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2.xml" ContentType="application/vnd.openxmlformats-officedocument.theme+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theme/theme3.xml" ContentType="application/vnd.openxmlformats-officedocument.theme+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omments/modernComment_23C1_A636715A.xml" ContentType="application/vnd.ms-powerpoint.comments+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5.xml" ContentType="application/vnd.openxmlformats-officedocument.presentationml.notesSlide+xml"/>
  <Override PartName="/ppt/comments/modernComment_1070_5C47510B.xml" ContentType="application/vnd.ms-powerpoint.comments+xml"/>
  <Override PartName="/ppt/notesSlides/notesSlide6.xml" ContentType="application/vnd.openxmlformats-officedocument.presentationml.notesSlide+xml"/>
  <Override PartName="/ppt/notesSlides/notesSlide7.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 id="2147483891" r:id="rId5"/>
    <p:sldMasterId id="2147484081" r:id="rId6"/>
    <p:sldMasterId id="2147483753" r:id="rId7"/>
  </p:sldMasterIdLst>
  <p:notesMasterIdLst>
    <p:notesMasterId r:id="rId17"/>
  </p:notesMasterIdLst>
  <p:sldIdLst>
    <p:sldId id="345" r:id="rId8"/>
    <p:sldId id="9155" r:id="rId9"/>
    <p:sldId id="9055" r:id="rId10"/>
    <p:sldId id="9148" r:id="rId11"/>
    <p:sldId id="9153" r:id="rId12"/>
    <p:sldId id="4208" r:id="rId13"/>
    <p:sldId id="9149" r:id="rId14"/>
    <p:sldId id="9150" r:id="rId15"/>
    <p:sldId id="362" r:id="rId16"/>
  </p:sldIdLst>
  <p:sldSz cx="12192000" cy="6858000"/>
  <p:notesSz cx="6858000" cy="9144000"/>
  <p:defaultText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1A55E610-BF24-4FFC-1A76-9F1B2D1D4B61}" name="Milka Toikko" initials="MT" userId="Milka Toikko" providerId="None"/>
  <p188:author id="{F4C26D32-ACEF-9AA7-C1C3-38399598A8C3}" name="Kankaanpää Nella" initials="KN" userId="S::nella.kankaanpaa@aalto.fi::85a6b7e5-2106-464f-b693-96e27127c777" providerId="AD"/>
  <p188:author id="{EF065B6F-1E2E-8D73-20B4-8F3D9D99E973}" name="Billington Matthew" initials="MB" userId="S::matthew.billington@aalto.fi::d4d9039e-4c19-4a39-b998-15be83a438e0" providerId="AD"/>
  <p188:author id="{3EBCF8BB-8BC9-09DE-FCBB-377FE276B7DB}" name="Lepola Maija" initials="LM" userId="S::maija.lepola@aalto.fi::c13cbd40-1af1-45ca-bc96-b62f159c987d" providerId="AD"/>
</p188:authorLst>
</file>

<file path=ppt/presProps.xml><?xml version="1.0" encoding="utf-8"?>
<p:presentationPr xmlns:a="http://schemas.openxmlformats.org/drawingml/2006/main" xmlns:r="http://schemas.openxmlformats.org/officeDocument/2006/relationships" xmlns:p="http://schemas.openxmlformats.org/presentationml/2006/main">
  <p:clrMru>
    <a:srgbClr val="162A5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7EB192E-3F31-5F3E-DAAB-D62517EEC742}" v="1" dt="2026-03-25T10:01:53.580"/>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56" d="100"/>
          <a:sy n="56" d="100"/>
        </p:scale>
        <p:origin x="976" y="4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1.xml"/><Relationship Id="rId13" Type="http://schemas.openxmlformats.org/officeDocument/2006/relationships/slide" Target="slides/slide6.xml"/><Relationship Id="rId18"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tableStyles" Target="tableStyles.xml"/><Relationship Id="rId7" Type="http://schemas.openxmlformats.org/officeDocument/2006/relationships/slideMaster" Target="slideMasters/slideMaster4.xml"/><Relationship Id="rId12" Type="http://schemas.openxmlformats.org/officeDocument/2006/relationships/slide" Target="slides/slide5.xml"/><Relationship Id="rId17"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9.xml"/><Relationship Id="rId20"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4.xml"/><Relationship Id="rId5" Type="http://schemas.openxmlformats.org/officeDocument/2006/relationships/slideMaster" Target="slideMasters/slideMaster2.xml"/><Relationship Id="rId15" Type="http://schemas.openxmlformats.org/officeDocument/2006/relationships/slide" Target="slides/slide8.xml"/><Relationship Id="rId23" Type="http://schemas.microsoft.com/office/2018/10/relationships/authors" Target="authors.xml"/><Relationship Id="rId10" Type="http://schemas.openxmlformats.org/officeDocument/2006/relationships/slide" Target="slides/slide3.xml"/><Relationship Id="rId19"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2.xml"/><Relationship Id="rId14" Type="http://schemas.openxmlformats.org/officeDocument/2006/relationships/slide" Target="slides/slide7.xml"/><Relationship Id="rId22" Type="http://schemas.microsoft.com/office/2015/10/relationships/revisionInfo" Target="revisionInfo.xml"/></Relationships>
</file>

<file path=ppt/comments/modernComment_1070_5C47510B.xml><?xml version="1.0" encoding="utf-8"?>
<p188:cmLst xmlns:a="http://schemas.openxmlformats.org/drawingml/2006/main" xmlns:r="http://schemas.openxmlformats.org/officeDocument/2006/relationships" xmlns:p188="http://schemas.microsoft.com/office/powerpoint/2018/8/main">
  <p188:cm id="{10A708C1-37DE-4310-B7E2-2FC4A7C7493A}" authorId="{3EBCF8BB-8BC9-09DE-FCBB-377FE276B7DB}" status="resolved" created="2025-10-23T08:45:30.849" complete="100000">
    <ac:txMkLst xmlns:ac="http://schemas.microsoft.com/office/drawing/2013/main/command">
      <pc:docMk xmlns:pc="http://schemas.microsoft.com/office/powerpoint/2013/main/command"/>
      <pc:sldMk xmlns:pc="http://schemas.microsoft.com/office/powerpoint/2013/main/command" cId="1548177675" sldId="4208"/>
      <ac:spMk id="4" creationId="{C88F8609-975B-E775-1699-BED16691C35D}"/>
      <ac:txMk cp="67">
        <ac:context len="428" hash="4283830438"/>
      </ac:txMk>
    </ac:txMkLst>
    <p188:pos x="3215898" y="1033220"/>
    <p188:txBody>
      <a:bodyPr/>
      <a:lstStyle/>
      <a:p>
        <a:r>
          <a:rPr lang="en-US"/>
          <a:t>onko ok muotoilu?</a:t>
        </a:r>
      </a:p>
    </p188:txBody>
  </p188:cm>
  <p188:cm id="{A993AA03-2B69-43D2-8E6A-96BD254B06AA}" authorId="{EF065B6F-1E2E-8D73-20B4-8F3D9D99E973}" status="resolved" created="2026-03-20T06:03:31.604" complete="100000">
    <ac:txMkLst xmlns:ac="http://schemas.microsoft.com/office/drawing/2013/main/command">
      <pc:docMk xmlns:pc="http://schemas.microsoft.com/office/powerpoint/2013/main/command"/>
      <pc:sldMk xmlns:pc="http://schemas.microsoft.com/office/powerpoint/2013/main/command" cId="1548177675" sldId="4208"/>
      <ac:spMk id="4" creationId="{C88F8609-975B-E775-1699-BED16691C35D}"/>
      <ac:txMk cp="94" len="2">
        <ac:context len="428" hash="4283830438"/>
      </ac:txMk>
    </ac:txMkLst>
    <p188:pos x="2177879" y="941960"/>
    <p188:txBody>
      <a:bodyPr/>
      <a:lstStyle/>
      <a:p>
        <a:r>
          <a:rPr lang="fi-FI"/>
          <a:t>The expression ‘to know Aalto’s working languages’ is unclear. It makes it sound like we are just aware that they exist’</a:t>
        </a:r>
      </a:p>
    </p188:txBody>
  </p188:cm>
</p188:cmLst>
</file>

<file path=ppt/comments/modernComment_23C1_A636715A.xml><?xml version="1.0" encoding="utf-8"?>
<p188:cmLst xmlns:a="http://schemas.openxmlformats.org/drawingml/2006/main" xmlns:r="http://schemas.openxmlformats.org/officeDocument/2006/relationships" xmlns:p188="http://schemas.microsoft.com/office/powerpoint/2018/8/main">
  <p188:cm id="{87B1E813-108B-4055-AE0F-4B30BB1FD2C7}" authorId="{1A55E610-BF24-4FFC-1A76-9F1B2D1D4B61}" status="resolved" created="2025-10-09T10:08:32.882" complete="100000">
    <pc:sldMkLst xmlns:pc="http://schemas.microsoft.com/office/powerpoint/2013/main/command">
      <pc:docMk/>
      <pc:sldMk cId="2788585818" sldId="9153"/>
    </pc:sldMkLst>
    <p188:replyLst>
      <p188:reply id="{DA55537B-0D06-4123-A5CC-9132B1A692FA}" authorId="{F4C26D32-ACEF-9AA7-C1C3-38399598A8C3}" created="2025-10-10T07:23:49.824">
        <p188:txBody>
          <a:bodyPr/>
          <a:lstStyle/>
          <a:p>
            <a:r>
              <a:rPr lang="en-US"/>
              <a:t>Poistetaan muistiinpanot, on peräisin Inkerin vanhasta materiaalista</a:t>
            </a:r>
          </a:p>
        </p188:txBody>
      </p188:reply>
    </p188:replyLst>
    <p188:txBody>
      <a:bodyPr/>
      <a:lstStyle/>
      <a:p>
        <a:r>
          <a:rPr lang="fi-FI"/>
          <a:t>Mistä tämä teksti on? Suomenkielistä ei ole. </a:t>
        </a:r>
      </a:p>
    </p188:txBody>
  </p188:cm>
</p188:cmLst>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66A17DF-71D8-4728-A757-F1F2802A3F21}" type="doc">
      <dgm:prSet loTypeId="urn:microsoft.com/office/officeart/2009/3/layout/StepUpProcess" loCatId="process" qsTypeId="urn:microsoft.com/office/officeart/2005/8/quickstyle/simple1" qsCatId="simple" csTypeId="urn:microsoft.com/office/officeart/2005/8/colors/accent1_2" csCatId="accent1" phldr="1"/>
      <dgm:spPr/>
      <dgm:t>
        <a:bodyPr/>
        <a:lstStyle/>
        <a:p>
          <a:endParaRPr lang="fi-FI"/>
        </a:p>
      </dgm:t>
    </dgm:pt>
    <dgm:pt modelId="{62E21421-9635-46CA-B219-1D96D2DAFFAE}">
      <dgm:prSet phldrT="[Text]" custT="1"/>
      <dgm:spPr>
        <a:xfrm>
          <a:off x="465212" y="2324129"/>
          <a:ext cx="1757308" cy="1540384"/>
        </a:xfrm>
        <a:prstGeom prst="rect">
          <a:avLst/>
        </a:prstGeom>
        <a:noFill/>
        <a:ln>
          <a:noFill/>
        </a:ln>
        <a:effectLst/>
      </dgm:spPr>
      <dgm:t>
        <a:bodyPr/>
        <a:lstStyle/>
        <a:p>
          <a:pPr>
            <a:buNone/>
          </a:pPr>
          <a:r>
            <a:rPr lang="en-US" sz="1800" b="1">
              <a:solidFill>
                <a:srgbClr val="162A52">
                  <a:hueOff val="0"/>
                  <a:satOff val="0"/>
                  <a:lumOff val="0"/>
                  <a:alphaOff val="0"/>
                </a:srgbClr>
              </a:solidFill>
              <a:latin typeface="Arial"/>
              <a:ea typeface="+mn-ea"/>
              <a:cs typeface="+mn-cs"/>
            </a:rPr>
            <a:t>Idean </a:t>
          </a:r>
          <a:r>
            <a:rPr lang="en-US" sz="1800" b="1" err="1">
              <a:solidFill>
                <a:srgbClr val="162A52">
                  <a:hueOff val="0"/>
                  <a:satOff val="0"/>
                  <a:lumOff val="0"/>
                  <a:alphaOff val="0"/>
                </a:srgbClr>
              </a:solidFill>
              <a:latin typeface="Arial"/>
              <a:ea typeface="+mn-ea"/>
              <a:cs typeface="+mn-cs"/>
            </a:rPr>
            <a:t>herättely</a:t>
          </a:r>
          <a:r>
            <a:rPr lang="en-US" sz="1800" b="1">
              <a:solidFill>
                <a:srgbClr val="162A52">
                  <a:hueOff val="0"/>
                  <a:satOff val="0"/>
                  <a:lumOff val="0"/>
                  <a:alphaOff val="0"/>
                </a:srgbClr>
              </a:solidFill>
              <a:latin typeface="Arial"/>
              <a:ea typeface="+mn-ea"/>
              <a:cs typeface="+mn-cs"/>
            </a:rPr>
            <a:t> </a:t>
          </a:r>
        </a:p>
        <a:p>
          <a:pPr>
            <a:buNone/>
          </a:pPr>
          <a:r>
            <a:rPr lang="en-US" sz="1800" b="0">
              <a:solidFill>
                <a:srgbClr val="162A52">
                  <a:hueOff val="0"/>
                  <a:satOff val="0"/>
                  <a:lumOff val="0"/>
                  <a:alphaOff val="0"/>
                </a:srgbClr>
              </a:solidFill>
              <a:latin typeface="Arial"/>
              <a:ea typeface="+mn-ea"/>
              <a:cs typeface="+mn-cs"/>
            </a:rPr>
            <a:t>Introducing language awareness</a:t>
          </a:r>
          <a:endParaRPr lang="fi-FI" sz="1800" b="0">
            <a:solidFill>
              <a:srgbClr val="162A52">
                <a:hueOff val="0"/>
                <a:satOff val="0"/>
                <a:lumOff val="0"/>
                <a:alphaOff val="0"/>
              </a:srgbClr>
            </a:solidFill>
            <a:latin typeface="Arial"/>
            <a:ea typeface="+mn-ea"/>
            <a:cs typeface="+mn-cs"/>
          </a:endParaRPr>
        </a:p>
      </dgm:t>
    </dgm:pt>
    <dgm:pt modelId="{4D638296-1910-44AD-BDF7-554A2F042BA3}" type="parTrans" cxnId="{0D8710B0-A15E-4025-B084-D73094A11FA4}">
      <dgm:prSet/>
      <dgm:spPr/>
      <dgm:t>
        <a:bodyPr/>
        <a:lstStyle/>
        <a:p>
          <a:endParaRPr lang="fi-FI"/>
        </a:p>
      </dgm:t>
    </dgm:pt>
    <dgm:pt modelId="{DF93EC02-0E1F-4CBC-94FC-F4E3B0C9A88C}" type="sibTrans" cxnId="{0D8710B0-A15E-4025-B084-D73094A11FA4}">
      <dgm:prSet/>
      <dgm:spPr/>
      <dgm:t>
        <a:bodyPr/>
        <a:lstStyle/>
        <a:p>
          <a:endParaRPr lang="fi-FI"/>
        </a:p>
      </dgm:t>
    </dgm:pt>
    <dgm:pt modelId="{0A11B624-9FD6-48B2-AE42-C06FCBA43D6A}">
      <dgm:prSet phldrT="[Text]" custT="1"/>
      <dgm:spPr>
        <a:xfrm>
          <a:off x="2616501" y="1791791"/>
          <a:ext cx="1757308" cy="1540384"/>
        </a:xfrm>
        <a:prstGeom prst="rect">
          <a:avLst/>
        </a:prstGeom>
        <a:noFill/>
        <a:ln>
          <a:noFill/>
        </a:ln>
        <a:effectLst/>
      </dgm:spPr>
      <dgm:t>
        <a:bodyPr/>
        <a:lstStyle/>
        <a:p>
          <a:pPr>
            <a:buNone/>
          </a:pPr>
          <a:r>
            <a:rPr lang="en-US" sz="1800" b="1" err="1">
              <a:solidFill>
                <a:srgbClr val="162A52">
                  <a:hueOff val="0"/>
                  <a:satOff val="0"/>
                  <a:lumOff val="0"/>
                  <a:alphaOff val="0"/>
                </a:srgbClr>
              </a:solidFill>
              <a:latin typeface="Arial"/>
              <a:ea typeface="+mn-ea"/>
              <a:cs typeface="+mn-cs"/>
            </a:rPr>
            <a:t>Yhteinen</a:t>
          </a:r>
          <a:r>
            <a:rPr lang="en-US" sz="1800" b="1">
              <a:solidFill>
                <a:srgbClr val="162A52">
                  <a:hueOff val="0"/>
                  <a:satOff val="0"/>
                  <a:lumOff val="0"/>
                  <a:alphaOff val="0"/>
                </a:srgbClr>
              </a:solidFill>
              <a:latin typeface="Arial"/>
              <a:ea typeface="+mn-ea"/>
              <a:cs typeface="+mn-cs"/>
            </a:rPr>
            <a:t> </a:t>
          </a:r>
          <a:r>
            <a:rPr lang="en-US" sz="1800" b="1" err="1">
              <a:solidFill>
                <a:srgbClr val="162A52">
                  <a:hueOff val="0"/>
                  <a:satOff val="0"/>
                  <a:lumOff val="0"/>
                  <a:alphaOff val="0"/>
                </a:srgbClr>
              </a:solidFill>
              <a:latin typeface="Arial"/>
              <a:ea typeface="+mn-ea"/>
              <a:cs typeface="+mn-cs"/>
            </a:rPr>
            <a:t>sopiminen</a:t>
          </a:r>
          <a:r>
            <a:rPr lang="en-US" sz="1800" b="0">
              <a:solidFill>
                <a:srgbClr val="162A52">
                  <a:hueOff val="0"/>
                  <a:satOff val="0"/>
                  <a:lumOff val="0"/>
                  <a:alphaOff val="0"/>
                </a:srgbClr>
              </a:solidFill>
              <a:latin typeface="Arial"/>
              <a:ea typeface="+mn-ea"/>
              <a:cs typeface="+mn-cs"/>
            </a:rPr>
            <a:t> </a:t>
          </a:r>
        </a:p>
        <a:p>
          <a:pPr>
            <a:buNone/>
          </a:pPr>
          <a:r>
            <a:rPr lang="en-US" sz="1800" b="0">
              <a:solidFill>
                <a:srgbClr val="162A52">
                  <a:hueOff val="0"/>
                  <a:satOff val="0"/>
                  <a:lumOff val="0"/>
                  <a:alphaOff val="0"/>
                </a:srgbClr>
              </a:solidFill>
              <a:latin typeface="Arial"/>
              <a:ea typeface="+mn-ea"/>
              <a:cs typeface="+mn-cs"/>
            </a:rPr>
            <a:t>Finding common ground</a:t>
          </a:r>
          <a:endParaRPr lang="fi-FI" sz="1800" b="0">
            <a:solidFill>
              <a:srgbClr val="162A52">
                <a:hueOff val="0"/>
                <a:satOff val="0"/>
                <a:lumOff val="0"/>
                <a:alphaOff val="0"/>
              </a:srgbClr>
            </a:solidFill>
            <a:latin typeface="Arial"/>
            <a:ea typeface="+mn-ea"/>
            <a:cs typeface="+mn-cs"/>
          </a:endParaRPr>
        </a:p>
      </dgm:t>
    </dgm:pt>
    <dgm:pt modelId="{48B79DFF-D355-4C1A-95B2-32AEFDC52130}" type="parTrans" cxnId="{FF4A238B-7911-467C-8B80-5C9412F62F5A}">
      <dgm:prSet/>
      <dgm:spPr/>
      <dgm:t>
        <a:bodyPr/>
        <a:lstStyle/>
        <a:p>
          <a:endParaRPr lang="fi-FI"/>
        </a:p>
      </dgm:t>
    </dgm:pt>
    <dgm:pt modelId="{BA08E8F9-33AE-4C18-A2B7-7EF3B59AF467}" type="sibTrans" cxnId="{FF4A238B-7911-467C-8B80-5C9412F62F5A}">
      <dgm:prSet/>
      <dgm:spPr/>
      <dgm:t>
        <a:bodyPr/>
        <a:lstStyle/>
        <a:p>
          <a:endParaRPr lang="fi-FI"/>
        </a:p>
      </dgm:t>
    </dgm:pt>
    <dgm:pt modelId="{09358534-972D-4B23-9D32-10915B9A2CBC}">
      <dgm:prSet phldrT="[Text]" custT="1"/>
      <dgm:spPr>
        <a:xfrm>
          <a:off x="4767790" y="1259452"/>
          <a:ext cx="1757308" cy="1540384"/>
        </a:xfrm>
        <a:prstGeom prst="rect">
          <a:avLst/>
        </a:prstGeom>
        <a:noFill/>
        <a:ln>
          <a:noFill/>
        </a:ln>
        <a:effectLst/>
      </dgm:spPr>
      <dgm:t>
        <a:bodyPr/>
        <a:lstStyle/>
        <a:p>
          <a:pPr>
            <a:buNone/>
          </a:pPr>
          <a:r>
            <a:rPr lang="en-US" sz="1800" b="1" err="1">
              <a:solidFill>
                <a:srgbClr val="162A52">
                  <a:hueOff val="0"/>
                  <a:satOff val="0"/>
                  <a:lumOff val="0"/>
                  <a:alphaOff val="0"/>
                </a:srgbClr>
              </a:solidFill>
              <a:latin typeface="Arial"/>
              <a:ea typeface="+mn-ea"/>
              <a:cs typeface="+mn-cs"/>
            </a:rPr>
            <a:t>Pienet</a:t>
          </a:r>
          <a:r>
            <a:rPr lang="en-US" sz="1800" b="1">
              <a:solidFill>
                <a:srgbClr val="162A52">
                  <a:hueOff val="0"/>
                  <a:satOff val="0"/>
                  <a:lumOff val="0"/>
                  <a:alphaOff val="0"/>
                </a:srgbClr>
              </a:solidFill>
              <a:latin typeface="Arial"/>
              <a:ea typeface="+mn-ea"/>
              <a:cs typeface="+mn-cs"/>
            </a:rPr>
            <a:t> </a:t>
          </a:r>
          <a:r>
            <a:rPr lang="en-US" sz="1800" b="1" err="1">
              <a:solidFill>
                <a:srgbClr val="162A52">
                  <a:hueOff val="0"/>
                  <a:satOff val="0"/>
                  <a:lumOff val="0"/>
                  <a:alphaOff val="0"/>
                </a:srgbClr>
              </a:solidFill>
              <a:latin typeface="Arial"/>
              <a:ea typeface="+mn-ea"/>
              <a:cs typeface="+mn-cs"/>
            </a:rPr>
            <a:t>teot</a:t>
          </a:r>
          <a:endParaRPr lang="en-US" sz="1800" b="1">
            <a:solidFill>
              <a:srgbClr val="162A52">
                <a:hueOff val="0"/>
                <a:satOff val="0"/>
                <a:lumOff val="0"/>
                <a:alphaOff val="0"/>
              </a:srgbClr>
            </a:solidFill>
            <a:latin typeface="Arial"/>
            <a:ea typeface="+mn-ea"/>
            <a:cs typeface="+mn-cs"/>
          </a:endParaRPr>
        </a:p>
        <a:p>
          <a:pPr>
            <a:buNone/>
          </a:pPr>
          <a:r>
            <a:rPr lang="en-US" sz="1800" b="0">
              <a:solidFill>
                <a:srgbClr val="162A52">
                  <a:hueOff val="0"/>
                  <a:satOff val="0"/>
                  <a:lumOff val="0"/>
                  <a:alphaOff val="0"/>
                </a:srgbClr>
              </a:solidFill>
              <a:latin typeface="Arial"/>
              <a:ea typeface="+mn-ea"/>
              <a:cs typeface="+mn-cs"/>
            </a:rPr>
            <a:t>Performing small actions</a:t>
          </a:r>
          <a:endParaRPr lang="fi-FI" sz="1800" b="0">
            <a:solidFill>
              <a:srgbClr val="162A52">
                <a:hueOff val="0"/>
                <a:satOff val="0"/>
                <a:lumOff val="0"/>
                <a:alphaOff val="0"/>
              </a:srgbClr>
            </a:solidFill>
            <a:latin typeface="Arial"/>
            <a:ea typeface="+mn-ea"/>
            <a:cs typeface="+mn-cs"/>
          </a:endParaRPr>
        </a:p>
      </dgm:t>
    </dgm:pt>
    <dgm:pt modelId="{C7AC50B8-2F92-4274-A12A-5A861B9A856B}" type="parTrans" cxnId="{CBE30A68-ECAE-423D-946F-B17FC55BF53E}">
      <dgm:prSet/>
      <dgm:spPr/>
      <dgm:t>
        <a:bodyPr/>
        <a:lstStyle/>
        <a:p>
          <a:endParaRPr lang="fi-FI"/>
        </a:p>
      </dgm:t>
    </dgm:pt>
    <dgm:pt modelId="{69D4C29D-FB37-45EA-9662-31C8C65D934E}" type="sibTrans" cxnId="{CBE30A68-ECAE-423D-946F-B17FC55BF53E}">
      <dgm:prSet/>
      <dgm:spPr/>
      <dgm:t>
        <a:bodyPr/>
        <a:lstStyle/>
        <a:p>
          <a:endParaRPr lang="fi-FI"/>
        </a:p>
      </dgm:t>
    </dgm:pt>
    <dgm:pt modelId="{E8954BEC-BF22-478E-9645-27948A4FCFF5}">
      <dgm:prSet phldrT="[Text]" custT="1"/>
      <dgm:spPr>
        <a:xfrm>
          <a:off x="6919079" y="727114"/>
          <a:ext cx="1757308" cy="1540384"/>
        </a:xfrm>
        <a:prstGeom prst="rect">
          <a:avLst/>
        </a:prstGeom>
        <a:noFill/>
        <a:ln>
          <a:noFill/>
        </a:ln>
        <a:effectLst/>
      </dgm:spPr>
      <dgm:t>
        <a:bodyPr/>
        <a:lstStyle/>
        <a:p>
          <a:pPr>
            <a:buNone/>
          </a:pPr>
          <a:r>
            <a:rPr lang="en-US" sz="1800" b="1" err="1">
              <a:solidFill>
                <a:srgbClr val="162A52">
                  <a:hueOff val="0"/>
                  <a:satOff val="0"/>
                  <a:lumOff val="0"/>
                  <a:alphaOff val="0"/>
                </a:srgbClr>
              </a:solidFill>
              <a:latin typeface="Arial"/>
              <a:ea typeface="+mn-ea"/>
              <a:cs typeface="+mn-cs"/>
            </a:rPr>
            <a:t>Rakenteel</a:t>
          </a:r>
          <a:r>
            <a:rPr lang="en-US" sz="1800" b="1">
              <a:solidFill>
                <a:srgbClr val="162A52">
                  <a:hueOff val="0"/>
                  <a:satOff val="0"/>
                  <a:lumOff val="0"/>
                  <a:alphaOff val="0"/>
                </a:srgbClr>
              </a:solidFill>
              <a:latin typeface="Arial"/>
              <a:ea typeface="+mn-ea"/>
              <a:cs typeface="+mn-cs"/>
            </a:rPr>
            <a:t>-linen </a:t>
          </a:r>
          <a:r>
            <a:rPr lang="en-US" sz="1800" b="1" err="1">
              <a:solidFill>
                <a:srgbClr val="162A52">
                  <a:hueOff val="0"/>
                  <a:satOff val="0"/>
                  <a:lumOff val="0"/>
                  <a:alphaOff val="0"/>
                </a:srgbClr>
              </a:solidFill>
              <a:latin typeface="Arial"/>
              <a:ea typeface="+mn-ea"/>
              <a:cs typeface="+mn-cs"/>
            </a:rPr>
            <a:t>tuki</a:t>
          </a:r>
          <a:endParaRPr lang="en-US" sz="1800" b="1">
            <a:solidFill>
              <a:srgbClr val="162A52">
                <a:hueOff val="0"/>
                <a:satOff val="0"/>
                <a:lumOff val="0"/>
                <a:alphaOff val="0"/>
              </a:srgbClr>
            </a:solidFill>
            <a:latin typeface="Arial"/>
            <a:ea typeface="+mn-ea"/>
            <a:cs typeface="+mn-cs"/>
          </a:endParaRPr>
        </a:p>
        <a:p>
          <a:pPr>
            <a:buNone/>
          </a:pPr>
          <a:r>
            <a:rPr lang="en-US" sz="1800" b="0">
              <a:solidFill>
                <a:srgbClr val="162A52">
                  <a:hueOff val="0"/>
                  <a:satOff val="0"/>
                  <a:lumOff val="0"/>
                  <a:alphaOff val="0"/>
                </a:srgbClr>
              </a:solidFill>
              <a:latin typeface="Arial"/>
              <a:ea typeface="+mn-ea"/>
              <a:cs typeface="+mn-cs"/>
            </a:rPr>
            <a:t>Supporting structures</a:t>
          </a:r>
        </a:p>
      </dgm:t>
    </dgm:pt>
    <dgm:pt modelId="{DAA738B2-BC5C-4D93-AAFA-097E8EC431DB}" type="parTrans" cxnId="{B00D1FE9-F749-411E-B9DB-8AA2EA69A2B5}">
      <dgm:prSet/>
      <dgm:spPr/>
      <dgm:t>
        <a:bodyPr/>
        <a:lstStyle/>
        <a:p>
          <a:endParaRPr lang="fi-FI"/>
        </a:p>
      </dgm:t>
    </dgm:pt>
    <dgm:pt modelId="{740E94FA-F129-4E9D-804E-A1812778E6A6}" type="sibTrans" cxnId="{B00D1FE9-F749-411E-B9DB-8AA2EA69A2B5}">
      <dgm:prSet/>
      <dgm:spPr/>
      <dgm:t>
        <a:bodyPr/>
        <a:lstStyle/>
        <a:p>
          <a:endParaRPr lang="fi-FI"/>
        </a:p>
      </dgm:t>
    </dgm:pt>
    <dgm:pt modelId="{E0BA7369-E541-4BFF-BB54-EA18B89C32A9}">
      <dgm:prSet phldrT="[Text]" custT="1"/>
      <dgm:spPr>
        <a:xfrm>
          <a:off x="9070368" y="194775"/>
          <a:ext cx="1757308" cy="1540384"/>
        </a:xfrm>
        <a:prstGeom prst="rect">
          <a:avLst/>
        </a:prstGeom>
        <a:noFill/>
        <a:ln>
          <a:noFill/>
        </a:ln>
        <a:effectLst/>
      </dgm:spPr>
      <dgm:t>
        <a:bodyPr/>
        <a:lstStyle/>
        <a:p>
          <a:pPr rtl="0">
            <a:buNone/>
          </a:pPr>
          <a:r>
            <a:rPr lang="en-US" sz="1800" b="1" err="1">
              <a:solidFill>
                <a:srgbClr val="162A52">
                  <a:hueOff val="0"/>
                  <a:satOff val="0"/>
                  <a:lumOff val="0"/>
                  <a:alphaOff val="0"/>
                </a:srgbClr>
              </a:solidFill>
              <a:latin typeface="Arial"/>
              <a:ea typeface="+mn-ea"/>
              <a:cs typeface="+mn-cs"/>
            </a:rPr>
            <a:t>Läpäisevät</a:t>
          </a:r>
          <a:r>
            <a:rPr lang="en-US" sz="1800" b="1">
              <a:solidFill>
                <a:srgbClr val="162A52">
                  <a:hueOff val="0"/>
                  <a:satOff val="0"/>
                  <a:lumOff val="0"/>
                  <a:alphaOff val="0"/>
                </a:srgbClr>
              </a:solidFill>
              <a:latin typeface="Arial"/>
              <a:ea typeface="+mn-ea"/>
              <a:cs typeface="+mn-cs"/>
            </a:rPr>
            <a:t> </a:t>
          </a:r>
          <a:r>
            <a:rPr lang="en-US" sz="1800" b="1" err="1">
              <a:solidFill>
                <a:srgbClr val="162A52">
                  <a:hueOff val="0"/>
                  <a:satOff val="0"/>
                  <a:lumOff val="0"/>
                  <a:alphaOff val="0"/>
                </a:srgbClr>
              </a:solidFill>
              <a:latin typeface="Arial"/>
              <a:ea typeface="+mn-ea"/>
              <a:cs typeface="+mn-cs"/>
            </a:rPr>
            <a:t>käytänteet</a:t>
          </a:r>
          <a:endParaRPr lang="en-US" sz="1800" b="0">
            <a:solidFill>
              <a:srgbClr val="162A52">
                <a:hueOff val="0"/>
                <a:satOff val="0"/>
                <a:lumOff val="0"/>
                <a:alphaOff val="0"/>
              </a:srgbClr>
            </a:solidFill>
            <a:latin typeface="Arial"/>
            <a:ea typeface="+mn-ea"/>
            <a:cs typeface="+mn-cs"/>
          </a:endParaRPr>
        </a:p>
        <a:p>
          <a:pPr rtl="0">
            <a:buNone/>
          </a:pPr>
          <a:r>
            <a:rPr lang="en-US" sz="1800" b="0">
              <a:solidFill>
                <a:srgbClr val="162A52">
                  <a:hueOff val="0"/>
                  <a:satOff val="0"/>
                  <a:lumOff val="0"/>
                  <a:alphaOff val="0"/>
                </a:srgbClr>
              </a:solidFill>
              <a:latin typeface="Arial"/>
              <a:ea typeface="+mn-ea"/>
              <a:cs typeface="+mn-cs"/>
            </a:rPr>
            <a:t>Establishing extensive practices </a:t>
          </a:r>
        </a:p>
        <a:p>
          <a:pPr>
            <a:buNone/>
          </a:pPr>
          <a:endParaRPr lang="en-US" sz="1800" b="0">
            <a:solidFill>
              <a:srgbClr val="162A52">
                <a:hueOff val="0"/>
                <a:satOff val="0"/>
                <a:lumOff val="0"/>
                <a:alphaOff val="0"/>
              </a:srgbClr>
            </a:solidFill>
            <a:latin typeface="Work Sans"/>
            <a:ea typeface="+mn-ea"/>
            <a:cs typeface="+mn-cs"/>
          </a:endParaRPr>
        </a:p>
      </dgm:t>
    </dgm:pt>
    <dgm:pt modelId="{DA0309DB-FB2C-4D38-83EE-46B02B640647}" type="parTrans" cxnId="{D6BCEFC9-E30F-4744-88C5-23924D36D95E}">
      <dgm:prSet/>
      <dgm:spPr/>
      <dgm:t>
        <a:bodyPr/>
        <a:lstStyle/>
        <a:p>
          <a:endParaRPr lang="fi-FI"/>
        </a:p>
      </dgm:t>
    </dgm:pt>
    <dgm:pt modelId="{23F76553-AE86-4DC9-93A7-BB1D4E6263DC}" type="sibTrans" cxnId="{D6BCEFC9-E30F-4744-88C5-23924D36D95E}">
      <dgm:prSet/>
      <dgm:spPr/>
      <dgm:t>
        <a:bodyPr/>
        <a:lstStyle/>
        <a:p>
          <a:endParaRPr lang="fi-FI"/>
        </a:p>
      </dgm:t>
    </dgm:pt>
    <dgm:pt modelId="{12A19781-00B0-44B7-8D27-C7B31860A0CA}" type="pres">
      <dgm:prSet presAssocID="{C66A17DF-71D8-4728-A757-F1F2802A3F21}" presName="rootnode" presStyleCnt="0">
        <dgm:presLayoutVars>
          <dgm:chMax/>
          <dgm:chPref/>
          <dgm:dir/>
          <dgm:animLvl val="lvl"/>
        </dgm:presLayoutVars>
      </dgm:prSet>
      <dgm:spPr/>
    </dgm:pt>
    <dgm:pt modelId="{F367D9D4-29B1-4A03-BF95-86AF1F20D820}" type="pres">
      <dgm:prSet presAssocID="{62E21421-9635-46CA-B219-1D96D2DAFFAE}" presName="composite" presStyleCnt="0"/>
      <dgm:spPr/>
    </dgm:pt>
    <dgm:pt modelId="{FB6A4113-6471-4141-B53E-7925E8D2B536}" type="pres">
      <dgm:prSet presAssocID="{62E21421-9635-46CA-B219-1D96D2DAFFAE}" presName="LShape" presStyleLbl="alignNode1" presStyleIdx="0" presStyleCnt="9"/>
      <dgm:spPr>
        <a:xfrm rot="5400000">
          <a:off x="660478" y="1742546"/>
          <a:ext cx="1169785" cy="1946497"/>
        </a:xfrm>
        <a:prstGeom prst="corner">
          <a:avLst>
            <a:gd name="adj1" fmla="val 16120"/>
            <a:gd name="adj2" fmla="val 16110"/>
          </a:avLst>
        </a:prstGeom>
        <a:solidFill>
          <a:srgbClr val="162A52"/>
        </a:solidFill>
        <a:ln w="12700" cap="flat" cmpd="sng" algn="ctr">
          <a:noFill/>
          <a:prstDash val="solid"/>
          <a:miter lim="800000"/>
        </a:ln>
        <a:effectLst/>
      </dgm:spPr>
    </dgm:pt>
    <dgm:pt modelId="{363817E3-CC76-44F7-A2AF-5D524159BF14}" type="pres">
      <dgm:prSet presAssocID="{62E21421-9635-46CA-B219-1D96D2DAFFAE}" presName="ParentText" presStyleLbl="revTx" presStyleIdx="0" presStyleCnt="5">
        <dgm:presLayoutVars>
          <dgm:chMax val="0"/>
          <dgm:chPref val="0"/>
          <dgm:bulletEnabled val="1"/>
        </dgm:presLayoutVars>
      </dgm:prSet>
      <dgm:spPr/>
    </dgm:pt>
    <dgm:pt modelId="{FECA48A3-C550-427B-B7E8-3BD7FF5D142E}" type="pres">
      <dgm:prSet presAssocID="{62E21421-9635-46CA-B219-1D96D2DAFFAE}" presName="Triangle" presStyleLbl="alignNode1" presStyleIdx="1" presStyleCnt="9" custLinFactNeighborY="-3191"/>
      <dgm:spPr>
        <a:xfrm>
          <a:off x="1890953" y="1588663"/>
          <a:ext cx="331567" cy="331567"/>
        </a:xfrm>
        <a:prstGeom prst="triangle">
          <a:avLst>
            <a:gd name="adj" fmla="val 100000"/>
          </a:avLst>
        </a:prstGeom>
        <a:solidFill>
          <a:schemeClr val="bg1"/>
        </a:solidFill>
        <a:ln w="12700" cap="flat" cmpd="sng" algn="ctr">
          <a:noFill/>
          <a:prstDash val="solid"/>
          <a:miter lim="800000"/>
        </a:ln>
        <a:effectLst/>
      </dgm:spPr>
    </dgm:pt>
    <dgm:pt modelId="{5696F13E-576D-44B0-8657-7A8A764CB18C}" type="pres">
      <dgm:prSet presAssocID="{DF93EC02-0E1F-4CBC-94FC-F4E3B0C9A88C}" presName="sibTrans" presStyleCnt="0"/>
      <dgm:spPr/>
    </dgm:pt>
    <dgm:pt modelId="{A9A46E08-9AE6-4F33-8DB3-10A46D9BA16D}" type="pres">
      <dgm:prSet presAssocID="{DF93EC02-0E1F-4CBC-94FC-F4E3B0C9A88C}" presName="space" presStyleCnt="0"/>
      <dgm:spPr/>
    </dgm:pt>
    <dgm:pt modelId="{C3F64730-C536-4B5B-9BF4-B074F316F527}" type="pres">
      <dgm:prSet presAssocID="{0A11B624-9FD6-48B2-AE42-C06FCBA43D6A}" presName="composite" presStyleCnt="0"/>
      <dgm:spPr/>
    </dgm:pt>
    <dgm:pt modelId="{6CB7FE56-554B-4915-BEBB-F914114D07EC}" type="pres">
      <dgm:prSet presAssocID="{0A11B624-9FD6-48B2-AE42-C06FCBA43D6A}" presName="LShape" presStyleLbl="alignNode1" presStyleIdx="2" presStyleCnt="9"/>
      <dgm:spPr>
        <a:xfrm rot="5400000">
          <a:off x="2811767" y="1210208"/>
          <a:ext cx="1169785" cy="1946497"/>
        </a:xfrm>
        <a:prstGeom prst="corner">
          <a:avLst>
            <a:gd name="adj1" fmla="val 16120"/>
            <a:gd name="adj2" fmla="val 16110"/>
          </a:avLst>
        </a:prstGeom>
        <a:solidFill>
          <a:srgbClr val="162A52"/>
        </a:solidFill>
        <a:ln w="12700" cap="flat" cmpd="sng" algn="ctr">
          <a:noFill/>
          <a:prstDash val="solid"/>
          <a:miter lim="800000"/>
        </a:ln>
        <a:effectLst/>
      </dgm:spPr>
    </dgm:pt>
    <dgm:pt modelId="{6FA18D9D-631F-4666-A55C-D1552668A9DE}" type="pres">
      <dgm:prSet presAssocID="{0A11B624-9FD6-48B2-AE42-C06FCBA43D6A}" presName="ParentText" presStyleLbl="revTx" presStyleIdx="1" presStyleCnt="5">
        <dgm:presLayoutVars>
          <dgm:chMax val="0"/>
          <dgm:chPref val="0"/>
          <dgm:bulletEnabled val="1"/>
        </dgm:presLayoutVars>
      </dgm:prSet>
      <dgm:spPr/>
    </dgm:pt>
    <dgm:pt modelId="{8F96CDD0-6358-4D09-9045-86689AC8D957}" type="pres">
      <dgm:prSet presAssocID="{0A11B624-9FD6-48B2-AE42-C06FCBA43D6A}" presName="Triangle" presStyleLbl="alignNode1" presStyleIdx="3" presStyleCnt="9"/>
      <dgm:spPr>
        <a:xfrm>
          <a:off x="4042242" y="1066904"/>
          <a:ext cx="331567" cy="331567"/>
        </a:xfrm>
        <a:prstGeom prst="triangle">
          <a:avLst>
            <a:gd name="adj" fmla="val 100000"/>
          </a:avLst>
        </a:prstGeom>
        <a:solidFill>
          <a:schemeClr val="bg1"/>
        </a:solidFill>
        <a:ln w="12700" cap="flat" cmpd="sng" algn="ctr">
          <a:noFill/>
          <a:prstDash val="solid"/>
          <a:miter lim="800000"/>
        </a:ln>
        <a:effectLst/>
      </dgm:spPr>
    </dgm:pt>
    <dgm:pt modelId="{03D9C64D-6064-457E-B31A-0C9D58F5F109}" type="pres">
      <dgm:prSet presAssocID="{BA08E8F9-33AE-4C18-A2B7-7EF3B59AF467}" presName="sibTrans" presStyleCnt="0"/>
      <dgm:spPr/>
    </dgm:pt>
    <dgm:pt modelId="{732FD69B-5CAC-44D9-B50F-6A2EDE1CD692}" type="pres">
      <dgm:prSet presAssocID="{BA08E8F9-33AE-4C18-A2B7-7EF3B59AF467}" presName="space" presStyleCnt="0"/>
      <dgm:spPr/>
    </dgm:pt>
    <dgm:pt modelId="{7FF8D0E0-5B58-4DA1-9785-F6951DD5C917}" type="pres">
      <dgm:prSet presAssocID="{09358534-972D-4B23-9D32-10915B9A2CBC}" presName="composite" presStyleCnt="0"/>
      <dgm:spPr/>
    </dgm:pt>
    <dgm:pt modelId="{9889A200-B720-42B4-AA14-191080EEBD9E}" type="pres">
      <dgm:prSet presAssocID="{09358534-972D-4B23-9D32-10915B9A2CBC}" presName="LShape" presStyleLbl="alignNode1" presStyleIdx="4" presStyleCnt="9"/>
      <dgm:spPr>
        <a:xfrm rot="5400000">
          <a:off x="4963056" y="677869"/>
          <a:ext cx="1169785" cy="1946497"/>
        </a:xfrm>
        <a:prstGeom prst="corner">
          <a:avLst>
            <a:gd name="adj1" fmla="val 16120"/>
            <a:gd name="adj2" fmla="val 16110"/>
          </a:avLst>
        </a:prstGeom>
        <a:solidFill>
          <a:srgbClr val="162A52"/>
        </a:solidFill>
        <a:ln w="12700" cap="flat" cmpd="sng" algn="ctr">
          <a:noFill/>
          <a:prstDash val="solid"/>
          <a:miter lim="800000"/>
        </a:ln>
        <a:effectLst/>
      </dgm:spPr>
    </dgm:pt>
    <dgm:pt modelId="{270158B5-3BD2-4408-B6F7-B1B263E1180D}" type="pres">
      <dgm:prSet presAssocID="{09358534-972D-4B23-9D32-10915B9A2CBC}" presName="ParentText" presStyleLbl="revTx" presStyleIdx="2" presStyleCnt="5">
        <dgm:presLayoutVars>
          <dgm:chMax val="0"/>
          <dgm:chPref val="0"/>
          <dgm:bulletEnabled val="1"/>
        </dgm:presLayoutVars>
      </dgm:prSet>
      <dgm:spPr/>
    </dgm:pt>
    <dgm:pt modelId="{6C9286E0-F72F-49C1-9359-8E0E857A46EE}" type="pres">
      <dgm:prSet presAssocID="{09358534-972D-4B23-9D32-10915B9A2CBC}" presName="Triangle" presStyleLbl="alignNode1" presStyleIdx="5" presStyleCnt="9"/>
      <dgm:spPr>
        <a:xfrm>
          <a:off x="6193531" y="534566"/>
          <a:ext cx="331567" cy="331567"/>
        </a:xfrm>
        <a:prstGeom prst="triangle">
          <a:avLst>
            <a:gd name="adj" fmla="val 100000"/>
          </a:avLst>
        </a:prstGeom>
        <a:solidFill>
          <a:schemeClr val="bg1"/>
        </a:solidFill>
        <a:ln w="12700" cap="flat" cmpd="sng" algn="ctr">
          <a:noFill/>
          <a:prstDash val="solid"/>
          <a:miter lim="800000"/>
        </a:ln>
        <a:effectLst/>
      </dgm:spPr>
    </dgm:pt>
    <dgm:pt modelId="{80D2DB96-0FA1-42F4-9605-A629B69886B8}" type="pres">
      <dgm:prSet presAssocID="{69D4C29D-FB37-45EA-9662-31C8C65D934E}" presName="sibTrans" presStyleCnt="0"/>
      <dgm:spPr/>
    </dgm:pt>
    <dgm:pt modelId="{FDD864DF-821E-4451-BA57-70C1EBAD43C8}" type="pres">
      <dgm:prSet presAssocID="{69D4C29D-FB37-45EA-9662-31C8C65D934E}" presName="space" presStyleCnt="0"/>
      <dgm:spPr/>
    </dgm:pt>
    <dgm:pt modelId="{B0887A3A-6B86-4C57-B3D6-37236FEC9356}" type="pres">
      <dgm:prSet presAssocID="{E8954BEC-BF22-478E-9645-27948A4FCFF5}" presName="composite" presStyleCnt="0"/>
      <dgm:spPr/>
    </dgm:pt>
    <dgm:pt modelId="{37A79B99-C26C-4A1A-8FE2-B968C56B5D18}" type="pres">
      <dgm:prSet presAssocID="{E8954BEC-BF22-478E-9645-27948A4FCFF5}" presName="LShape" presStyleLbl="alignNode1" presStyleIdx="6" presStyleCnt="9"/>
      <dgm:spPr>
        <a:xfrm rot="5400000">
          <a:off x="7114345" y="145530"/>
          <a:ext cx="1169785" cy="1946497"/>
        </a:xfrm>
        <a:prstGeom prst="corner">
          <a:avLst>
            <a:gd name="adj1" fmla="val 16120"/>
            <a:gd name="adj2" fmla="val 16110"/>
          </a:avLst>
        </a:prstGeom>
        <a:solidFill>
          <a:srgbClr val="162A52"/>
        </a:solidFill>
        <a:ln w="12700" cap="flat" cmpd="sng" algn="ctr">
          <a:noFill/>
          <a:prstDash val="solid"/>
          <a:miter lim="800000"/>
        </a:ln>
        <a:effectLst/>
      </dgm:spPr>
    </dgm:pt>
    <dgm:pt modelId="{9415DB9D-3462-45AA-8424-A6AD90FB26F4}" type="pres">
      <dgm:prSet presAssocID="{E8954BEC-BF22-478E-9645-27948A4FCFF5}" presName="ParentText" presStyleLbl="revTx" presStyleIdx="3" presStyleCnt="5">
        <dgm:presLayoutVars>
          <dgm:chMax val="0"/>
          <dgm:chPref val="0"/>
          <dgm:bulletEnabled val="1"/>
        </dgm:presLayoutVars>
      </dgm:prSet>
      <dgm:spPr/>
    </dgm:pt>
    <dgm:pt modelId="{4A447DB5-DC19-4FC1-AFE0-497F55EDB450}" type="pres">
      <dgm:prSet presAssocID="{E8954BEC-BF22-478E-9645-27948A4FCFF5}" presName="Triangle" presStyleLbl="alignNode1" presStyleIdx="7" presStyleCnt="9"/>
      <dgm:spPr>
        <a:xfrm>
          <a:off x="8344820" y="2227"/>
          <a:ext cx="331567" cy="331567"/>
        </a:xfrm>
        <a:prstGeom prst="triangle">
          <a:avLst>
            <a:gd name="adj" fmla="val 100000"/>
          </a:avLst>
        </a:prstGeom>
        <a:solidFill>
          <a:schemeClr val="bg1"/>
        </a:solidFill>
        <a:ln w="12700" cap="flat" cmpd="sng" algn="ctr">
          <a:noFill/>
          <a:prstDash val="solid"/>
          <a:miter lim="800000"/>
        </a:ln>
        <a:effectLst/>
      </dgm:spPr>
    </dgm:pt>
    <dgm:pt modelId="{55F094D6-1D2D-4190-8AE2-E19581989AA8}" type="pres">
      <dgm:prSet presAssocID="{740E94FA-F129-4E9D-804E-A1812778E6A6}" presName="sibTrans" presStyleCnt="0"/>
      <dgm:spPr/>
    </dgm:pt>
    <dgm:pt modelId="{5EC802B4-59BC-4015-945F-98F2D839CE93}" type="pres">
      <dgm:prSet presAssocID="{740E94FA-F129-4E9D-804E-A1812778E6A6}" presName="space" presStyleCnt="0"/>
      <dgm:spPr/>
    </dgm:pt>
    <dgm:pt modelId="{F6F29E92-C9A9-4BB7-88FF-B1C8792D1646}" type="pres">
      <dgm:prSet presAssocID="{E0BA7369-E541-4BFF-BB54-EA18B89C32A9}" presName="composite" presStyleCnt="0"/>
      <dgm:spPr/>
    </dgm:pt>
    <dgm:pt modelId="{5FCEA39B-7CC8-433D-92EE-1D558BF18611}" type="pres">
      <dgm:prSet presAssocID="{E0BA7369-E541-4BFF-BB54-EA18B89C32A9}" presName="LShape" presStyleLbl="alignNode1" presStyleIdx="8" presStyleCnt="9"/>
      <dgm:spPr>
        <a:xfrm rot="5400000">
          <a:off x="9265634" y="-386807"/>
          <a:ext cx="1169785" cy="1946497"/>
        </a:xfrm>
        <a:prstGeom prst="corner">
          <a:avLst>
            <a:gd name="adj1" fmla="val 16120"/>
            <a:gd name="adj2" fmla="val 16110"/>
          </a:avLst>
        </a:prstGeom>
        <a:solidFill>
          <a:srgbClr val="162A52"/>
        </a:solidFill>
        <a:ln w="12700" cap="flat" cmpd="sng" algn="ctr">
          <a:noFill/>
          <a:prstDash val="solid"/>
          <a:miter lim="800000"/>
        </a:ln>
        <a:effectLst/>
      </dgm:spPr>
    </dgm:pt>
    <dgm:pt modelId="{DFDE5F7F-4626-453F-84C3-32BEF85B74C9}" type="pres">
      <dgm:prSet presAssocID="{E0BA7369-E541-4BFF-BB54-EA18B89C32A9}" presName="ParentText" presStyleLbl="revTx" presStyleIdx="4" presStyleCnt="5">
        <dgm:presLayoutVars>
          <dgm:chMax val="0"/>
          <dgm:chPref val="0"/>
          <dgm:bulletEnabled val="1"/>
        </dgm:presLayoutVars>
      </dgm:prSet>
      <dgm:spPr/>
    </dgm:pt>
  </dgm:ptLst>
  <dgm:cxnLst>
    <dgm:cxn modelId="{74A94513-2409-4F4F-9A8B-EBA4194007B2}" type="presOf" srcId="{0A11B624-9FD6-48B2-AE42-C06FCBA43D6A}" destId="{6FA18D9D-631F-4666-A55C-D1552668A9DE}" srcOrd="0" destOrd="0" presId="urn:microsoft.com/office/officeart/2009/3/layout/StepUpProcess"/>
    <dgm:cxn modelId="{8B01B360-50EA-4216-8EF5-CC67020C597A}" type="presOf" srcId="{C66A17DF-71D8-4728-A757-F1F2802A3F21}" destId="{12A19781-00B0-44B7-8D27-C7B31860A0CA}" srcOrd="0" destOrd="0" presId="urn:microsoft.com/office/officeart/2009/3/layout/StepUpProcess"/>
    <dgm:cxn modelId="{6E47BC45-0BEB-4060-8E0C-CCB5E6337D2E}" type="presOf" srcId="{62E21421-9635-46CA-B219-1D96D2DAFFAE}" destId="{363817E3-CC76-44F7-A2AF-5D524159BF14}" srcOrd="0" destOrd="0" presId="urn:microsoft.com/office/officeart/2009/3/layout/StepUpProcess"/>
    <dgm:cxn modelId="{CBE30A68-ECAE-423D-946F-B17FC55BF53E}" srcId="{C66A17DF-71D8-4728-A757-F1F2802A3F21}" destId="{09358534-972D-4B23-9D32-10915B9A2CBC}" srcOrd="2" destOrd="0" parTransId="{C7AC50B8-2F92-4274-A12A-5A861B9A856B}" sibTransId="{69D4C29D-FB37-45EA-9662-31C8C65D934E}"/>
    <dgm:cxn modelId="{5A194870-4D89-49A5-8C1E-EE888AC1987F}" type="presOf" srcId="{09358534-972D-4B23-9D32-10915B9A2CBC}" destId="{270158B5-3BD2-4408-B6F7-B1B263E1180D}" srcOrd="0" destOrd="0" presId="urn:microsoft.com/office/officeart/2009/3/layout/StepUpProcess"/>
    <dgm:cxn modelId="{FF4A238B-7911-467C-8B80-5C9412F62F5A}" srcId="{C66A17DF-71D8-4728-A757-F1F2802A3F21}" destId="{0A11B624-9FD6-48B2-AE42-C06FCBA43D6A}" srcOrd="1" destOrd="0" parTransId="{48B79DFF-D355-4C1A-95B2-32AEFDC52130}" sibTransId="{BA08E8F9-33AE-4C18-A2B7-7EF3B59AF467}"/>
    <dgm:cxn modelId="{CFBD50A1-E084-48DB-BC7F-39351002D433}" type="presOf" srcId="{E8954BEC-BF22-478E-9645-27948A4FCFF5}" destId="{9415DB9D-3462-45AA-8424-A6AD90FB26F4}" srcOrd="0" destOrd="0" presId="urn:microsoft.com/office/officeart/2009/3/layout/StepUpProcess"/>
    <dgm:cxn modelId="{0D8710B0-A15E-4025-B084-D73094A11FA4}" srcId="{C66A17DF-71D8-4728-A757-F1F2802A3F21}" destId="{62E21421-9635-46CA-B219-1D96D2DAFFAE}" srcOrd="0" destOrd="0" parTransId="{4D638296-1910-44AD-BDF7-554A2F042BA3}" sibTransId="{DF93EC02-0E1F-4CBC-94FC-F4E3B0C9A88C}"/>
    <dgm:cxn modelId="{D6BCEFC9-E30F-4744-88C5-23924D36D95E}" srcId="{C66A17DF-71D8-4728-A757-F1F2802A3F21}" destId="{E0BA7369-E541-4BFF-BB54-EA18B89C32A9}" srcOrd="4" destOrd="0" parTransId="{DA0309DB-FB2C-4D38-83EE-46B02B640647}" sibTransId="{23F76553-AE86-4DC9-93A7-BB1D4E6263DC}"/>
    <dgm:cxn modelId="{1DEC89DF-C567-407F-9D12-205BCDE1A30B}" type="presOf" srcId="{E0BA7369-E541-4BFF-BB54-EA18B89C32A9}" destId="{DFDE5F7F-4626-453F-84C3-32BEF85B74C9}" srcOrd="0" destOrd="0" presId="urn:microsoft.com/office/officeart/2009/3/layout/StepUpProcess"/>
    <dgm:cxn modelId="{B00D1FE9-F749-411E-B9DB-8AA2EA69A2B5}" srcId="{C66A17DF-71D8-4728-A757-F1F2802A3F21}" destId="{E8954BEC-BF22-478E-9645-27948A4FCFF5}" srcOrd="3" destOrd="0" parTransId="{DAA738B2-BC5C-4D93-AAFA-097E8EC431DB}" sibTransId="{740E94FA-F129-4E9D-804E-A1812778E6A6}"/>
    <dgm:cxn modelId="{D1431D6A-8F16-40ED-95D0-A8DF3458691D}" type="presParOf" srcId="{12A19781-00B0-44B7-8D27-C7B31860A0CA}" destId="{F367D9D4-29B1-4A03-BF95-86AF1F20D820}" srcOrd="0" destOrd="0" presId="urn:microsoft.com/office/officeart/2009/3/layout/StepUpProcess"/>
    <dgm:cxn modelId="{E981A1C3-5FD2-41DA-8F3C-E23596CA5B9A}" type="presParOf" srcId="{F367D9D4-29B1-4A03-BF95-86AF1F20D820}" destId="{FB6A4113-6471-4141-B53E-7925E8D2B536}" srcOrd="0" destOrd="0" presId="urn:microsoft.com/office/officeart/2009/3/layout/StepUpProcess"/>
    <dgm:cxn modelId="{5BE2029D-903A-4925-989A-3A3479BEB845}" type="presParOf" srcId="{F367D9D4-29B1-4A03-BF95-86AF1F20D820}" destId="{363817E3-CC76-44F7-A2AF-5D524159BF14}" srcOrd="1" destOrd="0" presId="urn:microsoft.com/office/officeart/2009/3/layout/StepUpProcess"/>
    <dgm:cxn modelId="{5DBEB19F-8C9A-4963-9C38-4AC39143917F}" type="presParOf" srcId="{F367D9D4-29B1-4A03-BF95-86AF1F20D820}" destId="{FECA48A3-C550-427B-B7E8-3BD7FF5D142E}" srcOrd="2" destOrd="0" presId="urn:microsoft.com/office/officeart/2009/3/layout/StepUpProcess"/>
    <dgm:cxn modelId="{42FC3729-3635-4407-AC9C-B9A8F72A7609}" type="presParOf" srcId="{12A19781-00B0-44B7-8D27-C7B31860A0CA}" destId="{5696F13E-576D-44B0-8657-7A8A764CB18C}" srcOrd="1" destOrd="0" presId="urn:microsoft.com/office/officeart/2009/3/layout/StepUpProcess"/>
    <dgm:cxn modelId="{F3414DE0-47E0-4D97-A382-26D07CE9898F}" type="presParOf" srcId="{5696F13E-576D-44B0-8657-7A8A764CB18C}" destId="{A9A46E08-9AE6-4F33-8DB3-10A46D9BA16D}" srcOrd="0" destOrd="0" presId="urn:microsoft.com/office/officeart/2009/3/layout/StepUpProcess"/>
    <dgm:cxn modelId="{3BD05451-16C7-4037-A335-13D249926298}" type="presParOf" srcId="{12A19781-00B0-44B7-8D27-C7B31860A0CA}" destId="{C3F64730-C536-4B5B-9BF4-B074F316F527}" srcOrd="2" destOrd="0" presId="urn:microsoft.com/office/officeart/2009/3/layout/StepUpProcess"/>
    <dgm:cxn modelId="{B80725F4-1358-4C0A-94F9-EC5DCAB6F514}" type="presParOf" srcId="{C3F64730-C536-4B5B-9BF4-B074F316F527}" destId="{6CB7FE56-554B-4915-BEBB-F914114D07EC}" srcOrd="0" destOrd="0" presId="urn:microsoft.com/office/officeart/2009/3/layout/StepUpProcess"/>
    <dgm:cxn modelId="{09ABAC31-C563-4045-9648-CC33C0461C3D}" type="presParOf" srcId="{C3F64730-C536-4B5B-9BF4-B074F316F527}" destId="{6FA18D9D-631F-4666-A55C-D1552668A9DE}" srcOrd="1" destOrd="0" presId="urn:microsoft.com/office/officeart/2009/3/layout/StepUpProcess"/>
    <dgm:cxn modelId="{ADA81123-F422-4297-AA31-3503D6D800AD}" type="presParOf" srcId="{C3F64730-C536-4B5B-9BF4-B074F316F527}" destId="{8F96CDD0-6358-4D09-9045-86689AC8D957}" srcOrd="2" destOrd="0" presId="urn:microsoft.com/office/officeart/2009/3/layout/StepUpProcess"/>
    <dgm:cxn modelId="{EE52779B-841B-4C91-9157-60468A6E67B5}" type="presParOf" srcId="{12A19781-00B0-44B7-8D27-C7B31860A0CA}" destId="{03D9C64D-6064-457E-B31A-0C9D58F5F109}" srcOrd="3" destOrd="0" presId="urn:microsoft.com/office/officeart/2009/3/layout/StepUpProcess"/>
    <dgm:cxn modelId="{B5486420-F140-4B5A-BDC6-33E15109EE39}" type="presParOf" srcId="{03D9C64D-6064-457E-B31A-0C9D58F5F109}" destId="{732FD69B-5CAC-44D9-B50F-6A2EDE1CD692}" srcOrd="0" destOrd="0" presId="urn:microsoft.com/office/officeart/2009/3/layout/StepUpProcess"/>
    <dgm:cxn modelId="{3FE9A659-0A7F-463E-AA38-12DB93A7BF68}" type="presParOf" srcId="{12A19781-00B0-44B7-8D27-C7B31860A0CA}" destId="{7FF8D0E0-5B58-4DA1-9785-F6951DD5C917}" srcOrd="4" destOrd="0" presId="urn:microsoft.com/office/officeart/2009/3/layout/StepUpProcess"/>
    <dgm:cxn modelId="{3275AFC0-6B76-4C4F-B042-2D9B3A97C30C}" type="presParOf" srcId="{7FF8D0E0-5B58-4DA1-9785-F6951DD5C917}" destId="{9889A200-B720-42B4-AA14-191080EEBD9E}" srcOrd="0" destOrd="0" presId="urn:microsoft.com/office/officeart/2009/3/layout/StepUpProcess"/>
    <dgm:cxn modelId="{224D13F1-1E7E-484F-BB16-13BADB573048}" type="presParOf" srcId="{7FF8D0E0-5B58-4DA1-9785-F6951DD5C917}" destId="{270158B5-3BD2-4408-B6F7-B1B263E1180D}" srcOrd="1" destOrd="0" presId="urn:microsoft.com/office/officeart/2009/3/layout/StepUpProcess"/>
    <dgm:cxn modelId="{15BB4AE5-0BDA-4650-90A9-F412331B7AE8}" type="presParOf" srcId="{7FF8D0E0-5B58-4DA1-9785-F6951DD5C917}" destId="{6C9286E0-F72F-49C1-9359-8E0E857A46EE}" srcOrd="2" destOrd="0" presId="urn:microsoft.com/office/officeart/2009/3/layout/StepUpProcess"/>
    <dgm:cxn modelId="{A2053C20-35D3-4156-BE34-B6678F77C441}" type="presParOf" srcId="{12A19781-00B0-44B7-8D27-C7B31860A0CA}" destId="{80D2DB96-0FA1-42F4-9605-A629B69886B8}" srcOrd="5" destOrd="0" presId="urn:microsoft.com/office/officeart/2009/3/layout/StepUpProcess"/>
    <dgm:cxn modelId="{FDBF8BC7-AFA6-4AEA-AC45-8151BCFE76CB}" type="presParOf" srcId="{80D2DB96-0FA1-42F4-9605-A629B69886B8}" destId="{FDD864DF-821E-4451-BA57-70C1EBAD43C8}" srcOrd="0" destOrd="0" presId="urn:microsoft.com/office/officeart/2009/3/layout/StepUpProcess"/>
    <dgm:cxn modelId="{63138CD7-C94E-44D3-A69A-8285258888C5}" type="presParOf" srcId="{12A19781-00B0-44B7-8D27-C7B31860A0CA}" destId="{B0887A3A-6B86-4C57-B3D6-37236FEC9356}" srcOrd="6" destOrd="0" presId="urn:microsoft.com/office/officeart/2009/3/layout/StepUpProcess"/>
    <dgm:cxn modelId="{4710CBE6-3E95-4CCD-84A0-5CC99336F69C}" type="presParOf" srcId="{B0887A3A-6B86-4C57-B3D6-37236FEC9356}" destId="{37A79B99-C26C-4A1A-8FE2-B968C56B5D18}" srcOrd="0" destOrd="0" presId="urn:microsoft.com/office/officeart/2009/3/layout/StepUpProcess"/>
    <dgm:cxn modelId="{5C7899C8-F4C9-4EB7-99A3-1599E90D086D}" type="presParOf" srcId="{B0887A3A-6B86-4C57-B3D6-37236FEC9356}" destId="{9415DB9D-3462-45AA-8424-A6AD90FB26F4}" srcOrd="1" destOrd="0" presId="urn:microsoft.com/office/officeart/2009/3/layout/StepUpProcess"/>
    <dgm:cxn modelId="{251B363E-D7F7-4E2F-AD5D-E30D7B354CA6}" type="presParOf" srcId="{B0887A3A-6B86-4C57-B3D6-37236FEC9356}" destId="{4A447DB5-DC19-4FC1-AFE0-497F55EDB450}" srcOrd="2" destOrd="0" presId="urn:microsoft.com/office/officeart/2009/3/layout/StepUpProcess"/>
    <dgm:cxn modelId="{5DA72EA4-DA18-49FE-9391-1F2249D2F677}" type="presParOf" srcId="{12A19781-00B0-44B7-8D27-C7B31860A0CA}" destId="{55F094D6-1D2D-4190-8AE2-E19581989AA8}" srcOrd="7" destOrd="0" presId="urn:microsoft.com/office/officeart/2009/3/layout/StepUpProcess"/>
    <dgm:cxn modelId="{D019BC4C-5AF9-4936-84C7-26A04288E4B2}" type="presParOf" srcId="{55F094D6-1D2D-4190-8AE2-E19581989AA8}" destId="{5EC802B4-59BC-4015-945F-98F2D839CE93}" srcOrd="0" destOrd="0" presId="urn:microsoft.com/office/officeart/2009/3/layout/StepUpProcess"/>
    <dgm:cxn modelId="{ED8DF2B5-32D0-4F0F-B225-E03D76EFA076}" type="presParOf" srcId="{12A19781-00B0-44B7-8D27-C7B31860A0CA}" destId="{F6F29E92-C9A9-4BB7-88FF-B1C8792D1646}" srcOrd="8" destOrd="0" presId="urn:microsoft.com/office/officeart/2009/3/layout/StepUpProcess"/>
    <dgm:cxn modelId="{90CD0762-68DD-4192-80E5-62960367C3B8}" type="presParOf" srcId="{F6F29E92-C9A9-4BB7-88FF-B1C8792D1646}" destId="{5FCEA39B-7CC8-433D-92EE-1D558BF18611}" srcOrd="0" destOrd="0" presId="urn:microsoft.com/office/officeart/2009/3/layout/StepUpProcess"/>
    <dgm:cxn modelId="{F2E09AEA-9752-4F0D-9C50-C649B3791300}" type="presParOf" srcId="{F6F29E92-C9A9-4BB7-88FF-B1C8792D1646}" destId="{DFDE5F7F-4626-453F-84C3-32BEF85B74C9}" srcOrd="1" destOrd="0" presId="urn:microsoft.com/office/officeart/2009/3/layout/StepUpProcess"/>
  </dgm:cxnLst>
  <dgm:bg>
    <a:noFill/>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B6A4113-6471-4141-B53E-7925E8D2B536}">
      <dsp:nvSpPr>
        <dsp:cNvPr id="0" name=""/>
        <dsp:cNvSpPr/>
      </dsp:nvSpPr>
      <dsp:spPr>
        <a:xfrm rot="5400000">
          <a:off x="660478" y="1742546"/>
          <a:ext cx="1169785" cy="1946497"/>
        </a:xfrm>
        <a:prstGeom prst="corner">
          <a:avLst>
            <a:gd name="adj1" fmla="val 16120"/>
            <a:gd name="adj2" fmla="val 16110"/>
          </a:avLst>
        </a:prstGeom>
        <a:solidFill>
          <a:srgbClr val="162A52"/>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363817E3-CC76-44F7-A2AF-5D524159BF14}">
      <dsp:nvSpPr>
        <dsp:cNvPr id="0" name=""/>
        <dsp:cNvSpPr/>
      </dsp:nvSpPr>
      <dsp:spPr>
        <a:xfrm>
          <a:off x="465212" y="2324129"/>
          <a:ext cx="1757308" cy="154038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en-US" sz="1800" b="1" kern="1200">
              <a:solidFill>
                <a:srgbClr val="162A52">
                  <a:hueOff val="0"/>
                  <a:satOff val="0"/>
                  <a:lumOff val="0"/>
                  <a:alphaOff val="0"/>
                </a:srgbClr>
              </a:solidFill>
              <a:latin typeface="Arial"/>
              <a:ea typeface="+mn-ea"/>
              <a:cs typeface="+mn-cs"/>
            </a:rPr>
            <a:t>Idean </a:t>
          </a:r>
          <a:r>
            <a:rPr lang="en-US" sz="1800" b="1" kern="1200" err="1">
              <a:solidFill>
                <a:srgbClr val="162A52">
                  <a:hueOff val="0"/>
                  <a:satOff val="0"/>
                  <a:lumOff val="0"/>
                  <a:alphaOff val="0"/>
                </a:srgbClr>
              </a:solidFill>
              <a:latin typeface="Arial"/>
              <a:ea typeface="+mn-ea"/>
              <a:cs typeface="+mn-cs"/>
            </a:rPr>
            <a:t>herättely</a:t>
          </a:r>
          <a:r>
            <a:rPr lang="en-US" sz="1800" b="1" kern="1200">
              <a:solidFill>
                <a:srgbClr val="162A52">
                  <a:hueOff val="0"/>
                  <a:satOff val="0"/>
                  <a:lumOff val="0"/>
                  <a:alphaOff val="0"/>
                </a:srgbClr>
              </a:solidFill>
              <a:latin typeface="Arial"/>
              <a:ea typeface="+mn-ea"/>
              <a:cs typeface="+mn-cs"/>
            </a:rPr>
            <a:t> </a:t>
          </a:r>
        </a:p>
        <a:p>
          <a:pPr marL="0" lvl="0" indent="0" algn="l" defTabSz="800100">
            <a:lnSpc>
              <a:spcPct val="90000"/>
            </a:lnSpc>
            <a:spcBef>
              <a:spcPct val="0"/>
            </a:spcBef>
            <a:spcAft>
              <a:spcPct val="35000"/>
            </a:spcAft>
            <a:buNone/>
          </a:pPr>
          <a:r>
            <a:rPr lang="en-US" sz="1800" b="0" kern="1200">
              <a:solidFill>
                <a:srgbClr val="162A52">
                  <a:hueOff val="0"/>
                  <a:satOff val="0"/>
                  <a:lumOff val="0"/>
                  <a:alphaOff val="0"/>
                </a:srgbClr>
              </a:solidFill>
              <a:latin typeface="Arial"/>
              <a:ea typeface="+mn-ea"/>
              <a:cs typeface="+mn-cs"/>
            </a:rPr>
            <a:t>Introducing language awareness</a:t>
          </a:r>
          <a:endParaRPr lang="fi-FI" sz="1800" b="0" kern="1200">
            <a:solidFill>
              <a:srgbClr val="162A52">
                <a:hueOff val="0"/>
                <a:satOff val="0"/>
                <a:lumOff val="0"/>
                <a:alphaOff val="0"/>
              </a:srgbClr>
            </a:solidFill>
            <a:latin typeface="Arial"/>
            <a:ea typeface="+mn-ea"/>
            <a:cs typeface="+mn-cs"/>
          </a:endParaRPr>
        </a:p>
      </dsp:txBody>
      <dsp:txXfrm>
        <a:off x="465212" y="2324129"/>
        <a:ext cx="1757308" cy="1540384"/>
      </dsp:txXfrm>
    </dsp:sp>
    <dsp:sp modelId="{FECA48A3-C550-427B-B7E8-3BD7FF5D142E}">
      <dsp:nvSpPr>
        <dsp:cNvPr id="0" name=""/>
        <dsp:cNvSpPr/>
      </dsp:nvSpPr>
      <dsp:spPr>
        <a:xfrm>
          <a:off x="1890953" y="1588663"/>
          <a:ext cx="331567" cy="331567"/>
        </a:xfrm>
        <a:prstGeom prst="triangle">
          <a:avLst>
            <a:gd name="adj" fmla="val 100000"/>
          </a:avLst>
        </a:prstGeom>
        <a:solidFill>
          <a:schemeClr val="bg1"/>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6CB7FE56-554B-4915-BEBB-F914114D07EC}">
      <dsp:nvSpPr>
        <dsp:cNvPr id="0" name=""/>
        <dsp:cNvSpPr/>
      </dsp:nvSpPr>
      <dsp:spPr>
        <a:xfrm rot="5400000">
          <a:off x="2811767" y="1210208"/>
          <a:ext cx="1169785" cy="1946497"/>
        </a:xfrm>
        <a:prstGeom prst="corner">
          <a:avLst>
            <a:gd name="adj1" fmla="val 16120"/>
            <a:gd name="adj2" fmla="val 16110"/>
          </a:avLst>
        </a:prstGeom>
        <a:solidFill>
          <a:srgbClr val="162A52"/>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6FA18D9D-631F-4666-A55C-D1552668A9DE}">
      <dsp:nvSpPr>
        <dsp:cNvPr id="0" name=""/>
        <dsp:cNvSpPr/>
      </dsp:nvSpPr>
      <dsp:spPr>
        <a:xfrm>
          <a:off x="2616501" y="1791791"/>
          <a:ext cx="1757308" cy="154038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en-US" sz="1800" b="1" kern="1200" err="1">
              <a:solidFill>
                <a:srgbClr val="162A52">
                  <a:hueOff val="0"/>
                  <a:satOff val="0"/>
                  <a:lumOff val="0"/>
                  <a:alphaOff val="0"/>
                </a:srgbClr>
              </a:solidFill>
              <a:latin typeface="Arial"/>
              <a:ea typeface="+mn-ea"/>
              <a:cs typeface="+mn-cs"/>
            </a:rPr>
            <a:t>Yhteinen</a:t>
          </a:r>
          <a:r>
            <a:rPr lang="en-US" sz="1800" b="1" kern="1200">
              <a:solidFill>
                <a:srgbClr val="162A52">
                  <a:hueOff val="0"/>
                  <a:satOff val="0"/>
                  <a:lumOff val="0"/>
                  <a:alphaOff val="0"/>
                </a:srgbClr>
              </a:solidFill>
              <a:latin typeface="Arial"/>
              <a:ea typeface="+mn-ea"/>
              <a:cs typeface="+mn-cs"/>
            </a:rPr>
            <a:t> </a:t>
          </a:r>
          <a:r>
            <a:rPr lang="en-US" sz="1800" b="1" kern="1200" err="1">
              <a:solidFill>
                <a:srgbClr val="162A52">
                  <a:hueOff val="0"/>
                  <a:satOff val="0"/>
                  <a:lumOff val="0"/>
                  <a:alphaOff val="0"/>
                </a:srgbClr>
              </a:solidFill>
              <a:latin typeface="Arial"/>
              <a:ea typeface="+mn-ea"/>
              <a:cs typeface="+mn-cs"/>
            </a:rPr>
            <a:t>sopiminen</a:t>
          </a:r>
          <a:r>
            <a:rPr lang="en-US" sz="1800" b="0" kern="1200">
              <a:solidFill>
                <a:srgbClr val="162A52">
                  <a:hueOff val="0"/>
                  <a:satOff val="0"/>
                  <a:lumOff val="0"/>
                  <a:alphaOff val="0"/>
                </a:srgbClr>
              </a:solidFill>
              <a:latin typeface="Arial"/>
              <a:ea typeface="+mn-ea"/>
              <a:cs typeface="+mn-cs"/>
            </a:rPr>
            <a:t> </a:t>
          </a:r>
        </a:p>
        <a:p>
          <a:pPr marL="0" lvl="0" indent="0" algn="l" defTabSz="800100">
            <a:lnSpc>
              <a:spcPct val="90000"/>
            </a:lnSpc>
            <a:spcBef>
              <a:spcPct val="0"/>
            </a:spcBef>
            <a:spcAft>
              <a:spcPct val="35000"/>
            </a:spcAft>
            <a:buNone/>
          </a:pPr>
          <a:r>
            <a:rPr lang="en-US" sz="1800" b="0" kern="1200">
              <a:solidFill>
                <a:srgbClr val="162A52">
                  <a:hueOff val="0"/>
                  <a:satOff val="0"/>
                  <a:lumOff val="0"/>
                  <a:alphaOff val="0"/>
                </a:srgbClr>
              </a:solidFill>
              <a:latin typeface="Arial"/>
              <a:ea typeface="+mn-ea"/>
              <a:cs typeface="+mn-cs"/>
            </a:rPr>
            <a:t>Finding common ground</a:t>
          </a:r>
          <a:endParaRPr lang="fi-FI" sz="1800" b="0" kern="1200">
            <a:solidFill>
              <a:srgbClr val="162A52">
                <a:hueOff val="0"/>
                <a:satOff val="0"/>
                <a:lumOff val="0"/>
                <a:alphaOff val="0"/>
              </a:srgbClr>
            </a:solidFill>
            <a:latin typeface="Arial"/>
            <a:ea typeface="+mn-ea"/>
            <a:cs typeface="+mn-cs"/>
          </a:endParaRPr>
        </a:p>
      </dsp:txBody>
      <dsp:txXfrm>
        <a:off x="2616501" y="1791791"/>
        <a:ext cx="1757308" cy="1540384"/>
      </dsp:txXfrm>
    </dsp:sp>
    <dsp:sp modelId="{8F96CDD0-6358-4D09-9045-86689AC8D957}">
      <dsp:nvSpPr>
        <dsp:cNvPr id="0" name=""/>
        <dsp:cNvSpPr/>
      </dsp:nvSpPr>
      <dsp:spPr>
        <a:xfrm>
          <a:off x="4042242" y="1066904"/>
          <a:ext cx="331567" cy="331567"/>
        </a:xfrm>
        <a:prstGeom prst="triangle">
          <a:avLst>
            <a:gd name="adj" fmla="val 100000"/>
          </a:avLst>
        </a:prstGeom>
        <a:solidFill>
          <a:schemeClr val="bg1"/>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9889A200-B720-42B4-AA14-191080EEBD9E}">
      <dsp:nvSpPr>
        <dsp:cNvPr id="0" name=""/>
        <dsp:cNvSpPr/>
      </dsp:nvSpPr>
      <dsp:spPr>
        <a:xfrm rot="5400000">
          <a:off x="4963056" y="677869"/>
          <a:ext cx="1169785" cy="1946497"/>
        </a:xfrm>
        <a:prstGeom prst="corner">
          <a:avLst>
            <a:gd name="adj1" fmla="val 16120"/>
            <a:gd name="adj2" fmla="val 16110"/>
          </a:avLst>
        </a:prstGeom>
        <a:solidFill>
          <a:srgbClr val="162A52"/>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270158B5-3BD2-4408-B6F7-B1B263E1180D}">
      <dsp:nvSpPr>
        <dsp:cNvPr id="0" name=""/>
        <dsp:cNvSpPr/>
      </dsp:nvSpPr>
      <dsp:spPr>
        <a:xfrm>
          <a:off x="4767790" y="1259452"/>
          <a:ext cx="1757308" cy="154038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en-US" sz="1800" b="1" kern="1200" err="1">
              <a:solidFill>
                <a:srgbClr val="162A52">
                  <a:hueOff val="0"/>
                  <a:satOff val="0"/>
                  <a:lumOff val="0"/>
                  <a:alphaOff val="0"/>
                </a:srgbClr>
              </a:solidFill>
              <a:latin typeface="Arial"/>
              <a:ea typeface="+mn-ea"/>
              <a:cs typeface="+mn-cs"/>
            </a:rPr>
            <a:t>Pienet</a:t>
          </a:r>
          <a:r>
            <a:rPr lang="en-US" sz="1800" b="1" kern="1200">
              <a:solidFill>
                <a:srgbClr val="162A52">
                  <a:hueOff val="0"/>
                  <a:satOff val="0"/>
                  <a:lumOff val="0"/>
                  <a:alphaOff val="0"/>
                </a:srgbClr>
              </a:solidFill>
              <a:latin typeface="Arial"/>
              <a:ea typeface="+mn-ea"/>
              <a:cs typeface="+mn-cs"/>
            </a:rPr>
            <a:t> </a:t>
          </a:r>
          <a:r>
            <a:rPr lang="en-US" sz="1800" b="1" kern="1200" err="1">
              <a:solidFill>
                <a:srgbClr val="162A52">
                  <a:hueOff val="0"/>
                  <a:satOff val="0"/>
                  <a:lumOff val="0"/>
                  <a:alphaOff val="0"/>
                </a:srgbClr>
              </a:solidFill>
              <a:latin typeface="Arial"/>
              <a:ea typeface="+mn-ea"/>
              <a:cs typeface="+mn-cs"/>
            </a:rPr>
            <a:t>teot</a:t>
          </a:r>
          <a:endParaRPr lang="en-US" sz="1800" b="1" kern="1200">
            <a:solidFill>
              <a:srgbClr val="162A52">
                <a:hueOff val="0"/>
                <a:satOff val="0"/>
                <a:lumOff val="0"/>
                <a:alphaOff val="0"/>
              </a:srgbClr>
            </a:solidFill>
            <a:latin typeface="Arial"/>
            <a:ea typeface="+mn-ea"/>
            <a:cs typeface="+mn-cs"/>
          </a:endParaRPr>
        </a:p>
        <a:p>
          <a:pPr marL="0" lvl="0" indent="0" algn="l" defTabSz="800100">
            <a:lnSpc>
              <a:spcPct val="90000"/>
            </a:lnSpc>
            <a:spcBef>
              <a:spcPct val="0"/>
            </a:spcBef>
            <a:spcAft>
              <a:spcPct val="35000"/>
            </a:spcAft>
            <a:buNone/>
          </a:pPr>
          <a:r>
            <a:rPr lang="en-US" sz="1800" b="0" kern="1200">
              <a:solidFill>
                <a:srgbClr val="162A52">
                  <a:hueOff val="0"/>
                  <a:satOff val="0"/>
                  <a:lumOff val="0"/>
                  <a:alphaOff val="0"/>
                </a:srgbClr>
              </a:solidFill>
              <a:latin typeface="Arial"/>
              <a:ea typeface="+mn-ea"/>
              <a:cs typeface="+mn-cs"/>
            </a:rPr>
            <a:t>Performing small actions</a:t>
          </a:r>
          <a:endParaRPr lang="fi-FI" sz="1800" b="0" kern="1200">
            <a:solidFill>
              <a:srgbClr val="162A52">
                <a:hueOff val="0"/>
                <a:satOff val="0"/>
                <a:lumOff val="0"/>
                <a:alphaOff val="0"/>
              </a:srgbClr>
            </a:solidFill>
            <a:latin typeface="Arial"/>
            <a:ea typeface="+mn-ea"/>
            <a:cs typeface="+mn-cs"/>
          </a:endParaRPr>
        </a:p>
      </dsp:txBody>
      <dsp:txXfrm>
        <a:off x="4767790" y="1259452"/>
        <a:ext cx="1757308" cy="1540384"/>
      </dsp:txXfrm>
    </dsp:sp>
    <dsp:sp modelId="{6C9286E0-F72F-49C1-9359-8E0E857A46EE}">
      <dsp:nvSpPr>
        <dsp:cNvPr id="0" name=""/>
        <dsp:cNvSpPr/>
      </dsp:nvSpPr>
      <dsp:spPr>
        <a:xfrm>
          <a:off x="6193531" y="534566"/>
          <a:ext cx="331567" cy="331567"/>
        </a:xfrm>
        <a:prstGeom prst="triangle">
          <a:avLst>
            <a:gd name="adj" fmla="val 100000"/>
          </a:avLst>
        </a:prstGeom>
        <a:solidFill>
          <a:schemeClr val="bg1"/>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37A79B99-C26C-4A1A-8FE2-B968C56B5D18}">
      <dsp:nvSpPr>
        <dsp:cNvPr id="0" name=""/>
        <dsp:cNvSpPr/>
      </dsp:nvSpPr>
      <dsp:spPr>
        <a:xfrm rot="5400000">
          <a:off x="7114345" y="145530"/>
          <a:ext cx="1169785" cy="1946497"/>
        </a:xfrm>
        <a:prstGeom prst="corner">
          <a:avLst>
            <a:gd name="adj1" fmla="val 16120"/>
            <a:gd name="adj2" fmla="val 16110"/>
          </a:avLst>
        </a:prstGeom>
        <a:solidFill>
          <a:srgbClr val="162A52"/>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9415DB9D-3462-45AA-8424-A6AD90FB26F4}">
      <dsp:nvSpPr>
        <dsp:cNvPr id="0" name=""/>
        <dsp:cNvSpPr/>
      </dsp:nvSpPr>
      <dsp:spPr>
        <a:xfrm>
          <a:off x="6919079" y="727114"/>
          <a:ext cx="1757308" cy="154038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en-US" sz="1800" b="1" kern="1200" err="1">
              <a:solidFill>
                <a:srgbClr val="162A52">
                  <a:hueOff val="0"/>
                  <a:satOff val="0"/>
                  <a:lumOff val="0"/>
                  <a:alphaOff val="0"/>
                </a:srgbClr>
              </a:solidFill>
              <a:latin typeface="Arial"/>
              <a:ea typeface="+mn-ea"/>
              <a:cs typeface="+mn-cs"/>
            </a:rPr>
            <a:t>Rakenteel</a:t>
          </a:r>
          <a:r>
            <a:rPr lang="en-US" sz="1800" b="1" kern="1200">
              <a:solidFill>
                <a:srgbClr val="162A52">
                  <a:hueOff val="0"/>
                  <a:satOff val="0"/>
                  <a:lumOff val="0"/>
                  <a:alphaOff val="0"/>
                </a:srgbClr>
              </a:solidFill>
              <a:latin typeface="Arial"/>
              <a:ea typeface="+mn-ea"/>
              <a:cs typeface="+mn-cs"/>
            </a:rPr>
            <a:t>-linen </a:t>
          </a:r>
          <a:r>
            <a:rPr lang="en-US" sz="1800" b="1" kern="1200" err="1">
              <a:solidFill>
                <a:srgbClr val="162A52">
                  <a:hueOff val="0"/>
                  <a:satOff val="0"/>
                  <a:lumOff val="0"/>
                  <a:alphaOff val="0"/>
                </a:srgbClr>
              </a:solidFill>
              <a:latin typeface="Arial"/>
              <a:ea typeface="+mn-ea"/>
              <a:cs typeface="+mn-cs"/>
            </a:rPr>
            <a:t>tuki</a:t>
          </a:r>
          <a:endParaRPr lang="en-US" sz="1800" b="1" kern="1200">
            <a:solidFill>
              <a:srgbClr val="162A52">
                <a:hueOff val="0"/>
                <a:satOff val="0"/>
                <a:lumOff val="0"/>
                <a:alphaOff val="0"/>
              </a:srgbClr>
            </a:solidFill>
            <a:latin typeface="Arial"/>
            <a:ea typeface="+mn-ea"/>
            <a:cs typeface="+mn-cs"/>
          </a:endParaRPr>
        </a:p>
        <a:p>
          <a:pPr marL="0" lvl="0" indent="0" algn="l" defTabSz="800100">
            <a:lnSpc>
              <a:spcPct val="90000"/>
            </a:lnSpc>
            <a:spcBef>
              <a:spcPct val="0"/>
            </a:spcBef>
            <a:spcAft>
              <a:spcPct val="35000"/>
            </a:spcAft>
            <a:buNone/>
          </a:pPr>
          <a:r>
            <a:rPr lang="en-US" sz="1800" b="0" kern="1200">
              <a:solidFill>
                <a:srgbClr val="162A52">
                  <a:hueOff val="0"/>
                  <a:satOff val="0"/>
                  <a:lumOff val="0"/>
                  <a:alphaOff val="0"/>
                </a:srgbClr>
              </a:solidFill>
              <a:latin typeface="Arial"/>
              <a:ea typeface="+mn-ea"/>
              <a:cs typeface="+mn-cs"/>
            </a:rPr>
            <a:t>Supporting structures</a:t>
          </a:r>
        </a:p>
      </dsp:txBody>
      <dsp:txXfrm>
        <a:off x="6919079" y="727114"/>
        <a:ext cx="1757308" cy="1540384"/>
      </dsp:txXfrm>
    </dsp:sp>
    <dsp:sp modelId="{4A447DB5-DC19-4FC1-AFE0-497F55EDB450}">
      <dsp:nvSpPr>
        <dsp:cNvPr id="0" name=""/>
        <dsp:cNvSpPr/>
      </dsp:nvSpPr>
      <dsp:spPr>
        <a:xfrm>
          <a:off x="8344820" y="2227"/>
          <a:ext cx="331567" cy="331567"/>
        </a:xfrm>
        <a:prstGeom prst="triangle">
          <a:avLst>
            <a:gd name="adj" fmla="val 100000"/>
          </a:avLst>
        </a:prstGeom>
        <a:solidFill>
          <a:schemeClr val="bg1"/>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5FCEA39B-7CC8-433D-92EE-1D558BF18611}">
      <dsp:nvSpPr>
        <dsp:cNvPr id="0" name=""/>
        <dsp:cNvSpPr/>
      </dsp:nvSpPr>
      <dsp:spPr>
        <a:xfrm rot="5400000">
          <a:off x="9265634" y="-386807"/>
          <a:ext cx="1169785" cy="1946497"/>
        </a:xfrm>
        <a:prstGeom prst="corner">
          <a:avLst>
            <a:gd name="adj1" fmla="val 16120"/>
            <a:gd name="adj2" fmla="val 16110"/>
          </a:avLst>
        </a:prstGeom>
        <a:solidFill>
          <a:srgbClr val="162A52"/>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DFDE5F7F-4626-453F-84C3-32BEF85B74C9}">
      <dsp:nvSpPr>
        <dsp:cNvPr id="0" name=""/>
        <dsp:cNvSpPr/>
      </dsp:nvSpPr>
      <dsp:spPr>
        <a:xfrm>
          <a:off x="9070368" y="194775"/>
          <a:ext cx="1757308" cy="154038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rtl="0">
            <a:lnSpc>
              <a:spcPct val="90000"/>
            </a:lnSpc>
            <a:spcBef>
              <a:spcPct val="0"/>
            </a:spcBef>
            <a:spcAft>
              <a:spcPct val="35000"/>
            </a:spcAft>
            <a:buNone/>
          </a:pPr>
          <a:r>
            <a:rPr lang="en-US" sz="1800" b="1" kern="1200" err="1">
              <a:solidFill>
                <a:srgbClr val="162A52">
                  <a:hueOff val="0"/>
                  <a:satOff val="0"/>
                  <a:lumOff val="0"/>
                  <a:alphaOff val="0"/>
                </a:srgbClr>
              </a:solidFill>
              <a:latin typeface="Arial"/>
              <a:ea typeface="+mn-ea"/>
              <a:cs typeface="+mn-cs"/>
            </a:rPr>
            <a:t>Läpäisevät</a:t>
          </a:r>
          <a:r>
            <a:rPr lang="en-US" sz="1800" b="1" kern="1200">
              <a:solidFill>
                <a:srgbClr val="162A52">
                  <a:hueOff val="0"/>
                  <a:satOff val="0"/>
                  <a:lumOff val="0"/>
                  <a:alphaOff val="0"/>
                </a:srgbClr>
              </a:solidFill>
              <a:latin typeface="Arial"/>
              <a:ea typeface="+mn-ea"/>
              <a:cs typeface="+mn-cs"/>
            </a:rPr>
            <a:t> </a:t>
          </a:r>
          <a:r>
            <a:rPr lang="en-US" sz="1800" b="1" kern="1200" err="1">
              <a:solidFill>
                <a:srgbClr val="162A52">
                  <a:hueOff val="0"/>
                  <a:satOff val="0"/>
                  <a:lumOff val="0"/>
                  <a:alphaOff val="0"/>
                </a:srgbClr>
              </a:solidFill>
              <a:latin typeface="Arial"/>
              <a:ea typeface="+mn-ea"/>
              <a:cs typeface="+mn-cs"/>
            </a:rPr>
            <a:t>käytänteet</a:t>
          </a:r>
          <a:endParaRPr lang="en-US" sz="1800" b="0" kern="1200">
            <a:solidFill>
              <a:srgbClr val="162A52">
                <a:hueOff val="0"/>
                <a:satOff val="0"/>
                <a:lumOff val="0"/>
                <a:alphaOff val="0"/>
              </a:srgbClr>
            </a:solidFill>
            <a:latin typeface="Arial"/>
            <a:ea typeface="+mn-ea"/>
            <a:cs typeface="+mn-cs"/>
          </a:endParaRPr>
        </a:p>
        <a:p>
          <a:pPr marL="0" lvl="0" indent="0" algn="l" defTabSz="800100" rtl="0">
            <a:lnSpc>
              <a:spcPct val="90000"/>
            </a:lnSpc>
            <a:spcBef>
              <a:spcPct val="0"/>
            </a:spcBef>
            <a:spcAft>
              <a:spcPct val="35000"/>
            </a:spcAft>
            <a:buNone/>
          </a:pPr>
          <a:r>
            <a:rPr lang="en-US" sz="1800" b="0" kern="1200">
              <a:solidFill>
                <a:srgbClr val="162A52">
                  <a:hueOff val="0"/>
                  <a:satOff val="0"/>
                  <a:lumOff val="0"/>
                  <a:alphaOff val="0"/>
                </a:srgbClr>
              </a:solidFill>
              <a:latin typeface="Arial"/>
              <a:ea typeface="+mn-ea"/>
              <a:cs typeface="+mn-cs"/>
            </a:rPr>
            <a:t>Establishing extensive practices </a:t>
          </a:r>
        </a:p>
        <a:p>
          <a:pPr marL="0" lvl="0" indent="0" algn="l" defTabSz="800100">
            <a:lnSpc>
              <a:spcPct val="90000"/>
            </a:lnSpc>
            <a:spcBef>
              <a:spcPct val="0"/>
            </a:spcBef>
            <a:spcAft>
              <a:spcPct val="35000"/>
            </a:spcAft>
            <a:buNone/>
          </a:pPr>
          <a:endParaRPr lang="en-US" sz="1800" b="0" kern="1200">
            <a:solidFill>
              <a:srgbClr val="162A52">
                <a:hueOff val="0"/>
                <a:satOff val="0"/>
                <a:lumOff val="0"/>
                <a:alphaOff val="0"/>
              </a:srgbClr>
            </a:solidFill>
            <a:latin typeface="Work Sans"/>
            <a:ea typeface="+mn-ea"/>
            <a:cs typeface="+mn-cs"/>
          </a:endParaRPr>
        </a:p>
      </dsp:txBody>
      <dsp:txXfrm>
        <a:off x="9070368" y="194775"/>
        <a:ext cx="1757308" cy="1540384"/>
      </dsp:txXfrm>
    </dsp:sp>
  </dsp:spTree>
</dsp:drawing>
</file>

<file path=ppt/diagrams/layout1.xml><?xml version="1.0" encoding="utf-8"?>
<dgm:layoutDef xmlns:dgm="http://schemas.openxmlformats.org/drawingml/2006/diagram" xmlns:a="http://schemas.openxmlformats.org/drawingml/2006/main" uniqueId="urn:microsoft.com/office/officeart/2009/3/layout/StepUpProcess">
  <dgm:title val=""/>
  <dgm:desc val=""/>
  <dgm:catLst>
    <dgm:cat type="process" pri="1300"/>
  </dgm:catLst>
  <dgm:sampData>
    <dgm:dataModel>
      <dgm:ptLst>
        <dgm:pt modelId="0" type="doc"/>
        <dgm:pt modelId="10">
          <dgm:prSet phldr="1"/>
        </dgm:pt>
        <dgm:pt modelId="20">
          <dgm:prSet phldr="1"/>
        </dgm:pt>
        <dgm:pt modelId="30">
          <dgm:prSet phldr="1"/>
        </dgm:pt>
      </dgm:ptLst>
      <dgm:cxnLst>
        <dgm:cxn modelId="60" srcId="0" destId="10" srcOrd="0" destOrd="0"/>
        <dgm:cxn modelId="70" srcId="0" destId="20" srcOrd="1" destOrd="0"/>
        <dgm:cxn modelId="80" srcId="0" destId="30" srcOrd="2"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node">
    <dgm:varLst>
      <dgm:chMax/>
      <dgm:chPref/>
      <dgm:dir/>
      <dgm:animLvl val="lvl"/>
    </dgm:varLst>
    <dgm:choose name="Name0">
      <dgm:if name="Name1" func="var" arg="dir" op="equ" val="norm">
        <dgm:alg type="snake">
          <dgm:param type="grDir" val="bL"/>
          <dgm:param type="flowDir" val="row"/>
          <dgm:param type="off" val="off"/>
          <dgm:param type="bkpt" val="fixed"/>
          <dgm:param type="bkPtFixedVal" val="1"/>
        </dgm:alg>
      </dgm:if>
      <dgm:else name="Name2">
        <dgm:alg type="snake">
          <dgm:param type="grDir" val="bR"/>
          <dgm:param type="flowDir" val="row"/>
          <dgm:param type="off" val="off"/>
          <dgm:param type="bkpt" val="fixed"/>
          <dgm:param type="bkPtFixedVal" val="1"/>
        </dgm:alg>
      </dgm:else>
    </dgm:choose>
    <dgm:shape xmlns:r="http://schemas.openxmlformats.org/officeDocument/2006/relationships" r:blip="">
      <dgm:adjLst/>
    </dgm:shape>
    <dgm:constrLst>
      <dgm:constr type="alignOff" forName="rootnode" val="1"/>
      <dgm:constr type="primFontSz" for="des" ptType="node" op="equ" val="65"/>
      <dgm:constr type="w" for="ch" forName="composite" refType="w"/>
      <dgm:constr type="h" for="ch" forName="composite" refType="h"/>
      <dgm:constr type="sp" refType="h" refFor="ch" refForName="composite" op="equ" fact="-0.765"/>
      <dgm:constr type="w" for="ch" forName="sibTrans" refType="w" fact="0.103"/>
      <dgm:constr type="h" for="ch" forName="sibTrans" refType="h" fact="0.103"/>
    </dgm:constrLst>
    <dgm:forEach name="nodesForEach" axis="ch" ptType="node">
      <dgm:layoutNode name="composite">
        <dgm:alg type="composite">
          <dgm:param type="ar" val="0.861"/>
        </dgm:alg>
        <dgm:shape xmlns:r="http://schemas.openxmlformats.org/officeDocument/2006/relationships" r:blip="">
          <dgm:adjLst/>
        </dgm:shape>
        <dgm:choose name="Name3">
          <dgm:if name="Name4" func="var" arg="dir" op="equ" val="norm">
            <dgm:constrLst>
              <dgm:constr type="l" for="ch" forName="LShape" refType="w" fact="0"/>
              <dgm:constr type="t" for="ch" forName="LShape" refType="h" fact="0.2347"/>
              <dgm:constr type="w" for="ch" forName="LShape" refType="w" fact="0.998"/>
              <dgm:constr type="h" for="ch" forName="LShape" refType="h" fact="0.5164"/>
              <dgm:constr type="r" for="ch" forName="ParentText" refType="w"/>
              <dgm:constr type="t" for="ch" forName="ParentText" refType="h" fact="0.32"/>
              <dgm:constr type="w" for="ch" forName="ParentText" refType="w" fact="0.901"/>
              <dgm:constr type="h" for="ch" forName="ParentText" refType="h" fact="0.68"/>
              <dgm:constr type="l" for="ch" forName="Triangle" refType="w" fact="0.83"/>
              <dgm:constr type="t" for="ch" forName="Triangle" refType="h" fact="0"/>
              <dgm:constr type="w" for="ch" forName="Triangle" refType="w" fact="0.17"/>
              <dgm:constr type="h" for="ch" forName="Triangle" refType="w" refFor="ch" refForName="Triangle"/>
            </dgm:constrLst>
          </dgm:if>
          <dgm:else name="Name5">
            <dgm:constrLst>
              <dgm:constr type="l" for="ch" forName="LShape" refType="w" fact="0.002"/>
              <dgm:constr type="t" for="ch" forName="LShape" refType="h" fact="0.2347"/>
              <dgm:constr type="w" for="ch" forName="LShape" refType="w"/>
              <dgm:constr type="h" for="ch" forName="LShape" refType="h" fact="0.5164"/>
              <dgm:constr type="l" for="ch" forName="ParentText" refType="w" fact="0"/>
              <dgm:constr type="t" for="ch" forName="ParentText" refType="h" fact="0.32"/>
              <dgm:constr type="w" for="ch" forName="ParentText" refType="w" fact="0.902"/>
              <dgm:constr type="h" for="ch" forName="ParentText" refType="h" fact="0.68"/>
              <dgm:constr type="l" for="ch" forName="Triangle" refType="w" fact="0"/>
              <dgm:constr type="t" for="ch" forName="Triangle" refType="h" fact="0"/>
              <dgm:constr type="w" for="ch" forName="Triangle" refType="w" fact="0.17"/>
              <dgm:constr type="h" for="ch" forName="Triangle" refType="w" refFor="ch" refForName="Triangle"/>
            </dgm:constrLst>
          </dgm:else>
        </dgm:choose>
        <dgm:layoutNode name="LShape" styleLbl="alignNode1">
          <dgm:alg type="sp"/>
          <dgm:choose name="Name6">
            <dgm:if name="Name7" func="var" arg="dir" op="equ" val="norm">
              <dgm:shape xmlns:r="http://schemas.openxmlformats.org/officeDocument/2006/relationships" rot="90" type="corner" r:blip="">
                <dgm:adjLst>
                  <dgm:adj idx="1" val="0.1612"/>
                  <dgm:adj idx="2" val="0.1611"/>
                </dgm:adjLst>
              </dgm:shape>
            </dgm:if>
            <dgm:else name="Name8">
              <dgm:shape xmlns:r="http://schemas.openxmlformats.org/officeDocument/2006/relationships" rot="180" type="corner" r:blip="">
                <dgm:adjLst>
                  <dgm:adj idx="1" val="0.1612"/>
                  <dgm:adj idx="2" val="0.1611"/>
                </dgm:adjLst>
              </dgm:shape>
            </dgm:else>
          </dgm:choose>
          <dgm:presOf/>
        </dgm:layoutNode>
        <dgm:layoutNode name="ParentText" styleLbl="revTx">
          <dgm:varLst>
            <dgm:chMax val="0"/>
            <dgm:chPref val="0"/>
            <dgm:bulletEnabled val="1"/>
          </dgm:varLst>
          <dgm:alg type="tx">
            <dgm:param type="parTxLTRAlign" val="l"/>
            <dgm:param type="txAnchorVert" val="t"/>
          </dgm:alg>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9">
          <dgm:if name="Name10" axis="followSib" ptType="node" func="cnt" op="gte" val="1">
            <dgm:layoutNode name="Triangle" styleLbl="alignNode1">
              <dgm:alg type="sp"/>
              <dgm:choose name="Name11">
                <dgm:if name="Name12" func="var" arg="dir" op="equ" val="norm">
                  <dgm:shape xmlns:r="http://schemas.openxmlformats.org/officeDocument/2006/relationships" type="triangle" r:blip="">
                    <dgm:adjLst>
                      <dgm:adj idx="1" val="1"/>
                    </dgm:adjLst>
                  </dgm:shape>
                </dgm:if>
                <dgm:else name="Name13">
                  <dgm:shape xmlns:r="http://schemas.openxmlformats.org/officeDocument/2006/relationships" rot="90" type="triangle" r:blip="">
                    <dgm:adjLst>
                      <dgm:adj idx="1" val="1"/>
                    </dgm:adjLst>
                  </dgm:shape>
                </dgm:else>
              </dgm:choose>
              <dgm:presOf/>
            </dgm:layoutNode>
          </dgm:if>
          <dgm:else name="Name14"/>
        </dgm:choose>
      </dgm:layoutNode>
      <dgm:forEach name="sibTransForEach" axis="followSib" ptType="sibTrans" cnt="1">
        <dgm:layoutNode name="sibTrans">
          <dgm:alg type="composite">
            <dgm:param type="ar" val="0.861"/>
          </dgm:alg>
          <dgm:constrLst>
            <dgm:constr type="w" for="ch" forName="space" refType="w"/>
            <dgm:constr type="h" for="ch" forName="space" refType="w"/>
          </dgm:constrLst>
          <dgm:layoutNode name="space" styleLbl="alignNode1">
            <dgm:alg type="sp"/>
            <dgm:shape xmlns:r="http://schemas.openxmlformats.org/officeDocument/2006/relationships" r:blip="">
              <dgm:adjLst/>
            </dgm:shape>
            <dgm:presOf/>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30703F5-815E-4035-877F-0BBAA436CD26}" type="datetimeFigureOut">
              <a:rPr lang="en-US" smtClean="0"/>
              <a:t>25.3.2026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80E0983-0585-4114-B0E4-30706371297F}" type="slidenum">
              <a:rPr lang="en-US" smtClean="0"/>
              <a:t>‹#›</a:t>
            </a:fld>
            <a:endParaRPr lang="en-US"/>
          </a:p>
        </p:txBody>
      </p:sp>
    </p:spTree>
    <p:extLst>
      <p:ext uri="{BB962C8B-B14F-4D97-AF65-F5344CB8AC3E}">
        <p14:creationId xmlns:p14="http://schemas.microsoft.com/office/powerpoint/2010/main" val="352410639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s://www.aalto.fi/fi/aalto-kasikirja/aalto-yliopiston-kielelliset-linjaukset" TargetMode="External"/><Relationship Id="rId2" Type="http://schemas.openxmlformats.org/officeDocument/2006/relationships/slide" Target="../slides/slide4.xml"/><Relationship Id="rId1" Type="http://schemas.openxmlformats.org/officeDocument/2006/relationships/notesMaster" Target="../notesMasters/notesMaster1.xml"/><Relationship Id="rId6" Type="http://schemas.openxmlformats.org/officeDocument/2006/relationships/hyperlink" Target="https://www.kielibuusti.fi/en/employers/language-policy-planning/steps-toward-language-awareness-in-the-workplace" TargetMode="External"/><Relationship Id="rId5" Type="http://schemas.openxmlformats.org/officeDocument/2006/relationships/hyperlink" Target="https://www.aalto.fi/en/aalto-handbook/general-language-guidelines" TargetMode="External"/><Relationship Id="rId4" Type="http://schemas.openxmlformats.org/officeDocument/2006/relationships/hyperlink" Target="https://www.kielibuusti.fi/fi/tyonantajat/kielitietoisen-tyoyhteison-portaat" TargetMode="Externa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F47A299-1286-F5D8-E377-00E300C5B64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1193B96-4AA8-AEDE-97BA-392B8E27192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E1945C7-F599-CCE8-45B0-12D70436AB9E}"/>
              </a:ext>
            </a:extLst>
          </p:cNvPr>
          <p:cNvSpPr>
            <a:spLocks noGrp="1"/>
          </p:cNvSpPr>
          <p:nvPr>
            <p:ph type="body" idx="1"/>
          </p:nvPr>
        </p:nvSpPr>
        <p:spPr/>
        <p:txBody>
          <a:bodyPr/>
          <a:lstStyle/>
          <a:p>
            <a:endParaRPr lang="fi-FI">
              <a:ea typeface="Calibri"/>
              <a:cs typeface="Calibri"/>
            </a:endParaRPr>
          </a:p>
        </p:txBody>
      </p:sp>
      <p:sp>
        <p:nvSpPr>
          <p:cNvPr id="4" name="Slide Number Placeholder 3">
            <a:extLst>
              <a:ext uri="{FF2B5EF4-FFF2-40B4-BE49-F238E27FC236}">
                <a16:creationId xmlns:a16="http://schemas.microsoft.com/office/drawing/2014/main" id="{E2B3BC89-4E0A-F8E2-91AC-8AEFD8A0A62C}"/>
              </a:ext>
            </a:extLst>
          </p:cNvPr>
          <p:cNvSpPr>
            <a:spLocks noGrp="1"/>
          </p:cNvSpPr>
          <p:nvPr>
            <p:ph type="sldNum" sz="quarter" idx="5"/>
          </p:nvPr>
        </p:nvSpPr>
        <p:spPr/>
        <p:txBody>
          <a:bodyPr/>
          <a:lstStyle/>
          <a:p>
            <a:fld id="{1E54EA94-8F78-4B40-AE3E-0B50885412D2}" type="slidenum">
              <a:rPr lang="en-US" smtClean="0"/>
              <a:t>2</a:t>
            </a:fld>
            <a:endParaRPr lang="en-US"/>
          </a:p>
        </p:txBody>
      </p:sp>
    </p:spTree>
    <p:extLst>
      <p:ext uri="{BB962C8B-B14F-4D97-AF65-F5344CB8AC3E}">
        <p14:creationId xmlns:p14="http://schemas.microsoft.com/office/powerpoint/2010/main" val="247996395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nSpc>
                <a:spcPct val="107000"/>
              </a:lnSpc>
              <a:buNone/>
            </a:pPr>
            <a:r>
              <a:rPr lang="fi-FI" sz="1200">
                <a:latin typeface="Arial" panose="020B0604020202020204" pitchFamily="34" charset="0"/>
                <a:ea typeface="Calibri" panose="020F0502020204030204" pitchFamily="34" charset="0"/>
                <a:cs typeface="Arial" panose="020B0604020202020204" pitchFamily="34" charset="0"/>
              </a:rPr>
              <a:t>FIN</a:t>
            </a:r>
            <a:br>
              <a:rPr lang="fi-FI" sz="1200">
                <a:latin typeface="Arial" panose="020B0604020202020204" pitchFamily="34" charset="0"/>
                <a:ea typeface="Calibri" panose="020F0502020204030204" pitchFamily="34" charset="0"/>
                <a:cs typeface="Arial" panose="020B0604020202020204" pitchFamily="34" charset="0"/>
              </a:rPr>
            </a:br>
            <a:r>
              <a:rPr lang="fi-FI" sz="1200">
                <a:latin typeface="Arial" panose="020B0604020202020204" pitchFamily="34" charset="0"/>
                <a:ea typeface="Calibri" panose="020F0502020204030204" pitchFamily="34" charset="0"/>
                <a:cs typeface="Arial" panose="020B0604020202020204" pitchFamily="34" charset="0"/>
              </a:rPr>
              <a:t>Kenelle: Kielten käytöstä sopimisen prosessi sopii yksiköille tai tiimeille, jotka käyttävät useita kieliä tai joiden jäsenillä on erilaiset kielitaidot tai kielelliset taustat. Prosessia voi fasilitoida joko esihenkilö, </a:t>
            </a:r>
            <a:r>
              <a:rPr lang="fi-FI" sz="1200" err="1">
                <a:latin typeface="Arial" panose="020B0604020202020204" pitchFamily="34" charset="0"/>
                <a:ea typeface="Calibri" panose="020F0502020204030204" pitchFamily="34" charset="0"/>
                <a:cs typeface="Arial" panose="020B0604020202020204" pitchFamily="34" charset="0"/>
              </a:rPr>
              <a:t>HR:n</a:t>
            </a:r>
            <a:r>
              <a:rPr lang="fi-FI" sz="1200">
                <a:latin typeface="Arial" panose="020B0604020202020204" pitchFamily="34" charset="0"/>
                <a:ea typeface="Calibri" panose="020F0502020204030204" pitchFamily="34" charset="0"/>
                <a:cs typeface="Arial" panose="020B0604020202020204" pitchFamily="34" charset="0"/>
              </a:rPr>
              <a:t> edustaja tai ulkopuolinen fasilitoija.</a:t>
            </a:r>
          </a:p>
          <a:p>
            <a:pPr marL="0" lvl="0" indent="0">
              <a:lnSpc>
                <a:spcPct val="107000"/>
              </a:lnSpc>
              <a:buNone/>
            </a:pPr>
            <a:br>
              <a:rPr lang="fi-FI" sz="1200">
                <a:latin typeface="Arial" panose="020B0604020202020204" pitchFamily="34" charset="0"/>
                <a:ea typeface="Calibri" panose="020F0502020204030204" pitchFamily="34" charset="0"/>
                <a:cs typeface="Arial" panose="020B0604020202020204" pitchFamily="34" charset="0"/>
              </a:rPr>
            </a:br>
            <a:r>
              <a:rPr lang="fi-FI" sz="1200">
                <a:latin typeface="Arial" panose="020B0604020202020204" pitchFamily="34" charset="0"/>
                <a:ea typeface="Calibri" panose="020F0502020204030204" pitchFamily="34" charset="0"/>
                <a:cs typeface="Arial" panose="020B0604020202020204" pitchFamily="34" charset="0"/>
              </a:rPr>
              <a:t>Miksi: Selkeät sopimukset kielten käytöstä helpottavat työtä ja vähentävät jännitteitä työyhteisössä. Kielellisillä toimintatavoilla voidaan myös tukea työntekijöiden kielitaidon kehittymistä.</a:t>
            </a:r>
          </a:p>
          <a:p>
            <a:pPr marL="0" lvl="0" indent="0">
              <a:lnSpc>
                <a:spcPct val="107000"/>
              </a:lnSpc>
              <a:buNone/>
            </a:pPr>
            <a:br>
              <a:rPr lang="fi-FI" sz="1200">
                <a:latin typeface="Arial" panose="020B0604020202020204" pitchFamily="34" charset="0"/>
                <a:ea typeface="Calibri" panose="020F0502020204030204" pitchFamily="34" charset="0"/>
                <a:cs typeface="Arial" panose="020B0604020202020204" pitchFamily="34" charset="0"/>
              </a:rPr>
            </a:br>
            <a:r>
              <a:rPr lang="fi-FI" sz="1200">
                <a:latin typeface="Arial" panose="020B0604020202020204" pitchFamily="34" charset="0"/>
                <a:ea typeface="Calibri" panose="020F0502020204030204" pitchFamily="34" charset="0"/>
                <a:cs typeface="Arial" panose="020B0604020202020204" pitchFamily="34" charset="0"/>
              </a:rPr>
              <a:t>Mitä: Prosessin aikana kartoitetaan työntekijöiden tarpeita ja toiveita, jotka liittyvät eri kielten käyttöön työpaikalla. Tämän pohjalta kokeillaan uusia toimintatapoja ja sovitaan työyhteisön yhteisistä kielten käyttöön liittyvistä periaatteista. </a:t>
            </a:r>
          </a:p>
          <a:p>
            <a:endParaRPr lang="en-US"/>
          </a:p>
          <a:p>
            <a:r>
              <a:rPr lang="en-US"/>
              <a:t>ENG:</a:t>
            </a:r>
            <a:br>
              <a:rPr lang="en-US"/>
            </a:br>
            <a:r>
              <a:rPr lang="en-US"/>
              <a:t>F</a:t>
            </a:r>
            <a:r>
              <a:rPr lang="en-US" b="0" i="0">
                <a:solidFill>
                  <a:srgbClr val="3C4043"/>
                </a:solidFill>
                <a:effectLst/>
                <a:latin typeface="Roboto" panose="02000000000000000000" pitchFamily="2" charset="0"/>
              </a:rPr>
              <a:t>or whom: The language guidelines process is suitable for units or teams that use multiple languages ​​or whose members have different language skills or linguistic backgrounds. The process can be facilitated by a superior, HR representative, or an external facilitator. </a:t>
            </a:r>
            <a:br>
              <a:rPr lang="en-US" b="0" i="0">
                <a:solidFill>
                  <a:srgbClr val="3C4043"/>
                </a:solidFill>
                <a:effectLst/>
                <a:latin typeface="Roboto" panose="02000000000000000000" pitchFamily="2" charset="0"/>
              </a:rPr>
            </a:br>
            <a:br>
              <a:rPr lang="en-US" b="0" i="0">
                <a:solidFill>
                  <a:srgbClr val="3C4043"/>
                </a:solidFill>
                <a:effectLst/>
                <a:latin typeface="Roboto" panose="02000000000000000000" pitchFamily="2" charset="0"/>
              </a:rPr>
            </a:br>
            <a:r>
              <a:rPr lang="en-US" b="0" i="0">
                <a:solidFill>
                  <a:srgbClr val="3C4043"/>
                </a:solidFill>
                <a:effectLst/>
                <a:latin typeface="Roboto" panose="02000000000000000000" pitchFamily="2" charset="0"/>
              </a:rPr>
              <a:t>Why: Clear language agreements make work easier and reduce tensions in the work community. Linguistic practices can also support the development of employees' language skills. </a:t>
            </a:r>
            <a:br>
              <a:rPr lang="en-US" b="0" i="0">
                <a:solidFill>
                  <a:srgbClr val="3C4043"/>
                </a:solidFill>
                <a:effectLst/>
                <a:latin typeface="Roboto" panose="02000000000000000000" pitchFamily="2" charset="0"/>
              </a:rPr>
            </a:br>
            <a:br>
              <a:rPr lang="en-US" b="0" i="0">
                <a:solidFill>
                  <a:srgbClr val="3C4043"/>
                </a:solidFill>
                <a:effectLst/>
                <a:latin typeface="Roboto" panose="02000000000000000000" pitchFamily="2" charset="0"/>
              </a:rPr>
            </a:br>
            <a:r>
              <a:rPr lang="en-US" b="0" i="0">
                <a:solidFill>
                  <a:srgbClr val="3C4043"/>
                </a:solidFill>
                <a:effectLst/>
                <a:latin typeface="Roboto" panose="02000000000000000000" pitchFamily="2" charset="0"/>
              </a:rPr>
              <a:t>What: During the process, employees' needs and wishes related to the use of different languages ​​in the workplace are mapped. Based on this, new practices are tested and common principles related to language use in the work community are agreed upon.</a:t>
            </a:r>
          </a:p>
          <a:p>
            <a:endParaRPr lang="en-US" b="0" i="0">
              <a:solidFill>
                <a:srgbClr val="3C4043"/>
              </a:solidFill>
              <a:effectLst/>
              <a:latin typeface="Roboto" panose="02000000000000000000" pitchFamily="2" charset="0"/>
            </a:endParaRPr>
          </a:p>
          <a:p>
            <a:endParaRPr lang="en-US" b="0" i="0">
              <a:solidFill>
                <a:srgbClr val="3C4043"/>
              </a:solidFill>
              <a:effectLst/>
              <a:latin typeface="Roboto" panose="02000000000000000000" pitchFamily="2" charset="0"/>
            </a:endParaRPr>
          </a:p>
          <a:p>
            <a:endParaRPr lang="en-US"/>
          </a:p>
        </p:txBody>
      </p:sp>
      <p:sp>
        <p:nvSpPr>
          <p:cNvPr id="4" name="Slide Number Placeholder 3"/>
          <p:cNvSpPr>
            <a:spLocks noGrp="1"/>
          </p:cNvSpPr>
          <p:nvPr>
            <p:ph type="sldNum" sz="quarter" idx="5"/>
          </p:nvPr>
        </p:nvSpPr>
        <p:spPr/>
        <p:txBody>
          <a:bodyPr/>
          <a:lstStyle/>
          <a:p>
            <a:fld id="{A80E0983-0585-4114-B0E4-30706371297F}" type="slidenum">
              <a:rPr lang="en-US" smtClean="0"/>
              <a:t>3</a:t>
            </a:fld>
            <a:endParaRPr lang="en-US"/>
          </a:p>
        </p:txBody>
      </p:sp>
    </p:spTree>
    <p:extLst>
      <p:ext uri="{BB962C8B-B14F-4D97-AF65-F5344CB8AC3E}">
        <p14:creationId xmlns:p14="http://schemas.microsoft.com/office/powerpoint/2010/main" val="314360420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i-FI" sz="1200">
                <a:latin typeface="Arial" panose="020B0604020202020204" pitchFamily="34" charset="0"/>
                <a:ea typeface="Calibri" panose="020F0502020204030204" pitchFamily="34" charset="0"/>
                <a:cs typeface="Arial" panose="020B0604020202020204" pitchFamily="34" charset="0"/>
              </a:rPr>
              <a:t>FIN</a:t>
            </a:r>
            <a:br>
              <a:rPr lang="fi-FI" sz="1200">
                <a:latin typeface="Arial" panose="020B0604020202020204" pitchFamily="34" charset="0"/>
                <a:ea typeface="Calibri" panose="020F0502020204030204" pitchFamily="34" charset="0"/>
                <a:cs typeface="Arial" panose="020B0604020202020204" pitchFamily="34" charset="0"/>
              </a:rPr>
            </a:br>
            <a:endParaRPr lang="fi-FI" sz="1200">
              <a:latin typeface="Arial" panose="020B0604020202020204" pitchFamily="34" charset="0"/>
              <a:ea typeface="Calibri" panose="020F0502020204030204" pitchFamily="34" charset="0"/>
              <a:cs typeface="Arial" panose="020B0604020202020204" pitchFamily="34" charset="0"/>
            </a:endParaRPr>
          </a:p>
          <a:p>
            <a:pPr marL="171450" indent="-171450">
              <a:buFont typeface="Arial" panose="020B0604020202020204" pitchFamily="34" charset="0"/>
              <a:buChar char="•"/>
            </a:pPr>
            <a:r>
              <a:rPr lang="fi-FI" sz="1200">
                <a:effectLst/>
                <a:latin typeface="Calibri" panose="020F0502020204030204" pitchFamily="34" charset="0"/>
                <a:ea typeface="Calibri" panose="020F0502020204030204" pitchFamily="34" charset="0"/>
                <a:cs typeface="Times New Roman" panose="02020603050405020304" pitchFamily="18" charset="0"/>
              </a:rPr>
              <a:t>Aalto-yliopisto julkaisi uudet </a:t>
            </a:r>
            <a:r>
              <a:rPr lang="fi-FI" sz="1200" u="sng">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3"/>
              </a:rPr>
              <a:t>kielilinjaukset</a:t>
            </a:r>
            <a:r>
              <a:rPr lang="fi-FI" sz="1200">
                <a:effectLst/>
                <a:latin typeface="Calibri" panose="020F0502020204030204" pitchFamily="34" charset="0"/>
                <a:ea typeface="Calibri" panose="020F0502020204030204" pitchFamily="34" charset="0"/>
                <a:cs typeface="Times New Roman" panose="02020603050405020304" pitchFamily="18" charset="0"/>
              </a:rPr>
              <a:t> vuonna 2024. Linjaukset rohkaisevat kehittämään monikielisiä ja inklusiivisia toimintatapoja ja viestintäkäytänteitä työyhteisössä. </a:t>
            </a:r>
          </a:p>
          <a:p>
            <a:pPr marL="171450" indent="-171450">
              <a:buFont typeface="Arial" panose="020B0604020202020204" pitchFamily="34" charset="0"/>
              <a:buChar char="•"/>
            </a:pPr>
            <a:r>
              <a:rPr lang="fi-FI" sz="1200"/>
              <a:t>Kielten käytöstä sopimisen tavoitteena on työhyvinvoinnin ja työn sujuvuuden parantaminen sekä kielenoppimisen mahdollistaminen työssä. </a:t>
            </a:r>
            <a:r>
              <a:rPr lang="fi-FI" sz="1200">
                <a:effectLst/>
                <a:latin typeface="Calibri" panose="020F0502020204030204" pitchFamily="34" charset="0"/>
                <a:ea typeface="Calibri" panose="020F0502020204030204" pitchFamily="34" charset="0"/>
                <a:cs typeface="Times New Roman" panose="02020603050405020304" pitchFamily="18" charset="0"/>
              </a:rPr>
              <a:t>Tähän päästään räätälöidyillä ratkaisuilla, koska kaikilla työyhteisöillä on erilaiset tarpeet.</a:t>
            </a:r>
          </a:p>
          <a:p>
            <a:pPr marL="171450" indent="-171450">
              <a:buFont typeface="Arial" panose="020B0604020202020204" pitchFamily="34" charset="0"/>
              <a:buChar char="•"/>
            </a:pPr>
            <a:r>
              <a:rPr lang="fi-FI" sz="1200">
                <a:effectLst/>
                <a:latin typeface="Calibri" panose="020F0502020204030204" pitchFamily="34" charset="0"/>
                <a:ea typeface="Calibri" panose="020F0502020204030204" pitchFamily="34" charset="0"/>
                <a:cs typeface="Times New Roman" panose="02020603050405020304" pitchFamily="18" charset="0"/>
              </a:rPr>
              <a:t>Prosessissa laaditaan yhteiset kielelliset käytänteet niin, että työyhteisön jäsenten tarpeet ja toiveet otetaan huomioon. Onnistuneen lopputuloksen takaamiseksi on tärkeää </a:t>
            </a:r>
            <a:r>
              <a:rPr lang="fi-FI" sz="1200" err="1">
                <a:effectLst/>
                <a:latin typeface="Calibri" panose="020F0502020204030204" pitchFamily="34" charset="0"/>
                <a:ea typeface="Calibri" panose="020F0502020204030204" pitchFamily="34" charset="0"/>
                <a:cs typeface="Times New Roman" panose="02020603050405020304" pitchFamily="18" charset="0"/>
              </a:rPr>
              <a:t>osallistaa</a:t>
            </a:r>
            <a:r>
              <a:rPr lang="fi-FI" sz="1200">
                <a:effectLst/>
                <a:latin typeface="Calibri" panose="020F0502020204030204" pitchFamily="34" charset="0"/>
                <a:ea typeface="Calibri" panose="020F0502020204030204" pitchFamily="34" charset="0"/>
                <a:cs typeface="Times New Roman" panose="02020603050405020304" pitchFamily="18" charset="0"/>
              </a:rPr>
              <a:t> koko työyhteisön muutokseen ja varata riittävästi aikaa keskustelulle ja toimenpiteiden suunnittelulle ja kokeilemiselle. </a:t>
            </a:r>
          </a:p>
          <a:p>
            <a:pPr marL="171450" indent="-171450">
              <a:buFont typeface="Arial" panose="020B0604020202020204" pitchFamily="34" charset="0"/>
              <a:buChar char="•"/>
            </a:pPr>
            <a:r>
              <a:rPr lang="fi-FI" sz="1200">
                <a:latin typeface="Calibri" panose="020F0502020204030204" pitchFamily="34" charset="0"/>
                <a:ea typeface="Calibri" panose="020F0502020204030204" pitchFamily="34" charset="0"/>
                <a:cs typeface="Times New Roman" panose="02020603050405020304" pitchFamily="18" charset="0"/>
              </a:rPr>
              <a:t>Prosessi etenee fasilitointiohjeiden seitsemän vaiheen kautta, jotka pohjautuvat </a:t>
            </a:r>
            <a:r>
              <a:rPr lang="fi-FI" sz="1200">
                <a:hlinkClick r:id="rId4"/>
              </a:rPr>
              <a:t>kielitietoisen työyhteisön porrasmalliin</a:t>
            </a:r>
            <a:r>
              <a:rPr lang="fi-FI" sz="1200"/>
              <a:t>. Nyt meneillään olevassa valmisteluvaiheessa ollaan portaalla 1 (ks. kuva seuraavalla sivulla).</a:t>
            </a:r>
          </a:p>
          <a:p>
            <a:endParaRPr lang="en-US"/>
          </a:p>
          <a:p>
            <a:r>
              <a:rPr lang="en-US"/>
              <a:t>ENG:</a:t>
            </a:r>
          </a:p>
          <a:p>
            <a:pPr marL="171450" indent="-171450">
              <a:buFont typeface="Arial" panose="020B0604020202020204" pitchFamily="34" charset="0"/>
              <a:buChar char="•"/>
            </a:pPr>
            <a:r>
              <a:rPr lang="en-US" b="0" i="0">
                <a:solidFill>
                  <a:srgbClr val="3C4043"/>
                </a:solidFill>
                <a:effectLst/>
                <a:latin typeface="Roboto" panose="02000000000000000000" pitchFamily="2" charset="0"/>
              </a:rPr>
              <a:t>Aalto University published new language guidelines in 2024: </a:t>
            </a:r>
            <a:r>
              <a:rPr lang="en-US">
                <a:hlinkClick r:id="rId5"/>
              </a:rPr>
              <a:t>General language guidelines | Aalto University</a:t>
            </a:r>
            <a:r>
              <a:rPr lang="en-US" b="0" i="0">
                <a:solidFill>
                  <a:srgbClr val="3C4043"/>
                </a:solidFill>
                <a:effectLst/>
                <a:latin typeface="Roboto" panose="02000000000000000000" pitchFamily="2" charset="0"/>
              </a:rPr>
              <a:t>. The new guidelines encourage the development of multilingual and inclusive operating methods and communication practices in the work community.</a:t>
            </a:r>
          </a:p>
          <a:p>
            <a:pPr marL="171450" indent="-171450">
              <a:buFont typeface="Arial" panose="020B0604020202020204" pitchFamily="34" charset="0"/>
              <a:buChar char="•"/>
            </a:pPr>
            <a:r>
              <a:rPr lang="en-US"/>
              <a:t>The goal of agreeing on the use of languages ​​is to improve well-being at work and the smooth running of work, as well as to enable language learning at work. This is achieved through tailored solutions, as all work communities have different needs.</a:t>
            </a:r>
          </a:p>
          <a:p>
            <a:pPr marL="171450" indent="-171450">
              <a:buFont typeface="Arial" panose="020B0604020202020204" pitchFamily="34" charset="0"/>
              <a:buChar char="•"/>
            </a:pPr>
            <a:r>
              <a:rPr lang="en-US"/>
              <a:t>The process involves developing common linguistic practices that take into account the needs and wishes of the work community members. To ensure a successful outcome, it is important to involve the entire work community in the change and to reserve sufficient time for discussion, planning and testing of measures.</a:t>
            </a:r>
          </a:p>
          <a:p>
            <a:pPr marL="171450" indent="-171450">
              <a:buFont typeface="Arial" panose="020B0604020202020204" pitchFamily="34" charset="0"/>
              <a:buChar char="•"/>
            </a:pPr>
            <a:r>
              <a:rPr lang="en-US"/>
              <a:t>The process progresses through seven steps of facilitation guidelines, which are based on </a:t>
            </a:r>
            <a:r>
              <a:rPr lang="en-US">
                <a:hlinkClick r:id="rId6"/>
              </a:rPr>
              <a:t>Steps toward language awareness in the workplace</a:t>
            </a:r>
            <a:r>
              <a:rPr lang="en-US"/>
              <a:t>. We are now on the step 1 </a:t>
            </a:r>
            <a:br>
              <a:rPr lang="en-US"/>
            </a:br>
            <a:r>
              <a:rPr lang="en-US"/>
              <a:t> </a:t>
            </a:r>
          </a:p>
          <a:p>
            <a:endParaRPr lang="en-US"/>
          </a:p>
          <a:p>
            <a:endParaRPr lang="en-US"/>
          </a:p>
          <a:p>
            <a:endParaRPr lang="en-US"/>
          </a:p>
          <a:p>
            <a:endParaRPr lang="en-US"/>
          </a:p>
        </p:txBody>
      </p:sp>
      <p:sp>
        <p:nvSpPr>
          <p:cNvPr id="4" name="Slide Number Placeholder 3"/>
          <p:cNvSpPr>
            <a:spLocks noGrp="1"/>
          </p:cNvSpPr>
          <p:nvPr>
            <p:ph type="sldNum" sz="quarter" idx="5"/>
          </p:nvPr>
        </p:nvSpPr>
        <p:spPr/>
        <p:txBody>
          <a:bodyPr/>
          <a:lstStyle/>
          <a:p>
            <a:fld id="{A80E0983-0585-4114-B0E4-30706371297F}" type="slidenum">
              <a:rPr lang="en-US" smtClean="0"/>
              <a:t>4</a:t>
            </a:fld>
            <a:endParaRPr lang="en-US"/>
          </a:p>
        </p:txBody>
      </p:sp>
    </p:spTree>
    <p:extLst>
      <p:ext uri="{BB962C8B-B14F-4D97-AF65-F5344CB8AC3E}">
        <p14:creationId xmlns:p14="http://schemas.microsoft.com/office/powerpoint/2010/main" val="20006516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en-US">
              <a:ea typeface="Calibri"/>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p>
          <a:p>
            <a:endParaRPr lang="fi-FI"/>
          </a:p>
        </p:txBody>
      </p:sp>
      <p:sp>
        <p:nvSpPr>
          <p:cNvPr id="4" name="Dian numeron paikkamerkki 3"/>
          <p:cNvSpPr>
            <a:spLocks noGrp="1"/>
          </p:cNvSpPr>
          <p:nvPr>
            <p:ph type="sldNum" sz="quarter" idx="5"/>
          </p:nvPr>
        </p:nvSpPr>
        <p:spPr/>
        <p:txBody>
          <a:bodyPr/>
          <a:lstStyle/>
          <a:p>
            <a:fld id="{A80E0983-0585-4114-B0E4-30706371297F}" type="slidenum">
              <a:rPr lang="en-US" smtClean="0"/>
              <a:t>5</a:t>
            </a:fld>
            <a:endParaRPr lang="en-US"/>
          </a:p>
        </p:txBody>
      </p:sp>
    </p:spTree>
    <p:extLst>
      <p:ext uri="{BB962C8B-B14F-4D97-AF65-F5344CB8AC3E}">
        <p14:creationId xmlns:p14="http://schemas.microsoft.com/office/powerpoint/2010/main" val="91312589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80E0983-0585-4114-B0E4-30706371297F}" type="slidenum">
              <a:rPr lang="en-US" smtClean="0"/>
              <a:t>6</a:t>
            </a:fld>
            <a:endParaRPr lang="en-US"/>
          </a:p>
        </p:txBody>
      </p:sp>
    </p:spTree>
    <p:extLst>
      <p:ext uri="{BB962C8B-B14F-4D97-AF65-F5344CB8AC3E}">
        <p14:creationId xmlns:p14="http://schemas.microsoft.com/office/powerpoint/2010/main" val="41412469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80E0983-0585-4114-B0E4-30706371297F}" type="slidenum">
              <a:rPr lang="en-US" smtClean="0"/>
              <a:t>7</a:t>
            </a:fld>
            <a:endParaRPr lang="en-US"/>
          </a:p>
        </p:txBody>
      </p:sp>
    </p:spTree>
    <p:extLst>
      <p:ext uri="{BB962C8B-B14F-4D97-AF65-F5344CB8AC3E}">
        <p14:creationId xmlns:p14="http://schemas.microsoft.com/office/powerpoint/2010/main" val="132166708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80E0983-0585-4114-B0E4-30706371297F}" type="slidenum">
              <a:rPr lang="en-US" smtClean="0"/>
              <a:t>8</a:t>
            </a:fld>
            <a:endParaRPr lang="en-US"/>
          </a:p>
        </p:txBody>
      </p:sp>
    </p:spTree>
    <p:extLst>
      <p:ext uri="{BB962C8B-B14F-4D97-AF65-F5344CB8AC3E}">
        <p14:creationId xmlns:p14="http://schemas.microsoft.com/office/powerpoint/2010/main" val="166933324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https://creativecommons.org/licenses/by/4.0/" TargetMode="External"/><Relationship Id="rId1" Type="http://schemas.openxmlformats.org/officeDocument/2006/relationships/slideMaster" Target="../slideMasters/slideMaster2.xml"/><Relationship Id="rId6" Type="http://schemas.microsoft.com/office/2007/relationships/hdphoto" Target="../media/hdphoto2.wdp"/><Relationship Id="rId5" Type="http://schemas.openxmlformats.org/officeDocument/2006/relationships/image" Target="../media/image3.png"/><Relationship Id="rId4" Type="http://schemas.microsoft.com/office/2007/relationships/hdphoto" Target="../media/hdphoto1.wdp"/></Relationships>
</file>

<file path=ppt/slideLayouts/_rels/slideLayout18.xml.rels><?xml version="1.0" encoding="UTF-8" standalone="yes"?>
<Relationships xmlns="http://schemas.openxmlformats.org/package/2006/relationships"><Relationship Id="rId8" Type="http://schemas.microsoft.com/office/2007/relationships/hdphoto" Target="../media/hdphoto3.wdp"/><Relationship Id="rId3" Type="http://schemas.openxmlformats.org/officeDocument/2006/relationships/image" Target="../media/image2.png"/><Relationship Id="rId7" Type="http://schemas.openxmlformats.org/officeDocument/2006/relationships/image" Target="../media/image4.png"/><Relationship Id="rId2" Type="http://schemas.openxmlformats.org/officeDocument/2006/relationships/hyperlink" Target="https://creativecommons.org/licenses/by-nc-nd/4.0/" TargetMode="External"/><Relationship Id="rId1" Type="http://schemas.openxmlformats.org/officeDocument/2006/relationships/slideMaster" Target="../slideMasters/slideMaster2.xml"/><Relationship Id="rId6" Type="http://schemas.microsoft.com/office/2007/relationships/hdphoto" Target="../media/hdphoto2.wdp"/><Relationship Id="rId5" Type="http://schemas.openxmlformats.org/officeDocument/2006/relationships/image" Target="../media/image3.png"/><Relationship Id="rId4" Type="http://schemas.microsoft.com/office/2007/relationships/hdphoto" Target="../media/hdphoto1.wdp"/></Relationships>
</file>

<file path=ppt/slideLayouts/_rels/slideLayout19.xml.rels><?xml version="1.0" encoding="UTF-8" standalone="yes"?>
<Relationships xmlns="http://schemas.openxmlformats.org/package/2006/relationships"><Relationship Id="rId8" Type="http://schemas.microsoft.com/office/2007/relationships/hdphoto" Target="../media/hdphoto4.wdp"/><Relationship Id="rId3" Type="http://schemas.openxmlformats.org/officeDocument/2006/relationships/image" Target="../media/image2.png"/><Relationship Id="rId7" Type="http://schemas.openxmlformats.org/officeDocument/2006/relationships/image" Target="../media/image5.png"/><Relationship Id="rId2" Type="http://schemas.openxmlformats.org/officeDocument/2006/relationships/hyperlink" Target="https://creativecommons.org/licenses/by-sa/4.0/" TargetMode="External"/><Relationship Id="rId1" Type="http://schemas.openxmlformats.org/officeDocument/2006/relationships/slideMaster" Target="../slideMasters/slideMaster2.xml"/><Relationship Id="rId6" Type="http://schemas.microsoft.com/office/2007/relationships/hdphoto" Target="../media/hdphoto2.wdp"/><Relationship Id="rId5" Type="http://schemas.openxmlformats.org/officeDocument/2006/relationships/image" Target="../media/image3.png"/><Relationship Id="rId4" Type="http://schemas.microsoft.com/office/2007/relationships/hdphoto" Target="../media/hdphoto1.wdp"/></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https://creativecommons.org/licenses/by/4.0/" TargetMode="External"/><Relationship Id="rId1" Type="http://schemas.openxmlformats.org/officeDocument/2006/relationships/slideMaster" Target="../slideMasters/slideMaster3.xml"/><Relationship Id="rId6" Type="http://schemas.microsoft.com/office/2007/relationships/hdphoto" Target="../media/hdphoto2.wdp"/><Relationship Id="rId5" Type="http://schemas.openxmlformats.org/officeDocument/2006/relationships/image" Target="../media/image3.png"/><Relationship Id="rId4" Type="http://schemas.microsoft.com/office/2007/relationships/hdphoto" Target="../media/hdphoto1.wdp"/></Relationships>
</file>

<file path=ppt/slideLayouts/_rels/slideLayout42.xml.rels><?xml version="1.0" encoding="UTF-8" standalone="yes"?>
<Relationships xmlns="http://schemas.openxmlformats.org/package/2006/relationships"><Relationship Id="rId8" Type="http://schemas.microsoft.com/office/2007/relationships/hdphoto" Target="../media/hdphoto3.wdp"/><Relationship Id="rId3" Type="http://schemas.openxmlformats.org/officeDocument/2006/relationships/image" Target="../media/image2.png"/><Relationship Id="rId7" Type="http://schemas.openxmlformats.org/officeDocument/2006/relationships/image" Target="../media/image4.png"/><Relationship Id="rId2" Type="http://schemas.openxmlformats.org/officeDocument/2006/relationships/hyperlink" Target="https://creativecommons.org/licenses/by-nc-nd/4.0/" TargetMode="External"/><Relationship Id="rId1" Type="http://schemas.openxmlformats.org/officeDocument/2006/relationships/slideMaster" Target="../slideMasters/slideMaster3.xml"/><Relationship Id="rId6" Type="http://schemas.microsoft.com/office/2007/relationships/hdphoto" Target="../media/hdphoto2.wdp"/><Relationship Id="rId5" Type="http://schemas.openxmlformats.org/officeDocument/2006/relationships/image" Target="../media/image3.png"/><Relationship Id="rId4" Type="http://schemas.microsoft.com/office/2007/relationships/hdphoto" Target="../media/hdphoto1.wdp"/></Relationships>
</file>

<file path=ppt/slideLayouts/_rels/slideLayout43.xml.rels><?xml version="1.0" encoding="UTF-8" standalone="yes"?>
<Relationships xmlns="http://schemas.openxmlformats.org/package/2006/relationships"><Relationship Id="rId8" Type="http://schemas.microsoft.com/office/2007/relationships/hdphoto" Target="../media/hdphoto4.wdp"/><Relationship Id="rId3" Type="http://schemas.openxmlformats.org/officeDocument/2006/relationships/image" Target="../media/image2.png"/><Relationship Id="rId7" Type="http://schemas.openxmlformats.org/officeDocument/2006/relationships/image" Target="../media/image5.png"/><Relationship Id="rId2" Type="http://schemas.openxmlformats.org/officeDocument/2006/relationships/hyperlink" Target="https://creativecommons.org/licenses/by-sa/4.0/" TargetMode="External"/><Relationship Id="rId1" Type="http://schemas.openxmlformats.org/officeDocument/2006/relationships/slideMaster" Target="../slideMasters/slideMaster3.xml"/><Relationship Id="rId6" Type="http://schemas.microsoft.com/office/2007/relationships/hdphoto" Target="../media/hdphoto2.wdp"/><Relationship Id="rId5" Type="http://schemas.openxmlformats.org/officeDocument/2006/relationships/image" Target="../media/image3.png"/><Relationship Id="rId4" Type="http://schemas.microsoft.com/office/2007/relationships/hdphoto" Target="../media/hdphoto1.wdp"/></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2" Type="http://schemas.openxmlformats.org/officeDocument/2006/relationships/hyperlink" Target="http://www.aalto.fi/" TargetMode="External"/><Relationship Id="rId1" Type="http://schemas.openxmlformats.org/officeDocument/2006/relationships/slideMaster" Target="../slideMasters/slideMaster3.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4.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Otsikkodia">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D82BBD0E-D49F-E538-151D-AD6DF3472F79}"/>
              </a:ext>
            </a:extLst>
          </p:cNvPr>
          <p:cNvSpPr>
            <a:spLocks noGrp="1"/>
          </p:cNvSpPr>
          <p:nvPr>
            <p:ph type="ctrTitle"/>
          </p:nvPr>
        </p:nvSpPr>
        <p:spPr>
          <a:xfrm>
            <a:off x="1524000" y="1122363"/>
            <a:ext cx="9144000" cy="2387600"/>
          </a:xfrm>
        </p:spPr>
        <p:txBody>
          <a:bodyPr anchor="b"/>
          <a:lstStyle>
            <a:lvl1pPr algn="ctr">
              <a:defRPr sz="6000"/>
            </a:lvl1pPr>
          </a:lstStyle>
          <a:p>
            <a:r>
              <a:rPr lang="fi-FI"/>
              <a:t>Muokkaa ots. perustyyl. napsautt.</a:t>
            </a:r>
          </a:p>
        </p:txBody>
      </p:sp>
      <p:sp>
        <p:nvSpPr>
          <p:cNvPr id="3" name="Alaotsikko 2">
            <a:extLst>
              <a:ext uri="{FF2B5EF4-FFF2-40B4-BE49-F238E27FC236}">
                <a16:creationId xmlns:a16="http://schemas.microsoft.com/office/drawing/2014/main" id="{2595D495-4874-E673-524A-26B7E65B1C0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a:t>Muokkaa alaotsikon perustyyliä napsautt.</a:t>
            </a:r>
          </a:p>
        </p:txBody>
      </p:sp>
      <p:sp>
        <p:nvSpPr>
          <p:cNvPr id="4" name="Päivämäärän paikkamerkki 3">
            <a:extLst>
              <a:ext uri="{FF2B5EF4-FFF2-40B4-BE49-F238E27FC236}">
                <a16:creationId xmlns:a16="http://schemas.microsoft.com/office/drawing/2014/main" id="{FB1088D9-A961-013B-C0E7-AB1A1F25C1BC}"/>
              </a:ext>
            </a:extLst>
          </p:cNvPr>
          <p:cNvSpPr>
            <a:spLocks noGrp="1"/>
          </p:cNvSpPr>
          <p:nvPr>
            <p:ph type="dt" sz="half" idx="10"/>
          </p:nvPr>
        </p:nvSpPr>
        <p:spPr/>
        <p:txBody>
          <a:bodyPr/>
          <a:lstStyle/>
          <a:p>
            <a:fld id="{BA824290-607D-4A4C-942F-E79D1F2953C8}" type="datetimeFigureOut">
              <a:rPr lang="fi-FI" smtClean="0"/>
              <a:t>25.3.2026</a:t>
            </a:fld>
            <a:endParaRPr lang="fi-FI"/>
          </a:p>
        </p:txBody>
      </p:sp>
      <p:sp>
        <p:nvSpPr>
          <p:cNvPr id="5" name="Alatunnisteen paikkamerkki 4">
            <a:extLst>
              <a:ext uri="{FF2B5EF4-FFF2-40B4-BE49-F238E27FC236}">
                <a16:creationId xmlns:a16="http://schemas.microsoft.com/office/drawing/2014/main" id="{60F28886-4589-7F64-07B3-0CE428067BC1}"/>
              </a:ext>
            </a:extLst>
          </p:cNvPr>
          <p:cNvSpPr>
            <a:spLocks noGrp="1"/>
          </p:cNvSpPr>
          <p:nvPr>
            <p:ph type="ftr" sz="quarter" idx="11"/>
          </p:nvPr>
        </p:nvSpPr>
        <p:spPr/>
        <p:txBody>
          <a:bodyPr/>
          <a:lstStyle/>
          <a:p>
            <a:endParaRPr lang="fi-FI"/>
          </a:p>
        </p:txBody>
      </p:sp>
      <p:sp>
        <p:nvSpPr>
          <p:cNvPr id="6" name="Dian numeron paikkamerkki 5">
            <a:extLst>
              <a:ext uri="{FF2B5EF4-FFF2-40B4-BE49-F238E27FC236}">
                <a16:creationId xmlns:a16="http://schemas.microsoft.com/office/drawing/2014/main" id="{C884E053-68DB-0095-886D-108ED1CA80EC}"/>
              </a:ext>
            </a:extLst>
          </p:cNvPr>
          <p:cNvSpPr>
            <a:spLocks noGrp="1"/>
          </p:cNvSpPr>
          <p:nvPr>
            <p:ph type="sldNum" sz="quarter" idx="12"/>
          </p:nvPr>
        </p:nvSpPr>
        <p:spPr/>
        <p:txBody>
          <a:bodyPr/>
          <a:lstStyle/>
          <a:p>
            <a:fld id="{673A8C79-5E46-4F80-A20C-C89888513D79}" type="slidenum">
              <a:rPr lang="fi-FI" smtClean="0"/>
              <a:t>‹#›</a:t>
            </a:fld>
            <a:endParaRPr lang="fi-FI"/>
          </a:p>
        </p:txBody>
      </p:sp>
    </p:spTree>
    <p:extLst>
      <p:ext uri="{BB962C8B-B14F-4D97-AF65-F5344CB8AC3E}">
        <p14:creationId xmlns:p14="http://schemas.microsoft.com/office/powerpoint/2010/main" val="416466752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Otsikko ja pystysuora teksti">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C2947A38-E8BF-A0FD-9A58-F78937FCBAF7}"/>
              </a:ext>
            </a:extLst>
          </p:cNvPr>
          <p:cNvSpPr>
            <a:spLocks noGrp="1"/>
          </p:cNvSpPr>
          <p:nvPr>
            <p:ph type="title"/>
          </p:nvPr>
        </p:nvSpPr>
        <p:spPr/>
        <p:txBody>
          <a:bodyPr/>
          <a:lstStyle/>
          <a:p>
            <a:r>
              <a:rPr lang="fi-FI"/>
              <a:t>Muokkaa ots. perustyyl. napsautt.</a:t>
            </a:r>
          </a:p>
        </p:txBody>
      </p:sp>
      <p:sp>
        <p:nvSpPr>
          <p:cNvPr id="3" name="Pystysuoran tekstin paikkamerkki 2">
            <a:extLst>
              <a:ext uri="{FF2B5EF4-FFF2-40B4-BE49-F238E27FC236}">
                <a16:creationId xmlns:a16="http://schemas.microsoft.com/office/drawing/2014/main" id="{56EDC6B9-8671-63AA-70AE-4F31C9CE5BA3}"/>
              </a:ext>
            </a:extLst>
          </p:cNvPr>
          <p:cNvSpPr>
            <a:spLocks noGrp="1"/>
          </p:cNvSpPr>
          <p:nvPr>
            <p:ph type="body" orient="vert" idx="1"/>
          </p:nvPr>
        </p:nvSpPr>
        <p:spPr/>
        <p:txBody>
          <a:bodyPr vert="eaVert"/>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Päivämäärän paikkamerkki 3">
            <a:extLst>
              <a:ext uri="{FF2B5EF4-FFF2-40B4-BE49-F238E27FC236}">
                <a16:creationId xmlns:a16="http://schemas.microsoft.com/office/drawing/2014/main" id="{ECA9F44B-9FBF-D416-A6BB-36099E6D1447}"/>
              </a:ext>
            </a:extLst>
          </p:cNvPr>
          <p:cNvSpPr>
            <a:spLocks noGrp="1"/>
          </p:cNvSpPr>
          <p:nvPr>
            <p:ph type="dt" sz="half" idx="10"/>
          </p:nvPr>
        </p:nvSpPr>
        <p:spPr/>
        <p:txBody>
          <a:bodyPr/>
          <a:lstStyle/>
          <a:p>
            <a:fld id="{BA824290-607D-4A4C-942F-E79D1F2953C8}" type="datetimeFigureOut">
              <a:rPr lang="fi-FI" smtClean="0"/>
              <a:t>25.3.2026</a:t>
            </a:fld>
            <a:endParaRPr lang="fi-FI"/>
          </a:p>
        </p:txBody>
      </p:sp>
      <p:sp>
        <p:nvSpPr>
          <p:cNvPr id="5" name="Alatunnisteen paikkamerkki 4">
            <a:extLst>
              <a:ext uri="{FF2B5EF4-FFF2-40B4-BE49-F238E27FC236}">
                <a16:creationId xmlns:a16="http://schemas.microsoft.com/office/drawing/2014/main" id="{CA50629B-83CB-5C37-EB20-E33BE6E462D3}"/>
              </a:ext>
            </a:extLst>
          </p:cNvPr>
          <p:cNvSpPr>
            <a:spLocks noGrp="1"/>
          </p:cNvSpPr>
          <p:nvPr>
            <p:ph type="ftr" sz="quarter" idx="11"/>
          </p:nvPr>
        </p:nvSpPr>
        <p:spPr/>
        <p:txBody>
          <a:bodyPr/>
          <a:lstStyle/>
          <a:p>
            <a:endParaRPr lang="fi-FI"/>
          </a:p>
        </p:txBody>
      </p:sp>
      <p:sp>
        <p:nvSpPr>
          <p:cNvPr id="6" name="Dian numeron paikkamerkki 5">
            <a:extLst>
              <a:ext uri="{FF2B5EF4-FFF2-40B4-BE49-F238E27FC236}">
                <a16:creationId xmlns:a16="http://schemas.microsoft.com/office/drawing/2014/main" id="{2853335C-E84C-1C43-9333-6252BBE0B3EA}"/>
              </a:ext>
            </a:extLst>
          </p:cNvPr>
          <p:cNvSpPr>
            <a:spLocks noGrp="1"/>
          </p:cNvSpPr>
          <p:nvPr>
            <p:ph type="sldNum" sz="quarter" idx="12"/>
          </p:nvPr>
        </p:nvSpPr>
        <p:spPr/>
        <p:txBody>
          <a:bodyPr/>
          <a:lstStyle/>
          <a:p>
            <a:fld id="{673A8C79-5E46-4F80-A20C-C89888513D79}" type="slidenum">
              <a:rPr lang="fi-FI" smtClean="0"/>
              <a:t>‹#›</a:t>
            </a:fld>
            <a:endParaRPr lang="fi-FI"/>
          </a:p>
        </p:txBody>
      </p:sp>
    </p:spTree>
    <p:extLst>
      <p:ext uri="{BB962C8B-B14F-4D97-AF65-F5344CB8AC3E}">
        <p14:creationId xmlns:p14="http://schemas.microsoft.com/office/powerpoint/2010/main" val="60934247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Pystysuora otsikko ja teksti">
    <p:spTree>
      <p:nvGrpSpPr>
        <p:cNvPr id="1" name=""/>
        <p:cNvGrpSpPr/>
        <p:nvPr/>
      </p:nvGrpSpPr>
      <p:grpSpPr>
        <a:xfrm>
          <a:off x="0" y="0"/>
          <a:ext cx="0" cy="0"/>
          <a:chOff x="0" y="0"/>
          <a:chExt cx="0" cy="0"/>
        </a:xfrm>
      </p:grpSpPr>
      <p:sp>
        <p:nvSpPr>
          <p:cNvPr id="2" name="Pystysuora otsikko 1">
            <a:extLst>
              <a:ext uri="{FF2B5EF4-FFF2-40B4-BE49-F238E27FC236}">
                <a16:creationId xmlns:a16="http://schemas.microsoft.com/office/drawing/2014/main" id="{EA327B9E-02F3-7FF9-A1CC-71ECADF6094C}"/>
              </a:ext>
            </a:extLst>
          </p:cNvPr>
          <p:cNvSpPr>
            <a:spLocks noGrp="1"/>
          </p:cNvSpPr>
          <p:nvPr>
            <p:ph type="title" orient="vert"/>
          </p:nvPr>
        </p:nvSpPr>
        <p:spPr>
          <a:xfrm>
            <a:off x="8724900" y="365125"/>
            <a:ext cx="2628900" cy="5811838"/>
          </a:xfrm>
        </p:spPr>
        <p:txBody>
          <a:bodyPr vert="eaVert"/>
          <a:lstStyle/>
          <a:p>
            <a:r>
              <a:rPr lang="fi-FI"/>
              <a:t>Muokkaa ots. perustyyl. napsautt.</a:t>
            </a:r>
          </a:p>
        </p:txBody>
      </p:sp>
      <p:sp>
        <p:nvSpPr>
          <p:cNvPr id="3" name="Pystysuoran tekstin paikkamerkki 2">
            <a:extLst>
              <a:ext uri="{FF2B5EF4-FFF2-40B4-BE49-F238E27FC236}">
                <a16:creationId xmlns:a16="http://schemas.microsoft.com/office/drawing/2014/main" id="{7B29C7C0-4899-EB37-5B9D-A56809DFB5DF}"/>
              </a:ext>
            </a:extLst>
          </p:cNvPr>
          <p:cNvSpPr>
            <a:spLocks noGrp="1"/>
          </p:cNvSpPr>
          <p:nvPr>
            <p:ph type="body" orient="vert" idx="1"/>
          </p:nvPr>
        </p:nvSpPr>
        <p:spPr>
          <a:xfrm>
            <a:off x="838200" y="365125"/>
            <a:ext cx="7734300" cy="5811838"/>
          </a:xfrm>
        </p:spPr>
        <p:txBody>
          <a:bodyPr vert="eaVert"/>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Päivämäärän paikkamerkki 3">
            <a:extLst>
              <a:ext uri="{FF2B5EF4-FFF2-40B4-BE49-F238E27FC236}">
                <a16:creationId xmlns:a16="http://schemas.microsoft.com/office/drawing/2014/main" id="{13DC7290-8114-79A1-8852-B4838C90E992}"/>
              </a:ext>
            </a:extLst>
          </p:cNvPr>
          <p:cNvSpPr>
            <a:spLocks noGrp="1"/>
          </p:cNvSpPr>
          <p:nvPr>
            <p:ph type="dt" sz="half" idx="10"/>
          </p:nvPr>
        </p:nvSpPr>
        <p:spPr/>
        <p:txBody>
          <a:bodyPr/>
          <a:lstStyle/>
          <a:p>
            <a:fld id="{BA824290-607D-4A4C-942F-E79D1F2953C8}" type="datetimeFigureOut">
              <a:rPr lang="fi-FI" smtClean="0"/>
              <a:t>25.3.2026</a:t>
            </a:fld>
            <a:endParaRPr lang="fi-FI"/>
          </a:p>
        </p:txBody>
      </p:sp>
      <p:sp>
        <p:nvSpPr>
          <p:cNvPr id="5" name="Alatunnisteen paikkamerkki 4">
            <a:extLst>
              <a:ext uri="{FF2B5EF4-FFF2-40B4-BE49-F238E27FC236}">
                <a16:creationId xmlns:a16="http://schemas.microsoft.com/office/drawing/2014/main" id="{748187C8-D347-8A9B-9611-2BECF0BF594C}"/>
              </a:ext>
            </a:extLst>
          </p:cNvPr>
          <p:cNvSpPr>
            <a:spLocks noGrp="1"/>
          </p:cNvSpPr>
          <p:nvPr>
            <p:ph type="ftr" sz="quarter" idx="11"/>
          </p:nvPr>
        </p:nvSpPr>
        <p:spPr/>
        <p:txBody>
          <a:bodyPr/>
          <a:lstStyle/>
          <a:p>
            <a:endParaRPr lang="fi-FI"/>
          </a:p>
        </p:txBody>
      </p:sp>
      <p:sp>
        <p:nvSpPr>
          <p:cNvPr id="6" name="Dian numeron paikkamerkki 5">
            <a:extLst>
              <a:ext uri="{FF2B5EF4-FFF2-40B4-BE49-F238E27FC236}">
                <a16:creationId xmlns:a16="http://schemas.microsoft.com/office/drawing/2014/main" id="{9F95906F-E6B7-7519-F2A5-F647BE90F32B}"/>
              </a:ext>
            </a:extLst>
          </p:cNvPr>
          <p:cNvSpPr>
            <a:spLocks noGrp="1"/>
          </p:cNvSpPr>
          <p:nvPr>
            <p:ph type="sldNum" sz="quarter" idx="12"/>
          </p:nvPr>
        </p:nvSpPr>
        <p:spPr/>
        <p:txBody>
          <a:bodyPr/>
          <a:lstStyle/>
          <a:p>
            <a:fld id="{673A8C79-5E46-4F80-A20C-C89888513D79}" type="slidenum">
              <a:rPr lang="fi-FI" smtClean="0"/>
              <a:t>‹#›</a:t>
            </a:fld>
            <a:endParaRPr lang="fi-FI"/>
          </a:p>
        </p:txBody>
      </p:sp>
    </p:spTree>
    <p:extLst>
      <p:ext uri="{BB962C8B-B14F-4D97-AF65-F5344CB8AC3E}">
        <p14:creationId xmlns:p14="http://schemas.microsoft.com/office/powerpoint/2010/main" val="344057473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Title Slide ">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7275C4-164C-69B1-48F1-6ABBCFDD4649}"/>
              </a:ext>
            </a:extLst>
          </p:cNvPr>
          <p:cNvSpPr>
            <a:spLocks noGrp="1"/>
          </p:cNvSpPr>
          <p:nvPr>
            <p:ph type="ctrTitle"/>
          </p:nvPr>
        </p:nvSpPr>
        <p:spPr>
          <a:xfrm>
            <a:off x="407988" y="2936557"/>
            <a:ext cx="9792468" cy="492443"/>
          </a:xfrm>
        </p:spPr>
        <p:txBody>
          <a:bodyPr anchor="b" anchorCtr="0">
            <a:spAutoFit/>
          </a:bodyPr>
          <a:lstStyle>
            <a:lvl1pPr algn="l">
              <a:lnSpc>
                <a:spcPct val="100000"/>
              </a:lnSpc>
              <a:defRPr sz="3200">
                <a:latin typeface="+mj-lt"/>
              </a:defRPr>
            </a:lvl1pPr>
          </a:lstStyle>
          <a:p>
            <a:r>
              <a:rPr lang="en-GB"/>
              <a:t>Click to edit Master title style</a:t>
            </a:r>
            <a:endParaRPr lang="fi-FI"/>
          </a:p>
        </p:txBody>
      </p:sp>
      <p:sp>
        <p:nvSpPr>
          <p:cNvPr id="3" name="Subtitle 2">
            <a:extLst>
              <a:ext uri="{FF2B5EF4-FFF2-40B4-BE49-F238E27FC236}">
                <a16:creationId xmlns:a16="http://schemas.microsoft.com/office/drawing/2014/main" id="{1245A747-631B-1133-C63C-B48ADA15D1D3}"/>
              </a:ext>
            </a:extLst>
          </p:cNvPr>
          <p:cNvSpPr>
            <a:spLocks noGrp="1"/>
          </p:cNvSpPr>
          <p:nvPr>
            <p:ph type="subTitle" idx="1"/>
          </p:nvPr>
        </p:nvSpPr>
        <p:spPr>
          <a:xfrm>
            <a:off x="407988" y="3429000"/>
            <a:ext cx="9792468" cy="492443"/>
          </a:xfrm>
        </p:spPr>
        <p:txBody>
          <a:bodyPr>
            <a:spAutoFit/>
          </a:bodyPr>
          <a:lstStyle>
            <a:lvl1pPr marL="0" indent="0" algn="l">
              <a:lnSpc>
                <a:spcPct val="100000"/>
              </a:lnSpc>
              <a:spcBef>
                <a:spcPts val="0"/>
              </a:spcBef>
              <a:buNone/>
              <a:defRPr sz="3200">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fi-FI"/>
          </a:p>
        </p:txBody>
      </p:sp>
      <p:sp>
        <p:nvSpPr>
          <p:cNvPr id="11" name="Freeform 5">
            <a:extLst>
              <a:ext uri="{FF2B5EF4-FFF2-40B4-BE49-F238E27FC236}">
                <a16:creationId xmlns:a16="http://schemas.microsoft.com/office/drawing/2014/main" id="{B048024D-E928-1A47-E81D-E73CEDEC703F}"/>
              </a:ext>
              <a:ext uri="{C183D7F6-B498-43B3-948B-1728B52AA6E4}">
                <adec:decorative xmlns:adec="http://schemas.microsoft.com/office/drawing/2017/decorative" val="1"/>
              </a:ext>
            </a:extLst>
          </p:cNvPr>
          <p:cNvSpPr>
            <a:spLocks noChangeAspect="1" noEditPoints="1"/>
          </p:cNvSpPr>
          <p:nvPr/>
        </p:nvSpPr>
        <p:spPr bwMode="auto">
          <a:xfrm>
            <a:off x="407988" y="432000"/>
            <a:ext cx="2650987" cy="576000"/>
          </a:xfrm>
          <a:custGeom>
            <a:avLst/>
            <a:gdLst>
              <a:gd name="T0" fmla="*/ 1856 w 4584"/>
              <a:gd name="T1" fmla="*/ 150 h 996"/>
              <a:gd name="T2" fmla="*/ 1926 w 4584"/>
              <a:gd name="T3" fmla="*/ 74 h 996"/>
              <a:gd name="T4" fmla="*/ 1862 w 4584"/>
              <a:gd name="T5" fmla="*/ 198 h 996"/>
              <a:gd name="T6" fmla="*/ 2091 w 4584"/>
              <a:gd name="T7" fmla="*/ 109 h 996"/>
              <a:gd name="T8" fmla="*/ 2346 w 4584"/>
              <a:gd name="T9" fmla="*/ 79 h 996"/>
              <a:gd name="T10" fmla="*/ 2341 w 4584"/>
              <a:gd name="T11" fmla="*/ 150 h 996"/>
              <a:gd name="T12" fmla="*/ 2584 w 4584"/>
              <a:gd name="T13" fmla="*/ 274 h 996"/>
              <a:gd name="T14" fmla="*/ 2883 w 4584"/>
              <a:gd name="T15" fmla="*/ 0 h 996"/>
              <a:gd name="T16" fmla="*/ 2966 w 4584"/>
              <a:gd name="T17" fmla="*/ 88 h 996"/>
              <a:gd name="T18" fmla="*/ 3031 w 4584"/>
              <a:gd name="T19" fmla="*/ 214 h 996"/>
              <a:gd name="T20" fmla="*/ 3010 w 4584"/>
              <a:gd name="T21" fmla="*/ 212 h 996"/>
              <a:gd name="T22" fmla="*/ 3283 w 4584"/>
              <a:gd name="T23" fmla="*/ 239 h 996"/>
              <a:gd name="T24" fmla="*/ 3261 w 4584"/>
              <a:gd name="T25" fmla="*/ 135 h 996"/>
              <a:gd name="T26" fmla="*/ 3397 w 4584"/>
              <a:gd name="T27" fmla="*/ 34 h 996"/>
              <a:gd name="T28" fmla="*/ 3589 w 4584"/>
              <a:gd name="T29" fmla="*/ 199 h 996"/>
              <a:gd name="T30" fmla="*/ 3538 w 4584"/>
              <a:gd name="T31" fmla="*/ 193 h 996"/>
              <a:gd name="T32" fmla="*/ 3580 w 4584"/>
              <a:gd name="T33" fmla="*/ 106 h 996"/>
              <a:gd name="T34" fmla="*/ 3779 w 4584"/>
              <a:gd name="T35" fmla="*/ 244 h 996"/>
              <a:gd name="T36" fmla="*/ 3908 w 4584"/>
              <a:gd name="T37" fmla="*/ 148 h 996"/>
              <a:gd name="T38" fmla="*/ 3821 w 4584"/>
              <a:gd name="T39" fmla="*/ 107 h 996"/>
              <a:gd name="T40" fmla="*/ 1828 w 4584"/>
              <a:gd name="T41" fmla="*/ 916 h 996"/>
              <a:gd name="T42" fmla="*/ 1868 w 4584"/>
              <a:gd name="T43" fmla="*/ 803 h 996"/>
              <a:gd name="T44" fmla="*/ 1905 w 4584"/>
              <a:gd name="T45" fmla="*/ 896 h 996"/>
              <a:gd name="T46" fmla="*/ 2193 w 4584"/>
              <a:gd name="T47" fmla="*/ 891 h 996"/>
              <a:gd name="T48" fmla="*/ 2220 w 4584"/>
              <a:gd name="T49" fmla="*/ 816 h 996"/>
              <a:gd name="T50" fmla="*/ 2340 w 4584"/>
              <a:gd name="T51" fmla="*/ 927 h 996"/>
              <a:gd name="T52" fmla="*/ 2271 w 4584"/>
              <a:gd name="T53" fmla="*/ 868 h 996"/>
              <a:gd name="T54" fmla="*/ 2506 w 4584"/>
              <a:gd name="T55" fmla="*/ 882 h 996"/>
              <a:gd name="T56" fmla="*/ 2823 w 4584"/>
              <a:gd name="T57" fmla="*/ 753 h 996"/>
              <a:gd name="T58" fmla="*/ 2952 w 4584"/>
              <a:gd name="T59" fmla="*/ 726 h 996"/>
              <a:gd name="T60" fmla="*/ 3233 w 4584"/>
              <a:gd name="T61" fmla="*/ 913 h 996"/>
              <a:gd name="T62" fmla="*/ 3254 w 4584"/>
              <a:gd name="T63" fmla="*/ 854 h 996"/>
              <a:gd name="T64" fmla="*/ 3313 w 4584"/>
              <a:gd name="T65" fmla="*/ 793 h 996"/>
              <a:gd name="T66" fmla="*/ 3644 w 4584"/>
              <a:gd name="T67" fmla="*/ 802 h 996"/>
              <a:gd name="T68" fmla="*/ 3627 w 4584"/>
              <a:gd name="T69" fmla="*/ 933 h 996"/>
              <a:gd name="T70" fmla="*/ 3553 w 4584"/>
              <a:gd name="T71" fmla="*/ 839 h 996"/>
              <a:gd name="T72" fmla="*/ 3726 w 4584"/>
              <a:gd name="T73" fmla="*/ 696 h 996"/>
              <a:gd name="T74" fmla="*/ 3850 w 4584"/>
              <a:gd name="T75" fmla="*/ 926 h 996"/>
              <a:gd name="T76" fmla="*/ 3980 w 4584"/>
              <a:gd name="T77" fmla="*/ 996 h 996"/>
              <a:gd name="T78" fmla="*/ 1914 w 4584"/>
              <a:gd name="T79" fmla="*/ 481 h 996"/>
              <a:gd name="T80" fmla="*/ 1963 w 4584"/>
              <a:gd name="T81" fmla="*/ 436 h 996"/>
              <a:gd name="T82" fmla="*/ 1873 w 4584"/>
              <a:gd name="T83" fmla="*/ 556 h 996"/>
              <a:gd name="T84" fmla="*/ 2197 w 4584"/>
              <a:gd name="T85" fmla="*/ 413 h 996"/>
              <a:gd name="T86" fmla="*/ 2378 w 4584"/>
              <a:gd name="T87" fmla="*/ 449 h 996"/>
              <a:gd name="T88" fmla="*/ 2327 w 4584"/>
              <a:gd name="T89" fmla="*/ 457 h 996"/>
              <a:gd name="T90" fmla="*/ 2668 w 4584"/>
              <a:gd name="T91" fmla="*/ 587 h 996"/>
              <a:gd name="T92" fmla="*/ 2785 w 4584"/>
              <a:gd name="T93" fmla="*/ 413 h 996"/>
              <a:gd name="T94" fmla="*/ 2840 w 4584"/>
              <a:gd name="T95" fmla="*/ 466 h 996"/>
              <a:gd name="T96" fmla="*/ 3340 w 4584"/>
              <a:gd name="T97" fmla="*/ 593 h 996"/>
              <a:gd name="T98" fmla="*/ 3412 w 4584"/>
              <a:gd name="T99" fmla="*/ 456 h 996"/>
              <a:gd name="T100" fmla="*/ 3375 w 4584"/>
              <a:gd name="T101" fmla="*/ 483 h 996"/>
              <a:gd name="T102" fmla="*/ 3508 w 4584"/>
              <a:gd name="T103" fmla="*/ 475 h 996"/>
              <a:gd name="T104" fmla="*/ 3735 w 4584"/>
              <a:gd name="T105" fmla="*/ 559 h 996"/>
              <a:gd name="T106" fmla="*/ 3673 w 4584"/>
              <a:gd name="T107" fmla="*/ 523 h 996"/>
              <a:gd name="T108" fmla="*/ 3797 w 4584"/>
              <a:gd name="T109" fmla="*/ 390 h 996"/>
              <a:gd name="T110" fmla="*/ 3950 w 4584"/>
              <a:gd name="T111" fmla="*/ 551 h 996"/>
              <a:gd name="T112" fmla="*/ 3976 w 4584"/>
              <a:gd name="T113" fmla="*/ 483 h 996"/>
              <a:gd name="T114" fmla="*/ 4063 w 4584"/>
              <a:gd name="T115" fmla="*/ 557 h 996"/>
              <a:gd name="T116" fmla="*/ 4023 w 4584"/>
              <a:gd name="T117" fmla="*/ 483 h 996"/>
              <a:gd name="T118" fmla="*/ 4319 w 4584"/>
              <a:gd name="T119" fmla="*/ 576 h 996"/>
              <a:gd name="T120" fmla="*/ 4457 w 4584"/>
              <a:gd name="T121" fmla="*/ 514 h 996"/>
              <a:gd name="T122" fmla="*/ 4395 w 4584"/>
              <a:gd name="T123" fmla="*/ 453 h 996"/>
              <a:gd name="T124" fmla="*/ 4474 w 4584"/>
              <a:gd name="T125" fmla="*/ 413 h 9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4584" h="996">
                <a:moveTo>
                  <a:pt x="1232" y="330"/>
                </a:moveTo>
                <a:lnTo>
                  <a:pt x="1178" y="648"/>
                </a:lnTo>
                <a:lnTo>
                  <a:pt x="1055" y="648"/>
                </a:lnTo>
                <a:lnTo>
                  <a:pt x="1010" y="330"/>
                </a:lnTo>
                <a:lnTo>
                  <a:pt x="1010" y="12"/>
                </a:lnTo>
                <a:lnTo>
                  <a:pt x="1232" y="12"/>
                </a:lnTo>
                <a:lnTo>
                  <a:pt x="1232" y="330"/>
                </a:lnTo>
                <a:close/>
                <a:moveTo>
                  <a:pt x="1623" y="249"/>
                </a:moveTo>
                <a:lnTo>
                  <a:pt x="1569" y="249"/>
                </a:lnTo>
                <a:lnTo>
                  <a:pt x="1651" y="13"/>
                </a:lnTo>
                <a:lnTo>
                  <a:pt x="1715" y="13"/>
                </a:lnTo>
                <a:lnTo>
                  <a:pt x="1797" y="249"/>
                </a:lnTo>
                <a:lnTo>
                  <a:pt x="1743" y="249"/>
                </a:lnTo>
                <a:lnTo>
                  <a:pt x="1726" y="195"/>
                </a:lnTo>
                <a:lnTo>
                  <a:pt x="1641" y="195"/>
                </a:lnTo>
                <a:lnTo>
                  <a:pt x="1623" y="249"/>
                </a:lnTo>
                <a:close/>
                <a:moveTo>
                  <a:pt x="1653" y="156"/>
                </a:moveTo>
                <a:lnTo>
                  <a:pt x="1713" y="156"/>
                </a:lnTo>
                <a:lnTo>
                  <a:pt x="1684" y="67"/>
                </a:lnTo>
                <a:lnTo>
                  <a:pt x="1653" y="156"/>
                </a:lnTo>
                <a:close/>
                <a:moveTo>
                  <a:pt x="1874" y="252"/>
                </a:moveTo>
                <a:lnTo>
                  <a:pt x="1867" y="252"/>
                </a:lnTo>
                <a:lnTo>
                  <a:pt x="1861" y="252"/>
                </a:lnTo>
                <a:lnTo>
                  <a:pt x="1856" y="251"/>
                </a:lnTo>
                <a:lnTo>
                  <a:pt x="1850" y="249"/>
                </a:lnTo>
                <a:lnTo>
                  <a:pt x="1845" y="247"/>
                </a:lnTo>
                <a:lnTo>
                  <a:pt x="1840" y="245"/>
                </a:lnTo>
                <a:lnTo>
                  <a:pt x="1836" y="242"/>
                </a:lnTo>
                <a:lnTo>
                  <a:pt x="1832" y="239"/>
                </a:lnTo>
                <a:lnTo>
                  <a:pt x="1828" y="236"/>
                </a:lnTo>
                <a:lnTo>
                  <a:pt x="1824" y="232"/>
                </a:lnTo>
                <a:lnTo>
                  <a:pt x="1821" y="227"/>
                </a:lnTo>
                <a:lnTo>
                  <a:pt x="1820" y="225"/>
                </a:lnTo>
                <a:lnTo>
                  <a:pt x="1819" y="223"/>
                </a:lnTo>
                <a:lnTo>
                  <a:pt x="1817" y="218"/>
                </a:lnTo>
                <a:lnTo>
                  <a:pt x="1816" y="212"/>
                </a:lnTo>
                <a:lnTo>
                  <a:pt x="1815" y="206"/>
                </a:lnTo>
                <a:lnTo>
                  <a:pt x="1815" y="200"/>
                </a:lnTo>
                <a:lnTo>
                  <a:pt x="1815" y="190"/>
                </a:lnTo>
                <a:lnTo>
                  <a:pt x="1817" y="182"/>
                </a:lnTo>
                <a:lnTo>
                  <a:pt x="1818" y="178"/>
                </a:lnTo>
                <a:lnTo>
                  <a:pt x="1820" y="175"/>
                </a:lnTo>
                <a:lnTo>
                  <a:pt x="1824" y="169"/>
                </a:lnTo>
                <a:lnTo>
                  <a:pt x="1827" y="166"/>
                </a:lnTo>
                <a:lnTo>
                  <a:pt x="1829" y="163"/>
                </a:lnTo>
                <a:lnTo>
                  <a:pt x="1832" y="161"/>
                </a:lnTo>
                <a:lnTo>
                  <a:pt x="1835" y="159"/>
                </a:lnTo>
                <a:lnTo>
                  <a:pt x="1838" y="157"/>
                </a:lnTo>
                <a:lnTo>
                  <a:pt x="1841" y="155"/>
                </a:lnTo>
                <a:lnTo>
                  <a:pt x="1845" y="154"/>
                </a:lnTo>
                <a:lnTo>
                  <a:pt x="1849" y="152"/>
                </a:lnTo>
                <a:lnTo>
                  <a:pt x="1856" y="150"/>
                </a:lnTo>
                <a:lnTo>
                  <a:pt x="1864" y="148"/>
                </a:lnTo>
                <a:lnTo>
                  <a:pt x="1873" y="146"/>
                </a:lnTo>
                <a:lnTo>
                  <a:pt x="1881" y="145"/>
                </a:lnTo>
                <a:lnTo>
                  <a:pt x="1901" y="143"/>
                </a:lnTo>
                <a:lnTo>
                  <a:pt x="1908" y="142"/>
                </a:lnTo>
                <a:lnTo>
                  <a:pt x="1914" y="140"/>
                </a:lnTo>
                <a:lnTo>
                  <a:pt x="1918" y="139"/>
                </a:lnTo>
                <a:lnTo>
                  <a:pt x="1920" y="138"/>
                </a:lnTo>
                <a:lnTo>
                  <a:pt x="1922" y="136"/>
                </a:lnTo>
                <a:lnTo>
                  <a:pt x="1923" y="135"/>
                </a:lnTo>
                <a:lnTo>
                  <a:pt x="1923" y="133"/>
                </a:lnTo>
                <a:lnTo>
                  <a:pt x="1924" y="131"/>
                </a:lnTo>
                <a:lnTo>
                  <a:pt x="1924" y="129"/>
                </a:lnTo>
                <a:lnTo>
                  <a:pt x="1924" y="124"/>
                </a:lnTo>
                <a:lnTo>
                  <a:pt x="1922" y="119"/>
                </a:lnTo>
                <a:lnTo>
                  <a:pt x="1921" y="117"/>
                </a:lnTo>
                <a:lnTo>
                  <a:pt x="1920" y="115"/>
                </a:lnTo>
                <a:lnTo>
                  <a:pt x="1919" y="113"/>
                </a:lnTo>
                <a:lnTo>
                  <a:pt x="1917" y="112"/>
                </a:lnTo>
                <a:lnTo>
                  <a:pt x="1913" y="109"/>
                </a:lnTo>
                <a:lnTo>
                  <a:pt x="1909" y="107"/>
                </a:lnTo>
                <a:lnTo>
                  <a:pt x="1904" y="106"/>
                </a:lnTo>
                <a:lnTo>
                  <a:pt x="1898" y="106"/>
                </a:lnTo>
                <a:lnTo>
                  <a:pt x="1892" y="106"/>
                </a:lnTo>
                <a:lnTo>
                  <a:pt x="1886" y="107"/>
                </a:lnTo>
                <a:lnTo>
                  <a:pt x="1881" y="109"/>
                </a:lnTo>
                <a:lnTo>
                  <a:pt x="1877" y="112"/>
                </a:lnTo>
                <a:lnTo>
                  <a:pt x="1873" y="115"/>
                </a:lnTo>
                <a:lnTo>
                  <a:pt x="1870" y="118"/>
                </a:lnTo>
                <a:lnTo>
                  <a:pt x="1868" y="122"/>
                </a:lnTo>
                <a:lnTo>
                  <a:pt x="1867" y="124"/>
                </a:lnTo>
                <a:lnTo>
                  <a:pt x="1866" y="126"/>
                </a:lnTo>
                <a:lnTo>
                  <a:pt x="1821" y="123"/>
                </a:lnTo>
                <a:lnTo>
                  <a:pt x="1823" y="117"/>
                </a:lnTo>
                <a:lnTo>
                  <a:pt x="1825" y="111"/>
                </a:lnTo>
                <a:lnTo>
                  <a:pt x="1827" y="106"/>
                </a:lnTo>
                <a:lnTo>
                  <a:pt x="1830" y="101"/>
                </a:lnTo>
                <a:lnTo>
                  <a:pt x="1833" y="96"/>
                </a:lnTo>
                <a:lnTo>
                  <a:pt x="1837" y="92"/>
                </a:lnTo>
                <a:lnTo>
                  <a:pt x="1841" y="88"/>
                </a:lnTo>
                <a:lnTo>
                  <a:pt x="1846" y="84"/>
                </a:lnTo>
                <a:lnTo>
                  <a:pt x="1851" y="81"/>
                </a:lnTo>
                <a:lnTo>
                  <a:pt x="1857" y="78"/>
                </a:lnTo>
                <a:lnTo>
                  <a:pt x="1863" y="76"/>
                </a:lnTo>
                <a:lnTo>
                  <a:pt x="1869" y="74"/>
                </a:lnTo>
                <a:lnTo>
                  <a:pt x="1876" y="72"/>
                </a:lnTo>
                <a:lnTo>
                  <a:pt x="1883" y="71"/>
                </a:lnTo>
                <a:lnTo>
                  <a:pt x="1890" y="70"/>
                </a:lnTo>
                <a:lnTo>
                  <a:pt x="1898" y="70"/>
                </a:lnTo>
                <a:lnTo>
                  <a:pt x="1908" y="70"/>
                </a:lnTo>
                <a:lnTo>
                  <a:pt x="1917" y="72"/>
                </a:lnTo>
                <a:lnTo>
                  <a:pt x="1926" y="74"/>
                </a:lnTo>
                <a:lnTo>
                  <a:pt x="1935" y="76"/>
                </a:lnTo>
                <a:lnTo>
                  <a:pt x="1943" y="80"/>
                </a:lnTo>
                <a:lnTo>
                  <a:pt x="1947" y="82"/>
                </a:lnTo>
                <a:lnTo>
                  <a:pt x="1950" y="84"/>
                </a:lnTo>
                <a:lnTo>
                  <a:pt x="1957" y="90"/>
                </a:lnTo>
                <a:lnTo>
                  <a:pt x="1963" y="96"/>
                </a:lnTo>
                <a:lnTo>
                  <a:pt x="1965" y="99"/>
                </a:lnTo>
                <a:lnTo>
                  <a:pt x="1967" y="103"/>
                </a:lnTo>
                <a:lnTo>
                  <a:pt x="1969" y="107"/>
                </a:lnTo>
                <a:lnTo>
                  <a:pt x="1970" y="111"/>
                </a:lnTo>
                <a:lnTo>
                  <a:pt x="1972" y="115"/>
                </a:lnTo>
                <a:lnTo>
                  <a:pt x="1972" y="120"/>
                </a:lnTo>
                <a:lnTo>
                  <a:pt x="1973" y="125"/>
                </a:lnTo>
                <a:lnTo>
                  <a:pt x="1973" y="130"/>
                </a:lnTo>
                <a:lnTo>
                  <a:pt x="1973" y="249"/>
                </a:lnTo>
                <a:lnTo>
                  <a:pt x="1927" y="249"/>
                </a:lnTo>
                <a:lnTo>
                  <a:pt x="1927" y="225"/>
                </a:lnTo>
                <a:lnTo>
                  <a:pt x="1922" y="230"/>
                </a:lnTo>
                <a:lnTo>
                  <a:pt x="1917" y="236"/>
                </a:lnTo>
                <a:lnTo>
                  <a:pt x="1912" y="241"/>
                </a:lnTo>
                <a:lnTo>
                  <a:pt x="1906" y="245"/>
                </a:lnTo>
                <a:lnTo>
                  <a:pt x="1899" y="248"/>
                </a:lnTo>
                <a:lnTo>
                  <a:pt x="1891" y="250"/>
                </a:lnTo>
                <a:lnTo>
                  <a:pt x="1887" y="251"/>
                </a:lnTo>
                <a:lnTo>
                  <a:pt x="1883" y="252"/>
                </a:lnTo>
                <a:lnTo>
                  <a:pt x="1874" y="252"/>
                </a:lnTo>
                <a:close/>
                <a:moveTo>
                  <a:pt x="1888" y="219"/>
                </a:moveTo>
                <a:lnTo>
                  <a:pt x="1895" y="218"/>
                </a:lnTo>
                <a:lnTo>
                  <a:pt x="1902" y="216"/>
                </a:lnTo>
                <a:lnTo>
                  <a:pt x="1905" y="215"/>
                </a:lnTo>
                <a:lnTo>
                  <a:pt x="1908" y="213"/>
                </a:lnTo>
                <a:lnTo>
                  <a:pt x="1914" y="209"/>
                </a:lnTo>
                <a:lnTo>
                  <a:pt x="1916" y="207"/>
                </a:lnTo>
                <a:lnTo>
                  <a:pt x="1919" y="204"/>
                </a:lnTo>
                <a:lnTo>
                  <a:pt x="1922" y="199"/>
                </a:lnTo>
                <a:lnTo>
                  <a:pt x="1924" y="193"/>
                </a:lnTo>
                <a:lnTo>
                  <a:pt x="1924" y="189"/>
                </a:lnTo>
                <a:lnTo>
                  <a:pt x="1924" y="186"/>
                </a:lnTo>
                <a:lnTo>
                  <a:pt x="1924" y="167"/>
                </a:lnTo>
                <a:lnTo>
                  <a:pt x="1921" y="169"/>
                </a:lnTo>
                <a:lnTo>
                  <a:pt x="1915" y="171"/>
                </a:lnTo>
                <a:lnTo>
                  <a:pt x="1903" y="173"/>
                </a:lnTo>
                <a:lnTo>
                  <a:pt x="1890" y="175"/>
                </a:lnTo>
                <a:lnTo>
                  <a:pt x="1884" y="176"/>
                </a:lnTo>
                <a:lnTo>
                  <a:pt x="1879" y="178"/>
                </a:lnTo>
                <a:lnTo>
                  <a:pt x="1874" y="180"/>
                </a:lnTo>
                <a:lnTo>
                  <a:pt x="1870" y="182"/>
                </a:lnTo>
                <a:lnTo>
                  <a:pt x="1866" y="185"/>
                </a:lnTo>
                <a:lnTo>
                  <a:pt x="1864" y="189"/>
                </a:lnTo>
                <a:lnTo>
                  <a:pt x="1863" y="191"/>
                </a:lnTo>
                <a:lnTo>
                  <a:pt x="1862" y="193"/>
                </a:lnTo>
                <a:lnTo>
                  <a:pt x="1862" y="198"/>
                </a:lnTo>
                <a:lnTo>
                  <a:pt x="1862" y="203"/>
                </a:lnTo>
                <a:lnTo>
                  <a:pt x="1863" y="207"/>
                </a:lnTo>
                <a:lnTo>
                  <a:pt x="1865" y="209"/>
                </a:lnTo>
                <a:lnTo>
                  <a:pt x="1866" y="211"/>
                </a:lnTo>
                <a:lnTo>
                  <a:pt x="1869" y="213"/>
                </a:lnTo>
                <a:lnTo>
                  <a:pt x="1873" y="216"/>
                </a:lnTo>
                <a:lnTo>
                  <a:pt x="1875" y="217"/>
                </a:lnTo>
                <a:lnTo>
                  <a:pt x="1877" y="217"/>
                </a:lnTo>
                <a:lnTo>
                  <a:pt x="1882" y="218"/>
                </a:lnTo>
                <a:lnTo>
                  <a:pt x="1888" y="219"/>
                </a:lnTo>
                <a:close/>
                <a:moveTo>
                  <a:pt x="2063" y="249"/>
                </a:moveTo>
                <a:lnTo>
                  <a:pt x="2013" y="249"/>
                </a:lnTo>
                <a:lnTo>
                  <a:pt x="2013" y="13"/>
                </a:lnTo>
                <a:lnTo>
                  <a:pt x="2063" y="13"/>
                </a:lnTo>
                <a:lnTo>
                  <a:pt x="2063" y="249"/>
                </a:lnTo>
                <a:close/>
                <a:moveTo>
                  <a:pt x="2197" y="72"/>
                </a:moveTo>
                <a:lnTo>
                  <a:pt x="2197" y="109"/>
                </a:lnTo>
                <a:lnTo>
                  <a:pt x="2164" y="109"/>
                </a:lnTo>
                <a:lnTo>
                  <a:pt x="2164" y="195"/>
                </a:lnTo>
                <a:lnTo>
                  <a:pt x="2164" y="199"/>
                </a:lnTo>
                <a:lnTo>
                  <a:pt x="2165" y="203"/>
                </a:lnTo>
                <a:lnTo>
                  <a:pt x="2166" y="205"/>
                </a:lnTo>
                <a:lnTo>
                  <a:pt x="2167" y="206"/>
                </a:lnTo>
                <a:lnTo>
                  <a:pt x="2169" y="208"/>
                </a:lnTo>
                <a:lnTo>
                  <a:pt x="2171" y="210"/>
                </a:lnTo>
                <a:lnTo>
                  <a:pt x="2174" y="211"/>
                </a:lnTo>
                <a:lnTo>
                  <a:pt x="2177" y="212"/>
                </a:lnTo>
                <a:lnTo>
                  <a:pt x="2181" y="212"/>
                </a:lnTo>
                <a:lnTo>
                  <a:pt x="2188" y="211"/>
                </a:lnTo>
                <a:lnTo>
                  <a:pt x="2193" y="210"/>
                </a:lnTo>
                <a:lnTo>
                  <a:pt x="2201" y="247"/>
                </a:lnTo>
                <a:lnTo>
                  <a:pt x="2190" y="250"/>
                </a:lnTo>
                <a:lnTo>
                  <a:pt x="2183" y="251"/>
                </a:lnTo>
                <a:lnTo>
                  <a:pt x="2174" y="252"/>
                </a:lnTo>
                <a:lnTo>
                  <a:pt x="2168" y="252"/>
                </a:lnTo>
                <a:lnTo>
                  <a:pt x="2161" y="251"/>
                </a:lnTo>
                <a:lnTo>
                  <a:pt x="2156" y="250"/>
                </a:lnTo>
                <a:lnTo>
                  <a:pt x="2150" y="249"/>
                </a:lnTo>
                <a:lnTo>
                  <a:pt x="2145" y="248"/>
                </a:lnTo>
                <a:lnTo>
                  <a:pt x="2140" y="245"/>
                </a:lnTo>
                <a:lnTo>
                  <a:pt x="2135" y="243"/>
                </a:lnTo>
                <a:lnTo>
                  <a:pt x="2131" y="240"/>
                </a:lnTo>
                <a:lnTo>
                  <a:pt x="2127" y="237"/>
                </a:lnTo>
                <a:lnTo>
                  <a:pt x="2124" y="233"/>
                </a:lnTo>
                <a:lnTo>
                  <a:pt x="2121" y="229"/>
                </a:lnTo>
                <a:lnTo>
                  <a:pt x="2119" y="224"/>
                </a:lnTo>
                <a:lnTo>
                  <a:pt x="2117" y="219"/>
                </a:lnTo>
                <a:lnTo>
                  <a:pt x="2116" y="213"/>
                </a:lnTo>
                <a:lnTo>
                  <a:pt x="2115" y="208"/>
                </a:lnTo>
                <a:lnTo>
                  <a:pt x="2115" y="201"/>
                </a:lnTo>
                <a:lnTo>
                  <a:pt x="2115" y="109"/>
                </a:lnTo>
                <a:lnTo>
                  <a:pt x="2091" y="109"/>
                </a:lnTo>
                <a:lnTo>
                  <a:pt x="2091" y="72"/>
                </a:lnTo>
                <a:lnTo>
                  <a:pt x="2115" y="72"/>
                </a:lnTo>
                <a:lnTo>
                  <a:pt x="2115" y="30"/>
                </a:lnTo>
                <a:lnTo>
                  <a:pt x="2164" y="30"/>
                </a:lnTo>
                <a:lnTo>
                  <a:pt x="2164" y="72"/>
                </a:lnTo>
                <a:lnTo>
                  <a:pt x="2197" y="72"/>
                </a:lnTo>
                <a:close/>
                <a:moveTo>
                  <a:pt x="2304" y="253"/>
                </a:moveTo>
                <a:lnTo>
                  <a:pt x="2291" y="252"/>
                </a:lnTo>
                <a:lnTo>
                  <a:pt x="2285" y="251"/>
                </a:lnTo>
                <a:lnTo>
                  <a:pt x="2279" y="250"/>
                </a:lnTo>
                <a:lnTo>
                  <a:pt x="2268" y="246"/>
                </a:lnTo>
                <a:lnTo>
                  <a:pt x="2263" y="244"/>
                </a:lnTo>
                <a:lnTo>
                  <a:pt x="2258" y="241"/>
                </a:lnTo>
                <a:lnTo>
                  <a:pt x="2249" y="235"/>
                </a:lnTo>
                <a:lnTo>
                  <a:pt x="2245" y="231"/>
                </a:lnTo>
                <a:lnTo>
                  <a:pt x="2241" y="227"/>
                </a:lnTo>
                <a:lnTo>
                  <a:pt x="2234" y="219"/>
                </a:lnTo>
                <a:lnTo>
                  <a:pt x="2231" y="214"/>
                </a:lnTo>
                <a:lnTo>
                  <a:pt x="2228" y="209"/>
                </a:lnTo>
                <a:lnTo>
                  <a:pt x="2223" y="198"/>
                </a:lnTo>
                <a:lnTo>
                  <a:pt x="2221" y="193"/>
                </a:lnTo>
                <a:lnTo>
                  <a:pt x="2220" y="187"/>
                </a:lnTo>
                <a:lnTo>
                  <a:pt x="2219" y="181"/>
                </a:lnTo>
                <a:lnTo>
                  <a:pt x="2218" y="175"/>
                </a:lnTo>
                <a:lnTo>
                  <a:pt x="2218" y="168"/>
                </a:lnTo>
                <a:lnTo>
                  <a:pt x="2217" y="161"/>
                </a:lnTo>
                <a:lnTo>
                  <a:pt x="2218" y="155"/>
                </a:lnTo>
                <a:lnTo>
                  <a:pt x="2218" y="148"/>
                </a:lnTo>
                <a:lnTo>
                  <a:pt x="2219" y="142"/>
                </a:lnTo>
                <a:lnTo>
                  <a:pt x="2220" y="136"/>
                </a:lnTo>
                <a:lnTo>
                  <a:pt x="2223" y="124"/>
                </a:lnTo>
                <a:lnTo>
                  <a:pt x="2225" y="119"/>
                </a:lnTo>
                <a:lnTo>
                  <a:pt x="2228" y="114"/>
                </a:lnTo>
                <a:lnTo>
                  <a:pt x="2234" y="104"/>
                </a:lnTo>
                <a:lnTo>
                  <a:pt x="2237" y="99"/>
                </a:lnTo>
                <a:lnTo>
                  <a:pt x="2241" y="95"/>
                </a:lnTo>
                <a:lnTo>
                  <a:pt x="2245" y="91"/>
                </a:lnTo>
                <a:lnTo>
                  <a:pt x="2249" y="88"/>
                </a:lnTo>
                <a:lnTo>
                  <a:pt x="2253" y="85"/>
                </a:lnTo>
                <a:lnTo>
                  <a:pt x="2258" y="82"/>
                </a:lnTo>
                <a:lnTo>
                  <a:pt x="2263" y="79"/>
                </a:lnTo>
                <a:lnTo>
                  <a:pt x="2268" y="77"/>
                </a:lnTo>
                <a:lnTo>
                  <a:pt x="2274" y="75"/>
                </a:lnTo>
                <a:lnTo>
                  <a:pt x="2279" y="73"/>
                </a:lnTo>
                <a:lnTo>
                  <a:pt x="2285" y="72"/>
                </a:lnTo>
                <a:lnTo>
                  <a:pt x="2291" y="71"/>
                </a:lnTo>
                <a:lnTo>
                  <a:pt x="2304" y="70"/>
                </a:lnTo>
                <a:lnTo>
                  <a:pt x="2317" y="71"/>
                </a:lnTo>
                <a:lnTo>
                  <a:pt x="2323" y="72"/>
                </a:lnTo>
                <a:lnTo>
                  <a:pt x="2329" y="73"/>
                </a:lnTo>
                <a:lnTo>
                  <a:pt x="2340" y="77"/>
                </a:lnTo>
                <a:lnTo>
                  <a:pt x="2346" y="79"/>
                </a:lnTo>
                <a:lnTo>
                  <a:pt x="2351" y="82"/>
                </a:lnTo>
                <a:lnTo>
                  <a:pt x="2360" y="88"/>
                </a:lnTo>
                <a:lnTo>
                  <a:pt x="2364" y="91"/>
                </a:lnTo>
                <a:lnTo>
                  <a:pt x="2368" y="95"/>
                </a:lnTo>
                <a:lnTo>
                  <a:pt x="2375" y="104"/>
                </a:lnTo>
                <a:lnTo>
                  <a:pt x="2378" y="109"/>
                </a:lnTo>
                <a:lnTo>
                  <a:pt x="2381" y="114"/>
                </a:lnTo>
                <a:lnTo>
                  <a:pt x="2385" y="124"/>
                </a:lnTo>
                <a:lnTo>
                  <a:pt x="2387" y="130"/>
                </a:lnTo>
                <a:lnTo>
                  <a:pt x="2389" y="136"/>
                </a:lnTo>
                <a:lnTo>
                  <a:pt x="2390" y="142"/>
                </a:lnTo>
                <a:lnTo>
                  <a:pt x="2391" y="148"/>
                </a:lnTo>
                <a:lnTo>
                  <a:pt x="2391" y="155"/>
                </a:lnTo>
                <a:lnTo>
                  <a:pt x="2391" y="161"/>
                </a:lnTo>
                <a:lnTo>
                  <a:pt x="2391" y="168"/>
                </a:lnTo>
                <a:lnTo>
                  <a:pt x="2391" y="175"/>
                </a:lnTo>
                <a:lnTo>
                  <a:pt x="2390" y="181"/>
                </a:lnTo>
                <a:lnTo>
                  <a:pt x="2389" y="187"/>
                </a:lnTo>
                <a:lnTo>
                  <a:pt x="2385" y="198"/>
                </a:lnTo>
                <a:lnTo>
                  <a:pt x="2383" y="204"/>
                </a:lnTo>
                <a:lnTo>
                  <a:pt x="2381" y="209"/>
                </a:lnTo>
                <a:lnTo>
                  <a:pt x="2375" y="219"/>
                </a:lnTo>
                <a:lnTo>
                  <a:pt x="2372" y="223"/>
                </a:lnTo>
                <a:lnTo>
                  <a:pt x="2368" y="227"/>
                </a:lnTo>
                <a:lnTo>
                  <a:pt x="2364" y="231"/>
                </a:lnTo>
                <a:lnTo>
                  <a:pt x="2360" y="235"/>
                </a:lnTo>
                <a:lnTo>
                  <a:pt x="2355" y="238"/>
                </a:lnTo>
                <a:lnTo>
                  <a:pt x="2351" y="241"/>
                </a:lnTo>
                <a:lnTo>
                  <a:pt x="2346" y="244"/>
                </a:lnTo>
                <a:lnTo>
                  <a:pt x="2340" y="246"/>
                </a:lnTo>
                <a:lnTo>
                  <a:pt x="2335" y="248"/>
                </a:lnTo>
                <a:lnTo>
                  <a:pt x="2329" y="250"/>
                </a:lnTo>
                <a:lnTo>
                  <a:pt x="2323" y="251"/>
                </a:lnTo>
                <a:lnTo>
                  <a:pt x="2317" y="252"/>
                </a:lnTo>
                <a:lnTo>
                  <a:pt x="2304" y="253"/>
                </a:lnTo>
                <a:close/>
                <a:moveTo>
                  <a:pt x="2305" y="215"/>
                </a:moveTo>
                <a:lnTo>
                  <a:pt x="2309" y="214"/>
                </a:lnTo>
                <a:lnTo>
                  <a:pt x="2313" y="214"/>
                </a:lnTo>
                <a:lnTo>
                  <a:pt x="2317" y="212"/>
                </a:lnTo>
                <a:lnTo>
                  <a:pt x="2321" y="211"/>
                </a:lnTo>
                <a:lnTo>
                  <a:pt x="2324" y="209"/>
                </a:lnTo>
                <a:lnTo>
                  <a:pt x="2327" y="206"/>
                </a:lnTo>
                <a:lnTo>
                  <a:pt x="2330" y="203"/>
                </a:lnTo>
                <a:lnTo>
                  <a:pt x="2332" y="199"/>
                </a:lnTo>
                <a:lnTo>
                  <a:pt x="2334" y="195"/>
                </a:lnTo>
                <a:lnTo>
                  <a:pt x="2336" y="191"/>
                </a:lnTo>
                <a:lnTo>
                  <a:pt x="2338" y="187"/>
                </a:lnTo>
                <a:lnTo>
                  <a:pt x="2339" y="182"/>
                </a:lnTo>
                <a:lnTo>
                  <a:pt x="2341" y="172"/>
                </a:lnTo>
                <a:lnTo>
                  <a:pt x="2341" y="167"/>
                </a:lnTo>
                <a:lnTo>
                  <a:pt x="2342" y="161"/>
                </a:lnTo>
                <a:lnTo>
                  <a:pt x="2341" y="150"/>
                </a:lnTo>
                <a:lnTo>
                  <a:pt x="2339" y="140"/>
                </a:lnTo>
                <a:lnTo>
                  <a:pt x="2338" y="135"/>
                </a:lnTo>
                <a:lnTo>
                  <a:pt x="2336" y="131"/>
                </a:lnTo>
                <a:lnTo>
                  <a:pt x="2332" y="123"/>
                </a:lnTo>
                <a:lnTo>
                  <a:pt x="2330" y="119"/>
                </a:lnTo>
                <a:lnTo>
                  <a:pt x="2327" y="116"/>
                </a:lnTo>
                <a:lnTo>
                  <a:pt x="2324" y="113"/>
                </a:lnTo>
                <a:lnTo>
                  <a:pt x="2321" y="111"/>
                </a:lnTo>
                <a:lnTo>
                  <a:pt x="2317" y="110"/>
                </a:lnTo>
                <a:lnTo>
                  <a:pt x="2313" y="108"/>
                </a:lnTo>
                <a:lnTo>
                  <a:pt x="2309" y="108"/>
                </a:lnTo>
                <a:lnTo>
                  <a:pt x="2305" y="107"/>
                </a:lnTo>
                <a:lnTo>
                  <a:pt x="2300" y="108"/>
                </a:lnTo>
                <a:lnTo>
                  <a:pt x="2296" y="108"/>
                </a:lnTo>
                <a:lnTo>
                  <a:pt x="2292" y="110"/>
                </a:lnTo>
                <a:lnTo>
                  <a:pt x="2288" y="111"/>
                </a:lnTo>
                <a:lnTo>
                  <a:pt x="2285" y="113"/>
                </a:lnTo>
                <a:lnTo>
                  <a:pt x="2282" y="116"/>
                </a:lnTo>
                <a:lnTo>
                  <a:pt x="2279" y="119"/>
                </a:lnTo>
                <a:lnTo>
                  <a:pt x="2277" y="123"/>
                </a:lnTo>
                <a:lnTo>
                  <a:pt x="2272" y="131"/>
                </a:lnTo>
                <a:lnTo>
                  <a:pt x="2271" y="135"/>
                </a:lnTo>
                <a:lnTo>
                  <a:pt x="2270" y="140"/>
                </a:lnTo>
                <a:lnTo>
                  <a:pt x="2269" y="145"/>
                </a:lnTo>
                <a:lnTo>
                  <a:pt x="2268" y="150"/>
                </a:lnTo>
                <a:lnTo>
                  <a:pt x="2267" y="155"/>
                </a:lnTo>
                <a:lnTo>
                  <a:pt x="2267" y="161"/>
                </a:lnTo>
                <a:lnTo>
                  <a:pt x="2268" y="172"/>
                </a:lnTo>
                <a:lnTo>
                  <a:pt x="2270" y="182"/>
                </a:lnTo>
                <a:lnTo>
                  <a:pt x="2271" y="187"/>
                </a:lnTo>
                <a:lnTo>
                  <a:pt x="2272" y="191"/>
                </a:lnTo>
                <a:lnTo>
                  <a:pt x="2274" y="195"/>
                </a:lnTo>
                <a:lnTo>
                  <a:pt x="2277" y="199"/>
                </a:lnTo>
                <a:lnTo>
                  <a:pt x="2279" y="203"/>
                </a:lnTo>
                <a:lnTo>
                  <a:pt x="2282" y="206"/>
                </a:lnTo>
                <a:lnTo>
                  <a:pt x="2285" y="209"/>
                </a:lnTo>
                <a:lnTo>
                  <a:pt x="2288" y="211"/>
                </a:lnTo>
                <a:lnTo>
                  <a:pt x="2292" y="212"/>
                </a:lnTo>
                <a:lnTo>
                  <a:pt x="2296" y="214"/>
                </a:lnTo>
                <a:lnTo>
                  <a:pt x="2300" y="214"/>
                </a:lnTo>
                <a:lnTo>
                  <a:pt x="2305" y="215"/>
                </a:lnTo>
                <a:close/>
                <a:moveTo>
                  <a:pt x="2539" y="172"/>
                </a:moveTo>
                <a:lnTo>
                  <a:pt x="2430" y="172"/>
                </a:lnTo>
                <a:lnTo>
                  <a:pt x="2430" y="133"/>
                </a:lnTo>
                <a:lnTo>
                  <a:pt x="2539" y="133"/>
                </a:lnTo>
                <a:lnTo>
                  <a:pt x="2539" y="172"/>
                </a:lnTo>
                <a:close/>
                <a:moveTo>
                  <a:pt x="2603" y="315"/>
                </a:moveTo>
                <a:lnTo>
                  <a:pt x="2594" y="315"/>
                </a:lnTo>
                <a:lnTo>
                  <a:pt x="2586" y="314"/>
                </a:lnTo>
                <a:lnTo>
                  <a:pt x="2579" y="312"/>
                </a:lnTo>
                <a:lnTo>
                  <a:pt x="2573" y="310"/>
                </a:lnTo>
                <a:lnTo>
                  <a:pt x="2584" y="274"/>
                </a:lnTo>
                <a:lnTo>
                  <a:pt x="2590" y="275"/>
                </a:lnTo>
                <a:lnTo>
                  <a:pt x="2596" y="276"/>
                </a:lnTo>
                <a:lnTo>
                  <a:pt x="2601" y="276"/>
                </a:lnTo>
                <a:lnTo>
                  <a:pt x="2606" y="276"/>
                </a:lnTo>
                <a:lnTo>
                  <a:pt x="2608" y="275"/>
                </a:lnTo>
                <a:lnTo>
                  <a:pt x="2610" y="274"/>
                </a:lnTo>
                <a:lnTo>
                  <a:pt x="2614" y="271"/>
                </a:lnTo>
                <a:lnTo>
                  <a:pt x="2617" y="267"/>
                </a:lnTo>
                <a:lnTo>
                  <a:pt x="2620" y="262"/>
                </a:lnTo>
                <a:lnTo>
                  <a:pt x="2623" y="254"/>
                </a:lnTo>
                <a:lnTo>
                  <a:pt x="2559" y="72"/>
                </a:lnTo>
                <a:lnTo>
                  <a:pt x="2611" y="72"/>
                </a:lnTo>
                <a:lnTo>
                  <a:pt x="2647" y="202"/>
                </a:lnTo>
                <a:lnTo>
                  <a:pt x="2686" y="72"/>
                </a:lnTo>
                <a:lnTo>
                  <a:pt x="2738" y="72"/>
                </a:lnTo>
                <a:lnTo>
                  <a:pt x="2669" y="268"/>
                </a:lnTo>
                <a:lnTo>
                  <a:pt x="2665" y="278"/>
                </a:lnTo>
                <a:lnTo>
                  <a:pt x="2663" y="283"/>
                </a:lnTo>
                <a:lnTo>
                  <a:pt x="2660" y="287"/>
                </a:lnTo>
                <a:lnTo>
                  <a:pt x="2654" y="296"/>
                </a:lnTo>
                <a:lnTo>
                  <a:pt x="2646" y="302"/>
                </a:lnTo>
                <a:lnTo>
                  <a:pt x="2642" y="306"/>
                </a:lnTo>
                <a:lnTo>
                  <a:pt x="2638" y="308"/>
                </a:lnTo>
                <a:lnTo>
                  <a:pt x="2633" y="310"/>
                </a:lnTo>
                <a:lnTo>
                  <a:pt x="2628" y="312"/>
                </a:lnTo>
                <a:lnTo>
                  <a:pt x="2622" y="314"/>
                </a:lnTo>
                <a:lnTo>
                  <a:pt x="2616" y="315"/>
                </a:lnTo>
                <a:lnTo>
                  <a:pt x="2610" y="315"/>
                </a:lnTo>
                <a:lnTo>
                  <a:pt x="2603" y="315"/>
                </a:lnTo>
                <a:close/>
                <a:moveTo>
                  <a:pt x="2812" y="249"/>
                </a:moveTo>
                <a:lnTo>
                  <a:pt x="2763" y="249"/>
                </a:lnTo>
                <a:lnTo>
                  <a:pt x="2763" y="13"/>
                </a:lnTo>
                <a:lnTo>
                  <a:pt x="2812" y="13"/>
                </a:lnTo>
                <a:lnTo>
                  <a:pt x="2812" y="249"/>
                </a:lnTo>
                <a:close/>
                <a:moveTo>
                  <a:pt x="2877" y="50"/>
                </a:moveTo>
                <a:lnTo>
                  <a:pt x="2872" y="49"/>
                </a:lnTo>
                <a:lnTo>
                  <a:pt x="2867" y="48"/>
                </a:lnTo>
                <a:lnTo>
                  <a:pt x="2863" y="45"/>
                </a:lnTo>
                <a:lnTo>
                  <a:pt x="2859" y="42"/>
                </a:lnTo>
                <a:lnTo>
                  <a:pt x="2855" y="38"/>
                </a:lnTo>
                <a:lnTo>
                  <a:pt x="2853" y="34"/>
                </a:lnTo>
                <a:lnTo>
                  <a:pt x="2851" y="30"/>
                </a:lnTo>
                <a:lnTo>
                  <a:pt x="2851" y="25"/>
                </a:lnTo>
                <a:lnTo>
                  <a:pt x="2851" y="20"/>
                </a:lnTo>
                <a:lnTo>
                  <a:pt x="2853" y="15"/>
                </a:lnTo>
                <a:lnTo>
                  <a:pt x="2855" y="11"/>
                </a:lnTo>
                <a:lnTo>
                  <a:pt x="2859" y="7"/>
                </a:lnTo>
                <a:lnTo>
                  <a:pt x="2863" y="4"/>
                </a:lnTo>
                <a:lnTo>
                  <a:pt x="2867" y="2"/>
                </a:lnTo>
                <a:lnTo>
                  <a:pt x="2872" y="0"/>
                </a:lnTo>
                <a:lnTo>
                  <a:pt x="2877" y="0"/>
                </a:lnTo>
                <a:lnTo>
                  <a:pt x="2883" y="0"/>
                </a:lnTo>
                <a:lnTo>
                  <a:pt x="2887" y="2"/>
                </a:lnTo>
                <a:lnTo>
                  <a:pt x="2892" y="4"/>
                </a:lnTo>
                <a:lnTo>
                  <a:pt x="2896" y="7"/>
                </a:lnTo>
                <a:lnTo>
                  <a:pt x="2900" y="11"/>
                </a:lnTo>
                <a:lnTo>
                  <a:pt x="2902" y="15"/>
                </a:lnTo>
                <a:lnTo>
                  <a:pt x="2903" y="20"/>
                </a:lnTo>
                <a:lnTo>
                  <a:pt x="2904" y="25"/>
                </a:lnTo>
                <a:lnTo>
                  <a:pt x="2903" y="30"/>
                </a:lnTo>
                <a:lnTo>
                  <a:pt x="2902" y="34"/>
                </a:lnTo>
                <a:lnTo>
                  <a:pt x="2900" y="38"/>
                </a:lnTo>
                <a:lnTo>
                  <a:pt x="2896" y="42"/>
                </a:lnTo>
                <a:lnTo>
                  <a:pt x="2892" y="45"/>
                </a:lnTo>
                <a:lnTo>
                  <a:pt x="2887" y="48"/>
                </a:lnTo>
                <a:lnTo>
                  <a:pt x="2883" y="49"/>
                </a:lnTo>
                <a:lnTo>
                  <a:pt x="2877" y="50"/>
                </a:lnTo>
                <a:close/>
                <a:moveTo>
                  <a:pt x="2853" y="72"/>
                </a:moveTo>
                <a:lnTo>
                  <a:pt x="2902" y="72"/>
                </a:lnTo>
                <a:lnTo>
                  <a:pt x="2902" y="249"/>
                </a:lnTo>
                <a:lnTo>
                  <a:pt x="2853" y="249"/>
                </a:lnTo>
                <a:lnTo>
                  <a:pt x="2853" y="72"/>
                </a:lnTo>
                <a:close/>
                <a:moveTo>
                  <a:pt x="3023" y="253"/>
                </a:moveTo>
                <a:lnTo>
                  <a:pt x="3010" y="252"/>
                </a:lnTo>
                <a:lnTo>
                  <a:pt x="3003" y="251"/>
                </a:lnTo>
                <a:lnTo>
                  <a:pt x="2998" y="250"/>
                </a:lnTo>
                <a:lnTo>
                  <a:pt x="2986" y="246"/>
                </a:lnTo>
                <a:lnTo>
                  <a:pt x="2980" y="244"/>
                </a:lnTo>
                <a:lnTo>
                  <a:pt x="2975" y="241"/>
                </a:lnTo>
                <a:lnTo>
                  <a:pt x="2966" y="235"/>
                </a:lnTo>
                <a:lnTo>
                  <a:pt x="2962" y="231"/>
                </a:lnTo>
                <a:lnTo>
                  <a:pt x="2958" y="227"/>
                </a:lnTo>
                <a:lnTo>
                  <a:pt x="2951" y="219"/>
                </a:lnTo>
                <a:lnTo>
                  <a:pt x="2948" y="214"/>
                </a:lnTo>
                <a:lnTo>
                  <a:pt x="2945" y="209"/>
                </a:lnTo>
                <a:lnTo>
                  <a:pt x="2940" y="198"/>
                </a:lnTo>
                <a:lnTo>
                  <a:pt x="2939" y="193"/>
                </a:lnTo>
                <a:lnTo>
                  <a:pt x="2937" y="187"/>
                </a:lnTo>
                <a:lnTo>
                  <a:pt x="2936" y="181"/>
                </a:lnTo>
                <a:lnTo>
                  <a:pt x="2935" y="175"/>
                </a:lnTo>
                <a:lnTo>
                  <a:pt x="2935" y="168"/>
                </a:lnTo>
                <a:lnTo>
                  <a:pt x="2935" y="161"/>
                </a:lnTo>
                <a:lnTo>
                  <a:pt x="2935" y="155"/>
                </a:lnTo>
                <a:lnTo>
                  <a:pt x="2935" y="148"/>
                </a:lnTo>
                <a:lnTo>
                  <a:pt x="2936" y="142"/>
                </a:lnTo>
                <a:lnTo>
                  <a:pt x="2937" y="136"/>
                </a:lnTo>
                <a:lnTo>
                  <a:pt x="2940" y="124"/>
                </a:lnTo>
                <a:lnTo>
                  <a:pt x="2943" y="119"/>
                </a:lnTo>
                <a:lnTo>
                  <a:pt x="2945" y="114"/>
                </a:lnTo>
                <a:lnTo>
                  <a:pt x="2951" y="104"/>
                </a:lnTo>
                <a:lnTo>
                  <a:pt x="2954" y="99"/>
                </a:lnTo>
                <a:lnTo>
                  <a:pt x="2958" y="95"/>
                </a:lnTo>
                <a:lnTo>
                  <a:pt x="2962" y="91"/>
                </a:lnTo>
                <a:lnTo>
                  <a:pt x="2966" y="88"/>
                </a:lnTo>
                <a:lnTo>
                  <a:pt x="2970" y="85"/>
                </a:lnTo>
                <a:lnTo>
                  <a:pt x="2975" y="82"/>
                </a:lnTo>
                <a:lnTo>
                  <a:pt x="2980" y="79"/>
                </a:lnTo>
                <a:lnTo>
                  <a:pt x="2986" y="77"/>
                </a:lnTo>
                <a:lnTo>
                  <a:pt x="2992" y="75"/>
                </a:lnTo>
                <a:lnTo>
                  <a:pt x="2998" y="73"/>
                </a:lnTo>
                <a:lnTo>
                  <a:pt x="3003" y="72"/>
                </a:lnTo>
                <a:lnTo>
                  <a:pt x="3010" y="71"/>
                </a:lnTo>
                <a:lnTo>
                  <a:pt x="3023" y="70"/>
                </a:lnTo>
                <a:lnTo>
                  <a:pt x="3035" y="71"/>
                </a:lnTo>
                <a:lnTo>
                  <a:pt x="3042" y="72"/>
                </a:lnTo>
                <a:lnTo>
                  <a:pt x="3047" y="73"/>
                </a:lnTo>
                <a:lnTo>
                  <a:pt x="3059" y="77"/>
                </a:lnTo>
                <a:lnTo>
                  <a:pt x="3064" y="79"/>
                </a:lnTo>
                <a:lnTo>
                  <a:pt x="3069" y="82"/>
                </a:lnTo>
                <a:lnTo>
                  <a:pt x="3078" y="88"/>
                </a:lnTo>
                <a:lnTo>
                  <a:pt x="3082" y="91"/>
                </a:lnTo>
                <a:lnTo>
                  <a:pt x="3086" y="95"/>
                </a:lnTo>
                <a:lnTo>
                  <a:pt x="3093" y="104"/>
                </a:lnTo>
                <a:lnTo>
                  <a:pt x="3096" y="109"/>
                </a:lnTo>
                <a:lnTo>
                  <a:pt x="3099" y="114"/>
                </a:lnTo>
                <a:lnTo>
                  <a:pt x="3104" y="124"/>
                </a:lnTo>
                <a:lnTo>
                  <a:pt x="3105" y="130"/>
                </a:lnTo>
                <a:lnTo>
                  <a:pt x="3107" y="136"/>
                </a:lnTo>
                <a:lnTo>
                  <a:pt x="3108" y="142"/>
                </a:lnTo>
                <a:lnTo>
                  <a:pt x="3109" y="148"/>
                </a:lnTo>
                <a:lnTo>
                  <a:pt x="3109" y="155"/>
                </a:lnTo>
                <a:lnTo>
                  <a:pt x="3109" y="161"/>
                </a:lnTo>
                <a:lnTo>
                  <a:pt x="3109" y="168"/>
                </a:lnTo>
                <a:lnTo>
                  <a:pt x="3109" y="175"/>
                </a:lnTo>
                <a:lnTo>
                  <a:pt x="3108" y="181"/>
                </a:lnTo>
                <a:lnTo>
                  <a:pt x="3107" y="187"/>
                </a:lnTo>
                <a:lnTo>
                  <a:pt x="3104" y="198"/>
                </a:lnTo>
                <a:lnTo>
                  <a:pt x="3101" y="204"/>
                </a:lnTo>
                <a:lnTo>
                  <a:pt x="3099" y="209"/>
                </a:lnTo>
                <a:lnTo>
                  <a:pt x="3093" y="219"/>
                </a:lnTo>
                <a:lnTo>
                  <a:pt x="3090" y="223"/>
                </a:lnTo>
                <a:lnTo>
                  <a:pt x="3086" y="227"/>
                </a:lnTo>
                <a:lnTo>
                  <a:pt x="3082" y="231"/>
                </a:lnTo>
                <a:lnTo>
                  <a:pt x="3078" y="235"/>
                </a:lnTo>
                <a:lnTo>
                  <a:pt x="3074" y="238"/>
                </a:lnTo>
                <a:lnTo>
                  <a:pt x="3069" y="241"/>
                </a:lnTo>
                <a:lnTo>
                  <a:pt x="3064" y="244"/>
                </a:lnTo>
                <a:lnTo>
                  <a:pt x="3059" y="246"/>
                </a:lnTo>
                <a:lnTo>
                  <a:pt x="3053" y="248"/>
                </a:lnTo>
                <a:lnTo>
                  <a:pt x="3047" y="250"/>
                </a:lnTo>
                <a:lnTo>
                  <a:pt x="3042" y="251"/>
                </a:lnTo>
                <a:lnTo>
                  <a:pt x="3035" y="252"/>
                </a:lnTo>
                <a:lnTo>
                  <a:pt x="3023" y="253"/>
                </a:lnTo>
                <a:close/>
                <a:moveTo>
                  <a:pt x="3023" y="215"/>
                </a:moveTo>
                <a:lnTo>
                  <a:pt x="3027" y="214"/>
                </a:lnTo>
                <a:lnTo>
                  <a:pt x="3031" y="214"/>
                </a:lnTo>
                <a:lnTo>
                  <a:pt x="3035" y="212"/>
                </a:lnTo>
                <a:lnTo>
                  <a:pt x="3039" y="211"/>
                </a:lnTo>
                <a:lnTo>
                  <a:pt x="3042" y="209"/>
                </a:lnTo>
                <a:lnTo>
                  <a:pt x="3045" y="206"/>
                </a:lnTo>
                <a:lnTo>
                  <a:pt x="3048" y="203"/>
                </a:lnTo>
                <a:lnTo>
                  <a:pt x="3050" y="199"/>
                </a:lnTo>
                <a:lnTo>
                  <a:pt x="3052" y="195"/>
                </a:lnTo>
                <a:lnTo>
                  <a:pt x="3054" y="191"/>
                </a:lnTo>
                <a:lnTo>
                  <a:pt x="3056" y="187"/>
                </a:lnTo>
                <a:lnTo>
                  <a:pt x="3057" y="182"/>
                </a:lnTo>
                <a:lnTo>
                  <a:pt x="3059" y="172"/>
                </a:lnTo>
                <a:lnTo>
                  <a:pt x="3060" y="167"/>
                </a:lnTo>
                <a:lnTo>
                  <a:pt x="3060" y="161"/>
                </a:lnTo>
                <a:lnTo>
                  <a:pt x="3059" y="150"/>
                </a:lnTo>
                <a:lnTo>
                  <a:pt x="3057" y="140"/>
                </a:lnTo>
                <a:lnTo>
                  <a:pt x="3056" y="135"/>
                </a:lnTo>
                <a:lnTo>
                  <a:pt x="3054" y="131"/>
                </a:lnTo>
                <a:lnTo>
                  <a:pt x="3050" y="123"/>
                </a:lnTo>
                <a:lnTo>
                  <a:pt x="3048" y="119"/>
                </a:lnTo>
                <a:lnTo>
                  <a:pt x="3045" y="116"/>
                </a:lnTo>
                <a:lnTo>
                  <a:pt x="3042" y="113"/>
                </a:lnTo>
                <a:lnTo>
                  <a:pt x="3039" y="111"/>
                </a:lnTo>
                <a:lnTo>
                  <a:pt x="3035" y="110"/>
                </a:lnTo>
                <a:lnTo>
                  <a:pt x="3031" y="108"/>
                </a:lnTo>
                <a:lnTo>
                  <a:pt x="3027" y="108"/>
                </a:lnTo>
                <a:lnTo>
                  <a:pt x="3023" y="107"/>
                </a:lnTo>
                <a:lnTo>
                  <a:pt x="3018" y="108"/>
                </a:lnTo>
                <a:lnTo>
                  <a:pt x="3014" y="108"/>
                </a:lnTo>
                <a:lnTo>
                  <a:pt x="3010" y="110"/>
                </a:lnTo>
                <a:lnTo>
                  <a:pt x="3006" y="111"/>
                </a:lnTo>
                <a:lnTo>
                  <a:pt x="3003" y="113"/>
                </a:lnTo>
                <a:lnTo>
                  <a:pt x="3000" y="116"/>
                </a:lnTo>
                <a:lnTo>
                  <a:pt x="2997" y="119"/>
                </a:lnTo>
                <a:lnTo>
                  <a:pt x="2995" y="123"/>
                </a:lnTo>
                <a:lnTo>
                  <a:pt x="2991" y="131"/>
                </a:lnTo>
                <a:lnTo>
                  <a:pt x="2989" y="135"/>
                </a:lnTo>
                <a:lnTo>
                  <a:pt x="2988" y="140"/>
                </a:lnTo>
                <a:lnTo>
                  <a:pt x="2987" y="145"/>
                </a:lnTo>
                <a:lnTo>
                  <a:pt x="2986" y="150"/>
                </a:lnTo>
                <a:lnTo>
                  <a:pt x="2986" y="155"/>
                </a:lnTo>
                <a:lnTo>
                  <a:pt x="2985" y="161"/>
                </a:lnTo>
                <a:lnTo>
                  <a:pt x="2986" y="172"/>
                </a:lnTo>
                <a:lnTo>
                  <a:pt x="2988" y="182"/>
                </a:lnTo>
                <a:lnTo>
                  <a:pt x="2989" y="187"/>
                </a:lnTo>
                <a:lnTo>
                  <a:pt x="2991" y="191"/>
                </a:lnTo>
                <a:lnTo>
                  <a:pt x="2993" y="195"/>
                </a:lnTo>
                <a:lnTo>
                  <a:pt x="2995" y="199"/>
                </a:lnTo>
                <a:lnTo>
                  <a:pt x="2997" y="203"/>
                </a:lnTo>
                <a:lnTo>
                  <a:pt x="3000" y="206"/>
                </a:lnTo>
                <a:lnTo>
                  <a:pt x="3003" y="209"/>
                </a:lnTo>
                <a:lnTo>
                  <a:pt x="3006" y="211"/>
                </a:lnTo>
                <a:lnTo>
                  <a:pt x="3010" y="212"/>
                </a:lnTo>
                <a:lnTo>
                  <a:pt x="3014" y="214"/>
                </a:lnTo>
                <a:lnTo>
                  <a:pt x="3018" y="214"/>
                </a:lnTo>
                <a:lnTo>
                  <a:pt x="3023" y="215"/>
                </a:lnTo>
                <a:close/>
                <a:moveTo>
                  <a:pt x="3142" y="315"/>
                </a:moveTo>
                <a:lnTo>
                  <a:pt x="3142" y="72"/>
                </a:lnTo>
                <a:lnTo>
                  <a:pt x="3191" y="72"/>
                </a:lnTo>
                <a:lnTo>
                  <a:pt x="3191" y="102"/>
                </a:lnTo>
                <a:lnTo>
                  <a:pt x="3197" y="95"/>
                </a:lnTo>
                <a:lnTo>
                  <a:pt x="3202" y="87"/>
                </a:lnTo>
                <a:lnTo>
                  <a:pt x="3206" y="84"/>
                </a:lnTo>
                <a:lnTo>
                  <a:pt x="3209" y="81"/>
                </a:lnTo>
                <a:lnTo>
                  <a:pt x="3214" y="78"/>
                </a:lnTo>
                <a:lnTo>
                  <a:pt x="3218" y="75"/>
                </a:lnTo>
                <a:lnTo>
                  <a:pt x="3224" y="73"/>
                </a:lnTo>
                <a:lnTo>
                  <a:pt x="3227" y="72"/>
                </a:lnTo>
                <a:lnTo>
                  <a:pt x="3230" y="71"/>
                </a:lnTo>
                <a:lnTo>
                  <a:pt x="3236" y="70"/>
                </a:lnTo>
                <a:lnTo>
                  <a:pt x="3243" y="70"/>
                </a:lnTo>
                <a:lnTo>
                  <a:pt x="3253" y="71"/>
                </a:lnTo>
                <a:lnTo>
                  <a:pt x="3257" y="71"/>
                </a:lnTo>
                <a:lnTo>
                  <a:pt x="3262" y="73"/>
                </a:lnTo>
                <a:lnTo>
                  <a:pt x="3266" y="74"/>
                </a:lnTo>
                <a:lnTo>
                  <a:pt x="3270" y="76"/>
                </a:lnTo>
                <a:lnTo>
                  <a:pt x="3279" y="80"/>
                </a:lnTo>
                <a:lnTo>
                  <a:pt x="3283" y="83"/>
                </a:lnTo>
                <a:lnTo>
                  <a:pt x="3286" y="86"/>
                </a:lnTo>
                <a:lnTo>
                  <a:pt x="3290" y="89"/>
                </a:lnTo>
                <a:lnTo>
                  <a:pt x="3293" y="93"/>
                </a:lnTo>
                <a:lnTo>
                  <a:pt x="3297" y="97"/>
                </a:lnTo>
                <a:lnTo>
                  <a:pt x="3299" y="101"/>
                </a:lnTo>
                <a:lnTo>
                  <a:pt x="3302" y="106"/>
                </a:lnTo>
                <a:lnTo>
                  <a:pt x="3305" y="110"/>
                </a:lnTo>
                <a:lnTo>
                  <a:pt x="3307" y="116"/>
                </a:lnTo>
                <a:lnTo>
                  <a:pt x="3309" y="121"/>
                </a:lnTo>
                <a:lnTo>
                  <a:pt x="3311" y="127"/>
                </a:lnTo>
                <a:lnTo>
                  <a:pt x="3312" y="133"/>
                </a:lnTo>
                <a:lnTo>
                  <a:pt x="3313" y="140"/>
                </a:lnTo>
                <a:lnTo>
                  <a:pt x="3314" y="146"/>
                </a:lnTo>
                <a:lnTo>
                  <a:pt x="3314" y="154"/>
                </a:lnTo>
                <a:lnTo>
                  <a:pt x="3315" y="161"/>
                </a:lnTo>
                <a:lnTo>
                  <a:pt x="3314" y="175"/>
                </a:lnTo>
                <a:lnTo>
                  <a:pt x="3312" y="188"/>
                </a:lnTo>
                <a:lnTo>
                  <a:pt x="3311" y="194"/>
                </a:lnTo>
                <a:lnTo>
                  <a:pt x="3309" y="200"/>
                </a:lnTo>
                <a:lnTo>
                  <a:pt x="3307" y="206"/>
                </a:lnTo>
                <a:lnTo>
                  <a:pt x="3305" y="211"/>
                </a:lnTo>
                <a:lnTo>
                  <a:pt x="3303" y="216"/>
                </a:lnTo>
                <a:lnTo>
                  <a:pt x="3300" y="220"/>
                </a:lnTo>
                <a:lnTo>
                  <a:pt x="3297" y="225"/>
                </a:lnTo>
                <a:lnTo>
                  <a:pt x="3294" y="229"/>
                </a:lnTo>
                <a:lnTo>
                  <a:pt x="3287" y="236"/>
                </a:lnTo>
                <a:lnTo>
                  <a:pt x="3283" y="239"/>
                </a:lnTo>
                <a:lnTo>
                  <a:pt x="3279" y="242"/>
                </a:lnTo>
                <a:lnTo>
                  <a:pt x="3271" y="246"/>
                </a:lnTo>
                <a:lnTo>
                  <a:pt x="3267" y="248"/>
                </a:lnTo>
                <a:lnTo>
                  <a:pt x="3262" y="249"/>
                </a:lnTo>
                <a:lnTo>
                  <a:pt x="3253" y="251"/>
                </a:lnTo>
                <a:lnTo>
                  <a:pt x="3243" y="252"/>
                </a:lnTo>
                <a:lnTo>
                  <a:pt x="3236" y="252"/>
                </a:lnTo>
                <a:lnTo>
                  <a:pt x="3230" y="251"/>
                </a:lnTo>
                <a:lnTo>
                  <a:pt x="3224" y="249"/>
                </a:lnTo>
                <a:lnTo>
                  <a:pt x="3219" y="247"/>
                </a:lnTo>
                <a:lnTo>
                  <a:pt x="3214" y="245"/>
                </a:lnTo>
                <a:lnTo>
                  <a:pt x="3210" y="242"/>
                </a:lnTo>
                <a:lnTo>
                  <a:pt x="3208" y="240"/>
                </a:lnTo>
                <a:lnTo>
                  <a:pt x="3206" y="239"/>
                </a:lnTo>
                <a:lnTo>
                  <a:pt x="3203" y="235"/>
                </a:lnTo>
                <a:lnTo>
                  <a:pt x="3200" y="232"/>
                </a:lnTo>
                <a:lnTo>
                  <a:pt x="3197" y="228"/>
                </a:lnTo>
                <a:lnTo>
                  <a:pt x="3193" y="221"/>
                </a:lnTo>
                <a:lnTo>
                  <a:pt x="3191" y="315"/>
                </a:lnTo>
                <a:lnTo>
                  <a:pt x="3142" y="315"/>
                </a:lnTo>
                <a:close/>
                <a:moveTo>
                  <a:pt x="3190" y="161"/>
                </a:moveTo>
                <a:lnTo>
                  <a:pt x="3191" y="172"/>
                </a:lnTo>
                <a:lnTo>
                  <a:pt x="3193" y="182"/>
                </a:lnTo>
                <a:lnTo>
                  <a:pt x="3194" y="187"/>
                </a:lnTo>
                <a:lnTo>
                  <a:pt x="3196" y="191"/>
                </a:lnTo>
                <a:lnTo>
                  <a:pt x="3198" y="195"/>
                </a:lnTo>
                <a:lnTo>
                  <a:pt x="3200" y="199"/>
                </a:lnTo>
                <a:lnTo>
                  <a:pt x="3205" y="205"/>
                </a:lnTo>
                <a:lnTo>
                  <a:pt x="3208" y="207"/>
                </a:lnTo>
                <a:lnTo>
                  <a:pt x="3212" y="209"/>
                </a:lnTo>
                <a:lnTo>
                  <a:pt x="3215" y="211"/>
                </a:lnTo>
                <a:lnTo>
                  <a:pt x="3219" y="212"/>
                </a:lnTo>
                <a:lnTo>
                  <a:pt x="3223" y="213"/>
                </a:lnTo>
                <a:lnTo>
                  <a:pt x="3227" y="213"/>
                </a:lnTo>
                <a:lnTo>
                  <a:pt x="3232" y="213"/>
                </a:lnTo>
                <a:lnTo>
                  <a:pt x="3236" y="212"/>
                </a:lnTo>
                <a:lnTo>
                  <a:pt x="3240" y="211"/>
                </a:lnTo>
                <a:lnTo>
                  <a:pt x="3243" y="209"/>
                </a:lnTo>
                <a:lnTo>
                  <a:pt x="3247" y="207"/>
                </a:lnTo>
                <a:lnTo>
                  <a:pt x="3250" y="205"/>
                </a:lnTo>
                <a:lnTo>
                  <a:pt x="3253" y="202"/>
                </a:lnTo>
                <a:lnTo>
                  <a:pt x="3255" y="198"/>
                </a:lnTo>
                <a:lnTo>
                  <a:pt x="3259" y="191"/>
                </a:lnTo>
                <a:lnTo>
                  <a:pt x="3261" y="186"/>
                </a:lnTo>
                <a:lnTo>
                  <a:pt x="3262" y="182"/>
                </a:lnTo>
                <a:lnTo>
                  <a:pt x="3263" y="177"/>
                </a:lnTo>
                <a:lnTo>
                  <a:pt x="3264" y="172"/>
                </a:lnTo>
                <a:lnTo>
                  <a:pt x="3264" y="166"/>
                </a:lnTo>
                <a:lnTo>
                  <a:pt x="3265" y="161"/>
                </a:lnTo>
                <a:lnTo>
                  <a:pt x="3264" y="150"/>
                </a:lnTo>
                <a:lnTo>
                  <a:pt x="3262" y="140"/>
                </a:lnTo>
                <a:lnTo>
                  <a:pt x="3261" y="135"/>
                </a:lnTo>
                <a:lnTo>
                  <a:pt x="3259" y="131"/>
                </a:lnTo>
                <a:lnTo>
                  <a:pt x="3257" y="127"/>
                </a:lnTo>
                <a:lnTo>
                  <a:pt x="3255" y="123"/>
                </a:lnTo>
                <a:lnTo>
                  <a:pt x="3253" y="120"/>
                </a:lnTo>
                <a:lnTo>
                  <a:pt x="3250" y="117"/>
                </a:lnTo>
                <a:lnTo>
                  <a:pt x="3247" y="115"/>
                </a:lnTo>
                <a:lnTo>
                  <a:pt x="3243" y="113"/>
                </a:lnTo>
                <a:lnTo>
                  <a:pt x="3240" y="111"/>
                </a:lnTo>
                <a:lnTo>
                  <a:pt x="3236" y="110"/>
                </a:lnTo>
                <a:lnTo>
                  <a:pt x="3232" y="109"/>
                </a:lnTo>
                <a:lnTo>
                  <a:pt x="3227" y="109"/>
                </a:lnTo>
                <a:lnTo>
                  <a:pt x="3219" y="110"/>
                </a:lnTo>
                <a:lnTo>
                  <a:pt x="3215" y="111"/>
                </a:lnTo>
                <a:lnTo>
                  <a:pt x="3212" y="113"/>
                </a:lnTo>
                <a:lnTo>
                  <a:pt x="3208" y="115"/>
                </a:lnTo>
                <a:lnTo>
                  <a:pt x="3205" y="117"/>
                </a:lnTo>
                <a:lnTo>
                  <a:pt x="3202" y="120"/>
                </a:lnTo>
                <a:lnTo>
                  <a:pt x="3200" y="123"/>
                </a:lnTo>
                <a:lnTo>
                  <a:pt x="3196" y="131"/>
                </a:lnTo>
                <a:lnTo>
                  <a:pt x="3194" y="135"/>
                </a:lnTo>
                <a:lnTo>
                  <a:pt x="3193" y="139"/>
                </a:lnTo>
                <a:lnTo>
                  <a:pt x="3192" y="144"/>
                </a:lnTo>
                <a:lnTo>
                  <a:pt x="3191" y="150"/>
                </a:lnTo>
                <a:lnTo>
                  <a:pt x="3190" y="155"/>
                </a:lnTo>
                <a:lnTo>
                  <a:pt x="3190" y="161"/>
                </a:lnTo>
                <a:close/>
                <a:moveTo>
                  <a:pt x="3373" y="50"/>
                </a:moveTo>
                <a:lnTo>
                  <a:pt x="3368" y="49"/>
                </a:lnTo>
                <a:lnTo>
                  <a:pt x="3363" y="48"/>
                </a:lnTo>
                <a:lnTo>
                  <a:pt x="3358" y="45"/>
                </a:lnTo>
                <a:lnTo>
                  <a:pt x="3354" y="42"/>
                </a:lnTo>
                <a:lnTo>
                  <a:pt x="3351" y="38"/>
                </a:lnTo>
                <a:lnTo>
                  <a:pt x="3348" y="34"/>
                </a:lnTo>
                <a:lnTo>
                  <a:pt x="3347" y="30"/>
                </a:lnTo>
                <a:lnTo>
                  <a:pt x="3346" y="25"/>
                </a:lnTo>
                <a:lnTo>
                  <a:pt x="3347" y="20"/>
                </a:lnTo>
                <a:lnTo>
                  <a:pt x="3348" y="15"/>
                </a:lnTo>
                <a:lnTo>
                  <a:pt x="3351" y="11"/>
                </a:lnTo>
                <a:lnTo>
                  <a:pt x="3354" y="7"/>
                </a:lnTo>
                <a:lnTo>
                  <a:pt x="3358" y="4"/>
                </a:lnTo>
                <a:lnTo>
                  <a:pt x="3363" y="2"/>
                </a:lnTo>
                <a:lnTo>
                  <a:pt x="3368" y="0"/>
                </a:lnTo>
                <a:lnTo>
                  <a:pt x="3373" y="0"/>
                </a:lnTo>
                <a:lnTo>
                  <a:pt x="3378" y="0"/>
                </a:lnTo>
                <a:lnTo>
                  <a:pt x="3383" y="2"/>
                </a:lnTo>
                <a:lnTo>
                  <a:pt x="3387" y="4"/>
                </a:lnTo>
                <a:lnTo>
                  <a:pt x="3392" y="7"/>
                </a:lnTo>
                <a:lnTo>
                  <a:pt x="3395" y="11"/>
                </a:lnTo>
                <a:lnTo>
                  <a:pt x="3397" y="15"/>
                </a:lnTo>
                <a:lnTo>
                  <a:pt x="3399" y="20"/>
                </a:lnTo>
                <a:lnTo>
                  <a:pt x="3399" y="25"/>
                </a:lnTo>
                <a:lnTo>
                  <a:pt x="3399" y="30"/>
                </a:lnTo>
                <a:lnTo>
                  <a:pt x="3397" y="34"/>
                </a:lnTo>
                <a:lnTo>
                  <a:pt x="3395" y="38"/>
                </a:lnTo>
                <a:lnTo>
                  <a:pt x="3392" y="42"/>
                </a:lnTo>
                <a:lnTo>
                  <a:pt x="3387" y="45"/>
                </a:lnTo>
                <a:lnTo>
                  <a:pt x="3383" y="48"/>
                </a:lnTo>
                <a:lnTo>
                  <a:pt x="3378" y="49"/>
                </a:lnTo>
                <a:lnTo>
                  <a:pt x="3373" y="50"/>
                </a:lnTo>
                <a:close/>
                <a:moveTo>
                  <a:pt x="3348" y="72"/>
                </a:moveTo>
                <a:lnTo>
                  <a:pt x="3397" y="72"/>
                </a:lnTo>
                <a:lnTo>
                  <a:pt x="3397" y="249"/>
                </a:lnTo>
                <a:lnTo>
                  <a:pt x="3348" y="249"/>
                </a:lnTo>
                <a:lnTo>
                  <a:pt x="3348" y="72"/>
                </a:lnTo>
                <a:close/>
                <a:moveTo>
                  <a:pt x="3585" y="123"/>
                </a:moveTo>
                <a:lnTo>
                  <a:pt x="3540" y="126"/>
                </a:lnTo>
                <a:lnTo>
                  <a:pt x="3539" y="121"/>
                </a:lnTo>
                <a:lnTo>
                  <a:pt x="3537" y="118"/>
                </a:lnTo>
                <a:lnTo>
                  <a:pt x="3534" y="114"/>
                </a:lnTo>
                <a:lnTo>
                  <a:pt x="3531" y="111"/>
                </a:lnTo>
                <a:lnTo>
                  <a:pt x="3527" y="108"/>
                </a:lnTo>
                <a:lnTo>
                  <a:pt x="3522" y="106"/>
                </a:lnTo>
                <a:lnTo>
                  <a:pt x="3516" y="105"/>
                </a:lnTo>
                <a:lnTo>
                  <a:pt x="3510" y="105"/>
                </a:lnTo>
                <a:lnTo>
                  <a:pt x="3505" y="105"/>
                </a:lnTo>
                <a:lnTo>
                  <a:pt x="3500" y="106"/>
                </a:lnTo>
                <a:lnTo>
                  <a:pt x="3495" y="108"/>
                </a:lnTo>
                <a:lnTo>
                  <a:pt x="3491" y="110"/>
                </a:lnTo>
                <a:lnTo>
                  <a:pt x="3488" y="112"/>
                </a:lnTo>
                <a:lnTo>
                  <a:pt x="3485" y="115"/>
                </a:lnTo>
                <a:lnTo>
                  <a:pt x="3484" y="119"/>
                </a:lnTo>
                <a:lnTo>
                  <a:pt x="3483" y="122"/>
                </a:lnTo>
                <a:lnTo>
                  <a:pt x="3484" y="125"/>
                </a:lnTo>
                <a:lnTo>
                  <a:pt x="3485" y="128"/>
                </a:lnTo>
                <a:lnTo>
                  <a:pt x="3486" y="131"/>
                </a:lnTo>
                <a:lnTo>
                  <a:pt x="3488" y="133"/>
                </a:lnTo>
                <a:lnTo>
                  <a:pt x="3491" y="135"/>
                </a:lnTo>
                <a:lnTo>
                  <a:pt x="3495" y="137"/>
                </a:lnTo>
                <a:lnTo>
                  <a:pt x="3500" y="139"/>
                </a:lnTo>
                <a:lnTo>
                  <a:pt x="3506" y="140"/>
                </a:lnTo>
                <a:lnTo>
                  <a:pt x="3538" y="146"/>
                </a:lnTo>
                <a:lnTo>
                  <a:pt x="3544" y="148"/>
                </a:lnTo>
                <a:lnTo>
                  <a:pt x="3550" y="150"/>
                </a:lnTo>
                <a:lnTo>
                  <a:pt x="3555" y="151"/>
                </a:lnTo>
                <a:lnTo>
                  <a:pt x="3560" y="153"/>
                </a:lnTo>
                <a:lnTo>
                  <a:pt x="3569" y="158"/>
                </a:lnTo>
                <a:lnTo>
                  <a:pt x="3576" y="164"/>
                </a:lnTo>
                <a:lnTo>
                  <a:pt x="3579" y="167"/>
                </a:lnTo>
                <a:lnTo>
                  <a:pt x="3582" y="170"/>
                </a:lnTo>
                <a:lnTo>
                  <a:pt x="3584" y="174"/>
                </a:lnTo>
                <a:lnTo>
                  <a:pt x="3586" y="177"/>
                </a:lnTo>
                <a:lnTo>
                  <a:pt x="3588" y="185"/>
                </a:lnTo>
                <a:lnTo>
                  <a:pt x="3589" y="190"/>
                </a:lnTo>
                <a:lnTo>
                  <a:pt x="3589" y="194"/>
                </a:lnTo>
                <a:lnTo>
                  <a:pt x="3589" y="199"/>
                </a:lnTo>
                <a:lnTo>
                  <a:pt x="3588" y="203"/>
                </a:lnTo>
                <a:lnTo>
                  <a:pt x="3587" y="207"/>
                </a:lnTo>
                <a:lnTo>
                  <a:pt x="3586" y="211"/>
                </a:lnTo>
                <a:lnTo>
                  <a:pt x="3585" y="214"/>
                </a:lnTo>
                <a:lnTo>
                  <a:pt x="3583" y="218"/>
                </a:lnTo>
                <a:lnTo>
                  <a:pt x="3581" y="221"/>
                </a:lnTo>
                <a:lnTo>
                  <a:pt x="3579" y="225"/>
                </a:lnTo>
                <a:lnTo>
                  <a:pt x="3573" y="231"/>
                </a:lnTo>
                <a:lnTo>
                  <a:pt x="3567" y="236"/>
                </a:lnTo>
                <a:lnTo>
                  <a:pt x="3559" y="241"/>
                </a:lnTo>
                <a:lnTo>
                  <a:pt x="3551" y="245"/>
                </a:lnTo>
                <a:lnTo>
                  <a:pt x="3542" y="248"/>
                </a:lnTo>
                <a:lnTo>
                  <a:pt x="3532" y="251"/>
                </a:lnTo>
                <a:lnTo>
                  <a:pt x="3521" y="252"/>
                </a:lnTo>
                <a:lnTo>
                  <a:pt x="3510" y="253"/>
                </a:lnTo>
                <a:lnTo>
                  <a:pt x="3502" y="252"/>
                </a:lnTo>
                <a:lnTo>
                  <a:pt x="3494" y="252"/>
                </a:lnTo>
                <a:lnTo>
                  <a:pt x="3486" y="250"/>
                </a:lnTo>
                <a:lnTo>
                  <a:pt x="3479" y="249"/>
                </a:lnTo>
                <a:lnTo>
                  <a:pt x="3472" y="247"/>
                </a:lnTo>
                <a:lnTo>
                  <a:pt x="3466" y="244"/>
                </a:lnTo>
                <a:lnTo>
                  <a:pt x="3460" y="241"/>
                </a:lnTo>
                <a:lnTo>
                  <a:pt x="3454" y="238"/>
                </a:lnTo>
                <a:lnTo>
                  <a:pt x="3449" y="234"/>
                </a:lnTo>
                <a:lnTo>
                  <a:pt x="3445" y="230"/>
                </a:lnTo>
                <a:lnTo>
                  <a:pt x="3441" y="225"/>
                </a:lnTo>
                <a:lnTo>
                  <a:pt x="3437" y="221"/>
                </a:lnTo>
                <a:lnTo>
                  <a:pt x="3434" y="215"/>
                </a:lnTo>
                <a:lnTo>
                  <a:pt x="3432" y="210"/>
                </a:lnTo>
                <a:lnTo>
                  <a:pt x="3430" y="204"/>
                </a:lnTo>
                <a:lnTo>
                  <a:pt x="3429" y="198"/>
                </a:lnTo>
                <a:lnTo>
                  <a:pt x="3478" y="195"/>
                </a:lnTo>
                <a:lnTo>
                  <a:pt x="3480" y="200"/>
                </a:lnTo>
                <a:lnTo>
                  <a:pt x="3482" y="205"/>
                </a:lnTo>
                <a:lnTo>
                  <a:pt x="3485" y="209"/>
                </a:lnTo>
                <a:lnTo>
                  <a:pt x="3489" y="212"/>
                </a:lnTo>
                <a:lnTo>
                  <a:pt x="3493" y="214"/>
                </a:lnTo>
                <a:lnTo>
                  <a:pt x="3498" y="216"/>
                </a:lnTo>
                <a:lnTo>
                  <a:pt x="3504" y="217"/>
                </a:lnTo>
                <a:lnTo>
                  <a:pt x="3510" y="217"/>
                </a:lnTo>
                <a:lnTo>
                  <a:pt x="3516" y="217"/>
                </a:lnTo>
                <a:lnTo>
                  <a:pt x="3522" y="216"/>
                </a:lnTo>
                <a:lnTo>
                  <a:pt x="3527" y="214"/>
                </a:lnTo>
                <a:lnTo>
                  <a:pt x="3529" y="213"/>
                </a:lnTo>
                <a:lnTo>
                  <a:pt x="3531" y="212"/>
                </a:lnTo>
                <a:lnTo>
                  <a:pt x="3535" y="209"/>
                </a:lnTo>
                <a:lnTo>
                  <a:pt x="3537" y="206"/>
                </a:lnTo>
                <a:lnTo>
                  <a:pt x="3538" y="205"/>
                </a:lnTo>
                <a:lnTo>
                  <a:pt x="3539" y="203"/>
                </a:lnTo>
                <a:lnTo>
                  <a:pt x="3539" y="199"/>
                </a:lnTo>
                <a:lnTo>
                  <a:pt x="3539" y="196"/>
                </a:lnTo>
                <a:lnTo>
                  <a:pt x="3538" y="193"/>
                </a:lnTo>
                <a:lnTo>
                  <a:pt x="3536" y="191"/>
                </a:lnTo>
                <a:lnTo>
                  <a:pt x="3533" y="188"/>
                </a:lnTo>
                <a:lnTo>
                  <a:pt x="3530" y="186"/>
                </a:lnTo>
                <a:lnTo>
                  <a:pt x="3526" y="184"/>
                </a:lnTo>
                <a:lnTo>
                  <a:pt x="3522" y="183"/>
                </a:lnTo>
                <a:lnTo>
                  <a:pt x="3516" y="182"/>
                </a:lnTo>
                <a:lnTo>
                  <a:pt x="3486" y="176"/>
                </a:lnTo>
                <a:lnTo>
                  <a:pt x="3480" y="174"/>
                </a:lnTo>
                <a:lnTo>
                  <a:pt x="3474" y="173"/>
                </a:lnTo>
                <a:lnTo>
                  <a:pt x="3463" y="169"/>
                </a:lnTo>
                <a:lnTo>
                  <a:pt x="3459" y="166"/>
                </a:lnTo>
                <a:lnTo>
                  <a:pt x="3455" y="164"/>
                </a:lnTo>
                <a:lnTo>
                  <a:pt x="3451" y="161"/>
                </a:lnTo>
                <a:lnTo>
                  <a:pt x="3447" y="158"/>
                </a:lnTo>
                <a:lnTo>
                  <a:pt x="3444" y="155"/>
                </a:lnTo>
                <a:lnTo>
                  <a:pt x="3442" y="151"/>
                </a:lnTo>
                <a:lnTo>
                  <a:pt x="3440" y="147"/>
                </a:lnTo>
                <a:lnTo>
                  <a:pt x="3437" y="143"/>
                </a:lnTo>
                <a:lnTo>
                  <a:pt x="3435" y="139"/>
                </a:lnTo>
                <a:lnTo>
                  <a:pt x="3434" y="135"/>
                </a:lnTo>
                <a:lnTo>
                  <a:pt x="3434" y="130"/>
                </a:lnTo>
                <a:lnTo>
                  <a:pt x="3434" y="125"/>
                </a:lnTo>
                <a:lnTo>
                  <a:pt x="3434" y="119"/>
                </a:lnTo>
                <a:lnTo>
                  <a:pt x="3435" y="113"/>
                </a:lnTo>
                <a:lnTo>
                  <a:pt x="3437" y="107"/>
                </a:lnTo>
                <a:lnTo>
                  <a:pt x="3440" y="102"/>
                </a:lnTo>
                <a:lnTo>
                  <a:pt x="3443" y="97"/>
                </a:lnTo>
                <a:lnTo>
                  <a:pt x="3446" y="93"/>
                </a:lnTo>
                <a:lnTo>
                  <a:pt x="3450" y="89"/>
                </a:lnTo>
                <a:lnTo>
                  <a:pt x="3455" y="85"/>
                </a:lnTo>
                <a:lnTo>
                  <a:pt x="3460" y="81"/>
                </a:lnTo>
                <a:lnTo>
                  <a:pt x="3466" y="78"/>
                </a:lnTo>
                <a:lnTo>
                  <a:pt x="3472" y="76"/>
                </a:lnTo>
                <a:lnTo>
                  <a:pt x="3479" y="74"/>
                </a:lnTo>
                <a:lnTo>
                  <a:pt x="3482" y="73"/>
                </a:lnTo>
                <a:lnTo>
                  <a:pt x="3486" y="72"/>
                </a:lnTo>
                <a:lnTo>
                  <a:pt x="3493" y="71"/>
                </a:lnTo>
                <a:lnTo>
                  <a:pt x="3501" y="70"/>
                </a:lnTo>
                <a:lnTo>
                  <a:pt x="3510" y="70"/>
                </a:lnTo>
                <a:lnTo>
                  <a:pt x="3518" y="70"/>
                </a:lnTo>
                <a:lnTo>
                  <a:pt x="3525" y="71"/>
                </a:lnTo>
                <a:lnTo>
                  <a:pt x="3533" y="72"/>
                </a:lnTo>
                <a:lnTo>
                  <a:pt x="3540" y="74"/>
                </a:lnTo>
                <a:lnTo>
                  <a:pt x="3546" y="76"/>
                </a:lnTo>
                <a:lnTo>
                  <a:pt x="3552" y="78"/>
                </a:lnTo>
                <a:lnTo>
                  <a:pt x="3557" y="81"/>
                </a:lnTo>
                <a:lnTo>
                  <a:pt x="3562" y="84"/>
                </a:lnTo>
                <a:lnTo>
                  <a:pt x="3567" y="88"/>
                </a:lnTo>
                <a:lnTo>
                  <a:pt x="3571" y="92"/>
                </a:lnTo>
                <a:lnTo>
                  <a:pt x="3575" y="96"/>
                </a:lnTo>
                <a:lnTo>
                  <a:pt x="3578" y="101"/>
                </a:lnTo>
                <a:lnTo>
                  <a:pt x="3580" y="106"/>
                </a:lnTo>
                <a:lnTo>
                  <a:pt x="3582" y="111"/>
                </a:lnTo>
                <a:lnTo>
                  <a:pt x="3584" y="117"/>
                </a:lnTo>
                <a:lnTo>
                  <a:pt x="3585" y="123"/>
                </a:lnTo>
                <a:close/>
                <a:moveTo>
                  <a:pt x="3714" y="72"/>
                </a:moveTo>
                <a:lnTo>
                  <a:pt x="3714" y="109"/>
                </a:lnTo>
                <a:lnTo>
                  <a:pt x="3680" y="109"/>
                </a:lnTo>
                <a:lnTo>
                  <a:pt x="3680" y="195"/>
                </a:lnTo>
                <a:lnTo>
                  <a:pt x="3681" y="199"/>
                </a:lnTo>
                <a:lnTo>
                  <a:pt x="3682" y="203"/>
                </a:lnTo>
                <a:lnTo>
                  <a:pt x="3682" y="205"/>
                </a:lnTo>
                <a:lnTo>
                  <a:pt x="3683" y="206"/>
                </a:lnTo>
                <a:lnTo>
                  <a:pt x="3685" y="208"/>
                </a:lnTo>
                <a:lnTo>
                  <a:pt x="3687" y="210"/>
                </a:lnTo>
                <a:lnTo>
                  <a:pt x="3690" y="211"/>
                </a:lnTo>
                <a:lnTo>
                  <a:pt x="3693" y="212"/>
                </a:lnTo>
                <a:lnTo>
                  <a:pt x="3697" y="212"/>
                </a:lnTo>
                <a:lnTo>
                  <a:pt x="3704" y="211"/>
                </a:lnTo>
                <a:lnTo>
                  <a:pt x="3709" y="210"/>
                </a:lnTo>
                <a:lnTo>
                  <a:pt x="3717" y="247"/>
                </a:lnTo>
                <a:lnTo>
                  <a:pt x="3707" y="250"/>
                </a:lnTo>
                <a:lnTo>
                  <a:pt x="3699" y="251"/>
                </a:lnTo>
                <a:lnTo>
                  <a:pt x="3690" y="252"/>
                </a:lnTo>
                <a:lnTo>
                  <a:pt x="3684" y="252"/>
                </a:lnTo>
                <a:lnTo>
                  <a:pt x="3678" y="251"/>
                </a:lnTo>
                <a:lnTo>
                  <a:pt x="3672" y="250"/>
                </a:lnTo>
                <a:lnTo>
                  <a:pt x="3666" y="249"/>
                </a:lnTo>
                <a:lnTo>
                  <a:pt x="3661" y="248"/>
                </a:lnTo>
                <a:lnTo>
                  <a:pt x="3656" y="245"/>
                </a:lnTo>
                <a:lnTo>
                  <a:pt x="3652" y="243"/>
                </a:lnTo>
                <a:lnTo>
                  <a:pt x="3647" y="240"/>
                </a:lnTo>
                <a:lnTo>
                  <a:pt x="3644" y="237"/>
                </a:lnTo>
                <a:lnTo>
                  <a:pt x="3640" y="233"/>
                </a:lnTo>
                <a:lnTo>
                  <a:pt x="3638" y="229"/>
                </a:lnTo>
                <a:lnTo>
                  <a:pt x="3635" y="224"/>
                </a:lnTo>
                <a:lnTo>
                  <a:pt x="3634" y="219"/>
                </a:lnTo>
                <a:lnTo>
                  <a:pt x="3632" y="213"/>
                </a:lnTo>
                <a:lnTo>
                  <a:pt x="3632" y="208"/>
                </a:lnTo>
                <a:lnTo>
                  <a:pt x="3631" y="201"/>
                </a:lnTo>
                <a:lnTo>
                  <a:pt x="3631" y="109"/>
                </a:lnTo>
                <a:lnTo>
                  <a:pt x="3607" y="109"/>
                </a:lnTo>
                <a:lnTo>
                  <a:pt x="3607" y="72"/>
                </a:lnTo>
                <a:lnTo>
                  <a:pt x="3631" y="72"/>
                </a:lnTo>
                <a:lnTo>
                  <a:pt x="3631" y="30"/>
                </a:lnTo>
                <a:lnTo>
                  <a:pt x="3680" y="30"/>
                </a:lnTo>
                <a:lnTo>
                  <a:pt x="3680" y="72"/>
                </a:lnTo>
                <a:lnTo>
                  <a:pt x="3714" y="72"/>
                </a:lnTo>
                <a:close/>
                <a:moveTo>
                  <a:pt x="3821" y="253"/>
                </a:moveTo>
                <a:lnTo>
                  <a:pt x="3808" y="252"/>
                </a:lnTo>
                <a:lnTo>
                  <a:pt x="3801" y="251"/>
                </a:lnTo>
                <a:lnTo>
                  <a:pt x="3796" y="250"/>
                </a:lnTo>
                <a:lnTo>
                  <a:pt x="3784" y="246"/>
                </a:lnTo>
                <a:lnTo>
                  <a:pt x="3779" y="244"/>
                </a:lnTo>
                <a:lnTo>
                  <a:pt x="3774" y="241"/>
                </a:lnTo>
                <a:lnTo>
                  <a:pt x="3765" y="235"/>
                </a:lnTo>
                <a:lnTo>
                  <a:pt x="3761" y="231"/>
                </a:lnTo>
                <a:lnTo>
                  <a:pt x="3757" y="227"/>
                </a:lnTo>
                <a:lnTo>
                  <a:pt x="3750" y="219"/>
                </a:lnTo>
                <a:lnTo>
                  <a:pt x="3747" y="214"/>
                </a:lnTo>
                <a:lnTo>
                  <a:pt x="3744" y="209"/>
                </a:lnTo>
                <a:lnTo>
                  <a:pt x="3740" y="198"/>
                </a:lnTo>
                <a:lnTo>
                  <a:pt x="3738" y="193"/>
                </a:lnTo>
                <a:lnTo>
                  <a:pt x="3736" y="187"/>
                </a:lnTo>
                <a:lnTo>
                  <a:pt x="3735" y="181"/>
                </a:lnTo>
                <a:lnTo>
                  <a:pt x="3734" y="175"/>
                </a:lnTo>
                <a:lnTo>
                  <a:pt x="3734" y="168"/>
                </a:lnTo>
                <a:lnTo>
                  <a:pt x="3734" y="161"/>
                </a:lnTo>
                <a:lnTo>
                  <a:pt x="3734" y="155"/>
                </a:lnTo>
                <a:lnTo>
                  <a:pt x="3734" y="148"/>
                </a:lnTo>
                <a:lnTo>
                  <a:pt x="3735" y="142"/>
                </a:lnTo>
                <a:lnTo>
                  <a:pt x="3736" y="136"/>
                </a:lnTo>
                <a:lnTo>
                  <a:pt x="3740" y="124"/>
                </a:lnTo>
                <a:lnTo>
                  <a:pt x="3742" y="119"/>
                </a:lnTo>
                <a:lnTo>
                  <a:pt x="3744" y="114"/>
                </a:lnTo>
                <a:lnTo>
                  <a:pt x="3750" y="104"/>
                </a:lnTo>
                <a:lnTo>
                  <a:pt x="3753" y="99"/>
                </a:lnTo>
                <a:lnTo>
                  <a:pt x="3757" y="95"/>
                </a:lnTo>
                <a:lnTo>
                  <a:pt x="3761" y="91"/>
                </a:lnTo>
                <a:lnTo>
                  <a:pt x="3765" y="88"/>
                </a:lnTo>
                <a:lnTo>
                  <a:pt x="3770" y="85"/>
                </a:lnTo>
                <a:lnTo>
                  <a:pt x="3774" y="82"/>
                </a:lnTo>
                <a:lnTo>
                  <a:pt x="3779" y="79"/>
                </a:lnTo>
                <a:lnTo>
                  <a:pt x="3784" y="77"/>
                </a:lnTo>
                <a:lnTo>
                  <a:pt x="3790" y="75"/>
                </a:lnTo>
                <a:lnTo>
                  <a:pt x="3796" y="73"/>
                </a:lnTo>
                <a:lnTo>
                  <a:pt x="3801" y="72"/>
                </a:lnTo>
                <a:lnTo>
                  <a:pt x="3808" y="71"/>
                </a:lnTo>
                <a:lnTo>
                  <a:pt x="3821" y="70"/>
                </a:lnTo>
                <a:lnTo>
                  <a:pt x="3834" y="71"/>
                </a:lnTo>
                <a:lnTo>
                  <a:pt x="3840" y="72"/>
                </a:lnTo>
                <a:lnTo>
                  <a:pt x="3846" y="73"/>
                </a:lnTo>
                <a:lnTo>
                  <a:pt x="3857" y="77"/>
                </a:lnTo>
                <a:lnTo>
                  <a:pt x="3862" y="79"/>
                </a:lnTo>
                <a:lnTo>
                  <a:pt x="3867" y="82"/>
                </a:lnTo>
                <a:lnTo>
                  <a:pt x="3876" y="88"/>
                </a:lnTo>
                <a:lnTo>
                  <a:pt x="3880" y="91"/>
                </a:lnTo>
                <a:lnTo>
                  <a:pt x="3884" y="95"/>
                </a:lnTo>
                <a:lnTo>
                  <a:pt x="3891" y="104"/>
                </a:lnTo>
                <a:lnTo>
                  <a:pt x="3894" y="109"/>
                </a:lnTo>
                <a:lnTo>
                  <a:pt x="3897" y="114"/>
                </a:lnTo>
                <a:lnTo>
                  <a:pt x="3903" y="124"/>
                </a:lnTo>
                <a:lnTo>
                  <a:pt x="3904" y="130"/>
                </a:lnTo>
                <a:lnTo>
                  <a:pt x="3906" y="136"/>
                </a:lnTo>
                <a:lnTo>
                  <a:pt x="3907" y="142"/>
                </a:lnTo>
                <a:lnTo>
                  <a:pt x="3908" y="148"/>
                </a:lnTo>
                <a:lnTo>
                  <a:pt x="3908" y="155"/>
                </a:lnTo>
                <a:lnTo>
                  <a:pt x="3909" y="161"/>
                </a:lnTo>
                <a:lnTo>
                  <a:pt x="3908" y="168"/>
                </a:lnTo>
                <a:lnTo>
                  <a:pt x="3908" y="175"/>
                </a:lnTo>
                <a:lnTo>
                  <a:pt x="3907" y="181"/>
                </a:lnTo>
                <a:lnTo>
                  <a:pt x="3906" y="187"/>
                </a:lnTo>
                <a:lnTo>
                  <a:pt x="3903" y="198"/>
                </a:lnTo>
                <a:lnTo>
                  <a:pt x="3900" y="204"/>
                </a:lnTo>
                <a:lnTo>
                  <a:pt x="3897" y="209"/>
                </a:lnTo>
                <a:lnTo>
                  <a:pt x="3891" y="219"/>
                </a:lnTo>
                <a:lnTo>
                  <a:pt x="3888" y="223"/>
                </a:lnTo>
                <a:lnTo>
                  <a:pt x="3884" y="227"/>
                </a:lnTo>
                <a:lnTo>
                  <a:pt x="3880" y="231"/>
                </a:lnTo>
                <a:lnTo>
                  <a:pt x="3876" y="235"/>
                </a:lnTo>
                <a:lnTo>
                  <a:pt x="3872" y="238"/>
                </a:lnTo>
                <a:lnTo>
                  <a:pt x="3867" y="241"/>
                </a:lnTo>
                <a:lnTo>
                  <a:pt x="3862" y="244"/>
                </a:lnTo>
                <a:lnTo>
                  <a:pt x="3857" y="246"/>
                </a:lnTo>
                <a:lnTo>
                  <a:pt x="3851" y="248"/>
                </a:lnTo>
                <a:lnTo>
                  <a:pt x="3846" y="250"/>
                </a:lnTo>
                <a:lnTo>
                  <a:pt x="3840" y="251"/>
                </a:lnTo>
                <a:lnTo>
                  <a:pt x="3834" y="252"/>
                </a:lnTo>
                <a:lnTo>
                  <a:pt x="3821" y="253"/>
                </a:lnTo>
                <a:close/>
                <a:moveTo>
                  <a:pt x="3821" y="215"/>
                </a:moveTo>
                <a:lnTo>
                  <a:pt x="3825" y="214"/>
                </a:lnTo>
                <a:lnTo>
                  <a:pt x="3829" y="214"/>
                </a:lnTo>
                <a:lnTo>
                  <a:pt x="3833" y="212"/>
                </a:lnTo>
                <a:lnTo>
                  <a:pt x="3837" y="211"/>
                </a:lnTo>
                <a:lnTo>
                  <a:pt x="3840" y="209"/>
                </a:lnTo>
                <a:lnTo>
                  <a:pt x="3843" y="206"/>
                </a:lnTo>
                <a:lnTo>
                  <a:pt x="3846" y="203"/>
                </a:lnTo>
                <a:lnTo>
                  <a:pt x="3848" y="199"/>
                </a:lnTo>
                <a:lnTo>
                  <a:pt x="3851" y="195"/>
                </a:lnTo>
                <a:lnTo>
                  <a:pt x="3852" y="191"/>
                </a:lnTo>
                <a:lnTo>
                  <a:pt x="3854" y="187"/>
                </a:lnTo>
                <a:lnTo>
                  <a:pt x="3855" y="182"/>
                </a:lnTo>
                <a:lnTo>
                  <a:pt x="3857" y="172"/>
                </a:lnTo>
                <a:lnTo>
                  <a:pt x="3858" y="167"/>
                </a:lnTo>
                <a:lnTo>
                  <a:pt x="3858" y="161"/>
                </a:lnTo>
                <a:lnTo>
                  <a:pt x="3857" y="150"/>
                </a:lnTo>
                <a:lnTo>
                  <a:pt x="3855" y="140"/>
                </a:lnTo>
                <a:lnTo>
                  <a:pt x="3854" y="135"/>
                </a:lnTo>
                <a:lnTo>
                  <a:pt x="3852" y="131"/>
                </a:lnTo>
                <a:lnTo>
                  <a:pt x="3848" y="123"/>
                </a:lnTo>
                <a:lnTo>
                  <a:pt x="3846" y="119"/>
                </a:lnTo>
                <a:lnTo>
                  <a:pt x="3843" y="116"/>
                </a:lnTo>
                <a:lnTo>
                  <a:pt x="3840" y="113"/>
                </a:lnTo>
                <a:lnTo>
                  <a:pt x="3837" y="111"/>
                </a:lnTo>
                <a:lnTo>
                  <a:pt x="3833" y="110"/>
                </a:lnTo>
                <a:lnTo>
                  <a:pt x="3829" y="108"/>
                </a:lnTo>
                <a:lnTo>
                  <a:pt x="3825" y="108"/>
                </a:lnTo>
                <a:lnTo>
                  <a:pt x="3821" y="107"/>
                </a:lnTo>
                <a:lnTo>
                  <a:pt x="3816" y="108"/>
                </a:lnTo>
                <a:lnTo>
                  <a:pt x="3812" y="108"/>
                </a:lnTo>
                <a:lnTo>
                  <a:pt x="3808" y="110"/>
                </a:lnTo>
                <a:lnTo>
                  <a:pt x="3805" y="111"/>
                </a:lnTo>
                <a:lnTo>
                  <a:pt x="3801" y="113"/>
                </a:lnTo>
                <a:lnTo>
                  <a:pt x="3798" y="116"/>
                </a:lnTo>
                <a:lnTo>
                  <a:pt x="3795" y="119"/>
                </a:lnTo>
                <a:lnTo>
                  <a:pt x="3793" y="123"/>
                </a:lnTo>
                <a:lnTo>
                  <a:pt x="3789" y="131"/>
                </a:lnTo>
                <a:lnTo>
                  <a:pt x="3787" y="135"/>
                </a:lnTo>
                <a:lnTo>
                  <a:pt x="3786" y="140"/>
                </a:lnTo>
                <a:lnTo>
                  <a:pt x="3785" y="145"/>
                </a:lnTo>
                <a:lnTo>
                  <a:pt x="3784" y="150"/>
                </a:lnTo>
                <a:lnTo>
                  <a:pt x="3784" y="155"/>
                </a:lnTo>
                <a:lnTo>
                  <a:pt x="3783" y="161"/>
                </a:lnTo>
                <a:lnTo>
                  <a:pt x="3784" y="172"/>
                </a:lnTo>
                <a:lnTo>
                  <a:pt x="3786" y="182"/>
                </a:lnTo>
                <a:lnTo>
                  <a:pt x="3787" y="187"/>
                </a:lnTo>
                <a:lnTo>
                  <a:pt x="3789" y="191"/>
                </a:lnTo>
                <a:lnTo>
                  <a:pt x="3791" y="195"/>
                </a:lnTo>
                <a:lnTo>
                  <a:pt x="3793" y="199"/>
                </a:lnTo>
                <a:lnTo>
                  <a:pt x="3795" y="203"/>
                </a:lnTo>
                <a:lnTo>
                  <a:pt x="3798" y="206"/>
                </a:lnTo>
                <a:lnTo>
                  <a:pt x="3801" y="209"/>
                </a:lnTo>
                <a:lnTo>
                  <a:pt x="3805" y="211"/>
                </a:lnTo>
                <a:lnTo>
                  <a:pt x="3808" y="212"/>
                </a:lnTo>
                <a:lnTo>
                  <a:pt x="3812" y="214"/>
                </a:lnTo>
                <a:lnTo>
                  <a:pt x="3816" y="214"/>
                </a:lnTo>
                <a:lnTo>
                  <a:pt x="3821" y="215"/>
                </a:lnTo>
                <a:close/>
                <a:moveTo>
                  <a:pt x="1623" y="930"/>
                </a:moveTo>
                <a:lnTo>
                  <a:pt x="1569" y="930"/>
                </a:lnTo>
                <a:lnTo>
                  <a:pt x="1651" y="694"/>
                </a:lnTo>
                <a:lnTo>
                  <a:pt x="1715" y="694"/>
                </a:lnTo>
                <a:lnTo>
                  <a:pt x="1797" y="930"/>
                </a:lnTo>
                <a:lnTo>
                  <a:pt x="1743" y="930"/>
                </a:lnTo>
                <a:lnTo>
                  <a:pt x="1726" y="876"/>
                </a:lnTo>
                <a:lnTo>
                  <a:pt x="1641" y="876"/>
                </a:lnTo>
                <a:lnTo>
                  <a:pt x="1623" y="930"/>
                </a:lnTo>
                <a:close/>
                <a:moveTo>
                  <a:pt x="1653" y="837"/>
                </a:moveTo>
                <a:lnTo>
                  <a:pt x="1713" y="837"/>
                </a:lnTo>
                <a:lnTo>
                  <a:pt x="1684" y="748"/>
                </a:lnTo>
                <a:lnTo>
                  <a:pt x="1653" y="837"/>
                </a:lnTo>
                <a:close/>
                <a:moveTo>
                  <a:pt x="1874" y="933"/>
                </a:moveTo>
                <a:lnTo>
                  <a:pt x="1867" y="933"/>
                </a:lnTo>
                <a:lnTo>
                  <a:pt x="1861" y="932"/>
                </a:lnTo>
                <a:lnTo>
                  <a:pt x="1856" y="931"/>
                </a:lnTo>
                <a:lnTo>
                  <a:pt x="1850" y="930"/>
                </a:lnTo>
                <a:lnTo>
                  <a:pt x="1845" y="928"/>
                </a:lnTo>
                <a:lnTo>
                  <a:pt x="1840" y="926"/>
                </a:lnTo>
                <a:lnTo>
                  <a:pt x="1836" y="923"/>
                </a:lnTo>
                <a:lnTo>
                  <a:pt x="1832" y="920"/>
                </a:lnTo>
                <a:lnTo>
                  <a:pt x="1828" y="916"/>
                </a:lnTo>
                <a:lnTo>
                  <a:pt x="1824" y="913"/>
                </a:lnTo>
                <a:lnTo>
                  <a:pt x="1821" y="908"/>
                </a:lnTo>
                <a:lnTo>
                  <a:pt x="1820" y="906"/>
                </a:lnTo>
                <a:lnTo>
                  <a:pt x="1819" y="903"/>
                </a:lnTo>
                <a:lnTo>
                  <a:pt x="1817" y="898"/>
                </a:lnTo>
                <a:lnTo>
                  <a:pt x="1816" y="893"/>
                </a:lnTo>
                <a:lnTo>
                  <a:pt x="1815" y="887"/>
                </a:lnTo>
                <a:lnTo>
                  <a:pt x="1815" y="880"/>
                </a:lnTo>
                <a:lnTo>
                  <a:pt x="1815" y="871"/>
                </a:lnTo>
                <a:lnTo>
                  <a:pt x="1817" y="863"/>
                </a:lnTo>
                <a:lnTo>
                  <a:pt x="1818" y="859"/>
                </a:lnTo>
                <a:lnTo>
                  <a:pt x="1820" y="856"/>
                </a:lnTo>
                <a:lnTo>
                  <a:pt x="1824" y="849"/>
                </a:lnTo>
                <a:lnTo>
                  <a:pt x="1827" y="847"/>
                </a:lnTo>
                <a:lnTo>
                  <a:pt x="1829" y="844"/>
                </a:lnTo>
                <a:lnTo>
                  <a:pt x="1832" y="842"/>
                </a:lnTo>
                <a:lnTo>
                  <a:pt x="1835" y="840"/>
                </a:lnTo>
                <a:lnTo>
                  <a:pt x="1838" y="838"/>
                </a:lnTo>
                <a:lnTo>
                  <a:pt x="1841" y="836"/>
                </a:lnTo>
                <a:lnTo>
                  <a:pt x="1845" y="834"/>
                </a:lnTo>
                <a:lnTo>
                  <a:pt x="1849" y="833"/>
                </a:lnTo>
                <a:lnTo>
                  <a:pt x="1856" y="831"/>
                </a:lnTo>
                <a:lnTo>
                  <a:pt x="1864" y="829"/>
                </a:lnTo>
                <a:lnTo>
                  <a:pt x="1873" y="827"/>
                </a:lnTo>
                <a:lnTo>
                  <a:pt x="1881" y="826"/>
                </a:lnTo>
                <a:lnTo>
                  <a:pt x="1901" y="824"/>
                </a:lnTo>
                <a:lnTo>
                  <a:pt x="1908" y="822"/>
                </a:lnTo>
                <a:lnTo>
                  <a:pt x="1914" y="821"/>
                </a:lnTo>
                <a:lnTo>
                  <a:pt x="1918" y="820"/>
                </a:lnTo>
                <a:lnTo>
                  <a:pt x="1920" y="818"/>
                </a:lnTo>
                <a:lnTo>
                  <a:pt x="1922" y="817"/>
                </a:lnTo>
                <a:lnTo>
                  <a:pt x="1923" y="816"/>
                </a:lnTo>
                <a:lnTo>
                  <a:pt x="1923" y="814"/>
                </a:lnTo>
                <a:lnTo>
                  <a:pt x="1924" y="812"/>
                </a:lnTo>
                <a:lnTo>
                  <a:pt x="1924" y="810"/>
                </a:lnTo>
                <a:lnTo>
                  <a:pt x="1924" y="805"/>
                </a:lnTo>
                <a:lnTo>
                  <a:pt x="1922" y="800"/>
                </a:lnTo>
                <a:lnTo>
                  <a:pt x="1921" y="798"/>
                </a:lnTo>
                <a:lnTo>
                  <a:pt x="1920" y="796"/>
                </a:lnTo>
                <a:lnTo>
                  <a:pt x="1919" y="794"/>
                </a:lnTo>
                <a:lnTo>
                  <a:pt x="1917" y="793"/>
                </a:lnTo>
                <a:lnTo>
                  <a:pt x="1913" y="790"/>
                </a:lnTo>
                <a:lnTo>
                  <a:pt x="1909" y="788"/>
                </a:lnTo>
                <a:lnTo>
                  <a:pt x="1904" y="787"/>
                </a:lnTo>
                <a:lnTo>
                  <a:pt x="1898" y="787"/>
                </a:lnTo>
                <a:lnTo>
                  <a:pt x="1892" y="787"/>
                </a:lnTo>
                <a:lnTo>
                  <a:pt x="1886" y="788"/>
                </a:lnTo>
                <a:lnTo>
                  <a:pt x="1881" y="790"/>
                </a:lnTo>
                <a:lnTo>
                  <a:pt x="1877" y="792"/>
                </a:lnTo>
                <a:lnTo>
                  <a:pt x="1873" y="795"/>
                </a:lnTo>
                <a:lnTo>
                  <a:pt x="1870" y="799"/>
                </a:lnTo>
                <a:lnTo>
                  <a:pt x="1868" y="803"/>
                </a:lnTo>
                <a:lnTo>
                  <a:pt x="1867" y="805"/>
                </a:lnTo>
                <a:lnTo>
                  <a:pt x="1866" y="807"/>
                </a:lnTo>
                <a:lnTo>
                  <a:pt x="1821" y="803"/>
                </a:lnTo>
                <a:lnTo>
                  <a:pt x="1823" y="797"/>
                </a:lnTo>
                <a:lnTo>
                  <a:pt x="1825" y="792"/>
                </a:lnTo>
                <a:lnTo>
                  <a:pt x="1827" y="787"/>
                </a:lnTo>
                <a:lnTo>
                  <a:pt x="1830" y="782"/>
                </a:lnTo>
                <a:lnTo>
                  <a:pt x="1833" y="777"/>
                </a:lnTo>
                <a:lnTo>
                  <a:pt x="1837" y="773"/>
                </a:lnTo>
                <a:lnTo>
                  <a:pt x="1841" y="769"/>
                </a:lnTo>
                <a:lnTo>
                  <a:pt x="1846" y="765"/>
                </a:lnTo>
                <a:lnTo>
                  <a:pt x="1851" y="762"/>
                </a:lnTo>
                <a:lnTo>
                  <a:pt x="1857" y="759"/>
                </a:lnTo>
                <a:lnTo>
                  <a:pt x="1863" y="756"/>
                </a:lnTo>
                <a:lnTo>
                  <a:pt x="1869" y="754"/>
                </a:lnTo>
                <a:lnTo>
                  <a:pt x="1876" y="753"/>
                </a:lnTo>
                <a:lnTo>
                  <a:pt x="1883" y="752"/>
                </a:lnTo>
                <a:lnTo>
                  <a:pt x="1890" y="751"/>
                </a:lnTo>
                <a:lnTo>
                  <a:pt x="1898" y="751"/>
                </a:lnTo>
                <a:lnTo>
                  <a:pt x="1908" y="751"/>
                </a:lnTo>
                <a:lnTo>
                  <a:pt x="1917" y="752"/>
                </a:lnTo>
                <a:lnTo>
                  <a:pt x="1926" y="754"/>
                </a:lnTo>
                <a:lnTo>
                  <a:pt x="1935" y="757"/>
                </a:lnTo>
                <a:lnTo>
                  <a:pt x="1943" y="761"/>
                </a:lnTo>
                <a:lnTo>
                  <a:pt x="1947" y="763"/>
                </a:lnTo>
                <a:lnTo>
                  <a:pt x="1950" y="765"/>
                </a:lnTo>
                <a:lnTo>
                  <a:pt x="1957" y="770"/>
                </a:lnTo>
                <a:lnTo>
                  <a:pt x="1963" y="776"/>
                </a:lnTo>
                <a:lnTo>
                  <a:pt x="1965" y="780"/>
                </a:lnTo>
                <a:lnTo>
                  <a:pt x="1967" y="784"/>
                </a:lnTo>
                <a:lnTo>
                  <a:pt x="1969" y="787"/>
                </a:lnTo>
                <a:lnTo>
                  <a:pt x="1970" y="792"/>
                </a:lnTo>
                <a:lnTo>
                  <a:pt x="1972" y="796"/>
                </a:lnTo>
                <a:lnTo>
                  <a:pt x="1972" y="801"/>
                </a:lnTo>
                <a:lnTo>
                  <a:pt x="1973" y="806"/>
                </a:lnTo>
                <a:lnTo>
                  <a:pt x="1973" y="811"/>
                </a:lnTo>
                <a:lnTo>
                  <a:pt x="1973" y="930"/>
                </a:lnTo>
                <a:lnTo>
                  <a:pt x="1927" y="930"/>
                </a:lnTo>
                <a:lnTo>
                  <a:pt x="1927" y="905"/>
                </a:lnTo>
                <a:lnTo>
                  <a:pt x="1922" y="911"/>
                </a:lnTo>
                <a:lnTo>
                  <a:pt x="1917" y="917"/>
                </a:lnTo>
                <a:lnTo>
                  <a:pt x="1912" y="921"/>
                </a:lnTo>
                <a:lnTo>
                  <a:pt x="1906" y="925"/>
                </a:lnTo>
                <a:lnTo>
                  <a:pt x="1899" y="929"/>
                </a:lnTo>
                <a:lnTo>
                  <a:pt x="1891" y="931"/>
                </a:lnTo>
                <a:lnTo>
                  <a:pt x="1887" y="932"/>
                </a:lnTo>
                <a:lnTo>
                  <a:pt x="1883" y="933"/>
                </a:lnTo>
                <a:lnTo>
                  <a:pt x="1874" y="933"/>
                </a:lnTo>
                <a:close/>
                <a:moveTo>
                  <a:pt x="1888" y="899"/>
                </a:moveTo>
                <a:lnTo>
                  <a:pt x="1895" y="899"/>
                </a:lnTo>
                <a:lnTo>
                  <a:pt x="1902" y="897"/>
                </a:lnTo>
                <a:lnTo>
                  <a:pt x="1905" y="896"/>
                </a:lnTo>
                <a:lnTo>
                  <a:pt x="1908" y="894"/>
                </a:lnTo>
                <a:lnTo>
                  <a:pt x="1914" y="890"/>
                </a:lnTo>
                <a:lnTo>
                  <a:pt x="1916" y="888"/>
                </a:lnTo>
                <a:lnTo>
                  <a:pt x="1919" y="885"/>
                </a:lnTo>
                <a:lnTo>
                  <a:pt x="1922" y="879"/>
                </a:lnTo>
                <a:lnTo>
                  <a:pt x="1924" y="873"/>
                </a:lnTo>
                <a:lnTo>
                  <a:pt x="1924" y="870"/>
                </a:lnTo>
                <a:lnTo>
                  <a:pt x="1924" y="867"/>
                </a:lnTo>
                <a:lnTo>
                  <a:pt x="1924" y="848"/>
                </a:lnTo>
                <a:lnTo>
                  <a:pt x="1921" y="850"/>
                </a:lnTo>
                <a:lnTo>
                  <a:pt x="1915" y="851"/>
                </a:lnTo>
                <a:lnTo>
                  <a:pt x="1903" y="854"/>
                </a:lnTo>
                <a:lnTo>
                  <a:pt x="1890" y="856"/>
                </a:lnTo>
                <a:lnTo>
                  <a:pt x="1884" y="857"/>
                </a:lnTo>
                <a:lnTo>
                  <a:pt x="1879" y="859"/>
                </a:lnTo>
                <a:lnTo>
                  <a:pt x="1874" y="861"/>
                </a:lnTo>
                <a:lnTo>
                  <a:pt x="1870" y="863"/>
                </a:lnTo>
                <a:lnTo>
                  <a:pt x="1866" y="866"/>
                </a:lnTo>
                <a:lnTo>
                  <a:pt x="1864" y="870"/>
                </a:lnTo>
                <a:lnTo>
                  <a:pt x="1863" y="872"/>
                </a:lnTo>
                <a:lnTo>
                  <a:pt x="1862" y="874"/>
                </a:lnTo>
                <a:lnTo>
                  <a:pt x="1862" y="879"/>
                </a:lnTo>
                <a:lnTo>
                  <a:pt x="1862" y="884"/>
                </a:lnTo>
                <a:lnTo>
                  <a:pt x="1863" y="888"/>
                </a:lnTo>
                <a:lnTo>
                  <a:pt x="1865" y="890"/>
                </a:lnTo>
                <a:lnTo>
                  <a:pt x="1866" y="891"/>
                </a:lnTo>
                <a:lnTo>
                  <a:pt x="1869" y="894"/>
                </a:lnTo>
                <a:lnTo>
                  <a:pt x="1873" y="896"/>
                </a:lnTo>
                <a:lnTo>
                  <a:pt x="1875" y="897"/>
                </a:lnTo>
                <a:lnTo>
                  <a:pt x="1877" y="898"/>
                </a:lnTo>
                <a:lnTo>
                  <a:pt x="1882" y="899"/>
                </a:lnTo>
                <a:lnTo>
                  <a:pt x="1888" y="899"/>
                </a:lnTo>
                <a:close/>
                <a:moveTo>
                  <a:pt x="2063" y="930"/>
                </a:moveTo>
                <a:lnTo>
                  <a:pt x="2013" y="930"/>
                </a:lnTo>
                <a:lnTo>
                  <a:pt x="2013" y="694"/>
                </a:lnTo>
                <a:lnTo>
                  <a:pt x="2063" y="694"/>
                </a:lnTo>
                <a:lnTo>
                  <a:pt x="2063" y="930"/>
                </a:lnTo>
                <a:close/>
                <a:moveTo>
                  <a:pt x="2197" y="753"/>
                </a:moveTo>
                <a:lnTo>
                  <a:pt x="2197" y="790"/>
                </a:lnTo>
                <a:lnTo>
                  <a:pt x="2164" y="790"/>
                </a:lnTo>
                <a:lnTo>
                  <a:pt x="2164" y="876"/>
                </a:lnTo>
                <a:lnTo>
                  <a:pt x="2164" y="880"/>
                </a:lnTo>
                <a:lnTo>
                  <a:pt x="2165" y="884"/>
                </a:lnTo>
                <a:lnTo>
                  <a:pt x="2166" y="886"/>
                </a:lnTo>
                <a:lnTo>
                  <a:pt x="2167" y="887"/>
                </a:lnTo>
                <a:lnTo>
                  <a:pt x="2169" y="889"/>
                </a:lnTo>
                <a:lnTo>
                  <a:pt x="2171" y="891"/>
                </a:lnTo>
                <a:lnTo>
                  <a:pt x="2174" y="892"/>
                </a:lnTo>
                <a:lnTo>
                  <a:pt x="2177" y="893"/>
                </a:lnTo>
                <a:lnTo>
                  <a:pt x="2181" y="893"/>
                </a:lnTo>
                <a:lnTo>
                  <a:pt x="2188" y="892"/>
                </a:lnTo>
                <a:lnTo>
                  <a:pt x="2193" y="891"/>
                </a:lnTo>
                <a:lnTo>
                  <a:pt x="2201" y="928"/>
                </a:lnTo>
                <a:lnTo>
                  <a:pt x="2190" y="930"/>
                </a:lnTo>
                <a:lnTo>
                  <a:pt x="2183" y="932"/>
                </a:lnTo>
                <a:lnTo>
                  <a:pt x="2174" y="932"/>
                </a:lnTo>
                <a:lnTo>
                  <a:pt x="2168" y="932"/>
                </a:lnTo>
                <a:lnTo>
                  <a:pt x="2161" y="932"/>
                </a:lnTo>
                <a:lnTo>
                  <a:pt x="2156" y="931"/>
                </a:lnTo>
                <a:lnTo>
                  <a:pt x="2150" y="930"/>
                </a:lnTo>
                <a:lnTo>
                  <a:pt x="2145" y="928"/>
                </a:lnTo>
                <a:lnTo>
                  <a:pt x="2140" y="926"/>
                </a:lnTo>
                <a:lnTo>
                  <a:pt x="2135" y="924"/>
                </a:lnTo>
                <a:lnTo>
                  <a:pt x="2131" y="921"/>
                </a:lnTo>
                <a:lnTo>
                  <a:pt x="2127" y="917"/>
                </a:lnTo>
                <a:lnTo>
                  <a:pt x="2124" y="914"/>
                </a:lnTo>
                <a:lnTo>
                  <a:pt x="2121" y="909"/>
                </a:lnTo>
                <a:lnTo>
                  <a:pt x="2119" y="905"/>
                </a:lnTo>
                <a:lnTo>
                  <a:pt x="2117" y="900"/>
                </a:lnTo>
                <a:lnTo>
                  <a:pt x="2116" y="894"/>
                </a:lnTo>
                <a:lnTo>
                  <a:pt x="2115" y="888"/>
                </a:lnTo>
                <a:lnTo>
                  <a:pt x="2115" y="882"/>
                </a:lnTo>
                <a:lnTo>
                  <a:pt x="2115" y="790"/>
                </a:lnTo>
                <a:lnTo>
                  <a:pt x="2091" y="790"/>
                </a:lnTo>
                <a:lnTo>
                  <a:pt x="2091" y="753"/>
                </a:lnTo>
                <a:lnTo>
                  <a:pt x="2115" y="753"/>
                </a:lnTo>
                <a:lnTo>
                  <a:pt x="2115" y="711"/>
                </a:lnTo>
                <a:lnTo>
                  <a:pt x="2164" y="711"/>
                </a:lnTo>
                <a:lnTo>
                  <a:pt x="2164" y="753"/>
                </a:lnTo>
                <a:lnTo>
                  <a:pt x="2197" y="753"/>
                </a:lnTo>
                <a:close/>
                <a:moveTo>
                  <a:pt x="2304" y="933"/>
                </a:moveTo>
                <a:lnTo>
                  <a:pt x="2291" y="933"/>
                </a:lnTo>
                <a:lnTo>
                  <a:pt x="2285" y="932"/>
                </a:lnTo>
                <a:lnTo>
                  <a:pt x="2279" y="930"/>
                </a:lnTo>
                <a:lnTo>
                  <a:pt x="2268" y="927"/>
                </a:lnTo>
                <a:lnTo>
                  <a:pt x="2263" y="925"/>
                </a:lnTo>
                <a:lnTo>
                  <a:pt x="2258" y="922"/>
                </a:lnTo>
                <a:lnTo>
                  <a:pt x="2249" y="916"/>
                </a:lnTo>
                <a:lnTo>
                  <a:pt x="2245" y="912"/>
                </a:lnTo>
                <a:lnTo>
                  <a:pt x="2241" y="908"/>
                </a:lnTo>
                <a:lnTo>
                  <a:pt x="2234" y="900"/>
                </a:lnTo>
                <a:lnTo>
                  <a:pt x="2231" y="895"/>
                </a:lnTo>
                <a:lnTo>
                  <a:pt x="2228" y="890"/>
                </a:lnTo>
                <a:lnTo>
                  <a:pt x="2223" y="879"/>
                </a:lnTo>
                <a:lnTo>
                  <a:pt x="2221" y="874"/>
                </a:lnTo>
                <a:lnTo>
                  <a:pt x="2220" y="868"/>
                </a:lnTo>
                <a:lnTo>
                  <a:pt x="2219" y="862"/>
                </a:lnTo>
                <a:lnTo>
                  <a:pt x="2218" y="855"/>
                </a:lnTo>
                <a:lnTo>
                  <a:pt x="2218" y="849"/>
                </a:lnTo>
                <a:lnTo>
                  <a:pt x="2217" y="842"/>
                </a:lnTo>
                <a:lnTo>
                  <a:pt x="2218" y="835"/>
                </a:lnTo>
                <a:lnTo>
                  <a:pt x="2218" y="829"/>
                </a:lnTo>
                <a:lnTo>
                  <a:pt x="2219" y="823"/>
                </a:lnTo>
                <a:lnTo>
                  <a:pt x="2220" y="816"/>
                </a:lnTo>
                <a:lnTo>
                  <a:pt x="2223" y="805"/>
                </a:lnTo>
                <a:lnTo>
                  <a:pt x="2225" y="799"/>
                </a:lnTo>
                <a:lnTo>
                  <a:pt x="2228" y="794"/>
                </a:lnTo>
                <a:lnTo>
                  <a:pt x="2234" y="785"/>
                </a:lnTo>
                <a:lnTo>
                  <a:pt x="2237" y="780"/>
                </a:lnTo>
                <a:lnTo>
                  <a:pt x="2241" y="776"/>
                </a:lnTo>
                <a:lnTo>
                  <a:pt x="2245" y="772"/>
                </a:lnTo>
                <a:lnTo>
                  <a:pt x="2249" y="769"/>
                </a:lnTo>
                <a:lnTo>
                  <a:pt x="2253" y="765"/>
                </a:lnTo>
                <a:lnTo>
                  <a:pt x="2258" y="762"/>
                </a:lnTo>
                <a:lnTo>
                  <a:pt x="2263" y="760"/>
                </a:lnTo>
                <a:lnTo>
                  <a:pt x="2268" y="757"/>
                </a:lnTo>
                <a:lnTo>
                  <a:pt x="2274" y="755"/>
                </a:lnTo>
                <a:lnTo>
                  <a:pt x="2279" y="754"/>
                </a:lnTo>
                <a:lnTo>
                  <a:pt x="2285" y="752"/>
                </a:lnTo>
                <a:lnTo>
                  <a:pt x="2291" y="752"/>
                </a:lnTo>
                <a:lnTo>
                  <a:pt x="2304" y="751"/>
                </a:lnTo>
                <a:lnTo>
                  <a:pt x="2317" y="752"/>
                </a:lnTo>
                <a:lnTo>
                  <a:pt x="2323" y="752"/>
                </a:lnTo>
                <a:lnTo>
                  <a:pt x="2329" y="754"/>
                </a:lnTo>
                <a:lnTo>
                  <a:pt x="2340" y="757"/>
                </a:lnTo>
                <a:lnTo>
                  <a:pt x="2346" y="760"/>
                </a:lnTo>
                <a:lnTo>
                  <a:pt x="2351" y="762"/>
                </a:lnTo>
                <a:lnTo>
                  <a:pt x="2360" y="769"/>
                </a:lnTo>
                <a:lnTo>
                  <a:pt x="2364" y="772"/>
                </a:lnTo>
                <a:lnTo>
                  <a:pt x="2368" y="776"/>
                </a:lnTo>
                <a:lnTo>
                  <a:pt x="2375" y="785"/>
                </a:lnTo>
                <a:lnTo>
                  <a:pt x="2378" y="789"/>
                </a:lnTo>
                <a:lnTo>
                  <a:pt x="2381" y="794"/>
                </a:lnTo>
                <a:lnTo>
                  <a:pt x="2385" y="805"/>
                </a:lnTo>
                <a:lnTo>
                  <a:pt x="2387" y="811"/>
                </a:lnTo>
                <a:lnTo>
                  <a:pt x="2389" y="816"/>
                </a:lnTo>
                <a:lnTo>
                  <a:pt x="2390" y="823"/>
                </a:lnTo>
                <a:lnTo>
                  <a:pt x="2391" y="829"/>
                </a:lnTo>
                <a:lnTo>
                  <a:pt x="2391" y="835"/>
                </a:lnTo>
                <a:lnTo>
                  <a:pt x="2391" y="842"/>
                </a:lnTo>
                <a:lnTo>
                  <a:pt x="2391" y="849"/>
                </a:lnTo>
                <a:lnTo>
                  <a:pt x="2391" y="855"/>
                </a:lnTo>
                <a:lnTo>
                  <a:pt x="2390" y="862"/>
                </a:lnTo>
                <a:lnTo>
                  <a:pt x="2389" y="868"/>
                </a:lnTo>
                <a:lnTo>
                  <a:pt x="2385" y="879"/>
                </a:lnTo>
                <a:lnTo>
                  <a:pt x="2383" y="885"/>
                </a:lnTo>
                <a:lnTo>
                  <a:pt x="2381" y="890"/>
                </a:lnTo>
                <a:lnTo>
                  <a:pt x="2375" y="900"/>
                </a:lnTo>
                <a:lnTo>
                  <a:pt x="2372" y="904"/>
                </a:lnTo>
                <a:lnTo>
                  <a:pt x="2368" y="908"/>
                </a:lnTo>
                <a:lnTo>
                  <a:pt x="2364" y="912"/>
                </a:lnTo>
                <a:lnTo>
                  <a:pt x="2360" y="916"/>
                </a:lnTo>
                <a:lnTo>
                  <a:pt x="2355" y="919"/>
                </a:lnTo>
                <a:lnTo>
                  <a:pt x="2351" y="922"/>
                </a:lnTo>
                <a:lnTo>
                  <a:pt x="2346" y="925"/>
                </a:lnTo>
                <a:lnTo>
                  <a:pt x="2340" y="927"/>
                </a:lnTo>
                <a:lnTo>
                  <a:pt x="2335" y="929"/>
                </a:lnTo>
                <a:lnTo>
                  <a:pt x="2329" y="930"/>
                </a:lnTo>
                <a:lnTo>
                  <a:pt x="2323" y="932"/>
                </a:lnTo>
                <a:lnTo>
                  <a:pt x="2317" y="933"/>
                </a:lnTo>
                <a:lnTo>
                  <a:pt x="2304" y="933"/>
                </a:lnTo>
                <a:close/>
                <a:moveTo>
                  <a:pt x="2305" y="895"/>
                </a:moveTo>
                <a:lnTo>
                  <a:pt x="2309" y="895"/>
                </a:lnTo>
                <a:lnTo>
                  <a:pt x="2313" y="894"/>
                </a:lnTo>
                <a:lnTo>
                  <a:pt x="2317" y="893"/>
                </a:lnTo>
                <a:lnTo>
                  <a:pt x="2321" y="892"/>
                </a:lnTo>
                <a:lnTo>
                  <a:pt x="2324" y="889"/>
                </a:lnTo>
                <a:lnTo>
                  <a:pt x="2327" y="887"/>
                </a:lnTo>
                <a:lnTo>
                  <a:pt x="2330" y="884"/>
                </a:lnTo>
                <a:lnTo>
                  <a:pt x="2332" y="880"/>
                </a:lnTo>
                <a:lnTo>
                  <a:pt x="2334" y="876"/>
                </a:lnTo>
                <a:lnTo>
                  <a:pt x="2336" y="872"/>
                </a:lnTo>
                <a:lnTo>
                  <a:pt x="2338" y="868"/>
                </a:lnTo>
                <a:lnTo>
                  <a:pt x="2339" y="863"/>
                </a:lnTo>
                <a:lnTo>
                  <a:pt x="2341" y="853"/>
                </a:lnTo>
                <a:lnTo>
                  <a:pt x="2341" y="847"/>
                </a:lnTo>
                <a:lnTo>
                  <a:pt x="2342" y="842"/>
                </a:lnTo>
                <a:lnTo>
                  <a:pt x="2341" y="831"/>
                </a:lnTo>
                <a:lnTo>
                  <a:pt x="2339" y="821"/>
                </a:lnTo>
                <a:lnTo>
                  <a:pt x="2338" y="816"/>
                </a:lnTo>
                <a:lnTo>
                  <a:pt x="2336" y="812"/>
                </a:lnTo>
                <a:lnTo>
                  <a:pt x="2332" y="803"/>
                </a:lnTo>
                <a:lnTo>
                  <a:pt x="2330" y="800"/>
                </a:lnTo>
                <a:lnTo>
                  <a:pt x="2327" y="797"/>
                </a:lnTo>
                <a:lnTo>
                  <a:pt x="2324" y="794"/>
                </a:lnTo>
                <a:lnTo>
                  <a:pt x="2321" y="792"/>
                </a:lnTo>
                <a:lnTo>
                  <a:pt x="2317" y="790"/>
                </a:lnTo>
                <a:lnTo>
                  <a:pt x="2313" y="789"/>
                </a:lnTo>
                <a:lnTo>
                  <a:pt x="2309" y="788"/>
                </a:lnTo>
                <a:lnTo>
                  <a:pt x="2305" y="788"/>
                </a:lnTo>
                <a:lnTo>
                  <a:pt x="2300" y="788"/>
                </a:lnTo>
                <a:lnTo>
                  <a:pt x="2296" y="789"/>
                </a:lnTo>
                <a:lnTo>
                  <a:pt x="2292" y="790"/>
                </a:lnTo>
                <a:lnTo>
                  <a:pt x="2288" y="792"/>
                </a:lnTo>
                <a:lnTo>
                  <a:pt x="2285" y="794"/>
                </a:lnTo>
                <a:lnTo>
                  <a:pt x="2282" y="797"/>
                </a:lnTo>
                <a:lnTo>
                  <a:pt x="2279" y="800"/>
                </a:lnTo>
                <a:lnTo>
                  <a:pt x="2277" y="803"/>
                </a:lnTo>
                <a:lnTo>
                  <a:pt x="2272" y="812"/>
                </a:lnTo>
                <a:lnTo>
                  <a:pt x="2271" y="816"/>
                </a:lnTo>
                <a:lnTo>
                  <a:pt x="2270" y="821"/>
                </a:lnTo>
                <a:lnTo>
                  <a:pt x="2269" y="826"/>
                </a:lnTo>
                <a:lnTo>
                  <a:pt x="2268" y="831"/>
                </a:lnTo>
                <a:lnTo>
                  <a:pt x="2267" y="836"/>
                </a:lnTo>
                <a:lnTo>
                  <a:pt x="2267" y="842"/>
                </a:lnTo>
                <a:lnTo>
                  <a:pt x="2268" y="853"/>
                </a:lnTo>
                <a:lnTo>
                  <a:pt x="2270" y="863"/>
                </a:lnTo>
                <a:lnTo>
                  <a:pt x="2271" y="868"/>
                </a:lnTo>
                <a:lnTo>
                  <a:pt x="2272" y="872"/>
                </a:lnTo>
                <a:lnTo>
                  <a:pt x="2274" y="876"/>
                </a:lnTo>
                <a:lnTo>
                  <a:pt x="2277" y="880"/>
                </a:lnTo>
                <a:lnTo>
                  <a:pt x="2279" y="884"/>
                </a:lnTo>
                <a:lnTo>
                  <a:pt x="2282" y="887"/>
                </a:lnTo>
                <a:lnTo>
                  <a:pt x="2285" y="889"/>
                </a:lnTo>
                <a:lnTo>
                  <a:pt x="2288" y="892"/>
                </a:lnTo>
                <a:lnTo>
                  <a:pt x="2292" y="893"/>
                </a:lnTo>
                <a:lnTo>
                  <a:pt x="2296" y="894"/>
                </a:lnTo>
                <a:lnTo>
                  <a:pt x="2300" y="895"/>
                </a:lnTo>
                <a:lnTo>
                  <a:pt x="2305" y="895"/>
                </a:lnTo>
                <a:close/>
                <a:moveTo>
                  <a:pt x="2646" y="694"/>
                </a:moveTo>
                <a:lnTo>
                  <a:pt x="2696" y="694"/>
                </a:lnTo>
                <a:lnTo>
                  <a:pt x="2696" y="847"/>
                </a:lnTo>
                <a:lnTo>
                  <a:pt x="2696" y="854"/>
                </a:lnTo>
                <a:lnTo>
                  <a:pt x="2695" y="860"/>
                </a:lnTo>
                <a:lnTo>
                  <a:pt x="2694" y="866"/>
                </a:lnTo>
                <a:lnTo>
                  <a:pt x="2693" y="871"/>
                </a:lnTo>
                <a:lnTo>
                  <a:pt x="2691" y="877"/>
                </a:lnTo>
                <a:lnTo>
                  <a:pt x="2689" y="882"/>
                </a:lnTo>
                <a:lnTo>
                  <a:pt x="2686" y="887"/>
                </a:lnTo>
                <a:lnTo>
                  <a:pt x="2684" y="892"/>
                </a:lnTo>
                <a:lnTo>
                  <a:pt x="2680" y="897"/>
                </a:lnTo>
                <a:lnTo>
                  <a:pt x="2677" y="901"/>
                </a:lnTo>
                <a:lnTo>
                  <a:pt x="2673" y="906"/>
                </a:lnTo>
                <a:lnTo>
                  <a:pt x="2669" y="910"/>
                </a:lnTo>
                <a:lnTo>
                  <a:pt x="2664" y="913"/>
                </a:lnTo>
                <a:lnTo>
                  <a:pt x="2660" y="917"/>
                </a:lnTo>
                <a:lnTo>
                  <a:pt x="2655" y="920"/>
                </a:lnTo>
                <a:lnTo>
                  <a:pt x="2649" y="922"/>
                </a:lnTo>
                <a:lnTo>
                  <a:pt x="2638" y="927"/>
                </a:lnTo>
                <a:lnTo>
                  <a:pt x="2632" y="929"/>
                </a:lnTo>
                <a:lnTo>
                  <a:pt x="2626" y="930"/>
                </a:lnTo>
                <a:lnTo>
                  <a:pt x="2619" y="932"/>
                </a:lnTo>
                <a:lnTo>
                  <a:pt x="2612" y="932"/>
                </a:lnTo>
                <a:lnTo>
                  <a:pt x="2605" y="933"/>
                </a:lnTo>
                <a:lnTo>
                  <a:pt x="2598" y="933"/>
                </a:lnTo>
                <a:lnTo>
                  <a:pt x="2591" y="933"/>
                </a:lnTo>
                <a:lnTo>
                  <a:pt x="2584" y="932"/>
                </a:lnTo>
                <a:lnTo>
                  <a:pt x="2577" y="932"/>
                </a:lnTo>
                <a:lnTo>
                  <a:pt x="2571" y="930"/>
                </a:lnTo>
                <a:lnTo>
                  <a:pt x="2558" y="927"/>
                </a:lnTo>
                <a:lnTo>
                  <a:pt x="2552" y="925"/>
                </a:lnTo>
                <a:lnTo>
                  <a:pt x="2547" y="922"/>
                </a:lnTo>
                <a:lnTo>
                  <a:pt x="2541" y="920"/>
                </a:lnTo>
                <a:lnTo>
                  <a:pt x="2536" y="917"/>
                </a:lnTo>
                <a:lnTo>
                  <a:pt x="2527" y="910"/>
                </a:lnTo>
                <a:lnTo>
                  <a:pt x="2518" y="901"/>
                </a:lnTo>
                <a:lnTo>
                  <a:pt x="2515" y="897"/>
                </a:lnTo>
                <a:lnTo>
                  <a:pt x="2512" y="892"/>
                </a:lnTo>
                <a:lnTo>
                  <a:pt x="2509" y="887"/>
                </a:lnTo>
                <a:lnTo>
                  <a:pt x="2506" y="882"/>
                </a:lnTo>
                <a:lnTo>
                  <a:pt x="2504" y="877"/>
                </a:lnTo>
                <a:lnTo>
                  <a:pt x="2502" y="871"/>
                </a:lnTo>
                <a:lnTo>
                  <a:pt x="2501" y="866"/>
                </a:lnTo>
                <a:lnTo>
                  <a:pt x="2500" y="860"/>
                </a:lnTo>
                <a:lnTo>
                  <a:pt x="2500" y="854"/>
                </a:lnTo>
                <a:lnTo>
                  <a:pt x="2499" y="847"/>
                </a:lnTo>
                <a:lnTo>
                  <a:pt x="2499" y="694"/>
                </a:lnTo>
                <a:lnTo>
                  <a:pt x="2550" y="694"/>
                </a:lnTo>
                <a:lnTo>
                  <a:pt x="2550" y="843"/>
                </a:lnTo>
                <a:lnTo>
                  <a:pt x="2551" y="853"/>
                </a:lnTo>
                <a:lnTo>
                  <a:pt x="2552" y="857"/>
                </a:lnTo>
                <a:lnTo>
                  <a:pt x="2553" y="861"/>
                </a:lnTo>
                <a:lnTo>
                  <a:pt x="2555" y="865"/>
                </a:lnTo>
                <a:lnTo>
                  <a:pt x="2558" y="869"/>
                </a:lnTo>
                <a:lnTo>
                  <a:pt x="2560" y="873"/>
                </a:lnTo>
                <a:lnTo>
                  <a:pt x="2563" y="876"/>
                </a:lnTo>
                <a:lnTo>
                  <a:pt x="2567" y="879"/>
                </a:lnTo>
                <a:lnTo>
                  <a:pt x="2570" y="882"/>
                </a:lnTo>
                <a:lnTo>
                  <a:pt x="2574" y="884"/>
                </a:lnTo>
                <a:lnTo>
                  <a:pt x="2579" y="886"/>
                </a:lnTo>
                <a:lnTo>
                  <a:pt x="2583" y="887"/>
                </a:lnTo>
                <a:lnTo>
                  <a:pt x="2588" y="889"/>
                </a:lnTo>
                <a:lnTo>
                  <a:pt x="2598" y="889"/>
                </a:lnTo>
                <a:lnTo>
                  <a:pt x="2608" y="889"/>
                </a:lnTo>
                <a:lnTo>
                  <a:pt x="2613" y="887"/>
                </a:lnTo>
                <a:lnTo>
                  <a:pt x="2618" y="886"/>
                </a:lnTo>
                <a:lnTo>
                  <a:pt x="2622" y="884"/>
                </a:lnTo>
                <a:lnTo>
                  <a:pt x="2626" y="882"/>
                </a:lnTo>
                <a:lnTo>
                  <a:pt x="2629" y="879"/>
                </a:lnTo>
                <a:lnTo>
                  <a:pt x="2633" y="876"/>
                </a:lnTo>
                <a:lnTo>
                  <a:pt x="2636" y="873"/>
                </a:lnTo>
                <a:lnTo>
                  <a:pt x="2639" y="869"/>
                </a:lnTo>
                <a:lnTo>
                  <a:pt x="2641" y="865"/>
                </a:lnTo>
                <a:lnTo>
                  <a:pt x="2643" y="861"/>
                </a:lnTo>
                <a:lnTo>
                  <a:pt x="2644" y="857"/>
                </a:lnTo>
                <a:lnTo>
                  <a:pt x="2645" y="853"/>
                </a:lnTo>
                <a:lnTo>
                  <a:pt x="2646" y="848"/>
                </a:lnTo>
                <a:lnTo>
                  <a:pt x="2646" y="843"/>
                </a:lnTo>
                <a:lnTo>
                  <a:pt x="2646" y="694"/>
                </a:lnTo>
                <a:close/>
                <a:moveTo>
                  <a:pt x="2788" y="828"/>
                </a:moveTo>
                <a:lnTo>
                  <a:pt x="2788" y="930"/>
                </a:lnTo>
                <a:lnTo>
                  <a:pt x="2739" y="930"/>
                </a:lnTo>
                <a:lnTo>
                  <a:pt x="2739" y="753"/>
                </a:lnTo>
                <a:lnTo>
                  <a:pt x="2786" y="753"/>
                </a:lnTo>
                <a:lnTo>
                  <a:pt x="2786" y="784"/>
                </a:lnTo>
                <a:lnTo>
                  <a:pt x="2790" y="777"/>
                </a:lnTo>
                <a:lnTo>
                  <a:pt x="2796" y="770"/>
                </a:lnTo>
                <a:lnTo>
                  <a:pt x="2801" y="765"/>
                </a:lnTo>
                <a:lnTo>
                  <a:pt x="2808" y="760"/>
                </a:lnTo>
                <a:lnTo>
                  <a:pt x="2815" y="756"/>
                </a:lnTo>
                <a:lnTo>
                  <a:pt x="2819" y="754"/>
                </a:lnTo>
                <a:lnTo>
                  <a:pt x="2823" y="753"/>
                </a:lnTo>
                <a:lnTo>
                  <a:pt x="2832" y="751"/>
                </a:lnTo>
                <a:lnTo>
                  <a:pt x="2836" y="751"/>
                </a:lnTo>
                <a:lnTo>
                  <a:pt x="2841" y="751"/>
                </a:lnTo>
                <a:lnTo>
                  <a:pt x="2848" y="751"/>
                </a:lnTo>
                <a:lnTo>
                  <a:pt x="2854" y="752"/>
                </a:lnTo>
                <a:lnTo>
                  <a:pt x="2860" y="753"/>
                </a:lnTo>
                <a:lnTo>
                  <a:pt x="2866" y="755"/>
                </a:lnTo>
                <a:lnTo>
                  <a:pt x="2871" y="758"/>
                </a:lnTo>
                <a:lnTo>
                  <a:pt x="2876" y="761"/>
                </a:lnTo>
                <a:lnTo>
                  <a:pt x="2881" y="764"/>
                </a:lnTo>
                <a:lnTo>
                  <a:pt x="2885" y="769"/>
                </a:lnTo>
                <a:lnTo>
                  <a:pt x="2889" y="773"/>
                </a:lnTo>
                <a:lnTo>
                  <a:pt x="2893" y="778"/>
                </a:lnTo>
                <a:lnTo>
                  <a:pt x="2895" y="784"/>
                </a:lnTo>
                <a:lnTo>
                  <a:pt x="2897" y="787"/>
                </a:lnTo>
                <a:lnTo>
                  <a:pt x="2898" y="790"/>
                </a:lnTo>
                <a:lnTo>
                  <a:pt x="2900" y="796"/>
                </a:lnTo>
                <a:lnTo>
                  <a:pt x="2901" y="803"/>
                </a:lnTo>
                <a:lnTo>
                  <a:pt x="2902" y="810"/>
                </a:lnTo>
                <a:lnTo>
                  <a:pt x="2902" y="817"/>
                </a:lnTo>
                <a:lnTo>
                  <a:pt x="2902" y="930"/>
                </a:lnTo>
                <a:lnTo>
                  <a:pt x="2853" y="930"/>
                </a:lnTo>
                <a:lnTo>
                  <a:pt x="2853" y="826"/>
                </a:lnTo>
                <a:lnTo>
                  <a:pt x="2853" y="818"/>
                </a:lnTo>
                <a:lnTo>
                  <a:pt x="2852" y="815"/>
                </a:lnTo>
                <a:lnTo>
                  <a:pt x="2851" y="812"/>
                </a:lnTo>
                <a:lnTo>
                  <a:pt x="2848" y="806"/>
                </a:lnTo>
                <a:lnTo>
                  <a:pt x="2847" y="803"/>
                </a:lnTo>
                <a:lnTo>
                  <a:pt x="2845" y="801"/>
                </a:lnTo>
                <a:lnTo>
                  <a:pt x="2840" y="797"/>
                </a:lnTo>
                <a:lnTo>
                  <a:pt x="2837" y="795"/>
                </a:lnTo>
                <a:lnTo>
                  <a:pt x="2835" y="794"/>
                </a:lnTo>
                <a:lnTo>
                  <a:pt x="2829" y="792"/>
                </a:lnTo>
                <a:lnTo>
                  <a:pt x="2825" y="792"/>
                </a:lnTo>
                <a:lnTo>
                  <a:pt x="2822" y="792"/>
                </a:lnTo>
                <a:lnTo>
                  <a:pt x="2814" y="792"/>
                </a:lnTo>
                <a:lnTo>
                  <a:pt x="2808" y="794"/>
                </a:lnTo>
                <a:lnTo>
                  <a:pt x="2805" y="795"/>
                </a:lnTo>
                <a:lnTo>
                  <a:pt x="2802" y="797"/>
                </a:lnTo>
                <a:lnTo>
                  <a:pt x="2800" y="799"/>
                </a:lnTo>
                <a:lnTo>
                  <a:pt x="2797" y="801"/>
                </a:lnTo>
                <a:lnTo>
                  <a:pt x="2795" y="804"/>
                </a:lnTo>
                <a:lnTo>
                  <a:pt x="2793" y="806"/>
                </a:lnTo>
                <a:lnTo>
                  <a:pt x="2792" y="809"/>
                </a:lnTo>
                <a:lnTo>
                  <a:pt x="2790" y="812"/>
                </a:lnTo>
                <a:lnTo>
                  <a:pt x="2789" y="820"/>
                </a:lnTo>
                <a:lnTo>
                  <a:pt x="2788" y="824"/>
                </a:lnTo>
                <a:lnTo>
                  <a:pt x="2788" y="828"/>
                </a:lnTo>
                <a:close/>
                <a:moveTo>
                  <a:pt x="2966" y="730"/>
                </a:moveTo>
                <a:lnTo>
                  <a:pt x="2961" y="730"/>
                </a:lnTo>
                <a:lnTo>
                  <a:pt x="2956" y="729"/>
                </a:lnTo>
                <a:lnTo>
                  <a:pt x="2952" y="726"/>
                </a:lnTo>
                <a:lnTo>
                  <a:pt x="2948" y="723"/>
                </a:lnTo>
                <a:lnTo>
                  <a:pt x="2944" y="719"/>
                </a:lnTo>
                <a:lnTo>
                  <a:pt x="2942" y="715"/>
                </a:lnTo>
                <a:lnTo>
                  <a:pt x="2940" y="710"/>
                </a:lnTo>
                <a:lnTo>
                  <a:pt x="2940" y="705"/>
                </a:lnTo>
                <a:lnTo>
                  <a:pt x="2940" y="701"/>
                </a:lnTo>
                <a:lnTo>
                  <a:pt x="2942" y="696"/>
                </a:lnTo>
                <a:lnTo>
                  <a:pt x="2944" y="692"/>
                </a:lnTo>
                <a:lnTo>
                  <a:pt x="2948" y="688"/>
                </a:lnTo>
                <a:lnTo>
                  <a:pt x="2952" y="685"/>
                </a:lnTo>
                <a:lnTo>
                  <a:pt x="2956" y="683"/>
                </a:lnTo>
                <a:lnTo>
                  <a:pt x="2961" y="681"/>
                </a:lnTo>
                <a:lnTo>
                  <a:pt x="2966" y="681"/>
                </a:lnTo>
                <a:lnTo>
                  <a:pt x="2972" y="681"/>
                </a:lnTo>
                <a:lnTo>
                  <a:pt x="2977" y="683"/>
                </a:lnTo>
                <a:lnTo>
                  <a:pt x="2982" y="685"/>
                </a:lnTo>
                <a:lnTo>
                  <a:pt x="2986" y="688"/>
                </a:lnTo>
                <a:lnTo>
                  <a:pt x="2990" y="692"/>
                </a:lnTo>
                <a:lnTo>
                  <a:pt x="2992" y="696"/>
                </a:lnTo>
                <a:lnTo>
                  <a:pt x="2994" y="701"/>
                </a:lnTo>
                <a:lnTo>
                  <a:pt x="2994" y="705"/>
                </a:lnTo>
                <a:lnTo>
                  <a:pt x="2994" y="710"/>
                </a:lnTo>
                <a:lnTo>
                  <a:pt x="2992" y="715"/>
                </a:lnTo>
                <a:lnTo>
                  <a:pt x="2990" y="719"/>
                </a:lnTo>
                <a:lnTo>
                  <a:pt x="2986" y="723"/>
                </a:lnTo>
                <a:lnTo>
                  <a:pt x="2982" y="726"/>
                </a:lnTo>
                <a:lnTo>
                  <a:pt x="2977" y="729"/>
                </a:lnTo>
                <a:lnTo>
                  <a:pt x="2972" y="730"/>
                </a:lnTo>
                <a:lnTo>
                  <a:pt x="2966" y="730"/>
                </a:lnTo>
                <a:close/>
                <a:moveTo>
                  <a:pt x="2942" y="753"/>
                </a:moveTo>
                <a:lnTo>
                  <a:pt x="2992" y="753"/>
                </a:lnTo>
                <a:lnTo>
                  <a:pt x="2992" y="930"/>
                </a:lnTo>
                <a:lnTo>
                  <a:pt x="2942" y="930"/>
                </a:lnTo>
                <a:lnTo>
                  <a:pt x="2942" y="753"/>
                </a:lnTo>
                <a:close/>
                <a:moveTo>
                  <a:pt x="3195" y="753"/>
                </a:moveTo>
                <a:lnTo>
                  <a:pt x="3134" y="930"/>
                </a:lnTo>
                <a:lnTo>
                  <a:pt x="3078" y="930"/>
                </a:lnTo>
                <a:lnTo>
                  <a:pt x="3017" y="753"/>
                </a:lnTo>
                <a:lnTo>
                  <a:pt x="3068" y="753"/>
                </a:lnTo>
                <a:lnTo>
                  <a:pt x="3105" y="880"/>
                </a:lnTo>
                <a:lnTo>
                  <a:pt x="3143" y="753"/>
                </a:lnTo>
                <a:lnTo>
                  <a:pt x="3195" y="753"/>
                </a:lnTo>
                <a:close/>
                <a:moveTo>
                  <a:pt x="3294" y="933"/>
                </a:moveTo>
                <a:lnTo>
                  <a:pt x="3287" y="933"/>
                </a:lnTo>
                <a:lnTo>
                  <a:pt x="3280" y="933"/>
                </a:lnTo>
                <a:lnTo>
                  <a:pt x="3268" y="931"/>
                </a:lnTo>
                <a:lnTo>
                  <a:pt x="3263" y="929"/>
                </a:lnTo>
                <a:lnTo>
                  <a:pt x="3257" y="927"/>
                </a:lnTo>
                <a:lnTo>
                  <a:pt x="3247" y="922"/>
                </a:lnTo>
                <a:lnTo>
                  <a:pt x="3242" y="919"/>
                </a:lnTo>
                <a:lnTo>
                  <a:pt x="3237" y="916"/>
                </a:lnTo>
                <a:lnTo>
                  <a:pt x="3233" y="913"/>
                </a:lnTo>
                <a:lnTo>
                  <a:pt x="3229" y="909"/>
                </a:lnTo>
                <a:lnTo>
                  <a:pt x="3222" y="900"/>
                </a:lnTo>
                <a:lnTo>
                  <a:pt x="3219" y="896"/>
                </a:lnTo>
                <a:lnTo>
                  <a:pt x="3216" y="891"/>
                </a:lnTo>
                <a:lnTo>
                  <a:pt x="3212" y="880"/>
                </a:lnTo>
                <a:lnTo>
                  <a:pt x="3210" y="874"/>
                </a:lnTo>
                <a:lnTo>
                  <a:pt x="3209" y="868"/>
                </a:lnTo>
                <a:lnTo>
                  <a:pt x="3207" y="862"/>
                </a:lnTo>
                <a:lnTo>
                  <a:pt x="3207" y="856"/>
                </a:lnTo>
                <a:lnTo>
                  <a:pt x="3206" y="849"/>
                </a:lnTo>
                <a:lnTo>
                  <a:pt x="3206" y="842"/>
                </a:lnTo>
                <a:lnTo>
                  <a:pt x="3206" y="836"/>
                </a:lnTo>
                <a:lnTo>
                  <a:pt x="3207" y="829"/>
                </a:lnTo>
                <a:lnTo>
                  <a:pt x="3207" y="823"/>
                </a:lnTo>
                <a:lnTo>
                  <a:pt x="3209" y="817"/>
                </a:lnTo>
                <a:lnTo>
                  <a:pt x="3212" y="805"/>
                </a:lnTo>
                <a:lnTo>
                  <a:pt x="3214" y="800"/>
                </a:lnTo>
                <a:lnTo>
                  <a:pt x="3216" y="794"/>
                </a:lnTo>
                <a:lnTo>
                  <a:pt x="3222" y="785"/>
                </a:lnTo>
                <a:lnTo>
                  <a:pt x="3226" y="780"/>
                </a:lnTo>
                <a:lnTo>
                  <a:pt x="3229" y="776"/>
                </a:lnTo>
                <a:lnTo>
                  <a:pt x="3233" y="772"/>
                </a:lnTo>
                <a:lnTo>
                  <a:pt x="3237" y="769"/>
                </a:lnTo>
                <a:lnTo>
                  <a:pt x="3246" y="762"/>
                </a:lnTo>
                <a:lnTo>
                  <a:pt x="3251" y="760"/>
                </a:lnTo>
                <a:lnTo>
                  <a:pt x="3256" y="757"/>
                </a:lnTo>
                <a:lnTo>
                  <a:pt x="3262" y="755"/>
                </a:lnTo>
                <a:lnTo>
                  <a:pt x="3267" y="754"/>
                </a:lnTo>
                <a:lnTo>
                  <a:pt x="3273" y="752"/>
                </a:lnTo>
                <a:lnTo>
                  <a:pt x="3279" y="752"/>
                </a:lnTo>
                <a:lnTo>
                  <a:pt x="3292" y="751"/>
                </a:lnTo>
                <a:lnTo>
                  <a:pt x="3303" y="751"/>
                </a:lnTo>
                <a:lnTo>
                  <a:pt x="3314" y="753"/>
                </a:lnTo>
                <a:lnTo>
                  <a:pt x="3319" y="755"/>
                </a:lnTo>
                <a:lnTo>
                  <a:pt x="3324" y="756"/>
                </a:lnTo>
                <a:lnTo>
                  <a:pt x="3334" y="761"/>
                </a:lnTo>
                <a:lnTo>
                  <a:pt x="3343" y="766"/>
                </a:lnTo>
                <a:lnTo>
                  <a:pt x="3347" y="770"/>
                </a:lnTo>
                <a:lnTo>
                  <a:pt x="3351" y="773"/>
                </a:lnTo>
                <a:lnTo>
                  <a:pt x="3358" y="781"/>
                </a:lnTo>
                <a:lnTo>
                  <a:pt x="3361" y="786"/>
                </a:lnTo>
                <a:lnTo>
                  <a:pt x="3364" y="791"/>
                </a:lnTo>
                <a:lnTo>
                  <a:pt x="3366" y="796"/>
                </a:lnTo>
                <a:lnTo>
                  <a:pt x="3368" y="801"/>
                </a:lnTo>
                <a:lnTo>
                  <a:pt x="3370" y="807"/>
                </a:lnTo>
                <a:lnTo>
                  <a:pt x="3372" y="813"/>
                </a:lnTo>
                <a:lnTo>
                  <a:pt x="3373" y="819"/>
                </a:lnTo>
                <a:lnTo>
                  <a:pt x="3374" y="826"/>
                </a:lnTo>
                <a:lnTo>
                  <a:pt x="3374" y="833"/>
                </a:lnTo>
                <a:lnTo>
                  <a:pt x="3375" y="841"/>
                </a:lnTo>
                <a:lnTo>
                  <a:pt x="3375" y="854"/>
                </a:lnTo>
                <a:lnTo>
                  <a:pt x="3254" y="854"/>
                </a:lnTo>
                <a:lnTo>
                  <a:pt x="3254" y="859"/>
                </a:lnTo>
                <a:lnTo>
                  <a:pt x="3255" y="863"/>
                </a:lnTo>
                <a:lnTo>
                  <a:pt x="3256" y="868"/>
                </a:lnTo>
                <a:lnTo>
                  <a:pt x="3257" y="872"/>
                </a:lnTo>
                <a:lnTo>
                  <a:pt x="3260" y="879"/>
                </a:lnTo>
                <a:lnTo>
                  <a:pt x="3263" y="882"/>
                </a:lnTo>
                <a:lnTo>
                  <a:pt x="3265" y="885"/>
                </a:lnTo>
                <a:lnTo>
                  <a:pt x="3268" y="888"/>
                </a:lnTo>
                <a:lnTo>
                  <a:pt x="3271" y="890"/>
                </a:lnTo>
                <a:lnTo>
                  <a:pt x="3274" y="892"/>
                </a:lnTo>
                <a:lnTo>
                  <a:pt x="3278" y="894"/>
                </a:lnTo>
                <a:lnTo>
                  <a:pt x="3282" y="895"/>
                </a:lnTo>
                <a:lnTo>
                  <a:pt x="3286" y="896"/>
                </a:lnTo>
                <a:lnTo>
                  <a:pt x="3294" y="897"/>
                </a:lnTo>
                <a:lnTo>
                  <a:pt x="3300" y="896"/>
                </a:lnTo>
                <a:lnTo>
                  <a:pt x="3306" y="895"/>
                </a:lnTo>
                <a:lnTo>
                  <a:pt x="3311" y="894"/>
                </a:lnTo>
                <a:lnTo>
                  <a:pt x="3316" y="892"/>
                </a:lnTo>
                <a:lnTo>
                  <a:pt x="3318" y="890"/>
                </a:lnTo>
                <a:lnTo>
                  <a:pt x="3320" y="889"/>
                </a:lnTo>
                <a:lnTo>
                  <a:pt x="3323" y="885"/>
                </a:lnTo>
                <a:lnTo>
                  <a:pt x="3326" y="881"/>
                </a:lnTo>
                <a:lnTo>
                  <a:pt x="3328" y="876"/>
                </a:lnTo>
                <a:lnTo>
                  <a:pt x="3374" y="879"/>
                </a:lnTo>
                <a:lnTo>
                  <a:pt x="3372" y="885"/>
                </a:lnTo>
                <a:lnTo>
                  <a:pt x="3370" y="891"/>
                </a:lnTo>
                <a:lnTo>
                  <a:pt x="3367" y="896"/>
                </a:lnTo>
                <a:lnTo>
                  <a:pt x="3364" y="901"/>
                </a:lnTo>
                <a:lnTo>
                  <a:pt x="3361" y="906"/>
                </a:lnTo>
                <a:lnTo>
                  <a:pt x="3357" y="911"/>
                </a:lnTo>
                <a:lnTo>
                  <a:pt x="3352" y="915"/>
                </a:lnTo>
                <a:lnTo>
                  <a:pt x="3347" y="919"/>
                </a:lnTo>
                <a:lnTo>
                  <a:pt x="3342" y="922"/>
                </a:lnTo>
                <a:lnTo>
                  <a:pt x="3336" y="925"/>
                </a:lnTo>
                <a:lnTo>
                  <a:pt x="3330" y="928"/>
                </a:lnTo>
                <a:lnTo>
                  <a:pt x="3323" y="930"/>
                </a:lnTo>
                <a:lnTo>
                  <a:pt x="3320" y="930"/>
                </a:lnTo>
                <a:lnTo>
                  <a:pt x="3316" y="931"/>
                </a:lnTo>
                <a:lnTo>
                  <a:pt x="3309" y="932"/>
                </a:lnTo>
                <a:lnTo>
                  <a:pt x="3302" y="933"/>
                </a:lnTo>
                <a:lnTo>
                  <a:pt x="3294" y="933"/>
                </a:lnTo>
                <a:close/>
                <a:moveTo>
                  <a:pt x="3254" y="824"/>
                </a:moveTo>
                <a:lnTo>
                  <a:pt x="3329" y="824"/>
                </a:lnTo>
                <a:lnTo>
                  <a:pt x="3328" y="820"/>
                </a:lnTo>
                <a:lnTo>
                  <a:pt x="3328" y="816"/>
                </a:lnTo>
                <a:lnTo>
                  <a:pt x="3327" y="813"/>
                </a:lnTo>
                <a:lnTo>
                  <a:pt x="3326" y="809"/>
                </a:lnTo>
                <a:lnTo>
                  <a:pt x="3324" y="806"/>
                </a:lnTo>
                <a:lnTo>
                  <a:pt x="3323" y="803"/>
                </a:lnTo>
                <a:lnTo>
                  <a:pt x="3321" y="800"/>
                </a:lnTo>
                <a:lnTo>
                  <a:pt x="3318" y="798"/>
                </a:lnTo>
                <a:lnTo>
                  <a:pt x="3313" y="793"/>
                </a:lnTo>
                <a:lnTo>
                  <a:pt x="3307" y="790"/>
                </a:lnTo>
                <a:lnTo>
                  <a:pt x="3300" y="788"/>
                </a:lnTo>
                <a:lnTo>
                  <a:pt x="3292" y="787"/>
                </a:lnTo>
                <a:lnTo>
                  <a:pt x="3285" y="788"/>
                </a:lnTo>
                <a:lnTo>
                  <a:pt x="3281" y="789"/>
                </a:lnTo>
                <a:lnTo>
                  <a:pt x="3278" y="790"/>
                </a:lnTo>
                <a:lnTo>
                  <a:pt x="3271" y="793"/>
                </a:lnTo>
                <a:lnTo>
                  <a:pt x="3268" y="796"/>
                </a:lnTo>
                <a:lnTo>
                  <a:pt x="3266" y="798"/>
                </a:lnTo>
                <a:lnTo>
                  <a:pt x="3261" y="804"/>
                </a:lnTo>
                <a:lnTo>
                  <a:pt x="3258" y="810"/>
                </a:lnTo>
                <a:lnTo>
                  <a:pt x="3256" y="813"/>
                </a:lnTo>
                <a:lnTo>
                  <a:pt x="3255" y="816"/>
                </a:lnTo>
                <a:lnTo>
                  <a:pt x="3254" y="824"/>
                </a:lnTo>
                <a:close/>
                <a:moveTo>
                  <a:pt x="3409" y="930"/>
                </a:moveTo>
                <a:lnTo>
                  <a:pt x="3409" y="753"/>
                </a:lnTo>
                <a:lnTo>
                  <a:pt x="3457" y="753"/>
                </a:lnTo>
                <a:lnTo>
                  <a:pt x="3457" y="784"/>
                </a:lnTo>
                <a:lnTo>
                  <a:pt x="3461" y="776"/>
                </a:lnTo>
                <a:lnTo>
                  <a:pt x="3465" y="769"/>
                </a:lnTo>
                <a:lnTo>
                  <a:pt x="3470" y="764"/>
                </a:lnTo>
                <a:lnTo>
                  <a:pt x="3475" y="759"/>
                </a:lnTo>
                <a:lnTo>
                  <a:pt x="3478" y="757"/>
                </a:lnTo>
                <a:lnTo>
                  <a:pt x="3481" y="755"/>
                </a:lnTo>
                <a:lnTo>
                  <a:pt x="3487" y="753"/>
                </a:lnTo>
                <a:lnTo>
                  <a:pt x="3494" y="751"/>
                </a:lnTo>
                <a:lnTo>
                  <a:pt x="3501" y="751"/>
                </a:lnTo>
                <a:lnTo>
                  <a:pt x="3509" y="751"/>
                </a:lnTo>
                <a:lnTo>
                  <a:pt x="3517" y="752"/>
                </a:lnTo>
                <a:lnTo>
                  <a:pt x="3517" y="796"/>
                </a:lnTo>
                <a:lnTo>
                  <a:pt x="3513" y="795"/>
                </a:lnTo>
                <a:lnTo>
                  <a:pt x="3507" y="794"/>
                </a:lnTo>
                <a:lnTo>
                  <a:pt x="3496" y="793"/>
                </a:lnTo>
                <a:lnTo>
                  <a:pt x="3488" y="794"/>
                </a:lnTo>
                <a:lnTo>
                  <a:pt x="3485" y="795"/>
                </a:lnTo>
                <a:lnTo>
                  <a:pt x="3481" y="796"/>
                </a:lnTo>
                <a:lnTo>
                  <a:pt x="3478" y="797"/>
                </a:lnTo>
                <a:lnTo>
                  <a:pt x="3475" y="799"/>
                </a:lnTo>
                <a:lnTo>
                  <a:pt x="3472" y="801"/>
                </a:lnTo>
                <a:lnTo>
                  <a:pt x="3469" y="803"/>
                </a:lnTo>
                <a:lnTo>
                  <a:pt x="3465" y="809"/>
                </a:lnTo>
                <a:lnTo>
                  <a:pt x="3463" y="812"/>
                </a:lnTo>
                <a:lnTo>
                  <a:pt x="3461" y="815"/>
                </a:lnTo>
                <a:lnTo>
                  <a:pt x="3460" y="818"/>
                </a:lnTo>
                <a:lnTo>
                  <a:pt x="3459" y="822"/>
                </a:lnTo>
                <a:lnTo>
                  <a:pt x="3459" y="826"/>
                </a:lnTo>
                <a:lnTo>
                  <a:pt x="3459" y="830"/>
                </a:lnTo>
                <a:lnTo>
                  <a:pt x="3459" y="930"/>
                </a:lnTo>
                <a:lnTo>
                  <a:pt x="3409" y="930"/>
                </a:lnTo>
                <a:close/>
                <a:moveTo>
                  <a:pt x="3690" y="804"/>
                </a:moveTo>
                <a:lnTo>
                  <a:pt x="3645" y="806"/>
                </a:lnTo>
                <a:lnTo>
                  <a:pt x="3644" y="802"/>
                </a:lnTo>
                <a:lnTo>
                  <a:pt x="3642" y="798"/>
                </a:lnTo>
                <a:lnTo>
                  <a:pt x="3639" y="795"/>
                </a:lnTo>
                <a:lnTo>
                  <a:pt x="3636" y="792"/>
                </a:lnTo>
                <a:lnTo>
                  <a:pt x="3632" y="789"/>
                </a:lnTo>
                <a:lnTo>
                  <a:pt x="3627" y="787"/>
                </a:lnTo>
                <a:lnTo>
                  <a:pt x="3622" y="786"/>
                </a:lnTo>
                <a:lnTo>
                  <a:pt x="3616" y="786"/>
                </a:lnTo>
                <a:lnTo>
                  <a:pt x="3610" y="786"/>
                </a:lnTo>
                <a:lnTo>
                  <a:pt x="3605" y="787"/>
                </a:lnTo>
                <a:lnTo>
                  <a:pt x="3601" y="788"/>
                </a:lnTo>
                <a:lnTo>
                  <a:pt x="3596" y="790"/>
                </a:lnTo>
                <a:lnTo>
                  <a:pt x="3593" y="793"/>
                </a:lnTo>
                <a:lnTo>
                  <a:pt x="3591" y="796"/>
                </a:lnTo>
                <a:lnTo>
                  <a:pt x="3589" y="799"/>
                </a:lnTo>
                <a:lnTo>
                  <a:pt x="3589" y="803"/>
                </a:lnTo>
                <a:lnTo>
                  <a:pt x="3589" y="806"/>
                </a:lnTo>
                <a:lnTo>
                  <a:pt x="3590" y="809"/>
                </a:lnTo>
                <a:lnTo>
                  <a:pt x="3591" y="811"/>
                </a:lnTo>
                <a:lnTo>
                  <a:pt x="3594" y="814"/>
                </a:lnTo>
                <a:lnTo>
                  <a:pt x="3597" y="816"/>
                </a:lnTo>
                <a:lnTo>
                  <a:pt x="3601" y="818"/>
                </a:lnTo>
                <a:lnTo>
                  <a:pt x="3605" y="819"/>
                </a:lnTo>
                <a:lnTo>
                  <a:pt x="3611" y="821"/>
                </a:lnTo>
                <a:lnTo>
                  <a:pt x="3643" y="827"/>
                </a:lnTo>
                <a:lnTo>
                  <a:pt x="3649" y="829"/>
                </a:lnTo>
                <a:lnTo>
                  <a:pt x="3655" y="830"/>
                </a:lnTo>
                <a:lnTo>
                  <a:pt x="3660" y="832"/>
                </a:lnTo>
                <a:lnTo>
                  <a:pt x="3665" y="834"/>
                </a:lnTo>
                <a:lnTo>
                  <a:pt x="3674" y="839"/>
                </a:lnTo>
                <a:lnTo>
                  <a:pt x="3681" y="844"/>
                </a:lnTo>
                <a:lnTo>
                  <a:pt x="3684" y="848"/>
                </a:lnTo>
                <a:lnTo>
                  <a:pt x="3687" y="851"/>
                </a:lnTo>
                <a:lnTo>
                  <a:pt x="3689" y="854"/>
                </a:lnTo>
                <a:lnTo>
                  <a:pt x="3691" y="858"/>
                </a:lnTo>
                <a:lnTo>
                  <a:pt x="3693" y="866"/>
                </a:lnTo>
                <a:lnTo>
                  <a:pt x="3694" y="870"/>
                </a:lnTo>
                <a:lnTo>
                  <a:pt x="3694" y="875"/>
                </a:lnTo>
                <a:lnTo>
                  <a:pt x="3694" y="879"/>
                </a:lnTo>
                <a:lnTo>
                  <a:pt x="3694" y="883"/>
                </a:lnTo>
                <a:lnTo>
                  <a:pt x="3693" y="888"/>
                </a:lnTo>
                <a:lnTo>
                  <a:pt x="3692" y="891"/>
                </a:lnTo>
                <a:lnTo>
                  <a:pt x="3690" y="895"/>
                </a:lnTo>
                <a:lnTo>
                  <a:pt x="3688" y="899"/>
                </a:lnTo>
                <a:lnTo>
                  <a:pt x="3686" y="902"/>
                </a:lnTo>
                <a:lnTo>
                  <a:pt x="3684" y="906"/>
                </a:lnTo>
                <a:lnTo>
                  <a:pt x="3678" y="912"/>
                </a:lnTo>
                <a:lnTo>
                  <a:pt x="3672" y="917"/>
                </a:lnTo>
                <a:lnTo>
                  <a:pt x="3664" y="922"/>
                </a:lnTo>
                <a:lnTo>
                  <a:pt x="3656" y="926"/>
                </a:lnTo>
                <a:lnTo>
                  <a:pt x="3647" y="929"/>
                </a:lnTo>
                <a:lnTo>
                  <a:pt x="3637" y="931"/>
                </a:lnTo>
                <a:lnTo>
                  <a:pt x="3627" y="933"/>
                </a:lnTo>
                <a:lnTo>
                  <a:pt x="3615" y="933"/>
                </a:lnTo>
                <a:lnTo>
                  <a:pt x="3607" y="933"/>
                </a:lnTo>
                <a:lnTo>
                  <a:pt x="3599" y="932"/>
                </a:lnTo>
                <a:lnTo>
                  <a:pt x="3591" y="931"/>
                </a:lnTo>
                <a:lnTo>
                  <a:pt x="3584" y="930"/>
                </a:lnTo>
                <a:lnTo>
                  <a:pt x="3577" y="928"/>
                </a:lnTo>
                <a:lnTo>
                  <a:pt x="3571" y="925"/>
                </a:lnTo>
                <a:lnTo>
                  <a:pt x="3565" y="922"/>
                </a:lnTo>
                <a:lnTo>
                  <a:pt x="3560" y="919"/>
                </a:lnTo>
                <a:lnTo>
                  <a:pt x="3555" y="915"/>
                </a:lnTo>
                <a:lnTo>
                  <a:pt x="3550" y="911"/>
                </a:lnTo>
                <a:lnTo>
                  <a:pt x="3546" y="906"/>
                </a:lnTo>
                <a:lnTo>
                  <a:pt x="3543" y="901"/>
                </a:lnTo>
                <a:lnTo>
                  <a:pt x="3540" y="896"/>
                </a:lnTo>
                <a:lnTo>
                  <a:pt x="3538" y="891"/>
                </a:lnTo>
                <a:lnTo>
                  <a:pt x="3536" y="885"/>
                </a:lnTo>
                <a:lnTo>
                  <a:pt x="3535" y="879"/>
                </a:lnTo>
                <a:lnTo>
                  <a:pt x="3584" y="876"/>
                </a:lnTo>
                <a:lnTo>
                  <a:pt x="3585" y="881"/>
                </a:lnTo>
                <a:lnTo>
                  <a:pt x="3587" y="886"/>
                </a:lnTo>
                <a:lnTo>
                  <a:pt x="3590" y="889"/>
                </a:lnTo>
                <a:lnTo>
                  <a:pt x="3594" y="892"/>
                </a:lnTo>
                <a:lnTo>
                  <a:pt x="3599" y="895"/>
                </a:lnTo>
                <a:lnTo>
                  <a:pt x="3604" y="897"/>
                </a:lnTo>
                <a:lnTo>
                  <a:pt x="3609" y="898"/>
                </a:lnTo>
                <a:lnTo>
                  <a:pt x="3616" y="898"/>
                </a:lnTo>
                <a:lnTo>
                  <a:pt x="3622" y="898"/>
                </a:lnTo>
                <a:lnTo>
                  <a:pt x="3627" y="897"/>
                </a:lnTo>
                <a:lnTo>
                  <a:pt x="3632" y="895"/>
                </a:lnTo>
                <a:lnTo>
                  <a:pt x="3634" y="894"/>
                </a:lnTo>
                <a:lnTo>
                  <a:pt x="3636" y="893"/>
                </a:lnTo>
                <a:lnTo>
                  <a:pt x="3640" y="890"/>
                </a:lnTo>
                <a:lnTo>
                  <a:pt x="3642" y="887"/>
                </a:lnTo>
                <a:lnTo>
                  <a:pt x="3643" y="886"/>
                </a:lnTo>
                <a:lnTo>
                  <a:pt x="3644" y="884"/>
                </a:lnTo>
                <a:lnTo>
                  <a:pt x="3644" y="880"/>
                </a:lnTo>
                <a:lnTo>
                  <a:pt x="3644" y="877"/>
                </a:lnTo>
                <a:lnTo>
                  <a:pt x="3643" y="874"/>
                </a:lnTo>
                <a:lnTo>
                  <a:pt x="3641" y="871"/>
                </a:lnTo>
                <a:lnTo>
                  <a:pt x="3639" y="869"/>
                </a:lnTo>
                <a:lnTo>
                  <a:pt x="3635" y="867"/>
                </a:lnTo>
                <a:lnTo>
                  <a:pt x="3631" y="865"/>
                </a:lnTo>
                <a:lnTo>
                  <a:pt x="3627" y="864"/>
                </a:lnTo>
                <a:lnTo>
                  <a:pt x="3622" y="862"/>
                </a:lnTo>
                <a:lnTo>
                  <a:pt x="3591" y="856"/>
                </a:lnTo>
                <a:lnTo>
                  <a:pt x="3585" y="855"/>
                </a:lnTo>
                <a:lnTo>
                  <a:pt x="3579" y="853"/>
                </a:lnTo>
                <a:lnTo>
                  <a:pt x="3569" y="849"/>
                </a:lnTo>
                <a:lnTo>
                  <a:pt x="3564" y="847"/>
                </a:lnTo>
                <a:lnTo>
                  <a:pt x="3560" y="844"/>
                </a:lnTo>
                <a:lnTo>
                  <a:pt x="3556" y="842"/>
                </a:lnTo>
                <a:lnTo>
                  <a:pt x="3553" y="839"/>
                </a:lnTo>
                <a:lnTo>
                  <a:pt x="3550" y="835"/>
                </a:lnTo>
                <a:lnTo>
                  <a:pt x="3547" y="832"/>
                </a:lnTo>
                <a:lnTo>
                  <a:pt x="3545" y="828"/>
                </a:lnTo>
                <a:lnTo>
                  <a:pt x="3543" y="824"/>
                </a:lnTo>
                <a:lnTo>
                  <a:pt x="3542" y="820"/>
                </a:lnTo>
                <a:lnTo>
                  <a:pt x="3541" y="815"/>
                </a:lnTo>
                <a:lnTo>
                  <a:pt x="3540" y="811"/>
                </a:lnTo>
                <a:lnTo>
                  <a:pt x="3540" y="806"/>
                </a:lnTo>
                <a:lnTo>
                  <a:pt x="3540" y="800"/>
                </a:lnTo>
                <a:lnTo>
                  <a:pt x="3541" y="794"/>
                </a:lnTo>
                <a:lnTo>
                  <a:pt x="3543" y="788"/>
                </a:lnTo>
                <a:lnTo>
                  <a:pt x="3545" y="783"/>
                </a:lnTo>
                <a:lnTo>
                  <a:pt x="3548" y="778"/>
                </a:lnTo>
                <a:lnTo>
                  <a:pt x="3551" y="774"/>
                </a:lnTo>
                <a:lnTo>
                  <a:pt x="3556" y="769"/>
                </a:lnTo>
                <a:lnTo>
                  <a:pt x="3560" y="766"/>
                </a:lnTo>
                <a:lnTo>
                  <a:pt x="3566" y="762"/>
                </a:lnTo>
                <a:lnTo>
                  <a:pt x="3572" y="759"/>
                </a:lnTo>
                <a:lnTo>
                  <a:pt x="3578" y="757"/>
                </a:lnTo>
                <a:lnTo>
                  <a:pt x="3584" y="754"/>
                </a:lnTo>
                <a:lnTo>
                  <a:pt x="3588" y="754"/>
                </a:lnTo>
                <a:lnTo>
                  <a:pt x="3591" y="753"/>
                </a:lnTo>
                <a:lnTo>
                  <a:pt x="3599" y="752"/>
                </a:lnTo>
                <a:lnTo>
                  <a:pt x="3607" y="751"/>
                </a:lnTo>
                <a:lnTo>
                  <a:pt x="3615" y="751"/>
                </a:lnTo>
                <a:lnTo>
                  <a:pt x="3623" y="751"/>
                </a:lnTo>
                <a:lnTo>
                  <a:pt x="3631" y="752"/>
                </a:lnTo>
                <a:lnTo>
                  <a:pt x="3638" y="753"/>
                </a:lnTo>
                <a:lnTo>
                  <a:pt x="3645" y="754"/>
                </a:lnTo>
                <a:lnTo>
                  <a:pt x="3651" y="756"/>
                </a:lnTo>
                <a:lnTo>
                  <a:pt x="3657" y="759"/>
                </a:lnTo>
                <a:lnTo>
                  <a:pt x="3663" y="762"/>
                </a:lnTo>
                <a:lnTo>
                  <a:pt x="3668" y="765"/>
                </a:lnTo>
                <a:lnTo>
                  <a:pt x="3672" y="769"/>
                </a:lnTo>
                <a:lnTo>
                  <a:pt x="3676" y="773"/>
                </a:lnTo>
                <a:lnTo>
                  <a:pt x="3680" y="777"/>
                </a:lnTo>
                <a:lnTo>
                  <a:pt x="3683" y="782"/>
                </a:lnTo>
                <a:lnTo>
                  <a:pt x="3685" y="787"/>
                </a:lnTo>
                <a:lnTo>
                  <a:pt x="3688" y="792"/>
                </a:lnTo>
                <a:lnTo>
                  <a:pt x="3689" y="798"/>
                </a:lnTo>
                <a:lnTo>
                  <a:pt x="3690" y="804"/>
                </a:lnTo>
                <a:close/>
                <a:moveTo>
                  <a:pt x="3751" y="730"/>
                </a:moveTo>
                <a:lnTo>
                  <a:pt x="3746" y="730"/>
                </a:lnTo>
                <a:lnTo>
                  <a:pt x="3741" y="729"/>
                </a:lnTo>
                <a:lnTo>
                  <a:pt x="3736" y="726"/>
                </a:lnTo>
                <a:lnTo>
                  <a:pt x="3732" y="723"/>
                </a:lnTo>
                <a:lnTo>
                  <a:pt x="3729" y="719"/>
                </a:lnTo>
                <a:lnTo>
                  <a:pt x="3726" y="715"/>
                </a:lnTo>
                <a:lnTo>
                  <a:pt x="3725" y="710"/>
                </a:lnTo>
                <a:lnTo>
                  <a:pt x="3724" y="705"/>
                </a:lnTo>
                <a:lnTo>
                  <a:pt x="3725" y="701"/>
                </a:lnTo>
                <a:lnTo>
                  <a:pt x="3726" y="696"/>
                </a:lnTo>
                <a:lnTo>
                  <a:pt x="3729" y="692"/>
                </a:lnTo>
                <a:lnTo>
                  <a:pt x="3732" y="688"/>
                </a:lnTo>
                <a:lnTo>
                  <a:pt x="3736" y="685"/>
                </a:lnTo>
                <a:lnTo>
                  <a:pt x="3741" y="683"/>
                </a:lnTo>
                <a:lnTo>
                  <a:pt x="3746" y="681"/>
                </a:lnTo>
                <a:lnTo>
                  <a:pt x="3751" y="681"/>
                </a:lnTo>
                <a:lnTo>
                  <a:pt x="3756" y="681"/>
                </a:lnTo>
                <a:lnTo>
                  <a:pt x="3761" y="683"/>
                </a:lnTo>
                <a:lnTo>
                  <a:pt x="3765" y="685"/>
                </a:lnTo>
                <a:lnTo>
                  <a:pt x="3770" y="688"/>
                </a:lnTo>
                <a:lnTo>
                  <a:pt x="3773" y="692"/>
                </a:lnTo>
                <a:lnTo>
                  <a:pt x="3775" y="696"/>
                </a:lnTo>
                <a:lnTo>
                  <a:pt x="3777" y="701"/>
                </a:lnTo>
                <a:lnTo>
                  <a:pt x="3777" y="705"/>
                </a:lnTo>
                <a:lnTo>
                  <a:pt x="3777" y="710"/>
                </a:lnTo>
                <a:lnTo>
                  <a:pt x="3775" y="715"/>
                </a:lnTo>
                <a:lnTo>
                  <a:pt x="3773" y="719"/>
                </a:lnTo>
                <a:lnTo>
                  <a:pt x="3770" y="723"/>
                </a:lnTo>
                <a:lnTo>
                  <a:pt x="3765" y="726"/>
                </a:lnTo>
                <a:lnTo>
                  <a:pt x="3761" y="729"/>
                </a:lnTo>
                <a:lnTo>
                  <a:pt x="3756" y="730"/>
                </a:lnTo>
                <a:lnTo>
                  <a:pt x="3751" y="730"/>
                </a:lnTo>
                <a:close/>
                <a:moveTo>
                  <a:pt x="3726" y="753"/>
                </a:moveTo>
                <a:lnTo>
                  <a:pt x="3775" y="753"/>
                </a:lnTo>
                <a:lnTo>
                  <a:pt x="3775" y="930"/>
                </a:lnTo>
                <a:lnTo>
                  <a:pt x="3726" y="930"/>
                </a:lnTo>
                <a:lnTo>
                  <a:pt x="3726" y="753"/>
                </a:lnTo>
                <a:close/>
                <a:moveTo>
                  <a:pt x="3908" y="753"/>
                </a:moveTo>
                <a:lnTo>
                  <a:pt x="3908" y="790"/>
                </a:lnTo>
                <a:lnTo>
                  <a:pt x="3874" y="790"/>
                </a:lnTo>
                <a:lnTo>
                  <a:pt x="3874" y="876"/>
                </a:lnTo>
                <a:lnTo>
                  <a:pt x="3874" y="880"/>
                </a:lnTo>
                <a:lnTo>
                  <a:pt x="3875" y="884"/>
                </a:lnTo>
                <a:lnTo>
                  <a:pt x="3876" y="886"/>
                </a:lnTo>
                <a:lnTo>
                  <a:pt x="3877" y="887"/>
                </a:lnTo>
                <a:lnTo>
                  <a:pt x="3879" y="889"/>
                </a:lnTo>
                <a:lnTo>
                  <a:pt x="3881" y="891"/>
                </a:lnTo>
                <a:lnTo>
                  <a:pt x="3884" y="892"/>
                </a:lnTo>
                <a:lnTo>
                  <a:pt x="3887" y="893"/>
                </a:lnTo>
                <a:lnTo>
                  <a:pt x="3891" y="893"/>
                </a:lnTo>
                <a:lnTo>
                  <a:pt x="3899" y="892"/>
                </a:lnTo>
                <a:lnTo>
                  <a:pt x="3904" y="891"/>
                </a:lnTo>
                <a:lnTo>
                  <a:pt x="3912" y="928"/>
                </a:lnTo>
                <a:lnTo>
                  <a:pt x="3901" y="930"/>
                </a:lnTo>
                <a:lnTo>
                  <a:pt x="3893" y="932"/>
                </a:lnTo>
                <a:lnTo>
                  <a:pt x="3884" y="932"/>
                </a:lnTo>
                <a:lnTo>
                  <a:pt x="3878" y="932"/>
                </a:lnTo>
                <a:lnTo>
                  <a:pt x="3871" y="932"/>
                </a:lnTo>
                <a:lnTo>
                  <a:pt x="3866" y="931"/>
                </a:lnTo>
                <a:lnTo>
                  <a:pt x="3860" y="930"/>
                </a:lnTo>
                <a:lnTo>
                  <a:pt x="3855" y="928"/>
                </a:lnTo>
                <a:lnTo>
                  <a:pt x="3850" y="926"/>
                </a:lnTo>
                <a:lnTo>
                  <a:pt x="3845" y="924"/>
                </a:lnTo>
                <a:lnTo>
                  <a:pt x="3841" y="921"/>
                </a:lnTo>
                <a:lnTo>
                  <a:pt x="3837" y="917"/>
                </a:lnTo>
                <a:lnTo>
                  <a:pt x="3834" y="914"/>
                </a:lnTo>
                <a:lnTo>
                  <a:pt x="3831" y="909"/>
                </a:lnTo>
                <a:lnTo>
                  <a:pt x="3829" y="905"/>
                </a:lnTo>
                <a:lnTo>
                  <a:pt x="3827" y="900"/>
                </a:lnTo>
                <a:lnTo>
                  <a:pt x="3826" y="894"/>
                </a:lnTo>
                <a:lnTo>
                  <a:pt x="3825" y="888"/>
                </a:lnTo>
                <a:lnTo>
                  <a:pt x="3825" y="882"/>
                </a:lnTo>
                <a:lnTo>
                  <a:pt x="3825" y="790"/>
                </a:lnTo>
                <a:lnTo>
                  <a:pt x="3801" y="790"/>
                </a:lnTo>
                <a:lnTo>
                  <a:pt x="3801" y="753"/>
                </a:lnTo>
                <a:lnTo>
                  <a:pt x="3825" y="753"/>
                </a:lnTo>
                <a:lnTo>
                  <a:pt x="3825" y="711"/>
                </a:lnTo>
                <a:lnTo>
                  <a:pt x="3874" y="711"/>
                </a:lnTo>
                <a:lnTo>
                  <a:pt x="3874" y="753"/>
                </a:lnTo>
                <a:lnTo>
                  <a:pt x="3908" y="753"/>
                </a:lnTo>
                <a:close/>
                <a:moveTo>
                  <a:pt x="3974" y="996"/>
                </a:moveTo>
                <a:lnTo>
                  <a:pt x="3965" y="996"/>
                </a:lnTo>
                <a:lnTo>
                  <a:pt x="3956" y="995"/>
                </a:lnTo>
                <a:lnTo>
                  <a:pt x="3949" y="993"/>
                </a:lnTo>
                <a:lnTo>
                  <a:pt x="3943" y="991"/>
                </a:lnTo>
                <a:lnTo>
                  <a:pt x="3954" y="954"/>
                </a:lnTo>
                <a:lnTo>
                  <a:pt x="3960" y="956"/>
                </a:lnTo>
                <a:lnTo>
                  <a:pt x="3966" y="957"/>
                </a:lnTo>
                <a:lnTo>
                  <a:pt x="3971" y="957"/>
                </a:lnTo>
                <a:lnTo>
                  <a:pt x="3976" y="957"/>
                </a:lnTo>
                <a:lnTo>
                  <a:pt x="3978" y="956"/>
                </a:lnTo>
                <a:lnTo>
                  <a:pt x="3980" y="955"/>
                </a:lnTo>
                <a:lnTo>
                  <a:pt x="3984" y="952"/>
                </a:lnTo>
                <a:lnTo>
                  <a:pt x="3987" y="948"/>
                </a:lnTo>
                <a:lnTo>
                  <a:pt x="3990" y="942"/>
                </a:lnTo>
                <a:lnTo>
                  <a:pt x="3993" y="935"/>
                </a:lnTo>
                <a:lnTo>
                  <a:pt x="3930" y="753"/>
                </a:lnTo>
                <a:lnTo>
                  <a:pt x="3981" y="753"/>
                </a:lnTo>
                <a:lnTo>
                  <a:pt x="4018" y="883"/>
                </a:lnTo>
                <a:lnTo>
                  <a:pt x="4056" y="753"/>
                </a:lnTo>
                <a:lnTo>
                  <a:pt x="4108" y="753"/>
                </a:lnTo>
                <a:lnTo>
                  <a:pt x="4040" y="949"/>
                </a:lnTo>
                <a:lnTo>
                  <a:pt x="4035" y="959"/>
                </a:lnTo>
                <a:lnTo>
                  <a:pt x="4033" y="964"/>
                </a:lnTo>
                <a:lnTo>
                  <a:pt x="4030" y="968"/>
                </a:lnTo>
                <a:lnTo>
                  <a:pt x="4024" y="976"/>
                </a:lnTo>
                <a:lnTo>
                  <a:pt x="4017" y="983"/>
                </a:lnTo>
                <a:lnTo>
                  <a:pt x="4013" y="986"/>
                </a:lnTo>
                <a:lnTo>
                  <a:pt x="4008" y="989"/>
                </a:lnTo>
                <a:lnTo>
                  <a:pt x="4003" y="991"/>
                </a:lnTo>
                <a:lnTo>
                  <a:pt x="3998" y="993"/>
                </a:lnTo>
                <a:lnTo>
                  <a:pt x="3993" y="994"/>
                </a:lnTo>
                <a:lnTo>
                  <a:pt x="3987" y="995"/>
                </a:lnTo>
                <a:lnTo>
                  <a:pt x="3980" y="996"/>
                </a:lnTo>
                <a:lnTo>
                  <a:pt x="3974" y="996"/>
                </a:lnTo>
                <a:close/>
                <a:moveTo>
                  <a:pt x="1623" y="590"/>
                </a:moveTo>
                <a:lnTo>
                  <a:pt x="1569" y="590"/>
                </a:lnTo>
                <a:lnTo>
                  <a:pt x="1651" y="354"/>
                </a:lnTo>
                <a:lnTo>
                  <a:pt x="1715" y="354"/>
                </a:lnTo>
                <a:lnTo>
                  <a:pt x="1797" y="590"/>
                </a:lnTo>
                <a:lnTo>
                  <a:pt x="1743" y="590"/>
                </a:lnTo>
                <a:lnTo>
                  <a:pt x="1726" y="536"/>
                </a:lnTo>
                <a:lnTo>
                  <a:pt x="1641" y="536"/>
                </a:lnTo>
                <a:lnTo>
                  <a:pt x="1623" y="590"/>
                </a:lnTo>
                <a:close/>
                <a:moveTo>
                  <a:pt x="1653" y="497"/>
                </a:moveTo>
                <a:lnTo>
                  <a:pt x="1713" y="497"/>
                </a:lnTo>
                <a:lnTo>
                  <a:pt x="1684" y="408"/>
                </a:lnTo>
                <a:lnTo>
                  <a:pt x="1653" y="497"/>
                </a:lnTo>
                <a:close/>
                <a:moveTo>
                  <a:pt x="1874" y="593"/>
                </a:moveTo>
                <a:lnTo>
                  <a:pt x="1867" y="593"/>
                </a:lnTo>
                <a:lnTo>
                  <a:pt x="1861" y="592"/>
                </a:lnTo>
                <a:lnTo>
                  <a:pt x="1856" y="591"/>
                </a:lnTo>
                <a:lnTo>
                  <a:pt x="1850" y="590"/>
                </a:lnTo>
                <a:lnTo>
                  <a:pt x="1845" y="588"/>
                </a:lnTo>
                <a:lnTo>
                  <a:pt x="1840" y="586"/>
                </a:lnTo>
                <a:lnTo>
                  <a:pt x="1836" y="583"/>
                </a:lnTo>
                <a:lnTo>
                  <a:pt x="1832" y="580"/>
                </a:lnTo>
                <a:lnTo>
                  <a:pt x="1828" y="576"/>
                </a:lnTo>
                <a:lnTo>
                  <a:pt x="1824" y="572"/>
                </a:lnTo>
                <a:lnTo>
                  <a:pt x="1821" y="568"/>
                </a:lnTo>
                <a:lnTo>
                  <a:pt x="1820" y="566"/>
                </a:lnTo>
                <a:lnTo>
                  <a:pt x="1819" y="563"/>
                </a:lnTo>
                <a:lnTo>
                  <a:pt x="1817" y="558"/>
                </a:lnTo>
                <a:lnTo>
                  <a:pt x="1816" y="553"/>
                </a:lnTo>
                <a:lnTo>
                  <a:pt x="1815" y="547"/>
                </a:lnTo>
                <a:lnTo>
                  <a:pt x="1815" y="540"/>
                </a:lnTo>
                <a:lnTo>
                  <a:pt x="1815" y="531"/>
                </a:lnTo>
                <a:lnTo>
                  <a:pt x="1817" y="523"/>
                </a:lnTo>
                <a:lnTo>
                  <a:pt x="1818" y="519"/>
                </a:lnTo>
                <a:lnTo>
                  <a:pt x="1820" y="515"/>
                </a:lnTo>
                <a:lnTo>
                  <a:pt x="1824" y="509"/>
                </a:lnTo>
                <a:lnTo>
                  <a:pt x="1827" y="507"/>
                </a:lnTo>
                <a:lnTo>
                  <a:pt x="1829" y="504"/>
                </a:lnTo>
                <a:lnTo>
                  <a:pt x="1832" y="502"/>
                </a:lnTo>
                <a:lnTo>
                  <a:pt x="1835" y="499"/>
                </a:lnTo>
                <a:lnTo>
                  <a:pt x="1838" y="497"/>
                </a:lnTo>
                <a:lnTo>
                  <a:pt x="1841" y="496"/>
                </a:lnTo>
                <a:lnTo>
                  <a:pt x="1845" y="494"/>
                </a:lnTo>
                <a:lnTo>
                  <a:pt x="1849" y="493"/>
                </a:lnTo>
                <a:lnTo>
                  <a:pt x="1856" y="490"/>
                </a:lnTo>
                <a:lnTo>
                  <a:pt x="1864" y="488"/>
                </a:lnTo>
                <a:lnTo>
                  <a:pt x="1873" y="487"/>
                </a:lnTo>
                <a:lnTo>
                  <a:pt x="1881" y="486"/>
                </a:lnTo>
                <a:lnTo>
                  <a:pt x="1901" y="484"/>
                </a:lnTo>
                <a:lnTo>
                  <a:pt x="1908" y="482"/>
                </a:lnTo>
                <a:lnTo>
                  <a:pt x="1914" y="481"/>
                </a:lnTo>
                <a:lnTo>
                  <a:pt x="1918" y="479"/>
                </a:lnTo>
                <a:lnTo>
                  <a:pt x="1920" y="478"/>
                </a:lnTo>
                <a:lnTo>
                  <a:pt x="1922" y="477"/>
                </a:lnTo>
                <a:lnTo>
                  <a:pt x="1923" y="476"/>
                </a:lnTo>
                <a:lnTo>
                  <a:pt x="1923" y="474"/>
                </a:lnTo>
                <a:lnTo>
                  <a:pt x="1924" y="472"/>
                </a:lnTo>
                <a:lnTo>
                  <a:pt x="1924" y="470"/>
                </a:lnTo>
                <a:lnTo>
                  <a:pt x="1924" y="464"/>
                </a:lnTo>
                <a:lnTo>
                  <a:pt x="1922" y="460"/>
                </a:lnTo>
                <a:lnTo>
                  <a:pt x="1921" y="458"/>
                </a:lnTo>
                <a:lnTo>
                  <a:pt x="1920" y="456"/>
                </a:lnTo>
                <a:lnTo>
                  <a:pt x="1919" y="454"/>
                </a:lnTo>
                <a:lnTo>
                  <a:pt x="1917" y="452"/>
                </a:lnTo>
                <a:lnTo>
                  <a:pt x="1913" y="450"/>
                </a:lnTo>
                <a:lnTo>
                  <a:pt x="1909" y="448"/>
                </a:lnTo>
                <a:lnTo>
                  <a:pt x="1904" y="447"/>
                </a:lnTo>
                <a:lnTo>
                  <a:pt x="1898" y="446"/>
                </a:lnTo>
                <a:lnTo>
                  <a:pt x="1892" y="447"/>
                </a:lnTo>
                <a:lnTo>
                  <a:pt x="1886" y="448"/>
                </a:lnTo>
                <a:lnTo>
                  <a:pt x="1881" y="450"/>
                </a:lnTo>
                <a:lnTo>
                  <a:pt x="1877" y="452"/>
                </a:lnTo>
                <a:lnTo>
                  <a:pt x="1873" y="455"/>
                </a:lnTo>
                <a:lnTo>
                  <a:pt x="1870" y="459"/>
                </a:lnTo>
                <a:lnTo>
                  <a:pt x="1868" y="463"/>
                </a:lnTo>
                <a:lnTo>
                  <a:pt x="1867" y="465"/>
                </a:lnTo>
                <a:lnTo>
                  <a:pt x="1866" y="467"/>
                </a:lnTo>
                <a:lnTo>
                  <a:pt x="1821" y="463"/>
                </a:lnTo>
                <a:lnTo>
                  <a:pt x="1823" y="457"/>
                </a:lnTo>
                <a:lnTo>
                  <a:pt x="1825" y="452"/>
                </a:lnTo>
                <a:lnTo>
                  <a:pt x="1827" y="446"/>
                </a:lnTo>
                <a:lnTo>
                  <a:pt x="1830" y="441"/>
                </a:lnTo>
                <a:lnTo>
                  <a:pt x="1833" y="437"/>
                </a:lnTo>
                <a:lnTo>
                  <a:pt x="1837" y="432"/>
                </a:lnTo>
                <a:lnTo>
                  <a:pt x="1841" y="428"/>
                </a:lnTo>
                <a:lnTo>
                  <a:pt x="1846" y="425"/>
                </a:lnTo>
                <a:lnTo>
                  <a:pt x="1851" y="421"/>
                </a:lnTo>
                <a:lnTo>
                  <a:pt x="1857" y="419"/>
                </a:lnTo>
                <a:lnTo>
                  <a:pt x="1863" y="416"/>
                </a:lnTo>
                <a:lnTo>
                  <a:pt x="1869" y="414"/>
                </a:lnTo>
                <a:lnTo>
                  <a:pt x="1876" y="413"/>
                </a:lnTo>
                <a:lnTo>
                  <a:pt x="1883" y="412"/>
                </a:lnTo>
                <a:lnTo>
                  <a:pt x="1890" y="411"/>
                </a:lnTo>
                <a:lnTo>
                  <a:pt x="1898" y="411"/>
                </a:lnTo>
                <a:lnTo>
                  <a:pt x="1908" y="411"/>
                </a:lnTo>
                <a:lnTo>
                  <a:pt x="1917" y="412"/>
                </a:lnTo>
                <a:lnTo>
                  <a:pt x="1926" y="414"/>
                </a:lnTo>
                <a:lnTo>
                  <a:pt x="1935" y="417"/>
                </a:lnTo>
                <a:lnTo>
                  <a:pt x="1943" y="420"/>
                </a:lnTo>
                <a:lnTo>
                  <a:pt x="1947" y="422"/>
                </a:lnTo>
                <a:lnTo>
                  <a:pt x="1950" y="425"/>
                </a:lnTo>
                <a:lnTo>
                  <a:pt x="1957" y="430"/>
                </a:lnTo>
                <a:lnTo>
                  <a:pt x="1963" y="436"/>
                </a:lnTo>
                <a:lnTo>
                  <a:pt x="1965" y="440"/>
                </a:lnTo>
                <a:lnTo>
                  <a:pt x="1967" y="443"/>
                </a:lnTo>
                <a:lnTo>
                  <a:pt x="1969" y="447"/>
                </a:lnTo>
                <a:lnTo>
                  <a:pt x="1970" y="451"/>
                </a:lnTo>
                <a:lnTo>
                  <a:pt x="1972" y="456"/>
                </a:lnTo>
                <a:lnTo>
                  <a:pt x="1972" y="460"/>
                </a:lnTo>
                <a:lnTo>
                  <a:pt x="1973" y="465"/>
                </a:lnTo>
                <a:lnTo>
                  <a:pt x="1973" y="470"/>
                </a:lnTo>
                <a:lnTo>
                  <a:pt x="1973" y="590"/>
                </a:lnTo>
                <a:lnTo>
                  <a:pt x="1927" y="590"/>
                </a:lnTo>
                <a:lnTo>
                  <a:pt x="1927" y="565"/>
                </a:lnTo>
                <a:lnTo>
                  <a:pt x="1922" y="571"/>
                </a:lnTo>
                <a:lnTo>
                  <a:pt x="1917" y="576"/>
                </a:lnTo>
                <a:lnTo>
                  <a:pt x="1912" y="581"/>
                </a:lnTo>
                <a:lnTo>
                  <a:pt x="1906" y="585"/>
                </a:lnTo>
                <a:lnTo>
                  <a:pt x="1899" y="589"/>
                </a:lnTo>
                <a:lnTo>
                  <a:pt x="1891" y="591"/>
                </a:lnTo>
                <a:lnTo>
                  <a:pt x="1887" y="592"/>
                </a:lnTo>
                <a:lnTo>
                  <a:pt x="1883" y="592"/>
                </a:lnTo>
                <a:lnTo>
                  <a:pt x="1874" y="593"/>
                </a:lnTo>
                <a:close/>
                <a:moveTo>
                  <a:pt x="1888" y="559"/>
                </a:moveTo>
                <a:lnTo>
                  <a:pt x="1895" y="559"/>
                </a:lnTo>
                <a:lnTo>
                  <a:pt x="1902" y="557"/>
                </a:lnTo>
                <a:lnTo>
                  <a:pt x="1905" y="556"/>
                </a:lnTo>
                <a:lnTo>
                  <a:pt x="1908" y="554"/>
                </a:lnTo>
                <a:lnTo>
                  <a:pt x="1914" y="550"/>
                </a:lnTo>
                <a:lnTo>
                  <a:pt x="1916" y="547"/>
                </a:lnTo>
                <a:lnTo>
                  <a:pt x="1919" y="545"/>
                </a:lnTo>
                <a:lnTo>
                  <a:pt x="1922" y="539"/>
                </a:lnTo>
                <a:lnTo>
                  <a:pt x="1924" y="533"/>
                </a:lnTo>
                <a:lnTo>
                  <a:pt x="1924" y="530"/>
                </a:lnTo>
                <a:lnTo>
                  <a:pt x="1924" y="527"/>
                </a:lnTo>
                <a:lnTo>
                  <a:pt x="1924" y="508"/>
                </a:lnTo>
                <a:lnTo>
                  <a:pt x="1921" y="510"/>
                </a:lnTo>
                <a:lnTo>
                  <a:pt x="1915" y="511"/>
                </a:lnTo>
                <a:lnTo>
                  <a:pt x="1903" y="514"/>
                </a:lnTo>
                <a:lnTo>
                  <a:pt x="1890" y="516"/>
                </a:lnTo>
                <a:lnTo>
                  <a:pt x="1884" y="517"/>
                </a:lnTo>
                <a:lnTo>
                  <a:pt x="1879" y="518"/>
                </a:lnTo>
                <a:lnTo>
                  <a:pt x="1874" y="520"/>
                </a:lnTo>
                <a:lnTo>
                  <a:pt x="1870" y="523"/>
                </a:lnTo>
                <a:lnTo>
                  <a:pt x="1866" y="526"/>
                </a:lnTo>
                <a:lnTo>
                  <a:pt x="1864" y="530"/>
                </a:lnTo>
                <a:lnTo>
                  <a:pt x="1863" y="532"/>
                </a:lnTo>
                <a:lnTo>
                  <a:pt x="1862" y="534"/>
                </a:lnTo>
                <a:lnTo>
                  <a:pt x="1862" y="539"/>
                </a:lnTo>
                <a:lnTo>
                  <a:pt x="1862" y="543"/>
                </a:lnTo>
                <a:lnTo>
                  <a:pt x="1863" y="548"/>
                </a:lnTo>
                <a:lnTo>
                  <a:pt x="1865" y="549"/>
                </a:lnTo>
                <a:lnTo>
                  <a:pt x="1866" y="551"/>
                </a:lnTo>
                <a:lnTo>
                  <a:pt x="1869" y="554"/>
                </a:lnTo>
                <a:lnTo>
                  <a:pt x="1873" y="556"/>
                </a:lnTo>
                <a:lnTo>
                  <a:pt x="1875" y="557"/>
                </a:lnTo>
                <a:lnTo>
                  <a:pt x="1877" y="558"/>
                </a:lnTo>
                <a:lnTo>
                  <a:pt x="1882" y="559"/>
                </a:lnTo>
                <a:lnTo>
                  <a:pt x="1888" y="559"/>
                </a:lnTo>
                <a:close/>
                <a:moveTo>
                  <a:pt x="2063" y="590"/>
                </a:moveTo>
                <a:lnTo>
                  <a:pt x="2013" y="590"/>
                </a:lnTo>
                <a:lnTo>
                  <a:pt x="2013" y="354"/>
                </a:lnTo>
                <a:lnTo>
                  <a:pt x="2063" y="354"/>
                </a:lnTo>
                <a:lnTo>
                  <a:pt x="2063" y="590"/>
                </a:lnTo>
                <a:close/>
                <a:moveTo>
                  <a:pt x="2197" y="413"/>
                </a:moveTo>
                <a:lnTo>
                  <a:pt x="2197" y="450"/>
                </a:lnTo>
                <a:lnTo>
                  <a:pt x="2164" y="450"/>
                </a:lnTo>
                <a:lnTo>
                  <a:pt x="2164" y="535"/>
                </a:lnTo>
                <a:lnTo>
                  <a:pt x="2164" y="540"/>
                </a:lnTo>
                <a:lnTo>
                  <a:pt x="2165" y="544"/>
                </a:lnTo>
                <a:lnTo>
                  <a:pt x="2166" y="545"/>
                </a:lnTo>
                <a:lnTo>
                  <a:pt x="2167" y="547"/>
                </a:lnTo>
                <a:lnTo>
                  <a:pt x="2169" y="549"/>
                </a:lnTo>
                <a:lnTo>
                  <a:pt x="2171" y="551"/>
                </a:lnTo>
                <a:lnTo>
                  <a:pt x="2174" y="552"/>
                </a:lnTo>
                <a:lnTo>
                  <a:pt x="2177" y="552"/>
                </a:lnTo>
                <a:lnTo>
                  <a:pt x="2181" y="553"/>
                </a:lnTo>
                <a:lnTo>
                  <a:pt x="2188" y="552"/>
                </a:lnTo>
                <a:lnTo>
                  <a:pt x="2193" y="551"/>
                </a:lnTo>
                <a:lnTo>
                  <a:pt x="2201" y="587"/>
                </a:lnTo>
                <a:lnTo>
                  <a:pt x="2190" y="590"/>
                </a:lnTo>
                <a:lnTo>
                  <a:pt x="2183" y="591"/>
                </a:lnTo>
                <a:lnTo>
                  <a:pt x="2174" y="592"/>
                </a:lnTo>
                <a:lnTo>
                  <a:pt x="2168" y="592"/>
                </a:lnTo>
                <a:lnTo>
                  <a:pt x="2161" y="592"/>
                </a:lnTo>
                <a:lnTo>
                  <a:pt x="2156" y="591"/>
                </a:lnTo>
                <a:lnTo>
                  <a:pt x="2150" y="590"/>
                </a:lnTo>
                <a:lnTo>
                  <a:pt x="2145" y="588"/>
                </a:lnTo>
                <a:lnTo>
                  <a:pt x="2140" y="586"/>
                </a:lnTo>
                <a:lnTo>
                  <a:pt x="2135" y="583"/>
                </a:lnTo>
                <a:lnTo>
                  <a:pt x="2131" y="581"/>
                </a:lnTo>
                <a:lnTo>
                  <a:pt x="2127" y="577"/>
                </a:lnTo>
                <a:lnTo>
                  <a:pt x="2124" y="573"/>
                </a:lnTo>
                <a:lnTo>
                  <a:pt x="2121" y="569"/>
                </a:lnTo>
                <a:lnTo>
                  <a:pt x="2119" y="564"/>
                </a:lnTo>
                <a:lnTo>
                  <a:pt x="2117" y="559"/>
                </a:lnTo>
                <a:lnTo>
                  <a:pt x="2116" y="554"/>
                </a:lnTo>
                <a:lnTo>
                  <a:pt x="2115" y="548"/>
                </a:lnTo>
                <a:lnTo>
                  <a:pt x="2115" y="542"/>
                </a:lnTo>
                <a:lnTo>
                  <a:pt x="2115" y="450"/>
                </a:lnTo>
                <a:lnTo>
                  <a:pt x="2091" y="450"/>
                </a:lnTo>
                <a:lnTo>
                  <a:pt x="2091" y="413"/>
                </a:lnTo>
                <a:lnTo>
                  <a:pt x="2115" y="413"/>
                </a:lnTo>
                <a:lnTo>
                  <a:pt x="2115" y="371"/>
                </a:lnTo>
                <a:lnTo>
                  <a:pt x="2164" y="371"/>
                </a:lnTo>
                <a:lnTo>
                  <a:pt x="2164" y="413"/>
                </a:lnTo>
                <a:lnTo>
                  <a:pt x="2197" y="413"/>
                </a:lnTo>
                <a:close/>
                <a:moveTo>
                  <a:pt x="2304" y="593"/>
                </a:moveTo>
                <a:lnTo>
                  <a:pt x="2291" y="592"/>
                </a:lnTo>
                <a:lnTo>
                  <a:pt x="2285" y="591"/>
                </a:lnTo>
                <a:lnTo>
                  <a:pt x="2279" y="590"/>
                </a:lnTo>
                <a:lnTo>
                  <a:pt x="2268" y="587"/>
                </a:lnTo>
                <a:lnTo>
                  <a:pt x="2263" y="584"/>
                </a:lnTo>
                <a:lnTo>
                  <a:pt x="2258" y="582"/>
                </a:lnTo>
                <a:lnTo>
                  <a:pt x="2249" y="575"/>
                </a:lnTo>
                <a:lnTo>
                  <a:pt x="2245" y="572"/>
                </a:lnTo>
                <a:lnTo>
                  <a:pt x="2241" y="568"/>
                </a:lnTo>
                <a:lnTo>
                  <a:pt x="2234" y="559"/>
                </a:lnTo>
                <a:lnTo>
                  <a:pt x="2231" y="555"/>
                </a:lnTo>
                <a:lnTo>
                  <a:pt x="2228" y="550"/>
                </a:lnTo>
                <a:lnTo>
                  <a:pt x="2223" y="539"/>
                </a:lnTo>
                <a:lnTo>
                  <a:pt x="2221" y="533"/>
                </a:lnTo>
                <a:lnTo>
                  <a:pt x="2220" y="527"/>
                </a:lnTo>
                <a:lnTo>
                  <a:pt x="2219" y="521"/>
                </a:lnTo>
                <a:lnTo>
                  <a:pt x="2218" y="515"/>
                </a:lnTo>
                <a:lnTo>
                  <a:pt x="2218" y="509"/>
                </a:lnTo>
                <a:lnTo>
                  <a:pt x="2217" y="502"/>
                </a:lnTo>
                <a:lnTo>
                  <a:pt x="2218" y="495"/>
                </a:lnTo>
                <a:lnTo>
                  <a:pt x="2218" y="489"/>
                </a:lnTo>
                <a:lnTo>
                  <a:pt x="2219" y="482"/>
                </a:lnTo>
                <a:lnTo>
                  <a:pt x="2220" y="476"/>
                </a:lnTo>
                <a:lnTo>
                  <a:pt x="2223" y="465"/>
                </a:lnTo>
                <a:lnTo>
                  <a:pt x="2225" y="459"/>
                </a:lnTo>
                <a:lnTo>
                  <a:pt x="2228" y="454"/>
                </a:lnTo>
                <a:lnTo>
                  <a:pt x="2234" y="444"/>
                </a:lnTo>
                <a:lnTo>
                  <a:pt x="2237" y="440"/>
                </a:lnTo>
                <a:lnTo>
                  <a:pt x="2241" y="436"/>
                </a:lnTo>
                <a:lnTo>
                  <a:pt x="2245" y="432"/>
                </a:lnTo>
                <a:lnTo>
                  <a:pt x="2249" y="428"/>
                </a:lnTo>
                <a:lnTo>
                  <a:pt x="2253" y="425"/>
                </a:lnTo>
                <a:lnTo>
                  <a:pt x="2258" y="422"/>
                </a:lnTo>
                <a:lnTo>
                  <a:pt x="2263" y="419"/>
                </a:lnTo>
                <a:lnTo>
                  <a:pt x="2268" y="417"/>
                </a:lnTo>
                <a:lnTo>
                  <a:pt x="2274" y="415"/>
                </a:lnTo>
                <a:lnTo>
                  <a:pt x="2279" y="413"/>
                </a:lnTo>
                <a:lnTo>
                  <a:pt x="2285" y="412"/>
                </a:lnTo>
                <a:lnTo>
                  <a:pt x="2291" y="411"/>
                </a:lnTo>
                <a:lnTo>
                  <a:pt x="2304" y="411"/>
                </a:lnTo>
                <a:lnTo>
                  <a:pt x="2317" y="411"/>
                </a:lnTo>
                <a:lnTo>
                  <a:pt x="2323" y="412"/>
                </a:lnTo>
                <a:lnTo>
                  <a:pt x="2329" y="413"/>
                </a:lnTo>
                <a:lnTo>
                  <a:pt x="2340" y="417"/>
                </a:lnTo>
                <a:lnTo>
                  <a:pt x="2346" y="419"/>
                </a:lnTo>
                <a:lnTo>
                  <a:pt x="2351" y="422"/>
                </a:lnTo>
                <a:lnTo>
                  <a:pt x="2360" y="428"/>
                </a:lnTo>
                <a:lnTo>
                  <a:pt x="2364" y="432"/>
                </a:lnTo>
                <a:lnTo>
                  <a:pt x="2368" y="436"/>
                </a:lnTo>
                <a:lnTo>
                  <a:pt x="2375" y="444"/>
                </a:lnTo>
                <a:lnTo>
                  <a:pt x="2378" y="449"/>
                </a:lnTo>
                <a:lnTo>
                  <a:pt x="2381" y="454"/>
                </a:lnTo>
                <a:lnTo>
                  <a:pt x="2385" y="465"/>
                </a:lnTo>
                <a:lnTo>
                  <a:pt x="2387" y="470"/>
                </a:lnTo>
                <a:lnTo>
                  <a:pt x="2389" y="476"/>
                </a:lnTo>
                <a:lnTo>
                  <a:pt x="2390" y="482"/>
                </a:lnTo>
                <a:lnTo>
                  <a:pt x="2391" y="489"/>
                </a:lnTo>
                <a:lnTo>
                  <a:pt x="2391" y="495"/>
                </a:lnTo>
                <a:lnTo>
                  <a:pt x="2391" y="502"/>
                </a:lnTo>
                <a:lnTo>
                  <a:pt x="2391" y="509"/>
                </a:lnTo>
                <a:lnTo>
                  <a:pt x="2391" y="515"/>
                </a:lnTo>
                <a:lnTo>
                  <a:pt x="2390" y="521"/>
                </a:lnTo>
                <a:lnTo>
                  <a:pt x="2389" y="527"/>
                </a:lnTo>
                <a:lnTo>
                  <a:pt x="2385" y="539"/>
                </a:lnTo>
                <a:lnTo>
                  <a:pt x="2383" y="544"/>
                </a:lnTo>
                <a:lnTo>
                  <a:pt x="2381" y="550"/>
                </a:lnTo>
                <a:lnTo>
                  <a:pt x="2375" y="559"/>
                </a:lnTo>
                <a:lnTo>
                  <a:pt x="2372" y="564"/>
                </a:lnTo>
                <a:lnTo>
                  <a:pt x="2368" y="568"/>
                </a:lnTo>
                <a:lnTo>
                  <a:pt x="2364" y="572"/>
                </a:lnTo>
                <a:lnTo>
                  <a:pt x="2360" y="575"/>
                </a:lnTo>
                <a:lnTo>
                  <a:pt x="2355" y="579"/>
                </a:lnTo>
                <a:lnTo>
                  <a:pt x="2351" y="582"/>
                </a:lnTo>
                <a:lnTo>
                  <a:pt x="2346" y="584"/>
                </a:lnTo>
                <a:lnTo>
                  <a:pt x="2340" y="587"/>
                </a:lnTo>
                <a:lnTo>
                  <a:pt x="2335" y="589"/>
                </a:lnTo>
                <a:lnTo>
                  <a:pt x="2329" y="590"/>
                </a:lnTo>
                <a:lnTo>
                  <a:pt x="2323" y="591"/>
                </a:lnTo>
                <a:lnTo>
                  <a:pt x="2317" y="592"/>
                </a:lnTo>
                <a:lnTo>
                  <a:pt x="2304" y="593"/>
                </a:lnTo>
                <a:close/>
                <a:moveTo>
                  <a:pt x="2305" y="555"/>
                </a:moveTo>
                <a:lnTo>
                  <a:pt x="2309" y="555"/>
                </a:lnTo>
                <a:lnTo>
                  <a:pt x="2313" y="554"/>
                </a:lnTo>
                <a:lnTo>
                  <a:pt x="2317" y="553"/>
                </a:lnTo>
                <a:lnTo>
                  <a:pt x="2321" y="551"/>
                </a:lnTo>
                <a:lnTo>
                  <a:pt x="2324" y="549"/>
                </a:lnTo>
                <a:lnTo>
                  <a:pt x="2327" y="547"/>
                </a:lnTo>
                <a:lnTo>
                  <a:pt x="2330" y="544"/>
                </a:lnTo>
                <a:lnTo>
                  <a:pt x="2332" y="540"/>
                </a:lnTo>
                <a:lnTo>
                  <a:pt x="2334" y="536"/>
                </a:lnTo>
                <a:lnTo>
                  <a:pt x="2336" y="532"/>
                </a:lnTo>
                <a:lnTo>
                  <a:pt x="2338" y="527"/>
                </a:lnTo>
                <a:lnTo>
                  <a:pt x="2339" y="523"/>
                </a:lnTo>
                <a:lnTo>
                  <a:pt x="2341" y="513"/>
                </a:lnTo>
                <a:lnTo>
                  <a:pt x="2341" y="507"/>
                </a:lnTo>
                <a:lnTo>
                  <a:pt x="2342" y="502"/>
                </a:lnTo>
                <a:lnTo>
                  <a:pt x="2341" y="491"/>
                </a:lnTo>
                <a:lnTo>
                  <a:pt x="2339" y="480"/>
                </a:lnTo>
                <a:lnTo>
                  <a:pt x="2338" y="476"/>
                </a:lnTo>
                <a:lnTo>
                  <a:pt x="2336" y="471"/>
                </a:lnTo>
                <a:lnTo>
                  <a:pt x="2332" y="463"/>
                </a:lnTo>
                <a:lnTo>
                  <a:pt x="2330" y="460"/>
                </a:lnTo>
                <a:lnTo>
                  <a:pt x="2327" y="457"/>
                </a:lnTo>
                <a:lnTo>
                  <a:pt x="2324" y="454"/>
                </a:lnTo>
                <a:lnTo>
                  <a:pt x="2321" y="452"/>
                </a:lnTo>
                <a:lnTo>
                  <a:pt x="2317" y="450"/>
                </a:lnTo>
                <a:lnTo>
                  <a:pt x="2313" y="449"/>
                </a:lnTo>
                <a:lnTo>
                  <a:pt x="2309" y="448"/>
                </a:lnTo>
                <a:lnTo>
                  <a:pt x="2305" y="448"/>
                </a:lnTo>
                <a:lnTo>
                  <a:pt x="2300" y="448"/>
                </a:lnTo>
                <a:lnTo>
                  <a:pt x="2296" y="449"/>
                </a:lnTo>
                <a:lnTo>
                  <a:pt x="2292" y="450"/>
                </a:lnTo>
                <a:lnTo>
                  <a:pt x="2288" y="452"/>
                </a:lnTo>
                <a:lnTo>
                  <a:pt x="2285" y="454"/>
                </a:lnTo>
                <a:lnTo>
                  <a:pt x="2282" y="457"/>
                </a:lnTo>
                <a:lnTo>
                  <a:pt x="2279" y="460"/>
                </a:lnTo>
                <a:lnTo>
                  <a:pt x="2277" y="463"/>
                </a:lnTo>
                <a:lnTo>
                  <a:pt x="2272" y="471"/>
                </a:lnTo>
                <a:lnTo>
                  <a:pt x="2271" y="476"/>
                </a:lnTo>
                <a:lnTo>
                  <a:pt x="2270" y="480"/>
                </a:lnTo>
                <a:lnTo>
                  <a:pt x="2269" y="485"/>
                </a:lnTo>
                <a:lnTo>
                  <a:pt x="2268" y="491"/>
                </a:lnTo>
                <a:lnTo>
                  <a:pt x="2267" y="496"/>
                </a:lnTo>
                <a:lnTo>
                  <a:pt x="2267" y="502"/>
                </a:lnTo>
                <a:lnTo>
                  <a:pt x="2268" y="513"/>
                </a:lnTo>
                <a:lnTo>
                  <a:pt x="2270" y="523"/>
                </a:lnTo>
                <a:lnTo>
                  <a:pt x="2271" y="527"/>
                </a:lnTo>
                <a:lnTo>
                  <a:pt x="2272" y="532"/>
                </a:lnTo>
                <a:lnTo>
                  <a:pt x="2274" y="536"/>
                </a:lnTo>
                <a:lnTo>
                  <a:pt x="2277" y="540"/>
                </a:lnTo>
                <a:lnTo>
                  <a:pt x="2279" y="544"/>
                </a:lnTo>
                <a:lnTo>
                  <a:pt x="2282" y="547"/>
                </a:lnTo>
                <a:lnTo>
                  <a:pt x="2285" y="549"/>
                </a:lnTo>
                <a:lnTo>
                  <a:pt x="2288" y="551"/>
                </a:lnTo>
                <a:lnTo>
                  <a:pt x="2292" y="553"/>
                </a:lnTo>
                <a:lnTo>
                  <a:pt x="2296" y="554"/>
                </a:lnTo>
                <a:lnTo>
                  <a:pt x="2300" y="555"/>
                </a:lnTo>
                <a:lnTo>
                  <a:pt x="2305" y="555"/>
                </a:lnTo>
                <a:close/>
                <a:moveTo>
                  <a:pt x="2539" y="512"/>
                </a:moveTo>
                <a:lnTo>
                  <a:pt x="2430" y="512"/>
                </a:lnTo>
                <a:lnTo>
                  <a:pt x="2430" y="473"/>
                </a:lnTo>
                <a:lnTo>
                  <a:pt x="2539" y="473"/>
                </a:lnTo>
                <a:lnTo>
                  <a:pt x="2539" y="512"/>
                </a:lnTo>
                <a:close/>
                <a:moveTo>
                  <a:pt x="2695" y="514"/>
                </a:moveTo>
                <a:lnTo>
                  <a:pt x="2695" y="413"/>
                </a:lnTo>
                <a:lnTo>
                  <a:pt x="2744" y="413"/>
                </a:lnTo>
                <a:lnTo>
                  <a:pt x="2744" y="590"/>
                </a:lnTo>
                <a:lnTo>
                  <a:pt x="2697" y="590"/>
                </a:lnTo>
                <a:lnTo>
                  <a:pt x="2697" y="558"/>
                </a:lnTo>
                <a:lnTo>
                  <a:pt x="2693" y="565"/>
                </a:lnTo>
                <a:lnTo>
                  <a:pt x="2688" y="572"/>
                </a:lnTo>
                <a:lnTo>
                  <a:pt x="2682" y="577"/>
                </a:lnTo>
                <a:lnTo>
                  <a:pt x="2675" y="583"/>
                </a:lnTo>
                <a:lnTo>
                  <a:pt x="2672" y="585"/>
                </a:lnTo>
                <a:lnTo>
                  <a:pt x="2668" y="587"/>
                </a:lnTo>
                <a:lnTo>
                  <a:pt x="2666" y="588"/>
                </a:lnTo>
                <a:lnTo>
                  <a:pt x="2664" y="588"/>
                </a:lnTo>
                <a:lnTo>
                  <a:pt x="2660" y="590"/>
                </a:lnTo>
                <a:lnTo>
                  <a:pt x="2651" y="591"/>
                </a:lnTo>
                <a:lnTo>
                  <a:pt x="2647" y="592"/>
                </a:lnTo>
                <a:lnTo>
                  <a:pt x="2642" y="592"/>
                </a:lnTo>
                <a:lnTo>
                  <a:pt x="2635" y="592"/>
                </a:lnTo>
                <a:lnTo>
                  <a:pt x="2629" y="591"/>
                </a:lnTo>
                <a:lnTo>
                  <a:pt x="2623" y="589"/>
                </a:lnTo>
                <a:lnTo>
                  <a:pt x="2618" y="588"/>
                </a:lnTo>
                <a:lnTo>
                  <a:pt x="2612" y="585"/>
                </a:lnTo>
                <a:lnTo>
                  <a:pt x="2607" y="582"/>
                </a:lnTo>
                <a:lnTo>
                  <a:pt x="2603" y="578"/>
                </a:lnTo>
                <a:lnTo>
                  <a:pt x="2598" y="574"/>
                </a:lnTo>
                <a:lnTo>
                  <a:pt x="2596" y="572"/>
                </a:lnTo>
                <a:lnTo>
                  <a:pt x="2595" y="570"/>
                </a:lnTo>
                <a:lnTo>
                  <a:pt x="2591" y="564"/>
                </a:lnTo>
                <a:lnTo>
                  <a:pt x="2588" y="559"/>
                </a:lnTo>
                <a:lnTo>
                  <a:pt x="2587" y="556"/>
                </a:lnTo>
                <a:lnTo>
                  <a:pt x="2586" y="553"/>
                </a:lnTo>
                <a:lnTo>
                  <a:pt x="2584" y="547"/>
                </a:lnTo>
                <a:lnTo>
                  <a:pt x="2583" y="540"/>
                </a:lnTo>
                <a:lnTo>
                  <a:pt x="2582" y="533"/>
                </a:lnTo>
                <a:lnTo>
                  <a:pt x="2582" y="525"/>
                </a:lnTo>
                <a:lnTo>
                  <a:pt x="2582" y="413"/>
                </a:lnTo>
                <a:lnTo>
                  <a:pt x="2631" y="413"/>
                </a:lnTo>
                <a:lnTo>
                  <a:pt x="2631" y="517"/>
                </a:lnTo>
                <a:lnTo>
                  <a:pt x="2631" y="524"/>
                </a:lnTo>
                <a:lnTo>
                  <a:pt x="2633" y="531"/>
                </a:lnTo>
                <a:lnTo>
                  <a:pt x="2636" y="536"/>
                </a:lnTo>
                <a:lnTo>
                  <a:pt x="2637" y="539"/>
                </a:lnTo>
                <a:lnTo>
                  <a:pt x="2639" y="541"/>
                </a:lnTo>
                <a:lnTo>
                  <a:pt x="2644" y="545"/>
                </a:lnTo>
                <a:lnTo>
                  <a:pt x="2646" y="547"/>
                </a:lnTo>
                <a:lnTo>
                  <a:pt x="2649" y="548"/>
                </a:lnTo>
                <a:lnTo>
                  <a:pt x="2655" y="550"/>
                </a:lnTo>
                <a:lnTo>
                  <a:pt x="2658" y="550"/>
                </a:lnTo>
                <a:lnTo>
                  <a:pt x="2661" y="551"/>
                </a:lnTo>
                <a:lnTo>
                  <a:pt x="2668" y="550"/>
                </a:lnTo>
                <a:lnTo>
                  <a:pt x="2674" y="548"/>
                </a:lnTo>
                <a:lnTo>
                  <a:pt x="2680" y="545"/>
                </a:lnTo>
                <a:lnTo>
                  <a:pt x="2685" y="541"/>
                </a:lnTo>
                <a:lnTo>
                  <a:pt x="2687" y="539"/>
                </a:lnTo>
                <a:lnTo>
                  <a:pt x="2689" y="536"/>
                </a:lnTo>
                <a:lnTo>
                  <a:pt x="2693" y="530"/>
                </a:lnTo>
                <a:lnTo>
                  <a:pt x="2695" y="523"/>
                </a:lnTo>
                <a:lnTo>
                  <a:pt x="2695" y="519"/>
                </a:lnTo>
                <a:lnTo>
                  <a:pt x="2695" y="514"/>
                </a:lnTo>
                <a:close/>
                <a:moveTo>
                  <a:pt x="2834" y="487"/>
                </a:moveTo>
                <a:lnTo>
                  <a:pt x="2834" y="590"/>
                </a:lnTo>
                <a:lnTo>
                  <a:pt x="2785" y="590"/>
                </a:lnTo>
                <a:lnTo>
                  <a:pt x="2785" y="413"/>
                </a:lnTo>
                <a:lnTo>
                  <a:pt x="2832" y="413"/>
                </a:lnTo>
                <a:lnTo>
                  <a:pt x="2832" y="444"/>
                </a:lnTo>
                <a:lnTo>
                  <a:pt x="2837" y="437"/>
                </a:lnTo>
                <a:lnTo>
                  <a:pt x="2842" y="430"/>
                </a:lnTo>
                <a:lnTo>
                  <a:pt x="2847" y="425"/>
                </a:lnTo>
                <a:lnTo>
                  <a:pt x="2854" y="420"/>
                </a:lnTo>
                <a:lnTo>
                  <a:pt x="2861" y="416"/>
                </a:lnTo>
                <a:lnTo>
                  <a:pt x="2865" y="414"/>
                </a:lnTo>
                <a:lnTo>
                  <a:pt x="2869" y="413"/>
                </a:lnTo>
                <a:lnTo>
                  <a:pt x="2878" y="411"/>
                </a:lnTo>
                <a:lnTo>
                  <a:pt x="2882" y="411"/>
                </a:lnTo>
                <a:lnTo>
                  <a:pt x="2887" y="411"/>
                </a:lnTo>
                <a:lnTo>
                  <a:pt x="2894" y="411"/>
                </a:lnTo>
                <a:lnTo>
                  <a:pt x="2900" y="412"/>
                </a:lnTo>
                <a:lnTo>
                  <a:pt x="2906" y="413"/>
                </a:lnTo>
                <a:lnTo>
                  <a:pt x="2912" y="415"/>
                </a:lnTo>
                <a:lnTo>
                  <a:pt x="2917" y="418"/>
                </a:lnTo>
                <a:lnTo>
                  <a:pt x="2922" y="421"/>
                </a:lnTo>
                <a:lnTo>
                  <a:pt x="2927" y="424"/>
                </a:lnTo>
                <a:lnTo>
                  <a:pt x="2932" y="428"/>
                </a:lnTo>
                <a:lnTo>
                  <a:pt x="2935" y="433"/>
                </a:lnTo>
                <a:lnTo>
                  <a:pt x="2939" y="438"/>
                </a:lnTo>
                <a:lnTo>
                  <a:pt x="2942" y="444"/>
                </a:lnTo>
                <a:lnTo>
                  <a:pt x="2943" y="446"/>
                </a:lnTo>
                <a:lnTo>
                  <a:pt x="2944" y="449"/>
                </a:lnTo>
                <a:lnTo>
                  <a:pt x="2946" y="456"/>
                </a:lnTo>
                <a:lnTo>
                  <a:pt x="2947" y="462"/>
                </a:lnTo>
                <a:lnTo>
                  <a:pt x="2948" y="470"/>
                </a:lnTo>
                <a:lnTo>
                  <a:pt x="2948" y="477"/>
                </a:lnTo>
                <a:lnTo>
                  <a:pt x="2948" y="590"/>
                </a:lnTo>
                <a:lnTo>
                  <a:pt x="2899" y="590"/>
                </a:lnTo>
                <a:lnTo>
                  <a:pt x="2899" y="486"/>
                </a:lnTo>
                <a:lnTo>
                  <a:pt x="2899" y="478"/>
                </a:lnTo>
                <a:lnTo>
                  <a:pt x="2898" y="475"/>
                </a:lnTo>
                <a:lnTo>
                  <a:pt x="2897" y="471"/>
                </a:lnTo>
                <a:lnTo>
                  <a:pt x="2895" y="466"/>
                </a:lnTo>
                <a:lnTo>
                  <a:pt x="2893" y="463"/>
                </a:lnTo>
                <a:lnTo>
                  <a:pt x="2891" y="461"/>
                </a:lnTo>
                <a:lnTo>
                  <a:pt x="2886" y="457"/>
                </a:lnTo>
                <a:lnTo>
                  <a:pt x="2884" y="455"/>
                </a:lnTo>
                <a:lnTo>
                  <a:pt x="2881" y="454"/>
                </a:lnTo>
                <a:lnTo>
                  <a:pt x="2875" y="452"/>
                </a:lnTo>
                <a:lnTo>
                  <a:pt x="2871" y="451"/>
                </a:lnTo>
                <a:lnTo>
                  <a:pt x="2868" y="451"/>
                </a:lnTo>
                <a:lnTo>
                  <a:pt x="2861" y="452"/>
                </a:lnTo>
                <a:lnTo>
                  <a:pt x="2854" y="454"/>
                </a:lnTo>
                <a:lnTo>
                  <a:pt x="2851" y="455"/>
                </a:lnTo>
                <a:lnTo>
                  <a:pt x="2849" y="457"/>
                </a:lnTo>
                <a:lnTo>
                  <a:pt x="2846" y="459"/>
                </a:lnTo>
                <a:lnTo>
                  <a:pt x="2844" y="461"/>
                </a:lnTo>
                <a:lnTo>
                  <a:pt x="2842" y="463"/>
                </a:lnTo>
                <a:lnTo>
                  <a:pt x="2840" y="466"/>
                </a:lnTo>
                <a:lnTo>
                  <a:pt x="2838" y="469"/>
                </a:lnTo>
                <a:lnTo>
                  <a:pt x="2837" y="472"/>
                </a:lnTo>
                <a:lnTo>
                  <a:pt x="2835" y="479"/>
                </a:lnTo>
                <a:lnTo>
                  <a:pt x="2834" y="483"/>
                </a:lnTo>
                <a:lnTo>
                  <a:pt x="2834" y="487"/>
                </a:lnTo>
                <a:close/>
                <a:moveTo>
                  <a:pt x="3014" y="390"/>
                </a:moveTo>
                <a:lnTo>
                  <a:pt x="3008" y="390"/>
                </a:lnTo>
                <a:lnTo>
                  <a:pt x="3004" y="388"/>
                </a:lnTo>
                <a:lnTo>
                  <a:pt x="2999" y="386"/>
                </a:lnTo>
                <a:lnTo>
                  <a:pt x="2995" y="383"/>
                </a:lnTo>
                <a:lnTo>
                  <a:pt x="2992" y="379"/>
                </a:lnTo>
                <a:lnTo>
                  <a:pt x="2989" y="375"/>
                </a:lnTo>
                <a:lnTo>
                  <a:pt x="2988" y="370"/>
                </a:lnTo>
                <a:lnTo>
                  <a:pt x="2987" y="365"/>
                </a:lnTo>
                <a:lnTo>
                  <a:pt x="2988" y="360"/>
                </a:lnTo>
                <a:lnTo>
                  <a:pt x="2989" y="356"/>
                </a:lnTo>
                <a:lnTo>
                  <a:pt x="2992" y="352"/>
                </a:lnTo>
                <a:lnTo>
                  <a:pt x="2995" y="348"/>
                </a:lnTo>
                <a:lnTo>
                  <a:pt x="2999" y="345"/>
                </a:lnTo>
                <a:lnTo>
                  <a:pt x="3004" y="342"/>
                </a:lnTo>
                <a:lnTo>
                  <a:pt x="3008" y="341"/>
                </a:lnTo>
                <a:lnTo>
                  <a:pt x="3014" y="341"/>
                </a:lnTo>
                <a:lnTo>
                  <a:pt x="3019" y="341"/>
                </a:lnTo>
                <a:lnTo>
                  <a:pt x="3024" y="342"/>
                </a:lnTo>
                <a:lnTo>
                  <a:pt x="3028" y="345"/>
                </a:lnTo>
                <a:lnTo>
                  <a:pt x="3032" y="348"/>
                </a:lnTo>
                <a:lnTo>
                  <a:pt x="3036" y="352"/>
                </a:lnTo>
                <a:lnTo>
                  <a:pt x="3038" y="356"/>
                </a:lnTo>
                <a:lnTo>
                  <a:pt x="3040" y="360"/>
                </a:lnTo>
                <a:lnTo>
                  <a:pt x="3040" y="365"/>
                </a:lnTo>
                <a:lnTo>
                  <a:pt x="3040" y="370"/>
                </a:lnTo>
                <a:lnTo>
                  <a:pt x="3038" y="375"/>
                </a:lnTo>
                <a:lnTo>
                  <a:pt x="3036" y="379"/>
                </a:lnTo>
                <a:lnTo>
                  <a:pt x="3032" y="383"/>
                </a:lnTo>
                <a:lnTo>
                  <a:pt x="3028" y="386"/>
                </a:lnTo>
                <a:lnTo>
                  <a:pt x="3024" y="388"/>
                </a:lnTo>
                <a:lnTo>
                  <a:pt x="3019" y="390"/>
                </a:lnTo>
                <a:lnTo>
                  <a:pt x="3014" y="390"/>
                </a:lnTo>
                <a:close/>
                <a:moveTo>
                  <a:pt x="2989" y="413"/>
                </a:moveTo>
                <a:lnTo>
                  <a:pt x="3038" y="413"/>
                </a:lnTo>
                <a:lnTo>
                  <a:pt x="3038" y="590"/>
                </a:lnTo>
                <a:lnTo>
                  <a:pt x="2989" y="590"/>
                </a:lnTo>
                <a:lnTo>
                  <a:pt x="2989" y="413"/>
                </a:lnTo>
                <a:close/>
                <a:moveTo>
                  <a:pt x="3242" y="413"/>
                </a:moveTo>
                <a:lnTo>
                  <a:pt x="3180" y="590"/>
                </a:lnTo>
                <a:lnTo>
                  <a:pt x="3125" y="590"/>
                </a:lnTo>
                <a:lnTo>
                  <a:pt x="3063" y="413"/>
                </a:lnTo>
                <a:lnTo>
                  <a:pt x="3115" y="413"/>
                </a:lnTo>
                <a:lnTo>
                  <a:pt x="3151" y="539"/>
                </a:lnTo>
                <a:lnTo>
                  <a:pt x="3190" y="413"/>
                </a:lnTo>
                <a:lnTo>
                  <a:pt x="3242" y="413"/>
                </a:lnTo>
                <a:close/>
                <a:moveTo>
                  <a:pt x="3340" y="593"/>
                </a:moveTo>
                <a:lnTo>
                  <a:pt x="3333" y="593"/>
                </a:lnTo>
                <a:lnTo>
                  <a:pt x="3327" y="592"/>
                </a:lnTo>
                <a:lnTo>
                  <a:pt x="3315" y="590"/>
                </a:lnTo>
                <a:lnTo>
                  <a:pt x="3309" y="589"/>
                </a:lnTo>
                <a:lnTo>
                  <a:pt x="3303" y="587"/>
                </a:lnTo>
                <a:lnTo>
                  <a:pt x="3293" y="582"/>
                </a:lnTo>
                <a:lnTo>
                  <a:pt x="3288" y="579"/>
                </a:lnTo>
                <a:lnTo>
                  <a:pt x="3284" y="576"/>
                </a:lnTo>
                <a:lnTo>
                  <a:pt x="3279" y="572"/>
                </a:lnTo>
                <a:lnTo>
                  <a:pt x="3276" y="569"/>
                </a:lnTo>
                <a:lnTo>
                  <a:pt x="3269" y="560"/>
                </a:lnTo>
                <a:lnTo>
                  <a:pt x="3266" y="555"/>
                </a:lnTo>
                <a:lnTo>
                  <a:pt x="3263" y="550"/>
                </a:lnTo>
                <a:lnTo>
                  <a:pt x="3258" y="540"/>
                </a:lnTo>
                <a:lnTo>
                  <a:pt x="3256" y="534"/>
                </a:lnTo>
                <a:lnTo>
                  <a:pt x="3255" y="528"/>
                </a:lnTo>
                <a:lnTo>
                  <a:pt x="3254" y="522"/>
                </a:lnTo>
                <a:lnTo>
                  <a:pt x="3253" y="516"/>
                </a:lnTo>
                <a:lnTo>
                  <a:pt x="3252" y="509"/>
                </a:lnTo>
                <a:lnTo>
                  <a:pt x="3252" y="502"/>
                </a:lnTo>
                <a:lnTo>
                  <a:pt x="3252" y="495"/>
                </a:lnTo>
                <a:lnTo>
                  <a:pt x="3253" y="489"/>
                </a:lnTo>
                <a:lnTo>
                  <a:pt x="3254" y="483"/>
                </a:lnTo>
                <a:lnTo>
                  <a:pt x="3255" y="477"/>
                </a:lnTo>
                <a:lnTo>
                  <a:pt x="3258" y="465"/>
                </a:lnTo>
                <a:lnTo>
                  <a:pt x="3260" y="459"/>
                </a:lnTo>
                <a:lnTo>
                  <a:pt x="3263" y="454"/>
                </a:lnTo>
                <a:lnTo>
                  <a:pt x="3269" y="445"/>
                </a:lnTo>
                <a:lnTo>
                  <a:pt x="3272" y="440"/>
                </a:lnTo>
                <a:lnTo>
                  <a:pt x="3275" y="436"/>
                </a:lnTo>
                <a:lnTo>
                  <a:pt x="3279" y="432"/>
                </a:lnTo>
                <a:lnTo>
                  <a:pt x="3283" y="428"/>
                </a:lnTo>
                <a:lnTo>
                  <a:pt x="3293" y="422"/>
                </a:lnTo>
                <a:lnTo>
                  <a:pt x="3297" y="419"/>
                </a:lnTo>
                <a:lnTo>
                  <a:pt x="3303" y="417"/>
                </a:lnTo>
                <a:lnTo>
                  <a:pt x="3308" y="415"/>
                </a:lnTo>
                <a:lnTo>
                  <a:pt x="3314" y="413"/>
                </a:lnTo>
                <a:lnTo>
                  <a:pt x="3319" y="412"/>
                </a:lnTo>
                <a:lnTo>
                  <a:pt x="3325" y="411"/>
                </a:lnTo>
                <a:lnTo>
                  <a:pt x="3338" y="411"/>
                </a:lnTo>
                <a:lnTo>
                  <a:pt x="3349" y="411"/>
                </a:lnTo>
                <a:lnTo>
                  <a:pt x="3360" y="413"/>
                </a:lnTo>
                <a:lnTo>
                  <a:pt x="3365" y="414"/>
                </a:lnTo>
                <a:lnTo>
                  <a:pt x="3370" y="416"/>
                </a:lnTo>
                <a:lnTo>
                  <a:pt x="3380" y="421"/>
                </a:lnTo>
                <a:lnTo>
                  <a:pt x="3389" y="426"/>
                </a:lnTo>
                <a:lnTo>
                  <a:pt x="3393" y="429"/>
                </a:lnTo>
                <a:lnTo>
                  <a:pt x="3397" y="433"/>
                </a:lnTo>
                <a:lnTo>
                  <a:pt x="3404" y="441"/>
                </a:lnTo>
                <a:lnTo>
                  <a:pt x="3407" y="446"/>
                </a:lnTo>
                <a:lnTo>
                  <a:pt x="3410" y="450"/>
                </a:lnTo>
                <a:lnTo>
                  <a:pt x="3412" y="456"/>
                </a:lnTo>
                <a:lnTo>
                  <a:pt x="3415" y="461"/>
                </a:lnTo>
                <a:lnTo>
                  <a:pt x="3417" y="467"/>
                </a:lnTo>
                <a:lnTo>
                  <a:pt x="3418" y="473"/>
                </a:lnTo>
                <a:lnTo>
                  <a:pt x="3419" y="479"/>
                </a:lnTo>
                <a:lnTo>
                  <a:pt x="3420" y="486"/>
                </a:lnTo>
                <a:lnTo>
                  <a:pt x="3421" y="493"/>
                </a:lnTo>
                <a:lnTo>
                  <a:pt x="3421" y="500"/>
                </a:lnTo>
                <a:lnTo>
                  <a:pt x="3421" y="514"/>
                </a:lnTo>
                <a:lnTo>
                  <a:pt x="3301" y="514"/>
                </a:lnTo>
                <a:lnTo>
                  <a:pt x="3301" y="519"/>
                </a:lnTo>
                <a:lnTo>
                  <a:pt x="3301" y="523"/>
                </a:lnTo>
                <a:lnTo>
                  <a:pt x="3302" y="528"/>
                </a:lnTo>
                <a:lnTo>
                  <a:pt x="3303" y="532"/>
                </a:lnTo>
                <a:lnTo>
                  <a:pt x="3307" y="539"/>
                </a:lnTo>
                <a:lnTo>
                  <a:pt x="3309" y="542"/>
                </a:lnTo>
                <a:lnTo>
                  <a:pt x="3311" y="545"/>
                </a:lnTo>
                <a:lnTo>
                  <a:pt x="3314" y="548"/>
                </a:lnTo>
                <a:lnTo>
                  <a:pt x="3317" y="550"/>
                </a:lnTo>
                <a:lnTo>
                  <a:pt x="3321" y="552"/>
                </a:lnTo>
                <a:lnTo>
                  <a:pt x="3324" y="554"/>
                </a:lnTo>
                <a:lnTo>
                  <a:pt x="3328" y="555"/>
                </a:lnTo>
                <a:lnTo>
                  <a:pt x="3332" y="556"/>
                </a:lnTo>
                <a:lnTo>
                  <a:pt x="3341" y="557"/>
                </a:lnTo>
                <a:lnTo>
                  <a:pt x="3347" y="556"/>
                </a:lnTo>
                <a:lnTo>
                  <a:pt x="3352" y="555"/>
                </a:lnTo>
                <a:lnTo>
                  <a:pt x="3357" y="554"/>
                </a:lnTo>
                <a:lnTo>
                  <a:pt x="3362" y="551"/>
                </a:lnTo>
                <a:lnTo>
                  <a:pt x="3364" y="550"/>
                </a:lnTo>
                <a:lnTo>
                  <a:pt x="3366" y="548"/>
                </a:lnTo>
                <a:lnTo>
                  <a:pt x="3370" y="545"/>
                </a:lnTo>
                <a:lnTo>
                  <a:pt x="3372" y="541"/>
                </a:lnTo>
                <a:lnTo>
                  <a:pt x="3375" y="536"/>
                </a:lnTo>
                <a:lnTo>
                  <a:pt x="3420" y="539"/>
                </a:lnTo>
                <a:lnTo>
                  <a:pt x="3418" y="545"/>
                </a:lnTo>
                <a:lnTo>
                  <a:pt x="3416" y="551"/>
                </a:lnTo>
                <a:lnTo>
                  <a:pt x="3414" y="556"/>
                </a:lnTo>
                <a:lnTo>
                  <a:pt x="3411" y="561"/>
                </a:lnTo>
                <a:lnTo>
                  <a:pt x="3407" y="566"/>
                </a:lnTo>
                <a:lnTo>
                  <a:pt x="3403" y="570"/>
                </a:lnTo>
                <a:lnTo>
                  <a:pt x="3399" y="575"/>
                </a:lnTo>
                <a:lnTo>
                  <a:pt x="3394" y="578"/>
                </a:lnTo>
                <a:lnTo>
                  <a:pt x="3388" y="582"/>
                </a:lnTo>
                <a:lnTo>
                  <a:pt x="3382" y="585"/>
                </a:lnTo>
                <a:lnTo>
                  <a:pt x="3376" y="587"/>
                </a:lnTo>
                <a:lnTo>
                  <a:pt x="3370" y="589"/>
                </a:lnTo>
                <a:lnTo>
                  <a:pt x="3366" y="590"/>
                </a:lnTo>
                <a:lnTo>
                  <a:pt x="3363" y="591"/>
                </a:lnTo>
                <a:lnTo>
                  <a:pt x="3355" y="592"/>
                </a:lnTo>
                <a:lnTo>
                  <a:pt x="3348" y="593"/>
                </a:lnTo>
                <a:lnTo>
                  <a:pt x="3340" y="593"/>
                </a:lnTo>
                <a:close/>
                <a:moveTo>
                  <a:pt x="3301" y="483"/>
                </a:moveTo>
                <a:lnTo>
                  <a:pt x="3375" y="483"/>
                </a:lnTo>
                <a:lnTo>
                  <a:pt x="3375" y="480"/>
                </a:lnTo>
                <a:lnTo>
                  <a:pt x="3374" y="476"/>
                </a:lnTo>
                <a:lnTo>
                  <a:pt x="3373" y="472"/>
                </a:lnTo>
                <a:lnTo>
                  <a:pt x="3372" y="469"/>
                </a:lnTo>
                <a:lnTo>
                  <a:pt x="3371" y="466"/>
                </a:lnTo>
                <a:lnTo>
                  <a:pt x="3369" y="463"/>
                </a:lnTo>
                <a:lnTo>
                  <a:pt x="3367" y="460"/>
                </a:lnTo>
                <a:lnTo>
                  <a:pt x="3365" y="457"/>
                </a:lnTo>
                <a:lnTo>
                  <a:pt x="3359" y="453"/>
                </a:lnTo>
                <a:lnTo>
                  <a:pt x="3353" y="450"/>
                </a:lnTo>
                <a:lnTo>
                  <a:pt x="3346" y="448"/>
                </a:lnTo>
                <a:lnTo>
                  <a:pt x="3339" y="447"/>
                </a:lnTo>
                <a:lnTo>
                  <a:pt x="3331" y="448"/>
                </a:lnTo>
                <a:lnTo>
                  <a:pt x="3327" y="449"/>
                </a:lnTo>
                <a:lnTo>
                  <a:pt x="3324" y="450"/>
                </a:lnTo>
                <a:lnTo>
                  <a:pt x="3317" y="453"/>
                </a:lnTo>
                <a:lnTo>
                  <a:pt x="3315" y="455"/>
                </a:lnTo>
                <a:lnTo>
                  <a:pt x="3312" y="458"/>
                </a:lnTo>
                <a:lnTo>
                  <a:pt x="3307" y="463"/>
                </a:lnTo>
                <a:lnTo>
                  <a:pt x="3304" y="470"/>
                </a:lnTo>
                <a:lnTo>
                  <a:pt x="3303" y="473"/>
                </a:lnTo>
                <a:lnTo>
                  <a:pt x="3302" y="476"/>
                </a:lnTo>
                <a:lnTo>
                  <a:pt x="3301" y="483"/>
                </a:lnTo>
                <a:close/>
                <a:moveTo>
                  <a:pt x="3456" y="590"/>
                </a:moveTo>
                <a:lnTo>
                  <a:pt x="3456" y="413"/>
                </a:lnTo>
                <a:lnTo>
                  <a:pt x="3503" y="413"/>
                </a:lnTo>
                <a:lnTo>
                  <a:pt x="3503" y="444"/>
                </a:lnTo>
                <a:lnTo>
                  <a:pt x="3507" y="436"/>
                </a:lnTo>
                <a:lnTo>
                  <a:pt x="3511" y="429"/>
                </a:lnTo>
                <a:lnTo>
                  <a:pt x="3516" y="424"/>
                </a:lnTo>
                <a:lnTo>
                  <a:pt x="3521" y="419"/>
                </a:lnTo>
                <a:lnTo>
                  <a:pt x="3524" y="417"/>
                </a:lnTo>
                <a:lnTo>
                  <a:pt x="3527" y="415"/>
                </a:lnTo>
                <a:lnTo>
                  <a:pt x="3534" y="413"/>
                </a:lnTo>
                <a:lnTo>
                  <a:pt x="3540" y="411"/>
                </a:lnTo>
                <a:lnTo>
                  <a:pt x="3548" y="410"/>
                </a:lnTo>
                <a:lnTo>
                  <a:pt x="3556" y="411"/>
                </a:lnTo>
                <a:lnTo>
                  <a:pt x="3563" y="412"/>
                </a:lnTo>
                <a:lnTo>
                  <a:pt x="3563" y="456"/>
                </a:lnTo>
                <a:lnTo>
                  <a:pt x="3559" y="455"/>
                </a:lnTo>
                <a:lnTo>
                  <a:pt x="3554" y="454"/>
                </a:lnTo>
                <a:lnTo>
                  <a:pt x="3542" y="453"/>
                </a:lnTo>
                <a:lnTo>
                  <a:pt x="3535" y="454"/>
                </a:lnTo>
                <a:lnTo>
                  <a:pt x="3531" y="454"/>
                </a:lnTo>
                <a:lnTo>
                  <a:pt x="3528" y="456"/>
                </a:lnTo>
                <a:lnTo>
                  <a:pt x="3524" y="457"/>
                </a:lnTo>
                <a:lnTo>
                  <a:pt x="3521" y="459"/>
                </a:lnTo>
                <a:lnTo>
                  <a:pt x="3518" y="461"/>
                </a:lnTo>
                <a:lnTo>
                  <a:pt x="3515" y="463"/>
                </a:lnTo>
                <a:lnTo>
                  <a:pt x="3511" y="469"/>
                </a:lnTo>
                <a:lnTo>
                  <a:pt x="3509" y="472"/>
                </a:lnTo>
                <a:lnTo>
                  <a:pt x="3508" y="475"/>
                </a:lnTo>
                <a:lnTo>
                  <a:pt x="3506" y="478"/>
                </a:lnTo>
                <a:lnTo>
                  <a:pt x="3506" y="482"/>
                </a:lnTo>
                <a:lnTo>
                  <a:pt x="3505" y="486"/>
                </a:lnTo>
                <a:lnTo>
                  <a:pt x="3505" y="490"/>
                </a:lnTo>
                <a:lnTo>
                  <a:pt x="3505" y="590"/>
                </a:lnTo>
                <a:lnTo>
                  <a:pt x="3456" y="590"/>
                </a:lnTo>
                <a:close/>
                <a:moveTo>
                  <a:pt x="3736" y="463"/>
                </a:moveTo>
                <a:lnTo>
                  <a:pt x="3692" y="466"/>
                </a:lnTo>
                <a:lnTo>
                  <a:pt x="3690" y="462"/>
                </a:lnTo>
                <a:lnTo>
                  <a:pt x="3688" y="458"/>
                </a:lnTo>
                <a:lnTo>
                  <a:pt x="3686" y="455"/>
                </a:lnTo>
                <a:lnTo>
                  <a:pt x="3682" y="451"/>
                </a:lnTo>
                <a:lnTo>
                  <a:pt x="3678" y="449"/>
                </a:lnTo>
                <a:lnTo>
                  <a:pt x="3673" y="447"/>
                </a:lnTo>
                <a:lnTo>
                  <a:pt x="3668" y="446"/>
                </a:lnTo>
                <a:lnTo>
                  <a:pt x="3662" y="445"/>
                </a:lnTo>
                <a:lnTo>
                  <a:pt x="3656" y="446"/>
                </a:lnTo>
                <a:lnTo>
                  <a:pt x="3651" y="447"/>
                </a:lnTo>
                <a:lnTo>
                  <a:pt x="3647" y="448"/>
                </a:lnTo>
                <a:lnTo>
                  <a:pt x="3643" y="450"/>
                </a:lnTo>
                <a:lnTo>
                  <a:pt x="3639" y="453"/>
                </a:lnTo>
                <a:lnTo>
                  <a:pt x="3637" y="456"/>
                </a:lnTo>
                <a:lnTo>
                  <a:pt x="3635" y="459"/>
                </a:lnTo>
                <a:lnTo>
                  <a:pt x="3635" y="463"/>
                </a:lnTo>
                <a:lnTo>
                  <a:pt x="3635" y="466"/>
                </a:lnTo>
                <a:lnTo>
                  <a:pt x="3636" y="469"/>
                </a:lnTo>
                <a:lnTo>
                  <a:pt x="3638" y="471"/>
                </a:lnTo>
                <a:lnTo>
                  <a:pt x="3640" y="474"/>
                </a:lnTo>
                <a:lnTo>
                  <a:pt x="3643" y="476"/>
                </a:lnTo>
                <a:lnTo>
                  <a:pt x="3647" y="478"/>
                </a:lnTo>
                <a:lnTo>
                  <a:pt x="3652" y="479"/>
                </a:lnTo>
                <a:lnTo>
                  <a:pt x="3657" y="481"/>
                </a:lnTo>
                <a:lnTo>
                  <a:pt x="3689" y="487"/>
                </a:lnTo>
                <a:lnTo>
                  <a:pt x="3696" y="488"/>
                </a:lnTo>
                <a:lnTo>
                  <a:pt x="3701" y="490"/>
                </a:lnTo>
                <a:lnTo>
                  <a:pt x="3707" y="492"/>
                </a:lnTo>
                <a:lnTo>
                  <a:pt x="3712" y="494"/>
                </a:lnTo>
                <a:lnTo>
                  <a:pt x="3720" y="499"/>
                </a:lnTo>
                <a:lnTo>
                  <a:pt x="3728" y="504"/>
                </a:lnTo>
                <a:lnTo>
                  <a:pt x="3731" y="507"/>
                </a:lnTo>
                <a:lnTo>
                  <a:pt x="3733" y="511"/>
                </a:lnTo>
                <a:lnTo>
                  <a:pt x="3735" y="514"/>
                </a:lnTo>
                <a:lnTo>
                  <a:pt x="3737" y="518"/>
                </a:lnTo>
                <a:lnTo>
                  <a:pt x="3740" y="526"/>
                </a:lnTo>
                <a:lnTo>
                  <a:pt x="3740" y="530"/>
                </a:lnTo>
                <a:lnTo>
                  <a:pt x="3740" y="535"/>
                </a:lnTo>
                <a:lnTo>
                  <a:pt x="3740" y="539"/>
                </a:lnTo>
                <a:lnTo>
                  <a:pt x="3740" y="543"/>
                </a:lnTo>
                <a:lnTo>
                  <a:pt x="3739" y="547"/>
                </a:lnTo>
                <a:lnTo>
                  <a:pt x="3738" y="551"/>
                </a:lnTo>
                <a:lnTo>
                  <a:pt x="3736" y="555"/>
                </a:lnTo>
                <a:lnTo>
                  <a:pt x="3735" y="559"/>
                </a:lnTo>
                <a:lnTo>
                  <a:pt x="3733" y="562"/>
                </a:lnTo>
                <a:lnTo>
                  <a:pt x="3730" y="565"/>
                </a:lnTo>
                <a:lnTo>
                  <a:pt x="3725" y="572"/>
                </a:lnTo>
                <a:lnTo>
                  <a:pt x="3718" y="577"/>
                </a:lnTo>
                <a:lnTo>
                  <a:pt x="3711" y="582"/>
                </a:lnTo>
                <a:lnTo>
                  <a:pt x="3702" y="586"/>
                </a:lnTo>
                <a:lnTo>
                  <a:pt x="3693" y="589"/>
                </a:lnTo>
                <a:lnTo>
                  <a:pt x="3683" y="591"/>
                </a:lnTo>
                <a:lnTo>
                  <a:pt x="3673" y="593"/>
                </a:lnTo>
                <a:lnTo>
                  <a:pt x="3662" y="593"/>
                </a:lnTo>
                <a:lnTo>
                  <a:pt x="3653" y="593"/>
                </a:lnTo>
                <a:lnTo>
                  <a:pt x="3645" y="592"/>
                </a:lnTo>
                <a:lnTo>
                  <a:pt x="3637" y="591"/>
                </a:lnTo>
                <a:lnTo>
                  <a:pt x="3630" y="589"/>
                </a:lnTo>
                <a:lnTo>
                  <a:pt x="3623" y="587"/>
                </a:lnTo>
                <a:lnTo>
                  <a:pt x="3617" y="585"/>
                </a:lnTo>
                <a:lnTo>
                  <a:pt x="3611" y="582"/>
                </a:lnTo>
                <a:lnTo>
                  <a:pt x="3606" y="578"/>
                </a:lnTo>
                <a:lnTo>
                  <a:pt x="3601" y="575"/>
                </a:lnTo>
                <a:lnTo>
                  <a:pt x="3596" y="570"/>
                </a:lnTo>
                <a:lnTo>
                  <a:pt x="3593" y="566"/>
                </a:lnTo>
                <a:lnTo>
                  <a:pt x="3589" y="561"/>
                </a:lnTo>
                <a:lnTo>
                  <a:pt x="3587" y="556"/>
                </a:lnTo>
                <a:lnTo>
                  <a:pt x="3584" y="550"/>
                </a:lnTo>
                <a:lnTo>
                  <a:pt x="3583" y="545"/>
                </a:lnTo>
                <a:lnTo>
                  <a:pt x="3582" y="538"/>
                </a:lnTo>
                <a:lnTo>
                  <a:pt x="3630" y="536"/>
                </a:lnTo>
                <a:lnTo>
                  <a:pt x="3631" y="541"/>
                </a:lnTo>
                <a:lnTo>
                  <a:pt x="3634" y="545"/>
                </a:lnTo>
                <a:lnTo>
                  <a:pt x="3637" y="549"/>
                </a:lnTo>
                <a:lnTo>
                  <a:pt x="3640" y="552"/>
                </a:lnTo>
                <a:lnTo>
                  <a:pt x="3645" y="555"/>
                </a:lnTo>
                <a:lnTo>
                  <a:pt x="3650" y="556"/>
                </a:lnTo>
                <a:lnTo>
                  <a:pt x="3656" y="557"/>
                </a:lnTo>
                <a:lnTo>
                  <a:pt x="3662" y="558"/>
                </a:lnTo>
                <a:lnTo>
                  <a:pt x="3668" y="557"/>
                </a:lnTo>
                <a:lnTo>
                  <a:pt x="3673" y="557"/>
                </a:lnTo>
                <a:lnTo>
                  <a:pt x="3678" y="555"/>
                </a:lnTo>
                <a:lnTo>
                  <a:pt x="3681" y="554"/>
                </a:lnTo>
                <a:lnTo>
                  <a:pt x="3683" y="553"/>
                </a:lnTo>
                <a:lnTo>
                  <a:pt x="3686" y="550"/>
                </a:lnTo>
                <a:lnTo>
                  <a:pt x="3689" y="547"/>
                </a:lnTo>
                <a:lnTo>
                  <a:pt x="3689" y="545"/>
                </a:lnTo>
                <a:lnTo>
                  <a:pt x="3690" y="544"/>
                </a:lnTo>
                <a:lnTo>
                  <a:pt x="3691" y="540"/>
                </a:lnTo>
                <a:lnTo>
                  <a:pt x="3690" y="537"/>
                </a:lnTo>
                <a:lnTo>
                  <a:pt x="3689" y="534"/>
                </a:lnTo>
                <a:lnTo>
                  <a:pt x="3687" y="531"/>
                </a:lnTo>
                <a:lnTo>
                  <a:pt x="3685" y="529"/>
                </a:lnTo>
                <a:lnTo>
                  <a:pt x="3682" y="527"/>
                </a:lnTo>
                <a:lnTo>
                  <a:pt x="3678" y="525"/>
                </a:lnTo>
                <a:lnTo>
                  <a:pt x="3673" y="523"/>
                </a:lnTo>
                <a:lnTo>
                  <a:pt x="3668" y="522"/>
                </a:lnTo>
                <a:lnTo>
                  <a:pt x="3637" y="516"/>
                </a:lnTo>
                <a:lnTo>
                  <a:pt x="3631" y="515"/>
                </a:lnTo>
                <a:lnTo>
                  <a:pt x="3625" y="513"/>
                </a:lnTo>
                <a:lnTo>
                  <a:pt x="3615" y="509"/>
                </a:lnTo>
                <a:lnTo>
                  <a:pt x="3610" y="507"/>
                </a:lnTo>
                <a:lnTo>
                  <a:pt x="3606" y="504"/>
                </a:lnTo>
                <a:lnTo>
                  <a:pt x="3602" y="501"/>
                </a:lnTo>
                <a:lnTo>
                  <a:pt x="3599" y="498"/>
                </a:lnTo>
                <a:lnTo>
                  <a:pt x="3596" y="495"/>
                </a:lnTo>
                <a:lnTo>
                  <a:pt x="3593" y="492"/>
                </a:lnTo>
                <a:lnTo>
                  <a:pt x="3591" y="488"/>
                </a:lnTo>
                <a:lnTo>
                  <a:pt x="3589" y="484"/>
                </a:lnTo>
                <a:lnTo>
                  <a:pt x="3588" y="480"/>
                </a:lnTo>
                <a:lnTo>
                  <a:pt x="3587" y="475"/>
                </a:lnTo>
                <a:lnTo>
                  <a:pt x="3586" y="471"/>
                </a:lnTo>
                <a:lnTo>
                  <a:pt x="3586" y="466"/>
                </a:lnTo>
                <a:lnTo>
                  <a:pt x="3587" y="459"/>
                </a:lnTo>
                <a:lnTo>
                  <a:pt x="3587" y="454"/>
                </a:lnTo>
                <a:lnTo>
                  <a:pt x="3589" y="448"/>
                </a:lnTo>
                <a:lnTo>
                  <a:pt x="3591" y="443"/>
                </a:lnTo>
                <a:lnTo>
                  <a:pt x="3594" y="438"/>
                </a:lnTo>
                <a:lnTo>
                  <a:pt x="3598" y="433"/>
                </a:lnTo>
                <a:lnTo>
                  <a:pt x="3602" y="429"/>
                </a:lnTo>
                <a:lnTo>
                  <a:pt x="3607" y="425"/>
                </a:lnTo>
                <a:lnTo>
                  <a:pt x="3612" y="422"/>
                </a:lnTo>
                <a:lnTo>
                  <a:pt x="3618" y="419"/>
                </a:lnTo>
                <a:lnTo>
                  <a:pt x="3624" y="416"/>
                </a:lnTo>
                <a:lnTo>
                  <a:pt x="3631" y="414"/>
                </a:lnTo>
                <a:lnTo>
                  <a:pt x="3634" y="413"/>
                </a:lnTo>
                <a:lnTo>
                  <a:pt x="3638" y="413"/>
                </a:lnTo>
                <a:lnTo>
                  <a:pt x="3645" y="412"/>
                </a:lnTo>
                <a:lnTo>
                  <a:pt x="3653" y="411"/>
                </a:lnTo>
                <a:lnTo>
                  <a:pt x="3661" y="411"/>
                </a:lnTo>
                <a:lnTo>
                  <a:pt x="3669" y="411"/>
                </a:lnTo>
                <a:lnTo>
                  <a:pt x="3677" y="412"/>
                </a:lnTo>
                <a:lnTo>
                  <a:pt x="3684" y="413"/>
                </a:lnTo>
                <a:lnTo>
                  <a:pt x="3691" y="414"/>
                </a:lnTo>
                <a:lnTo>
                  <a:pt x="3697" y="416"/>
                </a:lnTo>
                <a:lnTo>
                  <a:pt x="3703" y="419"/>
                </a:lnTo>
                <a:lnTo>
                  <a:pt x="3709" y="421"/>
                </a:lnTo>
                <a:lnTo>
                  <a:pt x="3714" y="425"/>
                </a:lnTo>
                <a:lnTo>
                  <a:pt x="3718" y="428"/>
                </a:lnTo>
                <a:lnTo>
                  <a:pt x="3723" y="432"/>
                </a:lnTo>
                <a:lnTo>
                  <a:pt x="3726" y="437"/>
                </a:lnTo>
                <a:lnTo>
                  <a:pt x="3728" y="439"/>
                </a:lnTo>
                <a:lnTo>
                  <a:pt x="3729" y="441"/>
                </a:lnTo>
                <a:lnTo>
                  <a:pt x="3732" y="446"/>
                </a:lnTo>
                <a:lnTo>
                  <a:pt x="3734" y="452"/>
                </a:lnTo>
                <a:lnTo>
                  <a:pt x="3735" y="457"/>
                </a:lnTo>
                <a:lnTo>
                  <a:pt x="3736" y="463"/>
                </a:lnTo>
                <a:close/>
                <a:moveTo>
                  <a:pt x="3797" y="390"/>
                </a:moveTo>
                <a:lnTo>
                  <a:pt x="3792" y="390"/>
                </a:lnTo>
                <a:lnTo>
                  <a:pt x="3787" y="388"/>
                </a:lnTo>
                <a:lnTo>
                  <a:pt x="3783" y="386"/>
                </a:lnTo>
                <a:lnTo>
                  <a:pt x="3778" y="383"/>
                </a:lnTo>
                <a:lnTo>
                  <a:pt x="3775" y="379"/>
                </a:lnTo>
                <a:lnTo>
                  <a:pt x="3773" y="375"/>
                </a:lnTo>
                <a:lnTo>
                  <a:pt x="3771" y="370"/>
                </a:lnTo>
                <a:lnTo>
                  <a:pt x="3771" y="365"/>
                </a:lnTo>
                <a:lnTo>
                  <a:pt x="3771" y="360"/>
                </a:lnTo>
                <a:lnTo>
                  <a:pt x="3773" y="356"/>
                </a:lnTo>
                <a:lnTo>
                  <a:pt x="3775" y="352"/>
                </a:lnTo>
                <a:lnTo>
                  <a:pt x="3778" y="348"/>
                </a:lnTo>
                <a:lnTo>
                  <a:pt x="3783" y="345"/>
                </a:lnTo>
                <a:lnTo>
                  <a:pt x="3787" y="342"/>
                </a:lnTo>
                <a:lnTo>
                  <a:pt x="3792" y="341"/>
                </a:lnTo>
                <a:lnTo>
                  <a:pt x="3797" y="341"/>
                </a:lnTo>
                <a:lnTo>
                  <a:pt x="3802" y="341"/>
                </a:lnTo>
                <a:lnTo>
                  <a:pt x="3807" y="342"/>
                </a:lnTo>
                <a:lnTo>
                  <a:pt x="3812" y="345"/>
                </a:lnTo>
                <a:lnTo>
                  <a:pt x="3816" y="348"/>
                </a:lnTo>
                <a:lnTo>
                  <a:pt x="3819" y="352"/>
                </a:lnTo>
                <a:lnTo>
                  <a:pt x="3822" y="356"/>
                </a:lnTo>
                <a:lnTo>
                  <a:pt x="3823" y="360"/>
                </a:lnTo>
                <a:lnTo>
                  <a:pt x="3824" y="365"/>
                </a:lnTo>
                <a:lnTo>
                  <a:pt x="3823" y="370"/>
                </a:lnTo>
                <a:lnTo>
                  <a:pt x="3822" y="375"/>
                </a:lnTo>
                <a:lnTo>
                  <a:pt x="3819" y="379"/>
                </a:lnTo>
                <a:lnTo>
                  <a:pt x="3816" y="383"/>
                </a:lnTo>
                <a:lnTo>
                  <a:pt x="3812" y="386"/>
                </a:lnTo>
                <a:lnTo>
                  <a:pt x="3807" y="388"/>
                </a:lnTo>
                <a:lnTo>
                  <a:pt x="3802" y="390"/>
                </a:lnTo>
                <a:lnTo>
                  <a:pt x="3797" y="390"/>
                </a:lnTo>
                <a:close/>
                <a:moveTo>
                  <a:pt x="3772" y="413"/>
                </a:moveTo>
                <a:lnTo>
                  <a:pt x="3822" y="413"/>
                </a:lnTo>
                <a:lnTo>
                  <a:pt x="3822" y="590"/>
                </a:lnTo>
                <a:lnTo>
                  <a:pt x="3772" y="590"/>
                </a:lnTo>
                <a:lnTo>
                  <a:pt x="3772" y="413"/>
                </a:lnTo>
                <a:close/>
                <a:moveTo>
                  <a:pt x="3955" y="413"/>
                </a:moveTo>
                <a:lnTo>
                  <a:pt x="3955" y="450"/>
                </a:lnTo>
                <a:lnTo>
                  <a:pt x="3921" y="450"/>
                </a:lnTo>
                <a:lnTo>
                  <a:pt x="3921" y="535"/>
                </a:lnTo>
                <a:lnTo>
                  <a:pt x="3922" y="540"/>
                </a:lnTo>
                <a:lnTo>
                  <a:pt x="3923" y="544"/>
                </a:lnTo>
                <a:lnTo>
                  <a:pt x="3923" y="545"/>
                </a:lnTo>
                <a:lnTo>
                  <a:pt x="3924" y="547"/>
                </a:lnTo>
                <a:lnTo>
                  <a:pt x="3926" y="549"/>
                </a:lnTo>
                <a:lnTo>
                  <a:pt x="3929" y="551"/>
                </a:lnTo>
                <a:lnTo>
                  <a:pt x="3931" y="552"/>
                </a:lnTo>
                <a:lnTo>
                  <a:pt x="3935" y="552"/>
                </a:lnTo>
                <a:lnTo>
                  <a:pt x="3938" y="553"/>
                </a:lnTo>
                <a:lnTo>
                  <a:pt x="3945" y="552"/>
                </a:lnTo>
                <a:lnTo>
                  <a:pt x="3950" y="551"/>
                </a:lnTo>
                <a:lnTo>
                  <a:pt x="3958" y="587"/>
                </a:lnTo>
                <a:lnTo>
                  <a:pt x="3948" y="590"/>
                </a:lnTo>
                <a:lnTo>
                  <a:pt x="3940" y="591"/>
                </a:lnTo>
                <a:lnTo>
                  <a:pt x="3931" y="592"/>
                </a:lnTo>
                <a:lnTo>
                  <a:pt x="3925" y="592"/>
                </a:lnTo>
                <a:lnTo>
                  <a:pt x="3919" y="592"/>
                </a:lnTo>
                <a:lnTo>
                  <a:pt x="3913" y="591"/>
                </a:lnTo>
                <a:lnTo>
                  <a:pt x="3907" y="590"/>
                </a:lnTo>
                <a:lnTo>
                  <a:pt x="3902" y="588"/>
                </a:lnTo>
                <a:lnTo>
                  <a:pt x="3896" y="586"/>
                </a:lnTo>
                <a:lnTo>
                  <a:pt x="3892" y="583"/>
                </a:lnTo>
                <a:lnTo>
                  <a:pt x="3887" y="581"/>
                </a:lnTo>
                <a:lnTo>
                  <a:pt x="3884" y="577"/>
                </a:lnTo>
                <a:lnTo>
                  <a:pt x="3880" y="573"/>
                </a:lnTo>
                <a:lnTo>
                  <a:pt x="3878" y="569"/>
                </a:lnTo>
                <a:lnTo>
                  <a:pt x="3875" y="564"/>
                </a:lnTo>
                <a:lnTo>
                  <a:pt x="3874" y="559"/>
                </a:lnTo>
                <a:lnTo>
                  <a:pt x="3872" y="554"/>
                </a:lnTo>
                <a:lnTo>
                  <a:pt x="3872" y="548"/>
                </a:lnTo>
                <a:lnTo>
                  <a:pt x="3871" y="542"/>
                </a:lnTo>
                <a:lnTo>
                  <a:pt x="3871" y="450"/>
                </a:lnTo>
                <a:lnTo>
                  <a:pt x="3847" y="450"/>
                </a:lnTo>
                <a:lnTo>
                  <a:pt x="3847" y="413"/>
                </a:lnTo>
                <a:lnTo>
                  <a:pt x="3871" y="413"/>
                </a:lnTo>
                <a:lnTo>
                  <a:pt x="3871" y="371"/>
                </a:lnTo>
                <a:lnTo>
                  <a:pt x="3921" y="371"/>
                </a:lnTo>
                <a:lnTo>
                  <a:pt x="3921" y="413"/>
                </a:lnTo>
                <a:lnTo>
                  <a:pt x="3955" y="413"/>
                </a:lnTo>
                <a:close/>
                <a:moveTo>
                  <a:pt x="4062" y="593"/>
                </a:moveTo>
                <a:lnTo>
                  <a:pt x="4056" y="593"/>
                </a:lnTo>
                <a:lnTo>
                  <a:pt x="4049" y="592"/>
                </a:lnTo>
                <a:lnTo>
                  <a:pt x="4037" y="590"/>
                </a:lnTo>
                <a:lnTo>
                  <a:pt x="4031" y="589"/>
                </a:lnTo>
                <a:lnTo>
                  <a:pt x="4026" y="587"/>
                </a:lnTo>
                <a:lnTo>
                  <a:pt x="4015" y="582"/>
                </a:lnTo>
                <a:lnTo>
                  <a:pt x="4011" y="579"/>
                </a:lnTo>
                <a:lnTo>
                  <a:pt x="4006" y="576"/>
                </a:lnTo>
                <a:lnTo>
                  <a:pt x="4002" y="572"/>
                </a:lnTo>
                <a:lnTo>
                  <a:pt x="3998" y="569"/>
                </a:lnTo>
                <a:lnTo>
                  <a:pt x="3991" y="560"/>
                </a:lnTo>
                <a:lnTo>
                  <a:pt x="3988" y="555"/>
                </a:lnTo>
                <a:lnTo>
                  <a:pt x="3985" y="550"/>
                </a:lnTo>
                <a:lnTo>
                  <a:pt x="3981" y="540"/>
                </a:lnTo>
                <a:lnTo>
                  <a:pt x="3979" y="534"/>
                </a:lnTo>
                <a:lnTo>
                  <a:pt x="3977" y="528"/>
                </a:lnTo>
                <a:lnTo>
                  <a:pt x="3976" y="522"/>
                </a:lnTo>
                <a:lnTo>
                  <a:pt x="3975" y="516"/>
                </a:lnTo>
                <a:lnTo>
                  <a:pt x="3975" y="509"/>
                </a:lnTo>
                <a:lnTo>
                  <a:pt x="3975" y="502"/>
                </a:lnTo>
                <a:lnTo>
                  <a:pt x="3975" y="495"/>
                </a:lnTo>
                <a:lnTo>
                  <a:pt x="3975" y="489"/>
                </a:lnTo>
                <a:lnTo>
                  <a:pt x="3976" y="483"/>
                </a:lnTo>
                <a:lnTo>
                  <a:pt x="3977" y="477"/>
                </a:lnTo>
                <a:lnTo>
                  <a:pt x="3981" y="465"/>
                </a:lnTo>
                <a:lnTo>
                  <a:pt x="3983" y="459"/>
                </a:lnTo>
                <a:lnTo>
                  <a:pt x="3985" y="454"/>
                </a:lnTo>
                <a:lnTo>
                  <a:pt x="3991" y="445"/>
                </a:lnTo>
                <a:lnTo>
                  <a:pt x="3994" y="440"/>
                </a:lnTo>
                <a:lnTo>
                  <a:pt x="3998" y="436"/>
                </a:lnTo>
                <a:lnTo>
                  <a:pt x="4002" y="432"/>
                </a:lnTo>
                <a:lnTo>
                  <a:pt x="4006" y="428"/>
                </a:lnTo>
                <a:lnTo>
                  <a:pt x="4015" y="422"/>
                </a:lnTo>
                <a:lnTo>
                  <a:pt x="4020" y="419"/>
                </a:lnTo>
                <a:lnTo>
                  <a:pt x="4025" y="417"/>
                </a:lnTo>
                <a:lnTo>
                  <a:pt x="4030" y="415"/>
                </a:lnTo>
                <a:lnTo>
                  <a:pt x="4036" y="413"/>
                </a:lnTo>
                <a:lnTo>
                  <a:pt x="4042" y="412"/>
                </a:lnTo>
                <a:lnTo>
                  <a:pt x="4048" y="411"/>
                </a:lnTo>
                <a:lnTo>
                  <a:pt x="4060" y="411"/>
                </a:lnTo>
                <a:lnTo>
                  <a:pt x="4072" y="411"/>
                </a:lnTo>
                <a:lnTo>
                  <a:pt x="4083" y="413"/>
                </a:lnTo>
                <a:lnTo>
                  <a:pt x="4088" y="414"/>
                </a:lnTo>
                <a:lnTo>
                  <a:pt x="4093" y="416"/>
                </a:lnTo>
                <a:lnTo>
                  <a:pt x="4103" y="421"/>
                </a:lnTo>
                <a:lnTo>
                  <a:pt x="4111" y="426"/>
                </a:lnTo>
                <a:lnTo>
                  <a:pt x="4116" y="429"/>
                </a:lnTo>
                <a:lnTo>
                  <a:pt x="4119" y="433"/>
                </a:lnTo>
                <a:lnTo>
                  <a:pt x="4126" y="441"/>
                </a:lnTo>
                <a:lnTo>
                  <a:pt x="4129" y="446"/>
                </a:lnTo>
                <a:lnTo>
                  <a:pt x="4132" y="450"/>
                </a:lnTo>
                <a:lnTo>
                  <a:pt x="4135" y="456"/>
                </a:lnTo>
                <a:lnTo>
                  <a:pt x="4137" y="461"/>
                </a:lnTo>
                <a:lnTo>
                  <a:pt x="4139" y="467"/>
                </a:lnTo>
                <a:lnTo>
                  <a:pt x="4141" y="473"/>
                </a:lnTo>
                <a:lnTo>
                  <a:pt x="4142" y="479"/>
                </a:lnTo>
                <a:lnTo>
                  <a:pt x="4143" y="486"/>
                </a:lnTo>
                <a:lnTo>
                  <a:pt x="4143" y="493"/>
                </a:lnTo>
                <a:lnTo>
                  <a:pt x="4143" y="500"/>
                </a:lnTo>
                <a:lnTo>
                  <a:pt x="4143" y="514"/>
                </a:lnTo>
                <a:lnTo>
                  <a:pt x="4023" y="514"/>
                </a:lnTo>
                <a:lnTo>
                  <a:pt x="4023" y="519"/>
                </a:lnTo>
                <a:lnTo>
                  <a:pt x="4024" y="523"/>
                </a:lnTo>
                <a:lnTo>
                  <a:pt x="4026" y="532"/>
                </a:lnTo>
                <a:lnTo>
                  <a:pt x="4027" y="535"/>
                </a:lnTo>
                <a:lnTo>
                  <a:pt x="4029" y="539"/>
                </a:lnTo>
                <a:lnTo>
                  <a:pt x="4031" y="542"/>
                </a:lnTo>
                <a:lnTo>
                  <a:pt x="4034" y="545"/>
                </a:lnTo>
                <a:lnTo>
                  <a:pt x="4037" y="548"/>
                </a:lnTo>
                <a:lnTo>
                  <a:pt x="4040" y="550"/>
                </a:lnTo>
                <a:lnTo>
                  <a:pt x="4043" y="552"/>
                </a:lnTo>
                <a:lnTo>
                  <a:pt x="4047" y="554"/>
                </a:lnTo>
                <a:lnTo>
                  <a:pt x="4050" y="555"/>
                </a:lnTo>
                <a:lnTo>
                  <a:pt x="4054" y="556"/>
                </a:lnTo>
                <a:lnTo>
                  <a:pt x="4063" y="557"/>
                </a:lnTo>
                <a:lnTo>
                  <a:pt x="4069" y="556"/>
                </a:lnTo>
                <a:lnTo>
                  <a:pt x="4075" y="555"/>
                </a:lnTo>
                <a:lnTo>
                  <a:pt x="4080" y="554"/>
                </a:lnTo>
                <a:lnTo>
                  <a:pt x="4084" y="551"/>
                </a:lnTo>
                <a:lnTo>
                  <a:pt x="4087" y="550"/>
                </a:lnTo>
                <a:lnTo>
                  <a:pt x="4089" y="548"/>
                </a:lnTo>
                <a:lnTo>
                  <a:pt x="4092" y="545"/>
                </a:lnTo>
                <a:lnTo>
                  <a:pt x="4095" y="541"/>
                </a:lnTo>
                <a:lnTo>
                  <a:pt x="4097" y="536"/>
                </a:lnTo>
                <a:lnTo>
                  <a:pt x="4142" y="539"/>
                </a:lnTo>
                <a:lnTo>
                  <a:pt x="4141" y="545"/>
                </a:lnTo>
                <a:lnTo>
                  <a:pt x="4139" y="551"/>
                </a:lnTo>
                <a:lnTo>
                  <a:pt x="4136" y="556"/>
                </a:lnTo>
                <a:lnTo>
                  <a:pt x="4133" y="561"/>
                </a:lnTo>
                <a:lnTo>
                  <a:pt x="4130" y="566"/>
                </a:lnTo>
                <a:lnTo>
                  <a:pt x="4126" y="570"/>
                </a:lnTo>
                <a:lnTo>
                  <a:pt x="4121" y="575"/>
                </a:lnTo>
                <a:lnTo>
                  <a:pt x="4116" y="578"/>
                </a:lnTo>
                <a:lnTo>
                  <a:pt x="4111" y="582"/>
                </a:lnTo>
                <a:lnTo>
                  <a:pt x="4105" y="585"/>
                </a:lnTo>
                <a:lnTo>
                  <a:pt x="4099" y="587"/>
                </a:lnTo>
                <a:lnTo>
                  <a:pt x="4092" y="589"/>
                </a:lnTo>
                <a:lnTo>
                  <a:pt x="4089" y="590"/>
                </a:lnTo>
                <a:lnTo>
                  <a:pt x="4085" y="591"/>
                </a:lnTo>
                <a:lnTo>
                  <a:pt x="4078" y="592"/>
                </a:lnTo>
                <a:lnTo>
                  <a:pt x="4070" y="593"/>
                </a:lnTo>
                <a:lnTo>
                  <a:pt x="4062" y="593"/>
                </a:lnTo>
                <a:close/>
                <a:moveTo>
                  <a:pt x="4023" y="483"/>
                </a:moveTo>
                <a:lnTo>
                  <a:pt x="4097" y="483"/>
                </a:lnTo>
                <a:lnTo>
                  <a:pt x="4097" y="480"/>
                </a:lnTo>
                <a:lnTo>
                  <a:pt x="4097" y="476"/>
                </a:lnTo>
                <a:lnTo>
                  <a:pt x="4096" y="472"/>
                </a:lnTo>
                <a:lnTo>
                  <a:pt x="4095" y="469"/>
                </a:lnTo>
                <a:lnTo>
                  <a:pt x="4093" y="466"/>
                </a:lnTo>
                <a:lnTo>
                  <a:pt x="4092" y="463"/>
                </a:lnTo>
                <a:lnTo>
                  <a:pt x="4089" y="460"/>
                </a:lnTo>
                <a:lnTo>
                  <a:pt x="4087" y="457"/>
                </a:lnTo>
                <a:lnTo>
                  <a:pt x="4082" y="453"/>
                </a:lnTo>
                <a:lnTo>
                  <a:pt x="4076" y="450"/>
                </a:lnTo>
                <a:lnTo>
                  <a:pt x="4069" y="448"/>
                </a:lnTo>
                <a:lnTo>
                  <a:pt x="4061" y="447"/>
                </a:lnTo>
                <a:lnTo>
                  <a:pt x="4053" y="448"/>
                </a:lnTo>
                <a:lnTo>
                  <a:pt x="4050" y="449"/>
                </a:lnTo>
                <a:lnTo>
                  <a:pt x="4046" y="450"/>
                </a:lnTo>
                <a:lnTo>
                  <a:pt x="4040" y="453"/>
                </a:lnTo>
                <a:lnTo>
                  <a:pt x="4037" y="455"/>
                </a:lnTo>
                <a:lnTo>
                  <a:pt x="4034" y="458"/>
                </a:lnTo>
                <a:lnTo>
                  <a:pt x="4030" y="463"/>
                </a:lnTo>
                <a:lnTo>
                  <a:pt x="4026" y="470"/>
                </a:lnTo>
                <a:lnTo>
                  <a:pt x="4025" y="473"/>
                </a:lnTo>
                <a:lnTo>
                  <a:pt x="4024" y="476"/>
                </a:lnTo>
                <a:lnTo>
                  <a:pt x="4023" y="483"/>
                </a:lnTo>
                <a:close/>
                <a:moveTo>
                  <a:pt x="4267" y="413"/>
                </a:moveTo>
                <a:lnTo>
                  <a:pt x="4267" y="450"/>
                </a:lnTo>
                <a:lnTo>
                  <a:pt x="4234" y="450"/>
                </a:lnTo>
                <a:lnTo>
                  <a:pt x="4234" y="535"/>
                </a:lnTo>
                <a:lnTo>
                  <a:pt x="4234" y="540"/>
                </a:lnTo>
                <a:lnTo>
                  <a:pt x="4235" y="544"/>
                </a:lnTo>
                <a:lnTo>
                  <a:pt x="4236" y="545"/>
                </a:lnTo>
                <a:lnTo>
                  <a:pt x="4236" y="547"/>
                </a:lnTo>
                <a:lnTo>
                  <a:pt x="4238" y="549"/>
                </a:lnTo>
                <a:lnTo>
                  <a:pt x="4241" y="551"/>
                </a:lnTo>
                <a:lnTo>
                  <a:pt x="4244" y="552"/>
                </a:lnTo>
                <a:lnTo>
                  <a:pt x="4247" y="552"/>
                </a:lnTo>
                <a:lnTo>
                  <a:pt x="4250" y="553"/>
                </a:lnTo>
                <a:lnTo>
                  <a:pt x="4257" y="552"/>
                </a:lnTo>
                <a:lnTo>
                  <a:pt x="4263" y="551"/>
                </a:lnTo>
                <a:lnTo>
                  <a:pt x="4270" y="587"/>
                </a:lnTo>
                <a:lnTo>
                  <a:pt x="4260" y="590"/>
                </a:lnTo>
                <a:lnTo>
                  <a:pt x="4253" y="591"/>
                </a:lnTo>
                <a:lnTo>
                  <a:pt x="4244" y="592"/>
                </a:lnTo>
                <a:lnTo>
                  <a:pt x="4237" y="592"/>
                </a:lnTo>
                <a:lnTo>
                  <a:pt x="4231" y="592"/>
                </a:lnTo>
                <a:lnTo>
                  <a:pt x="4225" y="591"/>
                </a:lnTo>
                <a:lnTo>
                  <a:pt x="4220" y="590"/>
                </a:lnTo>
                <a:lnTo>
                  <a:pt x="4214" y="588"/>
                </a:lnTo>
                <a:lnTo>
                  <a:pt x="4210" y="586"/>
                </a:lnTo>
                <a:lnTo>
                  <a:pt x="4205" y="583"/>
                </a:lnTo>
                <a:lnTo>
                  <a:pt x="4201" y="581"/>
                </a:lnTo>
                <a:lnTo>
                  <a:pt x="4197" y="577"/>
                </a:lnTo>
                <a:lnTo>
                  <a:pt x="4194" y="573"/>
                </a:lnTo>
                <a:lnTo>
                  <a:pt x="4191" y="569"/>
                </a:lnTo>
                <a:lnTo>
                  <a:pt x="4189" y="564"/>
                </a:lnTo>
                <a:lnTo>
                  <a:pt x="4187" y="559"/>
                </a:lnTo>
                <a:lnTo>
                  <a:pt x="4186" y="554"/>
                </a:lnTo>
                <a:lnTo>
                  <a:pt x="4185" y="548"/>
                </a:lnTo>
                <a:lnTo>
                  <a:pt x="4185" y="542"/>
                </a:lnTo>
                <a:lnTo>
                  <a:pt x="4185" y="450"/>
                </a:lnTo>
                <a:lnTo>
                  <a:pt x="4161" y="450"/>
                </a:lnTo>
                <a:lnTo>
                  <a:pt x="4161" y="413"/>
                </a:lnTo>
                <a:lnTo>
                  <a:pt x="4185" y="413"/>
                </a:lnTo>
                <a:lnTo>
                  <a:pt x="4185" y="371"/>
                </a:lnTo>
                <a:lnTo>
                  <a:pt x="4234" y="371"/>
                </a:lnTo>
                <a:lnTo>
                  <a:pt x="4234" y="413"/>
                </a:lnTo>
                <a:lnTo>
                  <a:pt x="4267" y="413"/>
                </a:lnTo>
                <a:close/>
                <a:moveTo>
                  <a:pt x="4376" y="593"/>
                </a:moveTo>
                <a:lnTo>
                  <a:pt x="4369" y="593"/>
                </a:lnTo>
                <a:lnTo>
                  <a:pt x="4363" y="592"/>
                </a:lnTo>
                <a:lnTo>
                  <a:pt x="4349" y="590"/>
                </a:lnTo>
                <a:lnTo>
                  <a:pt x="4344" y="589"/>
                </a:lnTo>
                <a:lnTo>
                  <a:pt x="4338" y="587"/>
                </a:lnTo>
                <a:lnTo>
                  <a:pt x="4328" y="582"/>
                </a:lnTo>
                <a:lnTo>
                  <a:pt x="4323" y="579"/>
                </a:lnTo>
                <a:lnTo>
                  <a:pt x="4319" y="576"/>
                </a:lnTo>
                <a:lnTo>
                  <a:pt x="4314" y="572"/>
                </a:lnTo>
                <a:lnTo>
                  <a:pt x="4310" y="569"/>
                </a:lnTo>
                <a:lnTo>
                  <a:pt x="4303" y="560"/>
                </a:lnTo>
                <a:lnTo>
                  <a:pt x="4300" y="555"/>
                </a:lnTo>
                <a:lnTo>
                  <a:pt x="4298" y="550"/>
                </a:lnTo>
                <a:lnTo>
                  <a:pt x="4293" y="540"/>
                </a:lnTo>
                <a:lnTo>
                  <a:pt x="4291" y="534"/>
                </a:lnTo>
                <a:lnTo>
                  <a:pt x="4290" y="528"/>
                </a:lnTo>
                <a:lnTo>
                  <a:pt x="4289" y="522"/>
                </a:lnTo>
                <a:lnTo>
                  <a:pt x="4288" y="516"/>
                </a:lnTo>
                <a:lnTo>
                  <a:pt x="4287" y="509"/>
                </a:lnTo>
                <a:lnTo>
                  <a:pt x="4287" y="502"/>
                </a:lnTo>
                <a:lnTo>
                  <a:pt x="4287" y="495"/>
                </a:lnTo>
                <a:lnTo>
                  <a:pt x="4288" y="489"/>
                </a:lnTo>
                <a:lnTo>
                  <a:pt x="4289" y="483"/>
                </a:lnTo>
                <a:lnTo>
                  <a:pt x="4290" y="477"/>
                </a:lnTo>
                <a:lnTo>
                  <a:pt x="4293" y="465"/>
                </a:lnTo>
                <a:lnTo>
                  <a:pt x="4295" y="459"/>
                </a:lnTo>
                <a:lnTo>
                  <a:pt x="4298" y="454"/>
                </a:lnTo>
                <a:lnTo>
                  <a:pt x="4303" y="445"/>
                </a:lnTo>
                <a:lnTo>
                  <a:pt x="4307" y="440"/>
                </a:lnTo>
                <a:lnTo>
                  <a:pt x="4310" y="436"/>
                </a:lnTo>
                <a:lnTo>
                  <a:pt x="4314" y="432"/>
                </a:lnTo>
                <a:lnTo>
                  <a:pt x="4318" y="428"/>
                </a:lnTo>
                <a:lnTo>
                  <a:pt x="4327" y="422"/>
                </a:lnTo>
                <a:lnTo>
                  <a:pt x="4332" y="419"/>
                </a:lnTo>
                <a:lnTo>
                  <a:pt x="4338" y="417"/>
                </a:lnTo>
                <a:lnTo>
                  <a:pt x="4343" y="415"/>
                </a:lnTo>
                <a:lnTo>
                  <a:pt x="4348" y="413"/>
                </a:lnTo>
                <a:lnTo>
                  <a:pt x="4354" y="412"/>
                </a:lnTo>
                <a:lnTo>
                  <a:pt x="4361" y="411"/>
                </a:lnTo>
                <a:lnTo>
                  <a:pt x="4374" y="411"/>
                </a:lnTo>
                <a:lnTo>
                  <a:pt x="4385" y="411"/>
                </a:lnTo>
                <a:lnTo>
                  <a:pt x="4396" y="413"/>
                </a:lnTo>
                <a:lnTo>
                  <a:pt x="4401" y="414"/>
                </a:lnTo>
                <a:lnTo>
                  <a:pt x="4406" y="416"/>
                </a:lnTo>
                <a:lnTo>
                  <a:pt x="4416" y="421"/>
                </a:lnTo>
                <a:lnTo>
                  <a:pt x="4425" y="426"/>
                </a:lnTo>
                <a:lnTo>
                  <a:pt x="4429" y="429"/>
                </a:lnTo>
                <a:lnTo>
                  <a:pt x="4433" y="433"/>
                </a:lnTo>
                <a:lnTo>
                  <a:pt x="4440" y="441"/>
                </a:lnTo>
                <a:lnTo>
                  <a:pt x="4443" y="446"/>
                </a:lnTo>
                <a:lnTo>
                  <a:pt x="4446" y="450"/>
                </a:lnTo>
                <a:lnTo>
                  <a:pt x="4448" y="456"/>
                </a:lnTo>
                <a:lnTo>
                  <a:pt x="4451" y="461"/>
                </a:lnTo>
                <a:lnTo>
                  <a:pt x="4453" y="467"/>
                </a:lnTo>
                <a:lnTo>
                  <a:pt x="4454" y="473"/>
                </a:lnTo>
                <a:lnTo>
                  <a:pt x="4455" y="479"/>
                </a:lnTo>
                <a:lnTo>
                  <a:pt x="4456" y="486"/>
                </a:lnTo>
                <a:lnTo>
                  <a:pt x="4457" y="493"/>
                </a:lnTo>
                <a:lnTo>
                  <a:pt x="4457" y="500"/>
                </a:lnTo>
                <a:lnTo>
                  <a:pt x="4457" y="514"/>
                </a:lnTo>
                <a:lnTo>
                  <a:pt x="4335" y="514"/>
                </a:lnTo>
                <a:lnTo>
                  <a:pt x="4336" y="519"/>
                </a:lnTo>
                <a:lnTo>
                  <a:pt x="4336" y="523"/>
                </a:lnTo>
                <a:lnTo>
                  <a:pt x="4338" y="532"/>
                </a:lnTo>
                <a:lnTo>
                  <a:pt x="4342" y="539"/>
                </a:lnTo>
                <a:lnTo>
                  <a:pt x="4344" y="542"/>
                </a:lnTo>
                <a:lnTo>
                  <a:pt x="4346" y="545"/>
                </a:lnTo>
                <a:lnTo>
                  <a:pt x="4349" y="548"/>
                </a:lnTo>
                <a:lnTo>
                  <a:pt x="4352" y="550"/>
                </a:lnTo>
                <a:lnTo>
                  <a:pt x="4355" y="552"/>
                </a:lnTo>
                <a:lnTo>
                  <a:pt x="4360" y="554"/>
                </a:lnTo>
                <a:lnTo>
                  <a:pt x="4364" y="555"/>
                </a:lnTo>
                <a:lnTo>
                  <a:pt x="4368" y="556"/>
                </a:lnTo>
                <a:lnTo>
                  <a:pt x="4377" y="557"/>
                </a:lnTo>
                <a:lnTo>
                  <a:pt x="4382" y="556"/>
                </a:lnTo>
                <a:lnTo>
                  <a:pt x="4388" y="555"/>
                </a:lnTo>
                <a:lnTo>
                  <a:pt x="4393" y="554"/>
                </a:lnTo>
                <a:lnTo>
                  <a:pt x="4398" y="551"/>
                </a:lnTo>
                <a:lnTo>
                  <a:pt x="4400" y="550"/>
                </a:lnTo>
                <a:lnTo>
                  <a:pt x="4402" y="548"/>
                </a:lnTo>
                <a:lnTo>
                  <a:pt x="4405" y="545"/>
                </a:lnTo>
                <a:lnTo>
                  <a:pt x="4408" y="541"/>
                </a:lnTo>
                <a:lnTo>
                  <a:pt x="4410" y="536"/>
                </a:lnTo>
                <a:lnTo>
                  <a:pt x="4456" y="539"/>
                </a:lnTo>
                <a:lnTo>
                  <a:pt x="4454" y="545"/>
                </a:lnTo>
                <a:lnTo>
                  <a:pt x="4452" y="551"/>
                </a:lnTo>
                <a:lnTo>
                  <a:pt x="4450" y="556"/>
                </a:lnTo>
                <a:lnTo>
                  <a:pt x="4447" y="561"/>
                </a:lnTo>
                <a:lnTo>
                  <a:pt x="4443" y="566"/>
                </a:lnTo>
                <a:lnTo>
                  <a:pt x="4439" y="570"/>
                </a:lnTo>
                <a:lnTo>
                  <a:pt x="4435" y="575"/>
                </a:lnTo>
                <a:lnTo>
                  <a:pt x="4430" y="578"/>
                </a:lnTo>
                <a:lnTo>
                  <a:pt x="4424" y="582"/>
                </a:lnTo>
                <a:lnTo>
                  <a:pt x="4418" y="585"/>
                </a:lnTo>
                <a:lnTo>
                  <a:pt x="4412" y="587"/>
                </a:lnTo>
                <a:lnTo>
                  <a:pt x="4406" y="589"/>
                </a:lnTo>
                <a:lnTo>
                  <a:pt x="4402" y="590"/>
                </a:lnTo>
                <a:lnTo>
                  <a:pt x="4399" y="591"/>
                </a:lnTo>
                <a:lnTo>
                  <a:pt x="4391" y="592"/>
                </a:lnTo>
                <a:lnTo>
                  <a:pt x="4384" y="593"/>
                </a:lnTo>
                <a:lnTo>
                  <a:pt x="4376" y="593"/>
                </a:lnTo>
                <a:close/>
                <a:moveTo>
                  <a:pt x="4335" y="483"/>
                </a:moveTo>
                <a:lnTo>
                  <a:pt x="4411" y="483"/>
                </a:lnTo>
                <a:lnTo>
                  <a:pt x="4411" y="480"/>
                </a:lnTo>
                <a:lnTo>
                  <a:pt x="4410" y="476"/>
                </a:lnTo>
                <a:lnTo>
                  <a:pt x="4409" y="472"/>
                </a:lnTo>
                <a:lnTo>
                  <a:pt x="4408" y="469"/>
                </a:lnTo>
                <a:lnTo>
                  <a:pt x="4407" y="466"/>
                </a:lnTo>
                <a:lnTo>
                  <a:pt x="4405" y="463"/>
                </a:lnTo>
                <a:lnTo>
                  <a:pt x="4403" y="460"/>
                </a:lnTo>
                <a:lnTo>
                  <a:pt x="4401" y="457"/>
                </a:lnTo>
                <a:lnTo>
                  <a:pt x="4395" y="453"/>
                </a:lnTo>
                <a:lnTo>
                  <a:pt x="4389" y="450"/>
                </a:lnTo>
                <a:lnTo>
                  <a:pt x="4382" y="448"/>
                </a:lnTo>
                <a:lnTo>
                  <a:pt x="4375" y="447"/>
                </a:lnTo>
                <a:lnTo>
                  <a:pt x="4367" y="448"/>
                </a:lnTo>
                <a:lnTo>
                  <a:pt x="4363" y="449"/>
                </a:lnTo>
                <a:lnTo>
                  <a:pt x="4360" y="450"/>
                </a:lnTo>
                <a:lnTo>
                  <a:pt x="4352" y="453"/>
                </a:lnTo>
                <a:lnTo>
                  <a:pt x="4349" y="455"/>
                </a:lnTo>
                <a:lnTo>
                  <a:pt x="4347" y="458"/>
                </a:lnTo>
                <a:lnTo>
                  <a:pt x="4342" y="463"/>
                </a:lnTo>
                <a:lnTo>
                  <a:pt x="4339" y="470"/>
                </a:lnTo>
                <a:lnTo>
                  <a:pt x="4337" y="473"/>
                </a:lnTo>
                <a:lnTo>
                  <a:pt x="4336" y="476"/>
                </a:lnTo>
                <a:lnTo>
                  <a:pt x="4335" y="483"/>
                </a:lnTo>
                <a:close/>
                <a:moveTo>
                  <a:pt x="4580" y="413"/>
                </a:moveTo>
                <a:lnTo>
                  <a:pt x="4580" y="450"/>
                </a:lnTo>
                <a:lnTo>
                  <a:pt x="4547" y="450"/>
                </a:lnTo>
                <a:lnTo>
                  <a:pt x="4547" y="535"/>
                </a:lnTo>
                <a:lnTo>
                  <a:pt x="4548" y="540"/>
                </a:lnTo>
                <a:lnTo>
                  <a:pt x="4548" y="544"/>
                </a:lnTo>
                <a:lnTo>
                  <a:pt x="4549" y="545"/>
                </a:lnTo>
                <a:lnTo>
                  <a:pt x="4550" y="547"/>
                </a:lnTo>
                <a:lnTo>
                  <a:pt x="4552" y="549"/>
                </a:lnTo>
                <a:lnTo>
                  <a:pt x="4554" y="551"/>
                </a:lnTo>
                <a:lnTo>
                  <a:pt x="4557" y="552"/>
                </a:lnTo>
                <a:lnTo>
                  <a:pt x="4560" y="552"/>
                </a:lnTo>
                <a:lnTo>
                  <a:pt x="4564" y="553"/>
                </a:lnTo>
                <a:lnTo>
                  <a:pt x="4571" y="552"/>
                </a:lnTo>
                <a:lnTo>
                  <a:pt x="4576" y="551"/>
                </a:lnTo>
                <a:lnTo>
                  <a:pt x="4584" y="587"/>
                </a:lnTo>
                <a:lnTo>
                  <a:pt x="4573" y="590"/>
                </a:lnTo>
                <a:lnTo>
                  <a:pt x="4566" y="591"/>
                </a:lnTo>
                <a:lnTo>
                  <a:pt x="4557" y="592"/>
                </a:lnTo>
                <a:lnTo>
                  <a:pt x="4551" y="592"/>
                </a:lnTo>
                <a:lnTo>
                  <a:pt x="4544" y="592"/>
                </a:lnTo>
                <a:lnTo>
                  <a:pt x="4539" y="591"/>
                </a:lnTo>
                <a:lnTo>
                  <a:pt x="4533" y="590"/>
                </a:lnTo>
                <a:lnTo>
                  <a:pt x="4528" y="588"/>
                </a:lnTo>
                <a:lnTo>
                  <a:pt x="4523" y="586"/>
                </a:lnTo>
                <a:lnTo>
                  <a:pt x="4518" y="583"/>
                </a:lnTo>
                <a:lnTo>
                  <a:pt x="4514" y="581"/>
                </a:lnTo>
                <a:lnTo>
                  <a:pt x="4510" y="577"/>
                </a:lnTo>
                <a:lnTo>
                  <a:pt x="4507" y="573"/>
                </a:lnTo>
                <a:lnTo>
                  <a:pt x="4504" y="569"/>
                </a:lnTo>
                <a:lnTo>
                  <a:pt x="4502" y="564"/>
                </a:lnTo>
                <a:lnTo>
                  <a:pt x="4500" y="559"/>
                </a:lnTo>
                <a:lnTo>
                  <a:pt x="4499" y="554"/>
                </a:lnTo>
                <a:lnTo>
                  <a:pt x="4498" y="548"/>
                </a:lnTo>
                <a:lnTo>
                  <a:pt x="4498" y="542"/>
                </a:lnTo>
                <a:lnTo>
                  <a:pt x="4498" y="450"/>
                </a:lnTo>
                <a:lnTo>
                  <a:pt x="4474" y="450"/>
                </a:lnTo>
                <a:lnTo>
                  <a:pt x="4474" y="413"/>
                </a:lnTo>
                <a:lnTo>
                  <a:pt x="4498" y="413"/>
                </a:lnTo>
                <a:lnTo>
                  <a:pt x="4498" y="371"/>
                </a:lnTo>
                <a:lnTo>
                  <a:pt x="4547" y="371"/>
                </a:lnTo>
                <a:lnTo>
                  <a:pt x="4547" y="413"/>
                </a:lnTo>
                <a:lnTo>
                  <a:pt x="4580" y="413"/>
                </a:lnTo>
                <a:close/>
                <a:moveTo>
                  <a:pt x="578" y="585"/>
                </a:moveTo>
                <a:lnTo>
                  <a:pt x="465" y="257"/>
                </a:lnTo>
                <a:lnTo>
                  <a:pt x="352" y="585"/>
                </a:lnTo>
                <a:lnTo>
                  <a:pt x="578" y="585"/>
                </a:lnTo>
                <a:close/>
                <a:moveTo>
                  <a:pt x="930" y="930"/>
                </a:moveTo>
                <a:lnTo>
                  <a:pt x="699" y="930"/>
                </a:lnTo>
                <a:lnTo>
                  <a:pt x="642" y="768"/>
                </a:lnTo>
                <a:lnTo>
                  <a:pt x="288" y="768"/>
                </a:lnTo>
                <a:lnTo>
                  <a:pt x="232" y="930"/>
                </a:lnTo>
                <a:lnTo>
                  <a:pt x="0" y="930"/>
                </a:lnTo>
                <a:lnTo>
                  <a:pt x="162" y="471"/>
                </a:lnTo>
                <a:lnTo>
                  <a:pt x="326" y="12"/>
                </a:lnTo>
                <a:lnTo>
                  <a:pt x="603" y="12"/>
                </a:lnTo>
                <a:lnTo>
                  <a:pt x="767" y="471"/>
                </a:lnTo>
                <a:lnTo>
                  <a:pt x="930" y="930"/>
                </a:lnTo>
                <a:close/>
                <a:moveTo>
                  <a:pt x="1016" y="930"/>
                </a:moveTo>
                <a:lnTo>
                  <a:pt x="1016" y="722"/>
                </a:lnTo>
                <a:lnTo>
                  <a:pt x="1225" y="722"/>
                </a:lnTo>
                <a:lnTo>
                  <a:pt x="1225" y="930"/>
                </a:lnTo>
                <a:lnTo>
                  <a:pt x="1016" y="93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cxnSp>
        <p:nvCxnSpPr>
          <p:cNvPr id="20" name="Straight Connector 19">
            <a:extLst>
              <a:ext uri="{FF2B5EF4-FFF2-40B4-BE49-F238E27FC236}">
                <a16:creationId xmlns:a16="http://schemas.microsoft.com/office/drawing/2014/main" id="{E5214FC4-D5E6-4BFF-BDD7-E1A5F00F21BF}"/>
              </a:ext>
              <a:ext uri="{C183D7F6-B498-43B3-948B-1728B52AA6E4}">
                <adec:decorative xmlns:adec="http://schemas.microsoft.com/office/drawing/2017/decorative" val="1"/>
              </a:ext>
            </a:extLst>
          </p:cNvPr>
          <p:cNvCxnSpPr>
            <a:cxnSpLocks/>
          </p:cNvCxnSpPr>
          <p:nvPr/>
        </p:nvCxnSpPr>
        <p:spPr>
          <a:xfrm>
            <a:off x="407368" y="2674624"/>
            <a:ext cx="3960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23" name="Date Placeholder 22">
            <a:extLst>
              <a:ext uri="{FF2B5EF4-FFF2-40B4-BE49-F238E27FC236}">
                <a16:creationId xmlns:a16="http://schemas.microsoft.com/office/drawing/2014/main" id="{CA1682D5-9875-6DFE-B1FA-F20EE1301C6A}"/>
              </a:ext>
            </a:extLst>
          </p:cNvPr>
          <p:cNvSpPr>
            <a:spLocks noGrp="1"/>
          </p:cNvSpPr>
          <p:nvPr>
            <p:ph type="dt" sz="half" idx="10"/>
          </p:nvPr>
        </p:nvSpPr>
        <p:spPr/>
        <p:txBody>
          <a:bodyPr/>
          <a:lstStyle/>
          <a:p>
            <a:fld id="{2BA800C0-3A4D-4F0E-A957-7F1E5DEEC7DA}" type="datetime1">
              <a:rPr lang="fi-FI" smtClean="0"/>
              <a:t>25.3.2026</a:t>
            </a:fld>
            <a:endParaRPr lang="fi-FI"/>
          </a:p>
        </p:txBody>
      </p:sp>
      <p:sp>
        <p:nvSpPr>
          <p:cNvPr id="24" name="Footer Placeholder 23">
            <a:extLst>
              <a:ext uri="{FF2B5EF4-FFF2-40B4-BE49-F238E27FC236}">
                <a16:creationId xmlns:a16="http://schemas.microsoft.com/office/drawing/2014/main" id="{CB76FCA5-9DA7-BF02-3EBB-BC56DDA0FE1D}"/>
              </a:ext>
            </a:extLst>
          </p:cNvPr>
          <p:cNvSpPr>
            <a:spLocks noGrp="1"/>
          </p:cNvSpPr>
          <p:nvPr>
            <p:ph type="ftr" sz="quarter" idx="11"/>
          </p:nvPr>
        </p:nvSpPr>
        <p:spPr/>
        <p:txBody>
          <a:bodyPr/>
          <a:lstStyle/>
          <a:p>
            <a:endParaRPr lang="fi-FI"/>
          </a:p>
        </p:txBody>
      </p:sp>
      <p:sp>
        <p:nvSpPr>
          <p:cNvPr id="25" name="Slide Number Placeholder 24">
            <a:extLst>
              <a:ext uri="{FF2B5EF4-FFF2-40B4-BE49-F238E27FC236}">
                <a16:creationId xmlns:a16="http://schemas.microsoft.com/office/drawing/2014/main" id="{807BD9D2-D4DB-4F42-21C0-76A363F74553}"/>
              </a:ext>
            </a:extLst>
          </p:cNvPr>
          <p:cNvSpPr>
            <a:spLocks noGrp="1"/>
          </p:cNvSpPr>
          <p:nvPr>
            <p:ph type="sldNum" sz="quarter" idx="12"/>
          </p:nvPr>
        </p:nvSpPr>
        <p:spPr/>
        <p:txBody>
          <a:bodyPr/>
          <a:lstStyle/>
          <a:p>
            <a:fld id="{D701140D-C14F-41CA-99FC-0EF83E8DA40A}" type="slidenum">
              <a:rPr lang="fi-FI" smtClean="0"/>
              <a:pPr/>
              <a:t>‹#›</a:t>
            </a:fld>
            <a:endParaRPr lang="fi-FI"/>
          </a:p>
        </p:txBody>
      </p:sp>
      <p:sp>
        <p:nvSpPr>
          <p:cNvPr id="5" name="Text Placeholder 4">
            <a:extLst>
              <a:ext uri="{FF2B5EF4-FFF2-40B4-BE49-F238E27FC236}">
                <a16:creationId xmlns:a16="http://schemas.microsoft.com/office/drawing/2014/main" id="{685D2EC0-DA54-1467-286B-7FC38FB8B70A}"/>
              </a:ext>
            </a:extLst>
          </p:cNvPr>
          <p:cNvSpPr>
            <a:spLocks noGrp="1"/>
          </p:cNvSpPr>
          <p:nvPr>
            <p:ph type="body" sz="quarter" idx="13" hasCustomPrompt="1"/>
          </p:nvPr>
        </p:nvSpPr>
        <p:spPr>
          <a:xfrm>
            <a:off x="407989" y="4869160"/>
            <a:ext cx="9792468" cy="276999"/>
          </a:xfrm>
        </p:spPr>
        <p:txBody>
          <a:bodyPr>
            <a:spAutoFit/>
          </a:bodyPr>
          <a:lstStyle>
            <a:lvl1pPr marL="0" indent="0">
              <a:spcBef>
                <a:spcPts val="0"/>
              </a:spcBef>
              <a:buFontTx/>
              <a:buNone/>
              <a:defRPr sz="1800"/>
            </a:lvl1pPr>
            <a:lvl2pPr marL="0" indent="0">
              <a:spcBef>
                <a:spcPts val="0"/>
              </a:spcBef>
              <a:buFontTx/>
              <a:buNone/>
              <a:defRPr sz="1800"/>
            </a:lvl2pPr>
            <a:lvl3pPr marL="0" indent="0">
              <a:spcBef>
                <a:spcPts val="0"/>
              </a:spcBef>
              <a:buFontTx/>
              <a:buNone/>
              <a:defRPr sz="1800"/>
            </a:lvl3pPr>
            <a:lvl4pPr marL="0" indent="0">
              <a:spcBef>
                <a:spcPts val="0"/>
              </a:spcBef>
              <a:buFontTx/>
              <a:buNone/>
              <a:defRPr sz="1800"/>
            </a:lvl4pPr>
            <a:lvl5pPr marL="0" indent="0">
              <a:spcBef>
                <a:spcPts val="0"/>
              </a:spcBef>
              <a:buFontTx/>
              <a:buNone/>
              <a:defRPr sz="1800"/>
            </a:lvl5pPr>
            <a:lvl6pPr marL="0" indent="0">
              <a:spcBef>
                <a:spcPts val="0"/>
              </a:spcBef>
              <a:buFontTx/>
              <a:buNone/>
              <a:defRPr sz="1800"/>
            </a:lvl6pPr>
            <a:lvl7pPr marL="0" indent="0">
              <a:spcBef>
                <a:spcPts val="0"/>
              </a:spcBef>
              <a:buFontTx/>
              <a:buNone/>
              <a:defRPr sz="1800"/>
            </a:lvl7pPr>
            <a:lvl8pPr marL="0" indent="0">
              <a:spcBef>
                <a:spcPts val="0"/>
              </a:spcBef>
              <a:buFontTx/>
              <a:buNone/>
              <a:defRPr sz="1800"/>
            </a:lvl8pPr>
            <a:lvl9pPr marL="0" indent="0">
              <a:spcBef>
                <a:spcPts val="0"/>
              </a:spcBef>
              <a:buFontTx/>
              <a:buNone/>
              <a:defRPr sz="1800"/>
            </a:lvl9pPr>
          </a:lstStyle>
          <a:p>
            <a:pPr lvl="0"/>
            <a:r>
              <a:rPr lang="en-US"/>
              <a:t>Presenter Name / Date / Place</a:t>
            </a:r>
          </a:p>
        </p:txBody>
      </p:sp>
    </p:spTree>
    <p:extLst>
      <p:ext uri="{BB962C8B-B14F-4D97-AF65-F5344CB8AC3E}">
        <p14:creationId xmlns:p14="http://schemas.microsoft.com/office/powerpoint/2010/main" val="2938486367"/>
      </p:ext>
    </p:extLst>
  </p:cSld>
  <p:clrMapOvr>
    <a:masterClrMapping/>
  </p:clrMapOvr>
  <p:extLst>
    <p:ext uri="{DCECCB84-F9BA-43D5-87BE-67443E8EF086}">
      <p15:sldGuideLst xmlns:p15="http://schemas.microsoft.com/office/powerpoint/2012/main">
        <p15:guide id="2" pos="3840">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Title Slide Black">
    <p:bg>
      <p:bgPr>
        <a:solidFill>
          <a:schemeClr val="tx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7275C4-164C-69B1-48F1-6ABBCFDD4649}"/>
              </a:ext>
            </a:extLst>
          </p:cNvPr>
          <p:cNvSpPr>
            <a:spLocks noGrp="1"/>
          </p:cNvSpPr>
          <p:nvPr>
            <p:ph type="ctrTitle"/>
          </p:nvPr>
        </p:nvSpPr>
        <p:spPr>
          <a:xfrm>
            <a:off x="407988" y="2936557"/>
            <a:ext cx="9792468" cy="492443"/>
          </a:xfrm>
        </p:spPr>
        <p:txBody>
          <a:bodyPr anchor="b" anchorCtr="0">
            <a:spAutoFit/>
          </a:bodyPr>
          <a:lstStyle>
            <a:lvl1pPr algn="l">
              <a:lnSpc>
                <a:spcPct val="100000"/>
              </a:lnSpc>
              <a:defRPr sz="3200">
                <a:solidFill>
                  <a:schemeClr val="bg1"/>
                </a:solidFill>
                <a:latin typeface="+mj-lt"/>
              </a:defRPr>
            </a:lvl1pPr>
          </a:lstStyle>
          <a:p>
            <a:r>
              <a:rPr lang="en-GB"/>
              <a:t>Click to edit Master title style</a:t>
            </a:r>
            <a:endParaRPr lang="fi-FI"/>
          </a:p>
        </p:txBody>
      </p:sp>
      <p:sp>
        <p:nvSpPr>
          <p:cNvPr id="3" name="Subtitle 2">
            <a:extLst>
              <a:ext uri="{FF2B5EF4-FFF2-40B4-BE49-F238E27FC236}">
                <a16:creationId xmlns:a16="http://schemas.microsoft.com/office/drawing/2014/main" id="{1245A747-631B-1133-C63C-B48ADA15D1D3}"/>
              </a:ext>
            </a:extLst>
          </p:cNvPr>
          <p:cNvSpPr>
            <a:spLocks noGrp="1"/>
          </p:cNvSpPr>
          <p:nvPr>
            <p:ph type="subTitle" idx="1"/>
          </p:nvPr>
        </p:nvSpPr>
        <p:spPr>
          <a:xfrm>
            <a:off x="407988" y="3429000"/>
            <a:ext cx="9792468" cy="492443"/>
          </a:xfrm>
        </p:spPr>
        <p:txBody>
          <a:bodyPr>
            <a:spAutoFit/>
          </a:bodyPr>
          <a:lstStyle>
            <a:lvl1pPr marL="0" indent="0" algn="l">
              <a:lnSpc>
                <a:spcPct val="100000"/>
              </a:lnSpc>
              <a:spcBef>
                <a:spcPts val="0"/>
              </a:spcBef>
              <a:buNone/>
              <a:defRPr sz="3200">
                <a:solidFill>
                  <a:schemeClr val="bg1"/>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fi-FI"/>
          </a:p>
        </p:txBody>
      </p:sp>
      <p:sp>
        <p:nvSpPr>
          <p:cNvPr id="11" name="Freeform 5">
            <a:extLst>
              <a:ext uri="{FF2B5EF4-FFF2-40B4-BE49-F238E27FC236}">
                <a16:creationId xmlns:a16="http://schemas.microsoft.com/office/drawing/2014/main" id="{B048024D-E928-1A47-E81D-E73CEDEC703F}"/>
              </a:ext>
            </a:extLst>
          </p:cNvPr>
          <p:cNvSpPr>
            <a:spLocks noChangeAspect="1" noEditPoints="1"/>
          </p:cNvSpPr>
          <p:nvPr/>
        </p:nvSpPr>
        <p:spPr bwMode="auto">
          <a:xfrm>
            <a:off x="407988" y="432000"/>
            <a:ext cx="2650987" cy="576000"/>
          </a:xfrm>
          <a:custGeom>
            <a:avLst/>
            <a:gdLst>
              <a:gd name="T0" fmla="*/ 1856 w 4584"/>
              <a:gd name="T1" fmla="*/ 150 h 996"/>
              <a:gd name="T2" fmla="*/ 1926 w 4584"/>
              <a:gd name="T3" fmla="*/ 74 h 996"/>
              <a:gd name="T4" fmla="*/ 1862 w 4584"/>
              <a:gd name="T5" fmla="*/ 198 h 996"/>
              <a:gd name="T6" fmla="*/ 2091 w 4584"/>
              <a:gd name="T7" fmla="*/ 109 h 996"/>
              <a:gd name="T8" fmla="*/ 2346 w 4584"/>
              <a:gd name="T9" fmla="*/ 79 h 996"/>
              <a:gd name="T10" fmla="*/ 2341 w 4584"/>
              <a:gd name="T11" fmla="*/ 150 h 996"/>
              <a:gd name="T12" fmla="*/ 2584 w 4584"/>
              <a:gd name="T13" fmla="*/ 274 h 996"/>
              <a:gd name="T14" fmla="*/ 2883 w 4584"/>
              <a:gd name="T15" fmla="*/ 0 h 996"/>
              <a:gd name="T16" fmla="*/ 2966 w 4584"/>
              <a:gd name="T17" fmla="*/ 88 h 996"/>
              <a:gd name="T18" fmla="*/ 3031 w 4584"/>
              <a:gd name="T19" fmla="*/ 214 h 996"/>
              <a:gd name="T20" fmla="*/ 3010 w 4584"/>
              <a:gd name="T21" fmla="*/ 212 h 996"/>
              <a:gd name="T22" fmla="*/ 3283 w 4584"/>
              <a:gd name="T23" fmla="*/ 239 h 996"/>
              <a:gd name="T24" fmla="*/ 3261 w 4584"/>
              <a:gd name="T25" fmla="*/ 135 h 996"/>
              <a:gd name="T26" fmla="*/ 3397 w 4584"/>
              <a:gd name="T27" fmla="*/ 34 h 996"/>
              <a:gd name="T28" fmla="*/ 3589 w 4584"/>
              <a:gd name="T29" fmla="*/ 199 h 996"/>
              <a:gd name="T30" fmla="*/ 3538 w 4584"/>
              <a:gd name="T31" fmla="*/ 193 h 996"/>
              <a:gd name="T32" fmla="*/ 3580 w 4584"/>
              <a:gd name="T33" fmla="*/ 106 h 996"/>
              <a:gd name="T34" fmla="*/ 3779 w 4584"/>
              <a:gd name="T35" fmla="*/ 244 h 996"/>
              <a:gd name="T36" fmla="*/ 3908 w 4584"/>
              <a:gd name="T37" fmla="*/ 148 h 996"/>
              <a:gd name="T38" fmla="*/ 3821 w 4584"/>
              <a:gd name="T39" fmla="*/ 107 h 996"/>
              <a:gd name="T40" fmla="*/ 1828 w 4584"/>
              <a:gd name="T41" fmla="*/ 916 h 996"/>
              <a:gd name="T42" fmla="*/ 1868 w 4584"/>
              <a:gd name="T43" fmla="*/ 803 h 996"/>
              <a:gd name="T44" fmla="*/ 1905 w 4584"/>
              <a:gd name="T45" fmla="*/ 896 h 996"/>
              <a:gd name="T46" fmla="*/ 2193 w 4584"/>
              <a:gd name="T47" fmla="*/ 891 h 996"/>
              <a:gd name="T48" fmla="*/ 2220 w 4584"/>
              <a:gd name="T49" fmla="*/ 816 h 996"/>
              <a:gd name="T50" fmla="*/ 2340 w 4584"/>
              <a:gd name="T51" fmla="*/ 927 h 996"/>
              <a:gd name="T52" fmla="*/ 2271 w 4584"/>
              <a:gd name="T53" fmla="*/ 868 h 996"/>
              <a:gd name="T54" fmla="*/ 2506 w 4584"/>
              <a:gd name="T55" fmla="*/ 882 h 996"/>
              <a:gd name="T56" fmla="*/ 2823 w 4584"/>
              <a:gd name="T57" fmla="*/ 753 h 996"/>
              <a:gd name="T58" fmla="*/ 2952 w 4584"/>
              <a:gd name="T59" fmla="*/ 726 h 996"/>
              <a:gd name="T60" fmla="*/ 3233 w 4584"/>
              <a:gd name="T61" fmla="*/ 913 h 996"/>
              <a:gd name="T62" fmla="*/ 3254 w 4584"/>
              <a:gd name="T63" fmla="*/ 854 h 996"/>
              <a:gd name="T64" fmla="*/ 3313 w 4584"/>
              <a:gd name="T65" fmla="*/ 793 h 996"/>
              <a:gd name="T66" fmla="*/ 3644 w 4584"/>
              <a:gd name="T67" fmla="*/ 802 h 996"/>
              <a:gd name="T68" fmla="*/ 3627 w 4584"/>
              <a:gd name="T69" fmla="*/ 933 h 996"/>
              <a:gd name="T70" fmla="*/ 3553 w 4584"/>
              <a:gd name="T71" fmla="*/ 839 h 996"/>
              <a:gd name="T72" fmla="*/ 3726 w 4584"/>
              <a:gd name="T73" fmla="*/ 696 h 996"/>
              <a:gd name="T74" fmla="*/ 3850 w 4584"/>
              <a:gd name="T75" fmla="*/ 926 h 996"/>
              <a:gd name="T76" fmla="*/ 3980 w 4584"/>
              <a:gd name="T77" fmla="*/ 996 h 996"/>
              <a:gd name="T78" fmla="*/ 1914 w 4584"/>
              <a:gd name="T79" fmla="*/ 481 h 996"/>
              <a:gd name="T80" fmla="*/ 1963 w 4584"/>
              <a:gd name="T81" fmla="*/ 436 h 996"/>
              <a:gd name="T82" fmla="*/ 1873 w 4584"/>
              <a:gd name="T83" fmla="*/ 556 h 996"/>
              <a:gd name="T84" fmla="*/ 2197 w 4584"/>
              <a:gd name="T85" fmla="*/ 413 h 996"/>
              <a:gd name="T86" fmla="*/ 2378 w 4584"/>
              <a:gd name="T87" fmla="*/ 449 h 996"/>
              <a:gd name="T88" fmla="*/ 2327 w 4584"/>
              <a:gd name="T89" fmla="*/ 457 h 996"/>
              <a:gd name="T90" fmla="*/ 2668 w 4584"/>
              <a:gd name="T91" fmla="*/ 587 h 996"/>
              <a:gd name="T92" fmla="*/ 2785 w 4584"/>
              <a:gd name="T93" fmla="*/ 413 h 996"/>
              <a:gd name="T94" fmla="*/ 2840 w 4584"/>
              <a:gd name="T95" fmla="*/ 466 h 996"/>
              <a:gd name="T96" fmla="*/ 3340 w 4584"/>
              <a:gd name="T97" fmla="*/ 593 h 996"/>
              <a:gd name="T98" fmla="*/ 3412 w 4584"/>
              <a:gd name="T99" fmla="*/ 456 h 996"/>
              <a:gd name="T100" fmla="*/ 3375 w 4584"/>
              <a:gd name="T101" fmla="*/ 483 h 996"/>
              <a:gd name="T102" fmla="*/ 3508 w 4584"/>
              <a:gd name="T103" fmla="*/ 475 h 996"/>
              <a:gd name="T104" fmla="*/ 3735 w 4584"/>
              <a:gd name="T105" fmla="*/ 559 h 996"/>
              <a:gd name="T106" fmla="*/ 3673 w 4584"/>
              <a:gd name="T107" fmla="*/ 523 h 996"/>
              <a:gd name="T108" fmla="*/ 3797 w 4584"/>
              <a:gd name="T109" fmla="*/ 390 h 996"/>
              <a:gd name="T110" fmla="*/ 3950 w 4584"/>
              <a:gd name="T111" fmla="*/ 551 h 996"/>
              <a:gd name="T112" fmla="*/ 3976 w 4584"/>
              <a:gd name="T113" fmla="*/ 483 h 996"/>
              <a:gd name="T114" fmla="*/ 4063 w 4584"/>
              <a:gd name="T115" fmla="*/ 557 h 996"/>
              <a:gd name="T116" fmla="*/ 4023 w 4584"/>
              <a:gd name="T117" fmla="*/ 483 h 996"/>
              <a:gd name="T118" fmla="*/ 4319 w 4584"/>
              <a:gd name="T119" fmla="*/ 576 h 996"/>
              <a:gd name="T120" fmla="*/ 4457 w 4584"/>
              <a:gd name="T121" fmla="*/ 514 h 996"/>
              <a:gd name="T122" fmla="*/ 4395 w 4584"/>
              <a:gd name="T123" fmla="*/ 453 h 996"/>
              <a:gd name="T124" fmla="*/ 4474 w 4584"/>
              <a:gd name="T125" fmla="*/ 413 h 9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4584" h="996">
                <a:moveTo>
                  <a:pt x="1232" y="330"/>
                </a:moveTo>
                <a:lnTo>
                  <a:pt x="1178" y="648"/>
                </a:lnTo>
                <a:lnTo>
                  <a:pt x="1055" y="648"/>
                </a:lnTo>
                <a:lnTo>
                  <a:pt x="1010" y="330"/>
                </a:lnTo>
                <a:lnTo>
                  <a:pt x="1010" y="12"/>
                </a:lnTo>
                <a:lnTo>
                  <a:pt x="1232" y="12"/>
                </a:lnTo>
                <a:lnTo>
                  <a:pt x="1232" y="330"/>
                </a:lnTo>
                <a:close/>
                <a:moveTo>
                  <a:pt x="1623" y="249"/>
                </a:moveTo>
                <a:lnTo>
                  <a:pt x="1569" y="249"/>
                </a:lnTo>
                <a:lnTo>
                  <a:pt x="1651" y="13"/>
                </a:lnTo>
                <a:lnTo>
                  <a:pt x="1715" y="13"/>
                </a:lnTo>
                <a:lnTo>
                  <a:pt x="1797" y="249"/>
                </a:lnTo>
                <a:lnTo>
                  <a:pt x="1743" y="249"/>
                </a:lnTo>
                <a:lnTo>
                  <a:pt x="1726" y="195"/>
                </a:lnTo>
                <a:lnTo>
                  <a:pt x="1641" y="195"/>
                </a:lnTo>
                <a:lnTo>
                  <a:pt x="1623" y="249"/>
                </a:lnTo>
                <a:close/>
                <a:moveTo>
                  <a:pt x="1653" y="156"/>
                </a:moveTo>
                <a:lnTo>
                  <a:pt x="1713" y="156"/>
                </a:lnTo>
                <a:lnTo>
                  <a:pt x="1684" y="67"/>
                </a:lnTo>
                <a:lnTo>
                  <a:pt x="1653" y="156"/>
                </a:lnTo>
                <a:close/>
                <a:moveTo>
                  <a:pt x="1874" y="252"/>
                </a:moveTo>
                <a:lnTo>
                  <a:pt x="1867" y="252"/>
                </a:lnTo>
                <a:lnTo>
                  <a:pt x="1861" y="252"/>
                </a:lnTo>
                <a:lnTo>
                  <a:pt x="1856" y="251"/>
                </a:lnTo>
                <a:lnTo>
                  <a:pt x="1850" y="249"/>
                </a:lnTo>
                <a:lnTo>
                  <a:pt x="1845" y="247"/>
                </a:lnTo>
                <a:lnTo>
                  <a:pt x="1840" y="245"/>
                </a:lnTo>
                <a:lnTo>
                  <a:pt x="1836" y="242"/>
                </a:lnTo>
                <a:lnTo>
                  <a:pt x="1832" y="239"/>
                </a:lnTo>
                <a:lnTo>
                  <a:pt x="1828" y="236"/>
                </a:lnTo>
                <a:lnTo>
                  <a:pt x="1824" y="232"/>
                </a:lnTo>
                <a:lnTo>
                  <a:pt x="1821" y="227"/>
                </a:lnTo>
                <a:lnTo>
                  <a:pt x="1820" y="225"/>
                </a:lnTo>
                <a:lnTo>
                  <a:pt x="1819" y="223"/>
                </a:lnTo>
                <a:lnTo>
                  <a:pt x="1817" y="218"/>
                </a:lnTo>
                <a:lnTo>
                  <a:pt x="1816" y="212"/>
                </a:lnTo>
                <a:lnTo>
                  <a:pt x="1815" y="206"/>
                </a:lnTo>
                <a:lnTo>
                  <a:pt x="1815" y="200"/>
                </a:lnTo>
                <a:lnTo>
                  <a:pt x="1815" y="190"/>
                </a:lnTo>
                <a:lnTo>
                  <a:pt x="1817" y="182"/>
                </a:lnTo>
                <a:lnTo>
                  <a:pt x="1818" y="178"/>
                </a:lnTo>
                <a:lnTo>
                  <a:pt x="1820" y="175"/>
                </a:lnTo>
                <a:lnTo>
                  <a:pt x="1824" y="169"/>
                </a:lnTo>
                <a:lnTo>
                  <a:pt x="1827" y="166"/>
                </a:lnTo>
                <a:lnTo>
                  <a:pt x="1829" y="163"/>
                </a:lnTo>
                <a:lnTo>
                  <a:pt x="1832" y="161"/>
                </a:lnTo>
                <a:lnTo>
                  <a:pt x="1835" y="159"/>
                </a:lnTo>
                <a:lnTo>
                  <a:pt x="1838" y="157"/>
                </a:lnTo>
                <a:lnTo>
                  <a:pt x="1841" y="155"/>
                </a:lnTo>
                <a:lnTo>
                  <a:pt x="1845" y="154"/>
                </a:lnTo>
                <a:lnTo>
                  <a:pt x="1849" y="152"/>
                </a:lnTo>
                <a:lnTo>
                  <a:pt x="1856" y="150"/>
                </a:lnTo>
                <a:lnTo>
                  <a:pt x="1864" y="148"/>
                </a:lnTo>
                <a:lnTo>
                  <a:pt x="1873" y="146"/>
                </a:lnTo>
                <a:lnTo>
                  <a:pt x="1881" y="145"/>
                </a:lnTo>
                <a:lnTo>
                  <a:pt x="1901" y="143"/>
                </a:lnTo>
                <a:lnTo>
                  <a:pt x="1908" y="142"/>
                </a:lnTo>
                <a:lnTo>
                  <a:pt x="1914" y="140"/>
                </a:lnTo>
                <a:lnTo>
                  <a:pt x="1918" y="139"/>
                </a:lnTo>
                <a:lnTo>
                  <a:pt x="1920" y="138"/>
                </a:lnTo>
                <a:lnTo>
                  <a:pt x="1922" y="136"/>
                </a:lnTo>
                <a:lnTo>
                  <a:pt x="1923" y="135"/>
                </a:lnTo>
                <a:lnTo>
                  <a:pt x="1923" y="133"/>
                </a:lnTo>
                <a:lnTo>
                  <a:pt x="1924" y="131"/>
                </a:lnTo>
                <a:lnTo>
                  <a:pt x="1924" y="129"/>
                </a:lnTo>
                <a:lnTo>
                  <a:pt x="1924" y="124"/>
                </a:lnTo>
                <a:lnTo>
                  <a:pt x="1922" y="119"/>
                </a:lnTo>
                <a:lnTo>
                  <a:pt x="1921" y="117"/>
                </a:lnTo>
                <a:lnTo>
                  <a:pt x="1920" y="115"/>
                </a:lnTo>
                <a:lnTo>
                  <a:pt x="1919" y="113"/>
                </a:lnTo>
                <a:lnTo>
                  <a:pt x="1917" y="112"/>
                </a:lnTo>
                <a:lnTo>
                  <a:pt x="1913" y="109"/>
                </a:lnTo>
                <a:lnTo>
                  <a:pt x="1909" y="107"/>
                </a:lnTo>
                <a:lnTo>
                  <a:pt x="1904" y="106"/>
                </a:lnTo>
                <a:lnTo>
                  <a:pt x="1898" y="106"/>
                </a:lnTo>
                <a:lnTo>
                  <a:pt x="1892" y="106"/>
                </a:lnTo>
                <a:lnTo>
                  <a:pt x="1886" y="107"/>
                </a:lnTo>
                <a:lnTo>
                  <a:pt x="1881" y="109"/>
                </a:lnTo>
                <a:lnTo>
                  <a:pt x="1877" y="112"/>
                </a:lnTo>
                <a:lnTo>
                  <a:pt x="1873" y="115"/>
                </a:lnTo>
                <a:lnTo>
                  <a:pt x="1870" y="118"/>
                </a:lnTo>
                <a:lnTo>
                  <a:pt x="1868" y="122"/>
                </a:lnTo>
                <a:lnTo>
                  <a:pt x="1867" y="124"/>
                </a:lnTo>
                <a:lnTo>
                  <a:pt x="1866" y="126"/>
                </a:lnTo>
                <a:lnTo>
                  <a:pt x="1821" y="123"/>
                </a:lnTo>
                <a:lnTo>
                  <a:pt x="1823" y="117"/>
                </a:lnTo>
                <a:lnTo>
                  <a:pt x="1825" y="111"/>
                </a:lnTo>
                <a:lnTo>
                  <a:pt x="1827" y="106"/>
                </a:lnTo>
                <a:lnTo>
                  <a:pt x="1830" y="101"/>
                </a:lnTo>
                <a:lnTo>
                  <a:pt x="1833" y="96"/>
                </a:lnTo>
                <a:lnTo>
                  <a:pt x="1837" y="92"/>
                </a:lnTo>
                <a:lnTo>
                  <a:pt x="1841" y="88"/>
                </a:lnTo>
                <a:lnTo>
                  <a:pt x="1846" y="84"/>
                </a:lnTo>
                <a:lnTo>
                  <a:pt x="1851" y="81"/>
                </a:lnTo>
                <a:lnTo>
                  <a:pt x="1857" y="78"/>
                </a:lnTo>
                <a:lnTo>
                  <a:pt x="1863" y="76"/>
                </a:lnTo>
                <a:lnTo>
                  <a:pt x="1869" y="74"/>
                </a:lnTo>
                <a:lnTo>
                  <a:pt x="1876" y="72"/>
                </a:lnTo>
                <a:lnTo>
                  <a:pt x="1883" y="71"/>
                </a:lnTo>
                <a:lnTo>
                  <a:pt x="1890" y="70"/>
                </a:lnTo>
                <a:lnTo>
                  <a:pt x="1898" y="70"/>
                </a:lnTo>
                <a:lnTo>
                  <a:pt x="1908" y="70"/>
                </a:lnTo>
                <a:lnTo>
                  <a:pt x="1917" y="72"/>
                </a:lnTo>
                <a:lnTo>
                  <a:pt x="1926" y="74"/>
                </a:lnTo>
                <a:lnTo>
                  <a:pt x="1935" y="76"/>
                </a:lnTo>
                <a:lnTo>
                  <a:pt x="1943" y="80"/>
                </a:lnTo>
                <a:lnTo>
                  <a:pt x="1947" y="82"/>
                </a:lnTo>
                <a:lnTo>
                  <a:pt x="1950" y="84"/>
                </a:lnTo>
                <a:lnTo>
                  <a:pt x="1957" y="90"/>
                </a:lnTo>
                <a:lnTo>
                  <a:pt x="1963" y="96"/>
                </a:lnTo>
                <a:lnTo>
                  <a:pt x="1965" y="99"/>
                </a:lnTo>
                <a:lnTo>
                  <a:pt x="1967" y="103"/>
                </a:lnTo>
                <a:lnTo>
                  <a:pt x="1969" y="107"/>
                </a:lnTo>
                <a:lnTo>
                  <a:pt x="1970" y="111"/>
                </a:lnTo>
                <a:lnTo>
                  <a:pt x="1972" y="115"/>
                </a:lnTo>
                <a:lnTo>
                  <a:pt x="1972" y="120"/>
                </a:lnTo>
                <a:lnTo>
                  <a:pt x="1973" y="125"/>
                </a:lnTo>
                <a:lnTo>
                  <a:pt x="1973" y="130"/>
                </a:lnTo>
                <a:lnTo>
                  <a:pt x="1973" y="249"/>
                </a:lnTo>
                <a:lnTo>
                  <a:pt x="1927" y="249"/>
                </a:lnTo>
                <a:lnTo>
                  <a:pt x="1927" y="225"/>
                </a:lnTo>
                <a:lnTo>
                  <a:pt x="1922" y="230"/>
                </a:lnTo>
                <a:lnTo>
                  <a:pt x="1917" y="236"/>
                </a:lnTo>
                <a:lnTo>
                  <a:pt x="1912" y="241"/>
                </a:lnTo>
                <a:lnTo>
                  <a:pt x="1906" y="245"/>
                </a:lnTo>
                <a:lnTo>
                  <a:pt x="1899" y="248"/>
                </a:lnTo>
                <a:lnTo>
                  <a:pt x="1891" y="250"/>
                </a:lnTo>
                <a:lnTo>
                  <a:pt x="1887" y="251"/>
                </a:lnTo>
                <a:lnTo>
                  <a:pt x="1883" y="252"/>
                </a:lnTo>
                <a:lnTo>
                  <a:pt x="1874" y="252"/>
                </a:lnTo>
                <a:close/>
                <a:moveTo>
                  <a:pt x="1888" y="219"/>
                </a:moveTo>
                <a:lnTo>
                  <a:pt x="1895" y="218"/>
                </a:lnTo>
                <a:lnTo>
                  <a:pt x="1902" y="216"/>
                </a:lnTo>
                <a:lnTo>
                  <a:pt x="1905" y="215"/>
                </a:lnTo>
                <a:lnTo>
                  <a:pt x="1908" y="213"/>
                </a:lnTo>
                <a:lnTo>
                  <a:pt x="1914" y="209"/>
                </a:lnTo>
                <a:lnTo>
                  <a:pt x="1916" y="207"/>
                </a:lnTo>
                <a:lnTo>
                  <a:pt x="1919" y="204"/>
                </a:lnTo>
                <a:lnTo>
                  <a:pt x="1922" y="199"/>
                </a:lnTo>
                <a:lnTo>
                  <a:pt x="1924" y="193"/>
                </a:lnTo>
                <a:lnTo>
                  <a:pt x="1924" y="189"/>
                </a:lnTo>
                <a:lnTo>
                  <a:pt x="1924" y="186"/>
                </a:lnTo>
                <a:lnTo>
                  <a:pt x="1924" y="167"/>
                </a:lnTo>
                <a:lnTo>
                  <a:pt x="1921" y="169"/>
                </a:lnTo>
                <a:lnTo>
                  <a:pt x="1915" y="171"/>
                </a:lnTo>
                <a:lnTo>
                  <a:pt x="1903" y="173"/>
                </a:lnTo>
                <a:lnTo>
                  <a:pt x="1890" y="175"/>
                </a:lnTo>
                <a:lnTo>
                  <a:pt x="1884" y="176"/>
                </a:lnTo>
                <a:lnTo>
                  <a:pt x="1879" y="178"/>
                </a:lnTo>
                <a:lnTo>
                  <a:pt x="1874" y="180"/>
                </a:lnTo>
                <a:lnTo>
                  <a:pt x="1870" y="182"/>
                </a:lnTo>
                <a:lnTo>
                  <a:pt x="1866" y="185"/>
                </a:lnTo>
                <a:lnTo>
                  <a:pt x="1864" y="189"/>
                </a:lnTo>
                <a:lnTo>
                  <a:pt x="1863" y="191"/>
                </a:lnTo>
                <a:lnTo>
                  <a:pt x="1862" y="193"/>
                </a:lnTo>
                <a:lnTo>
                  <a:pt x="1862" y="198"/>
                </a:lnTo>
                <a:lnTo>
                  <a:pt x="1862" y="203"/>
                </a:lnTo>
                <a:lnTo>
                  <a:pt x="1863" y="207"/>
                </a:lnTo>
                <a:lnTo>
                  <a:pt x="1865" y="209"/>
                </a:lnTo>
                <a:lnTo>
                  <a:pt x="1866" y="211"/>
                </a:lnTo>
                <a:lnTo>
                  <a:pt x="1869" y="213"/>
                </a:lnTo>
                <a:lnTo>
                  <a:pt x="1873" y="216"/>
                </a:lnTo>
                <a:lnTo>
                  <a:pt x="1875" y="217"/>
                </a:lnTo>
                <a:lnTo>
                  <a:pt x="1877" y="217"/>
                </a:lnTo>
                <a:lnTo>
                  <a:pt x="1882" y="218"/>
                </a:lnTo>
                <a:lnTo>
                  <a:pt x="1888" y="219"/>
                </a:lnTo>
                <a:close/>
                <a:moveTo>
                  <a:pt x="2063" y="249"/>
                </a:moveTo>
                <a:lnTo>
                  <a:pt x="2013" y="249"/>
                </a:lnTo>
                <a:lnTo>
                  <a:pt x="2013" y="13"/>
                </a:lnTo>
                <a:lnTo>
                  <a:pt x="2063" y="13"/>
                </a:lnTo>
                <a:lnTo>
                  <a:pt x="2063" y="249"/>
                </a:lnTo>
                <a:close/>
                <a:moveTo>
                  <a:pt x="2197" y="72"/>
                </a:moveTo>
                <a:lnTo>
                  <a:pt x="2197" y="109"/>
                </a:lnTo>
                <a:lnTo>
                  <a:pt x="2164" y="109"/>
                </a:lnTo>
                <a:lnTo>
                  <a:pt x="2164" y="195"/>
                </a:lnTo>
                <a:lnTo>
                  <a:pt x="2164" y="199"/>
                </a:lnTo>
                <a:lnTo>
                  <a:pt x="2165" y="203"/>
                </a:lnTo>
                <a:lnTo>
                  <a:pt x="2166" y="205"/>
                </a:lnTo>
                <a:lnTo>
                  <a:pt x="2167" y="206"/>
                </a:lnTo>
                <a:lnTo>
                  <a:pt x="2169" y="208"/>
                </a:lnTo>
                <a:lnTo>
                  <a:pt x="2171" y="210"/>
                </a:lnTo>
                <a:lnTo>
                  <a:pt x="2174" y="211"/>
                </a:lnTo>
                <a:lnTo>
                  <a:pt x="2177" y="212"/>
                </a:lnTo>
                <a:lnTo>
                  <a:pt x="2181" y="212"/>
                </a:lnTo>
                <a:lnTo>
                  <a:pt x="2188" y="211"/>
                </a:lnTo>
                <a:lnTo>
                  <a:pt x="2193" y="210"/>
                </a:lnTo>
                <a:lnTo>
                  <a:pt x="2201" y="247"/>
                </a:lnTo>
                <a:lnTo>
                  <a:pt x="2190" y="250"/>
                </a:lnTo>
                <a:lnTo>
                  <a:pt x="2183" y="251"/>
                </a:lnTo>
                <a:lnTo>
                  <a:pt x="2174" y="252"/>
                </a:lnTo>
                <a:lnTo>
                  <a:pt x="2168" y="252"/>
                </a:lnTo>
                <a:lnTo>
                  <a:pt x="2161" y="251"/>
                </a:lnTo>
                <a:lnTo>
                  <a:pt x="2156" y="250"/>
                </a:lnTo>
                <a:lnTo>
                  <a:pt x="2150" y="249"/>
                </a:lnTo>
                <a:lnTo>
                  <a:pt x="2145" y="248"/>
                </a:lnTo>
                <a:lnTo>
                  <a:pt x="2140" y="245"/>
                </a:lnTo>
                <a:lnTo>
                  <a:pt x="2135" y="243"/>
                </a:lnTo>
                <a:lnTo>
                  <a:pt x="2131" y="240"/>
                </a:lnTo>
                <a:lnTo>
                  <a:pt x="2127" y="237"/>
                </a:lnTo>
                <a:lnTo>
                  <a:pt x="2124" y="233"/>
                </a:lnTo>
                <a:lnTo>
                  <a:pt x="2121" y="229"/>
                </a:lnTo>
                <a:lnTo>
                  <a:pt x="2119" y="224"/>
                </a:lnTo>
                <a:lnTo>
                  <a:pt x="2117" y="219"/>
                </a:lnTo>
                <a:lnTo>
                  <a:pt x="2116" y="213"/>
                </a:lnTo>
                <a:lnTo>
                  <a:pt x="2115" y="208"/>
                </a:lnTo>
                <a:lnTo>
                  <a:pt x="2115" y="201"/>
                </a:lnTo>
                <a:lnTo>
                  <a:pt x="2115" y="109"/>
                </a:lnTo>
                <a:lnTo>
                  <a:pt x="2091" y="109"/>
                </a:lnTo>
                <a:lnTo>
                  <a:pt x="2091" y="72"/>
                </a:lnTo>
                <a:lnTo>
                  <a:pt x="2115" y="72"/>
                </a:lnTo>
                <a:lnTo>
                  <a:pt x="2115" y="30"/>
                </a:lnTo>
                <a:lnTo>
                  <a:pt x="2164" y="30"/>
                </a:lnTo>
                <a:lnTo>
                  <a:pt x="2164" y="72"/>
                </a:lnTo>
                <a:lnTo>
                  <a:pt x="2197" y="72"/>
                </a:lnTo>
                <a:close/>
                <a:moveTo>
                  <a:pt x="2304" y="253"/>
                </a:moveTo>
                <a:lnTo>
                  <a:pt x="2291" y="252"/>
                </a:lnTo>
                <a:lnTo>
                  <a:pt x="2285" y="251"/>
                </a:lnTo>
                <a:lnTo>
                  <a:pt x="2279" y="250"/>
                </a:lnTo>
                <a:lnTo>
                  <a:pt x="2268" y="246"/>
                </a:lnTo>
                <a:lnTo>
                  <a:pt x="2263" y="244"/>
                </a:lnTo>
                <a:lnTo>
                  <a:pt x="2258" y="241"/>
                </a:lnTo>
                <a:lnTo>
                  <a:pt x="2249" y="235"/>
                </a:lnTo>
                <a:lnTo>
                  <a:pt x="2245" y="231"/>
                </a:lnTo>
                <a:lnTo>
                  <a:pt x="2241" y="227"/>
                </a:lnTo>
                <a:lnTo>
                  <a:pt x="2234" y="219"/>
                </a:lnTo>
                <a:lnTo>
                  <a:pt x="2231" y="214"/>
                </a:lnTo>
                <a:lnTo>
                  <a:pt x="2228" y="209"/>
                </a:lnTo>
                <a:lnTo>
                  <a:pt x="2223" y="198"/>
                </a:lnTo>
                <a:lnTo>
                  <a:pt x="2221" y="193"/>
                </a:lnTo>
                <a:lnTo>
                  <a:pt x="2220" y="187"/>
                </a:lnTo>
                <a:lnTo>
                  <a:pt x="2219" y="181"/>
                </a:lnTo>
                <a:lnTo>
                  <a:pt x="2218" y="175"/>
                </a:lnTo>
                <a:lnTo>
                  <a:pt x="2218" y="168"/>
                </a:lnTo>
                <a:lnTo>
                  <a:pt x="2217" y="161"/>
                </a:lnTo>
                <a:lnTo>
                  <a:pt x="2218" y="155"/>
                </a:lnTo>
                <a:lnTo>
                  <a:pt x="2218" y="148"/>
                </a:lnTo>
                <a:lnTo>
                  <a:pt x="2219" y="142"/>
                </a:lnTo>
                <a:lnTo>
                  <a:pt x="2220" y="136"/>
                </a:lnTo>
                <a:lnTo>
                  <a:pt x="2223" y="124"/>
                </a:lnTo>
                <a:lnTo>
                  <a:pt x="2225" y="119"/>
                </a:lnTo>
                <a:lnTo>
                  <a:pt x="2228" y="114"/>
                </a:lnTo>
                <a:lnTo>
                  <a:pt x="2234" y="104"/>
                </a:lnTo>
                <a:lnTo>
                  <a:pt x="2237" y="99"/>
                </a:lnTo>
                <a:lnTo>
                  <a:pt x="2241" y="95"/>
                </a:lnTo>
                <a:lnTo>
                  <a:pt x="2245" y="91"/>
                </a:lnTo>
                <a:lnTo>
                  <a:pt x="2249" y="88"/>
                </a:lnTo>
                <a:lnTo>
                  <a:pt x="2253" y="85"/>
                </a:lnTo>
                <a:lnTo>
                  <a:pt x="2258" y="82"/>
                </a:lnTo>
                <a:lnTo>
                  <a:pt x="2263" y="79"/>
                </a:lnTo>
                <a:lnTo>
                  <a:pt x="2268" y="77"/>
                </a:lnTo>
                <a:lnTo>
                  <a:pt x="2274" y="75"/>
                </a:lnTo>
                <a:lnTo>
                  <a:pt x="2279" y="73"/>
                </a:lnTo>
                <a:lnTo>
                  <a:pt x="2285" y="72"/>
                </a:lnTo>
                <a:lnTo>
                  <a:pt x="2291" y="71"/>
                </a:lnTo>
                <a:lnTo>
                  <a:pt x="2304" y="70"/>
                </a:lnTo>
                <a:lnTo>
                  <a:pt x="2317" y="71"/>
                </a:lnTo>
                <a:lnTo>
                  <a:pt x="2323" y="72"/>
                </a:lnTo>
                <a:lnTo>
                  <a:pt x="2329" y="73"/>
                </a:lnTo>
                <a:lnTo>
                  <a:pt x="2340" y="77"/>
                </a:lnTo>
                <a:lnTo>
                  <a:pt x="2346" y="79"/>
                </a:lnTo>
                <a:lnTo>
                  <a:pt x="2351" y="82"/>
                </a:lnTo>
                <a:lnTo>
                  <a:pt x="2360" y="88"/>
                </a:lnTo>
                <a:lnTo>
                  <a:pt x="2364" y="91"/>
                </a:lnTo>
                <a:lnTo>
                  <a:pt x="2368" y="95"/>
                </a:lnTo>
                <a:lnTo>
                  <a:pt x="2375" y="104"/>
                </a:lnTo>
                <a:lnTo>
                  <a:pt x="2378" y="109"/>
                </a:lnTo>
                <a:lnTo>
                  <a:pt x="2381" y="114"/>
                </a:lnTo>
                <a:lnTo>
                  <a:pt x="2385" y="124"/>
                </a:lnTo>
                <a:lnTo>
                  <a:pt x="2387" y="130"/>
                </a:lnTo>
                <a:lnTo>
                  <a:pt x="2389" y="136"/>
                </a:lnTo>
                <a:lnTo>
                  <a:pt x="2390" y="142"/>
                </a:lnTo>
                <a:lnTo>
                  <a:pt x="2391" y="148"/>
                </a:lnTo>
                <a:lnTo>
                  <a:pt x="2391" y="155"/>
                </a:lnTo>
                <a:lnTo>
                  <a:pt x="2391" y="161"/>
                </a:lnTo>
                <a:lnTo>
                  <a:pt x="2391" y="168"/>
                </a:lnTo>
                <a:lnTo>
                  <a:pt x="2391" y="175"/>
                </a:lnTo>
                <a:lnTo>
                  <a:pt x="2390" y="181"/>
                </a:lnTo>
                <a:lnTo>
                  <a:pt x="2389" y="187"/>
                </a:lnTo>
                <a:lnTo>
                  <a:pt x="2385" y="198"/>
                </a:lnTo>
                <a:lnTo>
                  <a:pt x="2383" y="204"/>
                </a:lnTo>
                <a:lnTo>
                  <a:pt x="2381" y="209"/>
                </a:lnTo>
                <a:lnTo>
                  <a:pt x="2375" y="219"/>
                </a:lnTo>
                <a:lnTo>
                  <a:pt x="2372" y="223"/>
                </a:lnTo>
                <a:lnTo>
                  <a:pt x="2368" y="227"/>
                </a:lnTo>
                <a:lnTo>
                  <a:pt x="2364" y="231"/>
                </a:lnTo>
                <a:lnTo>
                  <a:pt x="2360" y="235"/>
                </a:lnTo>
                <a:lnTo>
                  <a:pt x="2355" y="238"/>
                </a:lnTo>
                <a:lnTo>
                  <a:pt x="2351" y="241"/>
                </a:lnTo>
                <a:lnTo>
                  <a:pt x="2346" y="244"/>
                </a:lnTo>
                <a:lnTo>
                  <a:pt x="2340" y="246"/>
                </a:lnTo>
                <a:lnTo>
                  <a:pt x="2335" y="248"/>
                </a:lnTo>
                <a:lnTo>
                  <a:pt x="2329" y="250"/>
                </a:lnTo>
                <a:lnTo>
                  <a:pt x="2323" y="251"/>
                </a:lnTo>
                <a:lnTo>
                  <a:pt x="2317" y="252"/>
                </a:lnTo>
                <a:lnTo>
                  <a:pt x="2304" y="253"/>
                </a:lnTo>
                <a:close/>
                <a:moveTo>
                  <a:pt x="2305" y="215"/>
                </a:moveTo>
                <a:lnTo>
                  <a:pt x="2309" y="214"/>
                </a:lnTo>
                <a:lnTo>
                  <a:pt x="2313" y="214"/>
                </a:lnTo>
                <a:lnTo>
                  <a:pt x="2317" y="212"/>
                </a:lnTo>
                <a:lnTo>
                  <a:pt x="2321" y="211"/>
                </a:lnTo>
                <a:lnTo>
                  <a:pt x="2324" y="209"/>
                </a:lnTo>
                <a:lnTo>
                  <a:pt x="2327" y="206"/>
                </a:lnTo>
                <a:lnTo>
                  <a:pt x="2330" y="203"/>
                </a:lnTo>
                <a:lnTo>
                  <a:pt x="2332" y="199"/>
                </a:lnTo>
                <a:lnTo>
                  <a:pt x="2334" y="195"/>
                </a:lnTo>
                <a:lnTo>
                  <a:pt x="2336" y="191"/>
                </a:lnTo>
                <a:lnTo>
                  <a:pt x="2338" y="187"/>
                </a:lnTo>
                <a:lnTo>
                  <a:pt x="2339" y="182"/>
                </a:lnTo>
                <a:lnTo>
                  <a:pt x="2341" y="172"/>
                </a:lnTo>
                <a:lnTo>
                  <a:pt x="2341" y="167"/>
                </a:lnTo>
                <a:lnTo>
                  <a:pt x="2342" y="161"/>
                </a:lnTo>
                <a:lnTo>
                  <a:pt x="2341" y="150"/>
                </a:lnTo>
                <a:lnTo>
                  <a:pt x="2339" y="140"/>
                </a:lnTo>
                <a:lnTo>
                  <a:pt x="2338" y="135"/>
                </a:lnTo>
                <a:lnTo>
                  <a:pt x="2336" y="131"/>
                </a:lnTo>
                <a:lnTo>
                  <a:pt x="2332" y="123"/>
                </a:lnTo>
                <a:lnTo>
                  <a:pt x="2330" y="119"/>
                </a:lnTo>
                <a:lnTo>
                  <a:pt x="2327" y="116"/>
                </a:lnTo>
                <a:lnTo>
                  <a:pt x="2324" y="113"/>
                </a:lnTo>
                <a:lnTo>
                  <a:pt x="2321" y="111"/>
                </a:lnTo>
                <a:lnTo>
                  <a:pt x="2317" y="110"/>
                </a:lnTo>
                <a:lnTo>
                  <a:pt x="2313" y="108"/>
                </a:lnTo>
                <a:lnTo>
                  <a:pt x="2309" y="108"/>
                </a:lnTo>
                <a:lnTo>
                  <a:pt x="2305" y="107"/>
                </a:lnTo>
                <a:lnTo>
                  <a:pt x="2300" y="108"/>
                </a:lnTo>
                <a:lnTo>
                  <a:pt x="2296" y="108"/>
                </a:lnTo>
                <a:lnTo>
                  <a:pt x="2292" y="110"/>
                </a:lnTo>
                <a:lnTo>
                  <a:pt x="2288" y="111"/>
                </a:lnTo>
                <a:lnTo>
                  <a:pt x="2285" y="113"/>
                </a:lnTo>
                <a:lnTo>
                  <a:pt x="2282" y="116"/>
                </a:lnTo>
                <a:lnTo>
                  <a:pt x="2279" y="119"/>
                </a:lnTo>
                <a:lnTo>
                  <a:pt x="2277" y="123"/>
                </a:lnTo>
                <a:lnTo>
                  <a:pt x="2272" y="131"/>
                </a:lnTo>
                <a:lnTo>
                  <a:pt x="2271" y="135"/>
                </a:lnTo>
                <a:lnTo>
                  <a:pt x="2270" y="140"/>
                </a:lnTo>
                <a:lnTo>
                  <a:pt x="2269" y="145"/>
                </a:lnTo>
                <a:lnTo>
                  <a:pt x="2268" y="150"/>
                </a:lnTo>
                <a:lnTo>
                  <a:pt x="2267" y="155"/>
                </a:lnTo>
                <a:lnTo>
                  <a:pt x="2267" y="161"/>
                </a:lnTo>
                <a:lnTo>
                  <a:pt x="2268" y="172"/>
                </a:lnTo>
                <a:lnTo>
                  <a:pt x="2270" y="182"/>
                </a:lnTo>
                <a:lnTo>
                  <a:pt x="2271" y="187"/>
                </a:lnTo>
                <a:lnTo>
                  <a:pt x="2272" y="191"/>
                </a:lnTo>
                <a:lnTo>
                  <a:pt x="2274" y="195"/>
                </a:lnTo>
                <a:lnTo>
                  <a:pt x="2277" y="199"/>
                </a:lnTo>
                <a:lnTo>
                  <a:pt x="2279" y="203"/>
                </a:lnTo>
                <a:lnTo>
                  <a:pt x="2282" y="206"/>
                </a:lnTo>
                <a:lnTo>
                  <a:pt x="2285" y="209"/>
                </a:lnTo>
                <a:lnTo>
                  <a:pt x="2288" y="211"/>
                </a:lnTo>
                <a:lnTo>
                  <a:pt x="2292" y="212"/>
                </a:lnTo>
                <a:lnTo>
                  <a:pt x="2296" y="214"/>
                </a:lnTo>
                <a:lnTo>
                  <a:pt x="2300" y="214"/>
                </a:lnTo>
                <a:lnTo>
                  <a:pt x="2305" y="215"/>
                </a:lnTo>
                <a:close/>
                <a:moveTo>
                  <a:pt x="2539" y="172"/>
                </a:moveTo>
                <a:lnTo>
                  <a:pt x="2430" y="172"/>
                </a:lnTo>
                <a:lnTo>
                  <a:pt x="2430" y="133"/>
                </a:lnTo>
                <a:lnTo>
                  <a:pt x="2539" y="133"/>
                </a:lnTo>
                <a:lnTo>
                  <a:pt x="2539" y="172"/>
                </a:lnTo>
                <a:close/>
                <a:moveTo>
                  <a:pt x="2603" y="315"/>
                </a:moveTo>
                <a:lnTo>
                  <a:pt x="2594" y="315"/>
                </a:lnTo>
                <a:lnTo>
                  <a:pt x="2586" y="314"/>
                </a:lnTo>
                <a:lnTo>
                  <a:pt x="2579" y="312"/>
                </a:lnTo>
                <a:lnTo>
                  <a:pt x="2573" y="310"/>
                </a:lnTo>
                <a:lnTo>
                  <a:pt x="2584" y="274"/>
                </a:lnTo>
                <a:lnTo>
                  <a:pt x="2590" y="275"/>
                </a:lnTo>
                <a:lnTo>
                  <a:pt x="2596" y="276"/>
                </a:lnTo>
                <a:lnTo>
                  <a:pt x="2601" y="276"/>
                </a:lnTo>
                <a:lnTo>
                  <a:pt x="2606" y="276"/>
                </a:lnTo>
                <a:lnTo>
                  <a:pt x="2608" y="275"/>
                </a:lnTo>
                <a:lnTo>
                  <a:pt x="2610" y="274"/>
                </a:lnTo>
                <a:lnTo>
                  <a:pt x="2614" y="271"/>
                </a:lnTo>
                <a:lnTo>
                  <a:pt x="2617" y="267"/>
                </a:lnTo>
                <a:lnTo>
                  <a:pt x="2620" y="262"/>
                </a:lnTo>
                <a:lnTo>
                  <a:pt x="2623" y="254"/>
                </a:lnTo>
                <a:lnTo>
                  <a:pt x="2559" y="72"/>
                </a:lnTo>
                <a:lnTo>
                  <a:pt x="2611" y="72"/>
                </a:lnTo>
                <a:lnTo>
                  <a:pt x="2647" y="202"/>
                </a:lnTo>
                <a:lnTo>
                  <a:pt x="2686" y="72"/>
                </a:lnTo>
                <a:lnTo>
                  <a:pt x="2738" y="72"/>
                </a:lnTo>
                <a:lnTo>
                  <a:pt x="2669" y="268"/>
                </a:lnTo>
                <a:lnTo>
                  <a:pt x="2665" y="278"/>
                </a:lnTo>
                <a:lnTo>
                  <a:pt x="2663" y="283"/>
                </a:lnTo>
                <a:lnTo>
                  <a:pt x="2660" y="287"/>
                </a:lnTo>
                <a:lnTo>
                  <a:pt x="2654" y="296"/>
                </a:lnTo>
                <a:lnTo>
                  <a:pt x="2646" y="302"/>
                </a:lnTo>
                <a:lnTo>
                  <a:pt x="2642" y="306"/>
                </a:lnTo>
                <a:lnTo>
                  <a:pt x="2638" y="308"/>
                </a:lnTo>
                <a:lnTo>
                  <a:pt x="2633" y="310"/>
                </a:lnTo>
                <a:lnTo>
                  <a:pt x="2628" y="312"/>
                </a:lnTo>
                <a:lnTo>
                  <a:pt x="2622" y="314"/>
                </a:lnTo>
                <a:lnTo>
                  <a:pt x="2616" y="315"/>
                </a:lnTo>
                <a:lnTo>
                  <a:pt x="2610" y="315"/>
                </a:lnTo>
                <a:lnTo>
                  <a:pt x="2603" y="315"/>
                </a:lnTo>
                <a:close/>
                <a:moveTo>
                  <a:pt x="2812" y="249"/>
                </a:moveTo>
                <a:lnTo>
                  <a:pt x="2763" y="249"/>
                </a:lnTo>
                <a:lnTo>
                  <a:pt x="2763" y="13"/>
                </a:lnTo>
                <a:lnTo>
                  <a:pt x="2812" y="13"/>
                </a:lnTo>
                <a:lnTo>
                  <a:pt x="2812" y="249"/>
                </a:lnTo>
                <a:close/>
                <a:moveTo>
                  <a:pt x="2877" y="50"/>
                </a:moveTo>
                <a:lnTo>
                  <a:pt x="2872" y="49"/>
                </a:lnTo>
                <a:lnTo>
                  <a:pt x="2867" y="48"/>
                </a:lnTo>
                <a:lnTo>
                  <a:pt x="2863" y="45"/>
                </a:lnTo>
                <a:lnTo>
                  <a:pt x="2859" y="42"/>
                </a:lnTo>
                <a:lnTo>
                  <a:pt x="2855" y="38"/>
                </a:lnTo>
                <a:lnTo>
                  <a:pt x="2853" y="34"/>
                </a:lnTo>
                <a:lnTo>
                  <a:pt x="2851" y="30"/>
                </a:lnTo>
                <a:lnTo>
                  <a:pt x="2851" y="25"/>
                </a:lnTo>
                <a:lnTo>
                  <a:pt x="2851" y="20"/>
                </a:lnTo>
                <a:lnTo>
                  <a:pt x="2853" y="15"/>
                </a:lnTo>
                <a:lnTo>
                  <a:pt x="2855" y="11"/>
                </a:lnTo>
                <a:lnTo>
                  <a:pt x="2859" y="7"/>
                </a:lnTo>
                <a:lnTo>
                  <a:pt x="2863" y="4"/>
                </a:lnTo>
                <a:lnTo>
                  <a:pt x="2867" y="2"/>
                </a:lnTo>
                <a:lnTo>
                  <a:pt x="2872" y="0"/>
                </a:lnTo>
                <a:lnTo>
                  <a:pt x="2877" y="0"/>
                </a:lnTo>
                <a:lnTo>
                  <a:pt x="2883" y="0"/>
                </a:lnTo>
                <a:lnTo>
                  <a:pt x="2887" y="2"/>
                </a:lnTo>
                <a:lnTo>
                  <a:pt x="2892" y="4"/>
                </a:lnTo>
                <a:lnTo>
                  <a:pt x="2896" y="7"/>
                </a:lnTo>
                <a:lnTo>
                  <a:pt x="2900" y="11"/>
                </a:lnTo>
                <a:lnTo>
                  <a:pt x="2902" y="15"/>
                </a:lnTo>
                <a:lnTo>
                  <a:pt x="2903" y="20"/>
                </a:lnTo>
                <a:lnTo>
                  <a:pt x="2904" y="25"/>
                </a:lnTo>
                <a:lnTo>
                  <a:pt x="2903" y="30"/>
                </a:lnTo>
                <a:lnTo>
                  <a:pt x="2902" y="34"/>
                </a:lnTo>
                <a:lnTo>
                  <a:pt x="2900" y="38"/>
                </a:lnTo>
                <a:lnTo>
                  <a:pt x="2896" y="42"/>
                </a:lnTo>
                <a:lnTo>
                  <a:pt x="2892" y="45"/>
                </a:lnTo>
                <a:lnTo>
                  <a:pt x="2887" y="48"/>
                </a:lnTo>
                <a:lnTo>
                  <a:pt x="2883" y="49"/>
                </a:lnTo>
                <a:lnTo>
                  <a:pt x="2877" y="50"/>
                </a:lnTo>
                <a:close/>
                <a:moveTo>
                  <a:pt x="2853" y="72"/>
                </a:moveTo>
                <a:lnTo>
                  <a:pt x="2902" y="72"/>
                </a:lnTo>
                <a:lnTo>
                  <a:pt x="2902" y="249"/>
                </a:lnTo>
                <a:lnTo>
                  <a:pt x="2853" y="249"/>
                </a:lnTo>
                <a:lnTo>
                  <a:pt x="2853" y="72"/>
                </a:lnTo>
                <a:close/>
                <a:moveTo>
                  <a:pt x="3023" y="253"/>
                </a:moveTo>
                <a:lnTo>
                  <a:pt x="3010" y="252"/>
                </a:lnTo>
                <a:lnTo>
                  <a:pt x="3003" y="251"/>
                </a:lnTo>
                <a:lnTo>
                  <a:pt x="2998" y="250"/>
                </a:lnTo>
                <a:lnTo>
                  <a:pt x="2986" y="246"/>
                </a:lnTo>
                <a:lnTo>
                  <a:pt x="2980" y="244"/>
                </a:lnTo>
                <a:lnTo>
                  <a:pt x="2975" y="241"/>
                </a:lnTo>
                <a:lnTo>
                  <a:pt x="2966" y="235"/>
                </a:lnTo>
                <a:lnTo>
                  <a:pt x="2962" y="231"/>
                </a:lnTo>
                <a:lnTo>
                  <a:pt x="2958" y="227"/>
                </a:lnTo>
                <a:lnTo>
                  <a:pt x="2951" y="219"/>
                </a:lnTo>
                <a:lnTo>
                  <a:pt x="2948" y="214"/>
                </a:lnTo>
                <a:lnTo>
                  <a:pt x="2945" y="209"/>
                </a:lnTo>
                <a:lnTo>
                  <a:pt x="2940" y="198"/>
                </a:lnTo>
                <a:lnTo>
                  <a:pt x="2939" y="193"/>
                </a:lnTo>
                <a:lnTo>
                  <a:pt x="2937" y="187"/>
                </a:lnTo>
                <a:lnTo>
                  <a:pt x="2936" y="181"/>
                </a:lnTo>
                <a:lnTo>
                  <a:pt x="2935" y="175"/>
                </a:lnTo>
                <a:lnTo>
                  <a:pt x="2935" y="168"/>
                </a:lnTo>
                <a:lnTo>
                  <a:pt x="2935" y="161"/>
                </a:lnTo>
                <a:lnTo>
                  <a:pt x="2935" y="155"/>
                </a:lnTo>
                <a:lnTo>
                  <a:pt x="2935" y="148"/>
                </a:lnTo>
                <a:lnTo>
                  <a:pt x="2936" y="142"/>
                </a:lnTo>
                <a:lnTo>
                  <a:pt x="2937" y="136"/>
                </a:lnTo>
                <a:lnTo>
                  <a:pt x="2940" y="124"/>
                </a:lnTo>
                <a:lnTo>
                  <a:pt x="2943" y="119"/>
                </a:lnTo>
                <a:lnTo>
                  <a:pt x="2945" y="114"/>
                </a:lnTo>
                <a:lnTo>
                  <a:pt x="2951" y="104"/>
                </a:lnTo>
                <a:lnTo>
                  <a:pt x="2954" y="99"/>
                </a:lnTo>
                <a:lnTo>
                  <a:pt x="2958" y="95"/>
                </a:lnTo>
                <a:lnTo>
                  <a:pt x="2962" y="91"/>
                </a:lnTo>
                <a:lnTo>
                  <a:pt x="2966" y="88"/>
                </a:lnTo>
                <a:lnTo>
                  <a:pt x="2970" y="85"/>
                </a:lnTo>
                <a:lnTo>
                  <a:pt x="2975" y="82"/>
                </a:lnTo>
                <a:lnTo>
                  <a:pt x="2980" y="79"/>
                </a:lnTo>
                <a:lnTo>
                  <a:pt x="2986" y="77"/>
                </a:lnTo>
                <a:lnTo>
                  <a:pt x="2992" y="75"/>
                </a:lnTo>
                <a:lnTo>
                  <a:pt x="2998" y="73"/>
                </a:lnTo>
                <a:lnTo>
                  <a:pt x="3003" y="72"/>
                </a:lnTo>
                <a:lnTo>
                  <a:pt x="3010" y="71"/>
                </a:lnTo>
                <a:lnTo>
                  <a:pt x="3023" y="70"/>
                </a:lnTo>
                <a:lnTo>
                  <a:pt x="3035" y="71"/>
                </a:lnTo>
                <a:lnTo>
                  <a:pt x="3042" y="72"/>
                </a:lnTo>
                <a:lnTo>
                  <a:pt x="3047" y="73"/>
                </a:lnTo>
                <a:lnTo>
                  <a:pt x="3059" y="77"/>
                </a:lnTo>
                <a:lnTo>
                  <a:pt x="3064" y="79"/>
                </a:lnTo>
                <a:lnTo>
                  <a:pt x="3069" y="82"/>
                </a:lnTo>
                <a:lnTo>
                  <a:pt x="3078" y="88"/>
                </a:lnTo>
                <a:lnTo>
                  <a:pt x="3082" y="91"/>
                </a:lnTo>
                <a:lnTo>
                  <a:pt x="3086" y="95"/>
                </a:lnTo>
                <a:lnTo>
                  <a:pt x="3093" y="104"/>
                </a:lnTo>
                <a:lnTo>
                  <a:pt x="3096" y="109"/>
                </a:lnTo>
                <a:lnTo>
                  <a:pt x="3099" y="114"/>
                </a:lnTo>
                <a:lnTo>
                  <a:pt x="3104" y="124"/>
                </a:lnTo>
                <a:lnTo>
                  <a:pt x="3105" y="130"/>
                </a:lnTo>
                <a:lnTo>
                  <a:pt x="3107" y="136"/>
                </a:lnTo>
                <a:lnTo>
                  <a:pt x="3108" y="142"/>
                </a:lnTo>
                <a:lnTo>
                  <a:pt x="3109" y="148"/>
                </a:lnTo>
                <a:lnTo>
                  <a:pt x="3109" y="155"/>
                </a:lnTo>
                <a:lnTo>
                  <a:pt x="3109" y="161"/>
                </a:lnTo>
                <a:lnTo>
                  <a:pt x="3109" y="168"/>
                </a:lnTo>
                <a:lnTo>
                  <a:pt x="3109" y="175"/>
                </a:lnTo>
                <a:lnTo>
                  <a:pt x="3108" y="181"/>
                </a:lnTo>
                <a:lnTo>
                  <a:pt x="3107" y="187"/>
                </a:lnTo>
                <a:lnTo>
                  <a:pt x="3104" y="198"/>
                </a:lnTo>
                <a:lnTo>
                  <a:pt x="3101" y="204"/>
                </a:lnTo>
                <a:lnTo>
                  <a:pt x="3099" y="209"/>
                </a:lnTo>
                <a:lnTo>
                  <a:pt x="3093" y="219"/>
                </a:lnTo>
                <a:lnTo>
                  <a:pt x="3090" y="223"/>
                </a:lnTo>
                <a:lnTo>
                  <a:pt x="3086" y="227"/>
                </a:lnTo>
                <a:lnTo>
                  <a:pt x="3082" y="231"/>
                </a:lnTo>
                <a:lnTo>
                  <a:pt x="3078" y="235"/>
                </a:lnTo>
                <a:lnTo>
                  <a:pt x="3074" y="238"/>
                </a:lnTo>
                <a:lnTo>
                  <a:pt x="3069" y="241"/>
                </a:lnTo>
                <a:lnTo>
                  <a:pt x="3064" y="244"/>
                </a:lnTo>
                <a:lnTo>
                  <a:pt x="3059" y="246"/>
                </a:lnTo>
                <a:lnTo>
                  <a:pt x="3053" y="248"/>
                </a:lnTo>
                <a:lnTo>
                  <a:pt x="3047" y="250"/>
                </a:lnTo>
                <a:lnTo>
                  <a:pt x="3042" y="251"/>
                </a:lnTo>
                <a:lnTo>
                  <a:pt x="3035" y="252"/>
                </a:lnTo>
                <a:lnTo>
                  <a:pt x="3023" y="253"/>
                </a:lnTo>
                <a:close/>
                <a:moveTo>
                  <a:pt x="3023" y="215"/>
                </a:moveTo>
                <a:lnTo>
                  <a:pt x="3027" y="214"/>
                </a:lnTo>
                <a:lnTo>
                  <a:pt x="3031" y="214"/>
                </a:lnTo>
                <a:lnTo>
                  <a:pt x="3035" y="212"/>
                </a:lnTo>
                <a:lnTo>
                  <a:pt x="3039" y="211"/>
                </a:lnTo>
                <a:lnTo>
                  <a:pt x="3042" y="209"/>
                </a:lnTo>
                <a:lnTo>
                  <a:pt x="3045" y="206"/>
                </a:lnTo>
                <a:lnTo>
                  <a:pt x="3048" y="203"/>
                </a:lnTo>
                <a:lnTo>
                  <a:pt x="3050" y="199"/>
                </a:lnTo>
                <a:lnTo>
                  <a:pt x="3052" y="195"/>
                </a:lnTo>
                <a:lnTo>
                  <a:pt x="3054" y="191"/>
                </a:lnTo>
                <a:lnTo>
                  <a:pt x="3056" y="187"/>
                </a:lnTo>
                <a:lnTo>
                  <a:pt x="3057" y="182"/>
                </a:lnTo>
                <a:lnTo>
                  <a:pt x="3059" y="172"/>
                </a:lnTo>
                <a:lnTo>
                  <a:pt x="3060" y="167"/>
                </a:lnTo>
                <a:lnTo>
                  <a:pt x="3060" y="161"/>
                </a:lnTo>
                <a:lnTo>
                  <a:pt x="3059" y="150"/>
                </a:lnTo>
                <a:lnTo>
                  <a:pt x="3057" y="140"/>
                </a:lnTo>
                <a:lnTo>
                  <a:pt x="3056" y="135"/>
                </a:lnTo>
                <a:lnTo>
                  <a:pt x="3054" y="131"/>
                </a:lnTo>
                <a:lnTo>
                  <a:pt x="3050" y="123"/>
                </a:lnTo>
                <a:lnTo>
                  <a:pt x="3048" y="119"/>
                </a:lnTo>
                <a:lnTo>
                  <a:pt x="3045" y="116"/>
                </a:lnTo>
                <a:lnTo>
                  <a:pt x="3042" y="113"/>
                </a:lnTo>
                <a:lnTo>
                  <a:pt x="3039" y="111"/>
                </a:lnTo>
                <a:lnTo>
                  <a:pt x="3035" y="110"/>
                </a:lnTo>
                <a:lnTo>
                  <a:pt x="3031" y="108"/>
                </a:lnTo>
                <a:lnTo>
                  <a:pt x="3027" y="108"/>
                </a:lnTo>
                <a:lnTo>
                  <a:pt x="3023" y="107"/>
                </a:lnTo>
                <a:lnTo>
                  <a:pt x="3018" y="108"/>
                </a:lnTo>
                <a:lnTo>
                  <a:pt x="3014" y="108"/>
                </a:lnTo>
                <a:lnTo>
                  <a:pt x="3010" y="110"/>
                </a:lnTo>
                <a:lnTo>
                  <a:pt x="3006" y="111"/>
                </a:lnTo>
                <a:lnTo>
                  <a:pt x="3003" y="113"/>
                </a:lnTo>
                <a:lnTo>
                  <a:pt x="3000" y="116"/>
                </a:lnTo>
                <a:lnTo>
                  <a:pt x="2997" y="119"/>
                </a:lnTo>
                <a:lnTo>
                  <a:pt x="2995" y="123"/>
                </a:lnTo>
                <a:lnTo>
                  <a:pt x="2991" y="131"/>
                </a:lnTo>
                <a:lnTo>
                  <a:pt x="2989" y="135"/>
                </a:lnTo>
                <a:lnTo>
                  <a:pt x="2988" y="140"/>
                </a:lnTo>
                <a:lnTo>
                  <a:pt x="2987" y="145"/>
                </a:lnTo>
                <a:lnTo>
                  <a:pt x="2986" y="150"/>
                </a:lnTo>
                <a:lnTo>
                  <a:pt x="2986" y="155"/>
                </a:lnTo>
                <a:lnTo>
                  <a:pt x="2985" y="161"/>
                </a:lnTo>
                <a:lnTo>
                  <a:pt x="2986" y="172"/>
                </a:lnTo>
                <a:lnTo>
                  <a:pt x="2988" y="182"/>
                </a:lnTo>
                <a:lnTo>
                  <a:pt x="2989" y="187"/>
                </a:lnTo>
                <a:lnTo>
                  <a:pt x="2991" y="191"/>
                </a:lnTo>
                <a:lnTo>
                  <a:pt x="2993" y="195"/>
                </a:lnTo>
                <a:lnTo>
                  <a:pt x="2995" y="199"/>
                </a:lnTo>
                <a:lnTo>
                  <a:pt x="2997" y="203"/>
                </a:lnTo>
                <a:lnTo>
                  <a:pt x="3000" y="206"/>
                </a:lnTo>
                <a:lnTo>
                  <a:pt x="3003" y="209"/>
                </a:lnTo>
                <a:lnTo>
                  <a:pt x="3006" y="211"/>
                </a:lnTo>
                <a:lnTo>
                  <a:pt x="3010" y="212"/>
                </a:lnTo>
                <a:lnTo>
                  <a:pt x="3014" y="214"/>
                </a:lnTo>
                <a:lnTo>
                  <a:pt x="3018" y="214"/>
                </a:lnTo>
                <a:lnTo>
                  <a:pt x="3023" y="215"/>
                </a:lnTo>
                <a:close/>
                <a:moveTo>
                  <a:pt x="3142" y="315"/>
                </a:moveTo>
                <a:lnTo>
                  <a:pt x="3142" y="72"/>
                </a:lnTo>
                <a:lnTo>
                  <a:pt x="3191" y="72"/>
                </a:lnTo>
                <a:lnTo>
                  <a:pt x="3191" y="102"/>
                </a:lnTo>
                <a:lnTo>
                  <a:pt x="3197" y="95"/>
                </a:lnTo>
                <a:lnTo>
                  <a:pt x="3202" y="87"/>
                </a:lnTo>
                <a:lnTo>
                  <a:pt x="3206" y="84"/>
                </a:lnTo>
                <a:lnTo>
                  <a:pt x="3209" y="81"/>
                </a:lnTo>
                <a:lnTo>
                  <a:pt x="3214" y="78"/>
                </a:lnTo>
                <a:lnTo>
                  <a:pt x="3218" y="75"/>
                </a:lnTo>
                <a:lnTo>
                  <a:pt x="3224" y="73"/>
                </a:lnTo>
                <a:lnTo>
                  <a:pt x="3227" y="72"/>
                </a:lnTo>
                <a:lnTo>
                  <a:pt x="3230" y="71"/>
                </a:lnTo>
                <a:lnTo>
                  <a:pt x="3236" y="70"/>
                </a:lnTo>
                <a:lnTo>
                  <a:pt x="3243" y="70"/>
                </a:lnTo>
                <a:lnTo>
                  <a:pt x="3253" y="71"/>
                </a:lnTo>
                <a:lnTo>
                  <a:pt x="3257" y="71"/>
                </a:lnTo>
                <a:lnTo>
                  <a:pt x="3262" y="73"/>
                </a:lnTo>
                <a:lnTo>
                  <a:pt x="3266" y="74"/>
                </a:lnTo>
                <a:lnTo>
                  <a:pt x="3270" y="76"/>
                </a:lnTo>
                <a:lnTo>
                  <a:pt x="3279" y="80"/>
                </a:lnTo>
                <a:lnTo>
                  <a:pt x="3283" y="83"/>
                </a:lnTo>
                <a:lnTo>
                  <a:pt x="3286" y="86"/>
                </a:lnTo>
                <a:lnTo>
                  <a:pt x="3290" y="89"/>
                </a:lnTo>
                <a:lnTo>
                  <a:pt x="3293" y="93"/>
                </a:lnTo>
                <a:lnTo>
                  <a:pt x="3297" y="97"/>
                </a:lnTo>
                <a:lnTo>
                  <a:pt x="3299" y="101"/>
                </a:lnTo>
                <a:lnTo>
                  <a:pt x="3302" y="106"/>
                </a:lnTo>
                <a:lnTo>
                  <a:pt x="3305" y="110"/>
                </a:lnTo>
                <a:lnTo>
                  <a:pt x="3307" y="116"/>
                </a:lnTo>
                <a:lnTo>
                  <a:pt x="3309" y="121"/>
                </a:lnTo>
                <a:lnTo>
                  <a:pt x="3311" y="127"/>
                </a:lnTo>
                <a:lnTo>
                  <a:pt x="3312" y="133"/>
                </a:lnTo>
                <a:lnTo>
                  <a:pt x="3313" y="140"/>
                </a:lnTo>
                <a:lnTo>
                  <a:pt x="3314" y="146"/>
                </a:lnTo>
                <a:lnTo>
                  <a:pt x="3314" y="154"/>
                </a:lnTo>
                <a:lnTo>
                  <a:pt x="3315" y="161"/>
                </a:lnTo>
                <a:lnTo>
                  <a:pt x="3314" y="175"/>
                </a:lnTo>
                <a:lnTo>
                  <a:pt x="3312" y="188"/>
                </a:lnTo>
                <a:lnTo>
                  <a:pt x="3311" y="194"/>
                </a:lnTo>
                <a:lnTo>
                  <a:pt x="3309" y="200"/>
                </a:lnTo>
                <a:lnTo>
                  <a:pt x="3307" y="206"/>
                </a:lnTo>
                <a:lnTo>
                  <a:pt x="3305" y="211"/>
                </a:lnTo>
                <a:lnTo>
                  <a:pt x="3303" y="216"/>
                </a:lnTo>
                <a:lnTo>
                  <a:pt x="3300" y="220"/>
                </a:lnTo>
                <a:lnTo>
                  <a:pt x="3297" y="225"/>
                </a:lnTo>
                <a:lnTo>
                  <a:pt x="3294" y="229"/>
                </a:lnTo>
                <a:lnTo>
                  <a:pt x="3287" y="236"/>
                </a:lnTo>
                <a:lnTo>
                  <a:pt x="3283" y="239"/>
                </a:lnTo>
                <a:lnTo>
                  <a:pt x="3279" y="242"/>
                </a:lnTo>
                <a:lnTo>
                  <a:pt x="3271" y="246"/>
                </a:lnTo>
                <a:lnTo>
                  <a:pt x="3267" y="248"/>
                </a:lnTo>
                <a:lnTo>
                  <a:pt x="3262" y="249"/>
                </a:lnTo>
                <a:lnTo>
                  <a:pt x="3253" y="251"/>
                </a:lnTo>
                <a:lnTo>
                  <a:pt x="3243" y="252"/>
                </a:lnTo>
                <a:lnTo>
                  <a:pt x="3236" y="252"/>
                </a:lnTo>
                <a:lnTo>
                  <a:pt x="3230" y="251"/>
                </a:lnTo>
                <a:lnTo>
                  <a:pt x="3224" y="249"/>
                </a:lnTo>
                <a:lnTo>
                  <a:pt x="3219" y="247"/>
                </a:lnTo>
                <a:lnTo>
                  <a:pt x="3214" y="245"/>
                </a:lnTo>
                <a:lnTo>
                  <a:pt x="3210" y="242"/>
                </a:lnTo>
                <a:lnTo>
                  <a:pt x="3208" y="240"/>
                </a:lnTo>
                <a:lnTo>
                  <a:pt x="3206" y="239"/>
                </a:lnTo>
                <a:lnTo>
                  <a:pt x="3203" y="235"/>
                </a:lnTo>
                <a:lnTo>
                  <a:pt x="3200" y="232"/>
                </a:lnTo>
                <a:lnTo>
                  <a:pt x="3197" y="228"/>
                </a:lnTo>
                <a:lnTo>
                  <a:pt x="3193" y="221"/>
                </a:lnTo>
                <a:lnTo>
                  <a:pt x="3191" y="315"/>
                </a:lnTo>
                <a:lnTo>
                  <a:pt x="3142" y="315"/>
                </a:lnTo>
                <a:close/>
                <a:moveTo>
                  <a:pt x="3190" y="161"/>
                </a:moveTo>
                <a:lnTo>
                  <a:pt x="3191" y="172"/>
                </a:lnTo>
                <a:lnTo>
                  <a:pt x="3193" y="182"/>
                </a:lnTo>
                <a:lnTo>
                  <a:pt x="3194" y="187"/>
                </a:lnTo>
                <a:lnTo>
                  <a:pt x="3196" y="191"/>
                </a:lnTo>
                <a:lnTo>
                  <a:pt x="3198" y="195"/>
                </a:lnTo>
                <a:lnTo>
                  <a:pt x="3200" y="199"/>
                </a:lnTo>
                <a:lnTo>
                  <a:pt x="3205" y="205"/>
                </a:lnTo>
                <a:lnTo>
                  <a:pt x="3208" y="207"/>
                </a:lnTo>
                <a:lnTo>
                  <a:pt x="3212" y="209"/>
                </a:lnTo>
                <a:lnTo>
                  <a:pt x="3215" y="211"/>
                </a:lnTo>
                <a:lnTo>
                  <a:pt x="3219" y="212"/>
                </a:lnTo>
                <a:lnTo>
                  <a:pt x="3223" y="213"/>
                </a:lnTo>
                <a:lnTo>
                  <a:pt x="3227" y="213"/>
                </a:lnTo>
                <a:lnTo>
                  <a:pt x="3232" y="213"/>
                </a:lnTo>
                <a:lnTo>
                  <a:pt x="3236" y="212"/>
                </a:lnTo>
                <a:lnTo>
                  <a:pt x="3240" y="211"/>
                </a:lnTo>
                <a:lnTo>
                  <a:pt x="3243" y="209"/>
                </a:lnTo>
                <a:lnTo>
                  <a:pt x="3247" y="207"/>
                </a:lnTo>
                <a:lnTo>
                  <a:pt x="3250" y="205"/>
                </a:lnTo>
                <a:lnTo>
                  <a:pt x="3253" y="202"/>
                </a:lnTo>
                <a:lnTo>
                  <a:pt x="3255" y="198"/>
                </a:lnTo>
                <a:lnTo>
                  <a:pt x="3259" y="191"/>
                </a:lnTo>
                <a:lnTo>
                  <a:pt x="3261" y="186"/>
                </a:lnTo>
                <a:lnTo>
                  <a:pt x="3262" y="182"/>
                </a:lnTo>
                <a:lnTo>
                  <a:pt x="3263" y="177"/>
                </a:lnTo>
                <a:lnTo>
                  <a:pt x="3264" y="172"/>
                </a:lnTo>
                <a:lnTo>
                  <a:pt x="3264" y="166"/>
                </a:lnTo>
                <a:lnTo>
                  <a:pt x="3265" y="161"/>
                </a:lnTo>
                <a:lnTo>
                  <a:pt x="3264" y="150"/>
                </a:lnTo>
                <a:lnTo>
                  <a:pt x="3262" y="140"/>
                </a:lnTo>
                <a:lnTo>
                  <a:pt x="3261" y="135"/>
                </a:lnTo>
                <a:lnTo>
                  <a:pt x="3259" y="131"/>
                </a:lnTo>
                <a:lnTo>
                  <a:pt x="3257" y="127"/>
                </a:lnTo>
                <a:lnTo>
                  <a:pt x="3255" y="123"/>
                </a:lnTo>
                <a:lnTo>
                  <a:pt x="3253" y="120"/>
                </a:lnTo>
                <a:lnTo>
                  <a:pt x="3250" y="117"/>
                </a:lnTo>
                <a:lnTo>
                  <a:pt x="3247" y="115"/>
                </a:lnTo>
                <a:lnTo>
                  <a:pt x="3243" y="113"/>
                </a:lnTo>
                <a:lnTo>
                  <a:pt x="3240" y="111"/>
                </a:lnTo>
                <a:lnTo>
                  <a:pt x="3236" y="110"/>
                </a:lnTo>
                <a:lnTo>
                  <a:pt x="3232" y="109"/>
                </a:lnTo>
                <a:lnTo>
                  <a:pt x="3227" y="109"/>
                </a:lnTo>
                <a:lnTo>
                  <a:pt x="3219" y="110"/>
                </a:lnTo>
                <a:lnTo>
                  <a:pt x="3215" y="111"/>
                </a:lnTo>
                <a:lnTo>
                  <a:pt x="3212" y="113"/>
                </a:lnTo>
                <a:lnTo>
                  <a:pt x="3208" y="115"/>
                </a:lnTo>
                <a:lnTo>
                  <a:pt x="3205" y="117"/>
                </a:lnTo>
                <a:lnTo>
                  <a:pt x="3202" y="120"/>
                </a:lnTo>
                <a:lnTo>
                  <a:pt x="3200" y="123"/>
                </a:lnTo>
                <a:lnTo>
                  <a:pt x="3196" y="131"/>
                </a:lnTo>
                <a:lnTo>
                  <a:pt x="3194" y="135"/>
                </a:lnTo>
                <a:lnTo>
                  <a:pt x="3193" y="139"/>
                </a:lnTo>
                <a:lnTo>
                  <a:pt x="3192" y="144"/>
                </a:lnTo>
                <a:lnTo>
                  <a:pt x="3191" y="150"/>
                </a:lnTo>
                <a:lnTo>
                  <a:pt x="3190" y="155"/>
                </a:lnTo>
                <a:lnTo>
                  <a:pt x="3190" y="161"/>
                </a:lnTo>
                <a:close/>
                <a:moveTo>
                  <a:pt x="3373" y="50"/>
                </a:moveTo>
                <a:lnTo>
                  <a:pt x="3368" y="49"/>
                </a:lnTo>
                <a:lnTo>
                  <a:pt x="3363" y="48"/>
                </a:lnTo>
                <a:lnTo>
                  <a:pt x="3358" y="45"/>
                </a:lnTo>
                <a:lnTo>
                  <a:pt x="3354" y="42"/>
                </a:lnTo>
                <a:lnTo>
                  <a:pt x="3351" y="38"/>
                </a:lnTo>
                <a:lnTo>
                  <a:pt x="3348" y="34"/>
                </a:lnTo>
                <a:lnTo>
                  <a:pt x="3347" y="30"/>
                </a:lnTo>
                <a:lnTo>
                  <a:pt x="3346" y="25"/>
                </a:lnTo>
                <a:lnTo>
                  <a:pt x="3347" y="20"/>
                </a:lnTo>
                <a:lnTo>
                  <a:pt x="3348" y="15"/>
                </a:lnTo>
                <a:lnTo>
                  <a:pt x="3351" y="11"/>
                </a:lnTo>
                <a:lnTo>
                  <a:pt x="3354" y="7"/>
                </a:lnTo>
                <a:lnTo>
                  <a:pt x="3358" y="4"/>
                </a:lnTo>
                <a:lnTo>
                  <a:pt x="3363" y="2"/>
                </a:lnTo>
                <a:lnTo>
                  <a:pt x="3368" y="0"/>
                </a:lnTo>
                <a:lnTo>
                  <a:pt x="3373" y="0"/>
                </a:lnTo>
                <a:lnTo>
                  <a:pt x="3378" y="0"/>
                </a:lnTo>
                <a:lnTo>
                  <a:pt x="3383" y="2"/>
                </a:lnTo>
                <a:lnTo>
                  <a:pt x="3387" y="4"/>
                </a:lnTo>
                <a:lnTo>
                  <a:pt x="3392" y="7"/>
                </a:lnTo>
                <a:lnTo>
                  <a:pt x="3395" y="11"/>
                </a:lnTo>
                <a:lnTo>
                  <a:pt x="3397" y="15"/>
                </a:lnTo>
                <a:lnTo>
                  <a:pt x="3399" y="20"/>
                </a:lnTo>
                <a:lnTo>
                  <a:pt x="3399" y="25"/>
                </a:lnTo>
                <a:lnTo>
                  <a:pt x="3399" y="30"/>
                </a:lnTo>
                <a:lnTo>
                  <a:pt x="3397" y="34"/>
                </a:lnTo>
                <a:lnTo>
                  <a:pt x="3395" y="38"/>
                </a:lnTo>
                <a:lnTo>
                  <a:pt x="3392" y="42"/>
                </a:lnTo>
                <a:lnTo>
                  <a:pt x="3387" y="45"/>
                </a:lnTo>
                <a:lnTo>
                  <a:pt x="3383" y="48"/>
                </a:lnTo>
                <a:lnTo>
                  <a:pt x="3378" y="49"/>
                </a:lnTo>
                <a:lnTo>
                  <a:pt x="3373" y="50"/>
                </a:lnTo>
                <a:close/>
                <a:moveTo>
                  <a:pt x="3348" y="72"/>
                </a:moveTo>
                <a:lnTo>
                  <a:pt x="3397" y="72"/>
                </a:lnTo>
                <a:lnTo>
                  <a:pt x="3397" y="249"/>
                </a:lnTo>
                <a:lnTo>
                  <a:pt x="3348" y="249"/>
                </a:lnTo>
                <a:lnTo>
                  <a:pt x="3348" y="72"/>
                </a:lnTo>
                <a:close/>
                <a:moveTo>
                  <a:pt x="3585" y="123"/>
                </a:moveTo>
                <a:lnTo>
                  <a:pt x="3540" y="126"/>
                </a:lnTo>
                <a:lnTo>
                  <a:pt x="3539" y="121"/>
                </a:lnTo>
                <a:lnTo>
                  <a:pt x="3537" y="118"/>
                </a:lnTo>
                <a:lnTo>
                  <a:pt x="3534" y="114"/>
                </a:lnTo>
                <a:lnTo>
                  <a:pt x="3531" y="111"/>
                </a:lnTo>
                <a:lnTo>
                  <a:pt x="3527" y="108"/>
                </a:lnTo>
                <a:lnTo>
                  <a:pt x="3522" y="106"/>
                </a:lnTo>
                <a:lnTo>
                  <a:pt x="3516" y="105"/>
                </a:lnTo>
                <a:lnTo>
                  <a:pt x="3510" y="105"/>
                </a:lnTo>
                <a:lnTo>
                  <a:pt x="3505" y="105"/>
                </a:lnTo>
                <a:lnTo>
                  <a:pt x="3500" y="106"/>
                </a:lnTo>
                <a:lnTo>
                  <a:pt x="3495" y="108"/>
                </a:lnTo>
                <a:lnTo>
                  <a:pt x="3491" y="110"/>
                </a:lnTo>
                <a:lnTo>
                  <a:pt x="3488" y="112"/>
                </a:lnTo>
                <a:lnTo>
                  <a:pt x="3485" y="115"/>
                </a:lnTo>
                <a:lnTo>
                  <a:pt x="3484" y="119"/>
                </a:lnTo>
                <a:lnTo>
                  <a:pt x="3483" y="122"/>
                </a:lnTo>
                <a:lnTo>
                  <a:pt x="3484" y="125"/>
                </a:lnTo>
                <a:lnTo>
                  <a:pt x="3485" y="128"/>
                </a:lnTo>
                <a:lnTo>
                  <a:pt x="3486" y="131"/>
                </a:lnTo>
                <a:lnTo>
                  <a:pt x="3488" y="133"/>
                </a:lnTo>
                <a:lnTo>
                  <a:pt x="3491" y="135"/>
                </a:lnTo>
                <a:lnTo>
                  <a:pt x="3495" y="137"/>
                </a:lnTo>
                <a:lnTo>
                  <a:pt x="3500" y="139"/>
                </a:lnTo>
                <a:lnTo>
                  <a:pt x="3506" y="140"/>
                </a:lnTo>
                <a:lnTo>
                  <a:pt x="3538" y="146"/>
                </a:lnTo>
                <a:lnTo>
                  <a:pt x="3544" y="148"/>
                </a:lnTo>
                <a:lnTo>
                  <a:pt x="3550" y="150"/>
                </a:lnTo>
                <a:lnTo>
                  <a:pt x="3555" y="151"/>
                </a:lnTo>
                <a:lnTo>
                  <a:pt x="3560" y="153"/>
                </a:lnTo>
                <a:lnTo>
                  <a:pt x="3569" y="158"/>
                </a:lnTo>
                <a:lnTo>
                  <a:pt x="3576" y="164"/>
                </a:lnTo>
                <a:lnTo>
                  <a:pt x="3579" y="167"/>
                </a:lnTo>
                <a:lnTo>
                  <a:pt x="3582" y="170"/>
                </a:lnTo>
                <a:lnTo>
                  <a:pt x="3584" y="174"/>
                </a:lnTo>
                <a:lnTo>
                  <a:pt x="3586" y="177"/>
                </a:lnTo>
                <a:lnTo>
                  <a:pt x="3588" y="185"/>
                </a:lnTo>
                <a:lnTo>
                  <a:pt x="3589" y="190"/>
                </a:lnTo>
                <a:lnTo>
                  <a:pt x="3589" y="194"/>
                </a:lnTo>
                <a:lnTo>
                  <a:pt x="3589" y="199"/>
                </a:lnTo>
                <a:lnTo>
                  <a:pt x="3588" y="203"/>
                </a:lnTo>
                <a:lnTo>
                  <a:pt x="3587" y="207"/>
                </a:lnTo>
                <a:lnTo>
                  <a:pt x="3586" y="211"/>
                </a:lnTo>
                <a:lnTo>
                  <a:pt x="3585" y="214"/>
                </a:lnTo>
                <a:lnTo>
                  <a:pt x="3583" y="218"/>
                </a:lnTo>
                <a:lnTo>
                  <a:pt x="3581" y="221"/>
                </a:lnTo>
                <a:lnTo>
                  <a:pt x="3579" y="225"/>
                </a:lnTo>
                <a:lnTo>
                  <a:pt x="3573" y="231"/>
                </a:lnTo>
                <a:lnTo>
                  <a:pt x="3567" y="236"/>
                </a:lnTo>
                <a:lnTo>
                  <a:pt x="3559" y="241"/>
                </a:lnTo>
                <a:lnTo>
                  <a:pt x="3551" y="245"/>
                </a:lnTo>
                <a:lnTo>
                  <a:pt x="3542" y="248"/>
                </a:lnTo>
                <a:lnTo>
                  <a:pt x="3532" y="251"/>
                </a:lnTo>
                <a:lnTo>
                  <a:pt x="3521" y="252"/>
                </a:lnTo>
                <a:lnTo>
                  <a:pt x="3510" y="253"/>
                </a:lnTo>
                <a:lnTo>
                  <a:pt x="3502" y="252"/>
                </a:lnTo>
                <a:lnTo>
                  <a:pt x="3494" y="252"/>
                </a:lnTo>
                <a:lnTo>
                  <a:pt x="3486" y="250"/>
                </a:lnTo>
                <a:lnTo>
                  <a:pt x="3479" y="249"/>
                </a:lnTo>
                <a:lnTo>
                  <a:pt x="3472" y="247"/>
                </a:lnTo>
                <a:lnTo>
                  <a:pt x="3466" y="244"/>
                </a:lnTo>
                <a:lnTo>
                  <a:pt x="3460" y="241"/>
                </a:lnTo>
                <a:lnTo>
                  <a:pt x="3454" y="238"/>
                </a:lnTo>
                <a:lnTo>
                  <a:pt x="3449" y="234"/>
                </a:lnTo>
                <a:lnTo>
                  <a:pt x="3445" y="230"/>
                </a:lnTo>
                <a:lnTo>
                  <a:pt x="3441" y="225"/>
                </a:lnTo>
                <a:lnTo>
                  <a:pt x="3437" y="221"/>
                </a:lnTo>
                <a:lnTo>
                  <a:pt x="3434" y="215"/>
                </a:lnTo>
                <a:lnTo>
                  <a:pt x="3432" y="210"/>
                </a:lnTo>
                <a:lnTo>
                  <a:pt x="3430" y="204"/>
                </a:lnTo>
                <a:lnTo>
                  <a:pt x="3429" y="198"/>
                </a:lnTo>
                <a:lnTo>
                  <a:pt x="3478" y="195"/>
                </a:lnTo>
                <a:lnTo>
                  <a:pt x="3480" y="200"/>
                </a:lnTo>
                <a:lnTo>
                  <a:pt x="3482" y="205"/>
                </a:lnTo>
                <a:lnTo>
                  <a:pt x="3485" y="209"/>
                </a:lnTo>
                <a:lnTo>
                  <a:pt x="3489" y="212"/>
                </a:lnTo>
                <a:lnTo>
                  <a:pt x="3493" y="214"/>
                </a:lnTo>
                <a:lnTo>
                  <a:pt x="3498" y="216"/>
                </a:lnTo>
                <a:lnTo>
                  <a:pt x="3504" y="217"/>
                </a:lnTo>
                <a:lnTo>
                  <a:pt x="3510" y="217"/>
                </a:lnTo>
                <a:lnTo>
                  <a:pt x="3516" y="217"/>
                </a:lnTo>
                <a:lnTo>
                  <a:pt x="3522" y="216"/>
                </a:lnTo>
                <a:lnTo>
                  <a:pt x="3527" y="214"/>
                </a:lnTo>
                <a:lnTo>
                  <a:pt x="3529" y="213"/>
                </a:lnTo>
                <a:lnTo>
                  <a:pt x="3531" y="212"/>
                </a:lnTo>
                <a:lnTo>
                  <a:pt x="3535" y="209"/>
                </a:lnTo>
                <a:lnTo>
                  <a:pt x="3537" y="206"/>
                </a:lnTo>
                <a:lnTo>
                  <a:pt x="3538" y="205"/>
                </a:lnTo>
                <a:lnTo>
                  <a:pt x="3539" y="203"/>
                </a:lnTo>
                <a:lnTo>
                  <a:pt x="3539" y="199"/>
                </a:lnTo>
                <a:lnTo>
                  <a:pt x="3539" y="196"/>
                </a:lnTo>
                <a:lnTo>
                  <a:pt x="3538" y="193"/>
                </a:lnTo>
                <a:lnTo>
                  <a:pt x="3536" y="191"/>
                </a:lnTo>
                <a:lnTo>
                  <a:pt x="3533" y="188"/>
                </a:lnTo>
                <a:lnTo>
                  <a:pt x="3530" y="186"/>
                </a:lnTo>
                <a:lnTo>
                  <a:pt x="3526" y="184"/>
                </a:lnTo>
                <a:lnTo>
                  <a:pt x="3522" y="183"/>
                </a:lnTo>
                <a:lnTo>
                  <a:pt x="3516" y="182"/>
                </a:lnTo>
                <a:lnTo>
                  <a:pt x="3486" y="176"/>
                </a:lnTo>
                <a:lnTo>
                  <a:pt x="3480" y="174"/>
                </a:lnTo>
                <a:lnTo>
                  <a:pt x="3474" y="173"/>
                </a:lnTo>
                <a:lnTo>
                  <a:pt x="3463" y="169"/>
                </a:lnTo>
                <a:lnTo>
                  <a:pt x="3459" y="166"/>
                </a:lnTo>
                <a:lnTo>
                  <a:pt x="3455" y="164"/>
                </a:lnTo>
                <a:lnTo>
                  <a:pt x="3451" y="161"/>
                </a:lnTo>
                <a:lnTo>
                  <a:pt x="3447" y="158"/>
                </a:lnTo>
                <a:lnTo>
                  <a:pt x="3444" y="155"/>
                </a:lnTo>
                <a:lnTo>
                  <a:pt x="3442" y="151"/>
                </a:lnTo>
                <a:lnTo>
                  <a:pt x="3440" y="147"/>
                </a:lnTo>
                <a:lnTo>
                  <a:pt x="3437" y="143"/>
                </a:lnTo>
                <a:lnTo>
                  <a:pt x="3435" y="139"/>
                </a:lnTo>
                <a:lnTo>
                  <a:pt x="3434" y="135"/>
                </a:lnTo>
                <a:lnTo>
                  <a:pt x="3434" y="130"/>
                </a:lnTo>
                <a:lnTo>
                  <a:pt x="3434" y="125"/>
                </a:lnTo>
                <a:lnTo>
                  <a:pt x="3434" y="119"/>
                </a:lnTo>
                <a:lnTo>
                  <a:pt x="3435" y="113"/>
                </a:lnTo>
                <a:lnTo>
                  <a:pt x="3437" y="107"/>
                </a:lnTo>
                <a:lnTo>
                  <a:pt x="3440" y="102"/>
                </a:lnTo>
                <a:lnTo>
                  <a:pt x="3443" y="97"/>
                </a:lnTo>
                <a:lnTo>
                  <a:pt x="3446" y="93"/>
                </a:lnTo>
                <a:lnTo>
                  <a:pt x="3450" y="89"/>
                </a:lnTo>
                <a:lnTo>
                  <a:pt x="3455" y="85"/>
                </a:lnTo>
                <a:lnTo>
                  <a:pt x="3460" y="81"/>
                </a:lnTo>
                <a:lnTo>
                  <a:pt x="3466" y="78"/>
                </a:lnTo>
                <a:lnTo>
                  <a:pt x="3472" y="76"/>
                </a:lnTo>
                <a:lnTo>
                  <a:pt x="3479" y="74"/>
                </a:lnTo>
                <a:lnTo>
                  <a:pt x="3482" y="73"/>
                </a:lnTo>
                <a:lnTo>
                  <a:pt x="3486" y="72"/>
                </a:lnTo>
                <a:lnTo>
                  <a:pt x="3493" y="71"/>
                </a:lnTo>
                <a:lnTo>
                  <a:pt x="3501" y="70"/>
                </a:lnTo>
                <a:lnTo>
                  <a:pt x="3510" y="70"/>
                </a:lnTo>
                <a:lnTo>
                  <a:pt x="3518" y="70"/>
                </a:lnTo>
                <a:lnTo>
                  <a:pt x="3525" y="71"/>
                </a:lnTo>
                <a:lnTo>
                  <a:pt x="3533" y="72"/>
                </a:lnTo>
                <a:lnTo>
                  <a:pt x="3540" y="74"/>
                </a:lnTo>
                <a:lnTo>
                  <a:pt x="3546" y="76"/>
                </a:lnTo>
                <a:lnTo>
                  <a:pt x="3552" y="78"/>
                </a:lnTo>
                <a:lnTo>
                  <a:pt x="3557" y="81"/>
                </a:lnTo>
                <a:lnTo>
                  <a:pt x="3562" y="84"/>
                </a:lnTo>
                <a:lnTo>
                  <a:pt x="3567" y="88"/>
                </a:lnTo>
                <a:lnTo>
                  <a:pt x="3571" y="92"/>
                </a:lnTo>
                <a:lnTo>
                  <a:pt x="3575" y="96"/>
                </a:lnTo>
                <a:lnTo>
                  <a:pt x="3578" y="101"/>
                </a:lnTo>
                <a:lnTo>
                  <a:pt x="3580" y="106"/>
                </a:lnTo>
                <a:lnTo>
                  <a:pt x="3582" y="111"/>
                </a:lnTo>
                <a:lnTo>
                  <a:pt x="3584" y="117"/>
                </a:lnTo>
                <a:lnTo>
                  <a:pt x="3585" y="123"/>
                </a:lnTo>
                <a:close/>
                <a:moveTo>
                  <a:pt x="3714" y="72"/>
                </a:moveTo>
                <a:lnTo>
                  <a:pt x="3714" y="109"/>
                </a:lnTo>
                <a:lnTo>
                  <a:pt x="3680" y="109"/>
                </a:lnTo>
                <a:lnTo>
                  <a:pt x="3680" y="195"/>
                </a:lnTo>
                <a:lnTo>
                  <a:pt x="3681" y="199"/>
                </a:lnTo>
                <a:lnTo>
                  <a:pt x="3682" y="203"/>
                </a:lnTo>
                <a:lnTo>
                  <a:pt x="3682" y="205"/>
                </a:lnTo>
                <a:lnTo>
                  <a:pt x="3683" y="206"/>
                </a:lnTo>
                <a:lnTo>
                  <a:pt x="3685" y="208"/>
                </a:lnTo>
                <a:lnTo>
                  <a:pt x="3687" y="210"/>
                </a:lnTo>
                <a:lnTo>
                  <a:pt x="3690" y="211"/>
                </a:lnTo>
                <a:lnTo>
                  <a:pt x="3693" y="212"/>
                </a:lnTo>
                <a:lnTo>
                  <a:pt x="3697" y="212"/>
                </a:lnTo>
                <a:lnTo>
                  <a:pt x="3704" y="211"/>
                </a:lnTo>
                <a:lnTo>
                  <a:pt x="3709" y="210"/>
                </a:lnTo>
                <a:lnTo>
                  <a:pt x="3717" y="247"/>
                </a:lnTo>
                <a:lnTo>
                  <a:pt x="3707" y="250"/>
                </a:lnTo>
                <a:lnTo>
                  <a:pt x="3699" y="251"/>
                </a:lnTo>
                <a:lnTo>
                  <a:pt x="3690" y="252"/>
                </a:lnTo>
                <a:lnTo>
                  <a:pt x="3684" y="252"/>
                </a:lnTo>
                <a:lnTo>
                  <a:pt x="3678" y="251"/>
                </a:lnTo>
                <a:lnTo>
                  <a:pt x="3672" y="250"/>
                </a:lnTo>
                <a:lnTo>
                  <a:pt x="3666" y="249"/>
                </a:lnTo>
                <a:lnTo>
                  <a:pt x="3661" y="248"/>
                </a:lnTo>
                <a:lnTo>
                  <a:pt x="3656" y="245"/>
                </a:lnTo>
                <a:lnTo>
                  <a:pt x="3652" y="243"/>
                </a:lnTo>
                <a:lnTo>
                  <a:pt x="3647" y="240"/>
                </a:lnTo>
                <a:lnTo>
                  <a:pt x="3644" y="237"/>
                </a:lnTo>
                <a:lnTo>
                  <a:pt x="3640" y="233"/>
                </a:lnTo>
                <a:lnTo>
                  <a:pt x="3638" y="229"/>
                </a:lnTo>
                <a:lnTo>
                  <a:pt x="3635" y="224"/>
                </a:lnTo>
                <a:lnTo>
                  <a:pt x="3634" y="219"/>
                </a:lnTo>
                <a:lnTo>
                  <a:pt x="3632" y="213"/>
                </a:lnTo>
                <a:lnTo>
                  <a:pt x="3632" y="208"/>
                </a:lnTo>
                <a:lnTo>
                  <a:pt x="3631" y="201"/>
                </a:lnTo>
                <a:lnTo>
                  <a:pt x="3631" y="109"/>
                </a:lnTo>
                <a:lnTo>
                  <a:pt x="3607" y="109"/>
                </a:lnTo>
                <a:lnTo>
                  <a:pt x="3607" y="72"/>
                </a:lnTo>
                <a:lnTo>
                  <a:pt x="3631" y="72"/>
                </a:lnTo>
                <a:lnTo>
                  <a:pt x="3631" y="30"/>
                </a:lnTo>
                <a:lnTo>
                  <a:pt x="3680" y="30"/>
                </a:lnTo>
                <a:lnTo>
                  <a:pt x="3680" y="72"/>
                </a:lnTo>
                <a:lnTo>
                  <a:pt x="3714" y="72"/>
                </a:lnTo>
                <a:close/>
                <a:moveTo>
                  <a:pt x="3821" y="253"/>
                </a:moveTo>
                <a:lnTo>
                  <a:pt x="3808" y="252"/>
                </a:lnTo>
                <a:lnTo>
                  <a:pt x="3801" y="251"/>
                </a:lnTo>
                <a:lnTo>
                  <a:pt x="3796" y="250"/>
                </a:lnTo>
                <a:lnTo>
                  <a:pt x="3784" y="246"/>
                </a:lnTo>
                <a:lnTo>
                  <a:pt x="3779" y="244"/>
                </a:lnTo>
                <a:lnTo>
                  <a:pt x="3774" y="241"/>
                </a:lnTo>
                <a:lnTo>
                  <a:pt x="3765" y="235"/>
                </a:lnTo>
                <a:lnTo>
                  <a:pt x="3761" y="231"/>
                </a:lnTo>
                <a:lnTo>
                  <a:pt x="3757" y="227"/>
                </a:lnTo>
                <a:lnTo>
                  <a:pt x="3750" y="219"/>
                </a:lnTo>
                <a:lnTo>
                  <a:pt x="3747" y="214"/>
                </a:lnTo>
                <a:lnTo>
                  <a:pt x="3744" y="209"/>
                </a:lnTo>
                <a:lnTo>
                  <a:pt x="3740" y="198"/>
                </a:lnTo>
                <a:lnTo>
                  <a:pt x="3738" y="193"/>
                </a:lnTo>
                <a:lnTo>
                  <a:pt x="3736" y="187"/>
                </a:lnTo>
                <a:lnTo>
                  <a:pt x="3735" y="181"/>
                </a:lnTo>
                <a:lnTo>
                  <a:pt x="3734" y="175"/>
                </a:lnTo>
                <a:lnTo>
                  <a:pt x="3734" y="168"/>
                </a:lnTo>
                <a:lnTo>
                  <a:pt x="3734" y="161"/>
                </a:lnTo>
                <a:lnTo>
                  <a:pt x="3734" y="155"/>
                </a:lnTo>
                <a:lnTo>
                  <a:pt x="3734" y="148"/>
                </a:lnTo>
                <a:lnTo>
                  <a:pt x="3735" y="142"/>
                </a:lnTo>
                <a:lnTo>
                  <a:pt x="3736" y="136"/>
                </a:lnTo>
                <a:lnTo>
                  <a:pt x="3740" y="124"/>
                </a:lnTo>
                <a:lnTo>
                  <a:pt x="3742" y="119"/>
                </a:lnTo>
                <a:lnTo>
                  <a:pt x="3744" y="114"/>
                </a:lnTo>
                <a:lnTo>
                  <a:pt x="3750" y="104"/>
                </a:lnTo>
                <a:lnTo>
                  <a:pt x="3753" y="99"/>
                </a:lnTo>
                <a:lnTo>
                  <a:pt x="3757" y="95"/>
                </a:lnTo>
                <a:lnTo>
                  <a:pt x="3761" y="91"/>
                </a:lnTo>
                <a:lnTo>
                  <a:pt x="3765" y="88"/>
                </a:lnTo>
                <a:lnTo>
                  <a:pt x="3770" y="85"/>
                </a:lnTo>
                <a:lnTo>
                  <a:pt x="3774" y="82"/>
                </a:lnTo>
                <a:lnTo>
                  <a:pt x="3779" y="79"/>
                </a:lnTo>
                <a:lnTo>
                  <a:pt x="3784" y="77"/>
                </a:lnTo>
                <a:lnTo>
                  <a:pt x="3790" y="75"/>
                </a:lnTo>
                <a:lnTo>
                  <a:pt x="3796" y="73"/>
                </a:lnTo>
                <a:lnTo>
                  <a:pt x="3801" y="72"/>
                </a:lnTo>
                <a:lnTo>
                  <a:pt x="3808" y="71"/>
                </a:lnTo>
                <a:lnTo>
                  <a:pt x="3821" y="70"/>
                </a:lnTo>
                <a:lnTo>
                  <a:pt x="3834" y="71"/>
                </a:lnTo>
                <a:lnTo>
                  <a:pt x="3840" y="72"/>
                </a:lnTo>
                <a:lnTo>
                  <a:pt x="3846" y="73"/>
                </a:lnTo>
                <a:lnTo>
                  <a:pt x="3857" y="77"/>
                </a:lnTo>
                <a:lnTo>
                  <a:pt x="3862" y="79"/>
                </a:lnTo>
                <a:lnTo>
                  <a:pt x="3867" y="82"/>
                </a:lnTo>
                <a:lnTo>
                  <a:pt x="3876" y="88"/>
                </a:lnTo>
                <a:lnTo>
                  <a:pt x="3880" y="91"/>
                </a:lnTo>
                <a:lnTo>
                  <a:pt x="3884" y="95"/>
                </a:lnTo>
                <a:lnTo>
                  <a:pt x="3891" y="104"/>
                </a:lnTo>
                <a:lnTo>
                  <a:pt x="3894" y="109"/>
                </a:lnTo>
                <a:lnTo>
                  <a:pt x="3897" y="114"/>
                </a:lnTo>
                <a:lnTo>
                  <a:pt x="3903" y="124"/>
                </a:lnTo>
                <a:lnTo>
                  <a:pt x="3904" y="130"/>
                </a:lnTo>
                <a:lnTo>
                  <a:pt x="3906" y="136"/>
                </a:lnTo>
                <a:lnTo>
                  <a:pt x="3907" y="142"/>
                </a:lnTo>
                <a:lnTo>
                  <a:pt x="3908" y="148"/>
                </a:lnTo>
                <a:lnTo>
                  <a:pt x="3908" y="155"/>
                </a:lnTo>
                <a:lnTo>
                  <a:pt x="3909" y="161"/>
                </a:lnTo>
                <a:lnTo>
                  <a:pt x="3908" y="168"/>
                </a:lnTo>
                <a:lnTo>
                  <a:pt x="3908" y="175"/>
                </a:lnTo>
                <a:lnTo>
                  <a:pt x="3907" y="181"/>
                </a:lnTo>
                <a:lnTo>
                  <a:pt x="3906" y="187"/>
                </a:lnTo>
                <a:lnTo>
                  <a:pt x="3903" y="198"/>
                </a:lnTo>
                <a:lnTo>
                  <a:pt x="3900" y="204"/>
                </a:lnTo>
                <a:lnTo>
                  <a:pt x="3897" y="209"/>
                </a:lnTo>
                <a:lnTo>
                  <a:pt x="3891" y="219"/>
                </a:lnTo>
                <a:lnTo>
                  <a:pt x="3888" y="223"/>
                </a:lnTo>
                <a:lnTo>
                  <a:pt x="3884" y="227"/>
                </a:lnTo>
                <a:lnTo>
                  <a:pt x="3880" y="231"/>
                </a:lnTo>
                <a:lnTo>
                  <a:pt x="3876" y="235"/>
                </a:lnTo>
                <a:lnTo>
                  <a:pt x="3872" y="238"/>
                </a:lnTo>
                <a:lnTo>
                  <a:pt x="3867" y="241"/>
                </a:lnTo>
                <a:lnTo>
                  <a:pt x="3862" y="244"/>
                </a:lnTo>
                <a:lnTo>
                  <a:pt x="3857" y="246"/>
                </a:lnTo>
                <a:lnTo>
                  <a:pt x="3851" y="248"/>
                </a:lnTo>
                <a:lnTo>
                  <a:pt x="3846" y="250"/>
                </a:lnTo>
                <a:lnTo>
                  <a:pt x="3840" y="251"/>
                </a:lnTo>
                <a:lnTo>
                  <a:pt x="3834" y="252"/>
                </a:lnTo>
                <a:lnTo>
                  <a:pt x="3821" y="253"/>
                </a:lnTo>
                <a:close/>
                <a:moveTo>
                  <a:pt x="3821" y="215"/>
                </a:moveTo>
                <a:lnTo>
                  <a:pt x="3825" y="214"/>
                </a:lnTo>
                <a:lnTo>
                  <a:pt x="3829" y="214"/>
                </a:lnTo>
                <a:lnTo>
                  <a:pt x="3833" y="212"/>
                </a:lnTo>
                <a:lnTo>
                  <a:pt x="3837" y="211"/>
                </a:lnTo>
                <a:lnTo>
                  <a:pt x="3840" y="209"/>
                </a:lnTo>
                <a:lnTo>
                  <a:pt x="3843" y="206"/>
                </a:lnTo>
                <a:lnTo>
                  <a:pt x="3846" y="203"/>
                </a:lnTo>
                <a:lnTo>
                  <a:pt x="3848" y="199"/>
                </a:lnTo>
                <a:lnTo>
                  <a:pt x="3851" y="195"/>
                </a:lnTo>
                <a:lnTo>
                  <a:pt x="3852" y="191"/>
                </a:lnTo>
                <a:lnTo>
                  <a:pt x="3854" y="187"/>
                </a:lnTo>
                <a:lnTo>
                  <a:pt x="3855" y="182"/>
                </a:lnTo>
                <a:lnTo>
                  <a:pt x="3857" y="172"/>
                </a:lnTo>
                <a:lnTo>
                  <a:pt x="3858" y="167"/>
                </a:lnTo>
                <a:lnTo>
                  <a:pt x="3858" y="161"/>
                </a:lnTo>
                <a:lnTo>
                  <a:pt x="3857" y="150"/>
                </a:lnTo>
                <a:lnTo>
                  <a:pt x="3855" y="140"/>
                </a:lnTo>
                <a:lnTo>
                  <a:pt x="3854" y="135"/>
                </a:lnTo>
                <a:lnTo>
                  <a:pt x="3852" y="131"/>
                </a:lnTo>
                <a:lnTo>
                  <a:pt x="3848" y="123"/>
                </a:lnTo>
                <a:lnTo>
                  <a:pt x="3846" y="119"/>
                </a:lnTo>
                <a:lnTo>
                  <a:pt x="3843" y="116"/>
                </a:lnTo>
                <a:lnTo>
                  <a:pt x="3840" y="113"/>
                </a:lnTo>
                <a:lnTo>
                  <a:pt x="3837" y="111"/>
                </a:lnTo>
                <a:lnTo>
                  <a:pt x="3833" y="110"/>
                </a:lnTo>
                <a:lnTo>
                  <a:pt x="3829" y="108"/>
                </a:lnTo>
                <a:lnTo>
                  <a:pt x="3825" y="108"/>
                </a:lnTo>
                <a:lnTo>
                  <a:pt x="3821" y="107"/>
                </a:lnTo>
                <a:lnTo>
                  <a:pt x="3816" y="108"/>
                </a:lnTo>
                <a:lnTo>
                  <a:pt x="3812" y="108"/>
                </a:lnTo>
                <a:lnTo>
                  <a:pt x="3808" y="110"/>
                </a:lnTo>
                <a:lnTo>
                  <a:pt x="3805" y="111"/>
                </a:lnTo>
                <a:lnTo>
                  <a:pt x="3801" y="113"/>
                </a:lnTo>
                <a:lnTo>
                  <a:pt x="3798" y="116"/>
                </a:lnTo>
                <a:lnTo>
                  <a:pt x="3795" y="119"/>
                </a:lnTo>
                <a:lnTo>
                  <a:pt x="3793" y="123"/>
                </a:lnTo>
                <a:lnTo>
                  <a:pt x="3789" y="131"/>
                </a:lnTo>
                <a:lnTo>
                  <a:pt x="3787" y="135"/>
                </a:lnTo>
                <a:lnTo>
                  <a:pt x="3786" y="140"/>
                </a:lnTo>
                <a:lnTo>
                  <a:pt x="3785" y="145"/>
                </a:lnTo>
                <a:lnTo>
                  <a:pt x="3784" y="150"/>
                </a:lnTo>
                <a:lnTo>
                  <a:pt x="3784" y="155"/>
                </a:lnTo>
                <a:lnTo>
                  <a:pt x="3783" y="161"/>
                </a:lnTo>
                <a:lnTo>
                  <a:pt x="3784" y="172"/>
                </a:lnTo>
                <a:lnTo>
                  <a:pt x="3786" y="182"/>
                </a:lnTo>
                <a:lnTo>
                  <a:pt x="3787" y="187"/>
                </a:lnTo>
                <a:lnTo>
                  <a:pt x="3789" y="191"/>
                </a:lnTo>
                <a:lnTo>
                  <a:pt x="3791" y="195"/>
                </a:lnTo>
                <a:lnTo>
                  <a:pt x="3793" y="199"/>
                </a:lnTo>
                <a:lnTo>
                  <a:pt x="3795" y="203"/>
                </a:lnTo>
                <a:lnTo>
                  <a:pt x="3798" y="206"/>
                </a:lnTo>
                <a:lnTo>
                  <a:pt x="3801" y="209"/>
                </a:lnTo>
                <a:lnTo>
                  <a:pt x="3805" y="211"/>
                </a:lnTo>
                <a:lnTo>
                  <a:pt x="3808" y="212"/>
                </a:lnTo>
                <a:lnTo>
                  <a:pt x="3812" y="214"/>
                </a:lnTo>
                <a:lnTo>
                  <a:pt x="3816" y="214"/>
                </a:lnTo>
                <a:lnTo>
                  <a:pt x="3821" y="215"/>
                </a:lnTo>
                <a:close/>
                <a:moveTo>
                  <a:pt x="1623" y="930"/>
                </a:moveTo>
                <a:lnTo>
                  <a:pt x="1569" y="930"/>
                </a:lnTo>
                <a:lnTo>
                  <a:pt x="1651" y="694"/>
                </a:lnTo>
                <a:lnTo>
                  <a:pt x="1715" y="694"/>
                </a:lnTo>
                <a:lnTo>
                  <a:pt x="1797" y="930"/>
                </a:lnTo>
                <a:lnTo>
                  <a:pt x="1743" y="930"/>
                </a:lnTo>
                <a:lnTo>
                  <a:pt x="1726" y="876"/>
                </a:lnTo>
                <a:lnTo>
                  <a:pt x="1641" y="876"/>
                </a:lnTo>
                <a:lnTo>
                  <a:pt x="1623" y="930"/>
                </a:lnTo>
                <a:close/>
                <a:moveTo>
                  <a:pt x="1653" y="837"/>
                </a:moveTo>
                <a:lnTo>
                  <a:pt x="1713" y="837"/>
                </a:lnTo>
                <a:lnTo>
                  <a:pt x="1684" y="748"/>
                </a:lnTo>
                <a:lnTo>
                  <a:pt x="1653" y="837"/>
                </a:lnTo>
                <a:close/>
                <a:moveTo>
                  <a:pt x="1874" y="933"/>
                </a:moveTo>
                <a:lnTo>
                  <a:pt x="1867" y="933"/>
                </a:lnTo>
                <a:lnTo>
                  <a:pt x="1861" y="932"/>
                </a:lnTo>
                <a:lnTo>
                  <a:pt x="1856" y="931"/>
                </a:lnTo>
                <a:lnTo>
                  <a:pt x="1850" y="930"/>
                </a:lnTo>
                <a:lnTo>
                  <a:pt x="1845" y="928"/>
                </a:lnTo>
                <a:lnTo>
                  <a:pt x="1840" y="926"/>
                </a:lnTo>
                <a:lnTo>
                  <a:pt x="1836" y="923"/>
                </a:lnTo>
                <a:lnTo>
                  <a:pt x="1832" y="920"/>
                </a:lnTo>
                <a:lnTo>
                  <a:pt x="1828" y="916"/>
                </a:lnTo>
                <a:lnTo>
                  <a:pt x="1824" y="913"/>
                </a:lnTo>
                <a:lnTo>
                  <a:pt x="1821" y="908"/>
                </a:lnTo>
                <a:lnTo>
                  <a:pt x="1820" y="906"/>
                </a:lnTo>
                <a:lnTo>
                  <a:pt x="1819" y="903"/>
                </a:lnTo>
                <a:lnTo>
                  <a:pt x="1817" y="898"/>
                </a:lnTo>
                <a:lnTo>
                  <a:pt x="1816" y="893"/>
                </a:lnTo>
                <a:lnTo>
                  <a:pt x="1815" y="887"/>
                </a:lnTo>
                <a:lnTo>
                  <a:pt x="1815" y="880"/>
                </a:lnTo>
                <a:lnTo>
                  <a:pt x="1815" y="871"/>
                </a:lnTo>
                <a:lnTo>
                  <a:pt x="1817" y="863"/>
                </a:lnTo>
                <a:lnTo>
                  <a:pt x="1818" y="859"/>
                </a:lnTo>
                <a:lnTo>
                  <a:pt x="1820" y="856"/>
                </a:lnTo>
                <a:lnTo>
                  <a:pt x="1824" y="849"/>
                </a:lnTo>
                <a:lnTo>
                  <a:pt x="1827" y="847"/>
                </a:lnTo>
                <a:lnTo>
                  <a:pt x="1829" y="844"/>
                </a:lnTo>
                <a:lnTo>
                  <a:pt x="1832" y="842"/>
                </a:lnTo>
                <a:lnTo>
                  <a:pt x="1835" y="840"/>
                </a:lnTo>
                <a:lnTo>
                  <a:pt x="1838" y="838"/>
                </a:lnTo>
                <a:lnTo>
                  <a:pt x="1841" y="836"/>
                </a:lnTo>
                <a:lnTo>
                  <a:pt x="1845" y="834"/>
                </a:lnTo>
                <a:lnTo>
                  <a:pt x="1849" y="833"/>
                </a:lnTo>
                <a:lnTo>
                  <a:pt x="1856" y="831"/>
                </a:lnTo>
                <a:lnTo>
                  <a:pt x="1864" y="829"/>
                </a:lnTo>
                <a:lnTo>
                  <a:pt x="1873" y="827"/>
                </a:lnTo>
                <a:lnTo>
                  <a:pt x="1881" y="826"/>
                </a:lnTo>
                <a:lnTo>
                  <a:pt x="1901" y="824"/>
                </a:lnTo>
                <a:lnTo>
                  <a:pt x="1908" y="822"/>
                </a:lnTo>
                <a:lnTo>
                  <a:pt x="1914" y="821"/>
                </a:lnTo>
                <a:lnTo>
                  <a:pt x="1918" y="820"/>
                </a:lnTo>
                <a:lnTo>
                  <a:pt x="1920" y="818"/>
                </a:lnTo>
                <a:lnTo>
                  <a:pt x="1922" y="817"/>
                </a:lnTo>
                <a:lnTo>
                  <a:pt x="1923" y="816"/>
                </a:lnTo>
                <a:lnTo>
                  <a:pt x="1923" y="814"/>
                </a:lnTo>
                <a:lnTo>
                  <a:pt x="1924" y="812"/>
                </a:lnTo>
                <a:lnTo>
                  <a:pt x="1924" y="810"/>
                </a:lnTo>
                <a:lnTo>
                  <a:pt x="1924" y="805"/>
                </a:lnTo>
                <a:lnTo>
                  <a:pt x="1922" y="800"/>
                </a:lnTo>
                <a:lnTo>
                  <a:pt x="1921" y="798"/>
                </a:lnTo>
                <a:lnTo>
                  <a:pt x="1920" y="796"/>
                </a:lnTo>
                <a:lnTo>
                  <a:pt x="1919" y="794"/>
                </a:lnTo>
                <a:lnTo>
                  <a:pt x="1917" y="793"/>
                </a:lnTo>
                <a:lnTo>
                  <a:pt x="1913" y="790"/>
                </a:lnTo>
                <a:lnTo>
                  <a:pt x="1909" y="788"/>
                </a:lnTo>
                <a:lnTo>
                  <a:pt x="1904" y="787"/>
                </a:lnTo>
                <a:lnTo>
                  <a:pt x="1898" y="787"/>
                </a:lnTo>
                <a:lnTo>
                  <a:pt x="1892" y="787"/>
                </a:lnTo>
                <a:lnTo>
                  <a:pt x="1886" y="788"/>
                </a:lnTo>
                <a:lnTo>
                  <a:pt x="1881" y="790"/>
                </a:lnTo>
                <a:lnTo>
                  <a:pt x="1877" y="792"/>
                </a:lnTo>
                <a:lnTo>
                  <a:pt x="1873" y="795"/>
                </a:lnTo>
                <a:lnTo>
                  <a:pt x="1870" y="799"/>
                </a:lnTo>
                <a:lnTo>
                  <a:pt x="1868" y="803"/>
                </a:lnTo>
                <a:lnTo>
                  <a:pt x="1867" y="805"/>
                </a:lnTo>
                <a:lnTo>
                  <a:pt x="1866" y="807"/>
                </a:lnTo>
                <a:lnTo>
                  <a:pt x="1821" y="803"/>
                </a:lnTo>
                <a:lnTo>
                  <a:pt x="1823" y="797"/>
                </a:lnTo>
                <a:lnTo>
                  <a:pt x="1825" y="792"/>
                </a:lnTo>
                <a:lnTo>
                  <a:pt x="1827" y="787"/>
                </a:lnTo>
                <a:lnTo>
                  <a:pt x="1830" y="782"/>
                </a:lnTo>
                <a:lnTo>
                  <a:pt x="1833" y="777"/>
                </a:lnTo>
                <a:lnTo>
                  <a:pt x="1837" y="773"/>
                </a:lnTo>
                <a:lnTo>
                  <a:pt x="1841" y="769"/>
                </a:lnTo>
                <a:lnTo>
                  <a:pt x="1846" y="765"/>
                </a:lnTo>
                <a:lnTo>
                  <a:pt x="1851" y="762"/>
                </a:lnTo>
                <a:lnTo>
                  <a:pt x="1857" y="759"/>
                </a:lnTo>
                <a:lnTo>
                  <a:pt x="1863" y="756"/>
                </a:lnTo>
                <a:lnTo>
                  <a:pt x="1869" y="754"/>
                </a:lnTo>
                <a:lnTo>
                  <a:pt x="1876" y="753"/>
                </a:lnTo>
                <a:lnTo>
                  <a:pt x="1883" y="752"/>
                </a:lnTo>
                <a:lnTo>
                  <a:pt x="1890" y="751"/>
                </a:lnTo>
                <a:lnTo>
                  <a:pt x="1898" y="751"/>
                </a:lnTo>
                <a:lnTo>
                  <a:pt x="1908" y="751"/>
                </a:lnTo>
                <a:lnTo>
                  <a:pt x="1917" y="752"/>
                </a:lnTo>
                <a:lnTo>
                  <a:pt x="1926" y="754"/>
                </a:lnTo>
                <a:lnTo>
                  <a:pt x="1935" y="757"/>
                </a:lnTo>
                <a:lnTo>
                  <a:pt x="1943" y="761"/>
                </a:lnTo>
                <a:lnTo>
                  <a:pt x="1947" y="763"/>
                </a:lnTo>
                <a:lnTo>
                  <a:pt x="1950" y="765"/>
                </a:lnTo>
                <a:lnTo>
                  <a:pt x="1957" y="770"/>
                </a:lnTo>
                <a:lnTo>
                  <a:pt x="1963" y="776"/>
                </a:lnTo>
                <a:lnTo>
                  <a:pt x="1965" y="780"/>
                </a:lnTo>
                <a:lnTo>
                  <a:pt x="1967" y="784"/>
                </a:lnTo>
                <a:lnTo>
                  <a:pt x="1969" y="787"/>
                </a:lnTo>
                <a:lnTo>
                  <a:pt x="1970" y="792"/>
                </a:lnTo>
                <a:lnTo>
                  <a:pt x="1972" y="796"/>
                </a:lnTo>
                <a:lnTo>
                  <a:pt x="1972" y="801"/>
                </a:lnTo>
                <a:lnTo>
                  <a:pt x="1973" y="806"/>
                </a:lnTo>
                <a:lnTo>
                  <a:pt x="1973" y="811"/>
                </a:lnTo>
                <a:lnTo>
                  <a:pt x="1973" y="930"/>
                </a:lnTo>
                <a:lnTo>
                  <a:pt x="1927" y="930"/>
                </a:lnTo>
                <a:lnTo>
                  <a:pt x="1927" y="905"/>
                </a:lnTo>
                <a:lnTo>
                  <a:pt x="1922" y="911"/>
                </a:lnTo>
                <a:lnTo>
                  <a:pt x="1917" y="917"/>
                </a:lnTo>
                <a:lnTo>
                  <a:pt x="1912" y="921"/>
                </a:lnTo>
                <a:lnTo>
                  <a:pt x="1906" y="925"/>
                </a:lnTo>
                <a:lnTo>
                  <a:pt x="1899" y="929"/>
                </a:lnTo>
                <a:lnTo>
                  <a:pt x="1891" y="931"/>
                </a:lnTo>
                <a:lnTo>
                  <a:pt x="1887" y="932"/>
                </a:lnTo>
                <a:lnTo>
                  <a:pt x="1883" y="933"/>
                </a:lnTo>
                <a:lnTo>
                  <a:pt x="1874" y="933"/>
                </a:lnTo>
                <a:close/>
                <a:moveTo>
                  <a:pt x="1888" y="899"/>
                </a:moveTo>
                <a:lnTo>
                  <a:pt x="1895" y="899"/>
                </a:lnTo>
                <a:lnTo>
                  <a:pt x="1902" y="897"/>
                </a:lnTo>
                <a:lnTo>
                  <a:pt x="1905" y="896"/>
                </a:lnTo>
                <a:lnTo>
                  <a:pt x="1908" y="894"/>
                </a:lnTo>
                <a:lnTo>
                  <a:pt x="1914" y="890"/>
                </a:lnTo>
                <a:lnTo>
                  <a:pt x="1916" y="888"/>
                </a:lnTo>
                <a:lnTo>
                  <a:pt x="1919" y="885"/>
                </a:lnTo>
                <a:lnTo>
                  <a:pt x="1922" y="879"/>
                </a:lnTo>
                <a:lnTo>
                  <a:pt x="1924" y="873"/>
                </a:lnTo>
                <a:lnTo>
                  <a:pt x="1924" y="870"/>
                </a:lnTo>
                <a:lnTo>
                  <a:pt x="1924" y="867"/>
                </a:lnTo>
                <a:lnTo>
                  <a:pt x="1924" y="848"/>
                </a:lnTo>
                <a:lnTo>
                  <a:pt x="1921" y="850"/>
                </a:lnTo>
                <a:lnTo>
                  <a:pt x="1915" y="851"/>
                </a:lnTo>
                <a:lnTo>
                  <a:pt x="1903" y="854"/>
                </a:lnTo>
                <a:lnTo>
                  <a:pt x="1890" y="856"/>
                </a:lnTo>
                <a:lnTo>
                  <a:pt x="1884" y="857"/>
                </a:lnTo>
                <a:lnTo>
                  <a:pt x="1879" y="859"/>
                </a:lnTo>
                <a:lnTo>
                  <a:pt x="1874" y="861"/>
                </a:lnTo>
                <a:lnTo>
                  <a:pt x="1870" y="863"/>
                </a:lnTo>
                <a:lnTo>
                  <a:pt x="1866" y="866"/>
                </a:lnTo>
                <a:lnTo>
                  <a:pt x="1864" y="870"/>
                </a:lnTo>
                <a:lnTo>
                  <a:pt x="1863" y="872"/>
                </a:lnTo>
                <a:lnTo>
                  <a:pt x="1862" y="874"/>
                </a:lnTo>
                <a:lnTo>
                  <a:pt x="1862" y="879"/>
                </a:lnTo>
                <a:lnTo>
                  <a:pt x="1862" y="884"/>
                </a:lnTo>
                <a:lnTo>
                  <a:pt x="1863" y="888"/>
                </a:lnTo>
                <a:lnTo>
                  <a:pt x="1865" y="890"/>
                </a:lnTo>
                <a:lnTo>
                  <a:pt x="1866" y="891"/>
                </a:lnTo>
                <a:lnTo>
                  <a:pt x="1869" y="894"/>
                </a:lnTo>
                <a:lnTo>
                  <a:pt x="1873" y="896"/>
                </a:lnTo>
                <a:lnTo>
                  <a:pt x="1875" y="897"/>
                </a:lnTo>
                <a:lnTo>
                  <a:pt x="1877" y="898"/>
                </a:lnTo>
                <a:lnTo>
                  <a:pt x="1882" y="899"/>
                </a:lnTo>
                <a:lnTo>
                  <a:pt x="1888" y="899"/>
                </a:lnTo>
                <a:close/>
                <a:moveTo>
                  <a:pt x="2063" y="930"/>
                </a:moveTo>
                <a:lnTo>
                  <a:pt x="2013" y="930"/>
                </a:lnTo>
                <a:lnTo>
                  <a:pt x="2013" y="694"/>
                </a:lnTo>
                <a:lnTo>
                  <a:pt x="2063" y="694"/>
                </a:lnTo>
                <a:lnTo>
                  <a:pt x="2063" y="930"/>
                </a:lnTo>
                <a:close/>
                <a:moveTo>
                  <a:pt x="2197" y="753"/>
                </a:moveTo>
                <a:lnTo>
                  <a:pt x="2197" y="790"/>
                </a:lnTo>
                <a:lnTo>
                  <a:pt x="2164" y="790"/>
                </a:lnTo>
                <a:lnTo>
                  <a:pt x="2164" y="876"/>
                </a:lnTo>
                <a:lnTo>
                  <a:pt x="2164" y="880"/>
                </a:lnTo>
                <a:lnTo>
                  <a:pt x="2165" y="884"/>
                </a:lnTo>
                <a:lnTo>
                  <a:pt x="2166" y="886"/>
                </a:lnTo>
                <a:lnTo>
                  <a:pt x="2167" y="887"/>
                </a:lnTo>
                <a:lnTo>
                  <a:pt x="2169" y="889"/>
                </a:lnTo>
                <a:lnTo>
                  <a:pt x="2171" y="891"/>
                </a:lnTo>
                <a:lnTo>
                  <a:pt x="2174" y="892"/>
                </a:lnTo>
                <a:lnTo>
                  <a:pt x="2177" y="893"/>
                </a:lnTo>
                <a:lnTo>
                  <a:pt x="2181" y="893"/>
                </a:lnTo>
                <a:lnTo>
                  <a:pt x="2188" y="892"/>
                </a:lnTo>
                <a:lnTo>
                  <a:pt x="2193" y="891"/>
                </a:lnTo>
                <a:lnTo>
                  <a:pt x="2201" y="928"/>
                </a:lnTo>
                <a:lnTo>
                  <a:pt x="2190" y="930"/>
                </a:lnTo>
                <a:lnTo>
                  <a:pt x="2183" y="932"/>
                </a:lnTo>
                <a:lnTo>
                  <a:pt x="2174" y="932"/>
                </a:lnTo>
                <a:lnTo>
                  <a:pt x="2168" y="932"/>
                </a:lnTo>
                <a:lnTo>
                  <a:pt x="2161" y="932"/>
                </a:lnTo>
                <a:lnTo>
                  <a:pt x="2156" y="931"/>
                </a:lnTo>
                <a:lnTo>
                  <a:pt x="2150" y="930"/>
                </a:lnTo>
                <a:lnTo>
                  <a:pt x="2145" y="928"/>
                </a:lnTo>
                <a:lnTo>
                  <a:pt x="2140" y="926"/>
                </a:lnTo>
                <a:lnTo>
                  <a:pt x="2135" y="924"/>
                </a:lnTo>
                <a:lnTo>
                  <a:pt x="2131" y="921"/>
                </a:lnTo>
                <a:lnTo>
                  <a:pt x="2127" y="917"/>
                </a:lnTo>
                <a:lnTo>
                  <a:pt x="2124" y="914"/>
                </a:lnTo>
                <a:lnTo>
                  <a:pt x="2121" y="909"/>
                </a:lnTo>
                <a:lnTo>
                  <a:pt x="2119" y="905"/>
                </a:lnTo>
                <a:lnTo>
                  <a:pt x="2117" y="900"/>
                </a:lnTo>
                <a:lnTo>
                  <a:pt x="2116" y="894"/>
                </a:lnTo>
                <a:lnTo>
                  <a:pt x="2115" y="888"/>
                </a:lnTo>
                <a:lnTo>
                  <a:pt x="2115" y="882"/>
                </a:lnTo>
                <a:lnTo>
                  <a:pt x="2115" y="790"/>
                </a:lnTo>
                <a:lnTo>
                  <a:pt x="2091" y="790"/>
                </a:lnTo>
                <a:lnTo>
                  <a:pt x="2091" y="753"/>
                </a:lnTo>
                <a:lnTo>
                  <a:pt x="2115" y="753"/>
                </a:lnTo>
                <a:lnTo>
                  <a:pt x="2115" y="711"/>
                </a:lnTo>
                <a:lnTo>
                  <a:pt x="2164" y="711"/>
                </a:lnTo>
                <a:lnTo>
                  <a:pt x="2164" y="753"/>
                </a:lnTo>
                <a:lnTo>
                  <a:pt x="2197" y="753"/>
                </a:lnTo>
                <a:close/>
                <a:moveTo>
                  <a:pt x="2304" y="933"/>
                </a:moveTo>
                <a:lnTo>
                  <a:pt x="2291" y="933"/>
                </a:lnTo>
                <a:lnTo>
                  <a:pt x="2285" y="932"/>
                </a:lnTo>
                <a:lnTo>
                  <a:pt x="2279" y="930"/>
                </a:lnTo>
                <a:lnTo>
                  <a:pt x="2268" y="927"/>
                </a:lnTo>
                <a:lnTo>
                  <a:pt x="2263" y="925"/>
                </a:lnTo>
                <a:lnTo>
                  <a:pt x="2258" y="922"/>
                </a:lnTo>
                <a:lnTo>
                  <a:pt x="2249" y="916"/>
                </a:lnTo>
                <a:lnTo>
                  <a:pt x="2245" y="912"/>
                </a:lnTo>
                <a:lnTo>
                  <a:pt x="2241" y="908"/>
                </a:lnTo>
                <a:lnTo>
                  <a:pt x="2234" y="900"/>
                </a:lnTo>
                <a:lnTo>
                  <a:pt x="2231" y="895"/>
                </a:lnTo>
                <a:lnTo>
                  <a:pt x="2228" y="890"/>
                </a:lnTo>
                <a:lnTo>
                  <a:pt x="2223" y="879"/>
                </a:lnTo>
                <a:lnTo>
                  <a:pt x="2221" y="874"/>
                </a:lnTo>
                <a:lnTo>
                  <a:pt x="2220" y="868"/>
                </a:lnTo>
                <a:lnTo>
                  <a:pt x="2219" y="862"/>
                </a:lnTo>
                <a:lnTo>
                  <a:pt x="2218" y="855"/>
                </a:lnTo>
                <a:lnTo>
                  <a:pt x="2218" y="849"/>
                </a:lnTo>
                <a:lnTo>
                  <a:pt x="2217" y="842"/>
                </a:lnTo>
                <a:lnTo>
                  <a:pt x="2218" y="835"/>
                </a:lnTo>
                <a:lnTo>
                  <a:pt x="2218" y="829"/>
                </a:lnTo>
                <a:lnTo>
                  <a:pt x="2219" y="823"/>
                </a:lnTo>
                <a:lnTo>
                  <a:pt x="2220" y="816"/>
                </a:lnTo>
                <a:lnTo>
                  <a:pt x="2223" y="805"/>
                </a:lnTo>
                <a:lnTo>
                  <a:pt x="2225" y="799"/>
                </a:lnTo>
                <a:lnTo>
                  <a:pt x="2228" y="794"/>
                </a:lnTo>
                <a:lnTo>
                  <a:pt x="2234" y="785"/>
                </a:lnTo>
                <a:lnTo>
                  <a:pt x="2237" y="780"/>
                </a:lnTo>
                <a:lnTo>
                  <a:pt x="2241" y="776"/>
                </a:lnTo>
                <a:lnTo>
                  <a:pt x="2245" y="772"/>
                </a:lnTo>
                <a:lnTo>
                  <a:pt x="2249" y="769"/>
                </a:lnTo>
                <a:lnTo>
                  <a:pt x="2253" y="765"/>
                </a:lnTo>
                <a:lnTo>
                  <a:pt x="2258" y="762"/>
                </a:lnTo>
                <a:lnTo>
                  <a:pt x="2263" y="760"/>
                </a:lnTo>
                <a:lnTo>
                  <a:pt x="2268" y="757"/>
                </a:lnTo>
                <a:lnTo>
                  <a:pt x="2274" y="755"/>
                </a:lnTo>
                <a:lnTo>
                  <a:pt x="2279" y="754"/>
                </a:lnTo>
                <a:lnTo>
                  <a:pt x="2285" y="752"/>
                </a:lnTo>
                <a:lnTo>
                  <a:pt x="2291" y="752"/>
                </a:lnTo>
                <a:lnTo>
                  <a:pt x="2304" y="751"/>
                </a:lnTo>
                <a:lnTo>
                  <a:pt x="2317" y="752"/>
                </a:lnTo>
                <a:lnTo>
                  <a:pt x="2323" y="752"/>
                </a:lnTo>
                <a:lnTo>
                  <a:pt x="2329" y="754"/>
                </a:lnTo>
                <a:lnTo>
                  <a:pt x="2340" y="757"/>
                </a:lnTo>
                <a:lnTo>
                  <a:pt x="2346" y="760"/>
                </a:lnTo>
                <a:lnTo>
                  <a:pt x="2351" y="762"/>
                </a:lnTo>
                <a:lnTo>
                  <a:pt x="2360" y="769"/>
                </a:lnTo>
                <a:lnTo>
                  <a:pt x="2364" y="772"/>
                </a:lnTo>
                <a:lnTo>
                  <a:pt x="2368" y="776"/>
                </a:lnTo>
                <a:lnTo>
                  <a:pt x="2375" y="785"/>
                </a:lnTo>
                <a:lnTo>
                  <a:pt x="2378" y="789"/>
                </a:lnTo>
                <a:lnTo>
                  <a:pt x="2381" y="794"/>
                </a:lnTo>
                <a:lnTo>
                  <a:pt x="2385" y="805"/>
                </a:lnTo>
                <a:lnTo>
                  <a:pt x="2387" y="811"/>
                </a:lnTo>
                <a:lnTo>
                  <a:pt x="2389" y="816"/>
                </a:lnTo>
                <a:lnTo>
                  <a:pt x="2390" y="823"/>
                </a:lnTo>
                <a:lnTo>
                  <a:pt x="2391" y="829"/>
                </a:lnTo>
                <a:lnTo>
                  <a:pt x="2391" y="835"/>
                </a:lnTo>
                <a:lnTo>
                  <a:pt x="2391" y="842"/>
                </a:lnTo>
                <a:lnTo>
                  <a:pt x="2391" y="849"/>
                </a:lnTo>
                <a:lnTo>
                  <a:pt x="2391" y="855"/>
                </a:lnTo>
                <a:lnTo>
                  <a:pt x="2390" y="862"/>
                </a:lnTo>
                <a:lnTo>
                  <a:pt x="2389" y="868"/>
                </a:lnTo>
                <a:lnTo>
                  <a:pt x="2385" y="879"/>
                </a:lnTo>
                <a:lnTo>
                  <a:pt x="2383" y="885"/>
                </a:lnTo>
                <a:lnTo>
                  <a:pt x="2381" y="890"/>
                </a:lnTo>
                <a:lnTo>
                  <a:pt x="2375" y="900"/>
                </a:lnTo>
                <a:lnTo>
                  <a:pt x="2372" y="904"/>
                </a:lnTo>
                <a:lnTo>
                  <a:pt x="2368" y="908"/>
                </a:lnTo>
                <a:lnTo>
                  <a:pt x="2364" y="912"/>
                </a:lnTo>
                <a:lnTo>
                  <a:pt x="2360" y="916"/>
                </a:lnTo>
                <a:lnTo>
                  <a:pt x="2355" y="919"/>
                </a:lnTo>
                <a:lnTo>
                  <a:pt x="2351" y="922"/>
                </a:lnTo>
                <a:lnTo>
                  <a:pt x="2346" y="925"/>
                </a:lnTo>
                <a:lnTo>
                  <a:pt x="2340" y="927"/>
                </a:lnTo>
                <a:lnTo>
                  <a:pt x="2335" y="929"/>
                </a:lnTo>
                <a:lnTo>
                  <a:pt x="2329" y="930"/>
                </a:lnTo>
                <a:lnTo>
                  <a:pt x="2323" y="932"/>
                </a:lnTo>
                <a:lnTo>
                  <a:pt x="2317" y="933"/>
                </a:lnTo>
                <a:lnTo>
                  <a:pt x="2304" y="933"/>
                </a:lnTo>
                <a:close/>
                <a:moveTo>
                  <a:pt x="2305" y="895"/>
                </a:moveTo>
                <a:lnTo>
                  <a:pt x="2309" y="895"/>
                </a:lnTo>
                <a:lnTo>
                  <a:pt x="2313" y="894"/>
                </a:lnTo>
                <a:lnTo>
                  <a:pt x="2317" y="893"/>
                </a:lnTo>
                <a:lnTo>
                  <a:pt x="2321" y="892"/>
                </a:lnTo>
                <a:lnTo>
                  <a:pt x="2324" y="889"/>
                </a:lnTo>
                <a:lnTo>
                  <a:pt x="2327" y="887"/>
                </a:lnTo>
                <a:lnTo>
                  <a:pt x="2330" y="884"/>
                </a:lnTo>
                <a:lnTo>
                  <a:pt x="2332" y="880"/>
                </a:lnTo>
                <a:lnTo>
                  <a:pt x="2334" y="876"/>
                </a:lnTo>
                <a:lnTo>
                  <a:pt x="2336" y="872"/>
                </a:lnTo>
                <a:lnTo>
                  <a:pt x="2338" y="868"/>
                </a:lnTo>
                <a:lnTo>
                  <a:pt x="2339" y="863"/>
                </a:lnTo>
                <a:lnTo>
                  <a:pt x="2341" y="853"/>
                </a:lnTo>
                <a:lnTo>
                  <a:pt x="2341" y="847"/>
                </a:lnTo>
                <a:lnTo>
                  <a:pt x="2342" y="842"/>
                </a:lnTo>
                <a:lnTo>
                  <a:pt x="2341" y="831"/>
                </a:lnTo>
                <a:lnTo>
                  <a:pt x="2339" y="821"/>
                </a:lnTo>
                <a:lnTo>
                  <a:pt x="2338" y="816"/>
                </a:lnTo>
                <a:lnTo>
                  <a:pt x="2336" y="812"/>
                </a:lnTo>
                <a:lnTo>
                  <a:pt x="2332" y="803"/>
                </a:lnTo>
                <a:lnTo>
                  <a:pt x="2330" y="800"/>
                </a:lnTo>
                <a:lnTo>
                  <a:pt x="2327" y="797"/>
                </a:lnTo>
                <a:lnTo>
                  <a:pt x="2324" y="794"/>
                </a:lnTo>
                <a:lnTo>
                  <a:pt x="2321" y="792"/>
                </a:lnTo>
                <a:lnTo>
                  <a:pt x="2317" y="790"/>
                </a:lnTo>
                <a:lnTo>
                  <a:pt x="2313" y="789"/>
                </a:lnTo>
                <a:lnTo>
                  <a:pt x="2309" y="788"/>
                </a:lnTo>
                <a:lnTo>
                  <a:pt x="2305" y="788"/>
                </a:lnTo>
                <a:lnTo>
                  <a:pt x="2300" y="788"/>
                </a:lnTo>
                <a:lnTo>
                  <a:pt x="2296" y="789"/>
                </a:lnTo>
                <a:lnTo>
                  <a:pt x="2292" y="790"/>
                </a:lnTo>
                <a:lnTo>
                  <a:pt x="2288" y="792"/>
                </a:lnTo>
                <a:lnTo>
                  <a:pt x="2285" y="794"/>
                </a:lnTo>
                <a:lnTo>
                  <a:pt x="2282" y="797"/>
                </a:lnTo>
                <a:lnTo>
                  <a:pt x="2279" y="800"/>
                </a:lnTo>
                <a:lnTo>
                  <a:pt x="2277" y="803"/>
                </a:lnTo>
                <a:lnTo>
                  <a:pt x="2272" y="812"/>
                </a:lnTo>
                <a:lnTo>
                  <a:pt x="2271" y="816"/>
                </a:lnTo>
                <a:lnTo>
                  <a:pt x="2270" y="821"/>
                </a:lnTo>
                <a:lnTo>
                  <a:pt x="2269" y="826"/>
                </a:lnTo>
                <a:lnTo>
                  <a:pt x="2268" y="831"/>
                </a:lnTo>
                <a:lnTo>
                  <a:pt x="2267" y="836"/>
                </a:lnTo>
                <a:lnTo>
                  <a:pt x="2267" y="842"/>
                </a:lnTo>
                <a:lnTo>
                  <a:pt x="2268" y="853"/>
                </a:lnTo>
                <a:lnTo>
                  <a:pt x="2270" y="863"/>
                </a:lnTo>
                <a:lnTo>
                  <a:pt x="2271" y="868"/>
                </a:lnTo>
                <a:lnTo>
                  <a:pt x="2272" y="872"/>
                </a:lnTo>
                <a:lnTo>
                  <a:pt x="2274" y="876"/>
                </a:lnTo>
                <a:lnTo>
                  <a:pt x="2277" y="880"/>
                </a:lnTo>
                <a:lnTo>
                  <a:pt x="2279" y="884"/>
                </a:lnTo>
                <a:lnTo>
                  <a:pt x="2282" y="887"/>
                </a:lnTo>
                <a:lnTo>
                  <a:pt x="2285" y="889"/>
                </a:lnTo>
                <a:lnTo>
                  <a:pt x="2288" y="892"/>
                </a:lnTo>
                <a:lnTo>
                  <a:pt x="2292" y="893"/>
                </a:lnTo>
                <a:lnTo>
                  <a:pt x="2296" y="894"/>
                </a:lnTo>
                <a:lnTo>
                  <a:pt x="2300" y="895"/>
                </a:lnTo>
                <a:lnTo>
                  <a:pt x="2305" y="895"/>
                </a:lnTo>
                <a:close/>
                <a:moveTo>
                  <a:pt x="2646" y="694"/>
                </a:moveTo>
                <a:lnTo>
                  <a:pt x="2696" y="694"/>
                </a:lnTo>
                <a:lnTo>
                  <a:pt x="2696" y="847"/>
                </a:lnTo>
                <a:lnTo>
                  <a:pt x="2696" y="854"/>
                </a:lnTo>
                <a:lnTo>
                  <a:pt x="2695" y="860"/>
                </a:lnTo>
                <a:lnTo>
                  <a:pt x="2694" y="866"/>
                </a:lnTo>
                <a:lnTo>
                  <a:pt x="2693" y="871"/>
                </a:lnTo>
                <a:lnTo>
                  <a:pt x="2691" y="877"/>
                </a:lnTo>
                <a:lnTo>
                  <a:pt x="2689" y="882"/>
                </a:lnTo>
                <a:lnTo>
                  <a:pt x="2686" y="887"/>
                </a:lnTo>
                <a:lnTo>
                  <a:pt x="2684" y="892"/>
                </a:lnTo>
                <a:lnTo>
                  <a:pt x="2680" y="897"/>
                </a:lnTo>
                <a:lnTo>
                  <a:pt x="2677" y="901"/>
                </a:lnTo>
                <a:lnTo>
                  <a:pt x="2673" y="906"/>
                </a:lnTo>
                <a:lnTo>
                  <a:pt x="2669" y="910"/>
                </a:lnTo>
                <a:lnTo>
                  <a:pt x="2664" y="913"/>
                </a:lnTo>
                <a:lnTo>
                  <a:pt x="2660" y="917"/>
                </a:lnTo>
                <a:lnTo>
                  <a:pt x="2655" y="920"/>
                </a:lnTo>
                <a:lnTo>
                  <a:pt x="2649" y="922"/>
                </a:lnTo>
                <a:lnTo>
                  <a:pt x="2638" y="927"/>
                </a:lnTo>
                <a:lnTo>
                  <a:pt x="2632" y="929"/>
                </a:lnTo>
                <a:lnTo>
                  <a:pt x="2626" y="930"/>
                </a:lnTo>
                <a:lnTo>
                  <a:pt x="2619" y="932"/>
                </a:lnTo>
                <a:lnTo>
                  <a:pt x="2612" y="932"/>
                </a:lnTo>
                <a:lnTo>
                  <a:pt x="2605" y="933"/>
                </a:lnTo>
                <a:lnTo>
                  <a:pt x="2598" y="933"/>
                </a:lnTo>
                <a:lnTo>
                  <a:pt x="2591" y="933"/>
                </a:lnTo>
                <a:lnTo>
                  <a:pt x="2584" y="932"/>
                </a:lnTo>
                <a:lnTo>
                  <a:pt x="2577" y="932"/>
                </a:lnTo>
                <a:lnTo>
                  <a:pt x="2571" y="930"/>
                </a:lnTo>
                <a:lnTo>
                  <a:pt x="2558" y="927"/>
                </a:lnTo>
                <a:lnTo>
                  <a:pt x="2552" y="925"/>
                </a:lnTo>
                <a:lnTo>
                  <a:pt x="2547" y="922"/>
                </a:lnTo>
                <a:lnTo>
                  <a:pt x="2541" y="920"/>
                </a:lnTo>
                <a:lnTo>
                  <a:pt x="2536" y="917"/>
                </a:lnTo>
                <a:lnTo>
                  <a:pt x="2527" y="910"/>
                </a:lnTo>
                <a:lnTo>
                  <a:pt x="2518" y="901"/>
                </a:lnTo>
                <a:lnTo>
                  <a:pt x="2515" y="897"/>
                </a:lnTo>
                <a:lnTo>
                  <a:pt x="2512" y="892"/>
                </a:lnTo>
                <a:lnTo>
                  <a:pt x="2509" y="887"/>
                </a:lnTo>
                <a:lnTo>
                  <a:pt x="2506" y="882"/>
                </a:lnTo>
                <a:lnTo>
                  <a:pt x="2504" y="877"/>
                </a:lnTo>
                <a:lnTo>
                  <a:pt x="2502" y="871"/>
                </a:lnTo>
                <a:lnTo>
                  <a:pt x="2501" y="866"/>
                </a:lnTo>
                <a:lnTo>
                  <a:pt x="2500" y="860"/>
                </a:lnTo>
                <a:lnTo>
                  <a:pt x="2500" y="854"/>
                </a:lnTo>
                <a:lnTo>
                  <a:pt x="2499" y="847"/>
                </a:lnTo>
                <a:lnTo>
                  <a:pt x="2499" y="694"/>
                </a:lnTo>
                <a:lnTo>
                  <a:pt x="2550" y="694"/>
                </a:lnTo>
                <a:lnTo>
                  <a:pt x="2550" y="843"/>
                </a:lnTo>
                <a:lnTo>
                  <a:pt x="2551" y="853"/>
                </a:lnTo>
                <a:lnTo>
                  <a:pt x="2552" y="857"/>
                </a:lnTo>
                <a:lnTo>
                  <a:pt x="2553" y="861"/>
                </a:lnTo>
                <a:lnTo>
                  <a:pt x="2555" y="865"/>
                </a:lnTo>
                <a:lnTo>
                  <a:pt x="2558" y="869"/>
                </a:lnTo>
                <a:lnTo>
                  <a:pt x="2560" y="873"/>
                </a:lnTo>
                <a:lnTo>
                  <a:pt x="2563" y="876"/>
                </a:lnTo>
                <a:lnTo>
                  <a:pt x="2567" y="879"/>
                </a:lnTo>
                <a:lnTo>
                  <a:pt x="2570" y="882"/>
                </a:lnTo>
                <a:lnTo>
                  <a:pt x="2574" y="884"/>
                </a:lnTo>
                <a:lnTo>
                  <a:pt x="2579" y="886"/>
                </a:lnTo>
                <a:lnTo>
                  <a:pt x="2583" y="887"/>
                </a:lnTo>
                <a:lnTo>
                  <a:pt x="2588" y="889"/>
                </a:lnTo>
                <a:lnTo>
                  <a:pt x="2598" y="889"/>
                </a:lnTo>
                <a:lnTo>
                  <a:pt x="2608" y="889"/>
                </a:lnTo>
                <a:lnTo>
                  <a:pt x="2613" y="887"/>
                </a:lnTo>
                <a:lnTo>
                  <a:pt x="2618" y="886"/>
                </a:lnTo>
                <a:lnTo>
                  <a:pt x="2622" y="884"/>
                </a:lnTo>
                <a:lnTo>
                  <a:pt x="2626" y="882"/>
                </a:lnTo>
                <a:lnTo>
                  <a:pt x="2629" y="879"/>
                </a:lnTo>
                <a:lnTo>
                  <a:pt x="2633" y="876"/>
                </a:lnTo>
                <a:lnTo>
                  <a:pt x="2636" y="873"/>
                </a:lnTo>
                <a:lnTo>
                  <a:pt x="2639" y="869"/>
                </a:lnTo>
                <a:lnTo>
                  <a:pt x="2641" y="865"/>
                </a:lnTo>
                <a:lnTo>
                  <a:pt x="2643" y="861"/>
                </a:lnTo>
                <a:lnTo>
                  <a:pt x="2644" y="857"/>
                </a:lnTo>
                <a:lnTo>
                  <a:pt x="2645" y="853"/>
                </a:lnTo>
                <a:lnTo>
                  <a:pt x="2646" y="848"/>
                </a:lnTo>
                <a:lnTo>
                  <a:pt x="2646" y="843"/>
                </a:lnTo>
                <a:lnTo>
                  <a:pt x="2646" y="694"/>
                </a:lnTo>
                <a:close/>
                <a:moveTo>
                  <a:pt x="2788" y="828"/>
                </a:moveTo>
                <a:lnTo>
                  <a:pt x="2788" y="930"/>
                </a:lnTo>
                <a:lnTo>
                  <a:pt x="2739" y="930"/>
                </a:lnTo>
                <a:lnTo>
                  <a:pt x="2739" y="753"/>
                </a:lnTo>
                <a:lnTo>
                  <a:pt x="2786" y="753"/>
                </a:lnTo>
                <a:lnTo>
                  <a:pt x="2786" y="784"/>
                </a:lnTo>
                <a:lnTo>
                  <a:pt x="2790" y="777"/>
                </a:lnTo>
                <a:lnTo>
                  <a:pt x="2796" y="770"/>
                </a:lnTo>
                <a:lnTo>
                  <a:pt x="2801" y="765"/>
                </a:lnTo>
                <a:lnTo>
                  <a:pt x="2808" y="760"/>
                </a:lnTo>
                <a:lnTo>
                  <a:pt x="2815" y="756"/>
                </a:lnTo>
                <a:lnTo>
                  <a:pt x="2819" y="754"/>
                </a:lnTo>
                <a:lnTo>
                  <a:pt x="2823" y="753"/>
                </a:lnTo>
                <a:lnTo>
                  <a:pt x="2832" y="751"/>
                </a:lnTo>
                <a:lnTo>
                  <a:pt x="2836" y="751"/>
                </a:lnTo>
                <a:lnTo>
                  <a:pt x="2841" y="751"/>
                </a:lnTo>
                <a:lnTo>
                  <a:pt x="2848" y="751"/>
                </a:lnTo>
                <a:lnTo>
                  <a:pt x="2854" y="752"/>
                </a:lnTo>
                <a:lnTo>
                  <a:pt x="2860" y="753"/>
                </a:lnTo>
                <a:lnTo>
                  <a:pt x="2866" y="755"/>
                </a:lnTo>
                <a:lnTo>
                  <a:pt x="2871" y="758"/>
                </a:lnTo>
                <a:lnTo>
                  <a:pt x="2876" y="761"/>
                </a:lnTo>
                <a:lnTo>
                  <a:pt x="2881" y="764"/>
                </a:lnTo>
                <a:lnTo>
                  <a:pt x="2885" y="769"/>
                </a:lnTo>
                <a:lnTo>
                  <a:pt x="2889" y="773"/>
                </a:lnTo>
                <a:lnTo>
                  <a:pt x="2893" y="778"/>
                </a:lnTo>
                <a:lnTo>
                  <a:pt x="2895" y="784"/>
                </a:lnTo>
                <a:lnTo>
                  <a:pt x="2897" y="787"/>
                </a:lnTo>
                <a:lnTo>
                  <a:pt x="2898" y="790"/>
                </a:lnTo>
                <a:lnTo>
                  <a:pt x="2900" y="796"/>
                </a:lnTo>
                <a:lnTo>
                  <a:pt x="2901" y="803"/>
                </a:lnTo>
                <a:lnTo>
                  <a:pt x="2902" y="810"/>
                </a:lnTo>
                <a:lnTo>
                  <a:pt x="2902" y="817"/>
                </a:lnTo>
                <a:lnTo>
                  <a:pt x="2902" y="930"/>
                </a:lnTo>
                <a:lnTo>
                  <a:pt x="2853" y="930"/>
                </a:lnTo>
                <a:lnTo>
                  <a:pt x="2853" y="826"/>
                </a:lnTo>
                <a:lnTo>
                  <a:pt x="2853" y="818"/>
                </a:lnTo>
                <a:lnTo>
                  <a:pt x="2852" y="815"/>
                </a:lnTo>
                <a:lnTo>
                  <a:pt x="2851" y="812"/>
                </a:lnTo>
                <a:lnTo>
                  <a:pt x="2848" y="806"/>
                </a:lnTo>
                <a:lnTo>
                  <a:pt x="2847" y="803"/>
                </a:lnTo>
                <a:lnTo>
                  <a:pt x="2845" y="801"/>
                </a:lnTo>
                <a:lnTo>
                  <a:pt x="2840" y="797"/>
                </a:lnTo>
                <a:lnTo>
                  <a:pt x="2837" y="795"/>
                </a:lnTo>
                <a:lnTo>
                  <a:pt x="2835" y="794"/>
                </a:lnTo>
                <a:lnTo>
                  <a:pt x="2829" y="792"/>
                </a:lnTo>
                <a:lnTo>
                  <a:pt x="2825" y="792"/>
                </a:lnTo>
                <a:lnTo>
                  <a:pt x="2822" y="792"/>
                </a:lnTo>
                <a:lnTo>
                  <a:pt x="2814" y="792"/>
                </a:lnTo>
                <a:lnTo>
                  <a:pt x="2808" y="794"/>
                </a:lnTo>
                <a:lnTo>
                  <a:pt x="2805" y="795"/>
                </a:lnTo>
                <a:lnTo>
                  <a:pt x="2802" y="797"/>
                </a:lnTo>
                <a:lnTo>
                  <a:pt x="2800" y="799"/>
                </a:lnTo>
                <a:lnTo>
                  <a:pt x="2797" y="801"/>
                </a:lnTo>
                <a:lnTo>
                  <a:pt x="2795" y="804"/>
                </a:lnTo>
                <a:lnTo>
                  <a:pt x="2793" y="806"/>
                </a:lnTo>
                <a:lnTo>
                  <a:pt x="2792" y="809"/>
                </a:lnTo>
                <a:lnTo>
                  <a:pt x="2790" y="812"/>
                </a:lnTo>
                <a:lnTo>
                  <a:pt x="2789" y="820"/>
                </a:lnTo>
                <a:lnTo>
                  <a:pt x="2788" y="824"/>
                </a:lnTo>
                <a:lnTo>
                  <a:pt x="2788" y="828"/>
                </a:lnTo>
                <a:close/>
                <a:moveTo>
                  <a:pt x="2966" y="730"/>
                </a:moveTo>
                <a:lnTo>
                  <a:pt x="2961" y="730"/>
                </a:lnTo>
                <a:lnTo>
                  <a:pt x="2956" y="729"/>
                </a:lnTo>
                <a:lnTo>
                  <a:pt x="2952" y="726"/>
                </a:lnTo>
                <a:lnTo>
                  <a:pt x="2948" y="723"/>
                </a:lnTo>
                <a:lnTo>
                  <a:pt x="2944" y="719"/>
                </a:lnTo>
                <a:lnTo>
                  <a:pt x="2942" y="715"/>
                </a:lnTo>
                <a:lnTo>
                  <a:pt x="2940" y="710"/>
                </a:lnTo>
                <a:lnTo>
                  <a:pt x="2940" y="705"/>
                </a:lnTo>
                <a:lnTo>
                  <a:pt x="2940" y="701"/>
                </a:lnTo>
                <a:lnTo>
                  <a:pt x="2942" y="696"/>
                </a:lnTo>
                <a:lnTo>
                  <a:pt x="2944" y="692"/>
                </a:lnTo>
                <a:lnTo>
                  <a:pt x="2948" y="688"/>
                </a:lnTo>
                <a:lnTo>
                  <a:pt x="2952" y="685"/>
                </a:lnTo>
                <a:lnTo>
                  <a:pt x="2956" y="683"/>
                </a:lnTo>
                <a:lnTo>
                  <a:pt x="2961" y="681"/>
                </a:lnTo>
                <a:lnTo>
                  <a:pt x="2966" y="681"/>
                </a:lnTo>
                <a:lnTo>
                  <a:pt x="2972" y="681"/>
                </a:lnTo>
                <a:lnTo>
                  <a:pt x="2977" y="683"/>
                </a:lnTo>
                <a:lnTo>
                  <a:pt x="2982" y="685"/>
                </a:lnTo>
                <a:lnTo>
                  <a:pt x="2986" y="688"/>
                </a:lnTo>
                <a:lnTo>
                  <a:pt x="2990" y="692"/>
                </a:lnTo>
                <a:lnTo>
                  <a:pt x="2992" y="696"/>
                </a:lnTo>
                <a:lnTo>
                  <a:pt x="2994" y="701"/>
                </a:lnTo>
                <a:lnTo>
                  <a:pt x="2994" y="705"/>
                </a:lnTo>
                <a:lnTo>
                  <a:pt x="2994" y="710"/>
                </a:lnTo>
                <a:lnTo>
                  <a:pt x="2992" y="715"/>
                </a:lnTo>
                <a:lnTo>
                  <a:pt x="2990" y="719"/>
                </a:lnTo>
                <a:lnTo>
                  <a:pt x="2986" y="723"/>
                </a:lnTo>
                <a:lnTo>
                  <a:pt x="2982" y="726"/>
                </a:lnTo>
                <a:lnTo>
                  <a:pt x="2977" y="729"/>
                </a:lnTo>
                <a:lnTo>
                  <a:pt x="2972" y="730"/>
                </a:lnTo>
                <a:lnTo>
                  <a:pt x="2966" y="730"/>
                </a:lnTo>
                <a:close/>
                <a:moveTo>
                  <a:pt x="2942" y="753"/>
                </a:moveTo>
                <a:lnTo>
                  <a:pt x="2992" y="753"/>
                </a:lnTo>
                <a:lnTo>
                  <a:pt x="2992" y="930"/>
                </a:lnTo>
                <a:lnTo>
                  <a:pt x="2942" y="930"/>
                </a:lnTo>
                <a:lnTo>
                  <a:pt x="2942" y="753"/>
                </a:lnTo>
                <a:close/>
                <a:moveTo>
                  <a:pt x="3195" y="753"/>
                </a:moveTo>
                <a:lnTo>
                  <a:pt x="3134" y="930"/>
                </a:lnTo>
                <a:lnTo>
                  <a:pt x="3078" y="930"/>
                </a:lnTo>
                <a:lnTo>
                  <a:pt x="3017" y="753"/>
                </a:lnTo>
                <a:lnTo>
                  <a:pt x="3068" y="753"/>
                </a:lnTo>
                <a:lnTo>
                  <a:pt x="3105" y="880"/>
                </a:lnTo>
                <a:lnTo>
                  <a:pt x="3143" y="753"/>
                </a:lnTo>
                <a:lnTo>
                  <a:pt x="3195" y="753"/>
                </a:lnTo>
                <a:close/>
                <a:moveTo>
                  <a:pt x="3294" y="933"/>
                </a:moveTo>
                <a:lnTo>
                  <a:pt x="3287" y="933"/>
                </a:lnTo>
                <a:lnTo>
                  <a:pt x="3280" y="933"/>
                </a:lnTo>
                <a:lnTo>
                  <a:pt x="3268" y="931"/>
                </a:lnTo>
                <a:lnTo>
                  <a:pt x="3263" y="929"/>
                </a:lnTo>
                <a:lnTo>
                  <a:pt x="3257" y="927"/>
                </a:lnTo>
                <a:lnTo>
                  <a:pt x="3247" y="922"/>
                </a:lnTo>
                <a:lnTo>
                  <a:pt x="3242" y="919"/>
                </a:lnTo>
                <a:lnTo>
                  <a:pt x="3237" y="916"/>
                </a:lnTo>
                <a:lnTo>
                  <a:pt x="3233" y="913"/>
                </a:lnTo>
                <a:lnTo>
                  <a:pt x="3229" y="909"/>
                </a:lnTo>
                <a:lnTo>
                  <a:pt x="3222" y="900"/>
                </a:lnTo>
                <a:lnTo>
                  <a:pt x="3219" y="896"/>
                </a:lnTo>
                <a:lnTo>
                  <a:pt x="3216" y="891"/>
                </a:lnTo>
                <a:lnTo>
                  <a:pt x="3212" y="880"/>
                </a:lnTo>
                <a:lnTo>
                  <a:pt x="3210" y="874"/>
                </a:lnTo>
                <a:lnTo>
                  <a:pt x="3209" y="868"/>
                </a:lnTo>
                <a:lnTo>
                  <a:pt x="3207" y="862"/>
                </a:lnTo>
                <a:lnTo>
                  <a:pt x="3207" y="856"/>
                </a:lnTo>
                <a:lnTo>
                  <a:pt x="3206" y="849"/>
                </a:lnTo>
                <a:lnTo>
                  <a:pt x="3206" y="842"/>
                </a:lnTo>
                <a:lnTo>
                  <a:pt x="3206" y="836"/>
                </a:lnTo>
                <a:lnTo>
                  <a:pt x="3207" y="829"/>
                </a:lnTo>
                <a:lnTo>
                  <a:pt x="3207" y="823"/>
                </a:lnTo>
                <a:lnTo>
                  <a:pt x="3209" y="817"/>
                </a:lnTo>
                <a:lnTo>
                  <a:pt x="3212" y="805"/>
                </a:lnTo>
                <a:lnTo>
                  <a:pt x="3214" y="800"/>
                </a:lnTo>
                <a:lnTo>
                  <a:pt x="3216" y="794"/>
                </a:lnTo>
                <a:lnTo>
                  <a:pt x="3222" y="785"/>
                </a:lnTo>
                <a:lnTo>
                  <a:pt x="3226" y="780"/>
                </a:lnTo>
                <a:lnTo>
                  <a:pt x="3229" y="776"/>
                </a:lnTo>
                <a:lnTo>
                  <a:pt x="3233" y="772"/>
                </a:lnTo>
                <a:lnTo>
                  <a:pt x="3237" y="769"/>
                </a:lnTo>
                <a:lnTo>
                  <a:pt x="3246" y="762"/>
                </a:lnTo>
                <a:lnTo>
                  <a:pt x="3251" y="760"/>
                </a:lnTo>
                <a:lnTo>
                  <a:pt x="3256" y="757"/>
                </a:lnTo>
                <a:lnTo>
                  <a:pt x="3262" y="755"/>
                </a:lnTo>
                <a:lnTo>
                  <a:pt x="3267" y="754"/>
                </a:lnTo>
                <a:lnTo>
                  <a:pt x="3273" y="752"/>
                </a:lnTo>
                <a:lnTo>
                  <a:pt x="3279" y="752"/>
                </a:lnTo>
                <a:lnTo>
                  <a:pt x="3292" y="751"/>
                </a:lnTo>
                <a:lnTo>
                  <a:pt x="3303" y="751"/>
                </a:lnTo>
                <a:lnTo>
                  <a:pt x="3314" y="753"/>
                </a:lnTo>
                <a:lnTo>
                  <a:pt x="3319" y="755"/>
                </a:lnTo>
                <a:lnTo>
                  <a:pt x="3324" y="756"/>
                </a:lnTo>
                <a:lnTo>
                  <a:pt x="3334" y="761"/>
                </a:lnTo>
                <a:lnTo>
                  <a:pt x="3343" y="766"/>
                </a:lnTo>
                <a:lnTo>
                  <a:pt x="3347" y="770"/>
                </a:lnTo>
                <a:lnTo>
                  <a:pt x="3351" y="773"/>
                </a:lnTo>
                <a:lnTo>
                  <a:pt x="3358" y="781"/>
                </a:lnTo>
                <a:lnTo>
                  <a:pt x="3361" y="786"/>
                </a:lnTo>
                <a:lnTo>
                  <a:pt x="3364" y="791"/>
                </a:lnTo>
                <a:lnTo>
                  <a:pt x="3366" y="796"/>
                </a:lnTo>
                <a:lnTo>
                  <a:pt x="3368" y="801"/>
                </a:lnTo>
                <a:lnTo>
                  <a:pt x="3370" y="807"/>
                </a:lnTo>
                <a:lnTo>
                  <a:pt x="3372" y="813"/>
                </a:lnTo>
                <a:lnTo>
                  <a:pt x="3373" y="819"/>
                </a:lnTo>
                <a:lnTo>
                  <a:pt x="3374" y="826"/>
                </a:lnTo>
                <a:lnTo>
                  <a:pt x="3374" y="833"/>
                </a:lnTo>
                <a:lnTo>
                  <a:pt x="3375" y="841"/>
                </a:lnTo>
                <a:lnTo>
                  <a:pt x="3375" y="854"/>
                </a:lnTo>
                <a:lnTo>
                  <a:pt x="3254" y="854"/>
                </a:lnTo>
                <a:lnTo>
                  <a:pt x="3254" y="859"/>
                </a:lnTo>
                <a:lnTo>
                  <a:pt x="3255" y="863"/>
                </a:lnTo>
                <a:lnTo>
                  <a:pt x="3256" y="868"/>
                </a:lnTo>
                <a:lnTo>
                  <a:pt x="3257" y="872"/>
                </a:lnTo>
                <a:lnTo>
                  <a:pt x="3260" y="879"/>
                </a:lnTo>
                <a:lnTo>
                  <a:pt x="3263" y="882"/>
                </a:lnTo>
                <a:lnTo>
                  <a:pt x="3265" y="885"/>
                </a:lnTo>
                <a:lnTo>
                  <a:pt x="3268" y="888"/>
                </a:lnTo>
                <a:lnTo>
                  <a:pt x="3271" y="890"/>
                </a:lnTo>
                <a:lnTo>
                  <a:pt x="3274" y="892"/>
                </a:lnTo>
                <a:lnTo>
                  <a:pt x="3278" y="894"/>
                </a:lnTo>
                <a:lnTo>
                  <a:pt x="3282" y="895"/>
                </a:lnTo>
                <a:lnTo>
                  <a:pt x="3286" y="896"/>
                </a:lnTo>
                <a:lnTo>
                  <a:pt x="3294" y="897"/>
                </a:lnTo>
                <a:lnTo>
                  <a:pt x="3300" y="896"/>
                </a:lnTo>
                <a:lnTo>
                  <a:pt x="3306" y="895"/>
                </a:lnTo>
                <a:lnTo>
                  <a:pt x="3311" y="894"/>
                </a:lnTo>
                <a:lnTo>
                  <a:pt x="3316" y="892"/>
                </a:lnTo>
                <a:lnTo>
                  <a:pt x="3318" y="890"/>
                </a:lnTo>
                <a:lnTo>
                  <a:pt x="3320" y="889"/>
                </a:lnTo>
                <a:lnTo>
                  <a:pt x="3323" y="885"/>
                </a:lnTo>
                <a:lnTo>
                  <a:pt x="3326" y="881"/>
                </a:lnTo>
                <a:lnTo>
                  <a:pt x="3328" y="876"/>
                </a:lnTo>
                <a:lnTo>
                  <a:pt x="3374" y="879"/>
                </a:lnTo>
                <a:lnTo>
                  <a:pt x="3372" y="885"/>
                </a:lnTo>
                <a:lnTo>
                  <a:pt x="3370" y="891"/>
                </a:lnTo>
                <a:lnTo>
                  <a:pt x="3367" y="896"/>
                </a:lnTo>
                <a:lnTo>
                  <a:pt x="3364" y="901"/>
                </a:lnTo>
                <a:lnTo>
                  <a:pt x="3361" y="906"/>
                </a:lnTo>
                <a:lnTo>
                  <a:pt x="3357" y="911"/>
                </a:lnTo>
                <a:lnTo>
                  <a:pt x="3352" y="915"/>
                </a:lnTo>
                <a:lnTo>
                  <a:pt x="3347" y="919"/>
                </a:lnTo>
                <a:lnTo>
                  <a:pt x="3342" y="922"/>
                </a:lnTo>
                <a:lnTo>
                  <a:pt x="3336" y="925"/>
                </a:lnTo>
                <a:lnTo>
                  <a:pt x="3330" y="928"/>
                </a:lnTo>
                <a:lnTo>
                  <a:pt x="3323" y="930"/>
                </a:lnTo>
                <a:lnTo>
                  <a:pt x="3320" y="930"/>
                </a:lnTo>
                <a:lnTo>
                  <a:pt x="3316" y="931"/>
                </a:lnTo>
                <a:lnTo>
                  <a:pt x="3309" y="932"/>
                </a:lnTo>
                <a:lnTo>
                  <a:pt x="3302" y="933"/>
                </a:lnTo>
                <a:lnTo>
                  <a:pt x="3294" y="933"/>
                </a:lnTo>
                <a:close/>
                <a:moveTo>
                  <a:pt x="3254" y="824"/>
                </a:moveTo>
                <a:lnTo>
                  <a:pt x="3329" y="824"/>
                </a:lnTo>
                <a:lnTo>
                  <a:pt x="3328" y="820"/>
                </a:lnTo>
                <a:lnTo>
                  <a:pt x="3328" y="816"/>
                </a:lnTo>
                <a:lnTo>
                  <a:pt x="3327" y="813"/>
                </a:lnTo>
                <a:lnTo>
                  <a:pt x="3326" y="809"/>
                </a:lnTo>
                <a:lnTo>
                  <a:pt x="3324" y="806"/>
                </a:lnTo>
                <a:lnTo>
                  <a:pt x="3323" y="803"/>
                </a:lnTo>
                <a:lnTo>
                  <a:pt x="3321" y="800"/>
                </a:lnTo>
                <a:lnTo>
                  <a:pt x="3318" y="798"/>
                </a:lnTo>
                <a:lnTo>
                  <a:pt x="3313" y="793"/>
                </a:lnTo>
                <a:lnTo>
                  <a:pt x="3307" y="790"/>
                </a:lnTo>
                <a:lnTo>
                  <a:pt x="3300" y="788"/>
                </a:lnTo>
                <a:lnTo>
                  <a:pt x="3292" y="787"/>
                </a:lnTo>
                <a:lnTo>
                  <a:pt x="3285" y="788"/>
                </a:lnTo>
                <a:lnTo>
                  <a:pt x="3281" y="789"/>
                </a:lnTo>
                <a:lnTo>
                  <a:pt x="3278" y="790"/>
                </a:lnTo>
                <a:lnTo>
                  <a:pt x="3271" y="793"/>
                </a:lnTo>
                <a:lnTo>
                  <a:pt x="3268" y="796"/>
                </a:lnTo>
                <a:lnTo>
                  <a:pt x="3266" y="798"/>
                </a:lnTo>
                <a:lnTo>
                  <a:pt x="3261" y="804"/>
                </a:lnTo>
                <a:lnTo>
                  <a:pt x="3258" y="810"/>
                </a:lnTo>
                <a:lnTo>
                  <a:pt x="3256" y="813"/>
                </a:lnTo>
                <a:lnTo>
                  <a:pt x="3255" y="816"/>
                </a:lnTo>
                <a:lnTo>
                  <a:pt x="3254" y="824"/>
                </a:lnTo>
                <a:close/>
                <a:moveTo>
                  <a:pt x="3409" y="930"/>
                </a:moveTo>
                <a:lnTo>
                  <a:pt x="3409" y="753"/>
                </a:lnTo>
                <a:lnTo>
                  <a:pt x="3457" y="753"/>
                </a:lnTo>
                <a:lnTo>
                  <a:pt x="3457" y="784"/>
                </a:lnTo>
                <a:lnTo>
                  <a:pt x="3461" y="776"/>
                </a:lnTo>
                <a:lnTo>
                  <a:pt x="3465" y="769"/>
                </a:lnTo>
                <a:lnTo>
                  <a:pt x="3470" y="764"/>
                </a:lnTo>
                <a:lnTo>
                  <a:pt x="3475" y="759"/>
                </a:lnTo>
                <a:lnTo>
                  <a:pt x="3478" y="757"/>
                </a:lnTo>
                <a:lnTo>
                  <a:pt x="3481" y="755"/>
                </a:lnTo>
                <a:lnTo>
                  <a:pt x="3487" y="753"/>
                </a:lnTo>
                <a:lnTo>
                  <a:pt x="3494" y="751"/>
                </a:lnTo>
                <a:lnTo>
                  <a:pt x="3501" y="751"/>
                </a:lnTo>
                <a:lnTo>
                  <a:pt x="3509" y="751"/>
                </a:lnTo>
                <a:lnTo>
                  <a:pt x="3517" y="752"/>
                </a:lnTo>
                <a:lnTo>
                  <a:pt x="3517" y="796"/>
                </a:lnTo>
                <a:lnTo>
                  <a:pt x="3513" y="795"/>
                </a:lnTo>
                <a:lnTo>
                  <a:pt x="3507" y="794"/>
                </a:lnTo>
                <a:lnTo>
                  <a:pt x="3496" y="793"/>
                </a:lnTo>
                <a:lnTo>
                  <a:pt x="3488" y="794"/>
                </a:lnTo>
                <a:lnTo>
                  <a:pt x="3485" y="795"/>
                </a:lnTo>
                <a:lnTo>
                  <a:pt x="3481" y="796"/>
                </a:lnTo>
                <a:lnTo>
                  <a:pt x="3478" y="797"/>
                </a:lnTo>
                <a:lnTo>
                  <a:pt x="3475" y="799"/>
                </a:lnTo>
                <a:lnTo>
                  <a:pt x="3472" y="801"/>
                </a:lnTo>
                <a:lnTo>
                  <a:pt x="3469" y="803"/>
                </a:lnTo>
                <a:lnTo>
                  <a:pt x="3465" y="809"/>
                </a:lnTo>
                <a:lnTo>
                  <a:pt x="3463" y="812"/>
                </a:lnTo>
                <a:lnTo>
                  <a:pt x="3461" y="815"/>
                </a:lnTo>
                <a:lnTo>
                  <a:pt x="3460" y="818"/>
                </a:lnTo>
                <a:lnTo>
                  <a:pt x="3459" y="822"/>
                </a:lnTo>
                <a:lnTo>
                  <a:pt x="3459" y="826"/>
                </a:lnTo>
                <a:lnTo>
                  <a:pt x="3459" y="830"/>
                </a:lnTo>
                <a:lnTo>
                  <a:pt x="3459" y="930"/>
                </a:lnTo>
                <a:lnTo>
                  <a:pt x="3409" y="930"/>
                </a:lnTo>
                <a:close/>
                <a:moveTo>
                  <a:pt x="3690" y="804"/>
                </a:moveTo>
                <a:lnTo>
                  <a:pt x="3645" y="806"/>
                </a:lnTo>
                <a:lnTo>
                  <a:pt x="3644" y="802"/>
                </a:lnTo>
                <a:lnTo>
                  <a:pt x="3642" y="798"/>
                </a:lnTo>
                <a:lnTo>
                  <a:pt x="3639" y="795"/>
                </a:lnTo>
                <a:lnTo>
                  <a:pt x="3636" y="792"/>
                </a:lnTo>
                <a:lnTo>
                  <a:pt x="3632" y="789"/>
                </a:lnTo>
                <a:lnTo>
                  <a:pt x="3627" y="787"/>
                </a:lnTo>
                <a:lnTo>
                  <a:pt x="3622" y="786"/>
                </a:lnTo>
                <a:lnTo>
                  <a:pt x="3616" y="786"/>
                </a:lnTo>
                <a:lnTo>
                  <a:pt x="3610" y="786"/>
                </a:lnTo>
                <a:lnTo>
                  <a:pt x="3605" y="787"/>
                </a:lnTo>
                <a:lnTo>
                  <a:pt x="3601" y="788"/>
                </a:lnTo>
                <a:lnTo>
                  <a:pt x="3596" y="790"/>
                </a:lnTo>
                <a:lnTo>
                  <a:pt x="3593" y="793"/>
                </a:lnTo>
                <a:lnTo>
                  <a:pt x="3591" y="796"/>
                </a:lnTo>
                <a:lnTo>
                  <a:pt x="3589" y="799"/>
                </a:lnTo>
                <a:lnTo>
                  <a:pt x="3589" y="803"/>
                </a:lnTo>
                <a:lnTo>
                  <a:pt x="3589" y="806"/>
                </a:lnTo>
                <a:lnTo>
                  <a:pt x="3590" y="809"/>
                </a:lnTo>
                <a:lnTo>
                  <a:pt x="3591" y="811"/>
                </a:lnTo>
                <a:lnTo>
                  <a:pt x="3594" y="814"/>
                </a:lnTo>
                <a:lnTo>
                  <a:pt x="3597" y="816"/>
                </a:lnTo>
                <a:lnTo>
                  <a:pt x="3601" y="818"/>
                </a:lnTo>
                <a:lnTo>
                  <a:pt x="3605" y="819"/>
                </a:lnTo>
                <a:lnTo>
                  <a:pt x="3611" y="821"/>
                </a:lnTo>
                <a:lnTo>
                  <a:pt x="3643" y="827"/>
                </a:lnTo>
                <a:lnTo>
                  <a:pt x="3649" y="829"/>
                </a:lnTo>
                <a:lnTo>
                  <a:pt x="3655" y="830"/>
                </a:lnTo>
                <a:lnTo>
                  <a:pt x="3660" y="832"/>
                </a:lnTo>
                <a:lnTo>
                  <a:pt x="3665" y="834"/>
                </a:lnTo>
                <a:lnTo>
                  <a:pt x="3674" y="839"/>
                </a:lnTo>
                <a:lnTo>
                  <a:pt x="3681" y="844"/>
                </a:lnTo>
                <a:lnTo>
                  <a:pt x="3684" y="848"/>
                </a:lnTo>
                <a:lnTo>
                  <a:pt x="3687" y="851"/>
                </a:lnTo>
                <a:lnTo>
                  <a:pt x="3689" y="854"/>
                </a:lnTo>
                <a:lnTo>
                  <a:pt x="3691" y="858"/>
                </a:lnTo>
                <a:lnTo>
                  <a:pt x="3693" y="866"/>
                </a:lnTo>
                <a:lnTo>
                  <a:pt x="3694" y="870"/>
                </a:lnTo>
                <a:lnTo>
                  <a:pt x="3694" y="875"/>
                </a:lnTo>
                <a:lnTo>
                  <a:pt x="3694" y="879"/>
                </a:lnTo>
                <a:lnTo>
                  <a:pt x="3694" y="883"/>
                </a:lnTo>
                <a:lnTo>
                  <a:pt x="3693" y="888"/>
                </a:lnTo>
                <a:lnTo>
                  <a:pt x="3692" y="891"/>
                </a:lnTo>
                <a:lnTo>
                  <a:pt x="3690" y="895"/>
                </a:lnTo>
                <a:lnTo>
                  <a:pt x="3688" y="899"/>
                </a:lnTo>
                <a:lnTo>
                  <a:pt x="3686" y="902"/>
                </a:lnTo>
                <a:lnTo>
                  <a:pt x="3684" y="906"/>
                </a:lnTo>
                <a:lnTo>
                  <a:pt x="3678" y="912"/>
                </a:lnTo>
                <a:lnTo>
                  <a:pt x="3672" y="917"/>
                </a:lnTo>
                <a:lnTo>
                  <a:pt x="3664" y="922"/>
                </a:lnTo>
                <a:lnTo>
                  <a:pt x="3656" y="926"/>
                </a:lnTo>
                <a:lnTo>
                  <a:pt x="3647" y="929"/>
                </a:lnTo>
                <a:lnTo>
                  <a:pt x="3637" y="931"/>
                </a:lnTo>
                <a:lnTo>
                  <a:pt x="3627" y="933"/>
                </a:lnTo>
                <a:lnTo>
                  <a:pt x="3615" y="933"/>
                </a:lnTo>
                <a:lnTo>
                  <a:pt x="3607" y="933"/>
                </a:lnTo>
                <a:lnTo>
                  <a:pt x="3599" y="932"/>
                </a:lnTo>
                <a:lnTo>
                  <a:pt x="3591" y="931"/>
                </a:lnTo>
                <a:lnTo>
                  <a:pt x="3584" y="930"/>
                </a:lnTo>
                <a:lnTo>
                  <a:pt x="3577" y="928"/>
                </a:lnTo>
                <a:lnTo>
                  <a:pt x="3571" y="925"/>
                </a:lnTo>
                <a:lnTo>
                  <a:pt x="3565" y="922"/>
                </a:lnTo>
                <a:lnTo>
                  <a:pt x="3560" y="919"/>
                </a:lnTo>
                <a:lnTo>
                  <a:pt x="3555" y="915"/>
                </a:lnTo>
                <a:lnTo>
                  <a:pt x="3550" y="911"/>
                </a:lnTo>
                <a:lnTo>
                  <a:pt x="3546" y="906"/>
                </a:lnTo>
                <a:lnTo>
                  <a:pt x="3543" y="901"/>
                </a:lnTo>
                <a:lnTo>
                  <a:pt x="3540" y="896"/>
                </a:lnTo>
                <a:lnTo>
                  <a:pt x="3538" y="891"/>
                </a:lnTo>
                <a:lnTo>
                  <a:pt x="3536" y="885"/>
                </a:lnTo>
                <a:lnTo>
                  <a:pt x="3535" y="879"/>
                </a:lnTo>
                <a:lnTo>
                  <a:pt x="3584" y="876"/>
                </a:lnTo>
                <a:lnTo>
                  <a:pt x="3585" y="881"/>
                </a:lnTo>
                <a:lnTo>
                  <a:pt x="3587" y="886"/>
                </a:lnTo>
                <a:lnTo>
                  <a:pt x="3590" y="889"/>
                </a:lnTo>
                <a:lnTo>
                  <a:pt x="3594" y="892"/>
                </a:lnTo>
                <a:lnTo>
                  <a:pt x="3599" y="895"/>
                </a:lnTo>
                <a:lnTo>
                  <a:pt x="3604" y="897"/>
                </a:lnTo>
                <a:lnTo>
                  <a:pt x="3609" y="898"/>
                </a:lnTo>
                <a:lnTo>
                  <a:pt x="3616" y="898"/>
                </a:lnTo>
                <a:lnTo>
                  <a:pt x="3622" y="898"/>
                </a:lnTo>
                <a:lnTo>
                  <a:pt x="3627" y="897"/>
                </a:lnTo>
                <a:lnTo>
                  <a:pt x="3632" y="895"/>
                </a:lnTo>
                <a:lnTo>
                  <a:pt x="3634" y="894"/>
                </a:lnTo>
                <a:lnTo>
                  <a:pt x="3636" y="893"/>
                </a:lnTo>
                <a:lnTo>
                  <a:pt x="3640" y="890"/>
                </a:lnTo>
                <a:lnTo>
                  <a:pt x="3642" y="887"/>
                </a:lnTo>
                <a:lnTo>
                  <a:pt x="3643" y="886"/>
                </a:lnTo>
                <a:lnTo>
                  <a:pt x="3644" y="884"/>
                </a:lnTo>
                <a:lnTo>
                  <a:pt x="3644" y="880"/>
                </a:lnTo>
                <a:lnTo>
                  <a:pt x="3644" y="877"/>
                </a:lnTo>
                <a:lnTo>
                  <a:pt x="3643" y="874"/>
                </a:lnTo>
                <a:lnTo>
                  <a:pt x="3641" y="871"/>
                </a:lnTo>
                <a:lnTo>
                  <a:pt x="3639" y="869"/>
                </a:lnTo>
                <a:lnTo>
                  <a:pt x="3635" y="867"/>
                </a:lnTo>
                <a:lnTo>
                  <a:pt x="3631" y="865"/>
                </a:lnTo>
                <a:lnTo>
                  <a:pt x="3627" y="864"/>
                </a:lnTo>
                <a:lnTo>
                  <a:pt x="3622" y="862"/>
                </a:lnTo>
                <a:lnTo>
                  <a:pt x="3591" y="856"/>
                </a:lnTo>
                <a:lnTo>
                  <a:pt x="3585" y="855"/>
                </a:lnTo>
                <a:lnTo>
                  <a:pt x="3579" y="853"/>
                </a:lnTo>
                <a:lnTo>
                  <a:pt x="3569" y="849"/>
                </a:lnTo>
                <a:lnTo>
                  <a:pt x="3564" y="847"/>
                </a:lnTo>
                <a:lnTo>
                  <a:pt x="3560" y="844"/>
                </a:lnTo>
                <a:lnTo>
                  <a:pt x="3556" y="842"/>
                </a:lnTo>
                <a:lnTo>
                  <a:pt x="3553" y="839"/>
                </a:lnTo>
                <a:lnTo>
                  <a:pt x="3550" y="835"/>
                </a:lnTo>
                <a:lnTo>
                  <a:pt x="3547" y="832"/>
                </a:lnTo>
                <a:lnTo>
                  <a:pt x="3545" y="828"/>
                </a:lnTo>
                <a:lnTo>
                  <a:pt x="3543" y="824"/>
                </a:lnTo>
                <a:lnTo>
                  <a:pt x="3542" y="820"/>
                </a:lnTo>
                <a:lnTo>
                  <a:pt x="3541" y="815"/>
                </a:lnTo>
                <a:lnTo>
                  <a:pt x="3540" y="811"/>
                </a:lnTo>
                <a:lnTo>
                  <a:pt x="3540" y="806"/>
                </a:lnTo>
                <a:lnTo>
                  <a:pt x="3540" y="800"/>
                </a:lnTo>
                <a:lnTo>
                  <a:pt x="3541" y="794"/>
                </a:lnTo>
                <a:lnTo>
                  <a:pt x="3543" y="788"/>
                </a:lnTo>
                <a:lnTo>
                  <a:pt x="3545" y="783"/>
                </a:lnTo>
                <a:lnTo>
                  <a:pt x="3548" y="778"/>
                </a:lnTo>
                <a:lnTo>
                  <a:pt x="3551" y="774"/>
                </a:lnTo>
                <a:lnTo>
                  <a:pt x="3556" y="769"/>
                </a:lnTo>
                <a:lnTo>
                  <a:pt x="3560" y="766"/>
                </a:lnTo>
                <a:lnTo>
                  <a:pt x="3566" y="762"/>
                </a:lnTo>
                <a:lnTo>
                  <a:pt x="3572" y="759"/>
                </a:lnTo>
                <a:lnTo>
                  <a:pt x="3578" y="757"/>
                </a:lnTo>
                <a:lnTo>
                  <a:pt x="3584" y="754"/>
                </a:lnTo>
                <a:lnTo>
                  <a:pt x="3588" y="754"/>
                </a:lnTo>
                <a:lnTo>
                  <a:pt x="3591" y="753"/>
                </a:lnTo>
                <a:lnTo>
                  <a:pt x="3599" y="752"/>
                </a:lnTo>
                <a:lnTo>
                  <a:pt x="3607" y="751"/>
                </a:lnTo>
                <a:lnTo>
                  <a:pt x="3615" y="751"/>
                </a:lnTo>
                <a:lnTo>
                  <a:pt x="3623" y="751"/>
                </a:lnTo>
                <a:lnTo>
                  <a:pt x="3631" y="752"/>
                </a:lnTo>
                <a:lnTo>
                  <a:pt x="3638" y="753"/>
                </a:lnTo>
                <a:lnTo>
                  <a:pt x="3645" y="754"/>
                </a:lnTo>
                <a:lnTo>
                  <a:pt x="3651" y="756"/>
                </a:lnTo>
                <a:lnTo>
                  <a:pt x="3657" y="759"/>
                </a:lnTo>
                <a:lnTo>
                  <a:pt x="3663" y="762"/>
                </a:lnTo>
                <a:lnTo>
                  <a:pt x="3668" y="765"/>
                </a:lnTo>
                <a:lnTo>
                  <a:pt x="3672" y="769"/>
                </a:lnTo>
                <a:lnTo>
                  <a:pt x="3676" y="773"/>
                </a:lnTo>
                <a:lnTo>
                  <a:pt x="3680" y="777"/>
                </a:lnTo>
                <a:lnTo>
                  <a:pt x="3683" y="782"/>
                </a:lnTo>
                <a:lnTo>
                  <a:pt x="3685" y="787"/>
                </a:lnTo>
                <a:lnTo>
                  <a:pt x="3688" y="792"/>
                </a:lnTo>
                <a:lnTo>
                  <a:pt x="3689" y="798"/>
                </a:lnTo>
                <a:lnTo>
                  <a:pt x="3690" y="804"/>
                </a:lnTo>
                <a:close/>
                <a:moveTo>
                  <a:pt x="3751" y="730"/>
                </a:moveTo>
                <a:lnTo>
                  <a:pt x="3746" y="730"/>
                </a:lnTo>
                <a:lnTo>
                  <a:pt x="3741" y="729"/>
                </a:lnTo>
                <a:lnTo>
                  <a:pt x="3736" y="726"/>
                </a:lnTo>
                <a:lnTo>
                  <a:pt x="3732" y="723"/>
                </a:lnTo>
                <a:lnTo>
                  <a:pt x="3729" y="719"/>
                </a:lnTo>
                <a:lnTo>
                  <a:pt x="3726" y="715"/>
                </a:lnTo>
                <a:lnTo>
                  <a:pt x="3725" y="710"/>
                </a:lnTo>
                <a:lnTo>
                  <a:pt x="3724" y="705"/>
                </a:lnTo>
                <a:lnTo>
                  <a:pt x="3725" y="701"/>
                </a:lnTo>
                <a:lnTo>
                  <a:pt x="3726" y="696"/>
                </a:lnTo>
                <a:lnTo>
                  <a:pt x="3729" y="692"/>
                </a:lnTo>
                <a:lnTo>
                  <a:pt x="3732" y="688"/>
                </a:lnTo>
                <a:lnTo>
                  <a:pt x="3736" y="685"/>
                </a:lnTo>
                <a:lnTo>
                  <a:pt x="3741" y="683"/>
                </a:lnTo>
                <a:lnTo>
                  <a:pt x="3746" y="681"/>
                </a:lnTo>
                <a:lnTo>
                  <a:pt x="3751" y="681"/>
                </a:lnTo>
                <a:lnTo>
                  <a:pt x="3756" y="681"/>
                </a:lnTo>
                <a:lnTo>
                  <a:pt x="3761" y="683"/>
                </a:lnTo>
                <a:lnTo>
                  <a:pt x="3765" y="685"/>
                </a:lnTo>
                <a:lnTo>
                  <a:pt x="3770" y="688"/>
                </a:lnTo>
                <a:lnTo>
                  <a:pt x="3773" y="692"/>
                </a:lnTo>
                <a:lnTo>
                  <a:pt x="3775" y="696"/>
                </a:lnTo>
                <a:lnTo>
                  <a:pt x="3777" y="701"/>
                </a:lnTo>
                <a:lnTo>
                  <a:pt x="3777" y="705"/>
                </a:lnTo>
                <a:lnTo>
                  <a:pt x="3777" y="710"/>
                </a:lnTo>
                <a:lnTo>
                  <a:pt x="3775" y="715"/>
                </a:lnTo>
                <a:lnTo>
                  <a:pt x="3773" y="719"/>
                </a:lnTo>
                <a:lnTo>
                  <a:pt x="3770" y="723"/>
                </a:lnTo>
                <a:lnTo>
                  <a:pt x="3765" y="726"/>
                </a:lnTo>
                <a:lnTo>
                  <a:pt x="3761" y="729"/>
                </a:lnTo>
                <a:lnTo>
                  <a:pt x="3756" y="730"/>
                </a:lnTo>
                <a:lnTo>
                  <a:pt x="3751" y="730"/>
                </a:lnTo>
                <a:close/>
                <a:moveTo>
                  <a:pt x="3726" y="753"/>
                </a:moveTo>
                <a:lnTo>
                  <a:pt x="3775" y="753"/>
                </a:lnTo>
                <a:lnTo>
                  <a:pt x="3775" y="930"/>
                </a:lnTo>
                <a:lnTo>
                  <a:pt x="3726" y="930"/>
                </a:lnTo>
                <a:lnTo>
                  <a:pt x="3726" y="753"/>
                </a:lnTo>
                <a:close/>
                <a:moveTo>
                  <a:pt x="3908" y="753"/>
                </a:moveTo>
                <a:lnTo>
                  <a:pt x="3908" y="790"/>
                </a:lnTo>
                <a:lnTo>
                  <a:pt x="3874" y="790"/>
                </a:lnTo>
                <a:lnTo>
                  <a:pt x="3874" y="876"/>
                </a:lnTo>
                <a:lnTo>
                  <a:pt x="3874" y="880"/>
                </a:lnTo>
                <a:lnTo>
                  <a:pt x="3875" y="884"/>
                </a:lnTo>
                <a:lnTo>
                  <a:pt x="3876" y="886"/>
                </a:lnTo>
                <a:lnTo>
                  <a:pt x="3877" y="887"/>
                </a:lnTo>
                <a:lnTo>
                  <a:pt x="3879" y="889"/>
                </a:lnTo>
                <a:lnTo>
                  <a:pt x="3881" y="891"/>
                </a:lnTo>
                <a:lnTo>
                  <a:pt x="3884" y="892"/>
                </a:lnTo>
                <a:lnTo>
                  <a:pt x="3887" y="893"/>
                </a:lnTo>
                <a:lnTo>
                  <a:pt x="3891" y="893"/>
                </a:lnTo>
                <a:lnTo>
                  <a:pt x="3899" y="892"/>
                </a:lnTo>
                <a:lnTo>
                  <a:pt x="3904" y="891"/>
                </a:lnTo>
                <a:lnTo>
                  <a:pt x="3912" y="928"/>
                </a:lnTo>
                <a:lnTo>
                  <a:pt x="3901" y="930"/>
                </a:lnTo>
                <a:lnTo>
                  <a:pt x="3893" y="932"/>
                </a:lnTo>
                <a:lnTo>
                  <a:pt x="3884" y="932"/>
                </a:lnTo>
                <a:lnTo>
                  <a:pt x="3878" y="932"/>
                </a:lnTo>
                <a:lnTo>
                  <a:pt x="3871" y="932"/>
                </a:lnTo>
                <a:lnTo>
                  <a:pt x="3866" y="931"/>
                </a:lnTo>
                <a:lnTo>
                  <a:pt x="3860" y="930"/>
                </a:lnTo>
                <a:lnTo>
                  <a:pt x="3855" y="928"/>
                </a:lnTo>
                <a:lnTo>
                  <a:pt x="3850" y="926"/>
                </a:lnTo>
                <a:lnTo>
                  <a:pt x="3845" y="924"/>
                </a:lnTo>
                <a:lnTo>
                  <a:pt x="3841" y="921"/>
                </a:lnTo>
                <a:lnTo>
                  <a:pt x="3837" y="917"/>
                </a:lnTo>
                <a:lnTo>
                  <a:pt x="3834" y="914"/>
                </a:lnTo>
                <a:lnTo>
                  <a:pt x="3831" y="909"/>
                </a:lnTo>
                <a:lnTo>
                  <a:pt x="3829" y="905"/>
                </a:lnTo>
                <a:lnTo>
                  <a:pt x="3827" y="900"/>
                </a:lnTo>
                <a:lnTo>
                  <a:pt x="3826" y="894"/>
                </a:lnTo>
                <a:lnTo>
                  <a:pt x="3825" y="888"/>
                </a:lnTo>
                <a:lnTo>
                  <a:pt x="3825" y="882"/>
                </a:lnTo>
                <a:lnTo>
                  <a:pt x="3825" y="790"/>
                </a:lnTo>
                <a:lnTo>
                  <a:pt x="3801" y="790"/>
                </a:lnTo>
                <a:lnTo>
                  <a:pt x="3801" y="753"/>
                </a:lnTo>
                <a:lnTo>
                  <a:pt x="3825" y="753"/>
                </a:lnTo>
                <a:lnTo>
                  <a:pt x="3825" y="711"/>
                </a:lnTo>
                <a:lnTo>
                  <a:pt x="3874" y="711"/>
                </a:lnTo>
                <a:lnTo>
                  <a:pt x="3874" y="753"/>
                </a:lnTo>
                <a:lnTo>
                  <a:pt x="3908" y="753"/>
                </a:lnTo>
                <a:close/>
                <a:moveTo>
                  <a:pt x="3974" y="996"/>
                </a:moveTo>
                <a:lnTo>
                  <a:pt x="3965" y="996"/>
                </a:lnTo>
                <a:lnTo>
                  <a:pt x="3956" y="995"/>
                </a:lnTo>
                <a:lnTo>
                  <a:pt x="3949" y="993"/>
                </a:lnTo>
                <a:lnTo>
                  <a:pt x="3943" y="991"/>
                </a:lnTo>
                <a:lnTo>
                  <a:pt x="3954" y="954"/>
                </a:lnTo>
                <a:lnTo>
                  <a:pt x="3960" y="956"/>
                </a:lnTo>
                <a:lnTo>
                  <a:pt x="3966" y="957"/>
                </a:lnTo>
                <a:lnTo>
                  <a:pt x="3971" y="957"/>
                </a:lnTo>
                <a:lnTo>
                  <a:pt x="3976" y="957"/>
                </a:lnTo>
                <a:lnTo>
                  <a:pt x="3978" y="956"/>
                </a:lnTo>
                <a:lnTo>
                  <a:pt x="3980" y="955"/>
                </a:lnTo>
                <a:lnTo>
                  <a:pt x="3984" y="952"/>
                </a:lnTo>
                <a:lnTo>
                  <a:pt x="3987" y="948"/>
                </a:lnTo>
                <a:lnTo>
                  <a:pt x="3990" y="942"/>
                </a:lnTo>
                <a:lnTo>
                  <a:pt x="3993" y="935"/>
                </a:lnTo>
                <a:lnTo>
                  <a:pt x="3930" y="753"/>
                </a:lnTo>
                <a:lnTo>
                  <a:pt x="3981" y="753"/>
                </a:lnTo>
                <a:lnTo>
                  <a:pt x="4018" y="883"/>
                </a:lnTo>
                <a:lnTo>
                  <a:pt x="4056" y="753"/>
                </a:lnTo>
                <a:lnTo>
                  <a:pt x="4108" y="753"/>
                </a:lnTo>
                <a:lnTo>
                  <a:pt x="4040" y="949"/>
                </a:lnTo>
                <a:lnTo>
                  <a:pt x="4035" y="959"/>
                </a:lnTo>
                <a:lnTo>
                  <a:pt x="4033" y="964"/>
                </a:lnTo>
                <a:lnTo>
                  <a:pt x="4030" y="968"/>
                </a:lnTo>
                <a:lnTo>
                  <a:pt x="4024" y="976"/>
                </a:lnTo>
                <a:lnTo>
                  <a:pt x="4017" y="983"/>
                </a:lnTo>
                <a:lnTo>
                  <a:pt x="4013" y="986"/>
                </a:lnTo>
                <a:lnTo>
                  <a:pt x="4008" y="989"/>
                </a:lnTo>
                <a:lnTo>
                  <a:pt x="4003" y="991"/>
                </a:lnTo>
                <a:lnTo>
                  <a:pt x="3998" y="993"/>
                </a:lnTo>
                <a:lnTo>
                  <a:pt x="3993" y="994"/>
                </a:lnTo>
                <a:lnTo>
                  <a:pt x="3987" y="995"/>
                </a:lnTo>
                <a:lnTo>
                  <a:pt x="3980" y="996"/>
                </a:lnTo>
                <a:lnTo>
                  <a:pt x="3974" y="996"/>
                </a:lnTo>
                <a:close/>
                <a:moveTo>
                  <a:pt x="1623" y="590"/>
                </a:moveTo>
                <a:lnTo>
                  <a:pt x="1569" y="590"/>
                </a:lnTo>
                <a:lnTo>
                  <a:pt x="1651" y="354"/>
                </a:lnTo>
                <a:lnTo>
                  <a:pt x="1715" y="354"/>
                </a:lnTo>
                <a:lnTo>
                  <a:pt x="1797" y="590"/>
                </a:lnTo>
                <a:lnTo>
                  <a:pt x="1743" y="590"/>
                </a:lnTo>
                <a:lnTo>
                  <a:pt x="1726" y="536"/>
                </a:lnTo>
                <a:lnTo>
                  <a:pt x="1641" y="536"/>
                </a:lnTo>
                <a:lnTo>
                  <a:pt x="1623" y="590"/>
                </a:lnTo>
                <a:close/>
                <a:moveTo>
                  <a:pt x="1653" y="497"/>
                </a:moveTo>
                <a:lnTo>
                  <a:pt x="1713" y="497"/>
                </a:lnTo>
                <a:lnTo>
                  <a:pt x="1684" y="408"/>
                </a:lnTo>
                <a:lnTo>
                  <a:pt x="1653" y="497"/>
                </a:lnTo>
                <a:close/>
                <a:moveTo>
                  <a:pt x="1874" y="593"/>
                </a:moveTo>
                <a:lnTo>
                  <a:pt x="1867" y="593"/>
                </a:lnTo>
                <a:lnTo>
                  <a:pt x="1861" y="592"/>
                </a:lnTo>
                <a:lnTo>
                  <a:pt x="1856" y="591"/>
                </a:lnTo>
                <a:lnTo>
                  <a:pt x="1850" y="590"/>
                </a:lnTo>
                <a:lnTo>
                  <a:pt x="1845" y="588"/>
                </a:lnTo>
                <a:lnTo>
                  <a:pt x="1840" y="586"/>
                </a:lnTo>
                <a:lnTo>
                  <a:pt x="1836" y="583"/>
                </a:lnTo>
                <a:lnTo>
                  <a:pt x="1832" y="580"/>
                </a:lnTo>
                <a:lnTo>
                  <a:pt x="1828" y="576"/>
                </a:lnTo>
                <a:lnTo>
                  <a:pt x="1824" y="572"/>
                </a:lnTo>
                <a:lnTo>
                  <a:pt x="1821" y="568"/>
                </a:lnTo>
                <a:lnTo>
                  <a:pt x="1820" y="566"/>
                </a:lnTo>
                <a:lnTo>
                  <a:pt x="1819" y="563"/>
                </a:lnTo>
                <a:lnTo>
                  <a:pt x="1817" y="558"/>
                </a:lnTo>
                <a:lnTo>
                  <a:pt x="1816" y="553"/>
                </a:lnTo>
                <a:lnTo>
                  <a:pt x="1815" y="547"/>
                </a:lnTo>
                <a:lnTo>
                  <a:pt x="1815" y="540"/>
                </a:lnTo>
                <a:lnTo>
                  <a:pt x="1815" y="531"/>
                </a:lnTo>
                <a:lnTo>
                  <a:pt x="1817" y="523"/>
                </a:lnTo>
                <a:lnTo>
                  <a:pt x="1818" y="519"/>
                </a:lnTo>
                <a:lnTo>
                  <a:pt x="1820" y="515"/>
                </a:lnTo>
                <a:lnTo>
                  <a:pt x="1824" y="509"/>
                </a:lnTo>
                <a:lnTo>
                  <a:pt x="1827" y="507"/>
                </a:lnTo>
                <a:lnTo>
                  <a:pt x="1829" y="504"/>
                </a:lnTo>
                <a:lnTo>
                  <a:pt x="1832" y="502"/>
                </a:lnTo>
                <a:lnTo>
                  <a:pt x="1835" y="499"/>
                </a:lnTo>
                <a:lnTo>
                  <a:pt x="1838" y="497"/>
                </a:lnTo>
                <a:lnTo>
                  <a:pt x="1841" y="496"/>
                </a:lnTo>
                <a:lnTo>
                  <a:pt x="1845" y="494"/>
                </a:lnTo>
                <a:lnTo>
                  <a:pt x="1849" y="493"/>
                </a:lnTo>
                <a:lnTo>
                  <a:pt x="1856" y="490"/>
                </a:lnTo>
                <a:lnTo>
                  <a:pt x="1864" y="488"/>
                </a:lnTo>
                <a:lnTo>
                  <a:pt x="1873" y="487"/>
                </a:lnTo>
                <a:lnTo>
                  <a:pt x="1881" y="486"/>
                </a:lnTo>
                <a:lnTo>
                  <a:pt x="1901" y="484"/>
                </a:lnTo>
                <a:lnTo>
                  <a:pt x="1908" y="482"/>
                </a:lnTo>
                <a:lnTo>
                  <a:pt x="1914" y="481"/>
                </a:lnTo>
                <a:lnTo>
                  <a:pt x="1918" y="479"/>
                </a:lnTo>
                <a:lnTo>
                  <a:pt x="1920" y="478"/>
                </a:lnTo>
                <a:lnTo>
                  <a:pt x="1922" y="477"/>
                </a:lnTo>
                <a:lnTo>
                  <a:pt x="1923" y="476"/>
                </a:lnTo>
                <a:lnTo>
                  <a:pt x="1923" y="474"/>
                </a:lnTo>
                <a:lnTo>
                  <a:pt x="1924" y="472"/>
                </a:lnTo>
                <a:lnTo>
                  <a:pt x="1924" y="470"/>
                </a:lnTo>
                <a:lnTo>
                  <a:pt x="1924" y="464"/>
                </a:lnTo>
                <a:lnTo>
                  <a:pt x="1922" y="460"/>
                </a:lnTo>
                <a:lnTo>
                  <a:pt x="1921" y="458"/>
                </a:lnTo>
                <a:lnTo>
                  <a:pt x="1920" y="456"/>
                </a:lnTo>
                <a:lnTo>
                  <a:pt x="1919" y="454"/>
                </a:lnTo>
                <a:lnTo>
                  <a:pt x="1917" y="452"/>
                </a:lnTo>
                <a:lnTo>
                  <a:pt x="1913" y="450"/>
                </a:lnTo>
                <a:lnTo>
                  <a:pt x="1909" y="448"/>
                </a:lnTo>
                <a:lnTo>
                  <a:pt x="1904" y="447"/>
                </a:lnTo>
                <a:lnTo>
                  <a:pt x="1898" y="446"/>
                </a:lnTo>
                <a:lnTo>
                  <a:pt x="1892" y="447"/>
                </a:lnTo>
                <a:lnTo>
                  <a:pt x="1886" y="448"/>
                </a:lnTo>
                <a:lnTo>
                  <a:pt x="1881" y="450"/>
                </a:lnTo>
                <a:lnTo>
                  <a:pt x="1877" y="452"/>
                </a:lnTo>
                <a:lnTo>
                  <a:pt x="1873" y="455"/>
                </a:lnTo>
                <a:lnTo>
                  <a:pt x="1870" y="459"/>
                </a:lnTo>
                <a:lnTo>
                  <a:pt x="1868" y="463"/>
                </a:lnTo>
                <a:lnTo>
                  <a:pt x="1867" y="465"/>
                </a:lnTo>
                <a:lnTo>
                  <a:pt x="1866" y="467"/>
                </a:lnTo>
                <a:lnTo>
                  <a:pt x="1821" y="463"/>
                </a:lnTo>
                <a:lnTo>
                  <a:pt x="1823" y="457"/>
                </a:lnTo>
                <a:lnTo>
                  <a:pt x="1825" y="452"/>
                </a:lnTo>
                <a:lnTo>
                  <a:pt x="1827" y="446"/>
                </a:lnTo>
                <a:lnTo>
                  <a:pt x="1830" y="441"/>
                </a:lnTo>
                <a:lnTo>
                  <a:pt x="1833" y="437"/>
                </a:lnTo>
                <a:lnTo>
                  <a:pt x="1837" y="432"/>
                </a:lnTo>
                <a:lnTo>
                  <a:pt x="1841" y="428"/>
                </a:lnTo>
                <a:lnTo>
                  <a:pt x="1846" y="425"/>
                </a:lnTo>
                <a:lnTo>
                  <a:pt x="1851" y="421"/>
                </a:lnTo>
                <a:lnTo>
                  <a:pt x="1857" y="419"/>
                </a:lnTo>
                <a:lnTo>
                  <a:pt x="1863" y="416"/>
                </a:lnTo>
                <a:lnTo>
                  <a:pt x="1869" y="414"/>
                </a:lnTo>
                <a:lnTo>
                  <a:pt x="1876" y="413"/>
                </a:lnTo>
                <a:lnTo>
                  <a:pt x="1883" y="412"/>
                </a:lnTo>
                <a:lnTo>
                  <a:pt x="1890" y="411"/>
                </a:lnTo>
                <a:lnTo>
                  <a:pt x="1898" y="411"/>
                </a:lnTo>
                <a:lnTo>
                  <a:pt x="1908" y="411"/>
                </a:lnTo>
                <a:lnTo>
                  <a:pt x="1917" y="412"/>
                </a:lnTo>
                <a:lnTo>
                  <a:pt x="1926" y="414"/>
                </a:lnTo>
                <a:lnTo>
                  <a:pt x="1935" y="417"/>
                </a:lnTo>
                <a:lnTo>
                  <a:pt x="1943" y="420"/>
                </a:lnTo>
                <a:lnTo>
                  <a:pt x="1947" y="422"/>
                </a:lnTo>
                <a:lnTo>
                  <a:pt x="1950" y="425"/>
                </a:lnTo>
                <a:lnTo>
                  <a:pt x="1957" y="430"/>
                </a:lnTo>
                <a:lnTo>
                  <a:pt x="1963" y="436"/>
                </a:lnTo>
                <a:lnTo>
                  <a:pt x="1965" y="440"/>
                </a:lnTo>
                <a:lnTo>
                  <a:pt x="1967" y="443"/>
                </a:lnTo>
                <a:lnTo>
                  <a:pt x="1969" y="447"/>
                </a:lnTo>
                <a:lnTo>
                  <a:pt x="1970" y="451"/>
                </a:lnTo>
                <a:lnTo>
                  <a:pt x="1972" y="456"/>
                </a:lnTo>
                <a:lnTo>
                  <a:pt x="1972" y="460"/>
                </a:lnTo>
                <a:lnTo>
                  <a:pt x="1973" y="465"/>
                </a:lnTo>
                <a:lnTo>
                  <a:pt x="1973" y="470"/>
                </a:lnTo>
                <a:lnTo>
                  <a:pt x="1973" y="590"/>
                </a:lnTo>
                <a:lnTo>
                  <a:pt x="1927" y="590"/>
                </a:lnTo>
                <a:lnTo>
                  <a:pt x="1927" y="565"/>
                </a:lnTo>
                <a:lnTo>
                  <a:pt x="1922" y="571"/>
                </a:lnTo>
                <a:lnTo>
                  <a:pt x="1917" y="576"/>
                </a:lnTo>
                <a:lnTo>
                  <a:pt x="1912" y="581"/>
                </a:lnTo>
                <a:lnTo>
                  <a:pt x="1906" y="585"/>
                </a:lnTo>
                <a:lnTo>
                  <a:pt x="1899" y="589"/>
                </a:lnTo>
                <a:lnTo>
                  <a:pt x="1891" y="591"/>
                </a:lnTo>
                <a:lnTo>
                  <a:pt x="1887" y="592"/>
                </a:lnTo>
                <a:lnTo>
                  <a:pt x="1883" y="592"/>
                </a:lnTo>
                <a:lnTo>
                  <a:pt x="1874" y="593"/>
                </a:lnTo>
                <a:close/>
                <a:moveTo>
                  <a:pt x="1888" y="559"/>
                </a:moveTo>
                <a:lnTo>
                  <a:pt x="1895" y="559"/>
                </a:lnTo>
                <a:lnTo>
                  <a:pt x="1902" y="557"/>
                </a:lnTo>
                <a:lnTo>
                  <a:pt x="1905" y="556"/>
                </a:lnTo>
                <a:lnTo>
                  <a:pt x="1908" y="554"/>
                </a:lnTo>
                <a:lnTo>
                  <a:pt x="1914" y="550"/>
                </a:lnTo>
                <a:lnTo>
                  <a:pt x="1916" y="547"/>
                </a:lnTo>
                <a:lnTo>
                  <a:pt x="1919" y="545"/>
                </a:lnTo>
                <a:lnTo>
                  <a:pt x="1922" y="539"/>
                </a:lnTo>
                <a:lnTo>
                  <a:pt x="1924" y="533"/>
                </a:lnTo>
                <a:lnTo>
                  <a:pt x="1924" y="530"/>
                </a:lnTo>
                <a:lnTo>
                  <a:pt x="1924" y="527"/>
                </a:lnTo>
                <a:lnTo>
                  <a:pt x="1924" y="508"/>
                </a:lnTo>
                <a:lnTo>
                  <a:pt x="1921" y="510"/>
                </a:lnTo>
                <a:lnTo>
                  <a:pt x="1915" y="511"/>
                </a:lnTo>
                <a:lnTo>
                  <a:pt x="1903" y="514"/>
                </a:lnTo>
                <a:lnTo>
                  <a:pt x="1890" y="516"/>
                </a:lnTo>
                <a:lnTo>
                  <a:pt x="1884" y="517"/>
                </a:lnTo>
                <a:lnTo>
                  <a:pt x="1879" y="518"/>
                </a:lnTo>
                <a:lnTo>
                  <a:pt x="1874" y="520"/>
                </a:lnTo>
                <a:lnTo>
                  <a:pt x="1870" y="523"/>
                </a:lnTo>
                <a:lnTo>
                  <a:pt x="1866" y="526"/>
                </a:lnTo>
                <a:lnTo>
                  <a:pt x="1864" y="530"/>
                </a:lnTo>
                <a:lnTo>
                  <a:pt x="1863" y="532"/>
                </a:lnTo>
                <a:lnTo>
                  <a:pt x="1862" y="534"/>
                </a:lnTo>
                <a:lnTo>
                  <a:pt x="1862" y="539"/>
                </a:lnTo>
                <a:lnTo>
                  <a:pt x="1862" y="543"/>
                </a:lnTo>
                <a:lnTo>
                  <a:pt x="1863" y="548"/>
                </a:lnTo>
                <a:lnTo>
                  <a:pt x="1865" y="549"/>
                </a:lnTo>
                <a:lnTo>
                  <a:pt x="1866" y="551"/>
                </a:lnTo>
                <a:lnTo>
                  <a:pt x="1869" y="554"/>
                </a:lnTo>
                <a:lnTo>
                  <a:pt x="1873" y="556"/>
                </a:lnTo>
                <a:lnTo>
                  <a:pt x="1875" y="557"/>
                </a:lnTo>
                <a:lnTo>
                  <a:pt x="1877" y="558"/>
                </a:lnTo>
                <a:lnTo>
                  <a:pt x="1882" y="559"/>
                </a:lnTo>
                <a:lnTo>
                  <a:pt x="1888" y="559"/>
                </a:lnTo>
                <a:close/>
                <a:moveTo>
                  <a:pt x="2063" y="590"/>
                </a:moveTo>
                <a:lnTo>
                  <a:pt x="2013" y="590"/>
                </a:lnTo>
                <a:lnTo>
                  <a:pt x="2013" y="354"/>
                </a:lnTo>
                <a:lnTo>
                  <a:pt x="2063" y="354"/>
                </a:lnTo>
                <a:lnTo>
                  <a:pt x="2063" y="590"/>
                </a:lnTo>
                <a:close/>
                <a:moveTo>
                  <a:pt x="2197" y="413"/>
                </a:moveTo>
                <a:lnTo>
                  <a:pt x="2197" y="450"/>
                </a:lnTo>
                <a:lnTo>
                  <a:pt x="2164" y="450"/>
                </a:lnTo>
                <a:lnTo>
                  <a:pt x="2164" y="535"/>
                </a:lnTo>
                <a:lnTo>
                  <a:pt x="2164" y="540"/>
                </a:lnTo>
                <a:lnTo>
                  <a:pt x="2165" y="544"/>
                </a:lnTo>
                <a:lnTo>
                  <a:pt x="2166" y="545"/>
                </a:lnTo>
                <a:lnTo>
                  <a:pt x="2167" y="547"/>
                </a:lnTo>
                <a:lnTo>
                  <a:pt x="2169" y="549"/>
                </a:lnTo>
                <a:lnTo>
                  <a:pt x="2171" y="551"/>
                </a:lnTo>
                <a:lnTo>
                  <a:pt x="2174" y="552"/>
                </a:lnTo>
                <a:lnTo>
                  <a:pt x="2177" y="552"/>
                </a:lnTo>
                <a:lnTo>
                  <a:pt x="2181" y="553"/>
                </a:lnTo>
                <a:lnTo>
                  <a:pt x="2188" y="552"/>
                </a:lnTo>
                <a:lnTo>
                  <a:pt x="2193" y="551"/>
                </a:lnTo>
                <a:lnTo>
                  <a:pt x="2201" y="587"/>
                </a:lnTo>
                <a:lnTo>
                  <a:pt x="2190" y="590"/>
                </a:lnTo>
                <a:lnTo>
                  <a:pt x="2183" y="591"/>
                </a:lnTo>
                <a:lnTo>
                  <a:pt x="2174" y="592"/>
                </a:lnTo>
                <a:lnTo>
                  <a:pt x="2168" y="592"/>
                </a:lnTo>
                <a:lnTo>
                  <a:pt x="2161" y="592"/>
                </a:lnTo>
                <a:lnTo>
                  <a:pt x="2156" y="591"/>
                </a:lnTo>
                <a:lnTo>
                  <a:pt x="2150" y="590"/>
                </a:lnTo>
                <a:lnTo>
                  <a:pt x="2145" y="588"/>
                </a:lnTo>
                <a:lnTo>
                  <a:pt x="2140" y="586"/>
                </a:lnTo>
                <a:lnTo>
                  <a:pt x="2135" y="583"/>
                </a:lnTo>
                <a:lnTo>
                  <a:pt x="2131" y="581"/>
                </a:lnTo>
                <a:lnTo>
                  <a:pt x="2127" y="577"/>
                </a:lnTo>
                <a:lnTo>
                  <a:pt x="2124" y="573"/>
                </a:lnTo>
                <a:lnTo>
                  <a:pt x="2121" y="569"/>
                </a:lnTo>
                <a:lnTo>
                  <a:pt x="2119" y="564"/>
                </a:lnTo>
                <a:lnTo>
                  <a:pt x="2117" y="559"/>
                </a:lnTo>
                <a:lnTo>
                  <a:pt x="2116" y="554"/>
                </a:lnTo>
                <a:lnTo>
                  <a:pt x="2115" y="548"/>
                </a:lnTo>
                <a:lnTo>
                  <a:pt x="2115" y="542"/>
                </a:lnTo>
                <a:lnTo>
                  <a:pt x="2115" y="450"/>
                </a:lnTo>
                <a:lnTo>
                  <a:pt x="2091" y="450"/>
                </a:lnTo>
                <a:lnTo>
                  <a:pt x="2091" y="413"/>
                </a:lnTo>
                <a:lnTo>
                  <a:pt x="2115" y="413"/>
                </a:lnTo>
                <a:lnTo>
                  <a:pt x="2115" y="371"/>
                </a:lnTo>
                <a:lnTo>
                  <a:pt x="2164" y="371"/>
                </a:lnTo>
                <a:lnTo>
                  <a:pt x="2164" y="413"/>
                </a:lnTo>
                <a:lnTo>
                  <a:pt x="2197" y="413"/>
                </a:lnTo>
                <a:close/>
                <a:moveTo>
                  <a:pt x="2304" y="593"/>
                </a:moveTo>
                <a:lnTo>
                  <a:pt x="2291" y="592"/>
                </a:lnTo>
                <a:lnTo>
                  <a:pt x="2285" y="591"/>
                </a:lnTo>
                <a:lnTo>
                  <a:pt x="2279" y="590"/>
                </a:lnTo>
                <a:lnTo>
                  <a:pt x="2268" y="587"/>
                </a:lnTo>
                <a:lnTo>
                  <a:pt x="2263" y="584"/>
                </a:lnTo>
                <a:lnTo>
                  <a:pt x="2258" y="582"/>
                </a:lnTo>
                <a:lnTo>
                  <a:pt x="2249" y="575"/>
                </a:lnTo>
                <a:lnTo>
                  <a:pt x="2245" y="572"/>
                </a:lnTo>
                <a:lnTo>
                  <a:pt x="2241" y="568"/>
                </a:lnTo>
                <a:lnTo>
                  <a:pt x="2234" y="559"/>
                </a:lnTo>
                <a:lnTo>
                  <a:pt x="2231" y="555"/>
                </a:lnTo>
                <a:lnTo>
                  <a:pt x="2228" y="550"/>
                </a:lnTo>
                <a:lnTo>
                  <a:pt x="2223" y="539"/>
                </a:lnTo>
                <a:lnTo>
                  <a:pt x="2221" y="533"/>
                </a:lnTo>
                <a:lnTo>
                  <a:pt x="2220" y="527"/>
                </a:lnTo>
                <a:lnTo>
                  <a:pt x="2219" y="521"/>
                </a:lnTo>
                <a:lnTo>
                  <a:pt x="2218" y="515"/>
                </a:lnTo>
                <a:lnTo>
                  <a:pt x="2218" y="509"/>
                </a:lnTo>
                <a:lnTo>
                  <a:pt x="2217" y="502"/>
                </a:lnTo>
                <a:lnTo>
                  <a:pt x="2218" y="495"/>
                </a:lnTo>
                <a:lnTo>
                  <a:pt x="2218" y="489"/>
                </a:lnTo>
                <a:lnTo>
                  <a:pt x="2219" y="482"/>
                </a:lnTo>
                <a:lnTo>
                  <a:pt x="2220" y="476"/>
                </a:lnTo>
                <a:lnTo>
                  <a:pt x="2223" y="465"/>
                </a:lnTo>
                <a:lnTo>
                  <a:pt x="2225" y="459"/>
                </a:lnTo>
                <a:lnTo>
                  <a:pt x="2228" y="454"/>
                </a:lnTo>
                <a:lnTo>
                  <a:pt x="2234" y="444"/>
                </a:lnTo>
                <a:lnTo>
                  <a:pt x="2237" y="440"/>
                </a:lnTo>
                <a:lnTo>
                  <a:pt x="2241" y="436"/>
                </a:lnTo>
                <a:lnTo>
                  <a:pt x="2245" y="432"/>
                </a:lnTo>
                <a:lnTo>
                  <a:pt x="2249" y="428"/>
                </a:lnTo>
                <a:lnTo>
                  <a:pt x="2253" y="425"/>
                </a:lnTo>
                <a:lnTo>
                  <a:pt x="2258" y="422"/>
                </a:lnTo>
                <a:lnTo>
                  <a:pt x="2263" y="419"/>
                </a:lnTo>
                <a:lnTo>
                  <a:pt x="2268" y="417"/>
                </a:lnTo>
                <a:lnTo>
                  <a:pt x="2274" y="415"/>
                </a:lnTo>
                <a:lnTo>
                  <a:pt x="2279" y="413"/>
                </a:lnTo>
                <a:lnTo>
                  <a:pt x="2285" y="412"/>
                </a:lnTo>
                <a:lnTo>
                  <a:pt x="2291" y="411"/>
                </a:lnTo>
                <a:lnTo>
                  <a:pt x="2304" y="411"/>
                </a:lnTo>
                <a:lnTo>
                  <a:pt x="2317" y="411"/>
                </a:lnTo>
                <a:lnTo>
                  <a:pt x="2323" y="412"/>
                </a:lnTo>
                <a:lnTo>
                  <a:pt x="2329" y="413"/>
                </a:lnTo>
                <a:lnTo>
                  <a:pt x="2340" y="417"/>
                </a:lnTo>
                <a:lnTo>
                  <a:pt x="2346" y="419"/>
                </a:lnTo>
                <a:lnTo>
                  <a:pt x="2351" y="422"/>
                </a:lnTo>
                <a:lnTo>
                  <a:pt x="2360" y="428"/>
                </a:lnTo>
                <a:lnTo>
                  <a:pt x="2364" y="432"/>
                </a:lnTo>
                <a:lnTo>
                  <a:pt x="2368" y="436"/>
                </a:lnTo>
                <a:lnTo>
                  <a:pt x="2375" y="444"/>
                </a:lnTo>
                <a:lnTo>
                  <a:pt x="2378" y="449"/>
                </a:lnTo>
                <a:lnTo>
                  <a:pt x="2381" y="454"/>
                </a:lnTo>
                <a:lnTo>
                  <a:pt x="2385" y="465"/>
                </a:lnTo>
                <a:lnTo>
                  <a:pt x="2387" y="470"/>
                </a:lnTo>
                <a:lnTo>
                  <a:pt x="2389" y="476"/>
                </a:lnTo>
                <a:lnTo>
                  <a:pt x="2390" y="482"/>
                </a:lnTo>
                <a:lnTo>
                  <a:pt x="2391" y="489"/>
                </a:lnTo>
                <a:lnTo>
                  <a:pt x="2391" y="495"/>
                </a:lnTo>
                <a:lnTo>
                  <a:pt x="2391" y="502"/>
                </a:lnTo>
                <a:lnTo>
                  <a:pt x="2391" y="509"/>
                </a:lnTo>
                <a:lnTo>
                  <a:pt x="2391" y="515"/>
                </a:lnTo>
                <a:lnTo>
                  <a:pt x="2390" y="521"/>
                </a:lnTo>
                <a:lnTo>
                  <a:pt x="2389" y="527"/>
                </a:lnTo>
                <a:lnTo>
                  <a:pt x="2385" y="539"/>
                </a:lnTo>
                <a:lnTo>
                  <a:pt x="2383" y="544"/>
                </a:lnTo>
                <a:lnTo>
                  <a:pt x="2381" y="550"/>
                </a:lnTo>
                <a:lnTo>
                  <a:pt x="2375" y="559"/>
                </a:lnTo>
                <a:lnTo>
                  <a:pt x="2372" y="564"/>
                </a:lnTo>
                <a:lnTo>
                  <a:pt x="2368" y="568"/>
                </a:lnTo>
                <a:lnTo>
                  <a:pt x="2364" y="572"/>
                </a:lnTo>
                <a:lnTo>
                  <a:pt x="2360" y="575"/>
                </a:lnTo>
                <a:lnTo>
                  <a:pt x="2355" y="579"/>
                </a:lnTo>
                <a:lnTo>
                  <a:pt x="2351" y="582"/>
                </a:lnTo>
                <a:lnTo>
                  <a:pt x="2346" y="584"/>
                </a:lnTo>
                <a:lnTo>
                  <a:pt x="2340" y="587"/>
                </a:lnTo>
                <a:lnTo>
                  <a:pt x="2335" y="589"/>
                </a:lnTo>
                <a:lnTo>
                  <a:pt x="2329" y="590"/>
                </a:lnTo>
                <a:lnTo>
                  <a:pt x="2323" y="591"/>
                </a:lnTo>
                <a:lnTo>
                  <a:pt x="2317" y="592"/>
                </a:lnTo>
                <a:lnTo>
                  <a:pt x="2304" y="593"/>
                </a:lnTo>
                <a:close/>
                <a:moveTo>
                  <a:pt x="2305" y="555"/>
                </a:moveTo>
                <a:lnTo>
                  <a:pt x="2309" y="555"/>
                </a:lnTo>
                <a:lnTo>
                  <a:pt x="2313" y="554"/>
                </a:lnTo>
                <a:lnTo>
                  <a:pt x="2317" y="553"/>
                </a:lnTo>
                <a:lnTo>
                  <a:pt x="2321" y="551"/>
                </a:lnTo>
                <a:lnTo>
                  <a:pt x="2324" y="549"/>
                </a:lnTo>
                <a:lnTo>
                  <a:pt x="2327" y="547"/>
                </a:lnTo>
                <a:lnTo>
                  <a:pt x="2330" y="544"/>
                </a:lnTo>
                <a:lnTo>
                  <a:pt x="2332" y="540"/>
                </a:lnTo>
                <a:lnTo>
                  <a:pt x="2334" y="536"/>
                </a:lnTo>
                <a:lnTo>
                  <a:pt x="2336" y="532"/>
                </a:lnTo>
                <a:lnTo>
                  <a:pt x="2338" y="527"/>
                </a:lnTo>
                <a:lnTo>
                  <a:pt x="2339" y="523"/>
                </a:lnTo>
                <a:lnTo>
                  <a:pt x="2341" y="513"/>
                </a:lnTo>
                <a:lnTo>
                  <a:pt x="2341" y="507"/>
                </a:lnTo>
                <a:lnTo>
                  <a:pt x="2342" y="502"/>
                </a:lnTo>
                <a:lnTo>
                  <a:pt x="2341" y="491"/>
                </a:lnTo>
                <a:lnTo>
                  <a:pt x="2339" y="480"/>
                </a:lnTo>
                <a:lnTo>
                  <a:pt x="2338" y="476"/>
                </a:lnTo>
                <a:lnTo>
                  <a:pt x="2336" y="471"/>
                </a:lnTo>
                <a:lnTo>
                  <a:pt x="2332" y="463"/>
                </a:lnTo>
                <a:lnTo>
                  <a:pt x="2330" y="460"/>
                </a:lnTo>
                <a:lnTo>
                  <a:pt x="2327" y="457"/>
                </a:lnTo>
                <a:lnTo>
                  <a:pt x="2324" y="454"/>
                </a:lnTo>
                <a:lnTo>
                  <a:pt x="2321" y="452"/>
                </a:lnTo>
                <a:lnTo>
                  <a:pt x="2317" y="450"/>
                </a:lnTo>
                <a:lnTo>
                  <a:pt x="2313" y="449"/>
                </a:lnTo>
                <a:lnTo>
                  <a:pt x="2309" y="448"/>
                </a:lnTo>
                <a:lnTo>
                  <a:pt x="2305" y="448"/>
                </a:lnTo>
                <a:lnTo>
                  <a:pt x="2300" y="448"/>
                </a:lnTo>
                <a:lnTo>
                  <a:pt x="2296" y="449"/>
                </a:lnTo>
                <a:lnTo>
                  <a:pt x="2292" y="450"/>
                </a:lnTo>
                <a:lnTo>
                  <a:pt x="2288" y="452"/>
                </a:lnTo>
                <a:lnTo>
                  <a:pt x="2285" y="454"/>
                </a:lnTo>
                <a:lnTo>
                  <a:pt x="2282" y="457"/>
                </a:lnTo>
                <a:lnTo>
                  <a:pt x="2279" y="460"/>
                </a:lnTo>
                <a:lnTo>
                  <a:pt x="2277" y="463"/>
                </a:lnTo>
                <a:lnTo>
                  <a:pt x="2272" y="471"/>
                </a:lnTo>
                <a:lnTo>
                  <a:pt x="2271" y="476"/>
                </a:lnTo>
                <a:lnTo>
                  <a:pt x="2270" y="480"/>
                </a:lnTo>
                <a:lnTo>
                  <a:pt x="2269" y="485"/>
                </a:lnTo>
                <a:lnTo>
                  <a:pt x="2268" y="491"/>
                </a:lnTo>
                <a:lnTo>
                  <a:pt x="2267" y="496"/>
                </a:lnTo>
                <a:lnTo>
                  <a:pt x="2267" y="502"/>
                </a:lnTo>
                <a:lnTo>
                  <a:pt x="2268" y="513"/>
                </a:lnTo>
                <a:lnTo>
                  <a:pt x="2270" y="523"/>
                </a:lnTo>
                <a:lnTo>
                  <a:pt x="2271" y="527"/>
                </a:lnTo>
                <a:lnTo>
                  <a:pt x="2272" y="532"/>
                </a:lnTo>
                <a:lnTo>
                  <a:pt x="2274" y="536"/>
                </a:lnTo>
                <a:lnTo>
                  <a:pt x="2277" y="540"/>
                </a:lnTo>
                <a:lnTo>
                  <a:pt x="2279" y="544"/>
                </a:lnTo>
                <a:lnTo>
                  <a:pt x="2282" y="547"/>
                </a:lnTo>
                <a:lnTo>
                  <a:pt x="2285" y="549"/>
                </a:lnTo>
                <a:lnTo>
                  <a:pt x="2288" y="551"/>
                </a:lnTo>
                <a:lnTo>
                  <a:pt x="2292" y="553"/>
                </a:lnTo>
                <a:lnTo>
                  <a:pt x="2296" y="554"/>
                </a:lnTo>
                <a:lnTo>
                  <a:pt x="2300" y="555"/>
                </a:lnTo>
                <a:lnTo>
                  <a:pt x="2305" y="555"/>
                </a:lnTo>
                <a:close/>
                <a:moveTo>
                  <a:pt x="2539" y="512"/>
                </a:moveTo>
                <a:lnTo>
                  <a:pt x="2430" y="512"/>
                </a:lnTo>
                <a:lnTo>
                  <a:pt x="2430" y="473"/>
                </a:lnTo>
                <a:lnTo>
                  <a:pt x="2539" y="473"/>
                </a:lnTo>
                <a:lnTo>
                  <a:pt x="2539" y="512"/>
                </a:lnTo>
                <a:close/>
                <a:moveTo>
                  <a:pt x="2695" y="514"/>
                </a:moveTo>
                <a:lnTo>
                  <a:pt x="2695" y="413"/>
                </a:lnTo>
                <a:lnTo>
                  <a:pt x="2744" y="413"/>
                </a:lnTo>
                <a:lnTo>
                  <a:pt x="2744" y="590"/>
                </a:lnTo>
                <a:lnTo>
                  <a:pt x="2697" y="590"/>
                </a:lnTo>
                <a:lnTo>
                  <a:pt x="2697" y="558"/>
                </a:lnTo>
                <a:lnTo>
                  <a:pt x="2693" y="565"/>
                </a:lnTo>
                <a:lnTo>
                  <a:pt x="2688" y="572"/>
                </a:lnTo>
                <a:lnTo>
                  <a:pt x="2682" y="577"/>
                </a:lnTo>
                <a:lnTo>
                  <a:pt x="2675" y="583"/>
                </a:lnTo>
                <a:lnTo>
                  <a:pt x="2672" y="585"/>
                </a:lnTo>
                <a:lnTo>
                  <a:pt x="2668" y="587"/>
                </a:lnTo>
                <a:lnTo>
                  <a:pt x="2666" y="588"/>
                </a:lnTo>
                <a:lnTo>
                  <a:pt x="2664" y="588"/>
                </a:lnTo>
                <a:lnTo>
                  <a:pt x="2660" y="590"/>
                </a:lnTo>
                <a:lnTo>
                  <a:pt x="2651" y="591"/>
                </a:lnTo>
                <a:lnTo>
                  <a:pt x="2647" y="592"/>
                </a:lnTo>
                <a:lnTo>
                  <a:pt x="2642" y="592"/>
                </a:lnTo>
                <a:lnTo>
                  <a:pt x="2635" y="592"/>
                </a:lnTo>
                <a:lnTo>
                  <a:pt x="2629" y="591"/>
                </a:lnTo>
                <a:lnTo>
                  <a:pt x="2623" y="589"/>
                </a:lnTo>
                <a:lnTo>
                  <a:pt x="2618" y="588"/>
                </a:lnTo>
                <a:lnTo>
                  <a:pt x="2612" y="585"/>
                </a:lnTo>
                <a:lnTo>
                  <a:pt x="2607" y="582"/>
                </a:lnTo>
                <a:lnTo>
                  <a:pt x="2603" y="578"/>
                </a:lnTo>
                <a:lnTo>
                  <a:pt x="2598" y="574"/>
                </a:lnTo>
                <a:lnTo>
                  <a:pt x="2596" y="572"/>
                </a:lnTo>
                <a:lnTo>
                  <a:pt x="2595" y="570"/>
                </a:lnTo>
                <a:lnTo>
                  <a:pt x="2591" y="564"/>
                </a:lnTo>
                <a:lnTo>
                  <a:pt x="2588" y="559"/>
                </a:lnTo>
                <a:lnTo>
                  <a:pt x="2587" y="556"/>
                </a:lnTo>
                <a:lnTo>
                  <a:pt x="2586" y="553"/>
                </a:lnTo>
                <a:lnTo>
                  <a:pt x="2584" y="547"/>
                </a:lnTo>
                <a:lnTo>
                  <a:pt x="2583" y="540"/>
                </a:lnTo>
                <a:lnTo>
                  <a:pt x="2582" y="533"/>
                </a:lnTo>
                <a:lnTo>
                  <a:pt x="2582" y="525"/>
                </a:lnTo>
                <a:lnTo>
                  <a:pt x="2582" y="413"/>
                </a:lnTo>
                <a:lnTo>
                  <a:pt x="2631" y="413"/>
                </a:lnTo>
                <a:lnTo>
                  <a:pt x="2631" y="517"/>
                </a:lnTo>
                <a:lnTo>
                  <a:pt x="2631" y="524"/>
                </a:lnTo>
                <a:lnTo>
                  <a:pt x="2633" y="531"/>
                </a:lnTo>
                <a:lnTo>
                  <a:pt x="2636" y="536"/>
                </a:lnTo>
                <a:lnTo>
                  <a:pt x="2637" y="539"/>
                </a:lnTo>
                <a:lnTo>
                  <a:pt x="2639" y="541"/>
                </a:lnTo>
                <a:lnTo>
                  <a:pt x="2644" y="545"/>
                </a:lnTo>
                <a:lnTo>
                  <a:pt x="2646" y="547"/>
                </a:lnTo>
                <a:lnTo>
                  <a:pt x="2649" y="548"/>
                </a:lnTo>
                <a:lnTo>
                  <a:pt x="2655" y="550"/>
                </a:lnTo>
                <a:lnTo>
                  <a:pt x="2658" y="550"/>
                </a:lnTo>
                <a:lnTo>
                  <a:pt x="2661" y="551"/>
                </a:lnTo>
                <a:lnTo>
                  <a:pt x="2668" y="550"/>
                </a:lnTo>
                <a:lnTo>
                  <a:pt x="2674" y="548"/>
                </a:lnTo>
                <a:lnTo>
                  <a:pt x="2680" y="545"/>
                </a:lnTo>
                <a:lnTo>
                  <a:pt x="2685" y="541"/>
                </a:lnTo>
                <a:lnTo>
                  <a:pt x="2687" y="539"/>
                </a:lnTo>
                <a:lnTo>
                  <a:pt x="2689" y="536"/>
                </a:lnTo>
                <a:lnTo>
                  <a:pt x="2693" y="530"/>
                </a:lnTo>
                <a:lnTo>
                  <a:pt x="2695" y="523"/>
                </a:lnTo>
                <a:lnTo>
                  <a:pt x="2695" y="519"/>
                </a:lnTo>
                <a:lnTo>
                  <a:pt x="2695" y="514"/>
                </a:lnTo>
                <a:close/>
                <a:moveTo>
                  <a:pt x="2834" y="487"/>
                </a:moveTo>
                <a:lnTo>
                  <a:pt x="2834" y="590"/>
                </a:lnTo>
                <a:lnTo>
                  <a:pt x="2785" y="590"/>
                </a:lnTo>
                <a:lnTo>
                  <a:pt x="2785" y="413"/>
                </a:lnTo>
                <a:lnTo>
                  <a:pt x="2832" y="413"/>
                </a:lnTo>
                <a:lnTo>
                  <a:pt x="2832" y="444"/>
                </a:lnTo>
                <a:lnTo>
                  <a:pt x="2837" y="437"/>
                </a:lnTo>
                <a:lnTo>
                  <a:pt x="2842" y="430"/>
                </a:lnTo>
                <a:lnTo>
                  <a:pt x="2847" y="425"/>
                </a:lnTo>
                <a:lnTo>
                  <a:pt x="2854" y="420"/>
                </a:lnTo>
                <a:lnTo>
                  <a:pt x="2861" y="416"/>
                </a:lnTo>
                <a:lnTo>
                  <a:pt x="2865" y="414"/>
                </a:lnTo>
                <a:lnTo>
                  <a:pt x="2869" y="413"/>
                </a:lnTo>
                <a:lnTo>
                  <a:pt x="2878" y="411"/>
                </a:lnTo>
                <a:lnTo>
                  <a:pt x="2882" y="411"/>
                </a:lnTo>
                <a:lnTo>
                  <a:pt x="2887" y="411"/>
                </a:lnTo>
                <a:lnTo>
                  <a:pt x="2894" y="411"/>
                </a:lnTo>
                <a:lnTo>
                  <a:pt x="2900" y="412"/>
                </a:lnTo>
                <a:lnTo>
                  <a:pt x="2906" y="413"/>
                </a:lnTo>
                <a:lnTo>
                  <a:pt x="2912" y="415"/>
                </a:lnTo>
                <a:lnTo>
                  <a:pt x="2917" y="418"/>
                </a:lnTo>
                <a:lnTo>
                  <a:pt x="2922" y="421"/>
                </a:lnTo>
                <a:lnTo>
                  <a:pt x="2927" y="424"/>
                </a:lnTo>
                <a:lnTo>
                  <a:pt x="2932" y="428"/>
                </a:lnTo>
                <a:lnTo>
                  <a:pt x="2935" y="433"/>
                </a:lnTo>
                <a:lnTo>
                  <a:pt x="2939" y="438"/>
                </a:lnTo>
                <a:lnTo>
                  <a:pt x="2942" y="444"/>
                </a:lnTo>
                <a:lnTo>
                  <a:pt x="2943" y="446"/>
                </a:lnTo>
                <a:lnTo>
                  <a:pt x="2944" y="449"/>
                </a:lnTo>
                <a:lnTo>
                  <a:pt x="2946" y="456"/>
                </a:lnTo>
                <a:lnTo>
                  <a:pt x="2947" y="462"/>
                </a:lnTo>
                <a:lnTo>
                  <a:pt x="2948" y="470"/>
                </a:lnTo>
                <a:lnTo>
                  <a:pt x="2948" y="477"/>
                </a:lnTo>
                <a:lnTo>
                  <a:pt x="2948" y="590"/>
                </a:lnTo>
                <a:lnTo>
                  <a:pt x="2899" y="590"/>
                </a:lnTo>
                <a:lnTo>
                  <a:pt x="2899" y="486"/>
                </a:lnTo>
                <a:lnTo>
                  <a:pt x="2899" y="478"/>
                </a:lnTo>
                <a:lnTo>
                  <a:pt x="2898" y="475"/>
                </a:lnTo>
                <a:lnTo>
                  <a:pt x="2897" y="471"/>
                </a:lnTo>
                <a:lnTo>
                  <a:pt x="2895" y="466"/>
                </a:lnTo>
                <a:lnTo>
                  <a:pt x="2893" y="463"/>
                </a:lnTo>
                <a:lnTo>
                  <a:pt x="2891" y="461"/>
                </a:lnTo>
                <a:lnTo>
                  <a:pt x="2886" y="457"/>
                </a:lnTo>
                <a:lnTo>
                  <a:pt x="2884" y="455"/>
                </a:lnTo>
                <a:lnTo>
                  <a:pt x="2881" y="454"/>
                </a:lnTo>
                <a:lnTo>
                  <a:pt x="2875" y="452"/>
                </a:lnTo>
                <a:lnTo>
                  <a:pt x="2871" y="451"/>
                </a:lnTo>
                <a:lnTo>
                  <a:pt x="2868" y="451"/>
                </a:lnTo>
                <a:lnTo>
                  <a:pt x="2861" y="452"/>
                </a:lnTo>
                <a:lnTo>
                  <a:pt x="2854" y="454"/>
                </a:lnTo>
                <a:lnTo>
                  <a:pt x="2851" y="455"/>
                </a:lnTo>
                <a:lnTo>
                  <a:pt x="2849" y="457"/>
                </a:lnTo>
                <a:lnTo>
                  <a:pt x="2846" y="459"/>
                </a:lnTo>
                <a:lnTo>
                  <a:pt x="2844" y="461"/>
                </a:lnTo>
                <a:lnTo>
                  <a:pt x="2842" y="463"/>
                </a:lnTo>
                <a:lnTo>
                  <a:pt x="2840" y="466"/>
                </a:lnTo>
                <a:lnTo>
                  <a:pt x="2838" y="469"/>
                </a:lnTo>
                <a:lnTo>
                  <a:pt x="2837" y="472"/>
                </a:lnTo>
                <a:lnTo>
                  <a:pt x="2835" y="479"/>
                </a:lnTo>
                <a:lnTo>
                  <a:pt x="2834" y="483"/>
                </a:lnTo>
                <a:lnTo>
                  <a:pt x="2834" y="487"/>
                </a:lnTo>
                <a:close/>
                <a:moveTo>
                  <a:pt x="3014" y="390"/>
                </a:moveTo>
                <a:lnTo>
                  <a:pt x="3008" y="390"/>
                </a:lnTo>
                <a:lnTo>
                  <a:pt x="3004" y="388"/>
                </a:lnTo>
                <a:lnTo>
                  <a:pt x="2999" y="386"/>
                </a:lnTo>
                <a:lnTo>
                  <a:pt x="2995" y="383"/>
                </a:lnTo>
                <a:lnTo>
                  <a:pt x="2992" y="379"/>
                </a:lnTo>
                <a:lnTo>
                  <a:pt x="2989" y="375"/>
                </a:lnTo>
                <a:lnTo>
                  <a:pt x="2988" y="370"/>
                </a:lnTo>
                <a:lnTo>
                  <a:pt x="2987" y="365"/>
                </a:lnTo>
                <a:lnTo>
                  <a:pt x="2988" y="360"/>
                </a:lnTo>
                <a:lnTo>
                  <a:pt x="2989" y="356"/>
                </a:lnTo>
                <a:lnTo>
                  <a:pt x="2992" y="352"/>
                </a:lnTo>
                <a:lnTo>
                  <a:pt x="2995" y="348"/>
                </a:lnTo>
                <a:lnTo>
                  <a:pt x="2999" y="345"/>
                </a:lnTo>
                <a:lnTo>
                  <a:pt x="3004" y="342"/>
                </a:lnTo>
                <a:lnTo>
                  <a:pt x="3008" y="341"/>
                </a:lnTo>
                <a:lnTo>
                  <a:pt x="3014" y="341"/>
                </a:lnTo>
                <a:lnTo>
                  <a:pt x="3019" y="341"/>
                </a:lnTo>
                <a:lnTo>
                  <a:pt x="3024" y="342"/>
                </a:lnTo>
                <a:lnTo>
                  <a:pt x="3028" y="345"/>
                </a:lnTo>
                <a:lnTo>
                  <a:pt x="3032" y="348"/>
                </a:lnTo>
                <a:lnTo>
                  <a:pt x="3036" y="352"/>
                </a:lnTo>
                <a:lnTo>
                  <a:pt x="3038" y="356"/>
                </a:lnTo>
                <a:lnTo>
                  <a:pt x="3040" y="360"/>
                </a:lnTo>
                <a:lnTo>
                  <a:pt x="3040" y="365"/>
                </a:lnTo>
                <a:lnTo>
                  <a:pt x="3040" y="370"/>
                </a:lnTo>
                <a:lnTo>
                  <a:pt x="3038" y="375"/>
                </a:lnTo>
                <a:lnTo>
                  <a:pt x="3036" y="379"/>
                </a:lnTo>
                <a:lnTo>
                  <a:pt x="3032" y="383"/>
                </a:lnTo>
                <a:lnTo>
                  <a:pt x="3028" y="386"/>
                </a:lnTo>
                <a:lnTo>
                  <a:pt x="3024" y="388"/>
                </a:lnTo>
                <a:lnTo>
                  <a:pt x="3019" y="390"/>
                </a:lnTo>
                <a:lnTo>
                  <a:pt x="3014" y="390"/>
                </a:lnTo>
                <a:close/>
                <a:moveTo>
                  <a:pt x="2989" y="413"/>
                </a:moveTo>
                <a:lnTo>
                  <a:pt x="3038" y="413"/>
                </a:lnTo>
                <a:lnTo>
                  <a:pt x="3038" y="590"/>
                </a:lnTo>
                <a:lnTo>
                  <a:pt x="2989" y="590"/>
                </a:lnTo>
                <a:lnTo>
                  <a:pt x="2989" y="413"/>
                </a:lnTo>
                <a:close/>
                <a:moveTo>
                  <a:pt x="3242" y="413"/>
                </a:moveTo>
                <a:lnTo>
                  <a:pt x="3180" y="590"/>
                </a:lnTo>
                <a:lnTo>
                  <a:pt x="3125" y="590"/>
                </a:lnTo>
                <a:lnTo>
                  <a:pt x="3063" y="413"/>
                </a:lnTo>
                <a:lnTo>
                  <a:pt x="3115" y="413"/>
                </a:lnTo>
                <a:lnTo>
                  <a:pt x="3151" y="539"/>
                </a:lnTo>
                <a:lnTo>
                  <a:pt x="3190" y="413"/>
                </a:lnTo>
                <a:lnTo>
                  <a:pt x="3242" y="413"/>
                </a:lnTo>
                <a:close/>
                <a:moveTo>
                  <a:pt x="3340" y="593"/>
                </a:moveTo>
                <a:lnTo>
                  <a:pt x="3333" y="593"/>
                </a:lnTo>
                <a:lnTo>
                  <a:pt x="3327" y="592"/>
                </a:lnTo>
                <a:lnTo>
                  <a:pt x="3315" y="590"/>
                </a:lnTo>
                <a:lnTo>
                  <a:pt x="3309" y="589"/>
                </a:lnTo>
                <a:lnTo>
                  <a:pt x="3303" y="587"/>
                </a:lnTo>
                <a:lnTo>
                  <a:pt x="3293" y="582"/>
                </a:lnTo>
                <a:lnTo>
                  <a:pt x="3288" y="579"/>
                </a:lnTo>
                <a:lnTo>
                  <a:pt x="3284" y="576"/>
                </a:lnTo>
                <a:lnTo>
                  <a:pt x="3279" y="572"/>
                </a:lnTo>
                <a:lnTo>
                  <a:pt x="3276" y="569"/>
                </a:lnTo>
                <a:lnTo>
                  <a:pt x="3269" y="560"/>
                </a:lnTo>
                <a:lnTo>
                  <a:pt x="3266" y="555"/>
                </a:lnTo>
                <a:lnTo>
                  <a:pt x="3263" y="550"/>
                </a:lnTo>
                <a:lnTo>
                  <a:pt x="3258" y="540"/>
                </a:lnTo>
                <a:lnTo>
                  <a:pt x="3256" y="534"/>
                </a:lnTo>
                <a:lnTo>
                  <a:pt x="3255" y="528"/>
                </a:lnTo>
                <a:lnTo>
                  <a:pt x="3254" y="522"/>
                </a:lnTo>
                <a:lnTo>
                  <a:pt x="3253" y="516"/>
                </a:lnTo>
                <a:lnTo>
                  <a:pt x="3252" y="509"/>
                </a:lnTo>
                <a:lnTo>
                  <a:pt x="3252" y="502"/>
                </a:lnTo>
                <a:lnTo>
                  <a:pt x="3252" y="495"/>
                </a:lnTo>
                <a:lnTo>
                  <a:pt x="3253" y="489"/>
                </a:lnTo>
                <a:lnTo>
                  <a:pt x="3254" y="483"/>
                </a:lnTo>
                <a:lnTo>
                  <a:pt x="3255" y="477"/>
                </a:lnTo>
                <a:lnTo>
                  <a:pt x="3258" y="465"/>
                </a:lnTo>
                <a:lnTo>
                  <a:pt x="3260" y="459"/>
                </a:lnTo>
                <a:lnTo>
                  <a:pt x="3263" y="454"/>
                </a:lnTo>
                <a:lnTo>
                  <a:pt x="3269" y="445"/>
                </a:lnTo>
                <a:lnTo>
                  <a:pt x="3272" y="440"/>
                </a:lnTo>
                <a:lnTo>
                  <a:pt x="3275" y="436"/>
                </a:lnTo>
                <a:lnTo>
                  <a:pt x="3279" y="432"/>
                </a:lnTo>
                <a:lnTo>
                  <a:pt x="3283" y="428"/>
                </a:lnTo>
                <a:lnTo>
                  <a:pt x="3293" y="422"/>
                </a:lnTo>
                <a:lnTo>
                  <a:pt x="3297" y="419"/>
                </a:lnTo>
                <a:lnTo>
                  <a:pt x="3303" y="417"/>
                </a:lnTo>
                <a:lnTo>
                  <a:pt x="3308" y="415"/>
                </a:lnTo>
                <a:lnTo>
                  <a:pt x="3314" y="413"/>
                </a:lnTo>
                <a:lnTo>
                  <a:pt x="3319" y="412"/>
                </a:lnTo>
                <a:lnTo>
                  <a:pt x="3325" y="411"/>
                </a:lnTo>
                <a:lnTo>
                  <a:pt x="3338" y="411"/>
                </a:lnTo>
                <a:lnTo>
                  <a:pt x="3349" y="411"/>
                </a:lnTo>
                <a:lnTo>
                  <a:pt x="3360" y="413"/>
                </a:lnTo>
                <a:lnTo>
                  <a:pt x="3365" y="414"/>
                </a:lnTo>
                <a:lnTo>
                  <a:pt x="3370" y="416"/>
                </a:lnTo>
                <a:lnTo>
                  <a:pt x="3380" y="421"/>
                </a:lnTo>
                <a:lnTo>
                  <a:pt x="3389" y="426"/>
                </a:lnTo>
                <a:lnTo>
                  <a:pt x="3393" y="429"/>
                </a:lnTo>
                <a:lnTo>
                  <a:pt x="3397" y="433"/>
                </a:lnTo>
                <a:lnTo>
                  <a:pt x="3404" y="441"/>
                </a:lnTo>
                <a:lnTo>
                  <a:pt x="3407" y="446"/>
                </a:lnTo>
                <a:lnTo>
                  <a:pt x="3410" y="450"/>
                </a:lnTo>
                <a:lnTo>
                  <a:pt x="3412" y="456"/>
                </a:lnTo>
                <a:lnTo>
                  <a:pt x="3415" y="461"/>
                </a:lnTo>
                <a:lnTo>
                  <a:pt x="3417" y="467"/>
                </a:lnTo>
                <a:lnTo>
                  <a:pt x="3418" y="473"/>
                </a:lnTo>
                <a:lnTo>
                  <a:pt x="3419" y="479"/>
                </a:lnTo>
                <a:lnTo>
                  <a:pt x="3420" y="486"/>
                </a:lnTo>
                <a:lnTo>
                  <a:pt x="3421" y="493"/>
                </a:lnTo>
                <a:lnTo>
                  <a:pt x="3421" y="500"/>
                </a:lnTo>
                <a:lnTo>
                  <a:pt x="3421" y="514"/>
                </a:lnTo>
                <a:lnTo>
                  <a:pt x="3301" y="514"/>
                </a:lnTo>
                <a:lnTo>
                  <a:pt x="3301" y="519"/>
                </a:lnTo>
                <a:lnTo>
                  <a:pt x="3301" y="523"/>
                </a:lnTo>
                <a:lnTo>
                  <a:pt x="3302" y="528"/>
                </a:lnTo>
                <a:lnTo>
                  <a:pt x="3303" y="532"/>
                </a:lnTo>
                <a:lnTo>
                  <a:pt x="3307" y="539"/>
                </a:lnTo>
                <a:lnTo>
                  <a:pt x="3309" y="542"/>
                </a:lnTo>
                <a:lnTo>
                  <a:pt x="3311" y="545"/>
                </a:lnTo>
                <a:lnTo>
                  <a:pt x="3314" y="548"/>
                </a:lnTo>
                <a:lnTo>
                  <a:pt x="3317" y="550"/>
                </a:lnTo>
                <a:lnTo>
                  <a:pt x="3321" y="552"/>
                </a:lnTo>
                <a:lnTo>
                  <a:pt x="3324" y="554"/>
                </a:lnTo>
                <a:lnTo>
                  <a:pt x="3328" y="555"/>
                </a:lnTo>
                <a:lnTo>
                  <a:pt x="3332" y="556"/>
                </a:lnTo>
                <a:lnTo>
                  <a:pt x="3341" y="557"/>
                </a:lnTo>
                <a:lnTo>
                  <a:pt x="3347" y="556"/>
                </a:lnTo>
                <a:lnTo>
                  <a:pt x="3352" y="555"/>
                </a:lnTo>
                <a:lnTo>
                  <a:pt x="3357" y="554"/>
                </a:lnTo>
                <a:lnTo>
                  <a:pt x="3362" y="551"/>
                </a:lnTo>
                <a:lnTo>
                  <a:pt x="3364" y="550"/>
                </a:lnTo>
                <a:lnTo>
                  <a:pt x="3366" y="548"/>
                </a:lnTo>
                <a:lnTo>
                  <a:pt x="3370" y="545"/>
                </a:lnTo>
                <a:lnTo>
                  <a:pt x="3372" y="541"/>
                </a:lnTo>
                <a:lnTo>
                  <a:pt x="3375" y="536"/>
                </a:lnTo>
                <a:lnTo>
                  <a:pt x="3420" y="539"/>
                </a:lnTo>
                <a:lnTo>
                  <a:pt x="3418" y="545"/>
                </a:lnTo>
                <a:lnTo>
                  <a:pt x="3416" y="551"/>
                </a:lnTo>
                <a:lnTo>
                  <a:pt x="3414" y="556"/>
                </a:lnTo>
                <a:lnTo>
                  <a:pt x="3411" y="561"/>
                </a:lnTo>
                <a:lnTo>
                  <a:pt x="3407" y="566"/>
                </a:lnTo>
                <a:lnTo>
                  <a:pt x="3403" y="570"/>
                </a:lnTo>
                <a:lnTo>
                  <a:pt x="3399" y="575"/>
                </a:lnTo>
                <a:lnTo>
                  <a:pt x="3394" y="578"/>
                </a:lnTo>
                <a:lnTo>
                  <a:pt x="3388" y="582"/>
                </a:lnTo>
                <a:lnTo>
                  <a:pt x="3382" y="585"/>
                </a:lnTo>
                <a:lnTo>
                  <a:pt x="3376" y="587"/>
                </a:lnTo>
                <a:lnTo>
                  <a:pt x="3370" y="589"/>
                </a:lnTo>
                <a:lnTo>
                  <a:pt x="3366" y="590"/>
                </a:lnTo>
                <a:lnTo>
                  <a:pt x="3363" y="591"/>
                </a:lnTo>
                <a:lnTo>
                  <a:pt x="3355" y="592"/>
                </a:lnTo>
                <a:lnTo>
                  <a:pt x="3348" y="593"/>
                </a:lnTo>
                <a:lnTo>
                  <a:pt x="3340" y="593"/>
                </a:lnTo>
                <a:close/>
                <a:moveTo>
                  <a:pt x="3301" y="483"/>
                </a:moveTo>
                <a:lnTo>
                  <a:pt x="3375" y="483"/>
                </a:lnTo>
                <a:lnTo>
                  <a:pt x="3375" y="480"/>
                </a:lnTo>
                <a:lnTo>
                  <a:pt x="3374" y="476"/>
                </a:lnTo>
                <a:lnTo>
                  <a:pt x="3373" y="472"/>
                </a:lnTo>
                <a:lnTo>
                  <a:pt x="3372" y="469"/>
                </a:lnTo>
                <a:lnTo>
                  <a:pt x="3371" y="466"/>
                </a:lnTo>
                <a:lnTo>
                  <a:pt x="3369" y="463"/>
                </a:lnTo>
                <a:lnTo>
                  <a:pt x="3367" y="460"/>
                </a:lnTo>
                <a:lnTo>
                  <a:pt x="3365" y="457"/>
                </a:lnTo>
                <a:lnTo>
                  <a:pt x="3359" y="453"/>
                </a:lnTo>
                <a:lnTo>
                  <a:pt x="3353" y="450"/>
                </a:lnTo>
                <a:lnTo>
                  <a:pt x="3346" y="448"/>
                </a:lnTo>
                <a:lnTo>
                  <a:pt x="3339" y="447"/>
                </a:lnTo>
                <a:lnTo>
                  <a:pt x="3331" y="448"/>
                </a:lnTo>
                <a:lnTo>
                  <a:pt x="3327" y="449"/>
                </a:lnTo>
                <a:lnTo>
                  <a:pt x="3324" y="450"/>
                </a:lnTo>
                <a:lnTo>
                  <a:pt x="3317" y="453"/>
                </a:lnTo>
                <a:lnTo>
                  <a:pt x="3315" y="455"/>
                </a:lnTo>
                <a:lnTo>
                  <a:pt x="3312" y="458"/>
                </a:lnTo>
                <a:lnTo>
                  <a:pt x="3307" y="463"/>
                </a:lnTo>
                <a:lnTo>
                  <a:pt x="3304" y="470"/>
                </a:lnTo>
                <a:lnTo>
                  <a:pt x="3303" y="473"/>
                </a:lnTo>
                <a:lnTo>
                  <a:pt x="3302" y="476"/>
                </a:lnTo>
                <a:lnTo>
                  <a:pt x="3301" y="483"/>
                </a:lnTo>
                <a:close/>
                <a:moveTo>
                  <a:pt x="3456" y="590"/>
                </a:moveTo>
                <a:lnTo>
                  <a:pt x="3456" y="413"/>
                </a:lnTo>
                <a:lnTo>
                  <a:pt x="3503" y="413"/>
                </a:lnTo>
                <a:lnTo>
                  <a:pt x="3503" y="444"/>
                </a:lnTo>
                <a:lnTo>
                  <a:pt x="3507" y="436"/>
                </a:lnTo>
                <a:lnTo>
                  <a:pt x="3511" y="429"/>
                </a:lnTo>
                <a:lnTo>
                  <a:pt x="3516" y="424"/>
                </a:lnTo>
                <a:lnTo>
                  <a:pt x="3521" y="419"/>
                </a:lnTo>
                <a:lnTo>
                  <a:pt x="3524" y="417"/>
                </a:lnTo>
                <a:lnTo>
                  <a:pt x="3527" y="415"/>
                </a:lnTo>
                <a:lnTo>
                  <a:pt x="3534" y="413"/>
                </a:lnTo>
                <a:lnTo>
                  <a:pt x="3540" y="411"/>
                </a:lnTo>
                <a:lnTo>
                  <a:pt x="3548" y="410"/>
                </a:lnTo>
                <a:lnTo>
                  <a:pt x="3556" y="411"/>
                </a:lnTo>
                <a:lnTo>
                  <a:pt x="3563" y="412"/>
                </a:lnTo>
                <a:lnTo>
                  <a:pt x="3563" y="456"/>
                </a:lnTo>
                <a:lnTo>
                  <a:pt x="3559" y="455"/>
                </a:lnTo>
                <a:lnTo>
                  <a:pt x="3554" y="454"/>
                </a:lnTo>
                <a:lnTo>
                  <a:pt x="3542" y="453"/>
                </a:lnTo>
                <a:lnTo>
                  <a:pt x="3535" y="454"/>
                </a:lnTo>
                <a:lnTo>
                  <a:pt x="3531" y="454"/>
                </a:lnTo>
                <a:lnTo>
                  <a:pt x="3528" y="456"/>
                </a:lnTo>
                <a:lnTo>
                  <a:pt x="3524" y="457"/>
                </a:lnTo>
                <a:lnTo>
                  <a:pt x="3521" y="459"/>
                </a:lnTo>
                <a:lnTo>
                  <a:pt x="3518" y="461"/>
                </a:lnTo>
                <a:lnTo>
                  <a:pt x="3515" y="463"/>
                </a:lnTo>
                <a:lnTo>
                  <a:pt x="3511" y="469"/>
                </a:lnTo>
                <a:lnTo>
                  <a:pt x="3509" y="472"/>
                </a:lnTo>
                <a:lnTo>
                  <a:pt x="3508" y="475"/>
                </a:lnTo>
                <a:lnTo>
                  <a:pt x="3506" y="478"/>
                </a:lnTo>
                <a:lnTo>
                  <a:pt x="3506" y="482"/>
                </a:lnTo>
                <a:lnTo>
                  <a:pt x="3505" y="486"/>
                </a:lnTo>
                <a:lnTo>
                  <a:pt x="3505" y="490"/>
                </a:lnTo>
                <a:lnTo>
                  <a:pt x="3505" y="590"/>
                </a:lnTo>
                <a:lnTo>
                  <a:pt x="3456" y="590"/>
                </a:lnTo>
                <a:close/>
                <a:moveTo>
                  <a:pt x="3736" y="463"/>
                </a:moveTo>
                <a:lnTo>
                  <a:pt x="3692" y="466"/>
                </a:lnTo>
                <a:lnTo>
                  <a:pt x="3690" y="462"/>
                </a:lnTo>
                <a:lnTo>
                  <a:pt x="3688" y="458"/>
                </a:lnTo>
                <a:lnTo>
                  <a:pt x="3686" y="455"/>
                </a:lnTo>
                <a:lnTo>
                  <a:pt x="3682" y="451"/>
                </a:lnTo>
                <a:lnTo>
                  <a:pt x="3678" y="449"/>
                </a:lnTo>
                <a:lnTo>
                  <a:pt x="3673" y="447"/>
                </a:lnTo>
                <a:lnTo>
                  <a:pt x="3668" y="446"/>
                </a:lnTo>
                <a:lnTo>
                  <a:pt x="3662" y="445"/>
                </a:lnTo>
                <a:lnTo>
                  <a:pt x="3656" y="446"/>
                </a:lnTo>
                <a:lnTo>
                  <a:pt x="3651" y="447"/>
                </a:lnTo>
                <a:lnTo>
                  <a:pt x="3647" y="448"/>
                </a:lnTo>
                <a:lnTo>
                  <a:pt x="3643" y="450"/>
                </a:lnTo>
                <a:lnTo>
                  <a:pt x="3639" y="453"/>
                </a:lnTo>
                <a:lnTo>
                  <a:pt x="3637" y="456"/>
                </a:lnTo>
                <a:lnTo>
                  <a:pt x="3635" y="459"/>
                </a:lnTo>
                <a:lnTo>
                  <a:pt x="3635" y="463"/>
                </a:lnTo>
                <a:lnTo>
                  <a:pt x="3635" y="466"/>
                </a:lnTo>
                <a:lnTo>
                  <a:pt x="3636" y="469"/>
                </a:lnTo>
                <a:lnTo>
                  <a:pt x="3638" y="471"/>
                </a:lnTo>
                <a:lnTo>
                  <a:pt x="3640" y="474"/>
                </a:lnTo>
                <a:lnTo>
                  <a:pt x="3643" y="476"/>
                </a:lnTo>
                <a:lnTo>
                  <a:pt x="3647" y="478"/>
                </a:lnTo>
                <a:lnTo>
                  <a:pt x="3652" y="479"/>
                </a:lnTo>
                <a:lnTo>
                  <a:pt x="3657" y="481"/>
                </a:lnTo>
                <a:lnTo>
                  <a:pt x="3689" y="487"/>
                </a:lnTo>
                <a:lnTo>
                  <a:pt x="3696" y="488"/>
                </a:lnTo>
                <a:lnTo>
                  <a:pt x="3701" y="490"/>
                </a:lnTo>
                <a:lnTo>
                  <a:pt x="3707" y="492"/>
                </a:lnTo>
                <a:lnTo>
                  <a:pt x="3712" y="494"/>
                </a:lnTo>
                <a:lnTo>
                  <a:pt x="3720" y="499"/>
                </a:lnTo>
                <a:lnTo>
                  <a:pt x="3728" y="504"/>
                </a:lnTo>
                <a:lnTo>
                  <a:pt x="3731" y="507"/>
                </a:lnTo>
                <a:lnTo>
                  <a:pt x="3733" y="511"/>
                </a:lnTo>
                <a:lnTo>
                  <a:pt x="3735" y="514"/>
                </a:lnTo>
                <a:lnTo>
                  <a:pt x="3737" y="518"/>
                </a:lnTo>
                <a:lnTo>
                  <a:pt x="3740" y="526"/>
                </a:lnTo>
                <a:lnTo>
                  <a:pt x="3740" y="530"/>
                </a:lnTo>
                <a:lnTo>
                  <a:pt x="3740" y="535"/>
                </a:lnTo>
                <a:lnTo>
                  <a:pt x="3740" y="539"/>
                </a:lnTo>
                <a:lnTo>
                  <a:pt x="3740" y="543"/>
                </a:lnTo>
                <a:lnTo>
                  <a:pt x="3739" y="547"/>
                </a:lnTo>
                <a:lnTo>
                  <a:pt x="3738" y="551"/>
                </a:lnTo>
                <a:lnTo>
                  <a:pt x="3736" y="555"/>
                </a:lnTo>
                <a:lnTo>
                  <a:pt x="3735" y="559"/>
                </a:lnTo>
                <a:lnTo>
                  <a:pt x="3733" y="562"/>
                </a:lnTo>
                <a:lnTo>
                  <a:pt x="3730" y="565"/>
                </a:lnTo>
                <a:lnTo>
                  <a:pt x="3725" y="572"/>
                </a:lnTo>
                <a:lnTo>
                  <a:pt x="3718" y="577"/>
                </a:lnTo>
                <a:lnTo>
                  <a:pt x="3711" y="582"/>
                </a:lnTo>
                <a:lnTo>
                  <a:pt x="3702" y="586"/>
                </a:lnTo>
                <a:lnTo>
                  <a:pt x="3693" y="589"/>
                </a:lnTo>
                <a:lnTo>
                  <a:pt x="3683" y="591"/>
                </a:lnTo>
                <a:lnTo>
                  <a:pt x="3673" y="593"/>
                </a:lnTo>
                <a:lnTo>
                  <a:pt x="3662" y="593"/>
                </a:lnTo>
                <a:lnTo>
                  <a:pt x="3653" y="593"/>
                </a:lnTo>
                <a:lnTo>
                  <a:pt x="3645" y="592"/>
                </a:lnTo>
                <a:lnTo>
                  <a:pt x="3637" y="591"/>
                </a:lnTo>
                <a:lnTo>
                  <a:pt x="3630" y="589"/>
                </a:lnTo>
                <a:lnTo>
                  <a:pt x="3623" y="587"/>
                </a:lnTo>
                <a:lnTo>
                  <a:pt x="3617" y="585"/>
                </a:lnTo>
                <a:lnTo>
                  <a:pt x="3611" y="582"/>
                </a:lnTo>
                <a:lnTo>
                  <a:pt x="3606" y="578"/>
                </a:lnTo>
                <a:lnTo>
                  <a:pt x="3601" y="575"/>
                </a:lnTo>
                <a:lnTo>
                  <a:pt x="3596" y="570"/>
                </a:lnTo>
                <a:lnTo>
                  <a:pt x="3593" y="566"/>
                </a:lnTo>
                <a:lnTo>
                  <a:pt x="3589" y="561"/>
                </a:lnTo>
                <a:lnTo>
                  <a:pt x="3587" y="556"/>
                </a:lnTo>
                <a:lnTo>
                  <a:pt x="3584" y="550"/>
                </a:lnTo>
                <a:lnTo>
                  <a:pt x="3583" y="545"/>
                </a:lnTo>
                <a:lnTo>
                  <a:pt x="3582" y="538"/>
                </a:lnTo>
                <a:lnTo>
                  <a:pt x="3630" y="536"/>
                </a:lnTo>
                <a:lnTo>
                  <a:pt x="3631" y="541"/>
                </a:lnTo>
                <a:lnTo>
                  <a:pt x="3634" y="545"/>
                </a:lnTo>
                <a:lnTo>
                  <a:pt x="3637" y="549"/>
                </a:lnTo>
                <a:lnTo>
                  <a:pt x="3640" y="552"/>
                </a:lnTo>
                <a:lnTo>
                  <a:pt x="3645" y="555"/>
                </a:lnTo>
                <a:lnTo>
                  <a:pt x="3650" y="556"/>
                </a:lnTo>
                <a:lnTo>
                  <a:pt x="3656" y="557"/>
                </a:lnTo>
                <a:lnTo>
                  <a:pt x="3662" y="558"/>
                </a:lnTo>
                <a:lnTo>
                  <a:pt x="3668" y="557"/>
                </a:lnTo>
                <a:lnTo>
                  <a:pt x="3673" y="557"/>
                </a:lnTo>
                <a:lnTo>
                  <a:pt x="3678" y="555"/>
                </a:lnTo>
                <a:lnTo>
                  <a:pt x="3681" y="554"/>
                </a:lnTo>
                <a:lnTo>
                  <a:pt x="3683" y="553"/>
                </a:lnTo>
                <a:lnTo>
                  <a:pt x="3686" y="550"/>
                </a:lnTo>
                <a:lnTo>
                  <a:pt x="3689" y="547"/>
                </a:lnTo>
                <a:lnTo>
                  <a:pt x="3689" y="545"/>
                </a:lnTo>
                <a:lnTo>
                  <a:pt x="3690" y="544"/>
                </a:lnTo>
                <a:lnTo>
                  <a:pt x="3691" y="540"/>
                </a:lnTo>
                <a:lnTo>
                  <a:pt x="3690" y="537"/>
                </a:lnTo>
                <a:lnTo>
                  <a:pt x="3689" y="534"/>
                </a:lnTo>
                <a:lnTo>
                  <a:pt x="3687" y="531"/>
                </a:lnTo>
                <a:lnTo>
                  <a:pt x="3685" y="529"/>
                </a:lnTo>
                <a:lnTo>
                  <a:pt x="3682" y="527"/>
                </a:lnTo>
                <a:lnTo>
                  <a:pt x="3678" y="525"/>
                </a:lnTo>
                <a:lnTo>
                  <a:pt x="3673" y="523"/>
                </a:lnTo>
                <a:lnTo>
                  <a:pt x="3668" y="522"/>
                </a:lnTo>
                <a:lnTo>
                  <a:pt x="3637" y="516"/>
                </a:lnTo>
                <a:lnTo>
                  <a:pt x="3631" y="515"/>
                </a:lnTo>
                <a:lnTo>
                  <a:pt x="3625" y="513"/>
                </a:lnTo>
                <a:lnTo>
                  <a:pt x="3615" y="509"/>
                </a:lnTo>
                <a:lnTo>
                  <a:pt x="3610" y="507"/>
                </a:lnTo>
                <a:lnTo>
                  <a:pt x="3606" y="504"/>
                </a:lnTo>
                <a:lnTo>
                  <a:pt x="3602" y="501"/>
                </a:lnTo>
                <a:lnTo>
                  <a:pt x="3599" y="498"/>
                </a:lnTo>
                <a:lnTo>
                  <a:pt x="3596" y="495"/>
                </a:lnTo>
                <a:lnTo>
                  <a:pt x="3593" y="492"/>
                </a:lnTo>
                <a:lnTo>
                  <a:pt x="3591" y="488"/>
                </a:lnTo>
                <a:lnTo>
                  <a:pt x="3589" y="484"/>
                </a:lnTo>
                <a:lnTo>
                  <a:pt x="3588" y="480"/>
                </a:lnTo>
                <a:lnTo>
                  <a:pt x="3587" y="475"/>
                </a:lnTo>
                <a:lnTo>
                  <a:pt x="3586" y="471"/>
                </a:lnTo>
                <a:lnTo>
                  <a:pt x="3586" y="466"/>
                </a:lnTo>
                <a:lnTo>
                  <a:pt x="3587" y="459"/>
                </a:lnTo>
                <a:lnTo>
                  <a:pt x="3587" y="454"/>
                </a:lnTo>
                <a:lnTo>
                  <a:pt x="3589" y="448"/>
                </a:lnTo>
                <a:lnTo>
                  <a:pt x="3591" y="443"/>
                </a:lnTo>
                <a:lnTo>
                  <a:pt x="3594" y="438"/>
                </a:lnTo>
                <a:lnTo>
                  <a:pt x="3598" y="433"/>
                </a:lnTo>
                <a:lnTo>
                  <a:pt x="3602" y="429"/>
                </a:lnTo>
                <a:lnTo>
                  <a:pt x="3607" y="425"/>
                </a:lnTo>
                <a:lnTo>
                  <a:pt x="3612" y="422"/>
                </a:lnTo>
                <a:lnTo>
                  <a:pt x="3618" y="419"/>
                </a:lnTo>
                <a:lnTo>
                  <a:pt x="3624" y="416"/>
                </a:lnTo>
                <a:lnTo>
                  <a:pt x="3631" y="414"/>
                </a:lnTo>
                <a:lnTo>
                  <a:pt x="3634" y="413"/>
                </a:lnTo>
                <a:lnTo>
                  <a:pt x="3638" y="413"/>
                </a:lnTo>
                <a:lnTo>
                  <a:pt x="3645" y="412"/>
                </a:lnTo>
                <a:lnTo>
                  <a:pt x="3653" y="411"/>
                </a:lnTo>
                <a:lnTo>
                  <a:pt x="3661" y="411"/>
                </a:lnTo>
                <a:lnTo>
                  <a:pt x="3669" y="411"/>
                </a:lnTo>
                <a:lnTo>
                  <a:pt x="3677" y="412"/>
                </a:lnTo>
                <a:lnTo>
                  <a:pt x="3684" y="413"/>
                </a:lnTo>
                <a:lnTo>
                  <a:pt x="3691" y="414"/>
                </a:lnTo>
                <a:lnTo>
                  <a:pt x="3697" y="416"/>
                </a:lnTo>
                <a:lnTo>
                  <a:pt x="3703" y="419"/>
                </a:lnTo>
                <a:lnTo>
                  <a:pt x="3709" y="421"/>
                </a:lnTo>
                <a:lnTo>
                  <a:pt x="3714" y="425"/>
                </a:lnTo>
                <a:lnTo>
                  <a:pt x="3718" y="428"/>
                </a:lnTo>
                <a:lnTo>
                  <a:pt x="3723" y="432"/>
                </a:lnTo>
                <a:lnTo>
                  <a:pt x="3726" y="437"/>
                </a:lnTo>
                <a:lnTo>
                  <a:pt x="3728" y="439"/>
                </a:lnTo>
                <a:lnTo>
                  <a:pt x="3729" y="441"/>
                </a:lnTo>
                <a:lnTo>
                  <a:pt x="3732" y="446"/>
                </a:lnTo>
                <a:lnTo>
                  <a:pt x="3734" y="452"/>
                </a:lnTo>
                <a:lnTo>
                  <a:pt x="3735" y="457"/>
                </a:lnTo>
                <a:lnTo>
                  <a:pt x="3736" y="463"/>
                </a:lnTo>
                <a:close/>
                <a:moveTo>
                  <a:pt x="3797" y="390"/>
                </a:moveTo>
                <a:lnTo>
                  <a:pt x="3792" y="390"/>
                </a:lnTo>
                <a:lnTo>
                  <a:pt x="3787" y="388"/>
                </a:lnTo>
                <a:lnTo>
                  <a:pt x="3783" y="386"/>
                </a:lnTo>
                <a:lnTo>
                  <a:pt x="3778" y="383"/>
                </a:lnTo>
                <a:lnTo>
                  <a:pt x="3775" y="379"/>
                </a:lnTo>
                <a:lnTo>
                  <a:pt x="3773" y="375"/>
                </a:lnTo>
                <a:lnTo>
                  <a:pt x="3771" y="370"/>
                </a:lnTo>
                <a:lnTo>
                  <a:pt x="3771" y="365"/>
                </a:lnTo>
                <a:lnTo>
                  <a:pt x="3771" y="360"/>
                </a:lnTo>
                <a:lnTo>
                  <a:pt x="3773" y="356"/>
                </a:lnTo>
                <a:lnTo>
                  <a:pt x="3775" y="352"/>
                </a:lnTo>
                <a:lnTo>
                  <a:pt x="3778" y="348"/>
                </a:lnTo>
                <a:lnTo>
                  <a:pt x="3783" y="345"/>
                </a:lnTo>
                <a:lnTo>
                  <a:pt x="3787" y="342"/>
                </a:lnTo>
                <a:lnTo>
                  <a:pt x="3792" y="341"/>
                </a:lnTo>
                <a:lnTo>
                  <a:pt x="3797" y="341"/>
                </a:lnTo>
                <a:lnTo>
                  <a:pt x="3802" y="341"/>
                </a:lnTo>
                <a:lnTo>
                  <a:pt x="3807" y="342"/>
                </a:lnTo>
                <a:lnTo>
                  <a:pt x="3812" y="345"/>
                </a:lnTo>
                <a:lnTo>
                  <a:pt x="3816" y="348"/>
                </a:lnTo>
                <a:lnTo>
                  <a:pt x="3819" y="352"/>
                </a:lnTo>
                <a:lnTo>
                  <a:pt x="3822" y="356"/>
                </a:lnTo>
                <a:lnTo>
                  <a:pt x="3823" y="360"/>
                </a:lnTo>
                <a:lnTo>
                  <a:pt x="3824" y="365"/>
                </a:lnTo>
                <a:lnTo>
                  <a:pt x="3823" y="370"/>
                </a:lnTo>
                <a:lnTo>
                  <a:pt x="3822" y="375"/>
                </a:lnTo>
                <a:lnTo>
                  <a:pt x="3819" y="379"/>
                </a:lnTo>
                <a:lnTo>
                  <a:pt x="3816" y="383"/>
                </a:lnTo>
                <a:lnTo>
                  <a:pt x="3812" y="386"/>
                </a:lnTo>
                <a:lnTo>
                  <a:pt x="3807" y="388"/>
                </a:lnTo>
                <a:lnTo>
                  <a:pt x="3802" y="390"/>
                </a:lnTo>
                <a:lnTo>
                  <a:pt x="3797" y="390"/>
                </a:lnTo>
                <a:close/>
                <a:moveTo>
                  <a:pt x="3772" y="413"/>
                </a:moveTo>
                <a:lnTo>
                  <a:pt x="3822" y="413"/>
                </a:lnTo>
                <a:lnTo>
                  <a:pt x="3822" y="590"/>
                </a:lnTo>
                <a:lnTo>
                  <a:pt x="3772" y="590"/>
                </a:lnTo>
                <a:lnTo>
                  <a:pt x="3772" y="413"/>
                </a:lnTo>
                <a:close/>
                <a:moveTo>
                  <a:pt x="3955" y="413"/>
                </a:moveTo>
                <a:lnTo>
                  <a:pt x="3955" y="450"/>
                </a:lnTo>
                <a:lnTo>
                  <a:pt x="3921" y="450"/>
                </a:lnTo>
                <a:lnTo>
                  <a:pt x="3921" y="535"/>
                </a:lnTo>
                <a:lnTo>
                  <a:pt x="3922" y="540"/>
                </a:lnTo>
                <a:lnTo>
                  <a:pt x="3923" y="544"/>
                </a:lnTo>
                <a:lnTo>
                  <a:pt x="3923" y="545"/>
                </a:lnTo>
                <a:lnTo>
                  <a:pt x="3924" y="547"/>
                </a:lnTo>
                <a:lnTo>
                  <a:pt x="3926" y="549"/>
                </a:lnTo>
                <a:lnTo>
                  <a:pt x="3929" y="551"/>
                </a:lnTo>
                <a:lnTo>
                  <a:pt x="3931" y="552"/>
                </a:lnTo>
                <a:lnTo>
                  <a:pt x="3935" y="552"/>
                </a:lnTo>
                <a:lnTo>
                  <a:pt x="3938" y="553"/>
                </a:lnTo>
                <a:lnTo>
                  <a:pt x="3945" y="552"/>
                </a:lnTo>
                <a:lnTo>
                  <a:pt x="3950" y="551"/>
                </a:lnTo>
                <a:lnTo>
                  <a:pt x="3958" y="587"/>
                </a:lnTo>
                <a:lnTo>
                  <a:pt x="3948" y="590"/>
                </a:lnTo>
                <a:lnTo>
                  <a:pt x="3940" y="591"/>
                </a:lnTo>
                <a:lnTo>
                  <a:pt x="3931" y="592"/>
                </a:lnTo>
                <a:lnTo>
                  <a:pt x="3925" y="592"/>
                </a:lnTo>
                <a:lnTo>
                  <a:pt x="3919" y="592"/>
                </a:lnTo>
                <a:lnTo>
                  <a:pt x="3913" y="591"/>
                </a:lnTo>
                <a:lnTo>
                  <a:pt x="3907" y="590"/>
                </a:lnTo>
                <a:lnTo>
                  <a:pt x="3902" y="588"/>
                </a:lnTo>
                <a:lnTo>
                  <a:pt x="3896" y="586"/>
                </a:lnTo>
                <a:lnTo>
                  <a:pt x="3892" y="583"/>
                </a:lnTo>
                <a:lnTo>
                  <a:pt x="3887" y="581"/>
                </a:lnTo>
                <a:lnTo>
                  <a:pt x="3884" y="577"/>
                </a:lnTo>
                <a:lnTo>
                  <a:pt x="3880" y="573"/>
                </a:lnTo>
                <a:lnTo>
                  <a:pt x="3878" y="569"/>
                </a:lnTo>
                <a:lnTo>
                  <a:pt x="3875" y="564"/>
                </a:lnTo>
                <a:lnTo>
                  <a:pt x="3874" y="559"/>
                </a:lnTo>
                <a:lnTo>
                  <a:pt x="3872" y="554"/>
                </a:lnTo>
                <a:lnTo>
                  <a:pt x="3872" y="548"/>
                </a:lnTo>
                <a:lnTo>
                  <a:pt x="3871" y="542"/>
                </a:lnTo>
                <a:lnTo>
                  <a:pt x="3871" y="450"/>
                </a:lnTo>
                <a:lnTo>
                  <a:pt x="3847" y="450"/>
                </a:lnTo>
                <a:lnTo>
                  <a:pt x="3847" y="413"/>
                </a:lnTo>
                <a:lnTo>
                  <a:pt x="3871" y="413"/>
                </a:lnTo>
                <a:lnTo>
                  <a:pt x="3871" y="371"/>
                </a:lnTo>
                <a:lnTo>
                  <a:pt x="3921" y="371"/>
                </a:lnTo>
                <a:lnTo>
                  <a:pt x="3921" y="413"/>
                </a:lnTo>
                <a:lnTo>
                  <a:pt x="3955" y="413"/>
                </a:lnTo>
                <a:close/>
                <a:moveTo>
                  <a:pt x="4062" y="593"/>
                </a:moveTo>
                <a:lnTo>
                  <a:pt x="4056" y="593"/>
                </a:lnTo>
                <a:lnTo>
                  <a:pt x="4049" y="592"/>
                </a:lnTo>
                <a:lnTo>
                  <a:pt x="4037" y="590"/>
                </a:lnTo>
                <a:lnTo>
                  <a:pt x="4031" y="589"/>
                </a:lnTo>
                <a:lnTo>
                  <a:pt x="4026" y="587"/>
                </a:lnTo>
                <a:lnTo>
                  <a:pt x="4015" y="582"/>
                </a:lnTo>
                <a:lnTo>
                  <a:pt x="4011" y="579"/>
                </a:lnTo>
                <a:lnTo>
                  <a:pt x="4006" y="576"/>
                </a:lnTo>
                <a:lnTo>
                  <a:pt x="4002" y="572"/>
                </a:lnTo>
                <a:lnTo>
                  <a:pt x="3998" y="569"/>
                </a:lnTo>
                <a:lnTo>
                  <a:pt x="3991" y="560"/>
                </a:lnTo>
                <a:lnTo>
                  <a:pt x="3988" y="555"/>
                </a:lnTo>
                <a:lnTo>
                  <a:pt x="3985" y="550"/>
                </a:lnTo>
                <a:lnTo>
                  <a:pt x="3981" y="540"/>
                </a:lnTo>
                <a:lnTo>
                  <a:pt x="3979" y="534"/>
                </a:lnTo>
                <a:lnTo>
                  <a:pt x="3977" y="528"/>
                </a:lnTo>
                <a:lnTo>
                  <a:pt x="3976" y="522"/>
                </a:lnTo>
                <a:lnTo>
                  <a:pt x="3975" y="516"/>
                </a:lnTo>
                <a:lnTo>
                  <a:pt x="3975" y="509"/>
                </a:lnTo>
                <a:lnTo>
                  <a:pt x="3975" y="502"/>
                </a:lnTo>
                <a:lnTo>
                  <a:pt x="3975" y="495"/>
                </a:lnTo>
                <a:lnTo>
                  <a:pt x="3975" y="489"/>
                </a:lnTo>
                <a:lnTo>
                  <a:pt x="3976" y="483"/>
                </a:lnTo>
                <a:lnTo>
                  <a:pt x="3977" y="477"/>
                </a:lnTo>
                <a:lnTo>
                  <a:pt x="3981" y="465"/>
                </a:lnTo>
                <a:lnTo>
                  <a:pt x="3983" y="459"/>
                </a:lnTo>
                <a:lnTo>
                  <a:pt x="3985" y="454"/>
                </a:lnTo>
                <a:lnTo>
                  <a:pt x="3991" y="445"/>
                </a:lnTo>
                <a:lnTo>
                  <a:pt x="3994" y="440"/>
                </a:lnTo>
                <a:lnTo>
                  <a:pt x="3998" y="436"/>
                </a:lnTo>
                <a:lnTo>
                  <a:pt x="4002" y="432"/>
                </a:lnTo>
                <a:lnTo>
                  <a:pt x="4006" y="428"/>
                </a:lnTo>
                <a:lnTo>
                  <a:pt x="4015" y="422"/>
                </a:lnTo>
                <a:lnTo>
                  <a:pt x="4020" y="419"/>
                </a:lnTo>
                <a:lnTo>
                  <a:pt x="4025" y="417"/>
                </a:lnTo>
                <a:lnTo>
                  <a:pt x="4030" y="415"/>
                </a:lnTo>
                <a:lnTo>
                  <a:pt x="4036" y="413"/>
                </a:lnTo>
                <a:lnTo>
                  <a:pt x="4042" y="412"/>
                </a:lnTo>
                <a:lnTo>
                  <a:pt x="4048" y="411"/>
                </a:lnTo>
                <a:lnTo>
                  <a:pt x="4060" y="411"/>
                </a:lnTo>
                <a:lnTo>
                  <a:pt x="4072" y="411"/>
                </a:lnTo>
                <a:lnTo>
                  <a:pt x="4083" y="413"/>
                </a:lnTo>
                <a:lnTo>
                  <a:pt x="4088" y="414"/>
                </a:lnTo>
                <a:lnTo>
                  <a:pt x="4093" y="416"/>
                </a:lnTo>
                <a:lnTo>
                  <a:pt x="4103" y="421"/>
                </a:lnTo>
                <a:lnTo>
                  <a:pt x="4111" y="426"/>
                </a:lnTo>
                <a:lnTo>
                  <a:pt x="4116" y="429"/>
                </a:lnTo>
                <a:lnTo>
                  <a:pt x="4119" y="433"/>
                </a:lnTo>
                <a:lnTo>
                  <a:pt x="4126" y="441"/>
                </a:lnTo>
                <a:lnTo>
                  <a:pt x="4129" y="446"/>
                </a:lnTo>
                <a:lnTo>
                  <a:pt x="4132" y="450"/>
                </a:lnTo>
                <a:lnTo>
                  <a:pt x="4135" y="456"/>
                </a:lnTo>
                <a:lnTo>
                  <a:pt x="4137" y="461"/>
                </a:lnTo>
                <a:lnTo>
                  <a:pt x="4139" y="467"/>
                </a:lnTo>
                <a:lnTo>
                  <a:pt x="4141" y="473"/>
                </a:lnTo>
                <a:lnTo>
                  <a:pt x="4142" y="479"/>
                </a:lnTo>
                <a:lnTo>
                  <a:pt x="4143" y="486"/>
                </a:lnTo>
                <a:lnTo>
                  <a:pt x="4143" y="493"/>
                </a:lnTo>
                <a:lnTo>
                  <a:pt x="4143" y="500"/>
                </a:lnTo>
                <a:lnTo>
                  <a:pt x="4143" y="514"/>
                </a:lnTo>
                <a:lnTo>
                  <a:pt x="4023" y="514"/>
                </a:lnTo>
                <a:lnTo>
                  <a:pt x="4023" y="519"/>
                </a:lnTo>
                <a:lnTo>
                  <a:pt x="4024" y="523"/>
                </a:lnTo>
                <a:lnTo>
                  <a:pt x="4026" y="532"/>
                </a:lnTo>
                <a:lnTo>
                  <a:pt x="4027" y="535"/>
                </a:lnTo>
                <a:lnTo>
                  <a:pt x="4029" y="539"/>
                </a:lnTo>
                <a:lnTo>
                  <a:pt x="4031" y="542"/>
                </a:lnTo>
                <a:lnTo>
                  <a:pt x="4034" y="545"/>
                </a:lnTo>
                <a:lnTo>
                  <a:pt x="4037" y="548"/>
                </a:lnTo>
                <a:lnTo>
                  <a:pt x="4040" y="550"/>
                </a:lnTo>
                <a:lnTo>
                  <a:pt x="4043" y="552"/>
                </a:lnTo>
                <a:lnTo>
                  <a:pt x="4047" y="554"/>
                </a:lnTo>
                <a:lnTo>
                  <a:pt x="4050" y="555"/>
                </a:lnTo>
                <a:lnTo>
                  <a:pt x="4054" y="556"/>
                </a:lnTo>
                <a:lnTo>
                  <a:pt x="4063" y="557"/>
                </a:lnTo>
                <a:lnTo>
                  <a:pt x="4069" y="556"/>
                </a:lnTo>
                <a:lnTo>
                  <a:pt x="4075" y="555"/>
                </a:lnTo>
                <a:lnTo>
                  <a:pt x="4080" y="554"/>
                </a:lnTo>
                <a:lnTo>
                  <a:pt x="4084" y="551"/>
                </a:lnTo>
                <a:lnTo>
                  <a:pt x="4087" y="550"/>
                </a:lnTo>
                <a:lnTo>
                  <a:pt x="4089" y="548"/>
                </a:lnTo>
                <a:lnTo>
                  <a:pt x="4092" y="545"/>
                </a:lnTo>
                <a:lnTo>
                  <a:pt x="4095" y="541"/>
                </a:lnTo>
                <a:lnTo>
                  <a:pt x="4097" y="536"/>
                </a:lnTo>
                <a:lnTo>
                  <a:pt x="4142" y="539"/>
                </a:lnTo>
                <a:lnTo>
                  <a:pt x="4141" y="545"/>
                </a:lnTo>
                <a:lnTo>
                  <a:pt x="4139" y="551"/>
                </a:lnTo>
                <a:lnTo>
                  <a:pt x="4136" y="556"/>
                </a:lnTo>
                <a:lnTo>
                  <a:pt x="4133" y="561"/>
                </a:lnTo>
                <a:lnTo>
                  <a:pt x="4130" y="566"/>
                </a:lnTo>
                <a:lnTo>
                  <a:pt x="4126" y="570"/>
                </a:lnTo>
                <a:lnTo>
                  <a:pt x="4121" y="575"/>
                </a:lnTo>
                <a:lnTo>
                  <a:pt x="4116" y="578"/>
                </a:lnTo>
                <a:lnTo>
                  <a:pt x="4111" y="582"/>
                </a:lnTo>
                <a:lnTo>
                  <a:pt x="4105" y="585"/>
                </a:lnTo>
                <a:lnTo>
                  <a:pt x="4099" y="587"/>
                </a:lnTo>
                <a:lnTo>
                  <a:pt x="4092" y="589"/>
                </a:lnTo>
                <a:lnTo>
                  <a:pt x="4089" y="590"/>
                </a:lnTo>
                <a:lnTo>
                  <a:pt x="4085" y="591"/>
                </a:lnTo>
                <a:lnTo>
                  <a:pt x="4078" y="592"/>
                </a:lnTo>
                <a:lnTo>
                  <a:pt x="4070" y="593"/>
                </a:lnTo>
                <a:lnTo>
                  <a:pt x="4062" y="593"/>
                </a:lnTo>
                <a:close/>
                <a:moveTo>
                  <a:pt x="4023" y="483"/>
                </a:moveTo>
                <a:lnTo>
                  <a:pt x="4097" y="483"/>
                </a:lnTo>
                <a:lnTo>
                  <a:pt x="4097" y="480"/>
                </a:lnTo>
                <a:lnTo>
                  <a:pt x="4097" y="476"/>
                </a:lnTo>
                <a:lnTo>
                  <a:pt x="4096" y="472"/>
                </a:lnTo>
                <a:lnTo>
                  <a:pt x="4095" y="469"/>
                </a:lnTo>
                <a:lnTo>
                  <a:pt x="4093" y="466"/>
                </a:lnTo>
                <a:lnTo>
                  <a:pt x="4092" y="463"/>
                </a:lnTo>
                <a:lnTo>
                  <a:pt x="4089" y="460"/>
                </a:lnTo>
                <a:lnTo>
                  <a:pt x="4087" y="457"/>
                </a:lnTo>
                <a:lnTo>
                  <a:pt x="4082" y="453"/>
                </a:lnTo>
                <a:lnTo>
                  <a:pt x="4076" y="450"/>
                </a:lnTo>
                <a:lnTo>
                  <a:pt x="4069" y="448"/>
                </a:lnTo>
                <a:lnTo>
                  <a:pt x="4061" y="447"/>
                </a:lnTo>
                <a:lnTo>
                  <a:pt x="4053" y="448"/>
                </a:lnTo>
                <a:lnTo>
                  <a:pt x="4050" y="449"/>
                </a:lnTo>
                <a:lnTo>
                  <a:pt x="4046" y="450"/>
                </a:lnTo>
                <a:lnTo>
                  <a:pt x="4040" y="453"/>
                </a:lnTo>
                <a:lnTo>
                  <a:pt x="4037" y="455"/>
                </a:lnTo>
                <a:lnTo>
                  <a:pt x="4034" y="458"/>
                </a:lnTo>
                <a:lnTo>
                  <a:pt x="4030" y="463"/>
                </a:lnTo>
                <a:lnTo>
                  <a:pt x="4026" y="470"/>
                </a:lnTo>
                <a:lnTo>
                  <a:pt x="4025" y="473"/>
                </a:lnTo>
                <a:lnTo>
                  <a:pt x="4024" y="476"/>
                </a:lnTo>
                <a:lnTo>
                  <a:pt x="4023" y="483"/>
                </a:lnTo>
                <a:close/>
                <a:moveTo>
                  <a:pt x="4267" y="413"/>
                </a:moveTo>
                <a:lnTo>
                  <a:pt x="4267" y="450"/>
                </a:lnTo>
                <a:lnTo>
                  <a:pt x="4234" y="450"/>
                </a:lnTo>
                <a:lnTo>
                  <a:pt x="4234" y="535"/>
                </a:lnTo>
                <a:lnTo>
                  <a:pt x="4234" y="540"/>
                </a:lnTo>
                <a:lnTo>
                  <a:pt x="4235" y="544"/>
                </a:lnTo>
                <a:lnTo>
                  <a:pt x="4236" y="545"/>
                </a:lnTo>
                <a:lnTo>
                  <a:pt x="4236" y="547"/>
                </a:lnTo>
                <a:lnTo>
                  <a:pt x="4238" y="549"/>
                </a:lnTo>
                <a:lnTo>
                  <a:pt x="4241" y="551"/>
                </a:lnTo>
                <a:lnTo>
                  <a:pt x="4244" y="552"/>
                </a:lnTo>
                <a:lnTo>
                  <a:pt x="4247" y="552"/>
                </a:lnTo>
                <a:lnTo>
                  <a:pt x="4250" y="553"/>
                </a:lnTo>
                <a:lnTo>
                  <a:pt x="4257" y="552"/>
                </a:lnTo>
                <a:lnTo>
                  <a:pt x="4263" y="551"/>
                </a:lnTo>
                <a:lnTo>
                  <a:pt x="4270" y="587"/>
                </a:lnTo>
                <a:lnTo>
                  <a:pt x="4260" y="590"/>
                </a:lnTo>
                <a:lnTo>
                  <a:pt x="4253" y="591"/>
                </a:lnTo>
                <a:lnTo>
                  <a:pt x="4244" y="592"/>
                </a:lnTo>
                <a:lnTo>
                  <a:pt x="4237" y="592"/>
                </a:lnTo>
                <a:lnTo>
                  <a:pt x="4231" y="592"/>
                </a:lnTo>
                <a:lnTo>
                  <a:pt x="4225" y="591"/>
                </a:lnTo>
                <a:lnTo>
                  <a:pt x="4220" y="590"/>
                </a:lnTo>
                <a:lnTo>
                  <a:pt x="4214" y="588"/>
                </a:lnTo>
                <a:lnTo>
                  <a:pt x="4210" y="586"/>
                </a:lnTo>
                <a:lnTo>
                  <a:pt x="4205" y="583"/>
                </a:lnTo>
                <a:lnTo>
                  <a:pt x="4201" y="581"/>
                </a:lnTo>
                <a:lnTo>
                  <a:pt x="4197" y="577"/>
                </a:lnTo>
                <a:lnTo>
                  <a:pt x="4194" y="573"/>
                </a:lnTo>
                <a:lnTo>
                  <a:pt x="4191" y="569"/>
                </a:lnTo>
                <a:lnTo>
                  <a:pt x="4189" y="564"/>
                </a:lnTo>
                <a:lnTo>
                  <a:pt x="4187" y="559"/>
                </a:lnTo>
                <a:lnTo>
                  <a:pt x="4186" y="554"/>
                </a:lnTo>
                <a:lnTo>
                  <a:pt x="4185" y="548"/>
                </a:lnTo>
                <a:lnTo>
                  <a:pt x="4185" y="542"/>
                </a:lnTo>
                <a:lnTo>
                  <a:pt x="4185" y="450"/>
                </a:lnTo>
                <a:lnTo>
                  <a:pt x="4161" y="450"/>
                </a:lnTo>
                <a:lnTo>
                  <a:pt x="4161" y="413"/>
                </a:lnTo>
                <a:lnTo>
                  <a:pt x="4185" y="413"/>
                </a:lnTo>
                <a:lnTo>
                  <a:pt x="4185" y="371"/>
                </a:lnTo>
                <a:lnTo>
                  <a:pt x="4234" y="371"/>
                </a:lnTo>
                <a:lnTo>
                  <a:pt x="4234" y="413"/>
                </a:lnTo>
                <a:lnTo>
                  <a:pt x="4267" y="413"/>
                </a:lnTo>
                <a:close/>
                <a:moveTo>
                  <a:pt x="4376" y="593"/>
                </a:moveTo>
                <a:lnTo>
                  <a:pt x="4369" y="593"/>
                </a:lnTo>
                <a:lnTo>
                  <a:pt x="4363" y="592"/>
                </a:lnTo>
                <a:lnTo>
                  <a:pt x="4349" y="590"/>
                </a:lnTo>
                <a:lnTo>
                  <a:pt x="4344" y="589"/>
                </a:lnTo>
                <a:lnTo>
                  <a:pt x="4338" y="587"/>
                </a:lnTo>
                <a:lnTo>
                  <a:pt x="4328" y="582"/>
                </a:lnTo>
                <a:lnTo>
                  <a:pt x="4323" y="579"/>
                </a:lnTo>
                <a:lnTo>
                  <a:pt x="4319" y="576"/>
                </a:lnTo>
                <a:lnTo>
                  <a:pt x="4314" y="572"/>
                </a:lnTo>
                <a:lnTo>
                  <a:pt x="4310" y="569"/>
                </a:lnTo>
                <a:lnTo>
                  <a:pt x="4303" y="560"/>
                </a:lnTo>
                <a:lnTo>
                  <a:pt x="4300" y="555"/>
                </a:lnTo>
                <a:lnTo>
                  <a:pt x="4298" y="550"/>
                </a:lnTo>
                <a:lnTo>
                  <a:pt x="4293" y="540"/>
                </a:lnTo>
                <a:lnTo>
                  <a:pt x="4291" y="534"/>
                </a:lnTo>
                <a:lnTo>
                  <a:pt x="4290" y="528"/>
                </a:lnTo>
                <a:lnTo>
                  <a:pt x="4289" y="522"/>
                </a:lnTo>
                <a:lnTo>
                  <a:pt x="4288" y="516"/>
                </a:lnTo>
                <a:lnTo>
                  <a:pt x="4287" y="509"/>
                </a:lnTo>
                <a:lnTo>
                  <a:pt x="4287" y="502"/>
                </a:lnTo>
                <a:lnTo>
                  <a:pt x="4287" y="495"/>
                </a:lnTo>
                <a:lnTo>
                  <a:pt x="4288" y="489"/>
                </a:lnTo>
                <a:lnTo>
                  <a:pt x="4289" y="483"/>
                </a:lnTo>
                <a:lnTo>
                  <a:pt x="4290" y="477"/>
                </a:lnTo>
                <a:lnTo>
                  <a:pt x="4293" y="465"/>
                </a:lnTo>
                <a:lnTo>
                  <a:pt x="4295" y="459"/>
                </a:lnTo>
                <a:lnTo>
                  <a:pt x="4298" y="454"/>
                </a:lnTo>
                <a:lnTo>
                  <a:pt x="4303" y="445"/>
                </a:lnTo>
                <a:lnTo>
                  <a:pt x="4307" y="440"/>
                </a:lnTo>
                <a:lnTo>
                  <a:pt x="4310" y="436"/>
                </a:lnTo>
                <a:lnTo>
                  <a:pt x="4314" y="432"/>
                </a:lnTo>
                <a:lnTo>
                  <a:pt x="4318" y="428"/>
                </a:lnTo>
                <a:lnTo>
                  <a:pt x="4327" y="422"/>
                </a:lnTo>
                <a:lnTo>
                  <a:pt x="4332" y="419"/>
                </a:lnTo>
                <a:lnTo>
                  <a:pt x="4338" y="417"/>
                </a:lnTo>
                <a:lnTo>
                  <a:pt x="4343" y="415"/>
                </a:lnTo>
                <a:lnTo>
                  <a:pt x="4348" y="413"/>
                </a:lnTo>
                <a:lnTo>
                  <a:pt x="4354" y="412"/>
                </a:lnTo>
                <a:lnTo>
                  <a:pt x="4361" y="411"/>
                </a:lnTo>
                <a:lnTo>
                  <a:pt x="4374" y="411"/>
                </a:lnTo>
                <a:lnTo>
                  <a:pt x="4385" y="411"/>
                </a:lnTo>
                <a:lnTo>
                  <a:pt x="4396" y="413"/>
                </a:lnTo>
                <a:lnTo>
                  <a:pt x="4401" y="414"/>
                </a:lnTo>
                <a:lnTo>
                  <a:pt x="4406" y="416"/>
                </a:lnTo>
                <a:lnTo>
                  <a:pt x="4416" y="421"/>
                </a:lnTo>
                <a:lnTo>
                  <a:pt x="4425" y="426"/>
                </a:lnTo>
                <a:lnTo>
                  <a:pt x="4429" y="429"/>
                </a:lnTo>
                <a:lnTo>
                  <a:pt x="4433" y="433"/>
                </a:lnTo>
                <a:lnTo>
                  <a:pt x="4440" y="441"/>
                </a:lnTo>
                <a:lnTo>
                  <a:pt x="4443" y="446"/>
                </a:lnTo>
                <a:lnTo>
                  <a:pt x="4446" y="450"/>
                </a:lnTo>
                <a:lnTo>
                  <a:pt x="4448" y="456"/>
                </a:lnTo>
                <a:lnTo>
                  <a:pt x="4451" y="461"/>
                </a:lnTo>
                <a:lnTo>
                  <a:pt x="4453" y="467"/>
                </a:lnTo>
                <a:lnTo>
                  <a:pt x="4454" y="473"/>
                </a:lnTo>
                <a:lnTo>
                  <a:pt x="4455" y="479"/>
                </a:lnTo>
                <a:lnTo>
                  <a:pt x="4456" y="486"/>
                </a:lnTo>
                <a:lnTo>
                  <a:pt x="4457" y="493"/>
                </a:lnTo>
                <a:lnTo>
                  <a:pt x="4457" y="500"/>
                </a:lnTo>
                <a:lnTo>
                  <a:pt x="4457" y="514"/>
                </a:lnTo>
                <a:lnTo>
                  <a:pt x="4335" y="514"/>
                </a:lnTo>
                <a:lnTo>
                  <a:pt x="4336" y="519"/>
                </a:lnTo>
                <a:lnTo>
                  <a:pt x="4336" y="523"/>
                </a:lnTo>
                <a:lnTo>
                  <a:pt x="4338" y="532"/>
                </a:lnTo>
                <a:lnTo>
                  <a:pt x="4342" y="539"/>
                </a:lnTo>
                <a:lnTo>
                  <a:pt x="4344" y="542"/>
                </a:lnTo>
                <a:lnTo>
                  <a:pt x="4346" y="545"/>
                </a:lnTo>
                <a:lnTo>
                  <a:pt x="4349" y="548"/>
                </a:lnTo>
                <a:lnTo>
                  <a:pt x="4352" y="550"/>
                </a:lnTo>
                <a:lnTo>
                  <a:pt x="4355" y="552"/>
                </a:lnTo>
                <a:lnTo>
                  <a:pt x="4360" y="554"/>
                </a:lnTo>
                <a:lnTo>
                  <a:pt x="4364" y="555"/>
                </a:lnTo>
                <a:lnTo>
                  <a:pt x="4368" y="556"/>
                </a:lnTo>
                <a:lnTo>
                  <a:pt x="4377" y="557"/>
                </a:lnTo>
                <a:lnTo>
                  <a:pt x="4382" y="556"/>
                </a:lnTo>
                <a:lnTo>
                  <a:pt x="4388" y="555"/>
                </a:lnTo>
                <a:lnTo>
                  <a:pt x="4393" y="554"/>
                </a:lnTo>
                <a:lnTo>
                  <a:pt x="4398" y="551"/>
                </a:lnTo>
                <a:lnTo>
                  <a:pt x="4400" y="550"/>
                </a:lnTo>
                <a:lnTo>
                  <a:pt x="4402" y="548"/>
                </a:lnTo>
                <a:lnTo>
                  <a:pt x="4405" y="545"/>
                </a:lnTo>
                <a:lnTo>
                  <a:pt x="4408" y="541"/>
                </a:lnTo>
                <a:lnTo>
                  <a:pt x="4410" y="536"/>
                </a:lnTo>
                <a:lnTo>
                  <a:pt x="4456" y="539"/>
                </a:lnTo>
                <a:lnTo>
                  <a:pt x="4454" y="545"/>
                </a:lnTo>
                <a:lnTo>
                  <a:pt x="4452" y="551"/>
                </a:lnTo>
                <a:lnTo>
                  <a:pt x="4450" y="556"/>
                </a:lnTo>
                <a:lnTo>
                  <a:pt x="4447" y="561"/>
                </a:lnTo>
                <a:lnTo>
                  <a:pt x="4443" y="566"/>
                </a:lnTo>
                <a:lnTo>
                  <a:pt x="4439" y="570"/>
                </a:lnTo>
                <a:lnTo>
                  <a:pt x="4435" y="575"/>
                </a:lnTo>
                <a:lnTo>
                  <a:pt x="4430" y="578"/>
                </a:lnTo>
                <a:lnTo>
                  <a:pt x="4424" y="582"/>
                </a:lnTo>
                <a:lnTo>
                  <a:pt x="4418" y="585"/>
                </a:lnTo>
                <a:lnTo>
                  <a:pt x="4412" y="587"/>
                </a:lnTo>
                <a:lnTo>
                  <a:pt x="4406" y="589"/>
                </a:lnTo>
                <a:lnTo>
                  <a:pt x="4402" y="590"/>
                </a:lnTo>
                <a:lnTo>
                  <a:pt x="4399" y="591"/>
                </a:lnTo>
                <a:lnTo>
                  <a:pt x="4391" y="592"/>
                </a:lnTo>
                <a:lnTo>
                  <a:pt x="4384" y="593"/>
                </a:lnTo>
                <a:lnTo>
                  <a:pt x="4376" y="593"/>
                </a:lnTo>
                <a:close/>
                <a:moveTo>
                  <a:pt x="4335" y="483"/>
                </a:moveTo>
                <a:lnTo>
                  <a:pt x="4411" y="483"/>
                </a:lnTo>
                <a:lnTo>
                  <a:pt x="4411" y="480"/>
                </a:lnTo>
                <a:lnTo>
                  <a:pt x="4410" y="476"/>
                </a:lnTo>
                <a:lnTo>
                  <a:pt x="4409" y="472"/>
                </a:lnTo>
                <a:lnTo>
                  <a:pt x="4408" y="469"/>
                </a:lnTo>
                <a:lnTo>
                  <a:pt x="4407" y="466"/>
                </a:lnTo>
                <a:lnTo>
                  <a:pt x="4405" y="463"/>
                </a:lnTo>
                <a:lnTo>
                  <a:pt x="4403" y="460"/>
                </a:lnTo>
                <a:lnTo>
                  <a:pt x="4401" y="457"/>
                </a:lnTo>
                <a:lnTo>
                  <a:pt x="4395" y="453"/>
                </a:lnTo>
                <a:lnTo>
                  <a:pt x="4389" y="450"/>
                </a:lnTo>
                <a:lnTo>
                  <a:pt x="4382" y="448"/>
                </a:lnTo>
                <a:lnTo>
                  <a:pt x="4375" y="447"/>
                </a:lnTo>
                <a:lnTo>
                  <a:pt x="4367" y="448"/>
                </a:lnTo>
                <a:lnTo>
                  <a:pt x="4363" y="449"/>
                </a:lnTo>
                <a:lnTo>
                  <a:pt x="4360" y="450"/>
                </a:lnTo>
                <a:lnTo>
                  <a:pt x="4352" y="453"/>
                </a:lnTo>
                <a:lnTo>
                  <a:pt x="4349" y="455"/>
                </a:lnTo>
                <a:lnTo>
                  <a:pt x="4347" y="458"/>
                </a:lnTo>
                <a:lnTo>
                  <a:pt x="4342" y="463"/>
                </a:lnTo>
                <a:lnTo>
                  <a:pt x="4339" y="470"/>
                </a:lnTo>
                <a:lnTo>
                  <a:pt x="4337" y="473"/>
                </a:lnTo>
                <a:lnTo>
                  <a:pt x="4336" y="476"/>
                </a:lnTo>
                <a:lnTo>
                  <a:pt x="4335" y="483"/>
                </a:lnTo>
                <a:close/>
                <a:moveTo>
                  <a:pt x="4580" y="413"/>
                </a:moveTo>
                <a:lnTo>
                  <a:pt x="4580" y="450"/>
                </a:lnTo>
                <a:lnTo>
                  <a:pt x="4547" y="450"/>
                </a:lnTo>
                <a:lnTo>
                  <a:pt x="4547" y="535"/>
                </a:lnTo>
                <a:lnTo>
                  <a:pt x="4548" y="540"/>
                </a:lnTo>
                <a:lnTo>
                  <a:pt x="4548" y="544"/>
                </a:lnTo>
                <a:lnTo>
                  <a:pt x="4549" y="545"/>
                </a:lnTo>
                <a:lnTo>
                  <a:pt x="4550" y="547"/>
                </a:lnTo>
                <a:lnTo>
                  <a:pt x="4552" y="549"/>
                </a:lnTo>
                <a:lnTo>
                  <a:pt x="4554" y="551"/>
                </a:lnTo>
                <a:lnTo>
                  <a:pt x="4557" y="552"/>
                </a:lnTo>
                <a:lnTo>
                  <a:pt x="4560" y="552"/>
                </a:lnTo>
                <a:lnTo>
                  <a:pt x="4564" y="553"/>
                </a:lnTo>
                <a:lnTo>
                  <a:pt x="4571" y="552"/>
                </a:lnTo>
                <a:lnTo>
                  <a:pt x="4576" y="551"/>
                </a:lnTo>
                <a:lnTo>
                  <a:pt x="4584" y="587"/>
                </a:lnTo>
                <a:lnTo>
                  <a:pt x="4573" y="590"/>
                </a:lnTo>
                <a:lnTo>
                  <a:pt x="4566" y="591"/>
                </a:lnTo>
                <a:lnTo>
                  <a:pt x="4557" y="592"/>
                </a:lnTo>
                <a:lnTo>
                  <a:pt x="4551" y="592"/>
                </a:lnTo>
                <a:lnTo>
                  <a:pt x="4544" y="592"/>
                </a:lnTo>
                <a:lnTo>
                  <a:pt x="4539" y="591"/>
                </a:lnTo>
                <a:lnTo>
                  <a:pt x="4533" y="590"/>
                </a:lnTo>
                <a:lnTo>
                  <a:pt x="4528" y="588"/>
                </a:lnTo>
                <a:lnTo>
                  <a:pt x="4523" y="586"/>
                </a:lnTo>
                <a:lnTo>
                  <a:pt x="4518" y="583"/>
                </a:lnTo>
                <a:lnTo>
                  <a:pt x="4514" y="581"/>
                </a:lnTo>
                <a:lnTo>
                  <a:pt x="4510" y="577"/>
                </a:lnTo>
                <a:lnTo>
                  <a:pt x="4507" y="573"/>
                </a:lnTo>
                <a:lnTo>
                  <a:pt x="4504" y="569"/>
                </a:lnTo>
                <a:lnTo>
                  <a:pt x="4502" y="564"/>
                </a:lnTo>
                <a:lnTo>
                  <a:pt x="4500" y="559"/>
                </a:lnTo>
                <a:lnTo>
                  <a:pt x="4499" y="554"/>
                </a:lnTo>
                <a:lnTo>
                  <a:pt x="4498" y="548"/>
                </a:lnTo>
                <a:lnTo>
                  <a:pt x="4498" y="542"/>
                </a:lnTo>
                <a:lnTo>
                  <a:pt x="4498" y="450"/>
                </a:lnTo>
                <a:lnTo>
                  <a:pt x="4474" y="450"/>
                </a:lnTo>
                <a:lnTo>
                  <a:pt x="4474" y="413"/>
                </a:lnTo>
                <a:lnTo>
                  <a:pt x="4498" y="413"/>
                </a:lnTo>
                <a:lnTo>
                  <a:pt x="4498" y="371"/>
                </a:lnTo>
                <a:lnTo>
                  <a:pt x="4547" y="371"/>
                </a:lnTo>
                <a:lnTo>
                  <a:pt x="4547" y="413"/>
                </a:lnTo>
                <a:lnTo>
                  <a:pt x="4580" y="413"/>
                </a:lnTo>
                <a:close/>
                <a:moveTo>
                  <a:pt x="578" y="585"/>
                </a:moveTo>
                <a:lnTo>
                  <a:pt x="465" y="257"/>
                </a:lnTo>
                <a:lnTo>
                  <a:pt x="352" y="585"/>
                </a:lnTo>
                <a:lnTo>
                  <a:pt x="578" y="585"/>
                </a:lnTo>
                <a:close/>
                <a:moveTo>
                  <a:pt x="930" y="930"/>
                </a:moveTo>
                <a:lnTo>
                  <a:pt x="699" y="930"/>
                </a:lnTo>
                <a:lnTo>
                  <a:pt x="642" y="768"/>
                </a:lnTo>
                <a:lnTo>
                  <a:pt x="288" y="768"/>
                </a:lnTo>
                <a:lnTo>
                  <a:pt x="232" y="930"/>
                </a:lnTo>
                <a:lnTo>
                  <a:pt x="0" y="930"/>
                </a:lnTo>
                <a:lnTo>
                  <a:pt x="162" y="471"/>
                </a:lnTo>
                <a:lnTo>
                  <a:pt x="326" y="12"/>
                </a:lnTo>
                <a:lnTo>
                  <a:pt x="603" y="12"/>
                </a:lnTo>
                <a:lnTo>
                  <a:pt x="767" y="471"/>
                </a:lnTo>
                <a:lnTo>
                  <a:pt x="930" y="930"/>
                </a:lnTo>
                <a:close/>
                <a:moveTo>
                  <a:pt x="1016" y="930"/>
                </a:moveTo>
                <a:lnTo>
                  <a:pt x="1016" y="722"/>
                </a:lnTo>
                <a:lnTo>
                  <a:pt x="1225" y="722"/>
                </a:lnTo>
                <a:lnTo>
                  <a:pt x="1225" y="930"/>
                </a:lnTo>
                <a:lnTo>
                  <a:pt x="1016" y="930"/>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cxnSp>
        <p:nvCxnSpPr>
          <p:cNvPr id="20" name="Straight Connector 19">
            <a:extLst>
              <a:ext uri="{FF2B5EF4-FFF2-40B4-BE49-F238E27FC236}">
                <a16:creationId xmlns:a16="http://schemas.microsoft.com/office/drawing/2014/main" id="{E5214FC4-D5E6-4BFF-BDD7-E1A5F00F21BF}"/>
              </a:ext>
              <a:ext uri="{C183D7F6-B498-43B3-948B-1728B52AA6E4}">
                <adec:decorative xmlns:adec="http://schemas.microsoft.com/office/drawing/2017/decorative" val="1"/>
              </a:ext>
            </a:extLst>
          </p:cNvPr>
          <p:cNvCxnSpPr>
            <a:cxnSpLocks/>
          </p:cNvCxnSpPr>
          <p:nvPr/>
        </p:nvCxnSpPr>
        <p:spPr>
          <a:xfrm>
            <a:off x="407368" y="2674624"/>
            <a:ext cx="396000"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sp>
        <p:nvSpPr>
          <p:cNvPr id="23" name="Date Placeholder 22">
            <a:extLst>
              <a:ext uri="{FF2B5EF4-FFF2-40B4-BE49-F238E27FC236}">
                <a16:creationId xmlns:a16="http://schemas.microsoft.com/office/drawing/2014/main" id="{CA1682D5-9875-6DFE-B1FA-F20EE1301C6A}"/>
              </a:ext>
            </a:extLst>
          </p:cNvPr>
          <p:cNvSpPr>
            <a:spLocks noGrp="1"/>
          </p:cNvSpPr>
          <p:nvPr>
            <p:ph type="dt" sz="half" idx="10"/>
          </p:nvPr>
        </p:nvSpPr>
        <p:spPr/>
        <p:txBody>
          <a:bodyPr/>
          <a:lstStyle>
            <a:lvl1pPr>
              <a:defRPr>
                <a:solidFill>
                  <a:schemeClr val="bg1"/>
                </a:solidFill>
              </a:defRPr>
            </a:lvl1pPr>
          </a:lstStyle>
          <a:p>
            <a:fld id="{3BCB5CE3-7640-4FB5-A2A4-770F0B4450C0}" type="datetime1">
              <a:rPr lang="fi-FI" smtClean="0"/>
              <a:t>25.3.2026</a:t>
            </a:fld>
            <a:endParaRPr lang="fi-FI"/>
          </a:p>
        </p:txBody>
      </p:sp>
      <p:sp>
        <p:nvSpPr>
          <p:cNvPr id="24" name="Footer Placeholder 23">
            <a:extLst>
              <a:ext uri="{FF2B5EF4-FFF2-40B4-BE49-F238E27FC236}">
                <a16:creationId xmlns:a16="http://schemas.microsoft.com/office/drawing/2014/main" id="{CB76FCA5-9DA7-BF02-3EBB-BC56DDA0FE1D}"/>
              </a:ext>
            </a:extLst>
          </p:cNvPr>
          <p:cNvSpPr>
            <a:spLocks noGrp="1"/>
          </p:cNvSpPr>
          <p:nvPr>
            <p:ph type="ftr" sz="quarter" idx="11"/>
          </p:nvPr>
        </p:nvSpPr>
        <p:spPr/>
        <p:txBody>
          <a:bodyPr/>
          <a:lstStyle>
            <a:lvl1pPr>
              <a:defRPr>
                <a:solidFill>
                  <a:schemeClr val="bg1"/>
                </a:solidFill>
              </a:defRPr>
            </a:lvl1pPr>
          </a:lstStyle>
          <a:p>
            <a:endParaRPr lang="fi-FI"/>
          </a:p>
        </p:txBody>
      </p:sp>
      <p:sp>
        <p:nvSpPr>
          <p:cNvPr id="25" name="Slide Number Placeholder 24">
            <a:extLst>
              <a:ext uri="{FF2B5EF4-FFF2-40B4-BE49-F238E27FC236}">
                <a16:creationId xmlns:a16="http://schemas.microsoft.com/office/drawing/2014/main" id="{807BD9D2-D4DB-4F42-21C0-76A363F74553}"/>
              </a:ext>
            </a:extLst>
          </p:cNvPr>
          <p:cNvSpPr>
            <a:spLocks noGrp="1"/>
          </p:cNvSpPr>
          <p:nvPr>
            <p:ph type="sldNum" sz="quarter" idx="12"/>
          </p:nvPr>
        </p:nvSpPr>
        <p:spPr/>
        <p:txBody>
          <a:bodyPr/>
          <a:lstStyle>
            <a:lvl1pPr>
              <a:defRPr>
                <a:solidFill>
                  <a:schemeClr val="bg1"/>
                </a:solidFill>
              </a:defRPr>
            </a:lvl1pPr>
          </a:lstStyle>
          <a:p>
            <a:fld id="{D701140D-C14F-41CA-99FC-0EF83E8DA40A}" type="slidenum">
              <a:rPr lang="fi-FI" smtClean="0"/>
              <a:pPr/>
              <a:t>‹#›</a:t>
            </a:fld>
            <a:endParaRPr lang="fi-FI"/>
          </a:p>
        </p:txBody>
      </p:sp>
      <p:sp>
        <p:nvSpPr>
          <p:cNvPr id="4" name="Text Placeholder 4">
            <a:extLst>
              <a:ext uri="{FF2B5EF4-FFF2-40B4-BE49-F238E27FC236}">
                <a16:creationId xmlns:a16="http://schemas.microsoft.com/office/drawing/2014/main" id="{17CE8771-BE66-1CA7-49E6-9AB044AB7480}"/>
              </a:ext>
            </a:extLst>
          </p:cNvPr>
          <p:cNvSpPr>
            <a:spLocks noGrp="1"/>
          </p:cNvSpPr>
          <p:nvPr>
            <p:ph type="body" sz="quarter" idx="13" hasCustomPrompt="1"/>
          </p:nvPr>
        </p:nvSpPr>
        <p:spPr>
          <a:xfrm>
            <a:off x="407989" y="4869160"/>
            <a:ext cx="9792468" cy="276999"/>
          </a:xfrm>
        </p:spPr>
        <p:txBody>
          <a:bodyPr>
            <a:spAutoFit/>
          </a:bodyPr>
          <a:lstStyle>
            <a:lvl1pPr marL="0" indent="0">
              <a:spcBef>
                <a:spcPts val="0"/>
              </a:spcBef>
              <a:buFontTx/>
              <a:buNone/>
              <a:defRPr sz="1800">
                <a:solidFill>
                  <a:schemeClr val="bg1"/>
                </a:solidFill>
              </a:defRPr>
            </a:lvl1pPr>
            <a:lvl2pPr marL="0" indent="0">
              <a:spcBef>
                <a:spcPts val="0"/>
              </a:spcBef>
              <a:buFontTx/>
              <a:buNone/>
              <a:defRPr sz="1800"/>
            </a:lvl2pPr>
            <a:lvl3pPr marL="0" indent="0">
              <a:spcBef>
                <a:spcPts val="0"/>
              </a:spcBef>
              <a:buFontTx/>
              <a:buNone/>
              <a:defRPr sz="1800"/>
            </a:lvl3pPr>
            <a:lvl4pPr marL="0" indent="0">
              <a:spcBef>
                <a:spcPts val="0"/>
              </a:spcBef>
              <a:buFontTx/>
              <a:buNone/>
              <a:defRPr sz="1800"/>
            </a:lvl4pPr>
            <a:lvl5pPr marL="0" indent="0">
              <a:spcBef>
                <a:spcPts val="0"/>
              </a:spcBef>
              <a:buFontTx/>
              <a:buNone/>
              <a:defRPr sz="1800"/>
            </a:lvl5pPr>
            <a:lvl6pPr marL="0" indent="0">
              <a:spcBef>
                <a:spcPts val="0"/>
              </a:spcBef>
              <a:buFontTx/>
              <a:buNone/>
              <a:defRPr sz="1800"/>
            </a:lvl6pPr>
            <a:lvl7pPr marL="0" indent="0">
              <a:spcBef>
                <a:spcPts val="0"/>
              </a:spcBef>
              <a:buFontTx/>
              <a:buNone/>
              <a:defRPr sz="1800"/>
            </a:lvl7pPr>
            <a:lvl8pPr marL="0" indent="0">
              <a:spcBef>
                <a:spcPts val="0"/>
              </a:spcBef>
              <a:buFontTx/>
              <a:buNone/>
              <a:defRPr sz="1800"/>
            </a:lvl8pPr>
            <a:lvl9pPr marL="0" indent="0">
              <a:spcBef>
                <a:spcPts val="0"/>
              </a:spcBef>
              <a:buFontTx/>
              <a:buNone/>
              <a:defRPr sz="1800"/>
            </a:lvl9pPr>
          </a:lstStyle>
          <a:p>
            <a:pPr lvl="0"/>
            <a:r>
              <a:rPr lang="en-US"/>
              <a:t>Presenter Name / Date / Place</a:t>
            </a:r>
          </a:p>
        </p:txBody>
      </p:sp>
    </p:spTree>
    <p:extLst>
      <p:ext uri="{BB962C8B-B14F-4D97-AF65-F5344CB8AC3E}">
        <p14:creationId xmlns:p14="http://schemas.microsoft.com/office/powerpoint/2010/main" val="1834635098"/>
      </p:ext>
    </p:extLst>
  </p:cSld>
  <p:clrMapOvr>
    <a:masterClrMapping/>
  </p:clrMapOvr>
  <p:extLst>
    <p:ext uri="{DCECCB84-F9BA-43D5-87BE-67443E8EF086}">
      <p15:sldGuideLst xmlns:p15="http://schemas.microsoft.com/office/powerpoint/2012/main"/>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Title Slide Blue">
    <p:bg>
      <p:bgPr>
        <a:solidFill>
          <a:schemeClr val="accent3"/>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7275C4-164C-69B1-48F1-6ABBCFDD4649}"/>
              </a:ext>
            </a:extLst>
          </p:cNvPr>
          <p:cNvSpPr>
            <a:spLocks noGrp="1"/>
          </p:cNvSpPr>
          <p:nvPr>
            <p:ph type="ctrTitle"/>
          </p:nvPr>
        </p:nvSpPr>
        <p:spPr>
          <a:xfrm>
            <a:off x="407988" y="2936557"/>
            <a:ext cx="9792468" cy="492443"/>
          </a:xfrm>
        </p:spPr>
        <p:txBody>
          <a:bodyPr anchor="b" anchorCtr="0">
            <a:spAutoFit/>
          </a:bodyPr>
          <a:lstStyle>
            <a:lvl1pPr algn="l">
              <a:lnSpc>
                <a:spcPct val="100000"/>
              </a:lnSpc>
              <a:defRPr sz="3200">
                <a:latin typeface="+mj-lt"/>
              </a:defRPr>
            </a:lvl1pPr>
          </a:lstStyle>
          <a:p>
            <a:r>
              <a:rPr lang="en-GB"/>
              <a:t>Click to edit Master title style</a:t>
            </a:r>
            <a:endParaRPr lang="fi-FI"/>
          </a:p>
        </p:txBody>
      </p:sp>
      <p:sp>
        <p:nvSpPr>
          <p:cNvPr id="3" name="Subtitle 2">
            <a:extLst>
              <a:ext uri="{FF2B5EF4-FFF2-40B4-BE49-F238E27FC236}">
                <a16:creationId xmlns:a16="http://schemas.microsoft.com/office/drawing/2014/main" id="{1245A747-631B-1133-C63C-B48ADA15D1D3}"/>
              </a:ext>
            </a:extLst>
          </p:cNvPr>
          <p:cNvSpPr>
            <a:spLocks noGrp="1"/>
          </p:cNvSpPr>
          <p:nvPr>
            <p:ph type="subTitle" idx="1"/>
          </p:nvPr>
        </p:nvSpPr>
        <p:spPr>
          <a:xfrm>
            <a:off x="407988" y="3429000"/>
            <a:ext cx="9792468" cy="492443"/>
          </a:xfrm>
        </p:spPr>
        <p:txBody>
          <a:bodyPr>
            <a:spAutoFit/>
          </a:bodyPr>
          <a:lstStyle>
            <a:lvl1pPr marL="0" indent="0" algn="l">
              <a:lnSpc>
                <a:spcPct val="100000"/>
              </a:lnSpc>
              <a:spcBef>
                <a:spcPts val="0"/>
              </a:spcBef>
              <a:buNone/>
              <a:defRPr sz="3200">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fi-FI"/>
          </a:p>
        </p:txBody>
      </p:sp>
      <p:sp>
        <p:nvSpPr>
          <p:cNvPr id="11" name="Freeform 5">
            <a:extLst>
              <a:ext uri="{FF2B5EF4-FFF2-40B4-BE49-F238E27FC236}">
                <a16:creationId xmlns:a16="http://schemas.microsoft.com/office/drawing/2014/main" id="{B048024D-E928-1A47-E81D-E73CEDEC703F}"/>
              </a:ext>
              <a:ext uri="{C183D7F6-B498-43B3-948B-1728B52AA6E4}">
                <adec:decorative xmlns:adec="http://schemas.microsoft.com/office/drawing/2017/decorative" val="1"/>
              </a:ext>
            </a:extLst>
          </p:cNvPr>
          <p:cNvSpPr>
            <a:spLocks noChangeAspect="1" noEditPoints="1"/>
          </p:cNvSpPr>
          <p:nvPr/>
        </p:nvSpPr>
        <p:spPr bwMode="auto">
          <a:xfrm>
            <a:off x="407988" y="432000"/>
            <a:ext cx="2650987" cy="576000"/>
          </a:xfrm>
          <a:custGeom>
            <a:avLst/>
            <a:gdLst>
              <a:gd name="T0" fmla="*/ 1856 w 4584"/>
              <a:gd name="T1" fmla="*/ 150 h 996"/>
              <a:gd name="T2" fmla="*/ 1926 w 4584"/>
              <a:gd name="T3" fmla="*/ 74 h 996"/>
              <a:gd name="T4" fmla="*/ 1862 w 4584"/>
              <a:gd name="T5" fmla="*/ 198 h 996"/>
              <a:gd name="T6" fmla="*/ 2091 w 4584"/>
              <a:gd name="T7" fmla="*/ 109 h 996"/>
              <a:gd name="T8" fmla="*/ 2346 w 4584"/>
              <a:gd name="T9" fmla="*/ 79 h 996"/>
              <a:gd name="T10" fmla="*/ 2341 w 4584"/>
              <a:gd name="T11" fmla="*/ 150 h 996"/>
              <a:gd name="T12" fmla="*/ 2584 w 4584"/>
              <a:gd name="T13" fmla="*/ 274 h 996"/>
              <a:gd name="T14" fmla="*/ 2883 w 4584"/>
              <a:gd name="T15" fmla="*/ 0 h 996"/>
              <a:gd name="T16" fmla="*/ 2966 w 4584"/>
              <a:gd name="T17" fmla="*/ 88 h 996"/>
              <a:gd name="T18" fmla="*/ 3031 w 4584"/>
              <a:gd name="T19" fmla="*/ 214 h 996"/>
              <a:gd name="T20" fmla="*/ 3010 w 4584"/>
              <a:gd name="T21" fmla="*/ 212 h 996"/>
              <a:gd name="T22" fmla="*/ 3283 w 4584"/>
              <a:gd name="T23" fmla="*/ 239 h 996"/>
              <a:gd name="T24" fmla="*/ 3261 w 4584"/>
              <a:gd name="T25" fmla="*/ 135 h 996"/>
              <a:gd name="T26" fmla="*/ 3397 w 4584"/>
              <a:gd name="T27" fmla="*/ 34 h 996"/>
              <a:gd name="T28" fmla="*/ 3589 w 4584"/>
              <a:gd name="T29" fmla="*/ 199 h 996"/>
              <a:gd name="T30" fmla="*/ 3538 w 4584"/>
              <a:gd name="T31" fmla="*/ 193 h 996"/>
              <a:gd name="T32" fmla="*/ 3580 w 4584"/>
              <a:gd name="T33" fmla="*/ 106 h 996"/>
              <a:gd name="T34" fmla="*/ 3779 w 4584"/>
              <a:gd name="T35" fmla="*/ 244 h 996"/>
              <a:gd name="T36" fmla="*/ 3908 w 4584"/>
              <a:gd name="T37" fmla="*/ 148 h 996"/>
              <a:gd name="T38" fmla="*/ 3821 w 4584"/>
              <a:gd name="T39" fmla="*/ 107 h 996"/>
              <a:gd name="T40" fmla="*/ 1828 w 4584"/>
              <a:gd name="T41" fmla="*/ 916 h 996"/>
              <a:gd name="T42" fmla="*/ 1868 w 4584"/>
              <a:gd name="T43" fmla="*/ 803 h 996"/>
              <a:gd name="T44" fmla="*/ 1905 w 4584"/>
              <a:gd name="T45" fmla="*/ 896 h 996"/>
              <a:gd name="T46" fmla="*/ 2193 w 4584"/>
              <a:gd name="T47" fmla="*/ 891 h 996"/>
              <a:gd name="T48" fmla="*/ 2220 w 4584"/>
              <a:gd name="T49" fmla="*/ 816 h 996"/>
              <a:gd name="T50" fmla="*/ 2340 w 4584"/>
              <a:gd name="T51" fmla="*/ 927 h 996"/>
              <a:gd name="T52" fmla="*/ 2271 w 4584"/>
              <a:gd name="T53" fmla="*/ 868 h 996"/>
              <a:gd name="T54" fmla="*/ 2506 w 4584"/>
              <a:gd name="T55" fmla="*/ 882 h 996"/>
              <a:gd name="T56" fmla="*/ 2823 w 4584"/>
              <a:gd name="T57" fmla="*/ 753 h 996"/>
              <a:gd name="T58" fmla="*/ 2952 w 4584"/>
              <a:gd name="T59" fmla="*/ 726 h 996"/>
              <a:gd name="T60" fmla="*/ 3233 w 4584"/>
              <a:gd name="T61" fmla="*/ 913 h 996"/>
              <a:gd name="T62" fmla="*/ 3254 w 4584"/>
              <a:gd name="T63" fmla="*/ 854 h 996"/>
              <a:gd name="T64" fmla="*/ 3313 w 4584"/>
              <a:gd name="T65" fmla="*/ 793 h 996"/>
              <a:gd name="T66" fmla="*/ 3644 w 4584"/>
              <a:gd name="T67" fmla="*/ 802 h 996"/>
              <a:gd name="T68" fmla="*/ 3627 w 4584"/>
              <a:gd name="T69" fmla="*/ 933 h 996"/>
              <a:gd name="T70" fmla="*/ 3553 w 4584"/>
              <a:gd name="T71" fmla="*/ 839 h 996"/>
              <a:gd name="T72" fmla="*/ 3726 w 4584"/>
              <a:gd name="T73" fmla="*/ 696 h 996"/>
              <a:gd name="T74" fmla="*/ 3850 w 4584"/>
              <a:gd name="T75" fmla="*/ 926 h 996"/>
              <a:gd name="T76" fmla="*/ 3980 w 4584"/>
              <a:gd name="T77" fmla="*/ 996 h 996"/>
              <a:gd name="T78" fmla="*/ 1914 w 4584"/>
              <a:gd name="T79" fmla="*/ 481 h 996"/>
              <a:gd name="T80" fmla="*/ 1963 w 4584"/>
              <a:gd name="T81" fmla="*/ 436 h 996"/>
              <a:gd name="T82" fmla="*/ 1873 w 4584"/>
              <a:gd name="T83" fmla="*/ 556 h 996"/>
              <a:gd name="T84" fmla="*/ 2197 w 4584"/>
              <a:gd name="T85" fmla="*/ 413 h 996"/>
              <a:gd name="T86" fmla="*/ 2378 w 4584"/>
              <a:gd name="T87" fmla="*/ 449 h 996"/>
              <a:gd name="T88" fmla="*/ 2327 w 4584"/>
              <a:gd name="T89" fmla="*/ 457 h 996"/>
              <a:gd name="T90" fmla="*/ 2668 w 4584"/>
              <a:gd name="T91" fmla="*/ 587 h 996"/>
              <a:gd name="T92" fmla="*/ 2785 w 4584"/>
              <a:gd name="T93" fmla="*/ 413 h 996"/>
              <a:gd name="T94" fmla="*/ 2840 w 4584"/>
              <a:gd name="T95" fmla="*/ 466 h 996"/>
              <a:gd name="T96" fmla="*/ 3340 w 4584"/>
              <a:gd name="T97" fmla="*/ 593 h 996"/>
              <a:gd name="T98" fmla="*/ 3412 w 4584"/>
              <a:gd name="T99" fmla="*/ 456 h 996"/>
              <a:gd name="T100" fmla="*/ 3375 w 4584"/>
              <a:gd name="T101" fmla="*/ 483 h 996"/>
              <a:gd name="T102" fmla="*/ 3508 w 4584"/>
              <a:gd name="T103" fmla="*/ 475 h 996"/>
              <a:gd name="T104" fmla="*/ 3735 w 4584"/>
              <a:gd name="T105" fmla="*/ 559 h 996"/>
              <a:gd name="T106" fmla="*/ 3673 w 4584"/>
              <a:gd name="T107" fmla="*/ 523 h 996"/>
              <a:gd name="T108" fmla="*/ 3797 w 4584"/>
              <a:gd name="T109" fmla="*/ 390 h 996"/>
              <a:gd name="T110" fmla="*/ 3950 w 4584"/>
              <a:gd name="T111" fmla="*/ 551 h 996"/>
              <a:gd name="T112" fmla="*/ 3976 w 4584"/>
              <a:gd name="T113" fmla="*/ 483 h 996"/>
              <a:gd name="T114" fmla="*/ 4063 w 4584"/>
              <a:gd name="T115" fmla="*/ 557 h 996"/>
              <a:gd name="T116" fmla="*/ 4023 w 4584"/>
              <a:gd name="T117" fmla="*/ 483 h 996"/>
              <a:gd name="T118" fmla="*/ 4319 w 4584"/>
              <a:gd name="T119" fmla="*/ 576 h 996"/>
              <a:gd name="T120" fmla="*/ 4457 w 4584"/>
              <a:gd name="T121" fmla="*/ 514 h 996"/>
              <a:gd name="T122" fmla="*/ 4395 w 4584"/>
              <a:gd name="T123" fmla="*/ 453 h 996"/>
              <a:gd name="T124" fmla="*/ 4474 w 4584"/>
              <a:gd name="T125" fmla="*/ 413 h 9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4584" h="996">
                <a:moveTo>
                  <a:pt x="1232" y="330"/>
                </a:moveTo>
                <a:lnTo>
                  <a:pt x="1178" y="648"/>
                </a:lnTo>
                <a:lnTo>
                  <a:pt x="1055" y="648"/>
                </a:lnTo>
                <a:lnTo>
                  <a:pt x="1010" y="330"/>
                </a:lnTo>
                <a:lnTo>
                  <a:pt x="1010" y="12"/>
                </a:lnTo>
                <a:lnTo>
                  <a:pt x="1232" y="12"/>
                </a:lnTo>
                <a:lnTo>
                  <a:pt x="1232" y="330"/>
                </a:lnTo>
                <a:close/>
                <a:moveTo>
                  <a:pt x="1623" y="249"/>
                </a:moveTo>
                <a:lnTo>
                  <a:pt x="1569" y="249"/>
                </a:lnTo>
                <a:lnTo>
                  <a:pt x="1651" y="13"/>
                </a:lnTo>
                <a:lnTo>
                  <a:pt x="1715" y="13"/>
                </a:lnTo>
                <a:lnTo>
                  <a:pt x="1797" y="249"/>
                </a:lnTo>
                <a:lnTo>
                  <a:pt x="1743" y="249"/>
                </a:lnTo>
                <a:lnTo>
                  <a:pt x="1726" y="195"/>
                </a:lnTo>
                <a:lnTo>
                  <a:pt x="1641" y="195"/>
                </a:lnTo>
                <a:lnTo>
                  <a:pt x="1623" y="249"/>
                </a:lnTo>
                <a:close/>
                <a:moveTo>
                  <a:pt x="1653" y="156"/>
                </a:moveTo>
                <a:lnTo>
                  <a:pt x="1713" y="156"/>
                </a:lnTo>
                <a:lnTo>
                  <a:pt x="1684" y="67"/>
                </a:lnTo>
                <a:lnTo>
                  <a:pt x="1653" y="156"/>
                </a:lnTo>
                <a:close/>
                <a:moveTo>
                  <a:pt x="1874" y="252"/>
                </a:moveTo>
                <a:lnTo>
                  <a:pt x="1867" y="252"/>
                </a:lnTo>
                <a:lnTo>
                  <a:pt x="1861" y="252"/>
                </a:lnTo>
                <a:lnTo>
                  <a:pt x="1856" y="251"/>
                </a:lnTo>
                <a:lnTo>
                  <a:pt x="1850" y="249"/>
                </a:lnTo>
                <a:lnTo>
                  <a:pt x="1845" y="247"/>
                </a:lnTo>
                <a:lnTo>
                  <a:pt x="1840" y="245"/>
                </a:lnTo>
                <a:lnTo>
                  <a:pt x="1836" y="242"/>
                </a:lnTo>
                <a:lnTo>
                  <a:pt x="1832" y="239"/>
                </a:lnTo>
                <a:lnTo>
                  <a:pt x="1828" y="236"/>
                </a:lnTo>
                <a:lnTo>
                  <a:pt x="1824" y="232"/>
                </a:lnTo>
                <a:lnTo>
                  <a:pt x="1821" y="227"/>
                </a:lnTo>
                <a:lnTo>
                  <a:pt x="1820" y="225"/>
                </a:lnTo>
                <a:lnTo>
                  <a:pt x="1819" y="223"/>
                </a:lnTo>
                <a:lnTo>
                  <a:pt x="1817" y="218"/>
                </a:lnTo>
                <a:lnTo>
                  <a:pt x="1816" y="212"/>
                </a:lnTo>
                <a:lnTo>
                  <a:pt x="1815" y="206"/>
                </a:lnTo>
                <a:lnTo>
                  <a:pt x="1815" y="200"/>
                </a:lnTo>
                <a:lnTo>
                  <a:pt x="1815" y="190"/>
                </a:lnTo>
                <a:lnTo>
                  <a:pt x="1817" y="182"/>
                </a:lnTo>
                <a:lnTo>
                  <a:pt x="1818" y="178"/>
                </a:lnTo>
                <a:lnTo>
                  <a:pt x="1820" y="175"/>
                </a:lnTo>
                <a:lnTo>
                  <a:pt x="1824" y="169"/>
                </a:lnTo>
                <a:lnTo>
                  <a:pt x="1827" y="166"/>
                </a:lnTo>
                <a:lnTo>
                  <a:pt x="1829" y="163"/>
                </a:lnTo>
                <a:lnTo>
                  <a:pt x="1832" y="161"/>
                </a:lnTo>
                <a:lnTo>
                  <a:pt x="1835" y="159"/>
                </a:lnTo>
                <a:lnTo>
                  <a:pt x="1838" y="157"/>
                </a:lnTo>
                <a:lnTo>
                  <a:pt x="1841" y="155"/>
                </a:lnTo>
                <a:lnTo>
                  <a:pt x="1845" y="154"/>
                </a:lnTo>
                <a:lnTo>
                  <a:pt x="1849" y="152"/>
                </a:lnTo>
                <a:lnTo>
                  <a:pt x="1856" y="150"/>
                </a:lnTo>
                <a:lnTo>
                  <a:pt x="1864" y="148"/>
                </a:lnTo>
                <a:lnTo>
                  <a:pt x="1873" y="146"/>
                </a:lnTo>
                <a:lnTo>
                  <a:pt x="1881" y="145"/>
                </a:lnTo>
                <a:lnTo>
                  <a:pt x="1901" y="143"/>
                </a:lnTo>
                <a:lnTo>
                  <a:pt x="1908" y="142"/>
                </a:lnTo>
                <a:lnTo>
                  <a:pt x="1914" y="140"/>
                </a:lnTo>
                <a:lnTo>
                  <a:pt x="1918" y="139"/>
                </a:lnTo>
                <a:lnTo>
                  <a:pt x="1920" y="138"/>
                </a:lnTo>
                <a:lnTo>
                  <a:pt x="1922" y="136"/>
                </a:lnTo>
                <a:lnTo>
                  <a:pt x="1923" y="135"/>
                </a:lnTo>
                <a:lnTo>
                  <a:pt x="1923" y="133"/>
                </a:lnTo>
                <a:lnTo>
                  <a:pt x="1924" y="131"/>
                </a:lnTo>
                <a:lnTo>
                  <a:pt x="1924" y="129"/>
                </a:lnTo>
                <a:lnTo>
                  <a:pt x="1924" y="124"/>
                </a:lnTo>
                <a:lnTo>
                  <a:pt x="1922" y="119"/>
                </a:lnTo>
                <a:lnTo>
                  <a:pt x="1921" y="117"/>
                </a:lnTo>
                <a:lnTo>
                  <a:pt x="1920" y="115"/>
                </a:lnTo>
                <a:lnTo>
                  <a:pt x="1919" y="113"/>
                </a:lnTo>
                <a:lnTo>
                  <a:pt x="1917" y="112"/>
                </a:lnTo>
                <a:lnTo>
                  <a:pt x="1913" y="109"/>
                </a:lnTo>
                <a:lnTo>
                  <a:pt x="1909" y="107"/>
                </a:lnTo>
                <a:lnTo>
                  <a:pt x="1904" y="106"/>
                </a:lnTo>
                <a:lnTo>
                  <a:pt x="1898" y="106"/>
                </a:lnTo>
                <a:lnTo>
                  <a:pt x="1892" y="106"/>
                </a:lnTo>
                <a:lnTo>
                  <a:pt x="1886" y="107"/>
                </a:lnTo>
                <a:lnTo>
                  <a:pt x="1881" y="109"/>
                </a:lnTo>
                <a:lnTo>
                  <a:pt x="1877" y="112"/>
                </a:lnTo>
                <a:lnTo>
                  <a:pt x="1873" y="115"/>
                </a:lnTo>
                <a:lnTo>
                  <a:pt x="1870" y="118"/>
                </a:lnTo>
                <a:lnTo>
                  <a:pt x="1868" y="122"/>
                </a:lnTo>
                <a:lnTo>
                  <a:pt x="1867" y="124"/>
                </a:lnTo>
                <a:lnTo>
                  <a:pt x="1866" y="126"/>
                </a:lnTo>
                <a:lnTo>
                  <a:pt x="1821" y="123"/>
                </a:lnTo>
                <a:lnTo>
                  <a:pt x="1823" y="117"/>
                </a:lnTo>
                <a:lnTo>
                  <a:pt x="1825" y="111"/>
                </a:lnTo>
                <a:lnTo>
                  <a:pt x="1827" y="106"/>
                </a:lnTo>
                <a:lnTo>
                  <a:pt x="1830" y="101"/>
                </a:lnTo>
                <a:lnTo>
                  <a:pt x="1833" y="96"/>
                </a:lnTo>
                <a:lnTo>
                  <a:pt x="1837" y="92"/>
                </a:lnTo>
                <a:lnTo>
                  <a:pt x="1841" y="88"/>
                </a:lnTo>
                <a:lnTo>
                  <a:pt x="1846" y="84"/>
                </a:lnTo>
                <a:lnTo>
                  <a:pt x="1851" y="81"/>
                </a:lnTo>
                <a:lnTo>
                  <a:pt x="1857" y="78"/>
                </a:lnTo>
                <a:lnTo>
                  <a:pt x="1863" y="76"/>
                </a:lnTo>
                <a:lnTo>
                  <a:pt x="1869" y="74"/>
                </a:lnTo>
                <a:lnTo>
                  <a:pt x="1876" y="72"/>
                </a:lnTo>
                <a:lnTo>
                  <a:pt x="1883" y="71"/>
                </a:lnTo>
                <a:lnTo>
                  <a:pt x="1890" y="70"/>
                </a:lnTo>
                <a:lnTo>
                  <a:pt x="1898" y="70"/>
                </a:lnTo>
                <a:lnTo>
                  <a:pt x="1908" y="70"/>
                </a:lnTo>
                <a:lnTo>
                  <a:pt x="1917" y="72"/>
                </a:lnTo>
                <a:lnTo>
                  <a:pt x="1926" y="74"/>
                </a:lnTo>
                <a:lnTo>
                  <a:pt x="1935" y="76"/>
                </a:lnTo>
                <a:lnTo>
                  <a:pt x="1943" y="80"/>
                </a:lnTo>
                <a:lnTo>
                  <a:pt x="1947" y="82"/>
                </a:lnTo>
                <a:lnTo>
                  <a:pt x="1950" y="84"/>
                </a:lnTo>
                <a:lnTo>
                  <a:pt x="1957" y="90"/>
                </a:lnTo>
                <a:lnTo>
                  <a:pt x="1963" y="96"/>
                </a:lnTo>
                <a:lnTo>
                  <a:pt x="1965" y="99"/>
                </a:lnTo>
                <a:lnTo>
                  <a:pt x="1967" y="103"/>
                </a:lnTo>
                <a:lnTo>
                  <a:pt x="1969" y="107"/>
                </a:lnTo>
                <a:lnTo>
                  <a:pt x="1970" y="111"/>
                </a:lnTo>
                <a:lnTo>
                  <a:pt x="1972" y="115"/>
                </a:lnTo>
                <a:lnTo>
                  <a:pt x="1972" y="120"/>
                </a:lnTo>
                <a:lnTo>
                  <a:pt x="1973" y="125"/>
                </a:lnTo>
                <a:lnTo>
                  <a:pt x="1973" y="130"/>
                </a:lnTo>
                <a:lnTo>
                  <a:pt x="1973" y="249"/>
                </a:lnTo>
                <a:lnTo>
                  <a:pt x="1927" y="249"/>
                </a:lnTo>
                <a:lnTo>
                  <a:pt x="1927" y="225"/>
                </a:lnTo>
                <a:lnTo>
                  <a:pt x="1922" y="230"/>
                </a:lnTo>
                <a:lnTo>
                  <a:pt x="1917" y="236"/>
                </a:lnTo>
                <a:lnTo>
                  <a:pt x="1912" y="241"/>
                </a:lnTo>
                <a:lnTo>
                  <a:pt x="1906" y="245"/>
                </a:lnTo>
                <a:lnTo>
                  <a:pt x="1899" y="248"/>
                </a:lnTo>
                <a:lnTo>
                  <a:pt x="1891" y="250"/>
                </a:lnTo>
                <a:lnTo>
                  <a:pt x="1887" y="251"/>
                </a:lnTo>
                <a:lnTo>
                  <a:pt x="1883" y="252"/>
                </a:lnTo>
                <a:lnTo>
                  <a:pt x="1874" y="252"/>
                </a:lnTo>
                <a:close/>
                <a:moveTo>
                  <a:pt x="1888" y="219"/>
                </a:moveTo>
                <a:lnTo>
                  <a:pt x="1895" y="218"/>
                </a:lnTo>
                <a:lnTo>
                  <a:pt x="1902" y="216"/>
                </a:lnTo>
                <a:lnTo>
                  <a:pt x="1905" y="215"/>
                </a:lnTo>
                <a:lnTo>
                  <a:pt x="1908" y="213"/>
                </a:lnTo>
                <a:lnTo>
                  <a:pt x="1914" y="209"/>
                </a:lnTo>
                <a:lnTo>
                  <a:pt x="1916" y="207"/>
                </a:lnTo>
                <a:lnTo>
                  <a:pt x="1919" y="204"/>
                </a:lnTo>
                <a:lnTo>
                  <a:pt x="1922" y="199"/>
                </a:lnTo>
                <a:lnTo>
                  <a:pt x="1924" y="193"/>
                </a:lnTo>
                <a:lnTo>
                  <a:pt x="1924" y="189"/>
                </a:lnTo>
                <a:lnTo>
                  <a:pt x="1924" y="186"/>
                </a:lnTo>
                <a:lnTo>
                  <a:pt x="1924" y="167"/>
                </a:lnTo>
                <a:lnTo>
                  <a:pt x="1921" y="169"/>
                </a:lnTo>
                <a:lnTo>
                  <a:pt x="1915" y="171"/>
                </a:lnTo>
                <a:lnTo>
                  <a:pt x="1903" y="173"/>
                </a:lnTo>
                <a:lnTo>
                  <a:pt x="1890" y="175"/>
                </a:lnTo>
                <a:lnTo>
                  <a:pt x="1884" y="176"/>
                </a:lnTo>
                <a:lnTo>
                  <a:pt x="1879" y="178"/>
                </a:lnTo>
                <a:lnTo>
                  <a:pt x="1874" y="180"/>
                </a:lnTo>
                <a:lnTo>
                  <a:pt x="1870" y="182"/>
                </a:lnTo>
                <a:lnTo>
                  <a:pt x="1866" y="185"/>
                </a:lnTo>
                <a:lnTo>
                  <a:pt x="1864" y="189"/>
                </a:lnTo>
                <a:lnTo>
                  <a:pt x="1863" y="191"/>
                </a:lnTo>
                <a:lnTo>
                  <a:pt x="1862" y="193"/>
                </a:lnTo>
                <a:lnTo>
                  <a:pt x="1862" y="198"/>
                </a:lnTo>
                <a:lnTo>
                  <a:pt x="1862" y="203"/>
                </a:lnTo>
                <a:lnTo>
                  <a:pt x="1863" y="207"/>
                </a:lnTo>
                <a:lnTo>
                  <a:pt x="1865" y="209"/>
                </a:lnTo>
                <a:lnTo>
                  <a:pt x="1866" y="211"/>
                </a:lnTo>
                <a:lnTo>
                  <a:pt x="1869" y="213"/>
                </a:lnTo>
                <a:lnTo>
                  <a:pt x="1873" y="216"/>
                </a:lnTo>
                <a:lnTo>
                  <a:pt x="1875" y="217"/>
                </a:lnTo>
                <a:lnTo>
                  <a:pt x="1877" y="217"/>
                </a:lnTo>
                <a:lnTo>
                  <a:pt x="1882" y="218"/>
                </a:lnTo>
                <a:lnTo>
                  <a:pt x="1888" y="219"/>
                </a:lnTo>
                <a:close/>
                <a:moveTo>
                  <a:pt x="2063" y="249"/>
                </a:moveTo>
                <a:lnTo>
                  <a:pt x="2013" y="249"/>
                </a:lnTo>
                <a:lnTo>
                  <a:pt x="2013" y="13"/>
                </a:lnTo>
                <a:lnTo>
                  <a:pt x="2063" y="13"/>
                </a:lnTo>
                <a:lnTo>
                  <a:pt x="2063" y="249"/>
                </a:lnTo>
                <a:close/>
                <a:moveTo>
                  <a:pt x="2197" y="72"/>
                </a:moveTo>
                <a:lnTo>
                  <a:pt x="2197" y="109"/>
                </a:lnTo>
                <a:lnTo>
                  <a:pt x="2164" y="109"/>
                </a:lnTo>
                <a:lnTo>
                  <a:pt x="2164" y="195"/>
                </a:lnTo>
                <a:lnTo>
                  <a:pt x="2164" y="199"/>
                </a:lnTo>
                <a:lnTo>
                  <a:pt x="2165" y="203"/>
                </a:lnTo>
                <a:lnTo>
                  <a:pt x="2166" y="205"/>
                </a:lnTo>
                <a:lnTo>
                  <a:pt x="2167" y="206"/>
                </a:lnTo>
                <a:lnTo>
                  <a:pt x="2169" y="208"/>
                </a:lnTo>
                <a:lnTo>
                  <a:pt x="2171" y="210"/>
                </a:lnTo>
                <a:lnTo>
                  <a:pt x="2174" y="211"/>
                </a:lnTo>
                <a:lnTo>
                  <a:pt x="2177" y="212"/>
                </a:lnTo>
                <a:lnTo>
                  <a:pt x="2181" y="212"/>
                </a:lnTo>
                <a:lnTo>
                  <a:pt x="2188" y="211"/>
                </a:lnTo>
                <a:lnTo>
                  <a:pt x="2193" y="210"/>
                </a:lnTo>
                <a:lnTo>
                  <a:pt x="2201" y="247"/>
                </a:lnTo>
                <a:lnTo>
                  <a:pt x="2190" y="250"/>
                </a:lnTo>
                <a:lnTo>
                  <a:pt x="2183" y="251"/>
                </a:lnTo>
                <a:lnTo>
                  <a:pt x="2174" y="252"/>
                </a:lnTo>
                <a:lnTo>
                  <a:pt x="2168" y="252"/>
                </a:lnTo>
                <a:lnTo>
                  <a:pt x="2161" y="251"/>
                </a:lnTo>
                <a:lnTo>
                  <a:pt x="2156" y="250"/>
                </a:lnTo>
                <a:lnTo>
                  <a:pt x="2150" y="249"/>
                </a:lnTo>
                <a:lnTo>
                  <a:pt x="2145" y="248"/>
                </a:lnTo>
                <a:lnTo>
                  <a:pt x="2140" y="245"/>
                </a:lnTo>
                <a:lnTo>
                  <a:pt x="2135" y="243"/>
                </a:lnTo>
                <a:lnTo>
                  <a:pt x="2131" y="240"/>
                </a:lnTo>
                <a:lnTo>
                  <a:pt x="2127" y="237"/>
                </a:lnTo>
                <a:lnTo>
                  <a:pt x="2124" y="233"/>
                </a:lnTo>
                <a:lnTo>
                  <a:pt x="2121" y="229"/>
                </a:lnTo>
                <a:lnTo>
                  <a:pt x="2119" y="224"/>
                </a:lnTo>
                <a:lnTo>
                  <a:pt x="2117" y="219"/>
                </a:lnTo>
                <a:lnTo>
                  <a:pt x="2116" y="213"/>
                </a:lnTo>
                <a:lnTo>
                  <a:pt x="2115" y="208"/>
                </a:lnTo>
                <a:lnTo>
                  <a:pt x="2115" y="201"/>
                </a:lnTo>
                <a:lnTo>
                  <a:pt x="2115" y="109"/>
                </a:lnTo>
                <a:lnTo>
                  <a:pt x="2091" y="109"/>
                </a:lnTo>
                <a:lnTo>
                  <a:pt x="2091" y="72"/>
                </a:lnTo>
                <a:lnTo>
                  <a:pt x="2115" y="72"/>
                </a:lnTo>
                <a:lnTo>
                  <a:pt x="2115" y="30"/>
                </a:lnTo>
                <a:lnTo>
                  <a:pt x="2164" y="30"/>
                </a:lnTo>
                <a:lnTo>
                  <a:pt x="2164" y="72"/>
                </a:lnTo>
                <a:lnTo>
                  <a:pt x="2197" y="72"/>
                </a:lnTo>
                <a:close/>
                <a:moveTo>
                  <a:pt x="2304" y="253"/>
                </a:moveTo>
                <a:lnTo>
                  <a:pt x="2291" y="252"/>
                </a:lnTo>
                <a:lnTo>
                  <a:pt x="2285" y="251"/>
                </a:lnTo>
                <a:lnTo>
                  <a:pt x="2279" y="250"/>
                </a:lnTo>
                <a:lnTo>
                  <a:pt x="2268" y="246"/>
                </a:lnTo>
                <a:lnTo>
                  <a:pt x="2263" y="244"/>
                </a:lnTo>
                <a:lnTo>
                  <a:pt x="2258" y="241"/>
                </a:lnTo>
                <a:lnTo>
                  <a:pt x="2249" y="235"/>
                </a:lnTo>
                <a:lnTo>
                  <a:pt x="2245" y="231"/>
                </a:lnTo>
                <a:lnTo>
                  <a:pt x="2241" y="227"/>
                </a:lnTo>
                <a:lnTo>
                  <a:pt x="2234" y="219"/>
                </a:lnTo>
                <a:lnTo>
                  <a:pt x="2231" y="214"/>
                </a:lnTo>
                <a:lnTo>
                  <a:pt x="2228" y="209"/>
                </a:lnTo>
                <a:lnTo>
                  <a:pt x="2223" y="198"/>
                </a:lnTo>
                <a:lnTo>
                  <a:pt x="2221" y="193"/>
                </a:lnTo>
                <a:lnTo>
                  <a:pt x="2220" y="187"/>
                </a:lnTo>
                <a:lnTo>
                  <a:pt x="2219" y="181"/>
                </a:lnTo>
                <a:lnTo>
                  <a:pt x="2218" y="175"/>
                </a:lnTo>
                <a:lnTo>
                  <a:pt x="2218" y="168"/>
                </a:lnTo>
                <a:lnTo>
                  <a:pt x="2217" y="161"/>
                </a:lnTo>
                <a:lnTo>
                  <a:pt x="2218" y="155"/>
                </a:lnTo>
                <a:lnTo>
                  <a:pt x="2218" y="148"/>
                </a:lnTo>
                <a:lnTo>
                  <a:pt x="2219" y="142"/>
                </a:lnTo>
                <a:lnTo>
                  <a:pt x="2220" y="136"/>
                </a:lnTo>
                <a:lnTo>
                  <a:pt x="2223" y="124"/>
                </a:lnTo>
                <a:lnTo>
                  <a:pt x="2225" y="119"/>
                </a:lnTo>
                <a:lnTo>
                  <a:pt x="2228" y="114"/>
                </a:lnTo>
                <a:lnTo>
                  <a:pt x="2234" y="104"/>
                </a:lnTo>
                <a:lnTo>
                  <a:pt x="2237" y="99"/>
                </a:lnTo>
                <a:lnTo>
                  <a:pt x="2241" y="95"/>
                </a:lnTo>
                <a:lnTo>
                  <a:pt x="2245" y="91"/>
                </a:lnTo>
                <a:lnTo>
                  <a:pt x="2249" y="88"/>
                </a:lnTo>
                <a:lnTo>
                  <a:pt x="2253" y="85"/>
                </a:lnTo>
                <a:lnTo>
                  <a:pt x="2258" y="82"/>
                </a:lnTo>
                <a:lnTo>
                  <a:pt x="2263" y="79"/>
                </a:lnTo>
                <a:lnTo>
                  <a:pt x="2268" y="77"/>
                </a:lnTo>
                <a:lnTo>
                  <a:pt x="2274" y="75"/>
                </a:lnTo>
                <a:lnTo>
                  <a:pt x="2279" y="73"/>
                </a:lnTo>
                <a:lnTo>
                  <a:pt x="2285" y="72"/>
                </a:lnTo>
                <a:lnTo>
                  <a:pt x="2291" y="71"/>
                </a:lnTo>
                <a:lnTo>
                  <a:pt x="2304" y="70"/>
                </a:lnTo>
                <a:lnTo>
                  <a:pt x="2317" y="71"/>
                </a:lnTo>
                <a:lnTo>
                  <a:pt x="2323" y="72"/>
                </a:lnTo>
                <a:lnTo>
                  <a:pt x="2329" y="73"/>
                </a:lnTo>
                <a:lnTo>
                  <a:pt x="2340" y="77"/>
                </a:lnTo>
                <a:lnTo>
                  <a:pt x="2346" y="79"/>
                </a:lnTo>
                <a:lnTo>
                  <a:pt x="2351" y="82"/>
                </a:lnTo>
                <a:lnTo>
                  <a:pt x="2360" y="88"/>
                </a:lnTo>
                <a:lnTo>
                  <a:pt x="2364" y="91"/>
                </a:lnTo>
                <a:lnTo>
                  <a:pt x="2368" y="95"/>
                </a:lnTo>
                <a:lnTo>
                  <a:pt x="2375" y="104"/>
                </a:lnTo>
                <a:lnTo>
                  <a:pt x="2378" y="109"/>
                </a:lnTo>
                <a:lnTo>
                  <a:pt x="2381" y="114"/>
                </a:lnTo>
                <a:lnTo>
                  <a:pt x="2385" y="124"/>
                </a:lnTo>
                <a:lnTo>
                  <a:pt x="2387" y="130"/>
                </a:lnTo>
                <a:lnTo>
                  <a:pt x="2389" y="136"/>
                </a:lnTo>
                <a:lnTo>
                  <a:pt x="2390" y="142"/>
                </a:lnTo>
                <a:lnTo>
                  <a:pt x="2391" y="148"/>
                </a:lnTo>
                <a:lnTo>
                  <a:pt x="2391" y="155"/>
                </a:lnTo>
                <a:lnTo>
                  <a:pt x="2391" y="161"/>
                </a:lnTo>
                <a:lnTo>
                  <a:pt x="2391" y="168"/>
                </a:lnTo>
                <a:lnTo>
                  <a:pt x="2391" y="175"/>
                </a:lnTo>
                <a:lnTo>
                  <a:pt x="2390" y="181"/>
                </a:lnTo>
                <a:lnTo>
                  <a:pt x="2389" y="187"/>
                </a:lnTo>
                <a:lnTo>
                  <a:pt x="2385" y="198"/>
                </a:lnTo>
                <a:lnTo>
                  <a:pt x="2383" y="204"/>
                </a:lnTo>
                <a:lnTo>
                  <a:pt x="2381" y="209"/>
                </a:lnTo>
                <a:lnTo>
                  <a:pt x="2375" y="219"/>
                </a:lnTo>
                <a:lnTo>
                  <a:pt x="2372" y="223"/>
                </a:lnTo>
                <a:lnTo>
                  <a:pt x="2368" y="227"/>
                </a:lnTo>
                <a:lnTo>
                  <a:pt x="2364" y="231"/>
                </a:lnTo>
                <a:lnTo>
                  <a:pt x="2360" y="235"/>
                </a:lnTo>
                <a:lnTo>
                  <a:pt x="2355" y="238"/>
                </a:lnTo>
                <a:lnTo>
                  <a:pt x="2351" y="241"/>
                </a:lnTo>
                <a:lnTo>
                  <a:pt x="2346" y="244"/>
                </a:lnTo>
                <a:lnTo>
                  <a:pt x="2340" y="246"/>
                </a:lnTo>
                <a:lnTo>
                  <a:pt x="2335" y="248"/>
                </a:lnTo>
                <a:lnTo>
                  <a:pt x="2329" y="250"/>
                </a:lnTo>
                <a:lnTo>
                  <a:pt x="2323" y="251"/>
                </a:lnTo>
                <a:lnTo>
                  <a:pt x="2317" y="252"/>
                </a:lnTo>
                <a:lnTo>
                  <a:pt x="2304" y="253"/>
                </a:lnTo>
                <a:close/>
                <a:moveTo>
                  <a:pt x="2305" y="215"/>
                </a:moveTo>
                <a:lnTo>
                  <a:pt x="2309" y="214"/>
                </a:lnTo>
                <a:lnTo>
                  <a:pt x="2313" y="214"/>
                </a:lnTo>
                <a:lnTo>
                  <a:pt x="2317" y="212"/>
                </a:lnTo>
                <a:lnTo>
                  <a:pt x="2321" y="211"/>
                </a:lnTo>
                <a:lnTo>
                  <a:pt x="2324" y="209"/>
                </a:lnTo>
                <a:lnTo>
                  <a:pt x="2327" y="206"/>
                </a:lnTo>
                <a:lnTo>
                  <a:pt x="2330" y="203"/>
                </a:lnTo>
                <a:lnTo>
                  <a:pt x="2332" y="199"/>
                </a:lnTo>
                <a:lnTo>
                  <a:pt x="2334" y="195"/>
                </a:lnTo>
                <a:lnTo>
                  <a:pt x="2336" y="191"/>
                </a:lnTo>
                <a:lnTo>
                  <a:pt x="2338" y="187"/>
                </a:lnTo>
                <a:lnTo>
                  <a:pt x="2339" y="182"/>
                </a:lnTo>
                <a:lnTo>
                  <a:pt x="2341" y="172"/>
                </a:lnTo>
                <a:lnTo>
                  <a:pt x="2341" y="167"/>
                </a:lnTo>
                <a:lnTo>
                  <a:pt x="2342" y="161"/>
                </a:lnTo>
                <a:lnTo>
                  <a:pt x="2341" y="150"/>
                </a:lnTo>
                <a:lnTo>
                  <a:pt x="2339" y="140"/>
                </a:lnTo>
                <a:lnTo>
                  <a:pt x="2338" y="135"/>
                </a:lnTo>
                <a:lnTo>
                  <a:pt x="2336" y="131"/>
                </a:lnTo>
                <a:lnTo>
                  <a:pt x="2332" y="123"/>
                </a:lnTo>
                <a:lnTo>
                  <a:pt x="2330" y="119"/>
                </a:lnTo>
                <a:lnTo>
                  <a:pt x="2327" y="116"/>
                </a:lnTo>
                <a:lnTo>
                  <a:pt x="2324" y="113"/>
                </a:lnTo>
                <a:lnTo>
                  <a:pt x="2321" y="111"/>
                </a:lnTo>
                <a:lnTo>
                  <a:pt x="2317" y="110"/>
                </a:lnTo>
                <a:lnTo>
                  <a:pt x="2313" y="108"/>
                </a:lnTo>
                <a:lnTo>
                  <a:pt x="2309" y="108"/>
                </a:lnTo>
                <a:lnTo>
                  <a:pt x="2305" y="107"/>
                </a:lnTo>
                <a:lnTo>
                  <a:pt x="2300" y="108"/>
                </a:lnTo>
                <a:lnTo>
                  <a:pt x="2296" y="108"/>
                </a:lnTo>
                <a:lnTo>
                  <a:pt x="2292" y="110"/>
                </a:lnTo>
                <a:lnTo>
                  <a:pt x="2288" y="111"/>
                </a:lnTo>
                <a:lnTo>
                  <a:pt x="2285" y="113"/>
                </a:lnTo>
                <a:lnTo>
                  <a:pt x="2282" y="116"/>
                </a:lnTo>
                <a:lnTo>
                  <a:pt x="2279" y="119"/>
                </a:lnTo>
                <a:lnTo>
                  <a:pt x="2277" y="123"/>
                </a:lnTo>
                <a:lnTo>
                  <a:pt x="2272" y="131"/>
                </a:lnTo>
                <a:lnTo>
                  <a:pt x="2271" y="135"/>
                </a:lnTo>
                <a:lnTo>
                  <a:pt x="2270" y="140"/>
                </a:lnTo>
                <a:lnTo>
                  <a:pt x="2269" y="145"/>
                </a:lnTo>
                <a:lnTo>
                  <a:pt x="2268" y="150"/>
                </a:lnTo>
                <a:lnTo>
                  <a:pt x="2267" y="155"/>
                </a:lnTo>
                <a:lnTo>
                  <a:pt x="2267" y="161"/>
                </a:lnTo>
                <a:lnTo>
                  <a:pt x="2268" y="172"/>
                </a:lnTo>
                <a:lnTo>
                  <a:pt x="2270" y="182"/>
                </a:lnTo>
                <a:lnTo>
                  <a:pt x="2271" y="187"/>
                </a:lnTo>
                <a:lnTo>
                  <a:pt x="2272" y="191"/>
                </a:lnTo>
                <a:lnTo>
                  <a:pt x="2274" y="195"/>
                </a:lnTo>
                <a:lnTo>
                  <a:pt x="2277" y="199"/>
                </a:lnTo>
                <a:lnTo>
                  <a:pt x="2279" y="203"/>
                </a:lnTo>
                <a:lnTo>
                  <a:pt x="2282" y="206"/>
                </a:lnTo>
                <a:lnTo>
                  <a:pt x="2285" y="209"/>
                </a:lnTo>
                <a:lnTo>
                  <a:pt x="2288" y="211"/>
                </a:lnTo>
                <a:lnTo>
                  <a:pt x="2292" y="212"/>
                </a:lnTo>
                <a:lnTo>
                  <a:pt x="2296" y="214"/>
                </a:lnTo>
                <a:lnTo>
                  <a:pt x="2300" y="214"/>
                </a:lnTo>
                <a:lnTo>
                  <a:pt x="2305" y="215"/>
                </a:lnTo>
                <a:close/>
                <a:moveTo>
                  <a:pt x="2539" y="172"/>
                </a:moveTo>
                <a:lnTo>
                  <a:pt x="2430" y="172"/>
                </a:lnTo>
                <a:lnTo>
                  <a:pt x="2430" y="133"/>
                </a:lnTo>
                <a:lnTo>
                  <a:pt x="2539" y="133"/>
                </a:lnTo>
                <a:lnTo>
                  <a:pt x="2539" y="172"/>
                </a:lnTo>
                <a:close/>
                <a:moveTo>
                  <a:pt x="2603" y="315"/>
                </a:moveTo>
                <a:lnTo>
                  <a:pt x="2594" y="315"/>
                </a:lnTo>
                <a:lnTo>
                  <a:pt x="2586" y="314"/>
                </a:lnTo>
                <a:lnTo>
                  <a:pt x="2579" y="312"/>
                </a:lnTo>
                <a:lnTo>
                  <a:pt x="2573" y="310"/>
                </a:lnTo>
                <a:lnTo>
                  <a:pt x="2584" y="274"/>
                </a:lnTo>
                <a:lnTo>
                  <a:pt x="2590" y="275"/>
                </a:lnTo>
                <a:lnTo>
                  <a:pt x="2596" y="276"/>
                </a:lnTo>
                <a:lnTo>
                  <a:pt x="2601" y="276"/>
                </a:lnTo>
                <a:lnTo>
                  <a:pt x="2606" y="276"/>
                </a:lnTo>
                <a:lnTo>
                  <a:pt x="2608" y="275"/>
                </a:lnTo>
                <a:lnTo>
                  <a:pt x="2610" y="274"/>
                </a:lnTo>
                <a:lnTo>
                  <a:pt x="2614" y="271"/>
                </a:lnTo>
                <a:lnTo>
                  <a:pt x="2617" y="267"/>
                </a:lnTo>
                <a:lnTo>
                  <a:pt x="2620" y="262"/>
                </a:lnTo>
                <a:lnTo>
                  <a:pt x="2623" y="254"/>
                </a:lnTo>
                <a:lnTo>
                  <a:pt x="2559" y="72"/>
                </a:lnTo>
                <a:lnTo>
                  <a:pt x="2611" y="72"/>
                </a:lnTo>
                <a:lnTo>
                  <a:pt x="2647" y="202"/>
                </a:lnTo>
                <a:lnTo>
                  <a:pt x="2686" y="72"/>
                </a:lnTo>
                <a:lnTo>
                  <a:pt x="2738" y="72"/>
                </a:lnTo>
                <a:lnTo>
                  <a:pt x="2669" y="268"/>
                </a:lnTo>
                <a:lnTo>
                  <a:pt x="2665" y="278"/>
                </a:lnTo>
                <a:lnTo>
                  <a:pt x="2663" y="283"/>
                </a:lnTo>
                <a:lnTo>
                  <a:pt x="2660" y="287"/>
                </a:lnTo>
                <a:lnTo>
                  <a:pt x="2654" y="296"/>
                </a:lnTo>
                <a:lnTo>
                  <a:pt x="2646" y="302"/>
                </a:lnTo>
                <a:lnTo>
                  <a:pt x="2642" y="306"/>
                </a:lnTo>
                <a:lnTo>
                  <a:pt x="2638" y="308"/>
                </a:lnTo>
                <a:lnTo>
                  <a:pt x="2633" y="310"/>
                </a:lnTo>
                <a:lnTo>
                  <a:pt x="2628" y="312"/>
                </a:lnTo>
                <a:lnTo>
                  <a:pt x="2622" y="314"/>
                </a:lnTo>
                <a:lnTo>
                  <a:pt x="2616" y="315"/>
                </a:lnTo>
                <a:lnTo>
                  <a:pt x="2610" y="315"/>
                </a:lnTo>
                <a:lnTo>
                  <a:pt x="2603" y="315"/>
                </a:lnTo>
                <a:close/>
                <a:moveTo>
                  <a:pt x="2812" y="249"/>
                </a:moveTo>
                <a:lnTo>
                  <a:pt x="2763" y="249"/>
                </a:lnTo>
                <a:lnTo>
                  <a:pt x="2763" y="13"/>
                </a:lnTo>
                <a:lnTo>
                  <a:pt x="2812" y="13"/>
                </a:lnTo>
                <a:lnTo>
                  <a:pt x="2812" y="249"/>
                </a:lnTo>
                <a:close/>
                <a:moveTo>
                  <a:pt x="2877" y="50"/>
                </a:moveTo>
                <a:lnTo>
                  <a:pt x="2872" y="49"/>
                </a:lnTo>
                <a:lnTo>
                  <a:pt x="2867" y="48"/>
                </a:lnTo>
                <a:lnTo>
                  <a:pt x="2863" y="45"/>
                </a:lnTo>
                <a:lnTo>
                  <a:pt x="2859" y="42"/>
                </a:lnTo>
                <a:lnTo>
                  <a:pt x="2855" y="38"/>
                </a:lnTo>
                <a:lnTo>
                  <a:pt x="2853" y="34"/>
                </a:lnTo>
                <a:lnTo>
                  <a:pt x="2851" y="30"/>
                </a:lnTo>
                <a:lnTo>
                  <a:pt x="2851" y="25"/>
                </a:lnTo>
                <a:lnTo>
                  <a:pt x="2851" y="20"/>
                </a:lnTo>
                <a:lnTo>
                  <a:pt x="2853" y="15"/>
                </a:lnTo>
                <a:lnTo>
                  <a:pt x="2855" y="11"/>
                </a:lnTo>
                <a:lnTo>
                  <a:pt x="2859" y="7"/>
                </a:lnTo>
                <a:lnTo>
                  <a:pt x="2863" y="4"/>
                </a:lnTo>
                <a:lnTo>
                  <a:pt x="2867" y="2"/>
                </a:lnTo>
                <a:lnTo>
                  <a:pt x="2872" y="0"/>
                </a:lnTo>
                <a:lnTo>
                  <a:pt x="2877" y="0"/>
                </a:lnTo>
                <a:lnTo>
                  <a:pt x="2883" y="0"/>
                </a:lnTo>
                <a:lnTo>
                  <a:pt x="2887" y="2"/>
                </a:lnTo>
                <a:lnTo>
                  <a:pt x="2892" y="4"/>
                </a:lnTo>
                <a:lnTo>
                  <a:pt x="2896" y="7"/>
                </a:lnTo>
                <a:lnTo>
                  <a:pt x="2900" y="11"/>
                </a:lnTo>
                <a:lnTo>
                  <a:pt x="2902" y="15"/>
                </a:lnTo>
                <a:lnTo>
                  <a:pt x="2903" y="20"/>
                </a:lnTo>
                <a:lnTo>
                  <a:pt x="2904" y="25"/>
                </a:lnTo>
                <a:lnTo>
                  <a:pt x="2903" y="30"/>
                </a:lnTo>
                <a:lnTo>
                  <a:pt x="2902" y="34"/>
                </a:lnTo>
                <a:lnTo>
                  <a:pt x="2900" y="38"/>
                </a:lnTo>
                <a:lnTo>
                  <a:pt x="2896" y="42"/>
                </a:lnTo>
                <a:lnTo>
                  <a:pt x="2892" y="45"/>
                </a:lnTo>
                <a:lnTo>
                  <a:pt x="2887" y="48"/>
                </a:lnTo>
                <a:lnTo>
                  <a:pt x="2883" y="49"/>
                </a:lnTo>
                <a:lnTo>
                  <a:pt x="2877" y="50"/>
                </a:lnTo>
                <a:close/>
                <a:moveTo>
                  <a:pt x="2853" y="72"/>
                </a:moveTo>
                <a:lnTo>
                  <a:pt x="2902" y="72"/>
                </a:lnTo>
                <a:lnTo>
                  <a:pt x="2902" y="249"/>
                </a:lnTo>
                <a:lnTo>
                  <a:pt x="2853" y="249"/>
                </a:lnTo>
                <a:lnTo>
                  <a:pt x="2853" y="72"/>
                </a:lnTo>
                <a:close/>
                <a:moveTo>
                  <a:pt x="3023" y="253"/>
                </a:moveTo>
                <a:lnTo>
                  <a:pt x="3010" y="252"/>
                </a:lnTo>
                <a:lnTo>
                  <a:pt x="3003" y="251"/>
                </a:lnTo>
                <a:lnTo>
                  <a:pt x="2998" y="250"/>
                </a:lnTo>
                <a:lnTo>
                  <a:pt x="2986" y="246"/>
                </a:lnTo>
                <a:lnTo>
                  <a:pt x="2980" y="244"/>
                </a:lnTo>
                <a:lnTo>
                  <a:pt x="2975" y="241"/>
                </a:lnTo>
                <a:lnTo>
                  <a:pt x="2966" y="235"/>
                </a:lnTo>
                <a:lnTo>
                  <a:pt x="2962" y="231"/>
                </a:lnTo>
                <a:lnTo>
                  <a:pt x="2958" y="227"/>
                </a:lnTo>
                <a:lnTo>
                  <a:pt x="2951" y="219"/>
                </a:lnTo>
                <a:lnTo>
                  <a:pt x="2948" y="214"/>
                </a:lnTo>
                <a:lnTo>
                  <a:pt x="2945" y="209"/>
                </a:lnTo>
                <a:lnTo>
                  <a:pt x="2940" y="198"/>
                </a:lnTo>
                <a:lnTo>
                  <a:pt x="2939" y="193"/>
                </a:lnTo>
                <a:lnTo>
                  <a:pt x="2937" y="187"/>
                </a:lnTo>
                <a:lnTo>
                  <a:pt x="2936" y="181"/>
                </a:lnTo>
                <a:lnTo>
                  <a:pt x="2935" y="175"/>
                </a:lnTo>
                <a:lnTo>
                  <a:pt x="2935" y="168"/>
                </a:lnTo>
                <a:lnTo>
                  <a:pt x="2935" y="161"/>
                </a:lnTo>
                <a:lnTo>
                  <a:pt x="2935" y="155"/>
                </a:lnTo>
                <a:lnTo>
                  <a:pt x="2935" y="148"/>
                </a:lnTo>
                <a:lnTo>
                  <a:pt x="2936" y="142"/>
                </a:lnTo>
                <a:lnTo>
                  <a:pt x="2937" y="136"/>
                </a:lnTo>
                <a:lnTo>
                  <a:pt x="2940" y="124"/>
                </a:lnTo>
                <a:lnTo>
                  <a:pt x="2943" y="119"/>
                </a:lnTo>
                <a:lnTo>
                  <a:pt x="2945" y="114"/>
                </a:lnTo>
                <a:lnTo>
                  <a:pt x="2951" y="104"/>
                </a:lnTo>
                <a:lnTo>
                  <a:pt x="2954" y="99"/>
                </a:lnTo>
                <a:lnTo>
                  <a:pt x="2958" y="95"/>
                </a:lnTo>
                <a:lnTo>
                  <a:pt x="2962" y="91"/>
                </a:lnTo>
                <a:lnTo>
                  <a:pt x="2966" y="88"/>
                </a:lnTo>
                <a:lnTo>
                  <a:pt x="2970" y="85"/>
                </a:lnTo>
                <a:lnTo>
                  <a:pt x="2975" y="82"/>
                </a:lnTo>
                <a:lnTo>
                  <a:pt x="2980" y="79"/>
                </a:lnTo>
                <a:lnTo>
                  <a:pt x="2986" y="77"/>
                </a:lnTo>
                <a:lnTo>
                  <a:pt x="2992" y="75"/>
                </a:lnTo>
                <a:lnTo>
                  <a:pt x="2998" y="73"/>
                </a:lnTo>
                <a:lnTo>
                  <a:pt x="3003" y="72"/>
                </a:lnTo>
                <a:lnTo>
                  <a:pt x="3010" y="71"/>
                </a:lnTo>
                <a:lnTo>
                  <a:pt x="3023" y="70"/>
                </a:lnTo>
                <a:lnTo>
                  <a:pt x="3035" y="71"/>
                </a:lnTo>
                <a:lnTo>
                  <a:pt x="3042" y="72"/>
                </a:lnTo>
                <a:lnTo>
                  <a:pt x="3047" y="73"/>
                </a:lnTo>
                <a:lnTo>
                  <a:pt x="3059" y="77"/>
                </a:lnTo>
                <a:lnTo>
                  <a:pt x="3064" y="79"/>
                </a:lnTo>
                <a:lnTo>
                  <a:pt x="3069" y="82"/>
                </a:lnTo>
                <a:lnTo>
                  <a:pt x="3078" y="88"/>
                </a:lnTo>
                <a:lnTo>
                  <a:pt x="3082" y="91"/>
                </a:lnTo>
                <a:lnTo>
                  <a:pt x="3086" y="95"/>
                </a:lnTo>
                <a:lnTo>
                  <a:pt x="3093" y="104"/>
                </a:lnTo>
                <a:lnTo>
                  <a:pt x="3096" y="109"/>
                </a:lnTo>
                <a:lnTo>
                  <a:pt x="3099" y="114"/>
                </a:lnTo>
                <a:lnTo>
                  <a:pt x="3104" y="124"/>
                </a:lnTo>
                <a:lnTo>
                  <a:pt x="3105" y="130"/>
                </a:lnTo>
                <a:lnTo>
                  <a:pt x="3107" y="136"/>
                </a:lnTo>
                <a:lnTo>
                  <a:pt x="3108" y="142"/>
                </a:lnTo>
                <a:lnTo>
                  <a:pt x="3109" y="148"/>
                </a:lnTo>
                <a:lnTo>
                  <a:pt x="3109" y="155"/>
                </a:lnTo>
                <a:lnTo>
                  <a:pt x="3109" y="161"/>
                </a:lnTo>
                <a:lnTo>
                  <a:pt x="3109" y="168"/>
                </a:lnTo>
                <a:lnTo>
                  <a:pt x="3109" y="175"/>
                </a:lnTo>
                <a:lnTo>
                  <a:pt x="3108" y="181"/>
                </a:lnTo>
                <a:lnTo>
                  <a:pt x="3107" y="187"/>
                </a:lnTo>
                <a:lnTo>
                  <a:pt x="3104" y="198"/>
                </a:lnTo>
                <a:lnTo>
                  <a:pt x="3101" y="204"/>
                </a:lnTo>
                <a:lnTo>
                  <a:pt x="3099" y="209"/>
                </a:lnTo>
                <a:lnTo>
                  <a:pt x="3093" y="219"/>
                </a:lnTo>
                <a:lnTo>
                  <a:pt x="3090" y="223"/>
                </a:lnTo>
                <a:lnTo>
                  <a:pt x="3086" y="227"/>
                </a:lnTo>
                <a:lnTo>
                  <a:pt x="3082" y="231"/>
                </a:lnTo>
                <a:lnTo>
                  <a:pt x="3078" y="235"/>
                </a:lnTo>
                <a:lnTo>
                  <a:pt x="3074" y="238"/>
                </a:lnTo>
                <a:lnTo>
                  <a:pt x="3069" y="241"/>
                </a:lnTo>
                <a:lnTo>
                  <a:pt x="3064" y="244"/>
                </a:lnTo>
                <a:lnTo>
                  <a:pt x="3059" y="246"/>
                </a:lnTo>
                <a:lnTo>
                  <a:pt x="3053" y="248"/>
                </a:lnTo>
                <a:lnTo>
                  <a:pt x="3047" y="250"/>
                </a:lnTo>
                <a:lnTo>
                  <a:pt x="3042" y="251"/>
                </a:lnTo>
                <a:lnTo>
                  <a:pt x="3035" y="252"/>
                </a:lnTo>
                <a:lnTo>
                  <a:pt x="3023" y="253"/>
                </a:lnTo>
                <a:close/>
                <a:moveTo>
                  <a:pt x="3023" y="215"/>
                </a:moveTo>
                <a:lnTo>
                  <a:pt x="3027" y="214"/>
                </a:lnTo>
                <a:lnTo>
                  <a:pt x="3031" y="214"/>
                </a:lnTo>
                <a:lnTo>
                  <a:pt x="3035" y="212"/>
                </a:lnTo>
                <a:lnTo>
                  <a:pt x="3039" y="211"/>
                </a:lnTo>
                <a:lnTo>
                  <a:pt x="3042" y="209"/>
                </a:lnTo>
                <a:lnTo>
                  <a:pt x="3045" y="206"/>
                </a:lnTo>
                <a:lnTo>
                  <a:pt x="3048" y="203"/>
                </a:lnTo>
                <a:lnTo>
                  <a:pt x="3050" y="199"/>
                </a:lnTo>
                <a:lnTo>
                  <a:pt x="3052" y="195"/>
                </a:lnTo>
                <a:lnTo>
                  <a:pt x="3054" y="191"/>
                </a:lnTo>
                <a:lnTo>
                  <a:pt x="3056" y="187"/>
                </a:lnTo>
                <a:lnTo>
                  <a:pt x="3057" y="182"/>
                </a:lnTo>
                <a:lnTo>
                  <a:pt x="3059" y="172"/>
                </a:lnTo>
                <a:lnTo>
                  <a:pt x="3060" y="167"/>
                </a:lnTo>
                <a:lnTo>
                  <a:pt x="3060" y="161"/>
                </a:lnTo>
                <a:lnTo>
                  <a:pt x="3059" y="150"/>
                </a:lnTo>
                <a:lnTo>
                  <a:pt x="3057" y="140"/>
                </a:lnTo>
                <a:lnTo>
                  <a:pt x="3056" y="135"/>
                </a:lnTo>
                <a:lnTo>
                  <a:pt x="3054" y="131"/>
                </a:lnTo>
                <a:lnTo>
                  <a:pt x="3050" y="123"/>
                </a:lnTo>
                <a:lnTo>
                  <a:pt x="3048" y="119"/>
                </a:lnTo>
                <a:lnTo>
                  <a:pt x="3045" y="116"/>
                </a:lnTo>
                <a:lnTo>
                  <a:pt x="3042" y="113"/>
                </a:lnTo>
                <a:lnTo>
                  <a:pt x="3039" y="111"/>
                </a:lnTo>
                <a:lnTo>
                  <a:pt x="3035" y="110"/>
                </a:lnTo>
                <a:lnTo>
                  <a:pt x="3031" y="108"/>
                </a:lnTo>
                <a:lnTo>
                  <a:pt x="3027" y="108"/>
                </a:lnTo>
                <a:lnTo>
                  <a:pt x="3023" y="107"/>
                </a:lnTo>
                <a:lnTo>
                  <a:pt x="3018" y="108"/>
                </a:lnTo>
                <a:lnTo>
                  <a:pt x="3014" y="108"/>
                </a:lnTo>
                <a:lnTo>
                  <a:pt x="3010" y="110"/>
                </a:lnTo>
                <a:lnTo>
                  <a:pt x="3006" y="111"/>
                </a:lnTo>
                <a:lnTo>
                  <a:pt x="3003" y="113"/>
                </a:lnTo>
                <a:lnTo>
                  <a:pt x="3000" y="116"/>
                </a:lnTo>
                <a:lnTo>
                  <a:pt x="2997" y="119"/>
                </a:lnTo>
                <a:lnTo>
                  <a:pt x="2995" y="123"/>
                </a:lnTo>
                <a:lnTo>
                  <a:pt x="2991" y="131"/>
                </a:lnTo>
                <a:lnTo>
                  <a:pt x="2989" y="135"/>
                </a:lnTo>
                <a:lnTo>
                  <a:pt x="2988" y="140"/>
                </a:lnTo>
                <a:lnTo>
                  <a:pt x="2987" y="145"/>
                </a:lnTo>
                <a:lnTo>
                  <a:pt x="2986" y="150"/>
                </a:lnTo>
                <a:lnTo>
                  <a:pt x="2986" y="155"/>
                </a:lnTo>
                <a:lnTo>
                  <a:pt x="2985" y="161"/>
                </a:lnTo>
                <a:lnTo>
                  <a:pt x="2986" y="172"/>
                </a:lnTo>
                <a:lnTo>
                  <a:pt x="2988" y="182"/>
                </a:lnTo>
                <a:lnTo>
                  <a:pt x="2989" y="187"/>
                </a:lnTo>
                <a:lnTo>
                  <a:pt x="2991" y="191"/>
                </a:lnTo>
                <a:lnTo>
                  <a:pt x="2993" y="195"/>
                </a:lnTo>
                <a:lnTo>
                  <a:pt x="2995" y="199"/>
                </a:lnTo>
                <a:lnTo>
                  <a:pt x="2997" y="203"/>
                </a:lnTo>
                <a:lnTo>
                  <a:pt x="3000" y="206"/>
                </a:lnTo>
                <a:lnTo>
                  <a:pt x="3003" y="209"/>
                </a:lnTo>
                <a:lnTo>
                  <a:pt x="3006" y="211"/>
                </a:lnTo>
                <a:lnTo>
                  <a:pt x="3010" y="212"/>
                </a:lnTo>
                <a:lnTo>
                  <a:pt x="3014" y="214"/>
                </a:lnTo>
                <a:lnTo>
                  <a:pt x="3018" y="214"/>
                </a:lnTo>
                <a:lnTo>
                  <a:pt x="3023" y="215"/>
                </a:lnTo>
                <a:close/>
                <a:moveTo>
                  <a:pt x="3142" y="315"/>
                </a:moveTo>
                <a:lnTo>
                  <a:pt x="3142" y="72"/>
                </a:lnTo>
                <a:lnTo>
                  <a:pt x="3191" y="72"/>
                </a:lnTo>
                <a:lnTo>
                  <a:pt x="3191" y="102"/>
                </a:lnTo>
                <a:lnTo>
                  <a:pt x="3197" y="95"/>
                </a:lnTo>
                <a:lnTo>
                  <a:pt x="3202" y="87"/>
                </a:lnTo>
                <a:lnTo>
                  <a:pt x="3206" y="84"/>
                </a:lnTo>
                <a:lnTo>
                  <a:pt x="3209" y="81"/>
                </a:lnTo>
                <a:lnTo>
                  <a:pt x="3214" y="78"/>
                </a:lnTo>
                <a:lnTo>
                  <a:pt x="3218" y="75"/>
                </a:lnTo>
                <a:lnTo>
                  <a:pt x="3224" y="73"/>
                </a:lnTo>
                <a:lnTo>
                  <a:pt x="3227" y="72"/>
                </a:lnTo>
                <a:lnTo>
                  <a:pt x="3230" y="71"/>
                </a:lnTo>
                <a:lnTo>
                  <a:pt x="3236" y="70"/>
                </a:lnTo>
                <a:lnTo>
                  <a:pt x="3243" y="70"/>
                </a:lnTo>
                <a:lnTo>
                  <a:pt x="3253" y="71"/>
                </a:lnTo>
                <a:lnTo>
                  <a:pt x="3257" y="71"/>
                </a:lnTo>
                <a:lnTo>
                  <a:pt x="3262" y="73"/>
                </a:lnTo>
                <a:lnTo>
                  <a:pt x="3266" y="74"/>
                </a:lnTo>
                <a:lnTo>
                  <a:pt x="3270" y="76"/>
                </a:lnTo>
                <a:lnTo>
                  <a:pt x="3279" y="80"/>
                </a:lnTo>
                <a:lnTo>
                  <a:pt x="3283" y="83"/>
                </a:lnTo>
                <a:lnTo>
                  <a:pt x="3286" y="86"/>
                </a:lnTo>
                <a:lnTo>
                  <a:pt x="3290" y="89"/>
                </a:lnTo>
                <a:lnTo>
                  <a:pt x="3293" y="93"/>
                </a:lnTo>
                <a:lnTo>
                  <a:pt x="3297" y="97"/>
                </a:lnTo>
                <a:lnTo>
                  <a:pt x="3299" y="101"/>
                </a:lnTo>
                <a:lnTo>
                  <a:pt x="3302" y="106"/>
                </a:lnTo>
                <a:lnTo>
                  <a:pt x="3305" y="110"/>
                </a:lnTo>
                <a:lnTo>
                  <a:pt x="3307" y="116"/>
                </a:lnTo>
                <a:lnTo>
                  <a:pt x="3309" y="121"/>
                </a:lnTo>
                <a:lnTo>
                  <a:pt x="3311" y="127"/>
                </a:lnTo>
                <a:lnTo>
                  <a:pt x="3312" y="133"/>
                </a:lnTo>
                <a:lnTo>
                  <a:pt x="3313" y="140"/>
                </a:lnTo>
                <a:lnTo>
                  <a:pt x="3314" y="146"/>
                </a:lnTo>
                <a:lnTo>
                  <a:pt x="3314" y="154"/>
                </a:lnTo>
                <a:lnTo>
                  <a:pt x="3315" y="161"/>
                </a:lnTo>
                <a:lnTo>
                  <a:pt x="3314" y="175"/>
                </a:lnTo>
                <a:lnTo>
                  <a:pt x="3312" y="188"/>
                </a:lnTo>
                <a:lnTo>
                  <a:pt x="3311" y="194"/>
                </a:lnTo>
                <a:lnTo>
                  <a:pt x="3309" y="200"/>
                </a:lnTo>
                <a:lnTo>
                  <a:pt x="3307" y="206"/>
                </a:lnTo>
                <a:lnTo>
                  <a:pt x="3305" y="211"/>
                </a:lnTo>
                <a:lnTo>
                  <a:pt x="3303" y="216"/>
                </a:lnTo>
                <a:lnTo>
                  <a:pt x="3300" y="220"/>
                </a:lnTo>
                <a:lnTo>
                  <a:pt x="3297" y="225"/>
                </a:lnTo>
                <a:lnTo>
                  <a:pt x="3294" y="229"/>
                </a:lnTo>
                <a:lnTo>
                  <a:pt x="3287" y="236"/>
                </a:lnTo>
                <a:lnTo>
                  <a:pt x="3283" y="239"/>
                </a:lnTo>
                <a:lnTo>
                  <a:pt x="3279" y="242"/>
                </a:lnTo>
                <a:lnTo>
                  <a:pt x="3271" y="246"/>
                </a:lnTo>
                <a:lnTo>
                  <a:pt x="3267" y="248"/>
                </a:lnTo>
                <a:lnTo>
                  <a:pt x="3262" y="249"/>
                </a:lnTo>
                <a:lnTo>
                  <a:pt x="3253" y="251"/>
                </a:lnTo>
                <a:lnTo>
                  <a:pt x="3243" y="252"/>
                </a:lnTo>
                <a:lnTo>
                  <a:pt x="3236" y="252"/>
                </a:lnTo>
                <a:lnTo>
                  <a:pt x="3230" y="251"/>
                </a:lnTo>
                <a:lnTo>
                  <a:pt x="3224" y="249"/>
                </a:lnTo>
                <a:lnTo>
                  <a:pt x="3219" y="247"/>
                </a:lnTo>
                <a:lnTo>
                  <a:pt x="3214" y="245"/>
                </a:lnTo>
                <a:lnTo>
                  <a:pt x="3210" y="242"/>
                </a:lnTo>
                <a:lnTo>
                  <a:pt x="3208" y="240"/>
                </a:lnTo>
                <a:lnTo>
                  <a:pt x="3206" y="239"/>
                </a:lnTo>
                <a:lnTo>
                  <a:pt x="3203" y="235"/>
                </a:lnTo>
                <a:lnTo>
                  <a:pt x="3200" y="232"/>
                </a:lnTo>
                <a:lnTo>
                  <a:pt x="3197" y="228"/>
                </a:lnTo>
                <a:lnTo>
                  <a:pt x="3193" y="221"/>
                </a:lnTo>
                <a:lnTo>
                  <a:pt x="3191" y="315"/>
                </a:lnTo>
                <a:lnTo>
                  <a:pt x="3142" y="315"/>
                </a:lnTo>
                <a:close/>
                <a:moveTo>
                  <a:pt x="3190" y="161"/>
                </a:moveTo>
                <a:lnTo>
                  <a:pt x="3191" y="172"/>
                </a:lnTo>
                <a:lnTo>
                  <a:pt x="3193" y="182"/>
                </a:lnTo>
                <a:lnTo>
                  <a:pt x="3194" y="187"/>
                </a:lnTo>
                <a:lnTo>
                  <a:pt x="3196" y="191"/>
                </a:lnTo>
                <a:lnTo>
                  <a:pt x="3198" y="195"/>
                </a:lnTo>
                <a:lnTo>
                  <a:pt x="3200" y="199"/>
                </a:lnTo>
                <a:lnTo>
                  <a:pt x="3205" y="205"/>
                </a:lnTo>
                <a:lnTo>
                  <a:pt x="3208" y="207"/>
                </a:lnTo>
                <a:lnTo>
                  <a:pt x="3212" y="209"/>
                </a:lnTo>
                <a:lnTo>
                  <a:pt x="3215" y="211"/>
                </a:lnTo>
                <a:lnTo>
                  <a:pt x="3219" y="212"/>
                </a:lnTo>
                <a:lnTo>
                  <a:pt x="3223" y="213"/>
                </a:lnTo>
                <a:lnTo>
                  <a:pt x="3227" y="213"/>
                </a:lnTo>
                <a:lnTo>
                  <a:pt x="3232" y="213"/>
                </a:lnTo>
                <a:lnTo>
                  <a:pt x="3236" y="212"/>
                </a:lnTo>
                <a:lnTo>
                  <a:pt x="3240" y="211"/>
                </a:lnTo>
                <a:lnTo>
                  <a:pt x="3243" y="209"/>
                </a:lnTo>
                <a:lnTo>
                  <a:pt x="3247" y="207"/>
                </a:lnTo>
                <a:lnTo>
                  <a:pt x="3250" y="205"/>
                </a:lnTo>
                <a:lnTo>
                  <a:pt x="3253" y="202"/>
                </a:lnTo>
                <a:lnTo>
                  <a:pt x="3255" y="198"/>
                </a:lnTo>
                <a:lnTo>
                  <a:pt x="3259" y="191"/>
                </a:lnTo>
                <a:lnTo>
                  <a:pt x="3261" y="186"/>
                </a:lnTo>
                <a:lnTo>
                  <a:pt x="3262" y="182"/>
                </a:lnTo>
                <a:lnTo>
                  <a:pt x="3263" y="177"/>
                </a:lnTo>
                <a:lnTo>
                  <a:pt x="3264" y="172"/>
                </a:lnTo>
                <a:lnTo>
                  <a:pt x="3264" y="166"/>
                </a:lnTo>
                <a:lnTo>
                  <a:pt x="3265" y="161"/>
                </a:lnTo>
                <a:lnTo>
                  <a:pt x="3264" y="150"/>
                </a:lnTo>
                <a:lnTo>
                  <a:pt x="3262" y="140"/>
                </a:lnTo>
                <a:lnTo>
                  <a:pt x="3261" y="135"/>
                </a:lnTo>
                <a:lnTo>
                  <a:pt x="3259" y="131"/>
                </a:lnTo>
                <a:lnTo>
                  <a:pt x="3257" y="127"/>
                </a:lnTo>
                <a:lnTo>
                  <a:pt x="3255" y="123"/>
                </a:lnTo>
                <a:lnTo>
                  <a:pt x="3253" y="120"/>
                </a:lnTo>
                <a:lnTo>
                  <a:pt x="3250" y="117"/>
                </a:lnTo>
                <a:lnTo>
                  <a:pt x="3247" y="115"/>
                </a:lnTo>
                <a:lnTo>
                  <a:pt x="3243" y="113"/>
                </a:lnTo>
                <a:lnTo>
                  <a:pt x="3240" y="111"/>
                </a:lnTo>
                <a:lnTo>
                  <a:pt x="3236" y="110"/>
                </a:lnTo>
                <a:lnTo>
                  <a:pt x="3232" y="109"/>
                </a:lnTo>
                <a:lnTo>
                  <a:pt x="3227" y="109"/>
                </a:lnTo>
                <a:lnTo>
                  <a:pt x="3219" y="110"/>
                </a:lnTo>
                <a:lnTo>
                  <a:pt x="3215" y="111"/>
                </a:lnTo>
                <a:lnTo>
                  <a:pt x="3212" y="113"/>
                </a:lnTo>
                <a:lnTo>
                  <a:pt x="3208" y="115"/>
                </a:lnTo>
                <a:lnTo>
                  <a:pt x="3205" y="117"/>
                </a:lnTo>
                <a:lnTo>
                  <a:pt x="3202" y="120"/>
                </a:lnTo>
                <a:lnTo>
                  <a:pt x="3200" y="123"/>
                </a:lnTo>
                <a:lnTo>
                  <a:pt x="3196" y="131"/>
                </a:lnTo>
                <a:lnTo>
                  <a:pt x="3194" y="135"/>
                </a:lnTo>
                <a:lnTo>
                  <a:pt x="3193" y="139"/>
                </a:lnTo>
                <a:lnTo>
                  <a:pt x="3192" y="144"/>
                </a:lnTo>
                <a:lnTo>
                  <a:pt x="3191" y="150"/>
                </a:lnTo>
                <a:lnTo>
                  <a:pt x="3190" y="155"/>
                </a:lnTo>
                <a:lnTo>
                  <a:pt x="3190" y="161"/>
                </a:lnTo>
                <a:close/>
                <a:moveTo>
                  <a:pt x="3373" y="50"/>
                </a:moveTo>
                <a:lnTo>
                  <a:pt x="3368" y="49"/>
                </a:lnTo>
                <a:lnTo>
                  <a:pt x="3363" y="48"/>
                </a:lnTo>
                <a:lnTo>
                  <a:pt x="3358" y="45"/>
                </a:lnTo>
                <a:lnTo>
                  <a:pt x="3354" y="42"/>
                </a:lnTo>
                <a:lnTo>
                  <a:pt x="3351" y="38"/>
                </a:lnTo>
                <a:lnTo>
                  <a:pt x="3348" y="34"/>
                </a:lnTo>
                <a:lnTo>
                  <a:pt x="3347" y="30"/>
                </a:lnTo>
                <a:lnTo>
                  <a:pt x="3346" y="25"/>
                </a:lnTo>
                <a:lnTo>
                  <a:pt x="3347" y="20"/>
                </a:lnTo>
                <a:lnTo>
                  <a:pt x="3348" y="15"/>
                </a:lnTo>
                <a:lnTo>
                  <a:pt x="3351" y="11"/>
                </a:lnTo>
                <a:lnTo>
                  <a:pt x="3354" y="7"/>
                </a:lnTo>
                <a:lnTo>
                  <a:pt x="3358" y="4"/>
                </a:lnTo>
                <a:lnTo>
                  <a:pt x="3363" y="2"/>
                </a:lnTo>
                <a:lnTo>
                  <a:pt x="3368" y="0"/>
                </a:lnTo>
                <a:lnTo>
                  <a:pt x="3373" y="0"/>
                </a:lnTo>
                <a:lnTo>
                  <a:pt x="3378" y="0"/>
                </a:lnTo>
                <a:lnTo>
                  <a:pt x="3383" y="2"/>
                </a:lnTo>
                <a:lnTo>
                  <a:pt x="3387" y="4"/>
                </a:lnTo>
                <a:lnTo>
                  <a:pt x="3392" y="7"/>
                </a:lnTo>
                <a:lnTo>
                  <a:pt x="3395" y="11"/>
                </a:lnTo>
                <a:lnTo>
                  <a:pt x="3397" y="15"/>
                </a:lnTo>
                <a:lnTo>
                  <a:pt x="3399" y="20"/>
                </a:lnTo>
                <a:lnTo>
                  <a:pt x="3399" y="25"/>
                </a:lnTo>
                <a:lnTo>
                  <a:pt x="3399" y="30"/>
                </a:lnTo>
                <a:lnTo>
                  <a:pt x="3397" y="34"/>
                </a:lnTo>
                <a:lnTo>
                  <a:pt x="3395" y="38"/>
                </a:lnTo>
                <a:lnTo>
                  <a:pt x="3392" y="42"/>
                </a:lnTo>
                <a:lnTo>
                  <a:pt x="3387" y="45"/>
                </a:lnTo>
                <a:lnTo>
                  <a:pt x="3383" y="48"/>
                </a:lnTo>
                <a:lnTo>
                  <a:pt x="3378" y="49"/>
                </a:lnTo>
                <a:lnTo>
                  <a:pt x="3373" y="50"/>
                </a:lnTo>
                <a:close/>
                <a:moveTo>
                  <a:pt x="3348" y="72"/>
                </a:moveTo>
                <a:lnTo>
                  <a:pt x="3397" y="72"/>
                </a:lnTo>
                <a:lnTo>
                  <a:pt x="3397" y="249"/>
                </a:lnTo>
                <a:lnTo>
                  <a:pt x="3348" y="249"/>
                </a:lnTo>
                <a:lnTo>
                  <a:pt x="3348" y="72"/>
                </a:lnTo>
                <a:close/>
                <a:moveTo>
                  <a:pt x="3585" y="123"/>
                </a:moveTo>
                <a:lnTo>
                  <a:pt x="3540" y="126"/>
                </a:lnTo>
                <a:lnTo>
                  <a:pt x="3539" y="121"/>
                </a:lnTo>
                <a:lnTo>
                  <a:pt x="3537" y="118"/>
                </a:lnTo>
                <a:lnTo>
                  <a:pt x="3534" y="114"/>
                </a:lnTo>
                <a:lnTo>
                  <a:pt x="3531" y="111"/>
                </a:lnTo>
                <a:lnTo>
                  <a:pt x="3527" y="108"/>
                </a:lnTo>
                <a:lnTo>
                  <a:pt x="3522" y="106"/>
                </a:lnTo>
                <a:lnTo>
                  <a:pt x="3516" y="105"/>
                </a:lnTo>
                <a:lnTo>
                  <a:pt x="3510" y="105"/>
                </a:lnTo>
                <a:lnTo>
                  <a:pt x="3505" y="105"/>
                </a:lnTo>
                <a:lnTo>
                  <a:pt x="3500" y="106"/>
                </a:lnTo>
                <a:lnTo>
                  <a:pt x="3495" y="108"/>
                </a:lnTo>
                <a:lnTo>
                  <a:pt x="3491" y="110"/>
                </a:lnTo>
                <a:lnTo>
                  <a:pt x="3488" y="112"/>
                </a:lnTo>
                <a:lnTo>
                  <a:pt x="3485" y="115"/>
                </a:lnTo>
                <a:lnTo>
                  <a:pt x="3484" y="119"/>
                </a:lnTo>
                <a:lnTo>
                  <a:pt x="3483" y="122"/>
                </a:lnTo>
                <a:lnTo>
                  <a:pt x="3484" y="125"/>
                </a:lnTo>
                <a:lnTo>
                  <a:pt x="3485" y="128"/>
                </a:lnTo>
                <a:lnTo>
                  <a:pt x="3486" y="131"/>
                </a:lnTo>
                <a:lnTo>
                  <a:pt x="3488" y="133"/>
                </a:lnTo>
                <a:lnTo>
                  <a:pt x="3491" y="135"/>
                </a:lnTo>
                <a:lnTo>
                  <a:pt x="3495" y="137"/>
                </a:lnTo>
                <a:lnTo>
                  <a:pt x="3500" y="139"/>
                </a:lnTo>
                <a:lnTo>
                  <a:pt x="3506" y="140"/>
                </a:lnTo>
                <a:lnTo>
                  <a:pt x="3538" y="146"/>
                </a:lnTo>
                <a:lnTo>
                  <a:pt x="3544" y="148"/>
                </a:lnTo>
                <a:lnTo>
                  <a:pt x="3550" y="150"/>
                </a:lnTo>
                <a:lnTo>
                  <a:pt x="3555" y="151"/>
                </a:lnTo>
                <a:lnTo>
                  <a:pt x="3560" y="153"/>
                </a:lnTo>
                <a:lnTo>
                  <a:pt x="3569" y="158"/>
                </a:lnTo>
                <a:lnTo>
                  <a:pt x="3576" y="164"/>
                </a:lnTo>
                <a:lnTo>
                  <a:pt x="3579" y="167"/>
                </a:lnTo>
                <a:lnTo>
                  <a:pt x="3582" y="170"/>
                </a:lnTo>
                <a:lnTo>
                  <a:pt x="3584" y="174"/>
                </a:lnTo>
                <a:lnTo>
                  <a:pt x="3586" y="177"/>
                </a:lnTo>
                <a:lnTo>
                  <a:pt x="3588" y="185"/>
                </a:lnTo>
                <a:lnTo>
                  <a:pt x="3589" y="190"/>
                </a:lnTo>
                <a:lnTo>
                  <a:pt x="3589" y="194"/>
                </a:lnTo>
                <a:lnTo>
                  <a:pt x="3589" y="199"/>
                </a:lnTo>
                <a:lnTo>
                  <a:pt x="3588" y="203"/>
                </a:lnTo>
                <a:lnTo>
                  <a:pt x="3587" y="207"/>
                </a:lnTo>
                <a:lnTo>
                  <a:pt x="3586" y="211"/>
                </a:lnTo>
                <a:lnTo>
                  <a:pt x="3585" y="214"/>
                </a:lnTo>
                <a:lnTo>
                  <a:pt x="3583" y="218"/>
                </a:lnTo>
                <a:lnTo>
                  <a:pt x="3581" y="221"/>
                </a:lnTo>
                <a:lnTo>
                  <a:pt x="3579" y="225"/>
                </a:lnTo>
                <a:lnTo>
                  <a:pt x="3573" y="231"/>
                </a:lnTo>
                <a:lnTo>
                  <a:pt x="3567" y="236"/>
                </a:lnTo>
                <a:lnTo>
                  <a:pt x="3559" y="241"/>
                </a:lnTo>
                <a:lnTo>
                  <a:pt x="3551" y="245"/>
                </a:lnTo>
                <a:lnTo>
                  <a:pt x="3542" y="248"/>
                </a:lnTo>
                <a:lnTo>
                  <a:pt x="3532" y="251"/>
                </a:lnTo>
                <a:lnTo>
                  <a:pt x="3521" y="252"/>
                </a:lnTo>
                <a:lnTo>
                  <a:pt x="3510" y="253"/>
                </a:lnTo>
                <a:lnTo>
                  <a:pt x="3502" y="252"/>
                </a:lnTo>
                <a:lnTo>
                  <a:pt x="3494" y="252"/>
                </a:lnTo>
                <a:lnTo>
                  <a:pt x="3486" y="250"/>
                </a:lnTo>
                <a:lnTo>
                  <a:pt x="3479" y="249"/>
                </a:lnTo>
                <a:lnTo>
                  <a:pt x="3472" y="247"/>
                </a:lnTo>
                <a:lnTo>
                  <a:pt x="3466" y="244"/>
                </a:lnTo>
                <a:lnTo>
                  <a:pt x="3460" y="241"/>
                </a:lnTo>
                <a:lnTo>
                  <a:pt x="3454" y="238"/>
                </a:lnTo>
                <a:lnTo>
                  <a:pt x="3449" y="234"/>
                </a:lnTo>
                <a:lnTo>
                  <a:pt x="3445" y="230"/>
                </a:lnTo>
                <a:lnTo>
                  <a:pt x="3441" y="225"/>
                </a:lnTo>
                <a:lnTo>
                  <a:pt x="3437" y="221"/>
                </a:lnTo>
                <a:lnTo>
                  <a:pt x="3434" y="215"/>
                </a:lnTo>
                <a:lnTo>
                  <a:pt x="3432" y="210"/>
                </a:lnTo>
                <a:lnTo>
                  <a:pt x="3430" y="204"/>
                </a:lnTo>
                <a:lnTo>
                  <a:pt x="3429" y="198"/>
                </a:lnTo>
                <a:lnTo>
                  <a:pt x="3478" y="195"/>
                </a:lnTo>
                <a:lnTo>
                  <a:pt x="3480" y="200"/>
                </a:lnTo>
                <a:lnTo>
                  <a:pt x="3482" y="205"/>
                </a:lnTo>
                <a:lnTo>
                  <a:pt x="3485" y="209"/>
                </a:lnTo>
                <a:lnTo>
                  <a:pt x="3489" y="212"/>
                </a:lnTo>
                <a:lnTo>
                  <a:pt x="3493" y="214"/>
                </a:lnTo>
                <a:lnTo>
                  <a:pt x="3498" y="216"/>
                </a:lnTo>
                <a:lnTo>
                  <a:pt x="3504" y="217"/>
                </a:lnTo>
                <a:lnTo>
                  <a:pt x="3510" y="217"/>
                </a:lnTo>
                <a:lnTo>
                  <a:pt x="3516" y="217"/>
                </a:lnTo>
                <a:lnTo>
                  <a:pt x="3522" y="216"/>
                </a:lnTo>
                <a:lnTo>
                  <a:pt x="3527" y="214"/>
                </a:lnTo>
                <a:lnTo>
                  <a:pt x="3529" y="213"/>
                </a:lnTo>
                <a:lnTo>
                  <a:pt x="3531" y="212"/>
                </a:lnTo>
                <a:lnTo>
                  <a:pt x="3535" y="209"/>
                </a:lnTo>
                <a:lnTo>
                  <a:pt x="3537" y="206"/>
                </a:lnTo>
                <a:lnTo>
                  <a:pt x="3538" y="205"/>
                </a:lnTo>
                <a:lnTo>
                  <a:pt x="3539" y="203"/>
                </a:lnTo>
                <a:lnTo>
                  <a:pt x="3539" y="199"/>
                </a:lnTo>
                <a:lnTo>
                  <a:pt x="3539" y="196"/>
                </a:lnTo>
                <a:lnTo>
                  <a:pt x="3538" y="193"/>
                </a:lnTo>
                <a:lnTo>
                  <a:pt x="3536" y="191"/>
                </a:lnTo>
                <a:lnTo>
                  <a:pt x="3533" y="188"/>
                </a:lnTo>
                <a:lnTo>
                  <a:pt x="3530" y="186"/>
                </a:lnTo>
                <a:lnTo>
                  <a:pt x="3526" y="184"/>
                </a:lnTo>
                <a:lnTo>
                  <a:pt x="3522" y="183"/>
                </a:lnTo>
                <a:lnTo>
                  <a:pt x="3516" y="182"/>
                </a:lnTo>
                <a:lnTo>
                  <a:pt x="3486" y="176"/>
                </a:lnTo>
                <a:lnTo>
                  <a:pt x="3480" y="174"/>
                </a:lnTo>
                <a:lnTo>
                  <a:pt x="3474" y="173"/>
                </a:lnTo>
                <a:lnTo>
                  <a:pt x="3463" y="169"/>
                </a:lnTo>
                <a:lnTo>
                  <a:pt x="3459" y="166"/>
                </a:lnTo>
                <a:lnTo>
                  <a:pt x="3455" y="164"/>
                </a:lnTo>
                <a:lnTo>
                  <a:pt x="3451" y="161"/>
                </a:lnTo>
                <a:lnTo>
                  <a:pt x="3447" y="158"/>
                </a:lnTo>
                <a:lnTo>
                  <a:pt x="3444" y="155"/>
                </a:lnTo>
                <a:lnTo>
                  <a:pt x="3442" y="151"/>
                </a:lnTo>
                <a:lnTo>
                  <a:pt x="3440" y="147"/>
                </a:lnTo>
                <a:lnTo>
                  <a:pt x="3437" y="143"/>
                </a:lnTo>
                <a:lnTo>
                  <a:pt x="3435" y="139"/>
                </a:lnTo>
                <a:lnTo>
                  <a:pt x="3434" y="135"/>
                </a:lnTo>
                <a:lnTo>
                  <a:pt x="3434" y="130"/>
                </a:lnTo>
                <a:lnTo>
                  <a:pt x="3434" y="125"/>
                </a:lnTo>
                <a:lnTo>
                  <a:pt x="3434" y="119"/>
                </a:lnTo>
                <a:lnTo>
                  <a:pt x="3435" y="113"/>
                </a:lnTo>
                <a:lnTo>
                  <a:pt x="3437" y="107"/>
                </a:lnTo>
                <a:lnTo>
                  <a:pt x="3440" y="102"/>
                </a:lnTo>
                <a:lnTo>
                  <a:pt x="3443" y="97"/>
                </a:lnTo>
                <a:lnTo>
                  <a:pt x="3446" y="93"/>
                </a:lnTo>
                <a:lnTo>
                  <a:pt x="3450" y="89"/>
                </a:lnTo>
                <a:lnTo>
                  <a:pt x="3455" y="85"/>
                </a:lnTo>
                <a:lnTo>
                  <a:pt x="3460" y="81"/>
                </a:lnTo>
                <a:lnTo>
                  <a:pt x="3466" y="78"/>
                </a:lnTo>
                <a:lnTo>
                  <a:pt x="3472" y="76"/>
                </a:lnTo>
                <a:lnTo>
                  <a:pt x="3479" y="74"/>
                </a:lnTo>
                <a:lnTo>
                  <a:pt x="3482" y="73"/>
                </a:lnTo>
                <a:lnTo>
                  <a:pt x="3486" y="72"/>
                </a:lnTo>
                <a:lnTo>
                  <a:pt x="3493" y="71"/>
                </a:lnTo>
                <a:lnTo>
                  <a:pt x="3501" y="70"/>
                </a:lnTo>
                <a:lnTo>
                  <a:pt x="3510" y="70"/>
                </a:lnTo>
                <a:lnTo>
                  <a:pt x="3518" y="70"/>
                </a:lnTo>
                <a:lnTo>
                  <a:pt x="3525" y="71"/>
                </a:lnTo>
                <a:lnTo>
                  <a:pt x="3533" y="72"/>
                </a:lnTo>
                <a:lnTo>
                  <a:pt x="3540" y="74"/>
                </a:lnTo>
                <a:lnTo>
                  <a:pt x="3546" y="76"/>
                </a:lnTo>
                <a:lnTo>
                  <a:pt x="3552" y="78"/>
                </a:lnTo>
                <a:lnTo>
                  <a:pt x="3557" y="81"/>
                </a:lnTo>
                <a:lnTo>
                  <a:pt x="3562" y="84"/>
                </a:lnTo>
                <a:lnTo>
                  <a:pt x="3567" y="88"/>
                </a:lnTo>
                <a:lnTo>
                  <a:pt x="3571" y="92"/>
                </a:lnTo>
                <a:lnTo>
                  <a:pt x="3575" y="96"/>
                </a:lnTo>
                <a:lnTo>
                  <a:pt x="3578" y="101"/>
                </a:lnTo>
                <a:lnTo>
                  <a:pt x="3580" y="106"/>
                </a:lnTo>
                <a:lnTo>
                  <a:pt x="3582" y="111"/>
                </a:lnTo>
                <a:lnTo>
                  <a:pt x="3584" y="117"/>
                </a:lnTo>
                <a:lnTo>
                  <a:pt x="3585" y="123"/>
                </a:lnTo>
                <a:close/>
                <a:moveTo>
                  <a:pt x="3714" y="72"/>
                </a:moveTo>
                <a:lnTo>
                  <a:pt x="3714" y="109"/>
                </a:lnTo>
                <a:lnTo>
                  <a:pt x="3680" y="109"/>
                </a:lnTo>
                <a:lnTo>
                  <a:pt x="3680" y="195"/>
                </a:lnTo>
                <a:lnTo>
                  <a:pt x="3681" y="199"/>
                </a:lnTo>
                <a:lnTo>
                  <a:pt x="3682" y="203"/>
                </a:lnTo>
                <a:lnTo>
                  <a:pt x="3682" y="205"/>
                </a:lnTo>
                <a:lnTo>
                  <a:pt x="3683" y="206"/>
                </a:lnTo>
                <a:lnTo>
                  <a:pt x="3685" y="208"/>
                </a:lnTo>
                <a:lnTo>
                  <a:pt x="3687" y="210"/>
                </a:lnTo>
                <a:lnTo>
                  <a:pt x="3690" y="211"/>
                </a:lnTo>
                <a:lnTo>
                  <a:pt x="3693" y="212"/>
                </a:lnTo>
                <a:lnTo>
                  <a:pt x="3697" y="212"/>
                </a:lnTo>
                <a:lnTo>
                  <a:pt x="3704" y="211"/>
                </a:lnTo>
                <a:lnTo>
                  <a:pt x="3709" y="210"/>
                </a:lnTo>
                <a:lnTo>
                  <a:pt x="3717" y="247"/>
                </a:lnTo>
                <a:lnTo>
                  <a:pt x="3707" y="250"/>
                </a:lnTo>
                <a:lnTo>
                  <a:pt x="3699" y="251"/>
                </a:lnTo>
                <a:lnTo>
                  <a:pt x="3690" y="252"/>
                </a:lnTo>
                <a:lnTo>
                  <a:pt x="3684" y="252"/>
                </a:lnTo>
                <a:lnTo>
                  <a:pt x="3678" y="251"/>
                </a:lnTo>
                <a:lnTo>
                  <a:pt x="3672" y="250"/>
                </a:lnTo>
                <a:lnTo>
                  <a:pt x="3666" y="249"/>
                </a:lnTo>
                <a:lnTo>
                  <a:pt x="3661" y="248"/>
                </a:lnTo>
                <a:lnTo>
                  <a:pt x="3656" y="245"/>
                </a:lnTo>
                <a:lnTo>
                  <a:pt x="3652" y="243"/>
                </a:lnTo>
                <a:lnTo>
                  <a:pt x="3647" y="240"/>
                </a:lnTo>
                <a:lnTo>
                  <a:pt x="3644" y="237"/>
                </a:lnTo>
                <a:lnTo>
                  <a:pt x="3640" y="233"/>
                </a:lnTo>
                <a:lnTo>
                  <a:pt x="3638" y="229"/>
                </a:lnTo>
                <a:lnTo>
                  <a:pt x="3635" y="224"/>
                </a:lnTo>
                <a:lnTo>
                  <a:pt x="3634" y="219"/>
                </a:lnTo>
                <a:lnTo>
                  <a:pt x="3632" y="213"/>
                </a:lnTo>
                <a:lnTo>
                  <a:pt x="3632" y="208"/>
                </a:lnTo>
                <a:lnTo>
                  <a:pt x="3631" y="201"/>
                </a:lnTo>
                <a:lnTo>
                  <a:pt x="3631" y="109"/>
                </a:lnTo>
                <a:lnTo>
                  <a:pt x="3607" y="109"/>
                </a:lnTo>
                <a:lnTo>
                  <a:pt x="3607" y="72"/>
                </a:lnTo>
                <a:lnTo>
                  <a:pt x="3631" y="72"/>
                </a:lnTo>
                <a:lnTo>
                  <a:pt x="3631" y="30"/>
                </a:lnTo>
                <a:lnTo>
                  <a:pt x="3680" y="30"/>
                </a:lnTo>
                <a:lnTo>
                  <a:pt x="3680" y="72"/>
                </a:lnTo>
                <a:lnTo>
                  <a:pt x="3714" y="72"/>
                </a:lnTo>
                <a:close/>
                <a:moveTo>
                  <a:pt x="3821" y="253"/>
                </a:moveTo>
                <a:lnTo>
                  <a:pt x="3808" y="252"/>
                </a:lnTo>
                <a:lnTo>
                  <a:pt x="3801" y="251"/>
                </a:lnTo>
                <a:lnTo>
                  <a:pt x="3796" y="250"/>
                </a:lnTo>
                <a:lnTo>
                  <a:pt x="3784" y="246"/>
                </a:lnTo>
                <a:lnTo>
                  <a:pt x="3779" y="244"/>
                </a:lnTo>
                <a:lnTo>
                  <a:pt x="3774" y="241"/>
                </a:lnTo>
                <a:lnTo>
                  <a:pt x="3765" y="235"/>
                </a:lnTo>
                <a:lnTo>
                  <a:pt x="3761" y="231"/>
                </a:lnTo>
                <a:lnTo>
                  <a:pt x="3757" y="227"/>
                </a:lnTo>
                <a:lnTo>
                  <a:pt x="3750" y="219"/>
                </a:lnTo>
                <a:lnTo>
                  <a:pt x="3747" y="214"/>
                </a:lnTo>
                <a:lnTo>
                  <a:pt x="3744" y="209"/>
                </a:lnTo>
                <a:lnTo>
                  <a:pt x="3740" y="198"/>
                </a:lnTo>
                <a:lnTo>
                  <a:pt x="3738" y="193"/>
                </a:lnTo>
                <a:lnTo>
                  <a:pt x="3736" y="187"/>
                </a:lnTo>
                <a:lnTo>
                  <a:pt x="3735" y="181"/>
                </a:lnTo>
                <a:lnTo>
                  <a:pt x="3734" y="175"/>
                </a:lnTo>
                <a:lnTo>
                  <a:pt x="3734" y="168"/>
                </a:lnTo>
                <a:lnTo>
                  <a:pt x="3734" y="161"/>
                </a:lnTo>
                <a:lnTo>
                  <a:pt x="3734" y="155"/>
                </a:lnTo>
                <a:lnTo>
                  <a:pt x="3734" y="148"/>
                </a:lnTo>
                <a:lnTo>
                  <a:pt x="3735" y="142"/>
                </a:lnTo>
                <a:lnTo>
                  <a:pt x="3736" y="136"/>
                </a:lnTo>
                <a:lnTo>
                  <a:pt x="3740" y="124"/>
                </a:lnTo>
                <a:lnTo>
                  <a:pt x="3742" y="119"/>
                </a:lnTo>
                <a:lnTo>
                  <a:pt x="3744" y="114"/>
                </a:lnTo>
                <a:lnTo>
                  <a:pt x="3750" y="104"/>
                </a:lnTo>
                <a:lnTo>
                  <a:pt x="3753" y="99"/>
                </a:lnTo>
                <a:lnTo>
                  <a:pt x="3757" y="95"/>
                </a:lnTo>
                <a:lnTo>
                  <a:pt x="3761" y="91"/>
                </a:lnTo>
                <a:lnTo>
                  <a:pt x="3765" y="88"/>
                </a:lnTo>
                <a:lnTo>
                  <a:pt x="3770" y="85"/>
                </a:lnTo>
                <a:lnTo>
                  <a:pt x="3774" y="82"/>
                </a:lnTo>
                <a:lnTo>
                  <a:pt x="3779" y="79"/>
                </a:lnTo>
                <a:lnTo>
                  <a:pt x="3784" y="77"/>
                </a:lnTo>
                <a:lnTo>
                  <a:pt x="3790" y="75"/>
                </a:lnTo>
                <a:lnTo>
                  <a:pt x="3796" y="73"/>
                </a:lnTo>
                <a:lnTo>
                  <a:pt x="3801" y="72"/>
                </a:lnTo>
                <a:lnTo>
                  <a:pt x="3808" y="71"/>
                </a:lnTo>
                <a:lnTo>
                  <a:pt x="3821" y="70"/>
                </a:lnTo>
                <a:lnTo>
                  <a:pt x="3834" y="71"/>
                </a:lnTo>
                <a:lnTo>
                  <a:pt x="3840" y="72"/>
                </a:lnTo>
                <a:lnTo>
                  <a:pt x="3846" y="73"/>
                </a:lnTo>
                <a:lnTo>
                  <a:pt x="3857" y="77"/>
                </a:lnTo>
                <a:lnTo>
                  <a:pt x="3862" y="79"/>
                </a:lnTo>
                <a:lnTo>
                  <a:pt x="3867" y="82"/>
                </a:lnTo>
                <a:lnTo>
                  <a:pt x="3876" y="88"/>
                </a:lnTo>
                <a:lnTo>
                  <a:pt x="3880" y="91"/>
                </a:lnTo>
                <a:lnTo>
                  <a:pt x="3884" y="95"/>
                </a:lnTo>
                <a:lnTo>
                  <a:pt x="3891" y="104"/>
                </a:lnTo>
                <a:lnTo>
                  <a:pt x="3894" y="109"/>
                </a:lnTo>
                <a:lnTo>
                  <a:pt x="3897" y="114"/>
                </a:lnTo>
                <a:lnTo>
                  <a:pt x="3903" y="124"/>
                </a:lnTo>
                <a:lnTo>
                  <a:pt x="3904" y="130"/>
                </a:lnTo>
                <a:lnTo>
                  <a:pt x="3906" y="136"/>
                </a:lnTo>
                <a:lnTo>
                  <a:pt x="3907" y="142"/>
                </a:lnTo>
                <a:lnTo>
                  <a:pt x="3908" y="148"/>
                </a:lnTo>
                <a:lnTo>
                  <a:pt x="3908" y="155"/>
                </a:lnTo>
                <a:lnTo>
                  <a:pt x="3909" y="161"/>
                </a:lnTo>
                <a:lnTo>
                  <a:pt x="3908" y="168"/>
                </a:lnTo>
                <a:lnTo>
                  <a:pt x="3908" y="175"/>
                </a:lnTo>
                <a:lnTo>
                  <a:pt x="3907" y="181"/>
                </a:lnTo>
                <a:lnTo>
                  <a:pt x="3906" y="187"/>
                </a:lnTo>
                <a:lnTo>
                  <a:pt x="3903" y="198"/>
                </a:lnTo>
                <a:lnTo>
                  <a:pt x="3900" y="204"/>
                </a:lnTo>
                <a:lnTo>
                  <a:pt x="3897" y="209"/>
                </a:lnTo>
                <a:lnTo>
                  <a:pt x="3891" y="219"/>
                </a:lnTo>
                <a:lnTo>
                  <a:pt x="3888" y="223"/>
                </a:lnTo>
                <a:lnTo>
                  <a:pt x="3884" y="227"/>
                </a:lnTo>
                <a:lnTo>
                  <a:pt x="3880" y="231"/>
                </a:lnTo>
                <a:lnTo>
                  <a:pt x="3876" y="235"/>
                </a:lnTo>
                <a:lnTo>
                  <a:pt x="3872" y="238"/>
                </a:lnTo>
                <a:lnTo>
                  <a:pt x="3867" y="241"/>
                </a:lnTo>
                <a:lnTo>
                  <a:pt x="3862" y="244"/>
                </a:lnTo>
                <a:lnTo>
                  <a:pt x="3857" y="246"/>
                </a:lnTo>
                <a:lnTo>
                  <a:pt x="3851" y="248"/>
                </a:lnTo>
                <a:lnTo>
                  <a:pt x="3846" y="250"/>
                </a:lnTo>
                <a:lnTo>
                  <a:pt x="3840" y="251"/>
                </a:lnTo>
                <a:lnTo>
                  <a:pt x="3834" y="252"/>
                </a:lnTo>
                <a:lnTo>
                  <a:pt x="3821" y="253"/>
                </a:lnTo>
                <a:close/>
                <a:moveTo>
                  <a:pt x="3821" y="215"/>
                </a:moveTo>
                <a:lnTo>
                  <a:pt x="3825" y="214"/>
                </a:lnTo>
                <a:lnTo>
                  <a:pt x="3829" y="214"/>
                </a:lnTo>
                <a:lnTo>
                  <a:pt x="3833" y="212"/>
                </a:lnTo>
                <a:lnTo>
                  <a:pt x="3837" y="211"/>
                </a:lnTo>
                <a:lnTo>
                  <a:pt x="3840" y="209"/>
                </a:lnTo>
                <a:lnTo>
                  <a:pt x="3843" y="206"/>
                </a:lnTo>
                <a:lnTo>
                  <a:pt x="3846" y="203"/>
                </a:lnTo>
                <a:lnTo>
                  <a:pt x="3848" y="199"/>
                </a:lnTo>
                <a:lnTo>
                  <a:pt x="3851" y="195"/>
                </a:lnTo>
                <a:lnTo>
                  <a:pt x="3852" y="191"/>
                </a:lnTo>
                <a:lnTo>
                  <a:pt x="3854" y="187"/>
                </a:lnTo>
                <a:lnTo>
                  <a:pt x="3855" y="182"/>
                </a:lnTo>
                <a:lnTo>
                  <a:pt x="3857" y="172"/>
                </a:lnTo>
                <a:lnTo>
                  <a:pt x="3858" y="167"/>
                </a:lnTo>
                <a:lnTo>
                  <a:pt x="3858" y="161"/>
                </a:lnTo>
                <a:lnTo>
                  <a:pt x="3857" y="150"/>
                </a:lnTo>
                <a:lnTo>
                  <a:pt x="3855" y="140"/>
                </a:lnTo>
                <a:lnTo>
                  <a:pt x="3854" y="135"/>
                </a:lnTo>
                <a:lnTo>
                  <a:pt x="3852" y="131"/>
                </a:lnTo>
                <a:lnTo>
                  <a:pt x="3848" y="123"/>
                </a:lnTo>
                <a:lnTo>
                  <a:pt x="3846" y="119"/>
                </a:lnTo>
                <a:lnTo>
                  <a:pt x="3843" y="116"/>
                </a:lnTo>
                <a:lnTo>
                  <a:pt x="3840" y="113"/>
                </a:lnTo>
                <a:lnTo>
                  <a:pt x="3837" y="111"/>
                </a:lnTo>
                <a:lnTo>
                  <a:pt x="3833" y="110"/>
                </a:lnTo>
                <a:lnTo>
                  <a:pt x="3829" y="108"/>
                </a:lnTo>
                <a:lnTo>
                  <a:pt x="3825" y="108"/>
                </a:lnTo>
                <a:lnTo>
                  <a:pt x="3821" y="107"/>
                </a:lnTo>
                <a:lnTo>
                  <a:pt x="3816" y="108"/>
                </a:lnTo>
                <a:lnTo>
                  <a:pt x="3812" y="108"/>
                </a:lnTo>
                <a:lnTo>
                  <a:pt x="3808" y="110"/>
                </a:lnTo>
                <a:lnTo>
                  <a:pt x="3805" y="111"/>
                </a:lnTo>
                <a:lnTo>
                  <a:pt x="3801" y="113"/>
                </a:lnTo>
                <a:lnTo>
                  <a:pt x="3798" y="116"/>
                </a:lnTo>
                <a:lnTo>
                  <a:pt x="3795" y="119"/>
                </a:lnTo>
                <a:lnTo>
                  <a:pt x="3793" y="123"/>
                </a:lnTo>
                <a:lnTo>
                  <a:pt x="3789" y="131"/>
                </a:lnTo>
                <a:lnTo>
                  <a:pt x="3787" y="135"/>
                </a:lnTo>
                <a:lnTo>
                  <a:pt x="3786" y="140"/>
                </a:lnTo>
                <a:lnTo>
                  <a:pt x="3785" y="145"/>
                </a:lnTo>
                <a:lnTo>
                  <a:pt x="3784" y="150"/>
                </a:lnTo>
                <a:lnTo>
                  <a:pt x="3784" y="155"/>
                </a:lnTo>
                <a:lnTo>
                  <a:pt x="3783" y="161"/>
                </a:lnTo>
                <a:lnTo>
                  <a:pt x="3784" y="172"/>
                </a:lnTo>
                <a:lnTo>
                  <a:pt x="3786" y="182"/>
                </a:lnTo>
                <a:lnTo>
                  <a:pt x="3787" y="187"/>
                </a:lnTo>
                <a:lnTo>
                  <a:pt x="3789" y="191"/>
                </a:lnTo>
                <a:lnTo>
                  <a:pt x="3791" y="195"/>
                </a:lnTo>
                <a:lnTo>
                  <a:pt x="3793" y="199"/>
                </a:lnTo>
                <a:lnTo>
                  <a:pt x="3795" y="203"/>
                </a:lnTo>
                <a:lnTo>
                  <a:pt x="3798" y="206"/>
                </a:lnTo>
                <a:lnTo>
                  <a:pt x="3801" y="209"/>
                </a:lnTo>
                <a:lnTo>
                  <a:pt x="3805" y="211"/>
                </a:lnTo>
                <a:lnTo>
                  <a:pt x="3808" y="212"/>
                </a:lnTo>
                <a:lnTo>
                  <a:pt x="3812" y="214"/>
                </a:lnTo>
                <a:lnTo>
                  <a:pt x="3816" y="214"/>
                </a:lnTo>
                <a:lnTo>
                  <a:pt x="3821" y="215"/>
                </a:lnTo>
                <a:close/>
                <a:moveTo>
                  <a:pt x="1623" y="930"/>
                </a:moveTo>
                <a:lnTo>
                  <a:pt x="1569" y="930"/>
                </a:lnTo>
                <a:lnTo>
                  <a:pt x="1651" y="694"/>
                </a:lnTo>
                <a:lnTo>
                  <a:pt x="1715" y="694"/>
                </a:lnTo>
                <a:lnTo>
                  <a:pt x="1797" y="930"/>
                </a:lnTo>
                <a:lnTo>
                  <a:pt x="1743" y="930"/>
                </a:lnTo>
                <a:lnTo>
                  <a:pt x="1726" y="876"/>
                </a:lnTo>
                <a:lnTo>
                  <a:pt x="1641" y="876"/>
                </a:lnTo>
                <a:lnTo>
                  <a:pt x="1623" y="930"/>
                </a:lnTo>
                <a:close/>
                <a:moveTo>
                  <a:pt x="1653" y="837"/>
                </a:moveTo>
                <a:lnTo>
                  <a:pt x="1713" y="837"/>
                </a:lnTo>
                <a:lnTo>
                  <a:pt x="1684" y="748"/>
                </a:lnTo>
                <a:lnTo>
                  <a:pt x="1653" y="837"/>
                </a:lnTo>
                <a:close/>
                <a:moveTo>
                  <a:pt x="1874" y="933"/>
                </a:moveTo>
                <a:lnTo>
                  <a:pt x="1867" y="933"/>
                </a:lnTo>
                <a:lnTo>
                  <a:pt x="1861" y="932"/>
                </a:lnTo>
                <a:lnTo>
                  <a:pt x="1856" y="931"/>
                </a:lnTo>
                <a:lnTo>
                  <a:pt x="1850" y="930"/>
                </a:lnTo>
                <a:lnTo>
                  <a:pt x="1845" y="928"/>
                </a:lnTo>
                <a:lnTo>
                  <a:pt x="1840" y="926"/>
                </a:lnTo>
                <a:lnTo>
                  <a:pt x="1836" y="923"/>
                </a:lnTo>
                <a:lnTo>
                  <a:pt x="1832" y="920"/>
                </a:lnTo>
                <a:lnTo>
                  <a:pt x="1828" y="916"/>
                </a:lnTo>
                <a:lnTo>
                  <a:pt x="1824" y="913"/>
                </a:lnTo>
                <a:lnTo>
                  <a:pt x="1821" y="908"/>
                </a:lnTo>
                <a:lnTo>
                  <a:pt x="1820" y="906"/>
                </a:lnTo>
                <a:lnTo>
                  <a:pt x="1819" y="903"/>
                </a:lnTo>
                <a:lnTo>
                  <a:pt x="1817" y="898"/>
                </a:lnTo>
                <a:lnTo>
                  <a:pt x="1816" y="893"/>
                </a:lnTo>
                <a:lnTo>
                  <a:pt x="1815" y="887"/>
                </a:lnTo>
                <a:lnTo>
                  <a:pt x="1815" y="880"/>
                </a:lnTo>
                <a:lnTo>
                  <a:pt x="1815" y="871"/>
                </a:lnTo>
                <a:lnTo>
                  <a:pt x="1817" y="863"/>
                </a:lnTo>
                <a:lnTo>
                  <a:pt x="1818" y="859"/>
                </a:lnTo>
                <a:lnTo>
                  <a:pt x="1820" y="856"/>
                </a:lnTo>
                <a:lnTo>
                  <a:pt x="1824" y="849"/>
                </a:lnTo>
                <a:lnTo>
                  <a:pt x="1827" y="847"/>
                </a:lnTo>
                <a:lnTo>
                  <a:pt x="1829" y="844"/>
                </a:lnTo>
                <a:lnTo>
                  <a:pt x="1832" y="842"/>
                </a:lnTo>
                <a:lnTo>
                  <a:pt x="1835" y="840"/>
                </a:lnTo>
                <a:lnTo>
                  <a:pt x="1838" y="838"/>
                </a:lnTo>
                <a:lnTo>
                  <a:pt x="1841" y="836"/>
                </a:lnTo>
                <a:lnTo>
                  <a:pt x="1845" y="834"/>
                </a:lnTo>
                <a:lnTo>
                  <a:pt x="1849" y="833"/>
                </a:lnTo>
                <a:lnTo>
                  <a:pt x="1856" y="831"/>
                </a:lnTo>
                <a:lnTo>
                  <a:pt x="1864" y="829"/>
                </a:lnTo>
                <a:lnTo>
                  <a:pt x="1873" y="827"/>
                </a:lnTo>
                <a:lnTo>
                  <a:pt x="1881" y="826"/>
                </a:lnTo>
                <a:lnTo>
                  <a:pt x="1901" y="824"/>
                </a:lnTo>
                <a:lnTo>
                  <a:pt x="1908" y="822"/>
                </a:lnTo>
                <a:lnTo>
                  <a:pt x="1914" y="821"/>
                </a:lnTo>
                <a:lnTo>
                  <a:pt x="1918" y="820"/>
                </a:lnTo>
                <a:lnTo>
                  <a:pt x="1920" y="818"/>
                </a:lnTo>
                <a:lnTo>
                  <a:pt x="1922" y="817"/>
                </a:lnTo>
                <a:lnTo>
                  <a:pt x="1923" y="816"/>
                </a:lnTo>
                <a:lnTo>
                  <a:pt x="1923" y="814"/>
                </a:lnTo>
                <a:lnTo>
                  <a:pt x="1924" y="812"/>
                </a:lnTo>
                <a:lnTo>
                  <a:pt x="1924" y="810"/>
                </a:lnTo>
                <a:lnTo>
                  <a:pt x="1924" y="805"/>
                </a:lnTo>
                <a:lnTo>
                  <a:pt x="1922" y="800"/>
                </a:lnTo>
                <a:lnTo>
                  <a:pt x="1921" y="798"/>
                </a:lnTo>
                <a:lnTo>
                  <a:pt x="1920" y="796"/>
                </a:lnTo>
                <a:lnTo>
                  <a:pt x="1919" y="794"/>
                </a:lnTo>
                <a:lnTo>
                  <a:pt x="1917" y="793"/>
                </a:lnTo>
                <a:lnTo>
                  <a:pt x="1913" y="790"/>
                </a:lnTo>
                <a:lnTo>
                  <a:pt x="1909" y="788"/>
                </a:lnTo>
                <a:lnTo>
                  <a:pt x="1904" y="787"/>
                </a:lnTo>
                <a:lnTo>
                  <a:pt x="1898" y="787"/>
                </a:lnTo>
                <a:lnTo>
                  <a:pt x="1892" y="787"/>
                </a:lnTo>
                <a:lnTo>
                  <a:pt x="1886" y="788"/>
                </a:lnTo>
                <a:lnTo>
                  <a:pt x="1881" y="790"/>
                </a:lnTo>
                <a:lnTo>
                  <a:pt x="1877" y="792"/>
                </a:lnTo>
                <a:lnTo>
                  <a:pt x="1873" y="795"/>
                </a:lnTo>
                <a:lnTo>
                  <a:pt x="1870" y="799"/>
                </a:lnTo>
                <a:lnTo>
                  <a:pt x="1868" y="803"/>
                </a:lnTo>
                <a:lnTo>
                  <a:pt x="1867" y="805"/>
                </a:lnTo>
                <a:lnTo>
                  <a:pt x="1866" y="807"/>
                </a:lnTo>
                <a:lnTo>
                  <a:pt x="1821" y="803"/>
                </a:lnTo>
                <a:lnTo>
                  <a:pt x="1823" y="797"/>
                </a:lnTo>
                <a:lnTo>
                  <a:pt x="1825" y="792"/>
                </a:lnTo>
                <a:lnTo>
                  <a:pt x="1827" y="787"/>
                </a:lnTo>
                <a:lnTo>
                  <a:pt x="1830" y="782"/>
                </a:lnTo>
                <a:lnTo>
                  <a:pt x="1833" y="777"/>
                </a:lnTo>
                <a:lnTo>
                  <a:pt x="1837" y="773"/>
                </a:lnTo>
                <a:lnTo>
                  <a:pt x="1841" y="769"/>
                </a:lnTo>
                <a:lnTo>
                  <a:pt x="1846" y="765"/>
                </a:lnTo>
                <a:lnTo>
                  <a:pt x="1851" y="762"/>
                </a:lnTo>
                <a:lnTo>
                  <a:pt x="1857" y="759"/>
                </a:lnTo>
                <a:lnTo>
                  <a:pt x="1863" y="756"/>
                </a:lnTo>
                <a:lnTo>
                  <a:pt x="1869" y="754"/>
                </a:lnTo>
                <a:lnTo>
                  <a:pt x="1876" y="753"/>
                </a:lnTo>
                <a:lnTo>
                  <a:pt x="1883" y="752"/>
                </a:lnTo>
                <a:lnTo>
                  <a:pt x="1890" y="751"/>
                </a:lnTo>
                <a:lnTo>
                  <a:pt x="1898" y="751"/>
                </a:lnTo>
                <a:lnTo>
                  <a:pt x="1908" y="751"/>
                </a:lnTo>
                <a:lnTo>
                  <a:pt x="1917" y="752"/>
                </a:lnTo>
                <a:lnTo>
                  <a:pt x="1926" y="754"/>
                </a:lnTo>
                <a:lnTo>
                  <a:pt x="1935" y="757"/>
                </a:lnTo>
                <a:lnTo>
                  <a:pt x="1943" y="761"/>
                </a:lnTo>
                <a:lnTo>
                  <a:pt x="1947" y="763"/>
                </a:lnTo>
                <a:lnTo>
                  <a:pt x="1950" y="765"/>
                </a:lnTo>
                <a:lnTo>
                  <a:pt x="1957" y="770"/>
                </a:lnTo>
                <a:lnTo>
                  <a:pt x="1963" y="776"/>
                </a:lnTo>
                <a:lnTo>
                  <a:pt x="1965" y="780"/>
                </a:lnTo>
                <a:lnTo>
                  <a:pt x="1967" y="784"/>
                </a:lnTo>
                <a:lnTo>
                  <a:pt x="1969" y="787"/>
                </a:lnTo>
                <a:lnTo>
                  <a:pt x="1970" y="792"/>
                </a:lnTo>
                <a:lnTo>
                  <a:pt x="1972" y="796"/>
                </a:lnTo>
                <a:lnTo>
                  <a:pt x="1972" y="801"/>
                </a:lnTo>
                <a:lnTo>
                  <a:pt x="1973" y="806"/>
                </a:lnTo>
                <a:lnTo>
                  <a:pt x="1973" y="811"/>
                </a:lnTo>
                <a:lnTo>
                  <a:pt x="1973" y="930"/>
                </a:lnTo>
                <a:lnTo>
                  <a:pt x="1927" y="930"/>
                </a:lnTo>
                <a:lnTo>
                  <a:pt x="1927" y="905"/>
                </a:lnTo>
                <a:lnTo>
                  <a:pt x="1922" y="911"/>
                </a:lnTo>
                <a:lnTo>
                  <a:pt x="1917" y="917"/>
                </a:lnTo>
                <a:lnTo>
                  <a:pt x="1912" y="921"/>
                </a:lnTo>
                <a:lnTo>
                  <a:pt x="1906" y="925"/>
                </a:lnTo>
                <a:lnTo>
                  <a:pt x="1899" y="929"/>
                </a:lnTo>
                <a:lnTo>
                  <a:pt x="1891" y="931"/>
                </a:lnTo>
                <a:lnTo>
                  <a:pt x="1887" y="932"/>
                </a:lnTo>
                <a:lnTo>
                  <a:pt x="1883" y="933"/>
                </a:lnTo>
                <a:lnTo>
                  <a:pt x="1874" y="933"/>
                </a:lnTo>
                <a:close/>
                <a:moveTo>
                  <a:pt x="1888" y="899"/>
                </a:moveTo>
                <a:lnTo>
                  <a:pt x="1895" y="899"/>
                </a:lnTo>
                <a:lnTo>
                  <a:pt x="1902" y="897"/>
                </a:lnTo>
                <a:lnTo>
                  <a:pt x="1905" y="896"/>
                </a:lnTo>
                <a:lnTo>
                  <a:pt x="1908" y="894"/>
                </a:lnTo>
                <a:lnTo>
                  <a:pt x="1914" y="890"/>
                </a:lnTo>
                <a:lnTo>
                  <a:pt x="1916" y="888"/>
                </a:lnTo>
                <a:lnTo>
                  <a:pt x="1919" y="885"/>
                </a:lnTo>
                <a:lnTo>
                  <a:pt x="1922" y="879"/>
                </a:lnTo>
                <a:lnTo>
                  <a:pt x="1924" y="873"/>
                </a:lnTo>
                <a:lnTo>
                  <a:pt x="1924" y="870"/>
                </a:lnTo>
                <a:lnTo>
                  <a:pt x="1924" y="867"/>
                </a:lnTo>
                <a:lnTo>
                  <a:pt x="1924" y="848"/>
                </a:lnTo>
                <a:lnTo>
                  <a:pt x="1921" y="850"/>
                </a:lnTo>
                <a:lnTo>
                  <a:pt x="1915" y="851"/>
                </a:lnTo>
                <a:lnTo>
                  <a:pt x="1903" y="854"/>
                </a:lnTo>
                <a:lnTo>
                  <a:pt x="1890" y="856"/>
                </a:lnTo>
                <a:lnTo>
                  <a:pt x="1884" y="857"/>
                </a:lnTo>
                <a:lnTo>
                  <a:pt x="1879" y="859"/>
                </a:lnTo>
                <a:lnTo>
                  <a:pt x="1874" y="861"/>
                </a:lnTo>
                <a:lnTo>
                  <a:pt x="1870" y="863"/>
                </a:lnTo>
                <a:lnTo>
                  <a:pt x="1866" y="866"/>
                </a:lnTo>
                <a:lnTo>
                  <a:pt x="1864" y="870"/>
                </a:lnTo>
                <a:lnTo>
                  <a:pt x="1863" y="872"/>
                </a:lnTo>
                <a:lnTo>
                  <a:pt x="1862" y="874"/>
                </a:lnTo>
                <a:lnTo>
                  <a:pt x="1862" y="879"/>
                </a:lnTo>
                <a:lnTo>
                  <a:pt x="1862" y="884"/>
                </a:lnTo>
                <a:lnTo>
                  <a:pt x="1863" y="888"/>
                </a:lnTo>
                <a:lnTo>
                  <a:pt x="1865" y="890"/>
                </a:lnTo>
                <a:lnTo>
                  <a:pt x="1866" y="891"/>
                </a:lnTo>
                <a:lnTo>
                  <a:pt x="1869" y="894"/>
                </a:lnTo>
                <a:lnTo>
                  <a:pt x="1873" y="896"/>
                </a:lnTo>
                <a:lnTo>
                  <a:pt x="1875" y="897"/>
                </a:lnTo>
                <a:lnTo>
                  <a:pt x="1877" y="898"/>
                </a:lnTo>
                <a:lnTo>
                  <a:pt x="1882" y="899"/>
                </a:lnTo>
                <a:lnTo>
                  <a:pt x="1888" y="899"/>
                </a:lnTo>
                <a:close/>
                <a:moveTo>
                  <a:pt x="2063" y="930"/>
                </a:moveTo>
                <a:lnTo>
                  <a:pt x="2013" y="930"/>
                </a:lnTo>
                <a:lnTo>
                  <a:pt x="2013" y="694"/>
                </a:lnTo>
                <a:lnTo>
                  <a:pt x="2063" y="694"/>
                </a:lnTo>
                <a:lnTo>
                  <a:pt x="2063" y="930"/>
                </a:lnTo>
                <a:close/>
                <a:moveTo>
                  <a:pt x="2197" y="753"/>
                </a:moveTo>
                <a:lnTo>
                  <a:pt x="2197" y="790"/>
                </a:lnTo>
                <a:lnTo>
                  <a:pt x="2164" y="790"/>
                </a:lnTo>
                <a:lnTo>
                  <a:pt x="2164" y="876"/>
                </a:lnTo>
                <a:lnTo>
                  <a:pt x="2164" y="880"/>
                </a:lnTo>
                <a:lnTo>
                  <a:pt x="2165" y="884"/>
                </a:lnTo>
                <a:lnTo>
                  <a:pt x="2166" y="886"/>
                </a:lnTo>
                <a:lnTo>
                  <a:pt x="2167" y="887"/>
                </a:lnTo>
                <a:lnTo>
                  <a:pt x="2169" y="889"/>
                </a:lnTo>
                <a:lnTo>
                  <a:pt x="2171" y="891"/>
                </a:lnTo>
                <a:lnTo>
                  <a:pt x="2174" y="892"/>
                </a:lnTo>
                <a:lnTo>
                  <a:pt x="2177" y="893"/>
                </a:lnTo>
                <a:lnTo>
                  <a:pt x="2181" y="893"/>
                </a:lnTo>
                <a:lnTo>
                  <a:pt x="2188" y="892"/>
                </a:lnTo>
                <a:lnTo>
                  <a:pt x="2193" y="891"/>
                </a:lnTo>
                <a:lnTo>
                  <a:pt x="2201" y="928"/>
                </a:lnTo>
                <a:lnTo>
                  <a:pt x="2190" y="930"/>
                </a:lnTo>
                <a:lnTo>
                  <a:pt x="2183" y="932"/>
                </a:lnTo>
                <a:lnTo>
                  <a:pt x="2174" y="932"/>
                </a:lnTo>
                <a:lnTo>
                  <a:pt x="2168" y="932"/>
                </a:lnTo>
                <a:lnTo>
                  <a:pt x="2161" y="932"/>
                </a:lnTo>
                <a:lnTo>
                  <a:pt x="2156" y="931"/>
                </a:lnTo>
                <a:lnTo>
                  <a:pt x="2150" y="930"/>
                </a:lnTo>
                <a:lnTo>
                  <a:pt x="2145" y="928"/>
                </a:lnTo>
                <a:lnTo>
                  <a:pt x="2140" y="926"/>
                </a:lnTo>
                <a:lnTo>
                  <a:pt x="2135" y="924"/>
                </a:lnTo>
                <a:lnTo>
                  <a:pt x="2131" y="921"/>
                </a:lnTo>
                <a:lnTo>
                  <a:pt x="2127" y="917"/>
                </a:lnTo>
                <a:lnTo>
                  <a:pt x="2124" y="914"/>
                </a:lnTo>
                <a:lnTo>
                  <a:pt x="2121" y="909"/>
                </a:lnTo>
                <a:lnTo>
                  <a:pt x="2119" y="905"/>
                </a:lnTo>
                <a:lnTo>
                  <a:pt x="2117" y="900"/>
                </a:lnTo>
                <a:lnTo>
                  <a:pt x="2116" y="894"/>
                </a:lnTo>
                <a:lnTo>
                  <a:pt x="2115" y="888"/>
                </a:lnTo>
                <a:lnTo>
                  <a:pt x="2115" y="882"/>
                </a:lnTo>
                <a:lnTo>
                  <a:pt x="2115" y="790"/>
                </a:lnTo>
                <a:lnTo>
                  <a:pt x="2091" y="790"/>
                </a:lnTo>
                <a:lnTo>
                  <a:pt x="2091" y="753"/>
                </a:lnTo>
                <a:lnTo>
                  <a:pt x="2115" y="753"/>
                </a:lnTo>
                <a:lnTo>
                  <a:pt x="2115" y="711"/>
                </a:lnTo>
                <a:lnTo>
                  <a:pt x="2164" y="711"/>
                </a:lnTo>
                <a:lnTo>
                  <a:pt x="2164" y="753"/>
                </a:lnTo>
                <a:lnTo>
                  <a:pt x="2197" y="753"/>
                </a:lnTo>
                <a:close/>
                <a:moveTo>
                  <a:pt x="2304" y="933"/>
                </a:moveTo>
                <a:lnTo>
                  <a:pt x="2291" y="933"/>
                </a:lnTo>
                <a:lnTo>
                  <a:pt x="2285" y="932"/>
                </a:lnTo>
                <a:lnTo>
                  <a:pt x="2279" y="930"/>
                </a:lnTo>
                <a:lnTo>
                  <a:pt x="2268" y="927"/>
                </a:lnTo>
                <a:lnTo>
                  <a:pt x="2263" y="925"/>
                </a:lnTo>
                <a:lnTo>
                  <a:pt x="2258" y="922"/>
                </a:lnTo>
                <a:lnTo>
                  <a:pt x="2249" y="916"/>
                </a:lnTo>
                <a:lnTo>
                  <a:pt x="2245" y="912"/>
                </a:lnTo>
                <a:lnTo>
                  <a:pt x="2241" y="908"/>
                </a:lnTo>
                <a:lnTo>
                  <a:pt x="2234" y="900"/>
                </a:lnTo>
                <a:lnTo>
                  <a:pt x="2231" y="895"/>
                </a:lnTo>
                <a:lnTo>
                  <a:pt x="2228" y="890"/>
                </a:lnTo>
                <a:lnTo>
                  <a:pt x="2223" y="879"/>
                </a:lnTo>
                <a:lnTo>
                  <a:pt x="2221" y="874"/>
                </a:lnTo>
                <a:lnTo>
                  <a:pt x="2220" y="868"/>
                </a:lnTo>
                <a:lnTo>
                  <a:pt x="2219" y="862"/>
                </a:lnTo>
                <a:lnTo>
                  <a:pt x="2218" y="855"/>
                </a:lnTo>
                <a:lnTo>
                  <a:pt x="2218" y="849"/>
                </a:lnTo>
                <a:lnTo>
                  <a:pt x="2217" y="842"/>
                </a:lnTo>
                <a:lnTo>
                  <a:pt x="2218" y="835"/>
                </a:lnTo>
                <a:lnTo>
                  <a:pt x="2218" y="829"/>
                </a:lnTo>
                <a:lnTo>
                  <a:pt x="2219" y="823"/>
                </a:lnTo>
                <a:lnTo>
                  <a:pt x="2220" y="816"/>
                </a:lnTo>
                <a:lnTo>
                  <a:pt x="2223" y="805"/>
                </a:lnTo>
                <a:lnTo>
                  <a:pt x="2225" y="799"/>
                </a:lnTo>
                <a:lnTo>
                  <a:pt x="2228" y="794"/>
                </a:lnTo>
                <a:lnTo>
                  <a:pt x="2234" y="785"/>
                </a:lnTo>
                <a:lnTo>
                  <a:pt x="2237" y="780"/>
                </a:lnTo>
                <a:lnTo>
                  <a:pt x="2241" y="776"/>
                </a:lnTo>
                <a:lnTo>
                  <a:pt x="2245" y="772"/>
                </a:lnTo>
                <a:lnTo>
                  <a:pt x="2249" y="769"/>
                </a:lnTo>
                <a:lnTo>
                  <a:pt x="2253" y="765"/>
                </a:lnTo>
                <a:lnTo>
                  <a:pt x="2258" y="762"/>
                </a:lnTo>
                <a:lnTo>
                  <a:pt x="2263" y="760"/>
                </a:lnTo>
                <a:lnTo>
                  <a:pt x="2268" y="757"/>
                </a:lnTo>
                <a:lnTo>
                  <a:pt x="2274" y="755"/>
                </a:lnTo>
                <a:lnTo>
                  <a:pt x="2279" y="754"/>
                </a:lnTo>
                <a:lnTo>
                  <a:pt x="2285" y="752"/>
                </a:lnTo>
                <a:lnTo>
                  <a:pt x="2291" y="752"/>
                </a:lnTo>
                <a:lnTo>
                  <a:pt x="2304" y="751"/>
                </a:lnTo>
                <a:lnTo>
                  <a:pt x="2317" y="752"/>
                </a:lnTo>
                <a:lnTo>
                  <a:pt x="2323" y="752"/>
                </a:lnTo>
                <a:lnTo>
                  <a:pt x="2329" y="754"/>
                </a:lnTo>
                <a:lnTo>
                  <a:pt x="2340" y="757"/>
                </a:lnTo>
                <a:lnTo>
                  <a:pt x="2346" y="760"/>
                </a:lnTo>
                <a:lnTo>
                  <a:pt x="2351" y="762"/>
                </a:lnTo>
                <a:lnTo>
                  <a:pt x="2360" y="769"/>
                </a:lnTo>
                <a:lnTo>
                  <a:pt x="2364" y="772"/>
                </a:lnTo>
                <a:lnTo>
                  <a:pt x="2368" y="776"/>
                </a:lnTo>
                <a:lnTo>
                  <a:pt x="2375" y="785"/>
                </a:lnTo>
                <a:lnTo>
                  <a:pt x="2378" y="789"/>
                </a:lnTo>
                <a:lnTo>
                  <a:pt x="2381" y="794"/>
                </a:lnTo>
                <a:lnTo>
                  <a:pt x="2385" y="805"/>
                </a:lnTo>
                <a:lnTo>
                  <a:pt x="2387" y="811"/>
                </a:lnTo>
                <a:lnTo>
                  <a:pt x="2389" y="816"/>
                </a:lnTo>
                <a:lnTo>
                  <a:pt x="2390" y="823"/>
                </a:lnTo>
                <a:lnTo>
                  <a:pt x="2391" y="829"/>
                </a:lnTo>
                <a:lnTo>
                  <a:pt x="2391" y="835"/>
                </a:lnTo>
                <a:lnTo>
                  <a:pt x="2391" y="842"/>
                </a:lnTo>
                <a:lnTo>
                  <a:pt x="2391" y="849"/>
                </a:lnTo>
                <a:lnTo>
                  <a:pt x="2391" y="855"/>
                </a:lnTo>
                <a:lnTo>
                  <a:pt x="2390" y="862"/>
                </a:lnTo>
                <a:lnTo>
                  <a:pt x="2389" y="868"/>
                </a:lnTo>
                <a:lnTo>
                  <a:pt x="2385" y="879"/>
                </a:lnTo>
                <a:lnTo>
                  <a:pt x="2383" y="885"/>
                </a:lnTo>
                <a:lnTo>
                  <a:pt x="2381" y="890"/>
                </a:lnTo>
                <a:lnTo>
                  <a:pt x="2375" y="900"/>
                </a:lnTo>
                <a:lnTo>
                  <a:pt x="2372" y="904"/>
                </a:lnTo>
                <a:lnTo>
                  <a:pt x="2368" y="908"/>
                </a:lnTo>
                <a:lnTo>
                  <a:pt x="2364" y="912"/>
                </a:lnTo>
                <a:lnTo>
                  <a:pt x="2360" y="916"/>
                </a:lnTo>
                <a:lnTo>
                  <a:pt x="2355" y="919"/>
                </a:lnTo>
                <a:lnTo>
                  <a:pt x="2351" y="922"/>
                </a:lnTo>
                <a:lnTo>
                  <a:pt x="2346" y="925"/>
                </a:lnTo>
                <a:lnTo>
                  <a:pt x="2340" y="927"/>
                </a:lnTo>
                <a:lnTo>
                  <a:pt x="2335" y="929"/>
                </a:lnTo>
                <a:lnTo>
                  <a:pt x="2329" y="930"/>
                </a:lnTo>
                <a:lnTo>
                  <a:pt x="2323" y="932"/>
                </a:lnTo>
                <a:lnTo>
                  <a:pt x="2317" y="933"/>
                </a:lnTo>
                <a:lnTo>
                  <a:pt x="2304" y="933"/>
                </a:lnTo>
                <a:close/>
                <a:moveTo>
                  <a:pt x="2305" y="895"/>
                </a:moveTo>
                <a:lnTo>
                  <a:pt x="2309" y="895"/>
                </a:lnTo>
                <a:lnTo>
                  <a:pt x="2313" y="894"/>
                </a:lnTo>
                <a:lnTo>
                  <a:pt x="2317" y="893"/>
                </a:lnTo>
                <a:lnTo>
                  <a:pt x="2321" y="892"/>
                </a:lnTo>
                <a:lnTo>
                  <a:pt x="2324" y="889"/>
                </a:lnTo>
                <a:lnTo>
                  <a:pt x="2327" y="887"/>
                </a:lnTo>
                <a:lnTo>
                  <a:pt x="2330" y="884"/>
                </a:lnTo>
                <a:lnTo>
                  <a:pt x="2332" y="880"/>
                </a:lnTo>
                <a:lnTo>
                  <a:pt x="2334" y="876"/>
                </a:lnTo>
                <a:lnTo>
                  <a:pt x="2336" y="872"/>
                </a:lnTo>
                <a:lnTo>
                  <a:pt x="2338" y="868"/>
                </a:lnTo>
                <a:lnTo>
                  <a:pt x="2339" y="863"/>
                </a:lnTo>
                <a:lnTo>
                  <a:pt x="2341" y="853"/>
                </a:lnTo>
                <a:lnTo>
                  <a:pt x="2341" y="847"/>
                </a:lnTo>
                <a:lnTo>
                  <a:pt x="2342" y="842"/>
                </a:lnTo>
                <a:lnTo>
                  <a:pt x="2341" y="831"/>
                </a:lnTo>
                <a:lnTo>
                  <a:pt x="2339" y="821"/>
                </a:lnTo>
                <a:lnTo>
                  <a:pt x="2338" y="816"/>
                </a:lnTo>
                <a:lnTo>
                  <a:pt x="2336" y="812"/>
                </a:lnTo>
                <a:lnTo>
                  <a:pt x="2332" y="803"/>
                </a:lnTo>
                <a:lnTo>
                  <a:pt x="2330" y="800"/>
                </a:lnTo>
                <a:lnTo>
                  <a:pt x="2327" y="797"/>
                </a:lnTo>
                <a:lnTo>
                  <a:pt x="2324" y="794"/>
                </a:lnTo>
                <a:lnTo>
                  <a:pt x="2321" y="792"/>
                </a:lnTo>
                <a:lnTo>
                  <a:pt x="2317" y="790"/>
                </a:lnTo>
                <a:lnTo>
                  <a:pt x="2313" y="789"/>
                </a:lnTo>
                <a:lnTo>
                  <a:pt x="2309" y="788"/>
                </a:lnTo>
                <a:lnTo>
                  <a:pt x="2305" y="788"/>
                </a:lnTo>
                <a:lnTo>
                  <a:pt x="2300" y="788"/>
                </a:lnTo>
                <a:lnTo>
                  <a:pt x="2296" y="789"/>
                </a:lnTo>
                <a:lnTo>
                  <a:pt x="2292" y="790"/>
                </a:lnTo>
                <a:lnTo>
                  <a:pt x="2288" y="792"/>
                </a:lnTo>
                <a:lnTo>
                  <a:pt x="2285" y="794"/>
                </a:lnTo>
                <a:lnTo>
                  <a:pt x="2282" y="797"/>
                </a:lnTo>
                <a:lnTo>
                  <a:pt x="2279" y="800"/>
                </a:lnTo>
                <a:lnTo>
                  <a:pt x="2277" y="803"/>
                </a:lnTo>
                <a:lnTo>
                  <a:pt x="2272" y="812"/>
                </a:lnTo>
                <a:lnTo>
                  <a:pt x="2271" y="816"/>
                </a:lnTo>
                <a:lnTo>
                  <a:pt x="2270" y="821"/>
                </a:lnTo>
                <a:lnTo>
                  <a:pt x="2269" y="826"/>
                </a:lnTo>
                <a:lnTo>
                  <a:pt x="2268" y="831"/>
                </a:lnTo>
                <a:lnTo>
                  <a:pt x="2267" y="836"/>
                </a:lnTo>
                <a:lnTo>
                  <a:pt x="2267" y="842"/>
                </a:lnTo>
                <a:lnTo>
                  <a:pt x="2268" y="853"/>
                </a:lnTo>
                <a:lnTo>
                  <a:pt x="2270" y="863"/>
                </a:lnTo>
                <a:lnTo>
                  <a:pt x="2271" y="868"/>
                </a:lnTo>
                <a:lnTo>
                  <a:pt x="2272" y="872"/>
                </a:lnTo>
                <a:lnTo>
                  <a:pt x="2274" y="876"/>
                </a:lnTo>
                <a:lnTo>
                  <a:pt x="2277" y="880"/>
                </a:lnTo>
                <a:lnTo>
                  <a:pt x="2279" y="884"/>
                </a:lnTo>
                <a:lnTo>
                  <a:pt x="2282" y="887"/>
                </a:lnTo>
                <a:lnTo>
                  <a:pt x="2285" y="889"/>
                </a:lnTo>
                <a:lnTo>
                  <a:pt x="2288" y="892"/>
                </a:lnTo>
                <a:lnTo>
                  <a:pt x="2292" y="893"/>
                </a:lnTo>
                <a:lnTo>
                  <a:pt x="2296" y="894"/>
                </a:lnTo>
                <a:lnTo>
                  <a:pt x="2300" y="895"/>
                </a:lnTo>
                <a:lnTo>
                  <a:pt x="2305" y="895"/>
                </a:lnTo>
                <a:close/>
                <a:moveTo>
                  <a:pt x="2646" y="694"/>
                </a:moveTo>
                <a:lnTo>
                  <a:pt x="2696" y="694"/>
                </a:lnTo>
                <a:lnTo>
                  <a:pt x="2696" y="847"/>
                </a:lnTo>
                <a:lnTo>
                  <a:pt x="2696" y="854"/>
                </a:lnTo>
                <a:lnTo>
                  <a:pt x="2695" y="860"/>
                </a:lnTo>
                <a:lnTo>
                  <a:pt x="2694" y="866"/>
                </a:lnTo>
                <a:lnTo>
                  <a:pt x="2693" y="871"/>
                </a:lnTo>
                <a:lnTo>
                  <a:pt x="2691" y="877"/>
                </a:lnTo>
                <a:lnTo>
                  <a:pt x="2689" y="882"/>
                </a:lnTo>
                <a:lnTo>
                  <a:pt x="2686" y="887"/>
                </a:lnTo>
                <a:lnTo>
                  <a:pt x="2684" y="892"/>
                </a:lnTo>
                <a:lnTo>
                  <a:pt x="2680" y="897"/>
                </a:lnTo>
                <a:lnTo>
                  <a:pt x="2677" y="901"/>
                </a:lnTo>
                <a:lnTo>
                  <a:pt x="2673" y="906"/>
                </a:lnTo>
                <a:lnTo>
                  <a:pt x="2669" y="910"/>
                </a:lnTo>
                <a:lnTo>
                  <a:pt x="2664" y="913"/>
                </a:lnTo>
                <a:lnTo>
                  <a:pt x="2660" y="917"/>
                </a:lnTo>
                <a:lnTo>
                  <a:pt x="2655" y="920"/>
                </a:lnTo>
                <a:lnTo>
                  <a:pt x="2649" y="922"/>
                </a:lnTo>
                <a:lnTo>
                  <a:pt x="2638" y="927"/>
                </a:lnTo>
                <a:lnTo>
                  <a:pt x="2632" y="929"/>
                </a:lnTo>
                <a:lnTo>
                  <a:pt x="2626" y="930"/>
                </a:lnTo>
                <a:lnTo>
                  <a:pt x="2619" y="932"/>
                </a:lnTo>
                <a:lnTo>
                  <a:pt x="2612" y="932"/>
                </a:lnTo>
                <a:lnTo>
                  <a:pt x="2605" y="933"/>
                </a:lnTo>
                <a:lnTo>
                  <a:pt x="2598" y="933"/>
                </a:lnTo>
                <a:lnTo>
                  <a:pt x="2591" y="933"/>
                </a:lnTo>
                <a:lnTo>
                  <a:pt x="2584" y="932"/>
                </a:lnTo>
                <a:lnTo>
                  <a:pt x="2577" y="932"/>
                </a:lnTo>
                <a:lnTo>
                  <a:pt x="2571" y="930"/>
                </a:lnTo>
                <a:lnTo>
                  <a:pt x="2558" y="927"/>
                </a:lnTo>
                <a:lnTo>
                  <a:pt x="2552" y="925"/>
                </a:lnTo>
                <a:lnTo>
                  <a:pt x="2547" y="922"/>
                </a:lnTo>
                <a:lnTo>
                  <a:pt x="2541" y="920"/>
                </a:lnTo>
                <a:lnTo>
                  <a:pt x="2536" y="917"/>
                </a:lnTo>
                <a:lnTo>
                  <a:pt x="2527" y="910"/>
                </a:lnTo>
                <a:lnTo>
                  <a:pt x="2518" y="901"/>
                </a:lnTo>
                <a:lnTo>
                  <a:pt x="2515" y="897"/>
                </a:lnTo>
                <a:lnTo>
                  <a:pt x="2512" y="892"/>
                </a:lnTo>
                <a:lnTo>
                  <a:pt x="2509" y="887"/>
                </a:lnTo>
                <a:lnTo>
                  <a:pt x="2506" y="882"/>
                </a:lnTo>
                <a:lnTo>
                  <a:pt x="2504" y="877"/>
                </a:lnTo>
                <a:lnTo>
                  <a:pt x="2502" y="871"/>
                </a:lnTo>
                <a:lnTo>
                  <a:pt x="2501" y="866"/>
                </a:lnTo>
                <a:lnTo>
                  <a:pt x="2500" y="860"/>
                </a:lnTo>
                <a:lnTo>
                  <a:pt x="2500" y="854"/>
                </a:lnTo>
                <a:lnTo>
                  <a:pt x="2499" y="847"/>
                </a:lnTo>
                <a:lnTo>
                  <a:pt x="2499" y="694"/>
                </a:lnTo>
                <a:lnTo>
                  <a:pt x="2550" y="694"/>
                </a:lnTo>
                <a:lnTo>
                  <a:pt x="2550" y="843"/>
                </a:lnTo>
                <a:lnTo>
                  <a:pt x="2551" y="853"/>
                </a:lnTo>
                <a:lnTo>
                  <a:pt x="2552" y="857"/>
                </a:lnTo>
                <a:lnTo>
                  <a:pt x="2553" y="861"/>
                </a:lnTo>
                <a:lnTo>
                  <a:pt x="2555" y="865"/>
                </a:lnTo>
                <a:lnTo>
                  <a:pt x="2558" y="869"/>
                </a:lnTo>
                <a:lnTo>
                  <a:pt x="2560" y="873"/>
                </a:lnTo>
                <a:lnTo>
                  <a:pt x="2563" y="876"/>
                </a:lnTo>
                <a:lnTo>
                  <a:pt x="2567" y="879"/>
                </a:lnTo>
                <a:lnTo>
                  <a:pt x="2570" y="882"/>
                </a:lnTo>
                <a:lnTo>
                  <a:pt x="2574" y="884"/>
                </a:lnTo>
                <a:lnTo>
                  <a:pt x="2579" y="886"/>
                </a:lnTo>
                <a:lnTo>
                  <a:pt x="2583" y="887"/>
                </a:lnTo>
                <a:lnTo>
                  <a:pt x="2588" y="889"/>
                </a:lnTo>
                <a:lnTo>
                  <a:pt x="2598" y="889"/>
                </a:lnTo>
                <a:lnTo>
                  <a:pt x="2608" y="889"/>
                </a:lnTo>
                <a:lnTo>
                  <a:pt x="2613" y="887"/>
                </a:lnTo>
                <a:lnTo>
                  <a:pt x="2618" y="886"/>
                </a:lnTo>
                <a:lnTo>
                  <a:pt x="2622" y="884"/>
                </a:lnTo>
                <a:lnTo>
                  <a:pt x="2626" y="882"/>
                </a:lnTo>
                <a:lnTo>
                  <a:pt x="2629" y="879"/>
                </a:lnTo>
                <a:lnTo>
                  <a:pt x="2633" y="876"/>
                </a:lnTo>
                <a:lnTo>
                  <a:pt x="2636" y="873"/>
                </a:lnTo>
                <a:lnTo>
                  <a:pt x="2639" y="869"/>
                </a:lnTo>
                <a:lnTo>
                  <a:pt x="2641" y="865"/>
                </a:lnTo>
                <a:lnTo>
                  <a:pt x="2643" y="861"/>
                </a:lnTo>
                <a:lnTo>
                  <a:pt x="2644" y="857"/>
                </a:lnTo>
                <a:lnTo>
                  <a:pt x="2645" y="853"/>
                </a:lnTo>
                <a:lnTo>
                  <a:pt x="2646" y="848"/>
                </a:lnTo>
                <a:lnTo>
                  <a:pt x="2646" y="843"/>
                </a:lnTo>
                <a:lnTo>
                  <a:pt x="2646" y="694"/>
                </a:lnTo>
                <a:close/>
                <a:moveTo>
                  <a:pt x="2788" y="828"/>
                </a:moveTo>
                <a:lnTo>
                  <a:pt x="2788" y="930"/>
                </a:lnTo>
                <a:lnTo>
                  <a:pt x="2739" y="930"/>
                </a:lnTo>
                <a:lnTo>
                  <a:pt x="2739" y="753"/>
                </a:lnTo>
                <a:lnTo>
                  <a:pt x="2786" y="753"/>
                </a:lnTo>
                <a:lnTo>
                  <a:pt x="2786" y="784"/>
                </a:lnTo>
                <a:lnTo>
                  <a:pt x="2790" y="777"/>
                </a:lnTo>
                <a:lnTo>
                  <a:pt x="2796" y="770"/>
                </a:lnTo>
                <a:lnTo>
                  <a:pt x="2801" y="765"/>
                </a:lnTo>
                <a:lnTo>
                  <a:pt x="2808" y="760"/>
                </a:lnTo>
                <a:lnTo>
                  <a:pt x="2815" y="756"/>
                </a:lnTo>
                <a:lnTo>
                  <a:pt x="2819" y="754"/>
                </a:lnTo>
                <a:lnTo>
                  <a:pt x="2823" y="753"/>
                </a:lnTo>
                <a:lnTo>
                  <a:pt x="2832" y="751"/>
                </a:lnTo>
                <a:lnTo>
                  <a:pt x="2836" y="751"/>
                </a:lnTo>
                <a:lnTo>
                  <a:pt x="2841" y="751"/>
                </a:lnTo>
                <a:lnTo>
                  <a:pt x="2848" y="751"/>
                </a:lnTo>
                <a:lnTo>
                  <a:pt x="2854" y="752"/>
                </a:lnTo>
                <a:lnTo>
                  <a:pt x="2860" y="753"/>
                </a:lnTo>
                <a:lnTo>
                  <a:pt x="2866" y="755"/>
                </a:lnTo>
                <a:lnTo>
                  <a:pt x="2871" y="758"/>
                </a:lnTo>
                <a:lnTo>
                  <a:pt x="2876" y="761"/>
                </a:lnTo>
                <a:lnTo>
                  <a:pt x="2881" y="764"/>
                </a:lnTo>
                <a:lnTo>
                  <a:pt x="2885" y="769"/>
                </a:lnTo>
                <a:lnTo>
                  <a:pt x="2889" y="773"/>
                </a:lnTo>
                <a:lnTo>
                  <a:pt x="2893" y="778"/>
                </a:lnTo>
                <a:lnTo>
                  <a:pt x="2895" y="784"/>
                </a:lnTo>
                <a:lnTo>
                  <a:pt x="2897" y="787"/>
                </a:lnTo>
                <a:lnTo>
                  <a:pt x="2898" y="790"/>
                </a:lnTo>
                <a:lnTo>
                  <a:pt x="2900" y="796"/>
                </a:lnTo>
                <a:lnTo>
                  <a:pt x="2901" y="803"/>
                </a:lnTo>
                <a:lnTo>
                  <a:pt x="2902" y="810"/>
                </a:lnTo>
                <a:lnTo>
                  <a:pt x="2902" y="817"/>
                </a:lnTo>
                <a:lnTo>
                  <a:pt x="2902" y="930"/>
                </a:lnTo>
                <a:lnTo>
                  <a:pt x="2853" y="930"/>
                </a:lnTo>
                <a:lnTo>
                  <a:pt x="2853" y="826"/>
                </a:lnTo>
                <a:lnTo>
                  <a:pt x="2853" y="818"/>
                </a:lnTo>
                <a:lnTo>
                  <a:pt x="2852" y="815"/>
                </a:lnTo>
                <a:lnTo>
                  <a:pt x="2851" y="812"/>
                </a:lnTo>
                <a:lnTo>
                  <a:pt x="2848" y="806"/>
                </a:lnTo>
                <a:lnTo>
                  <a:pt x="2847" y="803"/>
                </a:lnTo>
                <a:lnTo>
                  <a:pt x="2845" y="801"/>
                </a:lnTo>
                <a:lnTo>
                  <a:pt x="2840" y="797"/>
                </a:lnTo>
                <a:lnTo>
                  <a:pt x="2837" y="795"/>
                </a:lnTo>
                <a:lnTo>
                  <a:pt x="2835" y="794"/>
                </a:lnTo>
                <a:lnTo>
                  <a:pt x="2829" y="792"/>
                </a:lnTo>
                <a:lnTo>
                  <a:pt x="2825" y="792"/>
                </a:lnTo>
                <a:lnTo>
                  <a:pt x="2822" y="792"/>
                </a:lnTo>
                <a:lnTo>
                  <a:pt x="2814" y="792"/>
                </a:lnTo>
                <a:lnTo>
                  <a:pt x="2808" y="794"/>
                </a:lnTo>
                <a:lnTo>
                  <a:pt x="2805" y="795"/>
                </a:lnTo>
                <a:lnTo>
                  <a:pt x="2802" y="797"/>
                </a:lnTo>
                <a:lnTo>
                  <a:pt x="2800" y="799"/>
                </a:lnTo>
                <a:lnTo>
                  <a:pt x="2797" y="801"/>
                </a:lnTo>
                <a:lnTo>
                  <a:pt x="2795" y="804"/>
                </a:lnTo>
                <a:lnTo>
                  <a:pt x="2793" y="806"/>
                </a:lnTo>
                <a:lnTo>
                  <a:pt x="2792" y="809"/>
                </a:lnTo>
                <a:lnTo>
                  <a:pt x="2790" y="812"/>
                </a:lnTo>
                <a:lnTo>
                  <a:pt x="2789" y="820"/>
                </a:lnTo>
                <a:lnTo>
                  <a:pt x="2788" y="824"/>
                </a:lnTo>
                <a:lnTo>
                  <a:pt x="2788" y="828"/>
                </a:lnTo>
                <a:close/>
                <a:moveTo>
                  <a:pt x="2966" y="730"/>
                </a:moveTo>
                <a:lnTo>
                  <a:pt x="2961" y="730"/>
                </a:lnTo>
                <a:lnTo>
                  <a:pt x="2956" y="729"/>
                </a:lnTo>
                <a:lnTo>
                  <a:pt x="2952" y="726"/>
                </a:lnTo>
                <a:lnTo>
                  <a:pt x="2948" y="723"/>
                </a:lnTo>
                <a:lnTo>
                  <a:pt x="2944" y="719"/>
                </a:lnTo>
                <a:lnTo>
                  <a:pt x="2942" y="715"/>
                </a:lnTo>
                <a:lnTo>
                  <a:pt x="2940" y="710"/>
                </a:lnTo>
                <a:lnTo>
                  <a:pt x="2940" y="705"/>
                </a:lnTo>
                <a:lnTo>
                  <a:pt x="2940" y="701"/>
                </a:lnTo>
                <a:lnTo>
                  <a:pt x="2942" y="696"/>
                </a:lnTo>
                <a:lnTo>
                  <a:pt x="2944" y="692"/>
                </a:lnTo>
                <a:lnTo>
                  <a:pt x="2948" y="688"/>
                </a:lnTo>
                <a:lnTo>
                  <a:pt x="2952" y="685"/>
                </a:lnTo>
                <a:lnTo>
                  <a:pt x="2956" y="683"/>
                </a:lnTo>
                <a:lnTo>
                  <a:pt x="2961" y="681"/>
                </a:lnTo>
                <a:lnTo>
                  <a:pt x="2966" y="681"/>
                </a:lnTo>
                <a:lnTo>
                  <a:pt x="2972" y="681"/>
                </a:lnTo>
                <a:lnTo>
                  <a:pt x="2977" y="683"/>
                </a:lnTo>
                <a:lnTo>
                  <a:pt x="2982" y="685"/>
                </a:lnTo>
                <a:lnTo>
                  <a:pt x="2986" y="688"/>
                </a:lnTo>
                <a:lnTo>
                  <a:pt x="2990" y="692"/>
                </a:lnTo>
                <a:lnTo>
                  <a:pt x="2992" y="696"/>
                </a:lnTo>
                <a:lnTo>
                  <a:pt x="2994" y="701"/>
                </a:lnTo>
                <a:lnTo>
                  <a:pt x="2994" y="705"/>
                </a:lnTo>
                <a:lnTo>
                  <a:pt x="2994" y="710"/>
                </a:lnTo>
                <a:lnTo>
                  <a:pt x="2992" y="715"/>
                </a:lnTo>
                <a:lnTo>
                  <a:pt x="2990" y="719"/>
                </a:lnTo>
                <a:lnTo>
                  <a:pt x="2986" y="723"/>
                </a:lnTo>
                <a:lnTo>
                  <a:pt x="2982" y="726"/>
                </a:lnTo>
                <a:lnTo>
                  <a:pt x="2977" y="729"/>
                </a:lnTo>
                <a:lnTo>
                  <a:pt x="2972" y="730"/>
                </a:lnTo>
                <a:lnTo>
                  <a:pt x="2966" y="730"/>
                </a:lnTo>
                <a:close/>
                <a:moveTo>
                  <a:pt x="2942" y="753"/>
                </a:moveTo>
                <a:lnTo>
                  <a:pt x="2992" y="753"/>
                </a:lnTo>
                <a:lnTo>
                  <a:pt x="2992" y="930"/>
                </a:lnTo>
                <a:lnTo>
                  <a:pt x="2942" y="930"/>
                </a:lnTo>
                <a:lnTo>
                  <a:pt x="2942" y="753"/>
                </a:lnTo>
                <a:close/>
                <a:moveTo>
                  <a:pt x="3195" y="753"/>
                </a:moveTo>
                <a:lnTo>
                  <a:pt x="3134" y="930"/>
                </a:lnTo>
                <a:lnTo>
                  <a:pt x="3078" y="930"/>
                </a:lnTo>
                <a:lnTo>
                  <a:pt x="3017" y="753"/>
                </a:lnTo>
                <a:lnTo>
                  <a:pt x="3068" y="753"/>
                </a:lnTo>
                <a:lnTo>
                  <a:pt x="3105" y="880"/>
                </a:lnTo>
                <a:lnTo>
                  <a:pt x="3143" y="753"/>
                </a:lnTo>
                <a:lnTo>
                  <a:pt x="3195" y="753"/>
                </a:lnTo>
                <a:close/>
                <a:moveTo>
                  <a:pt x="3294" y="933"/>
                </a:moveTo>
                <a:lnTo>
                  <a:pt x="3287" y="933"/>
                </a:lnTo>
                <a:lnTo>
                  <a:pt x="3280" y="933"/>
                </a:lnTo>
                <a:lnTo>
                  <a:pt x="3268" y="931"/>
                </a:lnTo>
                <a:lnTo>
                  <a:pt x="3263" y="929"/>
                </a:lnTo>
                <a:lnTo>
                  <a:pt x="3257" y="927"/>
                </a:lnTo>
                <a:lnTo>
                  <a:pt x="3247" y="922"/>
                </a:lnTo>
                <a:lnTo>
                  <a:pt x="3242" y="919"/>
                </a:lnTo>
                <a:lnTo>
                  <a:pt x="3237" y="916"/>
                </a:lnTo>
                <a:lnTo>
                  <a:pt x="3233" y="913"/>
                </a:lnTo>
                <a:lnTo>
                  <a:pt x="3229" y="909"/>
                </a:lnTo>
                <a:lnTo>
                  <a:pt x="3222" y="900"/>
                </a:lnTo>
                <a:lnTo>
                  <a:pt x="3219" y="896"/>
                </a:lnTo>
                <a:lnTo>
                  <a:pt x="3216" y="891"/>
                </a:lnTo>
                <a:lnTo>
                  <a:pt x="3212" y="880"/>
                </a:lnTo>
                <a:lnTo>
                  <a:pt x="3210" y="874"/>
                </a:lnTo>
                <a:lnTo>
                  <a:pt x="3209" y="868"/>
                </a:lnTo>
                <a:lnTo>
                  <a:pt x="3207" y="862"/>
                </a:lnTo>
                <a:lnTo>
                  <a:pt x="3207" y="856"/>
                </a:lnTo>
                <a:lnTo>
                  <a:pt x="3206" y="849"/>
                </a:lnTo>
                <a:lnTo>
                  <a:pt x="3206" y="842"/>
                </a:lnTo>
                <a:lnTo>
                  <a:pt x="3206" y="836"/>
                </a:lnTo>
                <a:lnTo>
                  <a:pt x="3207" y="829"/>
                </a:lnTo>
                <a:lnTo>
                  <a:pt x="3207" y="823"/>
                </a:lnTo>
                <a:lnTo>
                  <a:pt x="3209" y="817"/>
                </a:lnTo>
                <a:lnTo>
                  <a:pt x="3212" y="805"/>
                </a:lnTo>
                <a:lnTo>
                  <a:pt x="3214" y="800"/>
                </a:lnTo>
                <a:lnTo>
                  <a:pt x="3216" y="794"/>
                </a:lnTo>
                <a:lnTo>
                  <a:pt x="3222" y="785"/>
                </a:lnTo>
                <a:lnTo>
                  <a:pt x="3226" y="780"/>
                </a:lnTo>
                <a:lnTo>
                  <a:pt x="3229" y="776"/>
                </a:lnTo>
                <a:lnTo>
                  <a:pt x="3233" y="772"/>
                </a:lnTo>
                <a:lnTo>
                  <a:pt x="3237" y="769"/>
                </a:lnTo>
                <a:lnTo>
                  <a:pt x="3246" y="762"/>
                </a:lnTo>
                <a:lnTo>
                  <a:pt x="3251" y="760"/>
                </a:lnTo>
                <a:lnTo>
                  <a:pt x="3256" y="757"/>
                </a:lnTo>
                <a:lnTo>
                  <a:pt x="3262" y="755"/>
                </a:lnTo>
                <a:lnTo>
                  <a:pt x="3267" y="754"/>
                </a:lnTo>
                <a:lnTo>
                  <a:pt x="3273" y="752"/>
                </a:lnTo>
                <a:lnTo>
                  <a:pt x="3279" y="752"/>
                </a:lnTo>
                <a:lnTo>
                  <a:pt x="3292" y="751"/>
                </a:lnTo>
                <a:lnTo>
                  <a:pt x="3303" y="751"/>
                </a:lnTo>
                <a:lnTo>
                  <a:pt x="3314" y="753"/>
                </a:lnTo>
                <a:lnTo>
                  <a:pt x="3319" y="755"/>
                </a:lnTo>
                <a:lnTo>
                  <a:pt x="3324" y="756"/>
                </a:lnTo>
                <a:lnTo>
                  <a:pt x="3334" y="761"/>
                </a:lnTo>
                <a:lnTo>
                  <a:pt x="3343" y="766"/>
                </a:lnTo>
                <a:lnTo>
                  <a:pt x="3347" y="770"/>
                </a:lnTo>
                <a:lnTo>
                  <a:pt x="3351" y="773"/>
                </a:lnTo>
                <a:lnTo>
                  <a:pt x="3358" y="781"/>
                </a:lnTo>
                <a:lnTo>
                  <a:pt x="3361" y="786"/>
                </a:lnTo>
                <a:lnTo>
                  <a:pt x="3364" y="791"/>
                </a:lnTo>
                <a:lnTo>
                  <a:pt x="3366" y="796"/>
                </a:lnTo>
                <a:lnTo>
                  <a:pt x="3368" y="801"/>
                </a:lnTo>
                <a:lnTo>
                  <a:pt x="3370" y="807"/>
                </a:lnTo>
                <a:lnTo>
                  <a:pt x="3372" y="813"/>
                </a:lnTo>
                <a:lnTo>
                  <a:pt x="3373" y="819"/>
                </a:lnTo>
                <a:lnTo>
                  <a:pt x="3374" y="826"/>
                </a:lnTo>
                <a:lnTo>
                  <a:pt x="3374" y="833"/>
                </a:lnTo>
                <a:lnTo>
                  <a:pt x="3375" y="841"/>
                </a:lnTo>
                <a:lnTo>
                  <a:pt x="3375" y="854"/>
                </a:lnTo>
                <a:lnTo>
                  <a:pt x="3254" y="854"/>
                </a:lnTo>
                <a:lnTo>
                  <a:pt x="3254" y="859"/>
                </a:lnTo>
                <a:lnTo>
                  <a:pt x="3255" y="863"/>
                </a:lnTo>
                <a:lnTo>
                  <a:pt x="3256" y="868"/>
                </a:lnTo>
                <a:lnTo>
                  <a:pt x="3257" y="872"/>
                </a:lnTo>
                <a:lnTo>
                  <a:pt x="3260" y="879"/>
                </a:lnTo>
                <a:lnTo>
                  <a:pt x="3263" y="882"/>
                </a:lnTo>
                <a:lnTo>
                  <a:pt x="3265" y="885"/>
                </a:lnTo>
                <a:lnTo>
                  <a:pt x="3268" y="888"/>
                </a:lnTo>
                <a:lnTo>
                  <a:pt x="3271" y="890"/>
                </a:lnTo>
                <a:lnTo>
                  <a:pt x="3274" y="892"/>
                </a:lnTo>
                <a:lnTo>
                  <a:pt x="3278" y="894"/>
                </a:lnTo>
                <a:lnTo>
                  <a:pt x="3282" y="895"/>
                </a:lnTo>
                <a:lnTo>
                  <a:pt x="3286" y="896"/>
                </a:lnTo>
                <a:lnTo>
                  <a:pt x="3294" y="897"/>
                </a:lnTo>
                <a:lnTo>
                  <a:pt x="3300" y="896"/>
                </a:lnTo>
                <a:lnTo>
                  <a:pt x="3306" y="895"/>
                </a:lnTo>
                <a:lnTo>
                  <a:pt x="3311" y="894"/>
                </a:lnTo>
                <a:lnTo>
                  <a:pt x="3316" y="892"/>
                </a:lnTo>
                <a:lnTo>
                  <a:pt x="3318" y="890"/>
                </a:lnTo>
                <a:lnTo>
                  <a:pt x="3320" y="889"/>
                </a:lnTo>
                <a:lnTo>
                  <a:pt x="3323" y="885"/>
                </a:lnTo>
                <a:lnTo>
                  <a:pt x="3326" y="881"/>
                </a:lnTo>
                <a:lnTo>
                  <a:pt x="3328" y="876"/>
                </a:lnTo>
                <a:lnTo>
                  <a:pt x="3374" y="879"/>
                </a:lnTo>
                <a:lnTo>
                  <a:pt x="3372" y="885"/>
                </a:lnTo>
                <a:lnTo>
                  <a:pt x="3370" y="891"/>
                </a:lnTo>
                <a:lnTo>
                  <a:pt x="3367" y="896"/>
                </a:lnTo>
                <a:lnTo>
                  <a:pt x="3364" y="901"/>
                </a:lnTo>
                <a:lnTo>
                  <a:pt x="3361" y="906"/>
                </a:lnTo>
                <a:lnTo>
                  <a:pt x="3357" y="911"/>
                </a:lnTo>
                <a:lnTo>
                  <a:pt x="3352" y="915"/>
                </a:lnTo>
                <a:lnTo>
                  <a:pt x="3347" y="919"/>
                </a:lnTo>
                <a:lnTo>
                  <a:pt x="3342" y="922"/>
                </a:lnTo>
                <a:lnTo>
                  <a:pt x="3336" y="925"/>
                </a:lnTo>
                <a:lnTo>
                  <a:pt x="3330" y="928"/>
                </a:lnTo>
                <a:lnTo>
                  <a:pt x="3323" y="930"/>
                </a:lnTo>
                <a:lnTo>
                  <a:pt x="3320" y="930"/>
                </a:lnTo>
                <a:lnTo>
                  <a:pt x="3316" y="931"/>
                </a:lnTo>
                <a:lnTo>
                  <a:pt x="3309" y="932"/>
                </a:lnTo>
                <a:lnTo>
                  <a:pt x="3302" y="933"/>
                </a:lnTo>
                <a:lnTo>
                  <a:pt x="3294" y="933"/>
                </a:lnTo>
                <a:close/>
                <a:moveTo>
                  <a:pt x="3254" y="824"/>
                </a:moveTo>
                <a:lnTo>
                  <a:pt x="3329" y="824"/>
                </a:lnTo>
                <a:lnTo>
                  <a:pt x="3328" y="820"/>
                </a:lnTo>
                <a:lnTo>
                  <a:pt x="3328" y="816"/>
                </a:lnTo>
                <a:lnTo>
                  <a:pt x="3327" y="813"/>
                </a:lnTo>
                <a:lnTo>
                  <a:pt x="3326" y="809"/>
                </a:lnTo>
                <a:lnTo>
                  <a:pt x="3324" y="806"/>
                </a:lnTo>
                <a:lnTo>
                  <a:pt x="3323" y="803"/>
                </a:lnTo>
                <a:lnTo>
                  <a:pt x="3321" y="800"/>
                </a:lnTo>
                <a:lnTo>
                  <a:pt x="3318" y="798"/>
                </a:lnTo>
                <a:lnTo>
                  <a:pt x="3313" y="793"/>
                </a:lnTo>
                <a:lnTo>
                  <a:pt x="3307" y="790"/>
                </a:lnTo>
                <a:lnTo>
                  <a:pt x="3300" y="788"/>
                </a:lnTo>
                <a:lnTo>
                  <a:pt x="3292" y="787"/>
                </a:lnTo>
                <a:lnTo>
                  <a:pt x="3285" y="788"/>
                </a:lnTo>
                <a:lnTo>
                  <a:pt x="3281" y="789"/>
                </a:lnTo>
                <a:lnTo>
                  <a:pt x="3278" y="790"/>
                </a:lnTo>
                <a:lnTo>
                  <a:pt x="3271" y="793"/>
                </a:lnTo>
                <a:lnTo>
                  <a:pt x="3268" y="796"/>
                </a:lnTo>
                <a:lnTo>
                  <a:pt x="3266" y="798"/>
                </a:lnTo>
                <a:lnTo>
                  <a:pt x="3261" y="804"/>
                </a:lnTo>
                <a:lnTo>
                  <a:pt x="3258" y="810"/>
                </a:lnTo>
                <a:lnTo>
                  <a:pt x="3256" y="813"/>
                </a:lnTo>
                <a:lnTo>
                  <a:pt x="3255" y="816"/>
                </a:lnTo>
                <a:lnTo>
                  <a:pt x="3254" y="824"/>
                </a:lnTo>
                <a:close/>
                <a:moveTo>
                  <a:pt x="3409" y="930"/>
                </a:moveTo>
                <a:lnTo>
                  <a:pt x="3409" y="753"/>
                </a:lnTo>
                <a:lnTo>
                  <a:pt x="3457" y="753"/>
                </a:lnTo>
                <a:lnTo>
                  <a:pt x="3457" y="784"/>
                </a:lnTo>
                <a:lnTo>
                  <a:pt x="3461" y="776"/>
                </a:lnTo>
                <a:lnTo>
                  <a:pt x="3465" y="769"/>
                </a:lnTo>
                <a:lnTo>
                  <a:pt x="3470" y="764"/>
                </a:lnTo>
                <a:lnTo>
                  <a:pt x="3475" y="759"/>
                </a:lnTo>
                <a:lnTo>
                  <a:pt x="3478" y="757"/>
                </a:lnTo>
                <a:lnTo>
                  <a:pt x="3481" y="755"/>
                </a:lnTo>
                <a:lnTo>
                  <a:pt x="3487" y="753"/>
                </a:lnTo>
                <a:lnTo>
                  <a:pt x="3494" y="751"/>
                </a:lnTo>
                <a:lnTo>
                  <a:pt x="3501" y="751"/>
                </a:lnTo>
                <a:lnTo>
                  <a:pt x="3509" y="751"/>
                </a:lnTo>
                <a:lnTo>
                  <a:pt x="3517" y="752"/>
                </a:lnTo>
                <a:lnTo>
                  <a:pt x="3517" y="796"/>
                </a:lnTo>
                <a:lnTo>
                  <a:pt x="3513" y="795"/>
                </a:lnTo>
                <a:lnTo>
                  <a:pt x="3507" y="794"/>
                </a:lnTo>
                <a:lnTo>
                  <a:pt x="3496" y="793"/>
                </a:lnTo>
                <a:lnTo>
                  <a:pt x="3488" y="794"/>
                </a:lnTo>
                <a:lnTo>
                  <a:pt x="3485" y="795"/>
                </a:lnTo>
                <a:lnTo>
                  <a:pt x="3481" y="796"/>
                </a:lnTo>
                <a:lnTo>
                  <a:pt x="3478" y="797"/>
                </a:lnTo>
                <a:lnTo>
                  <a:pt x="3475" y="799"/>
                </a:lnTo>
                <a:lnTo>
                  <a:pt x="3472" y="801"/>
                </a:lnTo>
                <a:lnTo>
                  <a:pt x="3469" y="803"/>
                </a:lnTo>
                <a:lnTo>
                  <a:pt x="3465" y="809"/>
                </a:lnTo>
                <a:lnTo>
                  <a:pt x="3463" y="812"/>
                </a:lnTo>
                <a:lnTo>
                  <a:pt x="3461" y="815"/>
                </a:lnTo>
                <a:lnTo>
                  <a:pt x="3460" y="818"/>
                </a:lnTo>
                <a:lnTo>
                  <a:pt x="3459" y="822"/>
                </a:lnTo>
                <a:lnTo>
                  <a:pt x="3459" y="826"/>
                </a:lnTo>
                <a:lnTo>
                  <a:pt x="3459" y="830"/>
                </a:lnTo>
                <a:lnTo>
                  <a:pt x="3459" y="930"/>
                </a:lnTo>
                <a:lnTo>
                  <a:pt x="3409" y="930"/>
                </a:lnTo>
                <a:close/>
                <a:moveTo>
                  <a:pt x="3690" y="804"/>
                </a:moveTo>
                <a:lnTo>
                  <a:pt x="3645" y="806"/>
                </a:lnTo>
                <a:lnTo>
                  <a:pt x="3644" y="802"/>
                </a:lnTo>
                <a:lnTo>
                  <a:pt x="3642" y="798"/>
                </a:lnTo>
                <a:lnTo>
                  <a:pt x="3639" y="795"/>
                </a:lnTo>
                <a:lnTo>
                  <a:pt x="3636" y="792"/>
                </a:lnTo>
                <a:lnTo>
                  <a:pt x="3632" y="789"/>
                </a:lnTo>
                <a:lnTo>
                  <a:pt x="3627" y="787"/>
                </a:lnTo>
                <a:lnTo>
                  <a:pt x="3622" y="786"/>
                </a:lnTo>
                <a:lnTo>
                  <a:pt x="3616" y="786"/>
                </a:lnTo>
                <a:lnTo>
                  <a:pt x="3610" y="786"/>
                </a:lnTo>
                <a:lnTo>
                  <a:pt x="3605" y="787"/>
                </a:lnTo>
                <a:lnTo>
                  <a:pt x="3601" y="788"/>
                </a:lnTo>
                <a:lnTo>
                  <a:pt x="3596" y="790"/>
                </a:lnTo>
                <a:lnTo>
                  <a:pt x="3593" y="793"/>
                </a:lnTo>
                <a:lnTo>
                  <a:pt x="3591" y="796"/>
                </a:lnTo>
                <a:lnTo>
                  <a:pt x="3589" y="799"/>
                </a:lnTo>
                <a:lnTo>
                  <a:pt x="3589" y="803"/>
                </a:lnTo>
                <a:lnTo>
                  <a:pt x="3589" y="806"/>
                </a:lnTo>
                <a:lnTo>
                  <a:pt x="3590" y="809"/>
                </a:lnTo>
                <a:lnTo>
                  <a:pt x="3591" y="811"/>
                </a:lnTo>
                <a:lnTo>
                  <a:pt x="3594" y="814"/>
                </a:lnTo>
                <a:lnTo>
                  <a:pt x="3597" y="816"/>
                </a:lnTo>
                <a:lnTo>
                  <a:pt x="3601" y="818"/>
                </a:lnTo>
                <a:lnTo>
                  <a:pt x="3605" y="819"/>
                </a:lnTo>
                <a:lnTo>
                  <a:pt x="3611" y="821"/>
                </a:lnTo>
                <a:lnTo>
                  <a:pt x="3643" y="827"/>
                </a:lnTo>
                <a:lnTo>
                  <a:pt x="3649" y="829"/>
                </a:lnTo>
                <a:lnTo>
                  <a:pt x="3655" y="830"/>
                </a:lnTo>
                <a:lnTo>
                  <a:pt x="3660" y="832"/>
                </a:lnTo>
                <a:lnTo>
                  <a:pt x="3665" y="834"/>
                </a:lnTo>
                <a:lnTo>
                  <a:pt x="3674" y="839"/>
                </a:lnTo>
                <a:lnTo>
                  <a:pt x="3681" y="844"/>
                </a:lnTo>
                <a:lnTo>
                  <a:pt x="3684" y="848"/>
                </a:lnTo>
                <a:lnTo>
                  <a:pt x="3687" y="851"/>
                </a:lnTo>
                <a:lnTo>
                  <a:pt x="3689" y="854"/>
                </a:lnTo>
                <a:lnTo>
                  <a:pt x="3691" y="858"/>
                </a:lnTo>
                <a:lnTo>
                  <a:pt x="3693" y="866"/>
                </a:lnTo>
                <a:lnTo>
                  <a:pt x="3694" y="870"/>
                </a:lnTo>
                <a:lnTo>
                  <a:pt x="3694" y="875"/>
                </a:lnTo>
                <a:lnTo>
                  <a:pt x="3694" y="879"/>
                </a:lnTo>
                <a:lnTo>
                  <a:pt x="3694" y="883"/>
                </a:lnTo>
                <a:lnTo>
                  <a:pt x="3693" y="888"/>
                </a:lnTo>
                <a:lnTo>
                  <a:pt x="3692" y="891"/>
                </a:lnTo>
                <a:lnTo>
                  <a:pt x="3690" y="895"/>
                </a:lnTo>
                <a:lnTo>
                  <a:pt x="3688" y="899"/>
                </a:lnTo>
                <a:lnTo>
                  <a:pt x="3686" y="902"/>
                </a:lnTo>
                <a:lnTo>
                  <a:pt x="3684" y="906"/>
                </a:lnTo>
                <a:lnTo>
                  <a:pt x="3678" y="912"/>
                </a:lnTo>
                <a:lnTo>
                  <a:pt x="3672" y="917"/>
                </a:lnTo>
                <a:lnTo>
                  <a:pt x="3664" y="922"/>
                </a:lnTo>
                <a:lnTo>
                  <a:pt x="3656" y="926"/>
                </a:lnTo>
                <a:lnTo>
                  <a:pt x="3647" y="929"/>
                </a:lnTo>
                <a:lnTo>
                  <a:pt x="3637" y="931"/>
                </a:lnTo>
                <a:lnTo>
                  <a:pt x="3627" y="933"/>
                </a:lnTo>
                <a:lnTo>
                  <a:pt x="3615" y="933"/>
                </a:lnTo>
                <a:lnTo>
                  <a:pt x="3607" y="933"/>
                </a:lnTo>
                <a:lnTo>
                  <a:pt x="3599" y="932"/>
                </a:lnTo>
                <a:lnTo>
                  <a:pt x="3591" y="931"/>
                </a:lnTo>
                <a:lnTo>
                  <a:pt x="3584" y="930"/>
                </a:lnTo>
                <a:lnTo>
                  <a:pt x="3577" y="928"/>
                </a:lnTo>
                <a:lnTo>
                  <a:pt x="3571" y="925"/>
                </a:lnTo>
                <a:lnTo>
                  <a:pt x="3565" y="922"/>
                </a:lnTo>
                <a:lnTo>
                  <a:pt x="3560" y="919"/>
                </a:lnTo>
                <a:lnTo>
                  <a:pt x="3555" y="915"/>
                </a:lnTo>
                <a:lnTo>
                  <a:pt x="3550" y="911"/>
                </a:lnTo>
                <a:lnTo>
                  <a:pt x="3546" y="906"/>
                </a:lnTo>
                <a:lnTo>
                  <a:pt x="3543" y="901"/>
                </a:lnTo>
                <a:lnTo>
                  <a:pt x="3540" y="896"/>
                </a:lnTo>
                <a:lnTo>
                  <a:pt x="3538" y="891"/>
                </a:lnTo>
                <a:lnTo>
                  <a:pt x="3536" y="885"/>
                </a:lnTo>
                <a:lnTo>
                  <a:pt x="3535" y="879"/>
                </a:lnTo>
                <a:lnTo>
                  <a:pt x="3584" y="876"/>
                </a:lnTo>
                <a:lnTo>
                  <a:pt x="3585" y="881"/>
                </a:lnTo>
                <a:lnTo>
                  <a:pt x="3587" y="886"/>
                </a:lnTo>
                <a:lnTo>
                  <a:pt x="3590" y="889"/>
                </a:lnTo>
                <a:lnTo>
                  <a:pt x="3594" y="892"/>
                </a:lnTo>
                <a:lnTo>
                  <a:pt x="3599" y="895"/>
                </a:lnTo>
                <a:lnTo>
                  <a:pt x="3604" y="897"/>
                </a:lnTo>
                <a:lnTo>
                  <a:pt x="3609" y="898"/>
                </a:lnTo>
                <a:lnTo>
                  <a:pt x="3616" y="898"/>
                </a:lnTo>
                <a:lnTo>
                  <a:pt x="3622" y="898"/>
                </a:lnTo>
                <a:lnTo>
                  <a:pt x="3627" y="897"/>
                </a:lnTo>
                <a:lnTo>
                  <a:pt x="3632" y="895"/>
                </a:lnTo>
                <a:lnTo>
                  <a:pt x="3634" y="894"/>
                </a:lnTo>
                <a:lnTo>
                  <a:pt x="3636" y="893"/>
                </a:lnTo>
                <a:lnTo>
                  <a:pt x="3640" y="890"/>
                </a:lnTo>
                <a:lnTo>
                  <a:pt x="3642" y="887"/>
                </a:lnTo>
                <a:lnTo>
                  <a:pt x="3643" y="886"/>
                </a:lnTo>
                <a:lnTo>
                  <a:pt x="3644" y="884"/>
                </a:lnTo>
                <a:lnTo>
                  <a:pt x="3644" y="880"/>
                </a:lnTo>
                <a:lnTo>
                  <a:pt x="3644" y="877"/>
                </a:lnTo>
                <a:lnTo>
                  <a:pt x="3643" y="874"/>
                </a:lnTo>
                <a:lnTo>
                  <a:pt x="3641" y="871"/>
                </a:lnTo>
                <a:lnTo>
                  <a:pt x="3639" y="869"/>
                </a:lnTo>
                <a:lnTo>
                  <a:pt x="3635" y="867"/>
                </a:lnTo>
                <a:lnTo>
                  <a:pt x="3631" y="865"/>
                </a:lnTo>
                <a:lnTo>
                  <a:pt x="3627" y="864"/>
                </a:lnTo>
                <a:lnTo>
                  <a:pt x="3622" y="862"/>
                </a:lnTo>
                <a:lnTo>
                  <a:pt x="3591" y="856"/>
                </a:lnTo>
                <a:lnTo>
                  <a:pt x="3585" y="855"/>
                </a:lnTo>
                <a:lnTo>
                  <a:pt x="3579" y="853"/>
                </a:lnTo>
                <a:lnTo>
                  <a:pt x="3569" y="849"/>
                </a:lnTo>
                <a:lnTo>
                  <a:pt x="3564" y="847"/>
                </a:lnTo>
                <a:lnTo>
                  <a:pt x="3560" y="844"/>
                </a:lnTo>
                <a:lnTo>
                  <a:pt x="3556" y="842"/>
                </a:lnTo>
                <a:lnTo>
                  <a:pt x="3553" y="839"/>
                </a:lnTo>
                <a:lnTo>
                  <a:pt x="3550" y="835"/>
                </a:lnTo>
                <a:lnTo>
                  <a:pt x="3547" y="832"/>
                </a:lnTo>
                <a:lnTo>
                  <a:pt x="3545" y="828"/>
                </a:lnTo>
                <a:lnTo>
                  <a:pt x="3543" y="824"/>
                </a:lnTo>
                <a:lnTo>
                  <a:pt x="3542" y="820"/>
                </a:lnTo>
                <a:lnTo>
                  <a:pt x="3541" y="815"/>
                </a:lnTo>
                <a:lnTo>
                  <a:pt x="3540" y="811"/>
                </a:lnTo>
                <a:lnTo>
                  <a:pt x="3540" y="806"/>
                </a:lnTo>
                <a:lnTo>
                  <a:pt x="3540" y="800"/>
                </a:lnTo>
                <a:lnTo>
                  <a:pt x="3541" y="794"/>
                </a:lnTo>
                <a:lnTo>
                  <a:pt x="3543" y="788"/>
                </a:lnTo>
                <a:lnTo>
                  <a:pt x="3545" y="783"/>
                </a:lnTo>
                <a:lnTo>
                  <a:pt x="3548" y="778"/>
                </a:lnTo>
                <a:lnTo>
                  <a:pt x="3551" y="774"/>
                </a:lnTo>
                <a:lnTo>
                  <a:pt x="3556" y="769"/>
                </a:lnTo>
                <a:lnTo>
                  <a:pt x="3560" y="766"/>
                </a:lnTo>
                <a:lnTo>
                  <a:pt x="3566" y="762"/>
                </a:lnTo>
                <a:lnTo>
                  <a:pt x="3572" y="759"/>
                </a:lnTo>
                <a:lnTo>
                  <a:pt x="3578" y="757"/>
                </a:lnTo>
                <a:lnTo>
                  <a:pt x="3584" y="754"/>
                </a:lnTo>
                <a:lnTo>
                  <a:pt x="3588" y="754"/>
                </a:lnTo>
                <a:lnTo>
                  <a:pt x="3591" y="753"/>
                </a:lnTo>
                <a:lnTo>
                  <a:pt x="3599" y="752"/>
                </a:lnTo>
                <a:lnTo>
                  <a:pt x="3607" y="751"/>
                </a:lnTo>
                <a:lnTo>
                  <a:pt x="3615" y="751"/>
                </a:lnTo>
                <a:lnTo>
                  <a:pt x="3623" y="751"/>
                </a:lnTo>
                <a:lnTo>
                  <a:pt x="3631" y="752"/>
                </a:lnTo>
                <a:lnTo>
                  <a:pt x="3638" y="753"/>
                </a:lnTo>
                <a:lnTo>
                  <a:pt x="3645" y="754"/>
                </a:lnTo>
                <a:lnTo>
                  <a:pt x="3651" y="756"/>
                </a:lnTo>
                <a:lnTo>
                  <a:pt x="3657" y="759"/>
                </a:lnTo>
                <a:lnTo>
                  <a:pt x="3663" y="762"/>
                </a:lnTo>
                <a:lnTo>
                  <a:pt x="3668" y="765"/>
                </a:lnTo>
                <a:lnTo>
                  <a:pt x="3672" y="769"/>
                </a:lnTo>
                <a:lnTo>
                  <a:pt x="3676" y="773"/>
                </a:lnTo>
                <a:lnTo>
                  <a:pt x="3680" y="777"/>
                </a:lnTo>
                <a:lnTo>
                  <a:pt x="3683" y="782"/>
                </a:lnTo>
                <a:lnTo>
                  <a:pt x="3685" y="787"/>
                </a:lnTo>
                <a:lnTo>
                  <a:pt x="3688" y="792"/>
                </a:lnTo>
                <a:lnTo>
                  <a:pt x="3689" y="798"/>
                </a:lnTo>
                <a:lnTo>
                  <a:pt x="3690" y="804"/>
                </a:lnTo>
                <a:close/>
                <a:moveTo>
                  <a:pt x="3751" y="730"/>
                </a:moveTo>
                <a:lnTo>
                  <a:pt x="3746" y="730"/>
                </a:lnTo>
                <a:lnTo>
                  <a:pt x="3741" y="729"/>
                </a:lnTo>
                <a:lnTo>
                  <a:pt x="3736" y="726"/>
                </a:lnTo>
                <a:lnTo>
                  <a:pt x="3732" y="723"/>
                </a:lnTo>
                <a:lnTo>
                  <a:pt x="3729" y="719"/>
                </a:lnTo>
                <a:lnTo>
                  <a:pt x="3726" y="715"/>
                </a:lnTo>
                <a:lnTo>
                  <a:pt x="3725" y="710"/>
                </a:lnTo>
                <a:lnTo>
                  <a:pt x="3724" y="705"/>
                </a:lnTo>
                <a:lnTo>
                  <a:pt x="3725" y="701"/>
                </a:lnTo>
                <a:lnTo>
                  <a:pt x="3726" y="696"/>
                </a:lnTo>
                <a:lnTo>
                  <a:pt x="3729" y="692"/>
                </a:lnTo>
                <a:lnTo>
                  <a:pt x="3732" y="688"/>
                </a:lnTo>
                <a:lnTo>
                  <a:pt x="3736" y="685"/>
                </a:lnTo>
                <a:lnTo>
                  <a:pt x="3741" y="683"/>
                </a:lnTo>
                <a:lnTo>
                  <a:pt x="3746" y="681"/>
                </a:lnTo>
                <a:lnTo>
                  <a:pt x="3751" y="681"/>
                </a:lnTo>
                <a:lnTo>
                  <a:pt x="3756" y="681"/>
                </a:lnTo>
                <a:lnTo>
                  <a:pt x="3761" y="683"/>
                </a:lnTo>
                <a:lnTo>
                  <a:pt x="3765" y="685"/>
                </a:lnTo>
                <a:lnTo>
                  <a:pt x="3770" y="688"/>
                </a:lnTo>
                <a:lnTo>
                  <a:pt x="3773" y="692"/>
                </a:lnTo>
                <a:lnTo>
                  <a:pt x="3775" y="696"/>
                </a:lnTo>
                <a:lnTo>
                  <a:pt x="3777" y="701"/>
                </a:lnTo>
                <a:lnTo>
                  <a:pt x="3777" y="705"/>
                </a:lnTo>
                <a:lnTo>
                  <a:pt x="3777" y="710"/>
                </a:lnTo>
                <a:lnTo>
                  <a:pt x="3775" y="715"/>
                </a:lnTo>
                <a:lnTo>
                  <a:pt x="3773" y="719"/>
                </a:lnTo>
                <a:lnTo>
                  <a:pt x="3770" y="723"/>
                </a:lnTo>
                <a:lnTo>
                  <a:pt x="3765" y="726"/>
                </a:lnTo>
                <a:lnTo>
                  <a:pt x="3761" y="729"/>
                </a:lnTo>
                <a:lnTo>
                  <a:pt x="3756" y="730"/>
                </a:lnTo>
                <a:lnTo>
                  <a:pt x="3751" y="730"/>
                </a:lnTo>
                <a:close/>
                <a:moveTo>
                  <a:pt x="3726" y="753"/>
                </a:moveTo>
                <a:lnTo>
                  <a:pt x="3775" y="753"/>
                </a:lnTo>
                <a:lnTo>
                  <a:pt x="3775" y="930"/>
                </a:lnTo>
                <a:lnTo>
                  <a:pt x="3726" y="930"/>
                </a:lnTo>
                <a:lnTo>
                  <a:pt x="3726" y="753"/>
                </a:lnTo>
                <a:close/>
                <a:moveTo>
                  <a:pt x="3908" y="753"/>
                </a:moveTo>
                <a:lnTo>
                  <a:pt x="3908" y="790"/>
                </a:lnTo>
                <a:lnTo>
                  <a:pt x="3874" y="790"/>
                </a:lnTo>
                <a:lnTo>
                  <a:pt x="3874" y="876"/>
                </a:lnTo>
                <a:lnTo>
                  <a:pt x="3874" y="880"/>
                </a:lnTo>
                <a:lnTo>
                  <a:pt x="3875" y="884"/>
                </a:lnTo>
                <a:lnTo>
                  <a:pt x="3876" y="886"/>
                </a:lnTo>
                <a:lnTo>
                  <a:pt x="3877" y="887"/>
                </a:lnTo>
                <a:lnTo>
                  <a:pt x="3879" y="889"/>
                </a:lnTo>
                <a:lnTo>
                  <a:pt x="3881" y="891"/>
                </a:lnTo>
                <a:lnTo>
                  <a:pt x="3884" y="892"/>
                </a:lnTo>
                <a:lnTo>
                  <a:pt x="3887" y="893"/>
                </a:lnTo>
                <a:lnTo>
                  <a:pt x="3891" y="893"/>
                </a:lnTo>
                <a:lnTo>
                  <a:pt x="3899" y="892"/>
                </a:lnTo>
                <a:lnTo>
                  <a:pt x="3904" y="891"/>
                </a:lnTo>
                <a:lnTo>
                  <a:pt x="3912" y="928"/>
                </a:lnTo>
                <a:lnTo>
                  <a:pt x="3901" y="930"/>
                </a:lnTo>
                <a:lnTo>
                  <a:pt x="3893" y="932"/>
                </a:lnTo>
                <a:lnTo>
                  <a:pt x="3884" y="932"/>
                </a:lnTo>
                <a:lnTo>
                  <a:pt x="3878" y="932"/>
                </a:lnTo>
                <a:lnTo>
                  <a:pt x="3871" y="932"/>
                </a:lnTo>
                <a:lnTo>
                  <a:pt x="3866" y="931"/>
                </a:lnTo>
                <a:lnTo>
                  <a:pt x="3860" y="930"/>
                </a:lnTo>
                <a:lnTo>
                  <a:pt x="3855" y="928"/>
                </a:lnTo>
                <a:lnTo>
                  <a:pt x="3850" y="926"/>
                </a:lnTo>
                <a:lnTo>
                  <a:pt x="3845" y="924"/>
                </a:lnTo>
                <a:lnTo>
                  <a:pt x="3841" y="921"/>
                </a:lnTo>
                <a:lnTo>
                  <a:pt x="3837" y="917"/>
                </a:lnTo>
                <a:lnTo>
                  <a:pt x="3834" y="914"/>
                </a:lnTo>
                <a:lnTo>
                  <a:pt x="3831" y="909"/>
                </a:lnTo>
                <a:lnTo>
                  <a:pt x="3829" y="905"/>
                </a:lnTo>
                <a:lnTo>
                  <a:pt x="3827" y="900"/>
                </a:lnTo>
                <a:lnTo>
                  <a:pt x="3826" y="894"/>
                </a:lnTo>
                <a:lnTo>
                  <a:pt x="3825" y="888"/>
                </a:lnTo>
                <a:lnTo>
                  <a:pt x="3825" y="882"/>
                </a:lnTo>
                <a:lnTo>
                  <a:pt x="3825" y="790"/>
                </a:lnTo>
                <a:lnTo>
                  <a:pt x="3801" y="790"/>
                </a:lnTo>
                <a:lnTo>
                  <a:pt x="3801" y="753"/>
                </a:lnTo>
                <a:lnTo>
                  <a:pt x="3825" y="753"/>
                </a:lnTo>
                <a:lnTo>
                  <a:pt x="3825" y="711"/>
                </a:lnTo>
                <a:lnTo>
                  <a:pt x="3874" y="711"/>
                </a:lnTo>
                <a:lnTo>
                  <a:pt x="3874" y="753"/>
                </a:lnTo>
                <a:lnTo>
                  <a:pt x="3908" y="753"/>
                </a:lnTo>
                <a:close/>
                <a:moveTo>
                  <a:pt x="3974" y="996"/>
                </a:moveTo>
                <a:lnTo>
                  <a:pt x="3965" y="996"/>
                </a:lnTo>
                <a:lnTo>
                  <a:pt x="3956" y="995"/>
                </a:lnTo>
                <a:lnTo>
                  <a:pt x="3949" y="993"/>
                </a:lnTo>
                <a:lnTo>
                  <a:pt x="3943" y="991"/>
                </a:lnTo>
                <a:lnTo>
                  <a:pt x="3954" y="954"/>
                </a:lnTo>
                <a:lnTo>
                  <a:pt x="3960" y="956"/>
                </a:lnTo>
                <a:lnTo>
                  <a:pt x="3966" y="957"/>
                </a:lnTo>
                <a:lnTo>
                  <a:pt x="3971" y="957"/>
                </a:lnTo>
                <a:lnTo>
                  <a:pt x="3976" y="957"/>
                </a:lnTo>
                <a:lnTo>
                  <a:pt x="3978" y="956"/>
                </a:lnTo>
                <a:lnTo>
                  <a:pt x="3980" y="955"/>
                </a:lnTo>
                <a:lnTo>
                  <a:pt x="3984" y="952"/>
                </a:lnTo>
                <a:lnTo>
                  <a:pt x="3987" y="948"/>
                </a:lnTo>
                <a:lnTo>
                  <a:pt x="3990" y="942"/>
                </a:lnTo>
                <a:lnTo>
                  <a:pt x="3993" y="935"/>
                </a:lnTo>
                <a:lnTo>
                  <a:pt x="3930" y="753"/>
                </a:lnTo>
                <a:lnTo>
                  <a:pt x="3981" y="753"/>
                </a:lnTo>
                <a:lnTo>
                  <a:pt x="4018" y="883"/>
                </a:lnTo>
                <a:lnTo>
                  <a:pt x="4056" y="753"/>
                </a:lnTo>
                <a:lnTo>
                  <a:pt x="4108" y="753"/>
                </a:lnTo>
                <a:lnTo>
                  <a:pt x="4040" y="949"/>
                </a:lnTo>
                <a:lnTo>
                  <a:pt x="4035" y="959"/>
                </a:lnTo>
                <a:lnTo>
                  <a:pt x="4033" y="964"/>
                </a:lnTo>
                <a:lnTo>
                  <a:pt x="4030" y="968"/>
                </a:lnTo>
                <a:lnTo>
                  <a:pt x="4024" y="976"/>
                </a:lnTo>
                <a:lnTo>
                  <a:pt x="4017" y="983"/>
                </a:lnTo>
                <a:lnTo>
                  <a:pt x="4013" y="986"/>
                </a:lnTo>
                <a:lnTo>
                  <a:pt x="4008" y="989"/>
                </a:lnTo>
                <a:lnTo>
                  <a:pt x="4003" y="991"/>
                </a:lnTo>
                <a:lnTo>
                  <a:pt x="3998" y="993"/>
                </a:lnTo>
                <a:lnTo>
                  <a:pt x="3993" y="994"/>
                </a:lnTo>
                <a:lnTo>
                  <a:pt x="3987" y="995"/>
                </a:lnTo>
                <a:lnTo>
                  <a:pt x="3980" y="996"/>
                </a:lnTo>
                <a:lnTo>
                  <a:pt x="3974" y="996"/>
                </a:lnTo>
                <a:close/>
                <a:moveTo>
                  <a:pt x="1623" y="590"/>
                </a:moveTo>
                <a:lnTo>
                  <a:pt x="1569" y="590"/>
                </a:lnTo>
                <a:lnTo>
                  <a:pt x="1651" y="354"/>
                </a:lnTo>
                <a:lnTo>
                  <a:pt x="1715" y="354"/>
                </a:lnTo>
                <a:lnTo>
                  <a:pt x="1797" y="590"/>
                </a:lnTo>
                <a:lnTo>
                  <a:pt x="1743" y="590"/>
                </a:lnTo>
                <a:lnTo>
                  <a:pt x="1726" y="536"/>
                </a:lnTo>
                <a:lnTo>
                  <a:pt x="1641" y="536"/>
                </a:lnTo>
                <a:lnTo>
                  <a:pt x="1623" y="590"/>
                </a:lnTo>
                <a:close/>
                <a:moveTo>
                  <a:pt x="1653" y="497"/>
                </a:moveTo>
                <a:lnTo>
                  <a:pt x="1713" y="497"/>
                </a:lnTo>
                <a:lnTo>
                  <a:pt x="1684" y="408"/>
                </a:lnTo>
                <a:lnTo>
                  <a:pt x="1653" y="497"/>
                </a:lnTo>
                <a:close/>
                <a:moveTo>
                  <a:pt x="1874" y="593"/>
                </a:moveTo>
                <a:lnTo>
                  <a:pt x="1867" y="593"/>
                </a:lnTo>
                <a:lnTo>
                  <a:pt x="1861" y="592"/>
                </a:lnTo>
                <a:lnTo>
                  <a:pt x="1856" y="591"/>
                </a:lnTo>
                <a:lnTo>
                  <a:pt x="1850" y="590"/>
                </a:lnTo>
                <a:lnTo>
                  <a:pt x="1845" y="588"/>
                </a:lnTo>
                <a:lnTo>
                  <a:pt x="1840" y="586"/>
                </a:lnTo>
                <a:lnTo>
                  <a:pt x="1836" y="583"/>
                </a:lnTo>
                <a:lnTo>
                  <a:pt x="1832" y="580"/>
                </a:lnTo>
                <a:lnTo>
                  <a:pt x="1828" y="576"/>
                </a:lnTo>
                <a:lnTo>
                  <a:pt x="1824" y="572"/>
                </a:lnTo>
                <a:lnTo>
                  <a:pt x="1821" y="568"/>
                </a:lnTo>
                <a:lnTo>
                  <a:pt x="1820" y="566"/>
                </a:lnTo>
                <a:lnTo>
                  <a:pt x="1819" y="563"/>
                </a:lnTo>
                <a:lnTo>
                  <a:pt x="1817" y="558"/>
                </a:lnTo>
                <a:lnTo>
                  <a:pt x="1816" y="553"/>
                </a:lnTo>
                <a:lnTo>
                  <a:pt x="1815" y="547"/>
                </a:lnTo>
                <a:lnTo>
                  <a:pt x="1815" y="540"/>
                </a:lnTo>
                <a:lnTo>
                  <a:pt x="1815" y="531"/>
                </a:lnTo>
                <a:lnTo>
                  <a:pt x="1817" y="523"/>
                </a:lnTo>
                <a:lnTo>
                  <a:pt x="1818" y="519"/>
                </a:lnTo>
                <a:lnTo>
                  <a:pt x="1820" y="515"/>
                </a:lnTo>
                <a:lnTo>
                  <a:pt x="1824" y="509"/>
                </a:lnTo>
                <a:lnTo>
                  <a:pt x="1827" y="507"/>
                </a:lnTo>
                <a:lnTo>
                  <a:pt x="1829" y="504"/>
                </a:lnTo>
                <a:lnTo>
                  <a:pt x="1832" y="502"/>
                </a:lnTo>
                <a:lnTo>
                  <a:pt x="1835" y="499"/>
                </a:lnTo>
                <a:lnTo>
                  <a:pt x="1838" y="497"/>
                </a:lnTo>
                <a:lnTo>
                  <a:pt x="1841" y="496"/>
                </a:lnTo>
                <a:lnTo>
                  <a:pt x="1845" y="494"/>
                </a:lnTo>
                <a:lnTo>
                  <a:pt x="1849" y="493"/>
                </a:lnTo>
                <a:lnTo>
                  <a:pt x="1856" y="490"/>
                </a:lnTo>
                <a:lnTo>
                  <a:pt x="1864" y="488"/>
                </a:lnTo>
                <a:lnTo>
                  <a:pt x="1873" y="487"/>
                </a:lnTo>
                <a:lnTo>
                  <a:pt x="1881" y="486"/>
                </a:lnTo>
                <a:lnTo>
                  <a:pt x="1901" y="484"/>
                </a:lnTo>
                <a:lnTo>
                  <a:pt x="1908" y="482"/>
                </a:lnTo>
                <a:lnTo>
                  <a:pt x="1914" y="481"/>
                </a:lnTo>
                <a:lnTo>
                  <a:pt x="1918" y="479"/>
                </a:lnTo>
                <a:lnTo>
                  <a:pt x="1920" y="478"/>
                </a:lnTo>
                <a:lnTo>
                  <a:pt x="1922" y="477"/>
                </a:lnTo>
                <a:lnTo>
                  <a:pt x="1923" y="476"/>
                </a:lnTo>
                <a:lnTo>
                  <a:pt x="1923" y="474"/>
                </a:lnTo>
                <a:lnTo>
                  <a:pt x="1924" y="472"/>
                </a:lnTo>
                <a:lnTo>
                  <a:pt x="1924" y="470"/>
                </a:lnTo>
                <a:lnTo>
                  <a:pt x="1924" y="464"/>
                </a:lnTo>
                <a:lnTo>
                  <a:pt x="1922" y="460"/>
                </a:lnTo>
                <a:lnTo>
                  <a:pt x="1921" y="458"/>
                </a:lnTo>
                <a:lnTo>
                  <a:pt x="1920" y="456"/>
                </a:lnTo>
                <a:lnTo>
                  <a:pt x="1919" y="454"/>
                </a:lnTo>
                <a:lnTo>
                  <a:pt x="1917" y="452"/>
                </a:lnTo>
                <a:lnTo>
                  <a:pt x="1913" y="450"/>
                </a:lnTo>
                <a:lnTo>
                  <a:pt x="1909" y="448"/>
                </a:lnTo>
                <a:lnTo>
                  <a:pt x="1904" y="447"/>
                </a:lnTo>
                <a:lnTo>
                  <a:pt x="1898" y="446"/>
                </a:lnTo>
                <a:lnTo>
                  <a:pt x="1892" y="447"/>
                </a:lnTo>
                <a:lnTo>
                  <a:pt x="1886" y="448"/>
                </a:lnTo>
                <a:lnTo>
                  <a:pt x="1881" y="450"/>
                </a:lnTo>
                <a:lnTo>
                  <a:pt x="1877" y="452"/>
                </a:lnTo>
                <a:lnTo>
                  <a:pt x="1873" y="455"/>
                </a:lnTo>
                <a:lnTo>
                  <a:pt x="1870" y="459"/>
                </a:lnTo>
                <a:lnTo>
                  <a:pt x="1868" y="463"/>
                </a:lnTo>
                <a:lnTo>
                  <a:pt x="1867" y="465"/>
                </a:lnTo>
                <a:lnTo>
                  <a:pt x="1866" y="467"/>
                </a:lnTo>
                <a:lnTo>
                  <a:pt x="1821" y="463"/>
                </a:lnTo>
                <a:lnTo>
                  <a:pt x="1823" y="457"/>
                </a:lnTo>
                <a:lnTo>
                  <a:pt x="1825" y="452"/>
                </a:lnTo>
                <a:lnTo>
                  <a:pt x="1827" y="446"/>
                </a:lnTo>
                <a:lnTo>
                  <a:pt x="1830" y="441"/>
                </a:lnTo>
                <a:lnTo>
                  <a:pt x="1833" y="437"/>
                </a:lnTo>
                <a:lnTo>
                  <a:pt x="1837" y="432"/>
                </a:lnTo>
                <a:lnTo>
                  <a:pt x="1841" y="428"/>
                </a:lnTo>
                <a:lnTo>
                  <a:pt x="1846" y="425"/>
                </a:lnTo>
                <a:lnTo>
                  <a:pt x="1851" y="421"/>
                </a:lnTo>
                <a:lnTo>
                  <a:pt x="1857" y="419"/>
                </a:lnTo>
                <a:lnTo>
                  <a:pt x="1863" y="416"/>
                </a:lnTo>
                <a:lnTo>
                  <a:pt x="1869" y="414"/>
                </a:lnTo>
                <a:lnTo>
                  <a:pt x="1876" y="413"/>
                </a:lnTo>
                <a:lnTo>
                  <a:pt x="1883" y="412"/>
                </a:lnTo>
                <a:lnTo>
                  <a:pt x="1890" y="411"/>
                </a:lnTo>
                <a:lnTo>
                  <a:pt x="1898" y="411"/>
                </a:lnTo>
                <a:lnTo>
                  <a:pt x="1908" y="411"/>
                </a:lnTo>
                <a:lnTo>
                  <a:pt x="1917" y="412"/>
                </a:lnTo>
                <a:lnTo>
                  <a:pt x="1926" y="414"/>
                </a:lnTo>
                <a:lnTo>
                  <a:pt x="1935" y="417"/>
                </a:lnTo>
                <a:lnTo>
                  <a:pt x="1943" y="420"/>
                </a:lnTo>
                <a:lnTo>
                  <a:pt x="1947" y="422"/>
                </a:lnTo>
                <a:lnTo>
                  <a:pt x="1950" y="425"/>
                </a:lnTo>
                <a:lnTo>
                  <a:pt x="1957" y="430"/>
                </a:lnTo>
                <a:lnTo>
                  <a:pt x="1963" y="436"/>
                </a:lnTo>
                <a:lnTo>
                  <a:pt x="1965" y="440"/>
                </a:lnTo>
                <a:lnTo>
                  <a:pt x="1967" y="443"/>
                </a:lnTo>
                <a:lnTo>
                  <a:pt x="1969" y="447"/>
                </a:lnTo>
                <a:lnTo>
                  <a:pt x="1970" y="451"/>
                </a:lnTo>
                <a:lnTo>
                  <a:pt x="1972" y="456"/>
                </a:lnTo>
                <a:lnTo>
                  <a:pt x="1972" y="460"/>
                </a:lnTo>
                <a:lnTo>
                  <a:pt x="1973" y="465"/>
                </a:lnTo>
                <a:lnTo>
                  <a:pt x="1973" y="470"/>
                </a:lnTo>
                <a:lnTo>
                  <a:pt x="1973" y="590"/>
                </a:lnTo>
                <a:lnTo>
                  <a:pt x="1927" y="590"/>
                </a:lnTo>
                <a:lnTo>
                  <a:pt x="1927" y="565"/>
                </a:lnTo>
                <a:lnTo>
                  <a:pt x="1922" y="571"/>
                </a:lnTo>
                <a:lnTo>
                  <a:pt x="1917" y="576"/>
                </a:lnTo>
                <a:lnTo>
                  <a:pt x="1912" y="581"/>
                </a:lnTo>
                <a:lnTo>
                  <a:pt x="1906" y="585"/>
                </a:lnTo>
                <a:lnTo>
                  <a:pt x="1899" y="589"/>
                </a:lnTo>
                <a:lnTo>
                  <a:pt x="1891" y="591"/>
                </a:lnTo>
                <a:lnTo>
                  <a:pt x="1887" y="592"/>
                </a:lnTo>
                <a:lnTo>
                  <a:pt x="1883" y="592"/>
                </a:lnTo>
                <a:lnTo>
                  <a:pt x="1874" y="593"/>
                </a:lnTo>
                <a:close/>
                <a:moveTo>
                  <a:pt x="1888" y="559"/>
                </a:moveTo>
                <a:lnTo>
                  <a:pt x="1895" y="559"/>
                </a:lnTo>
                <a:lnTo>
                  <a:pt x="1902" y="557"/>
                </a:lnTo>
                <a:lnTo>
                  <a:pt x="1905" y="556"/>
                </a:lnTo>
                <a:lnTo>
                  <a:pt x="1908" y="554"/>
                </a:lnTo>
                <a:lnTo>
                  <a:pt x="1914" y="550"/>
                </a:lnTo>
                <a:lnTo>
                  <a:pt x="1916" y="547"/>
                </a:lnTo>
                <a:lnTo>
                  <a:pt x="1919" y="545"/>
                </a:lnTo>
                <a:lnTo>
                  <a:pt x="1922" y="539"/>
                </a:lnTo>
                <a:lnTo>
                  <a:pt x="1924" y="533"/>
                </a:lnTo>
                <a:lnTo>
                  <a:pt x="1924" y="530"/>
                </a:lnTo>
                <a:lnTo>
                  <a:pt x="1924" y="527"/>
                </a:lnTo>
                <a:lnTo>
                  <a:pt x="1924" y="508"/>
                </a:lnTo>
                <a:lnTo>
                  <a:pt x="1921" y="510"/>
                </a:lnTo>
                <a:lnTo>
                  <a:pt x="1915" y="511"/>
                </a:lnTo>
                <a:lnTo>
                  <a:pt x="1903" y="514"/>
                </a:lnTo>
                <a:lnTo>
                  <a:pt x="1890" y="516"/>
                </a:lnTo>
                <a:lnTo>
                  <a:pt x="1884" y="517"/>
                </a:lnTo>
                <a:lnTo>
                  <a:pt x="1879" y="518"/>
                </a:lnTo>
                <a:lnTo>
                  <a:pt x="1874" y="520"/>
                </a:lnTo>
                <a:lnTo>
                  <a:pt x="1870" y="523"/>
                </a:lnTo>
                <a:lnTo>
                  <a:pt x="1866" y="526"/>
                </a:lnTo>
                <a:lnTo>
                  <a:pt x="1864" y="530"/>
                </a:lnTo>
                <a:lnTo>
                  <a:pt x="1863" y="532"/>
                </a:lnTo>
                <a:lnTo>
                  <a:pt x="1862" y="534"/>
                </a:lnTo>
                <a:lnTo>
                  <a:pt x="1862" y="539"/>
                </a:lnTo>
                <a:lnTo>
                  <a:pt x="1862" y="543"/>
                </a:lnTo>
                <a:lnTo>
                  <a:pt x="1863" y="548"/>
                </a:lnTo>
                <a:lnTo>
                  <a:pt x="1865" y="549"/>
                </a:lnTo>
                <a:lnTo>
                  <a:pt x="1866" y="551"/>
                </a:lnTo>
                <a:lnTo>
                  <a:pt x="1869" y="554"/>
                </a:lnTo>
                <a:lnTo>
                  <a:pt x="1873" y="556"/>
                </a:lnTo>
                <a:lnTo>
                  <a:pt x="1875" y="557"/>
                </a:lnTo>
                <a:lnTo>
                  <a:pt x="1877" y="558"/>
                </a:lnTo>
                <a:lnTo>
                  <a:pt x="1882" y="559"/>
                </a:lnTo>
                <a:lnTo>
                  <a:pt x="1888" y="559"/>
                </a:lnTo>
                <a:close/>
                <a:moveTo>
                  <a:pt x="2063" y="590"/>
                </a:moveTo>
                <a:lnTo>
                  <a:pt x="2013" y="590"/>
                </a:lnTo>
                <a:lnTo>
                  <a:pt x="2013" y="354"/>
                </a:lnTo>
                <a:lnTo>
                  <a:pt x="2063" y="354"/>
                </a:lnTo>
                <a:lnTo>
                  <a:pt x="2063" y="590"/>
                </a:lnTo>
                <a:close/>
                <a:moveTo>
                  <a:pt x="2197" y="413"/>
                </a:moveTo>
                <a:lnTo>
                  <a:pt x="2197" y="450"/>
                </a:lnTo>
                <a:lnTo>
                  <a:pt x="2164" y="450"/>
                </a:lnTo>
                <a:lnTo>
                  <a:pt x="2164" y="535"/>
                </a:lnTo>
                <a:lnTo>
                  <a:pt x="2164" y="540"/>
                </a:lnTo>
                <a:lnTo>
                  <a:pt x="2165" y="544"/>
                </a:lnTo>
                <a:lnTo>
                  <a:pt x="2166" y="545"/>
                </a:lnTo>
                <a:lnTo>
                  <a:pt x="2167" y="547"/>
                </a:lnTo>
                <a:lnTo>
                  <a:pt x="2169" y="549"/>
                </a:lnTo>
                <a:lnTo>
                  <a:pt x="2171" y="551"/>
                </a:lnTo>
                <a:lnTo>
                  <a:pt x="2174" y="552"/>
                </a:lnTo>
                <a:lnTo>
                  <a:pt x="2177" y="552"/>
                </a:lnTo>
                <a:lnTo>
                  <a:pt x="2181" y="553"/>
                </a:lnTo>
                <a:lnTo>
                  <a:pt x="2188" y="552"/>
                </a:lnTo>
                <a:lnTo>
                  <a:pt x="2193" y="551"/>
                </a:lnTo>
                <a:lnTo>
                  <a:pt x="2201" y="587"/>
                </a:lnTo>
                <a:lnTo>
                  <a:pt x="2190" y="590"/>
                </a:lnTo>
                <a:lnTo>
                  <a:pt x="2183" y="591"/>
                </a:lnTo>
                <a:lnTo>
                  <a:pt x="2174" y="592"/>
                </a:lnTo>
                <a:lnTo>
                  <a:pt x="2168" y="592"/>
                </a:lnTo>
                <a:lnTo>
                  <a:pt x="2161" y="592"/>
                </a:lnTo>
                <a:lnTo>
                  <a:pt x="2156" y="591"/>
                </a:lnTo>
                <a:lnTo>
                  <a:pt x="2150" y="590"/>
                </a:lnTo>
                <a:lnTo>
                  <a:pt x="2145" y="588"/>
                </a:lnTo>
                <a:lnTo>
                  <a:pt x="2140" y="586"/>
                </a:lnTo>
                <a:lnTo>
                  <a:pt x="2135" y="583"/>
                </a:lnTo>
                <a:lnTo>
                  <a:pt x="2131" y="581"/>
                </a:lnTo>
                <a:lnTo>
                  <a:pt x="2127" y="577"/>
                </a:lnTo>
                <a:lnTo>
                  <a:pt x="2124" y="573"/>
                </a:lnTo>
                <a:lnTo>
                  <a:pt x="2121" y="569"/>
                </a:lnTo>
                <a:lnTo>
                  <a:pt x="2119" y="564"/>
                </a:lnTo>
                <a:lnTo>
                  <a:pt x="2117" y="559"/>
                </a:lnTo>
                <a:lnTo>
                  <a:pt x="2116" y="554"/>
                </a:lnTo>
                <a:lnTo>
                  <a:pt x="2115" y="548"/>
                </a:lnTo>
                <a:lnTo>
                  <a:pt x="2115" y="542"/>
                </a:lnTo>
                <a:lnTo>
                  <a:pt x="2115" y="450"/>
                </a:lnTo>
                <a:lnTo>
                  <a:pt x="2091" y="450"/>
                </a:lnTo>
                <a:lnTo>
                  <a:pt x="2091" y="413"/>
                </a:lnTo>
                <a:lnTo>
                  <a:pt x="2115" y="413"/>
                </a:lnTo>
                <a:lnTo>
                  <a:pt x="2115" y="371"/>
                </a:lnTo>
                <a:lnTo>
                  <a:pt x="2164" y="371"/>
                </a:lnTo>
                <a:lnTo>
                  <a:pt x="2164" y="413"/>
                </a:lnTo>
                <a:lnTo>
                  <a:pt x="2197" y="413"/>
                </a:lnTo>
                <a:close/>
                <a:moveTo>
                  <a:pt x="2304" y="593"/>
                </a:moveTo>
                <a:lnTo>
                  <a:pt x="2291" y="592"/>
                </a:lnTo>
                <a:lnTo>
                  <a:pt x="2285" y="591"/>
                </a:lnTo>
                <a:lnTo>
                  <a:pt x="2279" y="590"/>
                </a:lnTo>
                <a:lnTo>
                  <a:pt x="2268" y="587"/>
                </a:lnTo>
                <a:lnTo>
                  <a:pt x="2263" y="584"/>
                </a:lnTo>
                <a:lnTo>
                  <a:pt x="2258" y="582"/>
                </a:lnTo>
                <a:lnTo>
                  <a:pt x="2249" y="575"/>
                </a:lnTo>
                <a:lnTo>
                  <a:pt x="2245" y="572"/>
                </a:lnTo>
                <a:lnTo>
                  <a:pt x="2241" y="568"/>
                </a:lnTo>
                <a:lnTo>
                  <a:pt x="2234" y="559"/>
                </a:lnTo>
                <a:lnTo>
                  <a:pt x="2231" y="555"/>
                </a:lnTo>
                <a:lnTo>
                  <a:pt x="2228" y="550"/>
                </a:lnTo>
                <a:lnTo>
                  <a:pt x="2223" y="539"/>
                </a:lnTo>
                <a:lnTo>
                  <a:pt x="2221" y="533"/>
                </a:lnTo>
                <a:lnTo>
                  <a:pt x="2220" y="527"/>
                </a:lnTo>
                <a:lnTo>
                  <a:pt x="2219" y="521"/>
                </a:lnTo>
                <a:lnTo>
                  <a:pt x="2218" y="515"/>
                </a:lnTo>
                <a:lnTo>
                  <a:pt x="2218" y="509"/>
                </a:lnTo>
                <a:lnTo>
                  <a:pt x="2217" y="502"/>
                </a:lnTo>
                <a:lnTo>
                  <a:pt x="2218" y="495"/>
                </a:lnTo>
                <a:lnTo>
                  <a:pt x="2218" y="489"/>
                </a:lnTo>
                <a:lnTo>
                  <a:pt x="2219" y="482"/>
                </a:lnTo>
                <a:lnTo>
                  <a:pt x="2220" y="476"/>
                </a:lnTo>
                <a:lnTo>
                  <a:pt x="2223" y="465"/>
                </a:lnTo>
                <a:lnTo>
                  <a:pt x="2225" y="459"/>
                </a:lnTo>
                <a:lnTo>
                  <a:pt x="2228" y="454"/>
                </a:lnTo>
                <a:lnTo>
                  <a:pt x="2234" y="444"/>
                </a:lnTo>
                <a:lnTo>
                  <a:pt x="2237" y="440"/>
                </a:lnTo>
                <a:lnTo>
                  <a:pt x="2241" y="436"/>
                </a:lnTo>
                <a:lnTo>
                  <a:pt x="2245" y="432"/>
                </a:lnTo>
                <a:lnTo>
                  <a:pt x="2249" y="428"/>
                </a:lnTo>
                <a:lnTo>
                  <a:pt x="2253" y="425"/>
                </a:lnTo>
                <a:lnTo>
                  <a:pt x="2258" y="422"/>
                </a:lnTo>
                <a:lnTo>
                  <a:pt x="2263" y="419"/>
                </a:lnTo>
                <a:lnTo>
                  <a:pt x="2268" y="417"/>
                </a:lnTo>
                <a:lnTo>
                  <a:pt x="2274" y="415"/>
                </a:lnTo>
                <a:lnTo>
                  <a:pt x="2279" y="413"/>
                </a:lnTo>
                <a:lnTo>
                  <a:pt x="2285" y="412"/>
                </a:lnTo>
                <a:lnTo>
                  <a:pt x="2291" y="411"/>
                </a:lnTo>
                <a:lnTo>
                  <a:pt x="2304" y="411"/>
                </a:lnTo>
                <a:lnTo>
                  <a:pt x="2317" y="411"/>
                </a:lnTo>
                <a:lnTo>
                  <a:pt x="2323" y="412"/>
                </a:lnTo>
                <a:lnTo>
                  <a:pt x="2329" y="413"/>
                </a:lnTo>
                <a:lnTo>
                  <a:pt x="2340" y="417"/>
                </a:lnTo>
                <a:lnTo>
                  <a:pt x="2346" y="419"/>
                </a:lnTo>
                <a:lnTo>
                  <a:pt x="2351" y="422"/>
                </a:lnTo>
                <a:lnTo>
                  <a:pt x="2360" y="428"/>
                </a:lnTo>
                <a:lnTo>
                  <a:pt x="2364" y="432"/>
                </a:lnTo>
                <a:lnTo>
                  <a:pt x="2368" y="436"/>
                </a:lnTo>
                <a:lnTo>
                  <a:pt x="2375" y="444"/>
                </a:lnTo>
                <a:lnTo>
                  <a:pt x="2378" y="449"/>
                </a:lnTo>
                <a:lnTo>
                  <a:pt x="2381" y="454"/>
                </a:lnTo>
                <a:lnTo>
                  <a:pt x="2385" y="465"/>
                </a:lnTo>
                <a:lnTo>
                  <a:pt x="2387" y="470"/>
                </a:lnTo>
                <a:lnTo>
                  <a:pt x="2389" y="476"/>
                </a:lnTo>
                <a:lnTo>
                  <a:pt x="2390" y="482"/>
                </a:lnTo>
                <a:lnTo>
                  <a:pt x="2391" y="489"/>
                </a:lnTo>
                <a:lnTo>
                  <a:pt x="2391" y="495"/>
                </a:lnTo>
                <a:lnTo>
                  <a:pt x="2391" y="502"/>
                </a:lnTo>
                <a:lnTo>
                  <a:pt x="2391" y="509"/>
                </a:lnTo>
                <a:lnTo>
                  <a:pt x="2391" y="515"/>
                </a:lnTo>
                <a:lnTo>
                  <a:pt x="2390" y="521"/>
                </a:lnTo>
                <a:lnTo>
                  <a:pt x="2389" y="527"/>
                </a:lnTo>
                <a:lnTo>
                  <a:pt x="2385" y="539"/>
                </a:lnTo>
                <a:lnTo>
                  <a:pt x="2383" y="544"/>
                </a:lnTo>
                <a:lnTo>
                  <a:pt x="2381" y="550"/>
                </a:lnTo>
                <a:lnTo>
                  <a:pt x="2375" y="559"/>
                </a:lnTo>
                <a:lnTo>
                  <a:pt x="2372" y="564"/>
                </a:lnTo>
                <a:lnTo>
                  <a:pt x="2368" y="568"/>
                </a:lnTo>
                <a:lnTo>
                  <a:pt x="2364" y="572"/>
                </a:lnTo>
                <a:lnTo>
                  <a:pt x="2360" y="575"/>
                </a:lnTo>
                <a:lnTo>
                  <a:pt x="2355" y="579"/>
                </a:lnTo>
                <a:lnTo>
                  <a:pt x="2351" y="582"/>
                </a:lnTo>
                <a:lnTo>
                  <a:pt x="2346" y="584"/>
                </a:lnTo>
                <a:lnTo>
                  <a:pt x="2340" y="587"/>
                </a:lnTo>
                <a:lnTo>
                  <a:pt x="2335" y="589"/>
                </a:lnTo>
                <a:lnTo>
                  <a:pt x="2329" y="590"/>
                </a:lnTo>
                <a:lnTo>
                  <a:pt x="2323" y="591"/>
                </a:lnTo>
                <a:lnTo>
                  <a:pt x="2317" y="592"/>
                </a:lnTo>
                <a:lnTo>
                  <a:pt x="2304" y="593"/>
                </a:lnTo>
                <a:close/>
                <a:moveTo>
                  <a:pt x="2305" y="555"/>
                </a:moveTo>
                <a:lnTo>
                  <a:pt x="2309" y="555"/>
                </a:lnTo>
                <a:lnTo>
                  <a:pt x="2313" y="554"/>
                </a:lnTo>
                <a:lnTo>
                  <a:pt x="2317" y="553"/>
                </a:lnTo>
                <a:lnTo>
                  <a:pt x="2321" y="551"/>
                </a:lnTo>
                <a:lnTo>
                  <a:pt x="2324" y="549"/>
                </a:lnTo>
                <a:lnTo>
                  <a:pt x="2327" y="547"/>
                </a:lnTo>
                <a:lnTo>
                  <a:pt x="2330" y="544"/>
                </a:lnTo>
                <a:lnTo>
                  <a:pt x="2332" y="540"/>
                </a:lnTo>
                <a:lnTo>
                  <a:pt x="2334" y="536"/>
                </a:lnTo>
                <a:lnTo>
                  <a:pt x="2336" y="532"/>
                </a:lnTo>
                <a:lnTo>
                  <a:pt x="2338" y="527"/>
                </a:lnTo>
                <a:lnTo>
                  <a:pt x="2339" y="523"/>
                </a:lnTo>
                <a:lnTo>
                  <a:pt x="2341" y="513"/>
                </a:lnTo>
                <a:lnTo>
                  <a:pt x="2341" y="507"/>
                </a:lnTo>
                <a:lnTo>
                  <a:pt x="2342" y="502"/>
                </a:lnTo>
                <a:lnTo>
                  <a:pt x="2341" y="491"/>
                </a:lnTo>
                <a:lnTo>
                  <a:pt x="2339" y="480"/>
                </a:lnTo>
                <a:lnTo>
                  <a:pt x="2338" y="476"/>
                </a:lnTo>
                <a:lnTo>
                  <a:pt x="2336" y="471"/>
                </a:lnTo>
                <a:lnTo>
                  <a:pt x="2332" y="463"/>
                </a:lnTo>
                <a:lnTo>
                  <a:pt x="2330" y="460"/>
                </a:lnTo>
                <a:lnTo>
                  <a:pt x="2327" y="457"/>
                </a:lnTo>
                <a:lnTo>
                  <a:pt x="2324" y="454"/>
                </a:lnTo>
                <a:lnTo>
                  <a:pt x="2321" y="452"/>
                </a:lnTo>
                <a:lnTo>
                  <a:pt x="2317" y="450"/>
                </a:lnTo>
                <a:lnTo>
                  <a:pt x="2313" y="449"/>
                </a:lnTo>
                <a:lnTo>
                  <a:pt x="2309" y="448"/>
                </a:lnTo>
                <a:lnTo>
                  <a:pt x="2305" y="448"/>
                </a:lnTo>
                <a:lnTo>
                  <a:pt x="2300" y="448"/>
                </a:lnTo>
                <a:lnTo>
                  <a:pt x="2296" y="449"/>
                </a:lnTo>
                <a:lnTo>
                  <a:pt x="2292" y="450"/>
                </a:lnTo>
                <a:lnTo>
                  <a:pt x="2288" y="452"/>
                </a:lnTo>
                <a:lnTo>
                  <a:pt x="2285" y="454"/>
                </a:lnTo>
                <a:lnTo>
                  <a:pt x="2282" y="457"/>
                </a:lnTo>
                <a:lnTo>
                  <a:pt x="2279" y="460"/>
                </a:lnTo>
                <a:lnTo>
                  <a:pt x="2277" y="463"/>
                </a:lnTo>
                <a:lnTo>
                  <a:pt x="2272" y="471"/>
                </a:lnTo>
                <a:lnTo>
                  <a:pt x="2271" y="476"/>
                </a:lnTo>
                <a:lnTo>
                  <a:pt x="2270" y="480"/>
                </a:lnTo>
                <a:lnTo>
                  <a:pt x="2269" y="485"/>
                </a:lnTo>
                <a:lnTo>
                  <a:pt x="2268" y="491"/>
                </a:lnTo>
                <a:lnTo>
                  <a:pt x="2267" y="496"/>
                </a:lnTo>
                <a:lnTo>
                  <a:pt x="2267" y="502"/>
                </a:lnTo>
                <a:lnTo>
                  <a:pt x="2268" y="513"/>
                </a:lnTo>
                <a:lnTo>
                  <a:pt x="2270" y="523"/>
                </a:lnTo>
                <a:lnTo>
                  <a:pt x="2271" y="527"/>
                </a:lnTo>
                <a:lnTo>
                  <a:pt x="2272" y="532"/>
                </a:lnTo>
                <a:lnTo>
                  <a:pt x="2274" y="536"/>
                </a:lnTo>
                <a:lnTo>
                  <a:pt x="2277" y="540"/>
                </a:lnTo>
                <a:lnTo>
                  <a:pt x="2279" y="544"/>
                </a:lnTo>
                <a:lnTo>
                  <a:pt x="2282" y="547"/>
                </a:lnTo>
                <a:lnTo>
                  <a:pt x="2285" y="549"/>
                </a:lnTo>
                <a:lnTo>
                  <a:pt x="2288" y="551"/>
                </a:lnTo>
                <a:lnTo>
                  <a:pt x="2292" y="553"/>
                </a:lnTo>
                <a:lnTo>
                  <a:pt x="2296" y="554"/>
                </a:lnTo>
                <a:lnTo>
                  <a:pt x="2300" y="555"/>
                </a:lnTo>
                <a:lnTo>
                  <a:pt x="2305" y="555"/>
                </a:lnTo>
                <a:close/>
                <a:moveTo>
                  <a:pt x="2539" y="512"/>
                </a:moveTo>
                <a:lnTo>
                  <a:pt x="2430" y="512"/>
                </a:lnTo>
                <a:lnTo>
                  <a:pt x="2430" y="473"/>
                </a:lnTo>
                <a:lnTo>
                  <a:pt x="2539" y="473"/>
                </a:lnTo>
                <a:lnTo>
                  <a:pt x="2539" y="512"/>
                </a:lnTo>
                <a:close/>
                <a:moveTo>
                  <a:pt x="2695" y="514"/>
                </a:moveTo>
                <a:lnTo>
                  <a:pt x="2695" y="413"/>
                </a:lnTo>
                <a:lnTo>
                  <a:pt x="2744" y="413"/>
                </a:lnTo>
                <a:lnTo>
                  <a:pt x="2744" y="590"/>
                </a:lnTo>
                <a:lnTo>
                  <a:pt x="2697" y="590"/>
                </a:lnTo>
                <a:lnTo>
                  <a:pt x="2697" y="558"/>
                </a:lnTo>
                <a:lnTo>
                  <a:pt x="2693" y="565"/>
                </a:lnTo>
                <a:lnTo>
                  <a:pt x="2688" y="572"/>
                </a:lnTo>
                <a:lnTo>
                  <a:pt x="2682" y="577"/>
                </a:lnTo>
                <a:lnTo>
                  <a:pt x="2675" y="583"/>
                </a:lnTo>
                <a:lnTo>
                  <a:pt x="2672" y="585"/>
                </a:lnTo>
                <a:lnTo>
                  <a:pt x="2668" y="587"/>
                </a:lnTo>
                <a:lnTo>
                  <a:pt x="2666" y="588"/>
                </a:lnTo>
                <a:lnTo>
                  <a:pt x="2664" y="588"/>
                </a:lnTo>
                <a:lnTo>
                  <a:pt x="2660" y="590"/>
                </a:lnTo>
                <a:lnTo>
                  <a:pt x="2651" y="591"/>
                </a:lnTo>
                <a:lnTo>
                  <a:pt x="2647" y="592"/>
                </a:lnTo>
                <a:lnTo>
                  <a:pt x="2642" y="592"/>
                </a:lnTo>
                <a:lnTo>
                  <a:pt x="2635" y="592"/>
                </a:lnTo>
                <a:lnTo>
                  <a:pt x="2629" y="591"/>
                </a:lnTo>
                <a:lnTo>
                  <a:pt x="2623" y="589"/>
                </a:lnTo>
                <a:lnTo>
                  <a:pt x="2618" y="588"/>
                </a:lnTo>
                <a:lnTo>
                  <a:pt x="2612" y="585"/>
                </a:lnTo>
                <a:lnTo>
                  <a:pt x="2607" y="582"/>
                </a:lnTo>
                <a:lnTo>
                  <a:pt x="2603" y="578"/>
                </a:lnTo>
                <a:lnTo>
                  <a:pt x="2598" y="574"/>
                </a:lnTo>
                <a:lnTo>
                  <a:pt x="2596" y="572"/>
                </a:lnTo>
                <a:lnTo>
                  <a:pt x="2595" y="570"/>
                </a:lnTo>
                <a:lnTo>
                  <a:pt x="2591" y="564"/>
                </a:lnTo>
                <a:lnTo>
                  <a:pt x="2588" y="559"/>
                </a:lnTo>
                <a:lnTo>
                  <a:pt x="2587" y="556"/>
                </a:lnTo>
                <a:lnTo>
                  <a:pt x="2586" y="553"/>
                </a:lnTo>
                <a:lnTo>
                  <a:pt x="2584" y="547"/>
                </a:lnTo>
                <a:lnTo>
                  <a:pt x="2583" y="540"/>
                </a:lnTo>
                <a:lnTo>
                  <a:pt x="2582" y="533"/>
                </a:lnTo>
                <a:lnTo>
                  <a:pt x="2582" y="525"/>
                </a:lnTo>
                <a:lnTo>
                  <a:pt x="2582" y="413"/>
                </a:lnTo>
                <a:lnTo>
                  <a:pt x="2631" y="413"/>
                </a:lnTo>
                <a:lnTo>
                  <a:pt x="2631" y="517"/>
                </a:lnTo>
                <a:lnTo>
                  <a:pt x="2631" y="524"/>
                </a:lnTo>
                <a:lnTo>
                  <a:pt x="2633" y="531"/>
                </a:lnTo>
                <a:lnTo>
                  <a:pt x="2636" y="536"/>
                </a:lnTo>
                <a:lnTo>
                  <a:pt x="2637" y="539"/>
                </a:lnTo>
                <a:lnTo>
                  <a:pt x="2639" y="541"/>
                </a:lnTo>
                <a:lnTo>
                  <a:pt x="2644" y="545"/>
                </a:lnTo>
                <a:lnTo>
                  <a:pt x="2646" y="547"/>
                </a:lnTo>
                <a:lnTo>
                  <a:pt x="2649" y="548"/>
                </a:lnTo>
                <a:lnTo>
                  <a:pt x="2655" y="550"/>
                </a:lnTo>
                <a:lnTo>
                  <a:pt x="2658" y="550"/>
                </a:lnTo>
                <a:lnTo>
                  <a:pt x="2661" y="551"/>
                </a:lnTo>
                <a:lnTo>
                  <a:pt x="2668" y="550"/>
                </a:lnTo>
                <a:lnTo>
                  <a:pt x="2674" y="548"/>
                </a:lnTo>
                <a:lnTo>
                  <a:pt x="2680" y="545"/>
                </a:lnTo>
                <a:lnTo>
                  <a:pt x="2685" y="541"/>
                </a:lnTo>
                <a:lnTo>
                  <a:pt x="2687" y="539"/>
                </a:lnTo>
                <a:lnTo>
                  <a:pt x="2689" y="536"/>
                </a:lnTo>
                <a:lnTo>
                  <a:pt x="2693" y="530"/>
                </a:lnTo>
                <a:lnTo>
                  <a:pt x="2695" y="523"/>
                </a:lnTo>
                <a:lnTo>
                  <a:pt x="2695" y="519"/>
                </a:lnTo>
                <a:lnTo>
                  <a:pt x="2695" y="514"/>
                </a:lnTo>
                <a:close/>
                <a:moveTo>
                  <a:pt x="2834" y="487"/>
                </a:moveTo>
                <a:lnTo>
                  <a:pt x="2834" y="590"/>
                </a:lnTo>
                <a:lnTo>
                  <a:pt x="2785" y="590"/>
                </a:lnTo>
                <a:lnTo>
                  <a:pt x="2785" y="413"/>
                </a:lnTo>
                <a:lnTo>
                  <a:pt x="2832" y="413"/>
                </a:lnTo>
                <a:lnTo>
                  <a:pt x="2832" y="444"/>
                </a:lnTo>
                <a:lnTo>
                  <a:pt x="2837" y="437"/>
                </a:lnTo>
                <a:lnTo>
                  <a:pt x="2842" y="430"/>
                </a:lnTo>
                <a:lnTo>
                  <a:pt x="2847" y="425"/>
                </a:lnTo>
                <a:lnTo>
                  <a:pt x="2854" y="420"/>
                </a:lnTo>
                <a:lnTo>
                  <a:pt x="2861" y="416"/>
                </a:lnTo>
                <a:lnTo>
                  <a:pt x="2865" y="414"/>
                </a:lnTo>
                <a:lnTo>
                  <a:pt x="2869" y="413"/>
                </a:lnTo>
                <a:lnTo>
                  <a:pt x="2878" y="411"/>
                </a:lnTo>
                <a:lnTo>
                  <a:pt x="2882" y="411"/>
                </a:lnTo>
                <a:lnTo>
                  <a:pt x="2887" y="411"/>
                </a:lnTo>
                <a:lnTo>
                  <a:pt x="2894" y="411"/>
                </a:lnTo>
                <a:lnTo>
                  <a:pt x="2900" y="412"/>
                </a:lnTo>
                <a:lnTo>
                  <a:pt x="2906" y="413"/>
                </a:lnTo>
                <a:lnTo>
                  <a:pt x="2912" y="415"/>
                </a:lnTo>
                <a:lnTo>
                  <a:pt x="2917" y="418"/>
                </a:lnTo>
                <a:lnTo>
                  <a:pt x="2922" y="421"/>
                </a:lnTo>
                <a:lnTo>
                  <a:pt x="2927" y="424"/>
                </a:lnTo>
                <a:lnTo>
                  <a:pt x="2932" y="428"/>
                </a:lnTo>
                <a:lnTo>
                  <a:pt x="2935" y="433"/>
                </a:lnTo>
                <a:lnTo>
                  <a:pt x="2939" y="438"/>
                </a:lnTo>
                <a:lnTo>
                  <a:pt x="2942" y="444"/>
                </a:lnTo>
                <a:lnTo>
                  <a:pt x="2943" y="446"/>
                </a:lnTo>
                <a:lnTo>
                  <a:pt x="2944" y="449"/>
                </a:lnTo>
                <a:lnTo>
                  <a:pt x="2946" y="456"/>
                </a:lnTo>
                <a:lnTo>
                  <a:pt x="2947" y="462"/>
                </a:lnTo>
                <a:lnTo>
                  <a:pt x="2948" y="470"/>
                </a:lnTo>
                <a:lnTo>
                  <a:pt x="2948" y="477"/>
                </a:lnTo>
                <a:lnTo>
                  <a:pt x="2948" y="590"/>
                </a:lnTo>
                <a:lnTo>
                  <a:pt x="2899" y="590"/>
                </a:lnTo>
                <a:lnTo>
                  <a:pt x="2899" y="486"/>
                </a:lnTo>
                <a:lnTo>
                  <a:pt x="2899" y="478"/>
                </a:lnTo>
                <a:lnTo>
                  <a:pt x="2898" y="475"/>
                </a:lnTo>
                <a:lnTo>
                  <a:pt x="2897" y="471"/>
                </a:lnTo>
                <a:lnTo>
                  <a:pt x="2895" y="466"/>
                </a:lnTo>
                <a:lnTo>
                  <a:pt x="2893" y="463"/>
                </a:lnTo>
                <a:lnTo>
                  <a:pt x="2891" y="461"/>
                </a:lnTo>
                <a:lnTo>
                  <a:pt x="2886" y="457"/>
                </a:lnTo>
                <a:lnTo>
                  <a:pt x="2884" y="455"/>
                </a:lnTo>
                <a:lnTo>
                  <a:pt x="2881" y="454"/>
                </a:lnTo>
                <a:lnTo>
                  <a:pt x="2875" y="452"/>
                </a:lnTo>
                <a:lnTo>
                  <a:pt x="2871" y="451"/>
                </a:lnTo>
                <a:lnTo>
                  <a:pt x="2868" y="451"/>
                </a:lnTo>
                <a:lnTo>
                  <a:pt x="2861" y="452"/>
                </a:lnTo>
                <a:lnTo>
                  <a:pt x="2854" y="454"/>
                </a:lnTo>
                <a:lnTo>
                  <a:pt x="2851" y="455"/>
                </a:lnTo>
                <a:lnTo>
                  <a:pt x="2849" y="457"/>
                </a:lnTo>
                <a:lnTo>
                  <a:pt x="2846" y="459"/>
                </a:lnTo>
                <a:lnTo>
                  <a:pt x="2844" y="461"/>
                </a:lnTo>
                <a:lnTo>
                  <a:pt x="2842" y="463"/>
                </a:lnTo>
                <a:lnTo>
                  <a:pt x="2840" y="466"/>
                </a:lnTo>
                <a:lnTo>
                  <a:pt x="2838" y="469"/>
                </a:lnTo>
                <a:lnTo>
                  <a:pt x="2837" y="472"/>
                </a:lnTo>
                <a:lnTo>
                  <a:pt x="2835" y="479"/>
                </a:lnTo>
                <a:lnTo>
                  <a:pt x="2834" y="483"/>
                </a:lnTo>
                <a:lnTo>
                  <a:pt x="2834" y="487"/>
                </a:lnTo>
                <a:close/>
                <a:moveTo>
                  <a:pt x="3014" y="390"/>
                </a:moveTo>
                <a:lnTo>
                  <a:pt x="3008" y="390"/>
                </a:lnTo>
                <a:lnTo>
                  <a:pt x="3004" y="388"/>
                </a:lnTo>
                <a:lnTo>
                  <a:pt x="2999" y="386"/>
                </a:lnTo>
                <a:lnTo>
                  <a:pt x="2995" y="383"/>
                </a:lnTo>
                <a:lnTo>
                  <a:pt x="2992" y="379"/>
                </a:lnTo>
                <a:lnTo>
                  <a:pt x="2989" y="375"/>
                </a:lnTo>
                <a:lnTo>
                  <a:pt x="2988" y="370"/>
                </a:lnTo>
                <a:lnTo>
                  <a:pt x="2987" y="365"/>
                </a:lnTo>
                <a:lnTo>
                  <a:pt x="2988" y="360"/>
                </a:lnTo>
                <a:lnTo>
                  <a:pt x="2989" y="356"/>
                </a:lnTo>
                <a:lnTo>
                  <a:pt x="2992" y="352"/>
                </a:lnTo>
                <a:lnTo>
                  <a:pt x="2995" y="348"/>
                </a:lnTo>
                <a:lnTo>
                  <a:pt x="2999" y="345"/>
                </a:lnTo>
                <a:lnTo>
                  <a:pt x="3004" y="342"/>
                </a:lnTo>
                <a:lnTo>
                  <a:pt x="3008" y="341"/>
                </a:lnTo>
                <a:lnTo>
                  <a:pt x="3014" y="341"/>
                </a:lnTo>
                <a:lnTo>
                  <a:pt x="3019" y="341"/>
                </a:lnTo>
                <a:lnTo>
                  <a:pt x="3024" y="342"/>
                </a:lnTo>
                <a:lnTo>
                  <a:pt x="3028" y="345"/>
                </a:lnTo>
                <a:lnTo>
                  <a:pt x="3032" y="348"/>
                </a:lnTo>
                <a:lnTo>
                  <a:pt x="3036" y="352"/>
                </a:lnTo>
                <a:lnTo>
                  <a:pt x="3038" y="356"/>
                </a:lnTo>
                <a:lnTo>
                  <a:pt x="3040" y="360"/>
                </a:lnTo>
                <a:lnTo>
                  <a:pt x="3040" y="365"/>
                </a:lnTo>
                <a:lnTo>
                  <a:pt x="3040" y="370"/>
                </a:lnTo>
                <a:lnTo>
                  <a:pt x="3038" y="375"/>
                </a:lnTo>
                <a:lnTo>
                  <a:pt x="3036" y="379"/>
                </a:lnTo>
                <a:lnTo>
                  <a:pt x="3032" y="383"/>
                </a:lnTo>
                <a:lnTo>
                  <a:pt x="3028" y="386"/>
                </a:lnTo>
                <a:lnTo>
                  <a:pt x="3024" y="388"/>
                </a:lnTo>
                <a:lnTo>
                  <a:pt x="3019" y="390"/>
                </a:lnTo>
                <a:lnTo>
                  <a:pt x="3014" y="390"/>
                </a:lnTo>
                <a:close/>
                <a:moveTo>
                  <a:pt x="2989" y="413"/>
                </a:moveTo>
                <a:lnTo>
                  <a:pt x="3038" y="413"/>
                </a:lnTo>
                <a:lnTo>
                  <a:pt x="3038" y="590"/>
                </a:lnTo>
                <a:lnTo>
                  <a:pt x="2989" y="590"/>
                </a:lnTo>
                <a:lnTo>
                  <a:pt x="2989" y="413"/>
                </a:lnTo>
                <a:close/>
                <a:moveTo>
                  <a:pt x="3242" y="413"/>
                </a:moveTo>
                <a:lnTo>
                  <a:pt x="3180" y="590"/>
                </a:lnTo>
                <a:lnTo>
                  <a:pt x="3125" y="590"/>
                </a:lnTo>
                <a:lnTo>
                  <a:pt x="3063" y="413"/>
                </a:lnTo>
                <a:lnTo>
                  <a:pt x="3115" y="413"/>
                </a:lnTo>
                <a:lnTo>
                  <a:pt x="3151" y="539"/>
                </a:lnTo>
                <a:lnTo>
                  <a:pt x="3190" y="413"/>
                </a:lnTo>
                <a:lnTo>
                  <a:pt x="3242" y="413"/>
                </a:lnTo>
                <a:close/>
                <a:moveTo>
                  <a:pt x="3340" y="593"/>
                </a:moveTo>
                <a:lnTo>
                  <a:pt x="3333" y="593"/>
                </a:lnTo>
                <a:lnTo>
                  <a:pt x="3327" y="592"/>
                </a:lnTo>
                <a:lnTo>
                  <a:pt x="3315" y="590"/>
                </a:lnTo>
                <a:lnTo>
                  <a:pt x="3309" y="589"/>
                </a:lnTo>
                <a:lnTo>
                  <a:pt x="3303" y="587"/>
                </a:lnTo>
                <a:lnTo>
                  <a:pt x="3293" y="582"/>
                </a:lnTo>
                <a:lnTo>
                  <a:pt x="3288" y="579"/>
                </a:lnTo>
                <a:lnTo>
                  <a:pt x="3284" y="576"/>
                </a:lnTo>
                <a:lnTo>
                  <a:pt x="3279" y="572"/>
                </a:lnTo>
                <a:lnTo>
                  <a:pt x="3276" y="569"/>
                </a:lnTo>
                <a:lnTo>
                  <a:pt x="3269" y="560"/>
                </a:lnTo>
                <a:lnTo>
                  <a:pt x="3266" y="555"/>
                </a:lnTo>
                <a:lnTo>
                  <a:pt x="3263" y="550"/>
                </a:lnTo>
                <a:lnTo>
                  <a:pt x="3258" y="540"/>
                </a:lnTo>
                <a:lnTo>
                  <a:pt x="3256" y="534"/>
                </a:lnTo>
                <a:lnTo>
                  <a:pt x="3255" y="528"/>
                </a:lnTo>
                <a:lnTo>
                  <a:pt x="3254" y="522"/>
                </a:lnTo>
                <a:lnTo>
                  <a:pt x="3253" y="516"/>
                </a:lnTo>
                <a:lnTo>
                  <a:pt x="3252" y="509"/>
                </a:lnTo>
                <a:lnTo>
                  <a:pt x="3252" y="502"/>
                </a:lnTo>
                <a:lnTo>
                  <a:pt x="3252" y="495"/>
                </a:lnTo>
                <a:lnTo>
                  <a:pt x="3253" y="489"/>
                </a:lnTo>
                <a:lnTo>
                  <a:pt x="3254" y="483"/>
                </a:lnTo>
                <a:lnTo>
                  <a:pt x="3255" y="477"/>
                </a:lnTo>
                <a:lnTo>
                  <a:pt x="3258" y="465"/>
                </a:lnTo>
                <a:lnTo>
                  <a:pt x="3260" y="459"/>
                </a:lnTo>
                <a:lnTo>
                  <a:pt x="3263" y="454"/>
                </a:lnTo>
                <a:lnTo>
                  <a:pt x="3269" y="445"/>
                </a:lnTo>
                <a:lnTo>
                  <a:pt x="3272" y="440"/>
                </a:lnTo>
                <a:lnTo>
                  <a:pt x="3275" y="436"/>
                </a:lnTo>
                <a:lnTo>
                  <a:pt x="3279" y="432"/>
                </a:lnTo>
                <a:lnTo>
                  <a:pt x="3283" y="428"/>
                </a:lnTo>
                <a:lnTo>
                  <a:pt x="3293" y="422"/>
                </a:lnTo>
                <a:lnTo>
                  <a:pt x="3297" y="419"/>
                </a:lnTo>
                <a:lnTo>
                  <a:pt x="3303" y="417"/>
                </a:lnTo>
                <a:lnTo>
                  <a:pt x="3308" y="415"/>
                </a:lnTo>
                <a:lnTo>
                  <a:pt x="3314" y="413"/>
                </a:lnTo>
                <a:lnTo>
                  <a:pt x="3319" y="412"/>
                </a:lnTo>
                <a:lnTo>
                  <a:pt x="3325" y="411"/>
                </a:lnTo>
                <a:lnTo>
                  <a:pt x="3338" y="411"/>
                </a:lnTo>
                <a:lnTo>
                  <a:pt x="3349" y="411"/>
                </a:lnTo>
                <a:lnTo>
                  <a:pt x="3360" y="413"/>
                </a:lnTo>
                <a:lnTo>
                  <a:pt x="3365" y="414"/>
                </a:lnTo>
                <a:lnTo>
                  <a:pt x="3370" y="416"/>
                </a:lnTo>
                <a:lnTo>
                  <a:pt x="3380" y="421"/>
                </a:lnTo>
                <a:lnTo>
                  <a:pt x="3389" y="426"/>
                </a:lnTo>
                <a:lnTo>
                  <a:pt x="3393" y="429"/>
                </a:lnTo>
                <a:lnTo>
                  <a:pt x="3397" y="433"/>
                </a:lnTo>
                <a:lnTo>
                  <a:pt x="3404" y="441"/>
                </a:lnTo>
                <a:lnTo>
                  <a:pt x="3407" y="446"/>
                </a:lnTo>
                <a:lnTo>
                  <a:pt x="3410" y="450"/>
                </a:lnTo>
                <a:lnTo>
                  <a:pt x="3412" y="456"/>
                </a:lnTo>
                <a:lnTo>
                  <a:pt x="3415" y="461"/>
                </a:lnTo>
                <a:lnTo>
                  <a:pt x="3417" y="467"/>
                </a:lnTo>
                <a:lnTo>
                  <a:pt x="3418" y="473"/>
                </a:lnTo>
                <a:lnTo>
                  <a:pt x="3419" y="479"/>
                </a:lnTo>
                <a:lnTo>
                  <a:pt x="3420" y="486"/>
                </a:lnTo>
                <a:lnTo>
                  <a:pt x="3421" y="493"/>
                </a:lnTo>
                <a:lnTo>
                  <a:pt x="3421" y="500"/>
                </a:lnTo>
                <a:lnTo>
                  <a:pt x="3421" y="514"/>
                </a:lnTo>
                <a:lnTo>
                  <a:pt x="3301" y="514"/>
                </a:lnTo>
                <a:lnTo>
                  <a:pt x="3301" y="519"/>
                </a:lnTo>
                <a:lnTo>
                  <a:pt x="3301" y="523"/>
                </a:lnTo>
                <a:lnTo>
                  <a:pt x="3302" y="528"/>
                </a:lnTo>
                <a:lnTo>
                  <a:pt x="3303" y="532"/>
                </a:lnTo>
                <a:lnTo>
                  <a:pt x="3307" y="539"/>
                </a:lnTo>
                <a:lnTo>
                  <a:pt x="3309" y="542"/>
                </a:lnTo>
                <a:lnTo>
                  <a:pt x="3311" y="545"/>
                </a:lnTo>
                <a:lnTo>
                  <a:pt x="3314" y="548"/>
                </a:lnTo>
                <a:lnTo>
                  <a:pt x="3317" y="550"/>
                </a:lnTo>
                <a:lnTo>
                  <a:pt x="3321" y="552"/>
                </a:lnTo>
                <a:lnTo>
                  <a:pt x="3324" y="554"/>
                </a:lnTo>
                <a:lnTo>
                  <a:pt x="3328" y="555"/>
                </a:lnTo>
                <a:lnTo>
                  <a:pt x="3332" y="556"/>
                </a:lnTo>
                <a:lnTo>
                  <a:pt x="3341" y="557"/>
                </a:lnTo>
                <a:lnTo>
                  <a:pt x="3347" y="556"/>
                </a:lnTo>
                <a:lnTo>
                  <a:pt x="3352" y="555"/>
                </a:lnTo>
                <a:lnTo>
                  <a:pt x="3357" y="554"/>
                </a:lnTo>
                <a:lnTo>
                  <a:pt x="3362" y="551"/>
                </a:lnTo>
                <a:lnTo>
                  <a:pt x="3364" y="550"/>
                </a:lnTo>
                <a:lnTo>
                  <a:pt x="3366" y="548"/>
                </a:lnTo>
                <a:lnTo>
                  <a:pt x="3370" y="545"/>
                </a:lnTo>
                <a:lnTo>
                  <a:pt x="3372" y="541"/>
                </a:lnTo>
                <a:lnTo>
                  <a:pt x="3375" y="536"/>
                </a:lnTo>
                <a:lnTo>
                  <a:pt x="3420" y="539"/>
                </a:lnTo>
                <a:lnTo>
                  <a:pt x="3418" y="545"/>
                </a:lnTo>
                <a:lnTo>
                  <a:pt x="3416" y="551"/>
                </a:lnTo>
                <a:lnTo>
                  <a:pt x="3414" y="556"/>
                </a:lnTo>
                <a:lnTo>
                  <a:pt x="3411" y="561"/>
                </a:lnTo>
                <a:lnTo>
                  <a:pt x="3407" y="566"/>
                </a:lnTo>
                <a:lnTo>
                  <a:pt x="3403" y="570"/>
                </a:lnTo>
                <a:lnTo>
                  <a:pt x="3399" y="575"/>
                </a:lnTo>
                <a:lnTo>
                  <a:pt x="3394" y="578"/>
                </a:lnTo>
                <a:lnTo>
                  <a:pt x="3388" y="582"/>
                </a:lnTo>
                <a:lnTo>
                  <a:pt x="3382" y="585"/>
                </a:lnTo>
                <a:lnTo>
                  <a:pt x="3376" y="587"/>
                </a:lnTo>
                <a:lnTo>
                  <a:pt x="3370" y="589"/>
                </a:lnTo>
                <a:lnTo>
                  <a:pt x="3366" y="590"/>
                </a:lnTo>
                <a:lnTo>
                  <a:pt x="3363" y="591"/>
                </a:lnTo>
                <a:lnTo>
                  <a:pt x="3355" y="592"/>
                </a:lnTo>
                <a:lnTo>
                  <a:pt x="3348" y="593"/>
                </a:lnTo>
                <a:lnTo>
                  <a:pt x="3340" y="593"/>
                </a:lnTo>
                <a:close/>
                <a:moveTo>
                  <a:pt x="3301" y="483"/>
                </a:moveTo>
                <a:lnTo>
                  <a:pt x="3375" y="483"/>
                </a:lnTo>
                <a:lnTo>
                  <a:pt x="3375" y="480"/>
                </a:lnTo>
                <a:lnTo>
                  <a:pt x="3374" y="476"/>
                </a:lnTo>
                <a:lnTo>
                  <a:pt x="3373" y="472"/>
                </a:lnTo>
                <a:lnTo>
                  <a:pt x="3372" y="469"/>
                </a:lnTo>
                <a:lnTo>
                  <a:pt x="3371" y="466"/>
                </a:lnTo>
                <a:lnTo>
                  <a:pt x="3369" y="463"/>
                </a:lnTo>
                <a:lnTo>
                  <a:pt x="3367" y="460"/>
                </a:lnTo>
                <a:lnTo>
                  <a:pt x="3365" y="457"/>
                </a:lnTo>
                <a:lnTo>
                  <a:pt x="3359" y="453"/>
                </a:lnTo>
                <a:lnTo>
                  <a:pt x="3353" y="450"/>
                </a:lnTo>
                <a:lnTo>
                  <a:pt x="3346" y="448"/>
                </a:lnTo>
                <a:lnTo>
                  <a:pt x="3339" y="447"/>
                </a:lnTo>
                <a:lnTo>
                  <a:pt x="3331" y="448"/>
                </a:lnTo>
                <a:lnTo>
                  <a:pt x="3327" y="449"/>
                </a:lnTo>
                <a:lnTo>
                  <a:pt x="3324" y="450"/>
                </a:lnTo>
                <a:lnTo>
                  <a:pt x="3317" y="453"/>
                </a:lnTo>
                <a:lnTo>
                  <a:pt x="3315" y="455"/>
                </a:lnTo>
                <a:lnTo>
                  <a:pt x="3312" y="458"/>
                </a:lnTo>
                <a:lnTo>
                  <a:pt x="3307" y="463"/>
                </a:lnTo>
                <a:lnTo>
                  <a:pt x="3304" y="470"/>
                </a:lnTo>
                <a:lnTo>
                  <a:pt x="3303" y="473"/>
                </a:lnTo>
                <a:lnTo>
                  <a:pt x="3302" y="476"/>
                </a:lnTo>
                <a:lnTo>
                  <a:pt x="3301" y="483"/>
                </a:lnTo>
                <a:close/>
                <a:moveTo>
                  <a:pt x="3456" y="590"/>
                </a:moveTo>
                <a:lnTo>
                  <a:pt x="3456" y="413"/>
                </a:lnTo>
                <a:lnTo>
                  <a:pt x="3503" y="413"/>
                </a:lnTo>
                <a:lnTo>
                  <a:pt x="3503" y="444"/>
                </a:lnTo>
                <a:lnTo>
                  <a:pt x="3507" y="436"/>
                </a:lnTo>
                <a:lnTo>
                  <a:pt x="3511" y="429"/>
                </a:lnTo>
                <a:lnTo>
                  <a:pt x="3516" y="424"/>
                </a:lnTo>
                <a:lnTo>
                  <a:pt x="3521" y="419"/>
                </a:lnTo>
                <a:lnTo>
                  <a:pt x="3524" y="417"/>
                </a:lnTo>
                <a:lnTo>
                  <a:pt x="3527" y="415"/>
                </a:lnTo>
                <a:lnTo>
                  <a:pt x="3534" y="413"/>
                </a:lnTo>
                <a:lnTo>
                  <a:pt x="3540" y="411"/>
                </a:lnTo>
                <a:lnTo>
                  <a:pt x="3548" y="410"/>
                </a:lnTo>
                <a:lnTo>
                  <a:pt x="3556" y="411"/>
                </a:lnTo>
                <a:lnTo>
                  <a:pt x="3563" y="412"/>
                </a:lnTo>
                <a:lnTo>
                  <a:pt x="3563" y="456"/>
                </a:lnTo>
                <a:lnTo>
                  <a:pt x="3559" y="455"/>
                </a:lnTo>
                <a:lnTo>
                  <a:pt x="3554" y="454"/>
                </a:lnTo>
                <a:lnTo>
                  <a:pt x="3542" y="453"/>
                </a:lnTo>
                <a:lnTo>
                  <a:pt x="3535" y="454"/>
                </a:lnTo>
                <a:lnTo>
                  <a:pt x="3531" y="454"/>
                </a:lnTo>
                <a:lnTo>
                  <a:pt x="3528" y="456"/>
                </a:lnTo>
                <a:lnTo>
                  <a:pt x="3524" y="457"/>
                </a:lnTo>
                <a:lnTo>
                  <a:pt x="3521" y="459"/>
                </a:lnTo>
                <a:lnTo>
                  <a:pt x="3518" y="461"/>
                </a:lnTo>
                <a:lnTo>
                  <a:pt x="3515" y="463"/>
                </a:lnTo>
                <a:lnTo>
                  <a:pt x="3511" y="469"/>
                </a:lnTo>
                <a:lnTo>
                  <a:pt x="3509" y="472"/>
                </a:lnTo>
                <a:lnTo>
                  <a:pt x="3508" y="475"/>
                </a:lnTo>
                <a:lnTo>
                  <a:pt x="3506" y="478"/>
                </a:lnTo>
                <a:lnTo>
                  <a:pt x="3506" y="482"/>
                </a:lnTo>
                <a:lnTo>
                  <a:pt x="3505" y="486"/>
                </a:lnTo>
                <a:lnTo>
                  <a:pt x="3505" y="490"/>
                </a:lnTo>
                <a:lnTo>
                  <a:pt x="3505" y="590"/>
                </a:lnTo>
                <a:lnTo>
                  <a:pt x="3456" y="590"/>
                </a:lnTo>
                <a:close/>
                <a:moveTo>
                  <a:pt x="3736" y="463"/>
                </a:moveTo>
                <a:lnTo>
                  <a:pt x="3692" y="466"/>
                </a:lnTo>
                <a:lnTo>
                  <a:pt x="3690" y="462"/>
                </a:lnTo>
                <a:lnTo>
                  <a:pt x="3688" y="458"/>
                </a:lnTo>
                <a:lnTo>
                  <a:pt x="3686" y="455"/>
                </a:lnTo>
                <a:lnTo>
                  <a:pt x="3682" y="451"/>
                </a:lnTo>
                <a:lnTo>
                  <a:pt x="3678" y="449"/>
                </a:lnTo>
                <a:lnTo>
                  <a:pt x="3673" y="447"/>
                </a:lnTo>
                <a:lnTo>
                  <a:pt x="3668" y="446"/>
                </a:lnTo>
                <a:lnTo>
                  <a:pt x="3662" y="445"/>
                </a:lnTo>
                <a:lnTo>
                  <a:pt x="3656" y="446"/>
                </a:lnTo>
                <a:lnTo>
                  <a:pt x="3651" y="447"/>
                </a:lnTo>
                <a:lnTo>
                  <a:pt x="3647" y="448"/>
                </a:lnTo>
                <a:lnTo>
                  <a:pt x="3643" y="450"/>
                </a:lnTo>
                <a:lnTo>
                  <a:pt x="3639" y="453"/>
                </a:lnTo>
                <a:lnTo>
                  <a:pt x="3637" y="456"/>
                </a:lnTo>
                <a:lnTo>
                  <a:pt x="3635" y="459"/>
                </a:lnTo>
                <a:lnTo>
                  <a:pt x="3635" y="463"/>
                </a:lnTo>
                <a:lnTo>
                  <a:pt x="3635" y="466"/>
                </a:lnTo>
                <a:lnTo>
                  <a:pt x="3636" y="469"/>
                </a:lnTo>
                <a:lnTo>
                  <a:pt x="3638" y="471"/>
                </a:lnTo>
                <a:lnTo>
                  <a:pt x="3640" y="474"/>
                </a:lnTo>
                <a:lnTo>
                  <a:pt x="3643" y="476"/>
                </a:lnTo>
                <a:lnTo>
                  <a:pt x="3647" y="478"/>
                </a:lnTo>
                <a:lnTo>
                  <a:pt x="3652" y="479"/>
                </a:lnTo>
                <a:lnTo>
                  <a:pt x="3657" y="481"/>
                </a:lnTo>
                <a:lnTo>
                  <a:pt x="3689" y="487"/>
                </a:lnTo>
                <a:lnTo>
                  <a:pt x="3696" y="488"/>
                </a:lnTo>
                <a:lnTo>
                  <a:pt x="3701" y="490"/>
                </a:lnTo>
                <a:lnTo>
                  <a:pt x="3707" y="492"/>
                </a:lnTo>
                <a:lnTo>
                  <a:pt x="3712" y="494"/>
                </a:lnTo>
                <a:lnTo>
                  <a:pt x="3720" y="499"/>
                </a:lnTo>
                <a:lnTo>
                  <a:pt x="3728" y="504"/>
                </a:lnTo>
                <a:lnTo>
                  <a:pt x="3731" y="507"/>
                </a:lnTo>
                <a:lnTo>
                  <a:pt x="3733" y="511"/>
                </a:lnTo>
                <a:lnTo>
                  <a:pt x="3735" y="514"/>
                </a:lnTo>
                <a:lnTo>
                  <a:pt x="3737" y="518"/>
                </a:lnTo>
                <a:lnTo>
                  <a:pt x="3740" y="526"/>
                </a:lnTo>
                <a:lnTo>
                  <a:pt x="3740" y="530"/>
                </a:lnTo>
                <a:lnTo>
                  <a:pt x="3740" y="535"/>
                </a:lnTo>
                <a:lnTo>
                  <a:pt x="3740" y="539"/>
                </a:lnTo>
                <a:lnTo>
                  <a:pt x="3740" y="543"/>
                </a:lnTo>
                <a:lnTo>
                  <a:pt x="3739" y="547"/>
                </a:lnTo>
                <a:lnTo>
                  <a:pt x="3738" y="551"/>
                </a:lnTo>
                <a:lnTo>
                  <a:pt x="3736" y="555"/>
                </a:lnTo>
                <a:lnTo>
                  <a:pt x="3735" y="559"/>
                </a:lnTo>
                <a:lnTo>
                  <a:pt x="3733" y="562"/>
                </a:lnTo>
                <a:lnTo>
                  <a:pt x="3730" y="565"/>
                </a:lnTo>
                <a:lnTo>
                  <a:pt x="3725" y="572"/>
                </a:lnTo>
                <a:lnTo>
                  <a:pt x="3718" y="577"/>
                </a:lnTo>
                <a:lnTo>
                  <a:pt x="3711" y="582"/>
                </a:lnTo>
                <a:lnTo>
                  <a:pt x="3702" y="586"/>
                </a:lnTo>
                <a:lnTo>
                  <a:pt x="3693" y="589"/>
                </a:lnTo>
                <a:lnTo>
                  <a:pt x="3683" y="591"/>
                </a:lnTo>
                <a:lnTo>
                  <a:pt x="3673" y="593"/>
                </a:lnTo>
                <a:lnTo>
                  <a:pt x="3662" y="593"/>
                </a:lnTo>
                <a:lnTo>
                  <a:pt x="3653" y="593"/>
                </a:lnTo>
                <a:lnTo>
                  <a:pt x="3645" y="592"/>
                </a:lnTo>
                <a:lnTo>
                  <a:pt x="3637" y="591"/>
                </a:lnTo>
                <a:lnTo>
                  <a:pt x="3630" y="589"/>
                </a:lnTo>
                <a:lnTo>
                  <a:pt x="3623" y="587"/>
                </a:lnTo>
                <a:lnTo>
                  <a:pt x="3617" y="585"/>
                </a:lnTo>
                <a:lnTo>
                  <a:pt x="3611" y="582"/>
                </a:lnTo>
                <a:lnTo>
                  <a:pt x="3606" y="578"/>
                </a:lnTo>
                <a:lnTo>
                  <a:pt x="3601" y="575"/>
                </a:lnTo>
                <a:lnTo>
                  <a:pt x="3596" y="570"/>
                </a:lnTo>
                <a:lnTo>
                  <a:pt x="3593" y="566"/>
                </a:lnTo>
                <a:lnTo>
                  <a:pt x="3589" y="561"/>
                </a:lnTo>
                <a:lnTo>
                  <a:pt x="3587" y="556"/>
                </a:lnTo>
                <a:lnTo>
                  <a:pt x="3584" y="550"/>
                </a:lnTo>
                <a:lnTo>
                  <a:pt x="3583" y="545"/>
                </a:lnTo>
                <a:lnTo>
                  <a:pt x="3582" y="538"/>
                </a:lnTo>
                <a:lnTo>
                  <a:pt x="3630" y="536"/>
                </a:lnTo>
                <a:lnTo>
                  <a:pt x="3631" y="541"/>
                </a:lnTo>
                <a:lnTo>
                  <a:pt x="3634" y="545"/>
                </a:lnTo>
                <a:lnTo>
                  <a:pt x="3637" y="549"/>
                </a:lnTo>
                <a:lnTo>
                  <a:pt x="3640" y="552"/>
                </a:lnTo>
                <a:lnTo>
                  <a:pt x="3645" y="555"/>
                </a:lnTo>
                <a:lnTo>
                  <a:pt x="3650" y="556"/>
                </a:lnTo>
                <a:lnTo>
                  <a:pt x="3656" y="557"/>
                </a:lnTo>
                <a:lnTo>
                  <a:pt x="3662" y="558"/>
                </a:lnTo>
                <a:lnTo>
                  <a:pt x="3668" y="557"/>
                </a:lnTo>
                <a:lnTo>
                  <a:pt x="3673" y="557"/>
                </a:lnTo>
                <a:lnTo>
                  <a:pt x="3678" y="555"/>
                </a:lnTo>
                <a:lnTo>
                  <a:pt x="3681" y="554"/>
                </a:lnTo>
                <a:lnTo>
                  <a:pt x="3683" y="553"/>
                </a:lnTo>
                <a:lnTo>
                  <a:pt x="3686" y="550"/>
                </a:lnTo>
                <a:lnTo>
                  <a:pt x="3689" y="547"/>
                </a:lnTo>
                <a:lnTo>
                  <a:pt x="3689" y="545"/>
                </a:lnTo>
                <a:lnTo>
                  <a:pt x="3690" y="544"/>
                </a:lnTo>
                <a:lnTo>
                  <a:pt x="3691" y="540"/>
                </a:lnTo>
                <a:lnTo>
                  <a:pt x="3690" y="537"/>
                </a:lnTo>
                <a:lnTo>
                  <a:pt x="3689" y="534"/>
                </a:lnTo>
                <a:lnTo>
                  <a:pt x="3687" y="531"/>
                </a:lnTo>
                <a:lnTo>
                  <a:pt x="3685" y="529"/>
                </a:lnTo>
                <a:lnTo>
                  <a:pt x="3682" y="527"/>
                </a:lnTo>
                <a:lnTo>
                  <a:pt x="3678" y="525"/>
                </a:lnTo>
                <a:lnTo>
                  <a:pt x="3673" y="523"/>
                </a:lnTo>
                <a:lnTo>
                  <a:pt x="3668" y="522"/>
                </a:lnTo>
                <a:lnTo>
                  <a:pt x="3637" y="516"/>
                </a:lnTo>
                <a:lnTo>
                  <a:pt x="3631" y="515"/>
                </a:lnTo>
                <a:lnTo>
                  <a:pt x="3625" y="513"/>
                </a:lnTo>
                <a:lnTo>
                  <a:pt x="3615" y="509"/>
                </a:lnTo>
                <a:lnTo>
                  <a:pt x="3610" y="507"/>
                </a:lnTo>
                <a:lnTo>
                  <a:pt x="3606" y="504"/>
                </a:lnTo>
                <a:lnTo>
                  <a:pt x="3602" y="501"/>
                </a:lnTo>
                <a:lnTo>
                  <a:pt x="3599" y="498"/>
                </a:lnTo>
                <a:lnTo>
                  <a:pt x="3596" y="495"/>
                </a:lnTo>
                <a:lnTo>
                  <a:pt x="3593" y="492"/>
                </a:lnTo>
                <a:lnTo>
                  <a:pt x="3591" y="488"/>
                </a:lnTo>
                <a:lnTo>
                  <a:pt x="3589" y="484"/>
                </a:lnTo>
                <a:lnTo>
                  <a:pt x="3588" y="480"/>
                </a:lnTo>
                <a:lnTo>
                  <a:pt x="3587" y="475"/>
                </a:lnTo>
                <a:lnTo>
                  <a:pt x="3586" y="471"/>
                </a:lnTo>
                <a:lnTo>
                  <a:pt x="3586" y="466"/>
                </a:lnTo>
                <a:lnTo>
                  <a:pt x="3587" y="459"/>
                </a:lnTo>
                <a:lnTo>
                  <a:pt x="3587" y="454"/>
                </a:lnTo>
                <a:lnTo>
                  <a:pt x="3589" y="448"/>
                </a:lnTo>
                <a:lnTo>
                  <a:pt x="3591" y="443"/>
                </a:lnTo>
                <a:lnTo>
                  <a:pt x="3594" y="438"/>
                </a:lnTo>
                <a:lnTo>
                  <a:pt x="3598" y="433"/>
                </a:lnTo>
                <a:lnTo>
                  <a:pt x="3602" y="429"/>
                </a:lnTo>
                <a:lnTo>
                  <a:pt x="3607" y="425"/>
                </a:lnTo>
                <a:lnTo>
                  <a:pt x="3612" y="422"/>
                </a:lnTo>
                <a:lnTo>
                  <a:pt x="3618" y="419"/>
                </a:lnTo>
                <a:lnTo>
                  <a:pt x="3624" y="416"/>
                </a:lnTo>
                <a:lnTo>
                  <a:pt x="3631" y="414"/>
                </a:lnTo>
                <a:lnTo>
                  <a:pt x="3634" y="413"/>
                </a:lnTo>
                <a:lnTo>
                  <a:pt x="3638" y="413"/>
                </a:lnTo>
                <a:lnTo>
                  <a:pt x="3645" y="412"/>
                </a:lnTo>
                <a:lnTo>
                  <a:pt x="3653" y="411"/>
                </a:lnTo>
                <a:lnTo>
                  <a:pt x="3661" y="411"/>
                </a:lnTo>
                <a:lnTo>
                  <a:pt x="3669" y="411"/>
                </a:lnTo>
                <a:lnTo>
                  <a:pt x="3677" y="412"/>
                </a:lnTo>
                <a:lnTo>
                  <a:pt x="3684" y="413"/>
                </a:lnTo>
                <a:lnTo>
                  <a:pt x="3691" y="414"/>
                </a:lnTo>
                <a:lnTo>
                  <a:pt x="3697" y="416"/>
                </a:lnTo>
                <a:lnTo>
                  <a:pt x="3703" y="419"/>
                </a:lnTo>
                <a:lnTo>
                  <a:pt x="3709" y="421"/>
                </a:lnTo>
                <a:lnTo>
                  <a:pt x="3714" y="425"/>
                </a:lnTo>
                <a:lnTo>
                  <a:pt x="3718" y="428"/>
                </a:lnTo>
                <a:lnTo>
                  <a:pt x="3723" y="432"/>
                </a:lnTo>
                <a:lnTo>
                  <a:pt x="3726" y="437"/>
                </a:lnTo>
                <a:lnTo>
                  <a:pt x="3728" y="439"/>
                </a:lnTo>
                <a:lnTo>
                  <a:pt x="3729" y="441"/>
                </a:lnTo>
                <a:lnTo>
                  <a:pt x="3732" y="446"/>
                </a:lnTo>
                <a:lnTo>
                  <a:pt x="3734" y="452"/>
                </a:lnTo>
                <a:lnTo>
                  <a:pt x="3735" y="457"/>
                </a:lnTo>
                <a:lnTo>
                  <a:pt x="3736" y="463"/>
                </a:lnTo>
                <a:close/>
                <a:moveTo>
                  <a:pt x="3797" y="390"/>
                </a:moveTo>
                <a:lnTo>
                  <a:pt x="3792" y="390"/>
                </a:lnTo>
                <a:lnTo>
                  <a:pt x="3787" y="388"/>
                </a:lnTo>
                <a:lnTo>
                  <a:pt x="3783" y="386"/>
                </a:lnTo>
                <a:lnTo>
                  <a:pt x="3778" y="383"/>
                </a:lnTo>
                <a:lnTo>
                  <a:pt x="3775" y="379"/>
                </a:lnTo>
                <a:lnTo>
                  <a:pt x="3773" y="375"/>
                </a:lnTo>
                <a:lnTo>
                  <a:pt x="3771" y="370"/>
                </a:lnTo>
                <a:lnTo>
                  <a:pt x="3771" y="365"/>
                </a:lnTo>
                <a:lnTo>
                  <a:pt x="3771" y="360"/>
                </a:lnTo>
                <a:lnTo>
                  <a:pt x="3773" y="356"/>
                </a:lnTo>
                <a:lnTo>
                  <a:pt x="3775" y="352"/>
                </a:lnTo>
                <a:lnTo>
                  <a:pt x="3778" y="348"/>
                </a:lnTo>
                <a:lnTo>
                  <a:pt x="3783" y="345"/>
                </a:lnTo>
                <a:lnTo>
                  <a:pt x="3787" y="342"/>
                </a:lnTo>
                <a:lnTo>
                  <a:pt x="3792" y="341"/>
                </a:lnTo>
                <a:lnTo>
                  <a:pt x="3797" y="341"/>
                </a:lnTo>
                <a:lnTo>
                  <a:pt x="3802" y="341"/>
                </a:lnTo>
                <a:lnTo>
                  <a:pt x="3807" y="342"/>
                </a:lnTo>
                <a:lnTo>
                  <a:pt x="3812" y="345"/>
                </a:lnTo>
                <a:lnTo>
                  <a:pt x="3816" y="348"/>
                </a:lnTo>
                <a:lnTo>
                  <a:pt x="3819" y="352"/>
                </a:lnTo>
                <a:lnTo>
                  <a:pt x="3822" y="356"/>
                </a:lnTo>
                <a:lnTo>
                  <a:pt x="3823" y="360"/>
                </a:lnTo>
                <a:lnTo>
                  <a:pt x="3824" y="365"/>
                </a:lnTo>
                <a:lnTo>
                  <a:pt x="3823" y="370"/>
                </a:lnTo>
                <a:lnTo>
                  <a:pt x="3822" y="375"/>
                </a:lnTo>
                <a:lnTo>
                  <a:pt x="3819" y="379"/>
                </a:lnTo>
                <a:lnTo>
                  <a:pt x="3816" y="383"/>
                </a:lnTo>
                <a:lnTo>
                  <a:pt x="3812" y="386"/>
                </a:lnTo>
                <a:lnTo>
                  <a:pt x="3807" y="388"/>
                </a:lnTo>
                <a:lnTo>
                  <a:pt x="3802" y="390"/>
                </a:lnTo>
                <a:lnTo>
                  <a:pt x="3797" y="390"/>
                </a:lnTo>
                <a:close/>
                <a:moveTo>
                  <a:pt x="3772" y="413"/>
                </a:moveTo>
                <a:lnTo>
                  <a:pt x="3822" y="413"/>
                </a:lnTo>
                <a:lnTo>
                  <a:pt x="3822" y="590"/>
                </a:lnTo>
                <a:lnTo>
                  <a:pt x="3772" y="590"/>
                </a:lnTo>
                <a:lnTo>
                  <a:pt x="3772" y="413"/>
                </a:lnTo>
                <a:close/>
                <a:moveTo>
                  <a:pt x="3955" y="413"/>
                </a:moveTo>
                <a:lnTo>
                  <a:pt x="3955" y="450"/>
                </a:lnTo>
                <a:lnTo>
                  <a:pt x="3921" y="450"/>
                </a:lnTo>
                <a:lnTo>
                  <a:pt x="3921" y="535"/>
                </a:lnTo>
                <a:lnTo>
                  <a:pt x="3922" y="540"/>
                </a:lnTo>
                <a:lnTo>
                  <a:pt x="3923" y="544"/>
                </a:lnTo>
                <a:lnTo>
                  <a:pt x="3923" y="545"/>
                </a:lnTo>
                <a:lnTo>
                  <a:pt x="3924" y="547"/>
                </a:lnTo>
                <a:lnTo>
                  <a:pt x="3926" y="549"/>
                </a:lnTo>
                <a:lnTo>
                  <a:pt x="3929" y="551"/>
                </a:lnTo>
                <a:lnTo>
                  <a:pt x="3931" y="552"/>
                </a:lnTo>
                <a:lnTo>
                  <a:pt x="3935" y="552"/>
                </a:lnTo>
                <a:lnTo>
                  <a:pt x="3938" y="553"/>
                </a:lnTo>
                <a:lnTo>
                  <a:pt x="3945" y="552"/>
                </a:lnTo>
                <a:lnTo>
                  <a:pt x="3950" y="551"/>
                </a:lnTo>
                <a:lnTo>
                  <a:pt x="3958" y="587"/>
                </a:lnTo>
                <a:lnTo>
                  <a:pt x="3948" y="590"/>
                </a:lnTo>
                <a:lnTo>
                  <a:pt x="3940" y="591"/>
                </a:lnTo>
                <a:lnTo>
                  <a:pt x="3931" y="592"/>
                </a:lnTo>
                <a:lnTo>
                  <a:pt x="3925" y="592"/>
                </a:lnTo>
                <a:lnTo>
                  <a:pt x="3919" y="592"/>
                </a:lnTo>
                <a:lnTo>
                  <a:pt x="3913" y="591"/>
                </a:lnTo>
                <a:lnTo>
                  <a:pt x="3907" y="590"/>
                </a:lnTo>
                <a:lnTo>
                  <a:pt x="3902" y="588"/>
                </a:lnTo>
                <a:lnTo>
                  <a:pt x="3896" y="586"/>
                </a:lnTo>
                <a:lnTo>
                  <a:pt x="3892" y="583"/>
                </a:lnTo>
                <a:lnTo>
                  <a:pt x="3887" y="581"/>
                </a:lnTo>
                <a:lnTo>
                  <a:pt x="3884" y="577"/>
                </a:lnTo>
                <a:lnTo>
                  <a:pt x="3880" y="573"/>
                </a:lnTo>
                <a:lnTo>
                  <a:pt x="3878" y="569"/>
                </a:lnTo>
                <a:lnTo>
                  <a:pt x="3875" y="564"/>
                </a:lnTo>
                <a:lnTo>
                  <a:pt x="3874" y="559"/>
                </a:lnTo>
                <a:lnTo>
                  <a:pt x="3872" y="554"/>
                </a:lnTo>
                <a:lnTo>
                  <a:pt x="3872" y="548"/>
                </a:lnTo>
                <a:lnTo>
                  <a:pt x="3871" y="542"/>
                </a:lnTo>
                <a:lnTo>
                  <a:pt x="3871" y="450"/>
                </a:lnTo>
                <a:lnTo>
                  <a:pt x="3847" y="450"/>
                </a:lnTo>
                <a:lnTo>
                  <a:pt x="3847" y="413"/>
                </a:lnTo>
                <a:lnTo>
                  <a:pt x="3871" y="413"/>
                </a:lnTo>
                <a:lnTo>
                  <a:pt x="3871" y="371"/>
                </a:lnTo>
                <a:lnTo>
                  <a:pt x="3921" y="371"/>
                </a:lnTo>
                <a:lnTo>
                  <a:pt x="3921" y="413"/>
                </a:lnTo>
                <a:lnTo>
                  <a:pt x="3955" y="413"/>
                </a:lnTo>
                <a:close/>
                <a:moveTo>
                  <a:pt x="4062" y="593"/>
                </a:moveTo>
                <a:lnTo>
                  <a:pt x="4056" y="593"/>
                </a:lnTo>
                <a:lnTo>
                  <a:pt x="4049" y="592"/>
                </a:lnTo>
                <a:lnTo>
                  <a:pt x="4037" y="590"/>
                </a:lnTo>
                <a:lnTo>
                  <a:pt x="4031" y="589"/>
                </a:lnTo>
                <a:lnTo>
                  <a:pt x="4026" y="587"/>
                </a:lnTo>
                <a:lnTo>
                  <a:pt x="4015" y="582"/>
                </a:lnTo>
                <a:lnTo>
                  <a:pt x="4011" y="579"/>
                </a:lnTo>
                <a:lnTo>
                  <a:pt x="4006" y="576"/>
                </a:lnTo>
                <a:lnTo>
                  <a:pt x="4002" y="572"/>
                </a:lnTo>
                <a:lnTo>
                  <a:pt x="3998" y="569"/>
                </a:lnTo>
                <a:lnTo>
                  <a:pt x="3991" y="560"/>
                </a:lnTo>
                <a:lnTo>
                  <a:pt x="3988" y="555"/>
                </a:lnTo>
                <a:lnTo>
                  <a:pt x="3985" y="550"/>
                </a:lnTo>
                <a:lnTo>
                  <a:pt x="3981" y="540"/>
                </a:lnTo>
                <a:lnTo>
                  <a:pt x="3979" y="534"/>
                </a:lnTo>
                <a:lnTo>
                  <a:pt x="3977" y="528"/>
                </a:lnTo>
                <a:lnTo>
                  <a:pt x="3976" y="522"/>
                </a:lnTo>
                <a:lnTo>
                  <a:pt x="3975" y="516"/>
                </a:lnTo>
                <a:lnTo>
                  <a:pt x="3975" y="509"/>
                </a:lnTo>
                <a:lnTo>
                  <a:pt x="3975" y="502"/>
                </a:lnTo>
                <a:lnTo>
                  <a:pt x="3975" y="495"/>
                </a:lnTo>
                <a:lnTo>
                  <a:pt x="3975" y="489"/>
                </a:lnTo>
                <a:lnTo>
                  <a:pt x="3976" y="483"/>
                </a:lnTo>
                <a:lnTo>
                  <a:pt x="3977" y="477"/>
                </a:lnTo>
                <a:lnTo>
                  <a:pt x="3981" y="465"/>
                </a:lnTo>
                <a:lnTo>
                  <a:pt x="3983" y="459"/>
                </a:lnTo>
                <a:lnTo>
                  <a:pt x="3985" y="454"/>
                </a:lnTo>
                <a:lnTo>
                  <a:pt x="3991" y="445"/>
                </a:lnTo>
                <a:lnTo>
                  <a:pt x="3994" y="440"/>
                </a:lnTo>
                <a:lnTo>
                  <a:pt x="3998" y="436"/>
                </a:lnTo>
                <a:lnTo>
                  <a:pt x="4002" y="432"/>
                </a:lnTo>
                <a:lnTo>
                  <a:pt x="4006" y="428"/>
                </a:lnTo>
                <a:lnTo>
                  <a:pt x="4015" y="422"/>
                </a:lnTo>
                <a:lnTo>
                  <a:pt x="4020" y="419"/>
                </a:lnTo>
                <a:lnTo>
                  <a:pt x="4025" y="417"/>
                </a:lnTo>
                <a:lnTo>
                  <a:pt x="4030" y="415"/>
                </a:lnTo>
                <a:lnTo>
                  <a:pt x="4036" y="413"/>
                </a:lnTo>
                <a:lnTo>
                  <a:pt x="4042" y="412"/>
                </a:lnTo>
                <a:lnTo>
                  <a:pt x="4048" y="411"/>
                </a:lnTo>
                <a:lnTo>
                  <a:pt x="4060" y="411"/>
                </a:lnTo>
                <a:lnTo>
                  <a:pt x="4072" y="411"/>
                </a:lnTo>
                <a:lnTo>
                  <a:pt x="4083" y="413"/>
                </a:lnTo>
                <a:lnTo>
                  <a:pt x="4088" y="414"/>
                </a:lnTo>
                <a:lnTo>
                  <a:pt x="4093" y="416"/>
                </a:lnTo>
                <a:lnTo>
                  <a:pt x="4103" y="421"/>
                </a:lnTo>
                <a:lnTo>
                  <a:pt x="4111" y="426"/>
                </a:lnTo>
                <a:lnTo>
                  <a:pt x="4116" y="429"/>
                </a:lnTo>
                <a:lnTo>
                  <a:pt x="4119" y="433"/>
                </a:lnTo>
                <a:lnTo>
                  <a:pt x="4126" y="441"/>
                </a:lnTo>
                <a:lnTo>
                  <a:pt x="4129" y="446"/>
                </a:lnTo>
                <a:lnTo>
                  <a:pt x="4132" y="450"/>
                </a:lnTo>
                <a:lnTo>
                  <a:pt x="4135" y="456"/>
                </a:lnTo>
                <a:lnTo>
                  <a:pt x="4137" y="461"/>
                </a:lnTo>
                <a:lnTo>
                  <a:pt x="4139" y="467"/>
                </a:lnTo>
                <a:lnTo>
                  <a:pt x="4141" y="473"/>
                </a:lnTo>
                <a:lnTo>
                  <a:pt x="4142" y="479"/>
                </a:lnTo>
                <a:lnTo>
                  <a:pt x="4143" y="486"/>
                </a:lnTo>
                <a:lnTo>
                  <a:pt x="4143" y="493"/>
                </a:lnTo>
                <a:lnTo>
                  <a:pt x="4143" y="500"/>
                </a:lnTo>
                <a:lnTo>
                  <a:pt x="4143" y="514"/>
                </a:lnTo>
                <a:lnTo>
                  <a:pt x="4023" y="514"/>
                </a:lnTo>
                <a:lnTo>
                  <a:pt x="4023" y="519"/>
                </a:lnTo>
                <a:lnTo>
                  <a:pt x="4024" y="523"/>
                </a:lnTo>
                <a:lnTo>
                  <a:pt x="4026" y="532"/>
                </a:lnTo>
                <a:lnTo>
                  <a:pt x="4027" y="535"/>
                </a:lnTo>
                <a:lnTo>
                  <a:pt x="4029" y="539"/>
                </a:lnTo>
                <a:lnTo>
                  <a:pt x="4031" y="542"/>
                </a:lnTo>
                <a:lnTo>
                  <a:pt x="4034" y="545"/>
                </a:lnTo>
                <a:lnTo>
                  <a:pt x="4037" y="548"/>
                </a:lnTo>
                <a:lnTo>
                  <a:pt x="4040" y="550"/>
                </a:lnTo>
                <a:lnTo>
                  <a:pt x="4043" y="552"/>
                </a:lnTo>
                <a:lnTo>
                  <a:pt x="4047" y="554"/>
                </a:lnTo>
                <a:lnTo>
                  <a:pt x="4050" y="555"/>
                </a:lnTo>
                <a:lnTo>
                  <a:pt x="4054" y="556"/>
                </a:lnTo>
                <a:lnTo>
                  <a:pt x="4063" y="557"/>
                </a:lnTo>
                <a:lnTo>
                  <a:pt x="4069" y="556"/>
                </a:lnTo>
                <a:lnTo>
                  <a:pt x="4075" y="555"/>
                </a:lnTo>
                <a:lnTo>
                  <a:pt x="4080" y="554"/>
                </a:lnTo>
                <a:lnTo>
                  <a:pt x="4084" y="551"/>
                </a:lnTo>
                <a:lnTo>
                  <a:pt x="4087" y="550"/>
                </a:lnTo>
                <a:lnTo>
                  <a:pt x="4089" y="548"/>
                </a:lnTo>
                <a:lnTo>
                  <a:pt x="4092" y="545"/>
                </a:lnTo>
                <a:lnTo>
                  <a:pt x="4095" y="541"/>
                </a:lnTo>
                <a:lnTo>
                  <a:pt x="4097" y="536"/>
                </a:lnTo>
                <a:lnTo>
                  <a:pt x="4142" y="539"/>
                </a:lnTo>
                <a:lnTo>
                  <a:pt x="4141" y="545"/>
                </a:lnTo>
                <a:lnTo>
                  <a:pt x="4139" y="551"/>
                </a:lnTo>
                <a:lnTo>
                  <a:pt x="4136" y="556"/>
                </a:lnTo>
                <a:lnTo>
                  <a:pt x="4133" y="561"/>
                </a:lnTo>
                <a:lnTo>
                  <a:pt x="4130" y="566"/>
                </a:lnTo>
                <a:lnTo>
                  <a:pt x="4126" y="570"/>
                </a:lnTo>
                <a:lnTo>
                  <a:pt x="4121" y="575"/>
                </a:lnTo>
                <a:lnTo>
                  <a:pt x="4116" y="578"/>
                </a:lnTo>
                <a:lnTo>
                  <a:pt x="4111" y="582"/>
                </a:lnTo>
                <a:lnTo>
                  <a:pt x="4105" y="585"/>
                </a:lnTo>
                <a:lnTo>
                  <a:pt x="4099" y="587"/>
                </a:lnTo>
                <a:lnTo>
                  <a:pt x="4092" y="589"/>
                </a:lnTo>
                <a:lnTo>
                  <a:pt x="4089" y="590"/>
                </a:lnTo>
                <a:lnTo>
                  <a:pt x="4085" y="591"/>
                </a:lnTo>
                <a:lnTo>
                  <a:pt x="4078" y="592"/>
                </a:lnTo>
                <a:lnTo>
                  <a:pt x="4070" y="593"/>
                </a:lnTo>
                <a:lnTo>
                  <a:pt x="4062" y="593"/>
                </a:lnTo>
                <a:close/>
                <a:moveTo>
                  <a:pt x="4023" y="483"/>
                </a:moveTo>
                <a:lnTo>
                  <a:pt x="4097" y="483"/>
                </a:lnTo>
                <a:lnTo>
                  <a:pt x="4097" y="480"/>
                </a:lnTo>
                <a:lnTo>
                  <a:pt x="4097" y="476"/>
                </a:lnTo>
                <a:lnTo>
                  <a:pt x="4096" y="472"/>
                </a:lnTo>
                <a:lnTo>
                  <a:pt x="4095" y="469"/>
                </a:lnTo>
                <a:lnTo>
                  <a:pt x="4093" y="466"/>
                </a:lnTo>
                <a:lnTo>
                  <a:pt x="4092" y="463"/>
                </a:lnTo>
                <a:lnTo>
                  <a:pt x="4089" y="460"/>
                </a:lnTo>
                <a:lnTo>
                  <a:pt x="4087" y="457"/>
                </a:lnTo>
                <a:lnTo>
                  <a:pt x="4082" y="453"/>
                </a:lnTo>
                <a:lnTo>
                  <a:pt x="4076" y="450"/>
                </a:lnTo>
                <a:lnTo>
                  <a:pt x="4069" y="448"/>
                </a:lnTo>
                <a:lnTo>
                  <a:pt x="4061" y="447"/>
                </a:lnTo>
                <a:lnTo>
                  <a:pt x="4053" y="448"/>
                </a:lnTo>
                <a:lnTo>
                  <a:pt x="4050" y="449"/>
                </a:lnTo>
                <a:lnTo>
                  <a:pt x="4046" y="450"/>
                </a:lnTo>
                <a:lnTo>
                  <a:pt x="4040" y="453"/>
                </a:lnTo>
                <a:lnTo>
                  <a:pt x="4037" y="455"/>
                </a:lnTo>
                <a:lnTo>
                  <a:pt x="4034" y="458"/>
                </a:lnTo>
                <a:lnTo>
                  <a:pt x="4030" y="463"/>
                </a:lnTo>
                <a:lnTo>
                  <a:pt x="4026" y="470"/>
                </a:lnTo>
                <a:lnTo>
                  <a:pt x="4025" y="473"/>
                </a:lnTo>
                <a:lnTo>
                  <a:pt x="4024" y="476"/>
                </a:lnTo>
                <a:lnTo>
                  <a:pt x="4023" y="483"/>
                </a:lnTo>
                <a:close/>
                <a:moveTo>
                  <a:pt x="4267" y="413"/>
                </a:moveTo>
                <a:lnTo>
                  <a:pt x="4267" y="450"/>
                </a:lnTo>
                <a:lnTo>
                  <a:pt x="4234" y="450"/>
                </a:lnTo>
                <a:lnTo>
                  <a:pt x="4234" y="535"/>
                </a:lnTo>
                <a:lnTo>
                  <a:pt x="4234" y="540"/>
                </a:lnTo>
                <a:lnTo>
                  <a:pt x="4235" y="544"/>
                </a:lnTo>
                <a:lnTo>
                  <a:pt x="4236" y="545"/>
                </a:lnTo>
                <a:lnTo>
                  <a:pt x="4236" y="547"/>
                </a:lnTo>
                <a:lnTo>
                  <a:pt x="4238" y="549"/>
                </a:lnTo>
                <a:lnTo>
                  <a:pt x="4241" y="551"/>
                </a:lnTo>
                <a:lnTo>
                  <a:pt x="4244" y="552"/>
                </a:lnTo>
                <a:lnTo>
                  <a:pt x="4247" y="552"/>
                </a:lnTo>
                <a:lnTo>
                  <a:pt x="4250" y="553"/>
                </a:lnTo>
                <a:lnTo>
                  <a:pt x="4257" y="552"/>
                </a:lnTo>
                <a:lnTo>
                  <a:pt x="4263" y="551"/>
                </a:lnTo>
                <a:lnTo>
                  <a:pt x="4270" y="587"/>
                </a:lnTo>
                <a:lnTo>
                  <a:pt x="4260" y="590"/>
                </a:lnTo>
                <a:lnTo>
                  <a:pt x="4253" y="591"/>
                </a:lnTo>
                <a:lnTo>
                  <a:pt x="4244" y="592"/>
                </a:lnTo>
                <a:lnTo>
                  <a:pt x="4237" y="592"/>
                </a:lnTo>
                <a:lnTo>
                  <a:pt x="4231" y="592"/>
                </a:lnTo>
                <a:lnTo>
                  <a:pt x="4225" y="591"/>
                </a:lnTo>
                <a:lnTo>
                  <a:pt x="4220" y="590"/>
                </a:lnTo>
                <a:lnTo>
                  <a:pt x="4214" y="588"/>
                </a:lnTo>
                <a:lnTo>
                  <a:pt x="4210" y="586"/>
                </a:lnTo>
                <a:lnTo>
                  <a:pt x="4205" y="583"/>
                </a:lnTo>
                <a:lnTo>
                  <a:pt x="4201" y="581"/>
                </a:lnTo>
                <a:lnTo>
                  <a:pt x="4197" y="577"/>
                </a:lnTo>
                <a:lnTo>
                  <a:pt x="4194" y="573"/>
                </a:lnTo>
                <a:lnTo>
                  <a:pt x="4191" y="569"/>
                </a:lnTo>
                <a:lnTo>
                  <a:pt x="4189" y="564"/>
                </a:lnTo>
                <a:lnTo>
                  <a:pt x="4187" y="559"/>
                </a:lnTo>
                <a:lnTo>
                  <a:pt x="4186" y="554"/>
                </a:lnTo>
                <a:lnTo>
                  <a:pt x="4185" y="548"/>
                </a:lnTo>
                <a:lnTo>
                  <a:pt x="4185" y="542"/>
                </a:lnTo>
                <a:lnTo>
                  <a:pt x="4185" y="450"/>
                </a:lnTo>
                <a:lnTo>
                  <a:pt x="4161" y="450"/>
                </a:lnTo>
                <a:lnTo>
                  <a:pt x="4161" y="413"/>
                </a:lnTo>
                <a:lnTo>
                  <a:pt x="4185" y="413"/>
                </a:lnTo>
                <a:lnTo>
                  <a:pt x="4185" y="371"/>
                </a:lnTo>
                <a:lnTo>
                  <a:pt x="4234" y="371"/>
                </a:lnTo>
                <a:lnTo>
                  <a:pt x="4234" y="413"/>
                </a:lnTo>
                <a:lnTo>
                  <a:pt x="4267" y="413"/>
                </a:lnTo>
                <a:close/>
                <a:moveTo>
                  <a:pt x="4376" y="593"/>
                </a:moveTo>
                <a:lnTo>
                  <a:pt x="4369" y="593"/>
                </a:lnTo>
                <a:lnTo>
                  <a:pt x="4363" y="592"/>
                </a:lnTo>
                <a:lnTo>
                  <a:pt x="4349" y="590"/>
                </a:lnTo>
                <a:lnTo>
                  <a:pt x="4344" y="589"/>
                </a:lnTo>
                <a:lnTo>
                  <a:pt x="4338" y="587"/>
                </a:lnTo>
                <a:lnTo>
                  <a:pt x="4328" y="582"/>
                </a:lnTo>
                <a:lnTo>
                  <a:pt x="4323" y="579"/>
                </a:lnTo>
                <a:lnTo>
                  <a:pt x="4319" y="576"/>
                </a:lnTo>
                <a:lnTo>
                  <a:pt x="4314" y="572"/>
                </a:lnTo>
                <a:lnTo>
                  <a:pt x="4310" y="569"/>
                </a:lnTo>
                <a:lnTo>
                  <a:pt x="4303" y="560"/>
                </a:lnTo>
                <a:lnTo>
                  <a:pt x="4300" y="555"/>
                </a:lnTo>
                <a:lnTo>
                  <a:pt x="4298" y="550"/>
                </a:lnTo>
                <a:lnTo>
                  <a:pt x="4293" y="540"/>
                </a:lnTo>
                <a:lnTo>
                  <a:pt x="4291" y="534"/>
                </a:lnTo>
                <a:lnTo>
                  <a:pt x="4290" y="528"/>
                </a:lnTo>
                <a:lnTo>
                  <a:pt x="4289" y="522"/>
                </a:lnTo>
                <a:lnTo>
                  <a:pt x="4288" y="516"/>
                </a:lnTo>
                <a:lnTo>
                  <a:pt x="4287" y="509"/>
                </a:lnTo>
                <a:lnTo>
                  <a:pt x="4287" y="502"/>
                </a:lnTo>
                <a:lnTo>
                  <a:pt x="4287" y="495"/>
                </a:lnTo>
                <a:lnTo>
                  <a:pt x="4288" y="489"/>
                </a:lnTo>
                <a:lnTo>
                  <a:pt x="4289" y="483"/>
                </a:lnTo>
                <a:lnTo>
                  <a:pt x="4290" y="477"/>
                </a:lnTo>
                <a:lnTo>
                  <a:pt x="4293" y="465"/>
                </a:lnTo>
                <a:lnTo>
                  <a:pt x="4295" y="459"/>
                </a:lnTo>
                <a:lnTo>
                  <a:pt x="4298" y="454"/>
                </a:lnTo>
                <a:lnTo>
                  <a:pt x="4303" y="445"/>
                </a:lnTo>
                <a:lnTo>
                  <a:pt x="4307" y="440"/>
                </a:lnTo>
                <a:lnTo>
                  <a:pt x="4310" y="436"/>
                </a:lnTo>
                <a:lnTo>
                  <a:pt x="4314" y="432"/>
                </a:lnTo>
                <a:lnTo>
                  <a:pt x="4318" y="428"/>
                </a:lnTo>
                <a:lnTo>
                  <a:pt x="4327" y="422"/>
                </a:lnTo>
                <a:lnTo>
                  <a:pt x="4332" y="419"/>
                </a:lnTo>
                <a:lnTo>
                  <a:pt x="4338" y="417"/>
                </a:lnTo>
                <a:lnTo>
                  <a:pt x="4343" y="415"/>
                </a:lnTo>
                <a:lnTo>
                  <a:pt x="4348" y="413"/>
                </a:lnTo>
                <a:lnTo>
                  <a:pt x="4354" y="412"/>
                </a:lnTo>
                <a:lnTo>
                  <a:pt x="4361" y="411"/>
                </a:lnTo>
                <a:lnTo>
                  <a:pt x="4374" y="411"/>
                </a:lnTo>
                <a:lnTo>
                  <a:pt x="4385" y="411"/>
                </a:lnTo>
                <a:lnTo>
                  <a:pt x="4396" y="413"/>
                </a:lnTo>
                <a:lnTo>
                  <a:pt x="4401" y="414"/>
                </a:lnTo>
                <a:lnTo>
                  <a:pt x="4406" y="416"/>
                </a:lnTo>
                <a:lnTo>
                  <a:pt x="4416" y="421"/>
                </a:lnTo>
                <a:lnTo>
                  <a:pt x="4425" y="426"/>
                </a:lnTo>
                <a:lnTo>
                  <a:pt x="4429" y="429"/>
                </a:lnTo>
                <a:lnTo>
                  <a:pt x="4433" y="433"/>
                </a:lnTo>
                <a:lnTo>
                  <a:pt x="4440" y="441"/>
                </a:lnTo>
                <a:lnTo>
                  <a:pt x="4443" y="446"/>
                </a:lnTo>
                <a:lnTo>
                  <a:pt x="4446" y="450"/>
                </a:lnTo>
                <a:lnTo>
                  <a:pt x="4448" y="456"/>
                </a:lnTo>
                <a:lnTo>
                  <a:pt x="4451" y="461"/>
                </a:lnTo>
                <a:lnTo>
                  <a:pt x="4453" y="467"/>
                </a:lnTo>
                <a:lnTo>
                  <a:pt x="4454" y="473"/>
                </a:lnTo>
                <a:lnTo>
                  <a:pt x="4455" y="479"/>
                </a:lnTo>
                <a:lnTo>
                  <a:pt x="4456" y="486"/>
                </a:lnTo>
                <a:lnTo>
                  <a:pt x="4457" y="493"/>
                </a:lnTo>
                <a:lnTo>
                  <a:pt x="4457" y="500"/>
                </a:lnTo>
                <a:lnTo>
                  <a:pt x="4457" y="514"/>
                </a:lnTo>
                <a:lnTo>
                  <a:pt x="4335" y="514"/>
                </a:lnTo>
                <a:lnTo>
                  <a:pt x="4336" y="519"/>
                </a:lnTo>
                <a:lnTo>
                  <a:pt x="4336" y="523"/>
                </a:lnTo>
                <a:lnTo>
                  <a:pt x="4338" y="532"/>
                </a:lnTo>
                <a:lnTo>
                  <a:pt x="4342" y="539"/>
                </a:lnTo>
                <a:lnTo>
                  <a:pt x="4344" y="542"/>
                </a:lnTo>
                <a:lnTo>
                  <a:pt x="4346" y="545"/>
                </a:lnTo>
                <a:lnTo>
                  <a:pt x="4349" y="548"/>
                </a:lnTo>
                <a:lnTo>
                  <a:pt x="4352" y="550"/>
                </a:lnTo>
                <a:lnTo>
                  <a:pt x="4355" y="552"/>
                </a:lnTo>
                <a:lnTo>
                  <a:pt x="4360" y="554"/>
                </a:lnTo>
                <a:lnTo>
                  <a:pt x="4364" y="555"/>
                </a:lnTo>
                <a:lnTo>
                  <a:pt x="4368" y="556"/>
                </a:lnTo>
                <a:lnTo>
                  <a:pt x="4377" y="557"/>
                </a:lnTo>
                <a:lnTo>
                  <a:pt x="4382" y="556"/>
                </a:lnTo>
                <a:lnTo>
                  <a:pt x="4388" y="555"/>
                </a:lnTo>
                <a:lnTo>
                  <a:pt x="4393" y="554"/>
                </a:lnTo>
                <a:lnTo>
                  <a:pt x="4398" y="551"/>
                </a:lnTo>
                <a:lnTo>
                  <a:pt x="4400" y="550"/>
                </a:lnTo>
                <a:lnTo>
                  <a:pt x="4402" y="548"/>
                </a:lnTo>
                <a:lnTo>
                  <a:pt x="4405" y="545"/>
                </a:lnTo>
                <a:lnTo>
                  <a:pt x="4408" y="541"/>
                </a:lnTo>
                <a:lnTo>
                  <a:pt x="4410" y="536"/>
                </a:lnTo>
                <a:lnTo>
                  <a:pt x="4456" y="539"/>
                </a:lnTo>
                <a:lnTo>
                  <a:pt x="4454" y="545"/>
                </a:lnTo>
                <a:lnTo>
                  <a:pt x="4452" y="551"/>
                </a:lnTo>
                <a:lnTo>
                  <a:pt x="4450" y="556"/>
                </a:lnTo>
                <a:lnTo>
                  <a:pt x="4447" y="561"/>
                </a:lnTo>
                <a:lnTo>
                  <a:pt x="4443" y="566"/>
                </a:lnTo>
                <a:lnTo>
                  <a:pt x="4439" y="570"/>
                </a:lnTo>
                <a:lnTo>
                  <a:pt x="4435" y="575"/>
                </a:lnTo>
                <a:lnTo>
                  <a:pt x="4430" y="578"/>
                </a:lnTo>
                <a:lnTo>
                  <a:pt x="4424" y="582"/>
                </a:lnTo>
                <a:lnTo>
                  <a:pt x="4418" y="585"/>
                </a:lnTo>
                <a:lnTo>
                  <a:pt x="4412" y="587"/>
                </a:lnTo>
                <a:lnTo>
                  <a:pt x="4406" y="589"/>
                </a:lnTo>
                <a:lnTo>
                  <a:pt x="4402" y="590"/>
                </a:lnTo>
                <a:lnTo>
                  <a:pt x="4399" y="591"/>
                </a:lnTo>
                <a:lnTo>
                  <a:pt x="4391" y="592"/>
                </a:lnTo>
                <a:lnTo>
                  <a:pt x="4384" y="593"/>
                </a:lnTo>
                <a:lnTo>
                  <a:pt x="4376" y="593"/>
                </a:lnTo>
                <a:close/>
                <a:moveTo>
                  <a:pt x="4335" y="483"/>
                </a:moveTo>
                <a:lnTo>
                  <a:pt x="4411" y="483"/>
                </a:lnTo>
                <a:lnTo>
                  <a:pt x="4411" y="480"/>
                </a:lnTo>
                <a:lnTo>
                  <a:pt x="4410" y="476"/>
                </a:lnTo>
                <a:lnTo>
                  <a:pt x="4409" y="472"/>
                </a:lnTo>
                <a:lnTo>
                  <a:pt x="4408" y="469"/>
                </a:lnTo>
                <a:lnTo>
                  <a:pt x="4407" y="466"/>
                </a:lnTo>
                <a:lnTo>
                  <a:pt x="4405" y="463"/>
                </a:lnTo>
                <a:lnTo>
                  <a:pt x="4403" y="460"/>
                </a:lnTo>
                <a:lnTo>
                  <a:pt x="4401" y="457"/>
                </a:lnTo>
                <a:lnTo>
                  <a:pt x="4395" y="453"/>
                </a:lnTo>
                <a:lnTo>
                  <a:pt x="4389" y="450"/>
                </a:lnTo>
                <a:lnTo>
                  <a:pt x="4382" y="448"/>
                </a:lnTo>
                <a:lnTo>
                  <a:pt x="4375" y="447"/>
                </a:lnTo>
                <a:lnTo>
                  <a:pt x="4367" y="448"/>
                </a:lnTo>
                <a:lnTo>
                  <a:pt x="4363" y="449"/>
                </a:lnTo>
                <a:lnTo>
                  <a:pt x="4360" y="450"/>
                </a:lnTo>
                <a:lnTo>
                  <a:pt x="4352" y="453"/>
                </a:lnTo>
                <a:lnTo>
                  <a:pt x="4349" y="455"/>
                </a:lnTo>
                <a:lnTo>
                  <a:pt x="4347" y="458"/>
                </a:lnTo>
                <a:lnTo>
                  <a:pt x="4342" y="463"/>
                </a:lnTo>
                <a:lnTo>
                  <a:pt x="4339" y="470"/>
                </a:lnTo>
                <a:lnTo>
                  <a:pt x="4337" y="473"/>
                </a:lnTo>
                <a:lnTo>
                  <a:pt x="4336" y="476"/>
                </a:lnTo>
                <a:lnTo>
                  <a:pt x="4335" y="483"/>
                </a:lnTo>
                <a:close/>
                <a:moveTo>
                  <a:pt x="4580" y="413"/>
                </a:moveTo>
                <a:lnTo>
                  <a:pt x="4580" y="450"/>
                </a:lnTo>
                <a:lnTo>
                  <a:pt x="4547" y="450"/>
                </a:lnTo>
                <a:lnTo>
                  <a:pt x="4547" y="535"/>
                </a:lnTo>
                <a:lnTo>
                  <a:pt x="4548" y="540"/>
                </a:lnTo>
                <a:lnTo>
                  <a:pt x="4548" y="544"/>
                </a:lnTo>
                <a:lnTo>
                  <a:pt x="4549" y="545"/>
                </a:lnTo>
                <a:lnTo>
                  <a:pt x="4550" y="547"/>
                </a:lnTo>
                <a:lnTo>
                  <a:pt x="4552" y="549"/>
                </a:lnTo>
                <a:lnTo>
                  <a:pt x="4554" y="551"/>
                </a:lnTo>
                <a:lnTo>
                  <a:pt x="4557" y="552"/>
                </a:lnTo>
                <a:lnTo>
                  <a:pt x="4560" y="552"/>
                </a:lnTo>
                <a:lnTo>
                  <a:pt x="4564" y="553"/>
                </a:lnTo>
                <a:lnTo>
                  <a:pt x="4571" y="552"/>
                </a:lnTo>
                <a:lnTo>
                  <a:pt x="4576" y="551"/>
                </a:lnTo>
                <a:lnTo>
                  <a:pt x="4584" y="587"/>
                </a:lnTo>
                <a:lnTo>
                  <a:pt x="4573" y="590"/>
                </a:lnTo>
                <a:lnTo>
                  <a:pt x="4566" y="591"/>
                </a:lnTo>
                <a:lnTo>
                  <a:pt x="4557" y="592"/>
                </a:lnTo>
                <a:lnTo>
                  <a:pt x="4551" y="592"/>
                </a:lnTo>
                <a:lnTo>
                  <a:pt x="4544" y="592"/>
                </a:lnTo>
                <a:lnTo>
                  <a:pt x="4539" y="591"/>
                </a:lnTo>
                <a:lnTo>
                  <a:pt x="4533" y="590"/>
                </a:lnTo>
                <a:lnTo>
                  <a:pt x="4528" y="588"/>
                </a:lnTo>
                <a:lnTo>
                  <a:pt x="4523" y="586"/>
                </a:lnTo>
                <a:lnTo>
                  <a:pt x="4518" y="583"/>
                </a:lnTo>
                <a:lnTo>
                  <a:pt x="4514" y="581"/>
                </a:lnTo>
                <a:lnTo>
                  <a:pt x="4510" y="577"/>
                </a:lnTo>
                <a:lnTo>
                  <a:pt x="4507" y="573"/>
                </a:lnTo>
                <a:lnTo>
                  <a:pt x="4504" y="569"/>
                </a:lnTo>
                <a:lnTo>
                  <a:pt x="4502" y="564"/>
                </a:lnTo>
                <a:lnTo>
                  <a:pt x="4500" y="559"/>
                </a:lnTo>
                <a:lnTo>
                  <a:pt x="4499" y="554"/>
                </a:lnTo>
                <a:lnTo>
                  <a:pt x="4498" y="548"/>
                </a:lnTo>
                <a:lnTo>
                  <a:pt x="4498" y="542"/>
                </a:lnTo>
                <a:lnTo>
                  <a:pt x="4498" y="450"/>
                </a:lnTo>
                <a:lnTo>
                  <a:pt x="4474" y="450"/>
                </a:lnTo>
                <a:lnTo>
                  <a:pt x="4474" y="413"/>
                </a:lnTo>
                <a:lnTo>
                  <a:pt x="4498" y="413"/>
                </a:lnTo>
                <a:lnTo>
                  <a:pt x="4498" y="371"/>
                </a:lnTo>
                <a:lnTo>
                  <a:pt x="4547" y="371"/>
                </a:lnTo>
                <a:lnTo>
                  <a:pt x="4547" y="413"/>
                </a:lnTo>
                <a:lnTo>
                  <a:pt x="4580" y="413"/>
                </a:lnTo>
                <a:close/>
                <a:moveTo>
                  <a:pt x="578" y="585"/>
                </a:moveTo>
                <a:lnTo>
                  <a:pt x="465" y="257"/>
                </a:lnTo>
                <a:lnTo>
                  <a:pt x="352" y="585"/>
                </a:lnTo>
                <a:lnTo>
                  <a:pt x="578" y="585"/>
                </a:lnTo>
                <a:close/>
                <a:moveTo>
                  <a:pt x="930" y="930"/>
                </a:moveTo>
                <a:lnTo>
                  <a:pt x="699" y="930"/>
                </a:lnTo>
                <a:lnTo>
                  <a:pt x="642" y="768"/>
                </a:lnTo>
                <a:lnTo>
                  <a:pt x="288" y="768"/>
                </a:lnTo>
                <a:lnTo>
                  <a:pt x="232" y="930"/>
                </a:lnTo>
                <a:lnTo>
                  <a:pt x="0" y="930"/>
                </a:lnTo>
                <a:lnTo>
                  <a:pt x="162" y="471"/>
                </a:lnTo>
                <a:lnTo>
                  <a:pt x="326" y="12"/>
                </a:lnTo>
                <a:lnTo>
                  <a:pt x="603" y="12"/>
                </a:lnTo>
                <a:lnTo>
                  <a:pt x="767" y="471"/>
                </a:lnTo>
                <a:lnTo>
                  <a:pt x="930" y="930"/>
                </a:lnTo>
                <a:close/>
                <a:moveTo>
                  <a:pt x="1016" y="930"/>
                </a:moveTo>
                <a:lnTo>
                  <a:pt x="1016" y="722"/>
                </a:lnTo>
                <a:lnTo>
                  <a:pt x="1225" y="722"/>
                </a:lnTo>
                <a:lnTo>
                  <a:pt x="1225" y="930"/>
                </a:lnTo>
                <a:lnTo>
                  <a:pt x="1016" y="93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cxnSp>
        <p:nvCxnSpPr>
          <p:cNvPr id="20" name="Straight Connector 19">
            <a:extLst>
              <a:ext uri="{FF2B5EF4-FFF2-40B4-BE49-F238E27FC236}">
                <a16:creationId xmlns:a16="http://schemas.microsoft.com/office/drawing/2014/main" id="{E5214FC4-D5E6-4BFF-BDD7-E1A5F00F21BF}"/>
              </a:ext>
              <a:ext uri="{C183D7F6-B498-43B3-948B-1728B52AA6E4}">
                <adec:decorative xmlns:adec="http://schemas.microsoft.com/office/drawing/2017/decorative" val="1"/>
              </a:ext>
            </a:extLst>
          </p:cNvPr>
          <p:cNvCxnSpPr>
            <a:cxnSpLocks/>
          </p:cNvCxnSpPr>
          <p:nvPr/>
        </p:nvCxnSpPr>
        <p:spPr>
          <a:xfrm>
            <a:off x="407368" y="2674624"/>
            <a:ext cx="3960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23" name="Date Placeholder 22">
            <a:extLst>
              <a:ext uri="{FF2B5EF4-FFF2-40B4-BE49-F238E27FC236}">
                <a16:creationId xmlns:a16="http://schemas.microsoft.com/office/drawing/2014/main" id="{CA1682D5-9875-6DFE-B1FA-F20EE1301C6A}"/>
              </a:ext>
            </a:extLst>
          </p:cNvPr>
          <p:cNvSpPr>
            <a:spLocks noGrp="1"/>
          </p:cNvSpPr>
          <p:nvPr>
            <p:ph type="dt" sz="half" idx="10"/>
          </p:nvPr>
        </p:nvSpPr>
        <p:spPr/>
        <p:txBody>
          <a:bodyPr/>
          <a:lstStyle/>
          <a:p>
            <a:fld id="{8AA911A1-6509-4B52-A4B5-8D93C55C42FA}" type="datetime1">
              <a:rPr lang="fi-FI" smtClean="0"/>
              <a:t>25.3.2026</a:t>
            </a:fld>
            <a:endParaRPr lang="fi-FI"/>
          </a:p>
        </p:txBody>
      </p:sp>
      <p:sp>
        <p:nvSpPr>
          <p:cNvPr id="24" name="Footer Placeholder 23">
            <a:extLst>
              <a:ext uri="{FF2B5EF4-FFF2-40B4-BE49-F238E27FC236}">
                <a16:creationId xmlns:a16="http://schemas.microsoft.com/office/drawing/2014/main" id="{CB76FCA5-9DA7-BF02-3EBB-BC56DDA0FE1D}"/>
              </a:ext>
            </a:extLst>
          </p:cNvPr>
          <p:cNvSpPr>
            <a:spLocks noGrp="1"/>
          </p:cNvSpPr>
          <p:nvPr>
            <p:ph type="ftr" sz="quarter" idx="11"/>
          </p:nvPr>
        </p:nvSpPr>
        <p:spPr/>
        <p:txBody>
          <a:bodyPr/>
          <a:lstStyle/>
          <a:p>
            <a:endParaRPr lang="fi-FI"/>
          </a:p>
        </p:txBody>
      </p:sp>
      <p:sp>
        <p:nvSpPr>
          <p:cNvPr id="25" name="Slide Number Placeholder 24">
            <a:extLst>
              <a:ext uri="{FF2B5EF4-FFF2-40B4-BE49-F238E27FC236}">
                <a16:creationId xmlns:a16="http://schemas.microsoft.com/office/drawing/2014/main" id="{807BD9D2-D4DB-4F42-21C0-76A363F74553}"/>
              </a:ext>
            </a:extLst>
          </p:cNvPr>
          <p:cNvSpPr>
            <a:spLocks noGrp="1"/>
          </p:cNvSpPr>
          <p:nvPr>
            <p:ph type="sldNum" sz="quarter" idx="12"/>
          </p:nvPr>
        </p:nvSpPr>
        <p:spPr/>
        <p:txBody>
          <a:bodyPr/>
          <a:lstStyle/>
          <a:p>
            <a:fld id="{D701140D-C14F-41CA-99FC-0EF83E8DA40A}" type="slidenum">
              <a:rPr lang="fi-FI" smtClean="0"/>
              <a:pPr/>
              <a:t>‹#›</a:t>
            </a:fld>
            <a:endParaRPr lang="fi-FI"/>
          </a:p>
        </p:txBody>
      </p:sp>
      <p:sp>
        <p:nvSpPr>
          <p:cNvPr id="4" name="Text Placeholder 4">
            <a:extLst>
              <a:ext uri="{FF2B5EF4-FFF2-40B4-BE49-F238E27FC236}">
                <a16:creationId xmlns:a16="http://schemas.microsoft.com/office/drawing/2014/main" id="{BE8238B0-7820-8869-963C-297CE0971F17}"/>
              </a:ext>
            </a:extLst>
          </p:cNvPr>
          <p:cNvSpPr>
            <a:spLocks noGrp="1"/>
          </p:cNvSpPr>
          <p:nvPr>
            <p:ph type="body" sz="quarter" idx="13" hasCustomPrompt="1"/>
          </p:nvPr>
        </p:nvSpPr>
        <p:spPr>
          <a:xfrm>
            <a:off x="407989" y="4869160"/>
            <a:ext cx="9792468" cy="276999"/>
          </a:xfrm>
        </p:spPr>
        <p:txBody>
          <a:bodyPr>
            <a:spAutoFit/>
          </a:bodyPr>
          <a:lstStyle>
            <a:lvl1pPr marL="0" indent="0">
              <a:spcBef>
                <a:spcPts val="0"/>
              </a:spcBef>
              <a:buFontTx/>
              <a:buNone/>
              <a:defRPr sz="1800"/>
            </a:lvl1pPr>
            <a:lvl2pPr marL="0" indent="0">
              <a:spcBef>
                <a:spcPts val="0"/>
              </a:spcBef>
              <a:buFontTx/>
              <a:buNone/>
              <a:defRPr sz="1800"/>
            </a:lvl2pPr>
            <a:lvl3pPr marL="0" indent="0">
              <a:spcBef>
                <a:spcPts val="0"/>
              </a:spcBef>
              <a:buFontTx/>
              <a:buNone/>
              <a:defRPr sz="1800"/>
            </a:lvl3pPr>
            <a:lvl4pPr marL="0" indent="0">
              <a:spcBef>
                <a:spcPts val="0"/>
              </a:spcBef>
              <a:buFontTx/>
              <a:buNone/>
              <a:defRPr sz="1800"/>
            </a:lvl4pPr>
            <a:lvl5pPr marL="0" indent="0">
              <a:spcBef>
                <a:spcPts val="0"/>
              </a:spcBef>
              <a:buFontTx/>
              <a:buNone/>
              <a:defRPr sz="1800"/>
            </a:lvl5pPr>
            <a:lvl6pPr marL="0" indent="0">
              <a:spcBef>
                <a:spcPts val="0"/>
              </a:spcBef>
              <a:buFontTx/>
              <a:buNone/>
              <a:defRPr sz="1800"/>
            </a:lvl6pPr>
            <a:lvl7pPr marL="0" indent="0">
              <a:spcBef>
                <a:spcPts val="0"/>
              </a:spcBef>
              <a:buFontTx/>
              <a:buNone/>
              <a:defRPr sz="1800"/>
            </a:lvl7pPr>
            <a:lvl8pPr marL="0" indent="0">
              <a:spcBef>
                <a:spcPts val="0"/>
              </a:spcBef>
              <a:buFontTx/>
              <a:buNone/>
              <a:defRPr sz="1800"/>
            </a:lvl8pPr>
            <a:lvl9pPr marL="0" indent="0">
              <a:spcBef>
                <a:spcPts val="0"/>
              </a:spcBef>
              <a:buFontTx/>
              <a:buNone/>
              <a:defRPr sz="1800"/>
            </a:lvl9pPr>
          </a:lstStyle>
          <a:p>
            <a:pPr lvl="0"/>
            <a:r>
              <a:rPr lang="en-US"/>
              <a:t>Presenter Name / Date / Place</a:t>
            </a:r>
          </a:p>
        </p:txBody>
      </p:sp>
    </p:spTree>
    <p:extLst>
      <p:ext uri="{BB962C8B-B14F-4D97-AF65-F5344CB8AC3E}">
        <p14:creationId xmlns:p14="http://schemas.microsoft.com/office/powerpoint/2010/main" val="3043923010"/>
      </p:ext>
    </p:extLst>
  </p:cSld>
  <p:clrMapOvr>
    <a:masterClrMapping/>
  </p:clrMapOvr>
  <p:extLst>
    <p:ext uri="{DCECCB84-F9BA-43D5-87BE-67443E8EF086}">
      <p15:sldGuideLst xmlns:p15="http://schemas.microsoft.com/office/powerpoint/2012/main"/>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Title Slide Red">
    <p:bg>
      <p:bgPr>
        <a:solidFill>
          <a:schemeClr val="accent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7275C4-164C-69B1-48F1-6ABBCFDD4649}"/>
              </a:ext>
            </a:extLst>
          </p:cNvPr>
          <p:cNvSpPr>
            <a:spLocks noGrp="1"/>
          </p:cNvSpPr>
          <p:nvPr>
            <p:ph type="ctrTitle"/>
          </p:nvPr>
        </p:nvSpPr>
        <p:spPr>
          <a:xfrm>
            <a:off x="407988" y="2936557"/>
            <a:ext cx="9792468" cy="492443"/>
          </a:xfrm>
        </p:spPr>
        <p:txBody>
          <a:bodyPr anchor="b" anchorCtr="0">
            <a:spAutoFit/>
          </a:bodyPr>
          <a:lstStyle>
            <a:lvl1pPr algn="l">
              <a:lnSpc>
                <a:spcPct val="100000"/>
              </a:lnSpc>
              <a:defRPr sz="3200">
                <a:latin typeface="+mj-lt"/>
              </a:defRPr>
            </a:lvl1pPr>
          </a:lstStyle>
          <a:p>
            <a:r>
              <a:rPr lang="en-GB"/>
              <a:t>Click to edit Master title style</a:t>
            </a:r>
            <a:endParaRPr lang="fi-FI"/>
          </a:p>
        </p:txBody>
      </p:sp>
      <p:sp>
        <p:nvSpPr>
          <p:cNvPr id="3" name="Subtitle 2">
            <a:extLst>
              <a:ext uri="{FF2B5EF4-FFF2-40B4-BE49-F238E27FC236}">
                <a16:creationId xmlns:a16="http://schemas.microsoft.com/office/drawing/2014/main" id="{1245A747-631B-1133-C63C-B48ADA15D1D3}"/>
              </a:ext>
            </a:extLst>
          </p:cNvPr>
          <p:cNvSpPr>
            <a:spLocks noGrp="1"/>
          </p:cNvSpPr>
          <p:nvPr>
            <p:ph type="subTitle" idx="1"/>
          </p:nvPr>
        </p:nvSpPr>
        <p:spPr>
          <a:xfrm>
            <a:off x="407988" y="3429000"/>
            <a:ext cx="9792468" cy="492443"/>
          </a:xfrm>
        </p:spPr>
        <p:txBody>
          <a:bodyPr>
            <a:spAutoFit/>
          </a:bodyPr>
          <a:lstStyle>
            <a:lvl1pPr marL="0" indent="0" algn="l">
              <a:lnSpc>
                <a:spcPct val="100000"/>
              </a:lnSpc>
              <a:spcBef>
                <a:spcPts val="0"/>
              </a:spcBef>
              <a:buNone/>
              <a:defRPr sz="3200">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fi-FI"/>
          </a:p>
        </p:txBody>
      </p:sp>
      <p:sp>
        <p:nvSpPr>
          <p:cNvPr id="11" name="Freeform 5">
            <a:extLst>
              <a:ext uri="{FF2B5EF4-FFF2-40B4-BE49-F238E27FC236}">
                <a16:creationId xmlns:a16="http://schemas.microsoft.com/office/drawing/2014/main" id="{B048024D-E928-1A47-E81D-E73CEDEC703F}"/>
              </a:ext>
              <a:ext uri="{C183D7F6-B498-43B3-948B-1728B52AA6E4}">
                <adec:decorative xmlns:adec="http://schemas.microsoft.com/office/drawing/2017/decorative" val="1"/>
              </a:ext>
            </a:extLst>
          </p:cNvPr>
          <p:cNvSpPr>
            <a:spLocks noChangeAspect="1" noEditPoints="1"/>
          </p:cNvSpPr>
          <p:nvPr/>
        </p:nvSpPr>
        <p:spPr bwMode="auto">
          <a:xfrm>
            <a:off x="407988" y="432000"/>
            <a:ext cx="2650987" cy="576000"/>
          </a:xfrm>
          <a:custGeom>
            <a:avLst/>
            <a:gdLst>
              <a:gd name="T0" fmla="*/ 1856 w 4584"/>
              <a:gd name="T1" fmla="*/ 150 h 996"/>
              <a:gd name="T2" fmla="*/ 1926 w 4584"/>
              <a:gd name="T3" fmla="*/ 74 h 996"/>
              <a:gd name="T4" fmla="*/ 1862 w 4584"/>
              <a:gd name="T5" fmla="*/ 198 h 996"/>
              <a:gd name="T6" fmla="*/ 2091 w 4584"/>
              <a:gd name="T7" fmla="*/ 109 h 996"/>
              <a:gd name="T8" fmla="*/ 2346 w 4584"/>
              <a:gd name="T9" fmla="*/ 79 h 996"/>
              <a:gd name="T10" fmla="*/ 2341 w 4584"/>
              <a:gd name="T11" fmla="*/ 150 h 996"/>
              <a:gd name="T12" fmla="*/ 2584 w 4584"/>
              <a:gd name="T13" fmla="*/ 274 h 996"/>
              <a:gd name="T14" fmla="*/ 2883 w 4584"/>
              <a:gd name="T15" fmla="*/ 0 h 996"/>
              <a:gd name="T16" fmla="*/ 2966 w 4584"/>
              <a:gd name="T17" fmla="*/ 88 h 996"/>
              <a:gd name="T18" fmla="*/ 3031 w 4584"/>
              <a:gd name="T19" fmla="*/ 214 h 996"/>
              <a:gd name="T20" fmla="*/ 3010 w 4584"/>
              <a:gd name="T21" fmla="*/ 212 h 996"/>
              <a:gd name="T22" fmla="*/ 3283 w 4584"/>
              <a:gd name="T23" fmla="*/ 239 h 996"/>
              <a:gd name="T24" fmla="*/ 3261 w 4584"/>
              <a:gd name="T25" fmla="*/ 135 h 996"/>
              <a:gd name="T26" fmla="*/ 3397 w 4584"/>
              <a:gd name="T27" fmla="*/ 34 h 996"/>
              <a:gd name="T28" fmla="*/ 3589 w 4584"/>
              <a:gd name="T29" fmla="*/ 199 h 996"/>
              <a:gd name="T30" fmla="*/ 3538 w 4584"/>
              <a:gd name="T31" fmla="*/ 193 h 996"/>
              <a:gd name="T32" fmla="*/ 3580 w 4584"/>
              <a:gd name="T33" fmla="*/ 106 h 996"/>
              <a:gd name="T34" fmla="*/ 3779 w 4584"/>
              <a:gd name="T35" fmla="*/ 244 h 996"/>
              <a:gd name="T36" fmla="*/ 3908 w 4584"/>
              <a:gd name="T37" fmla="*/ 148 h 996"/>
              <a:gd name="T38" fmla="*/ 3821 w 4584"/>
              <a:gd name="T39" fmla="*/ 107 h 996"/>
              <a:gd name="T40" fmla="*/ 1828 w 4584"/>
              <a:gd name="T41" fmla="*/ 916 h 996"/>
              <a:gd name="T42" fmla="*/ 1868 w 4584"/>
              <a:gd name="T43" fmla="*/ 803 h 996"/>
              <a:gd name="T44" fmla="*/ 1905 w 4584"/>
              <a:gd name="T45" fmla="*/ 896 h 996"/>
              <a:gd name="T46" fmla="*/ 2193 w 4584"/>
              <a:gd name="T47" fmla="*/ 891 h 996"/>
              <a:gd name="T48" fmla="*/ 2220 w 4584"/>
              <a:gd name="T49" fmla="*/ 816 h 996"/>
              <a:gd name="T50" fmla="*/ 2340 w 4584"/>
              <a:gd name="T51" fmla="*/ 927 h 996"/>
              <a:gd name="T52" fmla="*/ 2271 w 4584"/>
              <a:gd name="T53" fmla="*/ 868 h 996"/>
              <a:gd name="T54" fmla="*/ 2506 w 4584"/>
              <a:gd name="T55" fmla="*/ 882 h 996"/>
              <a:gd name="T56" fmla="*/ 2823 w 4584"/>
              <a:gd name="T57" fmla="*/ 753 h 996"/>
              <a:gd name="T58" fmla="*/ 2952 w 4584"/>
              <a:gd name="T59" fmla="*/ 726 h 996"/>
              <a:gd name="T60" fmla="*/ 3233 w 4584"/>
              <a:gd name="T61" fmla="*/ 913 h 996"/>
              <a:gd name="T62" fmla="*/ 3254 w 4584"/>
              <a:gd name="T63" fmla="*/ 854 h 996"/>
              <a:gd name="T64" fmla="*/ 3313 w 4584"/>
              <a:gd name="T65" fmla="*/ 793 h 996"/>
              <a:gd name="T66" fmla="*/ 3644 w 4584"/>
              <a:gd name="T67" fmla="*/ 802 h 996"/>
              <a:gd name="T68" fmla="*/ 3627 w 4584"/>
              <a:gd name="T69" fmla="*/ 933 h 996"/>
              <a:gd name="T70" fmla="*/ 3553 w 4584"/>
              <a:gd name="T71" fmla="*/ 839 h 996"/>
              <a:gd name="T72" fmla="*/ 3726 w 4584"/>
              <a:gd name="T73" fmla="*/ 696 h 996"/>
              <a:gd name="T74" fmla="*/ 3850 w 4584"/>
              <a:gd name="T75" fmla="*/ 926 h 996"/>
              <a:gd name="T76" fmla="*/ 3980 w 4584"/>
              <a:gd name="T77" fmla="*/ 996 h 996"/>
              <a:gd name="T78" fmla="*/ 1914 w 4584"/>
              <a:gd name="T79" fmla="*/ 481 h 996"/>
              <a:gd name="T80" fmla="*/ 1963 w 4584"/>
              <a:gd name="T81" fmla="*/ 436 h 996"/>
              <a:gd name="T82" fmla="*/ 1873 w 4584"/>
              <a:gd name="T83" fmla="*/ 556 h 996"/>
              <a:gd name="T84" fmla="*/ 2197 w 4584"/>
              <a:gd name="T85" fmla="*/ 413 h 996"/>
              <a:gd name="T86" fmla="*/ 2378 w 4584"/>
              <a:gd name="T87" fmla="*/ 449 h 996"/>
              <a:gd name="T88" fmla="*/ 2327 w 4584"/>
              <a:gd name="T89" fmla="*/ 457 h 996"/>
              <a:gd name="T90" fmla="*/ 2668 w 4584"/>
              <a:gd name="T91" fmla="*/ 587 h 996"/>
              <a:gd name="T92" fmla="*/ 2785 w 4584"/>
              <a:gd name="T93" fmla="*/ 413 h 996"/>
              <a:gd name="T94" fmla="*/ 2840 w 4584"/>
              <a:gd name="T95" fmla="*/ 466 h 996"/>
              <a:gd name="T96" fmla="*/ 3340 w 4584"/>
              <a:gd name="T97" fmla="*/ 593 h 996"/>
              <a:gd name="T98" fmla="*/ 3412 w 4584"/>
              <a:gd name="T99" fmla="*/ 456 h 996"/>
              <a:gd name="T100" fmla="*/ 3375 w 4584"/>
              <a:gd name="T101" fmla="*/ 483 h 996"/>
              <a:gd name="T102" fmla="*/ 3508 w 4584"/>
              <a:gd name="T103" fmla="*/ 475 h 996"/>
              <a:gd name="T104" fmla="*/ 3735 w 4584"/>
              <a:gd name="T105" fmla="*/ 559 h 996"/>
              <a:gd name="T106" fmla="*/ 3673 w 4584"/>
              <a:gd name="T107" fmla="*/ 523 h 996"/>
              <a:gd name="T108" fmla="*/ 3797 w 4584"/>
              <a:gd name="T109" fmla="*/ 390 h 996"/>
              <a:gd name="T110" fmla="*/ 3950 w 4584"/>
              <a:gd name="T111" fmla="*/ 551 h 996"/>
              <a:gd name="T112" fmla="*/ 3976 w 4584"/>
              <a:gd name="T113" fmla="*/ 483 h 996"/>
              <a:gd name="T114" fmla="*/ 4063 w 4584"/>
              <a:gd name="T115" fmla="*/ 557 h 996"/>
              <a:gd name="T116" fmla="*/ 4023 w 4584"/>
              <a:gd name="T117" fmla="*/ 483 h 996"/>
              <a:gd name="T118" fmla="*/ 4319 w 4584"/>
              <a:gd name="T119" fmla="*/ 576 h 996"/>
              <a:gd name="T120" fmla="*/ 4457 w 4584"/>
              <a:gd name="T121" fmla="*/ 514 h 996"/>
              <a:gd name="T122" fmla="*/ 4395 w 4584"/>
              <a:gd name="T123" fmla="*/ 453 h 996"/>
              <a:gd name="T124" fmla="*/ 4474 w 4584"/>
              <a:gd name="T125" fmla="*/ 413 h 9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4584" h="996">
                <a:moveTo>
                  <a:pt x="1232" y="330"/>
                </a:moveTo>
                <a:lnTo>
                  <a:pt x="1178" y="648"/>
                </a:lnTo>
                <a:lnTo>
                  <a:pt x="1055" y="648"/>
                </a:lnTo>
                <a:lnTo>
                  <a:pt x="1010" y="330"/>
                </a:lnTo>
                <a:lnTo>
                  <a:pt x="1010" y="12"/>
                </a:lnTo>
                <a:lnTo>
                  <a:pt x="1232" y="12"/>
                </a:lnTo>
                <a:lnTo>
                  <a:pt x="1232" y="330"/>
                </a:lnTo>
                <a:close/>
                <a:moveTo>
                  <a:pt x="1623" y="249"/>
                </a:moveTo>
                <a:lnTo>
                  <a:pt x="1569" y="249"/>
                </a:lnTo>
                <a:lnTo>
                  <a:pt x="1651" y="13"/>
                </a:lnTo>
                <a:lnTo>
                  <a:pt x="1715" y="13"/>
                </a:lnTo>
                <a:lnTo>
                  <a:pt x="1797" y="249"/>
                </a:lnTo>
                <a:lnTo>
                  <a:pt x="1743" y="249"/>
                </a:lnTo>
                <a:lnTo>
                  <a:pt x="1726" y="195"/>
                </a:lnTo>
                <a:lnTo>
                  <a:pt x="1641" y="195"/>
                </a:lnTo>
                <a:lnTo>
                  <a:pt x="1623" y="249"/>
                </a:lnTo>
                <a:close/>
                <a:moveTo>
                  <a:pt x="1653" y="156"/>
                </a:moveTo>
                <a:lnTo>
                  <a:pt x="1713" y="156"/>
                </a:lnTo>
                <a:lnTo>
                  <a:pt x="1684" y="67"/>
                </a:lnTo>
                <a:lnTo>
                  <a:pt x="1653" y="156"/>
                </a:lnTo>
                <a:close/>
                <a:moveTo>
                  <a:pt x="1874" y="252"/>
                </a:moveTo>
                <a:lnTo>
                  <a:pt x="1867" y="252"/>
                </a:lnTo>
                <a:lnTo>
                  <a:pt x="1861" y="252"/>
                </a:lnTo>
                <a:lnTo>
                  <a:pt x="1856" y="251"/>
                </a:lnTo>
                <a:lnTo>
                  <a:pt x="1850" y="249"/>
                </a:lnTo>
                <a:lnTo>
                  <a:pt x="1845" y="247"/>
                </a:lnTo>
                <a:lnTo>
                  <a:pt x="1840" y="245"/>
                </a:lnTo>
                <a:lnTo>
                  <a:pt x="1836" y="242"/>
                </a:lnTo>
                <a:lnTo>
                  <a:pt x="1832" y="239"/>
                </a:lnTo>
                <a:lnTo>
                  <a:pt x="1828" y="236"/>
                </a:lnTo>
                <a:lnTo>
                  <a:pt x="1824" y="232"/>
                </a:lnTo>
                <a:lnTo>
                  <a:pt x="1821" y="227"/>
                </a:lnTo>
                <a:lnTo>
                  <a:pt x="1820" y="225"/>
                </a:lnTo>
                <a:lnTo>
                  <a:pt x="1819" y="223"/>
                </a:lnTo>
                <a:lnTo>
                  <a:pt x="1817" y="218"/>
                </a:lnTo>
                <a:lnTo>
                  <a:pt x="1816" y="212"/>
                </a:lnTo>
                <a:lnTo>
                  <a:pt x="1815" y="206"/>
                </a:lnTo>
                <a:lnTo>
                  <a:pt x="1815" y="200"/>
                </a:lnTo>
                <a:lnTo>
                  <a:pt x="1815" y="190"/>
                </a:lnTo>
                <a:lnTo>
                  <a:pt x="1817" y="182"/>
                </a:lnTo>
                <a:lnTo>
                  <a:pt x="1818" y="178"/>
                </a:lnTo>
                <a:lnTo>
                  <a:pt x="1820" y="175"/>
                </a:lnTo>
                <a:lnTo>
                  <a:pt x="1824" y="169"/>
                </a:lnTo>
                <a:lnTo>
                  <a:pt x="1827" y="166"/>
                </a:lnTo>
                <a:lnTo>
                  <a:pt x="1829" y="163"/>
                </a:lnTo>
                <a:lnTo>
                  <a:pt x="1832" y="161"/>
                </a:lnTo>
                <a:lnTo>
                  <a:pt x="1835" y="159"/>
                </a:lnTo>
                <a:lnTo>
                  <a:pt x="1838" y="157"/>
                </a:lnTo>
                <a:lnTo>
                  <a:pt x="1841" y="155"/>
                </a:lnTo>
                <a:lnTo>
                  <a:pt x="1845" y="154"/>
                </a:lnTo>
                <a:lnTo>
                  <a:pt x="1849" y="152"/>
                </a:lnTo>
                <a:lnTo>
                  <a:pt x="1856" y="150"/>
                </a:lnTo>
                <a:lnTo>
                  <a:pt x="1864" y="148"/>
                </a:lnTo>
                <a:lnTo>
                  <a:pt x="1873" y="146"/>
                </a:lnTo>
                <a:lnTo>
                  <a:pt x="1881" y="145"/>
                </a:lnTo>
                <a:lnTo>
                  <a:pt x="1901" y="143"/>
                </a:lnTo>
                <a:lnTo>
                  <a:pt x="1908" y="142"/>
                </a:lnTo>
                <a:lnTo>
                  <a:pt x="1914" y="140"/>
                </a:lnTo>
                <a:lnTo>
                  <a:pt x="1918" y="139"/>
                </a:lnTo>
                <a:lnTo>
                  <a:pt x="1920" y="138"/>
                </a:lnTo>
                <a:lnTo>
                  <a:pt x="1922" y="136"/>
                </a:lnTo>
                <a:lnTo>
                  <a:pt x="1923" y="135"/>
                </a:lnTo>
                <a:lnTo>
                  <a:pt x="1923" y="133"/>
                </a:lnTo>
                <a:lnTo>
                  <a:pt x="1924" y="131"/>
                </a:lnTo>
                <a:lnTo>
                  <a:pt x="1924" y="129"/>
                </a:lnTo>
                <a:lnTo>
                  <a:pt x="1924" y="124"/>
                </a:lnTo>
                <a:lnTo>
                  <a:pt x="1922" y="119"/>
                </a:lnTo>
                <a:lnTo>
                  <a:pt x="1921" y="117"/>
                </a:lnTo>
                <a:lnTo>
                  <a:pt x="1920" y="115"/>
                </a:lnTo>
                <a:lnTo>
                  <a:pt x="1919" y="113"/>
                </a:lnTo>
                <a:lnTo>
                  <a:pt x="1917" y="112"/>
                </a:lnTo>
                <a:lnTo>
                  <a:pt x="1913" y="109"/>
                </a:lnTo>
                <a:lnTo>
                  <a:pt x="1909" y="107"/>
                </a:lnTo>
                <a:lnTo>
                  <a:pt x="1904" y="106"/>
                </a:lnTo>
                <a:lnTo>
                  <a:pt x="1898" y="106"/>
                </a:lnTo>
                <a:lnTo>
                  <a:pt x="1892" y="106"/>
                </a:lnTo>
                <a:lnTo>
                  <a:pt x="1886" y="107"/>
                </a:lnTo>
                <a:lnTo>
                  <a:pt x="1881" y="109"/>
                </a:lnTo>
                <a:lnTo>
                  <a:pt x="1877" y="112"/>
                </a:lnTo>
                <a:lnTo>
                  <a:pt x="1873" y="115"/>
                </a:lnTo>
                <a:lnTo>
                  <a:pt x="1870" y="118"/>
                </a:lnTo>
                <a:lnTo>
                  <a:pt x="1868" y="122"/>
                </a:lnTo>
                <a:lnTo>
                  <a:pt x="1867" y="124"/>
                </a:lnTo>
                <a:lnTo>
                  <a:pt x="1866" y="126"/>
                </a:lnTo>
                <a:lnTo>
                  <a:pt x="1821" y="123"/>
                </a:lnTo>
                <a:lnTo>
                  <a:pt x="1823" y="117"/>
                </a:lnTo>
                <a:lnTo>
                  <a:pt x="1825" y="111"/>
                </a:lnTo>
                <a:lnTo>
                  <a:pt x="1827" y="106"/>
                </a:lnTo>
                <a:lnTo>
                  <a:pt x="1830" y="101"/>
                </a:lnTo>
                <a:lnTo>
                  <a:pt x="1833" y="96"/>
                </a:lnTo>
                <a:lnTo>
                  <a:pt x="1837" y="92"/>
                </a:lnTo>
                <a:lnTo>
                  <a:pt x="1841" y="88"/>
                </a:lnTo>
                <a:lnTo>
                  <a:pt x="1846" y="84"/>
                </a:lnTo>
                <a:lnTo>
                  <a:pt x="1851" y="81"/>
                </a:lnTo>
                <a:lnTo>
                  <a:pt x="1857" y="78"/>
                </a:lnTo>
                <a:lnTo>
                  <a:pt x="1863" y="76"/>
                </a:lnTo>
                <a:lnTo>
                  <a:pt x="1869" y="74"/>
                </a:lnTo>
                <a:lnTo>
                  <a:pt x="1876" y="72"/>
                </a:lnTo>
                <a:lnTo>
                  <a:pt x="1883" y="71"/>
                </a:lnTo>
                <a:lnTo>
                  <a:pt x="1890" y="70"/>
                </a:lnTo>
                <a:lnTo>
                  <a:pt x="1898" y="70"/>
                </a:lnTo>
                <a:lnTo>
                  <a:pt x="1908" y="70"/>
                </a:lnTo>
                <a:lnTo>
                  <a:pt x="1917" y="72"/>
                </a:lnTo>
                <a:lnTo>
                  <a:pt x="1926" y="74"/>
                </a:lnTo>
                <a:lnTo>
                  <a:pt x="1935" y="76"/>
                </a:lnTo>
                <a:lnTo>
                  <a:pt x="1943" y="80"/>
                </a:lnTo>
                <a:lnTo>
                  <a:pt x="1947" y="82"/>
                </a:lnTo>
                <a:lnTo>
                  <a:pt x="1950" y="84"/>
                </a:lnTo>
                <a:lnTo>
                  <a:pt x="1957" y="90"/>
                </a:lnTo>
                <a:lnTo>
                  <a:pt x="1963" y="96"/>
                </a:lnTo>
                <a:lnTo>
                  <a:pt x="1965" y="99"/>
                </a:lnTo>
                <a:lnTo>
                  <a:pt x="1967" y="103"/>
                </a:lnTo>
                <a:lnTo>
                  <a:pt x="1969" y="107"/>
                </a:lnTo>
                <a:lnTo>
                  <a:pt x="1970" y="111"/>
                </a:lnTo>
                <a:lnTo>
                  <a:pt x="1972" y="115"/>
                </a:lnTo>
                <a:lnTo>
                  <a:pt x="1972" y="120"/>
                </a:lnTo>
                <a:lnTo>
                  <a:pt x="1973" y="125"/>
                </a:lnTo>
                <a:lnTo>
                  <a:pt x="1973" y="130"/>
                </a:lnTo>
                <a:lnTo>
                  <a:pt x="1973" y="249"/>
                </a:lnTo>
                <a:lnTo>
                  <a:pt x="1927" y="249"/>
                </a:lnTo>
                <a:lnTo>
                  <a:pt x="1927" y="225"/>
                </a:lnTo>
                <a:lnTo>
                  <a:pt x="1922" y="230"/>
                </a:lnTo>
                <a:lnTo>
                  <a:pt x="1917" y="236"/>
                </a:lnTo>
                <a:lnTo>
                  <a:pt x="1912" y="241"/>
                </a:lnTo>
                <a:lnTo>
                  <a:pt x="1906" y="245"/>
                </a:lnTo>
                <a:lnTo>
                  <a:pt x="1899" y="248"/>
                </a:lnTo>
                <a:lnTo>
                  <a:pt x="1891" y="250"/>
                </a:lnTo>
                <a:lnTo>
                  <a:pt x="1887" y="251"/>
                </a:lnTo>
                <a:lnTo>
                  <a:pt x="1883" y="252"/>
                </a:lnTo>
                <a:lnTo>
                  <a:pt x="1874" y="252"/>
                </a:lnTo>
                <a:close/>
                <a:moveTo>
                  <a:pt x="1888" y="219"/>
                </a:moveTo>
                <a:lnTo>
                  <a:pt x="1895" y="218"/>
                </a:lnTo>
                <a:lnTo>
                  <a:pt x="1902" y="216"/>
                </a:lnTo>
                <a:lnTo>
                  <a:pt x="1905" y="215"/>
                </a:lnTo>
                <a:lnTo>
                  <a:pt x="1908" y="213"/>
                </a:lnTo>
                <a:lnTo>
                  <a:pt x="1914" y="209"/>
                </a:lnTo>
                <a:lnTo>
                  <a:pt x="1916" y="207"/>
                </a:lnTo>
                <a:lnTo>
                  <a:pt x="1919" y="204"/>
                </a:lnTo>
                <a:lnTo>
                  <a:pt x="1922" y="199"/>
                </a:lnTo>
                <a:lnTo>
                  <a:pt x="1924" y="193"/>
                </a:lnTo>
                <a:lnTo>
                  <a:pt x="1924" y="189"/>
                </a:lnTo>
                <a:lnTo>
                  <a:pt x="1924" y="186"/>
                </a:lnTo>
                <a:lnTo>
                  <a:pt x="1924" y="167"/>
                </a:lnTo>
                <a:lnTo>
                  <a:pt x="1921" y="169"/>
                </a:lnTo>
                <a:lnTo>
                  <a:pt x="1915" y="171"/>
                </a:lnTo>
                <a:lnTo>
                  <a:pt x="1903" y="173"/>
                </a:lnTo>
                <a:lnTo>
                  <a:pt x="1890" y="175"/>
                </a:lnTo>
                <a:lnTo>
                  <a:pt x="1884" y="176"/>
                </a:lnTo>
                <a:lnTo>
                  <a:pt x="1879" y="178"/>
                </a:lnTo>
                <a:lnTo>
                  <a:pt x="1874" y="180"/>
                </a:lnTo>
                <a:lnTo>
                  <a:pt x="1870" y="182"/>
                </a:lnTo>
                <a:lnTo>
                  <a:pt x="1866" y="185"/>
                </a:lnTo>
                <a:lnTo>
                  <a:pt x="1864" y="189"/>
                </a:lnTo>
                <a:lnTo>
                  <a:pt x="1863" y="191"/>
                </a:lnTo>
                <a:lnTo>
                  <a:pt x="1862" y="193"/>
                </a:lnTo>
                <a:lnTo>
                  <a:pt x="1862" y="198"/>
                </a:lnTo>
                <a:lnTo>
                  <a:pt x="1862" y="203"/>
                </a:lnTo>
                <a:lnTo>
                  <a:pt x="1863" y="207"/>
                </a:lnTo>
                <a:lnTo>
                  <a:pt x="1865" y="209"/>
                </a:lnTo>
                <a:lnTo>
                  <a:pt x="1866" y="211"/>
                </a:lnTo>
                <a:lnTo>
                  <a:pt x="1869" y="213"/>
                </a:lnTo>
                <a:lnTo>
                  <a:pt x="1873" y="216"/>
                </a:lnTo>
                <a:lnTo>
                  <a:pt x="1875" y="217"/>
                </a:lnTo>
                <a:lnTo>
                  <a:pt x="1877" y="217"/>
                </a:lnTo>
                <a:lnTo>
                  <a:pt x="1882" y="218"/>
                </a:lnTo>
                <a:lnTo>
                  <a:pt x="1888" y="219"/>
                </a:lnTo>
                <a:close/>
                <a:moveTo>
                  <a:pt x="2063" y="249"/>
                </a:moveTo>
                <a:lnTo>
                  <a:pt x="2013" y="249"/>
                </a:lnTo>
                <a:lnTo>
                  <a:pt x="2013" y="13"/>
                </a:lnTo>
                <a:lnTo>
                  <a:pt x="2063" y="13"/>
                </a:lnTo>
                <a:lnTo>
                  <a:pt x="2063" y="249"/>
                </a:lnTo>
                <a:close/>
                <a:moveTo>
                  <a:pt x="2197" y="72"/>
                </a:moveTo>
                <a:lnTo>
                  <a:pt x="2197" y="109"/>
                </a:lnTo>
                <a:lnTo>
                  <a:pt x="2164" y="109"/>
                </a:lnTo>
                <a:lnTo>
                  <a:pt x="2164" y="195"/>
                </a:lnTo>
                <a:lnTo>
                  <a:pt x="2164" y="199"/>
                </a:lnTo>
                <a:lnTo>
                  <a:pt x="2165" y="203"/>
                </a:lnTo>
                <a:lnTo>
                  <a:pt x="2166" y="205"/>
                </a:lnTo>
                <a:lnTo>
                  <a:pt x="2167" y="206"/>
                </a:lnTo>
                <a:lnTo>
                  <a:pt x="2169" y="208"/>
                </a:lnTo>
                <a:lnTo>
                  <a:pt x="2171" y="210"/>
                </a:lnTo>
                <a:lnTo>
                  <a:pt x="2174" y="211"/>
                </a:lnTo>
                <a:lnTo>
                  <a:pt x="2177" y="212"/>
                </a:lnTo>
                <a:lnTo>
                  <a:pt x="2181" y="212"/>
                </a:lnTo>
                <a:lnTo>
                  <a:pt x="2188" y="211"/>
                </a:lnTo>
                <a:lnTo>
                  <a:pt x="2193" y="210"/>
                </a:lnTo>
                <a:lnTo>
                  <a:pt x="2201" y="247"/>
                </a:lnTo>
                <a:lnTo>
                  <a:pt x="2190" y="250"/>
                </a:lnTo>
                <a:lnTo>
                  <a:pt x="2183" y="251"/>
                </a:lnTo>
                <a:lnTo>
                  <a:pt x="2174" y="252"/>
                </a:lnTo>
                <a:lnTo>
                  <a:pt x="2168" y="252"/>
                </a:lnTo>
                <a:lnTo>
                  <a:pt x="2161" y="251"/>
                </a:lnTo>
                <a:lnTo>
                  <a:pt x="2156" y="250"/>
                </a:lnTo>
                <a:lnTo>
                  <a:pt x="2150" y="249"/>
                </a:lnTo>
                <a:lnTo>
                  <a:pt x="2145" y="248"/>
                </a:lnTo>
                <a:lnTo>
                  <a:pt x="2140" y="245"/>
                </a:lnTo>
                <a:lnTo>
                  <a:pt x="2135" y="243"/>
                </a:lnTo>
                <a:lnTo>
                  <a:pt x="2131" y="240"/>
                </a:lnTo>
                <a:lnTo>
                  <a:pt x="2127" y="237"/>
                </a:lnTo>
                <a:lnTo>
                  <a:pt x="2124" y="233"/>
                </a:lnTo>
                <a:lnTo>
                  <a:pt x="2121" y="229"/>
                </a:lnTo>
                <a:lnTo>
                  <a:pt x="2119" y="224"/>
                </a:lnTo>
                <a:lnTo>
                  <a:pt x="2117" y="219"/>
                </a:lnTo>
                <a:lnTo>
                  <a:pt x="2116" y="213"/>
                </a:lnTo>
                <a:lnTo>
                  <a:pt x="2115" y="208"/>
                </a:lnTo>
                <a:lnTo>
                  <a:pt x="2115" y="201"/>
                </a:lnTo>
                <a:lnTo>
                  <a:pt x="2115" y="109"/>
                </a:lnTo>
                <a:lnTo>
                  <a:pt x="2091" y="109"/>
                </a:lnTo>
                <a:lnTo>
                  <a:pt x="2091" y="72"/>
                </a:lnTo>
                <a:lnTo>
                  <a:pt x="2115" y="72"/>
                </a:lnTo>
                <a:lnTo>
                  <a:pt x="2115" y="30"/>
                </a:lnTo>
                <a:lnTo>
                  <a:pt x="2164" y="30"/>
                </a:lnTo>
                <a:lnTo>
                  <a:pt x="2164" y="72"/>
                </a:lnTo>
                <a:lnTo>
                  <a:pt x="2197" y="72"/>
                </a:lnTo>
                <a:close/>
                <a:moveTo>
                  <a:pt x="2304" y="253"/>
                </a:moveTo>
                <a:lnTo>
                  <a:pt x="2291" y="252"/>
                </a:lnTo>
                <a:lnTo>
                  <a:pt x="2285" y="251"/>
                </a:lnTo>
                <a:lnTo>
                  <a:pt x="2279" y="250"/>
                </a:lnTo>
                <a:lnTo>
                  <a:pt x="2268" y="246"/>
                </a:lnTo>
                <a:lnTo>
                  <a:pt x="2263" y="244"/>
                </a:lnTo>
                <a:lnTo>
                  <a:pt x="2258" y="241"/>
                </a:lnTo>
                <a:lnTo>
                  <a:pt x="2249" y="235"/>
                </a:lnTo>
                <a:lnTo>
                  <a:pt x="2245" y="231"/>
                </a:lnTo>
                <a:lnTo>
                  <a:pt x="2241" y="227"/>
                </a:lnTo>
                <a:lnTo>
                  <a:pt x="2234" y="219"/>
                </a:lnTo>
                <a:lnTo>
                  <a:pt x="2231" y="214"/>
                </a:lnTo>
                <a:lnTo>
                  <a:pt x="2228" y="209"/>
                </a:lnTo>
                <a:lnTo>
                  <a:pt x="2223" y="198"/>
                </a:lnTo>
                <a:lnTo>
                  <a:pt x="2221" y="193"/>
                </a:lnTo>
                <a:lnTo>
                  <a:pt x="2220" y="187"/>
                </a:lnTo>
                <a:lnTo>
                  <a:pt x="2219" y="181"/>
                </a:lnTo>
                <a:lnTo>
                  <a:pt x="2218" y="175"/>
                </a:lnTo>
                <a:lnTo>
                  <a:pt x="2218" y="168"/>
                </a:lnTo>
                <a:lnTo>
                  <a:pt x="2217" y="161"/>
                </a:lnTo>
                <a:lnTo>
                  <a:pt x="2218" y="155"/>
                </a:lnTo>
                <a:lnTo>
                  <a:pt x="2218" y="148"/>
                </a:lnTo>
                <a:lnTo>
                  <a:pt x="2219" y="142"/>
                </a:lnTo>
                <a:lnTo>
                  <a:pt x="2220" y="136"/>
                </a:lnTo>
                <a:lnTo>
                  <a:pt x="2223" y="124"/>
                </a:lnTo>
                <a:lnTo>
                  <a:pt x="2225" y="119"/>
                </a:lnTo>
                <a:lnTo>
                  <a:pt x="2228" y="114"/>
                </a:lnTo>
                <a:lnTo>
                  <a:pt x="2234" y="104"/>
                </a:lnTo>
                <a:lnTo>
                  <a:pt x="2237" y="99"/>
                </a:lnTo>
                <a:lnTo>
                  <a:pt x="2241" y="95"/>
                </a:lnTo>
                <a:lnTo>
                  <a:pt x="2245" y="91"/>
                </a:lnTo>
                <a:lnTo>
                  <a:pt x="2249" y="88"/>
                </a:lnTo>
                <a:lnTo>
                  <a:pt x="2253" y="85"/>
                </a:lnTo>
                <a:lnTo>
                  <a:pt x="2258" y="82"/>
                </a:lnTo>
                <a:lnTo>
                  <a:pt x="2263" y="79"/>
                </a:lnTo>
                <a:lnTo>
                  <a:pt x="2268" y="77"/>
                </a:lnTo>
                <a:lnTo>
                  <a:pt x="2274" y="75"/>
                </a:lnTo>
                <a:lnTo>
                  <a:pt x="2279" y="73"/>
                </a:lnTo>
                <a:lnTo>
                  <a:pt x="2285" y="72"/>
                </a:lnTo>
                <a:lnTo>
                  <a:pt x="2291" y="71"/>
                </a:lnTo>
                <a:lnTo>
                  <a:pt x="2304" y="70"/>
                </a:lnTo>
                <a:lnTo>
                  <a:pt x="2317" y="71"/>
                </a:lnTo>
                <a:lnTo>
                  <a:pt x="2323" y="72"/>
                </a:lnTo>
                <a:lnTo>
                  <a:pt x="2329" y="73"/>
                </a:lnTo>
                <a:lnTo>
                  <a:pt x="2340" y="77"/>
                </a:lnTo>
                <a:lnTo>
                  <a:pt x="2346" y="79"/>
                </a:lnTo>
                <a:lnTo>
                  <a:pt x="2351" y="82"/>
                </a:lnTo>
                <a:lnTo>
                  <a:pt x="2360" y="88"/>
                </a:lnTo>
                <a:lnTo>
                  <a:pt x="2364" y="91"/>
                </a:lnTo>
                <a:lnTo>
                  <a:pt x="2368" y="95"/>
                </a:lnTo>
                <a:lnTo>
                  <a:pt x="2375" y="104"/>
                </a:lnTo>
                <a:lnTo>
                  <a:pt x="2378" y="109"/>
                </a:lnTo>
                <a:lnTo>
                  <a:pt x="2381" y="114"/>
                </a:lnTo>
                <a:lnTo>
                  <a:pt x="2385" y="124"/>
                </a:lnTo>
                <a:lnTo>
                  <a:pt x="2387" y="130"/>
                </a:lnTo>
                <a:lnTo>
                  <a:pt x="2389" y="136"/>
                </a:lnTo>
                <a:lnTo>
                  <a:pt x="2390" y="142"/>
                </a:lnTo>
                <a:lnTo>
                  <a:pt x="2391" y="148"/>
                </a:lnTo>
                <a:lnTo>
                  <a:pt x="2391" y="155"/>
                </a:lnTo>
                <a:lnTo>
                  <a:pt x="2391" y="161"/>
                </a:lnTo>
                <a:lnTo>
                  <a:pt x="2391" y="168"/>
                </a:lnTo>
                <a:lnTo>
                  <a:pt x="2391" y="175"/>
                </a:lnTo>
                <a:lnTo>
                  <a:pt x="2390" y="181"/>
                </a:lnTo>
                <a:lnTo>
                  <a:pt x="2389" y="187"/>
                </a:lnTo>
                <a:lnTo>
                  <a:pt x="2385" y="198"/>
                </a:lnTo>
                <a:lnTo>
                  <a:pt x="2383" y="204"/>
                </a:lnTo>
                <a:lnTo>
                  <a:pt x="2381" y="209"/>
                </a:lnTo>
                <a:lnTo>
                  <a:pt x="2375" y="219"/>
                </a:lnTo>
                <a:lnTo>
                  <a:pt x="2372" y="223"/>
                </a:lnTo>
                <a:lnTo>
                  <a:pt x="2368" y="227"/>
                </a:lnTo>
                <a:lnTo>
                  <a:pt x="2364" y="231"/>
                </a:lnTo>
                <a:lnTo>
                  <a:pt x="2360" y="235"/>
                </a:lnTo>
                <a:lnTo>
                  <a:pt x="2355" y="238"/>
                </a:lnTo>
                <a:lnTo>
                  <a:pt x="2351" y="241"/>
                </a:lnTo>
                <a:lnTo>
                  <a:pt x="2346" y="244"/>
                </a:lnTo>
                <a:lnTo>
                  <a:pt x="2340" y="246"/>
                </a:lnTo>
                <a:lnTo>
                  <a:pt x="2335" y="248"/>
                </a:lnTo>
                <a:lnTo>
                  <a:pt x="2329" y="250"/>
                </a:lnTo>
                <a:lnTo>
                  <a:pt x="2323" y="251"/>
                </a:lnTo>
                <a:lnTo>
                  <a:pt x="2317" y="252"/>
                </a:lnTo>
                <a:lnTo>
                  <a:pt x="2304" y="253"/>
                </a:lnTo>
                <a:close/>
                <a:moveTo>
                  <a:pt x="2305" y="215"/>
                </a:moveTo>
                <a:lnTo>
                  <a:pt x="2309" y="214"/>
                </a:lnTo>
                <a:lnTo>
                  <a:pt x="2313" y="214"/>
                </a:lnTo>
                <a:lnTo>
                  <a:pt x="2317" y="212"/>
                </a:lnTo>
                <a:lnTo>
                  <a:pt x="2321" y="211"/>
                </a:lnTo>
                <a:lnTo>
                  <a:pt x="2324" y="209"/>
                </a:lnTo>
                <a:lnTo>
                  <a:pt x="2327" y="206"/>
                </a:lnTo>
                <a:lnTo>
                  <a:pt x="2330" y="203"/>
                </a:lnTo>
                <a:lnTo>
                  <a:pt x="2332" y="199"/>
                </a:lnTo>
                <a:lnTo>
                  <a:pt x="2334" y="195"/>
                </a:lnTo>
                <a:lnTo>
                  <a:pt x="2336" y="191"/>
                </a:lnTo>
                <a:lnTo>
                  <a:pt x="2338" y="187"/>
                </a:lnTo>
                <a:lnTo>
                  <a:pt x="2339" y="182"/>
                </a:lnTo>
                <a:lnTo>
                  <a:pt x="2341" y="172"/>
                </a:lnTo>
                <a:lnTo>
                  <a:pt x="2341" y="167"/>
                </a:lnTo>
                <a:lnTo>
                  <a:pt x="2342" y="161"/>
                </a:lnTo>
                <a:lnTo>
                  <a:pt x="2341" y="150"/>
                </a:lnTo>
                <a:lnTo>
                  <a:pt x="2339" y="140"/>
                </a:lnTo>
                <a:lnTo>
                  <a:pt x="2338" y="135"/>
                </a:lnTo>
                <a:lnTo>
                  <a:pt x="2336" y="131"/>
                </a:lnTo>
                <a:lnTo>
                  <a:pt x="2332" y="123"/>
                </a:lnTo>
                <a:lnTo>
                  <a:pt x="2330" y="119"/>
                </a:lnTo>
                <a:lnTo>
                  <a:pt x="2327" y="116"/>
                </a:lnTo>
                <a:lnTo>
                  <a:pt x="2324" y="113"/>
                </a:lnTo>
                <a:lnTo>
                  <a:pt x="2321" y="111"/>
                </a:lnTo>
                <a:lnTo>
                  <a:pt x="2317" y="110"/>
                </a:lnTo>
                <a:lnTo>
                  <a:pt x="2313" y="108"/>
                </a:lnTo>
                <a:lnTo>
                  <a:pt x="2309" y="108"/>
                </a:lnTo>
                <a:lnTo>
                  <a:pt x="2305" y="107"/>
                </a:lnTo>
                <a:lnTo>
                  <a:pt x="2300" y="108"/>
                </a:lnTo>
                <a:lnTo>
                  <a:pt x="2296" y="108"/>
                </a:lnTo>
                <a:lnTo>
                  <a:pt x="2292" y="110"/>
                </a:lnTo>
                <a:lnTo>
                  <a:pt x="2288" y="111"/>
                </a:lnTo>
                <a:lnTo>
                  <a:pt x="2285" y="113"/>
                </a:lnTo>
                <a:lnTo>
                  <a:pt x="2282" y="116"/>
                </a:lnTo>
                <a:lnTo>
                  <a:pt x="2279" y="119"/>
                </a:lnTo>
                <a:lnTo>
                  <a:pt x="2277" y="123"/>
                </a:lnTo>
                <a:lnTo>
                  <a:pt x="2272" y="131"/>
                </a:lnTo>
                <a:lnTo>
                  <a:pt x="2271" y="135"/>
                </a:lnTo>
                <a:lnTo>
                  <a:pt x="2270" y="140"/>
                </a:lnTo>
                <a:lnTo>
                  <a:pt x="2269" y="145"/>
                </a:lnTo>
                <a:lnTo>
                  <a:pt x="2268" y="150"/>
                </a:lnTo>
                <a:lnTo>
                  <a:pt x="2267" y="155"/>
                </a:lnTo>
                <a:lnTo>
                  <a:pt x="2267" y="161"/>
                </a:lnTo>
                <a:lnTo>
                  <a:pt x="2268" y="172"/>
                </a:lnTo>
                <a:lnTo>
                  <a:pt x="2270" y="182"/>
                </a:lnTo>
                <a:lnTo>
                  <a:pt x="2271" y="187"/>
                </a:lnTo>
                <a:lnTo>
                  <a:pt x="2272" y="191"/>
                </a:lnTo>
                <a:lnTo>
                  <a:pt x="2274" y="195"/>
                </a:lnTo>
                <a:lnTo>
                  <a:pt x="2277" y="199"/>
                </a:lnTo>
                <a:lnTo>
                  <a:pt x="2279" y="203"/>
                </a:lnTo>
                <a:lnTo>
                  <a:pt x="2282" y="206"/>
                </a:lnTo>
                <a:lnTo>
                  <a:pt x="2285" y="209"/>
                </a:lnTo>
                <a:lnTo>
                  <a:pt x="2288" y="211"/>
                </a:lnTo>
                <a:lnTo>
                  <a:pt x="2292" y="212"/>
                </a:lnTo>
                <a:lnTo>
                  <a:pt x="2296" y="214"/>
                </a:lnTo>
                <a:lnTo>
                  <a:pt x="2300" y="214"/>
                </a:lnTo>
                <a:lnTo>
                  <a:pt x="2305" y="215"/>
                </a:lnTo>
                <a:close/>
                <a:moveTo>
                  <a:pt x="2539" y="172"/>
                </a:moveTo>
                <a:lnTo>
                  <a:pt x="2430" y="172"/>
                </a:lnTo>
                <a:lnTo>
                  <a:pt x="2430" y="133"/>
                </a:lnTo>
                <a:lnTo>
                  <a:pt x="2539" y="133"/>
                </a:lnTo>
                <a:lnTo>
                  <a:pt x="2539" y="172"/>
                </a:lnTo>
                <a:close/>
                <a:moveTo>
                  <a:pt x="2603" y="315"/>
                </a:moveTo>
                <a:lnTo>
                  <a:pt x="2594" y="315"/>
                </a:lnTo>
                <a:lnTo>
                  <a:pt x="2586" y="314"/>
                </a:lnTo>
                <a:lnTo>
                  <a:pt x="2579" y="312"/>
                </a:lnTo>
                <a:lnTo>
                  <a:pt x="2573" y="310"/>
                </a:lnTo>
                <a:lnTo>
                  <a:pt x="2584" y="274"/>
                </a:lnTo>
                <a:lnTo>
                  <a:pt x="2590" y="275"/>
                </a:lnTo>
                <a:lnTo>
                  <a:pt x="2596" y="276"/>
                </a:lnTo>
                <a:lnTo>
                  <a:pt x="2601" y="276"/>
                </a:lnTo>
                <a:lnTo>
                  <a:pt x="2606" y="276"/>
                </a:lnTo>
                <a:lnTo>
                  <a:pt x="2608" y="275"/>
                </a:lnTo>
                <a:lnTo>
                  <a:pt x="2610" y="274"/>
                </a:lnTo>
                <a:lnTo>
                  <a:pt x="2614" y="271"/>
                </a:lnTo>
                <a:lnTo>
                  <a:pt x="2617" y="267"/>
                </a:lnTo>
                <a:lnTo>
                  <a:pt x="2620" y="262"/>
                </a:lnTo>
                <a:lnTo>
                  <a:pt x="2623" y="254"/>
                </a:lnTo>
                <a:lnTo>
                  <a:pt x="2559" y="72"/>
                </a:lnTo>
                <a:lnTo>
                  <a:pt x="2611" y="72"/>
                </a:lnTo>
                <a:lnTo>
                  <a:pt x="2647" y="202"/>
                </a:lnTo>
                <a:lnTo>
                  <a:pt x="2686" y="72"/>
                </a:lnTo>
                <a:lnTo>
                  <a:pt x="2738" y="72"/>
                </a:lnTo>
                <a:lnTo>
                  <a:pt x="2669" y="268"/>
                </a:lnTo>
                <a:lnTo>
                  <a:pt x="2665" y="278"/>
                </a:lnTo>
                <a:lnTo>
                  <a:pt x="2663" y="283"/>
                </a:lnTo>
                <a:lnTo>
                  <a:pt x="2660" y="287"/>
                </a:lnTo>
                <a:lnTo>
                  <a:pt x="2654" y="296"/>
                </a:lnTo>
                <a:lnTo>
                  <a:pt x="2646" y="302"/>
                </a:lnTo>
                <a:lnTo>
                  <a:pt x="2642" y="306"/>
                </a:lnTo>
                <a:lnTo>
                  <a:pt x="2638" y="308"/>
                </a:lnTo>
                <a:lnTo>
                  <a:pt x="2633" y="310"/>
                </a:lnTo>
                <a:lnTo>
                  <a:pt x="2628" y="312"/>
                </a:lnTo>
                <a:lnTo>
                  <a:pt x="2622" y="314"/>
                </a:lnTo>
                <a:lnTo>
                  <a:pt x="2616" y="315"/>
                </a:lnTo>
                <a:lnTo>
                  <a:pt x="2610" y="315"/>
                </a:lnTo>
                <a:lnTo>
                  <a:pt x="2603" y="315"/>
                </a:lnTo>
                <a:close/>
                <a:moveTo>
                  <a:pt x="2812" y="249"/>
                </a:moveTo>
                <a:lnTo>
                  <a:pt x="2763" y="249"/>
                </a:lnTo>
                <a:lnTo>
                  <a:pt x="2763" y="13"/>
                </a:lnTo>
                <a:lnTo>
                  <a:pt x="2812" y="13"/>
                </a:lnTo>
                <a:lnTo>
                  <a:pt x="2812" y="249"/>
                </a:lnTo>
                <a:close/>
                <a:moveTo>
                  <a:pt x="2877" y="50"/>
                </a:moveTo>
                <a:lnTo>
                  <a:pt x="2872" y="49"/>
                </a:lnTo>
                <a:lnTo>
                  <a:pt x="2867" y="48"/>
                </a:lnTo>
                <a:lnTo>
                  <a:pt x="2863" y="45"/>
                </a:lnTo>
                <a:lnTo>
                  <a:pt x="2859" y="42"/>
                </a:lnTo>
                <a:lnTo>
                  <a:pt x="2855" y="38"/>
                </a:lnTo>
                <a:lnTo>
                  <a:pt x="2853" y="34"/>
                </a:lnTo>
                <a:lnTo>
                  <a:pt x="2851" y="30"/>
                </a:lnTo>
                <a:lnTo>
                  <a:pt x="2851" y="25"/>
                </a:lnTo>
                <a:lnTo>
                  <a:pt x="2851" y="20"/>
                </a:lnTo>
                <a:lnTo>
                  <a:pt x="2853" y="15"/>
                </a:lnTo>
                <a:lnTo>
                  <a:pt x="2855" y="11"/>
                </a:lnTo>
                <a:lnTo>
                  <a:pt x="2859" y="7"/>
                </a:lnTo>
                <a:lnTo>
                  <a:pt x="2863" y="4"/>
                </a:lnTo>
                <a:lnTo>
                  <a:pt x="2867" y="2"/>
                </a:lnTo>
                <a:lnTo>
                  <a:pt x="2872" y="0"/>
                </a:lnTo>
                <a:lnTo>
                  <a:pt x="2877" y="0"/>
                </a:lnTo>
                <a:lnTo>
                  <a:pt x="2883" y="0"/>
                </a:lnTo>
                <a:lnTo>
                  <a:pt x="2887" y="2"/>
                </a:lnTo>
                <a:lnTo>
                  <a:pt x="2892" y="4"/>
                </a:lnTo>
                <a:lnTo>
                  <a:pt x="2896" y="7"/>
                </a:lnTo>
                <a:lnTo>
                  <a:pt x="2900" y="11"/>
                </a:lnTo>
                <a:lnTo>
                  <a:pt x="2902" y="15"/>
                </a:lnTo>
                <a:lnTo>
                  <a:pt x="2903" y="20"/>
                </a:lnTo>
                <a:lnTo>
                  <a:pt x="2904" y="25"/>
                </a:lnTo>
                <a:lnTo>
                  <a:pt x="2903" y="30"/>
                </a:lnTo>
                <a:lnTo>
                  <a:pt x="2902" y="34"/>
                </a:lnTo>
                <a:lnTo>
                  <a:pt x="2900" y="38"/>
                </a:lnTo>
                <a:lnTo>
                  <a:pt x="2896" y="42"/>
                </a:lnTo>
                <a:lnTo>
                  <a:pt x="2892" y="45"/>
                </a:lnTo>
                <a:lnTo>
                  <a:pt x="2887" y="48"/>
                </a:lnTo>
                <a:lnTo>
                  <a:pt x="2883" y="49"/>
                </a:lnTo>
                <a:lnTo>
                  <a:pt x="2877" y="50"/>
                </a:lnTo>
                <a:close/>
                <a:moveTo>
                  <a:pt x="2853" y="72"/>
                </a:moveTo>
                <a:lnTo>
                  <a:pt x="2902" y="72"/>
                </a:lnTo>
                <a:lnTo>
                  <a:pt x="2902" y="249"/>
                </a:lnTo>
                <a:lnTo>
                  <a:pt x="2853" y="249"/>
                </a:lnTo>
                <a:lnTo>
                  <a:pt x="2853" y="72"/>
                </a:lnTo>
                <a:close/>
                <a:moveTo>
                  <a:pt x="3023" y="253"/>
                </a:moveTo>
                <a:lnTo>
                  <a:pt x="3010" y="252"/>
                </a:lnTo>
                <a:lnTo>
                  <a:pt x="3003" y="251"/>
                </a:lnTo>
                <a:lnTo>
                  <a:pt x="2998" y="250"/>
                </a:lnTo>
                <a:lnTo>
                  <a:pt x="2986" y="246"/>
                </a:lnTo>
                <a:lnTo>
                  <a:pt x="2980" y="244"/>
                </a:lnTo>
                <a:lnTo>
                  <a:pt x="2975" y="241"/>
                </a:lnTo>
                <a:lnTo>
                  <a:pt x="2966" y="235"/>
                </a:lnTo>
                <a:lnTo>
                  <a:pt x="2962" y="231"/>
                </a:lnTo>
                <a:lnTo>
                  <a:pt x="2958" y="227"/>
                </a:lnTo>
                <a:lnTo>
                  <a:pt x="2951" y="219"/>
                </a:lnTo>
                <a:lnTo>
                  <a:pt x="2948" y="214"/>
                </a:lnTo>
                <a:lnTo>
                  <a:pt x="2945" y="209"/>
                </a:lnTo>
                <a:lnTo>
                  <a:pt x="2940" y="198"/>
                </a:lnTo>
                <a:lnTo>
                  <a:pt x="2939" y="193"/>
                </a:lnTo>
                <a:lnTo>
                  <a:pt x="2937" y="187"/>
                </a:lnTo>
                <a:lnTo>
                  <a:pt x="2936" y="181"/>
                </a:lnTo>
                <a:lnTo>
                  <a:pt x="2935" y="175"/>
                </a:lnTo>
                <a:lnTo>
                  <a:pt x="2935" y="168"/>
                </a:lnTo>
                <a:lnTo>
                  <a:pt x="2935" y="161"/>
                </a:lnTo>
                <a:lnTo>
                  <a:pt x="2935" y="155"/>
                </a:lnTo>
                <a:lnTo>
                  <a:pt x="2935" y="148"/>
                </a:lnTo>
                <a:lnTo>
                  <a:pt x="2936" y="142"/>
                </a:lnTo>
                <a:lnTo>
                  <a:pt x="2937" y="136"/>
                </a:lnTo>
                <a:lnTo>
                  <a:pt x="2940" y="124"/>
                </a:lnTo>
                <a:lnTo>
                  <a:pt x="2943" y="119"/>
                </a:lnTo>
                <a:lnTo>
                  <a:pt x="2945" y="114"/>
                </a:lnTo>
                <a:lnTo>
                  <a:pt x="2951" y="104"/>
                </a:lnTo>
                <a:lnTo>
                  <a:pt x="2954" y="99"/>
                </a:lnTo>
                <a:lnTo>
                  <a:pt x="2958" y="95"/>
                </a:lnTo>
                <a:lnTo>
                  <a:pt x="2962" y="91"/>
                </a:lnTo>
                <a:lnTo>
                  <a:pt x="2966" y="88"/>
                </a:lnTo>
                <a:lnTo>
                  <a:pt x="2970" y="85"/>
                </a:lnTo>
                <a:lnTo>
                  <a:pt x="2975" y="82"/>
                </a:lnTo>
                <a:lnTo>
                  <a:pt x="2980" y="79"/>
                </a:lnTo>
                <a:lnTo>
                  <a:pt x="2986" y="77"/>
                </a:lnTo>
                <a:lnTo>
                  <a:pt x="2992" y="75"/>
                </a:lnTo>
                <a:lnTo>
                  <a:pt x="2998" y="73"/>
                </a:lnTo>
                <a:lnTo>
                  <a:pt x="3003" y="72"/>
                </a:lnTo>
                <a:lnTo>
                  <a:pt x="3010" y="71"/>
                </a:lnTo>
                <a:lnTo>
                  <a:pt x="3023" y="70"/>
                </a:lnTo>
                <a:lnTo>
                  <a:pt x="3035" y="71"/>
                </a:lnTo>
                <a:lnTo>
                  <a:pt x="3042" y="72"/>
                </a:lnTo>
                <a:lnTo>
                  <a:pt x="3047" y="73"/>
                </a:lnTo>
                <a:lnTo>
                  <a:pt x="3059" y="77"/>
                </a:lnTo>
                <a:lnTo>
                  <a:pt x="3064" y="79"/>
                </a:lnTo>
                <a:lnTo>
                  <a:pt x="3069" y="82"/>
                </a:lnTo>
                <a:lnTo>
                  <a:pt x="3078" y="88"/>
                </a:lnTo>
                <a:lnTo>
                  <a:pt x="3082" y="91"/>
                </a:lnTo>
                <a:lnTo>
                  <a:pt x="3086" y="95"/>
                </a:lnTo>
                <a:lnTo>
                  <a:pt x="3093" y="104"/>
                </a:lnTo>
                <a:lnTo>
                  <a:pt x="3096" y="109"/>
                </a:lnTo>
                <a:lnTo>
                  <a:pt x="3099" y="114"/>
                </a:lnTo>
                <a:lnTo>
                  <a:pt x="3104" y="124"/>
                </a:lnTo>
                <a:lnTo>
                  <a:pt x="3105" y="130"/>
                </a:lnTo>
                <a:lnTo>
                  <a:pt x="3107" y="136"/>
                </a:lnTo>
                <a:lnTo>
                  <a:pt x="3108" y="142"/>
                </a:lnTo>
                <a:lnTo>
                  <a:pt x="3109" y="148"/>
                </a:lnTo>
                <a:lnTo>
                  <a:pt x="3109" y="155"/>
                </a:lnTo>
                <a:lnTo>
                  <a:pt x="3109" y="161"/>
                </a:lnTo>
                <a:lnTo>
                  <a:pt x="3109" y="168"/>
                </a:lnTo>
                <a:lnTo>
                  <a:pt x="3109" y="175"/>
                </a:lnTo>
                <a:lnTo>
                  <a:pt x="3108" y="181"/>
                </a:lnTo>
                <a:lnTo>
                  <a:pt x="3107" y="187"/>
                </a:lnTo>
                <a:lnTo>
                  <a:pt x="3104" y="198"/>
                </a:lnTo>
                <a:lnTo>
                  <a:pt x="3101" y="204"/>
                </a:lnTo>
                <a:lnTo>
                  <a:pt x="3099" y="209"/>
                </a:lnTo>
                <a:lnTo>
                  <a:pt x="3093" y="219"/>
                </a:lnTo>
                <a:lnTo>
                  <a:pt x="3090" y="223"/>
                </a:lnTo>
                <a:lnTo>
                  <a:pt x="3086" y="227"/>
                </a:lnTo>
                <a:lnTo>
                  <a:pt x="3082" y="231"/>
                </a:lnTo>
                <a:lnTo>
                  <a:pt x="3078" y="235"/>
                </a:lnTo>
                <a:lnTo>
                  <a:pt x="3074" y="238"/>
                </a:lnTo>
                <a:lnTo>
                  <a:pt x="3069" y="241"/>
                </a:lnTo>
                <a:lnTo>
                  <a:pt x="3064" y="244"/>
                </a:lnTo>
                <a:lnTo>
                  <a:pt x="3059" y="246"/>
                </a:lnTo>
                <a:lnTo>
                  <a:pt x="3053" y="248"/>
                </a:lnTo>
                <a:lnTo>
                  <a:pt x="3047" y="250"/>
                </a:lnTo>
                <a:lnTo>
                  <a:pt x="3042" y="251"/>
                </a:lnTo>
                <a:lnTo>
                  <a:pt x="3035" y="252"/>
                </a:lnTo>
                <a:lnTo>
                  <a:pt x="3023" y="253"/>
                </a:lnTo>
                <a:close/>
                <a:moveTo>
                  <a:pt x="3023" y="215"/>
                </a:moveTo>
                <a:lnTo>
                  <a:pt x="3027" y="214"/>
                </a:lnTo>
                <a:lnTo>
                  <a:pt x="3031" y="214"/>
                </a:lnTo>
                <a:lnTo>
                  <a:pt x="3035" y="212"/>
                </a:lnTo>
                <a:lnTo>
                  <a:pt x="3039" y="211"/>
                </a:lnTo>
                <a:lnTo>
                  <a:pt x="3042" y="209"/>
                </a:lnTo>
                <a:lnTo>
                  <a:pt x="3045" y="206"/>
                </a:lnTo>
                <a:lnTo>
                  <a:pt x="3048" y="203"/>
                </a:lnTo>
                <a:lnTo>
                  <a:pt x="3050" y="199"/>
                </a:lnTo>
                <a:lnTo>
                  <a:pt x="3052" y="195"/>
                </a:lnTo>
                <a:lnTo>
                  <a:pt x="3054" y="191"/>
                </a:lnTo>
                <a:lnTo>
                  <a:pt x="3056" y="187"/>
                </a:lnTo>
                <a:lnTo>
                  <a:pt x="3057" y="182"/>
                </a:lnTo>
                <a:lnTo>
                  <a:pt x="3059" y="172"/>
                </a:lnTo>
                <a:lnTo>
                  <a:pt x="3060" y="167"/>
                </a:lnTo>
                <a:lnTo>
                  <a:pt x="3060" y="161"/>
                </a:lnTo>
                <a:lnTo>
                  <a:pt x="3059" y="150"/>
                </a:lnTo>
                <a:lnTo>
                  <a:pt x="3057" y="140"/>
                </a:lnTo>
                <a:lnTo>
                  <a:pt x="3056" y="135"/>
                </a:lnTo>
                <a:lnTo>
                  <a:pt x="3054" y="131"/>
                </a:lnTo>
                <a:lnTo>
                  <a:pt x="3050" y="123"/>
                </a:lnTo>
                <a:lnTo>
                  <a:pt x="3048" y="119"/>
                </a:lnTo>
                <a:lnTo>
                  <a:pt x="3045" y="116"/>
                </a:lnTo>
                <a:lnTo>
                  <a:pt x="3042" y="113"/>
                </a:lnTo>
                <a:lnTo>
                  <a:pt x="3039" y="111"/>
                </a:lnTo>
                <a:lnTo>
                  <a:pt x="3035" y="110"/>
                </a:lnTo>
                <a:lnTo>
                  <a:pt x="3031" y="108"/>
                </a:lnTo>
                <a:lnTo>
                  <a:pt x="3027" y="108"/>
                </a:lnTo>
                <a:lnTo>
                  <a:pt x="3023" y="107"/>
                </a:lnTo>
                <a:lnTo>
                  <a:pt x="3018" y="108"/>
                </a:lnTo>
                <a:lnTo>
                  <a:pt x="3014" y="108"/>
                </a:lnTo>
                <a:lnTo>
                  <a:pt x="3010" y="110"/>
                </a:lnTo>
                <a:lnTo>
                  <a:pt x="3006" y="111"/>
                </a:lnTo>
                <a:lnTo>
                  <a:pt x="3003" y="113"/>
                </a:lnTo>
                <a:lnTo>
                  <a:pt x="3000" y="116"/>
                </a:lnTo>
                <a:lnTo>
                  <a:pt x="2997" y="119"/>
                </a:lnTo>
                <a:lnTo>
                  <a:pt x="2995" y="123"/>
                </a:lnTo>
                <a:lnTo>
                  <a:pt x="2991" y="131"/>
                </a:lnTo>
                <a:lnTo>
                  <a:pt x="2989" y="135"/>
                </a:lnTo>
                <a:lnTo>
                  <a:pt x="2988" y="140"/>
                </a:lnTo>
                <a:lnTo>
                  <a:pt x="2987" y="145"/>
                </a:lnTo>
                <a:lnTo>
                  <a:pt x="2986" y="150"/>
                </a:lnTo>
                <a:lnTo>
                  <a:pt x="2986" y="155"/>
                </a:lnTo>
                <a:lnTo>
                  <a:pt x="2985" y="161"/>
                </a:lnTo>
                <a:lnTo>
                  <a:pt x="2986" y="172"/>
                </a:lnTo>
                <a:lnTo>
                  <a:pt x="2988" y="182"/>
                </a:lnTo>
                <a:lnTo>
                  <a:pt x="2989" y="187"/>
                </a:lnTo>
                <a:lnTo>
                  <a:pt x="2991" y="191"/>
                </a:lnTo>
                <a:lnTo>
                  <a:pt x="2993" y="195"/>
                </a:lnTo>
                <a:lnTo>
                  <a:pt x="2995" y="199"/>
                </a:lnTo>
                <a:lnTo>
                  <a:pt x="2997" y="203"/>
                </a:lnTo>
                <a:lnTo>
                  <a:pt x="3000" y="206"/>
                </a:lnTo>
                <a:lnTo>
                  <a:pt x="3003" y="209"/>
                </a:lnTo>
                <a:lnTo>
                  <a:pt x="3006" y="211"/>
                </a:lnTo>
                <a:lnTo>
                  <a:pt x="3010" y="212"/>
                </a:lnTo>
                <a:lnTo>
                  <a:pt x="3014" y="214"/>
                </a:lnTo>
                <a:lnTo>
                  <a:pt x="3018" y="214"/>
                </a:lnTo>
                <a:lnTo>
                  <a:pt x="3023" y="215"/>
                </a:lnTo>
                <a:close/>
                <a:moveTo>
                  <a:pt x="3142" y="315"/>
                </a:moveTo>
                <a:lnTo>
                  <a:pt x="3142" y="72"/>
                </a:lnTo>
                <a:lnTo>
                  <a:pt x="3191" y="72"/>
                </a:lnTo>
                <a:lnTo>
                  <a:pt x="3191" y="102"/>
                </a:lnTo>
                <a:lnTo>
                  <a:pt x="3197" y="95"/>
                </a:lnTo>
                <a:lnTo>
                  <a:pt x="3202" y="87"/>
                </a:lnTo>
                <a:lnTo>
                  <a:pt x="3206" y="84"/>
                </a:lnTo>
                <a:lnTo>
                  <a:pt x="3209" y="81"/>
                </a:lnTo>
                <a:lnTo>
                  <a:pt x="3214" y="78"/>
                </a:lnTo>
                <a:lnTo>
                  <a:pt x="3218" y="75"/>
                </a:lnTo>
                <a:lnTo>
                  <a:pt x="3224" y="73"/>
                </a:lnTo>
                <a:lnTo>
                  <a:pt x="3227" y="72"/>
                </a:lnTo>
                <a:lnTo>
                  <a:pt x="3230" y="71"/>
                </a:lnTo>
                <a:lnTo>
                  <a:pt x="3236" y="70"/>
                </a:lnTo>
                <a:lnTo>
                  <a:pt x="3243" y="70"/>
                </a:lnTo>
                <a:lnTo>
                  <a:pt x="3253" y="71"/>
                </a:lnTo>
                <a:lnTo>
                  <a:pt x="3257" y="71"/>
                </a:lnTo>
                <a:lnTo>
                  <a:pt x="3262" y="73"/>
                </a:lnTo>
                <a:lnTo>
                  <a:pt x="3266" y="74"/>
                </a:lnTo>
                <a:lnTo>
                  <a:pt x="3270" y="76"/>
                </a:lnTo>
                <a:lnTo>
                  <a:pt x="3279" y="80"/>
                </a:lnTo>
                <a:lnTo>
                  <a:pt x="3283" y="83"/>
                </a:lnTo>
                <a:lnTo>
                  <a:pt x="3286" y="86"/>
                </a:lnTo>
                <a:lnTo>
                  <a:pt x="3290" y="89"/>
                </a:lnTo>
                <a:lnTo>
                  <a:pt x="3293" y="93"/>
                </a:lnTo>
                <a:lnTo>
                  <a:pt x="3297" y="97"/>
                </a:lnTo>
                <a:lnTo>
                  <a:pt x="3299" y="101"/>
                </a:lnTo>
                <a:lnTo>
                  <a:pt x="3302" y="106"/>
                </a:lnTo>
                <a:lnTo>
                  <a:pt x="3305" y="110"/>
                </a:lnTo>
                <a:lnTo>
                  <a:pt x="3307" y="116"/>
                </a:lnTo>
                <a:lnTo>
                  <a:pt x="3309" y="121"/>
                </a:lnTo>
                <a:lnTo>
                  <a:pt x="3311" y="127"/>
                </a:lnTo>
                <a:lnTo>
                  <a:pt x="3312" y="133"/>
                </a:lnTo>
                <a:lnTo>
                  <a:pt x="3313" y="140"/>
                </a:lnTo>
                <a:lnTo>
                  <a:pt x="3314" y="146"/>
                </a:lnTo>
                <a:lnTo>
                  <a:pt x="3314" y="154"/>
                </a:lnTo>
                <a:lnTo>
                  <a:pt x="3315" y="161"/>
                </a:lnTo>
                <a:lnTo>
                  <a:pt x="3314" y="175"/>
                </a:lnTo>
                <a:lnTo>
                  <a:pt x="3312" y="188"/>
                </a:lnTo>
                <a:lnTo>
                  <a:pt x="3311" y="194"/>
                </a:lnTo>
                <a:lnTo>
                  <a:pt x="3309" y="200"/>
                </a:lnTo>
                <a:lnTo>
                  <a:pt x="3307" y="206"/>
                </a:lnTo>
                <a:lnTo>
                  <a:pt x="3305" y="211"/>
                </a:lnTo>
                <a:lnTo>
                  <a:pt x="3303" y="216"/>
                </a:lnTo>
                <a:lnTo>
                  <a:pt x="3300" y="220"/>
                </a:lnTo>
                <a:lnTo>
                  <a:pt x="3297" y="225"/>
                </a:lnTo>
                <a:lnTo>
                  <a:pt x="3294" y="229"/>
                </a:lnTo>
                <a:lnTo>
                  <a:pt x="3287" y="236"/>
                </a:lnTo>
                <a:lnTo>
                  <a:pt x="3283" y="239"/>
                </a:lnTo>
                <a:lnTo>
                  <a:pt x="3279" y="242"/>
                </a:lnTo>
                <a:lnTo>
                  <a:pt x="3271" y="246"/>
                </a:lnTo>
                <a:lnTo>
                  <a:pt x="3267" y="248"/>
                </a:lnTo>
                <a:lnTo>
                  <a:pt x="3262" y="249"/>
                </a:lnTo>
                <a:lnTo>
                  <a:pt x="3253" y="251"/>
                </a:lnTo>
                <a:lnTo>
                  <a:pt x="3243" y="252"/>
                </a:lnTo>
                <a:lnTo>
                  <a:pt x="3236" y="252"/>
                </a:lnTo>
                <a:lnTo>
                  <a:pt x="3230" y="251"/>
                </a:lnTo>
                <a:lnTo>
                  <a:pt x="3224" y="249"/>
                </a:lnTo>
                <a:lnTo>
                  <a:pt x="3219" y="247"/>
                </a:lnTo>
                <a:lnTo>
                  <a:pt x="3214" y="245"/>
                </a:lnTo>
                <a:lnTo>
                  <a:pt x="3210" y="242"/>
                </a:lnTo>
                <a:lnTo>
                  <a:pt x="3208" y="240"/>
                </a:lnTo>
                <a:lnTo>
                  <a:pt x="3206" y="239"/>
                </a:lnTo>
                <a:lnTo>
                  <a:pt x="3203" y="235"/>
                </a:lnTo>
                <a:lnTo>
                  <a:pt x="3200" y="232"/>
                </a:lnTo>
                <a:lnTo>
                  <a:pt x="3197" y="228"/>
                </a:lnTo>
                <a:lnTo>
                  <a:pt x="3193" y="221"/>
                </a:lnTo>
                <a:lnTo>
                  <a:pt x="3191" y="315"/>
                </a:lnTo>
                <a:lnTo>
                  <a:pt x="3142" y="315"/>
                </a:lnTo>
                <a:close/>
                <a:moveTo>
                  <a:pt x="3190" y="161"/>
                </a:moveTo>
                <a:lnTo>
                  <a:pt x="3191" y="172"/>
                </a:lnTo>
                <a:lnTo>
                  <a:pt x="3193" y="182"/>
                </a:lnTo>
                <a:lnTo>
                  <a:pt x="3194" y="187"/>
                </a:lnTo>
                <a:lnTo>
                  <a:pt x="3196" y="191"/>
                </a:lnTo>
                <a:lnTo>
                  <a:pt x="3198" y="195"/>
                </a:lnTo>
                <a:lnTo>
                  <a:pt x="3200" y="199"/>
                </a:lnTo>
                <a:lnTo>
                  <a:pt x="3205" y="205"/>
                </a:lnTo>
                <a:lnTo>
                  <a:pt x="3208" y="207"/>
                </a:lnTo>
                <a:lnTo>
                  <a:pt x="3212" y="209"/>
                </a:lnTo>
                <a:lnTo>
                  <a:pt x="3215" y="211"/>
                </a:lnTo>
                <a:lnTo>
                  <a:pt x="3219" y="212"/>
                </a:lnTo>
                <a:lnTo>
                  <a:pt x="3223" y="213"/>
                </a:lnTo>
                <a:lnTo>
                  <a:pt x="3227" y="213"/>
                </a:lnTo>
                <a:lnTo>
                  <a:pt x="3232" y="213"/>
                </a:lnTo>
                <a:lnTo>
                  <a:pt x="3236" y="212"/>
                </a:lnTo>
                <a:lnTo>
                  <a:pt x="3240" y="211"/>
                </a:lnTo>
                <a:lnTo>
                  <a:pt x="3243" y="209"/>
                </a:lnTo>
                <a:lnTo>
                  <a:pt x="3247" y="207"/>
                </a:lnTo>
                <a:lnTo>
                  <a:pt x="3250" y="205"/>
                </a:lnTo>
                <a:lnTo>
                  <a:pt x="3253" y="202"/>
                </a:lnTo>
                <a:lnTo>
                  <a:pt x="3255" y="198"/>
                </a:lnTo>
                <a:lnTo>
                  <a:pt x="3259" y="191"/>
                </a:lnTo>
                <a:lnTo>
                  <a:pt x="3261" y="186"/>
                </a:lnTo>
                <a:lnTo>
                  <a:pt x="3262" y="182"/>
                </a:lnTo>
                <a:lnTo>
                  <a:pt x="3263" y="177"/>
                </a:lnTo>
                <a:lnTo>
                  <a:pt x="3264" y="172"/>
                </a:lnTo>
                <a:lnTo>
                  <a:pt x="3264" y="166"/>
                </a:lnTo>
                <a:lnTo>
                  <a:pt x="3265" y="161"/>
                </a:lnTo>
                <a:lnTo>
                  <a:pt x="3264" y="150"/>
                </a:lnTo>
                <a:lnTo>
                  <a:pt x="3262" y="140"/>
                </a:lnTo>
                <a:lnTo>
                  <a:pt x="3261" y="135"/>
                </a:lnTo>
                <a:lnTo>
                  <a:pt x="3259" y="131"/>
                </a:lnTo>
                <a:lnTo>
                  <a:pt x="3257" y="127"/>
                </a:lnTo>
                <a:lnTo>
                  <a:pt x="3255" y="123"/>
                </a:lnTo>
                <a:lnTo>
                  <a:pt x="3253" y="120"/>
                </a:lnTo>
                <a:lnTo>
                  <a:pt x="3250" y="117"/>
                </a:lnTo>
                <a:lnTo>
                  <a:pt x="3247" y="115"/>
                </a:lnTo>
                <a:lnTo>
                  <a:pt x="3243" y="113"/>
                </a:lnTo>
                <a:lnTo>
                  <a:pt x="3240" y="111"/>
                </a:lnTo>
                <a:lnTo>
                  <a:pt x="3236" y="110"/>
                </a:lnTo>
                <a:lnTo>
                  <a:pt x="3232" y="109"/>
                </a:lnTo>
                <a:lnTo>
                  <a:pt x="3227" y="109"/>
                </a:lnTo>
                <a:lnTo>
                  <a:pt x="3219" y="110"/>
                </a:lnTo>
                <a:lnTo>
                  <a:pt x="3215" y="111"/>
                </a:lnTo>
                <a:lnTo>
                  <a:pt x="3212" y="113"/>
                </a:lnTo>
                <a:lnTo>
                  <a:pt x="3208" y="115"/>
                </a:lnTo>
                <a:lnTo>
                  <a:pt x="3205" y="117"/>
                </a:lnTo>
                <a:lnTo>
                  <a:pt x="3202" y="120"/>
                </a:lnTo>
                <a:lnTo>
                  <a:pt x="3200" y="123"/>
                </a:lnTo>
                <a:lnTo>
                  <a:pt x="3196" y="131"/>
                </a:lnTo>
                <a:lnTo>
                  <a:pt x="3194" y="135"/>
                </a:lnTo>
                <a:lnTo>
                  <a:pt x="3193" y="139"/>
                </a:lnTo>
                <a:lnTo>
                  <a:pt x="3192" y="144"/>
                </a:lnTo>
                <a:lnTo>
                  <a:pt x="3191" y="150"/>
                </a:lnTo>
                <a:lnTo>
                  <a:pt x="3190" y="155"/>
                </a:lnTo>
                <a:lnTo>
                  <a:pt x="3190" y="161"/>
                </a:lnTo>
                <a:close/>
                <a:moveTo>
                  <a:pt x="3373" y="50"/>
                </a:moveTo>
                <a:lnTo>
                  <a:pt x="3368" y="49"/>
                </a:lnTo>
                <a:lnTo>
                  <a:pt x="3363" y="48"/>
                </a:lnTo>
                <a:lnTo>
                  <a:pt x="3358" y="45"/>
                </a:lnTo>
                <a:lnTo>
                  <a:pt x="3354" y="42"/>
                </a:lnTo>
                <a:lnTo>
                  <a:pt x="3351" y="38"/>
                </a:lnTo>
                <a:lnTo>
                  <a:pt x="3348" y="34"/>
                </a:lnTo>
                <a:lnTo>
                  <a:pt x="3347" y="30"/>
                </a:lnTo>
                <a:lnTo>
                  <a:pt x="3346" y="25"/>
                </a:lnTo>
                <a:lnTo>
                  <a:pt x="3347" y="20"/>
                </a:lnTo>
                <a:lnTo>
                  <a:pt x="3348" y="15"/>
                </a:lnTo>
                <a:lnTo>
                  <a:pt x="3351" y="11"/>
                </a:lnTo>
                <a:lnTo>
                  <a:pt x="3354" y="7"/>
                </a:lnTo>
                <a:lnTo>
                  <a:pt x="3358" y="4"/>
                </a:lnTo>
                <a:lnTo>
                  <a:pt x="3363" y="2"/>
                </a:lnTo>
                <a:lnTo>
                  <a:pt x="3368" y="0"/>
                </a:lnTo>
                <a:lnTo>
                  <a:pt x="3373" y="0"/>
                </a:lnTo>
                <a:lnTo>
                  <a:pt x="3378" y="0"/>
                </a:lnTo>
                <a:lnTo>
                  <a:pt x="3383" y="2"/>
                </a:lnTo>
                <a:lnTo>
                  <a:pt x="3387" y="4"/>
                </a:lnTo>
                <a:lnTo>
                  <a:pt x="3392" y="7"/>
                </a:lnTo>
                <a:lnTo>
                  <a:pt x="3395" y="11"/>
                </a:lnTo>
                <a:lnTo>
                  <a:pt x="3397" y="15"/>
                </a:lnTo>
                <a:lnTo>
                  <a:pt x="3399" y="20"/>
                </a:lnTo>
                <a:lnTo>
                  <a:pt x="3399" y="25"/>
                </a:lnTo>
                <a:lnTo>
                  <a:pt x="3399" y="30"/>
                </a:lnTo>
                <a:lnTo>
                  <a:pt x="3397" y="34"/>
                </a:lnTo>
                <a:lnTo>
                  <a:pt x="3395" y="38"/>
                </a:lnTo>
                <a:lnTo>
                  <a:pt x="3392" y="42"/>
                </a:lnTo>
                <a:lnTo>
                  <a:pt x="3387" y="45"/>
                </a:lnTo>
                <a:lnTo>
                  <a:pt x="3383" y="48"/>
                </a:lnTo>
                <a:lnTo>
                  <a:pt x="3378" y="49"/>
                </a:lnTo>
                <a:lnTo>
                  <a:pt x="3373" y="50"/>
                </a:lnTo>
                <a:close/>
                <a:moveTo>
                  <a:pt x="3348" y="72"/>
                </a:moveTo>
                <a:lnTo>
                  <a:pt x="3397" y="72"/>
                </a:lnTo>
                <a:lnTo>
                  <a:pt x="3397" y="249"/>
                </a:lnTo>
                <a:lnTo>
                  <a:pt x="3348" y="249"/>
                </a:lnTo>
                <a:lnTo>
                  <a:pt x="3348" y="72"/>
                </a:lnTo>
                <a:close/>
                <a:moveTo>
                  <a:pt x="3585" y="123"/>
                </a:moveTo>
                <a:lnTo>
                  <a:pt x="3540" y="126"/>
                </a:lnTo>
                <a:lnTo>
                  <a:pt x="3539" y="121"/>
                </a:lnTo>
                <a:lnTo>
                  <a:pt x="3537" y="118"/>
                </a:lnTo>
                <a:lnTo>
                  <a:pt x="3534" y="114"/>
                </a:lnTo>
                <a:lnTo>
                  <a:pt x="3531" y="111"/>
                </a:lnTo>
                <a:lnTo>
                  <a:pt x="3527" y="108"/>
                </a:lnTo>
                <a:lnTo>
                  <a:pt x="3522" y="106"/>
                </a:lnTo>
                <a:lnTo>
                  <a:pt x="3516" y="105"/>
                </a:lnTo>
                <a:lnTo>
                  <a:pt x="3510" y="105"/>
                </a:lnTo>
                <a:lnTo>
                  <a:pt x="3505" y="105"/>
                </a:lnTo>
                <a:lnTo>
                  <a:pt x="3500" y="106"/>
                </a:lnTo>
                <a:lnTo>
                  <a:pt x="3495" y="108"/>
                </a:lnTo>
                <a:lnTo>
                  <a:pt x="3491" y="110"/>
                </a:lnTo>
                <a:lnTo>
                  <a:pt x="3488" y="112"/>
                </a:lnTo>
                <a:lnTo>
                  <a:pt x="3485" y="115"/>
                </a:lnTo>
                <a:lnTo>
                  <a:pt x="3484" y="119"/>
                </a:lnTo>
                <a:lnTo>
                  <a:pt x="3483" y="122"/>
                </a:lnTo>
                <a:lnTo>
                  <a:pt x="3484" y="125"/>
                </a:lnTo>
                <a:lnTo>
                  <a:pt x="3485" y="128"/>
                </a:lnTo>
                <a:lnTo>
                  <a:pt x="3486" y="131"/>
                </a:lnTo>
                <a:lnTo>
                  <a:pt x="3488" y="133"/>
                </a:lnTo>
                <a:lnTo>
                  <a:pt x="3491" y="135"/>
                </a:lnTo>
                <a:lnTo>
                  <a:pt x="3495" y="137"/>
                </a:lnTo>
                <a:lnTo>
                  <a:pt x="3500" y="139"/>
                </a:lnTo>
                <a:lnTo>
                  <a:pt x="3506" y="140"/>
                </a:lnTo>
                <a:lnTo>
                  <a:pt x="3538" y="146"/>
                </a:lnTo>
                <a:lnTo>
                  <a:pt x="3544" y="148"/>
                </a:lnTo>
                <a:lnTo>
                  <a:pt x="3550" y="150"/>
                </a:lnTo>
                <a:lnTo>
                  <a:pt x="3555" y="151"/>
                </a:lnTo>
                <a:lnTo>
                  <a:pt x="3560" y="153"/>
                </a:lnTo>
                <a:lnTo>
                  <a:pt x="3569" y="158"/>
                </a:lnTo>
                <a:lnTo>
                  <a:pt x="3576" y="164"/>
                </a:lnTo>
                <a:lnTo>
                  <a:pt x="3579" y="167"/>
                </a:lnTo>
                <a:lnTo>
                  <a:pt x="3582" y="170"/>
                </a:lnTo>
                <a:lnTo>
                  <a:pt x="3584" y="174"/>
                </a:lnTo>
                <a:lnTo>
                  <a:pt x="3586" y="177"/>
                </a:lnTo>
                <a:lnTo>
                  <a:pt x="3588" y="185"/>
                </a:lnTo>
                <a:lnTo>
                  <a:pt x="3589" y="190"/>
                </a:lnTo>
                <a:lnTo>
                  <a:pt x="3589" y="194"/>
                </a:lnTo>
                <a:lnTo>
                  <a:pt x="3589" y="199"/>
                </a:lnTo>
                <a:lnTo>
                  <a:pt x="3588" y="203"/>
                </a:lnTo>
                <a:lnTo>
                  <a:pt x="3587" y="207"/>
                </a:lnTo>
                <a:lnTo>
                  <a:pt x="3586" y="211"/>
                </a:lnTo>
                <a:lnTo>
                  <a:pt x="3585" y="214"/>
                </a:lnTo>
                <a:lnTo>
                  <a:pt x="3583" y="218"/>
                </a:lnTo>
                <a:lnTo>
                  <a:pt x="3581" y="221"/>
                </a:lnTo>
                <a:lnTo>
                  <a:pt x="3579" y="225"/>
                </a:lnTo>
                <a:lnTo>
                  <a:pt x="3573" y="231"/>
                </a:lnTo>
                <a:lnTo>
                  <a:pt x="3567" y="236"/>
                </a:lnTo>
                <a:lnTo>
                  <a:pt x="3559" y="241"/>
                </a:lnTo>
                <a:lnTo>
                  <a:pt x="3551" y="245"/>
                </a:lnTo>
                <a:lnTo>
                  <a:pt x="3542" y="248"/>
                </a:lnTo>
                <a:lnTo>
                  <a:pt x="3532" y="251"/>
                </a:lnTo>
                <a:lnTo>
                  <a:pt x="3521" y="252"/>
                </a:lnTo>
                <a:lnTo>
                  <a:pt x="3510" y="253"/>
                </a:lnTo>
                <a:lnTo>
                  <a:pt x="3502" y="252"/>
                </a:lnTo>
                <a:lnTo>
                  <a:pt x="3494" y="252"/>
                </a:lnTo>
                <a:lnTo>
                  <a:pt x="3486" y="250"/>
                </a:lnTo>
                <a:lnTo>
                  <a:pt x="3479" y="249"/>
                </a:lnTo>
                <a:lnTo>
                  <a:pt x="3472" y="247"/>
                </a:lnTo>
                <a:lnTo>
                  <a:pt x="3466" y="244"/>
                </a:lnTo>
                <a:lnTo>
                  <a:pt x="3460" y="241"/>
                </a:lnTo>
                <a:lnTo>
                  <a:pt x="3454" y="238"/>
                </a:lnTo>
                <a:lnTo>
                  <a:pt x="3449" y="234"/>
                </a:lnTo>
                <a:lnTo>
                  <a:pt x="3445" y="230"/>
                </a:lnTo>
                <a:lnTo>
                  <a:pt x="3441" y="225"/>
                </a:lnTo>
                <a:lnTo>
                  <a:pt x="3437" y="221"/>
                </a:lnTo>
                <a:lnTo>
                  <a:pt x="3434" y="215"/>
                </a:lnTo>
                <a:lnTo>
                  <a:pt x="3432" y="210"/>
                </a:lnTo>
                <a:lnTo>
                  <a:pt x="3430" y="204"/>
                </a:lnTo>
                <a:lnTo>
                  <a:pt x="3429" y="198"/>
                </a:lnTo>
                <a:lnTo>
                  <a:pt x="3478" y="195"/>
                </a:lnTo>
                <a:lnTo>
                  <a:pt x="3480" y="200"/>
                </a:lnTo>
                <a:lnTo>
                  <a:pt x="3482" y="205"/>
                </a:lnTo>
                <a:lnTo>
                  <a:pt x="3485" y="209"/>
                </a:lnTo>
                <a:lnTo>
                  <a:pt x="3489" y="212"/>
                </a:lnTo>
                <a:lnTo>
                  <a:pt x="3493" y="214"/>
                </a:lnTo>
                <a:lnTo>
                  <a:pt x="3498" y="216"/>
                </a:lnTo>
                <a:lnTo>
                  <a:pt x="3504" y="217"/>
                </a:lnTo>
                <a:lnTo>
                  <a:pt x="3510" y="217"/>
                </a:lnTo>
                <a:lnTo>
                  <a:pt x="3516" y="217"/>
                </a:lnTo>
                <a:lnTo>
                  <a:pt x="3522" y="216"/>
                </a:lnTo>
                <a:lnTo>
                  <a:pt x="3527" y="214"/>
                </a:lnTo>
                <a:lnTo>
                  <a:pt x="3529" y="213"/>
                </a:lnTo>
                <a:lnTo>
                  <a:pt x="3531" y="212"/>
                </a:lnTo>
                <a:lnTo>
                  <a:pt x="3535" y="209"/>
                </a:lnTo>
                <a:lnTo>
                  <a:pt x="3537" y="206"/>
                </a:lnTo>
                <a:lnTo>
                  <a:pt x="3538" y="205"/>
                </a:lnTo>
                <a:lnTo>
                  <a:pt x="3539" y="203"/>
                </a:lnTo>
                <a:lnTo>
                  <a:pt x="3539" y="199"/>
                </a:lnTo>
                <a:lnTo>
                  <a:pt x="3539" y="196"/>
                </a:lnTo>
                <a:lnTo>
                  <a:pt x="3538" y="193"/>
                </a:lnTo>
                <a:lnTo>
                  <a:pt x="3536" y="191"/>
                </a:lnTo>
                <a:lnTo>
                  <a:pt x="3533" y="188"/>
                </a:lnTo>
                <a:lnTo>
                  <a:pt x="3530" y="186"/>
                </a:lnTo>
                <a:lnTo>
                  <a:pt x="3526" y="184"/>
                </a:lnTo>
                <a:lnTo>
                  <a:pt x="3522" y="183"/>
                </a:lnTo>
                <a:lnTo>
                  <a:pt x="3516" y="182"/>
                </a:lnTo>
                <a:lnTo>
                  <a:pt x="3486" y="176"/>
                </a:lnTo>
                <a:lnTo>
                  <a:pt x="3480" y="174"/>
                </a:lnTo>
                <a:lnTo>
                  <a:pt x="3474" y="173"/>
                </a:lnTo>
                <a:lnTo>
                  <a:pt x="3463" y="169"/>
                </a:lnTo>
                <a:lnTo>
                  <a:pt x="3459" y="166"/>
                </a:lnTo>
                <a:lnTo>
                  <a:pt x="3455" y="164"/>
                </a:lnTo>
                <a:lnTo>
                  <a:pt x="3451" y="161"/>
                </a:lnTo>
                <a:lnTo>
                  <a:pt x="3447" y="158"/>
                </a:lnTo>
                <a:lnTo>
                  <a:pt x="3444" y="155"/>
                </a:lnTo>
                <a:lnTo>
                  <a:pt x="3442" y="151"/>
                </a:lnTo>
                <a:lnTo>
                  <a:pt x="3440" y="147"/>
                </a:lnTo>
                <a:lnTo>
                  <a:pt x="3437" y="143"/>
                </a:lnTo>
                <a:lnTo>
                  <a:pt x="3435" y="139"/>
                </a:lnTo>
                <a:lnTo>
                  <a:pt x="3434" y="135"/>
                </a:lnTo>
                <a:lnTo>
                  <a:pt x="3434" y="130"/>
                </a:lnTo>
                <a:lnTo>
                  <a:pt x="3434" y="125"/>
                </a:lnTo>
                <a:lnTo>
                  <a:pt x="3434" y="119"/>
                </a:lnTo>
                <a:lnTo>
                  <a:pt x="3435" y="113"/>
                </a:lnTo>
                <a:lnTo>
                  <a:pt x="3437" y="107"/>
                </a:lnTo>
                <a:lnTo>
                  <a:pt x="3440" y="102"/>
                </a:lnTo>
                <a:lnTo>
                  <a:pt x="3443" y="97"/>
                </a:lnTo>
                <a:lnTo>
                  <a:pt x="3446" y="93"/>
                </a:lnTo>
                <a:lnTo>
                  <a:pt x="3450" y="89"/>
                </a:lnTo>
                <a:lnTo>
                  <a:pt x="3455" y="85"/>
                </a:lnTo>
                <a:lnTo>
                  <a:pt x="3460" y="81"/>
                </a:lnTo>
                <a:lnTo>
                  <a:pt x="3466" y="78"/>
                </a:lnTo>
                <a:lnTo>
                  <a:pt x="3472" y="76"/>
                </a:lnTo>
                <a:lnTo>
                  <a:pt x="3479" y="74"/>
                </a:lnTo>
                <a:lnTo>
                  <a:pt x="3482" y="73"/>
                </a:lnTo>
                <a:lnTo>
                  <a:pt x="3486" y="72"/>
                </a:lnTo>
                <a:lnTo>
                  <a:pt x="3493" y="71"/>
                </a:lnTo>
                <a:lnTo>
                  <a:pt x="3501" y="70"/>
                </a:lnTo>
                <a:lnTo>
                  <a:pt x="3510" y="70"/>
                </a:lnTo>
                <a:lnTo>
                  <a:pt x="3518" y="70"/>
                </a:lnTo>
                <a:lnTo>
                  <a:pt x="3525" y="71"/>
                </a:lnTo>
                <a:lnTo>
                  <a:pt x="3533" y="72"/>
                </a:lnTo>
                <a:lnTo>
                  <a:pt x="3540" y="74"/>
                </a:lnTo>
                <a:lnTo>
                  <a:pt x="3546" y="76"/>
                </a:lnTo>
                <a:lnTo>
                  <a:pt x="3552" y="78"/>
                </a:lnTo>
                <a:lnTo>
                  <a:pt x="3557" y="81"/>
                </a:lnTo>
                <a:lnTo>
                  <a:pt x="3562" y="84"/>
                </a:lnTo>
                <a:lnTo>
                  <a:pt x="3567" y="88"/>
                </a:lnTo>
                <a:lnTo>
                  <a:pt x="3571" y="92"/>
                </a:lnTo>
                <a:lnTo>
                  <a:pt x="3575" y="96"/>
                </a:lnTo>
                <a:lnTo>
                  <a:pt x="3578" y="101"/>
                </a:lnTo>
                <a:lnTo>
                  <a:pt x="3580" y="106"/>
                </a:lnTo>
                <a:lnTo>
                  <a:pt x="3582" y="111"/>
                </a:lnTo>
                <a:lnTo>
                  <a:pt x="3584" y="117"/>
                </a:lnTo>
                <a:lnTo>
                  <a:pt x="3585" y="123"/>
                </a:lnTo>
                <a:close/>
                <a:moveTo>
                  <a:pt x="3714" y="72"/>
                </a:moveTo>
                <a:lnTo>
                  <a:pt x="3714" y="109"/>
                </a:lnTo>
                <a:lnTo>
                  <a:pt x="3680" y="109"/>
                </a:lnTo>
                <a:lnTo>
                  <a:pt x="3680" y="195"/>
                </a:lnTo>
                <a:lnTo>
                  <a:pt x="3681" y="199"/>
                </a:lnTo>
                <a:lnTo>
                  <a:pt x="3682" y="203"/>
                </a:lnTo>
                <a:lnTo>
                  <a:pt x="3682" y="205"/>
                </a:lnTo>
                <a:lnTo>
                  <a:pt x="3683" y="206"/>
                </a:lnTo>
                <a:lnTo>
                  <a:pt x="3685" y="208"/>
                </a:lnTo>
                <a:lnTo>
                  <a:pt x="3687" y="210"/>
                </a:lnTo>
                <a:lnTo>
                  <a:pt x="3690" y="211"/>
                </a:lnTo>
                <a:lnTo>
                  <a:pt x="3693" y="212"/>
                </a:lnTo>
                <a:lnTo>
                  <a:pt x="3697" y="212"/>
                </a:lnTo>
                <a:lnTo>
                  <a:pt x="3704" y="211"/>
                </a:lnTo>
                <a:lnTo>
                  <a:pt x="3709" y="210"/>
                </a:lnTo>
                <a:lnTo>
                  <a:pt x="3717" y="247"/>
                </a:lnTo>
                <a:lnTo>
                  <a:pt x="3707" y="250"/>
                </a:lnTo>
                <a:lnTo>
                  <a:pt x="3699" y="251"/>
                </a:lnTo>
                <a:lnTo>
                  <a:pt x="3690" y="252"/>
                </a:lnTo>
                <a:lnTo>
                  <a:pt x="3684" y="252"/>
                </a:lnTo>
                <a:lnTo>
                  <a:pt x="3678" y="251"/>
                </a:lnTo>
                <a:lnTo>
                  <a:pt x="3672" y="250"/>
                </a:lnTo>
                <a:lnTo>
                  <a:pt x="3666" y="249"/>
                </a:lnTo>
                <a:lnTo>
                  <a:pt x="3661" y="248"/>
                </a:lnTo>
                <a:lnTo>
                  <a:pt x="3656" y="245"/>
                </a:lnTo>
                <a:lnTo>
                  <a:pt x="3652" y="243"/>
                </a:lnTo>
                <a:lnTo>
                  <a:pt x="3647" y="240"/>
                </a:lnTo>
                <a:lnTo>
                  <a:pt x="3644" y="237"/>
                </a:lnTo>
                <a:lnTo>
                  <a:pt x="3640" y="233"/>
                </a:lnTo>
                <a:lnTo>
                  <a:pt x="3638" y="229"/>
                </a:lnTo>
                <a:lnTo>
                  <a:pt x="3635" y="224"/>
                </a:lnTo>
                <a:lnTo>
                  <a:pt x="3634" y="219"/>
                </a:lnTo>
                <a:lnTo>
                  <a:pt x="3632" y="213"/>
                </a:lnTo>
                <a:lnTo>
                  <a:pt x="3632" y="208"/>
                </a:lnTo>
                <a:lnTo>
                  <a:pt x="3631" y="201"/>
                </a:lnTo>
                <a:lnTo>
                  <a:pt x="3631" y="109"/>
                </a:lnTo>
                <a:lnTo>
                  <a:pt x="3607" y="109"/>
                </a:lnTo>
                <a:lnTo>
                  <a:pt x="3607" y="72"/>
                </a:lnTo>
                <a:lnTo>
                  <a:pt x="3631" y="72"/>
                </a:lnTo>
                <a:lnTo>
                  <a:pt x="3631" y="30"/>
                </a:lnTo>
                <a:lnTo>
                  <a:pt x="3680" y="30"/>
                </a:lnTo>
                <a:lnTo>
                  <a:pt x="3680" y="72"/>
                </a:lnTo>
                <a:lnTo>
                  <a:pt x="3714" y="72"/>
                </a:lnTo>
                <a:close/>
                <a:moveTo>
                  <a:pt x="3821" y="253"/>
                </a:moveTo>
                <a:lnTo>
                  <a:pt x="3808" y="252"/>
                </a:lnTo>
                <a:lnTo>
                  <a:pt x="3801" y="251"/>
                </a:lnTo>
                <a:lnTo>
                  <a:pt x="3796" y="250"/>
                </a:lnTo>
                <a:lnTo>
                  <a:pt x="3784" y="246"/>
                </a:lnTo>
                <a:lnTo>
                  <a:pt x="3779" y="244"/>
                </a:lnTo>
                <a:lnTo>
                  <a:pt x="3774" y="241"/>
                </a:lnTo>
                <a:lnTo>
                  <a:pt x="3765" y="235"/>
                </a:lnTo>
                <a:lnTo>
                  <a:pt x="3761" y="231"/>
                </a:lnTo>
                <a:lnTo>
                  <a:pt x="3757" y="227"/>
                </a:lnTo>
                <a:lnTo>
                  <a:pt x="3750" y="219"/>
                </a:lnTo>
                <a:lnTo>
                  <a:pt x="3747" y="214"/>
                </a:lnTo>
                <a:lnTo>
                  <a:pt x="3744" y="209"/>
                </a:lnTo>
                <a:lnTo>
                  <a:pt x="3740" y="198"/>
                </a:lnTo>
                <a:lnTo>
                  <a:pt x="3738" y="193"/>
                </a:lnTo>
                <a:lnTo>
                  <a:pt x="3736" y="187"/>
                </a:lnTo>
                <a:lnTo>
                  <a:pt x="3735" y="181"/>
                </a:lnTo>
                <a:lnTo>
                  <a:pt x="3734" y="175"/>
                </a:lnTo>
                <a:lnTo>
                  <a:pt x="3734" y="168"/>
                </a:lnTo>
                <a:lnTo>
                  <a:pt x="3734" y="161"/>
                </a:lnTo>
                <a:lnTo>
                  <a:pt x="3734" y="155"/>
                </a:lnTo>
                <a:lnTo>
                  <a:pt x="3734" y="148"/>
                </a:lnTo>
                <a:lnTo>
                  <a:pt x="3735" y="142"/>
                </a:lnTo>
                <a:lnTo>
                  <a:pt x="3736" y="136"/>
                </a:lnTo>
                <a:lnTo>
                  <a:pt x="3740" y="124"/>
                </a:lnTo>
                <a:lnTo>
                  <a:pt x="3742" y="119"/>
                </a:lnTo>
                <a:lnTo>
                  <a:pt x="3744" y="114"/>
                </a:lnTo>
                <a:lnTo>
                  <a:pt x="3750" y="104"/>
                </a:lnTo>
                <a:lnTo>
                  <a:pt x="3753" y="99"/>
                </a:lnTo>
                <a:lnTo>
                  <a:pt x="3757" y="95"/>
                </a:lnTo>
                <a:lnTo>
                  <a:pt x="3761" y="91"/>
                </a:lnTo>
                <a:lnTo>
                  <a:pt x="3765" y="88"/>
                </a:lnTo>
                <a:lnTo>
                  <a:pt x="3770" y="85"/>
                </a:lnTo>
                <a:lnTo>
                  <a:pt x="3774" y="82"/>
                </a:lnTo>
                <a:lnTo>
                  <a:pt x="3779" y="79"/>
                </a:lnTo>
                <a:lnTo>
                  <a:pt x="3784" y="77"/>
                </a:lnTo>
                <a:lnTo>
                  <a:pt x="3790" y="75"/>
                </a:lnTo>
                <a:lnTo>
                  <a:pt x="3796" y="73"/>
                </a:lnTo>
                <a:lnTo>
                  <a:pt x="3801" y="72"/>
                </a:lnTo>
                <a:lnTo>
                  <a:pt x="3808" y="71"/>
                </a:lnTo>
                <a:lnTo>
                  <a:pt x="3821" y="70"/>
                </a:lnTo>
                <a:lnTo>
                  <a:pt x="3834" y="71"/>
                </a:lnTo>
                <a:lnTo>
                  <a:pt x="3840" y="72"/>
                </a:lnTo>
                <a:lnTo>
                  <a:pt x="3846" y="73"/>
                </a:lnTo>
                <a:lnTo>
                  <a:pt x="3857" y="77"/>
                </a:lnTo>
                <a:lnTo>
                  <a:pt x="3862" y="79"/>
                </a:lnTo>
                <a:lnTo>
                  <a:pt x="3867" y="82"/>
                </a:lnTo>
                <a:lnTo>
                  <a:pt x="3876" y="88"/>
                </a:lnTo>
                <a:lnTo>
                  <a:pt x="3880" y="91"/>
                </a:lnTo>
                <a:lnTo>
                  <a:pt x="3884" y="95"/>
                </a:lnTo>
                <a:lnTo>
                  <a:pt x="3891" y="104"/>
                </a:lnTo>
                <a:lnTo>
                  <a:pt x="3894" y="109"/>
                </a:lnTo>
                <a:lnTo>
                  <a:pt x="3897" y="114"/>
                </a:lnTo>
                <a:lnTo>
                  <a:pt x="3903" y="124"/>
                </a:lnTo>
                <a:lnTo>
                  <a:pt x="3904" y="130"/>
                </a:lnTo>
                <a:lnTo>
                  <a:pt x="3906" y="136"/>
                </a:lnTo>
                <a:lnTo>
                  <a:pt x="3907" y="142"/>
                </a:lnTo>
                <a:lnTo>
                  <a:pt x="3908" y="148"/>
                </a:lnTo>
                <a:lnTo>
                  <a:pt x="3908" y="155"/>
                </a:lnTo>
                <a:lnTo>
                  <a:pt x="3909" y="161"/>
                </a:lnTo>
                <a:lnTo>
                  <a:pt x="3908" y="168"/>
                </a:lnTo>
                <a:lnTo>
                  <a:pt x="3908" y="175"/>
                </a:lnTo>
                <a:lnTo>
                  <a:pt x="3907" y="181"/>
                </a:lnTo>
                <a:lnTo>
                  <a:pt x="3906" y="187"/>
                </a:lnTo>
                <a:lnTo>
                  <a:pt x="3903" y="198"/>
                </a:lnTo>
                <a:lnTo>
                  <a:pt x="3900" y="204"/>
                </a:lnTo>
                <a:lnTo>
                  <a:pt x="3897" y="209"/>
                </a:lnTo>
                <a:lnTo>
                  <a:pt x="3891" y="219"/>
                </a:lnTo>
                <a:lnTo>
                  <a:pt x="3888" y="223"/>
                </a:lnTo>
                <a:lnTo>
                  <a:pt x="3884" y="227"/>
                </a:lnTo>
                <a:lnTo>
                  <a:pt x="3880" y="231"/>
                </a:lnTo>
                <a:lnTo>
                  <a:pt x="3876" y="235"/>
                </a:lnTo>
                <a:lnTo>
                  <a:pt x="3872" y="238"/>
                </a:lnTo>
                <a:lnTo>
                  <a:pt x="3867" y="241"/>
                </a:lnTo>
                <a:lnTo>
                  <a:pt x="3862" y="244"/>
                </a:lnTo>
                <a:lnTo>
                  <a:pt x="3857" y="246"/>
                </a:lnTo>
                <a:lnTo>
                  <a:pt x="3851" y="248"/>
                </a:lnTo>
                <a:lnTo>
                  <a:pt x="3846" y="250"/>
                </a:lnTo>
                <a:lnTo>
                  <a:pt x="3840" y="251"/>
                </a:lnTo>
                <a:lnTo>
                  <a:pt x="3834" y="252"/>
                </a:lnTo>
                <a:lnTo>
                  <a:pt x="3821" y="253"/>
                </a:lnTo>
                <a:close/>
                <a:moveTo>
                  <a:pt x="3821" y="215"/>
                </a:moveTo>
                <a:lnTo>
                  <a:pt x="3825" y="214"/>
                </a:lnTo>
                <a:lnTo>
                  <a:pt x="3829" y="214"/>
                </a:lnTo>
                <a:lnTo>
                  <a:pt x="3833" y="212"/>
                </a:lnTo>
                <a:lnTo>
                  <a:pt x="3837" y="211"/>
                </a:lnTo>
                <a:lnTo>
                  <a:pt x="3840" y="209"/>
                </a:lnTo>
                <a:lnTo>
                  <a:pt x="3843" y="206"/>
                </a:lnTo>
                <a:lnTo>
                  <a:pt x="3846" y="203"/>
                </a:lnTo>
                <a:lnTo>
                  <a:pt x="3848" y="199"/>
                </a:lnTo>
                <a:lnTo>
                  <a:pt x="3851" y="195"/>
                </a:lnTo>
                <a:lnTo>
                  <a:pt x="3852" y="191"/>
                </a:lnTo>
                <a:lnTo>
                  <a:pt x="3854" y="187"/>
                </a:lnTo>
                <a:lnTo>
                  <a:pt x="3855" y="182"/>
                </a:lnTo>
                <a:lnTo>
                  <a:pt x="3857" y="172"/>
                </a:lnTo>
                <a:lnTo>
                  <a:pt x="3858" y="167"/>
                </a:lnTo>
                <a:lnTo>
                  <a:pt x="3858" y="161"/>
                </a:lnTo>
                <a:lnTo>
                  <a:pt x="3857" y="150"/>
                </a:lnTo>
                <a:lnTo>
                  <a:pt x="3855" y="140"/>
                </a:lnTo>
                <a:lnTo>
                  <a:pt x="3854" y="135"/>
                </a:lnTo>
                <a:lnTo>
                  <a:pt x="3852" y="131"/>
                </a:lnTo>
                <a:lnTo>
                  <a:pt x="3848" y="123"/>
                </a:lnTo>
                <a:lnTo>
                  <a:pt x="3846" y="119"/>
                </a:lnTo>
                <a:lnTo>
                  <a:pt x="3843" y="116"/>
                </a:lnTo>
                <a:lnTo>
                  <a:pt x="3840" y="113"/>
                </a:lnTo>
                <a:lnTo>
                  <a:pt x="3837" y="111"/>
                </a:lnTo>
                <a:lnTo>
                  <a:pt x="3833" y="110"/>
                </a:lnTo>
                <a:lnTo>
                  <a:pt x="3829" y="108"/>
                </a:lnTo>
                <a:lnTo>
                  <a:pt x="3825" y="108"/>
                </a:lnTo>
                <a:lnTo>
                  <a:pt x="3821" y="107"/>
                </a:lnTo>
                <a:lnTo>
                  <a:pt x="3816" y="108"/>
                </a:lnTo>
                <a:lnTo>
                  <a:pt x="3812" y="108"/>
                </a:lnTo>
                <a:lnTo>
                  <a:pt x="3808" y="110"/>
                </a:lnTo>
                <a:lnTo>
                  <a:pt x="3805" y="111"/>
                </a:lnTo>
                <a:lnTo>
                  <a:pt x="3801" y="113"/>
                </a:lnTo>
                <a:lnTo>
                  <a:pt x="3798" y="116"/>
                </a:lnTo>
                <a:lnTo>
                  <a:pt x="3795" y="119"/>
                </a:lnTo>
                <a:lnTo>
                  <a:pt x="3793" y="123"/>
                </a:lnTo>
                <a:lnTo>
                  <a:pt x="3789" y="131"/>
                </a:lnTo>
                <a:lnTo>
                  <a:pt x="3787" y="135"/>
                </a:lnTo>
                <a:lnTo>
                  <a:pt x="3786" y="140"/>
                </a:lnTo>
                <a:lnTo>
                  <a:pt x="3785" y="145"/>
                </a:lnTo>
                <a:lnTo>
                  <a:pt x="3784" y="150"/>
                </a:lnTo>
                <a:lnTo>
                  <a:pt x="3784" y="155"/>
                </a:lnTo>
                <a:lnTo>
                  <a:pt x="3783" y="161"/>
                </a:lnTo>
                <a:lnTo>
                  <a:pt x="3784" y="172"/>
                </a:lnTo>
                <a:lnTo>
                  <a:pt x="3786" y="182"/>
                </a:lnTo>
                <a:lnTo>
                  <a:pt x="3787" y="187"/>
                </a:lnTo>
                <a:lnTo>
                  <a:pt x="3789" y="191"/>
                </a:lnTo>
                <a:lnTo>
                  <a:pt x="3791" y="195"/>
                </a:lnTo>
                <a:lnTo>
                  <a:pt x="3793" y="199"/>
                </a:lnTo>
                <a:lnTo>
                  <a:pt x="3795" y="203"/>
                </a:lnTo>
                <a:lnTo>
                  <a:pt x="3798" y="206"/>
                </a:lnTo>
                <a:lnTo>
                  <a:pt x="3801" y="209"/>
                </a:lnTo>
                <a:lnTo>
                  <a:pt x="3805" y="211"/>
                </a:lnTo>
                <a:lnTo>
                  <a:pt x="3808" y="212"/>
                </a:lnTo>
                <a:lnTo>
                  <a:pt x="3812" y="214"/>
                </a:lnTo>
                <a:lnTo>
                  <a:pt x="3816" y="214"/>
                </a:lnTo>
                <a:lnTo>
                  <a:pt x="3821" y="215"/>
                </a:lnTo>
                <a:close/>
                <a:moveTo>
                  <a:pt x="1623" y="930"/>
                </a:moveTo>
                <a:lnTo>
                  <a:pt x="1569" y="930"/>
                </a:lnTo>
                <a:lnTo>
                  <a:pt x="1651" y="694"/>
                </a:lnTo>
                <a:lnTo>
                  <a:pt x="1715" y="694"/>
                </a:lnTo>
                <a:lnTo>
                  <a:pt x="1797" y="930"/>
                </a:lnTo>
                <a:lnTo>
                  <a:pt x="1743" y="930"/>
                </a:lnTo>
                <a:lnTo>
                  <a:pt x="1726" y="876"/>
                </a:lnTo>
                <a:lnTo>
                  <a:pt x="1641" y="876"/>
                </a:lnTo>
                <a:lnTo>
                  <a:pt x="1623" y="930"/>
                </a:lnTo>
                <a:close/>
                <a:moveTo>
                  <a:pt x="1653" y="837"/>
                </a:moveTo>
                <a:lnTo>
                  <a:pt x="1713" y="837"/>
                </a:lnTo>
                <a:lnTo>
                  <a:pt x="1684" y="748"/>
                </a:lnTo>
                <a:lnTo>
                  <a:pt x="1653" y="837"/>
                </a:lnTo>
                <a:close/>
                <a:moveTo>
                  <a:pt x="1874" y="933"/>
                </a:moveTo>
                <a:lnTo>
                  <a:pt x="1867" y="933"/>
                </a:lnTo>
                <a:lnTo>
                  <a:pt x="1861" y="932"/>
                </a:lnTo>
                <a:lnTo>
                  <a:pt x="1856" y="931"/>
                </a:lnTo>
                <a:lnTo>
                  <a:pt x="1850" y="930"/>
                </a:lnTo>
                <a:lnTo>
                  <a:pt x="1845" y="928"/>
                </a:lnTo>
                <a:lnTo>
                  <a:pt x="1840" y="926"/>
                </a:lnTo>
                <a:lnTo>
                  <a:pt x="1836" y="923"/>
                </a:lnTo>
                <a:lnTo>
                  <a:pt x="1832" y="920"/>
                </a:lnTo>
                <a:lnTo>
                  <a:pt x="1828" y="916"/>
                </a:lnTo>
                <a:lnTo>
                  <a:pt x="1824" y="913"/>
                </a:lnTo>
                <a:lnTo>
                  <a:pt x="1821" y="908"/>
                </a:lnTo>
                <a:lnTo>
                  <a:pt x="1820" y="906"/>
                </a:lnTo>
                <a:lnTo>
                  <a:pt x="1819" y="903"/>
                </a:lnTo>
                <a:lnTo>
                  <a:pt x="1817" y="898"/>
                </a:lnTo>
                <a:lnTo>
                  <a:pt x="1816" y="893"/>
                </a:lnTo>
                <a:lnTo>
                  <a:pt x="1815" y="887"/>
                </a:lnTo>
                <a:lnTo>
                  <a:pt x="1815" y="880"/>
                </a:lnTo>
                <a:lnTo>
                  <a:pt x="1815" y="871"/>
                </a:lnTo>
                <a:lnTo>
                  <a:pt x="1817" y="863"/>
                </a:lnTo>
                <a:lnTo>
                  <a:pt x="1818" y="859"/>
                </a:lnTo>
                <a:lnTo>
                  <a:pt x="1820" y="856"/>
                </a:lnTo>
                <a:lnTo>
                  <a:pt x="1824" y="849"/>
                </a:lnTo>
                <a:lnTo>
                  <a:pt x="1827" y="847"/>
                </a:lnTo>
                <a:lnTo>
                  <a:pt x="1829" y="844"/>
                </a:lnTo>
                <a:lnTo>
                  <a:pt x="1832" y="842"/>
                </a:lnTo>
                <a:lnTo>
                  <a:pt x="1835" y="840"/>
                </a:lnTo>
                <a:lnTo>
                  <a:pt x="1838" y="838"/>
                </a:lnTo>
                <a:lnTo>
                  <a:pt x="1841" y="836"/>
                </a:lnTo>
                <a:lnTo>
                  <a:pt x="1845" y="834"/>
                </a:lnTo>
                <a:lnTo>
                  <a:pt x="1849" y="833"/>
                </a:lnTo>
                <a:lnTo>
                  <a:pt x="1856" y="831"/>
                </a:lnTo>
                <a:lnTo>
                  <a:pt x="1864" y="829"/>
                </a:lnTo>
                <a:lnTo>
                  <a:pt x="1873" y="827"/>
                </a:lnTo>
                <a:lnTo>
                  <a:pt x="1881" y="826"/>
                </a:lnTo>
                <a:lnTo>
                  <a:pt x="1901" y="824"/>
                </a:lnTo>
                <a:lnTo>
                  <a:pt x="1908" y="822"/>
                </a:lnTo>
                <a:lnTo>
                  <a:pt x="1914" y="821"/>
                </a:lnTo>
                <a:lnTo>
                  <a:pt x="1918" y="820"/>
                </a:lnTo>
                <a:lnTo>
                  <a:pt x="1920" y="818"/>
                </a:lnTo>
                <a:lnTo>
                  <a:pt x="1922" y="817"/>
                </a:lnTo>
                <a:lnTo>
                  <a:pt x="1923" y="816"/>
                </a:lnTo>
                <a:lnTo>
                  <a:pt x="1923" y="814"/>
                </a:lnTo>
                <a:lnTo>
                  <a:pt x="1924" y="812"/>
                </a:lnTo>
                <a:lnTo>
                  <a:pt x="1924" y="810"/>
                </a:lnTo>
                <a:lnTo>
                  <a:pt x="1924" y="805"/>
                </a:lnTo>
                <a:lnTo>
                  <a:pt x="1922" y="800"/>
                </a:lnTo>
                <a:lnTo>
                  <a:pt x="1921" y="798"/>
                </a:lnTo>
                <a:lnTo>
                  <a:pt x="1920" y="796"/>
                </a:lnTo>
                <a:lnTo>
                  <a:pt x="1919" y="794"/>
                </a:lnTo>
                <a:lnTo>
                  <a:pt x="1917" y="793"/>
                </a:lnTo>
                <a:lnTo>
                  <a:pt x="1913" y="790"/>
                </a:lnTo>
                <a:lnTo>
                  <a:pt x="1909" y="788"/>
                </a:lnTo>
                <a:lnTo>
                  <a:pt x="1904" y="787"/>
                </a:lnTo>
                <a:lnTo>
                  <a:pt x="1898" y="787"/>
                </a:lnTo>
                <a:lnTo>
                  <a:pt x="1892" y="787"/>
                </a:lnTo>
                <a:lnTo>
                  <a:pt x="1886" y="788"/>
                </a:lnTo>
                <a:lnTo>
                  <a:pt x="1881" y="790"/>
                </a:lnTo>
                <a:lnTo>
                  <a:pt x="1877" y="792"/>
                </a:lnTo>
                <a:lnTo>
                  <a:pt x="1873" y="795"/>
                </a:lnTo>
                <a:lnTo>
                  <a:pt x="1870" y="799"/>
                </a:lnTo>
                <a:lnTo>
                  <a:pt x="1868" y="803"/>
                </a:lnTo>
                <a:lnTo>
                  <a:pt x="1867" y="805"/>
                </a:lnTo>
                <a:lnTo>
                  <a:pt x="1866" y="807"/>
                </a:lnTo>
                <a:lnTo>
                  <a:pt x="1821" y="803"/>
                </a:lnTo>
                <a:lnTo>
                  <a:pt x="1823" y="797"/>
                </a:lnTo>
                <a:lnTo>
                  <a:pt x="1825" y="792"/>
                </a:lnTo>
                <a:lnTo>
                  <a:pt x="1827" y="787"/>
                </a:lnTo>
                <a:lnTo>
                  <a:pt x="1830" y="782"/>
                </a:lnTo>
                <a:lnTo>
                  <a:pt x="1833" y="777"/>
                </a:lnTo>
                <a:lnTo>
                  <a:pt x="1837" y="773"/>
                </a:lnTo>
                <a:lnTo>
                  <a:pt x="1841" y="769"/>
                </a:lnTo>
                <a:lnTo>
                  <a:pt x="1846" y="765"/>
                </a:lnTo>
                <a:lnTo>
                  <a:pt x="1851" y="762"/>
                </a:lnTo>
                <a:lnTo>
                  <a:pt x="1857" y="759"/>
                </a:lnTo>
                <a:lnTo>
                  <a:pt x="1863" y="756"/>
                </a:lnTo>
                <a:lnTo>
                  <a:pt x="1869" y="754"/>
                </a:lnTo>
                <a:lnTo>
                  <a:pt x="1876" y="753"/>
                </a:lnTo>
                <a:lnTo>
                  <a:pt x="1883" y="752"/>
                </a:lnTo>
                <a:lnTo>
                  <a:pt x="1890" y="751"/>
                </a:lnTo>
                <a:lnTo>
                  <a:pt x="1898" y="751"/>
                </a:lnTo>
                <a:lnTo>
                  <a:pt x="1908" y="751"/>
                </a:lnTo>
                <a:lnTo>
                  <a:pt x="1917" y="752"/>
                </a:lnTo>
                <a:lnTo>
                  <a:pt x="1926" y="754"/>
                </a:lnTo>
                <a:lnTo>
                  <a:pt x="1935" y="757"/>
                </a:lnTo>
                <a:lnTo>
                  <a:pt x="1943" y="761"/>
                </a:lnTo>
                <a:lnTo>
                  <a:pt x="1947" y="763"/>
                </a:lnTo>
                <a:lnTo>
                  <a:pt x="1950" y="765"/>
                </a:lnTo>
                <a:lnTo>
                  <a:pt x="1957" y="770"/>
                </a:lnTo>
                <a:lnTo>
                  <a:pt x="1963" y="776"/>
                </a:lnTo>
                <a:lnTo>
                  <a:pt x="1965" y="780"/>
                </a:lnTo>
                <a:lnTo>
                  <a:pt x="1967" y="784"/>
                </a:lnTo>
                <a:lnTo>
                  <a:pt x="1969" y="787"/>
                </a:lnTo>
                <a:lnTo>
                  <a:pt x="1970" y="792"/>
                </a:lnTo>
                <a:lnTo>
                  <a:pt x="1972" y="796"/>
                </a:lnTo>
                <a:lnTo>
                  <a:pt x="1972" y="801"/>
                </a:lnTo>
                <a:lnTo>
                  <a:pt x="1973" y="806"/>
                </a:lnTo>
                <a:lnTo>
                  <a:pt x="1973" y="811"/>
                </a:lnTo>
                <a:lnTo>
                  <a:pt x="1973" y="930"/>
                </a:lnTo>
                <a:lnTo>
                  <a:pt x="1927" y="930"/>
                </a:lnTo>
                <a:lnTo>
                  <a:pt x="1927" y="905"/>
                </a:lnTo>
                <a:lnTo>
                  <a:pt x="1922" y="911"/>
                </a:lnTo>
                <a:lnTo>
                  <a:pt x="1917" y="917"/>
                </a:lnTo>
                <a:lnTo>
                  <a:pt x="1912" y="921"/>
                </a:lnTo>
                <a:lnTo>
                  <a:pt x="1906" y="925"/>
                </a:lnTo>
                <a:lnTo>
                  <a:pt x="1899" y="929"/>
                </a:lnTo>
                <a:lnTo>
                  <a:pt x="1891" y="931"/>
                </a:lnTo>
                <a:lnTo>
                  <a:pt x="1887" y="932"/>
                </a:lnTo>
                <a:lnTo>
                  <a:pt x="1883" y="933"/>
                </a:lnTo>
                <a:lnTo>
                  <a:pt x="1874" y="933"/>
                </a:lnTo>
                <a:close/>
                <a:moveTo>
                  <a:pt x="1888" y="899"/>
                </a:moveTo>
                <a:lnTo>
                  <a:pt x="1895" y="899"/>
                </a:lnTo>
                <a:lnTo>
                  <a:pt x="1902" y="897"/>
                </a:lnTo>
                <a:lnTo>
                  <a:pt x="1905" y="896"/>
                </a:lnTo>
                <a:lnTo>
                  <a:pt x="1908" y="894"/>
                </a:lnTo>
                <a:lnTo>
                  <a:pt x="1914" y="890"/>
                </a:lnTo>
                <a:lnTo>
                  <a:pt x="1916" y="888"/>
                </a:lnTo>
                <a:lnTo>
                  <a:pt x="1919" y="885"/>
                </a:lnTo>
                <a:lnTo>
                  <a:pt x="1922" y="879"/>
                </a:lnTo>
                <a:lnTo>
                  <a:pt x="1924" y="873"/>
                </a:lnTo>
                <a:lnTo>
                  <a:pt x="1924" y="870"/>
                </a:lnTo>
                <a:lnTo>
                  <a:pt x="1924" y="867"/>
                </a:lnTo>
                <a:lnTo>
                  <a:pt x="1924" y="848"/>
                </a:lnTo>
                <a:lnTo>
                  <a:pt x="1921" y="850"/>
                </a:lnTo>
                <a:lnTo>
                  <a:pt x="1915" y="851"/>
                </a:lnTo>
                <a:lnTo>
                  <a:pt x="1903" y="854"/>
                </a:lnTo>
                <a:lnTo>
                  <a:pt x="1890" y="856"/>
                </a:lnTo>
                <a:lnTo>
                  <a:pt x="1884" y="857"/>
                </a:lnTo>
                <a:lnTo>
                  <a:pt x="1879" y="859"/>
                </a:lnTo>
                <a:lnTo>
                  <a:pt x="1874" y="861"/>
                </a:lnTo>
                <a:lnTo>
                  <a:pt x="1870" y="863"/>
                </a:lnTo>
                <a:lnTo>
                  <a:pt x="1866" y="866"/>
                </a:lnTo>
                <a:lnTo>
                  <a:pt x="1864" y="870"/>
                </a:lnTo>
                <a:lnTo>
                  <a:pt x="1863" y="872"/>
                </a:lnTo>
                <a:lnTo>
                  <a:pt x="1862" y="874"/>
                </a:lnTo>
                <a:lnTo>
                  <a:pt x="1862" y="879"/>
                </a:lnTo>
                <a:lnTo>
                  <a:pt x="1862" y="884"/>
                </a:lnTo>
                <a:lnTo>
                  <a:pt x="1863" y="888"/>
                </a:lnTo>
                <a:lnTo>
                  <a:pt x="1865" y="890"/>
                </a:lnTo>
                <a:lnTo>
                  <a:pt x="1866" y="891"/>
                </a:lnTo>
                <a:lnTo>
                  <a:pt x="1869" y="894"/>
                </a:lnTo>
                <a:lnTo>
                  <a:pt x="1873" y="896"/>
                </a:lnTo>
                <a:lnTo>
                  <a:pt x="1875" y="897"/>
                </a:lnTo>
                <a:lnTo>
                  <a:pt x="1877" y="898"/>
                </a:lnTo>
                <a:lnTo>
                  <a:pt x="1882" y="899"/>
                </a:lnTo>
                <a:lnTo>
                  <a:pt x="1888" y="899"/>
                </a:lnTo>
                <a:close/>
                <a:moveTo>
                  <a:pt x="2063" y="930"/>
                </a:moveTo>
                <a:lnTo>
                  <a:pt x="2013" y="930"/>
                </a:lnTo>
                <a:lnTo>
                  <a:pt x="2013" y="694"/>
                </a:lnTo>
                <a:lnTo>
                  <a:pt x="2063" y="694"/>
                </a:lnTo>
                <a:lnTo>
                  <a:pt x="2063" y="930"/>
                </a:lnTo>
                <a:close/>
                <a:moveTo>
                  <a:pt x="2197" y="753"/>
                </a:moveTo>
                <a:lnTo>
                  <a:pt x="2197" y="790"/>
                </a:lnTo>
                <a:lnTo>
                  <a:pt x="2164" y="790"/>
                </a:lnTo>
                <a:lnTo>
                  <a:pt x="2164" y="876"/>
                </a:lnTo>
                <a:lnTo>
                  <a:pt x="2164" y="880"/>
                </a:lnTo>
                <a:lnTo>
                  <a:pt x="2165" y="884"/>
                </a:lnTo>
                <a:lnTo>
                  <a:pt x="2166" y="886"/>
                </a:lnTo>
                <a:lnTo>
                  <a:pt x="2167" y="887"/>
                </a:lnTo>
                <a:lnTo>
                  <a:pt x="2169" y="889"/>
                </a:lnTo>
                <a:lnTo>
                  <a:pt x="2171" y="891"/>
                </a:lnTo>
                <a:lnTo>
                  <a:pt x="2174" y="892"/>
                </a:lnTo>
                <a:lnTo>
                  <a:pt x="2177" y="893"/>
                </a:lnTo>
                <a:lnTo>
                  <a:pt x="2181" y="893"/>
                </a:lnTo>
                <a:lnTo>
                  <a:pt x="2188" y="892"/>
                </a:lnTo>
                <a:lnTo>
                  <a:pt x="2193" y="891"/>
                </a:lnTo>
                <a:lnTo>
                  <a:pt x="2201" y="928"/>
                </a:lnTo>
                <a:lnTo>
                  <a:pt x="2190" y="930"/>
                </a:lnTo>
                <a:lnTo>
                  <a:pt x="2183" y="932"/>
                </a:lnTo>
                <a:lnTo>
                  <a:pt x="2174" y="932"/>
                </a:lnTo>
                <a:lnTo>
                  <a:pt x="2168" y="932"/>
                </a:lnTo>
                <a:lnTo>
                  <a:pt x="2161" y="932"/>
                </a:lnTo>
                <a:lnTo>
                  <a:pt x="2156" y="931"/>
                </a:lnTo>
                <a:lnTo>
                  <a:pt x="2150" y="930"/>
                </a:lnTo>
                <a:lnTo>
                  <a:pt x="2145" y="928"/>
                </a:lnTo>
                <a:lnTo>
                  <a:pt x="2140" y="926"/>
                </a:lnTo>
                <a:lnTo>
                  <a:pt x="2135" y="924"/>
                </a:lnTo>
                <a:lnTo>
                  <a:pt x="2131" y="921"/>
                </a:lnTo>
                <a:lnTo>
                  <a:pt x="2127" y="917"/>
                </a:lnTo>
                <a:lnTo>
                  <a:pt x="2124" y="914"/>
                </a:lnTo>
                <a:lnTo>
                  <a:pt x="2121" y="909"/>
                </a:lnTo>
                <a:lnTo>
                  <a:pt x="2119" y="905"/>
                </a:lnTo>
                <a:lnTo>
                  <a:pt x="2117" y="900"/>
                </a:lnTo>
                <a:lnTo>
                  <a:pt x="2116" y="894"/>
                </a:lnTo>
                <a:lnTo>
                  <a:pt x="2115" y="888"/>
                </a:lnTo>
                <a:lnTo>
                  <a:pt x="2115" y="882"/>
                </a:lnTo>
                <a:lnTo>
                  <a:pt x="2115" y="790"/>
                </a:lnTo>
                <a:lnTo>
                  <a:pt x="2091" y="790"/>
                </a:lnTo>
                <a:lnTo>
                  <a:pt x="2091" y="753"/>
                </a:lnTo>
                <a:lnTo>
                  <a:pt x="2115" y="753"/>
                </a:lnTo>
                <a:lnTo>
                  <a:pt x="2115" y="711"/>
                </a:lnTo>
                <a:lnTo>
                  <a:pt x="2164" y="711"/>
                </a:lnTo>
                <a:lnTo>
                  <a:pt x="2164" y="753"/>
                </a:lnTo>
                <a:lnTo>
                  <a:pt x="2197" y="753"/>
                </a:lnTo>
                <a:close/>
                <a:moveTo>
                  <a:pt x="2304" y="933"/>
                </a:moveTo>
                <a:lnTo>
                  <a:pt x="2291" y="933"/>
                </a:lnTo>
                <a:lnTo>
                  <a:pt x="2285" y="932"/>
                </a:lnTo>
                <a:lnTo>
                  <a:pt x="2279" y="930"/>
                </a:lnTo>
                <a:lnTo>
                  <a:pt x="2268" y="927"/>
                </a:lnTo>
                <a:lnTo>
                  <a:pt x="2263" y="925"/>
                </a:lnTo>
                <a:lnTo>
                  <a:pt x="2258" y="922"/>
                </a:lnTo>
                <a:lnTo>
                  <a:pt x="2249" y="916"/>
                </a:lnTo>
                <a:lnTo>
                  <a:pt x="2245" y="912"/>
                </a:lnTo>
                <a:lnTo>
                  <a:pt x="2241" y="908"/>
                </a:lnTo>
                <a:lnTo>
                  <a:pt x="2234" y="900"/>
                </a:lnTo>
                <a:lnTo>
                  <a:pt x="2231" y="895"/>
                </a:lnTo>
                <a:lnTo>
                  <a:pt x="2228" y="890"/>
                </a:lnTo>
                <a:lnTo>
                  <a:pt x="2223" y="879"/>
                </a:lnTo>
                <a:lnTo>
                  <a:pt x="2221" y="874"/>
                </a:lnTo>
                <a:lnTo>
                  <a:pt x="2220" y="868"/>
                </a:lnTo>
                <a:lnTo>
                  <a:pt x="2219" y="862"/>
                </a:lnTo>
                <a:lnTo>
                  <a:pt x="2218" y="855"/>
                </a:lnTo>
                <a:lnTo>
                  <a:pt x="2218" y="849"/>
                </a:lnTo>
                <a:lnTo>
                  <a:pt x="2217" y="842"/>
                </a:lnTo>
                <a:lnTo>
                  <a:pt x="2218" y="835"/>
                </a:lnTo>
                <a:lnTo>
                  <a:pt x="2218" y="829"/>
                </a:lnTo>
                <a:lnTo>
                  <a:pt x="2219" y="823"/>
                </a:lnTo>
                <a:lnTo>
                  <a:pt x="2220" y="816"/>
                </a:lnTo>
                <a:lnTo>
                  <a:pt x="2223" y="805"/>
                </a:lnTo>
                <a:lnTo>
                  <a:pt x="2225" y="799"/>
                </a:lnTo>
                <a:lnTo>
                  <a:pt x="2228" y="794"/>
                </a:lnTo>
                <a:lnTo>
                  <a:pt x="2234" y="785"/>
                </a:lnTo>
                <a:lnTo>
                  <a:pt x="2237" y="780"/>
                </a:lnTo>
                <a:lnTo>
                  <a:pt x="2241" y="776"/>
                </a:lnTo>
                <a:lnTo>
                  <a:pt x="2245" y="772"/>
                </a:lnTo>
                <a:lnTo>
                  <a:pt x="2249" y="769"/>
                </a:lnTo>
                <a:lnTo>
                  <a:pt x="2253" y="765"/>
                </a:lnTo>
                <a:lnTo>
                  <a:pt x="2258" y="762"/>
                </a:lnTo>
                <a:lnTo>
                  <a:pt x="2263" y="760"/>
                </a:lnTo>
                <a:lnTo>
                  <a:pt x="2268" y="757"/>
                </a:lnTo>
                <a:lnTo>
                  <a:pt x="2274" y="755"/>
                </a:lnTo>
                <a:lnTo>
                  <a:pt x="2279" y="754"/>
                </a:lnTo>
                <a:lnTo>
                  <a:pt x="2285" y="752"/>
                </a:lnTo>
                <a:lnTo>
                  <a:pt x="2291" y="752"/>
                </a:lnTo>
                <a:lnTo>
                  <a:pt x="2304" y="751"/>
                </a:lnTo>
                <a:lnTo>
                  <a:pt x="2317" y="752"/>
                </a:lnTo>
                <a:lnTo>
                  <a:pt x="2323" y="752"/>
                </a:lnTo>
                <a:lnTo>
                  <a:pt x="2329" y="754"/>
                </a:lnTo>
                <a:lnTo>
                  <a:pt x="2340" y="757"/>
                </a:lnTo>
                <a:lnTo>
                  <a:pt x="2346" y="760"/>
                </a:lnTo>
                <a:lnTo>
                  <a:pt x="2351" y="762"/>
                </a:lnTo>
                <a:lnTo>
                  <a:pt x="2360" y="769"/>
                </a:lnTo>
                <a:lnTo>
                  <a:pt x="2364" y="772"/>
                </a:lnTo>
                <a:lnTo>
                  <a:pt x="2368" y="776"/>
                </a:lnTo>
                <a:lnTo>
                  <a:pt x="2375" y="785"/>
                </a:lnTo>
                <a:lnTo>
                  <a:pt x="2378" y="789"/>
                </a:lnTo>
                <a:lnTo>
                  <a:pt x="2381" y="794"/>
                </a:lnTo>
                <a:lnTo>
                  <a:pt x="2385" y="805"/>
                </a:lnTo>
                <a:lnTo>
                  <a:pt x="2387" y="811"/>
                </a:lnTo>
                <a:lnTo>
                  <a:pt x="2389" y="816"/>
                </a:lnTo>
                <a:lnTo>
                  <a:pt x="2390" y="823"/>
                </a:lnTo>
                <a:lnTo>
                  <a:pt x="2391" y="829"/>
                </a:lnTo>
                <a:lnTo>
                  <a:pt x="2391" y="835"/>
                </a:lnTo>
                <a:lnTo>
                  <a:pt x="2391" y="842"/>
                </a:lnTo>
                <a:lnTo>
                  <a:pt x="2391" y="849"/>
                </a:lnTo>
                <a:lnTo>
                  <a:pt x="2391" y="855"/>
                </a:lnTo>
                <a:lnTo>
                  <a:pt x="2390" y="862"/>
                </a:lnTo>
                <a:lnTo>
                  <a:pt x="2389" y="868"/>
                </a:lnTo>
                <a:lnTo>
                  <a:pt x="2385" y="879"/>
                </a:lnTo>
                <a:lnTo>
                  <a:pt x="2383" y="885"/>
                </a:lnTo>
                <a:lnTo>
                  <a:pt x="2381" y="890"/>
                </a:lnTo>
                <a:lnTo>
                  <a:pt x="2375" y="900"/>
                </a:lnTo>
                <a:lnTo>
                  <a:pt x="2372" y="904"/>
                </a:lnTo>
                <a:lnTo>
                  <a:pt x="2368" y="908"/>
                </a:lnTo>
                <a:lnTo>
                  <a:pt x="2364" y="912"/>
                </a:lnTo>
                <a:lnTo>
                  <a:pt x="2360" y="916"/>
                </a:lnTo>
                <a:lnTo>
                  <a:pt x="2355" y="919"/>
                </a:lnTo>
                <a:lnTo>
                  <a:pt x="2351" y="922"/>
                </a:lnTo>
                <a:lnTo>
                  <a:pt x="2346" y="925"/>
                </a:lnTo>
                <a:lnTo>
                  <a:pt x="2340" y="927"/>
                </a:lnTo>
                <a:lnTo>
                  <a:pt x="2335" y="929"/>
                </a:lnTo>
                <a:lnTo>
                  <a:pt x="2329" y="930"/>
                </a:lnTo>
                <a:lnTo>
                  <a:pt x="2323" y="932"/>
                </a:lnTo>
                <a:lnTo>
                  <a:pt x="2317" y="933"/>
                </a:lnTo>
                <a:lnTo>
                  <a:pt x="2304" y="933"/>
                </a:lnTo>
                <a:close/>
                <a:moveTo>
                  <a:pt x="2305" y="895"/>
                </a:moveTo>
                <a:lnTo>
                  <a:pt x="2309" y="895"/>
                </a:lnTo>
                <a:lnTo>
                  <a:pt x="2313" y="894"/>
                </a:lnTo>
                <a:lnTo>
                  <a:pt x="2317" y="893"/>
                </a:lnTo>
                <a:lnTo>
                  <a:pt x="2321" y="892"/>
                </a:lnTo>
                <a:lnTo>
                  <a:pt x="2324" y="889"/>
                </a:lnTo>
                <a:lnTo>
                  <a:pt x="2327" y="887"/>
                </a:lnTo>
                <a:lnTo>
                  <a:pt x="2330" y="884"/>
                </a:lnTo>
                <a:lnTo>
                  <a:pt x="2332" y="880"/>
                </a:lnTo>
                <a:lnTo>
                  <a:pt x="2334" y="876"/>
                </a:lnTo>
                <a:lnTo>
                  <a:pt x="2336" y="872"/>
                </a:lnTo>
                <a:lnTo>
                  <a:pt x="2338" y="868"/>
                </a:lnTo>
                <a:lnTo>
                  <a:pt x="2339" y="863"/>
                </a:lnTo>
                <a:lnTo>
                  <a:pt x="2341" y="853"/>
                </a:lnTo>
                <a:lnTo>
                  <a:pt x="2341" y="847"/>
                </a:lnTo>
                <a:lnTo>
                  <a:pt x="2342" y="842"/>
                </a:lnTo>
                <a:lnTo>
                  <a:pt x="2341" y="831"/>
                </a:lnTo>
                <a:lnTo>
                  <a:pt x="2339" y="821"/>
                </a:lnTo>
                <a:lnTo>
                  <a:pt x="2338" y="816"/>
                </a:lnTo>
                <a:lnTo>
                  <a:pt x="2336" y="812"/>
                </a:lnTo>
                <a:lnTo>
                  <a:pt x="2332" y="803"/>
                </a:lnTo>
                <a:lnTo>
                  <a:pt x="2330" y="800"/>
                </a:lnTo>
                <a:lnTo>
                  <a:pt x="2327" y="797"/>
                </a:lnTo>
                <a:lnTo>
                  <a:pt x="2324" y="794"/>
                </a:lnTo>
                <a:lnTo>
                  <a:pt x="2321" y="792"/>
                </a:lnTo>
                <a:lnTo>
                  <a:pt x="2317" y="790"/>
                </a:lnTo>
                <a:lnTo>
                  <a:pt x="2313" y="789"/>
                </a:lnTo>
                <a:lnTo>
                  <a:pt x="2309" y="788"/>
                </a:lnTo>
                <a:lnTo>
                  <a:pt x="2305" y="788"/>
                </a:lnTo>
                <a:lnTo>
                  <a:pt x="2300" y="788"/>
                </a:lnTo>
                <a:lnTo>
                  <a:pt x="2296" y="789"/>
                </a:lnTo>
                <a:lnTo>
                  <a:pt x="2292" y="790"/>
                </a:lnTo>
                <a:lnTo>
                  <a:pt x="2288" y="792"/>
                </a:lnTo>
                <a:lnTo>
                  <a:pt x="2285" y="794"/>
                </a:lnTo>
                <a:lnTo>
                  <a:pt x="2282" y="797"/>
                </a:lnTo>
                <a:lnTo>
                  <a:pt x="2279" y="800"/>
                </a:lnTo>
                <a:lnTo>
                  <a:pt x="2277" y="803"/>
                </a:lnTo>
                <a:lnTo>
                  <a:pt x="2272" y="812"/>
                </a:lnTo>
                <a:lnTo>
                  <a:pt x="2271" y="816"/>
                </a:lnTo>
                <a:lnTo>
                  <a:pt x="2270" y="821"/>
                </a:lnTo>
                <a:lnTo>
                  <a:pt x="2269" y="826"/>
                </a:lnTo>
                <a:lnTo>
                  <a:pt x="2268" y="831"/>
                </a:lnTo>
                <a:lnTo>
                  <a:pt x="2267" y="836"/>
                </a:lnTo>
                <a:lnTo>
                  <a:pt x="2267" y="842"/>
                </a:lnTo>
                <a:lnTo>
                  <a:pt x="2268" y="853"/>
                </a:lnTo>
                <a:lnTo>
                  <a:pt x="2270" y="863"/>
                </a:lnTo>
                <a:lnTo>
                  <a:pt x="2271" y="868"/>
                </a:lnTo>
                <a:lnTo>
                  <a:pt x="2272" y="872"/>
                </a:lnTo>
                <a:lnTo>
                  <a:pt x="2274" y="876"/>
                </a:lnTo>
                <a:lnTo>
                  <a:pt x="2277" y="880"/>
                </a:lnTo>
                <a:lnTo>
                  <a:pt x="2279" y="884"/>
                </a:lnTo>
                <a:lnTo>
                  <a:pt x="2282" y="887"/>
                </a:lnTo>
                <a:lnTo>
                  <a:pt x="2285" y="889"/>
                </a:lnTo>
                <a:lnTo>
                  <a:pt x="2288" y="892"/>
                </a:lnTo>
                <a:lnTo>
                  <a:pt x="2292" y="893"/>
                </a:lnTo>
                <a:lnTo>
                  <a:pt x="2296" y="894"/>
                </a:lnTo>
                <a:lnTo>
                  <a:pt x="2300" y="895"/>
                </a:lnTo>
                <a:lnTo>
                  <a:pt x="2305" y="895"/>
                </a:lnTo>
                <a:close/>
                <a:moveTo>
                  <a:pt x="2646" y="694"/>
                </a:moveTo>
                <a:lnTo>
                  <a:pt x="2696" y="694"/>
                </a:lnTo>
                <a:lnTo>
                  <a:pt x="2696" y="847"/>
                </a:lnTo>
                <a:lnTo>
                  <a:pt x="2696" y="854"/>
                </a:lnTo>
                <a:lnTo>
                  <a:pt x="2695" y="860"/>
                </a:lnTo>
                <a:lnTo>
                  <a:pt x="2694" y="866"/>
                </a:lnTo>
                <a:lnTo>
                  <a:pt x="2693" y="871"/>
                </a:lnTo>
                <a:lnTo>
                  <a:pt x="2691" y="877"/>
                </a:lnTo>
                <a:lnTo>
                  <a:pt x="2689" y="882"/>
                </a:lnTo>
                <a:lnTo>
                  <a:pt x="2686" y="887"/>
                </a:lnTo>
                <a:lnTo>
                  <a:pt x="2684" y="892"/>
                </a:lnTo>
                <a:lnTo>
                  <a:pt x="2680" y="897"/>
                </a:lnTo>
                <a:lnTo>
                  <a:pt x="2677" y="901"/>
                </a:lnTo>
                <a:lnTo>
                  <a:pt x="2673" y="906"/>
                </a:lnTo>
                <a:lnTo>
                  <a:pt x="2669" y="910"/>
                </a:lnTo>
                <a:lnTo>
                  <a:pt x="2664" y="913"/>
                </a:lnTo>
                <a:lnTo>
                  <a:pt x="2660" y="917"/>
                </a:lnTo>
                <a:lnTo>
                  <a:pt x="2655" y="920"/>
                </a:lnTo>
                <a:lnTo>
                  <a:pt x="2649" y="922"/>
                </a:lnTo>
                <a:lnTo>
                  <a:pt x="2638" y="927"/>
                </a:lnTo>
                <a:lnTo>
                  <a:pt x="2632" y="929"/>
                </a:lnTo>
                <a:lnTo>
                  <a:pt x="2626" y="930"/>
                </a:lnTo>
                <a:lnTo>
                  <a:pt x="2619" y="932"/>
                </a:lnTo>
                <a:lnTo>
                  <a:pt x="2612" y="932"/>
                </a:lnTo>
                <a:lnTo>
                  <a:pt x="2605" y="933"/>
                </a:lnTo>
                <a:lnTo>
                  <a:pt x="2598" y="933"/>
                </a:lnTo>
                <a:lnTo>
                  <a:pt x="2591" y="933"/>
                </a:lnTo>
                <a:lnTo>
                  <a:pt x="2584" y="932"/>
                </a:lnTo>
                <a:lnTo>
                  <a:pt x="2577" y="932"/>
                </a:lnTo>
                <a:lnTo>
                  <a:pt x="2571" y="930"/>
                </a:lnTo>
                <a:lnTo>
                  <a:pt x="2558" y="927"/>
                </a:lnTo>
                <a:lnTo>
                  <a:pt x="2552" y="925"/>
                </a:lnTo>
                <a:lnTo>
                  <a:pt x="2547" y="922"/>
                </a:lnTo>
                <a:lnTo>
                  <a:pt x="2541" y="920"/>
                </a:lnTo>
                <a:lnTo>
                  <a:pt x="2536" y="917"/>
                </a:lnTo>
                <a:lnTo>
                  <a:pt x="2527" y="910"/>
                </a:lnTo>
                <a:lnTo>
                  <a:pt x="2518" y="901"/>
                </a:lnTo>
                <a:lnTo>
                  <a:pt x="2515" y="897"/>
                </a:lnTo>
                <a:lnTo>
                  <a:pt x="2512" y="892"/>
                </a:lnTo>
                <a:lnTo>
                  <a:pt x="2509" y="887"/>
                </a:lnTo>
                <a:lnTo>
                  <a:pt x="2506" y="882"/>
                </a:lnTo>
                <a:lnTo>
                  <a:pt x="2504" y="877"/>
                </a:lnTo>
                <a:lnTo>
                  <a:pt x="2502" y="871"/>
                </a:lnTo>
                <a:lnTo>
                  <a:pt x="2501" y="866"/>
                </a:lnTo>
                <a:lnTo>
                  <a:pt x="2500" y="860"/>
                </a:lnTo>
                <a:lnTo>
                  <a:pt x="2500" y="854"/>
                </a:lnTo>
                <a:lnTo>
                  <a:pt x="2499" y="847"/>
                </a:lnTo>
                <a:lnTo>
                  <a:pt x="2499" y="694"/>
                </a:lnTo>
                <a:lnTo>
                  <a:pt x="2550" y="694"/>
                </a:lnTo>
                <a:lnTo>
                  <a:pt x="2550" y="843"/>
                </a:lnTo>
                <a:lnTo>
                  <a:pt x="2551" y="853"/>
                </a:lnTo>
                <a:lnTo>
                  <a:pt x="2552" y="857"/>
                </a:lnTo>
                <a:lnTo>
                  <a:pt x="2553" y="861"/>
                </a:lnTo>
                <a:lnTo>
                  <a:pt x="2555" y="865"/>
                </a:lnTo>
                <a:lnTo>
                  <a:pt x="2558" y="869"/>
                </a:lnTo>
                <a:lnTo>
                  <a:pt x="2560" y="873"/>
                </a:lnTo>
                <a:lnTo>
                  <a:pt x="2563" y="876"/>
                </a:lnTo>
                <a:lnTo>
                  <a:pt x="2567" y="879"/>
                </a:lnTo>
                <a:lnTo>
                  <a:pt x="2570" y="882"/>
                </a:lnTo>
                <a:lnTo>
                  <a:pt x="2574" y="884"/>
                </a:lnTo>
                <a:lnTo>
                  <a:pt x="2579" y="886"/>
                </a:lnTo>
                <a:lnTo>
                  <a:pt x="2583" y="887"/>
                </a:lnTo>
                <a:lnTo>
                  <a:pt x="2588" y="889"/>
                </a:lnTo>
                <a:lnTo>
                  <a:pt x="2598" y="889"/>
                </a:lnTo>
                <a:lnTo>
                  <a:pt x="2608" y="889"/>
                </a:lnTo>
                <a:lnTo>
                  <a:pt x="2613" y="887"/>
                </a:lnTo>
                <a:lnTo>
                  <a:pt x="2618" y="886"/>
                </a:lnTo>
                <a:lnTo>
                  <a:pt x="2622" y="884"/>
                </a:lnTo>
                <a:lnTo>
                  <a:pt x="2626" y="882"/>
                </a:lnTo>
                <a:lnTo>
                  <a:pt x="2629" y="879"/>
                </a:lnTo>
                <a:lnTo>
                  <a:pt x="2633" y="876"/>
                </a:lnTo>
                <a:lnTo>
                  <a:pt x="2636" y="873"/>
                </a:lnTo>
                <a:lnTo>
                  <a:pt x="2639" y="869"/>
                </a:lnTo>
                <a:lnTo>
                  <a:pt x="2641" y="865"/>
                </a:lnTo>
                <a:lnTo>
                  <a:pt x="2643" y="861"/>
                </a:lnTo>
                <a:lnTo>
                  <a:pt x="2644" y="857"/>
                </a:lnTo>
                <a:lnTo>
                  <a:pt x="2645" y="853"/>
                </a:lnTo>
                <a:lnTo>
                  <a:pt x="2646" y="848"/>
                </a:lnTo>
                <a:lnTo>
                  <a:pt x="2646" y="843"/>
                </a:lnTo>
                <a:lnTo>
                  <a:pt x="2646" y="694"/>
                </a:lnTo>
                <a:close/>
                <a:moveTo>
                  <a:pt x="2788" y="828"/>
                </a:moveTo>
                <a:lnTo>
                  <a:pt x="2788" y="930"/>
                </a:lnTo>
                <a:lnTo>
                  <a:pt x="2739" y="930"/>
                </a:lnTo>
                <a:lnTo>
                  <a:pt x="2739" y="753"/>
                </a:lnTo>
                <a:lnTo>
                  <a:pt x="2786" y="753"/>
                </a:lnTo>
                <a:lnTo>
                  <a:pt x="2786" y="784"/>
                </a:lnTo>
                <a:lnTo>
                  <a:pt x="2790" y="777"/>
                </a:lnTo>
                <a:lnTo>
                  <a:pt x="2796" y="770"/>
                </a:lnTo>
                <a:lnTo>
                  <a:pt x="2801" y="765"/>
                </a:lnTo>
                <a:lnTo>
                  <a:pt x="2808" y="760"/>
                </a:lnTo>
                <a:lnTo>
                  <a:pt x="2815" y="756"/>
                </a:lnTo>
                <a:lnTo>
                  <a:pt x="2819" y="754"/>
                </a:lnTo>
                <a:lnTo>
                  <a:pt x="2823" y="753"/>
                </a:lnTo>
                <a:lnTo>
                  <a:pt x="2832" y="751"/>
                </a:lnTo>
                <a:lnTo>
                  <a:pt x="2836" y="751"/>
                </a:lnTo>
                <a:lnTo>
                  <a:pt x="2841" y="751"/>
                </a:lnTo>
                <a:lnTo>
                  <a:pt x="2848" y="751"/>
                </a:lnTo>
                <a:lnTo>
                  <a:pt x="2854" y="752"/>
                </a:lnTo>
                <a:lnTo>
                  <a:pt x="2860" y="753"/>
                </a:lnTo>
                <a:lnTo>
                  <a:pt x="2866" y="755"/>
                </a:lnTo>
                <a:lnTo>
                  <a:pt x="2871" y="758"/>
                </a:lnTo>
                <a:lnTo>
                  <a:pt x="2876" y="761"/>
                </a:lnTo>
                <a:lnTo>
                  <a:pt x="2881" y="764"/>
                </a:lnTo>
                <a:lnTo>
                  <a:pt x="2885" y="769"/>
                </a:lnTo>
                <a:lnTo>
                  <a:pt x="2889" y="773"/>
                </a:lnTo>
                <a:lnTo>
                  <a:pt x="2893" y="778"/>
                </a:lnTo>
                <a:lnTo>
                  <a:pt x="2895" y="784"/>
                </a:lnTo>
                <a:lnTo>
                  <a:pt x="2897" y="787"/>
                </a:lnTo>
                <a:lnTo>
                  <a:pt x="2898" y="790"/>
                </a:lnTo>
                <a:lnTo>
                  <a:pt x="2900" y="796"/>
                </a:lnTo>
                <a:lnTo>
                  <a:pt x="2901" y="803"/>
                </a:lnTo>
                <a:lnTo>
                  <a:pt x="2902" y="810"/>
                </a:lnTo>
                <a:lnTo>
                  <a:pt x="2902" y="817"/>
                </a:lnTo>
                <a:lnTo>
                  <a:pt x="2902" y="930"/>
                </a:lnTo>
                <a:lnTo>
                  <a:pt x="2853" y="930"/>
                </a:lnTo>
                <a:lnTo>
                  <a:pt x="2853" y="826"/>
                </a:lnTo>
                <a:lnTo>
                  <a:pt x="2853" y="818"/>
                </a:lnTo>
                <a:lnTo>
                  <a:pt x="2852" y="815"/>
                </a:lnTo>
                <a:lnTo>
                  <a:pt x="2851" y="812"/>
                </a:lnTo>
                <a:lnTo>
                  <a:pt x="2848" y="806"/>
                </a:lnTo>
                <a:lnTo>
                  <a:pt x="2847" y="803"/>
                </a:lnTo>
                <a:lnTo>
                  <a:pt x="2845" y="801"/>
                </a:lnTo>
                <a:lnTo>
                  <a:pt x="2840" y="797"/>
                </a:lnTo>
                <a:lnTo>
                  <a:pt x="2837" y="795"/>
                </a:lnTo>
                <a:lnTo>
                  <a:pt x="2835" y="794"/>
                </a:lnTo>
                <a:lnTo>
                  <a:pt x="2829" y="792"/>
                </a:lnTo>
                <a:lnTo>
                  <a:pt x="2825" y="792"/>
                </a:lnTo>
                <a:lnTo>
                  <a:pt x="2822" y="792"/>
                </a:lnTo>
                <a:lnTo>
                  <a:pt x="2814" y="792"/>
                </a:lnTo>
                <a:lnTo>
                  <a:pt x="2808" y="794"/>
                </a:lnTo>
                <a:lnTo>
                  <a:pt x="2805" y="795"/>
                </a:lnTo>
                <a:lnTo>
                  <a:pt x="2802" y="797"/>
                </a:lnTo>
                <a:lnTo>
                  <a:pt x="2800" y="799"/>
                </a:lnTo>
                <a:lnTo>
                  <a:pt x="2797" y="801"/>
                </a:lnTo>
                <a:lnTo>
                  <a:pt x="2795" y="804"/>
                </a:lnTo>
                <a:lnTo>
                  <a:pt x="2793" y="806"/>
                </a:lnTo>
                <a:lnTo>
                  <a:pt x="2792" y="809"/>
                </a:lnTo>
                <a:lnTo>
                  <a:pt x="2790" y="812"/>
                </a:lnTo>
                <a:lnTo>
                  <a:pt x="2789" y="820"/>
                </a:lnTo>
                <a:lnTo>
                  <a:pt x="2788" y="824"/>
                </a:lnTo>
                <a:lnTo>
                  <a:pt x="2788" y="828"/>
                </a:lnTo>
                <a:close/>
                <a:moveTo>
                  <a:pt x="2966" y="730"/>
                </a:moveTo>
                <a:lnTo>
                  <a:pt x="2961" y="730"/>
                </a:lnTo>
                <a:lnTo>
                  <a:pt x="2956" y="729"/>
                </a:lnTo>
                <a:lnTo>
                  <a:pt x="2952" y="726"/>
                </a:lnTo>
                <a:lnTo>
                  <a:pt x="2948" y="723"/>
                </a:lnTo>
                <a:lnTo>
                  <a:pt x="2944" y="719"/>
                </a:lnTo>
                <a:lnTo>
                  <a:pt x="2942" y="715"/>
                </a:lnTo>
                <a:lnTo>
                  <a:pt x="2940" y="710"/>
                </a:lnTo>
                <a:lnTo>
                  <a:pt x="2940" y="705"/>
                </a:lnTo>
                <a:lnTo>
                  <a:pt x="2940" y="701"/>
                </a:lnTo>
                <a:lnTo>
                  <a:pt x="2942" y="696"/>
                </a:lnTo>
                <a:lnTo>
                  <a:pt x="2944" y="692"/>
                </a:lnTo>
                <a:lnTo>
                  <a:pt x="2948" y="688"/>
                </a:lnTo>
                <a:lnTo>
                  <a:pt x="2952" y="685"/>
                </a:lnTo>
                <a:lnTo>
                  <a:pt x="2956" y="683"/>
                </a:lnTo>
                <a:lnTo>
                  <a:pt x="2961" y="681"/>
                </a:lnTo>
                <a:lnTo>
                  <a:pt x="2966" y="681"/>
                </a:lnTo>
                <a:lnTo>
                  <a:pt x="2972" y="681"/>
                </a:lnTo>
                <a:lnTo>
                  <a:pt x="2977" y="683"/>
                </a:lnTo>
                <a:lnTo>
                  <a:pt x="2982" y="685"/>
                </a:lnTo>
                <a:lnTo>
                  <a:pt x="2986" y="688"/>
                </a:lnTo>
                <a:lnTo>
                  <a:pt x="2990" y="692"/>
                </a:lnTo>
                <a:lnTo>
                  <a:pt x="2992" y="696"/>
                </a:lnTo>
                <a:lnTo>
                  <a:pt x="2994" y="701"/>
                </a:lnTo>
                <a:lnTo>
                  <a:pt x="2994" y="705"/>
                </a:lnTo>
                <a:lnTo>
                  <a:pt x="2994" y="710"/>
                </a:lnTo>
                <a:lnTo>
                  <a:pt x="2992" y="715"/>
                </a:lnTo>
                <a:lnTo>
                  <a:pt x="2990" y="719"/>
                </a:lnTo>
                <a:lnTo>
                  <a:pt x="2986" y="723"/>
                </a:lnTo>
                <a:lnTo>
                  <a:pt x="2982" y="726"/>
                </a:lnTo>
                <a:lnTo>
                  <a:pt x="2977" y="729"/>
                </a:lnTo>
                <a:lnTo>
                  <a:pt x="2972" y="730"/>
                </a:lnTo>
                <a:lnTo>
                  <a:pt x="2966" y="730"/>
                </a:lnTo>
                <a:close/>
                <a:moveTo>
                  <a:pt x="2942" y="753"/>
                </a:moveTo>
                <a:lnTo>
                  <a:pt x="2992" y="753"/>
                </a:lnTo>
                <a:lnTo>
                  <a:pt x="2992" y="930"/>
                </a:lnTo>
                <a:lnTo>
                  <a:pt x="2942" y="930"/>
                </a:lnTo>
                <a:lnTo>
                  <a:pt x="2942" y="753"/>
                </a:lnTo>
                <a:close/>
                <a:moveTo>
                  <a:pt x="3195" y="753"/>
                </a:moveTo>
                <a:lnTo>
                  <a:pt x="3134" y="930"/>
                </a:lnTo>
                <a:lnTo>
                  <a:pt x="3078" y="930"/>
                </a:lnTo>
                <a:lnTo>
                  <a:pt x="3017" y="753"/>
                </a:lnTo>
                <a:lnTo>
                  <a:pt x="3068" y="753"/>
                </a:lnTo>
                <a:lnTo>
                  <a:pt x="3105" y="880"/>
                </a:lnTo>
                <a:lnTo>
                  <a:pt x="3143" y="753"/>
                </a:lnTo>
                <a:lnTo>
                  <a:pt x="3195" y="753"/>
                </a:lnTo>
                <a:close/>
                <a:moveTo>
                  <a:pt x="3294" y="933"/>
                </a:moveTo>
                <a:lnTo>
                  <a:pt x="3287" y="933"/>
                </a:lnTo>
                <a:lnTo>
                  <a:pt x="3280" y="933"/>
                </a:lnTo>
                <a:lnTo>
                  <a:pt x="3268" y="931"/>
                </a:lnTo>
                <a:lnTo>
                  <a:pt x="3263" y="929"/>
                </a:lnTo>
                <a:lnTo>
                  <a:pt x="3257" y="927"/>
                </a:lnTo>
                <a:lnTo>
                  <a:pt x="3247" y="922"/>
                </a:lnTo>
                <a:lnTo>
                  <a:pt x="3242" y="919"/>
                </a:lnTo>
                <a:lnTo>
                  <a:pt x="3237" y="916"/>
                </a:lnTo>
                <a:lnTo>
                  <a:pt x="3233" y="913"/>
                </a:lnTo>
                <a:lnTo>
                  <a:pt x="3229" y="909"/>
                </a:lnTo>
                <a:lnTo>
                  <a:pt x="3222" y="900"/>
                </a:lnTo>
                <a:lnTo>
                  <a:pt x="3219" y="896"/>
                </a:lnTo>
                <a:lnTo>
                  <a:pt x="3216" y="891"/>
                </a:lnTo>
                <a:lnTo>
                  <a:pt x="3212" y="880"/>
                </a:lnTo>
                <a:lnTo>
                  <a:pt x="3210" y="874"/>
                </a:lnTo>
                <a:lnTo>
                  <a:pt x="3209" y="868"/>
                </a:lnTo>
                <a:lnTo>
                  <a:pt x="3207" y="862"/>
                </a:lnTo>
                <a:lnTo>
                  <a:pt x="3207" y="856"/>
                </a:lnTo>
                <a:lnTo>
                  <a:pt x="3206" y="849"/>
                </a:lnTo>
                <a:lnTo>
                  <a:pt x="3206" y="842"/>
                </a:lnTo>
                <a:lnTo>
                  <a:pt x="3206" y="836"/>
                </a:lnTo>
                <a:lnTo>
                  <a:pt x="3207" y="829"/>
                </a:lnTo>
                <a:lnTo>
                  <a:pt x="3207" y="823"/>
                </a:lnTo>
                <a:lnTo>
                  <a:pt x="3209" y="817"/>
                </a:lnTo>
                <a:lnTo>
                  <a:pt x="3212" y="805"/>
                </a:lnTo>
                <a:lnTo>
                  <a:pt x="3214" y="800"/>
                </a:lnTo>
                <a:lnTo>
                  <a:pt x="3216" y="794"/>
                </a:lnTo>
                <a:lnTo>
                  <a:pt x="3222" y="785"/>
                </a:lnTo>
                <a:lnTo>
                  <a:pt x="3226" y="780"/>
                </a:lnTo>
                <a:lnTo>
                  <a:pt x="3229" y="776"/>
                </a:lnTo>
                <a:lnTo>
                  <a:pt x="3233" y="772"/>
                </a:lnTo>
                <a:lnTo>
                  <a:pt x="3237" y="769"/>
                </a:lnTo>
                <a:lnTo>
                  <a:pt x="3246" y="762"/>
                </a:lnTo>
                <a:lnTo>
                  <a:pt x="3251" y="760"/>
                </a:lnTo>
                <a:lnTo>
                  <a:pt x="3256" y="757"/>
                </a:lnTo>
                <a:lnTo>
                  <a:pt x="3262" y="755"/>
                </a:lnTo>
                <a:lnTo>
                  <a:pt x="3267" y="754"/>
                </a:lnTo>
                <a:lnTo>
                  <a:pt x="3273" y="752"/>
                </a:lnTo>
                <a:lnTo>
                  <a:pt x="3279" y="752"/>
                </a:lnTo>
                <a:lnTo>
                  <a:pt x="3292" y="751"/>
                </a:lnTo>
                <a:lnTo>
                  <a:pt x="3303" y="751"/>
                </a:lnTo>
                <a:lnTo>
                  <a:pt x="3314" y="753"/>
                </a:lnTo>
                <a:lnTo>
                  <a:pt x="3319" y="755"/>
                </a:lnTo>
                <a:lnTo>
                  <a:pt x="3324" y="756"/>
                </a:lnTo>
                <a:lnTo>
                  <a:pt x="3334" y="761"/>
                </a:lnTo>
                <a:lnTo>
                  <a:pt x="3343" y="766"/>
                </a:lnTo>
                <a:lnTo>
                  <a:pt x="3347" y="770"/>
                </a:lnTo>
                <a:lnTo>
                  <a:pt x="3351" y="773"/>
                </a:lnTo>
                <a:lnTo>
                  <a:pt x="3358" y="781"/>
                </a:lnTo>
                <a:lnTo>
                  <a:pt x="3361" y="786"/>
                </a:lnTo>
                <a:lnTo>
                  <a:pt x="3364" y="791"/>
                </a:lnTo>
                <a:lnTo>
                  <a:pt x="3366" y="796"/>
                </a:lnTo>
                <a:lnTo>
                  <a:pt x="3368" y="801"/>
                </a:lnTo>
                <a:lnTo>
                  <a:pt x="3370" y="807"/>
                </a:lnTo>
                <a:lnTo>
                  <a:pt x="3372" y="813"/>
                </a:lnTo>
                <a:lnTo>
                  <a:pt x="3373" y="819"/>
                </a:lnTo>
                <a:lnTo>
                  <a:pt x="3374" y="826"/>
                </a:lnTo>
                <a:lnTo>
                  <a:pt x="3374" y="833"/>
                </a:lnTo>
                <a:lnTo>
                  <a:pt x="3375" y="841"/>
                </a:lnTo>
                <a:lnTo>
                  <a:pt x="3375" y="854"/>
                </a:lnTo>
                <a:lnTo>
                  <a:pt x="3254" y="854"/>
                </a:lnTo>
                <a:lnTo>
                  <a:pt x="3254" y="859"/>
                </a:lnTo>
                <a:lnTo>
                  <a:pt x="3255" y="863"/>
                </a:lnTo>
                <a:lnTo>
                  <a:pt x="3256" y="868"/>
                </a:lnTo>
                <a:lnTo>
                  <a:pt x="3257" y="872"/>
                </a:lnTo>
                <a:lnTo>
                  <a:pt x="3260" y="879"/>
                </a:lnTo>
                <a:lnTo>
                  <a:pt x="3263" y="882"/>
                </a:lnTo>
                <a:lnTo>
                  <a:pt x="3265" y="885"/>
                </a:lnTo>
                <a:lnTo>
                  <a:pt x="3268" y="888"/>
                </a:lnTo>
                <a:lnTo>
                  <a:pt x="3271" y="890"/>
                </a:lnTo>
                <a:lnTo>
                  <a:pt x="3274" y="892"/>
                </a:lnTo>
                <a:lnTo>
                  <a:pt x="3278" y="894"/>
                </a:lnTo>
                <a:lnTo>
                  <a:pt x="3282" y="895"/>
                </a:lnTo>
                <a:lnTo>
                  <a:pt x="3286" y="896"/>
                </a:lnTo>
                <a:lnTo>
                  <a:pt x="3294" y="897"/>
                </a:lnTo>
                <a:lnTo>
                  <a:pt x="3300" y="896"/>
                </a:lnTo>
                <a:lnTo>
                  <a:pt x="3306" y="895"/>
                </a:lnTo>
                <a:lnTo>
                  <a:pt x="3311" y="894"/>
                </a:lnTo>
                <a:lnTo>
                  <a:pt x="3316" y="892"/>
                </a:lnTo>
                <a:lnTo>
                  <a:pt x="3318" y="890"/>
                </a:lnTo>
                <a:lnTo>
                  <a:pt x="3320" y="889"/>
                </a:lnTo>
                <a:lnTo>
                  <a:pt x="3323" y="885"/>
                </a:lnTo>
                <a:lnTo>
                  <a:pt x="3326" y="881"/>
                </a:lnTo>
                <a:lnTo>
                  <a:pt x="3328" y="876"/>
                </a:lnTo>
                <a:lnTo>
                  <a:pt x="3374" y="879"/>
                </a:lnTo>
                <a:lnTo>
                  <a:pt x="3372" y="885"/>
                </a:lnTo>
                <a:lnTo>
                  <a:pt x="3370" y="891"/>
                </a:lnTo>
                <a:lnTo>
                  <a:pt x="3367" y="896"/>
                </a:lnTo>
                <a:lnTo>
                  <a:pt x="3364" y="901"/>
                </a:lnTo>
                <a:lnTo>
                  <a:pt x="3361" y="906"/>
                </a:lnTo>
                <a:lnTo>
                  <a:pt x="3357" y="911"/>
                </a:lnTo>
                <a:lnTo>
                  <a:pt x="3352" y="915"/>
                </a:lnTo>
                <a:lnTo>
                  <a:pt x="3347" y="919"/>
                </a:lnTo>
                <a:lnTo>
                  <a:pt x="3342" y="922"/>
                </a:lnTo>
                <a:lnTo>
                  <a:pt x="3336" y="925"/>
                </a:lnTo>
                <a:lnTo>
                  <a:pt x="3330" y="928"/>
                </a:lnTo>
                <a:lnTo>
                  <a:pt x="3323" y="930"/>
                </a:lnTo>
                <a:lnTo>
                  <a:pt x="3320" y="930"/>
                </a:lnTo>
                <a:lnTo>
                  <a:pt x="3316" y="931"/>
                </a:lnTo>
                <a:lnTo>
                  <a:pt x="3309" y="932"/>
                </a:lnTo>
                <a:lnTo>
                  <a:pt x="3302" y="933"/>
                </a:lnTo>
                <a:lnTo>
                  <a:pt x="3294" y="933"/>
                </a:lnTo>
                <a:close/>
                <a:moveTo>
                  <a:pt x="3254" y="824"/>
                </a:moveTo>
                <a:lnTo>
                  <a:pt x="3329" y="824"/>
                </a:lnTo>
                <a:lnTo>
                  <a:pt x="3328" y="820"/>
                </a:lnTo>
                <a:lnTo>
                  <a:pt x="3328" y="816"/>
                </a:lnTo>
                <a:lnTo>
                  <a:pt x="3327" y="813"/>
                </a:lnTo>
                <a:lnTo>
                  <a:pt x="3326" y="809"/>
                </a:lnTo>
                <a:lnTo>
                  <a:pt x="3324" y="806"/>
                </a:lnTo>
                <a:lnTo>
                  <a:pt x="3323" y="803"/>
                </a:lnTo>
                <a:lnTo>
                  <a:pt x="3321" y="800"/>
                </a:lnTo>
                <a:lnTo>
                  <a:pt x="3318" y="798"/>
                </a:lnTo>
                <a:lnTo>
                  <a:pt x="3313" y="793"/>
                </a:lnTo>
                <a:lnTo>
                  <a:pt x="3307" y="790"/>
                </a:lnTo>
                <a:lnTo>
                  <a:pt x="3300" y="788"/>
                </a:lnTo>
                <a:lnTo>
                  <a:pt x="3292" y="787"/>
                </a:lnTo>
                <a:lnTo>
                  <a:pt x="3285" y="788"/>
                </a:lnTo>
                <a:lnTo>
                  <a:pt x="3281" y="789"/>
                </a:lnTo>
                <a:lnTo>
                  <a:pt x="3278" y="790"/>
                </a:lnTo>
                <a:lnTo>
                  <a:pt x="3271" y="793"/>
                </a:lnTo>
                <a:lnTo>
                  <a:pt x="3268" y="796"/>
                </a:lnTo>
                <a:lnTo>
                  <a:pt x="3266" y="798"/>
                </a:lnTo>
                <a:lnTo>
                  <a:pt x="3261" y="804"/>
                </a:lnTo>
                <a:lnTo>
                  <a:pt x="3258" y="810"/>
                </a:lnTo>
                <a:lnTo>
                  <a:pt x="3256" y="813"/>
                </a:lnTo>
                <a:lnTo>
                  <a:pt x="3255" y="816"/>
                </a:lnTo>
                <a:lnTo>
                  <a:pt x="3254" y="824"/>
                </a:lnTo>
                <a:close/>
                <a:moveTo>
                  <a:pt x="3409" y="930"/>
                </a:moveTo>
                <a:lnTo>
                  <a:pt x="3409" y="753"/>
                </a:lnTo>
                <a:lnTo>
                  <a:pt x="3457" y="753"/>
                </a:lnTo>
                <a:lnTo>
                  <a:pt x="3457" y="784"/>
                </a:lnTo>
                <a:lnTo>
                  <a:pt x="3461" y="776"/>
                </a:lnTo>
                <a:lnTo>
                  <a:pt x="3465" y="769"/>
                </a:lnTo>
                <a:lnTo>
                  <a:pt x="3470" y="764"/>
                </a:lnTo>
                <a:lnTo>
                  <a:pt x="3475" y="759"/>
                </a:lnTo>
                <a:lnTo>
                  <a:pt x="3478" y="757"/>
                </a:lnTo>
                <a:lnTo>
                  <a:pt x="3481" y="755"/>
                </a:lnTo>
                <a:lnTo>
                  <a:pt x="3487" y="753"/>
                </a:lnTo>
                <a:lnTo>
                  <a:pt x="3494" y="751"/>
                </a:lnTo>
                <a:lnTo>
                  <a:pt x="3501" y="751"/>
                </a:lnTo>
                <a:lnTo>
                  <a:pt x="3509" y="751"/>
                </a:lnTo>
                <a:lnTo>
                  <a:pt x="3517" y="752"/>
                </a:lnTo>
                <a:lnTo>
                  <a:pt x="3517" y="796"/>
                </a:lnTo>
                <a:lnTo>
                  <a:pt x="3513" y="795"/>
                </a:lnTo>
                <a:lnTo>
                  <a:pt x="3507" y="794"/>
                </a:lnTo>
                <a:lnTo>
                  <a:pt x="3496" y="793"/>
                </a:lnTo>
                <a:lnTo>
                  <a:pt x="3488" y="794"/>
                </a:lnTo>
                <a:lnTo>
                  <a:pt x="3485" y="795"/>
                </a:lnTo>
                <a:lnTo>
                  <a:pt x="3481" y="796"/>
                </a:lnTo>
                <a:lnTo>
                  <a:pt x="3478" y="797"/>
                </a:lnTo>
                <a:lnTo>
                  <a:pt x="3475" y="799"/>
                </a:lnTo>
                <a:lnTo>
                  <a:pt x="3472" y="801"/>
                </a:lnTo>
                <a:lnTo>
                  <a:pt x="3469" y="803"/>
                </a:lnTo>
                <a:lnTo>
                  <a:pt x="3465" y="809"/>
                </a:lnTo>
                <a:lnTo>
                  <a:pt x="3463" y="812"/>
                </a:lnTo>
                <a:lnTo>
                  <a:pt x="3461" y="815"/>
                </a:lnTo>
                <a:lnTo>
                  <a:pt x="3460" y="818"/>
                </a:lnTo>
                <a:lnTo>
                  <a:pt x="3459" y="822"/>
                </a:lnTo>
                <a:lnTo>
                  <a:pt x="3459" y="826"/>
                </a:lnTo>
                <a:lnTo>
                  <a:pt x="3459" y="830"/>
                </a:lnTo>
                <a:lnTo>
                  <a:pt x="3459" y="930"/>
                </a:lnTo>
                <a:lnTo>
                  <a:pt x="3409" y="930"/>
                </a:lnTo>
                <a:close/>
                <a:moveTo>
                  <a:pt x="3690" y="804"/>
                </a:moveTo>
                <a:lnTo>
                  <a:pt x="3645" y="806"/>
                </a:lnTo>
                <a:lnTo>
                  <a:pt x="3644" y="802"/>
                </a:lnTo>
                <a:lnTo>
                  <a:pt x="3642" y="798"/>
                </a:lnTo>
                <a:lnTo>
                  <a:pt x="3639" y="795"/>
                </a:lnTo>
                <a:lnTo>
                  <a:pt x="3636" y="792"/>
                </a:lnTo>
                <a:lnTo>
                  <a:pt x="3632" y="789"/>
                </a:lnTo>
                <a:lnTo>
                  <a:pt x="3627" y="787"/>
                </a:lnTo>
                <a:lnTo>
                  <a:pt x="3622" y="786"/>
                </a:lnTo>
                <a:lnTo>
                  <a:pt x="3616" y="786"/>
                </a:lnTo>
                <a:lnTo>
                  <a:pt x="3610" y="786"/>
                </a:lnTo>
                <a:lnTo>
                  <a:pt x="3605" y="787"/>
                </a:lnTo>
                <a:lnTo>
                  <a:pt x="3601" y="788"/>
                </a:lnTo>
                <a:lnTo>
                  <a:pt x="3596" y="790"/>
                </a:lnTo>
                <a:lnTo>
                  <a:pt x="3593" y="793"/>
                </a:lnTo>
                <a:lnTo>
                  <a:pt x="3591" y="796"/>
                </a:lnTo>
                <a:lnTo>
                  <a:pt x="3589" y="799"/>
                </a:lnTo>
                <a:lnTo>
                  <a:pt x="3589" y="803"/>
                </a:lnTo>
                <a:lnTo>
                  <a:pt x="3589" y="806"/>
                </a:lnTo>
                <a:lnTo>
                  <a:pt x="3590" y="809"/>
                </a:lnTo>
                <a:lnTo>
                  <a:pt x="3591" y="811"/>
                </a:lnTo>
                <a:lnTo>
                  <a:pt x="3594" y="814"/>
                </a:lnTo>
                <a:lnTo>
                  <a:pt x="3597" y="816"/>
                </a:lnTo>
                <a:lnTo>
                  <a:pt x="3601" y="818"/>
                </a:lnTo>
                <a:lnTo>
                  <a:pt x="3605" y="819"/>
                </a:lnTo>
                <a:lnTo>
                  <a:pt x="3611" y="821"/>
                </a:lnTo>
                <a:lnTo>
                  <a:pt x="3643" y="827"/>
                </a:lnTo>
                <a:lnTo>
                  <a:pt x="3649" y="829"/>
                </a:lnTo>
                <a:lnTo>
                  <a:pt x="3655" y="830"/>
                </a:lnTo>
                <a:lnTo>
                  <a:pt x="3660" y="832"/>
                </a:lnTo>
                <a:lnTo>
                  <a:pt x="3665" y="834"/>
                </a:lnTo>
                <a:lnTo>
                  <a:pt x="3674" y="839"/>
                </a:lnTo>
                <a:lnTo>
                  <a:pt x="3681" y="844"/>
                </a:lnTo>
                <a:lnTo>
                  <a:pt x="3684" y="848"/>
                </a:lnTo>
                <a:lnTo>
                  <a:pt x="3687" y="851"/>
                </a:lnTo>
                <a:lnTo>
                  <a:pt x="3689" y="854"/>
                </a:lnTo>
                <a:lnTo>
                  <a:pt x="3691" y="858"/>
                </a:lnTo>
                <a:lnTo>
                  <a:pt x="3693" y="866"/>
                </a:lnTo>
                <a:lnTo>
                  <a:pt x="3694" y="870"/>
                </a:lnTo>
                <a:lnTo>
                  <a:pt x="3694" y="875"/>
                </a:lnTo>
                <a:lnTo>
                  <a:pt x="3694" y="879"/>
                </a:lnTo>
                <a:lnTo>
                  <a:pt x="3694" y="883"/>
                </a:lnTo>
                <a:lnTo>
                  <a:pt x="3693" y="888"/>
                </a:lnTo>
                <a:lnTo>
                  <a:pt x="3692" y="891"/>
                </a:lnTo>
                <a:lnTo>
                  <a:pt x="3690" y="895"/>
                </a:lnTo>
                <a:lnTo>
                  <a:pt x="3688" y="899"/>
                </a:lnTo>
                <a:lnTo>
                  <a:pt x="3686" y="902"/>
                </a:lnTo>
                <a:lnTo>
                  <a:pt x="3684" y="906"/>
                </a:lnTo>
                <a:lnTo>
                  <a:pt x="3678" y="912"/>
                </a:lnTo>
                <a:lnTo>
                  <a:pt x="3672" y="917"/>
                </a:lnTo>
                <a:lnTo>
                  <a:pt x="3664" y="922"/>
                </a:lnTo>
                <a:lnTo>
                  <a:pt x="3656" y="926"/>
                </a:lnTo>
                <a:lnTo>
                  <a:pt x="3647" y="929"/>
                </a:lnTo>
                <a:lnTo>
                  <a:pt x="3637" y="931"/>
                </a:lnTo>
                <a:lnTo>
                  <a:pt x="3627" y="933"/>
                </a:lnTo>
                <a:lnTo>
                  <a:pt x="3615" y="933"/>
                </a:lnTo>
                <a:lnTo>
                  <a:pt x="3607" y="933"/>
                </a:lnTo>
                <a:lnTo>
                  <a:pt x="3599" y="932"/>
                </a:lnTo>
                <a:lnTo>
                  <a:pt x="3591" y="931"/>
                </a:lnTo>
                <a:lnTo>
                  <a:pt x="3584" y="930"/>
                </a:lnTo>
                <a:lnTo>
                  <a:pt x="3577" y="928"/>
                </a:lnTo>
                <a:lnTo>
                  <a:pt x="3571" y="925"/>
                </a:lnTo>
                <a:lnTo>
                  <a:pt x="3565" y="922"/>
                </a:lnTo>
                <a:lnTo>
                  <a:pt x="3560" y="919"/>
                </a:lnTo>
                <a:lnTo>
                  <a:pt x="3555" y="915"/>
                </a:lnTo>
                <a:lnTo>
                  <a:pt x="3550" y="911"/>
                </a:lnTo>
                <a:lnTo>
                  <a:pt x="3546" y="906"/>
                </a:lnTo>
                <a:lnTo>
                  <a:pt x="3543" y="901"/>
                </a:lnTo>
                <a:lnTo>
                  <a:pt x="3540" y="896"/>
                </a:lnTo>
                <a:lnTo>
                  <a:pt x="3538" y="891"/>
                </a:lnTo>
                <a:lnTo>
                  <a:pt x="3536" y="885"/>
                </a:lnTo>
                <a:lnTo>
                  <a:pt x="3535" y="879"/>
                </a:lnTo>
                <a:lnTo>
                  <a:pt x="3584" y="876"/>
                </a:lnTo>
                <a:lnTo>
                  <a:pt x="3585" y="881"/>
                </a:lnTo>
                <a:lnTo>
                  <a:pt x="3587" y="886"/>
                </a:lnTo>
                <a:lnTo>
                  <a:pt x="3590" y="889"/>
                </a:lnTo>
                <a:lnTo>
                  <a:pt x="3594" y="892"/>
                </a:lnTo>
                <a:lnTo>
                  <a:pt x="3599" y="895"/>
                </a:lnTo>
                <a:lnTo>
                  <a:pt x="3604" y="897"/>
                </a:lnTo>
                <a:lnTo>
                  <a:pt x="3609" y="898"/>
                </a:lnTo>
                <a:lnTo>
                  <a:pt x="3616" y="898"/>
                </a:lnTo>
                <a:lnTo>
                  <a:pt x="3622" y="898"/>
                </a:lnTo>
                <a:lnTo>
                  <a:pt x="3627" y="897"/>
                </a:lnTo>
                <a:lnTo>
                  <a:pt x="3632" y="895"/>
                </a:lnTo>
                <a:lnTo>
                  <a:pt x="3634" y="894"/>
                </a:lnTo>
                <a:lnTo>
                  <a:pt x="3636" y="893"/>
                </a:lnTo>
                <a:lnTo>
                  <a:pt x="3640" y="890"/>
                </a:lnTo>
                <a:lnTo>
                  <a:pt x="3642" y="887"/>
                </a:lnTo>
                <a:lnTo>
                  <a:pt x="3643" y="886"/>
                </a:lnTo>
                <a:lnTo>
                  <a:pt x="3644" y="884"/>
                </a:lnTo>
                <a:lnTo>
                  <a:pt x="3644" y="880"/>
                </a:lnTo>
                <a:lnTo>
                  <a:pt x="3644" y="877"/>
                </a:lnTo>
                <a:lnTo>
                  <a:pt x="3643" y="874"/>
                </a:lnTo>
                <a:lnTo>
                  <a:pt x="3641" y="871"/>
                </a:lnTo>
                <a:lnTo>
                  <a:pt x="3639" y="869"/>
                </a:lnTo>
                <a:lnTo>
                  <a:pt x="3635" y="867"/>
                </a:lnTo>
                <a:lnTo>
                  <a:pt x="3631" y="865"/>
                </a:lnTo>
                <a:lnTo>
                  <a:pt x="3627" y="864"/>
                </a:lnTo>
                <a:lnTo>
                  <a:pt x="3622" y="862"/>
                </a:lnTo>
                <a:lnTo>
                  <a:pt x="3591" y="856"/>
                </a:lnTo>
                <a:lnTo>
                  <a:pt x="3585" y="855"/>
                </a:lnTo>
                <a:lnTo>
                  <a:pt x="3579" y="853"/>
                </a:lnTo>
                <a:lnTo>
                  <a:pt x="3569" y="849"/>
                </a:lnTo>
                <a:lnTo>
                  <a:pt x="3564" y="847"/>
                </a:lnTo>
                <a:lnTo>
                  <a:pt x="3560" y="844"/>
                </a:lnTo>
                <a:lnTo>
                  <a:pt x="3556" y="842"/>
                </a:lnTo>
                <a:lnTo>
                  <a:pt x="3553" y="839"/>
                </a:lnTo>
                <a:lnTo>
                  <a:pt x="3550" y="835"/>
                </a:lnTo>
                <a:lnTo>
                  <a:pt x="3547" y="832"/>
                </a:lnTo>
                <a:lnTo>
                  <a:pt x="3545" y="828"/>
                </a:lnTo>
                <a:lnTo>
                  <a:pt x="3543" y="824"/>
                </a:lnTo>
                <a:lnTo>
                  <a:pt x="3542" y="820"/>
                </a:lnTo>
                <a:lnTo>
                  <a:pt x="3541" y="815"/>
                </a:lnTo>
                <a:lnTo>
                  <a:pt x="3540" y="811"/>
                </a:lnTo>
                <a:lnTo>
                  <a:pt x="3540" y="806"/>
                </a:lnTo>
                <a:lnTo>
                  <a:pt x="3540" y="800"/>
                </a:lnTo>
                <a:lnTo>
                  <a:pt x="3541" y="794"/>
                </a:lnTo>
                <a:lnTo>
                  <a:pt x="3543" y="788"/>
                </a:lnTo>
                <a:lnTo>
                  <a:pt x="3545" y="783"/>
                </a:lnTo>
                <a:lnTo>
                  <a:pt x="3548" y="778"/>
                </a:lnTo>
                <a:lnTo>
                  <a:pt x="3551" y="774"/>
                </a:lnTo>
                <a:lnTo>
                  <a:pt x="3556" y="769"/>
                </a:lnTo>
                <a:lnTo>
                  <a:pt x="3560" y="766"/>
                </a:lnTo>
                <a:lnTo>
                  <a:pt x="3566" y="762"/>
                </a:lnTo>
                <a:lnTo>
                  <a:pt x="3572" y="759"/>
                </a:lnTo>
                <a:lnTo>
                  <a:pt x="3578" y="757"/>
                </a:lnTo>
                <a:lnTo>
                  <a:pt x="3584" y="754"/>
                </a:lnTo>
                <a:lnTo>
                  <a:pt x="3588" y="754"/>
                </a:lnTo>
                <a:lnTo>
                  <a:pt x="3591" y="753"/>
                </a:lnTo>
                <a:lnTo>
                  <a:pt x="3599" y="752"/>
                </a:lnTo>
                <a:lnTo>
                  <a:pt x="3607" y="751"/>
                </a:lnTo>
                <a:lnTo>
                  <a:pt x="3615" y="751"/>
                </a:lnTo>
                <a:lnTo>
                  <a:pt x="3623" y="751"/>
                </a:lnTo>
                <a:lnTo>
                  <a:pt x="3631" y="752"/>
                </a:lnTo>
                <a:lnTo>
                  <a:pt x="3638" y="753"/>
                </a:lnTo>
                <a:lnTo>
                  <a:pt x="3645" y="754"/>
                </a:lnTo>
                <a:lnTo>
                  <a:pt x="3651" y="756"/>
                </a:lnTo>
                <a:lnTo>
                  <a:pt x="3657" y="759"/>
                </a:lnTo>
                <a:lnTo>
                  <a:pt x="3663" y="762"/>
                </a:lnTo>
                <a:lnTo>
                  <a:pt x="3668" y="765"/>
                </a:lnTo>
                <a:lnTo>
                  <a:pt x="3672" y="769"/>
                </a:lnTo>
                <a:lnTo>
                  <a:pt x="3676" y="773"/>
                </a:lnTo>
                <a:lnTo>
                  <a:pt x="3680" y="777"/>
                </a:lnTo>
                <a:lnTo>
                  <a:pt x="3683" y="782"/>
                </a:lnTo>
                <a:lnTo>
                  <a:pt x="3685" y="787"/>
                </a:lnTo>
                <a:lnTo>
                  <a:pt x="3688" y="792"/>
                </a:lnTo>
                <a:lnTo>
                  <a:pt x="3689" y="798"/>
                </a:lnTo>
                <a:lnTo>
                  <a:pt x="3690" y="804"/>
                </a:lnTo>
                <a:close/>
                <a:moveTo>
                  <a:pt x="3751" y="730"/>
                </a:moveTo>
                <a:lnTo>
                  <a:pt x="3746" y="730"/>
                </a:lnTo>
                <a:lnTo>
                  <a:pt x="3741" y="729"/>
                </a:lnTo>
                <a:lnTo>
                  <a:pt x="3736" y="726"/>
                </a:lnTo>
                <a:lnTo>
                  <a:pt x="3732" y="723"/>
                </a:lnTo>
                <a:lnTo>
                  <a:pt x="3729" y="719"/>
                </a:lnTo>
                <a:lnTo>
                  <a:pt x="3726" y="715"/>
                </a:lnTo>
                <a:lnTo>
                  <a:pt x="3725" y="710"/>
                </a:lnTo>
                <a:lnTo>
                  <a:pt x="3724" y="705"/>
                </a:lnTo>
                <a:lnTo>
                  <a:pt x="3725" y="701"/>
                </a:lnTo>
                <a:lnTo>
                  <a:pt x="3726" y="696"/>
                </a:lnTo>
                <a:lnTo>
                  <a:pt x="3729" y="692"/>
                </a:lnTo>
                <a:lnTo>
                  <a:pt x="3732" y="688"/>
                </a:lnTo>
                <a:lnTo>
                  <a:pt x="3736" y="685"/>
                </a:lnTo>
                <a:lnTo>
                  <a:pt x="3741" y="683"/>
                </a:lnTo>
                <a:lnTo>
                  <a:pt x="3746" y="681"/>
                </a:lnTo>
                <a:lnTo>
                  <a:pt x="3751" y="681"/>
                </a:lnTo>
                <a:lnTo>
                  <a:pt x="3756" y="681"/>
                </a:lnTo>
                <a:lnTo>
                  <a:pt x="3761" y="683"/>
                </a:lnTo>
                <a:lnTo>
                  <a:pt x="3765" y="685"/>
                </a:lnTo>
                <a:lnTo>
                  <a:pt x="3770" y="688"/>
                </a:lnTo>
                <a:lnTo>
                  <a:pt x="3773" y="692"/>
                </a:lnTo>
                <a:lnTo>
                  <a:pt x="3775" y="696"/>
                </a:lnTo>
                <a:lnTo>
                  <a:pt x="3777" y="701"/>
                </a:lnTo>
                <a:lnTo>
                  <a:pt x="3777" y="705"/>
                </a:lnTo>
                <a:lnTo>
                  <a:pt x="3777" y="710"/>
                </a:lnTo>
                <a:lnTo>
                  <a:pt x="3775" y="715"/>
                </a:lnTo>
                <a:lnTo>
                  <a:pt x="3773" y="719"/>
                </a:lnTo>
                <a:lnTo>
                  <a:pt x="3770" y="723"/>
                </a:lnTo>
                <a:lnTo>
                  <a:pt x="3765" y="726"/>
                </a:lnTo>
                <a:lnTo>
                  <a:pt x="3761" y="729"/>
                </a:lnTo>
                <a:lnTo>
                  <a:pt x="3756" y="730"/>
                </a:lnTo>
                <a:lnTo>
                  <a:pt x="3751" y="730"/>
                </a:lnTo>
                <a:close/>
                <a:moveTo>
                  <a:pt x="3726" y="753"/>
                </a:moveTo>
                <a:lnTo>
                  <a:pt x="3775" y="753"/>
                </a:lnTo>
                <a:lnTo>
                  <a:pt x="3775" y="930"/>
                </a:lnTo>
                <a:lnTo>
                  <a:pt x="3726" y="930"/>
                </a:lnTo>
                <a:lnTo>
                  <a:pt x="3726" y="753"/>
                </a:lnTo>
                <a:close/>
                <a:moveTo>
                  <a:pt x="3908" y="753"/>
                </a:moveTo>
                <a:lnTo>
                  <a:pt x="3908" y="790"/>
                </a:lnTo>
                <a:lnTo>
                  <a:pt x="3874" y="790"/>
                </a:lnTo>
                <a:lnTo>
                  <a:pt x="3874" y="876"/>
                </a:lnTo>
                <a:lnTo>
                  <a:pt x="3874" y="880"/>
                </a:lnTo>
                <a:lnTo>
                  <a:pt x="3875" y="884"/>
                </a:lnTo>
                <a:lnTo>
                  <a:pt x="3876" y="886"/>
                </a:lnTo>
                <a:lnTo>
                  <a:pt x="3877" y="887"/>
                </a:lnTo>
                <a:lnTo>
                  <a:pt x="3879" y="889"/>
                </a:lnTo>
                <a:lnTo>
                  <a:pt x="3881" y="891"/>
                </a:lnTo>
                <a:lnTo>
                  <a:pt x="3884" y="892"/>
                </a:lnTo>
                <a:lnTo>
                  <a:pt x="3887" y="893"/>
                </a:lnTo>
                <a:lnTo>
                  <a:pt x="3891" y="893"/>
                </a:lnTo>
                <a:lnTo>
                  <a:pt x="3899" y="892"/>
                </a:lnTo>
                <a:lnTo>
                  <a:pt x="3904" y="891"/>
                </a:lnTo>
                <a:lnTo>
                  <a:pt x="3912" y="928"/>
                </a:lnTo>
                <a:lnTo>
                  <a:pt x="3901" y="930"/>
                </a:lnTo>
                <a:lnTo>
                  <a:pt x="3893" y="932"/>
                </a:lnTo>
                <a:lnTo>
                  <a:pt x="3884" y="932"/>
                </a:lnTo>
                <a:lnTo>
                  <a:pt x="3878" y="932"/>
                </a:lnTo>
                <a:lnTo>
                  <a:pt x="3871" y="932"/>
                </a:lnTo>
                <a:lnTo>
                  <a:pt x="3866" y="931"/>
                </a:lnTo>
                <a:lnTo>
                  <a:pt x="3860" y="930"/>
                </a:lnTo>
                <a:lnTo>
                  <a:pt x="3855" y="928"/>
                </a:lnTo>
                <a:lnTo>
                  <a:pt x="3850" y="926"/>
                </a:lnTo>
                <a:lnTo>
                  <a:pt x="3845" y="924"/>
                </a:lnTo>
                <a:lnTo>
                  <a:pt x="3841" y="921"/>
                </a:lnTo>
                <a:lnTo>
                  <a:pt x="3837" y="917"/>
                </a:lnTo>
                <a:lnTo>
                  <a:pt x="3834" y="914"/>
                </a:lnTo>
                <a:lnTo>
                  <a:pt x="3831" y="909"/>
                </a:lnTo>
                <a:lnTo>
                  <a:pt x="3829" y="905"/>
                </a:lnTo>
                <a:lnTo>
                  <a:pt x="3827" y="900"/>
                </a:lnTo>
                <a:lnTo>
                  <a:pt x="3826" y="894"/>
                </a:lnTo>
                <a:lnTo>
                  <a:pt x="3825" y="888"/>
                </a:lnTo>
                <a:lnTo>
                  <a:pt x="3825" y="882"/>
                </a:lnTo>
                <a:lnTo>
                  <a:pt x="3825" y="790"/>
                </a:lnTo>
                <a:lnTo>
                  <a:pt x="3801" y="790"/>
                </a:lnTo>
                <a:lnTo>
                  <a:pt x="3801" y="753"/>
                </a:lnTo>
                <a:lnTo>
                  <a:pt x="3825" y="753"/>
                </a:lnTo>
                <a:lnTo>
                  <a:pt x="3825" y="711"/>
                </a:lnTo>
                <a:lnTo>
                  <a:pt x="3874" y="711"/>
                </a:lnTo>
                <a:lnTo>
                  <a:pt x="3874" y="753"/>
                </a:lnTo>
                <a:lnTo>
                  <a:pt x="3908" y="753"/>
                </a:lnTo>
                <a:close/>
                <a:moveTo>
                  <a:pt x="3974" y="996"/>
                </a:moveTo>
                <a:lnTo>
                  <a:pt x="3965" y="996"/>
                </a:lnTo>
                <a:lnTo>
                  <a:pt x="3956" y="995"/>
                </a:lnTo>
                <a:lnTo>
                  <a:pt x="3949" y="993"/>
                </a:lnTo>
                <a:lnTo>
                  <a:pt x="3943" y="991"/>
                </a:lnTo>
                <a:lnTo>
                  <a:pt x="3954" y="954"/>
                </a:lnTo>
                <a:lnTo>
                  <a:pt x="3960" y="956"/>
                </a:lnTo>
                <a:lnTo>
                  <a:pt x="3966" y="957"/>
                </a:lnTo>
                <a:lnTo>
                  <a:pt x="3971" y="957"/>
                </a:lnTo>
                <a:lnTo>
                  <a:pt x="3976" y="957"/>
                </a:lnTo>
                <a:lnTo>
                  <a:pt x="3978" y="956"/>
                </a:lnTo>
                <a:lnTo>
                  <a:pt x="3980" y="955"/>
                </a:lnTo>
                <a:lnTo>
                  <a:pt x="3984" y="952"/>
                </a:lnTo>
                <a:lnTo>
                  <a:pt x="3987" y="948"/>
                </a:lnTo>
                <a:lnTo>
                  <a:pt x="3990" y="942"/>
                </a:lnTo>
                <a:lnTo>
                  <a:pt x="3993" y="935"/>
                </a:lnTo>
                <a:lnTo>
                  <a:pt x="3930" y="753"/>
                </a:lnTo>
                <a:lnTo>
                  <a:pt x="3981" y="753"/>
                </a:lnTo>
                <a:lnTo>
                  <a:pt x="4018" y="883"/>
                </a:lnTo>
                <a:lnTo>
                  <a:pt x="4056" y="753"/>
                </a:lnTo>
                <a:lnTo>
                  <a:pt x="4108" y="753"/>
                </a:lnTo>
                <a:lnTo>
                  <a:pt x="4040" y="949"/>
                </a:lnTo>
                <a:lnTo>
                  <a:pt x="4035" y="959"/>
                </a:lnTo>
                <a:lnTo>
                  <a:pt x="4033" y="964"/>
                </a:lnTo>
                <a:lnTo>
                  <a:pt x="4030" y="968"/>
                </a:lnTo>
                <a:lnTo>
                  <a:pt x="4024" y="976"/>
                </a:lnTo>
                <a:lnTo>
                  <a:pt x="4017" y="983"/>
                </a:lnTo>
                <a:lnTo>
                  <a:pt x="4013" y="986"/>
                </a:lnTo>
                <a:lnTo>
                  <a:pt x="4008" y="989"/>
                </a:lnTo>
                <a:lnTo>
                  <a:pt x="4003" y="991"/>
                </a:lnTo>
                <a:lnTo>
                  <a:pt x="3998" y="993"/>
                </a:lnTo>
                <a:lnTo>
                  <a:pt x="3993" y="994"/>
                </a:lnTo>
                <a:lnTo>
                  <a:pt x="3987" y="995"/>
                </a:lnTo>
                <a:lnTo>
                  <a:pt x="3980" y="996"/>
                </a:lnTo>
                <a:lnTo>
                  <a:pt x="3974" y="996"/>
                </a:lnTo>
                <a:close/>
                <a:moveTo>
                  <a:pt x="1623" y="590"/>
                </a:moveTo>
                <a:lnTo>
                  <a:pt x="1569" y="590"/>
                </a:lnTo>
                <a:lnTo>
                  <a:pt x="1651" y="354"/>
                </a:lnTo>
                <a:lnTo>
                  <a:pt x="1715" y="354"/>
                </a:lnTo>
                <a:lnTo>
                  <a:pt x="1797" y="590"/>
                </a:lnTo>
                <a:lnTo>
                  <a:pt x="1743" y="590"/>
                </a:lnTo>
                <a:lnTo>
                  <a:pt x="1726" y="536"/>
                </a:lnTo>
                <a:lnTo>
                  <a:pt x="1641" y="536"/>
                </a:lnTo>
                <a:lnTo>
                  <a:pt x="1623" y="590"/>
                </a:lnTo>
                <a:close/>
                <a:moveTo>
                  <a:pt x="1653" y="497"/>
                </a:moveTo>
                <a:lnTo>
                  <a:pt x="1713" y="497"/>
                </a:lnTo>
                <a:lnTo>
                  <a:pt x="1684" y="408"/>
                </a:lnTo>
                <a:lnTo>
                  <a:pt x="1653" y="497"/>
                </a:lnTo>
                <a:close/>
                <a:moveTo>
                  <a:pt x="1874" y="593"/>
                </a:moveTo>
                <a:lnTo>
                  <a:pt x="1867" y="593"/>
                </a:lnTo>
                <a:lnTo>
                  <a:pt x="1861" y="592"/>
                </a:lnTo>
                <a:lnTo>
                  <a:pt x="1856" y="591"/>
                </a:lnTo>
                <a:lnTo>
                  <a:pt x="1850" y="590"/>
                </a:lnTo>
                <a:lnTo>
                  <a:pt x="1845" y="588"/>
                </a:lnTo>
                <a:lnTo>
                  <a:pt x="1840" y="586"/>
                </a:lnTo>
                <a:lnTo>
                  <a:pt x="1836" y="583"/>
                </a:lnTo>
                <a:lnTo>
                  <a:pt x="1832" y="580"/>
                </a:lnTo>
                <a:lnTo>
                  <a:pt x="1828" y="576"/>
                </a:lnTo>
                <a:lnTo>
                  <a:pt x="1824" y="572"/>
                </a:lnTo>
                <a:lnTo>
                  <a:pt x="1821" y="568"/>
                </a:lnTo>
                <a:lnTo>
                  <a:pt x="1820" y="566"/>
                </a:lnTo>
                <a:lnTo>
                  <a:pt x="1819" y="563"/>
                </a:lnTo>
                <a:lnTo>
                  <a:pt x="1817" y="558"/>
                </a:lnTo>
                <a:lnTo>
                  <a:pt x="1816" y="553"/>
                </a:lnTo>
                <a:lnTo>
                  <a:pt x="1815" y="547"/>
                </a:lnTo>
                <a:lnTo>
                  <a:pt x="1815" y="540"/>
                </a:lnTo>
                <a:lnTo>
                  <a:pt x="1815" y="531"/>
                </a:lnTo>
                <a:lnTo>
                  <a:pt x="1817" y="523"/>
                </a:lnTo>
                <a:lnTo>
                  <a:pt x="1818" y="519"/>
                </a:lnTo>
                <a:lnTo>
                  <a:pt x="1820" y="515"/>
                </a:lnTo>
                <a:lnTo>
                  <a:pt x="1824" y="509"/>
                </a:lnTo>
                <a:lnTo>
                  <a:pt x="1827" y="507"/>
                </a:lnTo>
                <a:lnTo>
                  <a:pt x="1829" y="504"/>
                </a:lnTo>
                <a:lnTo>
                  <a:pt x="1832" y="502"/>
                </a:lnTo>
                <a:lnTo>
                  <a:pt x="1835" y="499"/>
                </a:lnTo>
                <a:lnTo>
                  <a:pt x="1838" y="497"/>
                </a:lnTo>
                <a:lnTo>
                  <a:pt x="1841" y="496"/>
                </a:lnTo>
                <a:lnTo>
                  <a:pt x="1845" y="494"/>
                </a:lnTo>
                <a:lnTo>
                  <a:pt x="1849" y="493"/>
                </a:lnTo>
                <a:lnTo>
                  <a:pt x="1856" y="490"/>
                </a:lnTo>
                <a:lnTo>
                  <a:pt x="1864" y="488"/>
                </a:lnTo>
                <a:lnTo>
                  <a:pt x="1873" y="487"/>
                </a:lnTo>
                <a:lnTo>
                  <a:pt x="1881" y="486"/>
                </a:lnTo>
                <a:lnTo>
                  <a:pt x="1901" y="484"/>
                </a:lnTo>
                <a:lnTo>
                  <a:pt x="1908" y="482"/>
                </a:lnTo>
                <a:lnTo>
                  <a:pt x="1914" y="481"/>
                </a:lnTo>
                <a:lnTo>
                  <a:pt x="1918" y="479"/>
                </a:lnTo>
                <a:lnTo>
                  <a:pt x="1920" y="478"/>
                </a:lnTo>
                <a:lnTo>
                  <a:pt x="1922" y="477"/>
                </a:lnTo>
                <a:lnTo>
                  <a:pt x="1923" y="476"/>
                </a:lnTo>
                <a:lnTo>
                  <a:pt x="1923" y="474"/>
                </a:lnTo>
                <a:lnTo>
                  <a:pt x="1924" y="472"/>
                </a:lnTo>
                <a:lnTo>
                  <a:pt x="1924" y="470"/>
                </a:lnTo>
                <a:lnTo>
                  <a:pt x="1924" y="464"/>
                </a:lnTo>
                <a:lnTo>
                  <a:pt x="1922" y="460"/>
                </a:lnTo>
                <a:lnTo>
                  <a:pt x="1921" y="458"/>
                </a:lnTo>
                <a:lnTo>
                  <a:pt x="1920" y="456"/>
                </a:lnTo>
                <a:lnTo>
                  <a:pt x="1919" y="454"/>
                </a:lnTo>
                <a:lnTo>
                  <a:pt x="1917" y="452"/>
                </a:lnTo>
                <a:lnTo>
                  <a:pt x="1913" y="450"/>
                </a:lnTo>
                <a:lnTo>
                  <a:pt x="1909" y="448"/>
                </a:lnTo>
                <a:lnTo>
                  <a:pt x="1904" y="447"/>
                </a:lnTo>
                <a:lnTo>
                  <a:pt x="1898" y="446"/>
                </a:lnTo>
                <a:lnTo>
                  <a:pt x="1892" y="447"/>
                </a:lnTo>
                <a:lnTo>
                  <a:pt x="1886" y="448"/>
                </a:lnTo>
                <a:lnTo>
                  <a:pt x="1881" y="450"/>
                </a:lnTo>
                <a:lnTo>
                  <a:pt x="1877" y="452"/>
                </a:lnTo>
                <a:lnTo>
                  <a:pt x="1873" y="455"/>
                </a:lnTo>
                <a:lnTo>
                  <a:pt x="1870" y="459"/>
                </a:lnTo>
                <a:lnTo>
                  <a:pt x="1868" y="463"/>
                </a:lnTo>
                <a:lnTo>
                  <a:pt x="1867" y="465"/>
                </a:lnTo>
                <a:lnTo>
                  <a:pt x="1866" y="467"/>
                </a:lnTo>
                <a:lnTo>
                  <a:pt x="1821" y="463"/>
                </a:lnTo>
                <a:lnTo>
                  <a:pt x="1823" y="457"/>
                </a:lnTo>
                <a:lnTo>
                  <a:pt x="1825" y="452"/>
                </a:lnTo>
                <a:lnTo>
                  <a:pt x="1827" y="446"/>
                </a:lnTo>
                <a:lnTo>
                  <a:pt x="1830" y="441"/>
                </a:lnTo>
                <a:lnTo>
                  <a:pt x="1833" y="437"/>
                </a:lnTo>
                <a:lnTo>
                  <a:pt x="1837" y="432"/>
                </a:lnTo>
                <a:lnTo>
                  <a:pt x="1841" y="428"/>
                </a:lnTo>
                <a:lnTo>
                  <a:pt x="1846" y="425"/>
                </a:lnTo>
                <a:lnTo>
                  <a:pt x="1851" y="421"/>
                </a:lnTo>
                <a:lnTo>
                  <a:pt x="1857" y="419"/>
                </a:lnTo>
                <a:lnTo>
                  <a:pt x="1863" y="416"/>
                </a:lnTo>
                <a:lnTo>
                  <a:pt x="1869" y="414"/>
                </a:lnTo>
                <a:lnTo>
                  <a:pt x="1876" y="413"/>
                </a:lnTo>
                <a:lnTo>
                  <a:pt x="1883" y="412"/>
                </a:lnTo>
                <a:lnTo>
                  <a:pt x="1890" y="411"/>
                </a:lnTo>
                <a:lnTo>
                  <a:pt x="1898" y="411"/>
                </a:lnTo>
                <a:lnTo>
                  <a:pt x="1908" y="411"/>
                </a:lnTo>
                <a:lnTo>
                  <a:pt x="1917" y="412"/>
                </a:lnTo>
                <a:lnTo>
                  <a:pt x="1926" y="414"/>
                </a:lnTo>
                <a:lnTo>
                  <a:pt x="1935" y="417"/>
                </a:lnTo>
                <a:lnTo>
                  <a:pt x="1943" y="420"/>
                </a:lnTo>
                <a:lnTo>
                  <a:pt x="1947" y="422"/>
                </a:lnTo>
                <a:lnTo>
                  <a:pt x="1950" y="425"/>
                </a:lnTo>
                <a:lnTo>
                  <a:pt x="1957" y="430"/>
                </a:lnTo>
                <a:lnTo>
                  <a:pt x="1963" y="436"/>
                </a:lnTo>
                <a:lnTo>
                  <a:pt x="1965" y="440"/>
                </a:lnTo>
                <a:lnTo>
                  <a:pt x="1967" y="443"/>
                </a:lnTo>
                <a:lnTo>
                  <a:pt x="1969" y="447"/>
                </a:lnTo>
                <a:lnTo>
                  <a:pt x="1970" y="451"/>
                </a:lnTo>
                <a:lnTo>
                  <a:pt x="1972" y="456"/>
                </a:lnTo>
                <a:lnTo>
                  <a:pt x="1972" y="460"/>
                </a:lnTo>
                <a:lnTo>
                  <a:pt x="1973" y="465"/>
                </a:lnTo>
                <a:lnTo>
                  <a:pt x="1973" y="470"/>
                </a:lnTo>
                <a:lnTo>
                  <a:pt x="1973" y="590"/>
                </a:lnTo>
                <a:lnTo>
                  <a:pt x="1927" y="590"/>
                </a:lnTo>
                <a:lnTo>
                  <a:pt x="1927" y="565"/>
                </a:lnTo>
                <a:lnTo>
                  <a:pt x="1922" y="571"/>
                </a:lnTo>
                <a:lnTo>
                  <a:pt x="1917" y="576"/>
                </a:lnTo>
                <a:lnTo>
                  <a:pt x="1912" y="581"/>
                </a:lnTo>
                <a:lnTo>
                  <a:pt x="1906" y="585"/>
                </a:lnTo>
                <a:lnTo>
                  <a:pt x="1899" y="589"/>
                </a:lnTo>
                <a:lnTo>
                  <a:pt x="1891" y="591"/>
                </a:lnTo>
                <a:lnTo>
                  <a:pt x="1887" y="592"/>
                </a:lnTo>
                <a:lnTo>
                  <a:pt x="1883" y="592"/>
                </a:lnTo>
                <a:lnTo>
                  <a:pt x="1874" y="593"/>
                </a:lnTo>
                <a:close/>
                <a:moveTo>
                  <a:pt x="1888" y="559"/>
                </a:moveTo>
                <a:lnTo>
                  <a:pt x="1895" y="559"/>
                </a:lnTo>
                <a:lnTo>
                  <a:pt x="1902" y="557"/>
                </a:lnTo>
                <a:lnTo>
                  <a:pt x="1905" y="556"/>
                </a:lnTo>
                <a:lnTo>
                  <a:pt x="1908" y="554"/>
                </a:lnTo>
                <a:lnTo>
                  <a:pt x="1914" y="550"/>
                </a:lnTo>
                <a:lnTo>
                  <a:pt x="1916" y="547"/>
                </a:lnTo>
                <a:lnTo>
                  <a:pt x="1919" y="545"/>
                </a:lnTo>
                <a:lnTo>
                  <a:pt x="1922" y="539"/>
                </a:lnTo>
                <a:lnTo>
                  <a:pt x="1924" y="533"/>
                </a:lnTo>
                <a:lnTo>
                  <a:pt x="1924" y="530"/>
                </a:lnTo>
                <a:lnTo>
                  <a:pt x="1924" y="527"/>
                </a:lnTo>
                <a:lnTo>
                  <a:pt x="1924" y="508"/>
                </a:lnTo>
                <a:lnTo>
                  <a:pt x="1921" y="510"/>
                </a:lnTo>
                <a:lnTo>
                  <a:pt x="1915" y="511"/>
                </a:lnTo>
                <a:lnTo>
                  <a:pt x="1903" y="514"/>
                </a:lnTo>
                <a:lnTo>
                  <a:pt x="1890" y="516"/>
                </a:lnTo>
                <a:lnTo>
                  <a:pt x="1884" y="517"/>
                </a:lnTo>
                <a:lnTo>
                  <a:pt x="1879" y="518"/>
                </a:lnTo>
                <a:lnTo>
                  <a:pt x="1874" y="520"/>
                </a:lnTo>
                <a:lnTo>
                  <a:pt x="1870" y="523"/>
                </a:lnTo>
                <a:lnTo>
                  <a:pt x="1866" y="526"/>
                </a:lnTo>
                <a:lnTo>
                  <a:pt x="1864" y="530"/>
                </a:lnTo>
                <a:lnTo>
                  <a:pt x="1863" y="532"/>
                </a:lnTo>
                <a:lnTo>
                  <a:pt x="1862" y="534"/>
                </a:lnTo>
                <a:lnTo>
                  <a:pt x="1862" y="539"/>
                </a:lnTo>
                <a:lnTo>
                  <a:pt x="1862" y="543"/>
                </a:lnTo>
                <a:lnTo>
                  <a:pt x="1863" y="548"/>
                </a:lnTo>
                <a:lnTo>
                  <a:pt x="1865" y="549"/>
                </a:lnTo>
                <a:lnTo>
                  <a:pt x="1866" y="551"/>
                </a:lnTo>
                <a:lnTo>
                  <a:pt x="1869" y="554"/>
                </a:lnTo>
                <a:lnTo>
                  <a:pt x="1873" y="556"/>
                </a:lnTo>
                <a:lnTo>
                  <a:pt x="1875" y="557"/>
                </a:lnTo>
                <a:lnTo>
                  <a:pt x="1877" y="558"/>
                </a:lnTo>
                <a:lnTo>
                  <a:pt x="1882" y="559"/>
                </a:lnTo>
                <a:lnTo>
                  <a:pt x="1888" y="559"/>
                </a:lnTo>
                <a:close/>
                <a:moveTo>
                  <a:pt x="2063" y="590"/>
                </a:moveTo>
                <a:lnTo>
                  <a:pt x="2013" y="590"/>
                </a:lnTo>
                <a:lnTo>
                  <a:pt x="2013" y="354"/>
                </a:lnTo>
                <a:lnTo>
                  <a:pt x="2063" y="354"/>
                </a:lnTo>
                <a:lnTo>
                  <a:pt x="2063" y="590"/>
                </a:lnTo>
                <a:close/>
                <a:moveTo>
                  <a:pt x="2197" y="413"/>
                </a:moveTo>
                <a:lnTo>
                  <a:pt x="2197" y="450"/>
                </a:lnTo>
                <a:lnTo>
                  <a:pt x="2164" y="450"/>
                </a:lnTo>
                <a:lnTo>
                  <a:pt x="2164" y="535"/>
                </a:lnTo>
                <a:lnTo>
                  <a:pt x="2164" y="540"/>
                </a:lnTo>
                <a:lnTo>
                  <a:pt x="2165" y="544"/>
                </a:lnTo>
                <a:lnTo>
                  <a:pt x="2166" y="545"/>
                </a:lnTo>
                <a:lnTo>
                  <a:pt x="2167" y="547"/>
                </a:lnTo>
                <a:lnTo>
                  <a:pt x="2169" y="549"/>
                </a:lnTo>
                <a:lnTo>
                  <a:pt x="2171" y="551"/>
                </a:lnTo>
                <a:lnTo>
                  <a:pt x="2174" y="552"/>
                </a:lnTo>
                <a:lnTo>
                  <a:pt x="2177" y="552"/>
                </a:lnTo>
                <a:lnTo>
                  <a:pt x="2181" y="553"/>
                </a:lnTo>
                <a:lnTo>
                  <a:pt x="2188" y="552"/>
                </a:lnTo>
                <a:lnTo>
                  <a:pt x="2193" y="551"/>
                </a:lnTo>
                <a:lnTo>
                  <a:pt x="2201" y="587"/>
                </a:lnTo>
                <a:lnTo>
                  <a:pt x="2190" y="590"/>
                </a:lnTo>
                <a:lnTo>
                  <a:pt x="2183" y="591"/>
                </a:lnTo>
                <a:lnTo>
                  <a:pt x="2174" y="592"/>
                </a:lnTo>
                <a:lnTo>
                  <a:pt x="2168" y="592"/>
                </a:lnTo>
                <a:lnTo>
                  <a:pt x="2161" y="592"/>
                </a:lnTo>
                <a:lnTo>
                  <a:pt x="2156" y="591"/>
                </a:lnTo>
                <a:lnTo>
                  <a:pt x="2150" y="590"/>
                </a:lnTo>
                <a:lnTo>
                  <a:pt x="2145" y="588"/>
                </a:lnTo>
                <a:lnTo>
                  <a:pt x="2140" y="586"/>
                </a:lnTo>
                <a:lnTo>
                  <a:pt x="2135" y="583"/>
                </a:lnTo>
                <a:lnTo>
                  <a:pt x="2131" y="581"/>
                </a:lnTo>
                <a:lnTo>
                  <a:pt x="2127" y="577"/>
                </a:lnTo>
                <a:lnTo>
                  <a:pt x="2124" y="573"/>
                </a:lnTo>
                <a:lnTo>
                  <a:pt x="2121" y="569"/>
                </a:lnTo>
                <a:lnTo>
                  <a:pt x="2119" y="564"/>
                </a:lnTo>
                <a:lnTo>
                  <a:pt x="2117" y="559"/>
                </a:lnTo>
                <a:lnTo>
                  <a:pt x="2116" y="554"/>
                </a:lnTo>
                <a:lnTo>
                  <a:pt x="2115" y="548"/>
                </a:lnTo>
                <a:lnTo>
                  <a:pt x="2115" y="542"/>
                </a:lnTo>
                <a:lnTo>
                  <a:pt x="2115" y="450"/>
                </a:lnTo>
                <a:lnTo>
                  <a:pt x="2091" y="450"/>
                </a:lnTo>
                <a:lnTo>
                  <a:pt x="2091" y="413"/>
                </a:lnTo>
                <a:lnTo>
                  <a:pt x="2115" y="413"/>
                </a:lnTo>
                <a:lnTo>
                  <a:pt x="2115" y="371"/>
                </a:lnTo>
                <a:lnTo>
                  <a:pt x="2164" y="371"/>
                </a:lnTo>
                <a:lnTo>
                  <a:pt x="2164" y="413"/>
                </a:lnTo>
                <a:lnTo>
                  <a:pt x="2197" y="413"/>
                </a:lnTo>
                <a:close/>
                <a:moveTo>
                  <a:pt x="2304" y="593"/>
                </a:moveTo>
                <a:lnTo>
                  <a:pt x="2291" y="592"/>
                </a:lnTo>
                <a:lnTo>
                  <a:pt x="2285" y="591"/>
                </a:lnTo>
                <a:lnTo>
                  <a:pt x="2279" y="590"/>
                </a:lnTo>
                <a:lnTo>
                  <a:pt x="2268" y="587"/>
                </a:lnTo>
                <a:lnTo>
                  <a:pt x="2263" y="584"/>
                </a:lnTo>
                <a:lnTo>
                  <a:pt x="2258" y="582"/>
                </a:lnTo>
                <a:lnTo>
                  <a:pt x="2249" y="575"/>
                </a:lnTo>
                <a:lnTo>
                  <a:pt x="2245" y="572"/>
                </a:lnTo>
                <a:lnTo>
                  <a:pt x="2241" y="568"/>
                </a:lnTo>
                <a:lnTo>
                  <a:pt x="2234" y="559"/>
                </a:lnTo>
                <a:lnTo>
                  <a:pt x="2231" y="555"/>
                </a:lnTo>
                <a:lnTo>
                  <a:pt x="2228" y="550"/>
                </a:lnTo>
                <a:lnTo>
                  <a:pt x="2223" y="539"/>
                </a:lnTo>
                <a:lnTo>
                  <a:pt x="2221" y="533"/>
                </a:lnTo>
                <a:lnTo>
                  <a:pt x="2220" y="527"/>
                </a:lnTo>
                <a:lnTo>
                  <a:pt x="2219" y="521"/>
                </a:lnTo>
                <a:lnTo>
                  <a:pt x="2218" y="515"/>
                </a:lnTo>
                <a:lnTo>
                  <a:pt x="2218" y="509"/>
                </a:lnTo>
                <a:lnTo>
                  <a:pt x="2217" y="502"/>
                </a:lnTo>
                <a:lnTo>
                  <a:pt x="2218" y="495"/>
                </a:lnTo>
                <a:lnTo>
                  <a:pt x="2218" y="489"/>
                </a:lnTo>
                <a:lnTo>
                  <a:pt x="2219" y="482"/>
                </a:lnTo>
                <a:lnTo>
                  <a:pt x="2220" y="476"/>
                </a:lnTo>
                <a:lnTo>
                  <a:pt x="2223" y="465"/>
                </a:lnTo>
                <a:lnTo>
                  <a:pt x="2225" y="459"/>
                </a:lnTo>
                <a:lnTo>
                  <a:pt x="2228" y="454"/>
                </a:lnTo>
                <a:lnTo>
                  <a:pt x="2234" y="444"/>
                </a:lnTo>
                <a:lnTo>
                  <a:pt x="2237" y="440"/>
                </a:lnTo>
                <a:lnTo>
                  <a:pt x="2241" y="436"/>
                </a:lnTo>
                <a:lnTo>
                  <a:pt x="2245" y="432"/>
                </a:lnTo>
                <a:lnTo>
                  <a:pt x="2249" y="428"/>
                </a:lnTo>
                <a:lnTo>
                  <a:pt x="2253" y="425"/>
                </a:lnTo>
                <a:lnTo>
                  <a:pt x="2258" y="422"/>
                </a:lnTo>
                <a:lnTo>
                  <a:pt x="2263" y="419"/>
                </a:lnTo>
                <a:lnTo>
                  <a:pt x="2268" y="417"/>
                </a:lnTo>
                <a:lnTo>
                  <a:pt x="2274" y="415"/>
                </a:lnTo>
                <a:lnTo>
                  <a:pt x="2279" y="413"/>
                </a:lnTo>
                <a:lnTo>
                  <a:pt x="2285" y="412"/>
                </a:lnTo>
                <a:lnTo>
                  <a:pt x="2291" y="411"/>
                </a:lnTo>
                <a:lnTo>
                  <a:pt x="2304" y="411"/>
                </a:lnTo>
                <a:lnTo>
                  <a:pt x="2317" y="411"/>
                </a:lnTo>
                <a:lnTo>
                  <a:pt x="2323" y="412"/>
                </a:lnTo>
                <a:lnTo>
                  <a:pt x="2329" y="413"/>
                </a:lnTo>
                <a:lnTo>
                  <a:pt x="2340" y="417"/>
                </a:lnTo>
                <a:lnTo>
                  <a:pt x="2346" y="419"/>
                </a:lnTo>
                <a:lnTo>
                  <a:pt x="2351" y="422"/>
                </a:lnTo>
                <a:lnTo>
                  <a:pt x="2360" y="428"/>
                </a:lnTo>
                <a:lnTo>
                  <a:pt x="2364" y="432"/>
                </a:lnTo>
                <a:lnTo>
                  <a:pt x="2368" y="436"/>
                </a:lnTo>
                <a:lnTo>
                  <a:pt x="2375" y="444"/>
                </a:lnTo>
                <a:lnTo>
                  <a:pt x="2378" y="449"/>
                </a:lnTo>
                <a:lnTo>
                  <a:pt x="2381" y="454"/>
                </a:lnTo>
                <a:lnTo>
                  <a:pt x="2385" y="465"/>
                </a:lnTo>
                <a:lnTo>
                  <a:pt x="2387" y="470"/>
                </a:lnTo>
                <a:lnTo>
                  <a:pt x="2389" y="476"/>
                </a:lnTo>
                <a:lnTo>
                  <a:pt x="2390" y="482"/>
                </a:lnTo>
                <a:lnTo>
                  <a:pt x="2391" y="489"/>
                </a:lnTo>
                <a:lnTo>
                  <a:pt x="2391" y="495"/>
                </a:lnTo>
                <a:lnTo>
                  <a:pt x="2391" y="502"/>
                </a:lnTo>
                <a:lnTo>
                  <a:pt x="2391" y="509"/>
                </a:lnTo>
                <a:lnTo>
                  <a:pt x="2391" y="515"/>
                </a:lnTo>
                <a:lnTo>
                  <a:pt x="2390" y="521"/>
                </a:lnTo>
                <a:lnTo>
                  <a:pt x="2389" y="527"/>
                </a:lnTo>
                <a:lnTo>
                  <a:pt x="2385" y="539"/>
                </a:lnTo>
                <a:lnTo>
                  <a:pt x="2383" y="544"/>
                </a:lnTo>
                <a:lnTo>
                  <a:pt x="2381" y="550"/>
                </a:lnTo>
                <a:lnTo>
                  <a:pt x="2375" y="559"/>
                </a:lnTo>
                <a:lnTo>
                  <a:pt x="2372" y="564"/>
                </a:lnTo>
                <a:lnTo>
                  <a:pt x="2368" y="568"/>
                </a:lnTo>
                <a:lnTo>
                  <a:pt x="2364" y="572"/>
                </a:lnTo>
                <a:lnTo>
                  <a:pt x="2360" y="575"/>
                </a:lnTo>
                <a:lnTo>
                  <a:pt x="2355" y="579"/>
                </a:lnTo>
                <a:lnTo>
                  <a:pt x="2351" y="582"/>
                </a:lnTo>
                <a:lnTo>
                  <a:pt x="2346" y="584"/>
                </a:lnTo>
                <a:lnTo>
                  <a:pt x="2340" y="587"/>
                </a:lnTo>
                <a:lnTo>
                  <a:pt x="2335" y="589"/>
                </a:lnTo>
                <a:lnTo>
                  <a:pt x="2329" y="590"/>
                </a:lnTo>
                <a:lnTo>
                  <a:pt x="2323" y="591"/>
                </a:lnTo>
                <a:lnTo>
                  <a:pt x="2317" y="592"/>
                </a:lnTo>
                <a:lnTo>
                  <a:pt x="2304" y="593"/>
                </a:lnTo>
                <a:close/>
                <a:moveTo>
                  <a:pt x="2305" y="555"/>
                </a:moveTo>
                <a:lnTo>
                  <a:pt x="2309" y="555"/>
                </a:lnTo>
                <a:lnTo>
                  <a:pt x="2313" y="554"/>
                </a:lnTo>
                <a:lnTo>
                  <a:pt x="2317" y="553"/>
                </a:lnTo>
                <a:lnTo>
                  <a:pt x="2321" y="551"/>
                </a:lnTo>
                <a:lnTo>
                  <a:pt x="2324" y="549"/>
                </a:lnTo>
                <a:lnTo>
                  <a:pt x="2327" y="547"/>
                </a:lnTo>
                <a:lnTo>
                  <a:pt x="2330" y="544"/>
                </a:lnTo>
                <a:lnTo>
                  <a:pt x="2332" y="540"/>
                </a:lnTo>
                <a:lnTo>
                  <a:pt x="2334" y="536"/>
                </a:lnTo>
                <a:lnTo>
                  <a:pt x="2336" y="532"/>
                </a:lnTo>
                <a:lnTo>
                  <a:pt x="2338" y="527"/>
                </a:lnTo>
                <a:lnTo>
                  <a:pt x="2339" y="523"/>
                </a:lnTo>
                <a:lnTo>
                  <a:pt x="2341" y="513"/>
                </a:lnTo>
                <a:lnTo>
                  <a:pt x="2341" y="507"/>
                </a:lnTo>
                <a:lnTo>
                  <a:pt x="2342" y="502"/>
                </a:lnTo>
                <a:lnTo>
                  <a:pt x="2341" y="491"/>
                </a:lnTo>
                <a:lnTo>
                  <a:pt x="2339" y="480"/>
                </a:lnTo>
                <a:lnTo>
                  <a:pt x="2338" y="476"/>
                </a:lnTo>
                <a:lnTo>
                  <a:pt x="2336" y="471"/>
                </a:lnTo>
                <a:lnTo>
                  <a:pt x="2332" y="463"/>
                </a:lnTo>
                <a:lnTo>
                  <a:pt x="2330" y="460"/>
                </a:lnTo>
                <a:lnTo>
                  <a:pt x="2327" y="457"/>
                </a:lnTo>
                <a:lnTo>
                  <a:pt x="2324" y="454"/>
                </a:lnTo>
                <a:lnTo>
                  <a:pt x="2321" y="452"/>
                </a:lnTo>
                <a:lnTo>
                  <a:pt x="2317" y="450"/>
                </a:lnTo>
                <a:lnTo>
                  <a:pt x="2313" y="449"/>
                </a:lnTo>
                <a:lnTo>
                  <a:pt x="2309" y="448"/>
                </a:lnTo>
                <a:lnTo>
                  <a:pt x="2305" y="448"/>
                </a:lnTo>
                <a:lnTo>
                  <a:pt x="2300" y="448"/>
                </a:lnTo>
                <a:lnTo>
                  <a:pt x="2296" y="449"/>
                </a:lnTo>
                <a:lnTo>
                  <a:pt x="2292" y="450"/>
                </a:lnTo>
                <a:lnTo>
                  <a:pt x="2288" y="452"/>
                </a:lnTo>
                <a:lnTo>
                  <a:pt x="2285" y="454"/>
                </a:lnTo>
                <a:lnTo>
                  <a:pt x="2282" y="457"/>
                </a:lnTo>
                <a:lnTo>
                  <a:pt x="2279" y="460"/>
                </a:lnTo>
                <a:lnTo>
                  <a:pt x="2277" y="463"/>
                </a:lnTo>
                <a:lnTo>
                  <a:pt x="2272" y="471"/>
                </a:lnTo>
                <a:lnTo>
                  <a:pt x="2271" y="476"/>
                </a:lnTo>
                <a:lnTo>
                  <a:pt x="2270" y="480"/>
                </a:lnTo>
                <a:lnTo>
                  <a:pt x="2269" y="485"/>
                </a:lnTo>
                <a:lnTo>
                  <a:pt x="2268" y="491"/>
                </a:lnTo>
                <a:lnTo>
                  <a:pt x="2267" y="496"/>
                </a:lnTo>
                <a:lnTo>
                  <a:pt x="2267" y="502"/>
                </a:lnTo>
                <a:lnTo>
                  <a:pt x="2268" y="513"/>
                </a:lnTo>
                <a:lnTo>
                  <a:pt x="2270" y="523"/>
                </a:lnTo>
                <a:lnTo>
                  <a:pt x="2271" y="527"/>
                </a:lnTo>
                <a:lnTo>
                  <a:pt x="2272" y="532"/>
                </a:lnTo>
                <a:lnTo>
                  <a:pt x="2274" y="536"/>
                </a:lnTo>
                <a:lnTo>
                  <a:pt x="2277" y="540"/>
                </a:lnTo>
                <a:lnTo>
                  <a:pt x="2279" y="544"/>
                </a:lnTo>
                <a:lnTo>
                  <a:pt x="2282" y="547"/>
                </a:lnTo>
                <a:lnTo>
                  <a:pt x="2285" y="549"/>
                </a:lnTo>
                <a:lnTo>
                  <a:pt x="2288" y="551"/>
                </a:lnTo>
                <a:lnTo>
                  <a:pt x="2292" y="553"/>
                </a:lnTo>
                <a:lnTo>
                  <a:pt x="2296" y="554"/>
                </a:lnTo>
                <a:lnTo>
                  <a:pt x="2300" y="555"/>
                </a:lnTo>
                <a:lnTo>
                  <a:pt x="2305" y="555"/>
                </a:lnTo>
                <a:close/>
                <a:moveTo>
                  <a:pt x="2539" y="512"/>
                </a:moveTo>
                <a:lnTo>
                  <a:pt x="2430" y="512"/>
                </a:lnTo>
                <a:lnTo>
                  <a:pt x="2430" y="473"/>
                </a:lnTo>
                <a:lnTo>
                  <a:pt x="2539" y="473"/>
                </a:lnTo>
                <a:lnTo>
                  <a:pt x="2539" y="512"/>
                </a:lnTo>
                <a:close/>
                <a:moveTo>
                  <a:pt x="2695" y="514"/>
                </a:moveTo>
                <a:lnTo>
                  <a:pt x="2695" y="413"/>
                </a:lnTo>
                <a:lnTo>
                  <a:pt x="2744" y="413"/>
                </a:lnTo>
                <a:lnTo>
                  <a:pt x="2744" y="590"/>
                </a:lnTo>
                <a:lnTo>
                  <a:pt x="2697" y="590"/>
                </a:lnTo>
                <a:lnTo>
                  <a:pt x="2697" y="558"/>
                </a:lnTo>
                <a:lnTo>
                  <a:pt x="2693" y="565"/>
                </a:lnTo>
                <a:lnTo>
                  <a:pt x="2688" y="572"/>
                </a:lnTo>
                <a:lnTo>
                  <a:pt x="2682" y="577"/>
                </a:lnTo>
                <a:lnTo>
                  <a:pt x="2675" y="583"/>
                </a:lnTo>
                <a:lnTo>
                  <a:pt x="2672" y="585"/>
                </a:lnTo>
                <a:lnTo>
                  <a:pt x="2668" y="587"/>
                </a:lnTo>
                <a:lnTo>
                  <a:pt x="2666" y="588"/>
                </a:lnTo>
                <a:lnTo>
                  <a:pt x="2664" y="588"/>
                </a:lnTo>
                <a:lnTo>
                  <a:pt x="2660" y="590"/>
                </a:lnTo>
                <a:lnTo>
                  <a:pt x="2651" y="591"/>
                </a:lnTo>
                <a:lnTo>
                  <a:pt x="2647" y="592"/>
                </a:lnTo>
                <a:lnTo>
                  <a:pt x="2642" y="592"/>
                </a:lnTo>
                <a:lnTo>
                  <a:pt x="2635" y="592"/>
                </a:lnTo>
                <a:lnTo>
                  <a:pt x="2629" y="591"/>
                </a:lnTo>
                <a:lnTo>
                  <a:pt x="2623" y="589"/>
                </a:lnTo>
                <a:lnTo>
                  <a:pt x="2618" y="588"/>
                </a:lnTo>
                <a:lnTo>
                  <a:pt x="2612" y="585"/>
                </a:lnTo>
                <a:lnTo>
                  <a:pt x="2607" y="582"/>
                </a:lnTo>
                <a:lnTo>
                  <a:pt x="2603" y="578"/>
                </a:lnTo>
                <a:lnTo>
                  <a:pt x="2598" y="574"/>
                </a:lnTo>
                <a:lnTo>
                  <a:pt x="2596" y="572"/>
                </a:lnTo>
                <a:lnTo>
                  <a:pt x="2595" y="570"/>
                </a:lnTo>
                <a:lnTo>
                  <a:pt x="2591" y="564"/>
                </a:lnTo>
                <a:lnTo>
                  <a:pt x="2588" y="559"/>
                </a:lnTo>
                <a:lnTo>
                  <a:pt x="2587" y="556"/>
                </a:lnTo>
                <a:lnTo>
                  <a:pt x="2586" y="553"/>
                </a:lnTo>
                <a:lnTo>
                  <a:pt x="2584" y="547"/>
                </a:lnTo>
                <a:lnTo>
                  <a:pt x="2583" y="540"/>
                </a:lnTo>
                <a:lnTo>
                  <a:pt x="2582" y="533"/>
                </a:lnTo>
                <a:lnTo>
                  <a:pt x="2582" y="525"/>
                </a:lnTo>
                <a:lnTo>
                  <a:pt x="2582" y="413"/>
                </a:lnTo>
                <a:lnTo>
                  <a:pt x="2631" y="413"/>
                </a:lnTo>
                <a:lnTo>
                  <a:pt x="2631" y="517"/>
                </a:lnTo>
                <a:lnTo>
                  <a:pt x="2631" y="524"/>
                </a:lnTo>
                <a:lnTo>
                  <a:pt x="2633" y="531"/>
                </a:lnTo>
                <a:lnTo>
                  <a:pt x="2636" y="536"/>
                </a:lnTo>
                <a:lnTo>
                  <a:pt x="2637" y="539"/>
                </a:lnTo>
                <a:lnTo>
                  <a:pt x="2639" y="541"/>
                </a:lnTo>
                <a:lnTo>
                  <a:pt x="2644" y="545"/>
                </a:lnTo>
                <a:lnTo>
                  <a:pt x="2646" y="547"/>
                </a:lnTo>
                <a:lnTo>
                  <a:pt x="2649" y="548"/>
                </a:lnTo>
                <a:lnTo>
                  <a:pt x="2655" y="550"/>
                </a:lnTo>
                <a:lnTo>
                  <a:pt x="2658" y="550"/>
                </a:lnTo>
                <a:lnTo>
                  <a:pt x="2661" y="551"/>
                </a:lnTo>
                <a:lnTo>
                  <a:pt x="2668" y="550"/>
                </a:lnTo>
                <a:lnTo>
                  <a:pt x="2674" y="548"/>
                </a:lnTo>
                <a:lnTo>
                  <a:pt x="2680" y="545"/>
                </a:lnTo>
                <a:lnTo>
                  <a:pt x="2685" y="541"/>
                </a:lnTo>
                <a:lnTo>
                  <a:pt x="2687" y="539"/>
                </a:lnTo>
                <a:lnTo>
                  <a:pt x="2689" y="536"/>
                </a:lnTo>
                <a:lnTo>
                  <a:pt x="2693" y="530"/>
                </a:lnTo>
                <a:lnTo>
                  <a:pt x="2695" y="523"/>
                </a:lnTo>
                <a:lnTo>
                  <a:pt x="2695" y="519"/>
                </a:lnTo>
                <a:lnTo>
                  <a:pt x="2695" y="514"/>
                </a:lnTo>
                <a:close/>
                <a:moveTo>
                  <a:pt x="2834" y="487"/>
                </a:moveTo>
                <a:lnTo>
                  <a:pt x="2834" y="590"/>
                </a:lnTo>
                <a:lnTo>
                  <a:pt x="2785" y="590"/>
                </a:lnTo>
                <a:lnTo>
                  <a:pt x="2785" y="413"/>
                </a:lnTo>
                <a:lnTo>
                  <a:pt x="2832" y="413"/>
                </a:lnTo>
                <a:lnTo>
                  <a:pt x="2832" y="444"/>
                </a:lnTo>
                <a:lnTo>
                  <a:pt x="2837" y="437"/>
                </a:lnTo>
                <a:lnTo>
                  <a:pt x="2842" y="430"/>
                </a:lnTo>
                <a:lnTo>
                  <a:pt x="2847" y="425"/>
                </a:lnTo>
                <a:lnTo>
                  <a:pt x="2854" y="420"/>
                </a:lnTo>
                <a:lnTo>
                  <a:pt x="2861" y="416"/>
                </a:lnTo>
                <a:lnTo>
                  <a:pt x="2865" y="414"/>
                </a:lnTo>
                <a:lnTo>
                  <a:pt x="2869" y="413"/>
                </a:lnTo>
                <a:lnTo>
                  <a:pt x="2878" y="411"/>
                </a:lnTo>
                <a:lnTo>
                  <a:pt x="2882" y="411"/>
                </a:lnTo>
                <a:lnTo>
                  <a:pt x="2887" y="411"/>
                </a:lnTo>
                <a:lnTo>
                  <a:pt x="2894" y="411"/>
                </a:lnTo>
                <a:lnTo>
                  <a:pt x="2900" y="412"/>
                </a:lnTo>
                <a:lnTo>
                  <a:pt x="2906" y="413"/>
                </a:lnTo>
                <a:lnTo>
                  <a:pt x="2912" y="415"/>
                </a:lnTo>
                <a:lnTo>
                  <a:pt x="2917" y="418"/>
                </a:lnTo>
                <a:lnTo>
                  <a:pt x="2922" y="421"/>
                </a:lnTo>
                <a:lnTo>
                  <a:pt x="2927" y="424"/>
                </a:lnTo>
                <a:lnTo>
                  <a:pt x="2932" y="428"/>
                </a:lnTo>
                <a:lnTo>
                  <a:pt x="2935" y="433"/>
                </a:lnTo>
                <a:lnTo>
                  <a:pt x="2939" y="438"/>
                </a:lnTo>
                <a:lnTo>
                  <a:pt x="2942" y="444"/>
                </a:lnTo>
                <a:lnTo>
                  <a:pt x="2943" y="446"/>
                </a:lnTo>
                <a:lnTo>
                  <a:pt x="2944" y="449"/>
                </a:lnTo>
                <a:lnTo>
                  <a:pt x="2946" y="456"/>
                </a:lnTo>
                <a:lnTo>
                  <a:pt x="2947" y="462"/>
                </a:lnTo>
                <a:lnTo>
                  <a:pt x="2948" y="470"/>
                </a:lnTo>
                <a:lnTo>
                  <a:pt x="2948" y="477"/>
                </a:lnTo>
                <a:lnTo>
                  <a:pt x="2948" y="590"/>
                </a:lnTo>
                <a:lnTo>
                  <a:pt x="2899" y="590"/>
                </a:lnTo>
                <a:lnTo>
                  <a:pt x="2899" y="486"/>
                </a:lnTo>
                <a:lnTo>
                  <a:pt x="2899" y="478"/>
                </a:lnTo>
                <a:lnTo>
                  <a:pt x="2898" y="475"/>
                </a:lnTo>
                <a:lnTo>
                  <a:pt x="2897" y="471"/>
                </a:lnTo>
                <a:lnTo>
                  <a:pt x="2895" y="466"/>
                </a:lnTo>
                <a:lnTo>
                  <a:pt x="2893" y="463"/>
                </a:lnTo>
                <a:lnTo>
                  <a:pt x="2891" y="461"/>
                </a:lnTo>
                <a:lnTo>
                  <a:pt x="2886" y="457"/>
                </a:lnTo>
                <a:lnTo>
                  <a:pt x="2884" y="455"/>
                </a:lnTo>
                <a:lnTo>
                  <a:pt x="2881" y="454"/>
                </a:lnTo>
                <a:lnTo>
                  <a:pt x="2875" y="452"/>
                </a:lnTo>
                <a:lnTo>
                  <a:pt x="2871" y="451"/>
                </a:lnTo>
                <a:lnTo>
                  <a:pt x="2868" y="451"/>
                </a:lnTo>
                <a:lnTo>
                  <a:pt x="2861" y="452"/>
                </a:lnTo>
                <a:lnTo>
                  <a:pt x="2854" y="454"/>
                </a:lnTo>
                <a:lnTo>
                  <a:pt x="2851" y="455"/>
                </a:lnTo>
                <a:lnTo>
                  <a:pt x="2849" y="457"/>
                </a:lnTo>
                <a:lnTo>
                  <a:pt x="2846" y="459"/>
                </a:lnTo>
                <a:lnTo>
                  <a:pt x="2844" y="461"/>
                </a:lnTo>
                <a:lnTo>
                  <a:pt x="2842" y="463"/>
                </a:lnTo>
                <a:lnTo>
                  <a:pt x="2840" y="466"/>
                </a:lnTo>
                <a:lnTo>
                  <a:pt x="2838" y="469"/>
                </a:lnTo>
                <a:lnTo>
                  <a:pt x="2837" y="472"/>
                </a:lnTo>
                <a:lnTo>
                  <a:pt x="2835" y="479"/>
                </a:lnTo>
                <a:lnTo>
                  <a:pt x="2834" y="483"/>
                </a:lnTo>
                <a:lnTo>
                  <a:pt x="2834" y="487"/>
                </a:lnTo>
                <a:close/>
                <a:moveTo>
                  <a:pt x="3014" y="390"/>
                </a:moveTo>
                <a:lnTo>
                  <a:pt x="3008" y="390"/>
                </a:lnTo>
                <a:lnTo>
                  <a:pt x="3004" y="388"/>
                </a:lnTo>
                <a:lnTo>
                  <a:pt x="2999" y="386"/>
                </a:lnTo>
                <a:lnTo>
                  <a:pt x="2995" y="383"/>
                </a:lnTo>
                <a:lnTo>
                  <a:pt x="2992" y="379"/>
                </a:lnTo>
                <a:lnTo>
                  <a:pt x="2989" y="375"/>
                </a:lnTo>
                <a:lnTo>
                  <a:pt x="2988" y="370"/>
                </a:lnTo>
                <a:lnTo>
                  <a:pt x="2987" y="365"/>
                </a:lnTo>
                <a:lnTo>
                  <a:pt x="2988" y="360"/>
                </a:lnTo>
                <a:lnTo>
                  <a:pt x="2989" y="356"/>
                </a:lnTo>
                <a:lnTo>
                  <a:pt x="2992" y="352"/>
                </a:lnTo>
                <a:lnTo>
                  <a:pt x="2995" y="348"/>
                </a:lnTo>
                <a:lnTo>
                  <a:pt x="2999" y="345"/>
                </a:lnTo>
                <a:lnTo>
                  <a:pt x="3004" y="342"/>
                </a:lnTo>
                <a:lnTo>
                  <a:pt x="3008" y="341"/>
                </a:lnTo>
                <a:lnTo>
                  <a:pt x="3014" y="341"/>
                </a:lnTo>
                <a:lnTo>
                  <a:pt x="3019" y="341"/>
                </a:lnTo>
                <a:lnTo>
                  <a:pt x="3024" y="342"/>
                </a:lnTo>
                <a:lnTo>
                  <a:pt x="3028" y="345"/>
                </a:lnTo>
                <a:lnTo>
                  <a:pt x="3032" y="348"/>
                </a:lnTo>
                <a:lnTo>
                  <a:pt x="3036" y="352"/>
                </a:lnTo>
                <a:lnTo>
                  <a:pt x="3038" y="356"/>
                </a:lnTo>
                <a:lnTo>
                  <a:pt x="3040" y="360"/>
                </a:lnTo>
                <a:lnTo>
                  <a:pt x="3040" y="365"/>
                </a:lnTo>
                <a:lnTo>
                  <a:pt x="3040" y="370"/>
                </a:lnTo>
                <a:lnTo>
                  <a:pt x="3038" y="375"/>
                </a:lnTo>
                <a:lnTo>
                  <a:pt x="3036" y="379"/>
                </a:lnTo>
                <a:lnTo>
                  <a:pt x="3032" y="383"/>
                </a:lnTo>
                <a:lnTo>
                  <a:pt x="3028" y="386"/>
                </a:lnTo>
                <a:lnTo>
                  <a:pt x="3024" y="388"/>
                </a:lnTo>
                <a:lnTo>
                  <a:pt x="3019" y="390"/>
                </a:lnTo>
                <a:lnTo>
                  <a:pt x="3014" y="390"/>
                </a:lnTo>
                <a:close/>
                <a:moveTo>
                  <a:pt x="2989" y="413"/>
                </a:moveTo>
                <a:lnTo>
                  <a:pt x="3038" y="413"/>
                </a:lnTo>
                <a:lnTo>
                  <a:pt x="3038" y="590"/>
                </a:lnTo>
                <a:lnTo>
                  <a:pt x="2989" y="590"/>
                </a:lnTo>
                <a:lnTo>
                  <a:pt x="2989" y="413"/>
                </a:lnTo>
                <a:close/>
                <a:moveTo>
                  <a:pt x="3242" y="413"/>
                </a:moveTo>
                <a:lnTo>
                  <a:pt x="3180" y="590"/>
                </a:lnTo>
                <a:lnTo>
                  <a:pt x="3125" y="590"/>
                </a:lnTo>
                <a:lnTo>
                  <a:pt x="3063" y="413"/>
                </a:lnTo>
                <a:lnTo>
                  <a:pt x="3115" y="413"/>
                </a:lnTo>
                <a:lnTo>
                  <a:pt x="3151" y="539"/>
                </a:lnTo>
                <a:lnTo>
                  <a:pt x="3190" y="413"/>
                </a:lnTo>
                <a:lnTo>
                  <a:pt x="3242" y="413"/>
                </a:lnTo>
                <a:close/>
                <a:moveTo>
                  <a:pt x="3340" y="593"/>
                </a:moveTo>
                <a:lnTo>
                  <a:pt x="3333" y="593"/>
                </a:lnTo>
                <a:lnTo>
                  <a:pt x="3327" y="592"/>
                </a:lnTo>
                <a:lnTo>
                  <a:pt x="3315" y="590"/>
                </a:lnTo>
                <a:lnTo>
                  <a:pt x="3309" y="589"/>
                </a:lnTo>
                <a:lnTo>
                  <a:pt x="3303" y="587"/>
                </a:lnTo>
                <a:lnTo>
                  <a:pt x="3293" y="582"/>
                </a:lnTo>
                <a:lnTo>
                  <a:pt x="3288" y="579"/>
                </a:lnTo>
                <a:lnTo>
                  <a:pt x="3284" y="576"/>
                </a:lnTo>
                <a:lnTo>
                  <a:pt x="3279" y="572"/>
                </a:lnTo>
                <a:lnTo>
                  <a:pt x="3276" y="569"/>
                </a:lnTo>
                <a:lnTo>
                  <a:pt x="3269" y="560"/>
                </a:lnTo>
                <a:lnTo>
                  <a:pt x="3266" y="555"/>
                </a:lnTo>
                <a:lnTo>
                  <a:pt x="3263" y="550"/>
                </a:lnTo>
                <a:lnTo>
                  <a:pt x="3258" y="540"/>
                </a:lnTo>
                <a:lnTo>
                  <a:pt x="3256" y="534"/>
                </a:lnTo>
                <a:lnTo>
                  <a:pt x="3255" y="528"/>
                </a:lnTo>
                <a:lnTo>
                  <a:pt x="3254" y="522"/>
                </a:lnTo>
                <a:lnTo>
                  <a:pt x="3253" y="516"/>
                </a:lnTo>
                <a:lnTo>
                  <a:pt x="3252" y="509"/>
                </a:lnTo>
                <a:lnTo>
                  <a:pt x="3252" y="502"/>
                </a:lnTo>
                <a:lnTo>
                  <a:pt x="3252" y="495"/>
                </a:lnTo>
                <a:lnTo>
                  <a:pt x="3253" y="489"/>
                </a:lnTo>
                <a:lnTo>
                  <a:pt x="3254" y="483"/>
                </a:lnTo>
                <a:lnTo>
                  <a:pt x="3255" y="477"/>
                </a:lnTo>
                <a:lnTo>
                  <a:pt x="3258" y="465"/>
                </a:lnTo>
                <a:lnTo>
                  <a:pt x="3260" y="459"/>
                </a:lnTo>
                <a:lnTo>
                  <a:pt x="3263" y="454"/>
                </a:lnTo>
                <a:lnTo>
                  <a:pt x="3269" y="445"/>
                </a:lnTo>
                <a:lnTo>
                  <a:pt x="3272" y="440"/>
                </a:lnTo>
                <a:lnTo>
                  <a:pt x="3275" y="436"/>
                </a:lnTo>
                <a:lnTo>
                  <a:pt x="3279" y="432"/>
                </a:lnTo>
                <a:lnTo>
                  <a:pt x="3283" y="428"/>
                </a:lnTo>
                <a:lnTo>
                  <a:pt x="3293" y="422"/>
                </a:lnTo>
                <a:lnTo>
                  <a:pt x="3297" y="419"/>
                </a:lnTo>
                <a:lnTo>
                  <a:pt x="3303" y="417"/>
                </a:lnTo>
                <a:lnTo>
                  <a:pt x="3308" y="415"/>
                </a:lnTo>
                <a:lnTo>
                  <a:pt x="3314" y="413"/>
                </a:lnTo>
                <a:lnTo>
                  <a:pt x="3319" y="412"/>
                </a:lnTo>
                <a:lnTo>
                  <a:pt x="3325" y="411"/>
                </a:lnTo>
                <a:lnTo>
                  <a:pt x="3338" y="411"/>
                </a:lnTo>
                <a:lnTo>
                  <a:pt x="3349" y="411"/>
                </a:lnTo>
                <a:lnTo>
                  <a:pt x="3360" y="413"/>
                </a:lnTo>
                <a:lnTo>
                  <a:pt x="3365" y="414"/>
                </a:lnTo>
                <a:lnTo>
                  <a:pt x="3370" y="416"/>
                </a:lnTo>
                <a:lnTo>
                  <a:pt x="3380" y="421"/>
                </a:lnTo>
                <a:lnTo>
                  <a:pt x="3389" y="426"/>
                </a:lnTo>
                <a:lnTo>
                  <a:pt x="3393" y="429"/>
                </a:lnTo>
                <a:lnTo>
                  <a:pt x="3397" y="433"/>
                </a:lnTo>
                <a:lnTo>
                  <a:pt x="3404" y="441"/>
                </a:lnTo>
                <a:lnTo>
                  <a:pt x="3407" y="446"/>
                </a:lnTo>
                <a:lnTo>
                  <a:pt x="3410" y="450"/>
                </a:lnTo>
                <a:lnTo>
                  <a:pt x="3412" y="456"/>
                </a:lnTo>
                <a:lnTo>
                  <a:pt x="3415" y="461"/>
                </a:lnTo>
                <a:lnTo>
                  <a:pt x="3417" y="467"/>
                </a:lnTo>
                <a:lnTo>
                  <a:pt x="3418" y="473"/>
                </a:lnTo>
                <a:lnTo>
                  <a:pt x="3419" y="479"/>
                </a:lnTo>
                <a:lnTo>
                  <a:pt x="3420" y="486"/>
                </a:lnTo>
                <a:lnTo>
                  <a:pt x="3421" y="493"/>
                </a:lnTo>
                <a:lnTo>
                  <a:pt x="3421" y="500"/>
                </a:lnTo>
                <a:lnTo>
                  <a:pt x="3421" y="514"/>
                </a:lnTo>
                <a:lnTo>
                  <a:pt x="3301" y="514"/>
                </a:lnTo>
                <a:lnTo>
                  <a:pt x="3301" y="519"/>
                </a:lnTo>
                <a:lnTo>
                  <a:pt x="3301" y="523"/>
                </a:lnTo>
                <a:lnTo>
                  <a:pt x="3302" y="528"/>
                </a:lnTo>
                <a:lnTo>
                  <a:pt x="3303" y="532"/>
                </a:lnTo>
                <a:lnTo>
                  <a:pt x="3307" y="539"/>
                </a:lnTo>
                <a:lnTo>
                  <a:pt x="3309" y="542"/>
                </a:lnTo>
                <a:lnTo>
                  <a:pt x="3311" y="545"/>
                </a:lnTo>
                <a:lnTo>
                  <a:pt x="3314" y="548"/>
                </a:lnTo>
                <a:lnTo>
                  <a:pt x="3317" y="550"/>
                </a:lnTo>
                <a:lnTo>
                  <a:pt x="3321" y="552"/>
                </a:lnTo>
                <a:lnTo>
                  <a:pt x="3324" y="554"/>
                </a:lnTo>
                <a:lnTo>
                  <a:pt x="3328" y="555"/>
                </a:lnTo>
                <a:lnTo>
                  <a:pt x="3332" y="556"/>
                </a:lnTo>
                <a:lnTo>
                  <a:pt x="3341" y="557"/>
                </a:lnTo>
                <a:lnTo>
                  <a:pt x="3347" y="556"/>
                </a:lnTo>
                <a:lnTo>
                  <a:pt x="3352" y="555"/>
                </a:lnTo>
                <a:lnTo>
                  <a:pt x="3357" y="554"/>
                </a:lnTo>
                <a:lnTo>
                  <a:pt x="3362" y="551"/>
                </a:lnTo>
                <a:lnTo>
                  <a:pt x="3364" y="550"/>
                </a:lnTo>
                <a:lnTo>
                  <a:pt x="3366" y="548"/>
                </a:lnTo>
                <a:lnTo>
                  <a:pt x="3370" y="545"/>
                </a:lnTo>
                <a:lnTo>
                  <a:pt x="3372" y="541"/>
                </a:lnTo>
                <a:lnTo>
                  <a:pt x="3375" y="536"/>
                </a:lnTo>
                <a:lnTo>
                  <a:pt x="3420" y="539"/>
                </a:lnTo>
                <a:lnTo>
                  <a:pt x="3418" y="545"/>
                </a:lnTo>
                <a:lnTo>
                  <a:pt x="3416" y="551"/>
                </a:lnTo>
                <a:lnTo>
                  <a:pt x="3414" y="556"/>
                </a:lnTo>
                <a:lnTo>
                  <a:pt x="3411" y="561"/>
                </a:lnTo>
                <a:lnTo>
                  <a:pt x="3407" y="566"/>
                </a:lnTo>
                <a:lnTo>
                  <a:pt x="3403" y="570"/>
                </a:lnTo>
                <a:lnTo>
                  <a:pt x="3399" y="575"/>
                </a:lnTo>
                <a:lnTo>
                  <a:pt x="3394" y="578"/>
                </a:lnTo>
                <a:lnTo>
                  <a:pt x="3388" y="582"/>
                </a:lnTo>
                <a:lnTo>
                  <a:pt x="3382" y="585"/>
                </a:lnTo>
                <a:lnTo>
                  <a:pt x="3376" y="587"/>
                </a:lnTo>
                <a:lnTo>
                  <a:pt x="3370" y="589"/>
                </a:lnTo>
                <a:lnTo>
                  <a:pt x="3366" y="590"/>
                </a:lnTo>
                <a:lnTo>
                  <a:pt x="3363" y="591"/>
                </a:lnTo>
                <a:lnTo>
                  <a:pt x="3355" y="592"/>
                </a:lnTo>
                <a:lnTo>
                  <a:pt x="3348" y="593"/>
                </a:lnTo>
                <a:lnTo>
                  <a:pt x="3340" y="593"/>
                </a:lnTo>
                <a:close/>
                <a:moveTo>
                  <a:pt x="3301" y="483"/>
                </a:moveTo>
                <a:lnTo>
                  <a:pt x="3375" y="483"/>
                </a:lnTo>
                <a:lnTo>
                  <a:pt x="3375" y="480"/>
                </a:lnTo>
                <a:lnTo>
                  <a:pt x="3374" y="476"/>
                </a:lnTo>
                <a:lnTo>
                  <a:pt x="3373" y="472"/>
                </a:lnTo>
                <a:lnTo>
                  <a:pt x="3372" y="469"/>
                </a:lnTo>
                <a:lnTo>
                  <a:pt x="3371" y="466"/>
                </a:lnTo>
                <a:lnTo>
                  <a:pt x="3369" y="463"/>
                </a:lnTo>
                <a:lnTo>
                  <a:pt x="3367" y="460"/>
                </a:lnTo>
                <a:lnTo>
                  <a:pt x="3365" y="457"/>
                </a:lnTo>
                <a:lnTo>
                  <a:pt x="3359" y="453"/>
                </a:lnTo>
                <a:lnTo>
                  <a:pt x="3353" y="450"/>
                </a:lnTo>
                <a:lnTo>
                  <a:pt x="3346" y="448"/>
                </a:lnTo>
                <a:lnTo>
                  <a:pt x="3339" y="447"/>
                </a:lnTo>
                <a:lnTo>
                  <a:pt x="3331" y="448"/>
                </a:lnTo>
                <a:lnTo>
                  <a:pt x="3327" y="449"/>
                </a:lnTo>
                <a:lnTo>
                  <a:pt x="3324" y="450"/>
                </a:lnTo>
                <a:lnTo>
                  <a:pt x="3317" y="453"/>
                </a:lnTo>
                <a:lnTo>
                  <a:pt x="3315" y="455"/>
                </a:lnTo>
                <a:lnTo>
                  <a:pt x="3312" y="458"/>
                </a:lnTo>
                <a:lnTo>
                  <a:pt x="3307" y="463"/>
                </a:lnTo>
                <a:lnTo>
                  <a:pt x="3304" y="470"/>
                </a:lnTo>
                <a:lnTo>
                  <a:pt x="3303" y="473"/>
                </a:lnTo>
                <a:lnTo>
                  <a:pt x="3302" y="476"/>
                </a:lnTo>
                <a:lnTo>
                  <a:pt x="3301" y="483"/>
                </a:lnTo>
                <a:close/>
                <a:moveTo>
                  <a:pt x="3456" y="590"/>
                </a:moveTo>
                <a:lnTo>
                  <a:pt x="3456" y="413"/>
                </a:lnTo>
                <a:lnTo>
                  <a:pt x="3503" y="413"/>
                </a:lnTo>
                <a:lnTo>
                  <a:pt x="3503" y="444"/>
                </a:lnTo>
                <a:lnTo>
                  <a:pt x="3507" y="436"/>
                </a:lnTo>
                <a:lnTo>
                  <a:pt x="3511" y="429"/>
                </a:lnTo>
                <a:lnTo>
                  <a:pt x="3516" y="424"/>
                </a:lnTo>
                <a:lnTo>
                  <a:pt x="3521" y="419"/>
                </a:lnTo>
                <a:lnTo>
                  <a:pt x="3524" y="417"/>
                </a:lnTo>
                <a:lnTo>
                  <a:pt x="3527" y="415"/>
                </a:lnTo>
                <a:lnTo>
                  <a:pt x="3534" y="413"/>
                </a:lnTo>
                <a:lnTo>
                  <a:pt x="3540" y="411"/>
                </a:lnTo>
                <a:lnTo>
                  <a:pt x="3548" y="410"/>
                </a:lnTo>
                <a:lnTo>
                  <a:pt x="3556" y="411"/>
                </a:lnTo>
                <a:lnTo>
                  <a:pt x="3563" y="412"/>
                </a:lnTo>
                <a:lnTo>
                  <a:pt x="3563" y="456"/>
                </a:lnTo>
                <a:lnTo>
                  <a:pt x="3559" y="455"/>
                </a:lnTo>
                <a:lnTo>
                  <a:pt x="3554" y="454"/>
                </a:lnTo>
                <a:lnTo>
                  <a:pt x="3542" y="453"/>
                </a:lnTo>
                <a:lnTo>
                  <a:pt x="3535" y="454"/>
                </a:lnTo>
                <a:lnTo>
                  <a:pt x="3531" y="454"/>
                </a:lnTo>
                <a:lnTo>
                  <a:pt x="3528" y="456"/>
                </a:lnTo>
                <a:lnTo>
                  <a:pt x="3524" y="457"/>
                </a:lnTo>
                <a:lnTo>
                  <a:pt x="3521" y="459"/>
                </a:lnTo>
                <a:lnTo>
                  <a:pt x="3518" y="461"/>
                </a:lnTo>
                <a:lnTo>
                  <a:pt x="3515" y="463"/>
                </a:lnTo>
                <a:lnTo>
                  <a:pt x="3511" y="469"/>
                </a:lnTo>
                <a:lnTo>
                  <a:pt x="3509" y="472"/>
                </a:lnTo>
                <a:lnTo>
                  <a:pt x="3508" y="475"/>
                </a:lnTo>
                <a:lnTo>
                  <a:pt x="3506" y="478"/>
                </a:lnTo>
                <a:lnTo>
                  <a:pt x="3506" y="482"/>
                </a:lnTo>
                <a:lnTo>
                  <a:pt x="3505" y="486"/>
                </a:lnTo>
                <a:lnTo>
                  <a:pt x="3505" y="490"/>
                </a:lnTo>
                <a:lnTo>
                  <a:pt x="3505" y="590"/>
                </a:lnTo>
                <a:lnTo>
                  <a:pt x="3456" y="590"/>
                </a:lnTo>
                <a:close/>
                <a:moveTo>
                  <a:pt x="3736" y="463"/>
                </a:moveTo>
                <a:lnTo>
                  <a:pt x="3692" y="466"/>
                </a:lnTo>
                <a:lnTo>
                  <a:pt x="3690" y="462"/>
                </a:lnTo>
                <a:lnTo>
                  <a:pt x="3688" y="458"/>
                </a:lnTo>
                <a:lnTo>
                  <a:pt x="3686" y="455"/>
                </a:lnTo>
                <a:lnTo>
                  <a:pt x="3682" y="451"/>
                </a:lnTo>
                <a:lnTo>
                  <a:pt x="3678" y="449"/>
                </a:lnTo>
                <a:lnTo>
                  <a:pt x="3673" y="447"/>
                </a:lnTo>
                <a:lnTo>
                  <a:pt x="3668" y="446"/>
                </a:lnTo>
                <a:lnTo>
                  <a:pt x="3662" y="445"/>
                </a:lnTo>
                <a:lnTo>
                  <a:pt x="3656" y="446"/>
                </a:lnTo>
                <a:lnTo>
                  <a:pt x="3651" y="447"/>
                </a:lnTo>
                <a:lnTo>
                  <a:pt x="3647" y="448"/>
                </a:lnTo>
                <a:lnTo>
                  <a:pt x="3643" y="450"/>
                </a:lnTo>
                <a:lnTo>
                  <a:pt x="3639" y="453"/>
                </a:lnTo>
                <a:lnTo>
                  <a:pt x="3637" y="456"/>
                </a:lnTo>
                <a:lnTo>
                  <a:pt x="3635" y="459"/>
                </a:lnTo>
                <a:lnTo>
                  <a:pt x="3635" y="463"/>
                </a:lnTo>
                <a:lnTo>
                  <a:pt x="3635" y="466"/>
                </a:lnTo>
                <a:lnTo>
                  <a:pt x="3636" y="469"/>
                </a:lnTo>
                <a:lnTo>
                  <a:pt x="3638" y="471"/>
                </a:lnTo>
                <a:lnTo>
                  <a:pt x="3640" y="474"/>
                </a:lnTo>
                <a:lnTo>
                  <a:pt x="3643" y="476"/>
                </a:lnTo>
                <a:lnTo>
                  <a:pt x="3647" y="478"/>
                </a:lnTo>
                <a:lnTo>
                  <a:pt x="3652" y="479"/>
                </a:lnTo>
                <a:lnTo>
                  <a:pt x="3657" y="481"/>
                </a:lnTo>
                <a:lnTo>
                  <a:pt x="3689" y="487"/>
                </a:lnTo>
                <a:lnTo>
                  <a:pt x="3696" y="488"/>
                </a:lnTo>
                <a:lnTo>
                  <a:pt x="3701" y="490"/>
                </a:lnTo>
                <a:lnTo>
                  <a:pt x="3707" y="492"/>
                </a:lnTo>
                <a:lnTo>
                  <a:pt x="3712" y="494"/>
                </a:lnTo>
                <a:lnTo>
                  <a:pt x="3720" y="499"/>
                </a:lnTo>
                <a:lnTo>
                  <a:pt x="3728" y="504"/>
                </a:lnTo>
                <a:lnTo>
                  <a:pt x="3731" y="507"/>
                </a:lnTo>
                <a:lnTo>
                  <a:pt x="3733" y="511"/>
                </a:lnTo>
                <a:lnTo>
                  <a:pt x="3735" y="514"/>
                </a:lnTo>
                <a:lnTo>
                  <a:pt x="3737" y="518"/>
                </a:lnTo>
                <a:lnTo>
                  <a:pt x="3740" y="526"/>
                </a:lnTo>
                <a:lnTo>
                  <a:pt x="3740" y="530"/>
                </a:lnTo>
                <a:lnTo>
                  <a:pt x="3740" y="535"/>
                </a:lnTo>
                <a:lnTo>
                  <a:pt x="3740" y="539"/>
                </a:lnTo>
                <a:lnTo>
                  <a:pt x="3740" y="543"/>
                </a:lnTo>
                <a:lnTo>
                  <a:pt x="3739" y="547"/>
                </a:lnTo>
                <a:lnTo>
                  <a:pt x="3738" y="551"/>
                </a:lnTo>
                <a:lnTo>
                  <a:pt x="3736" y="555"/>
                </a:lnTo>
                <a:lnTo>
                  <a:pt x="3735" y="559"/>
                </a:lnTo>
                <a:lnTo>
                  <a:pt x="3733" y="562"/>
                </a:lnTo>
                <a:lnTo>
                  <a:pt x="3730" y="565"/>
                </a:lnTo>
                <a:lnTo>
                  <a:pt x="3725" y="572"/>
                </a:lnTo>
                <a:lnTo>
                  <a:pt x="3718" y="577"/>
                </a:lnTo>
                <a:lnTo>
                  <a:pt x="3711" y="582"/>
                </a:lnTo>
                <a:lnTo>
                  <a:pt x="3702" y="586"/>
                </a:lnTo>
                <a:lnTo>
                  <a:pt x="3693" y="589"/>
                </a:lnTo>
                <a:lnTo>
                  <a:pt x="3683" y="591"/>
                </a:lnTo>
                <a:lnTo>
                  <a:pt x="3673" y="593"/>
                </a:lnTo>
                <a:lnTo>
                  <a:pt x="3662" y="593"/>
                </a:lnTo>
                <a:lnTo>
                  <a:pt x="3653" y="593"/>
                </a:lnTo>
                <a:lnTo>
                  <a:pt x="3645" y="592"/>
                </a:lnTo>
                <a:lnTo>
                  <a:pt x="3637" y="591"/>
                </a:lnTo>
                <a:lnTo>
                  <a:pt x="3630" y="589"/>
                </a:lnTo>
                <a:lnTo>
                  <a:pt x="3623" y="587"/>
                </a:lnTo>
                <a:lnTo>
                  <a:pt x="3617" y="585"/>
                </a:lnTo>
                <a:lnTo>
                  <a:pt x="3611" y="582"/>
                </a:lnTo>
                <a:lnTo>
                  <a:pt x="3606" y="578"/>
                </a:lnTo>
                <a:lnTo>
                  <a:pt x="3601" y="575"/>
                </a:lnTo>
                <a:lnTo>
                  <a:pt x="3596" y="570"/>
                </a:lnTo>
                <a:lnTo>
                  <a:pt x="3593" y="566"/>
                </a:lnTo>
                <a:lnTo>
                  <a:pt x="3589" y="561"/>
                </a:lnTo>
                <a:lnTo>
                  <a:pt x="3587" y="556"/>
                </a:lnTo>
                <a:lnTo>
                  <a:pt x="3584" y="550"/>
                </a:lnTo>
                <a:lnTo>
                  <a:pt x="3583" y="545"/>
                </a:lnTo>
                <a:lnTo>
                  <a:pt x="3582" y="538"/>
                </a:lnTo>
                <a:lnTo>
                  <a:pt x="3630" y="536"/>
                </a:lnTo>
                <a:lnTo>
                  <a:pt x="3631" y="541"/>
                </a:lnTo>
                <a:lnTo>
                  <a:pt x="3634" y="545"/>
                </a:lnTo>
                <a:lnTo>
                  <a:pt x="3637" y="549"/>
                </a:lnTo>
                <a:lnTo>
                  <a:pt x="3640" y="552"/>
                </a:lnTo>
                <a:lnTo>
                  <a:pt x="3645" y="555"/>
                </a:lnTo>
                <a:lnTo>
                  <a:pt x="3650" y="556"/>
                </a:lnTo>
                <a:lnTo>
                  <a:pt x="3656" y="557"/>
                </a:lnTo>
                <a:lnTo>
                  <a:pt x="3662" y="558"/>
                </a:lnTo>
                <a:lnTo>
                  <a:pt x="3668" y="557"/>
                </a:lnTo>
                <a:lnTo>
                  <a:pt x="3673" y="557"/>
                </a:lnTo>
                <a:lnTo>
                  <a:pt x="3678" y="555"/>
                </a:lnTo>
                <a:lnTo>
                  <a:pt x="3681" y="554"/>
                </a:lnTo>
                <a:lnTo>
                  <a:pt x="3683" y="553"/>
                </a:lnTo>
                <a:lnTo>
                  <a:pt x="3686" y="550"/>
                </a:lnTo>
                <a:lnTo>
                  <a:pt x="3689" y="547"/>
                </a:lnTo>
                <a:lnTo>
                  <a:pt x="3689" y="545"/>
                </a:lnTo>
                <a:lnTo>
                  <a:pt x="3690" y="544"/>
                </a:lnTo>
                <a:lnTo>
                  <a:pt x="3691" y="540"/>
                </a:lnTo>
                <a:lnTo>
                  <a:pt x="3690" y="537"/>
                </a:lnTo>
                <a:lnTo>
                  <a:pt x="3689" y="534"/>
                </a:lnTo>
                <a:lnTo>
                  <a:pt x="3687" y="531"/>
                </a:lnTo>
                <a:lnTo>
                  <a:pt x="3685" y="529"/>
                </a:lnTo>
                <a:lnTo>
                  <a:pt x="3682" y="527"/>
                </a:lnTo>
                <a:lnTo>
                  <a:pt x="3678" y="525"/>
                </a:lnTo>
                <a:lnTo>
                  <a:pt x="3673" y="523"/>
                </a:lnTo>
                <a:lnTo>
                  <a:pt x="3668" y="522"/>
                </a:lnTo>
                <a:lnTo>
                  <a:pt x="3637" y="516"/>
                </a:lnTo>
                <a:lnTo>
                  <a:pt x="3631" y="515"/>
                </a:lnTo>
                <a:lnTo>
                  <a:pt x="3625" y="513"/>
                </a:lnTo>
                <a:lnTo>
                  <a:pt x="3615" y="509"/>
                </a:lnTo>
                <a:lnTo>
                  <a:pt x="3610" y="507"/>
                </a:lnTo>
                <a:lnTo>
                  <a:pt x="3606" y="504"/>
                </a:lnTo>
                <a:lnTo>
                  <a:pt x="3602" y="501"/>
                </a:lnTo>
                <a:lnTo>
                  <a:pt x="3599" y="498"/>
                </a:lnTo>
                <a:lnTo>
                  <a:pt x="3596" y="495"/>
                </a:lnTo>
                <a:lnTo>
                  <a:pt x="3593" y="492"/>
                </a:lnTo>
                <a:lnTo>
                  <a:pt x="3591" y="488"/>
                </a:lnTo>
                <a:lnTo>
                  <a:pt x="3589" y="484"/>
                </a:lnTo>
                <a:lnTo>
                  <a:pt x="3588" y="480"/>
                </a:lnTo>
                <a:lnTo>
                  <a:pt x="3587" y="475"/>
                </a:lnTo>
                <a:lnTo>
                  <a:pt x="3586" y="471"/>
                </a:lnTo>
                <a:lnTo>
                  <a:pt x="3586" y="466"/>
                </a:lnTo>
                <a:lnTo>
                  <a:pt x="3587" y="459"/>
                </a:lnTo>
                <a:lnTo>
                  <a:pt x="3587" y="454"/>
                </a:lnTo>
                <a:lnTo>
                  <a:pt x="3589" y="448"/>
                </a:lnTo>
                <a:lnTo>
                  <a:pt x="3591" y="443"/>
                </a:lnTo>
                <a:lnTo>
                  <a:pt x="3594" y="438"/>
                </a:lnTo>
                <a:lnTo>
                  <a:pt x="3598" y="433"/>
                </a:lnTo>
                <a:lnTo>
                  <a:pt x="3602" y="429"/>
                </a:lnTo>
                <a:lnTo>
                  <a:pt x="3607" y="425"/>
                </a:lnTo>
                <a:lnTo>
                  <a:pt x="3612" y="422"/>
                </a:lnTo>
                <a:lnTo>
                  <a:pt x="3618" y="419"/>
                </a:lnTo>
                <a:lnTo>
                  <a:pt x="3624" y="416"/>
                </a:lnTo>
                <a:lnTo>
                  <a:pt x="3631" y="414"/>
                </a:lnTo>
                <a:lnTo>
                  <a:pt x="3634" y="413"/>
                </a:lnTo>
                <a:lnTo>
                  <a:pt x="3638" y="413"/>
                </a:lnTo>
                <a:lnTo>
                  <a:pt x="3645" y="412"/>
                </a:lnTo>
                <a:lnTo>
                  <a:pt x="3653" y="411"/>
                </a:lnTo>
                <a:lnTo>
                  <a:pt x="3661" y="411"/>
                </a:lnTo>
                <a:lnTo>
                  <a:pt x="3669" y="411"/>
                </a:lnTo>
                <a:lnTo>
                  <a:pt x="3677" y="412"/>
                </a:lnTo>
                <a:lnTo>
                  <a:pt x="3684" y="413"/>
                </a:lnTo>
                <a:lnTo>
                  <a:pt x="3691" y="414"/>
                </a:lnTo>
                <a:lnTo>
                  <a:pt x="3697" y="416"/>
                </a:lnTo>
                <a:lnTo>
                  <a:pt x="3703" y="419"/>
                </a:lnTo>
                <a:lnTo>
                  <a:pt x="3709" y="421"/>
                </a:lnTo>
                <a:lnTo>
                  <a:pt x="3714" y="425"/>
                </a:lnTo>
                <a:lnTo>
                  <a:pt x="3718" y="428"/>
                </a:lnTo>
                <a:lnTo>
                  <a:pt x="3723" y="432"/>
                </a:lnTo>
                <a:lnTo>
                  <a:pt x="3726" y="437"/>
                </a:lnTo>
                <a:lnTo>
                  <a:pt x="3728" y="439"/>
                </a:lnTo>
                <a:lnTo>
                  <a:pt x="3729" y="441"/>
                </a:lnTo>
                <a:lnTo>
                  <a:pt x="3732" y="446"/>
                </a:lnTo>
                <a:lnTo>
                  <a:pt x="3734" y="452"/>
                </a:lnTo>
                <a:lnTo>
                  <a:pt x="3735" y="457"/>
                </a:lnTo>
                <a:lnTo>
                  <a:pt x="3736" y="463"/>
                </a:lnTo>
                <a:close/>
                <a:moveTo>
                  <a:pt x="3797" y="390"/>
                </a:moveTo>
                <a:lnTo>
                  <a:pt x="3792" y="390"/>
                </a:lnTo>
                <a:lnTo>
                  <a:pt x="3787" y="388"/>
                </a:lnTo>
                <a:lnTo>
                  <a:pt x="3783" y="386"/>
                </a:lnTo>
                <a:lnTo>
                  <a:pt x="3778" y="383"/>
                </a:lnTo>
                <a:lnTo>
                  <a:pt x="3775" y="379"/>
                </a:lnTo>
                <a:lnTo>
                  <a:pt x="3773" y="375"/>
                </a:lnTo>
                <a:lnTo>
                  <a:pt x="3771" y="370"/>
                </a:lnTo>
                <a:lnTo>
                  <a:pt x="3771" y="365"/>
                </a:lnTo>
                <a:lnTo>
                  <a:pt x="3771" y="360"/>
                </a:lnTo>
                <a:lnTo>
                  <a:pt x="3773" y="356"/>
                </a:lnTo>
                <a:lnTo>
                  <a:pt x="3775" y="352"/>
                </a:lnTo>
                <a:lnTo>
                  <a:pt x="3778" y="348"/>
                </a:lnTo>
                <a:lnTo>
                  <a:pt x="3783" y="345"/>
                </a:lnTo>
                <a:lnTo>
                  <a:pt x="3787" y="342"/>
                </a:lnTo>
                <a:lnTo>
                  <a:pt x="3792" y="341"/>
                </a:lnTo>
                <a:lnTo>
                  <a:pt x="3797" y="341"/>
                </a:lnTo>
                <a:lnTo>
                  <a:pt x="3802" y="341"/>
                </a:lnTo>
                <a:lnTo>
                  <a:pt x="3807" y="342"/>
                </a:lnTo>
                <a:lnTo>
                  <a:pt x="3812" y="345"/>
                </a:lnTo>
                <a:lnTo>
                  <a:pt x="3816" y="348"/>
                </a:lnTo>
                <a:lnTo>
                  <a:pt x="3819" y="352"/>
                </a:lnTo>
                <a:lnTo>
                  <a:pt x="3822" y="356"/>
                </a:lnTo>
                <a:lnTo>
                  <a:pt x="3823" y="360"/>
                </a:lnTo>
                <a:lnTo>
                  <a:pt x="3824" y="365"/>
                </a:lnTo>
                <a:lnTo>
                  <a:pt x="3823" y="370"/>
                </a:lnTo>
                <a:lnTo>
                  <a:pt x="3822" y="375"/>
                </a:lnTo>
                <a:lnTo>
                  <a:pt x="3819" y="379"/>
                </a:lnTo>
                <a:lnTo>
                  <a:pt x="3816" y="383"/>
                </a:lnTo>
                <a:lnTo>
                  <a:pt x="3812" y="386"/>
                </a:lnTo>
                <a:lnTo>
                  <a:pt x="3807" y="388"/>
                </a:lnTo>
                <a:lnTo>
                  <a:pt x="3802" y="390"/>
                </a:lnTo>
                <a:lnTo>
                  <a:pt x="3797" y="390"/>
                </a:lnTo>
                <a:close/>
                <a:moveTo>
                  <a:pt x="3772" y="413"/>
                </a:moveTo>
                <a:lnTo>
                  <a:pt x="3822" y="413"/>
                </a:lnTo>
                <a:lnTo>
                  <a:pt x="3822" y="590"/>
                </a:lnTo>
                <a:lnTo>
                  <a:pt x="3772" y="590"/>
                </a:lnTo>
                <a:lnTo>
                  <a:pt x="3772" y="413"/>
                </a:lnTo>
                <a:close/>
                <a:moveTo>
                  <a:pt x="3955" y="413"/>
                </a:moveTo>
                <a:lnTo>
                  <a:pt x="3955" y="450"/>
                </a:lnTo>
                <a:lnTo>
                  <a:pt x="3921" y="450"/>
                </a:lnTo>
                <a:lnTo>
                  <a:pt x="3921" y="535"/>
                </a:lnTo>
                <a:lnTo>
                  <a:pt x="3922" y="540"/>
                </a:lnTo>
                <a:lnTo>
                  <a:pt x="3923" y="544"/>
                </a:lnTo>
                <a:lnTo>
                  <a:pt x="3923" y="545"/>
                </a:lnTo>
                <a:lnTo>
                  <a:pt x="3924" y="547"/>
                </a:lnTo>
                <a:lnTo>
                  <a:pt x="3926" y="549"/>
                </a:lnTo>
                <a:lnTo>
                  <a:pt x="3929" y="551"/>
                </a:lnTo>
                <a:lnTo>
                  <a:pt x="3931" y="552"/>
                </a:lnTo>
                <a:lnTo>
                  <a:pt x="3935" y="552"/>
                </a:lnTo>
                <a:lnTo>
                  <a:pt x="3938" y="553"/>
                </a:lnTo>
                <a:lnTo>
                  <a:pt x="3945" y="552"/>
                </a:lnTo>
                <a:lnTo>
                  <a:pt x="3950" y="551"/>
                </a:lnTo>
                <a:lnTo>
                  <a:pt x="3958" y="587"/>
                </a:lnTo>
                <a:lnTo>
                  <a:pt x="3948" y="590"/>
                </a:lnTo>
                <a:lnTo>
                  <a:pt x="3940" y="591"/>
                </a:lnTo>
                <a:lnTo>
                  <a:pt x="3931" y="592"/>
                </a:lnTo>
                <a:lnTo>
                  <a:pt x="3925" y="592"/>
                </a:lnTo>
                <a:lnTo>
                  <a:pt x="3919" y="592"/>
                </a:lnTo>
                <a:lnTo>
                  <a:pt x="3913" y="591"/>
                </a:lnTo>
                <a:lnTo>
                  <a:pt x="3907" y="590"/>
                </a:lnTo>
                <a:lnTo>
                  <a:pt x="3902" y="588"/>
                </a:lnTo>
                <a:lnTo>
                  <a:pt x="3896" y="586"/>
                </a:lnTo>
                <a:lnTo>
                  <a:pt x="3892" y="583"/>
                </a:lnTo>
                <a:lnTo>
                  <a:pt x="3887" y="581"/>
                </a:lnTo>
                <a:lnTo>
                  <a:pt x="3884" y="577"/>
                </a:lnTo>
                <a:lnTo>
                  <a:pt x="3880" y="573"/>
                </a:lnTo>
                <a:lnTo>
                  <a:pt x="3878" y="569"/>
                </a:lnTo>
                <a:lnTo>
                  <a:pt x="3875" y="564"/>
                </a:lnTo>
                <a:lnTo>
                  <a:pt x="3874" y="559"/>
                </a:lnTo>
                <a:lnTo>
                  <a:pt x="3872" y="554"/>
                </a:lnTo>
                <a:lnTo>
                  <a:pt x="3872" y="548"/>
                </a:lnTo>
                <a:lnTo>
                  <a:pt x="3871" y="542"/>
                </a:lnTo>
                <a:lnTo>
                  <a:pt x="3871" y="450"/>
                </a:lnTo>
                <a:lnTo>
                  <a:pt x="3847" y="450"/>
                </a:lnTo>
                <a:lnTo>
                  <a:pt x="3847" y="413"/>
                </a:lnTo>
                <a:lnTo>
                  <a:pt x="3871" y="413"/>
                </a:lnTo>
                <a:lnTo>
                  <a:pt x="3871" y="371"/>
                </a:lnTo>
                <a:lnTo>
                  <a:pt x="3921" y="371"/>
                </a:lnTo>
                <a:lnTo>
                  <a:pt x="3921" y="413"/>
                </a:lnTo>
                <a:lnTo>
                  <a:pt x="3955" y="413"/>
                </a:lnTo>
                <a:close/>
                <a:moveTo>
                  <a:pt x="4062" y="593"/>
                </a:moveTo>
                <a:lnTo>
                  <a:pt x="4056" y="593"/>
                </a:lnTo>
                <a:lnTo>
                  <a:pt x="4049" y="592"/>
                </a:lnTo>
                <a:lnTo>
                  <a:pt x="4037" y="590"/>
                </a:lnTo>
                <a:lnTo>
                  <a:pt x="4031" y="589"/>
                </a:lnTo>
                <a:lnTo>
                  <a:pt x="4026" y="587"/>
                </a:lnTo>
                <a:lnTo>
                  <a:pt x="4015" y="582"/>
                </a:lnTo>
                <a:lnTo>
                  <a:pt x="4011" y="579"/>
                </a:lnTo>
                <a:lnTo>
                  <a:pt x="4006" y="576"/>
                </a:lnTo>
                <a:lnTo>
                  <a:pt x="4002" y="572"/>
                </a:lnTo>
                <a:lnTo>
                  <a:pt x="3998" y="569"/>
                </a:lnTo>
                <a:lnTo>
                  <a:pt x="3991" y="560"/>
                </a:lnTo>
                <a:lnTo>
                  <a:pt x="3988" y="555"/>
                </a:lnTo>
                <a:lnTo>
                  <a:pt x="3985" y="550"/>
                </a:lnTo>
                <a:lnTo>
                  <a:pt x="3981" y="540"/>
                </a:lnTo>
                <a:lnTo>
                  <a:pt x="3979" y="534"/>
                </a:lnTo>
                <a:lnTo>
                  <a:pt x="3977" y="528"/>
                </a:lnTo>
                <a:lnTo>
                  <a:pt x="3976" y="522"/>
                </a:lnTo>
                <a:lnTo>
                  <a:pt x="3975" y="516"/>
                </a:lnTo>
                <a:lnTo>
                  <a:pt x="3975" y="509"/>
                </a:lnTo>
                <a:lnTo>
                  <a:pt x="3975" y="502"/>
                </a:lnTo>
                <a:lnTo>
                  <a:pt x="3975" y="495"/>
                </a:lnTo>
                <a:lnTo>
                  <a:pt x="3975" y="489"/>
                </a:lnTo>
                <a:lnTo>
                  <a:pt x="3976" y="483"/>
                </a:lnTo>
                <a:lnTo>
                  <a:pt x="3977" y="477"/>
                </a:lnTo>
                <a:lnTo>
                  <a:pt x="3981" y="465"/>
                </a:lnTo>
                <a:lnTo>
                  <a:pt x="3983" y="459"/>
                </a:lnTo>
                <a:lnTo>
                  <a:pt x="3985" y="454"/>
                </a:lnTo>
                <a:lnTo>
                  <a:pt x="3991" y="445"/>
                </a:lnTo>
                <a:lnTo>
                  <a:pt x="3994" y="440"/>
                </a:lnTo>
                <a:lnTo>
                  <a:pt x="3998" y="436"/>
                </a:lnTo>
                <a:lnTo>
                  <a:pt x="4002" y="432"/>
                </a:lnTo>
                <a:lnTo>
                  <a:pt x="4006" y="428"/>
                </a:lnTo>
                <a:lnTo>
                  <a:pt x="4015" y="422"/>
                </a:lnTo>
                <a:lnTo>
                  <a:pt x="4020" y="419"/>
                </a:lnTo>
                <a:lnTo>
                  <a:pt x="4025" y="417"/>
                </a:lnTo>
                <a:lnTo>
                  <a:pt x="4030" y="415"/>
                </a:lnTo>
                <a:lnTo>
                  <a:pt x="4036" y="413"/>
                </a:lnTo>
                <a:lnTo>
                  <a:pt x="4042" y="412"/>
                </a:lnTo>
                <a:lnTo>
                  <a:pt x="4048" y="411"/>
                </a:lnTo>
                <a:lnTo>
                  <a:pt x="4060" y="411"/>
                </a:lnTo>
                <a:lnTo>
                  <a:pt x="4072" y="411"/>
                </a:lnTo>
                <a:lnTo>
                  <a:pt x="4083" y="413"/>
                </a:lnTo>
                <a:lnTo>
                  <a:pt x="4088" y="414"/>
                </a:lnTo>
                <a:lnTo>
                  <a:pt x="4093" y="416"/>
                </a:lnTo>
                <a:lnTo>
                  <a:pt x="4103" y="421"/>
                </a:lnTo>
                <a:lnTo>
                  <a:pt x="4111" y="426"/>
                </a:lnTo>
                <a:lnTo>
                  <a:pt x="4116" y="429"/>
                </a:lnTo>
                <a:lnTo>
                  <a:pt x="4119" y="433"/>
                </a:lnTo>
                <a:lnTo>
                  <a:pt x="4126" y="441"/>
                </a:lnTo>
                <a:lnTo>
                  <a:pt x="4129" y="446"/>
                </a:lnTo>
                <a:lnTo>
                  <a:pt x="4132" y="450"/>
                </a:lnTo>
                <a:lnTo>
                  <a:pt x="4135" y="456"/>
                </a:lnTo>
                <a:lnTo>
                  <a:pt x="4137" y="461"/>
                </a:lnTo>
                <a:lnTo>
                  <a:pt x="4139" y="467"/>
                </a:lnTo>
                <a:lnTo>
                  <a:pt x="4141" y="473"/>
                </a:lnTo>
                <a:lnTo>
                  <a:pt x="4142" y="479"/>
                </a:lnTo>
                <a:lnTo>
                  <a:pt x="4143" y="486"/>
                </a:lnTo>
                <a:lnTo>
                  <a:pt x="4143" y="493"/>
                </a:lnTo>
                <a:lnTo>
                  <a:pt x="4143" y="500"/>
                </a:lnTo>
                <a:lnTo>
                  <a:pt x="4143" y="514"/>
                </a:lnTo>
                <a:lnTo>
                  <a:pt x="4023" y="514"/>
                </a:lnTo>
                <a:lnTo>
                  <a:pt x="4023" y="519"/>
                </a:lnTo>
                <a:lnTo>
                  <a:pt x="4024" y="523"/>
                </a:lnTo>
                <a:lnTo>
                  <a:pt x="4026" y="532"/>
                </a:lnTo>
                <a:lnTo>
                  <a:pt x="4027" y="535"/>
                </a:lnTo>
                <a:lnTo>
                  <a:pt x="4029" y="539"/>
                </a:lnTo>
                <a:lnTo>
                  <a:pt x="4031" y="542"/>
                </a:lnTo>
                <a:lnTo>
                  <a:pt x="4034" y="545"/>
                </a:lnTo>
                <a:lnTo>
                  <a:pt x="4037" y="548"/>
                </a:lnTo>
                <a:lnTo>
                  <a:pt x="4040" y="550"/>
                </a:lnTo>
                <a:lnTo>
                  <a:pt x="4043" y="552"/>
                </a:lnTo>
                <a:lnTo>
                  <a:pt x="4047" y="554"/>
                </a:lnTo>
                <a:lnTo>
                  <a:pt x="4050" y="555"/>
                </a:lnTo>
                <a:lnTo>
                  <a:pt x="4054" y="556"/>
                </a:lnTo>
                <a:lnTo>
                  <a:pt x="4063" y="557"/>
                </a:lnTo>
                <a:lnTo>
                  <a:pt x="4069" y="556"/>
                </a:lnTo>
                <a:lnTo>
                  <a:pt x="4075" y="555"/>
                </a:lnTo>
                <a:lnTo>
                  <a:pt x="4080" y="554"/>
                </a:lnTo>
                <a:lnTo>
                  <a:pt x="4084" y="551"/>
                </a:lnTo>
                <a:lnTo>
                  <a:pt x="4087" y="550"/>
                </a:lnTo>
                <a:lnTo>
                  <a:pt x="4089" y="548"/>
                </a:lnTo>
                <a:lnTo>
                  <a:pt x="4092" y="545"/>
                </a:lnTo>
                <a:lnTo>
                  <a:pt x="4095" y="541"/>
                </a:lnTo>
                <a:lnTo>
                  <a:pt x="4097" y="536"/>
                </a:lnTo>
                <a:lnTo>
                  <a:pt x="4142" y="539"/>
                </a:lnTo>
                <a:lnTo>
                  <a:pt x="4141" y="545"/>
                </a:lnTo>
                <a:lnTo>
                  <a:pt x="4139" y="551"/>
                </a:lnTo>
                <a:lnTo>
                  <a:pt x="4136" y="556"/>
                </a:lnTo>
                <a:lnTo>
                  <a:pt x="4133" y="561"/>
                </a:lnTo>
                <a:lnTo>
                  <a:pt x="4130" y="566"/>
                </a:lnTo>
                <a:lnTo>
                  <a:pt x="4126" y="570"/>
                </a:lnTo>
                <a:lnTo>
                  <a:pt x="4121" y="575"/>
                </a:lnTo>
                <a:lnTo>
                  <a:pt x="4116" y="578"/>
                </a:lnTo>
                <a:lnTo>
                  <a:pt x="4111" y="582"/>
                </a:lnTo>
                <a:lnTo>
                  <a:pt x="4105" y="585"/>
                </a:lnTo>
                <a:lnTo>
                  <a:pt x="4099" y="587"/>
                </a:lnTo>
                <a:lnTo>
                  <a:pt x="4092" y="589"/>
                </a:lnTo>
                <a:lnTo>
                  <a:pt x="4089" y="590"/>
                </a:lnTo>
                <a:lnTo>
                  <a:pt x="4085" y="591"/>
                </a:lnTo>
                <a:lnTo>
                  <a:pt x="4078" y="592"/>
                </a:lnTo>
                <a:lnTo>
                  <a:pt x="4070" y="593"/>
                </a:lnTo>
                <a:lnTo>
                  <a:pt x="4062" y="593"/>
                </a:lnTo>
                <a:close/>
                <a:moveTo>
                  <a:pt x="4023" y="483"/>
                </a:moveTo>
                <a:lnTo>
                  <a:pt x="4097" y="483"/>
                </a:lnTo>
                <a:lnTo>
                  <a:pt x="4097" y="480"/>
                </a:lnTo>
                <a:lnTo>
                  <a:pt x="4097" y="476"/>
                </a:lnTo>
                <a:lnTo>
                  <a:pt x="4096" y="472"/>
                </a:lnTo>
                <a:lnTo>
                  <a:pt x="4095" y="469"/>
                </a:lnTo>
                <a:lnTo>
                  <a:pt x="4093" y="466"/>
                </a:lnTo>
                <a:lnTo>
                  <a:pt x="4092" y="463"/>
                </a:lnTo>
                <a:lnTo>
                  <a:pt x="4089" y="460"/>
                </a:lnTo>
                <a:lnTo>
                  <a:pt x="4087" y="457"/>
                </a:lnTo>
                <a:lnTo>
                  <a:pt x="4082" y="453"/>
                </a:lnTo>
                <a:lnTo>
                  <a:pt x="4076" y="450"/>
                </a:lnTo>
                <a:lnTo>
                  <a:pt x="4069" y="448"/>
                </a:lnTo>
                <a:lnTo>
                  <a:pt x="4061" y="447"/>
                </a:lnTo>
                <a:lnTo>
                  <a:pt x="4053" y="448"/>
                </a:lnTo>
                <a:lnTo>
                  <a:pt x="4050" y="449"/>
                </a:lnTo>
                <a:lnTo>
                  <a:pt x="4046" y="450"/>
                </a:lnTo>
                <a:lnTo>
                  <a:pt x="4040" y="453"/>
                </a:lnTo>
                <a:lnTo>
                  <a:pt x="4037" y="455"/>
                </a:lnTo>
                <a:lnTo>
                  <a:pt x="4034" y="458"/>
                </a:lnTo>
                <a:lnTo>
                  <a:pt x="4030" y="463"/>
                </a:lnTo>
                <a:lnTo>
                  <a:pt x="4026" y="470"/>
                </a:lnTo>
                <a:lnTo>
                  <a:pt x="4025" y="473"/>
                </a:lnTo>
                <a:lnTo>
                  <a:pt x="4024" y="476"/>
                </a:lnTo>
                <a:lnTo>
                  <a:pt x="4023" y="483"/>
                </a:lnTo>
                <a:close/>
                <a:moveTo>
                  <a:pt x="4267" y="413"/>
                </a:moveTo>
                <a:lnTo>
                  <a:pt x="4267" y="450"/>
                </a:lnTo>
                <a:lnTo>
                  <a:pt x="4234" y="450"/>
                </a:lnTo>
                <a:lnTo>
                  <a:pt x="4234" y="535"/>
                </a:lnTo>
                <a:lnTo>
                  <a:pt x="4234" y="540"/>
                </a:lnTo>
                <a:lnTo>
                  <a:pt x="4235" y="544"/>
                </a:lnTo>
                <a:lnTo>
                  <a:pt x="4236" y="545"/>
                </a:lnTo>
                <a:lnTo>
                  <a:pt x="4236" y="547"/>
                </a:lnTo>
                <a:lnTo>
                  <a:pt x="4238" y="549"/>
                </a:lnTo>
                <a:lnTo>
                  <a:pt x="4241" y="551"/>
                </a:lnTo>
                <a:lnTo>
                  <a:pt x="4244" y="552"/>
                </a:lnTo>
                <a:lnTo>
                  <a:pt x="4247" y="552"/>
                </a:lnTo>
                <a:lnTo>
                  <a:pt x="4250" y="553"/>
                </a:lnTo>
                <a:lnTo>
                  <a:pt x="4257" y="552"/>
                </a:lnTo>
                <a:lnTo>
                  <a:pt x="4263" y="551"/>
                </a:lnTo>
                <a:lnTo>
                  <a:pt x="4270" y="587"/>
                </a:lnTo>
                <a:lnTo>
                  <a:pt x="4260" y="590"/>
                </a:lnTo>
                <a:lnTo>
                  <a:pt x="4253" y="591"/>
                </a:lnTo>
                <a:lnTo>
                  <a:pt x="4244" y="592"/>
                </a:lnTo>
                <a:lnTo>
                  <a:pt x="4237" y="592"/>
                </a:lnTo>
                <a:lnTo>
                  <a:pt x="4231" y="592"/>
                </a:lnTo>
                <a:lnTo>
                  <a:pt x="4225" y="591"/>
                </a:lnTo>
                <a:lnTo>
                  <a:pt x="4220" y="590"/>
                </a:lnTo>
                <a:lnTo>
                  <a:pt x="4214" y="588"/>
                </a:lnTo>
                <a:lnTo>
                  <a:pt x="4210" y="586"/>
                </a:lnTo>
                <a:lnTo>
                  <a:pt x="4205" y="583"/>
                </a:lnTo>
                <a:lnTo>
                  <a:pt x="4201" y="581"/>
                </a:lnTo>
                <a:lnTo>
                  <a:pt x="4197" y="577"/>
                </a:lnTo>
                <a:lnTo>
                  <a:pt x="4194" y="573"/>
                </a:lnTo>
                <a:lnTo>
                  <a:pt x="4191" y="569"/>
                </a:lnTo>
                <a:lnTo>
                  <a:pt x="4189" y="564"/>
                </a:lnTo>
                <a:lnTo>
                  <a:pt x="4187" y="559"/>
                </a:lnTo>
                <a:lnTo>
                  <a:pt x="4186" y="554"/>
                </a:lnTo>
                <a:lnTo>
                  <a:pt x="4185" y="548"/>
                </a:lnTo>
                <a:lnTo>
                  <a:pt x="4185" y="542"/>
                </a:lnTo>
                <a:lnTo>
                  <a:pt x="4185" y="450"/>
                </a:lnTo>
                <a:lnTo>
                  <a:pt x="4161" y="450"/>
                </a:lnTo>
                <a:lnTo>
                  <a:pt x="4161" y="413"/>
                </a:lnTo>
                <a:lnTo>
                  <a:pt x="4185" y="413"/>
                </a:lnTo>
                <a:lnTo>
                  <a:pt x="4185" y="371"/>
                </a:lnTo>
                <a:lnTo>
                  <a:pt x="4234" y="371"/>
                </a:lnTo>
                <a:lnTo>
                  <a:pt x="4234" y="413"/>
                </a:lnTo>
                <a:lnTo>
                  <a:pt x="4267" y="413"/>
                </a:lnTo>
                <a:close/>
                <a:moveTo>
                  <a:pt x="4376" y="593"/>
                </a:moveTo>
                <a:lnTo>
                  <a:pt x="4369" y="593"/>
                </a:lnTo>
                <a:lnTo>
                  <a:pt x="4363" y="592"/>
                </a:lnTo>
                <a:lnTo>
                  <a:pt x="4349" y="590"/>
                </a:lnTo>
                <a:lnTo>
                  <a:pt x="4344" y="589"/>
                </a:lnTo>
                <a:lnTo>
                  <a:pt x="4338" y="587"/>
                </a:lnTo>
                <a:lnTo>
                  <a:pt x="4328" y="582"/>
                </a:lnTo>
                <a:lnTo>
                  <a:pt x="4323" y="579"/>
                </a:lnTo>
                <a:lnTo>
                  <a:pt x="4319" y="576"/>
                </a:lnTo>
                <a:lnTo>
                  <a:pt x="4314" y="572"/>
                </a:lnTo>
                <a:lnTo>
                  <a:pt x="4310" y="569"/>
                </a:lnTo>
                <a:lnTo>
                  <a:pt x="4303" y="560"/>
                </a:lnTo>
                <a:lnTo>
                  <a:pt x="4300" y="555"/>
                </a:lnTo>
                <a:lnTo>
                  <a:pt x="4298" y="550"/>
                </a:lnTo>
                <a:lnTo>
                  <a:pt x="4293" y="540"/>
                </a:lnTo>
                <a:lnTo>
                  <a:pt x="4291" y="534"/>
                </a:lnTo>
                <a:lnTo>
                  <a:pt x="4290" y="528"/>
                </a:lnTo>
                <a:lnTo>
                  <a:pt x="4289" y="522"/>
                </a:lnTo>
                <a:lnTo>
                  <a:pt x="4288" y="516"/>
                </a:lnTo>
                <a:lnTo>
                  <a:pt x="4287" y="509"/>
                </a:lnTo>
                <a:lnTo>
                  <a:pt x="4287" y="502"/>
                </a:lnTo>
                <a:lnTo>
                  <a:pt x="4287" y="495"/>
                </a:lnTo>
                <a:lnTo>
                  <a:pt x="4288" y="489"/>
                </a:lnTo>
                <a:lnTo>
                  <a:pt x="4289" y="483"/>
                </a:lnTo>
                <a:lnTo>
                  <a:pt x="4290" y="477"/>
                </a:lnTo>
                <a:lnTo>
                  <a:pt x="4293" y="465"/>
                </a:lnTo>
                <a:lnTo>
                  <a:pt x="4295" y="459"/>
                </a:lnTo>
                <a:lnTo>
                  <a:pt x="4298" y="454"/>
                </a:lnTo>
                <a:lnTo>
                  <a:pt x="4303" y="445"/>
                </a:lnTo>
                <a:lnTo>
                  <a:pt x="4307" y="440"/>
                </a:lnTo>
                <a:lnTo>
                  <a:pt x="4310" y="436"/>
                </a:lnTo>
                <a:lnTo>
                  <a:pt x="4314" y="432"/>
                </a:lnTo>
                <a:lnTo>
                  <a:pt x="4318" y="428"/>
                </a:lnTo>
                <a:lnTo>
                  <a:pt x="4327" y="422"/>
                </a:lnTo>
                <a:lnTo>
                  <a:pt x="4332" y="419"/>
                </a:lnTo>
                <a:lnTo>
                  <a:pt x="4338" y="417"/>
                </a:lnTo>
                <a:lnTo>
                  <a:pt x="4343" y="415"/>
                </a:lnTo>
                <a:lnTo>
                  <a:pt x="4348" y="413"/>
                </a:lnTo>
                <a:lnTo>
                  <a:pt x="4354" y="412"/>
                </a:lnTo>
                <a:lnTo>
                  <a:pt x="4361" y="411"/>
                </a:lnTo>
                <a:lnTo>
                  <a:pt x="4374" y="411"/>
                </a:lnTo>
                <a:lnTo>
                  <a:pt x="4385" y="411"/>
                </a:lnTo>
                <a:lnTo>
                  <a:pt x="4396" y="413"/>
                </a:lnTo>
                <a:lnTo>
                  <a:pt x="4401" y="414"/>
                </a:lnTo>
                <a:lnTo>
                  <a:pt x="4406" y="416"/>
                </a:lnTo>
                <a:lnTo>
                  <a:pt x="4416" y="421"/>
                </a:lnTo>
                <a:lnTo>
                  <a:pt x="4425" y="426"/>
                </a:lnTo>
                <a:lnTo>
                  <a:pt x="4429" y="429"/>
                </a:lnTo>
                <a:lnTo>
                  <a:pt x="4433" y="433"/>
                </a:lnTo>
                <a:lnTo>
                  <a:pt x="4440" y="441"/>
                </a:lnTo>
                <a:lnTo>
                  <a:pt x="4443" y="446"/>
                </a:lnTo>
                <a:lnTo>
                  <a:pt x="4446" y="450"/>
                </a:lnTo>
                <a:lnTo>
                  <a:pt x="4448" y="456"/>
                </a:lnTo>
                <a:lnTo>
                  <a:pt x="4451" y="461"/>
                </a:lnTo>
                <a:lnTo>
                  <a:pt x="4453" y="467"/>
                </a:lnTo>
                <a:lnTo>
                  <a:pt x="4454" y="473"/>
                </a:lnTo>
                <a:lnTo>
                  <a:pt x="4455" y="479"/>
                </a:lnTo>
                <a:lnTo>
                  <a:pt x="4456" y="486"/>
                </a:lnTo>
                <a:lnTo>
                  <a:pt x="4457" y="493"/>
                </a:lnTo>
                <a:lnTo>
                  <a:pt x="4457" y="500"/>
                </a:lnTo>
                <a:lnTo>
                  <a:pt x="4457" y="514"/>
                </a:lnTo>
                <a:lnTo>
                  <a:pt x="4335" y="514"/>
                </a:lnTo>
                <a:lnTo>
                  <a:pt x="4336" y="519"/>
                </a:lnTo>
                <a:lnTo>
                  <a:pt x="4336" y="523"/>
                </a:lnTo>
                <a:lnTo>
                  <a:pt x="4338" y="532"/>
                </a:lnTo>
                <a:lnTo>
                  <a:pt x="4342" y="539"/>
                </a:lnTo>
                <a:lnTo>
                  <a:pt x="4344" y="542"/>
                </a:lnTo>
                <a:lnTo>
                  <a:pt x="4346" y="545"/>
                </a:lnTo>
                <a:lnTo>
                  <a:pt x="4349" y="548"/>
                </a:lnTo>
                <a:lnTo>
                  <a:pt x="4352" y="550"/>
                </a:lnTo>
                <a:lnTo>
                  <a:pt x="4355" y="552"/>
                </a:lnTo>
                <a:lnTo>
                  <a:pt x="4360" y="554"/>
                </a:lnTo>
                <a:lnTo>
                  <a:pt x="4364" y="555"/>
                </a:lnTo>
                <a:lnTo>
                  <a:pt x="4368" y="556"/>
                </a:lnTo>
                <a:lnTo>
                  <a:pt x="4377" y="557"/>
                </a:lnTo>
                <a:lnTo>
                  <a:pt x="4382" y="556"/>
                </a:lnTo>
                <a:lnTo>
                  <a:pt x="4388" y="555"/>
                </a:lnTo>
                <a:lnTo>
                  <a:pt x="4393" y="554"/>
                </a:lnTo>
                <a:lnTo>
                  <a:pt x="4398" y="551"/>
                </a:lnTo>
                <a:lnTo>
                  <a:pt x="4400" y="550"/>
                </a:lnTo>
                <a:lnTo>
                  <a:pt x="4402" y="548"/>
                </a:lnTo>
                <a:lnTo>
                  <a:pt x="4405" y="545"/>
                </a:lnTo>
                <a:lnTo>
                  <a:pt x="4408" y="541"/>
                </a:lnTo>
                <a:lnTo>
                  <a:pt x="4410" y="536"/>
                </a:lnTo>
                <a:lnTo>
                  <a:pt x="4456" y="539"/>
                </a:lnTo>
                <a:lnTo>
                  <a:pt x="4454" y="545"/>
                </a:lnTo>
                <a:lnTo>
                  <a:pt x="4452" y="551"/>
                </a:lnTo>
                <a:lnTo>
                  <a:pt x="4450" y="556"/>
                </a:lnTo>
                <a:lnTo>
                  <a:pt x="4447" y="561"/>
                </a:lnTo>
                <a:lnTo>
                  <a:pt x="4443" y="566"/>
                </a:lnTo>
                <a:lnTo>
                  <a:pt x="4439" y="570"/>
                </a:lnTo>
                <a:lnTo>
                  <a:pt x="4435" y="575"/>
                </a:lnTo>
                <a:lnTo>
                  <a:pt x="4430" y="578"/>
                </a:lnTo>
                <a:lnTo>
                  <a:pt x="4424" y="582"/>
                </a:lnTo>
                <a:lnTo>
                  <a:pt x="4418" y="585"/>
                </a:lnTo>
                <a:lnTo>
                  <a:pt x="4412" y="587"/>
                </a:lnTo>
                <a:lnTo>
                  <a:pt x="4406" y="589"/>
                </a:lnTo>
                <a:lnTo>
                  <a:pt x="4402" y="590"/>
                </a:lnTo>
                <a:lnTo>
                  <a:pt x="4399" y="591"/>
                </a:lnTo>
                <a:lnTo>
                  <a:pt x="4391" y="592"/>
                </a:lnTo>
                <a:lnTo>
                  <a:pt x="4384" y="593"/>
                </a:lnTo>
                <a:lnTo>
                  <a:pt x="4376" y="593"/>
                </a:lnTo>
                <a:close/>
                <a:moveTo>
                  <a:pt x="4335" y="483"/>
                </a:moveTo>
                <a:lnTo>
                  <a:pt x="4411" y="483"/>
                </a:lnTo>
                <a:lnTo>
                  <a:pt x="4411" y="480"/>
                </a:lnTo>
                <a:lnTo>
                  <a:pt x="4410" y="476"/>
                </a:lnTo>
                <a:lnTo>
                  <a:pt x="4409" y="472"/>
                </a:lnTo>
                <a:lnTo>
                  <a:pt x="4408" y="469"/>
                </a:lnTo>
                <a:lnTo>
                  <a:pt x="4407" y="466"/>
                </a:lnTo>
                <a:lnTo>
                  <a:pt x="4405" y="463"/>
                </a:lnTo>
                <a:lnTo>
                  <a:pt x="4403" y="460"/>
                </a:lnTo>
                <a:lnTo>
                  <a:pt x="4401" y="457"/>
                </a:lnTo>
                <a:lnTo>
                  <a:pt x="4395" y="453"/>
                </a:lnTo>
                <a:lnTo>
                  <a:pt x="4389" y="450"/>
                </a:lnTo>
                <a:lnTo>
                  <a:pt x="4382" y="448"/>
                </a:lnTo>
                <a:lnTo>
                  <a:pt x="4375" y="447"/>
                </a:lnTo>
                <a:lnTo>
                  <a:pt x="4367" y="448"/>
                </a:lnTo>
                <a:lnTo>
                  <a:pt x="4363" y="449"/>
                </a:lnTo>
                <a:lnTo>
                  <a:pt x="4360" y="450"/>
                </a:lnTo>
                <a:lnTo>
                  <a:pt x="4352" y="453"/>
                </a:lnTo>
                <a:lnTo>
                  <a:pt x="4349" y="455"/>
                </a:lnTo>
                <a:lnTo>
                  <a:pt x="4347" y="458"/>
                </a:lnTo>
                <a:lnTo>
                  <a:pt x="4342" y="463"/>
                </a:lnTo>
                <a:lnTo>
                  <a:pt x="4339" y="470"/>
                </a:lnTo>
                <a:lnTo>
                  <a:pt x="4337" y="473"/>
                </a:lnTo>
                <a:lnTo>
                  <a:pt x="4336" y="476"/>
                </a:lnTo>
                <a:lnTo>
                  <a:pt x="4335" y="483"/>
                </a:lnTo>
                <a:close/>
                <a:moveTo>
                  <a:pt x="4580" y="413"/>
                </a:moveTo>
                <a:lnTo>
                  <a:pt x="4580" y="450"/>
                </a:lnTo>
                <a:lnTo>
                  <a:pt x="4547" y="450"/>
                </a:lnTo>
                <a:lnTo>
                  <a:pt x="4547" y="535"/>
                </a:lnTo>
                <a:lnTo>
                  <a:pt x="4548" y="540"/>
                </a:lnTo>
                <a:lnTo>
                  <a:pt x="4548" y="544"/>
                </a:lnTo>
                <a:lnTo>
                  <a:pt x="4549" y="545"/>
                </a:lnTo>
                <a:lnTo>
                  <a:pt x="4550" y="547"/>
                </a:lnTo>
                <a:lnTo>
                  <a:pt x="4552" y="549"/>
                </a:lnTo>
                <a:lnTo>
                  <a:pt x="4554" y="551"/>
                </a:lnTo>
                <a:lnTo>
                  <a:pt x="4557" y="552"/>
                </a:lnTo>
                <a:lnTo>
                  <a:pt x="4560" y="552"/>
                </a:lnTo>
                <a:lnTo>
                  <a:pt x="4564" y="553"/>
                </a:lnTo>
                <a:lnTo>
                  <a:pt x="4571" y="552"/>
                </a:lnTo>
                <a:lnTo>
                  <a:pt x="4576" y="551"/>
                </a:lnTo>
                <a:lnTo>
                  <a:pt x="4584" y="587"/>
                </a:lnTo>
                <a:lnTo>
                  <a:pt x="4573" y="590"/>
                </a:lnTo>
                <a:lnTo>
                  <a:pt x="4566" y="591"/>
                </a:lnTo>
                <a:lnTo>
                  <a:pt x="4557" y="592"/>
                </a:lnTo>
                <a:lnTo>
                  <a:pt x="4551" y="592"/>
                </a:lnTo>
                <a:lnTo>
                  <a:pt x="4544" y="592"/>
                </a:lnTo>
                <a:lnTo>
                  <a:pt x="4539" y="591"/>
                </a:lnTo>
                <a:lnTo>
                  <a:pt x="4533" y="590"/>
                </a:lnTo>
                <a:lnTo>
                  <a:pt x="4528" y="588"/>
                </a:lnTo>
                <a:lnTo>
                  <a:pt x="4523" y="586"/>
                </a:lnTo>
                <a:lnTo>
                  <a:pt x="4518" y="583"/>
                </a:lnTo>
                <a:lnTo>
                  <a:pt x="4514" y="581"/>
                </a:lnTo>
                <a:lnTo>
                  <a:pt x="4510" y="577"/>
                </a:lnTo>
                <a:lnTo>
                  <a:pt x="4507" y="573"/>
                </a:lnTo>
                <a:lnTo>
                  <a:pt x="4504" y="569"/>
                </a:lnTo>
                <a:lnTo>
                  <a:pt x="4502" y="564"/>
                </a:lnTo>
                <a:lnTo>
                  <a:pt x="4500" y="559"/>
                </a:lnTo>
                <a:lnTo>
                  <a:pt x="4499" y="554"/>
                </a:lnTo>
                <a:lnTo>
                  <a:pt x="4498" y="548"/>
                </a:lnTo>
                <a:lnTo>
                  <a:pt x="4498" y="542"/>
                </a:lnTo>
                <a:lnTo>
                  <a:pt x="4498" y="450"/>
                </a:lnTo>
                <a:lnTo>
                  <a:pt x="4474" y="450"/>
                </a:lnTo>
                <a:lnTo>
                  <a:pt x="4474" y="413"/>
                </a:lnTo>
                <a:lnTo>
                  <a:pt x="4498" y="413"/>
                </a:lnTo>
                <a:lnTo>
                  <a:pt x="4498" y="371"/>
                </a:lnTo>
                <a:lnTo>
                  <a:pt x="4547" y="371"/>
                </a:lnTo>
                <a:lnTo>
                  <a:pt x="4547" y="413"/>
                </a:lnTo>
                <a:lnTo>
                  <a:pt x="4580" y="413"/>
                </a:lnTo>
                <a:close/>
                <a:moveTo>
                  <a:pt x="578" y="585"/>
                </a:moveTo>
                <a:lnTo>
                  <a:pt x="465" y="257"/>
                </a:lnTo>
                <a:lnTo>
                  <a:pt x="352" y="585"/>
                </a:lnTo>
                <a:lnTo>
                  <a:pt x="578" y="585"/>
                </a:lnTo>
                <a:close/>
                <a:moveTo>
                  <a:pt x="930" y="930"/>
                </a:moveTo>
                <a:lnTo>
                  <a:pt x="699" y="930"/>
                </a:lnTo>
                <a:lnTo>
                  <a:pt x="642" y="768"/>
                </a:lnTo>
                <a:lnTo>
                  <a:pt x="288" y="768"/>
                </a:lnTo>
                <a:lnTo>
                  <a:pt x="232" y="930"/>
                </a:lnTo>
                <a:lnTo>
                  <a:pt x="0" y="930"/>
                </a:lnTo>
                <a:lnTo>
                  <a:pt x="162" y="471"/>
                </a:lnTo>
                <a:lnTo>
                  <a:pt x="326" y="12"/>
                </a:lnTo>
                <a:lnTo>
                  <a:pt x="603" y="12"/>
                </a:lnTo>
                <a:lnTo>
                  <a:pt x="767" y="471"/>
                </a:lnTo>
                <a:lnTo>
                  <a:pt x="930" y="930"/>
                </a:lnTo>
                <a:close/>
                <a:moveTo>
                  <a:pt x="1016" y="930"/>
                </a:moveTo>
                <a:lnTo>
                  <a:pt x="1016" y="722"/>
                </a:lnTo>
                <a:lnTo>
                  <a:pt x="1225" y="722"/>
                </a:lnTo>
                <a:lnTo>
                  <a:pt x="1225" y="930"/>
                </a:lnTo>
                <a:lnTo>
                  <a:pt x="1016" y="93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cxnSp>
        <p:nvCxnSpPr>
          <p:cNvPr id="20" name="Straight Connector 19">
            <a:extLst>
              <a:ext uri="{FF2B5EF4-FFF2-40B4-BE49-F238E27FC236}">
                <a16:creationId xmlns:a16="http://schemas.microsoft.com/office/drawing/2014/main" id="{E5214FC4-D5E6-4BFF-BDD7-E1A5F00F21BF}"/>
              </a:ext>
              <a:ext uri="{C183D7F6-B498-43B3-948B-1728B52AA6E4}">
                <adec:decorative xmlns:adec="http://schemas.microsoft.com/office/drawing/2017/decorative" val="1"/>
              </a:ext>
            </a:extLst>
          </p:cNvPr>
          <p:cNvCxnSpPr>
            <a:cxnSpLocks/>
          </p:cNvCxnSpPr>
          <p:nvPr/>
        </p:nvCxnSpPr>
        <p:spPr>
          <a:xfrm>
            <a:off x="407368" y="2674624"/>
            <a:ext cx="3960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23" name="Date Placeholder 22">
            <a:extLst>
              <a:ext uri="{FF2B5EF4-FFF2-40B4-BE49-F238E27FC236}">
                <a16:creationId xmlns:a16="http://schemas.microsoft.com/office/drawing/2014/main" id="{CA1682D5-9875-6DFE-B1FA-F20EE1301C6A}"/>
              </a:ext>
            </a:extLst>
          </p:cNvPr>
          <p:cNvSpPr>
            <a:spLocks noGrp="1"/>
          </p:cNvSpPr>
          <p:nvPr>
            <p:ph type="dt" sz="half" idx="10"/>
          </p:nvPr>
        </p:nvSpPr>
        <p:spPr/>
        <p:txBody>
          <a:bodyPr/>
          <a:lstStyle/>
          <a:p>
            <a:fld id="{526D2CFC-8823-4C00-A708-D980B01FF6F0}" type="datetime1">
              <a:rPr lang="fi-FI" smtClean="0"/>
              <a:t>25.3.2026</a:t>
            </a:fld>
            <a:endParaRPr lang="fi-FI"/>
          </a:p>
        </p:txBody>
      </p:sp>
      <p:sp>
        <p:nvSpPr>
          <p:cNvPr id="24" name="Footer Placeholder 23">
            <a:extLst>
              <a:ext uri="{FF2B5EF4-FFF2-40B4-BE49-F238E27FC236}">
                <a16:creationId xmlns:a16="http://schemas.microsoft.com/office/drawing/2014/main" id="{CB76FCA5-9DA7-BF02-3EBB-BC56DDA0FE1D}"/>
              </a:ext>
            </a:extLst>
          </p:cNvPr>
          <p:cNvSpPr>
            <a:spLocks noGrp="1"/>
          </p:cNvSpPr>
          <p:nvPr>
            <p:ph type="ftr" sz="quarter" idx="11"/>
          </p:nvPr>
        </p:nvSpPr>
        <p:spPr/>
        <p:txBody>
          <a:bodyPr/>
          <a:lstStyle/>
          <a:p>
            <a:endParaRPr lang="fi-FI"/>
          </a:p>
        </p:txBody>
      </p:sp>
      <p:sp>
        <p:nvSpPr>
          <p:cNvPr id="25" name="Slide Number Placeholder 24">
            <a:extLst>
              <a:ext uri="{FF2B5EF4-FFF2-40B4-BE49-F238E27FC236}">
                <a16:creationId xmlns:a16="http://schemas.microsoft.com/office/drawing/2014/main" id="{807BD9D2-D4DB-4F42-21C0-76A363F74553}"/>
              </a:ext>
            </a:extLst>
          </p:cNvPr>
          <p:cNvSpPr>
            <a:spLocks noGrp="1"/>
          </p:cNvSpPr>
          <p:nvPr>
            <p:ph type="sldNum" sz="quarter" idx="12"/>
          </p:nvPr>
        </p:nvSpPr>
        <p:spPr/>
        <p:txBody>
          <a:bodyPr/>
          <a:lstStyle/>
          <a:p>
            <a:fld id="{D701140D-C14F-41CA-99FC-0EF83E8DA40A}" type="slidenum">
              <a:rPr lang="fi-FI" smtClean="0"/>
              <a:pPr/>
              <a:t>‹#›</a:t>
            </a:fld>
            <a:endParaRPr lang="fi-FI"/>
          </a:p>
        </p:txBody>
      </p:sp>
      <p:sp>
        <p:nvSpPr>
          <p:cNvPr id="4" name="Text Placeholder 4">
            <a:extLst>
              <a:ext uri="{FF2B5EF4-FFF2-40B4-BE49-F238E27FC236}">
                <a16:creationId xmlns:a16="http://schemas.microsoft.com/office/drawing/2014/main" id="{FF747EC8-23F9-90B5-2574-99507BD3437C}"/>
              </a:ext>
            </a:extLst>
          </p:cNvPr>
          <p:cNvSpPr>
            <a:spLocks noGrp="1"/>
          </p:cNvSpPr>
          <p:nvPr>
            <p:ph type="body" sz="quarter" idx="13" hasCustomPrompt="1"/>
          </p:nvPr>
        </p:nvSpPr>
        <p:spPr>
          <a:xfrm>
            <a:off x="407989" y="4869160"/>
            <a:ext cx="9792468" cy="276999"/>
          </a:xfrm>
        </p:spPr>
        <p:txBody>
          <a:bodyPr>
            <a:spAutoFit/>
          </a:bodyPr>
          <a:lstStyle>
            <a:lvl1pPr marL="0" indent="0">
              <a:spcBef>
                <a:spcPts val="0"/>
              </a:spcBef>
              <a:buFontTx/>
              <a:buNone/>
              <a:defRPr sz="1800"/>
            </a:lvl1pPr>
            <a:lvl2pPr marL="0" indent="0">
              <a:spcBef>
                <a:spcPts val="0"/>
              </a:spcBef>
              <a:buFontTx/>
              <a:buNone/>
              <a:defRPr sz="1800"/>
            </a:lvl2pPr>
            <a:lvl3pPr marL="0" indent="0">
              <a:spcBef>
                <a:spcPts val="0"/>
              </a:spcBef>
              <a:buFontTx/>
              <a:buNone/>
              <a:defRPr sz="1800"/>
            </a:lvl3pPr>
            <a:lvl4pPr marL="0" indent="0">
              <a:spcBef>
                <a:spcPts val="0"/>
              </a:spcBef>
              <a:buFontTx/>
              <a:buNone/>
              <a:defRPr sz="1800"/>
            </a:lvl4pPr>
            <a:lvl5pPr marL="0" indent="0">
              <a:spcBef>
                <a:spcPts val="0"/>
              </a:spcBef>
              <a:buFontTx/>
              <a:buNone/>
              <a:defRPr sz="1800"/>
            </a:lvl5pPr>
            <a:lvl6pPr marL="0" indent="0">
              <a:spcBef>
                <a:spcPts val="0"/>
              </a:spcBef>
              <a:buFontTx/>
              <a:buNone/>
              <a:defRPr sz="1800"/>
            </a:lvl6pPr>
            <a:lvl7pPr marL="0" indent="0">
              <a:spcBef>
                <a:spcPts val="0"/>
              </a:spcBef>
              <a:buFontTx/>
              <a:buNone/>
              <a:defRPr sz="1800"/>
            </a:lvl7pPr>
            <a:lvl8pPr marL="0" indent="0">
              <a:spcBef>
                <a:spcPts val="0"/>
              </a:spcBef>
              <a:buFontTx/>
              <a:buNone/>
              <a:defRPr sz="1800"/>
            </a:lvl8pPr>
            <a:lvl9pPr marL="0" indent="0">
              <a:spcBef>
                <a:spcPts val="0"/>
              </a:spcBef>
              <a:buFontTx/>
              <a:buNone/>
              <a:defRPr sz="1800"/>
            </a:lvl9pPr>
          </a:lstStyle>
          <a:p>
            <a:pPr lvl="0"/>
            <a:r>
              <a:rPr lang="en-US"/>
              <a:t>Presenter Name / Date / Place</a:t>
            </a:r>
          </a:p>
        </p:txBody>
      </p:sp>
    </p:spTree>
    <p:extLst>
      <p:ext uri="{BB962C8B-B14F-4D97-AF65-F5344CB8AC3E}">
        <p14:creationId xmlns:p14="http://schemas.microsoft.com/office/powerpoint/2010/main" val="4128900943"/>
      </p:ext>
    </p:extLst>
  </p:cSld>
  <p:clrMapOvr>
    <a:masterClrMapping/>
  </p:clrMapOvr>
  <p:extLst>
    <p:ext uri="{DCECCB84-F9BA-43D5-87BE-67443E8EF086}">
      <p15:sldGuideLst xmlns:p15="http://schemas.microsoft.com/office/powerpoint/2012/main"/>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Title Slide Yellow">
    <p:bg>
      <p:bgPr>
        <a:solidFill>
          <a:schemeClr val="accent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7275C4-164C-69B1-48F1-6ABBCFDD4649}"/>
              </a:ext>
            </a:extLst>
          </p:cNvPr>
          <p:cNvSpPr>
            <a:spLocks noGrp="1"/>
          </p:cNvSpPr>
          <p:nvPr>
            <p:ph type="ctrTitle"/>
          </p:nvPr>
        </p:nvSpPr>
        <p:spPr>
          <a:xfrm>
            <a:off x="407988" y="2936557"/>
            <a:ext cx="9792468" cy="492443"/>
          </a:xfrm>
        </p:spPr>
        <p:txBody>
          <a:bodyPr anchor="b" anchorCtr="0">
            <a:spAutoFit/>
          </a:bodyPr>
          <a:lstStyle>
            <a:lvl1pPr algn="l">
              <a:lnSpc>
                <a:spcPct val="100000"/>
              </a:lnSpc>
              <a:defRPr sz="3200">
                <a:latin typeface="+mj-lt"/>
              </a:defRPr>
            </a:lvl1pPr>
          </a:lstStyle>
          <a:p>
            <a:r>
              <a:rPr lang="en-GB"/>
              <a:t>Click to edit Master title style</a:t>
            </a:r>
            <a:endParaRPr lang="fi-FI"/>
          </a:p>
        </p:txBody>
      </p:sp>
      <p:sp>
        <p:nvSpPr>
          <p:cNvPr id="3" name="Subtitle 2">
            <a:extLst>
              <a:ext uri="{FF2B5EF4-FFF2-40B4-BE49-F238E27FC236}">
                <a16:creationId xmlns:a16="http://schemas.microsoft.com/office/drawing/2014/main" id="{1245A747-631B-1133-C63C-B48ADA15D1D3}"/>
              </a:ext>
            </a:extLst>
          </p:cNvPr>
          <p:cNvSpPr>
            <a:spLocks noGrp="1"/>
          </p:cNvSpPr>
          <p:nvPr>
            <p:ph type="subTitle" idx="1"/>
          </p:nvPr>
        </p:nvSpPr>
        <p:spPr>
          <a:xfrm>
            <a:off x="407988" y="3429000"/>
            <a:ext cx="9792468" cy="492443"/>
          </a:xfrm>
        </p:spPr>
        <p:txBody>
          <a:bodyPr>
            <a:spAutoFit/>
          </a:bodyPr>
          <a:lstStyle>
            <a:lvl1pPr marL="0" indent="0" algn="l">
              <a:lnSpc>
                <a:spcPct val="100000"/>
              </a:lnSpc>
              <a:spcBef>
                <a:spcPts val="0"/>
              </a:spcBef>
              <a:buNone/>
              <a:defRPr sz="3200">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fi-FI"/>
          </a:p>
        </p:txBody>
      </p:sp>
      <p:sp>
        <p:nvSpPr>
          <p:cNvPr id="11" name="Freeform 5">
            <a:extLst>
              <a:ext uri="{FF2B5EF4-FFF2-40B4-BE49-F238E27FC236}">
                <a16:creationId xmlns:a16="http://schemas.microsoft.com/office/drawing/2014/main" id="{B048024D-E928-1A47-E81D-E73CEDEC703F}"/>
              </a:ext>
              <a:ext uri="{C183D7F6-B498-43B3-948B-1728B52AA6E4}">
                <adec:decorative xmlns:adec="http://schemas.microsoft.com/office/drawing/2017/decorative" val="1"/>
              </a:ext>
            </a:extLst>
          </p:cNvPr>
          <p:cNvSpPr>
            <a:spLocks noChangeAspect="1" noEditPoints="1"/>
          </p:cNvSpPr>
          <p:nvPr/>
        </p:nvSpPr>
        <p:spPr bwMode="auto">
          <a:xfrm>
            <a:off x="407988" y="432000"/>
            <a:ext cx="2650987" cy="576000"/>
          </a:xfrm>
          <a:custGeom>
            <a:avLst/>
            <a:gdLst>
              <a:gd name="T0" fmla="*/ 1856 w 4584"/>
              <a:gd name="T1" fmla="*/ 150 h 996"/>
              <a:gd name="T2" fmla="*/ 1926 w 4584"/>
              <a:gd name="T3" fmla="*/ 74 h 996"/>
              <a:gd name="T4" fmla="*/ 1862 w 4584"/>
              <a:gd name="T5" fmla="*/ 198 h 996"/>
              <a:gd name="T6" fmla="*/ 2091 w 4584"/>
              <a:gd name="T7" fmla="*/ 109 h 996"/>
              <a:gd name="T8" fmla="*/ 2346 w 4584"/>
              <a:gd name="T9" fmla="*/ 79 h 996"/>
              <a:gd name="T10" fmla="*/ 2341 w 4584"/>
              <a:gd name="T11" fmla="*/ 150 h 996"/>
              <a:gd name="T12" fmla="*/ 2584 w 4584"/>
              <a:gd name="T13" fmla="*/ 274 h 996"/>
              <a:gd name="T14" fmla="*/ 2883 w 4584"/>
              <a:gd name="T15" fmla="*/ 0 h 996"/>
              <a:gd name="T16" fmla="*/ 2966 w 4584"/>
              <a:gd name="T17" fmla="*/ 88 h 996"/>
              <a:gd name="T18" fmla="*/ 3031 w 4584"/>
              <a:gd name="T19" fmla="*/ 214 h 996"/>
              <a:gd name="T20" fmla="*/ 3010 w 4584"/>
              <a:gd name="T21" fmla="*/ 212 h 996"/>
              <a:gd name="T22" fmla="*/ 3283 w 4584"/>
              <a:gd name="T23" fmla="*/ 239 h 996"/>
              <a:gd name="T24" fmla="*/ 3261 w 4584"/>
              <a:gd name="T25" fmla="*/ 135 h 996"/>
              <a:gd name="T26" fmla="*/ 3397 w 4584"/>
              <a:gd name="T27" fmla="*/ 34 h 996"/>
              <a:gd name="T28" fmla="*/ 3589 w 4584"/>
              <a:gd name="T29" fmla="*/ 199 h 996"/>
              <a:gd name="T30" fmla="*/ 3538 w 4584"/>
              <a:gd name="T31" fmla="*/ 193 h 996"/>
              <a:gd name="T32" fmla="*/ 3580 w 4584"/>
              <a:gd name="T33" fmla="*/ 106 h 996"/>
              <a:gd name="T34" fmla="*/ 3779 w 4584"/>
              <a:gd name="T35" fmla="*/ 244 h 996"/>
              <a:gd name="T36" fmla="*/ 3908 w 4584"/>
              <a:gd name="T37" fmla="*/ 148 h 996"/>
              <a:gd name="T38" fmla="*/ 3821 w 4584"/>
              <a:gd name="T39" fmla="*/ 107 h 996"/>
              <a:gd name="T40" fmla="*/ 1828 w 4584"/>
              <a:gd name="T41" fmla="*/ 916 h 996"/>
              <a:gd name="T42" fmla="*/ 1868 w 4584"/>
              <a:gd name="T43" fmla="*/ 803 h 996"/>
              <a:gd name="T44" fmla="*/ 1905 w 4584"/>
              <a:gd name="T45" fmla="*/ 896 h 996"/>
              <a:gd name="T46" fmla="*/ 2193 w 4584"/>
              <a:gd name="T47" fmla="*/ 891 h 996"/>
              <a:gd name="T48" fmla="*/ 2220 w 4584"/>
              <a:gd name="T49" fmla="*/ 816 h 996"/>
              <a:gd name="T50" fmla="*/ 2340 w 4584"/>
              <a:gd name="T51" fmla="*/ 927 h 996"/>
              <a:gd name="T52" fmla="*/ 2271 w 4584"/>
              <a:gd name="T53" fmla="*/ 868 h 996"/>
              <a:gd name="T54" fmla="*/ 2506 w 4584"/>
              <a:gd name="T55" fmla="*/ 882 h 996"/>
              <a:gd name="T56" fmla="*/ 2823 w 4584"/>
              <a:gd name="T57" fmla="*/ 753 h 996"/>
              <a:gd name="T58" fmla="*/ 2952 w 4584"/>
              <a:gd name="T59" fmla="*/ 726 h 996"/>
              <a:gd name="T60" fmla="*/ 3233 w 4584"/>
              <a:gd name="T61" fmla="*/ 913 h 996"/>
              <a:gd name="T62" fmla="*/ 3254 w 4584"/>
              <a:gd name="T63" fmla="*/ 854 h 996"/>
              <a:gd name="T64" fmla="*/ 3313 w 4584"/>
              <a:gd name="T65" fmla="*/ 793 h 996"/>
              <a:gd name="T66" fmla="*/ 3644 w 4584"/>
              <a:gd name="T67" fmla="*/ 802 h 996"/>
              <a:gd name="T68" fmla="*/ 3627 w 4584"/>
              <a:gd name="T69" fmla="*/ 933 h 996"/>
              <a:gd name="T70" fmla="*/ 3553 w 4584"/>
              <a:gd name="T71" fmla="*/ 839 h 996"/>
              <a:gd name="T72" fmla="*/ 3726 w 4584"/>
              <a:gd name="T73" fmla="*/ 696 h 996"/>
              <a:gd name="T74" fmla="*/ 3850 w 4584"/>
              <a:gd name="T75" fmla="*/ 926 h 996"/>
              <a:gd name="T76" fmla="*/ 3980 w 4584"/>
              <a:gd name="T77" fmla="*/ 996 h 996"/>
              <a:gd name="T78" fmla="*/ 1914 w 4584"/>
              <a:gd name="T79" fmla="*/ 481 h 996"/>
              <a:gd name="T80" fmla="*/ 1963 w 4584"/>
              <a:gd name="T81" fmla="*/ 436 h 996"/>
              <a:gd name="T82" fmla="*/ 1873 w 4584"/>
              <a:gd name="T83" fmla="*/ 556 h 996"/>
              <a:gd name="T84" fmla="*/ 2197 w 4584"/>
              <a:gd name="T85" fmla="*/ 413 h 996"/>
              <a:gd name="T86" fmla="*/ 2378 w 4584"/>
              <a:gd name="T87" fmla="*/ 449 h 996"/>
              <a:gd name="T88" fmla="*/ 2327 w 4584"/>
              <a:gd name="T89" fmla="*/ 457 h 996"/>
              <a:gd name="T90" fmla="*/ 2668 w 4584"/>
              <a:gd name="T91" fmla="*/ 587 h 996"/>
              <a:gd name="T92" fmla="*/ 2785 w 4584"/>
              <a:gd name="T93" fmla="*/ 413 h 996"/>
              <a:gd name="T94" fmla="*/ 2840 w 4584"/>
              <a:gd name="T95" fmla="*/ 466 h 996"/>
              <a:gd name="T96" fmla="*/ 3340 w 4584"/>
              <a:gd name="T97" fmla="*/ 593 h 996"/>
              <a:gd name="T98" fmla="*/ 3412 w 4584"/>
              <a:gd name="T99" fmla="*/ 456 h 996"/>
              <a:gd name="T100" fmla="*/ 3375 w 4584"/>
              <a:gd name="T101" fmla="*/ 483 h 996"/>
              <a:gd name="T102" fmla="*/ 3508 w 4584"/>
              <a:gd name="T103" fmla="*/ 475 h 996"/>
              <a:gd name="T104" fmla="*/ 3735 w 4584"/>
              <a:gd name="T105" fmla="*/ 559 h 996"/>
              <a:gd name="T106" fmla="*/ 3673 w 4584"/>
              <a:gd name="T107" fmla="*/ 523 h 996"/>
              <a:gd name="T108" fmla="*/ 3797 w 4584"/>
              <a:gd name="T109" fmla="*/ 390 h 996"/>
              <a:gd name="T110" fmla="*/ 3950 w 4584"/>
              <a:gd name="T111" fmla="*/ 551 h 996"/>
              <a:gd name="T112" fmla="*/ 3976 w 4584"/>
              <a:gd name="T113" fmla="*/ 483 h 996"/>
              <a:gd name="T114" fmla="*/ 4063 w 4584"/>
              <a:gd name="T115" fmla="*/ 557 h 996"/>
              <a:gd name="T116" fmla="*/ 4023 w 4584"/>
              <a:gd name="T117" fmla="*/ 483 h 996"/>
              <a:gd name="T118" fmla="*/ 4319 w 4584"/>
              <a:gd name="T119" fmla="*/ 576 h 996"/>
              <a:gd name="T120" fmla="*/ 4457 w 4584"/>
              <a:gd name="T121" fmla="*/ 514 h 996"/>
              <a:gd name="T122" fmla="*/ 4395 w 4584"/>
              <a:gd name="T123" fmla="*/ 453 h 996"/>
              <a:gd name="T124" fmla="*/ 4474 w 4584"/>
              <a:gd name="T125" fmla="*/ 413 h 9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4584" h="996">
                <a:moveTo>
                  <a:pt x="1232" y="330"/>
                </a:moveTo>
                <a:lnTo>
                  <a:pt x="1178" y="648"/>
                </a:lnTo>
                <a:lnTo>
                  <a:pt x="1055" y="648"/>
                </a:lnTo>
                <a:lnTo>
                  <a:pt x="1010" y="330"/>
                </a:lnTo>
                <a:lnTo>
                  <a:pt x="1010" y="12"/>
                </a:lnTo>
                <a:lnTo>
                  <a:pt x="1232" y="12"/>
                </a:lnTo>
                <a:lnTo>
                  <a:pt x="1232" y="330"/>
                </a:lnTo>
                <a:close/>
                <a:moveTo>
                  <a:pt x="1623" y="249"/>
                </a:moveTo>
                <a:lnTo>
                  <a:pt x="1569" y="249"/>
                </a:lnTo>
                <a:lnTo>
                  <a:pt x="1651" y="13"/>
                </a:lnTo>
                <a:lnTo>
                  <a:pt x="1715" y="13"/>
                </a:lnTo>
                <a:lnTo>
                  <a:pt x="1797" y="249"/>
                </a:lnTo>
                <a:lnTo>
                  <a:pt x="1743" y="249"/>
                </a:lnTo>
                <a:lnTo>
                  <a:pt x="1726" y="195"/>
                </a:lnTo>
                <a:lnTo>
                  <a:pt x="1641" y="195"/>
                </a:lnTo>
                <a:lnTo>
                  <a:pt x="1623" y="249"/>
                </a:lnTo>
                <a:close/>
                <a:moveTo>
                  <a:pt x="1653" y="156"/>
                </a:moveTo>
                <a:lnTo>
                  <a:pt x="1713" y="156"/>
                </a:lnTo>
                <a:lnTo>
                  <a:pt x="1684" y="67"/>
                </a:lnTo>
                <a:lnTo>
                  <a:pt x="1653" y="156"/>
                </a:lnTo>
                <a:close/>
                <a:moveTo>
                  <a:pt x="1874" y="252"/>
                </a:moveTo>
                <a:lnTo>
                  <a:pt x="1867" y="252"/>
                </a:lnTo>
                <a:lnTo>
                  <a:pt x="1861" y="252"/>
                </a:lnTo>
                <a:lnTo>
                  <a:pt x="1856" y="251"/>
                </a:lnTo>
                <a:lnTo>
                  <a:pt x="1850" y="249"/>
                </a:lnTo>
                <a:lnTo>
                  <a:pt x="1845" y="247"/>
                </a:lnTo>
                <a:lnTo>
                  <a:pt x="1840" y="245"/>
                </a:lnTo>
                <a:lnTo>
                  <a:pt x="1836" y="242"/>
                </a:lnTo>
                <a:lnTo>
                  <a:pt x="1832" y="239"/>
                </a:lnTo>
                <a:lnTo>
                  <a:pt x="1828" y="236"/>
                </a:lnTo>
                <a:lnTo>
                  <a:pt x="1824" y="232"/>
                </a:lnTo>
                <a:lnTo>
                  <a:pt x="1821" y="227"/>
                </a:lnTo>
                <a:lnTo>
                  <a:pt x="1820" y="225"/>
                </a:lnTo>
                <a:lnTo>
                  <a:pt x="1819" y="223"/>
                </a:lnTo>
                <a:lnTo>
                  <a:pt x="1817" y="218"/>
                </a:lnTo>
                <a:lnTo>
                  <a:pt x="1816" y="212"/>
                </a:lnTo>
                <a:lnTo>
                  <a:pt x="1815" y="206"/>
                </a:lnTo>
                <a:lnTo>
                  <a:pt x="1815" y="200"/>
                </a:lnTo>
                <a:lnTo>
                  <a:pt x="1815" y="190"/>
                </a:lnTo>
                <a:lnTo>
                  <a:pt x="1817" y="182"/>
                </a:lnTo>
                <a:lnTo>
                  <a:pt x="1818" y="178"/>
                </a:lnTo>
                <a:lnTo>
                  <a:pt x="1820" y="175"/>
                </a:lnTo>
                <a:lnTo>
                  <a:pt x="1824" y="169"/>
                </a:lnTo>
                <a:lnTo>
                  <a:pt x="1827" y="166"/>
                </a:lnTo>
                <a:lnTo>
                  <a:pt x="1829" y="163"/>
                </a:lnTo>
                <a:lnTo>
                  <a:pt x="1832" y="161"/>
                </a:lnTo>
                <a:lnTo>
                  <a:pt x="1835" y="159"/>
                </a:lnTo>
                <a:lnTo>
                  <a:pt x="1838" y="157"/>
                </a:lnTo>
                <a:lnTo>
                  <a:pt x="1841" y="155"/>
                </a:lnTo>
                <a:lnTo>
                  <a:pt x="1845" y="154"/>
                </a:lnTo>
                <a:lnTo>
                  <a:pt x="1849" y="152"/>
                </a:lnTo>
                <a:lnTo>
                  <a:pt x="1856" y="150"/>
                </a:lnTo>
                <a:lnTo>
                  <a:pt x="1864" y="148"/>
                </a:lnTo>
                <a:lnTo>
                  <a:pt x="1873" y="146"/>
                </a:lnTo>
                <a:lnTo>
                  <a:pt x="1881" y="145"/>
                </a:lnTo>
                <a:lnTo>
                  <a:pt x="1901" y="143"/>
                </a:lnTo>
                <a:lnTo>
                  <a:pt x="1908" y="142"/>
                </a:lnTo>
                <a:lnTo>
                  <a:pt x="1914" y="140"/>
                </a:lnTo>
                <a:lnTo>
                  <a:pt x="1918" y="139"/>
                </a:lnTo>
                <a:lnTo>
                  <a:pt x="1920" y="138"/>
                </a:lnTo>
                <a:lnTo>
                  <a:pt x="1922" y="136"/>
                </a:lnTo>
                <a:lnTo>
                  <a:pt x="1923" y="135"/>
                </a:lnTo>
                <a:lnTo>
                  <a:pt x="1923" y="133"/>
                </a:lnTo>
                <a:lnTo>
                  <a:pt x="1924" y="131"/>
                </a:lnTo>
                <a:lnTo>
                  <a:pt x="1924" y="129"/>
                </a:lnTo>
                <a:lnTo>
                  <a:pt x="1924" y="124"/>
                </a:lnTo>
                <a:lnTo>
                  <a:pt x="1922" y="119"/>
                </a:lnTo>
                <a:lnTo>
                  <a:pt x="1921" y="117"/>
                </a:lnTo>
                <a:lnTo>
                  <a:pt x="1920" y="115"/>
                </a:lnTo>
                <a:lnTo>
                  <a:pt x="1919" y="113"/>
                </a:lnTo>
                <a:lnTo>
                  <a:pt x="1917" y="112"/>
                </a:lnTo>
                <a:lnTo>
                  <a:pt x="1913" y="109"/>
                </a:lnTo>
                <a:lnTo>
                  <a:pt x="1909" y="107"/>
                </a:lnTo>
                <a:lnTo>
                  <a:pt x="1904" y="106"/>
                </a:lnTo>
                <a:lnTo>
                  <a:pt x="1898" y="106"/>
                </a:lnTo>
                <a:lnTo>
                  <a:pt x="1892" y="106"/>
                </a:lnTo>
                <a:lnTo>
                  <a:pt x="1886" y="107"/>
                </a:lnTo>
                <a:lnTo>
                  <a:pt x="1881" y="109"/>
                </a:lnTo>
                <a:lnTo>
                  <a:pt x="1877" y="112"/>
                </a:lnTo>
                <a:lnTo>
                  <a:pt x="1873" y="115"/>
                </a:lnTo>
                <a:lnTo>
                  <a:pt x="1870" y="118"/>
                </a:lnTo>
                <a:lnTo>
                  <a:pt x="1868" y="122"/>
                </a:lnTo>
                <a:lnTo>
                  <a:pt x="1867" y="124"/>
                </a:lnTo>
                <a:lnTo>
                  <a:pt x="1866" y="126"/>
                </a:lnTo>
                <a:lnTo>
                  <a:pt x="1821" y="123"/>
                </a:lnTo>
                <a:lnTo>
                  <a:pt x="1823" y="117"/>
                </a:lnTo>
                <a:lnTo>
                  <a:pt x="1825" y="111"/>
                </a:lnTo>
                <a:lnTo>
                  <a:pt x="1827" y="106"/>
                </a:lnTo>
                <a:lnTo>
                  <a:pt x="1830" y="101"/>
                </a:lnTo>
                <a:lnTo>
                  <a:pt x="1833" y="96"/>
                </a:lnTo>
                <a:lnTo>
                  <a:pt x="1837" y="92"/>
                </a:lnTo>
                <a:lnTo>
                  <a:pt x="1841" y="88"/>
                </a:lnTo>
                <a:lnTo>
                  <a:pt x="1846" y="84"/>
                </a:lnTo>
                <a:lnTo>
                  <a:pt x="1851" y="81"/>
                </a:lnTo>
                <a:lnTo>
                  <a:pt x="1857" y="78"/>
                </a:lnTo>
                <a:lnTo>
                  <a:pt x="1863" y="76"/>
                </a:lnTo>
                <a:lnTo>
                  <a:pt x="1869" y="74"/>
                </a:lnTo>
                <a:lnTo>
                  <a:pt x="1876" y="72"/>
                </a:lnTo>
                <a:lnTo>
                  <a:pt x="1883" y="71"/>
                </a:lnTo>
                <a:lnTo>
                  <a:pt x="1890" y="70"/>
                </a:lnTo>
                <a:lnTo>
                  <a:pt x="1898" y="70"/>
                </a:lnTo>
                <a:lnTo>
                  <a:pt x="1908" y="70"/>
                </a:lnTo>
                <a:lnTo>
                  <a:pt x="1917" y="72"/>
                </a:lnTo>
                <a:lnTo>
                  <a:pt x="1926" y="74"/>
                </a:lnTo>
                <a:lnTo>
                  <a:pt x="1935" y="76"/>
                </a:lnTo>
                <a:lnTo>
                  <a:pt x="1943" y="80"/>
                </a:lnTo>
                <a:lnTo>
                  <a:pt x="1947" y="82"/>
                </a:lnTo>
                <a:lnTo>
                  <a:pt x="1950" y="84"/>
                </a:lnTo>
                <a:lnTo>
                  <a:pt x="1957" y="90"/>
                </a:lnTo>
                <a:lnTo>
                  <a:pt x="1963" y="96"/>
                </a:lnTo>
                <a:lnTo>
                  <a:pt x="1965" y="99"/>
                </a:lnTo>
                <a:lnTo>
                  <a:pt x="1967" y="103"/>
                </a:lnTo>
                <a:lnTo>
                  <a:pt x="1969" y="107"/>
                </a:lnTo>
                <a:lnTo>
                  <a:pt x="1970" y="111"/>
                </a:lnTo>
                <a:lnTo>
                  <a:pt x="1972" y="115"/>
                </a:lnTo>
                <a:lnTo>
                  <a:pt x="1972" y="120"/>
                </a:lnTo>
                <a:lnTo>
                  <a:pt x="1973" y="125"/>
                </a:lnTo>
                <a:lnTo>
                  <a:pt x="1973" y="130"/>
                </a:lnTo>
                <a:lnTo>
                  <a:pt x="1973" y="249"/>
                </a:lnTo>
                <a:lnTo>
                  <a:pt x="1927" y="249"/>
                </a:lnTo>
                <a:lnTo>
                  <a:pt x="1927" y="225"/>
                </a:lnTo>
                <a:lnTo>
                  <a:pt x="1922" y="230"/>
                </a:lnTo>
                <a:lnTo>
                  <a:pt x="1917" y="236"/>
                </a:lnTo>
                <a:lnTo>
                  <a:pt x="1912" y="241"/>
                </a:lnTo>
                <a:lnTo>
                  <a:pt x="1906" y="245"/>
                </a:lnTo>
                <a:lnTo>
                  <a:pt x="1899" y="248"/>
                </a:lnTo>
                <a:lnTo>
                  <a:pt x="1891" y="250"/>
                </a:lnTo>
                <a:lnTo>
                  <a:pt x="1887" y="251"/>
                </a:lnTo>
                <a:lnTo>
                  <a:pt x="1883" y="252"/>
                </a:lnTo>
                <a:lnTo>
                  <a:pt x="1874" y="252"/>
                </a:lnTo>
                <a:close/>
                <a:moveTo>
                  <a:pt x="1888" y="219"/>
                </a:moveTo>
                <a:lnTo>
                  <a:pt x="1895" y="218"/>
                </a:lnTo>
                <a:lnTo>
                  <a:pt x="1902" y="216"/>
                </a:lnTo>
                <a:lnTo>
                  <a:pt x="1905" y="215"/>
                </a:lnTo>
                <a:lnTo>
                  <a:pt x="1908" y="213"/>
                </a:lnTo>
                <a:lnTo>
                  <a:pt x="1914" y="209"/>
                </a:lnTo>
                <a:lnTo>
                  <a:pt x="1916" y="207"/>
                </a:lnTo>
                <a:lnTo>
                  <a:pt x="1919" y="204"/>
                </a:lnTo>
                <a:lnTo>
                  <a:pt x="1922" y="199"/>
                </a:lnTo>
                <a:lnTo>
                  <a:pt x="1924" y="193"/>
                </a:lnTo>
                <a:lnTo>
                  <a:pt x="1924" y="189"/>
                </a:lnTo>
                <a:lnTo>
                  <a:pt x="1924" y="186"/>
                </a:lnTo>
                <a:lnTo>
                  <a:pt x="1924" y="167"/>
                </a:lnTo>
                <a:lnTo>
                  <a:pt x="1921" y="169"/>
                </a:lnTo>
                <a:lnTo>
                  <a:pt x="1915" y="171"/>
                </a:lnTo>
                <a:lnTo>
                  <a:pt x="1903" y="173"/>
                </a:lnTo>
                <a:lnTo>
                  <a:pt x="1890" y="175"/>
                </a:lnTo>
                <a:lnTo>
                  <a:pt x="1884" y="176"/>
                </a:lnTo>
                <a:lnTo>
                  <a:pt x="1879" y="178"/>
                </a:lnTo>
                <a:lnTo>
                  <a:pt x="1874" y="180"/>
                </a:lnTo>
                <a:lnTo>
                  <a:pt x="1870" y="182"/>
                </a:lnTo>
                <a:lnTo>
                  <a:pt x="1866" y="185"/>
                </a:lnTo>
                <a:lnTo>
                  <a:pt x="1864" y="189"/>
                </a:lnTo>
                <a:lnTo>
                  <a:pt x="1863" y="191"/>
                </a:lnTo>
                <a:lnTo>
                  <a:pt x="1862" y="193"/>
                </a:lnTo>
                <a:lnTo>
                  <a:pt x="1862" y="198"/>
                </a:lnTo>
                <a:lnTo>
                  <a:pt x="1862" y="203"/>
                </a:lnTo>
                <a:lnTo>
                  <a:pt x="1863" y="207"/>
                </a:lnTo>
                <a:lnTo>
                  <a:pt x="1865" y="209"/>
                </a:lnTo>
                <a:lnTo>
                  <a:pt x="1866" y="211"/>
                </a:lnTo>
                <a:lnTo>
                  <a:pt x="1869" y="213"/>
                </a:lnTo>
                <a:lnTo>
                  <a:pt x="1873" y="216"/>
                </a:lnTo>
                <a:lnTo>
                  <a:pt x="1875" y="217"/>
                </a:lnTo>
                <a:lnTo>
                  <a:pt x="1877" y="217"/>
                </a:lnTo>
                <a:lnTo>
                  <a:pt x="1882" y="218"/>
                </a:lnTo>
                <a:lnTo>
                  <a:pt x="1888" y="219"/>
                </a:lnTo>
                <a:close/>
                <a:moveTo>
                  <a:pt x="2063" y="249"/>
                </a:moveTo>
                <a:lnTo>
                  <a:pt x="2013" y="249"/>
                </a:lnTo>
                <a:lnTo>
                  <a:pt x="2013" y="13"/>
                </a:lnTo>
                <a:lnTo>
                  <a:pt x="2063" y="13"/>
                </a:lnTo>
                <a:lnTo>
                  <a:pt x="2063" y="249"/>
                </a:lnTo>
                <a:close/>
                <a:moveTo>
                  <a:pt x="2197" y="72"/>
                </a:moveTo>
                <a:lnTo>
                  <a:pt x="2197" y="109"/>
                </a:lnTo>
                <a:lnTo>
                  <a:pt x="2164" y="109"/>
                </a:lnTo>
                <a:lnTo>
                  <a:pt x="2164" y="195"/>
                </a:lnTo>
                <a:lnTo>
                  <a:pt x="2164" y="199"/>
                </a:lnTo>
                <a:lnTo>
                  <a:pt x="2165" y="203"/>
                </a:lnTo>
                <a:lnTo>
                  <a:pt x="2166" y="205"/>
                </a:lnTo>
                <a:lnTo>
                  <a:pt x="2167" y="206"/>
                </a:lnTo>
                <a:lnTo>
                  <a:pt x="2169" y="208"/>
                </a:lnTo>
                <a:lnTo>
                  <a:pt x="2171" y="210"/>
                </a:lnTo>
                <a:lnTo>
                  <a:pt x="2174" y="211"/>
                </a:lnTo>
                <a:lnTo>
                  <a:pt x="2177" y="212"/>
                </a:lnTo>
                <a:lnTo>
                  <a:pt x="2181" y="212"/>
                </a:lnTo>
                <a:lnTo>
                  <a:pt x="2188" y="211"/>
                </a:lnTo>
                <a:lnTo>
                  <a:pt x="2193" y="210"/>
                </a:lnTo>
                <a:lnTo>
                  <a:pt x="2201" y="247"/>
                </a:lnTo>
                <a:lnTo>
                  <a:pt x="2190" y="250"/>
                </a:lnTo>
                <a:lnTo>
                  <a:pt x="2183" y="251"/>
                </a:lnTo>
                <a:lnTo>
                  <a:pt x="2174" y="252"/>
                </a:lnTo>
                <a:lnTo>
                  <a:pt x="2168" y="252"/>
                </a:lnTo>
                <a:lnTo>
                  <a:pt x="2161" y="251"/>
                </a:lnTo>
                <a:lnTo>
                  <a:pt x="2156" y="250"/>
                </a:lnTo>
                <a:lnTo>
                  <a:pt x="2150" y="249"/>
                </a:lnTo>
                <a:lnTo>
                  <a:pt x="2145" y="248"/>
                </a:lnTo>
                <a:lnTo>
                  <a:pt x="2140" y="245"/>
                </a:lnTo>
                <a:lnTo>
                  <a:pt x="2135" y="243"/>
                </a:lnTo>
                <a:lnTo>
                  <a:pt x="2131" y="240"/>
                </a:lnTo>
                <a:lnTo>
                  <a:pt x="2127" y="237"/>
                </a:lnTo>
                <a:lnTo>
                  <a:pt x="2124" y="233"/>
                </a:lnTo>
                <a:lnTo>
                  <a:pt x="2121" y="229"/>
                </a:lnTo>
                <a:lnTo>
                  <a:pt x="2119" y="224"/>
                </a:lnTo>
                <a:lnTo>
                  <a:pt x="2117" y="219"/>
                </a:lnTo>
                <a:lnTo>
                  <a:pt x="2116" y="213"/>
                </a:lnTo>
                <a:lnTo>
                  <a:pt x="2115" y="208"/>
                </a:lnTo>
                <a:lnTo>
                  <a:pt x="2115" y="201"/>
                </a:lnTo>
                <a:lnTo>
                  <a:pt x="2115" y="109"/>
                </a:lnTo>
                <a:lnTo>
                  <a:pt x="2091" y="109"/>
                </a:lnTo>
                <a:lnTo>
                  <a:pt x="2091" y="72"/>
                </a:lnTo>
                <a:lnTo>
                  <a:pt x="2115" y="72"/>
                </a:lnTo>
                <a:lnTo>
                  <a:pt x="2115" y="30"/>
                </a:lnTo>
                <a:lnTo>
                  <a:pt x="2164" y="30"/>
                </a:lnTo>
                <a:lnTo>
                  <a:pt x="2164" y="72"/>
                </a:lnTo>
                <a:lnTo>
                  <a:pt x="2197" y="72"/>
                </a:lnTo>
                <a:close/>
                <a:moveTo>
                  <a:pt x="2304" y="253"/>
                </a:moveTo>
                <a:lnTo>
                  <a:pt x="2291" y="252"/>
                </a:lnTo>
                <a:lnTo>
                  <a:pt x="2285" y="251"/>
                </a:lnTo>
                <a:lnTo>
                  <a:pt x="2279" y="250"/>
                </a:lnTo>
                <a:lnTo>
                  <a:pt x="2268" y="246"/>
                </a:lnTo>
                <a:lnTo>
                  <a:pt x="2263" y="244"/>
                </a:lnTo>
                <a:lnTo>
                  <a:pt x="2258" y="241"/>
                </a:lnTo>
                <a:lnTo>
                  <a:pt x="2249" y="235"/>
                </a:lnTo>
                <a:lnTo>
                  <a:pt x="2245" y="231"/>
                </a:lnTo>
                <a:lnTo>
                  <a:pt x="2241" y="227"/>
                </a:lnTo>
                <a:lnTo>
                  <a:pt x="2234" y="219"/>
                </a:lnTo>
                <a:lnTo>
                  <a:pt x="2231" y="214"/>
                </a:lnTo>
                <a:lnTo>
                  <a:pt x="2228" y="209"/>
                </a:lnTo>
                <a:lnTo>
                  <a:pt x="2223" y="198"/>
                </a:lnTo>
                <a:lnTo>
                  <a:pt x="2221" y="193"/>
                </a:lnTo>
                <a:lnTo>
                  <a:pt x="2220" y="187"/>
                </a:lnTo>
                <a:lnTo>
                  <a:pt x="2219" y="181"/>
                </a:lnTo>
                <a:lnTo>
                  <a:pt x="2218" y="175"/>
                </a:lnTo>
                <a:lnTo>
                  <a:pt x="2218" y="168"/>
                </a:lnTo>
                <a:lnTo>
                  <a:pt x="2217" y="161"/>
                </a:lnTo>
                <a:lnTo>
                  <a:pt x="2218" y="155"/>
                </a:lnTo>
                <a:lnTo>
                  <a:pt x="2218" y="148"/>
                </a:lnTo>
                <a:lnTo>
                  <a:pt x="2219" y="142"/>
                </a:lnTo>
                <a:lnTo>
                  <a:pt x="2220" y="136"/>
                </a:lnTo>
                <a:lnTo>
                  <a:pt x="2223" y="124"/>
                </a:lnTo>
                <a:lnTo>
                  <a:pt x="2225" y="119"/>
                </a:lnTo>
                <a:lnTo>
                  <a:pt x="2228" y="114"/>
                </a:lnTo>
                <a:lnTo>
                  <a:pt x="2234" y="104"/>
                </a:lnTo>
                <a:lnTo>
                  <a:pt x="2237" y="99"/>
                </a:lnTo>
                <a:lnTo>
                  <a:pt x="2241" y="95"/>
                </a:lnTo>
                <a:lnTo>
                  <a:pt x="2245" y="91"/>
                </a:lnTo>
                <a:lnTo>
                  <a:pt x="2249" y="88"/>
                </a:lnTo>
                <a:lnTo>
                  <a:pt x="2253" y="85"/>
                </a:lnTo>
                <a:lnTo>
                  <a:pt x="2258" y="82"/>
                </a:lnTo>
                <a:lnTo>
                  <a:pt x="2263" y="79"/>
                </a:lnTo>
                <a:lnTo>
                  <a:pt x="2268" y="77"/>
                </a:lnTo>
                <a:lnTo>
                  <a:pt x="2274" y="75"/>
                </a:lnTo>
                <a:lnTo>
                  <a:pt x="2279" y="73"/>
                </a:lnTo>
                <a:lnTo>
                  <a:pt x="2285" y="72"/>
                </a:lnTo>
                <a:lnTo>
                  <a:pt x="2291" y="71"/>
                </a:lnTo>
                <a:lnTo>
                  <a:pt x="2304" y="70"/>
                </a:lnTo>
                <a:lnTo>
                  <a:pt x="2317" y="71"/>
                </a:lnTo>
                <a:lnTo>
                  <a:pt x="2323" y="72"/>
                </a:lnTo>
                <a:lnTo>
                  <a:pt x="2329" y="73"/>
                </a:lnTo>
                <a:lnTo>
                  <a:pt x="2340" y="77"/>
                </a:lnTo>
                <a:lnTo>
                  <a:pt x="2346" y="79"/>
                </a:lnTo>
                <a:lnTo>
                  <a:pt x="2351" y="82"/>
                </a:lnTo>
                <a:lnTo>
                  <a:pt x="2360" y="88"/>
                </a:lnTo>
                <a:lnTo>
                  <a:pt x="2364" y="91"/>
                </a:lnTo>
                <a:lnTo>
                  <a:pt x="2368" y="95"/>
                </a:lnTo>
                <a:lnTo>
                  <a:pt x="2375" y="104"/>
                </a:lnTo>
                <a:lnTo>
                  <a:pt x="2378" y="109"/>
                </a:lnTo>
                <a:lnTo>
                  <a:pt x="2381" y="114"/>
                </a:lnTo>
                <a:lnTo>
                  <a:pt x="2385" y="124"/>
                </a:lnTo>
                <a:lnTo>
                  <a:pt x="2387" y="130"/>
                </a:lnTo>
                <a:lnTo>
                  <a:pt x="2389" y="136"/>
                </a:lnTo>
                <a:lnTo>
                  <a:pt x="2390" y="142"/>
                </a:lnTo>
                <a:lnTo>
                  <a:pt x="2391" y="148"/>
                </a:lnTo>
                <a:lnTo>
                  <a:pt x="2391" y="155"/>
                </a:lnTo>
                <a:lnTo>
                  <a:pt x="2391" y="161"/>
                </a:lnTo>
                <a:lnTo>
                  <a:pt x="2391" y="168"/>
                </a:lnTo>
                <a:lnTo>
                  <a:pt x="2391" y="175"/>
                </a:lnTo>
                <a:lnTo>
                  <a:pt x="2390" y="181"/>
                </a:lnTo>
                <a:lnTo>
                  <a:pt x="2389" y="187"/>
                </a:lnTo>
                <a:lnTo>
                  <a:pt x="2385" y="198"/>
                </a:lnTo>
                <a:lnTo>
                  <a:pt x="2383" y="204"/>
                </a:lnTo>
                <a:lnTo>
                  <a:pt x="2381" y="209"/>
                </a:lnTo>
                <a:lnTo>
                  <a:pt x="2375" y="219"/>
                </a:lnTo>
                <a:lnTo>
                  <a:pt x="2372" y="223"/>
                </a:lnTo>
                <a:lnTo>
                  <a:pt x="2368" y="227"/>
                </a:lnTo>
                <a:lnTo>
                  <a:pt x="2364" y="231"/>
                </a:lnTo>
                <a:lnTo>
                  <a:pt x="2360" y="235"/>
                </a:lnTo>
                <a:lnTo>
                  <a:pt x="2355" y="238"/>
                </a:lnTo>
                <a:lnTo>
                  <a:pt x="2351" y="241"/>
                </a:lnTo>
                <a:lnTo>
                  <a:pt x="2346" y="244"/>
                </a:lnTo>
                <a:lnTo>
                  <a:pt x="2340" y="246"/>
                </a:lnTo>
                <a:lnTo>
                  <a:pt x="2335" y="248"/>
                </a:lnTo>
                <a:lnTo>
                  <a:pt x="2329" y="250"/>
                </a:lnTo>
                <a:lnTo>
                  <a:pt x="2323" y="251"/>
                </a:lnTo>
                <a:lnTo>
                  <a:pt x="2317" y="252"/>
                </a:lnTo>
                <a:lnTo>
                  <a:pt x="2304" y="253"/>
                </a:lnTo>
                <a:close/>
                <a:moveTo>
                  <a:pt x="2305" y="215"/>
                </a:moveTo>
                <a:lnTo>
                  <a:pt x="2309" y="214"/>
                </a:lnTo>
                <a:lnTo>
                  <a:pt x="2313" y="214"/>
                </a:lnTo>
                <a:lnTo>
                  <a:pt x="2317" y="212"/>
                </a:lnTo>
                <a:lnTo>
                  <a:pt x="2321" y="211"/>
                </a:lnTo>
                <a:lnTo>
                  <a:pt x="2324" y="209"/>
                </a:lnTo>
                <a:lnTo>
                  <a:pt x="2327" y="206"/>
                </a:lnTo>
                <a:lnTo>
                  <a:pt x="2330" y="203"/>
                </a:lnTo>
                <a:lnTo>
                  <a:pt x="2332" y="199"/>
                </a:lnTo>
                <a:lnTo>
                  <a:pt x="2334" y="195"/>
                </a:lnTo>
                <a:lnTo>
                  <a:pt x="2336" y="191"/>
                </a:lnTo>
                <a:lnTo>
                  <a:pt x="2338" y="187"/>
                </a:lnTo>
                <a:lnTo>
                  <a:pt x="2339" y="182"/>
                </a:lnTo>
                <a:lnTo>
                  <a:pt x="2341" y="172"/>
                </a:lnTo>
                <a:lnTo>
                  <a:pt x="2341" y="167"/>
                </a:lnTo>
                <a:lnTo>
                  <a:pt x="2342" y="161"/>
                </a:lnTo>
                <a:lnTo>
                  <a:pt x="2341" y="150"/>
                </a:lnTo>
                <a:lnTo>
                  <a:pt x="2339" y="140"/>
                </a:lnTo>
                <a:lnTo>
                  <a:pt x="2338" y="135"/>
                </a:lnTo>
                <a:lnTo>
                  <a:pt x="2336" y="131"/>
                </a:lnTo>
                <a:lnTo>
                  <a:pt x="2332" y="123"/>
                </a:lnTo>
                <a:lnTo>
                  <a:pt x="2330" y="119"/>
                </a:lnTo>
                <a:lnTo>
                  <a:pt x="2327" y="116"/>
                </a:lnTo>
                <a:lnTo>
                  <a:pt x="2324" y="113"/>
                </a:lnTo>
                <a:lnTo>
                  <a:pt x="2321" y="111"/>
                </a:lnTo>
                <a:lnTo>
                  <a:pt x="2317" y="110"/>
                </a:lnTo>
                <a:lnTo>
                  <a:pt x="2313" y="108"/>
                </a:lnTo>
                <a:lnTo>
                  <a:pt x="2309" y="108"/>
                </a:lnTo>
                <a:lnTo>
                  <a:pt x="2305" y="107"/>
                </a:lnTo>
                <a:lnTo>
                  <a:pt x="2300" y="108"/>
                </a:lnTo>
                <a:lnTo>
                  <a:pt x="2296" y="108"/>
                </a:lnTo>
                <a:lnTo>
                  <a:pt x="2292" y="110"/>
                </a:lnTo>
                <a:lnTo>
                  <a:pt x="2288" y="111"/>
                </a:lnTo>
                <a:lnTo>
                  <a:pt x="2285" y="113"/>
                </a:lnTo>
                <a:lnTo>
                  <a:pt x="2282" y="116"/>
                </a:lnTo>
                <a:lnTo>
                  <a:pt x="2279" y="119"/>
                </a:lnTo>
                <a:lnTo>
                  <a:pt x="2277" y="123"/>
                </a:lnTo>
                <a:lnTo>
                  <a:pt x="2272" y="131"/>
                </a:lnTo>
                <a:lnTo>
                  <a:pt x="2271" y="135"/>
                </a:lnTo>
                <a:lnTo>
                  <a:pt x="2270" y="140"/>
                </a:lnTo>
                <a:lnTo>
                  <a:pt x="2269" y="145"/>
                </a:lnTo>
                <a:lnTo>
                  <a:pt x="2268" y="150"/>
                </a:lnTo>
                <a:lnTo>
                  <a:pt x="2267" y="155"/>
                </a:lnTo>
                <a:lnTo>
                  <a:pt x="2267" y="161"/>
                </a:lnTo>
                <a:lnTo>
                  <a:pt x="2268" y="172"/>
                </a:lnTo>
                <a:lnTo>
                  <a:pt x="2270" y="182"/>
                </a:lnTo>
                <a:lnTo>
                  <a:pt x="2271" y="187"/>
                </a:lnTo>
                <a:lnTo>
                  <a:pt x="2272" y="191"/>
                </a:lnTo>
                <a:lnTo>
                  <a:pt x="2274" y="195"/>
                </a:lnTo>
                <a:lnTo>
                  <a:pt x="2277" y="199"/>
                </a:lnTo>
                <a:lnTo>
                  <a:pt x="2279" y="203"/>
                </a:lnTo>
                <a:lnTo>
                  <a:pt x="2282" y="206"/>
                </a:lnTo>
                <a:lnTo>
                  <a:pt x="2285" y="209"/>
                </a:lnTo>
                <a:lnTo>
                  <a:pt x="2288" y="211"/>
                </a:lnTo>
                <a:lnTo>
                  <a:pt x="2292" y="212"/>
                </a:lnTo>
                <a:lnTo>
                  <a:pt x="2296" y="214"/>
                </a:lnTo>
                <a:lnTo>
                  <a:pt x="2300" y="214"/>
                </a:lnTo>
                <a:lnTo>
                  <a:pt x="2305" y="215"/>
                </a:lnTo>
                <a:close/>
                <a:moveTo>
                  <a:pt x="2539" y="172"/>
                </a:moveTo>
                <a:lnTo>
                  <a:pt x="2430" y="172"/>
                </a:lnTo>
                <a:lnTo>
                  <a:pt x="2430" y="133"/>
                </a:lnTo>
                <a:lnTo>
                  <a:pt x="2539" y="133"/>
                </a:lnTo>
                <a:lnTo>
                  <a:pt x="2539" y="172"/>
                </a:lnTo>
                <a:close/>
                <a:moveTo>
                  <a:pt x="2603" y="315"/>
                </a:moveTo>
                <a:lnTo>
                  <a:pt x="2594" y="315"/>
                </a:lnTo>
                <a:lnTo>
                  <a:pt x="2586" y="314"/>
                </a:lnTo>
                <a:lnTo>
                  <a:pt x="2579" y="312"/>
                </a:lnTo>
                <a:lnTo>
                  <a:pt x="2573" y="310"/>
                </a:lnTo>
                <a:lnTo>
                  <a:pt x="2584" y="274"/>
                </a:lnTo>
                <a:lnTo>
                  <a:pt x="2590" y="275"/>
                </a:lnTo>
                <a:lnTo>
                  <a:pt x="2596" y="276"/>
                </a:lnTo>
                <a:lnTo>
                  <a:pt x="2601" y="276"/>
                </a:lnTo>
                <a:lnTo>
                  <a:pt x="2606" y="276"/>
                </a:lnTo>
                <a:lnTo>
                  <a:pt x="2608" y="275"/>
                </a:lnTo>
                <a:lnTo>
                  <a:pt x="2610" y="274"/>
                </a:lnTo>
                <a:lnTo>
                  <a:pt x="2614" y="271"/>
                </a:lnTo>
                <a:lnTo>
                  <a:pt x="2617" y="267"/>
                </a:lnTo>
                <a:lnTo>
                  <a:pt x="2620" y="262"/>
                </a:lnTo>
                <a:lnTo>
                  <a:pt x="2623" y="254"/>
                </a:lnTo>
                <a:lnTo>
                  <a:pt x="2559" y="72"/>
                </a:lnTo>
                <a:lnTo>
                  <a:pt x="2611" y="72"/>
                </a:lnTo>
                <a:lnTo>
                  <a:pt x="2647" y="202"/>
                </a:lnTo>
                <a:lnTo>
                  <a:pt x="2686" y="72"/>
                </a:lnTo>
                <a:lnTo>
                  <a:pt x="2738" y="72"/>
                </a:lnTo>
                <a:lnTo>
                  <a:pt x="2669" y="268"/>
                </a:lnTo>
                <a:lnTo>
                  <a:pt x="2665" y="278"/>
                </a:lnTo>
                <a:lnTo>
                  <a:pt x="2663" y="283"/>
                </a:lnTo>
                <a:lnTo>
                  <a:pt x="2660" y="287"/>
                </a:lnTo>
                <a:lnTo>
                  <a:pt x="2654" y="296"/>
                </a:lnTo>
                <a:lnTo>
                  <a:pt x="2646" y="302"/>
                </a:lnTo>
                <a:lnTo>
                  <a:pt x="2642" y="306"/>
                </a:lnTo>
                <a:lnTo>
                  <a:pt x="2638" y="308"/>
                </a:lnTo>
                <a:lnTo>
                  <a:pt x="2633" y="310"/>
                </a:lnTo>
                <a:lnTo>
                  <a:pt x="2628" y="312"/>
                </a:lnTo>
                <a:lnTo>
                  <a:pt x="2622" y="314"/>
                </a:lnTo>
                <a:lnTo>
                  <a:pt x="2616" y="315"/>
                </a:lnTo>
                <a:lnTo>
                  <a:pt x="2610" y="315"/>
                </a:lnTo>
                <a:lnTo>
                  <a:pt x="2603" y="315"/>
                </a:lnTo>
                <a:close/>
                <a:moveTo>
                  <a:pt x="2812" y="249"/>
                </a:moveTo>
                <a:lnTo>
                  <a:pt x="2763" y="249"/>
                </a:lnTo>
                <a:lnTo>
                  <a:pt x="2763" y="13"/>
                </a:lnTo>
                <a:lnTo>
                  <a:pt x="2812" y="13"/>
                </a:lnTo>
                <a:lnTo>
                  <a:pt x="2812" y="249"/>
                </a:lnTo>
                <a:close/>
                <a:moveTo>
                  <a:pt x="2877" y="50"/>
                </a:moveTo>
                <a:lnTo>
                  <a:pt x="2872" y="49"/>
                </a:lnTo>
                <a:lnTo>
                  <a:pt x="2867" y="48"/>
                </a:lnTo>
                <a:lnTo>
                  <a:pt x="2863" y="45"/>
                </a:lnTo>
                <a:lnTo>
                  <a:pt x="2859" y="42"/>
                </a:lnTo>
                <a:lnTo>
                  <a:pt x="2855" y="38"/>
                </a:lnTo>
                <a:lnTo>
                  <a:pt x="2853" y="34"/>
                </a:lnTo>
                <a:lnTo>
                  <a:pt x="2851" y="30"/>
                </a:lnTo>
                <a:lnTo>
                  <a:pt x="2851" y="25"/>
                </a:lnTo>
                <a:lnTo>
                  <a:pt x="2851" y="20"/>
                </a:lnTo>
                <a:lnTo>
                  <a:pt x="2853" y="15"/>
                </a:lnTo>
                <a:lnTo>
                  <a:pt x="2855" y="11"/>
                </a:lnTo>
                <a:lnTo>
                  <a:pt x="2859" y="7"/>
                </a:lnTo>
                <a:lnTo>
                  <a:pt x="2863" y="4"/>
                </a:lnTo>
                <a:lnTo>
                  <a:pt x="2867" y="2"/>
                </a:lnTo>
                <a:lnTo>
                  <a:pt x="2872" y="0"/>
                </a:lnTo>
                <a:lnTo>
                  <a:pt x="2877" y="0"/>
                </a:lnTo>
                <a:lnTo>
                  <a:pt x="2883" y="0"/>
                </a:lnTo>
                <a:lnTo>
                  <a:pt x="2887" y="2"/>
                </a:lnTo>
                <a:lnTo>
                  <a:pt x="2892" y="4"/>
                </a:lnTo>
                <a:lnTo>
                  <a:pt x="2896" y="7"/>
                </a:lnTo>
                <a:lnTo>
                  <a:pt x="2900" y="11"/>
                </a:lnTo>
                <a:lnTo>
                  <a:pt x="2902" y="15"/>
                </a:lnTo>
                <a:lnTo>
                  <a:pt x="2903" y="20"/>
                </a:lnTo>
                <a:lnTo>
                  <a:pt x="2904" y="25"/>
                </a:lnTo>
                <a:lnTo>
                  <a:pt x="2903" y="30"/>
                </a:lnTo>
                <a:lnTo>
                  <a:pt x="2902" y="34"/>
                </a:lnTo>
                <a:lnTo>
                  <a:pt x="2900" y="38"/>
                </a:lnTo>
                <a:lnTo>
                  <a:pt x="2896" y="42"/>
                </a:lnTo>
                <a:lnTo>
                  <a:pt x="2892" y="45"/>
                </a:lnTo>
                <a:lnTo>
                  <a:pt x="2887" y="48"/>
                </a:lnTo>
                <a:lnTo>
                  <a:pt x="2883" y="49"/>
                </a:lnTo>
                <a:lnTo>
                  <a:pt x="2877" y="50"/>
                </a:lnTo>
                <a:close/>
                <a:moveTo>
                  <a:pt x="2853" y="72"/>
                </a:moveTo>
                <a:lnTo>
                  <a:pt x="2902" y="72"/>
                </a:lnTo>
                <a:lnTo>
                  <a:pt x="2902" y="249"/>
                </a:lnTo>
                <a:lnTo>
                  <a:pt x="2853" y="249"/>
                </a:lnTo>
                <a:lnTo>
                  <a:pt x="2853" y="72"/>
                </a:lnTo>
                <a:close/>
                <a:moveTo>
                  <a:pt x="3023" y="253"/>
                </a:moveTo>
                <a:lnTo>
                  <a:pt x="3010" y="252"/>
                </a:lnTo>
                <a:lnTo>
                  <a:pt x="3003" y="251"/>
                </a:lnTo>
                <a:lnTo>
                  <a:pt x="2998" y="250"/>
                </a:lnTo>
                <a:lnTo>
                  <a:pt x="2986" y="246"/>
                </a:lnTo>
                <a:lnTo>
                  <a:pt x="2980" y="244"/>
                </a:lnTo>
                <a:lnTo>
                  <a:pt x="2975" y="241"/>
                </a:lnTo>
                <a:lnTo>
                  <a:pt x="2966" y="235"/>
                </a:lnTo>
                <a:lnTo>
                  <a:pt x="2962" y="231"/>
                </a:lnTo>
                <a:lnTo>
                  <a:pt x="2958" y="227"/>
                </a:lnTo>
                <a:lnTo>
                  <a:pt x="2951" y="219"/>
                </a:lnTo>
                <a:lnTo>
                  <a:pt x="2948" y="214"/>
                </a:lnTo>
                <a:lnTo>
                  <a:pt x="2945" y="209"/>
                </a:lnTo>
                <a:lnTo>
                  <a:pt x="2940" y="198"/>
                </a:lnTo>
                <a:lnTo>
                  <a:pt x="2939" y="193"/>
                </a:lnTo>
                <a:lnTo>
                  <a:pt x="2937" y="187"/>
                </a:lnTo>
                <a:lnTo>
                  <a:pt x="2936" y="181"/>
                </a:lnTo>
                <a:lnTo>
                  <a:pt x="2935" y="175"/>
                </a:lnTo>
                <a:lnTo>
                  <a:pt x="2935" y="168"/>
                </a:lnTo>
                <a:lnTo>
                  <a:pt x="2935" y="161"/>
                </a:lnTo>
                <a:lnTo>
                  <a:pt x="2935" y="155"/>
                </a:lnTo>
                <a:lnTo>
                  <a:pt x="2935" y="148"/>
                </a:lnTo>
                <a:lnTo>
                  <a:pt x="2936" y="142"/>
                </a:lnTo>
                <a:lnTo>
                  <a:pt x="2937" y="136"/>
                </a:lnTo>
                <a:lnTo>
                  <a:pt x="2940" y="124"/>
                </a:lnTo>
                <a:lnTo>
                  <a:pt x="2943" y="119"/>
                </a:lnTo>
                <a:lnTo>
                  <a:pt x="2945" y="114"/>
                </a:lnTo>
                <a:lnTo>
                  <a:pt x="2951" y="104"/>
                </a:lnTo>
                <a:lnTo>
                  <a:pt x="2954" y="99"/>
                </a:lnTo>
                <a:lnTo>
                  <a:pt x="2958" y="95"/>
                </a:lnTo>
                <a:lnTo>
                  <a:pt x="2962" y="91"/>
                </a:lnTo>
                <a:lnTo>
                  <a:pt x="2966" y="88"/>
                </a:lnTo>
                <a:lnTo>
                  <a:pt x="2970" y="85"/>
                </a:lnTo>
                <a:lnTo>
                  <a:pt x="2975" y="82"/>
                </a:lnTo>
                <a:lnTo>
                  <a:pt x="2980" y="79"/>
                </a:lnTo>
                <a:lnTo>
                  <a:pt x="2986" y="77"/>
                </a:lnTo>
                <a:lnTo>
                  <a:pt x="2992" y="75"/>
                </a:lnTo>
                <a:lnTo>
                  <a:pt x="2998" y="73"/>
                </a:lnTo>
                <a:lnTo>
                  <a:pt x="3003" y="72"/>
                </a:lnTo>
                <a:lnTo>
                  <a:pt x="3010" y="71"/>
                </a:lnTo>
                <a:lnTo>
                  <a:pt x="3023" y="70"/>
                </a:lnTo>
                <a:lnTo>
                  <a:pt x="3035" y="71"/>
                </a:lnTo>
                <a:lnTo>
                  <a:pt x="3042" y="72"/>
                </a:lnTo>
                <a:lnTo>
                  <a:pt x="3047" y="73"/>
                </a:lnTo>
                <a:lnTo>
                  <a:pt x="3059" y="77"/>
                </a:lnTo>
                <a:lnTo>
                  <a:pt x="3064" y="79"/>
                </a:lnTo>
                <a:lnTo>
                  <a:pt x="3069" y="82"/>
                </a:lnTo>
                <a:lnTo>
                  <a:pt x="3078" y="88"/>
                </a:lnTo>
                <a:lnTo>
                  <a:pt x="3082" y="91"/>
                </a:lnTo>
                <a:lnTo>
                  <a:pt x="3086" y="95"/>
                </a:lnTo>
                <a:lnTo>
                  <a:pt x="3093" y="104"/>
                </a:lnTo>
                <a:lnTo>
                  <a:pt x="3096" y="109"/>
                </a:lnTo>
                <a:lnTo>
                  <a:pt x="3099" y="114"/>
                </a:lnTo>
                <a:lnTo>
                  <a:pt x="3104" y="124"/>
                </a:lnTo>
                <a:lnTo>
                  <a:pt x="3105" y="130"/>
                </a:lnTo>
                <a:lnTo>
                  <a:pt x="3107" y="136"/>
                </a:lnTo>
                <a:lnTo>
                  <a:pt x="3108" y="142"/>
                </a:lnTo>
                <a:lnTo>
                  <a:pt x="3109" y="148"/>
                </a:lnTo>
                <a:lnTo>
                  <a:pt x="3109" y="155"/>
                </a:lnTo>
                <a:lnTo>
                  <a:pt x="3109" y="161"/>
                </a:lnTo>
                <a:lnTo>
                  <a:pt x="3109" y="168"/>
                </a:lnTo>
                <a:lnTo>
                  <a:pt x="3109" y="175"/>
                </a:lnTo>
                <a:lnTo>
                  <a:pt x="3108" y="181"/>
                </a:lnTo>
                <a:lnTo>
                  <a:pt x="3107" y="187"/>
                </a:lnTo>
                <a:lnTo>
                  <a:pt x="3104" y="198"/>
                </a:lnTo>
                <a:lnTo>
                  <a:pt x="3101" y="204"/>
                </a:lnTo>
                <a:lnTo>
                  <a:pt x="3099" y="209"/>
                </a:lnTo>
                <a:lnTo>
                  <a:pt x="3093" y="219"/>
                </a:lnTo>
                <a:lnTo>
                  <a:pt x="3090" y="223"/>
                </a:lnTo>
                <a:lnTo>
                  <a:pt x="3086" y="227"/>
                </a:lnTo>
                <a:lnTo>
                  <a:pt x="3082" y="231"/>
                </a:lnTo>
                <a:lnTo>
                  <a:pt x="3078" y="235"/>
                </a:lnTo>
                <a:lnTo>
                  <a:pt x="3074" y="238"/>
                </a:lnTo>
                <a:lnTo>
                  <a:pt x="3069" y="241"/>
                </a:lnTo>
                <a:lnTo>
                  <a:pt x="3064" y="244"/>
                </a:lnTo>
                <a:lnTo>
                  <a:pt x="3059" y="246"/>
                </a:lnTo>
                <a:lnTo>
                  <a:pt x="3053" y="248"/>
                </a:lnTo>
                <a:lnTo>
                  <a:pt x="3047" y="250"/>
                </a:lnTo>
                <a:lnTo>
                  <a:pt x="3042" y="251"/>
                </a:lnTo>
                <a:lnTo>
                  <a:pt x="3035" y="252"/>
                </a:lnTo>
                <a:lnTo>
                  <a:pt x="3023" y="253"/>
                </a:lnTo>
                <a:close/>
                <a:moveTo>
                  <a:pt x="3023" y="215"/>
                </a:moveTo>
                <a:lnTo>
                  <a:pt x="3027" y="214"/>
                </a:lnTo>
                <a:lnTo>
                  <a:pt x="3031" y="214"/>
                </a:lnTo>
                <a:lnTo>
                  <a:pt x="3035" y="212"/>
                </a:lnTo>
                <a:lnTo>
                  <a:pt x="3039" y="211"/>
                </a:lnTo>
                <a:lnTo>
                  <a:pt x="3042" y="209"/>
                </a:lnTo>
                <a:lnTo>
                  <a:pt x="3045" y="206"/>
                </a:lnTo>
                <a:lnTo>
                  <a:pt x="3048" y="203"/>
                </a:lnTo>
                <a:lnTo>
                  <a:pt x="3050" y="199"/>
                </a:lnTo>
                <a:lnTo>
                  <a:pt x="3052" y="195"/>
                </a:lnTo>
                <a:lnTo>
                  <a:pt x="3054" y="191"/>
                </a:lnTo>
                <a:lnTo>
                  <a:pt x="3056" y="187"/>
                </a:lnTo>
                <a:lnTo>
                  <a:pt x="3057" y="182"/>
                </a:lnTo>
                <a:lnTo>
                  <a:pt x="3059" y="172"/>
                </a:lnTo>
                <a:lnTo>
                  <a:pt x="3060" y="167"/>
                </a:lnTo>
                <a:lnTo>
                  <a:pt x="3060" y="161"/>
                </a:lnTo>
                <a:lnTo>
                  <a:pt x="3059" y="150"/>
                </a:lnTo>
                <a:lnTo>
                  <a:pt x="3057" y="140"/>
                </a:lnTo>
                <a:lnTo>
                  <a:pt x="3056" y="135"/>
                </a:lnTo>
                <a:lnTo>
                  <a:pt x="3054" y="131"/>
                </a:lnTo>
                <a:lnTo>
                  <a:pt x="3050" y="123"/>
                </a:lnTo>
                <a:lnTo>
                  <a:pt x="3048" y="119"/>
                </a:lnTo>
                <a:lnTo>
                  <a:pt x="3045" y="116"/>
                </a:lnTo>
                <a:lnTo>
                  <a:pt x="3042" y="113"/>
                </a:lnTo>
                <a:lnTo>
                  <a:pt x="3039" y="111"/>
                </a:lnTo>
                <a:lnTo>
                  <a:pt x="3035" y="110"/>
                </a:lnTo>
                <a:lnTo>
                  <a:pt x="3031" y="108"/>
                </a:lnTo>
                <a:lnTo>
                  <a:pt x="3027" y="108"/>
                </a:lnTo>
                <a:lnTo>
                  <a:pt x="3023" y="107"/>
                </a:lnTo>
                <a:lnTo>
                  <a:pt x="3018" y="108"/>
                </a:lnTo>
                <a:lnTo>
                  <a:pt x="3014" y="108"/>
                </a:lnTo>
                <a:lnTo>
                  <a:pt x="3010" y="110"/>
                </a:lnTo>
                <a:lnTo>
                  <a:pt x="3006" y="111"/>
                </a:lnTo>
                <a:lnTo>
                  <a:pt x="3003" y="113"/>
                </a:lnTo>
                <a:lnTo>
                  <a:pt x="3000" y="116"/>
                </a:lnTo>
                <a:lnTo>
                  <a:pt x="2997" y="119"/>
                </a:lnTo>
                <a:lnTo>
                  <a:pt x="2995" y="123"/>
                </a:lnTo>
                <a:lnTo>
                  <a:pt x="2991" y="131"/>
                </a:lnTo>
                <a:lnTo>
                  <a:pt x="2989" y="135"/>
                </a:lnTo>
                <a:lnTo>
                  <a:pt x="2988" y="140"/>
                </a:lnTo>
                <a:lnTo>
                  <a:pt x="2987" y="145"/>
                </a:lnTo>
                <a:lnTo>
                  <a:pt x="2986" y="150"/>
                </a:lnTo>
                <a:lnTo>
                  <a:pt x="2986" y="155"/>
                </a:lnTo>
                <a:lnTo>
                  <a:pt x="2985" y="161"/>
                </a:lnTo>
                <a:lnTo>
                  <a:pt x="2986" y="172"/>
                </a:lnTo>
                <a:lnTo>
                  <a:pt x="2988" y="182"/>
                </a:lnTo>
                <a:lnTo>
                  <a:pt x="2989" y="187"/>
                </a:lnTo>
                <a:lnTo>
                  <a:pt x="2991" y="191"/>
                </a:lnTo>
                <a:lnTo>
                  <a:pt x="2993" y="195"/>
                </a:lnTo>
                <a:lnTo>
                  <a:pt x="2995" y="199"/>
                </a:lnTo>
                <a:lnTo>
                  <a:pt x="2997" y="203"/>
                </a:lnTo>
                <a:lnTo>
                  <a:pt x="3000" y="206"/>
                </a:lnTo>
                <a:lnTo>
                  <a:pt x="3003" y="209"/>
                </a:lnTo>
                <a:lnTo>
                  <a:pt x="3006" y="211"/>
                </a:lnTo>
                <a:lnTo>
                  <a:pt x="3010" y="212"/>
                </a:lnTo>
                <a:lnTo>
                  <a:pt x="3014" y="214"/>
                </a:lnTo>
                <a:lnTo>
                  <a:pt x="3018" y="214"/>
                </a:lnTo>
                <a:lnTo>
                  <a:pt x="3023" y="215"/>
                </a:lnTo>
                <a:close/>
                <a:moveTo>
                  <a:pt x="3142" y="315"/>
                </a:moveTo>
                <a:lnTo>
                  <a:pt x="3142" y="72"/>
                </a:lnTo>
                <a:lnTo>
                  <a:pt x="3191" y="72"/>
                </a:lnTo>
                <a:lnTo>
                  <a:pt x="3191" y="102"/>
                </a:lnTo>
                <a:lnTo>
                  <a:pt x="3197" y="95"/>
                </a:lnTo>
                <a:lnTo>
                  <a:pt x="3202" y="87"/>
                </a:lnTo>
                <a:lnTo>
                  <a:pt x="3206" y="84"/>
                </a:lnTo>
                <a:lnTo>
                  <a:pt x="3209" y="81"/>
                </a:lnTo>
                <a:lnTo>
                  <a:pt x="3214" y="78"/>
                </a:lnTo>
                <a:lnTo>
                  <a:pt x="3218" y="75"/>
                </a:lnTo>
                <a:lnTo>
                  <a:pt x="3224" y="73"/>
                </a:lnTo>
                <a:lnTo>
                  <a:pt x="3227" y="72"/>
                </a:lnTo>
                <a:lnTo>
                  <a:pt x="3230" y="71"/>
                </a:lnTo>
                <a:lnTo>
                  <a:pt x="3236" y="70"/>
                </a:lnTo>
                <a:lnTo>
                  <a:pt x="3243" y="70"/>
                </a:lnTo>
                <a:lnTo>
                  <a:pt x="3253" y="71"/>
                </a:lnTo>
                <a:lnTo>
                  <a:pt x="3257" y="71"/>
                </a:lnTo>
                <a:lnTo>
                  <a:pt x="3262" y="73"/>
                </a:lnTo>
                <a:lnTo>
                  <a:pt x="3266" y="74"/>
                </a:lnTo>
                <a:lnTo>
                  <a:pt x="3270" y="76"/>
                </a:lnTo>
                <a:lnTo>
                  <a:pt x="3279" y="80"/>
                </a:lnTo>
                <a:lnTo>
                  <a:pt x="3283" y="83"/>
                </a:lnTo>
                <a:lnTo>
                  <a:pt x="3286" y="86"/>
                </a:lnTo>
                <a:lnTo>
                  <a:pt x="3290" y="89"/>
                </a:lnTo>
                <a:lnTo>
                  <a:pt x="3293" y="93"/>
                </a:lnTo>
                <a:lnTo>
                  <a:pt x="3297" y="97"/>
                </a:lnTo>
                <a:lnTo>
                  <a:pt x="3299" y="101"/>
                </a:lnTo>
                <a:lnTo>
                  <a:pt x="3302" y="106"/>
                </a:lnTo>
                <a:lnTo>
                  <a:pt x="3305" y="110"/>
                </a:lnTo>
                <a:lnTo>
                  <a:pt x="3307" y="116"/>
                </a:lnTo>
                <a:lnTo>
                  <a:pt x="3309" y="121"/>
                </a:lnTo>
                <a:lnTo>
                  <a:pt x="3311" y="127"/>
                </a:lnTo>
                <a:lnTo>
                  <a:pt x="3312" y="133"/>
                </a:lnTo>
                <a:lnTo>
                  <a:pt x="3313" y="140"/>
                </a:lnTo>
                <a:lnTo>
                  <a:pt x="3314" y="146"/>
                </a:lnTo>
                <a:lnTo>
                  <a:pt x="3314" y="154"/>
                </a:lnTo>
                <a:lnTo>
                  <a:pt x="3315" y="161"/>
                </a:lnTo>
                <a:lnTo>
                  <a:pt x="3314" y="175"/>
                </a:lnTo>
                <a:lnTo>
                  <a:pt x="3312" y="188"/>
                </a:lnTo>
                <a:lnTo>
                  <a:pt x="3311" y="194"/>
                </a:lnTo>
                <a:lnTo>
                  <a:pt x="3309" y="200"/>
                </a:lnTo>
                <a:lnTo>
                  <a:pt x="3307" y="206"/>
                </a:lnTo>
                <a:lnTo>
                  <a:pt x="3305" y="211"/>
                </a:lnTo>
                <a:lnTo>
                  <a:pt x="3303" y="216"/>
                </a:lnTo>
                <a:lnTo>
                  <a:pt x="3300" y="220"/>
                </a:lnTo>
                <a:lnTo>
                  <a:pt x="3297" y="225"/>
                </a:lnTo>
                <a:lnTo>
                  <a:pt x="3294" y="229"/>
                </a:lnTo>
                <a:lnTo>
                  <a:pt x="3287" y="236"/>
                </a:lnTo>
                <a:lnTo>
                  <a:pt x="3283" y="239"/>
                </a:lnTo>
                <a:lnTo>
                  <a:pt x="3279" y="242"/>
                </a:lnTo>
                <a:lnTo>
                  <a:pt x="3271" y="246"/>
                </a:lnTo>
                <a:lnTo>
                  <a:pt x="3267" y="248"/>
                </a:lnTo>
                <a:lnTo>
                  <a:pt x="3262" y="249"/>
                </a:lnTo>
                <a:lnTo>
                  <a:pt x="3253" y="251"/>
                </a:lnTo>
                <a:lnTo>
                  <a:pt x="3243" y="252"/>
                </a:lnTo>
                <a:lnTo>
                  <a:pt x="3236" y="252"/>
                </a:lnTo>
                <a:lnTo>
                  <a:pt x="3230" y="251"/>
                </a:lnTo>
                <a:lnTo>
                  <a:pt x="3224" y="249"/>
                </a:lnTo>
                <a:lnTo>
                  <a:pt x="3219" y="247"/>
                </a:lnTo>
                <a:lnTo>
                  <a:pt x="3214" y="245"/>
                </a:lnTo>
                <a:lnTo>
                  <a:pt x="3210" y="242"/>
                </a:lnTo>
                <a:lnTo>
                  <a:pt x="3208" y="240"/>
                </a:lnTo>
                <a:lnTo>
                  <a:pt x="3206" y="239"/>
                </a:lnTo>
                <a:lnTo>
                  <a:pt x="3203" y="235"/>
                </a:lnTo>
                <a:lnTo>
                  <a:pt x="3200" y="232"/>
                </a:lnTo>
                <a:lnTo>
                  <a:pt x="3197" y="228"/>
                </a:lnTo>
                <a:lnTo>
                  <a:pt x="3193" y="221"/>
                </a:lnTo>
                <a:lnTo>
                  <a:pt x="3191" y="315"/>
                </a:lnTo>
                <a:lnTo>
                  <a:pt x="3142" y="315"/>
                </a:lnTo>
                <a:close/>
                <a:moveTo>
                  <a:pt x="3190" y="161"/>
                </a:moveTo>
                <a:lnTo>
                  <a:pt x="3191" y="172"/>
                </a:lnTo>
                <a:lnTo>
                  <a:pt x="3193" y="182"/>
                </a:lnTo>
                <a:lnTo>
                  <a:pt x="3194" y="187"/>
                </a:lnTo>
                <a:lnTo>
                  <a:pt x="3196" y="191"/>
                </a:lnTo>
                <a:lnTo>
                  <a:pt x="3198" y="195"/>
                </a:lnTo>
                <a:lnTo>
                  <a:pt x="3200" y="199"/>
                </a:lnTo>
                <a:lnTo>
                  <a:pt x="3205" y="205"/>
                </a:lnTo>
                <a:lnTo>
                  <a:pt x="3208" y="207"/>
                </a:lnTo>
                <a:lnTo>
                  <a:pt x="3212" y="209"/>
                </a:lnTo>
                <a:lnTo>
                  <a:pt x="3215" y="211"/>
                </a:lnTo>
                <a:lnTo>
                  <a:pt x="3219" y="212"/>
                </a:lnTo>
                <a:lnTo>
                  <a:pt x="3223" y="213"/>
                </a:lnTo>
                <a:lnTo>
                  <a:pt x="3227" y="213"/>
                </a:lnTo>
                <a:lnTo>
                  <a:pt x="3232" y="213"/>
                </a:lnTo>
                <a:lnTo>
                  <a:pt x="3236" y="212"/>
                </a:lnTo>
                <a:lnTo>
                  <a:pt x="3240" y="211"/>
                </a:lnTo>
                <a:lnTo>
                  <a:pt x="3243" y="209"/>
                </a:lnTo>
                <a:lnTo>
                  <a:pt x="3247" y="207"/>
                </a:lnTo>
                <a:lnTo>
                  <a:pt x="3250" y="205"/>
                </a:lnTo>
                <a:lnTo>
                  <a:pt x="3253" y="202"/>
                </a:lnTo>
                <a:lnTo>
                  <a:pt x="3255" y="198"/>
                </a:lnTo>
                <a:lnTo>
                  <a:pt x="3259" y="191"/>
                </a:lnTo>
                <a:lnTo>
                  <a:pt x="3261" y="186"/>
                </a:lnTo>
                <a:lnTo>
                  <a:pt x="3262" y="182"/>
                </a:lnTo>
                <a:lnTo>
                  <a:pt x="3263" y="177"/>
                </a:lnTo>
                <a:lnTo>
                  <a:pt x="3264" y="172"/>
                </a:lnTo>
                <a:lnTo>
                  <a:pt x="3264" y="166"/>
                </a:lnTo>
                <a:lnTo>
                  <a:pt x="3265" y="161"/>
                </a:lnTo>
                <a:lnTo>
                  <a:pt x="3264" y="150"/>
                </a:lnTo>
                <a:lnTo>
                  <a:pt x="3262" y="140"/>
                </a:lnTo>
                <a:lnTo>
                  <a:pt x="3261" y="135"/>
                </a:lnTo>
                <a:lnTo>
                  <a:pt x="3259" y="131"/>
                </a:lnTo>
                <a:lnTo>
                  <a:pt x="3257" y="127"/>
                </a:lnTo>
                <a:lnTo>
                  <a:pt x="3255" y="123"/>
                </a:lnTo>
                <a:lnTo>
                  <a:pt x="3253" y="120"/>
                </a:lnTo>
                <a:lnTo>
                  <a:pt x="3250" y="117"/>
                </a:lnTo>
                <a:lnTo>
                  <a:pt x="3247" y="115"/>
                </a:lnTo>
                <a:lnTo>
                  <a:pt x="3243" y="113"/>
                </a:lnTo>
                <a:lnTo>
                  <a:pt x="3240" y="111"/>
                </a:lnTo>
                <a:lnTo>
                  <a:pt x="3236" y="110"/>
                </a:lnTo>
                <a:lnTo>
                  <a:pt x="3232" y="109"/>
                </a:lnTo>
                <a:lnTo>
                  <a:pt x="3227" y="109"/>
                </a:lnTo>
                <a:lnTo>
                  <a:pt x="3219" y="110"/>
                </a:lnTo>
                <a:lnTo>
                  <a:pt x="3215" y="111"/>
                </a:lnTo>
                <a:lnTo>
                  <a:pt x="3212" y="113"/>
                </a:lnTo>
                <a:lnTo>
                  <a:pt x="3208" y="115"/>
                </a:lnTo>
                <a:lnTo>
                  <a:pt x="3205" y="117"/>
                </a:lnTo>
                <a:lnTo>
                  <a:pt x="3202" y="120"/>
                </a:lnTo>
                <a:lnTo>
                  <a:pt x="3200" y="123"/>
                </a:lnTo>
                <a:lnTo>
                  <a:pt x="3196" y="131"/>
                </a:lnTo>
                <a:lnTo>
                  <a:pt x="3194" y="135"/>
                </a:lnTo>
                <a:lnTo>
                  <a:pt x="3193" y="139"/>
                </a:lnTo>
                <a:lnTo>
                  <a:pt x="3192" y="144"/>
                </a:lnTo>
                <a:lnTo>
                  <a:pt x="3191" y="150"/>
                </a:lnTo>
                <a:lnTo>
                  <a:pt x="3190" y="155"/>
                </a:lnTo>
                <a:lnTo>
                  <a:pt x="3190" y="161"/>
                </a:lnTo>
                <a:close/>
                <a:moveTo>
                  <a:pt x="3373" y="50"/>
                </a:moveTo>
                <a:lnTo>
                  <a:pt x="3368" y="49"/>
                </a:lnTo>
                <a:lnTo>
                  <a:pt x="3363" y="48"/>
                </a:lnTo>
                <a:lnTo>
                  <a:pt x="3358" y="45"/>
                </a:lnTo>
                <a:lnTo>
                  <a:pt x="3354" y="42"/>
                </a:lnTo>
                <a:lnTo>
                  <a:pt x="3351" y="38"/>
                </a:lnTo>
                <a:lnTo>
                  <a:pt x="3348" y="34"/>
                </a:lnTo>
                <a:lnTo>
                  <a:pt x="3347" y="30"/>
                </a:lnTo>
                <a:lnTo>
                  <a:pt x="3346" y="25"/>
                </a:lnTo>
                <a:lnTo>
                  <a:pt x="3347" y="20"/>
                </a:lnTo>
                <a:lnTo>
                  <a:pt x="3348" y="15"/>
                </a:lnTo>
                <a:lnTo>
                  <a:pt x="3351" y="11"/>
                </a:lnTo>
                <a:lnTo>
                  <a:pt x="3354" y="7"/>
                </a:lnTo>
                <a:lnTo>
                  <a:pt x="3358" y="4"/>
                </a:lnTo>
                <a:lnTo>
                  <a:pt x="3363" y="2"/>
                </a:lnTo>
                <a:lnTo>
                  <a:pt x="3368" y="0"/>
                </a:lnTo>
                <a:lnTo>
                  <a:pt x="3373" y="0"/>
                </a:lnTo>
                <a:lnTo>
                  <a:pt x="3378" y="0"/>
                </a:lnTo>
                <a:lnTo>
                  <a:pt x="3383" y="2"/>
                </a:lnTo>
                <a:lnTo>
                  <a:pt x="3387" y="4"/>
                </a:lnTo>
                <a:lnTo>
                  <a:pt x="3392" y="7"/>
                </a:lnTo>
                <a:lnTo>
                  <a:pt x="3395" y="11"/>
                </a:lnTo>
                <a:lnTo>
                  <a:pt x="3397" y="15"/>
                </a:lnTo>
                <a:lnTo>
                  <a:pt x="3399" y="20"/>
                </a:lnTo>
                <a:lnTo>
                  <a:pt x="3399" y="25"/>
                </a:lnTo>
                <a:lnTo>
                  <a:pt x="3399" y="30"/>
                </a:lnTo>
                <a:lnTo>
                  <a:pt x="3397" y="34"/>
                </a:lnTo>
                <a:lnTo>
                  <a:pt x="3395" y="38"/>
                </a:lnTo>
                <a:lnTo>
                  <a:pt x="3392" y="42"/>
                </a:lnTo>
                <a:lnTo>
                  <a:pt x="3387" y="45"/>
                </a:lnTo>
                <a:lnTo>
                  <a:pt x="3383" y="48"/>
                </a:lnTo>
                <a:lnTo>
                  <a:pt x="3378" y="49"/>
                </a:lnTo>
                <a:lnTo>
                  <a:pt x="3373" y="50"/>
                </a:lnTo>
                <a:close/>
                <a:moveTo>
                  <a:pt x="3348" y="72"/>
                </a:moveTo>
                <a:lnTo>
                  <a:pt x="3397" y="72"/>
                </a:lnTo>
                <a:lnTo>
                  <a:pt x="3397" y="249"/>
                </a:lnTo>
                <a:lnTo>
                  <a:pt x="3348" y="249"/>
                </a:lnTo>
                <a:lnTo>
                  <a:pt x="3348" y="72"/>
                </a:lnTo>
                <a:close/>
                <a:moveTo>
                  <a:pt x="3585" y="123"/>
                </a:moveTo>
                <a:lnTo>
                  <a:pt x="3540" y="126"/>
                </a:lnTo>
                <a:lnTo>
                  <a:pt x="3539" y="121"/>
                </a:lnTo>
                <a:lnTo>
                  <a:pt x="3537" y="118"/>
                </a:lnTo>
                <a:lnTo>
                  <a:pt x="3534" y="114"/>
                </a:lnTo>
                <a:lnTo>
                  <a:pt x="3531" y="111"/>
                </a:lnTo>
                <a:lnTo>
                  <a:pt x="3527" y="108"/>
                </a:lnTo>
                <a:lnTo>
                  <a:pt x="3522" y="106"/>
                </a:lnTo>
                <a:lnTo>
                  <a:pt x="3516" y="105"/>
                </a:lnTo>
                <a:lnTo>
                  <a:pt x="3510" y="105"/>
                </a:lnTo>
                <a:lnTo>
                  <a:pt x="3505" y="105"/>
                </a:lnTo>
                <a:lnTo>
                  <a:pt x="3500" y="106"/>
                </a:lnTo>
                <a:lnTo>
                  <a:pt x="3495" y="108"/>
                </a:lnTo>
                <a:lnTo>
                  <a:pt x="3491" y="110"/>
                </a:lnTo>
                <a:lnTo>
                  <a:pt x="3488" y="112"/>
                </a:lnTo>
                <a:lnTo>
                  <a:pt x="3485" y="115"/>
                </a:lnTo>
                <a:lnTo>
                  <a:pt x="3484" y="119"/>
                </a:lnTo>
                <a:lnTo>
                  <a:pt x="3483" y="122"/>
                </a:lnTo>
                <a:lnTo>
                  <a:pt x="3484" y="125"/>
                </a:lnTo>
                <a:lnTo>
                  <a:pt x="3485" y="128"/>
                </a:lnTo>
                <a:lnTo>
                  <a:pt x="3486" y="131"/>
                </a:lnTo>
                <a:lnTo>
                  <a:pt x="3488" y="133"/>
                </a:lnTo>
                <a:lnTo>
                  <a:pt x="3491" y="135"/>
                </a:lnTo>
                <a:lnTo>
                  <a:pt x="3495" y="137"/>
                </a:lnTo>
                <a:lnTo>
                  <a:pt x="3500" y="139"/>
                </a:lnTo>
                <a:lnTo>
                  <a:pt x="3506" y="140"/>
                </a:lnTo>
                <a:lnTo>
                  <a:pt x="3538" y="146"/>
                </a:lnTo>
                <a:lnTo>
                  <a:pt x="3544" y="148"/>
                </a:lnTo>
                <a:lnTo>
                  <a:pt x="3550" y="150"/>
                </a:lnTo>
                <a:lnTo>
                  <a:pt x="3555" y="151"/>
                </a:lnTo>
                <a:lnTo>
                  <a:pt x="3560" y="153"/>
                </a:lnTo>
                <a:lnTo>
                  <a:pt x="3569" y="158"/>
                </a:lnTo>
                <a:lnTo>
                  <a:pt x="3576" y="164"/>
                </a:lnTo>
                <a:lnTo>
                  <a:pt x="3579" y="167"/>
                </a:lnTo>
                <a:lnTo>
                  <a:pt x="3582" y="170"/>
                </a:lnTo>
                <a:lnTo>
                  <a:pt x="3584" y="174"/>
                </a:lnTo>
                <a:lnTo>
                  <a:pt x="3586" y="177"/>
                </a:lnTo>
                <a:lnTo>
                  <a:pt x="3588" y="185"/>
                </a:lnTo>
                <a:lnTo>
                  <a:pt x="3589" y="190"/>
                </a:lnTo>
                <a:lnTo>
                  <a:pt x="3589" y="194"/>
                </a:lnTo>
                <a:lnTo>
                  <a:pt x="3589" y="199"/>
                </a:lnTo>
                <a:lnTo>
                  <a:pt x="3588" y="203"/>
                </a:lnTo>
                <a:lnTo>
                  <a:pt x="3587" y="207"/>
                </a:lnTo>
                <a:lnTo>
                  <a:pt x="3586" y="211"/>
                </a:lnTo>
                <a:lnTo>
                  <a:pt x="3585" y="214"/>
                </a:lnTo>
                <a:lnTo>
                  <a:pt x="3583" y="218"/>
                </a:lnTo>
                <a:lnTo>
                  <a:pt x="3581" y="221"/>
                </a:lnTo>
                <a:lnTo>
                  <a:pt x="3579" y="225"/>
                </a:lnTo>
                <a:lnTo>
                  <a:pt x="3573" y="231"/>
                </a:lnTo>
                <a:lnTo>
                  <a:pt x="3567" y="236"/>
                </a:lnTo>
                <a:lnTo>
                  <a:pt x="3559" y="241"/>
                </a:lnTo>
                <a:lnTo>
                  <a:pt x="3551" y="245"/>
                </a:lnTo>
                <a:lnTo>
                  <a:pt x="3542" y="248"/>
                </a:lnTo>
                <a:lnTo>
                  <a:pt x="3532" y="251"/>
                </a:lnTo>
                <a:lnTo>
                  <a:pt x="3521" y="252"/>
                </a:lnTo>
                <a:lnTo>
                  <a:pt x="3510" y="253"/>
                </a:lnTo>
                <a:lnTo>
                  <a:pt x="3502" y="252"/>
                </a:lnTo>
                <a:lnTo>
                  <a:pt x="3494" y="252"/>
                </a:lnTo>
                <a:lnTo>
                  <a:pt x="3486" y="250"/>
                </a:lnTo>
                <a:lnTo>
                  <a:pt x="3479" y="249"/>
                </a:lnTo>
                <a:lnTo>
                  <a:pt x="3472" y="247"/>
                </a:lnTo>
                <a:lnTo>
                  <a:pt x="3466" y="244"/>
                </a:lnTo>
                <a:lnTo>
                  <a:pt x="3460" y="241"/>
                </a:lnTo>
                <a:lnTo>
                  <a:pt x="3454" y="238"/>
                </a:lnTo>
                <a:lnTo>
                  <a:pt x="3449" y="234"/>
                </a:lnTo>
                <a:lnTo>
                  <a:pt x="3445" y="230"/>
                </a:lnTo>
                <a:lnTo>
                  <a:pt x="3441" y="225"/>
                </a:lnTo>
                <a:lnTo>
                  <a:pt x="3437" y="221"/>
                </a:lnTo>
                <a:lnTo>
                  <a:pt x="3434" y="215"/>
                </a:lnTo>
                <a:lnTo>
                  <a:pt x="3432" y="210"/>
                </a:lnTo>
                <a:lnTo>
                  <a:pt x="3430" y="204"/>
                </a:lnTo>
                <a:lnTo>
                  <a:pt x="3429" y="198"/>
                </a:lnTo>
                <a:lnTo>
                  <a:pt x="3478" y="195"/>
                </a:lnTo>
                <a:lnTo>
                  <a:pt x="3480" y="200"/>
                </a:lnTo>
                <a:lnTo>
                  <a:pt x="3482" y="205"/>
                </a:lnTo>
                <a:lnTo>
                  <a:pt x="3485" y="209"/>
                </a:lnTo>
                <a:lnTo>
                  <a:pt x="3489" y="212"/>
                </a:lnTo>
                <a:lnTo>
                  <a:pt x="3493" y="214"/>
                </a:lnTo>
                <a:lnTo>
                  <a:pt x="3498" y="216"/>
                </a:lnTo>
                <a:lnTo>
                  <a:pt x="3504" y="217"/>
                </a:lnTo>
                <a:lnTo>
                  <a:pt x="3510" y="217"/>
                </a:lnTo>
                <a:lnTo>
                  <a:pt x="3516" y="217"/>
                </a:lnTo>
                <a:lnTo>
                  <a:pt x="3522" y="216"/>
                </a:lnTo>
                <a:lnTo>
                  <a:pt x="3527" y="214"/>
                </a:lnTo>
                <a:lnTo>
                  <a:pt x="3529" y="213"/>
                </a:lnTo>
                <a:lnTo>
                  <a:pt x="3531" y="212"/>
                </a:lnTo>
                <a:lnTo>
                  <a:pt x="3535" y="209"/>
                </a:lnTo>
                <a:lnTo>
                  <a:pt x="3537" y="206"/>
                </a:lnTo>
                <a:lnTo>
                  <a:pt x="3538" y="205"/>
                </a:lnTo>
                <a:lnTo>
                  <a:pt x="3539" y="203"/>
                </a:lnTo>
                <a:lnTo>
                  <a:pt x="3539" y="199"/>
                </a:lnTo>
                <a:lnTo>
                  <a:pt x="3539" y="196"/>
                </a:lnTo>
                <a:lnTo>
                  <a:pt x="3538" y="193"/>
                </a:lnTo>
                <a:lnTo>
                  <a:pt x="3536" y="191"/>
                </a:lnTo>
                <a:lnTo>
                  <a:pt x="3533" y="188"/>
                </a:lnTo>
                <a:lnTo>
                  <a:pt x="3530" y="186"/>
                </a:lnTo>
                <a:lnTo>
                  <a:pt x="3526" y="184"/>
                </a:lnTo>
                <a:lnTo>
                  <a:pt x="3522" y="183"/>
                </a:lnTo>
                <a:lnTo>
                  <a:pt x="3516" y="182"/>
                </a:lnTo>
                <a:lnTo>
                  <a:pt x="3486" y="176"/>
                </a:lnTo>
                <a:lnTo>
                  <a:pt x="3480" y="174"/>
                </a:lnTo>
                <a:lnTo>
                  <a:pt x="3474" y="173"/>
                </a:lnTo>
                <a:lnTo>
                  <a:pt x="3463" y="169"/>
                </a:lnTo>
                <a:lnTo>
                  <a:pt x="3459" y="166"/>
                </a:lnTo>
                <a:lnTo>
                  <a:pt x="3455" y="164"/>
                </a:lnTo>
                <a:lnTo>
                  <a:pt x="3451" y="161"/>
                </a:lnTo>
                <a:lnTo>
                  <a:pt x="3447" y="158"/>
                </a:lnTo>
                <a:lnTo>
                  <a:pt x="3444" y="155"/>
                </a:lnTo>
                <a:lnTo>
                  <a:pt x="3442" y="151"/>
                </a:lnTo>
                <a:lnTo>
                  <a:pt x="3440" y="147"/>
                </a:lnTo>
                <a:lnTo>
                  <a:pt x="3437" y="143"/>
                </a:lnTo>
                <a:lnTo>
                  <a:pt x="3435" y="139"/>
                </a:lnTo>
                <a:lnTo>
                  <a:pt x="3434" y="135"/>
                </a:lnTo>
                <a:lnTo>
                  <a:pt x="3434" y="130"/>
                </a:lnTo>
                <a:lnTo>
                  <a:pt x="3434" y="125"/>
                </a:lnTo>
                <a:lnTo>
                  <a:pt x="3434" y="119"/>
                </a:lnTo>
                <a:lnTo>
                  <a:pt x="3435" y="113"/>
                </a:lnTo>
                <a:lnTo>
                  <a:pt x="3437" y="107"/>
                </a:lnTo>
                <a:lnTo>
                  <a:pt x="3440" y="102"/>
                </a:lnTo>
                <a:lnTo>
                  <a:pt x="3443" y="97"/>
                </a:lnTo>
                <a:lnTo>
                  <a:pt x="3446" y="93"/>
                </a:lnTo>
                <a:lnTo>
                  <a:pt x="3450" y="89"/>
                </a:lnTo>
                <a:lnTo>
                  <a:pt x="3455" y="85"/>
                </a:lnTo>
                <a:lnTo>
                  <a:pt x="3460" y="81"/>
                </a:lnTo>
                <a:lnTo>
                  <a:pt x="3466" y="78"/>
                </a:lnTo>
                <a:lnTo>
                  <a:pt x="3472" y="76"/>
                </a:lnTo>
                <a:lnTo>
                  <a:pt x="3479" y="74"/>
                </a:lnTo>
                <a:lnTo>
                  <a:pt x="3482" y="73"/>
                </a:lnTo>
                <a:lnTo>
                  <a:pt x="3486" y="72"/>
                </a:lnTo>
                <a:lnTo>
                  <a:pt x="3493" y="71"/>
                </a:lnTo>
                <a:lnTo>
                  <a:pt x="3501" y="70"/>
                </a:lnTo>
                <a:lnTo>
                  <a:pt x="3510" y="70"/>
                </a:lnTo>
                <a:lnTo>
                  <a:pt x="3518" y="70"/>
                </a:lnTo>
                <a:lnTo>
                  <a:pt x="3525" y="71"/>
                </a:lnTo>
                <a:lnTo>
                  <a:pt x="3533" y="72"/>
                </a:lnTo>
                <a:lnTo>
                  <a:pt x="3540" y="74"/>
                </a:lnTo>
                <a:lnTo>
                  <a:pt x="3546" y="76"/>
                </a:lnTo>
                <a:lnTo>
                  <a:pt x="3552" y="78"/>
                </a:lnTo>
                <a:lnTo>
                  <a:pt x="3557" y="81"/>
                </a:lnTo>
                <a:lnTo>
                  <a:pt x="3562" y="84"/>
                </a:lnTo>
                <a:lnTo>
                  <a:pt x="3567" y="88"/>
                </a:lnTo>
                <a:lnTo>
                  <a:pt x="3571" y="92"/>
                </a:lnTo>
                <a:lnTo>
                  <a:pt x="3575" y="96"/>
                </a:lnTo>
                <a:lnTo>
                  <a:pt x="3578" y="101"/>
                </a:lnTo>
                <a:lnTo>
                  <a:pt x="3580" y="106"/>
                </a:lnTo>
                <a:lnTo>
                  <a:pt x="3582" y="111"/>
                </a:lnTo>
                <a:lnTo>
                  <a:pt x="3584" y="117"/>
                </a:lnTo>
                <a:lnTo>
                  <a:pt x="3585" y="123"/>
                </a:lnTo>
                <a:close/>
                <a:moveTo>
                  <a:pt x="3714" y="72"/>
                </a:moveTo>
                <a:lnTo>
                  <a:pt x="3714" y="109"/>
                </a:lnTo>
                <a:lnTo>
                  <a:pt x="3680" y="109"/>
                </a:lnTo>
                <a:lnTo>
                  <a:pt x="3680" y="195"/>
                </a:lnTo>
                <a:lnTo>
                  <a:pt x="3681" y="199"/>
                </a:lnTo>
                <a:lnTo>
                  <a:pt x="3682" y="203"/>
                </a:lnTo>
                <a:lnTo>
                  <a:pt x="3682" y="205"/>
                </a:lnTo>
                <a:lnTo>
                  <a:pt x="3683" y="206"/>
                </a:lnTo>
                <a:lnTo>
                  <a:pt x="3685" y="208"/>
                </a:lnTo>
                <a:lnTo>
                  <a:pt x="3687" y="210"/>
                </a:lnTo>
                <a:lnTo>
                  <a:pt x="3690" y="211"/>
                </a:lnTo>
                <a:lnTo>
                  <a:pt x="3693" y="212"/>
                </a:lnTo>
                <a:lnTo>
                  <a:pt x="3697" y="212"/>
                </a:lnTo>
                <a:lnTo>
                  <a:pt x="3704" y="211"/>
                </a:lnTo>
                <a:lnTo>
                  <a:pt x="3709" y="210"/>
                </a:lnTo>
                <a:lnTo>
                  <a:pt x="3717" y="247"/>
                </a:lnTo>
                <a:lnTo>
                  <a:pt x="3707" y="250"/>
                </a:lnTo>
                <a:lnTo>
                  <a:pt x="3699" y="251"/>
                </a:lnTo>
                <a:lnTo>
                  <a:pt x="3690" y="252"/>
                </a:lnTo>
                <a:lnTo>
                  <a:pt x="3684" y="252"/>
                </a:lnTo>
                <a:lnTo>
                  <a:pt x="3678" y="251"/>
                </a:lnTo>
                <a:lnTo>
                  <a:pt x="3672" y="250"/>
                </a:lnTo>
                <a:lnTo>
                  <a:pt x="3666" y="249"/>
                </a:lnTo>
                <a:lnTo>
                  <a:pt x="3661" y="248"/>
                </a:lnTo>
                <a:lnTo>
                  <a:pt x="3656" y="245"/>
                </a:lnTo>
                <a:lnTo>
                  <a:pt x="3652" y="243"/>
                </a:lnTo>
                <a:lnTo>
                  <a:pt x="3647" y="240"/>
                </a:lnTo>
                <a:lnTo>
                  <a:pt x="3644" y="237"/>
                </a:lnTo>
                <a:lnTo>
                  <a:pt x="3640" y="233"/>
                </a:lnTo>
                <a:lnTo>
                  <a:pt x="3638" y="229"/>
                </a:lnTo>
                <a:lnTo>
                  <a:pt x="3635" y="224"/>
                </a:lnTo>
                <a:lnTo>
                  <a:pt x="3634" y="219"/>
                </a:lnTo>
                <a:lnTo>
                  <a:pt x="3632" y="213"/>
                </a:lnTo>
                <a:lnTo>
                  <a:pt x="3632" y="208"/>
                </a:lnTo>
                <a:lnTo>
                  <a:pt x="3631" y="201"/>
                </a:lnTo>
                <a:lnTo>
                  <a:pt x="3631" y="109"/>
                </a:lnTo>
                <a:lnTo>
                  <a:pt x="3607" y="109"/>
                </a:lnTo>
                <a:lnTo>
                  <a:pt x="3607" y="72"/>
                </a:lnTo>
                <a:lnTo>
                  <a:pt x="3631" y="72"/>
                </a:lnTo>
                <a:lnTo>
                  <a:pt x="3631" y="30"/>
                </a:lnTo>
                <a:lnTo>
                  <a:pt x="3680" y="30"/>
                </a:lnTo>
                <a:lnTo>
                  <a:pt x="3680" y="72"/>
                </a:lnTo>
                <a:lnTo>
                  <a:pt x="3714" y="72"/>
                </a:lnTo>
                <a:close/>
                <a:moveTo>
                  <a:pt x="3821" y="253"/>
                </a:moveTo>
                <a:lnTo>
                  <a:pt x="3808" y="252"/>
                </a:lnTo>
                <a:lnTo>
                  <a:pt x="3801" y="251"/>
                </a:lnTo>
                <a:lnTo>
                  <a:pt x="3796" y="250"/>
                </a:lnTo>
                <a:lnTo>
                  <a:pt x="3784" y="246"/>
                </a:lnTo>
                <a:lnTo>
                  <a:pt x="3779" y="244"/>
                </a:lnTo>
                <a:lnTo>
                  <a:pt x="3774" y="241"/>
                </a:lnTo>
                <a:lnTo>
                  <a:pt x="3765" y="235"/>
                </a:lnTo>
                <a:lnTo>
                  <a:pt x="3761" y="231"/>
                </a:lnTo>
                <a:lnTo>
                  <a:pt x="3757" y="227"/>
                </a:lnTo>
                <a:lnTo>
                  <a:pt x="3750" y="219"/>
                </a:lnTo>
                <a:lnTo>
                  <a:pt x="3747" y="214"/>
                </a:lnTo>
                <a:lnTo>
                  <a:pt x="3744" y="209"/>
                </a:lnTo>
                <a:lnTo>
                  <a:pt x="3740" y="198"/>
                </a:lnTo>
                <a:lnTo>
                  <a:pt x="3738" y="193"/>
                </a:lnTo>
                <a:lnTo>
                  <a:pt x="3736" y="187"/>
                </a:lnTo>
                <a:lnTo>
                  <a:pt x="3735" y="181"/>
                </a:lnTo>
                <a:lnTo>
                  <a:pt x="3734" y="175"/>
                </a:lnTo>
                <a:lnTo>
                  <a:pt x="3734" y="168"/>
                </a:lnTo>
                <a:lnTo>
                  <a:pt x="3734" y="161"/>
                </a:lnTo>
                <a:lnTo>
                  <a:pt x="3734" y="155"/>
                </a:lnTo>
                <a:lnTo>
                  <a:pt x="3734" y="148"/>
                </a:lnTo>
                <a:lnTo>
                  <a:pt x="3735" y="142"/>
                </a:lnTo>
                <a:lnTo>
                  <a:pt x="3736" y="136"/>
                </a:lnTo>
                <a:lnTo>
                  <a:pt x="3740" y="124"/>
                </a:lnTo>
                <a:lnTo>
                  <a:pt x="3742" y="119"/>
                </a:lnTo>
                <a:lnTo>
                  <a:pt x="3744" y="114"/>
                </a:lnTo>
                <a:lnTo>
                  <a:pt x="3750" y="104"/>
                </a:lnTo>
                <a:lnTo>
                  <a:pt x="3753" y="99"/>
                </a:lnTo>
                <a:lnTo>
                  <a:pt x="3757" y="95"/>
                </a:lnTo>
                <a:lnTo>
                  <a:pt x="3761" y="91"/>
                </a:lnTo>
                <a:lnTo>
                  <a:pt x="3765" y="88"/>
                </a:lnTo>
                <a:lnTo>
                  <a:pt x="3770" y="85"/>
                </a:lnTo>
                <a:lnTo>
                  <a:pt x="3774" y="82"/>
                </a:lnTo>
                <a:lnTo>
                  <a:pt x="3779" y="79"/>
                </a:lnTo>
                <a:lnTo>
                  <a:pt x="3784" y="77"/>
                </a:lnTo>
                <a:lnTo>
                  <a:pt x="3790" y="75"/>
                </a:lnTo>
                <a:lnTo>
                  <a:pt x="3796" y="73"/>
                </a:lnTo>
                <a:lnTo>
                  <a:pt x="3801" y="72"/>
                </a:lnTo>
                <a:lnTo>
                  <a:pt x="3808" y="71"/>
                </a:lnTo>
                <a:lnTo>
                  <a:pt x="3821" y="70"/>
                </a:lnTo>
                <a:lnTo>
                  <a:pt x="3834" y="71"/>
                </a:lnTo>
                <a:lnTo>
                  <a:pt x="3840" y="72"/>
                </a:lnTo>
                <a:lnTo>
                  <a:pt x="3846" y="73"/>
                </a:lnTo>
                <a:lnTo>
                  <a:pt x="3857" y="77"/>
                </a:lnTo>
                <a:lnTo>
                  <a:pt x="3862" y="79"/>
                </a:lnTo>
                <a:lnTo>
                  <a:pt x="3867" y="82"/>
                </a:lnTo>
                <a:lnTo>
                  <a:pt x="3876" y="88"/>
                </a:lnTo>
                <a:lnTo>
                  <a:pt x="3880" y="91"/>
                </a:lnTo>
                <a:lnTo>
                  <a:pt x="3884" y="95"/>
                </a:lnTo>
                <a:lnTo>
                  <a:pt x="3891" y="104"/>
                </a:lnTo>
                <a:lnTo>
                  <a:pt x="3894" y="109"/>
                </a:lnTo>
                <a:lnTo>
                  <a:pt x="3897" y="114"/>
                </a:lnTo>
                <a:lnTo>
                  <a:pt x="3903" y="124"/>
                </a:lnTo>
                <a:lnTo>
                  <a:pt x="3904" y="130"/>
                </a:lnTo>
                <a:lnTo>
                  <a:pt x="3906" y="136"/>
                </a:lnTo>
                <a:lnTo>
                  <a:pt x="3907" y="142"/>
                </a:lnTo>
                <a:lnTo>
                  <a:pt x="3908" y="148"/>
                </a:lnTo>
                <a:lnTo>
                  <a:pt x="3908" y="155"/>
                </a:lnTo>
                <a:lnTo>
                  <a:pt x="3909" y="161"/>
                </a:lnTo>
                <a:lnTo>
                  <a:pt x="3908" y="168"/>
                </a:lnTo>
                <a:lnTo>
                  <a:pt x="3908" y="175"/>
                </a:lnTo>
                <a:lnTo>
                  <a:pt x="3907" y="181"/>
                </a:lnTo>
                <a:lnTo>
                  <a:pt x="3906" y="187"/>
                </a:lnTo>
                <a:lnTo>
                  <a:pt x="3903" y="198"/>
                </a:lnTo>
                <a:lnTo>
                  <a:pt x="3900" y="204"/>
                </a:lnTo>
                <a:lnTo>
                  <a:pt x="3897" y="209"/>
                </a:lnTo>
                <a:lnTo>
                  <a:pt x="3891" y="219"/>
                </a:lnTo>
                <a:lnTo>
                  <a:pt x="3888" y="223"/>
                </a:lnTo>
                <a:lnTo>
                  <a:pt x="3884" y="227"/>
                </a:lnTo>
                <a:lnTo>
                  <a:pt x="3880" y="231"/>
                </a:lnTo>
                <a:lnTo>
                  <a:pt x="3876" y="235"/>
                </a:lnTo>
                <a:lnTo>
                  <a:pt x="3872" y="238"/>
                </a:lnTo>
                <a:lnTo>
                  <a:pt x="3867" y="241"/>
                </a:lnTo>
                <a:lnTo>
                  <a:pt x="3862" y="244"/>
                </a:lnTo>
                <a:lnTo>
                  <a:pt x="3857" y="246"/>
                </a:lnTo>
                <a:lnTo>
                  <a:pt x="3851" y="248"/>
                </a:lnTo>
                <a:lnTo>
                  <a:pt x="3846" y="250"/>
                </a:lnTo>
                <a:lnTo>
                  <a:pt x="3840" y="251"/>
                </a:lnTo>
                <a:lnTo>
                  <a:pt x="3834" y="252"/>
                </a:lnTo>
                <a:lnTo>
                  <a:pt x="3821" y="253"/>
                </a:lnTo>
                <a:close/>
                <a:moveTo>
                  <a:pt x="3821" y="215"/>
                </a:moveTo>
                <a:lnTo>
                  <a:pt x="3825" y="214"/>
                </a:lnTo>
                <a:lnTo>
                  <a:pt x="3829" y="214"/>
                </a:lnTo>
                <a:lnTo>
                  <a:pt x="3833" y="212"/>
                </a:lnTo>
                <a:lnTo>
                  <a:pt x="3837" y="211"/>
                </a:lnTo>
                <a:lnTo>
                  <a:pt x="3840" y="209"/>
                </a:lnTo>
                <a:lnTo>
                  <a:pt x="3843" y="206"/>
                </a:lnTo>
                <a:lnTo>
                  <a:pt x="3846" y="203"/>
                </a:lnTo>
                <a:lnTo>
                  <a:pt x="3848" y="199"/>
                </a:lnTo>
                <a:lnTo>
                  <a:pt x="3851" y="195"/>
                </a:lnTo>
                <a:lnTo>
                  <a:pt x="3852" y="191"/>
                </a:lnTo>
                <a:lnTo>
                  <a:pt x="3854" y="187"/>
                </a:lnTo>
                <a:lnTo>
                  <a:pt x="3855" y="182"/>
                </a:lnTo>
                <a:lnTo>
                  <a:pt x="3857" y="172"/>
                </a:lnTo>
                <a:lnTo>
                  <a:pt x="3858" y="167"/>
                </a:lnTo>
                <a:lnTo>
                  <a:pt x="3858" y="161"/>
                </a:lnTo>
                <a:lnTo>
                  <a:pt x="3857" y="150"/>
                </a:lnTo>
                <a:lnTo>
                  <a:pt x="3855" y="140"/>
                </a:lnTo>
                <a:lnTo>
                  <a:pt x="3854" y="135"/>
                </a:lnTo>
                <a:lnTo>
                  <a:pt x="3852" y="131"/>
                </a:lnTo>
                <a:lnTo>
                  <a:pt x="3848" y="123"/>
                </a:lnTo>
                <a:lnTo>
                  <a:pt x="3846" y="119"/>
                </a:lnTo>
                <a:lnTo>
                  <a:pt x="3843" y="116"/>
                </a:lnTo>
                <a:lnTo>
                  <a:pt x="3840" y="113"/>
                </a:lnTo>
                <a:lnTo>
                  <a:pt x="3837" y="111"/>
                </a:lnTo>
                <a:lnTo>
                  <a:pt x="3833" y="110"/>
                </a:lnTo>
                <a:lnTo>
                  <a:pt x="3829" y="108"/>
                </a:lnTo>
                <a:lnTo>
                  <a:pt x="3825" y="108"/>
                </a:lnTo>
                <a:lnTo>
                  <a:pt x="3821" y="107"/>
                </a:lnTo>
                <a:lnTo>
                  <a:pt x="3816" y="108"/>
                </a:lnTo>
                <a:lnTo>
                  <a:pt x="3812" y="108"/>
                </a:lnTo>
                <a:lnTo>
                  <a:pt x="3808" y="110"/>
                </a:lnTo>
                <a:lnTo>
                  <a:pt x="3805" y="111"/>
                </a:lnTo>
                <a:lnTo>
                  <a:pt x="3801" y="113"/>
                </a:lnTo>
                <a:lnTo>
                  <a:pt x="3798" y="116"/>
                </a:lnTo>
                <a:lnTo>
                  <a:pt x="3795" y="119"/>
                </a:lnTo>
                <a:lnTo>
                  <a:pt x="3793" y="123"/>
                </a:lnTo>
                <a:lnTo>
                  <a:pt x="3789" y="131"/>
                </a:lnTo>
                <a:lnTo>
                  <a:pt x="3787" y="135"/>
                </a:lnTo>
                <a:lnTo>
                  <a:pt x="3786" y="140"/>
                </a:lnTo>
                <a:lnTo>
                  <a:pt x="3785" y="145"/>
                </a:lnTo>
                <a:lnTo>
                  <a:pt x="3784" y="150"/>
                </a:lnTo>
                <a:lnTo>
                  <a:pt x="3784" y="155"/>
                </a:lnTo>
                <a:lnTo>
                  <a:pt x="3783" y="161"/>
                </a:lnTo>
                <a:lnTo>
                  <a:pt x="3784" y="172"/>
                </a:lnTo>
                <a:lnTo>
                  <a:pt x="3786" y="182"/>
                </a:lnTo>
                <a:lnTo>
                  <a:pt x="3787" y="187"/>
                </a:lnTo>
                <a:lnTo>
                  <a:pt x="3789" y="191"/>
                </a:lnTo>
                <a:lnTo>
                  <a:pt x="3791" y="195"/>
                </a:lnTo>
                <a:lnTo>
                  <a:pt x="3793" y="199"/>
                </a:lnTo>
                <a:lnTo>
                  <a:pt x="3795" y="203"/>
                </a:lnTo>
                <a:lnTo>
                  <a:pt x="3798" y="206"/>
                </a:lnTo>
                <a:lnTo>
                  <a:pt x="3801" y="209"/>
                </a:lnTo>
                <a:lnTo>
                  <a:pt x="3805" y="211"/>
                </a:lnTo>
                <a:lnTo>
                  <a:pt x="3808" y="212"/>
                </a:lnTo>
                <a:lnTo>
                  <a:pt x="3812" y="214"/>
                </a:lnTo>
                <a:lnTo>
                  <a:pt x="3816" y="214"/>
                </a:lnTo>
                <a:lnTo>
                  <a:pt x="3821" y="215"/>
                </a:lnTo>
                <a:close/>
                <a:moveTo>
                  <a:pt x="1623" y="930"/>
                </a:moveTo>
                <a:lnTo>
                  <a:pt x="1569" y="930"/>
                </a:lnTo>
                <a:lnTo>
                  <a:pt x="1651" y="694"/>
                </a:lnTo>
                <a:lnTo>
                  <a:pt x="1715" y="694"/>
                </a:lnTo>
                <a:lnTo>
                  <a:pt x="1797" y="930"/>
                </a:lnTo>
                <a:lnTo>
                  <a:pt x="1743" y="930"/>
                </a:lnTo>
                <a:lnTo>
                  <a:pt x="1726" y="876"/>
                </a:lnTo>
                <a:lnTo>
                  <a:pt x="1641" y="876"/>
                </a:lnTo>
                <a:lnTo>
                  <a:pt x="1623" y="930"/>
                </a:lnTo>
                <a:close/>
                <a:moveTo>
                  <a:pt x="1653" y="837"/>
                </a:moveTo>
                <a:lnTo>
                  <a:pt x="1713" y="837"/>
                </a:lnTo>
                <a:lnTo>
                  <a:pt x="1684" y="748"/>
                </a:lnTo>
                <a:lnTo>
                  <a:pt x="1653" y="837"/>
                </a:lnTo>
                <a:close/>
                <a:moveTo>
                  <a:pt x="1874" y="933"/>
                </a:moveTo>
                <a:lnTo>
                  <a:pt x="1867" y="933"/>
                </a:lnTo>
                <a:lnTo>
                  <a:pt x="1861" y="932"/>
                </a:lnTo>
                <a:lnTo>
                  <a:pt x="1856" y="931"/>
                </a:lnTo>
                <a:lnTo>
                  <a:pt x="1850" y="930"/>
                </a:lnTo>
                <a:lnTo>
                  <a:pt x="1845" y="928"/>
                </a:lnTo>
                <a:lnTo>
                  <a:pt x="1840" y="926"/>
                </a:lnTo>
                <a:lnTo>
                  <a:pt x="1836" y="923"/>
                </a:lnTo>
                <a:lnTo>
                  <a:pt x="1832" y="920"/>
                </a:lnTo>
                <a:lnTo>
                  <a:pt x="1828" y="916"/>
                </a:lnTo>
                <a:lnTo>
                  <a:pt x="1824" y="913"/>
                </a:lnTo>
                <a:lnTo>
                  <a:pt x="1821" y="908"/>
                </a:lnTo>
                <a:lnTo>
                  <a:pt x="1820" y="906"/>
                </a:lnTo>
                <a:lnTo>
                  <a:pt x="1819" y="903"/>
                </a:lnTo>
                <a:lnTo>
                  <a:pt x="1817" y="898"/>
                </a:lnTo>
                <a:lnTo>
                  <a:pt x="1816" y="893"/>
                </a:lnTo>
                <a:lnTo>
                  <a:pt x="1815" y="887"/>
                </a:lnTo>
                <a:lnTo>
                  <a:pt x="1815" y="880"/>
                </a:lnTo>
                <a:lnTo>
                  <a:pt x="1815" y="871"/>
                </a:lnTo>
                <a:lnTo>
                  <a:pt x="1817" y="863"/>
                </a:lnTo>
                <a:lnTo>
                  <a:pt x="1818" y="859"/>
                </a:lnTo>
                <a:lnTo>
                  <a:pt x="1820" y="856"/>
                </a:lnTo>
                <a:lnTo>
                  <a:pt x="1824" y="849"/>
                </a:lnTo>
                <a:lnTo>
                  <a:pt x="1827" y="847"/>
                </a:lnTo>
                <a:lnTo>
                  <a:pt x="1829" y="844"/>
                </a:lnTo>
                <a:lnTo>
                  <a:pt x="1832" y="842"/>
                </a:lnTo>
                <a:lnTo>
                  <a:pt x="1835" y="840"/>
                </a:lnTo>
                <a:lnTo>
                  <a:pt x="1838" y="838"/>
                </a:lnTo>
                <a:lnTo>
                  <a:pt x="1841" y="836"/>
                </a:lnTo>
                <a:lnTo>
                  <a:pt x="1845" y="834"/>
                </a:lnTo>
                <a:lnTo>
                  <a:pt x="1849" y="833"/>
                </a:lnTo>
                <a:lnTo>
                  <a:pt x="1856" y="831"/>
                </a:lnTo>
                <a:lnTo>
                  <a:pt x="1864" y="829"/>
                </a:lnTo>
                <a:lnTo>
                  <a:pt x="1873" y="827"/>
                </a:lnTo>
                <a:lnTo>
                  <a:pt x="1881" y="826"/>
                </a:lnTo>
                <a:lnTo>
                  <a:pt x="1901" y="824"/>
                </a:lnTo>
                <a:lnTo>
                  <a:pt x="1908" y="822"/>
                </a:lnTo>
                <a:lnTo>
                  <a:pt x="1914" y="821"/>
                </a:lnTo>
                <a:lnTo>
                  <a:pt x="1918" y="820"/>
                </a:lnTo>
                <a:lnTo>
                  <a:pt x="1920" y="818"/>
                </a:lnTo>
                <a:lnTo>
                  <a:pt x="1922" y="817"/>
                </a:lnTo>
                <a:lnTo>
                  <a:pt x="1923" y="816"/>
                </a:lnTo>
                <a:lnTo>
                  <a:pt x="1923" y="814"/>
                </a:lnTo>
                <a:lnTo>
                  <a:pt x="1924" y="812"/>
                </a:lnTo>
                <a:lnTo>
                  <a:pt x="1924" y="810"/>
                </a:lnTo>
                <a:lnTo>
                  <a:pt x="1924" y="805"/>
                </a:lnTo>
                <a:lnTo>
                  <a:pt x="1922" y="800"/>
                </a:lnTo>
                <a:lnTo>
                  <a:pt x="1921" y="798"/>
                </a:lnTo>
                <a:lnTo>
                  <a:pt x="1920" y="796"/>
                </a:lnTo>
                <a:lnTo>
                  <a:pt x="1919" y="794"/>
                </a:lnTo>
                <a:lnTo>
                  <a:pt x="1917" y="793"/>
                </a:lnTo>
                <a:lnTo>
                  <a:pt x="1913" y="790"/>
                </a:lnTo>
                <a:lnTo>
                  <a:pt x="1909" y="788"/>
                </a:lnTo>
                <a:lnTo>
                  <a:pt x="1904" y="787"/>
                </a:lnTo>
                <a:lnTo>
                  <a:pt x="1898" y="787"/>
                </a:lnTo>
                <a:lnTo>
                  <a:pt x="1892" y="787"/>
                </a:lnTo>
                <a:lnTo>
                  <a:pt x="1886" y="788"/>
                </a:lnTo>
                <a:lnTo>
                  <a:pt x="1881" y="790"/>
                </a:lnTo>
                <a:lnTo>
                  <a:pt x="1877" y="792"/>
                </a:lnTo>
                <a:lnTo>
                  <a:pt x="1873" y="795"/>
                </a:lnTo>
                <a:lnTo>
                  <a:pt x="1870" y="799"/>
                </a:lnTo>
                <a:lnTo>
                  <a:pt x="1868" y="803"/>
                </a:lnTo>
                <a:lnTo>
                  <a:pt x="1867" y="805"/>
                </a:lnTo>
                <a:lnTo>
                  <a:pt x="1866" y="807"/>
                </a:lnTo>
                <a:lnTo>
                  <a:pt x="1821" y="803"/>
                </a:lnTo>
                <a:lnTo>
                  <a:pt x="1823" y="797"/>
                </a:lnTo>
                <a:lnTo>
                  <a:pt x="1825" y="792"/>
                </a:lnTo>
                <a:lnTo>
                  <a:pt x="1827" y="787"/>
                </a:lnTo>
                <a:lnTo>
                  <a:pt x="1830" y="782"/>
                </a:lnTo>
                <a:lnTo>
                  <a:pt x="1833" y="777"/>
                </a:lnTo>
                <a:lnTo>
                  <a:pt x="1837" y="773"/>
                </a:lnTo>
                <a:lnTo>
                  <a:pt x="1841" y="769"/>
                </a:lnTo>
                <a:lnTo>
                  <a:pt x="1846" y="765"/>
                </a:lnTo>
                <a:lnTo>
                  <a:pt x="1851" y="762"/>
                </a:lnTo>
                <a:lnTo>
                  <a:pt x="1857" y="759"/>
                </a:lnTo>
                <a:lnTo>
                  <a:pt x="1863" y="756"/>
                </a:lnTo>
                <a:lnTo>
                  <a:pt x="1869" y="754"/>
                </a:lnTo>
                <a:lnTo>
                  <a:pt x="1876" y="753"/>
                </a:lnTo>
                <a:lnTo>
                  <a:pt x="1883" y="752"/>
                </a:lnTo>
                <a:lnTo>
                  <a:pt x="1890" y="751"/>
                </a:lnTo>
                <a:lnTo>
                  <a:pt x="1898" y="751"/>
                </a:lnTo>
                <a:lnTo>
                  <a:pt x="1908" y="751"/>
                </a:lnTo>
                <a:lnTo>
                  <a:pt x="1917" y="752"/>
                </a:lnTo>
                <a:lnTo>
                  <a:pt x="1926" y="754"/>
                </a:lnTo>
                <a:lnTo>
                  <a:pt x="1935" y="757"/>
                </a:lnTo>
                <a:lnTo>
                  <a:pt x="1943" y="761"/>
                </a:lnTo>
                <a:lnTo>
                  <a:pt x="1947" y="763"/>
                </a:lnTo>
                <a:lnTo>
                  <a:pt x="1950" y="765"/>
                </a:lnTo>
                <a:lnTo>
                  <a:pt x="1957" y="770"/>
                </a:lnTo>
                <a:lnTo>
                  <a:pt x="1963" y="776"/>
                </a:lnTo>
                <a:lnTo>
                  <a:pt x="1965" y="780"/>
                </a:lnTo>
                <a:lnTo>
                  <a:pt x="1967" y="784"/>
                </a:lnTo>
                <a:lnTo>
                  <a:pt x="1969" y="787"/>
                </a:lnTo>
                <a:lnTo>
                  <a:pt x="1970" y="792"/>
                </a:lnTo>
                <a:lnTo>
                  <a:pt x="1972" y="796"/>
                </a:lnTo>
                <a:lnTo>
                  <a:pt x="1972" y="801"/>
                </a:lnTo>
                <a:lnTo>
                  <a:pt x="1973" y="806"/>
                </a:lnTo>
                <a:lnTo>
                  <a:pt x="1973" y="811"/>
                </a:lnTo>
                <a:lnTo>
                  <a:pt x="1973" y="930"/>
                </a:lnTo>
                <a:lnTo>
                  <a:pt x="1927" y="930"/>
                </a:lnTo>
                <a:lnTo>
                  <a:pt x="1927" y="905"/>
                </a:lnTo>
                <a:lnTo>
                  <a:pt x="1922" y="911"/>
                </a:lnTo>
                <a:lnTo>
                  <a:pt x="1917" y="917"/>
                </a:lnTo>
                <a:lnTo>
                  <a:pt x="1912" y="921"/>
                </a:lnTo>
                <a:lnTo>
                  <a:pt x="1906" y="925"/>
                </a:lnTo>
                <a:lnTo>
                  <a:pt x="1899" y="929"/>
                </a:lnTo>
                <a:lnTo>
                  <a:pt x="1891" y="931"/>
                </a:lnTo>
                <a:lnTo>
                  <a:pt x="1887" y="932"/>
                </a:lnTo>
                <a:lnTo>
                  <a:pt x="1883" y="933"/>
                </a:lnTo>
                <a:lnTo>
                  <a:pt x="1874" y="933"/>
                </a:lnTo>
                <a:close/>
                <a:moveTo>
                  <a:pt x="1888" y="899"/>
                </a:moveTo>
                <a:lnTo>
                  <a:pt x="1895" y="899"/>
                </a:lnTo>
                <a:lnTo>
                  <a:pt x="1902" y="897"/>
                </a:lnTo>
                <a:lnTo>
                  <a:pt x="1905" y="896"/>
                </a:lnTo>
                <a:lnTo>
                  <a:pt x="1908" y="894"/>
                </a:lnTo>
                <a:lnTo>
                  <a:pt x="1914" y="890"/>
                </a:lnTo>
                <a:lnTo>
                  <a:pt x="1916" y="888"/>
                </a:lnTo>
                <a:lnTo>
                  <a:pt x="1919" y="885"/>
                </a:lnTo>
                <a:lnTo>
                  <a:pt x="1922" y="879"/>
                </a:lnTo>
                <a:lnTo>
                  <a:pt x="1924" y="873"/>
                </a:lnTo>
                <a:lnTo>
                  <a:pt x="1924" y="870"/>
                </a:lnTo>
                <a:lnTo>
                  <a:pt x="1924" y="867"/>
                </a:lnTo>
                <a:lnTo>
                  <a:pt x="1924" y="848"/>
                </a:lnTo>
                <a:lnTo>
                  <a:pt x="1921" y="850"/>
                </a:lnTo>
                <a:lnTo>
                  <a:pt x="1915" y="851"/>
                </a:lnTo>
                <a:lnTo>
                  <a:pt x="1903" y="854"/>
                </a:lnTo>
                <a:lnTo>
                  <a:pt x="1890" y="856"/>
                </a:lnTo>
                <a:lnTo>
                  <a:pt x="1884" y="857"/>
                </a:lnTo>
                <a:lnTo>
                  <a:pt x="1879" y="859"/>
                </a:lnTo>
                <a:lnTo>
                  <a:pt x="1874" y="861"/>
                </a:lnTo>
                <a:lnTo>
                  <a:pt x="1870" y="863"/>
                </a:lnTo>
                <a:lnTo>
                  <a:pt x="1866" y="866"/>
                </a:lnTo>
                <a:lnTo>
                  <a:pt x="1864" y="870"/>
                </a:lnTo>
                <a:lnTo>
                  <a:pt x="1863" y="872"/>
                </a:lnTo>
                <a:lnTo>
                  <a:pt x="1862" y="874"/>
                </a:lnTo>
                <a:lnTo>
                  <a:pt x="1862" y="879"/>
                </a:lnTo>
                <a:lnTo>
                  <a:pt x="1862" y="884"/>
                </a:lnTo>
                <a:lnTo>
                  <a:pt x="1863" y="888"/>
                </a:lnTo>
                <a:lnTo>
                  <a:pt x="1865" y="890"/>
                </a:lnTo>
                <a:lnTo>
                  <a:pt x="1866" y="891"/>
                </a:lnTo>
                <a:lnTo>
                  <a:pt x="1869" y="894"/>
                </a:lnTo>
                <a:lnTo>
                  <a:pt x="1873" y="896"/>
                </a:lnTo>
                <a:lnTo>
                  <a:pt x="1875" y="897"/>
                </a:lnTo>
                <a:lnTo>
                  <a:pt x="1877" y="898"/>
                </a:lnTo>
                <a:lnTo>
                  <a:pt x="1882" y="899"/>
                </a:lnTo>
                <a:lnTo>
                  <a:pt x="1888" y="899"/>
                </a:lnTo>
                <a:close/>
                <a:moveTo>
                  <a:pt x="2063" y="930"/>
                </a:moveTo>
                <a:lnTo>
                  <a:pt x="2013" y="930"/>
                </a:lnTo>
                <a:lnTo>
                  <a:pt x="2013" y="694"/>
                </a:lnTo>
                <a:lnTo>
                  <a:pt x="2063" y="694"/>
                </a:lnTo>
                <a:lnTo>
                  <a:pt x="2063" y="930"/>
                </a:lnTo>
                <a:close/>
                <a:moveTo>
                  <a:pt x="2197" y="753"/>
                </a:moveTo>
                <a:lnTo>
                  <a:pt x="2197" y="790"/>
                </a:lnTo>
                <a:lnTo>
                  <a:pt x="2164" y="790"/>
                </a:lnTo>
                <a:lnTo>
                  <a:pt x="2164" y="876"/>
                </a:lnTo>
                <a:lnTo>
                  <a:pt x="2164" y="880"/>
                </a:lnTo>
                <a:lnTo>
                  <a:pt x="2165" y="884"/>
                </a:lnTo>
                <a:lnTo>
                  <a:pt x="2166" y="886"/>
                </a:lnTo>
                <a:lnTo>
                  <a:pt x="2167" y="887"/>
                </a:lnTo>
                <a:lnTo>
                  <a:pt x="2169" y="889"/>
                </a:lnTo>
                <a:lnTo>
                  <a:pt x="2171" y="891"/>
                </a:lnTo>
                <a:lnTo>
                  <a:pt x="2174" y="892"/>
                </a:lnTo>
                <a:lnTo>
                  <a:pt x="2177" y="893"/>
                </a:lnTo>
                <a:lnTo>
                  <a:pt x="2181" y="893"/>
                </a:lnTo>
                <a:lnTo>
                  <a:pt x="2188" y="892"/>
                </a:lnTo>
                <a:lnTo>
                  <a:pt x="2193" y="891"/>
                </a:lnTo>
                <a:lnTo>
                  <a:pt x="2201" y="928"/>
                </a:lnTo>
                <a:lnTo>
                  <a:pt x="2190" y="930"/>
                </a:lnTo>
                <a:lnTo>
                  <a:pt x="2183" y="932"/>
                </a:lnTo>
                <a:lnTo>
                  <a:pt x="2174" y="932"/>
                </a:lnTo>
                <a:lnTo>
                  <a:pt x="2168" y="932"/>
                </a:lnTo>
                <a:lnTo>
                  <a:pt x="2161" y="932"/>
                </a:lnTo>
                <a:lnTo>
                  <a:pt x="2156" y="931"/>
                </a:lnTo>
                <a:lnTo>
                  <a:pt x="2150" y="930"/>
                </a:lnTo>
                <a:lnTo>
                  <a:pt x="2145" y="928"/>
                </a:lnTo>
                <a:lnTo>
                  <a:pt x="2140" y="926"/>
                </a:lnTo>
                <a:lnTo>
                  <a:pt x="2135" y="924"/>
                </a:lnTo>
                <a:lnTo>
                  <a:pt x="2131" y="921"/>
                </a:lnTo>
                <a:lnTo>
                  <a:pt x="2127" y="917"/>
                </a:lnTo>
                <a:lnTo>
                  <a:pt x="2124" y="914"/>
                </a:lnTo>
                <a:lnTo>
                  <a:pt x="2121" y="909"/>
                </a:lnTo>
                <a:lnTo>
                  <a:pt x="2119" y="905"/>
                </a:lnTo>
                <a:lnTo>
                  <a:pt x="2117" y="900"/>
                </a:lnTo>
                <a:lnTo>
                  <a:pt x="2116" y="894"/>
                </a:lnTo>
                <a:lnTo>
                  <a:pt x="2115" y="888"/>
                </a:lnTo>
                <a:lnTo>
                  <a:pt x="2115" y="882"/>
                </a:lnTo>
                <a:lnTo>
                  <a:pt x="2115" y="790"/>
                </a:lnTo>
                <a:lnTo>
                  <a:pt x="2091" y="790"/>
                </a:lnTo>
                <a:lnTo>
                  <a:pt x="2091" y="753"/>
                </a:lnTo>
                <a:lnTo>
                  <a:pt x="2115" y="753"/>
                </a:lnTo>
                <a:lnTo>
                  <a:pt x="2115" y="711"/>
                </a:lnTo>
                <a:lnTo>
                  <a:pt x="2164" y="711"/>
                </a:lnTo>
                <a:lnTo>
                  <a:pt x="2164" y="753"/>
                </a:lnTo>
                <a:lnTo>
                  <a:pt x="2197" y="753"/>
                </a:lnTo>
                <a:close/>
                <a:moveTo>
                  <a:pt x="2304" y="933"/>
                </a:moveTo>
                <a:lnTo>
                  <a:pt x="2291" y="933"/>
                </a:lnTo>
                <a:lnTo>
                  <a:pt x="2285" y="932"/>
                </a:lnTo>
                <a:lnTo>
                  <a:pt x="2279" y="930"/>
                </a:lnTo>
                <a:lnTo>
                  <a:pt x="2268" y="927"/>
                </a:lnTo>
                <a:lnTo>
                  <a:pt x="2263" y="925"/>
                </a:lnTo>
                <a:lnTo>
                  <a:pt x="2258" y="922"/>
                </a:lnTo>
                <a:lnTo>
                  <a:pt x="2249" y="916"/>
                </a:lnTo>
                <a:lnTo>
                  <a:pt x="2245" y="912"/>
                </a:lnTo>
                <a:lnTo>
                  <a:pt x="2241" y="908"/>
                </a:lnTo>
                <a:lnTo>
                  <a:pt x="2234" y="900"/>
                </a:lnTo>
                <a:lnTo>
                  <a:pt x="2231" y="895"/>
                </a:lnTo>
                <a:lnTo>
                  <a:pt x="2228" y="890"/>
                </a:lnTo>
                <a:lnTo>
                  <a:pt x="2223" y="879"/>
                </a:lnTo>
                <a:lnTo>
                  <a:pt x="2221" y="874"/>
                </a:lnTo>
                <a:lnTo>
                  <a:pt x="2220" y="868"/>
                </a:lnTo>
                <a:lnTo>
                  <a:pt x="2219" y="862"/>
                </a:lnTo>
                <a:lnTo>
                  <a:pt x="2218" y="855"/>
                </a:lnTo>
                <a:lnTo>
                  <a:pt x="2218" y="849"/>
                </a:lnTo>
                <a:lnTo>
                  <a:pt x="2217" y="842"/>
                </a:lnTo>
                <a:lnTo>
                  <a:pt x="2218" y="835"/>
                </a:lnTo>
                <a:lnTo>
                  <a:pt x="2218" y="829"/>
                </a:lnTo>
                <a:lnTo>
                  <a:pt x="2219" y="823"/>
                </a:lnTo>
                <a:lnTo>
                  <a:pt x="2220" y="816"/>
                </a:lnTo>
                <a:lnTo>
                  <a:pt x="2223" y="805"/>
                </a:lnTo>
                <a:lnTo>
                  <a:pt x="2225" y="799"/>
                </a:lnTo>
                <a:lnTo>
                  <a:pt x="2228" y="794"/>
                </a:lnTo>
                <a:lnTo>
                  <a:pt x="2234" y="785"/>
                </a:lnTo>
                <a:lnTo>
                  <a:pt x="2237" y="780"/>
                </a:lnTo>
                <a:lnTo>
                  <a:pt x="2241" y="776"/>
                </a:lnTo>
                <a:lnTo>
                  <a:pt x="2245" y="772"/>
                </a:lnTo>
                <a:lnTo>
                  <a:pt x="2249" y="769"/>
                </a:lnTo>
                <a:lnTo>
                  <a:pt x="2253" y="765"/>
                </a:lnTo>
                <a:lnTo>
                  <a:pt x="2258" y="762"/>
                </a:lnTo>
                <a:lnTo>
                  <a:pt x="2263" y="760"/>
                </a:lnTo>
                <a:lnTo>
                  <a:pt x="2268" y="757"/>
                </a:lnTo>
                <a:lnTo>
                  <a:pt x="2274" y="755"/>
                </a:lnTo>
                <a:lnTo>
                  <a:pt x="2279" y="754"/>
                </a:lnTo>
                <a:lnTo>
                  <a:pt x="2285" y="752"/>
                </a:lnTo>
                <a:lnTo>
                  <a:pt x="2291" y="752"/>
                </a:lnTo>
                <a:lnTo>
                  <a:pt x="2304" y="751"/>
                </a:lnTo>
                <a:lnTo>
                  <a:pt x="2317" y="752"/>
                </a:lnTo>
                <a:lnTo>
                  <a:pt x="2323" y="752"/>
                </a:lnTo>
                <a:lnTo>
                  <a:pt x="2329" y="754"/>
                </a:lnTo>
                <a:lnTo>
                  <a:pt x="2340" y="757"/>
                </a:lnTo>
                <a:lnTo>
                  <a:pt x="2346" y="760"/>
                </a:lnTo>
                <a:lnTo>
                  <a:pt x="2351" y="762"/>
                </a:lnTo>
                <a:lnTo>
                  <a:pt x="2360" y="769"/>
                </a:lnTo>
                <a:lnTo>
                  <a:pt x="2364" y="772"/>
                </a:lnTo>
                <a:lnTo>
                  <a:pt x="2368" y="776"/>
                </a:lnTo>
                <a:lnTo>
                  <a:pt x="2375" y="785"/>
                </a:lnTo>
                <a:lnTo>
                  <a:pt x="2378" y="789"/>
                </a:lnTo>
                <a:lnTo>
                  <a:pt x="2381" y="794"/>
                </a:lnTo>
                <a:lnTo>
                  <a:pt x="2385" y="805"/>
                </a:lnTo>
                <a:lnTo>
                  <a:pt x="2387" y="811"/>
                </a:lnTo>
                <a:lnTo>
                  <a:pt x="2389" y="816"/>
                </a:lnTo>
                <a:lnTo>
                  <a:pt x="2390" y="823"/>
                </a:lnTo>
                <a:lnTo>
                  <a:pt x="2391" y="829"/>
                </a:lnTo>
                <a:lnTo>
                  <a:pt x="2391" y="835"/>
                </a:lnTo>
                <a:lnTo>
                  <a:pt x="2391" y="842"/>
                </a:lnTo>
                <a:lnTo>
                  <a:pt x="2391" y="849"/>
                </a:lnTo>
                <a:lnTo>
                  <a:pt x="2391" y="855"/>
                </a:lnTo>
                <a:lnTo>
                  <a:pt x="2390" y="862"/>
                </a:lnTo>
                <a:lnTo>
                  <a:pt x="2389" y="868"/>
                </a:lnTo>
                <a:lnTo>
                  <a:pt x="2385" y="879"/>
                </a:lnTo>
                <a:lnTo>
                  <a:pt x="2383" y="885"/>
                </a:lnTo>
                <a:lnTo>
                  <a:pt x="2381" y="890"/>
                </a:lnTo>
                <a:lnTo>
                  <a:pt x="2375" y="900"/>
                </a:lnTo>
                <a:lnTo>
                  <a:pt x="2372" y="904"/>
                </a:lnTo>
                <a:lnTo>
                  <a:pt x="2368" y="908"/>
                </a:lnTo>
                <a:lnTo>
                  <a:pt x="2364" y="912"/>
                </a:lnTo>
                <a:lnTo>
                  <a:pt x="2360" y="916"/>
                </a:lnTo>
                <a:lnTo>
                  <a:pt x="2355" y="919"/>
                </a:lnTo>
                <a:lnTo>
                  <a:pt x="2351" y="922"/>
                </a:lnTo>
                <a:lnTo>
                  <a:pt x="2346" y="925"/>
                </a:lnTo>
                <a:lnTo>
                  <a:pt x="2340" y="927"/>
                </a:lnTo>
                <a:lnTo>
                  <a:pt x="2335" y="929"/>
                </a:lnTo>
                <a:lnTo>
                  <a:pt x="2329" y="930"/>
                </a:lnTo>
                <a:lnTo>
                  <a:pt x="2323" y="932"/>
                </a:lnTo>
                <a:lnTo>
                  <a:pt x="2317" y="933"/>
                </a:lnTo>
                <a:lnTo>
                  <a:pt x="2304" y="933"/>
                </a:lnTo>
                <a:close/>
                <a:moveTo>
                  <a:pt x="2305" y="895"/>
                </a:moveTo>
                <a:lnTo>
                  <a:pt x="2309" y="895"/>
                </a:lnTo>
                <a:lnTo>
                  <a:pt x="2313" y="894"/>
                </a:lnTo>
                <a:lnTo>
                  <a:pt x="2317" y="893"/>
                </a:lnTo>
                <a:lnTo>
                  <a:pt x="2321" y="892"/>
                </a:lnTo>
                <a:lnTo>
                  <a:pt x="2324" y="889"/>
                </a:lnTo>
                <a:lnTo>
                  <a:pt x="2327" y="887"/>
                </a:lnTo>
                <a:lnTo>
                  <a:pt x="2330" y="884"/>
                </a:lnTo>
                <a:lnTo>
                  <a:pt x="2332" y="880"/>
                </a:lnTo>
                <a:lnTo>
                  <a:pt x="2334" y="876"/>
                </a:lnTo>
                <a:lnTo>
                  <a:pt x="2336" y="872"/>
                </a:lnTo>
                <a:lnTo>
                  <a:pt x="2338" y="868"/>
                </a:lnTo>
                <a:lnTo>
                  <a:pt x="2339" y="863"/>
                </a:lnTo>
                <a:lnTo>
                  <a:pt x="2341" y="853"/>
                </a:lnTo>
                <a:lnTo>
                  <a:pt x="2341" y="847"/>
                </a:lnTo>
                <a:lnTo>
                  <a:pt x="2342" y="842"/>
                </a:lnTo>
                <a:lnTo>
                  <a:pt x="2341" y="831"/>
                </a:lnTo>
                <a:lnTo>
                  <a:pt x="2339" y="821"/>
                </a:lnTo>
                <a:lnTo>
                  <a:pt x="2338" y="816"/>
                </a:lnTo>
                <a:lnTo>
                  <a:pt x="2336" y="812"/>
                </a:lnTo>
                <a:lnTo>
                  <a:pt x="2332" y="803"/>
                </a:lnTo>
                <a:lnTo>
                  <a:pt x="2330" y="800"/>
                </a:lnTo>
                <a:lnTo>
                  <a:pt x="2327" y="797"/>
                </a:lnTo>
                <a:lnTo>
                  <a:pt x="2324" y="794"/>
                </a:lnTo>
                <a:lnTo>
                  <a:pt x="2321" y="792"/>
                </a:lnTo>
                <a:lnTo>
                  <a:pt x="2317" y="790"/>
                </a:lnTo>
                <a:lnTo>
                  <a:pt x="2313" y="789"/>
                </a:lnTo>
                <a:lnTo>
                  <a:pt x="2309" y="788"/>
                </a:lnTo>
                <a:lnTo>
                  <a:pt x="2305" y="788"/>
                </a:lnTo>
                <a:lnTo>
                  <a:pt x="2300" y="788"/>
                </a:lnTo>
                <a:lnTo>
                  <a:pt x="2296" y="789"/>
                </a:lnTo>
                <a:lnTo>
                  <a:pt x="2292" y="790"/>
                </a:lnTo>
                <a:lnTo>
                  <a:pt x="2288" y="792"/>
                </a:lnTo>
                <a:lnTo>
                  <a:pt x="2285" y="794"/>
                </a:lnTo>
                <a:lnTo>
                  <a:pt x="2282" y="797"/>
                </a:lnTo>
                <a:lnTo>
                  <a:pt x="2279" y="800"/>
                </a:lnTo>
                <a:lnTo>
                  <a:pt x="2277" y="803"/>
                </a:lnTo>
                <a:lnTo>
                  <a:pt x="2272" y="812"/>
                </a:lnTo>
                <a:lnTo>
                  <a:pt x="2271" y="816"/>
                </a:lnTo>
                <a:lnTo>
                  <a:pt x="2270" y="821"/>
                </a:lnTo>
                <a:lnTo>
                  <a:pt x="2269" y="826"/>
                </a:lnTo>
                <a:lnTo>
                  <a:pt x="2268" y="831"/>
                </a:lnTo>
                <a:lnTo>
                  <a:pt x="2267" y="836"/>
                </a:lnTo>
                <a:lnTo>
                  <a:pt x="2267" y="842"/>
                </a:lnTo>
                <a:lnTo>
                  <a:pt x="2268" y="853"/>
                </a:lnTo>
                <a:lnTo>
                  <a:pt x="2270" y="863"/>
                </a:lnTo>
                <a:lnTo>
                  <a:pt x="2271" y="868"/>
                </a:lnTo>
                <a:lnTo>
                  <a:pt x="2272" y="872"/>
                </a:lnTo>
                <a:lnTo>
                  <a:pt x="2274" y="876"/>
                </a:lnTo>
                <a:lnTo>
                  <a:pt x="2277" y="880"/>
                </a:lnTo>
                <a:lnTo>
                  <a:pt x="2279" y="884"/>
                </a:lnTo>
                <a:lnTo>
                  <a:pt x="2282" y="887"/>
                </a:lnTo>
                <a:lnTo>
                  <a:pt x="2285" y="889"/>
                </a:lnTo>
                <a:lnTo>
                  <a:pt x="2288" y="892"/>
                </a:lnTo>
                <a:lnTo>
                  <a:pt x="2292" y="893"/>
                </a:lnTo>
                <a:lnTo>
                  <a:pt x="2296" y="894"/>
                </a:lnTo>
                <a:lnTo>
                  <a:pt x="2300" y="895"/>
                </a:lnTo>
                <a:lnTo>
                  <a:pt x="2305" y="895"/>
                </a:lnTo>
                <a:close/>
                <a:moveTo>
                  <a:pt x="2646" y="694"/>
                </a:moveTo>
                <a:lnTo>
                  <a:pt x="2696" y="694"/>
                </a:lnTo>
                <a:lnTo>
                  <a:pt x="2696" y="847"/>
                </a:lnTo>
                <a:lnTo>
                  <a:pt x="2696" y="854"/>
                </a:lnTo>
                <a:lnTo>
                  <a:pt x="2695" y="860"/>
                </a:lnTo>
                <a:lnTo>
                  <a:pt x="2694" y="866"/>
                </a:lnTo>
                <a:lnTo>
                  <a:pt x="2693" y="871"/>
                </a:lnTo>
                <a:lnTo>
                  <a:pt x="2691" y="877"/>
                </a:lnTo>
                <a:lnTo>
                  <a:pt x="2689" y="882"/>
                </a:lnTo>
                <a:lnTo>
                  <a:pt x="2686" y="887"/>
                </a:lnTo>
                <a:lnTo>
                  <a:pt x="2684" y="892"/>
                </a:lnTo>
                <a:lnTo>
                  <a:pt x="2680" y="897"/>
                </a:lnTo>
                <a:lnTo>
                  <a:pt x="2677" y="901"/>
                </a:lnTo>
                <a:lnTo>
                  <a:pt x="2673" y="906"/>
                </a:lnTo>
                <a:lnTo>
                  <a:pt x="2669" y="910"/>
                </a:lnTo>
                <a:lnTo>
                  <a:pt x="2664" y="913"/>
                </a:lnTo>
                <a:lnTo>
                  <a:pt x="2660" y="917"/>
                </a:lnTo>
                <a:lnTo>
                  <a:pt x="2655" y="920"/>
                </a:lnTo>
                <a:lnTo>
                  <a:pt x="2649" y="922"/>
                </a:lnTo>
                <a:lnTo>
                  <a:pt x="2638" y="927"/>
                </a:lnTo>
                <a:lnTo>
                  <a:pt x="2632" y="929"/>
                </a:lnTo>
                <a:lnTo>
                  <a:pt x="2626" y="930"/>
                </a:lnTo>
                <a:lnTo>
                  <a:pt x="2619" y="932"/>
                </a:lnTo>
                <a:lnTo>
                  <a:pt x="2612" y="932"/>
                </a:lnTo>
                <a:lnTo>
                  <a:pt x="2605" y="933"/>
                </a:lnTo>
                <a:lnTo>
                  <a:pt x="2598" y="933"/>
                </a:lnTo>
                <a:lnTo>
                  <a:pt x="2591" y="933"/>
                </a:lnTo>
                <a:lnTo>
                  <a:pt x="2584" y="932"/>
                </a:lnTo>
                <a:lnTo>
                  <a:pt x="2577" y="932"/>
                </a:lnTo>
                <a:lnTo>
                  <a:pt x="2571" y="930"/>
                </a:lnTo>
                <a:lnTo>
                  <a:pt x="2558" y="927"/>
                </a:lnTo>
                <a:lnTo>
                  <a:pt x="2552" y="925"/>
                </a:lnTo>
                <a:lnTo>
                  <a:pt x="2547" y="922"/>
                </a:lnTo>
                <a:lnTo>
                  <a:pt x="2541" y="920"/>
                </a:lnTo>
                <a:lnTo>
                  <a:pt x="2536" y="917"/>
                </a:lnTo>
                <a:lnTo>
                  <a:pt x="2527" y="910"/>
                </a:lnTo>
                <a:lnTo>
                  <a:pt x="2518" y="901"/>
                </a:lnTo>
                <a:lnTo>
                  <a:pt x="2515" y="897"/>
                </a:lnTo>
                <a:lnTo>
                  <a:pt x="2512" y="892"/>
                </a:lnTo>
                <a:lnTo>
                  <a:pt x="2509" y="887"/>
                </a:lnTo>
                <a:lnTo>
                  <a:pt x="2506" y="882"/>
                </a:lnTo>
                <a:lnTo>
                  <a:pt x="2504" y="877"/>
                </a:lnTo>
                <a:lnTo>
                  <a:pt x="2502" y="871"/>
                </a:lnTo>
                <a:lnTo>
                  <a:pt x="2501" y="866"/>
                </a:lnTo>
                <a:lnTo>
                  <a:pt x="2500" y="860"/>
                </a:lnTo>
                <a:lnTo>
                  <a:pt x="2500" y="854"/>
                </a:lnTo>
                <a:lnTo>
                  <a:pt x="2499" y="847"/>
                </a:lnTo>
                <a:lnTo>
                  <a:pt x="2499" y="694"/>
                </a:lnTo>
                <a:lnTo>
                  <a:pt x="2550" y="694"/>
                </a:lnTo>
                <a:lnTo>
                  <a:pt x="2550" y="843"/>
                </a:lnTo>
                <a:lnTo>
                  <a:pt x="2551" y="853"/>
                </a:lnTo>
                <a:lnTo>
                  <a:pt x="2552" y="857"/>
                </a:lnTo>
                <a:lnTo>
                  <a:pt x="2553" y="861"/>
                </a:lnTo>
                <a:lnTo>
                  <a:pt x="2555" y="865"/>
                </a:lnTo>
                <a:lnTo>
                  <a:pt x="2558" y="869"/>
                </a:lnTo>
                <a:lnTo>
                  <a:pt x="2560" y="873"/>
                </a:lnTo>
                <a:lnTo>
                  <a:pt x="2563" y="876"/>
                </a:lnTo>
                <a:lnTo>
                  <a:pt x="2567" y="879"/>
                </a:lnTo>
                <a:lnTo>
                  <a:pt x="2570" y="882"/>
                </a:lnTo>
                <a:lnTo>
                  <a:pt x="2574" y="884"/>
                </a:lnTo>
                <a:lnTo>
                  <a:pt x="2579" y="886"/>
                </a:lnTo>
                <a:lnTo>
                  <a:pt x="2583" y="887"/>
                </a:lnTo>
                <a:lnTo>
                  <a:pt x="2588" y="889"/>
                </a:lnTo>
                <a:lnTo>
                  <a:pt x="2598" y="889"/>
                </a:lnTo>
                <a:lnTo>
                  <a:pt x="2608" y="889"/>
                </a:lnTo>
                <a:lnTo>
                  <a:pt x="2613" y="887"/>
                </a:lnTo>
                <a:lnTo>
                  <a:pt x="2618" y="886"/>
                </a:lnTo>
                <a:lnTo>
                  <a:pt x="2622" y="884"/>
                </a:lnTo>
                <a:lnTo>
                  <a:pt x="2626" y="882"/>
                </a:lnTo>
                <a:lnTo>
                  <a:pt x="2629" y="879"/>
                </a:lnTo>
                <a:lnTo>
                  <a:pt x="2633" y="876"/>
                </a:lnTo>
                <a:lnTo>
                  <a:pt x="2636" y="873"/>
                </a:lnTo>
                <a:lnTo>
                  <a:pt x="2639" y="869"/>
                </a:lnTo>
                <a:lnTo>
                  <a:pt x="2641" y="865"/>
                </a:lnTo>
                <a:lnTo>
                  <a:pt x="2643" y="861"/>
                </a:lnTo>
                <a:lnTo>
                  <a:pt x="2644" y="857"/>
                </a:lnTo>
                <a:lnTo>
                  <a:pt x="2645" y="853"/>
                </a:lnTo>
                <a:lnTo>
                  <a:pt x="2646" y="848"/>
                </a:lnTo>
                <a:lnTo>
                  <a:pt x="2646" y="843"/>
                </a:lnTo>
                <a:lnTo>
                  <a:pt x="2646" y="694"/>
                </a:lnTo>
                <a:close/>
                <a:moveTo>
                  <a:pt x="2788" y="828"/>
                </a:moveTo>
                <a:lnTo>
                  <a:pt x="2788" y="930"/>
                </a:lnTo>
                <a:lnTo>
                  <a:pt x="2739" y="930"/>
                </a:lnTo>
                <a:lnTo>
                  <a:pt x="2739" y="753"/>
                </a:lnTo>
                <a:lnTo>
                  <a:pt x="2786" y="753"/>
                </a:lnTo>
                <a:lnTo>
                  <a:pt x="2786" y="784"/>
                </a:lnTo>
                <a:lnTo>
                  <a:pt x="2790" y="777"/>
                </a:lnTo>
                <a:lnTo>
                  <a:pt x="2796" y="770"/>
                </a:lnTo>
                <a:lnTo>
                  <a:pt x="2801" y="765"/>
                </a:lnTo>
                <a:lnTo>
                  <a:pt x="2808" y="760"/>
                </a:lnTo>
                <a:lnTo>
                  <a:pt x="2815" y="756"/>
                </a:lnTo>
                <a:lnTo>
                  <a:pt x="2819" y="754"/>
                </a:lnTo>
                <a:lnTo>
                  <a:pt x="2823" y="753"/>
                </a:lnTo>
                <a:lnTo>
                  <a:pt x="2832" y="751"/>
                </a:lnTo>
                <a:lnTo>
                  <a:pt x="2836" y="751"/>
                </a:lnTo>
                <a:lnTo>
                  <a:pt x="2841" y="751"/>
                </a:lnTo>
                <a:lnTo>
                  <a:pt x="2848" y="751"/>
                </a:lnTo>
                <a:lnTo>
                  <a:pt x="2854" y="752"/>
                </a:lnTo>
                <a:lnTo>
                  <a:pt x="2860" y="753"/>
                </a:lnTo>
                <a:lnTo>
                  <a:pt x="2866" y="755"/>
                </a:lnTo>
                <a:lnTo>
                  <a:pt x="2871" y="758"/>
                </a:lnTo>
                <a:lnTo>
                  <a:pt x="2876" y="761"/>
                </a:lnTo>
                <a:lnTo>
                  <a:pt x="2881" y="764"/>
                </a:lnTo>
                <a:lnTo>
                  <a:pt x="2885" y="769"/>
                </a:lnTo>
                <a:lnTo>
                  <a:pt x="2889" y="773"/>
                </a:lnTo>
                <a:lnTo>
                  <a:pt x="2893" y="778"/>
                </a:lnTo>
                <a:lnTo>
                  <a:pt x="2895" y="784"/>
                </a:lnTo>
                <a:lnTo>
                  <a:pt x="2897" y="787"/>
                </a:lnTo>
                <a:lnTo>
                  <a:pt x="2898" y="790"/>
                </a:lnTo>
                <a:lnTo>
                  <a:pt x="2900" y="796"/>
                </a:lnTo>
                <a:lnTo>
                  <a:pt x="2901" y="803"/>
                </a:lnTo>
                <a:lnTo>
                  <a:pt x="2902" y="810"/>
                </a:lnTo>
                <a:lnTo>
                  <a:pt x="2902" y="817"/>
                </a:lnTo>
                <a:lnTo>
                  <a:pt x="2902" y="930"/>
                </a:lnTo>
                <a:lnTo>
                  <a:pt x="2853" y="930"/>
                </a:lnTo>
                <a:lnTo>
                  <a:pt x="2853" y="826"/>
                </a:lnTo>
                <a:lnTo>
                  <a:pt x="2853" y="818"/>
                </a:lnTo>
                <a:lnTo>
                  <a:pt x="2852" y="815"/>
                </a:lnTo>
                <a:lnTo>
                  <a:pt x="2851" y="812"/>
                </a:lnTo>
                <a:lnTo>
                  <a:pt x="2848" y="806"/>
                </a:lnTo>
                <a:lnTo>
                  <a:pt x="2847" y="803"/>
                </a:lnTo>
                <a:lnTo>
                  <a:pt x="2845" y="801"/>
                </a:lnTo>
                <a:lnTo>
                  <a:pt x="2840" y="797"/>
                </a:lnTo>
                <a:lnTo>
                  <a:pt x="2837" y="795"/>
                </a:lnTo>
                <a:lnTo>
                  <a:pt x="2835" y="794"/>
                </a:lnTo>
                <a:lnTo>
                  <a:pt x="2829" y="792"/>
                </a:lnTo>
                <a:lnTo>
                  <a:pt x="2825" y="792"/>
                </a:lnTo>
                <a:lnTo>
                  <a:pt x="2822" y="792"/>
                </a:lnTo>
                <a:lnTo>
                  <a:pt x="2814" y="792"/>
                </a:lnTo>
                <a:lnTo>
                  <a:pt x="2808" y="794"/>
                </a:lnTo>
                <a:lnTo>
                  <a:pt x="2805" y="795"/>
                </a:lnTo>
                <a:lnTo>
                  <a:pt x="2802" y="797"/>
                </a:lnTo>
                <a:lnTo>
                  <a:pt x="2800" y="799"/>
                </a:lnTo>
                <a:lnTo>
                  <a:pt x="2797" y="801"/>
                </a:lnTo>
                <a:lnTo>
                  <a:pt x="2795" y="804"/>
                </a:lnTo>
                <a:lnTo>
                  <a:pt x="2793" y="806"/>
                </a:lnTo>
                <a:lnTo>
                  <a:pt x="2792" y="809"/>
                </a:lnTo>
                <a:lnTo>
                  <a:pt x="2790" y="812"/>
                </a:lnTo>
                <a:lnTo>
                  <a:pt x="2789" y="820"/>
                </a:lnTo>
                <a:lnTo>
                  <a:pt x="2788" y="824"/>
                </a:lnTo>
                <a:lnTo>
                  <a:pt x="2788" y="828"/>
                </a:lnTo>
                <a:close/>
                <a:moveTo>
                  <a:pt x="2966" y="730"/>
                </a:moveTo>
                <a:lnTo>
                  <a:pt x="2961" y="730"/>
                </a:lnTo>
                <a:lnTo>
                  <a:pt x="2956" y="729"/>
                </a:lnTo>
                <a:lnTo>
                  <a:pt x="2952" y="726"/>
                </a:lnTo>
                <a:lnTo>
                  <a:pt x="2948" y="723"/>
                </a:lnTo>
                <a:lnTo>
                  <a:pt x="2944" y="719"/>
                </a:lnTo>
                <a:lnTo>
                  <a:pt x="2942" y="715"/>
                </a:lnTo>
                <a:lnTo>
                  <a:pt x="2940" y="710"/>
                </a:lnTo>
                <a:lnTo>
                  <a:pt x="2940" y="705"/>
                </a:lnTo>
                <a:lnTo>
                  <a:pt x="2940" y="701"/>
                </a:lnTo>
                <a:lnTo>
                  <a:pt x="2942" y="696"/>
                </a:lnTo>
                <a:lnTo>
                  <a:pt x="2944" y="692"/>
                </a:lnTo>
                <a:lnTo>
                  <a:pt x="2948" y="688"/>
                </a:lnTo>
                <a:lnTo>
                  <a:pt x="2952" y="685"/>
                </a:lnTo>
                <a:lnTo>
                  <a:pt x="2956" y="683"/>
                </a:lnTo>
                <a:lnTo>
                  <a:pt x="2961" y="681"/>
                </a:lnTo>
                <a:lnTo>
                  <a:pt x="2966" y="681"/>
                </a:lnTo>
                <a:lnTo>
                  <a:pt x="2972" y="681"/>
                </a:lnTo>
                <a:lnTo>
                  <a:pt x="2977" y="683"/>
                </a:lnTo>
                <a:lnTo>
                  <a:pt x="2982" y="685"/>
                </a:lnTo>
                <a:lnTo>
                  <a:pt x="2986" y="688"/>
                </a:lnTo>
                <a:lnTo>
                  <a:pt x="2990" y="692"/>
                </a:lnTo>
                <a:lnTo>
                  <a:pt x="2992" y="696"/>
                </a:lnTo>
                <a:lnTo>
                  <a:pt x="2994" y="701"/>
                </a:lnTo>
                <a:lnTo>
                  <a:pt x="2994" y="705"/>
                </a:lnTo>
                <a:lnTo>
                  <a:pt x="2994" y="710"/>
                </a:lnTo>
                <a:lnTo>
                  <a:pt x="2992" y="715"/>
                </a:lnTo>
                <a:lnTo>
                  <a:pt x="2990" y="719"/>
                </a:lnTo>
                <a:lnTo>
                  <a:pt x="2986" y="723"/>
                </a:lnTo>
                <a:lnTo>
                  <a:pt x="2982" y="726"/>
                </a:lnTo>
                <a:lnTo>
                  <a:pt x="2977" y="729"/>
                </a:lnTo>
                <a:lnTo>
                  <a:pt x="2972" y="730"/>
                </a:lnTo>
                <a:lnTo>
                  <a:pt x="2966" y="730"/>
                </a:lnTo>
                <a:close/>
                <a:moveTo>
                  <a:pt x="2942" y="753"/>
                </a:moveTo>
                <a:lnTo>
                  <a:pt x="2992" y="753"/>
                </a:lnTo>
                <a:lnTo>
                  <a:pt x="2992" y="930"/>
                </a:lnTo>
                <a:lnTo>
                  <a:pt x="2942" y="930"/>
                </a:lnTo>
                <a:lnTo>
                  <a:pt x="2942" y="753"/>
                </a:lnTo>
                <a:close/>
                <a:moveTo>
                  <a:pt x="3195" y="753"/>
                </a:moveTo>
                <a:lnTo>
                  <a:pt x="3134" y="930"/>
                </a:lnTo>
                <a:lnTo>
                  <a:pt x="3078" y="930"/>
                </a:lnTo>
                <a:lnTo>
                  <a:pt x="3017" y="753"/>
                </a:lnTo>
                <a:lnTo>
                  <a:pt x="3068" y="753"/>
                </a:lnTo>
                <a:lnTo>
                  <a:pt x="3105" y="880"/>
                </a:lnTo>
                <a:lnTo>
                  <a:pt x="3143" y="753"/>
                </a:lnTo>
                <a:lnTo>
                  <a:pt x="3195" y="753"/>
                </a:lnTo>
                <a:close/>
                <a:moveTo>
                  <a:pt x="3294" y="933"/>
                </a:moveTo>
                <a:lnTo>
                  <a:pt x="3287" y="933"/>
                </a:lnTo>
                <a:lnTo>
                  <a:pt x="3280" y="933"/>
                </a:lnTo>
                <a:lnTo>
                  <a:pt x="3268" y="931"/>
                </a:lnTo>
                <a:lnTo>
                  <a:pt x="3263" y="929"/>
                </a:lnTo>
                <a:lnTo>
                  <a:pt x="3257" y="927"/>
                </a:lnTo>
                <a:lnTo>
                  <a:pt x="3247" y="922"/>
                </a:lnTo>
                <a:lnTo>
                  <a:pt x="3242" y="919"/>
                </a:lnTo>
                <a:lnTo>
                  <a:pt x="3237" y="916"/>
                </a:lnTo>
                <a:lnTo>
                  <a:pt x="3233" y="913"/>
                </a:lnTo>
                <a:lnTo>
                  <a:pt x="3229" y="909"/>
                </a:lnTo>
                <a:lnTo>
                  <a:pt x="3222" y="900"/>
                </a:lnTo>
                <a:lnTo>
                  <a:pt x="3219" y="896"/>
                </a:lnTo>
                <a:lnTo>
                  <a:pt x="3216" y="891"/>
                </a:lnTo>
                <a:lnTo>
                  <a:pt x="3212" y="880"/>
                </a:lnTo>
                <a:lnTo>
                  <a:pt x="3210" y="874"/>
                </a:lnTo>
                <a:lnTo>
                  <a:pt x="3209" y="868"/>
                </a:lnTo>
                <a:lnTo>
                  <a:pt x="3207" y="862"/>
                </a:lnTo>
                <a:lnTo>
                  <a:pt x="3207" y="856"/>
                </a:lnTo>
                <a:lnTo>
                  <a:pt x="3206" y="849"/>
                </a:lnTo>
                <a:lnTo>
                  <a:pt x="3206" y="842"/>
                </a:lnTo>
                <a:lnTo>
                  <a:pt x="3206" y="836"/>
                </a:lnTo>
                <a:lnTo>
                  <a:pt x="3207" y="829"/>
                </a:lnTo>
                <a:lnTo>
                  <a:pt x="3207" y="823"/>
                </a:lnTo>
                <a:lnTo>
                  <a:pt x="3209" y="817"/>
                </a:lnTo>
                <a:lnTo>
                  <a:pt x="3212" y="805"/>
                </a:lnTo>
                <a:lnTo>
                  <a:pt x="3214" y="800"/>
                </a:lnTo>
                <a:lnTo>
                  <a:pt x="3216" y="794"/>
                </a:lnTo>
                <a:lnTo>
                  <a:pt x="3222" y="785"/>
                </a:lnTo>
                <a:lnTo>
                  <a:pt x="3226" y="780"/>
                </a:lnTo>
                <a:lnTo>
                  <a:pt x="3229" y="776"/>
                </a:lnTo>
                <a:lnTo>
                  <a:pt x="3233" y="772"/>
                </a:lnTo>
                <a:lnTo>
                  <a:pt x="3237" y="769"/>
                </a:lnTo>
                <a:lnTo>
                  <a:pt x="3246" y="762"/>
                </a:lnTo>
                <a:lnTo>
                  <a:pt x="3251" y="760"/>
                </a:lnTo>
                <a:lnTo>
                  <a:pt x="3256" y="757"/>
                </a:lnTo>
                <a:lnTo>
                  <a:pt x="3262" y="755"/>
                </a:lnTo>
                <a:lnTo>
                  <a:pt x="3267" y="754"/>
                </a:lnTo>
                <a:lnTo>
                  <a:pt x="3273" y="752"/>
                </a:lnTo>
                <a:lnTo>
                  <a:pt x="3279" y="752"/>
                </a:lnTo>
                <a:lnTo>
                  <a:pt x="3292" y="751"/>
                </a:lnTo>
                <a:lnTo>
                  <a:pt x="3303" y="751"/>
                </a:lnTo>
                <a:lnTo>
                  <a:pt x="3314" y="753"/>
                </a:lnTo>
                <a:lnTo>
                  <a:pt x="3319" y="755"/>
                </a:lnTo>
                <a:lnTo>
                  <a:pt x="3324" y="756"/>
                </a:lnTo>
                <a:lnTo>
                  <a:pt x="3334" y="761"/>
                </a:lnTo>
                <a:lnTo>
                  <a:pt x="3343" y="766"/>
                </a:lnTo>
                <a:lnTo>
                  <a:pt x="3347" y="770"/>
                </a:lnTo>
                <a:lnTo>
                  <a:pt x="3351" y="773"/>
                </a:lnTo>
                <a:lnTo>
                  <a:pt x="3358" y="781"/>
                </a:lnTo>
                <a:lnTo>
                  <a:pt x="3361" y="786"/>
                </a:lnTo>
                <a:lnTo>
                  <a:pt x="3364" y="791"/>
                </a:lnTo>
                <a:lnTo>
                  <a:pt x="3366" y="796"/>
                </a:lnTo>
                <a:lnTo>
                  <a:pt x="3368" y="801"/>
                </a:lnTo>
                <a:lnTo>
                  <a:pt x="3370" y="807"/>
                </a:lnTo>
                <a:lnTo>
                  <a:pt x="3372" y="813"/>
                </a:lnTo>
                <a:lnTo>
                  <a:pt x="3373" y="819"/>
                </a:lnTo>
                <a:lnTo>
                  <a:pt x="3374" y="826"/>
                </a:lnTo>
                <a:lnTo>
                  <a:pt x="3374" y="833"/>
                </a:lnTo>
                <a:lnTo>
                  <a:pt x="3375" y="841"/>
                </a:lnTo>
                <a:lnTo>
                  <a:pt x="3375" y="854"/>
                </a:lnTo>
                <a:lnTo>
                  <a:pt x="3254" y="854"/>
                </a:lnTo>
                <a:lnTo>
                  <a:pt x="3254" y="859"/>
                </a:lnTo>
                <a:lnTo>
                  <a:pt x="3255" y="863"/>
                </a:lnTo>
                <a:lnTo>
                  <a:pt x="3256" y="868"/>
                </a:lnTo>
                <a:lnTo>
                  <a:pt x="3257" y="872"/>
                </a:lnTo>
                <a:lnTo>
                  <a:pt x="3260" y="879"/>
                </a:lnTo>
                <a:lnTo>
                  <a:pt x="3263" y="882"/>
                </a:lnTo>
                <a:lnTo>
                  <a:pt x="3265" y="885"/>
                </a:lnTo>
                <a:lnTo>
                  <a:pt x="3268" y="888"/>
                </a:lnTo>
                <a:lnTo>
                  <a:pt x="3271" y="890"/>
                </a:lnTo>
                <a:lnTo>
                  <a:pt x="3274" y="892"/>
                </a:lnTo>
                <a:lnTo>
                  <a:pt x="3278" y="894"/>
                </a:lnTo>
                <a:lnTo>
                  <a:pt x="3282" y="895"/>
                </a:lnTo>
                <a:lnTo>
                  <a:pt x="3286" y="896"/>
                </a:lnTo>
                <a:lnTo>
                  <a:pt x="3294" y="897"/>
                </a:lnTo>
                <a:lnTo>
                  <a:pt x="3300" y="896"/>
                </a:lnTo>
                <a:lnTo>
                  <a:pt x="3306" y="895"/>
                </a:lnTo>
                <a:lnTo>
                  <a:pt x="3311" y="894"/>
                </a:lnTo>
                <a:lnTo>
                  <a:pt x="3316" y="892"/>
                </a:lnTo>
                <a:lnTo>
                  <a:pt x="3318" y="890"/>
                </a:lnTo>
                <a:lnTo>
                  <a:pt x="3320" y="889"/>
                </a:lnTo>
                <a:lnTo>
                  <a:pt x="3323" y="885"/>
                </a:lnTo>
                <a:lnTo>
                  <a:pt x="3326" y="881"/>
                </a:lnTo>
                <a:lnTo>
                  <a:pt x="3328" y="876"/>
                </a:lnTo>
                <a:lnTo>
                  <a:pt x="3374" y="879"/>
                </a:lnTo>
                <a:lnTo>
                  <a:pt x="3372" y="885"/>
                </a:lnTo>
                <a:lnTo>
                  <a:pt x="3370" y="891"/>
                </a:lnTo>
                <a:lnTo>
                  <a:pt x="3367" y="896"/>
                </a:lnTo>
                <a:lnTo>
                  <a:pt x="3364" y="901"/>
                </a:lnTo>
                <a:lnTo>
                  <a:pt x="3361" y="906"/>
                </a:lnTo>
                <a:lnTo>
                  <a:pt x="3357" y="911"/>
                </a:lnTo>
                <a:lnTo>
                  <a:pt x="3352" y="915"/>
                </a:lnTo>
                <a:lnTo>
                  <a:pt x="3347" y="919"/>
                </a:lnTo>
                <a:lnTo>
                  <a:pt x="3342" y="922"/>
                </a:lnTo>
                <a:lnTo>
                  <a:pt x="3336" y="925"/>
                </a:lnTo>
                <a:lnTo>
                  <a:pt x="3330" y="928"/>
                </a:lnTo>
                <a:lnTo>
                  <a:pt x="3323" y="930"/>
                </a:lnTo>
                <a:lnTo>
                  <a:pt x="3320" y="930"/>
                </a:lnTo>
                <a:lnTo>
                  <a:pt x="3316" y="931"/>
                </a:lnTo>
                <a:lnTo>
                  <a:pt x="3309" y="932"/>
                </a:lnTo>
                <a:lnTo>
                  <a:pt x="3302" y="933"/>
                </a:lnTo>
                <a:lnTo>
                  <a:pt x="3294" y="933"/>
                </a:lnTo>
                <a:close/>
                <a:moveTo>
                  <a:pt x="3254" y="824"/>
                </a:moveTo>
                <a:lnTo>
                  <a:pt x="3329" y="824"/>
                </a:lnTo>
                <a:lnTo>
                  <a:pt x="3328" y="820"/>
                </a:lnTo>
                <a:lnTo>
                  <a:pt x="3328" y="816"/>
                </a:lnTo>
                <a:lnTo>
                  <a:pt x="3327" y="813"/>
                </a:lnTo>
                <a:lnTo>
                  <a:pt x="3326" y="809"/>
                </a:lnTo>
                <a:lnTo>
                  <a:pt x="3324" y="806"/>
                </a:lnTo>
                <a:lnTo>
                  <a:pt x="3323" y="803"/>
                </a:lnTo>
                <a:lnTo>
                  <a:pt x="3321" y="800"/>
                </a:lnTo>
                <a:lnTo>
                  <a:pt x="3318" y="798"/>
                </a:lnTo>
                <a:lnTo>
                  <a:pt x="3313" y="793"/>
                </a:lnTo>
                <a:lnTo>
                  <a:pt x="3307" y="790"/>
                </a:lnTo>
                <a:lnTo>
                  <a:pt x="3300" y="788"/>
                </a:lnTo>
                <a:lnTo>
                  <a:pt x="3292" y="787"/>
                </a:lnTo>
                <a:lnTo>
                  <a:pt x="3285" y="788"/>
                </a:lnTo>
                <a:lnTo>
                  <a:pt x="3281" y="789"/>
                </a:lnTo>
                <a:lnTo>
                  <a:pt x="3278" y="790"/>
                </a:lnTo>
                <a:lnTo>
                  <a:pt x="3271" y="793"/>
                </a:lnTo>
                <a:lnTo>
                  <a:pt x="3268" y="796"/>
                </a:lnTo>
                <a:lnTo>
                  <a:pt x="3266" y="798"/>
                </a:lnTo>
                <a:lnTo>
                  <a:pt x="3261" y="804"/>
                </a:lnTo>
                <a:lnTo>
                  <a:pt x="3258" y="810"/>
                </a:lnTo>
                <a:lnTo>
                  <a:pt x="3256" y="813"/>
                </a:lnTo>
                <a:lnTo>
                  <a:pt x="3255" y="816"/>
                </a:lnTo>
                <a:lnTo>
                  <a:pt x="3254" y="824"/>
                </a:lnTo>
                <a:close/>
                <a:moveTo>
                  <a:pt x="3409" y="930"/>
                </a:moveTo>
                <a:lnTo>
                  <a:pt x="3409" y="753"/>
                </a:lnTo>
                <a:lnTo>
                  <a:pt x="3457" y="753"/>
                </a:lnTo>
                <a:lnTo>
                  <a:pt x="3457" y="784"/>
                </a:lnTo>
                <a:lnTo>
                  <a:pt x="3461" y="776"/>
                </a:lnTo>
                <a:lnTo>
                  <a:pt x="3465" y="769"/>
                </a:lnTo>
                <a:lnTo>
                  <a:pt x="3470" y="764"/>
                </a:lnTo>
                <a:lnTo>
                  <a:pt x="3475" y="759"/>
                </a:lnTo>
                <a:lnTo>
                  <a:pt x="3478" y="757"/>
                </a:lnTo>
                <a:lnTo>
                  <a:pt x="3481" y="755"/>
                </a:lnTo>
                <a:lnTo>
                  <a:pt x="3487" y="753"/>
                </a:lnTo>
                <a:lnTo>
                  <a:pt x="3494" y="751"/>
                </a:lnTo>
                <a:lnTo>
                  <a:pt x="3501" y="751"/>
                </a:lnTo>
                <a:lnTo>
                  <a:pt x="3509" y="751"/>
                </a:lnTo>
                <a:lnTo>
                  <a:pt x="3517" y="752"/>
                </a:lnTo>
                <a:lnTo>
                  <a:pt x="3517" y="796"/>
                </a:lnTo>
                <a:lnTo>
                  <a:pt x="3513" y="795"/>
                </a:lnTo>
                <a:lnTo>
                  <a:pt x="3507" y="794"/>
                </a:lnTo>
                <a:lnTo>
                  <a:pt x="3496" y="793"/>
                </a:lnTo>
                <a:lnTo>
                  <a:pt x="3488" y="794"/>
                </a:lnTo>
                <a:lnTo>
                  <a:pt x="3485" y="795"/>
                </a:lnTo>
                <a:lnTo>
                  <a:pt x="3481" y="796"/>
                </a:lnTo>
                <a:lnTo>
                  <a:pt x="3478" y="797"/>
                </a:lnTo>
                <a:lnTo>
                  <a:pt x="3475" y="799"/>
                </a:lnTo>
                <a:lnTo>
                  <a:pt x="3472" y="801"/>
                </a:lnTo>
                <a:lnTo>
                  <a:pt x="3469" y="803"/>
                </a:lnTo>
                <a:lnTo>
                  <a:pt x="3465" y="809"/>
                </a:lnTo>
                <a:lnTo>
                  <a:pt x="3463" y="812"/>
                </a:lnTo>
                <a:lnTo>
                  <a:pt x="3461" y="815"/>
                </a:lnTo>
                <a:lnTo>
                  <a:pt x="3460" y="818"/>
                </a:lnTo>
                <a:lnTo>
                  <a:pt x="3459" y="822"/>
                </a:lnTo>
                <a:lnTo>
                  <a:pt x="3459" y="826"/>
                </a:lnTo>
                <a:lnTo>
                  <a:pt x="3459" y="830"/>
                </a:lnTo>
                <a:lnTo>
                  <a:pt x="3459" y="930"/>
                </a:lnTo>
                <a:lnTo>
                  <a:pt x="3409" y="930"/>
                </a:lnTo>
                <a:close/>
                <a:moveTo>
                  <a:pt x="3690" y="804"/>
                </a:moveTo>
                <a:lnTo>
                  <a:pt x="3645" y="806"/>
                </a:lnTo>
                <a:lnTo>
                  <a:pt x="3644" y="802"/>
                </a:lnTo>
                <a:lnTo>
                  <a:pt x="3642" y="798"/>
                </a:lnTo>
                <a:lnTo>
                  <a:pt x="3639" y="795"/>
                </a:lnTo>
                <a:lnTo>
                  <a:pt x="3636" y="792"/>
                </a:lnTo>
                <a:lnTo>
                  <a:pt x="3632" y="789"/>
                </a:lnTo>
                <a:lnTo>
                  <a:pt x="3627" y="787"/>
                </a:lnTo>
                <a:lnTo>
                  <a:pt x="3622" y="786"/>
                </a:lnTo>
                <a:lnTo>
                  <a:pt x="3616" y="786"/>
                </a:lnTo>
                <a:lnTo>
                  <a:pt x="3610" y="786"/>
                </a:lnTo>
                <a:lnTo>
                  <a:pt x="3605" y="787"/>
                </a:lnTo>
                <a:lnTo>
                  <a:pt x="3601" y="788"/>
                </a:lnTo>
                <a:lnTo>
                  <a:pt x="3596" y="790"/>
                </a:lnTo>
                <a:lnTo>
                  <a:pt x="3593" y="793"/>
                </a:lnTo>
                <a:lnTo>
                  <a:pt x="3591" y="796"/>
                </a:lnTo>
                <a:lnTo>
                  <a:pt x="3589" y="799"/>
                </a:lnTo>
                <a:lnTo>
                  <a:pt x="3589" y="803"/>
                </a:lnTo>
                <a:lnTo>
                  <a:pt x="3589" y="806"/>
                </a:lnTo>
                <a:lnTo>
                  <a:pt x="3590" y="809"/>
                </a:lnTo>
                <a:lnTo>
                  <a:pt x="3591" y="811"/>
                </a:lnTo>
                <a:lnTo>
                  <a:pt x="3594" y="814"/>
                </a:lnTo>
                <a:lnTo>
                  <a:pt x="3597" y="816"/>
                </a:lnTo>
                <a:lnTo>
                  <a:pt x="3601" y="818"/>
                </a:lnTo>
                <a:lnTo>
                  <a:pt x="3605" y="819"/>
                </a:lnTo>
                <a:lnTo>
                  <a:pt x="3611" y="821"/>
                </a:lnTo>
                <a:lnTo>
                  <a:pt x="3643" y="827"/>
                </a:lnTo>
                <a:lnTo>
                  <a:pt x="3649" y="829"/>
                </a:lnTo>
                <a:lnTo>
                  <a:pt x="3655" y="830"/>
                </a:lnTo>
                <a:lnTo>
                  <a:pt x="3660" y="832"/>
                </a:lnTo>
                <a:lnTo>
                  <a:pt x="3665" y="834"/>
                </a:lnTo>
                <a:lnTo>
                  <a:pt x="3674" y="839"/>
                </a:lnTo>
                <a:lnTo>
                  <a:pt x="3681" y="844"/>
                </a:lnTo>
                <a:lnTo>
                  <a:pt x="3684" y="848"/>
                </a:lnTo>
                <a:lnTo>
                  <a:pt x="3687" y="851"/>
                </a:lnTo>
                <a:lnTo>
                  <a:pt x="3689" y="854"/>
                </a:lnTo>
                <a:lnTo>
                  <a:pt x="3691" y="858"/>
                </a:lnTo>
                <a:lnTo>
                  <a:pt x="3693" y="866"/>
                </a:lnTo>
                <a:lnTo>
                  <a:pt x="3694" y="870"/>
                </a:lnTo>
                <a:lnTo>
                  <a:pt x="3694" y="875"/>
                </a:lnTo>
                <a:lnTo>
                  <a:pt x="3694" y="879"/>
                </a:lnTo>
                <a:lnTo>
                  <a:pt x="3694" y="883"/>
                </a:lnTo>
                <a:lnTo>
                  <a:pt x="3693" y="888"/>
                </a:lnTo>
                <a:lnTo>
                  <a:pt x="3692" y="891"/>
                </a:lnTo>
                <a:lnTo>
                  <a:pt x="3690" y="895"/>
                </a:lnTo>
                <a:lnTo>
                  <a:pt x="3688" y="899"/>
                </a:lnTo>
                <a:lnTo>
                  <a:pt x="3686" y="902"/>
                </a:lnTo>
                <a:lnTo>
                  <a:pt x="3684" y="906"/>
                </a:lnTo>
                <a:lnTo>
                  <a:pt x="3678" y="912"/>
                </a:lnTo>
                <a:lnTo>
                  <a:pt x="3672" y="917"/>
                </a:lnTo>
                <a:lnTo>
                  <a:pt x="3664" y="922"/>
                </a:lnTo>
                <a:lnTo>
                  <a:pt x="3656" y="926"/>
                </a:lnTo>
                <a:lnTo>
                  <a:pt x="3647" y="929"/>
                </a:lnTo>
                <a:lnTo>
                  <a:pt x="3637" y="931"/>
                </a:lnTo>
                <a:lnTo>
                  <a:pt x="3627" y="933"/>
                </a:lnTo>
                <a:lnTo>
                  <a:pt x="3615" y="933"/>
                </a:lnTo>
                <a:lnTo>
                  <a:pt x="3607" y="933"/>
                </a:lnTo>
                <a:lnTo>
                  <a:pt x="3599" y="932"/>
                </a:lnTo>
                <a:lnTo>
                  <a:pt x="3591" y="931"/>
                </a:lnTo>
                <a:lnTo>
                  <a:pt x="3584" y="930"/>
                </a:lnTo>
                <a:lnTo>
                  <a:pt x="3577" y="928"/>
                </a:lnTo>
                <a:lnTo>
                  <a:pt x="3571" y="925"/>
                </a:lnTo>
                <a:lnTo>
                  <a:pt x="3565" y="922"/>
                </a:lnTo>
                <a:lnTo>
                  <a:pt x="3560" y="919"/>
                </a:lnTo>
                <a:lnTo>
                  <a:pt x="3555" y="915"/>
                </a:lnTo>
                <a:lnTo>
                  <a:pt x="3550" y="911"/>
                </a:lnTo>
                <a:lnTo>
                  <a:pt x="3546" y="906"/>
                </a:lnTo>
                <a:lnTo>
                  <a:pt x="3543" y="901"/>
                </a:lnTo>
                <a:lnTo>
                  <a:pt x="3540" y="896"/>
                </a:lnTo>
                <a:lnTo>
                  <a:pt x="3538" y="891"/>
                </a:lnTo>
                <a:lnTo>
                  <a:pt x="3536" y="885"/>
                </a:lnTo>
                <a:lnTo>
                  <a:pt x="3535" y="879"/>
                </a:lnTo>
                <a:lnTo>
                  <a:pt x="3584" y="876"/>
                </a:lnTo>
                <a:lnTo>
                  <a:pt x="3585" y="881"/>
                </a:lnTo>
                <a:lnTo>
                  <a:pt x="3587" y="886"/>
                </a:lnTo>
                <a:lnTo>
                  <a:pt x="3590" y="889"/>
                </a:lnTo>
                <a:lnTo>
                  <a:pt x="3594" y="892"/>
                </a:lnTo>
                <a:lnTo>
                  <a:pt x="3599" y="895"/>
                </a:lnTo>
                <a:lnTo>
                  <a:pt x="3604" y="897"/>
                </a:lnTo>
                <a:lnTo>
                  <a:pt x="3609" y="898"/>
                </a:lnTo>
                <a:lnTo>
                  <a:pt x="3616" y="898"/>
                </a:lnTo>
                <a:lnTo>
                  <a:pt x="3622" y="898"/>
                </a:lnTo>
                <a:lnTo>
                  <a:pt x="3627" y="897"/>
                </a:lnTo>
                <a:lnTo>
                  <a:pt x="3632" y="895"/>
                </a:lnTo>
                <a:lnTo>
                  <a:pt x="3634" y="894"/>
                </a:lnTo>
                <a:lnTo>
                  <a:pt x="3636" y="893"/>
                </a:lnTo>
                <a:lnTo>
                  <a:pt x="3640" y="890"/>
                </a:lnTo>
                <a:lnTo>
                  <a:pt x="3642" y="887"/>
                </a:lnTo>
                <a:lnTo>
                  <a:pt x="3643" y="886"/>
                </a:lnTo>
                <a:lnTo>
                  <a:pt x="3644" y="884"/>
                </a:lnTo>
                <a:lnTo>
                  <a:pt x="3644" y="880"/>
                </a:lnTo>
                <a:lnTo>
                  <a:pt x="3644" y="877"/>
                </a:lnTo>
                <a:lnTo>
                  <a:pt x="3643" y="874"/>
                </a:lnTo>
                <a:lnTo>
                  <a:pt x="3641" y="871"/>
                </a:lnTo>
                <a:lnTo>
                  <a:pt x="3639" y="869"/>
                </a:lnTo>
                <a:lnTo>
                  <a:pt x="3635" y="867"/>
                </a:lnTo>
                <a:lnTo>
                  <a:pt x="3631" y="865"/>
                </a:lnTo>
                <a:lnTo>
                  <a:pt x="3627" y="864"/>
                </a:lnTo>
                <a:lnTo>
                  <a:pt x="3622" y="862"/>
                </a:lnTo>
                <a:lnTo>
                  <a:pt x="3591" y="856"/>
                </a:lnTo>
                <a:lnTo>
                  <a:pt x="3585" y="855"/>
                </a:lnTo>
                <a:lnTo>
                  <a:pt x="3579" y="853"/>
                </a:lnTo>
                <a:lnTo>
                  <a:pt x="3569" y="849"/>
                </a:lnTo>
                <a:lnTo>
                  <a:pt x="3564" y="847"/>
                </a:lnTo>
                <a:lnTo>
                  <a:pt x="3560" y="844"/>
                </a:lnTo>
                <a:lnTo>
                  <a:pt x="3556" y="842"/>
                </a:lnTo>
                <a:lnTo>
                  <a:pt x="3553" y="839"/>
                </a:lnTo>
                <a:lnTo>
                  <a:pt x="3550" y="835"/>
                </a:lnTo>
                <a:lnTo>
                  <a:pt x="3547" y="832"/>
                </a:lnTo>
                <a:lnTo>
                  <a:pt x="3545" y="828"/>
                </a:lnTo>
                <a:lnTo>
                  <a:pt x="3543" y="824"/>
                </a:lnTo>
                <a:lnTo>
                  <a:pt x="3542" y="820"/>
                </a:lnTo>
                <a:lnTo>
                  <a:pt x="3541" y="815"/>
                </a:lnTo>
                <a:lnTo>
                  <a:pt x="3540" y="811"/>
                </a:lnTo>
                <a:lnTo>
                  <a:pt x="3540" y="806"/>
                </a:lnTo>
                <a:lnTo>
                  <a:pt x="3540" y="800"/>
                </a:lnTo>
                <a:lnTo>
                  <a:pt x="3541" y="794"/>
                </a:lnTo>
                <a:lnTo>
                  <a:pt x="3543" y="788"/>
                </a:lnTo>
                <a:lnTo>
                  <a:pt x="3545" y="783"/>
                </a:lnTo>
                <a:lnTo>
                  <a:pt x="3548" y="778"/>
                </a:lnTo>
                <a:lnTo>
                  <a:pt x="3551" y="774"/>
                </a:lnTo>
                <a:lnTo>
                  <a:pt x="3556" y="769"/>
                </a:lnTo>
                <a:lnTo>
                  <a:pt x="3560" y="766"/>
                </a:lnTo>
                <a:lnTo>
                  <a:pt x="3566" y="762"/>
                </a:lnTo>
                <a:lnTo>
                  <a:pt x="3572" y="759"/>
                </a:lnTo>
                <a:lnTo>
                  <a:pt x="3578" y="757"/>
                </a:lnTo>
                <a:lnTo>
                  <a:pt x="3584" y="754"/>
                </a:lnTo>
                <a:lnTo>
                  <a:pt x="3588" y="754"/>
                </a:lnTo>
                <a:lnTo>
                  <a:pt x="3591" y="753"/>
                </a:lnTo>
                <a:lnTo>
                  <a:pt x="3599" y="752"/>
                </a:lnTo>
                <a:lnTo>
                  <a:pt x="3607" y="751"/>
                </a:lnTo>
                <a:lnTo>
                  <a:pt x="3615" y="751"/>
                </a:lnTo>
                <a:lnTo>
                  <a:pt x="3623" y="751"/>
                </a:lnTo>
                <a:lnTo>
                  <a:pt x="3631" y="752"/>
                </a:lnTo>
                <a:lnTo>
                  <a:pt x="3638" y="753"/>
                </a:lnTo>
                <a:lnTo>
                  <a:pt x="3645" y="754"/>
                </a:lnTo>
                <a:lnTo>
                  <a:pt x="3651" y="756"/>
                </a:lnTo>
                <a:lnTo>
                  <a:pt x="3657" y="759"/>
                </a:lnTo>
                <a:lnTo>
                  <a:pt x="3663" y="762"/>
                </a:lnTo>
                <a:lnTo>
                  <a:pt x="3668" y="765"/>
                </a:lnTo>
                <a:lnTo>
                  <a:pt x="3672" y="769"/>
                </a:lnTo>
                <a:lnTo>
                  <a:pt x="3676" y="773"/>
                </a:lnTo>
                <a:lnTo>
                  <a:pt x="3680" y="777"/>
                </a:lnTo>
                <a:lnTo>
                  <a:pt x="3683" y="782"/>
                </a:lnTo>
                <a:lnTo>
                  <a:pt x="3685" y="787"/>
                </a:lnTo>
                <a:lnTo>
                  <a:pt x="3688" y="792"/>
                </a:lnTo>
                <a:lnTo>
                  <a:pt x="3689" y="798"/>
                </a:lnTo>
                <a:lnTo>
                  <a:pt x="3690" y="804"/>
                </a:lnTo>
                <a:close/>
                <a:moveTo>
                  <a:pt x="3751" y="730"/>
                </a:moveTo>
                <a:lnTo>
                  <a:pt x="3746" y="730"/>
                </a:lnTo>
                <a:lnTo>
                  <a:pt x="3741" y="729"/>
                </a:lnTo>
                <a:lnTo>
                  <a:pt x="3736" y="726"/>
                </a:lnTo>
                <a:lnTo>
                  <a:pt x="3732" y="723"/>
                </a:lnTo>
                <a:lnTo>
                  <a:pt x="3729" y="719"/>
                </a:lnTo>
                <a:lnTo>
                  <a:pt x="3726" y="715"/>
                </a:lnTo>
                <a:lnTo>
                  <a:pt x="3725" y="710"/>
                </a:lnTo>
                <a:lnTo>
                  <a:pt x="3724" y="705"/>
                </a:lnTo>
                <a:lnTo>
                  <a:pt x="3725" y="701"/>
                </a:lnTo>
                <a:lnTo>
                  <a:pt x="3726" y="696"/>
                </a:lnTo>
                <a:lnTo>
                  <a:pt x="3729" y="692"/>
                </a:lnTo>
                <a:lnTo>
                  <a:pt x="3732" y="688"/>
                </a:lnTo>
                <a:lnTo>
                  <a:pt x="3736" y="685"/>
                </a:lnTo>
                <a:lnTo>
                  <a:pt x="3741" y="683"/>
                </a:lnTo>
                <a:lnTo>
                  <a:pt x="3746" y="681"/>
                </a:lnTo>
                <a:lnTo>
                  <a:pt x="3751" y="681"/>
                </a:lnTo>
                <a:lnTo>
                  <a:pt x="3756" y="681"/>
                </a:lnTo>
                <a:lnTo>
                  <a:pt x="3761" y="683"/>
                </a:lnTo>
                <a:lnTo>
                  <a:pt x="3765" y="685"/>
                </a:lnTo>
                <a:lnTo>
                  <a:pt x="3770" y="688"/>
                </a:lnTo>
                <a:lnTo>
                  <a:pt x="3773" y="692"/>
                </a:lnTo>
                <a:lnTo>
                  <a:pt x="3775" y="696"/>
                </a:lnTo>
                <a:lnTo>
                  <a:pt x="3777" y="701"/>
                </a:lnTo>
                <a:lnTo>
                  <a:pt x="3777" y="705"/>
                </a:lnTo>
                <a:lnTo>
                  <a:pt x="3777" y="710"/>
                </a:lnTo>
                <a:lnTo>
                  <a:pt x="3775" y="715"/>
                </a:lnTo>
                <a:lnTo>
                  <a:pt x="3773" y="719"/>
                </a:lnTo>
                <a:lnTo>
                  <a:pt x="3770" y="723"/>
                </a:lnTo>
                <a:lnTo>
                  <a:pt x="3765" y="726"/>
                </a:lnTo>
                <a:lnTo>
                  <a:pt x="3761" y="729"/>
                </a:lnTo>
                <a:lnTo>
                  <a:pt x="3756" y="730"/>
                </a:lnTo>
                <a:lnTo>
                  <a:pt x="3751" y="730"/>
                </a:lnTo>
                <a:close/>
                <a:moveTo>
                  <a:pt x="3726" y="753"/>
                </a:moveTo>
                <a:lnTo>
                  <a:pt x="3775" y="753"/>
                </a:lnTo>
                <a:lnTo>
                  <a:pt x="3775" y="930"/>
                </a:lnTo>
                <a:lnTo>
                  <a:pt x="3726" y="930"/>
                </a:lnTo>
                <a:lnTo>
                  <a:pt x="3726" y="753"/>
                </a:lnTo>
                <a:close/>
                <a:moveTo>
                  <a:pt x="3908" y="753"/>
                </a:moveTo>
                <a:lnTo>
                  <a:pt x="3908" y="790"/>
                </a:lnTo>
                <a:lnTo>
                  <a:pt x="3874" y="790"/>
                </a:lnTo>
                <a:lnTo>
                  <a:pt x="3874" y="876"/>
                </a:lnTo>
                <a:lnTo>
                  <a:pt x="3874" y="880"/>
                </a:lnTo>
                <a:lnTo>
                  <a:pt x="3875" y="884"/>
                </a:lnTo>
                <a:lnTo>
                  <a:pt x="3876" y="886"/>
                </a:lnTo>
                <a:lnTo>
                  <a:pt x="3877" y="887"/>
                </a:lnTo>
                <a:lnTo>
                  <a:pt x="3879" y="889"/>
                </a:lnTo>
                <a:lnTo>
                  <a:pt x="3881" y="891"/>
                </a:lnTo>
                <a:lnTo>
                  <a:pt x="3884" y="892"/>
                </a:lnTo>
                <a:lnTo>
                  <a:pt x="3887" y="893"/>
                </a:lnTo>
                <a:lnTo>
                  <a:pt x="3891" y="893"/>
                </a:lnTo>
                <a:lnTo>
                  <a:pt x="3899" y="892"/>
                </a:lnTo>
                <a:lnTo>
                  <a:pt x="3904" y="891"/>
                </a:lnTo>
                <a:lnTo>
                  <a:pt x="3912" y="928"/>
                </a:lnTo>
                <a:lnTo>
                  <a:pt x="3901" y="930"/>
                </a:lnTo>
                <a:lnTo>
                  <a:pt x="3893" y="932"/>
                </a:lnTo>
                <a:lnTo>
                  <a:pt x="3884" y="932"/>
                </a:lnTo>
                <a:lnTo>
                  <a:pt x="3878" y="932"/>
                </a:lnTo>
                <a:lnTo>
                  <a:pt x="3871" y="932"/>
                </a:lnTo>
                <a:lnTo>
                  <a:pt x="3866" y="931"/>
                </a:lnTo>
                <a:lnTo>
                  <a:pt x="3860" y="930"/>
                </a:lnTo>
                <a:lnTo>
                  <a:pt x="3855" y="928"/>
                </a:lnTo>
                <a:lnTo>
                  <a:pt x="3850" y="926"/>
                </a:lnTo>
                <a:lnTo>
                  <a:pt x="3845" y="924"/>
                </a:lnTo>
                <a:lnTo>
                  <a:pt x="3841" y="921"/>
                </a:lnTo>
                <a:lnTo>
                  <a:pt x="3837" y="917"/>
                </a:lnTo>
                <a:lnTo>
                  <a:pt x="3834" y="914"/>
                </a:lnTo>
                <a:lnTo>
                  <a:pt x="3831" y="909"/>
                </a:lnTo>
                <a:lnTo>
                  <a:pt x="3829" y="905"/>
                </a:lnTo>
                <a:lnTo>
                  <a:pt x="3827" y="900"/>
                </a:lnTo>
                <a:lnTo>
                  <a:pt x="3826" y="894"/>
                </a:lnTo>
                <a:lnTo>
                  <a:pt x="3825" y="888"/>
                </a:lnTo>
                <a:lnTo>
                  <a:pt x="3825" y="882"/>
                </a:lnTo>
                <a:lnTo>
                  <a:pt x="3825" y="790"/>
                </a:lnTo>
                <a:lnTo>
                  <a:pt x="3801" y="790"/>
                </a:lnTo>
                <a:lnTo>
                  <a:pt x="3801" y="753"/>
                </a:lnTo>
                <a:lnTo>
                  <a:pt x="3825" y="753"/>
                </a:lnTo>
                <a:lnTo>
                  <a:pt x="3825" y="711"/>
                </a:lnTo>
                <a:lnTo>
                  <a:pt x="3874" y="711"/>
                </a:lnTo>
                <a:lnTo>
                  <a:pt x="3874" y="753"/>
                </a:lnTo>
                <a:lnTo>
                  <a:pt x="3908" y="753"/>
                </a:lnTo>
                <a:close/>
                <a:moveTo>
                  <a:pt x="3974" y="996"/>
                </a:moveTo>
                <a:lnTo>
                  <a:pt x="3965" y="996"/>
                </a:lnTo>
                <a:lnTo>
                  <a:pt x="3956" y="995"/>
                </a:lnTo>
                <a:lnTo>
                  <a:pt x="3949" y="993"/>
                </a:lnTo>
                <a:lnTo>
                  <a:pt x="3943" y="991"/>
                </a:lnTo>
                <a:lnTo>
                  <a:pt x="3954" y="954"/>
                </a:lnTo>
                <a:lnTo>
                  <a:pt x="3960" y="956"/>
                </a:lnTo>
                <a:lnTo>
                  <a:pt x="3966" y="957"/>
                </a:lnTo>
                <a:lnTo>
                  <a:pt x="3971" y="957"/>
                </a:lnTo>
                <a:lnTo>
                  <a:pt x="3976" y="957"/>
                </a:lnTo>
                <a:lnTo>
                  <a:pt x="3978" y="956"/>
                </a:lnTo>
                <a:lnTo>
                  <a:pt x="3980" y="955"/>
                </a:lnTo>
                <a:lnTo>
                  <a:pt x="3984" y="952"/>
                </a:lnTo>
                <a:lnTo>
                  <a:pt x="3987" y="948"/>
                </a:lnTo>
                <a:lnTo>
                  <a:pt x="3990" y="942"/>
                </a:lnTo>
                <a:lnTo>
                  <a:pt x="3993" y="935"/>
                </a:lnTo>
                <a:lnTo>
                  <a:pt x="3930" y="753"/>
                </a:lnTo>
                <a:lnTo>
                  <a:pt x="3981" y="753"/>
                </a:lnTo>
                <a:lnTo>
                  <a:pt x="4018" y="883"/>
                </a:lnTo>
                <a:lnTo>
                  <a:pt x="4056" y="753"/>
                </a:lnTo>
                <a:lnTo>
                  <a:pt x="4108" y="753"/>
                </a:lnTo>
                <a:lnTo>
                  <a:pt x="4040" y="949"/>
                </a:lnTo>
                <a:lnTo>
                  <a:pt x="4035" y="959"/>
                </a:lnTo>
                <a:lnTo>
                  <a:pt x="4033" y="964"/>
                </a:lnTo>
                <a:lnTo>
                  <a:pt x="4030" y="968"/>
                </a:lnTo>
                <a:lnTo>
                  <a:pt x="4024" y="976"/>
                </a:lnTo>
                <a:lnTo>
                  <a:pt x="4017" y="983"/>
                </a:lnTo>
                <a:lnTo>
                  <a:pt x="4013" y="986"/>
                </a:lnTo>
                <a:lnTo>
                  <a:pt x="4008" y="989"/>
                </a:lnTo>
                <a:lnTo>
                  <a:pt x="4003" y="991"/>
                </a:lnTo>
                <a:lnTo>
                  <a:pt x="3998" y="993"/>
                </a:lnTo>
                <a:lnTo>
                  <a:pt x="3993" y="994"/>
                </a:lnTo>
                <a:lnTo>
                  <a:pt x="3987" y="995"/>
                </a:lnTo>
                <a:lnTo>
                  <a:pt x="3980" y="996"/>
                </a:lnTo>
                <a:lnTo>
                  <a:pt x="3974" y="996"/>
                </a:lnTo>
                <a:close/>
                <a:moveTo>
                  <a:pt x="1623" y="590"/>
                </a:moveTo>
                <a:lnTo>
                  <a:pt x="1569" y="590"/>
                </a:lnTo>
                <a:lnTo>
                  <a:pt x="1651" y="354"/>
                </a:lnTo>
                <a:lnTo>
                  <a:pt x="1715" y="354"/>
                </a:lnTo>
                <a:lnTo>
                  <a:pt x="1797" y="590"/>
                </a:lnTo>
                <a:lnTo>
                  <a:pt x="1743" y="590"/>
                </a:lnTo>
                <a:lnTo>
                  <a:pt x="1726" y="536"/>
                </a:lnTo>
                <a:lnTo>
                  <a:pt x="1641" y="536"/>
                </a:lnTo>
                <a:lnTo>
                  <a:pt x="1623" y="590"/>
                </a:lnTo>
                <a:close/>
                <a:moveTo>
                  <a:pt x="1653" y="497"/>
                </a:moveTo>
                <a:lnTo>
                  <a:pt x="1713" y="497"/>
                </a:lnTo>
                <a:lnTo>
                  <a:pt x="1684" y="408"/>
                </a:lnTo>
                <a:lnTo>
                  <a:pt x="1653" y="497"/>
                </a:lnTo>
                <a:close/>
                <a:moveTo>
                  <a:pt x="1874" y="593"/>
                </a:moveTo>
                <a:lnTo>
                  <a:pt x="1867" y="593"/>
                </a:lnTo>
                <a:lnTo>
                  <a:pt x="1861" y="592"/>
                </a:lnTo>
                <a:lnTo>
                  <a:pt x="1856" y="591"/>
                </a:lnTo>
                <a:lnTo>
                  <a:pt x="1850" y="590"/>
                </a:lnTo>
                <a:lnTo>
                  <a:pt x="1845" y="588"/>
                </a:lnTo>
                <a:lnTo>
                  <a:pt x="1840" y="586"/>
                </a:lnTo>
                <a:lnTo>
                  <a:pt x="1836" y="583"/>
                </a:lnTo>
                <a:lnTo>
                  <a:pt x="1832" y="580"/>
                </a:lnTo>
                <a:lnTo>
                  <a:pt x="1828" y="576"/>
                </a:lnTo>
                <a:lnTo>
                  <a:pt x="1824" y="572"/>
                </a:lnTo>
                <a:lnTo>
                  <a:pt x="1821" y="568"/>
                </a:lnTo>
                <a:lnTo>
                  <a:pt x="1820" y="566"/>
                </a:lnTo>
                <a:lnTo>
                  <a:pt x="1819" y="563"/>
                </a:lnTo>
                <a:lnTo>
                  <a:pt x="1817" y="558"/>
                </a:lnTo>
                <a:lnTo>
                  <a:pt x="1816" y="553"/>
                </a:lnTo>
                <a:lnTo>
                  <a:pt x="1815" y="547"/>
                </a:lnTo>
                <a:lnTo>
                  <a:pt x="1815" y="540"/>
                </a:lnTo>
                <a:lnTo>
                  <a:pt x="1815" y="531"/>
                </a:lnTo>
                <a:lnTo>
                  <a:pt x="1817" y="523"/>
                </a:lnTo>
                <a:lnTo>
                  <a:pt x="1818" y="519"/>
                </a:lnTo>
                <a:lnTo>
                  <a:pt x="1820" y="515"/>
                </a:lnTo>
                <a:lnTo>
                  <a:pt x="1824" y="509"/>
                </a:lnTo>
                <a:lnTo>
                  <a:pt x="1827" y="507"/>
                </a:lnTo>
                <a:lnTo>
                  <a:pt x="1829" y="504"/>
                </a:lnTo>
                <a:lnTo>
                  <a:pt x="1832" y="502"/>
                </a:lnTo>
                <a:lnTo>
                  <a:pt x="1835" y="499"/>
                </a:lnTo>
                <a:lnTo>
                  <a:pt x="1838" y="497"/>
                </a:lnTo>
                <a:lnTo>
                  <a:pt x="1841" y="496"/>
                </a:lnTo>
                <a:lnTo>
                  <a:pt x="1845" y="494"/>
                </a:lnTo>
                <a:lnTo>
                  <a:pt x="1849" y="493"/>
                </a:lnTo>
                <a:lnTo>
                  <a:pt x="1856" y="490"/>
                </a:lnTo>
                <a:lnTo>
                  <a:pt x="1864" y="488"/>
                </a:lnTo>
                <a:lnTo>
                  <a:pt x="1873" y="487"/>
                </a:lnTo>
                <a:lnTo>
                  <a:pt x="1881" y="486"/>
                </a:lnTo>
                <a:lnTo>
                  <a:pt x="1901" y="484"/>
                </a:lnTo>
                <a:lnTo>
                  <a:pt x="1908" y="482"/>
                </a:lnTo>
                <a:lnTo>
                  <a:pt x="1914" y="481"/>
                </a:lnTo>
                <a:lnTo>
                  <a:pt x="1918" y="479"/>
                </a:lnTo>
                <a:lnTo>
                  <a:pt x="1920" y="478"/>
                </a:lnTo>
                <a:lnTo>
                  <a:pt x="1922" y="477"/>
                </a:lnTo>
                <a:lnTo>
                  <a:pt x="1923" y="476"/>
                </a:lnTo>
                <a:lnTo>
                  <a:pt x="1923" y="474"/>
                </a:lnTo>
                <a:lnTo>
                  <a:pt x="1924" y="472"/>
                </a:lnTo>
                <a:lnTo>
                  <a:pt x="1924" y="470"/>
                </a:lnTo>
                <a:lnTo>
                  <a:pt x="1924" y="464"/>
                </a:lnTo>
                <a:lnTo>
                  <a:pt x="1922" y="460"/>
                </a:lnTo>
                <a:lnTo>
                  <a:pt x="1921" y="458"/>
                </a:lnTo>
                <a:lnTo>
                  <a:pt x="1920" y="456"/>
                </a:lnTo>
                <a:lnTo>
                  <a:pt x="1919" y="454"/>
                </a:lnTo>
                <a:lnTo>
                  <a:pt x="1917" y="452"/>
                </a:lnTo>
                <a:lnTo>
                  <a:pt x="1913" y="450"/>
                </a:lnTo>
                <a:lnTo>
                  <a:pt x="1909" y="448"/>
                </a:lnTo>
                <a:lnTo>
                  <a:pt x="1904" y="447"/>
                </a:lnTo>
                <a:lnTo>
                  <a:pt x="1898" y="446"/>
                </a:lnTo>
                <a:lnTo>
                  <a:pt x="1892" y="447"/>
                </a:lnTo>
                <a:lnTo>
                  <a:pt x="1886" y="448"/>
                </a:lnTo>
                <a:lnTo>
                  <a:pt x="1881" y="450"/>
                </a:lnTo>
                <a:lnTo>
                  <a:pt x="1877" y="452"/>
                </a:lnTo>
                <a:lnTo>
                  <a:pt x="1873" y="455"/>
                </a:lnTo>
                <a:lnTo>
                  <a:pt x="1870" y="459"/>
                </a:lnTo>
                <a:lnTo>
                  <a:pt x="1868" y="463"/>
                </a:lnTo>
                <a:lnTo>
                  <a:pt x="1867" y="465"/>
                </a:lnTo>
                <a:lnTo>
                  <a:pt x="1866" y="467"/>
                </a:lnTo>
                <a:lnTo>
                  <a:pt x="1821" y="463"/>
                </a:lnTo>
                <a:lnTo>
                  <a:pt x="1823" y="457"/>
                </a:lnTo>
                <a:lnTo>
                  <a:pt x="1825" y="452"/>
                </a:lnTo>
                <a:lnTo>
                  <a:pt x="1827" y="446"/>
                </a:lnTo>
                <a:lnTo>
                  <a:pt x="1830" y="441"/>
                </a:lnTo>
                <a:lnTo>
                  <a:pt x="1833" y="437"/>
                </a:lnTo>
                <a:lnTo>
                  <a:pt x="1837" y="432"/>
                </a:lnTo>
                <a:lnTo>
                  <a:pt x="1841" y="428"/>
                </a:lnTo>
                <a:lnTo>
                  <a:pt x="1846" y="425"/>
                </a:lnTo>
                <a:lnTo>
                  <a:pt x="1851" y="421"/>
                </a:lnTo>
                <a:lnTo>
                  <a:pt x="1857" y="419"/>
                </a:lnTo>
                <a:lnTo>
                  <a:pt x="1863" y="416"/>
                </a:lnTo>
                <a:lnTo>
                  <a:pt x="1869" y="414"/>
                </a:lnTo>
                <a:lnTo>
                  <a:pt x="1876" y="413"/>
                </a:lnTo>
                <a:lnTo>
                  <a:pt x="1883" y="412"/>
                </a:lnTo>
                <a:lnTo>
                  <a:pt x="1890" y="411"/>
                </a:lnTo>
                <a:lnTo>
                  <a:pt x="1898" y="411"/>
                </a:lnTo>
                <a:lnTo>
                  <a:pt x="1908" y="411"/>
                </a:lnTo>
                <a:lnTo>
                  <a:pt x="1917" y="412"/>
                </a:lnTo>
                <a:lnTo>
                  <a:pt x="1926" y="414"/>
                </a:lnTo>
                <a:lnTo>
                  <a:pt x="1935" y="417"/>
                </a:lnTo>
                <a:lnTo>
                  <a:pt x="1943" y="420"/>
                </a:lnTo>
                <a:lnTo>
                  <a:pt x="1947" y="422"/>
                </a:lnTo>
                <a:lnTo>
                  <a:pt x="1950" y="425"/>
                </a:lnTo>
                <a:lnTo>
                  <a:pt x="1957" y="430"/>
                </a:lnTo>
                <a:lnTo>
                  <a:pt x="1963" y="436"/>
                </a:lnTo>
                <a:lnTo>
                  <a:pt x="1965" y="440"/>
                </a:lnTo>
                <a:lnTo>
                  <a:pt x="1967" y="443"/>
                </a:lnTo>
                <a:lnTo>
                  <a:pt x="1969" y="447"/>
                </a:lnTo>
                <a:lnTo>
                  <a:pt x="1970" y="451"/>
                </a:lnTo>
                <a:lnTo>
                  <a:pt x="1972" y="456"/>
                </a:lnTo>
                <a:lnTo>
                  <a:pt x="1972" y="460"/>
                </a:lnTo>
                <a:lnTo>
                  <a:pt x="1973" y="465"/>
                </a:lnTo>
                <a:lnTo>
                  <a:pt x="1973" y="470"/>
                </a:lnTo>
                <a:lnTo>
                  <a:pt x="1973" y="590"/>
                </a:lnTo>
                <a:lnTo>
                  <a:pt x="1927" y="590"/>
                </a:lnTo>
                <a:lnTo>
                  <a:pt x="1927" y="565"/>
                </a:lnTo>
                <a:lnTo>
                  <a:pt x="1922" y="571"/>
                </a:lnTo>
                <a:lnTo>
                  <a:pt x="1917" y="576"/>
                </a:lnTo>
                <a:lnTo>
                  <a:pt x="1912" y="581"/>
                </a:lnTo>
                <a:lnTo>
                  <a:pt x="1906" y="585"/>
                </a:lnTo>
                <a:lnTo>
                  <a:pt x="1899" y="589"/>
                </a:lnTo>
                <a:lnTo>
                  <a:pt x="1891" y="591"/>
                </a:lnTo>
                <a:lnTo>
                  <a:pt x="1887" y="592"/>
                </a:lnTo>
                <a:lnTo>
                  <a:pt x="1883" y="592"/>
                </a:lnTo>
                <a:lnTo>
                  <a:pt x="1874" y="593"/>
                </a:lnTo>
                <a:close/>
                <a:moveTo>
                  <a:pt x="1888" y="559"/>
                </a:moveTo>
                <a:lnTo>
                  <a:pt x="1895" y="559"/>
                </a:lnTo>
                <a:lnTo>
                  <a:pt x="1902" y="557"/>
                </a:lnTo>
                <a:lnTo>
                  <a:pt x="1905" y="556"/>
                </a:lnTo>
                <a:lnTo>
                  <a:pt x="1908" y="554"/>
                </a:lnTo>
                <a:lnTo>
                  <a:pt x="1914" y="550"/>
                </a:lnTo>
                <a:lnTo>
                  <a:pt x="1916" y="547"/>
                </a:lnTo>
                <a:lnTo>
                  <a:pt x="1919" y="545"/>
                </a:lnTo>
                <a:lnTo>
                  <a:pt x="1922" y="539"/>
                </a:lnTo>
                <a:lnTo>
                  <a:pt x="1924" y="533"/>
                </a:lnTo>
                <a:lnTo>
                  <a:pt x="1924" y="530"/>
                </a:lnTo>
                <a:lnTo>
                  <a:pt x="1924" y="527"/>
                </a:lnTo>
                <a:lnTo>
                  <a:pt x="1924" y="508"/>
                </a:lnTo>
                <a:lnTo>
                  <a:pt x="1921" y="510"/>
                </a:lnTo>
                <a:lnTo>
                  <a:pt x="1915" y="511"/>
                </a:lnTo>
                <a:lnTo>
                  <a:pt x="1903" y="514"/>
                </a:lnTo>
                <a:lnTo>
                  <a:pt x="1890" y="516"/>
                </a:lnTo>
                <a:lnTo>
                  <a:pt x="1884" y="517"/>
                </a:lnTo>
                <a:lnTo>
                  <a:pt x="1879" y="518"/>
                </a:lnTo>
                <a:lnTo>
                  <a:pt x="1874" y="520"/>
                </a:lnTo>
                <a:lnTo>
                  <a:pt x="1870" y="523"/>
                </a:lnTo>
                <a:lnTo>
                  <a:pt x="1866" y="526"/>
                </a:lnTo>
                <a:lnTo>
                  <a:pt x="1864" y="530"/>
                </a:lnTo>
                <a:lnTo>
                  <a:pt x="1863" y="532"/>
                </a:lnTo>
                <a:lnTo>
                  <a:pt x="1862" y="534"/>
                </a:lnTo>
                <a:lnTo>
                  <a:pt x="1862" y="539"/>
                </a:lnTo>
                <a:lnTo>
                  <a:pt x="1862" y="543"/>
                </a:lnTo>
                <a:lnTo>
                  <a:pt x="1863" y="548"/>
                </a:lnTo>
                <a:lnTo>
                  <a:pt x="1865" y="549"/>
                </a:lnTo>
                <a:lnTo>
                  <a:pt x="1866" y="551"/>
                </a:lnTo>
                <a:lnTo>
                  <a:pt x="1869" y="554"/>
                </a:lnTo>
                <a:lnTo>
                  <a:pt x="1873" y="556"/>
                </a:lnTo>
                <a:lnTo>
                  <a:pt x="1875" y="557"/>
                </a:lnTo>
                <a:lnTo>
                  <a:pt x="1877" y="558"/>
                </a:lnTo>
                <a:lnTo>
                  <a:pt x="1882" y="559"/>
                </a:lnTo>
                <a:lnTo>
                  <a:pt x="1888" y="559"/>
                </a:lnTo>
                <a:close/>
                <a:moveTo>
                  <a:pt x="2063" y="590"/>
                </a:moveTo>
                <a:lnTo>
                  <a:pt x="2013" y="590"/>
                </a:lnTo>
                <a:lnTo>
                  <a:pt x="2013" y="354"/>
                </a:lnTo>
                <a:lnTo>
                  <a:pt x="2063" y="354"/>
                </a:lnTo>
                <a:lnTo>
                  <a:pt x="2063" y="590"/>
                </a:lnTo>
                <a:close/>
                <a:moveTo>
                  <a:pt x="2197" y="413"/>
                </a:moveTo>
                <a:lnTo>
                  <a:pt x="2197" y="450"/>
                </a:lnTo>
                <a:lnTo>
                  <a:pt x="2164" y="450"/>
                </a:lnTo>
                <a:lnTo>
                  <a:pt x="2164" y="535"/>
                </a:lnTo>
                <a:lnTo>
                  <a:pt x="2164" y="540"/>
                </a:lnTo>
                <a:lnTo>
                  <a:pt x="2165" y="544"/>
                </a:lnTo>
                <a:lnTo>
                  <a:pt x="2166" y="545"/>
                </a:lnTo>
                <a:lnTo>
                  <a:pt x="2167" y="547"/>
                </a:lnTo>
                <a:lnTo>
                  <a:pt x="2169" y="549"/>
                </a:lnTo>
                <a:lnTo>
                  <a:pt x="2171" y="551"/>
                </a:lnTo>
                <a:lnTo>
                  <a:pt x="2174" y="552"/>
                </a:lnTo>
                <a:lnTo>
                  <a:pt x="2177" y="552"/>
                </a:lnTo>
                <a:lnTo>
                  <a:pt x="2181" y="553"/>
                </a:lnTo>
                <a:lnTo>
                  <a:pt x="2188" y="552"/>
                </a:lnTo>
                <a:lnTo>
                  <a:pt x="2193" y="551"/>
                </a:lnTo>
                <a:lnTo>
                  <a:pt x="2201" y="587"/>
                </a:lnTo>
                <a:lnTo>
                  <a:pt x="2190" y="590"/>
                </a:lnTo>
                <a:lnTo>
                  <a:pt x="2183" y="591"/>
                </a:lnTo>
                <a:lnTo>
                  <a:pt x="2174" y="592"/>
                </a:lnTo>
                <a:lnTo>
                  <a:pt x="2168" y="592"/>
                </a:lnTo>
                <a:lnTo>
                  <a:pt x="2161" y="592"/>
                </a:lnTo>
                <a:lnTo>
                  <a:pt x="2156" y="591"/>
                </a:lnTo>
                <a:lnTo>
                  <a:pt x="2150" y="590"/>
                </a:lnTo>
                <a:lnTo>
                  <a:pt x="2145" y="588"/>
                </a:lnTo>
                <a:lnTo>
                  <a:pt x="2140" y="586"/>
                </a:lnTo>
                <a:lnTo>
                  <a:pt x="2135" y="583"/>
                </a:lnTo>
                <a:lnTo>
                  <a:pt x="2131" y="581"/>
                </a:lnTo>
                <a:lnTo>
                  <a:pt x="2127" y="577"/>
                </a:lnTo>
                <a:lnTo>
                  <a:pt x="2124" y="573"/>
                </a:lnTo>
                <a:lnTo>
                  <a:pt x="2121" y="569"/>
                </a:lnTo>
                <a:lnTo>
                  <a:pt x="2119" y="564"/>
                </a:lnTo>
                <a:lnTo>
                  <a:pt x="2117" y="559"/>
                </a:lnTo>
                <a:lnTo>
                  <a:pt x="2116" y="554"/>
                </a:lnTo>
                <a:lnTo>
                  <a:pt x="2115" y="548"/>
                </a:lnTo>
                <a:lnTo>
                  <a:pt x="2115" y="542"/>
                </a:lnTo>
                <a:lnTo>
                  <a:pt x="2115" y="450"/>
                </a:lnTo>
                <a:lnTo>
                  <a:pt x="2091" y="450"/>
                </a:lnTo>
                <a:lnTo>
                  <a:pt x="2091" y="413"/>
                </a:lnTo>
                <a:lnTo>
                  <a:pt x="2115" y="413"/>
                </a:lnTo>
                <a:lnTo>
                  <a:pt x="2115" y="371"/>
                </a:lnTo>
                <a:lnTo>
                  <a:pt x="2164" y="371"/>
                </a:lnTo>
                <a:lnTo>
                  <a:pt x="2164" y="413"/>
                </a:lnTo>
                <a:lnTo>
                  <a:pt x="2197" y="413"/>
                </a:lnTo>
                <a:close/>
                <a:moveTo>
                  <a:pt x="2304" y="593"/>
                </a:moveTo>
                <a:lnTo>
                  <a:pt x="2291" y="592"/>
                </a:lnTo>
                <a:lnTo>
                  <a:pt x="2285" y="591"/>
                </a:lnTo>
                <a:lnTo>
                  <a:pt x="2279" y="590"/>
                </a:lnTo>
                <a:lnTo>
                  <a:pt x="2268" y="587"/>
                </a:lnTo>
                <a:lnTo>
                  <a:pt x="2263" y="584"/>
                </a:lnTo>
                <a:lnTo>
                  <a:pt x="2258" y="582"/>
                </a:lnTo>
                <a:lnTo>
                  <a:pt x="2249" y="575"/>
                </a:lnTo>
                <a:lnTo>
                  <a:pt x="2245" y="572"/>
                </a:lnTo>
                <a:lnTo>
                  <a:pt x="2241" y="568"/>
                </a:lnTo>
                <a:lnTo>
                  <a:pt x="2234" y="559"/>
                </a:lnTo>
                <a:lnTo>
                  <a:pt x="2231" y="555"/>
                </a:lnTo>
                <a:lnTo>
                  <a:pt x="2228" y="550"/>
                </a:lnTo>
                <a:lnTo>
                  <a:pt x="2223" y="539"/>
                </a:lnTo>
                <a:lnTo>
                  <a:pt x="2221" y="533"/>
                </a:lnTo>
                <a:lnTo>
                  <a:pt x="2220" y="527"/>
                </a:lnTo>
                <a:lnTo>
                  <a:pt x="2219" y="521"/>
                </a:lnTo>
                <a:lnTo>
                  <a:pt x="2218" y="515"/>
                </a:lnTo>
                <a:lnTo>
                  <a:pt x="2218" y="509"/>
                </a:lnTo>
                <a:lnTo>
                  <a:pt x="2217" y="502"/>
                </a:lnTo>
                <a:lnTo>
                  <a:pt x="2218" y="495"/>
                </a:lnTo>
                <a:lnTo>
                  <a:pt x="2218" y="489"/>
                </a:lnTo>
                <a:lnTo>
                  <a:pt x="2219" y="482"/>
                </a:lnTo>
                <a:lnTo>
                  <a:pt x="2220" y="476"/>
                </a:lnTo>
                <a:lnTo>
                  <a:pt x="2223" y="465"/>
                </a:lnTo>
                <a:lnTo>
                  <a:pt x="2225" y="459"/>
                </a:lnTo>
                <a:lnTo>
                  <a:pt x="2228" y="454"/>
                </a:lnTo>
                <a:lnTo>
                  <a:pt x="2234" y="444"/>
                </a:lnTo>
                <a:lnTo>
                  <a:pt x="2237" y="440"/>
                </a:lnTo>
                <a:lnTo>
                  <a:pt x="2241" y="436"/>
                </a:lnTo>
                <a:lnTo>
                  <a:pt x="2245" y="432"/>
                </a:lnTo>
                <a:lnTo>
                  <a:pt x="2249" y="428"/>
                </a:lnTo>
                <a:lnTo>
                  <a:pt x="2253" y="425"/>
                </a:lnTo>
                <a:lnTo>
                  <a:pt x="2258" y="422"/>
                </a:lnTo>
                <a:lnTo>
                  <a:pt x="2263" y="419"/>
                </a:lnTo>
                <a:lnTo>
                  <a:pt x="2268" y="417"/>
                </a:lnTo>
                <a:lnTo>
                  <a:pt x="2274" y="415"/>
                </a:lnTo>
                <a:lnTo>
                  <a:pt x="2279" y="413"/>
                </a:lnTo>
                <a:lnTo>
                  <a:pt x="2285" y="412"/>
                </a:lnTo>
                <a:lnTo>
                  <a:pt x="2291" y="411"/>
                </a:lnTo>
                <a:lnTo>
                  <a:pt x="2304" y="411"/>
                </a:lnTo>
                <a:lnTo>
                  <a:pt x="2317" y="411"/>
                </a:lnTo>
                <a:lnTo>
                  <a:pt x="2323" y="412"/>
                </a:lnTo>
                <a:lnTo>
                  <a:pt x="2329" y="413"/>
                </a:lnTo>
                <a:lnTo>
                  <a:pt x="2340" y="417"/>
                </a:lnTo>
                <a:lnTo>
                  <a:pt x="2346" y="419"/>
                </a:lnTo>
                <a:lnTo>
                  <a:pt x="2351" y="422"/>
                </a:lnTo>
                <a:lnTo>
                  <a:pt x="2360" y="428"/>
                </a:lnTo>
                <a:lnTo>
                  <a:pt x="2364" y="432"/>
                </a:lnTo>
                <a:lnTo>
                  <a:pt x="2368" y="436"/>
                </a:lnTo>
                <a:lnTo>
                  <a:pt x="2375" y="444"/>
                </a:lnTo>
                <a:lnTo>
                  <a:pt x="2378" y="449"/>
                </a:lnTo>
                <a:lnTo>
                  <a:pt x="2381" y="454"/>
                </a:lnTo>
                <a:lnTo>
                  <a:pt x="2385" y="465"/>
                </a:lnTo>
                <a:lnTo>
                  <a:pt x="2387" y="470"/>
                </a:lnTo>
                <a:lnTo>
                  <a:pt x="2389" y="476"/>
                </a:lnTo>
                <a:lnTo>
                  <a:pt x="2390" y="482"/>
                </a:lnTo>
                <a:lnTo>
                  <a:pt x="2391" y="489"/>
                </a:lnTo>
                <a:lnTo>
                  <a:pt x="2391" y="495"/>
                </a:lnTo>
                <a:lnTo>
                  <a:pt x="2391" y="502"/>
                </a:lnTo>
                <a:lnTo>
                  <a:pt x="2391" y="509"/>
                </a:lnTo>
                <a:lnTo>
                  <a:pt x="2391" y="515"/>
                </a:lnTo>
                <a:lnTo>
                  <a:pt x="2390" y="521"/>
                </a:lnTo>
                <a:lnTo>
                  <a:pt x="2389" y="527"/>
                </a:lnTo>
                <a:lnTo>
                  <a:pt x="2385" y="539"/>
                </a:lnTo>
                <a:lnTo>
                  <a:pt x="2383" y="544"/>
                </a:lnTo>
                <a:lnTo>
                  <a:pt x="2381" y="550"/>
                </a:lnTo>
                <a:lnTo>
                  <a:pt x="2375" y="559"/>
                </a:lnTo>
                <a:lnTo>
                  <a:pt x="2372" y="564"/>
                </a:lnTo>
                <a:lnTo>
                  <a:pt x="2368" y="568"/>
                </a:lnTo>
                <a:lnTo>
                  <a:pt x="2364" y="572"/>
                </a:lnTo>
                <a:lnTo>
                  <a:pt x="2360" y="575"/>
                </a:lnTo>
                <a:lnTo>
                  <a:pt x="2355" y="579"/>
                </a:lnTo>
                <a:lnTo>
                  <a:pt x="2351" y="582"/>
                </a:lnTo>
                <a:lnTo>
                  <a:pt x="2346" y="584"/>
                </a:lnTo>
                <a:lnTo>
                  <a:pt x="2340" y="587"/>
                </a:lnTo>
                <a:lnTo>
                  <a:pt x="2335" y="589"/>
                </a:lnTo>
                <a:lnTo>
                  <a:pt x="2329" y="590"/>
                </a:lnTo>
                <a:lnTo>
                  <a:pt x="2323" y="591"/>
                </a:lnTo>
                <a:lnTo>
                  <a:pt x="2317" y="592"/>
                </a:lnTo>
                <a:lnTo>
                  <a:pt x="2304" y="593"/>
                </a:lnTo>
                <a:close/>
                <a:moveTo>
                  <a:pt x="2305" y="555"/>
                </a:moveTo>
                <a:lnTo>
                  <a:pt x="2309" y="555"/>
                </a:lnTo>
                <a:lnTo>
                  <a:pt x="2313" y="554"/>
                </a:lnTo>
                <a:lnTo>
                  <a:pt x="2317" y="553"/>
                </a:lnTo>
                <a:lnTo>
                  <a:pt x="2321" y="551"/>
                </a:lnTo>
                <a:lnTo>
                  <a:pt x="2324" y="549"/>
                </a:lnTo>
                <a:lnTo>
                  <a:pt x="2327" y="547"/>
                </a:lnTo>
                <a:lnTo>
                  <a:pt x="2330" y="544"/>
                </a:lnTo>
                <a:lnTo>
                  <a:pt x="2332" y="540"/>
                </a:lnTo>
                <a:lnTo>
                  <a:pt x="2334" y="536"/>
                </a:lnTo>
                <a:lnTo>
                  <a:pt x="2336" y="532"/>
                </a:lnTo>
                <a:lnTo>
                  <a:pt x="2338" y="527"/>
                </a:lnTo>
                <a:lnTo>
                  <a:pt x="2339" y="523"/>
                </a:lnTo>
                <a:lnTo>
                  <a:pt x="2341" y="513"/>
                </a:lnTo>
                <a:lnTo>
                  <a:pt x="2341" y="507"/>
                </a:lnTo>
                <a:lnTo>
                  <a:pt x="2342" y="502"/>
                </a:lnTo>
                <a:lnTo>
                  <a:pt x="2341" y="491"/>
                </a:lnTo>
                <a:lnTo>
                  <a:pt x="2339" y="480"/>
                </a:lnTo>
                <a:lnTo>
                  <a:pt x="2338" y="476"/>
                </a:lnTo>
                <a:lnTo>
                  <a:pt x="2336" y="471"/>
                </a:lnTo>
                <a:lnTo>
                  <a:pt x="2332" y="463"/>
                </a:lnTo>
                <a:lnTo>
                  <a:pt x="2330" y="460"/>
                </a:lnTo>
                <a:lnTo>
                  <a:pt x="2327" y="457"/>
                </a:lnTo>
                <a:lnTo>
                  <a:pt x="2324" y="454"/>
                </a:lnTo>
                <a:lnTo>
                  <a:pt x="2321" y="452"/>
                </a:lnTo>
                <a:lnTo>
                  <a:pt x="2317" y="450"/>
                </a:lnTo>
                <a:lnTo>
                  <a:pt x="2313" y="449"/>
                </a:lnTo>
                <a:lnTo>
                  <a:pt x="2309" y="448"/>
                </a:lnTo>
                <a:lnTo>
                  <a:pt x="2305" y="448"/>
                </a:lnTo>
                <a:lnTo>
                  <a:pt x="2300" y="448"/>
                </a:lnTo>
                <a:lnTo>
                  <a:pt x="2296" y="449"/>
                </a:lnTo>
                <a:lnTo>
                  <a:pt x="2292" y="450"/>
                </a:lnTo>
                <a:lnTo>
                  <a:pt x="2288" y="452"/>
                </a:lnTo>
                <a:lnTo>
                  <a:pt x="2285" y="454"/>
                </a:lnTo>
                <a:lnTo>
                  <a:pt x="2282" y="457"/>
                </a:lnTo>
                <a:lnTo>
                  <a:pt x="2279" y="460"/>
                </a:lnTo>
                <a:lnTo>
                  <a:pt x="2277" y="463"/>
                </a:lnTo>
                <a:lnTo>
                  <a:pt x="2272" y="471"/>
                </a:lnTo>
                <a:lnTo>
                  <a:pt x="2271" y="476"/>
                </a:lnTo>
                <a:lnTo>
                  <a:pt x="2270" y="480"/>
                </a:lnTo>
                <a:lnTo>
                  <a:pt x="2269" y="485"/>
                </a:lnTo>
                <a:lnTo>
                  <a:pt x="2268" y="491"/>
                </a:lnTo>
                <a:lnTo>
                  <a:pt x="2267" y="496"/>
                </a:lnTo>
                <a:lnTo>
                  <a:pt x="2267" y="502"/>
                </a:lnTo>
                <a:lnTo>
                  <a:pt x="2268" y="513"/>
                </a:lnTo>
                <a:lnTo>
                  <a:pt x="2270" y="523"/>
                </a:lnTo>
                <a:lnTo>
                  <a:pt x="2271" y="527"/>
                </a:lnTo>
                <a:lnTo>
                  <a:pt x="2272" y="532"/>
                </a:lnTo>
                <a:lnTo>
                  <a:pt x="2274" y="536"/>
                </a:lnTo>
                <a:lnTo>
                  <a:pt x="2277" y="540"/>
                </a:lnTo>
                <a:lnTo>
                  <a:pt x="2279" y="544"/>
                </a:lnTo>
                <a:lnTo>
                  <a:pt x="2282" y="547"/>
                </a:lnTo>
                <a:lnTo>
                  <a:pt x="2285" y="549"/>
                </a:lnTo>
                <a:lnTo>
                  <a:pt x="2288" y="551"/>
                </a:lnTo>
                <a:lnTo>
                  <a:pt x="2292" y="553"/>
                </a:lnTo>
                <a:lnTo>
                  <a:pt x="2296" y="554"/>
                </a:lnTo>
                <a:lnTo>
                  <a:pt x="2300" y="555"/>
                </a:lnTo>
                <a:lnTo>
                  <a:pt x="2305" y="555"/>
                </a:lnTo>
                <a:close/>
                <a:moveTo>
                  <a:pt x="2539" y="512"/>
                </a:moveTo>
                <a:lnTo>
                  <a:pt x="2430" y="512"/>
                </a:lnTo>
                <a:lnTo>
                  <a:pt x="2430" y="473"/>
                </a:lnTo>
                <a:lnTo>
                  <a:pt x="2539" y="473"/>
                </a:lnTo>
                <a:lnTo>
                  <a:pt x="2539" y="512"/>
                </a:lnTo>
                <a:close/>
                <a:moveTo>
                  <a:pt x="2695" y="514"/>
                </a:moveTo>
                <a:lnTo>
                  <a:pt x="2695" y="413"/>
                </a:lnTo>
                <a:lnTo>
                  <a:pt x="2744" y="413"/>
                </a:lnTo>
                <a:lnTo>
                  <a:pt x="2744" y="590"/>
                </a:lnTo>
                <a:lnTo>
                  <a:pt x="2697" y="590"/>
                </a:lnTo>
                <a:lnTo>
                  <a:pt x="2697" y="558"/>
                </a:lnTo>
                <a:lnTo>
                  <a:pt x="2693" y="565"/>
                </a:lnTo>
                <a:lnTo>
                  <a:pt x="2688" y="572"/>
                </a:lnTo>
                <a:lnTo>
                  <a:pt x="2682" y="577"/>
                </a:lnTo>
                <a:lnTo>
                  <a:pt x="2675" y="583"/>
                </a:lnTo>
                <a:lnTo>
                  <a:pt x="2672" y="585"/>
                </a:lnTo>
                <a:lnTo>
                  <a:pt x="2668" y="587"/>
                </a:lnTo>
                <a:lnTo>
                  <a:pt x="2666" y="588"/>
                </a:lnTo>
                <a:lnTo>
                  <a:pt x="2664" y="588"/>
                </a:lnTo>
                <a:lnTo>
                  <a:pt x="2660" y="590"/>
                </a:lnTo>
                <a:lnTo>
                  <a:pt x="2651" y="591"/>
                </a:lnTo>
                <a:lnTo>
                  <a:pt x="2647" y="592"/>
                </a:lnTo>
                <a:lnTo>
                  <a:pt x="2642" y="592"/>
                </a:lnTo>
                <a:lnTo>
                  <a:pt x="2635" y="592"/>
                </a:lnTo>
                <a:lnTo>
                  <a:pt x="2629" y="591"/>
                </a:lnTo>
                <a:lnTo>
                  <a:pt x="2623" y="589"/>
                </a:lnTo>
                <a:lnTo>
                  <a:pt x="2618" y="588"/>
                </a:lnTo>
                <a:lnTo>
                  <a:pt x="2612" y="585"/>
                </a:lnTo>
                <a:lnTo>
                  <a:pt x="2607" y="582"/>
                </a:lnTo>
                <a:lnTo>
                  <a:pt x="2603" y="578"/>
                </a:lnTo>
                <a:lnTo>
                  <a:pt x="2598" y="574"/>
                </a:lnTo>
                <a:lnTo>
                  <a:pt x="2596" y="572"/>
                </a:lnTo>
                <a:lnTo>
                  <a:pt x="2595" y="570"/>
                </a:lnTo>
                <a:lnTo>
                  <a:pt x="2591" y="564"/>
                </a:lnTo>
                <a:lnTo>
                  <a:pt x="2588" y="559"/>
                </a:lnTo>
                <a:lnTo>
                  <a:pt x="2587" y="556"/>
                </a:lnTo>
                <a:lnTo>
                  <a:pt x="2586" y="553"/>
                </a:lnTo>
                <a:lnTo>
                  <a:pt x="2584" y="547"/>
                </a:lnTo>
                <a:lnTo>
                  <a:pt x="2583" y="540"/>
                </a:lnTo>
                <a:lnTo>
                  <a:pt x="2582" y="533"/>
                </a:lnTo>
                <a:lnTo>
                  <a:pt x="2582" y="525"/>
                </a:lnTo>
                <a:lnTo>
                  <a:pt x="2582" y="413"/>
                </a:lnTo>
                <a:lnTo>
                  <a:pt x="2631" y="413"/>
                </a:lnTo>
                <a:lnTo>
                  <a:pt x="2631" y="517"/>
                </a:lnTo>
                <a:lnTo>
                  <a:pt x="2631" y="524"/>
                </a:lnTo>
                <a:lnTo>
                  <a:pt x="2633" y="531"/>
                </a:lnTo>
                <a:lnTo>
                  <a:pt x="2636" y="536"/>
                </a:lnTo>
                <a:lnTo>
                  <a:pt x="2637" y="539"/>
                </a:lnTo>
                <a:lnTo>
                  <a:pt x="2639" y="541"/>
                </a:lnTo>
                <a:lnTo>
                  <a:pt x="2644" y="545"/>
                </a:lnTo>
                <a:lnTo>
                  <a:pt x="2646" y="547"/>
                </a:lnTo>
                <a:lnTo>
                  <a:pt x="2649" y="548"/>
                </a:lnTo>
                <a:lnTo>
                  <a:pt x="2655" y="550"/>
                </a:lnTo>
                <a:lnTo>
                  <a:pt x="2658" y="550"/>
                </a:lnTo>
                <a:lnTo>
                  <a:pt x="2661" y="551"/>
                </a:lnTo>
                <a:lnTo>
                  <a:pt x="2668" y="550"/>
                </a:lnTo>
                <a:lnTo>
                  <a:pt x="2674" y="548"/>
                </a:lnTo>
                <a:lnTo>
                  <a:pt x="2680" y="545"/>
                </a:lnTo>
                <a:lnTo>
                  <a:pt x="2685" y="541"/>
                </a:lnTo>
                <a:lnTo>
                  <a:pt x="2687" y="539"/>
                </a:lnTo>
                <a:lnTo>
                  <a:pt x="2689" y="536"/>
                </a:lnTo>
                <a:lnTo>
                  <a:pt x="2693" y="530"/>
                </a:lnTo>
                <a:lnTo>
                  <a:pt x="2695" y="523"/>
                </a:lnTo>
                <a:lnTo>
                  <a:pt x="2695" y="519"/>
                </a:lnTo>
                <a:lnTo>
                  <a:pt x="2695" y="514"/>
                </a:lnTo>
                <a:close/>
                <a:moveTo>
                  <a:pt x="2834" y="487"/>
                </a:moveTo>
                <a:lnTo>
                  <a:pt x="2834" y="590"/>
                </a:lnTo>
                <a:lnTo>
                  <a:pt x="2785" y="590"/>
                </a:lnTo>
                <a:lnTo>
                  <a:pt x="2785" y="413"/>
                </a:lnTo>
                <a:lnTo>
                  <a:pt x="2832" y="413"/>
                </a:lnTo>
                <a:lnTo>
                  <a:pt x="2832" y="444"/>
                </a:lnTo>
                <a:lnTo>
                  <a:pt x="2837" y="437"/>
                </a:lnTo>
                <a:lnTo>
                  <a:pt x="2842" y="430"/>
                </a:lnTo>
                <a:lnTo>
                  <a:pt x="2847" y="425"/>
                </a:lnTo>
                <a:lnTo>
                  <a:pt x="2854" y="420"/>
                </a:lnTo>
                <a:lnTo>
                  <a:pt x="2861" y="416"/>
                </a:lnTo>
                <a:lnTo>
                  <a:pt x="2865" y="414"/>
                </a:lnTo>
                <a:lnTo>
                  <a:pt x="2869" y="413"/>
                </a:lnTo>
                <a:lnTo>
                  <a:pt x="2878" y="411"/>
                </a:lnTo>
                <a:lnTo>
                  <a:pt x="2882" y="411"/>
                </a:lnTo>
                <a:lnTo>
                  <a:pt x="2887" y="411"/>
                </a:lnTo>
                <a:lnTo>
                  <a:pt x="2894" y="411"/>
                </a:lnTo>
                <a:lnTo>
                  <a:pt x="2900" y="412"/>
                </a:lnTo>
                <a:lnTo>
                  <a:pt x="2906" y="413"/>
                </a:lnTo>
                <a:lnTo>
                  <a:pt x="2912" y="415"/>
                </a:lnTo>
                <a:lnTo>
                  <a:pt x="2917" y="418"/>
                </a:lnTo>
                <a:lnTo>
                  <a:pt x="2922" y="421"/>
                </a:lnTo>
                <a:lnTo>
                  <a:pt x="2927" y="424"/>
                </a:lnTo>
                <a:lnTo>
                  <a:pt x="2932" y="428"/>
                </a:lnTo>
                <a:lnTo>
                  <a:pt x="2935" y="433"/>
                </a:lnTo>
                <a:lnTo>
                  <a:pt x="2939" y="438"/>
                </a:lnTo>
                <a:lnTo>
                  <a:pt x="2942" y="444"/>
                </a:lnTo>
                <a:lnTo>
                  <a:pt x="2943" y="446"/>
                </a:lnTo>
                <a:lnTo>
                  <a:pt x="2944" y="449"/>
                </a:lnTo>
                <a:lnTo>
                  <a:pt x="2946" y="456"/>
                </a:lnTo>
                <a:lnTo>
                  <a:pt x="2947" y="462"/>
                </a:lnTo>
                <a:lnTo>
                  <a:pt x="2948" y="470"/>
                </a:lnTo>
                <a:lnTo>
                  <a:pt x="2948" y="477"/>
                </a:lnTo>
                <a:lnTo>
                  <a:pt x="2948" y="590"/>
                </a:lnTo>
                <a:lnTo>
                  <a:pt x="2899" y="590"/>
                </a:lnTo>
                <a:lnTo>
                  <a:pt x="2899" y="486"/>
                </a:lnTo>
                <a:lnTo>
                  <a:pt x="2899" y="478"/>
                </a:lnTo>
                <a:lnTo>
                  <a:pt x="2898" y="475"/>
                </a:lnTo>
                <a:lnTo>
                  <a:pt x="2897" y="471"/>
                </a:lnTo>
                <a:lnTo>
                  <a:pt x="2895" y="466"/>
                </a:lnTo>
                <a:lnTo>
                  <a:pt x="2893" y="463"/>
                </a:lnTo>
                <a:lnTo>
                  <a:pt x="2891" y="461"/>
                </a:lnTo>
                <a:lnTo>
                  <a:pt x="2886" y="457"/>
                </a:lnTo>
                <a:lnTo>
                  <a:pt x="2884" y="455"/>
                </a:lnTo>
                <a:lnTo>
                  <a:pt x="2881" y="454"/>
                </a:lnTo>
                <a:lnTo>
                  <a:pt x="2875" y="452"/>
                </a:lnTo>
                <a:lnTo>
                  <a:pt x="2871" y="451"/>
                </a:lnTo>
                <a:lnTo>
                  <a:pt x="2868" y="451"/>
                </a:lnTo>
                <a:lnTo>
                  <a:pt x="2861" y="452"/>
                </a:lnTo>
                <a:lnTo>
                  <a:pt x="2854" y="454"/>
                </a:lnTo>
                <a:lnTo>
                  <a:pt x="2851" y="455"/>
                </a:lnTo>
                <a:lnTo>
                  <a:pt x="2849" y="457"/>
                </a:lnTo>
                <a:lnTo>
                  <a:pt x="2846" y="459"/>
                </a:lnTo>
                <a:lnTo>
                  <a:pt x="2844" y="461"/>
                </a:lnTo>
                <a:lnTo>
                  <a:pt x="2842" y="463"/>
                </a:lnTo>
                <a:lnTo>
                  <a:pt x="2840" y="466"/>
                </a:lnTo>
                <a:lnTo>
                  <a:pt x="2838" y="469"/>
                </a:lnTo>
                <a:lnTo>
                  <a:pt x="2837" y="472"/>
                </a:lnTo>
                <a:lnTo>
                  <a:pt x="2835" y="479"/>
                </a:lnTo>
                <a:lnTo>
                  <a:pt x="2834" y="483"/>
                </a:lnTo>
                <a:lnTo>
                  <a:pt x="2834" y="487"/>
                </a:lnTo>
                <a:close/>
                <a:moveTo>
                  <a:pt x="3014" y="390"/>
                </a:moveTo>
                <a:lnTo>
                  <a:pt x="3008" y="390"/>
                </a:lnTo>
                <a:lnTo>
                  <a:pt x="3004" y="388"/>
                </a:lnTo>
                <a:lnTo>
                  <a:pt x="2999" y="386"/>
                </a:lnTo>
                <a:lnTo>
                  <a:pt x="2995" y="383"/>
                </a:lnTo>
                <a:lnTo>
                  <a:pt x="2992" y="379"/>
                </a:lnTo>
                <a:lnTo>
                  <a:pt x="2989" y="375"/>
                </a:lnTo>
                <a:lnTo>
                  <a:pt x="2988" y="370"/>
                </a:lnTo>
                <a:lnTo>
                  <a:pt x="2987" y="365"/>
                </a:lnTo>
                <a:lnTo>
                  <a:pt x="2988" y="360"/>
                </a:lnTo>
                <a:lnTo>
                  <a:pt x="2989" y="356"/>
                </a:lnTo>
                <a:lnTo>
                  <a:pt x="2992" y="352"/>
                </a:lnTo>
                <a:lnTo>
                  <a:pt x="2995" y="348"/>
                </a:lnTo>
                <a:lnTo>
                  <a:pt x="2999" y="345"/>
                </a:lnTo>
                <a:lnTo>
                  <a:pt x="3004" y="342"/>
                </a:lnTo>
                <a:lnTo>
                  <a:pt x="3008" y="341"/>
                </a:lnTo>
                <a:lnTo>
                  <a:pt x="3014" y="341"/>
                </a:lnTo>
                <a:lnTo>
                  <a:pt x="3019" y="341"/>
                </a:lnTo>
                <a:lnTo>
                  <a:pt x="3024" y="342"/>
                </a:lnTo>
                <a:lnTo>
                  <a:pt x="3028" y="345"/>
                </a:lnTo>
                <a:lnTo>
                  <a:pt x="3032" y="348"/>
                </a:lnTo>
                <a:lnTo>
                  <a:pt x="3036" y="352"/>
                </a:lnTo>
                <a:lnTo>
                  <a:pt x="3038" y="356"/>
                </a:lnTo>
                <a:lnTo>
                  <a:pt x="3040" y="360"/>
                </a:lnTo>
                <a:lnTo>
                  <a:pt x="3040" y="365"/>
                </a:lnTo>
                <a:lnTo>
                  <a:pt x="3040" y="370"/>
                </a:lnTo>
                <a:lnTo>
                  <a:pt x="3038" y="375"/>
                </a:lnTo>
                <a:lnTo>
                  <a:pt x="3036" y="379"/>
                </a:lnTo>
                <a:lnTo>
                  <a:pt x="3032" y="383"/>
                </a:lnTo>
                <a:lnTo>
                  <a:pt x="3028" y="386"/>
                </a:lnTo>
                <a:lnTo>
                  <a:pt x="3024" y="388"/>
                </a:lnTo>
                <a:lnTo>
                  <a:pt x="3019" y="390"/>
                </a:lnTo>
                <a:lnTo>
                  <a:pt x="3014" y="390"/>
                </a:lnTo>
                <a:close/>
                <a:moveTo>
                  <a:pt x="2989" y="413"/>
                </a:moveTo>
                <a:lnTo>
                  <a:pt x="3038" y="413"/>
                </a:lnTo>
                <a:lnTo>
                  <a:pt x="3038" y="590"/>
                </a:lnTo>
                <a:lnTo>
                  <a:pt x="2989" y="590"/>
                </a:lnTo>
                <a:lnTo>
                  <a:pt x="2989" y="413"/>
                </a:lnTo>
                <a:close/>
                <a:moveTo>
                  <a:pt x="3242" y="413"/>
                </a:moveTo>
                <a:lnTo>
                  <a:pt x="3180" y="590"/>
                </a:lnTo>
                <a:lnTo>
                  <a:pt x="3125" y="590"/>
                </a:lnTo>
                <a:lnTo>
                  <a:pt x="3063" y="413"/>
                </a:lnTo>
                <a:lnTo>
                  <a:pt x="3115" y="413"/>
                </a:lnTo>
                <a:lnTo>
                  <a:pt x="3151" y="539"/>
                </a:lnTo>
                <a:lnTo>
                  <a:pt x="3190" y="413"/>
                </a:lnTo>
                <a:lnTo>
                  <a:pt x="3242" y="413"/>
                </a:lnTo>
                <a:close/>
                <a:moveTo>
                  <a:pt x="3340" y="593"/>
                </a:moveTo>
                <a:lnTo>
                  <a:pt x="3333" y="593"/>
                </a:lnTo>
                <a:lnTo>
                  <a:pt x="3327" y="592"/>
                </a:lnTo>
                <a:lnTo>
                  <a:pt x="3315" y="590"/>
                </a:lnTo>
                <a:lnTo>
                  <a:pt x="3309" y="589"/>
                </a:lnTo>
                <a:lnTo>
                  <a:pt x="3303" y="587"/>
                </a:lnTo>
                <a:lnTo>
                  <a:pt x="3293" y="582"/>
                </a:lnTo>
                <a:lnTo>
                  <a:pt x="3288" y="579"/>
                </a:lnTo>
                <a:lnTo>
                  <a:pt x="3284" y="576"/>
                </a:lnTo>
                <a:lnTo>
                  <a:pt x="3279" y="572"/>
                </a:lnTo>
                <a:lnTo>
                  <a:pt x="3276" y="569"/>
                </a:lnTo>
                <a:lnTo>
                  <a:pt x="3269" y="560"/>
                </a:lnTo>
                <a:lnTo>
                  <a:pt x="3266" y="555"/>
                </a:lnTo>
                <a:lnTo>
                  <a:pt x="3263" y="550"/>
                </a:lnTo>
                <a:lnTo>
                  <a:pt x="3258" y="540"/>
                </a:lnTo>
                <a:lnTo>
                  <a:pt x="3256" y="534"/>
                </a:lnTo>
                <a:lnTo>
                  <a:pt x="3255" y="528"/>
                </a:lnTo>
                <a:lnTo>
                  <a:pt x="3254" y="522"/>
                </a:lnTo>
                <a:lnTo>
                  <a:pt x="3253" y="516"/>
                </a:lnTo>
                <a:lnTo>
                  <a:pt x="3252" y="509"/>
                </a:lnTo>
                <a:lnTo>
                  <a:pt x="3252" y="502"/>
                </a:lnTo>
                <a:lnTo>
                  <a:pt x="3252" y="495"/>
                </a:lnTo>
                <a:lnTo>
                  <a:pt x="3253" y="489"/>
                </a:lnTo>
                <a:lnTo>
                  <a:pt x="3254" y="483"/>
                </a:lnTo>
                <a:lnTo>
                  <a:pt x="3255" y="477"/>
                </a:lnTo>
                <a:lnTo>
                  <a:pt x="3258" y="465"/>
                </a:lnTo>
                <a:lnTo>
                  <a:pt x="3260" y="459"/>
                </a:lnTo>
                <a:lnTo>
                  <a:pt x="3263" y="454"/>
                </a:lnTo>
                <a:lnTo>
                  <a:pt x="3269" y="445"/>
                </a:lnTo>
                <a:lnTo>
                  <a:pt x="3272" y="440"/>
                </a:lnTo>
                <a:lnTo>
                  <a:pt x="3275" y="436"/>
                </a:lnTo>
                <a:lnTo>
                  <a:pt x="3279" y="432"/>
                </a:lnTo>
                <a:lnTo>
                  <a:pt x="3283" y="428"/>
                </a:lnTo>
                <a:lnTo>
                  <a:pt x="3293" y="422"/>
                </a:lnTo>
                <a:lnTo>
                  <a:pt x="3297" y="419"/>
                </a:lnTo>
                <a:lnTo>
                  <a:pt x="3303" y="417"/>
                </a:lnTo>
                <a:lnTo>
                  <a:pt x="3308" y="415"/>
                </a:lnTo>
                <a:lnTo>
                  <a:pt x="3314" y="413"/>
                </a:lnTo>
                <a:lnTo>
                  <a:pt x="3319" y="412"/>
                </a:lnTo>
                <a:lnTo>
                  <a:pt x="3325" y="411"/>
                </a:lnTo>
                <a:lnTo>
                  <a:pt x="3338" y="411"/>
                </a:lnTo>
                <a:lnTo>
                  <a:pt x="3349" y="411"/>
                </a:lnTo>
                <a:lnTo>
                  <a:pt x="3360" y="413"/>
                </a:lnTo>
                <a:lnTo>
                  <a:pt x="3365" y="414"/>
                </a:lnTo>
                <a:lnTo>
                  <a:pt x="3370" y="416"/>
                </a:lnTo>
                <a:lnTo>
                  <a:pt x="3380" y="421"/>
                </a:lnTo>
                <a:lnTo>
                  <a:pt x="3389" y="426"/>
                </a:lnTo>
                <a:lnTo>
                  <a:pt x="3393" y="429"/>
                </a:lnTo>
                <a:lnTo>
                  <a:pt x="3397" y="433"/>
                </a:lnTo>
                <a:lnTo>
                  <a:pt x="3404" y="441"/>
                </a:lnTo>
                <a:lnTo>
                  <a:pt x="3407" y="446"/>
                </a:lnTo>
                <a:lnTo>
                  <a:pt x="3410" y="450"/>
                </a:lnTo>
                <a:lnTo>
                  <a:pt x="3412" y="456"/>
                </a:lnTo>
                <a:lnTo>
                  <a:pt x="3415" y="461"/>
                </a:lnTo>
                <a:lnTo>
                  <a:pt x="3417" y="467"/>
                </a:lnTo>
                <a:lnTo>
                  <a:pt x="3418" y="473"/>
                </a:lnTo>
                <a:lnTo>
                  <a:pt x="3419" y="479"/>
                </a:lnTo>
                <a:lnTo>
                  <a:pt x="3420" y="486"/>
                </a:lnTo>
                <a:lnTo>
                  <a:pt x="3421" y="493"/>
                </a:lnTo>
                <a:lnTo>
                  <a:pt x="3421" y="500"/>
                </a:lnTo>
                <a:lnTo>
                  <a:pt x="3421" y="514"/>
                </a:lnTo>
                <a:lnTo>
                  <a:pt x="3301" y="514"/>
                </a:lnTo>
                <a:lnTo>
                  <a:pt x="3301" y="519"/>
                </a:lnTo>
                <a:lnTo>
                  <a:pt x="3301" y="523"/>
                </a:lnTo>
                <a:lnTo>
                  <a:pt x="3302" y="528"/>
                </a:lnTo>
                <a:lnTo>
                  <a:pt x="3303" y="532"/>
                </a:lnTo>
                <a:lnTo>
                  <a:pt x="3307" y="539"/>
                </a:lnTo>
                <a:lnTo>
                  <a:pt x="3309" y="542"/>
                </a:lnTo>
                <a:lnTo>
                  <a:pt x="3311" y="545"/>
                </a:lnTo>
                <a:lnTo>
                  <a:pt x="3314" y="548"/>
                </a:lnTo>
                <a:lnTo>
                  <a:pt x="3317" y="550"/>
                </a:lnTo>
                <a:lnTo>
                  <a:pt x="3321" y="552"/>
                </a:lnTo>
                <a:lnTo>
                  <a:pt x="3324" y="554"/>
                </a:lnTo>
                <a:lnTo>
                  <a:pt x="3328" y="555"/>
                </a:lnTo>
                <a:lnTo>
                  <a:pt x="3332" y="556"/>
                </a:lnTo>
                <a:lnTo>
                  <a:pt x="3341" y="557"/>
                </a:lnTo>
                <a:lnTo>
                  <a:pt x="3347" y="556"/>
                </a:lnTo>
                <a:lnTo>
                  <a:pt x="3352" y="555"/>
                </a:lnTo>
                <a:lnTo>
                  <a:pt x="3357" y="554"/>
                </a:lnTo>
                <a:lnTo>
                  <a:pt x="3362" y="551"/>
                </a:lnTo>
                <a:lnTo>
                  <a:pt x="3364" y="550"/>
                </a:lnTo>
                <a:lnTo>
                  <a:pt x="3366" y="548"/>
                </a:lnTo>
                <a:lnTo>
                  <a:pt x="3370" y="545"/>
                </a:lnTo>
                <a:lnTo>
                  <a:pt x="3372" y="541"/>
                </a:lnTo>
                <a:lnTo>
                  <a:pt x="3375" y="536"/>
                </a:lnTo>
                <a:lnTo>
                  <a:pt x="3420" y="539"/>
                </a:lnTo>
                <a:lnTo>
                  <a:pt x="3418" y="545"/>
                </a:lnTo>
                <a:lnTo>
                  <a:pt x="3416" y="551"/>
                </a:lnTo>
                <a:lnTo>
                  <a:pt x="3414" y="556"/>
                </a:lnTo>
                <a:lnTo>
                  <a:pt x="3411" y="561"/>
                </a:lnTo>
                <a:lnTo>
                  <a:pt x="3407" y="566"/>
                </a:lnTo>
                <a:lnTo>
                  <a:pt x="3403" y="570"/>
                </a:lnTo>
                <a:lnTo>
                  <a:pt x="3399" y="575"/>
                </a:lnTo>
                <a:lnTo>
                  <a:pt x="3394" y="578"/>
                </a:lnTo>
                <a:lnTo>
                  <a:pt x="3388" y="582"/>
                </a:lnTo>
                <a:lnTo>
                  <a:pt x="3382" y="585"/>
                </a:lnTo>
                <a:lnTo>
                  <a:pt x="3376" y="587"/>
                </a:lnTo>
                <a:lnTo>
                  <a:pt x="3370" y="589"/>
                </a:lnTo>
                <a:lnTo>
                  <a:pt x="3366" y="590"/>
                </a:lnTo>
                <a:lnTo>
                  <a:pt x="3363" y="591"/>
                </a:lnTo>
                <a:lnTo>
                  <a:pt x="3355" y="592"/>
                </a:lnTo>
                <a:lnTo>
                  <a:pt x="3348" y="593"/>
                </a:lnTo>
                <a:lnTo>
                  <a:pt x="3340" y="593"/>
                </a:lnTo>
                <a:close/>
                <a:moveTo>
                  <a:pt x="3301" y="483"/>
                </a:moveTo>
                <a:lnTo>
                  <a:pt x="3375" y="483"/>
                </a:lnTo>
                <a:lnTo>
                  <a:pt x="3375" y="480"/>
                </a:lnTo>
                <a:lnTo>
                  <a:pt x="3374" y="476"/>
                </a:lnTo>
                <a:lnTo>
                  <a:pt x="3373" y="472"/>
                </a:lnTo>
                <a:lnTo>
                  <a:pt x="3372" y="469"/>
                </a:lnTo>
                <a:lnTo>
                  <a:pt x="3371" y="466"/>
                </a:lnTo>
                <a:lnTo>
                  <a:pt x="3369" y="463"/>
                </a:lnTo>
                <a:lnTo>
                  <a:pt x="3367" y="460"/>
                </a:lnTo>
                <a:lnTo>
                  <a:pt x="3365" y="457"/>
                </a:lnTo>
                <a:lnTo>
                  <a:pt x="3359" y="453"/>
                </a:lnTo>
                <a:lnTo>
                  <a:pt x="3353" y="450"/>
                </a:lnTo>
                <a:lnTo>
                  <a:pt x="3346" y="448"/>
                </a:lnTo>
                <a:lnTo>
                  <a:pt x="3339" y="447"/>
                </a:lnTo>
                <a:lnTo>
                  <a:pt x="3331" y="448"/>
                </a:lnTo>
                <a:lnTo>
                  <a:pt x="3327" y="449"/>
                </a:lnTo>
                <a:lnTo>
                  <a:pt x="3324" y="450"/>
                </a:lnTo>
                <a:lnTo>
                  <a:pt x="3317" y="453"/>
                </a:lnTo>
                <a:lnTo>
                  <a:pt x="3315" y="455"/>
                </a:lnTo>
                <a:lnTo>
                  <a:pt x="3312" y="458"/>
                </a:lnTo>
                <a:lnTo>
                  <a:pt x="3307" y="463"/>
                </a:lnTo>
                <a:lnTo>
                  <a:pt x="3304" y="470"/>
                </a:lnTo>
                <a:lnTo>
                  <a:pt x="3303" y="473"/>
                </a:lnTo>
                <a:lnTo>
                  <a:pt x="3302" y="476"/>
                </a:lnTo>
                <a:lnTo>
                  <a:pt x="3301" y="483"/>
                </a:lnTo>
                <a:close/>
                <a:moveTo>
                  <a:pt x="3456" y="590"/>
                </a:moveTo>
                <a:lnTo>
                  <a:pt x="3456" y="413"/>
                </a:lnTo>
                <a:lnTo>
                  <a:pt x="3503" y="413"/>
                </a:lnTo>
                <a:lnTo>
                  <a:pt x="3503" y="444"/>
                </a:lnTo>
                <a:lnTo>
                  <a:pt x="3507" y="436"/>
                </a:lnTo>
                <a:lnTo>
                  <a:pt x="3511" y="429"/>
                </a:lnTo>
                <a:lnTo>
                  <a:pt x="3516" y="424"/>
                </a:lnTo>
                <a:lnTo>
                  <a:pt x="3521" y="419"/>
                </a:lnTo>
                <a:lnTo>
                  <a:pt x="3524" y="417"/>
                </a:lnTo>
                <a:lnTo>
                  <a:pt x="3527" y="415"/>
                </a:lnTo>
                <a:lnTo>
                  <a:pt x="3534" y="413"/>
                </a:lnTo>
                <a:lnTo>
                  <a:pt x="3540" y="411"/>
                </a:lnTo>
                <a:lnTo>
                  <a:pt x="3548" y="410"/>
                </a:lnTo>
                <a:lnTo>
                  <a:pt x="3556" y="411"/>
                </a:lnTo>
                <a:lnTo>
                  <a:pt x="3563" y="412"/>
                </a:lnTo>
                <a:lnTo>
                  <a:pt x="3563" y="456"/>
                </a:lnTo>
                <a:lnTo>
                  <a:pt x="3559" y="455"/>
                </a:lnTo>
                <a:lnTo>
                  <a:pt x="3554" y="454"/>
                </a:lnTo>
                <a:lnTo>
                  <a:pt x="3542" y="453"/>
                </a:lnTo>
                <a:lnTo>
                  <a:pt x="3535" y="454"/>
                </a:lnTo>
                <a:lnTo>
                  <a:pt x="3531" y="454"/>
                </a:lnTo>
                <a:lnTo>
                  <a:pt x="3528" y="456"/>
                </a:lnTo>
                <a:lnTo>
                  <a:pt x="3524" y="457"/>
                </a:lnTo>
                <a:lnTo>
                  <a:pt x="3521" y="459"/>
                </a:lnTo>
                <a:lnTo>
                  <a:pt x="3518" y="461"/>
                </a:lnTo>
                <a:lnTo>
                  <a:pt x="3515" y="463"/>
                </a:lnTo>
                <a:lnTo>
                  <a:pt x="3511" y="469"/>
                </a:lnTo>
                <a:lnTo>
                  <a:pt x="3509" y="472"/>
                </a:lnTo>
                <a:lnTo>
                  <a:pt x="3508" y="475"/>
                </a:lnTo>
                <a:lnTo>
                  <a:pt x="3506" y="478"/>
                </a:lnTo>
                <a:lnTo>
                  <a:pt x="3506" y="482"/>
                </a:lnTo>
                <a:lnTo>
                  <a:pt x="3505" y="486"/>
                </a:lnTo>
                <a:lnTo>
                  <a:pt x="3505" y="490"/>
                </a:lnTo>
                <a:lnTo>
                  <a:pt x="3505" y="590"/>
                </a:lnTo>
                <a:lnTo>
                  <a:pt x="3456" y="590"/>
                </a:lnTo>
                <a:close/>
                <a:moveTo>
                  <a:pt x="3736" y="463"/>
                </a:moveTo>
                <a:lnTo>
                  <a:pt x="3692" y="466"/>
                </a:lnTo>
                <a:lnTo>
                  <a:pt x="3690" y="462"/>
                </a:lnTo>
                <a:lnTo>
                  <a:pt x="3688" y="458"/>
                </a:lnTo>
                <a:lnTo>
                  <a:pt x="3686" y="455"/>
                </a:lnTo>
                <a:lnTo>
                  <a:pt x="3682" y="451"/>
                </a:lnTo>
                <a:lnTo>
                  <a:pt x="3678" y="449"/>
                </a:lnTo>
                <a:lnTo>
                  <a:pt x="3673" y="447"/>
                </a:lnTo>
                <a:lnTo>
                  <a:pt x="3668" y="446"/>
                </a:lnTo>
                <a:lnTo>
                  <a:pt x="3662" y="445"/>
                </a:lnTo>
                <a:lnTo>
                  <a:pt x="3656" y="446"/>
                </a:lnTo>
                <a:lnTo>
                  <a:pt x="3651" y="447"/>
                </a:lnTo>
                <a:lnTo>
                  <a:pt x="3647" y="448"/>
                </a:lnTo>
                <a:lnTo>
                  <a:pt x="3643" y="450"/>
                </a:lnTo>
                <a:lnTo>
                  <a:pt x="3639" y="453"/>
                </a:lnTo>
                <a:lnTo>
                  <a:pt x="3637" y="456"/>
                </a:lnTo>
                <a:lnTo>
                  <a:pt x="3635" y="459"/>
                </a:lnTo>
                <a:lnTo>
                  <a:pt x="3635" y="463"/>
                </a:lnTo>
                <a:lnTo>
                  <a:pt x="3635" y="466"/>
                </a:lnTo>
                <a:lnTo>
                  <a:pt x="3636" y="469"/>
                </a:lnTo>
                <a:lnTo>
                  <a:pt x="3638" y="471"/>
                </a:lnTo>
                <a:lnTo>
                  <a:pt x="3640" y="474"/>
                </a:lnTo>
                <a:lnTo>
                  <a:pt x="3643" y="476"/>
                </a:lnTo>
                <a:lnTo>
                  <a:pt x="3647" y="478"/>
                </a:lnTo>
                <a:lnTo>
                  <a:pt x="3652" y="479"/>
                </a:lnTo>
                <a:lnTo>
                  <a:pt x="3657" y="481"/>
                </a:lnTo>
                <a:lnTo>
                  <a:pt x="3689" y="487"/>
                </a:lnTo>
                <a:lnTo>
                  <a:pt x="3696" y="488"/>
                </a:lnTo>
                <a:lnTo>
                  <a:pt x="3701" y="490"/>
                </a:lnTo>
                <a:lnTo>
                  <a:pt x="3707" y="492"/>
                </a:lnTo>
                <a:lnTo>
                  <a:pt x="3712" y="494"/>
                </a:lnTo>
                <a:lnTo>
                  <a:pt x="3720" y="499"/>
                </a:lnTo>
                <a:lnTo>
                  <a:pt x="3728" y="504"/>
                </a:lnTo>
                <a:lnTo>
                  <a:pt x="3731" y="507"/>
                </a:lnTo>
                <a:lnTo>
                  <a:pt x="3733" y="511"/>
                </a:lnTo>
                <a:lnTo>
                  <a:pt x="3735" y="514"/>
                </a:lnTo>
                <a:lnTo>
                  <a:pt x="3737" y="518"/>
                </a:lnTo>
                <a:lnTo>
                  <a:pt x="3740" y="526"/>
                </a:lnTo>
                <a:lnTo>
                  <a:pt x="3740" y="530"/>
                </a:lnTo>
                <a:lnTo>
                  <a:pt x="3740" y="535"/>
                </a:lnTo>
                <a:lnTo>
                  <a:pt x="3740" y="539"/>
                </a:lnTo>
                <a:lnTo>
                  <a:pt x="3740" y="543"/>
                </a:lnTo>
                <a:lnTo>
                  <a:pt x="3739" y="547"/>
                </a:lnTo>
                <a:lnTo>
                  <a:pt x="3738" y="551"/>
                </a:lnTo>
                <a:lnTo>
                  <a:pt x="3736" y="555"/>
                </a:lnTo>
                <a:lnTo>
                  <a:pt x="3735" y="559"/>
                </a:lnTo>
                <a:lnTo>
                  <a:pt x="3733" y="562"/>
                </a:lnTo>
                <a:lnTo>
                  <a:pt x="3730" y="565"/>
                </a:lnTo>
                <a:lnTo>
                  <a:pt x="3725" y="572"/>
                </a:lnTo>
                <a:lnTo>
                  <a:pt x="3718" y="577"/>
                </a:lnTo>
                <a:lnTo>
                  <a:pt x="3711" y="582"/>
                </a:lnTo>
                <a:lnTo>
                  <a:pt x="3702" y="586"/>
                </a:lnTo>
                <a:lnTo>
                  <a:pt x="3693" y="589"/>
                </a:lnTo>
                <a:lnTo>
                  <a:pt x="3683" y="591"/>
                </a:lnTo>
                <a:lnTo>
                  <a:pt x="3673" y="593"/>
                </a:lnTo>
                <a:lnTo>
                  <a:pt x="3662" y="593"/>
                </a:lnTo>
                <a:lnTo>
                  <a:pt x="3653" y="593"/>
                </a:lnTo>
                <a:lnTo>
                  <a:pt x="3645" y="592"/>
                </a:lnTo>
                <a:lnTo>
                  <a:pt x="3637" y="591"/>
                </a:lnTo>
                <a:lnTo>
                  <a:pt x="3630" y="589"/>
                </a:lnTo>
                <a:lnTo>
                  <a:pt x="3623" y="587"/>
                </a:lnTo>
                <a:lnTo>
                  <a:pt x="3617" y="585"/>
                </a:lnTo>
                <a:lnTo>
                  <a:pt x="3611" y="582"/>
                </a:lnTo>
                <a:lnTo>
                  <a:pt x="3606" y="578"/>
                </a:lnTo>
                <a:lnTo>
                  <a:pt x="3601" y="575"/>
                </a:lnTo>
                <a:lnTo>
                  <a:pt x="3596" y="570"/>
                </a:lnTo>
                <a:lnTo>
                  <a:pt x="3593" y="566"/>
                </a:lnTo>
                <a:lnTo>
                  <a:pt x="3589" y="561"/>
                </a:lnTo>
                <a:lnTo>
                  <a:pt x="3587" y="556"/>
                </a:lnTo>
                <a:lnTo>
                  <a:pt x="3584" y="550"/>
                </a:lnTo>
                <a:lnTo>
                  <a:pt x="3583" y="545"/>
                </a:lnTo>
                <a:lnTo>
                  <a:pt x="3582" y="538"/>
                </a:lnTo>
                <a:lnTo>
                  <a:pt x="3630" y="536"/>
                </a:lnTo>
                <a:lnTo>
                  <a:pt x="3631" y="541"/>
                </a:lnTo>
                <a:lnTo>
                  <a:pt x="3634" y="545"/>
                </a:lnTo>
                <a:lnTo>
                  <a:pt x="3637" y="549"/>
                </a:lnTo>
                <a:lnTo>
                  <a:pt x="3640" y="552"/>
                </a:lnTo>
                <a:lnTo>
                  <a:pt x="3645" y="555"/>
                </a:lnTo>
                <a:lnTo>
                  <a:pt x="3650" y="556"/>
                </a:lnTo>
                <a:lnTo>
                  <a:pt x="3656" y="557"/>
                </a:lnTo>
                <a:lnTo>
                  <a:pt x="3662" y="558"/>
                </a:lnTo>
                <a:lnTo>
                  <a:pt x="3668" y="557"/>
                </a:lnTo>
                <a:lnTo>
                  <a:pt x="3673" y="557"/>
                </a:lnTo>
                <a:lnTo>
                  <a:pt x="3678" y="555"/>
                </a:lnTo>
                <a:lnTo>
                  <a:pt x="3681" y="554"/>
                </a:lnTo>
                <a:lnTo>
                  <a:pt x="3683" y="553"/>
                </a:lnTo>
                <a:lnTo>
                  <a:pt x="3686" y="550"/>
                </a:lnTo>
                <a:lnTo>
                  <a:pt x="3689" y="547"/>
                </a:lnTo>
                <a:lnTo>
                  <a:pt x="3689" y="545"/>
                </a:lnTo>
                <a:lnTo>
                  <a:pt x="3690" y="544"/>
                </a:lnTo>
                <a:lnTo>
                  <a:pt x="3691" y="540"/>
                </a:lnTo>
                <a:lnTo>
                  <a:pt x="3690" y="537"/>
                </a:lnTo>
                <a:lnTo>
                  <a:pt x="3689" y="534"/>
                </a:lnTo>
                <a:lnTo>
                  <a:pt x="3687" y="531"/>
                </a:lnTo>
                <a:lnTo>
                  <a:pt x="3685" y="529"/>
                </a:lnTo>
                <a:lnTo>
                  <a:pt x="3682" y="527"/>
                </a:lnTo>
                <a:lnTo>
                  <a:pt x="3678" y="525"/>
                </a:lnTo>
                <a:lnTo>
                  <a:pt x="3673" y="523"/>
                </a:lnTo>
                <a:lnTo>
                  <a:pt x="3668" y="522"/>
                </a:lnTo>
                <a:lnTo>
                  <a:pt x="3637" y="516"/>
                </a:lnTo>
                <a:lnTo>
                  <a:pt x="3631" y="515"/>
                </a:lnTo>
                <a:lnTo>
                  <a:pt x="3625" y="513"/>
                </a:lnTo>
                <a:lnTo>
                  <a:pt x="3615" y="509"/>
                </a:lnTo>
                <a:lnTo>
                  <a:pt x="3610" y="507"/>
                </a:lnTo>
                <a:lnTo>
                  <a:pt x="3606" y="504"/>
                </a:lnTo>
                <a:lnTo>
                  <a:pt x="3602" y="501"/>
                </a:lnTo>
                <a:lnTo>
                  <a:pt x="3599" y="498"/>
                </a:lnTo>
                <a:lnTo>
                  <a:pt x="3596" y="495"/>
                </a:lnTo>
                <a:lnTo>
                  <a:pt x="3593" y="492"/>
                </a:lnTo>
                <a:lnTo>
                  <a:pt x="3591" y="488"/>
                </a:lnTo>
                <a:lnTo>
                  <a:pt x="3589" y="484"/>
                </a:lnTo>
                <a:lnTo>
                  <a:pt x="3588" y="480"/>
                </a:lnTo>
                <a:lnTo>
                  <a:pt x="3587" y="475"/>
                </a:lnTo>
                <a:lnTo>
                  <a:pt x="3586" y="471"/>
                </a:lnTo>
                <a:lnTo>
                  <a:pt x="3586" y="466"/>
                </a:lnTo>
                <a:lnTo>
                  <a:pt x="3587" y="459"/>
                </a:lnTo>
                <a:lnTo>
                  <a:pt x="3587" y="454"/>
                </a:lnTo>
                <a:lnTo>
                  <a:pt x="3589" y="448"/>
                </a:lnTo>
                <a:lnTo>
                  <a:pt x="3591" y="443"/>
                </a:lnTo>
                <a:lnTo>
                  <a:pt x="3594" y="438"/>
                </a:lnTo>
                <a:lnTo>
                  <a:pt x="3598" y="433"/>
                </a:lnTo>
                <a:lnTo>
                  <a:pt x="3602" y="429"/>
                </a:lnTo>
                <a:lnTo>
                  <a:pt x="3607" y="425"/>
                </a:lnTo>
                <a:lnTo>
                  <a:pt x="3612" y="422"/>
                </a:lnTo>
                <a:lnTo>
                  <a:pt x="3618" y="419"/>
                </a:lnTo>
                <a:lnTo>
                  <a:pt x="3624" y="416"/>
                </a:lnTo>
                <a:lnTo>
                  <a:pt x="3631" y="414"/>
                </a:lnTo>
                <a:lnTo>
                  <a:pt x="3634" y="413"/>
                </a:lnTo>
                <a:lnTo>
                  <a:pt x="3638" y="413"/>
                </a:lnTo>
                <a:lnTo>
                  <a:pt x="3645" y="412"/>
                </a:lnTo>
                <a:lnTo>
                  <a:pt x="3653" y="411"/>
                </a:lnTo>
                <a:lnTo>
                  <a:pt x="3661" y="411"/>
                </a:lnTo>
                <a:lnTo>
                  <a:pt x="3669" y="411"/>
                </a:lnTo>
                <a:lnTo>
                  <a:pt x="3677" y="412"/>
                </a:lnTo>
                <a:lnTo>
                  <a:pt x="3684" y="413"/>
                </a:lnTo>
                <a:lnTo>
                  <a:pt x="3691" y="414"/>
                </a:lnTo>
                <a:lnTo>
                  <a:pt x="3697" y="416"/>
                </a:lnTo>
                <a:lnTo>
                  <a:pt x="3703" y="419"/>
                </a:lnTo>
                <a:lnTo>
                  <a:pt x="3709" y="421"/>
                </a:lnTo>
                <a:lnTo>
                  <a:pt x="3714" y="425"/>
                </a:lnTo>
                <a:lnTo>
                  <a:pt x="3718" y="428"/>
                </a:lnTo>
                <a:lnTo>
                  <a:pt x="3723" y="432"/>
                </a:lnTo>
                <a:lnTo>
                  <a:pt x="3726" y="437"/>
                </a:lnTo>
                <a:lnTo>
                  <a:pt x="3728" y="439"/>
                </a:lnTo>
                <a:lnTo>
                  <a:pt x="3729" y="441"/>
                </a:lnTo>
                <a:lnTo>
                  <a:pt x="3732" y="446"/>
                </a:lnTo>
                <a:lnTo>
                  <a:pt x="3734" y="452"/>
                </a:lnTo>
                <a:lnTo>
                  <a:pt x="3735" y="457"/>
                </a:lnTo>
                <a:lnTo>
                  <a:pt x="3736" y="463"/>
                </a:lnTo>
                <a:close/>
                <a:moveTo>
                  <a:pt x="3797" y="390"/>
                </a:moveTo>
                <a:lnTo>
                  <a:pt x="3792" y="390"/>
                </a:lnTo>
                <a:lnTo>
                  <a:pt x="3787" y="388"/>
                </a:lnTo>
                <a:lnTo>
                  <a:pt x="3783" y="386"/>
                </a:lnTo>
                <a:lnTo>
                  <a:pt x="3778" y="383"/>
                </a:lnTo>
                <a:lnTo>
                  <a:pt x="3775" y="379"/>
                </a:lnTo>
                <a:lnTo>
                  <a:pt x="3773" y="375"/>
                </a:lnTo>
                <a:lnTo>
                  <a:pt x="3771" y="370"/>
                </a:lnTo>
                <a:lnTo>
                  <a:pt x="3771" y="365"/>
                </a:lnTo>
                <a:lnTo>
                  <a:pt x="3771" y="360"/>
                </a:lnTo>
                <a:lnTo>
                  <a:pt x="3773" y="356"/>
                </a:lnTo>
                <a:lnTo>
                  <a:pt x="3775" y="352"/>
                </a:lnTo>
                <a:lnTo>
                  <a:pt x="3778" y="348"/>
                </a:lnTo>
                <a:lnTo>
                  <a:pt x="3783" y="345"/>
                </a:lnTo>
                <a:lnTo>
                  <a:pt x="3787" y="342"/>
                </a:lnTo>
                <a:lnTo>
                  <a:pt x="3792" y="341"/>
                </a:lnTo>
                <a:lnTo>
                  <a:pt x="3797" y="341"/>
                </a:lnTo>
                <a:lnTo>
                  <a:pt x="3802" y="341"/>
                </a:lnTo>
                <a:lnTo>
                  <a:pt x="3807" y="342"/>
                </a:lnTo>
                <a:lnTo>
                  <a:pt x="3812" y="345"/>
                </a:lnTo>
                <a:lnTo>
                  <a:pt x="3816" y="348"/>
                </a:lnTo>
                <a:lnTo>
                  <a:pt x="3819" y="352"/>
                </a:lnTo>
                <a:lnTo>
                  <a:pt x="3822" y="356"/>
                </a:lnTo>
                <a:lnTo>
                  <a:pt x="3823" y="360"/>
                </a:lnTo>
                <a:lnTo>
                  <a:pt x="3824" y="365"/>
                </a:lnTo>
                <a:lnTo>
                  <a:pt x="3823" y="370"/>
                </a:lnTo>
                <a:lnTo>
                  <a:pt x="3822" y="375"/>
                </a:lnTo>
                <a:lnTo>
                  <a:pt x="3819" y="379"/>
                </a:lnTo>
                <a:lnTo>
                  <a:pt x="3816" y="383"/>
                </a:lnTo>
                <a:lnTo>
                  <a:pt x="3812" y="386"/>
                </a:lnTo>
                <a:lnTo>
                  <a:pt x="3807" y="388"/>
                </a:lnTo>
                <a:lnTo>
                  <a:pt x="3802" y="390"/>
                </a:lnTo>
                <a:lnTo>
                  <a:pt x="3797" y="390"/>
                </a:lnTo>
                <a:close/>
                <a:moveTo>
                  <a:pt x="3772" y="413"/>
                </a:moveTo>
                <a:lnTo>
                  <a:pt x="3822" y="413"/>
                </a:lnTo>
                <a:lnTo>
                  <a:pt x="3822" y="590"/>
                </a:lnTo>
                <a:lnTo>
                  <a:pt x="3772" y="590"/>
                </a:lnTo>
                <a:lnTo>
                  <a:pt x="3772" y="413"/>
                </a:lnTo>
                <a:close/>
                <a:moveTo>
                  <a:pt x="3955" y="413"/>
                </a:moveTo>
                <a:lnTo>
                  <a:pt x="3955" y="450"/>
                </a:lnTo>
                <a:lnTo>
                  <a:pt x="3921" y="450"/>
                </a:lnTo>
                <a:lnTo>
                  <a:pt x="3921" y="535"/>
                </a:lnTo>
                <a:lnTo>
                  <a:pt x="3922" y="540"/>
                </a:lnTo>
                <a:lnTo>
                  <a:pt x="3923" y="544"/>
                </a:lnTo>
                <a:lnTo>
                  <a:pt x="3923" y="545"/>
                </a:lnTo>
                <a:lnTo>
                  <a:pt x="3924" y="547"/>
                </a:lnTo>
                <a:lnTo>
                  <a:pt x="3926" y="549"/>
                </a:lnTo>
                <a:lnTo>
                  <a:pt x="3929" y="551"/>
                </a:lnTo>
                <a:lnTo>
                  <a:pt x="3931" y="552"/>
                </a:lnTo>
                <a:lnTo>
                  <a:pt x="3935" y="552"/>
                </a:lnTo>
                <a:lnTo>
                  <a:pt x="3938" y="553"/>
                </a:lnTo>
                <a:lnTo>
                  <a:pt x="3945" y="552"/>
                </a:lnTo>
                <a:lnTo>
                  <a:pt x="3950" y="551"/>
                </a:lnTo>
                <a:lnTo>
                  <a:pt x="3958" y="587"/>
                </a:lnTo>
                <a:lnTo>
                  <a:pt x="3948" y="590"/>
                </a:lnTo>
                <a:lnTo>
                  <a:pt x="3940" y="591"/>
                </a:lnTo>
                <a:lnTo>
                  <a:pt x="3931" y="592"/>
                </a:lnTo>
                <a:lnTo>
                  <a:pt x="3925" y="592"/>
                </a:lnTo>
                <a:lnTo>
                  <a:pt x="3919" y="592"/>
                </a:lnTo>
                <a:lnTo>
                  <a:pt x="3913" y="591"/>
                </a:lnTo>
                <a:lnTo>
                  <a:pt x="3907" y="590"/>
                </a:lnTo>
                <a:lnTo>
                  <a:pt x="3902" y="588"/>
                </a:lnTo>
                <a:lnTo>
                  <a:pt x="3896" y="586"/>
                </a:lnTo>
                <a:lnTo>
                  <a:pt x="3892" y="583"/>
                </a:lnTo>
                <a:lnTo>
                  <a:pt x="3887" y="581"/>
                </a:lnTo>
                <a:lnTo>
                  <a:pt x="3884" y="577"/>
                </a:lnTo>
                <a:lnTo>
                  <a:pt x="3880" y="573"/>
                </a:lnTo>
                <a:lnTo>
                  <a:pt x="3878" y="569"/>
                </a:lnTo>
                <a:lnTo>
                  <a:pt x="3875" y="564"/>
                </a:lnTo>
                <a:lnTo>
                  <a:pt x="3874" y="559"/>
                </a:lnTo>
                <a:lnTo>
                  <a:pt x="3872" y="554"/>
                </a:lnTo>
                <a:lnTo>
                  <a:pt x="3872" y="548"/>
                </a:lnTo>
                <a:lnTo>
                  <a:pt x="3871" y="542"/>
                </a:lnTo>
                <a:lnTo>
                  <a:pt x="3871" y="450"/>
                </a:lnTo>
                <a:lnTo>
                  <a:pt x="3847" y="450"/>
                </a:lnTo>
                <a:lnTo>
                  <a:pt x="3847" y="413"/>
                </a:lnTo>
                <a:lnTo>
                  <a:pt x="3871" y="413"/>
                </a:lnTo>
                <a:lnTo>
                  <a:pt x="3871" y="371"/>
                </a:lnTo>
                <a:lnTo>
                  <a:pt x="3921" y="371"/>
                </a:lnTo>
                <a:lnTo>
                  <a:pt x="3921" y="413"/>
                </a:lnTo>
                <a:lnTo>
                  <a:pt x="3955" y="413"/>
                </a:lnTo>
                <a:close/>
                <a:moveTo>
                  <a:pt x="4062" y="593"/>
                </a:moveTo>
                <a:lnTo>
                  <a:pt x="4056" y="593"/>
                </a:lnTo>
                <a:lnTo>
                  <a:pt x="4049" y="592"/>
                </a:lnTo>
                <a:lnTo>
                  <a:pt x="4037" y="590"/>
                </a:lnTo>
                <a:lnTo>
                  <a:pt x="4031" y="589"/>
                </a:lnTo>
                <a:lnTo>
                  <a:pt x="4026" y="587"/>
                </a:lnTo>
                <a:lnTo>
                  <a:pt x="4015" y="582"/>
                </a:lnTo>
                <a:lnTo>
                  <a:pt x="4011" y="579"/>
                </a:lnTo>
                <a:lnTo>
                  <a:pt x="4006" y="576"/>
                </a:lnTo>
                <a:lnTo>
                  <a:pt x="4002" y="572"/>
                </a:lnTo>
                <a:lnTo>
                  <a:pt x="3998" y="569"/>
                </a:lnTo>
                <a:lnTo>
                  <a:pt x="3991" y="560"/>
                </a:lnTo>
                <a:lnTo>
                  <a:pt x="3988" y="555"/>
                </a:lnTo>
                <a:lnTo>
                  <a:pt x="3985" y="550"/>
                </a:lnTo>
                <a:lnTo>
                  <a:pt x="3981" y="540"/>
                </a:lnTo>
                <a:lnTo>
                  <a:pt x="3979" y="534"/>
                </a:lnTo>
                <a:lnTo>
                  <a:pt x="3977" y="528"/>
                </a:lnTo>
                <a:lnTo>
                  <a:pt x="3976" y="522"/>
                </a:lnTo>
                <a:lnTo>
                  <a:pt x="3975" y="516"/>
                </a:lnTo>
                <a:lnTo>
                  <a:pt x="3975" y="509"/>
                </a:lnTo>
                <a:lnTo>
                  <a:pt x="3975" y="502"/>
                </a:lnTo>
                <a:lnTo>
                  <a:pt x="3975" y="495"/>
                </a:lnTo>
                <a:lnTo>
                  <a:pt x="3975" y="489"/>
                </a:lnTo>
                <a:lnTo>
                  <a:pt x="3976" y="483"/>
                </a:lnTo>
                <a:lnTo>
                  <a:pt x="3977" y="477"/>
                </a:lnTo>
                <a:lnTo>
                  <a:pt x="3981" y="465"/>
                </a:lnTo>
                <a:lnTo>
                  <a:pt x="3983" y="459"/>
                </a:lnTo>
                <a:lnTo>
                  <a:pt x="3985" y="454"/>
                </a:lnTo>
                <a:lnTo>
                  <a:pt x="3991" y="445"/>
                </a:lnTo>
                <a:lnTo>
                  <a:pt x="3994" y="440"/>
                </a:lnTo>
                <a:lnTo>
                  <a:pt x="3998" y="436"/>
                </a:lnTo>
                <a:lnTo>
                  <a:pt x="4002" y="432"/>
                </a:lnTo>
                <a:lnTo>
                  <a:pt x="4006" y="428"/>
                </a:lnTo>
                <a:lnTo>
                  <a:pt x="4015" y="422"/>
                </a:lnTo>
                <a:lnTo>
                  <a:pt x="4020" y="419"/>
                </a:lnTo>
                <a:lnTo>
                  <a:pt x="4025" y="417"/>
                </a:lnTo>
                <a:lnTo>
                  <a:pt x="4030" y="415"/>
                </a:lnTo>
                <a:lnTo>
                  <a:pt x="4036" y="413"/>
                </a:lnTo>
                <a:lnTo>
                  <a:pt x="4042" y="412"/>
                </a:lnTo>
                <a:lnTo>
                  <a:pt x="4048" y="411"/>
                </a:lnTo>
                <a:lnTo>
                  <a:pt x="4060" y="411"/>
                </a:lnTo>
                <a:lnTo>
                  <a:pt x="4072" y="411"/>
                </a:lnTo>
                <a:lnTo>
                  <a:pt x="4083" y="413"/>
                </a:lnTo>
                <a:lnTo>
                  <a:pt x="4088" y="414"/>
                </a:lnTo>
                <a:lnTo>
                  <a:pt x="4093" y="416"/>
                </a:lnTo>
                <a:lnTo>
                  <a:pt x="4103" y="421"/>
                </a:lnTo>
                <a:lnTo>
                  <a:pt x="4111" y="426"/>
                </a:lnTo>
                <a:lnTo>
                  <a:pt x="4116" y="429"/>
                </a:lnTo>
                <a:lnTo>
                  <a:pt x="4119" y="433"/>
                </a:lnTo>
                <a:lnTo>
                  <a:pt x="4126" y="441"/>
                </a:lnTo>
                <a:lnTo>
                  <a:pt x="4129" y="446"/>
                </a:lnTo>
                <a:lnTo>
                  <a:pt x="4132" y="450"/>
                </a:lnTo>
                <a:lnTo>
                  <a:pt x="4135" y="456"/>
                </a:lnTo>
                <a:lnTo>
                  <a:pt x="4137" y="461"/>
                </a:lnTo>
                <a:lnTo>
                  <a:pt x="4139" y="467"/>
                </a:lnTo>
                <a:lnTo>
                  <a:pt x="4141" y="473"/>
                </a:lnTo>
                <a:lnTo>
                  <a:pt x="4142" y="479"/>
                </a:lnTo>
                <a:lnTo>
                  <a:pt x="4143" y="486"/>
                </a:lnTo>
                <a:lnTo>
                  <a:pt x="4143" y="493"/>
                </a:lnTo>
                <a:lnTo>
                  <a:pt x="4143" y="500"/>
                </a:lnTo>
                <a:lnTo>
                  <a:pt x="4143" y="514"/>
                </a:lnTo>
                <a:lnTo>
                  <a:pt x="4023" y="514"/>
                </a:lnTo>
                <a:lnTo>
                  <a:pt x="4023" y="519"/>
                </a:lnTo>
                <a:lnTo>
                  <a:pt x="4024" y="523"/>
                </a:lnTo>
                <a:lnTo>
                  <a:pt x="4026" y="532"/>
                </a:lnTo>
                <a:lnTo>
                  <a:pt x="4027" y="535"/>
                </a:lnTo>
                <a:lnTo>
                  <a:pt x="4029" y="539"/>
                </a:lnTo>
                <a:lnTo>
                  <a:pt x="4031" y="542"/>
                </a:lnTo>
                <a:lnTo>
                  <a:pt x="4034" y="545"/>
                </a:lnTo>
                <a:lnTo>
                  <a:pt x="4037" y="548"/>
                </a:lnTo>
                <a:lnTo>
                  <a:pt x="4040" y="550"/>
                </a:lnTo>
                <a:lnTo>
                  <a:pt x="4043" y="552"/>
                </a:lnTo>
                <a:lnTo>
                  <a:pt x="4047" y="554"/>
                </a:lnTo>
                <a:lnTo>
                  <a:pt x="4050" y="555"/>
                </a:lnTo>
                <a:lnTo>
                  <a:pt x="4054" y="556"/>
                </a:lnTo>
                <a:lnTo>
                  <a:pt x="4063" y="557"/>
                </a:lnTo>
                <a:lnTo>
                  <a:pt x="4069" y="556"/>
                </a:lnTo>
                <a:lnTo>
                  <a:pt x="4075" y="555"/>
                </a:lnTo>
                <a:lnTo>
                  <a:pt x="4080" y="554"/>
                </a:lnTo>
                <a:lnTo>
                  <a:pt x="4084" y="551"/>
                </a:lnTo>
                <a:lnTo>
                  <a:pt x="4087" y="550"/>
                </a:lnTo>
                <a:lnTo>
                  <a:pt x="4089" y="548"/>
                </a:lnTo>
                <a:lnTo>
                  <a:pt x="4092" y="545"/>
                </a:lnTo>
                <a:lnTo>
                  <a:pt x="4095" y="541"/>
                </a:lnTo>
                <a:lnTo>
                  <a:pt x="4097" y="536"/>
                </a:lnTo>
                <a:lnTo>
                  <a:pt x="4142" y="539"/>
                </a:lnTo>
                <a:lnTo>
                  <a:pt x="4141" y="545"/>
                </a:lnTo>
                <a:lnTo>
                  <a:pt x="4139" y="551"/>
                </a:lnTo>
                <a:lnTo>
                  <a:pt x="4136" y="556"/>
                </a:lnTo>
                <a:lnTo>
                  <a:pt x="4133" y="561"/>
                </a:lnTo>
                <a:lnTo>
                  <a:pt x="4130" y="566"/>
                </a:lnTo>
                <a:lnTo>
                  <a:pt x="4126" y="570"/>
                </a:lnTo>
                <a:lnTo>
                  <a:pt x="4121" y="575"/>
                </a:lnTo>
                <a:lnTo>
                  <a:pt x="4116" y="578"/>
                </a:lnTo>
                <a:lnTo>
                  <a:pt x="4111" y="582"/>
                </a:lnTo>
                <a:lnTo>
                  <a:pt x="4105" y="585"/>
                </a:lnTo>
                <a:lnTo>
                  <a:pt x="4099" y="587"/>
                </a:lnTo>
                <a:lnTo>
                  <a:pt x="4092" y="589"/>
                </a:lnTo>
                <a:lnTo>
                  <a:pt x="4089" y="590"/>
                </a:lnTo>
                <a:lnTo>
                  <a:pt x="4085" y="591"/>
                </a:lnTo>
                <a:lnTo>
                  <a:pt x="4078" y="592"/>
                </a:lnTo>
                <a:lnTo>
                  <a:pt x="4070" y="593"/>
                </a:lnTo>
                <a:lnTo>
                  <a:pt x="4062" y="593"/>
                </a:lnTo>
                <a:close/>
                <a:moveTo>
                  <a:pt x="4023" y="483"/>
                </a:moveTo>
                <a:lnTo>
                  <a:pt x="4097" y="483"/>
                </a:lnTo>
                <a:lnTo>
                  <a:pt x="4097" y="480"/>
                </a:lnTo>
                <a:lnTo>
                  <a:pt x="4097" y="476"/>
                </a:lnTo>
                <a:lnTo>
                  <a:pt x="4096" y="472"/>
                </a:lnTo>
                <a:lnTo>
                  <a:pt x="4095" y="469"/>
                </a:lnTo>
                <a:lnTo>
                  <a:pt x="4093" y="466"/>
                </a:lnTo>
                <a:lnTo>
                  <a:pt x="4092" y="463"/>
                </a:lnTo>
                <a:lnTo>
                  <a:pt x="4089" y="460"/>
                </a:lnTo>
                <a:lnTo>
                  <a:pt x="4087" y="457"/>
                </a:lnTo>
                <a:lnTo>
                  <a:pt x="4082" y="453"/>
                </a:lnTo>
                <a:lnTo>
                  <a:pt x="4076" y="450"/>
                </a:lnTo>
                <a:lnTo>
                  <a:pt x="4069" y="448"/>
                </a:lnTo>
                <a:lnTo>
                  <a:pt x="4061" y="447"/>
                </a:lnTo>
                <a:lnTo>
                  <a:pt x="4053" y="448"/>
                </a:lnTo>
                <a:lnTo>
                  <a:pt x="4050" y="449"/>
                </a:lnTo>
                <a:lnTo>
                  <a:pt x="4046" y="450"/>
                </a:lnTo>
                <a:lnTo>
                  <a:pt x="4040" y="453"/>
                </a:lnTo>
                <a:lnTo>
                  <a:pt x="4037" y="455"/>
                </a:lnTo>
                <a:lnTo>
                  <a:pt x="4034" y="458"/>
                </a:lnTo>
                <a:lnTo>
                  <a:pt x="4030" y="463"/>
                </a:lnTo>
                <a:lnTo>
                  <a:pt x="4026" y="470"/>
                </a:lnTo>
                <a:lnTo>
                  <a:pt x="4025" y="473"/>
                </a:lnTo>
                <a:lnTo>
                  <a:pt x="4024" y="476"/>
                </a:lnTo>
                <a:lnTo>
                  <a:pt x="4023" y="483"/>
                </a:lnTo>
                <a:close/>
                <a:moveTo>
                  <a:pt x="4267" y="413"/>
                </a:moveTo>
                <a:lnTo>
                  <a:pt x="4267" y="450"/>
                </a:lnTo>
                <a:lnTo>
                  <a:pt x="4234" y="450"/>
                </a:lnTo>
                <a:lnTo>
                  <a:pt x="4234" y="535"/>
                </a:lnTo>
                <a:lnTo>
                  <a:pt x="4234" y="540"/>
                </a:lnTo>
                <a:lnTo>
                  <a:pt x="4235" y="544"/>
                </a:lnTo>
                <a:lnTo>
                  <a:pt x="4236" y="545"/>
                </a:lnTo>
                <a:lnTo>
                  <a:pt x="4236" y="547"/>
                </a:lnTo>
                <a:lnTo>
                  <a:pt x="4238" y="549"/>
                </a:lnTo>
                <a:lnTo>
                  <a:pt x="4241" y="551"/>
                </a:lnTo>
                <a:lnTo>
                  <a:pt x="4244" y="552"/>
                </a:lnTo>
                <a:lnTo>
                  <a:pt x="4247" y="552"/>
                </a:lnTo>
                <a:lnTo>
                  <a:pt x="4250" y="553"/>
                </a:lnTo>
                <a:lnTo>
                  <a:pt x="4257" y="552"/>
                </a:lnTo>
                <a:lnTo>
                  <a:pt x="4263" y="551"/>
                </a:lnTo>
                <a:lnTo>
                  <a:pt x="4270" y="587"/>
                </a:lnTo>
                <a:lnTo>
                  <a:pt x="4260" y="590"/>
                </a:lnTo>
                <a:lnTo>
                  <a:pt x="4253" y="591"/>
                </a:lnTo>
                <a:lnTo>
                  <a:pt x="4244" y="592"/>
                </a:lnTo>
                <a:lnTo>
                  <a:pt x="4237" y="592"/>
                </a:lnTo>
                <a:lnTo>
                  <a:pt x="4231" y="592"/>
                </a:lnTo>
                <a:lnTo>
                  <a:pt x="4225" y="591"/>
                </a:lnTo>
                <a:lnTo>
                  <a:pt x="4220" y="590"/>
                </a:lnTo>
                <a:lnTo>
                  <a:pt x="4214" y="588"/>
                </a:lnTo>
                <a:lnTo>
                  <a:pt x="4210" y="586"/>
                </a:lnTo>
                <a:lnTo>
                  <a:pt x="4205" y="583"/>
                </a:lnTo>
                <a:lnTo>
                  <a:pt x="4201" y="581"/>
                </a:lnTo>
                <a:lnTo>
                  <a:pt x="4197" y="577"/>
                </a:lnTo>
                <a:lnTo>
                  <a:pt x="4194" y="573"/>
                </a:lnTo>
                <a:lnTo>
                  <a:pt x="4191" y="569"/>
                </a:lnTo>
                <a:lnTo>
                  <a:pt x="4189" y="564"/>
                </a:lnTo>
                <a:lnTo>
                  <a:pt x="4187" y="559"/>
                </a:lnTo>
                <a:lnTo>
                  <a:pt x="4186" y="554"/>
                </a:lnTo>
                <a:lnTo>
                  <a:pt x="4185" y="548"/>
                </a:lnTo>
                <a:lnTo>
                  <a:pt x="4185" y="542"/>
                </a:lnTo>
                <a:lnTo>
                  <a:pt x="4185" y="450"/>
                </a:lnTo>
                <a:lnTo>
                  <a:pt x="4161" y="450"/>
                </a:lnTo>
                <a:lnTo>
                  <a:pt x="4161" y="413"/>
                </a:lnTo>
                <a:lnTo>
                  <a:pt x="4185" y="413"/>
                </a:lnTo>
                <a:lnTo>
                  <a:pt x="4185" y="371"/>
                </a:lnTo>
                <a:lnTo>
                  <a:pt x="4234" y="371"/>
                </a:lnTo>
                <a:lnTo>
                  <a:pt x="4234" y="413"/>
                </a:lnTo>
                <a:lnTo>
                  <a:pt x="4267" y="413"/>
                </a:lnTo>
                <a:close/>
                <a:moveTo>
                  <a:pt x="4376" y="593"/>
                </a:moveTo>
                <a:lnTo>
                  <a:pt x="4369" y="593"/>
                </a:lnTo>
                <a:lnTo>
                  <a:pt x="4363" y="592"/>
                </a:lnTo>
                <a:lnTo>
                  <a:pt x="4349" y="590"/>
                </a:lnTo>
                <a:lnTo>
                  <a:pt x="4344" y="589"/>
                </a:lnTo>
                <a:lnTo>
                  <a:pt x="4338" y="587"/>
                </a:lnTo>
                <a:lnTo>
                  <a:pt x="4328" y="582"/>
                </a:lnTo>
                <a:lnTo>
                  <a:pt x="4323" y="579"/>
                </a:lnTo>
                <a:lnTo>
                  <a:pt x="4319" y="576"/>
                </a:lnTo>
                <a:lnTo>
                  <a:pt x="4314" y="572"/>
                </a:lnTo>
                <a:lnTo>
                  <a:pt x="4310" y="569"/>
                </a:lnTo>
                <a:lnTo>
                  <a:pt x="4303" y="560"/>
                </a:lnTo>
                <a:lnTo>
                  <a:pt x="4300" y="555"/>
                </a:lnTo>
                <a:lnTo>
                  <a:pt x="4298" y="550"/>
                </a:lnTo>
                <a:lnTo>
                  <a:pt x="4293" y="540"/>
                </a:lnTo>
                <a:lnTo>
                  <a:pt x="4291" y="534"/>
                </a:lnTo>
                <a:lnTo>
                  <a:pt x="4290" y="528"/>
                </a:lnTo>
                <a:lnTo>
                  <a:pt x="4289" y="522"/>
                </a:lnTo>
                <a:lnTo>
                  <a:pt x="4288" y="516"/>
                </a:lnTo>
                <a:lnTo>
                  <a:pt x="4287" y="509"/>
                </a:lnTo>
                <a:lnTo>
                  <a:pt x="4287" y="502"/>
                </a:lnTo>
                <a:lnTo>
                  <a:pt x="4287" y="495"/>
                </a:lnTo>
                <a:lnTo>
                  <a:pt x="4288" y="489"/>
                </a:lnTo>
                <a:lnTo>
                  <a:pt x="4289" y="483"/>
                </a:lnTo>
                <a:lnTo>
                  <a:pt x="4290" y="477"/>
                </a:lnTo>
                <a:lnTo>
                  <a:pt x="4293" y="465"/>
                </a:lnTo>
                <a:lnTo>
                  <a:pt x="4295" y="459"/>
                </a:lnTo>
                <a:lnTo>
                  <a:pt x="4298" y="454"/>
                </a:lnTo>
                <a:lnTo>
                  <a:pt x="4303" y="445"/>
                </a:lnTo>
                <a:lnTo>
                  <a:pt x="4307" y="440"/>
                </a:lnTo>
                <a:lnTo>
                  <a:pt x="4310" y="436"/>
                </a:lnTo>
                <a:lnTo>
                  <a:pt x="4314" y="432"/>
                </a:lnTo>
                <a:lnTo>
                  <a:pt x="4318" y="428"/>
                </a:lnTo>
                <a:lnTo>
                  <a:pt x="4327" y="422"/>
                </a:lnTo>
                <a:lnTo>
                  <a:pt x="4332" y="419"/>
                </a:lnTo>
                <a:lnTo>
                  <a:pt x="4338" y="417"/>
                </a:lnTo>
                <a:lnTo>
                  <a:pt x="4343" y="415"/>
                </a:lnTo>
                <a:lnTo>
                  <a:pt x="4348" y="413"/>
                </a:lnTo>
                <a:lnTo>
                  <a:pt x="4354" y="412"/>
                </a:lnTo>
                <a:lnTo>
                  <a:pt x="4361" y="411"/>
                </a:lnTo>
                <a:lnTo>
                  <a:pt x="4374" y="411"/>
                </a:lnTo>
                <a:lnTo>
                  <a:pt x="4385" y="411"/>
                </a:lnTo>
                <a:lnTo>
                  <a:pt x="4396" y="413"/>
                </a:lnTo>
                <a:lnTo>
                  <a:pt x="4401" y="414"/>
                </a:lnTo>
                <a:lnTo>
                  <a:pt x="4406" y="416"/>
                </a:lnTo>
                <a:lnTo>
                  <a:pt x="4416" y="421"/>
                </a:lnTo>
                <a:lnTo>
                  <a:pt x="4425" y="426"/>
                </a:lnTo>
                <a:lnTo>
                  <a:pt x="4429" y="429"/>
                </a:lnTo>
                <a:lnTo>
                  <a:pt x="4433" y="433"/>
                </a:lnTo>
                <a:lnTo>
                  <a:pt x="4440" y="441"/>
                </a:lnTo>
                <a:lnTo>
                  <a:pt x="4443" y="446"/>
                </a:lnTo>
                <a:lnTo>
                  <a:pt x="4446" y="450"/>
                </a:lnTo>
                <a:lnTo>
                  <a:pt x="4448" y="456"/>
                </a:lnTo>
                <a:lnTo>
                  <a:pt x="4451" y="461"/>
                </a:lnTo>
                <a:lnTo>
                  <a:pt x="4453" y="467"/>
                </a:lnTo>
                <a:lnTo>
                  <a:pt x="4454" y="473"/>
                </a:lnTo>
                <a:lnTo>
                  <a:pt x="4455" y="479"/>
                </a:lnTo>
                <a:lnTo>
                  <a:pt x="4456" y="486"/>
                </a:lnTo>
                <a:lnTo>
                  <a:pt x="4457" y="493"/>
                </a:lnTo>
                <a:lnTo>
                  <a:pt x="4457" y="500"/>
                </a:lnTo>
                <a:lnTo>
                  <a:pt x="4457" y="514"/>
                </a:lnTo>
                <a:lnTo>
                  <a:pt x="4335" y="514"/>
                </a:lnTo>
                <a:lnTo>
                  <a:pt x="4336" y="519"/>
                </a:lnTo>
                <a:lnTo>
                  <a:pt x="4336" y="523"/>
                </a:lnTo>
                <a:lnTo>
                  <a:pt x="4338" y="532"/>
                </a:lnTo>
                <a:lnTo>
                  <a:pt x="4342" y="539"/>
                </a:lnTo>
                <a:lnTo>
                  <a:pt x="4344" y="542"/>
                </a:lnTo>
                <a:lnTo>
                  <a:pt x="4346" y="545"/>
                </a:lnTo>
                <a:lnTo>
                  <a:pt x="4349" y="548"/>
                </a:lnTo>
                <a:lnTo>
                  <a:pt x="4352" y="550"/>
                </a:lnTo>
                <a:lnTo>
                  <a:pt x="4355" y="552"/>
                </a:lnTo>
                <a:lnTo>
                  <a:pt x="4360" y="554"/>
                </a:lnTo>
                <a:lnTo>
                  <a:pt x="4364" y="555"/>
                </a:lnTo>
                <a:lnTo>
                  <a:pt x="4368" y="556"/>
                </a:lnTo>
                <a:lnTo>
                  <a:pt x="4377" y="557"/>
                </a:lnTo>
                <a:lnTo>
                  <a:pt x="4382" y="556"/>
                </a:lnTo>
                <a:lnTo>
                  <a:pt x="4388" y="555"/>
                </a:lnTo>
                <a:lnTo>
                  <a:pt x="4393" y="554"/>
                </a:lnTo>
                <a:lnTo>
                  <a:pt x="4398" y="551"/>
                </a:lnTo>
                <a:lnTo>
                  <a:pt x="4400" y="550"/>
                </a:lnTo>
                <a:lnTo>
                  <a:pt x="4402" y="548"/>
                </a:lnTo>
                <a:lnTo>
                  <a:pt x="4405" y="545"/>
                </a:lnTo>
                <a:lnTo>
                  <a:pt x="4408" y="541"/>
                </a:lnTo>
                <a:lnTo>
                  <a:pt x="4410" y="536"/>
                </a:lnTo>
                <a:lnTo>
                  <a:pt x="4456" y="539"/>
                </a:lnTo>
                <a:lnTo>
                  <a:pt x="4454" y="545"/>
                </a:lnTo>
                <a:lnTo>
                  <a:pt x="4452" y="551"/>
                </a:lnTo>
                <a:lnTo>
                  <a:pt x="4450" y="556"/>
                </a:lnTo>
                <a:lnTo>
                  <a:pt x="4447" y="561"/>
                </a:lnTo>
                <a:lnTo>
                  <a:pt x="4443" y="566"/>
                </a:lnTo>
                <a:lnTo>
                  <a:pt x="4439" y="570"/>
                </a:lnTo>
                <a:lnTo>
                  <a:pt x="4435" y="575"/>
                </a:lnTo>
                <a:lnTo>
                  <a:pt x="4430" y="578"/>
                </a:lnTo>
                <a:lnTo>
                  <a:pt x="4424" y="582"/>
                </a:lnTo>
                <a:lnTo>
                  <a:pt x="4418" y="585"/>
                </a:lnTo>
                <a:lnTo>
                  <a:pt x="4412" y="587"/>
                </a:lnTo>
                <a:lnTo>
                  <a:pt x="4406" y="589"/>
                </a:lnTo>
                <a:lnTo>
                  <a:pt x="4402" y="590"/>
                </a:lnTo>
                <a:lnTo>
                  <a:pt x="4399" y="591"/>
                </a:lnTo>
                <a:lnTo>
                  <a:pt x="4391" y="592"/>
                </a:lnTo>
                <a:lnTo>
                  <a:pt x="4384" y="593"/>
                </a:lnTo>
                <a:lnTo>
                  <a:pt x="4376" y="593"/>
                </a:lnTo>
                <a:close/>
                <a:moveTo>
                  <a:pt x="4335" y="483"/>
                </a:moveTo>
                <a:lnTo>
                  <a:pt x="4411" y="483"/>
                </a:lnTo>
                <a:lnTo>
                  <a:pt x="4411" y="480"/>
                </a:lnTo>
                <a:lnTo>
                  <a:pt x="4410" y="476"/>
                </a:lnTo>
                <a:lnTo>
                  <a:pt x="4409" y="472"/>
                </a:lnTo>
                <a:lnTo>
                  <a:pt x="4408" y="469"/>
                </a:lnTo>
                <a:lnTo>
                  <a:pt x="4407" y="466"/>
                </a:lnTo>
                <a:lnTo>
                  <a:pt x="4405" y="463"/>
                </a:lnTo>
                <a:lnTo>
                  <a:pt x="4403" y="460"/>
                </a:lnTo>
                <a:lnTo>
                  <a:pt x="4401" y="457"/>
                </a:lnTo>
                <a:lnTo>
                  <a:pt x="4395" y="453"/>
                </a:lnTo>
                <a:lnTo>
                  <a:pt x="4389" y="450"/>
                </a:lnTo>
                <a:lnTo>
                  <a:pt x="4382" y="448"/>
                </a:lnTo>
                <a:lnTo>
                  <a:pt x="4375" y="447"/>
                </a:lnTo>
                <a:lnTo>
                  <a:pt x="4367" y="448"/>
                </a:lnTo>
                <a:lnTo>
                  <a:pt x="4363" y="449"/>
                </a:lnTo>
                <a:lnTo>
                  <a:pt x="4360" y="450"/>
                </a:lnTo>
                <a:lnTo>
                  <a:pt x="4352" y="453"/>
                </a:lnTo>
                <a:lnTo>
                  <a:pt x="4349" y="455"/>
                </a:lnTo>
                <a:lnTo>
                  <a:pt x="4347" y="458"/>
                </a:lnTo>
                <a:lnTo>
                  <a:pt x="4342" y="463"/>
                </a:lnTo>
                <a:lnTo>
                  <a:pt x="4339" y="470"/>
                </a:lnTo>
                <a:lnTo>
                  <a:pt x="4337" y="473"/>
                </a:lnTo>
                <a:lnTo>
                  <a:pt x="4336" y="476"/>
                </a:lnTo>
                <a:lnTo>
                  <a:pt x="4335" y="483"/>
                </a:lnTo>
                <a:close/>
                <a:moveTo>
                  <a:pt x="4580" y="413"/>
                </a:moveTo>
                <a:lnTo>
                  <a:pt x="4580" y="450"/>
                </a:lnTo>
                <a:lnTo>
                  <a:pt x="4547" y="450"/>
                </a:lnTo>
                <a:lnTo>
                  <a:pt x="4547" y="535"/>
                </a:lnTo>
                <a:lnTo>
                  <a:pt x="4548" y="540"/>
                </a:lnTo>
                <a:lnTo>
                  <a:pt x="4548" y="544"/>
                </a:lnTo>
                <a:lnTo>
                  <a:pt x="4549" y="545"/>
                </a:lnTo>
                <a:lnTo>
                  <a:pt x="4550" y="547"/>
                </a:lnTo>
                <a:lnTo>
                  <a:pt x="4552" y="549"/>
                </a:lnTo>
                <a:lnTo>
                  <a:pt x="4554" y="551"/>
                </a:lnTo>
                <a:lnTo>
                  <a:pt x="4557" y="552"/>
                </a:lnTo>
                <a:lnTo>
                  <a:pt x="4560" y="552"/>
                </a:lnTo>
                <a:lnTo>
                  <a:pt x="4564" y="553"/>
                </a:lnTo>
                <a:lnTo>
                  <a:pt x="4571" y="552"/>
                </a:lnTo>
                <a:lnTo>
                  <a:pt x="4576" y="551"/>
                </a:lnTo>
                <a:lnTo>
                  <a:pt x="4584" y="587"/>
                </a:lnTo>
                <a:lnTo>
                  <a:pt x="4573" y="590"/>
                </a:lnTo>
                <a:lnTo>
                  <a:pt x="4566" y="591"/>
                </a:lnTo>
                <a:lnTo>
                  <a:pt x="4557" y="592"/>
                </a:lnTo>
                <a:lnTo>
                  <a:pt x="4551" y="592"/>
                </a:lnTo>
                <a:lnTo>
                  <a:pt x="4544" y="592"/>
                </a:lnTo>
                <a:lnTo>
                  <a:pt x="4539" y="591"/>
                </a:lnTo>
                <a:lnTo>
                  <a:pt x="4533" y="590"/>
                </a:lnTo>
                <a:lnTo>
                  <a:pt x="4528" y="588"/>
                </a:lnTo>
                <a:lnTo>
                  <a:pt x="4523" y="586"/>
                </a:lnTo>
                <a:lnTo>
                  <a:pt x="4518" y="583"/>
                </a:lnTo>
                <a:lnTo>
                  <a:pt x="4514" y="581"/>
                </a:lnTo>
                <a:lnTo>
                  <a:pt x="4510" y="577"/>
                </a:lnTo>
                <a:lnTo>
                  <a:pt x="4507" y="573"/>
                </a:lnTo>
                <a:lnTo>
                  <a:pt x="4504" y="569"/>
                </a:lnTo>
                <a:lnTo>
                  <a:pt x="4502" y="564"/>
                </a:lnTo>
                <a:lnTo>
                  <a:pt x="4500" y="559"/>
                </a:lnTo>
                <a:lnTo>
                  <a:pt x="4499" y="554"/>
                </a:lnTo>
                <a:lnTo>
                  <a:pt x="4498" y="548"/>
                </a:lnTo>
                <a:lnTo>
                  <a:pt x="4498" y="542"/>
                </a:lnTo>
                <a:lnTo>
                  <a:pt x="4498" y="450"/>
                </a:lnTo>
                <a:lnTo>
                  <a:pt x="4474" y="450"/>
                </a:lnTo>
                <a:lnTo>
                  <a:pt x="4474" y="413"/>
                </a:lnTo>
                <a:lnTo>
                  <a:pt x="4498" y="413"/>
                </a:lnTo>
                <a:lnTo>
                  <a:pt x="4498" y="371"/>
                </a:lnTo>
                <a:lnTo>
                  <a:pt x="4547" y="371"/>
                </a:lnTo>
                <a:lnTo>
                  <a:pt x="4547" y="413"/>
                </a:lnTo>
                <a:lnTo>
                  <a:pt x="4580" y="413"/>
                </a:lnTo>
                <a:close/>
                <a:moveTo>
                  <a:pt x="578" y="585"/>
                </a:moveTo>
                <a:lnTo>
                  <a:pt x="465" y="257"/>
                </a:lnTo>
                <a:lnTo>
                  <a:pt x="352" y="585"/>
                </a:lnTo>
                <a:lnTo>
                  <a:pt x="578" y="585"/>
                </a:lnTo>
                <a:close/>
                <a:moveTo>
                  <a:pt x="930" y="930"/>
                </a:moveTo>
                <a:lnTo>
                  <a:pt x="699" y="930"/>
                </a:lnTo>
                <a:lnTo>
                  <a:pt x="642" y="768"/>
                </a:lnTo>
                <a:lnTo>
                  <a:pt x="288" y="768"/>
                </a:lnTo>
                <a:lnTo>
                  <a:pt x="232" y="930"/>
                </a:lnTo>
                <a:lnTo>
                  <a:pt x="0" y="930"/>
                </a:lnTo>
                <a:lnTo>
                  <a:pt x="162" y="471"/>
                </a:lnTo>
                <a:lnTo>
                  <a:pt x="326" y="12"/>
                </a:lnTo>
                <a:lnTo>
                  <a:pt x="603" y="12"/>
                </a:lnTo>
                <a:lnTo>
                  <a:pt x="767" y="471"/>
                </a:lnTo>
                <a:lnTo>
                  <a:pt x="930" y="930"/>
                </a:lnTo>
                <a:close/>
                <a:moveTo>
                  <a:pt x="1016" y="930"/>
                </a:moveTo>
                <a:lnTo>
                  <a:pt x="1016" y="722"/>
                </a:lnTo>
                <a:lnTo>
                  <a:pt x="1225" y="722"/>
                </a:lnTo>
                <a:lnTo>
                  <a:pt x="1225" y="930"/>
                </a:lnTo>
                <a:lnTo>
                  <a:pt x="1016" y="93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cxnSp>
        <p:nvCxnSpPr>
          <p:cNvPr id="20" name="Straight Connector 19">
            <a:extLst>
              <a:ext uri="{FF2B5EF4-FFF2-40B4-BE49-F238E27FC236}">
                <a16:creationId xmlns:a16="http://schemas.microsoft.com/office/drawing/2014/main" id="{E5214FC4-D5E6-4BFF-BDD7-E1A5F00F21BF}"/>
              </a:ext>
              <a:ext uri="{C183D7F6-B498-43B3-948B-1728B52AA6E4}">
                <adec:decorative xmlns:adec="http://schemas.microsoft.com/office/drawing/2017/decorative" val="1"/>
              </a:ext>
            </a:extLst>
          </p:cNvPr>
          <p:cNvCxnSpPr>
            <a:cxnSpLocks/>
          </p:cNvCxnSpPr>
          <p:nvPr/>
        </p:nvCxnSpPr>
        <p:spPr>
          <a:xfrm>
            <a:off x="407368" y="2674624"/>
            <a:ext cx="3960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23" name="Date Placeholder 22">
            <a:extLst>
              <a:ext uri="{FF2B5EF4-FFF2-40B4-BE49-F238E27FC236}">
                <a16:creationId xmlns:a16="http://schemas.microsoft.com/office/drawing/2014/main" id="{CA1682D5-9875-6DFE-B1FA-F20EE1301C6A}"/>
              </a:ext>
            </a:extLst>
          </p:cNvPr>
          <p:cNvSpPr>
            <a:spLocks noGrp="1"/>
          </p:cNvSpPr>
          <p:nvPr>
            <p:ph type="dt" sz="half" idx="10"/>
          </p:nvPr>
        </p:nvSpPr>
        <p:spPr/>
        <p:txBody>
          <a:bodyPr/>
          <a:lstStyle/>
          <a:p>
            <a:fld id="{F066E027-4D73-4CB7-87BB-6D70A1EEB5D1}" type="datetime1">
              <a:rPr lang="fi-FI" smtClean="0"/>
              <a:t>25.3.2026</a:t>
            </a:fld>
            <a:endParaRPr lang="fi-FI"/>
          </a:p>
        </p:txBody>
      </p:sp>
      <p:sp>
        <p:nvSpPr>
          <p:cNvPr id="24" name="Footer Placeholder 23">
            <a:extLst>
              <a:ext uri="{FF2B5EF4-FFF2-40B4-BE49-F238E27FC236}">
                <a16:creationId xmlns:a16="http://schemas.microsoft.com/office/drawing/2014/main" id="{CB76FCA5-9DA7-BF02-3EBB-BC56DDA0FE1D}"/>
              </a:ext>
            </a:extLst>
          </p:cNvPr>
          <p:cNvSpPr>
            <a:spLocks noGrp="1"/>
          </p:cNvSpPr>
          <p:nvPr>
            <p:ph type="ftr" sz="quarter" idx="11"/>
          </p:nvPr>
        </p:nvSpPr>
        <p:spPr/>
        <p:txBody>
          <a:bodyPr/>
          <a:lstStyle/>
          <a:p>
            <a:endParaRPr lang="fi-FI"/>
          </a:p>
        </p:txBody>
      </p:sp>
      <p:sp>
        <p:nvSpPr>
          <p:cNvPr id="25" name="Slide Number Placeholder 24">
            <a:extLst>
              <a:ext uri="{FF2B5EF4-FFF2-40B4-BE49-F238E27FC236}">
                <a16:creationId xmlns:a16="http://schemas.microsoft.com/office/drawing/2014/main" id="{807BD9D2-D4DB-4F42-21C0-76A363F74553}"/>
              </a:ext>
            </a:extLst>
          </p:cNvPr>
          <p:cNvSpPr>
            <a:spLocks noGrp="1"/>
          </p:cNvSpPr>
          <p:nvPr>
            <p:ph type="sldNum" sz="quarter" idx="12"/>
          </p:nvPr>
        </p:nvSpPr>
        <p:spPr/>
        <p:txBody>
          <a:bodyPr/>
          <a:lstStyle/>
          <a:p>
            <a:fld id="{D701140D-C14F-41CA-99FC-0EF83E8DA40A}" type="slidenum">
              <a:rPr lang="fi-FI" smtClean="0"/>
              <a:pPr/>
              <a:t>‹#›</a:t>
            </a:fld>
            <a:endParaRPr lang="fi-FI"/>
          </a:p>
        </p:txBody>
      </p:sp>
      <p:sp>
        <p:nvSpPr>
          <p:cNvPr id="4" name="Text Placeholder 4">
            <a:extLst>
              <a:ext uri="{FF2B5EF4-FFF2-40B4-BE49-F238E27FC236}">
                <a16:creationId xmlns:a16="http://schemas.microsoft.com/office/drawing/2014/main" id="{42AFFA61-D07E-1D11-5EDF-C23F0A945B52}"/>
              </a:ext>
            </a:extLst>
          </p:cNvPr>
          <p:cNvSpPr>
            <a:spLocks noGrp="1"/>
          </p:cNvSpPr>
          <p:nvPr>
            <p:ph type="body" sz="quarter" idx="13" hasCustomPrompt="1"/>
          </p:nvPr>
        </p:nvSpPr>
        <p:spPr>
          <a:xfrm>
            <a:off x="407989" y="4869160"/>
            <a:ext cx="9792468" cy="276999"/>
          </a:xfrm>
        </p:spPr>
        <p:txBody>
          <a:bodyPr>
            <a:spAutoFit/>
          </a:bodyPr>
          <a:lstStyle>
            <a:lvl1pPr marL="0" indent="0">
              <a:spcBef>
                <a:spcPts val="0"/>
              </a:spcBef>
              <a:buFontTx/>
              <a:buNone/>
              <a:defRPr sz="1800"/>
            </a:lvl1pPr>
            <a:lvl2pPr marL="0" indent="0">
              <a:spcBef>
                <a:spcPts val="0"/>
              </a:spcBef>
              <a:buFontTx/>
              <a:buNone/>
              <a:defRPr sz="1800"/>
            </a:lvl2pPr>
            <a:lvl3pPr marL="0" indent="0">
              <a:spcBef>
                <a:spcPts val="0"/>
              </a:spcBef>
              <a:buFontTx/>
              <a:buNone/>
              <a:defRPr sz="1800"/>
            </a:lvl3pPr>
            <a:lvl4pPr marL="0" indent="0">
              <a:spcBef>
                <a:spcPts val="0"/>
              </a:spcBef>
              <a:buFontTx/>
              <a:buNone/>
              <a:defRPr sz="1800"/>
            </a:lvl4pPr>
            <a:lvl5pPr marL="0" indent="0">
              <a:spcBef>
                <a:spcPts val="0"/>
              </a:spcBef>
              <a:buFontTx/>
              <a:buNone/>
              <a:defRPr sz="1800"/>
            </a:lvl5pPr>
            <a:lvl6pPr marL="0" indent="0">
              <a:spcBef>
                <a:spcPts val="0"/>
              </a:spcBef>
              <a:buFontTx/>
              <a:buNone/>
              <a:defRPr sz="1800"/>
            </a:lvl6pPr>
            <a:lvl7pPr marL="0" indent="0">
              <a:spcBef>
                <a:spcPts val="0"/>
              </a:spcBef>
              <a:buFontTx/>
              <a:buNone/>
              <a:defRPr sz="1800"/>
            </a:lvl7pPr>
            <a:lvl8pPr marL="0" indent="0">
              <a:spcBef>
                <a:spcPts val="0"/>
              </a:spcBef>
              <a:buFontTx/>
              <a:buNone/>
              <a:defRPr sz="1800"/>
            </a:lvl8pPr>
            <a:lvl9pPr marL="0" indent="0">
              <a:spcBef>
                <a:spcPts val="0"/>
              </a:spcBef>
              <a:buFontTx/>
              <a:buNone/>
              <a:defRPr sz="1800"/>
            </a:lvl9pPr>
          </a:lstStyle>
          <a:p>
            <a:pPr lvl="0"/>
            <a:r>
              <a:rPr lang="en-US"/>
              <a:t>Presenter Name / Date / Place</a:t>
            </a:r>
          </a:p>
        </p:txBody>
      </p:sp>
    </p:spTree>
    <p:extLst>
      <p:ext uri="{BB962C8B-B14F-4D97-AF65-F5344CB8AC3E}">
        <p14:creationId xmlns:p14="http://schemas.microsoft.com/office/powerpoint/2010/main" val="2659627255"/>
      </p:ext>
    </p:extLst>
  </p:cSld>
  <p:clrMapOvr>
    <a:masterClrMapping/>
  </p:clrMapOvr>
  <p:extLst>
    <p:ext uri="{DCECCB84-F9BA-43D5-87BE-67443E8EF086}">
      <p15:sldGuideLst xmlns:p15="http://schemas.microsoft.com/office/powerpoint/2012/main"/>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Title Slide CC-BY 4.0">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7275C4-164C-69B1-48F1-6ABBCFDD4649}"/>
              </a:ext>
            </a:extLst>
          </p:cNvPr>
          <p:cNvSpPr>
            <a:spLocks noGrp="1"/>
          </p:cNvSpPr>
          <p:nvPr>
            <p:ph type="ctrTitle"/>
          </p:nvPr>
        </p:nvSpPr>
        <p:spPr>
          <a:xfrm>
            <a:off x="407988" y="2936557"/>
            <a:ext cx="9792468" cy="492443"/>
          </a:xfrm>
        </p:spPr>
        <p:txBody>
          <a:bodyPr anchor="b" anchorCtr="0">
            <a:spAutoFit/>
          </a:bodyPr>
          <a:lstStyle>
            <a:lvl1pPr algn="l">
              <a:lnSpc>
                <a:spcPct val="100000"/>
              </a:lnSpc>
              <a:defRPr sz="3200">
                <a:latin typeface="+mj-lt"/>
              </a:defRPr>
            </a:lvl1pPr>
          </a:lstStyle>
          <a:p>
            <a:r>
              <a:rPr lang="en-GB"/>
              <a:t>Click to edit Master title style</a:t>
            </a:r>
            <a:endParaRPr lang="fi-FI"/>
          </a:p>
        </p:txBody>
      </p:sp>
      <p:sp>
        <p:nvSpPr>
          <p:cNvPr id="3" name="Subtitle 2">
            <a:extLst>
              <a:ext uri="{FF2B5EF4-FFF2-40B4-BE49-F238E27FC236}">
                <a16:creationId xmlns:a16="http://schemas.microsoft.com/office/drawing/2014/main" id="{1245A747-631B-1133-C63C-B48ADA15D1D3}"/>
              </a:ext>
            </a:extLst>
          </p:cNvPr>
          <p:cNvSpPr>
            <a:spLocks noGrp="1"/>
          </p:cNvSpPr>
          <p:nvPr>
            <p:ph type="subTitle" idx="1"/>
          </p:nvPr>
        </p:nvSpPr>
        <p:spPr>
          <a:xfrm>
            <a:off x="407988" y="3429000"/>
            <a:ext cx="9792468" cy="492443"/>
          </a:xfrm>
        </p:spPr>
        <p:txBody>
          <a:bodyPr>
            <a:spAutoFit/>
          </a:bodyPr>
          <a:lstStyle>
            <a:lvl1pPr marL="0" indent="0" algn="l">
              <a:lnSpc>
                <a:spcPct val="100000"/>
              </a:lnSpc>
              <a:spcBef>
                <a:spcPts val="0"/>
              </a:spcBef>
              <a:buNone/>
              <a:defRPr sz="3200">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fi-FI"/>
          </a:p>
        </p:txBody>
      </p:sp>
      <p:sp>
        <p:nvSpPr>
          <p:cNvPr id="11" name="Freeform 5">
            <a:extLst>
              <a:ext uri="{FF2B5EF4-FFF2-40B4-BE49-F238E27FC236}">
                <a16:creationId xmlns:a16="http://schemas.microsoft.com/office/drawing/2014/main" id="{B048024D-E928-1A47-E81D-E73CEDEC703F}"/>
              </a:ext>
              <a:ext uri="{C183D7F6-B498-43B3-948B-1728B52AA6E4}">
                <adec:decorative xmlns:adec="http://schemas.microsoft.com/office/drawing/2017/decorative" val="1"/>
              </a:ext>
            </a:extLst>
          </p:cNvPr>
          <p:cNvSpPr>
            <a:spLocks noChangeAspect="1" noEditPoints="1"/>
          </p:cNvSpPr>
          <p:nvPr/>
        </p:nvSpPr>
        <p:spPr bwMode="auto">
          <a:xfrm>
            <a:off x="407988" y="432000"/>
            <a:ext cx="2650987" cy="576000"/>
          </a:xfrm>
          <a:custGeom>
            <a:avLst/>
            <a:gdLst>
              <a:gd name="T0" fmla="*/ 1856 w 4584"/>
              <a:gd name="T1" fmla="*/ 150 h 996"/>
              <a:gd name="T2" fmla="*/ 1926 w 4584"/>
              <a:gd name="T3" fmla="*/ 74 h 996"/>
              <a:gd name="T4" fmla="*/ 1862 w 4584"/>
              <a:gd name="T5" fmla="*/ 198 h 996"/>
              <a:gd name="T6" fmla="*/ 2091 w 4584"/>
              <a:gd name="T7" fmla="*/ 109 h 996"/>
              <a:gd name="T8" fmla="*/ 2346 w 4584"/>
              <a:gd name="T9" fmla="*/ 79 h 996"/>
              <a:gd name="T10" fmla="*/ 2341 w 4584"/>
              <a:gd name="T11" fmla="*/ 150 h 996"/>
              <a:gd name="T12" fmla="*/ 2584 w 4584"/>
              <a:gd name="T13" fmla="*/ 274 h 996"/>
              <a:gd name="T14" fmla="*/ 2883 w 4584"/>
              <a:gd name="T15" fmla="*/ 0 h 996"/>
              <a:gd name="T16" fmla="*/ 2966 w 4584"/>
              <a:gd name="T17" fmla="*/ 88 h 996"/>
              <a:gd name="T18" fmla="*/ 3031 w 4584"/>
              <a:gd name="T19" fmla="*/ 214 h 996"/>
              <a:gd name="T20" fmla="*/ 3010 w 4584"/>
              <a:gd name="T21" fmla="*/ 212 h 996"/>
              <a:gd name="T22" fmla="*/ 3283 w 4584"/>
              <a:gd name="T23" fmla="*/ 239 h 996"/>
              <a:gd name="T24" fmla="*/ 3261 w 4584"/>
              <a:gd name="T25" fmla="*/ 135 h 996"/>
              <a:gd name="T26" fmla="*/ 3397 w 4584"/>
              <a:gd name="T27" fmla="*/ 34 h 996"/>
              <a:gd name="T28" fmla="*/ 3589 w 4584"/>
              <a:gd name="T29" fmla="*/ 199 h 996"/>
              <a:gd name="T30" fmla="*/ 3538 w 4584"/>
              <a:gd name="T31" fmla="*/ 193 h 996"/>
              <a:gd name="T32" fmla="*/ 3580 w 4584"/>
              <a:gd name="T33" fmla="*/ 106 h 996"/>
              <a:gd name="T34" fmla="*/ 3779 w 4584"/>
              <a:gd name="T35" fmla="*/ 244 h 996"/>
              <a:gd name="T36" fmla="*/ 3908 w 4584"/>
              <a:gd name="T37" fmla="*/ 148 h 996"/>
              <a:gd name="T38" fmla="*/ 3821 w 4584"/>
              <a:gd name="T39" fmla="*/ 107 h 996"/>
              <a:gd name="T40" fmla="*/ 1828 w 4584"/>
              <a:gd name="T41" fmla="*/ 916 h 996"/>
              <a:gd name="T42" fmla="*/ 1868 w 4584"/>
              <a:gd name="T43" fmla="*/ 803 h 996"/>
              <a:gd name="T44" fmla="*/ 1905 w 4584"/>
              <a:gd name="T45" fmla="*/ 896 h 996"/>
              <a:gd name="T46" fmla="*/ 2193 w 4584"/>
              <a:gd name="T47" fmla="*/ 891 h 996"/>
              <a:gd name="T48" fmla="*/ 2220 w 4584"/>
              <a:gd name="T49" fmla="*/ 816 h 996"/>
              <a:gd name="T50" fmla="*/ 2340 w 4584"/>
              <a:gd name="T51" fmla="*/ 927 h 996"/>
              <a:gd name="T52" fmla="*/ 2271 w 4584"/>
              <a:gd name="T53" fmla="*/ 868 h 996"/>
              <a:gd name="T54" fmla="*/ 2506 w 4584"/>
              <a:gd name="T55" fmla="*/ 882 h 996"/>
              <a:gd name="T56" fmla="*/ 2823 w 4584"/>
              <a:gd name="T57" fmla="*/ 753 h 996"/>
              <a:gd name="T58" fmla="*/ 2952 w 4584"/>
              <a:gd name="T59" fmla="*/ 726 h 996"/>
              <a:gd name="T60" fmla="*/ 3233 w 4584"/>
              <a:gd name="T61" fmla="*/ 913 h 996"/>
              <a:gd name="T62" fmla="*/ 3254 w 4584"/>
              <a:gd name="T63" fmla="*/ 854 h 996"/>
              <a:gd name="T64" fmla="*/ 3313 w 4584"/>
              <a:gd name="T65" fmla="*/ 793 h 996"/>
              <a:gd name="T66" fmla="*/ 3644 w 4584"/>
              <a:gd name="T67" fmla="*/ 802 h 996"/>
              <a:gd name="T68" fmla="*/ 3627 w 4584"/>
              <a:gd name="T69" fmla="*/ 933 h 996"/>
              <a:gd name="T70" fmla="*/ 3553 w 4584"/>
              <a:gd name="T71" fmla="*/ 839 h 996"/>
              <a:gd name="T72" fmla="*/ 3726 w 4584"/>
              <a:gd name="T73" fmla="*/ 696 h 996"/>
              <a:gd name="T74" fmla="*/ 3850 w 4584"/>
              <a:gd name="T75" fmla="*/ 926 h 996"/>
              <a:gd name="T76" fmla="*/ 3980 w 4584"/>
              <a:gd name="T77" fmla="*/ 996 h 996"/>
              <a:gd name="T78" fmla="*/ 1914 w 4584"/>
              <a:gd name="T79" fmla="*/ 481 h 996"/>
              <a:gd name="T80" fmla="*/ 1963 w 4584"/>
              <a:gd name="T81" fmla="*/ 436 h 996"/>
              <a:gd name="T82" fmla="*/ 1873 w 4584"/>
              <a:gd name="T83" fmla="*/ 556 h 996"/>
              <a:gd name="T84" fmla="*/ 2197 w 4584"/>
              <a:gd name="T85" fmla="*/ 413 h 996"/>
              <a:gd name="T86" fmla="*/ 2378 w 4584"/>
              <a:gd name="T87" fmla="*/ 449 h 996"/>
              <a:gd name="T88" fmla="*/ 2327 w 4584"/>
              <a:gd name="T89" fmla="*/ 457 h 996"/>
              <a:gd name="T90" fmla="*/ 2668 w 4584"/>
              <a:gd name="T91" fmla="*/ 587 h 996"/>
              <a:gd name="T92" fmla="*/ 2785 w 4584"/>
              <a:gd name="T93" fmla="*/ 413 h 996"/>
              <a:gd name="T94" fmla="*/ 2840 w 4584"/>
              <a:gd name="T95" fmla="*/ 466 h 996"/>
              <a:gd name="T96" fmla="*/ 3340 w 4584"/>
              <a:gd name="T97" fmla="*/ 593 h 996"/>
              <a:gd name="T98" fmla="*/ 3412 w 4584"/>
              <a:gd name="T99" fmla="*/ 456 h 996"/>
              <a:gd name="T100" fmla="*/ 3375 w 4584"/>
              <a:gd name="T101" fmla="*/ 483 h 996"/>
              <a:gd name="T102" fmla="*/ 3508 w 4584"/>
              <a:gd name="T103" fmla="*/ 475 h 996"/>
              <a:gd name="T104" fmla="*/ 3735 w 4584"/>
              <a:gd name="T105" fmla="*/ 559 h 996"/>
              <a:gd name="T106" fmla="*/ 3673 w 4584"/>
              <a:gd name="T107" fmla="*/ 523 h 996"/>
              <a:gd name="T108" fmla="*/ 3797 w 4584"/>
              <a:gd name="T109" fmla="*/ 390 h 996"/>
              <a:gd name="T110" fmla="*/ 3950 w 4584"/>
              <a:gd name="T111" fmla="*/ 551 h 996"/>
              <a:gd name="T112" fmla="*/ 3976 w 4584"/>
              <a:gd name="T113" fmla="*/ 483 h 996"/>
              <a:gd name="T114" fmla="*/ 4063 w 4584"/>
              <a:gd name="T115" fmla="*/ 557 h 996"/>
              <a:gd name="T116" fmla="*/ 4023 w 4584"/>
              <a:gd name="T117" fmla="*/ 483 h 996"/>
              <a:gd name="T118" fmla="*/ 4319 w 4584"/>
              <a:gd name="T119" fmla="*/ 576 h 996"/>
              <a:gd name="T120" fmla="*/ 4457 w 4584"/>
              <a:gd name="T121" fmla="*/ 514 h 996"/>
              <a:gd name="T122" fmla="*/ 4395 w 4584"/>
              <a:gd name="T123" fmla="*/ 453 h 996"/>
              <a:gd name="T124" fmla="*/ 4474 w 4584"/>
              <a:gd name="T125" fmla="*/ 413 h 9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4584" h="996">
                <a:moveTo>
                  <a:pt x="1232" y="330"/>
                </a:moveTo>
                <a:lnTo>
                  <a:pt x="1178" y="648"/>
                </a:lnTo>
                <a:lnTo>
                  <a:pt x="1055" y="648"/>
                </a:lnTo>
                <a:lnTo>
                  <a:pt x="1010" y="330"/>
                </a:lnTo>
                <a:lnTo>
                  <a:pt x="1010" y="12"/>
                </a:lnTo>
                <a:lnTo>
                  <a:pt x="1232" y="12"/>
                </a:lnTo>
                <a:lnTo>
                  <a:pt x="1232" y="330"/>
                </a:lnTo>
                <a:close/>
                <a:moveTo>
                  <a:pt x="1623" y="249"/>
                </a:moveTo>
                <a:lnTo>
                  <a:pt x="1569" y="249"/>
                </a:lnTo>
                <a:lnTo>
                  <a:pt x="1651" y="13"/>
                </a:lnTo>
                <a:lnTo>
                  <a:pt x="1715" y="13"/>
                </a:lnTo>
                <a:lnTo>
                  <a:pt x="1797" y="249"/>
                </a:lnTo>
                <a:lnTo>
                  <a:pt x="1743" y="249"/>
                </a:lnTo>
                <a:lnTo>
                  <a:pt x="1726" y="195"/>
                </a:lnTo>
                <a:lnTo>
                  <a:pt x="1641" y="195"/>
                </a:lnTo>
                <a:lnTo>
                  <a:pt x="1623" y="249"/>
                </a:lnTo>
                <a:close/>
                <a:moveTo>
                  <a:pt x="1653" y="156"/>
                </a:moveTo>
                <a:lnTo>
                  <a:pt x="1713" y="156"/>
                </a:lnTo>
                <a:lnTo>
                  <a:pt x="1684" y="67"/>
                </a:lnTo>
                <a:lnTo>
                  <a:pt x="1653" y="156"/>
                </a:lnTo>
                <a:close/>
                <a:moveTo>
                  <a:pt x="1874" y="252"/>
                </a:moveTo>
                <a:lnTo>
                  <a:pt x="1867" y="252"/>
                </a:lnTo>
                <a:lnTo>
                  <a:pt x="1861" y="252"/>
                </a:lnTo>
                <a:lnTo>
                  <a:pt x="1856" y="251"/>
                </a:lnTo>
                <a:lnTo>
                  <a:pt x="1850" y="249"/>
                </a:lnTo>
                <a:lnTo>
                  <a:pt x="1845" y="247"/>
                </a:lnTo>
                <a:lnTo>
                  <a:pt x="1840" y="245"/>
                </a:lnTo>
                <a:lnTo>
                  <a:pt x="1836" y="242"/>
                </a:lnTo>
                <a:lnTo>
                  <a:pt x="1832" y="239"/>
                </a:lnTo>
                <a:lnTo>
                  <a:pt x="1828" y="236"/>
                </a:lnTo>
                <a:lnTo>
                  <a:pt x="1824" y="232"/>
                </a:lnTo>
                <a:lnTo>
                  <a:pt x="1821" y="227"/>
                </a:lnTo>
                <a:lnTo>
                  <a:pt x="1820" y="225"/>
                </a:lnTo>
                <a:lnTo>
                  <a:pt x="1819" y="223"/>
                </a:lnTo>
                <a:lnTo>
                  <a:pt x="1817" y="218"/>
                </a:lnTo>
                <a:lnTo>
                  <a:pt x="1816" y="212"/>
                </a:lnTo>
                <a:lnTo>
                  <a:pt x="1815" y="206"/>
                </a:lnTo>
                <a:lnTo>
                  <a:pt x="1815" y="200"/>
                </a:lnTo>
                <a:lnTo>
                  <a:pt x="1815" y="190"/>
                </a:lnTo>
                <a:lnTo>
                  <a:pt x="1817" y="182"/>
                </a:lnTo>
                <a:lnTo>
                  <a:pt x="1818" y="178"/>
                </a:lnTo>
                <a:lnTo>
                  <a:pt x="1820" y="175"/>
                </a:lnTo>
                <a:lnTo>
                  <a:pt x="1824" y="169"/>
                </a:lnTo>
                <a:lnTo>
                  <a:pt x="1827" y="166"/>
                </a:lnTo>
                <a:lnTo>
                  <a:pt x="1829" y="163"/>
                </a:lnTo>
                <a:lnTo>
                  <a:pt x="1832" y="161"/>
                </a:lnTo>
                <a:lnTo>
                  <a:pt x="1835" y="159"/>
                </a:lnTo>
                <a:lnTo>
                  <a:pt x="1838" y="157"/>
                </a:lnTo>
                <a:lnTo>
                  <a:pt x="1841" y="155"/>
                </a:lnTo>
                <a:lnTo>
                  <a:pt x="1845" y="154"/>
                </a:lnTo>
                <a:lnTo>
                  <a:pt x="1849" y="152"/>
                </a:lnTo>
                <a:lnTo>
                  <a:pt x="1856" y="150"/>
                </a:lnTo>
                <a:lnTo>
                  <a:pt x="1864" y="148"/>
                </a:lnTo>
                <a:lnTo>
                  <a:pt x="1873" y="146"/>
                </a:lnTo>
                <a:lnTo>
                  <a:pt x="1881" y="145"/>
                </a:lnTo>
                <a:lnTo>
                  <a:pt x="1901" y="143"/>
                </a:lnTo>
                <a:lnTo>
                  <a:pt x="1908" y="142"/>
                </a:lnTo>
                <a:lnTo>
                  <a:pt x="1914" y="140"/>
                </a:lnTo>
                <a:lnTo>
                  <a:pt x="1918" y="139"/>
                </a:lnTo>
                <a:lnTo>
                  <a:pt x="1920" y="138"/>
                </a:lnTo>
                <a:lnTo>
                  <a:pt x="1922" y="136"/>
                </a:lnTo>
                <a:lnTo>
                  <a:pt x="1923" y="135"/>
                </a:lnTo>
                <a:lnTo>
                  <a:pt x="1923" y="133"/>
                </a:lnTo>
                <a:lnTo>
                  <a:pt x="1924" y="131"/>
                </a:lnTo>
                <a:lnTo>
                  <a:pt x="1924" y="129"/>
                </a:lnTo>
                <a:lnTo>
                  <a:pt x="1924" y="124"/>
                </a:lnTo>
                <a:lnTo>
                  <a:pt x="1922" y="119"/>
                </a:lnTo>
                <a:lnTo>
                  <a:pt x="1921" y="117"/>
                </a:lnTo>
                <a:lnTo>
                  <a:pt x="1920" y="115"/>
                </a:lnTo>
                <a:lnTo>
                  <a:pt x="1919" y="113"/>
                </a:lnTo>
                <a:lnTo>
                  <a:pt x="1917" y="112"/>
                </a:lnTo>
                <a:lnTo>
                  <a:pt x="1913" y="109"/>
                </a:lnTo>
                <a:lnTo>
                  <a:pt x="1909" y="107"/>
                </a:lnTo>
                <a:lnTo>
                  <a:pt x="1904" y="106"/>
                </a:lnTo>
                <a:lnTo>
                  <a:pt x="1898" y="106"/>
                </a:lnTo>
                <a:lnTo>
                  <a:pt x="1892" y="106"/>
                </a:lnTo>
                <a:lnTo>
                  <a:pt x="1886" y="107"/>
                </a:lnTo>
                <a:lnTo>
                  <a:pt x="1881" y="109"/>
                </a:lnTo>
                <a:lnTo>
                  <a:pt x="1877" y="112"/>
                </a:lnTo>
                <a:lnTo>
                  <a:pt x="1873" y="115"/>
                </a:lnTo>
                <a:lnTo>
                  <a:pt x="1870" y="118"/>
                </a:lnTo>
                <a:lnTo>
                  <a:pt x="1868" y="122"/>
                </a:lnTo>
                <a:lnTo>
                  <a:pt x="1867" y="124"/>
                </a:lnTo>
                <a:lnTo>
                  <a:pt x="1866" y="126"/>
                </a:lnTo>
                <a:lnTo>
                  <a:pt x="1821" y="123"/>
                </a:lnTo>
                <a:lnTo>
                  <a:pt x="1823" y="117"/>
                </a:lnTo>
                <a:lnTo>
                  <a:pt x="1825" y="111"/>
                </a:lnTo>
                <a:lnTo>
                  <a:pt x="1827" y="106"/>
                </a:lnTo>
                <a:lnTo>
                  <a:pt x="1830" y="101"/>
                </a:lnTo>
                <a:lnTo>
                  <a:pt x="1833" y="96"/>
                </a:lnTo>
                <a:lnTo>
                  <a:pt x="1837" y="92"/>
                </a:lnTo>
                <a:lnTo>
                  <a:pt x="1841" y="88"/>
                </a:lnTo>
                <a:lnTo>
                  <a:pt x="1846" y="84"/>
                </a:lnTo>
                <a:lnTo>
                  <a:pt x="1851" y="81"/>
                </a:lnTo>
                <a:lnTo>
                  <a:pt x="1857" y="78"/>
                </a:lnTo>
                <a:lnTo>
                  <a:pt x="1863" y="76"/>
                </a:lnTo>
                <a:lnTo>
                  <a:pt x="1869" y="74"/>
                </a:lnTo>
                <a:lnTo>
                  <a:pt x="1876" y="72"/>
                </a:lnTo>
                <a:lnTo>
                  <a:pt x="1883" y="71"/>
                </a:lnTo>
                <a:lnTo>
                  <a:pt x="1890" y="70"/>
                </a:lnTo>
                <a:lnTo>
                  <a:pt x="1898" y="70"/>
                </a:lnTo>
                <a:lnTo>
                  <a:pt x="1908" y="70"/>
                </a:lnTo>
                <a:lnTo>
                  <a:pt x="1917" y="72"/>
                </a:lnTo>
                <a:lnTo>
                  <a:pt x="1926" y="74"/>
                </a:lnTo>
                <a:lnTo>
                  <a:pt x="1935" y="76"/>
                </a:lnTo>
                <a:lnTo>
                  <a:pt x="1943" y="80"/>
                </a:lnTo>
                <a:lnTo>
                  <a:pt x="1947" y="82"/>
                </a:lnTo>
                <a:lnTo>
                  <a:pt x="1950" y="84"/>
                </a:lnTo>
                <a:lnTo>
                  <a:pt x="1957" y="90"/>
                </a:lnTo>
                <a:lnTo>
                  <a:pt x="1963" y="96"/>
                </a:lnTo>
                <a:lnTo>
                  <a:pt x="1965" y="99"/>
                </a:lnTo>
                <a:lnTo>
                  <a:pt x="1967" y="103"/>
                </a:lnTo>
                <a:lnTo>
                  <a:pt x="1969" y="107"/>
                </a:lnTo>
                <a:lnTo>
                  <a:pt x="1970" y="111"/>
                </a:lnTo>
                <a:lnTo>
                  <a:pt x="1972" y="115"/>
                </a:lnTo>
                <a:lnTo>
                  <a:pt x="1972" y="120"/>
                </a:lnTo>
                <a:lnTo>
                  <a:pt x="1973" y="125"/>
                </a:lnTo>
                <a:lnTo>
                  <a:pt x="1973" y="130"/>
                </a:lnTo>
                <a:lnTo>
                  <a:pt x="1973" y="249"/>
                </a:lnTo>
                <a:lnTo>
                  <a:pt x="1927" y="249"/>
                </a:lnTo>
                <a:lnTo>
                  <a:pt x="1927" y="225"/>
                </a:lnTo>
                <a:lnTo>
                  <a:pt x="1922" y="230"/>
                </a:lnTo>
                <a:lnTo>
                  <a:pt x="1917" y="236"/>
                </a:lnTo>
                <a:lnTo>
                  <a:pt x="1912" y="241"/>
                </a:lnTo>
                <a:lnTo>
                  <a:pt x="1906" y="245"/>
                </a:lnTo>
                <a:lnTo>
                  <a:pt x="1899" y="248"/>
                </a:lnTo>
                <a:lnTo>
                  <a:pt x="1891" y="250"/>
                </a:lnTo>
                <a:lnTo>
                  <a:pt x="1887" y="251"/>
                </a:lnTo>
                <a:lnTo>
                  <a:pt x="1883" y="252"/>
                </a:lnTo>
                <a:lnTo>
                  <a:pt x="1874" y="252"/>
                </a:lnTo>
                <a:close/>
                <a:moveTo>
                  <a:pt x="1888" y="219"/>
                </a:moveTo>
                <a:lnTo>
                  <a:pt x="1895" y="218"/>
                </a:lnTo>
                <a:lnTo>
                  <a:pt x="1902" y="216"/>
                </a:lnTo>
                <a:lnTo>
                  <a:pt x="1905" y="215"/>
                </a:lnTo>
                <a:lnTo>
                  <a:pt x="1908" y="213"/>
                </a:lnTo>
                <a:lnTo>
                  <a:pt x="1914" y="209"/>
                </a:lnTo>
                <a:lnTo>
                  <a:pt x="1916" y="207"/>
                </a:lnTo>
                <a:lnTo>
                  <a:pt x="1919" y="204"/>
                </a:lnTo>
                <a:lnTo>
                  <a:pt x="1922" y="199"/>
                </a:lnTo>
                <a:lnTo>
                  <a:pt x="1924" y="193"/>
                </a:lnTo>
                <a:lnTo>
                  <a:pt x="1924" y="189"/>
                </a:lnTo>
                <a:lnTo>
                  <a:pt x="1924" y="186"/>
                </a:lnTo>
                <a:lnTo>
                  <a:pt x="1924" y="167"/>
                </a:lnTo>
                <a:lnTo>
                  <a:pt x="1921" y="169"/>
                </a:lnTo>
                <a:lnTo>
                  <a:pt x="1915" y="171"/>
                </a:lnTo>
                <a:lnTo>
                  <a:pt x="1903" y="173"/>
                </a:lnTo>
                <a:lnTo>
                  <a:pt x="1890" y="175"/>
                </a:lnTo>
                <a:lnTo>
                  <a:pt x="1884" y="176"/>
                </a:lnTo>
                <a:lnTo>
                  <a:pt x="1879" y="178"/>
                </a:lnTo>
                <a:lnTo>
                  <a:pt x="1874" y="180"/>
                </a:lnTo>
                <a:lnTo>
                  <a:pt x="1870" y="182"/>
                </a:lnTo>
                <a:lnTo>
                  <a:pt x="1866" y="185"/>
                </a:lnTo>
                <a:lnTo>
                  <a:pt x="1864" y="189"/>
                </a:lnTo>
                <a:lnTo>
                  <a:pt x="1863" y="191"/>
                </a:lnTo>
                <a:lnTo>
                  <a:pt x="1862" y="193"/>
                </a:lnTo>
                <a:lnTo>
                  <a:pt x="1862" y="198"/>
                </a:lnTo>
                <a:lnTo>
                  <a:pt x="1862" y="203"/>
                </a:lnTo>
                <a:lnTo>
                  <a:pt x="1863" y="207"/>
                </a:lnTo>
                <a:lnTo>
                  <a:pt x="1865" y="209"/>
                </a:lnTo>
                <a:lnTo>
                  <a:pt x="1866" y="211"/>
                </a:lnTo>
                <a:lnTo>
                  <a:pt x="1869" y="213"/>
                </a:lnTo>
                <a:lnTo>
                  <a:pt x="1873" y="216"/>
                </a:lnTo>
                <a:lnTo>
                  <a:pt x="1875" y="217"/>
                </a:lnTo>
                <a:lnTo>
                  <a:pt x="1877" y="217"/>
                </a:lnTo>
                <a:lnTo>
                  <a:pt x="1882" y="218"/>
                </a:lnTo>
                <a:lnTo>
                  <a:pt x="1888" y="219"/>
                </a:lnTo>
                <a:close/>
                <a:moveTo>
                  <a:pt x="2063" y="249"/>
                </a:moveTo>
                <a:lnTo>
                  <a:pt x="2013" y="249"/>
                </a:lnTo>
                <a:lnTo>
                  <a:pt x="2013" y="13"/>
                </a:lnTo>
                <a:lnTo>
                  <a:pt x="2063" y="13"/>
                </a:lnTo>
                <a:lnTo>
                  <a:pt x="2063" y="249"/>
                </a:lnTo>
                <a:close/>
                <a:moveTo>
                  <a:pt x="2197" y="72"/>
                </a:moveTo>
                <a:lnTo>
                  <a:pt x="2197" y="109"/>
                </a:lnTo>
                <a:lnTo>
                  <a:pt x="2164" y="109"/>
                </a:lnTo>
                <a:lnTo>
                  <a:pt x="2164" y="195"/>
                </a:lnTo>
                <a:lnTo>
                  <a:pt x="2164" y="199"/>
                </a:lnTo>
                <a:lnTo>
                  <a:pt x="2165" y="203"/>
                </a:lnTo>
                <a:lnTo>
                  <a:pt x="2166" y="205"/>
                </a:lnTo>
                <a:lnTo>
                  <a:pt x="2167" y="206"/>
                </a:lnTo>
                <a:lnTo>
                  <a:pt x="2169" y="208"/>
                </a:lnTo>
                <a:lnTo>
                  <a:pt x="2171" y="210"/>
                </a:lnTo>
                <a:lnTo>
                  <a:pt x="2174" y="211"/>
                </a:lnTo>
                <a:lnTo>
                  <a:pt x="2177" y="212"/>
                </a:lnTo>
                <a:lnTo>
                  <a:pt x="2181" y="212"/>
                </a:lnTo>
                <a:lnTo>
                  <a:pt x="2188" y="211"/>
                </a:lnTo>
                <a:lnTo>
                  <a:pt x="2193" y="210"/>
                </a:lnTo>
                <a:lnTo>
                  <a:pt x="2201" y="247"/>
                </a:lnTo>
                <a:lnTo>
                  <a:pt x="2190" y="250"/>
                </a:lnTo>
                <a:lnTo>
                  <a:pt x="2183" y="251"/>
                </a:lnTo>
                <a:lnTo>
                  <a:pt x="2174" y="252"/>
                </a:lnTo>
                <a:lnTo>
                  <a:pt x="2168" y="252"/>
                </a:lnTo>
                <a:lnTo>
                  <a:pt x="2161" y="251"/>
                </a:lnTo>
                <a:lnTo>
                  <a:pt x="2156" y="250"/>
                </a:lnTo>
                <a:lnTo>
                  <a:pt x="2150" y="249"/>
                </a:lnTo>
                <a:lnTo>
                  <a:pt x="2145" y="248"/>
                </a:lnTo>
                <a:lnTo>
                  <a:pt x="2140" y="245"/>
                </a:lnTo>
                <a:lnTo>
                  <a:pt x="2135" y="243"/>
                </a:lnTo>
                <a:lnTo>
                  <a:pt x="2131" y="240"/>
                </a:lnTo>
                <a:lnTo>
                  <a:pt x="2127" y="237"/>
                </a:lnTo>
                <a:lnTo>
                  <a:pt x="2124" y="233"/>
                </a:lnTo>
                <a:lnTo>
                  <a:pt x="2121" y="229"/>
                </a:lnTo>
                <a:lnTo>
                  <a:pt x="2119" y="224"/>
                </a:lnTo>
                <a:lnTo>
                  <a:pt x="2117" y="219"/>
                </a:lnTo>
                <a:lnTo>
                  <a:pt x="2116" y="213"/>
                </a:lnTo>
                <a:lnTo>
                  <a:pt x="2115" y="208"/>
                </a:lnTo>
                <a:lnTo>
                  <a:pt x="2115" y="201"/>
                </a:lnTo>
                <a:lnTo>
                  <a:pt x="2115" y="109"/>
                </a:lnTo>
                <a:lnTo>
                  <a:pt x="2091" y="109"/>
                </a:lnTo>
                <a:lnTo>
                  <a:pt x="2091" y="72"/>
                </a:lnTo>
                <a:lnTo>
                  <a:pt x="2115" y="72"/>
                </a:lnTo>
                <a:lnTo>
                  <a:pt x="2115" y="30"/>
                </a:lnTo>
                <a:lnTo>
                  <a:pt x="2164" y="30"/>
                </a:lnTo>
                <a:lnTo>
                  <a:pt x="2164" y="72"/>
                </a:lnTo>
                <a:lnTo>
                  <a:pt x="2197" y="72"/>
                </a:lnTo>
                <a:close/>
                <a:moveTo>
                  <a:pt x="2304" y="253"/>
                </a:moveTo>
                <a:lnTo>
                  <a:pt x="2291" y="252"/>
                </a:lnTo>
                <a:lnTo>
                  <a:pt x="2285" y="251"/>
                </a:lnTo>
                <a:lnTo>
                  <a:pt x="2279" y="250"/>
                </a:lnTo>
                <a:lnTo>
                  <a:pt x="2268" y="246"/>
                </a:lnTo>
                <a:lnTo>
                  <a:pt x="2263" y="244"/>
                </a:lnTo>
                <a:lnTo>
                  <a:pt x="2258" y="241"/>
                </a:lnTo>
                <a:lnTo>
                  <a:pt x="2249" y="235"/>
                </a:lnTo>
                <a:lnTo>
                  <a:pt x="2245" y="231"/>
                </a:lnTo>
                <a:lnTo>
                  <a:pt x="2241" y="227"/>
                </a:lnTo>
                <a:lnTo>
                  <a:pt x="2234" y="219"/>
                </a:lnTo>
                <a:lnTo>
                  <a:pt x="2231" y="214"/>
                </a:lnTo>
                <a:lnTo>
                  <a:pt x="2228" y="209"/>
                </a:lnTo>
                <a:lnTo>
                  <a:pt x="2223" y="198"/>
                </a:lnTo>
                <a:lnTo>
                  <a:pt x="2221" y="193"/>
                </a:lnTo>
                <a:lnTo>
                  <a:pt x="2220" y="187"/>
                </a:lnTo>
                <a:lnTo>
                  <a:pt x="2219" y="181"/>
                </a:lnTo>
                <a:lnTo>
                  <a:pt x="2218" y="175"/>
                </a:lnTo>
                <a:lnTo>
                  <a:pt x="2218" y="168"/>
                </a:lnTo>
                <a:lnTo>
                  <a:pt x="2217" y="161"/>
                </a:lnTo>
                <a:lnTo>
                  <a:pt x="2218" y="155"/>
                </a:lnTo>
                <a:lnTo>
                  <a:pt x="2218" y="148"/>
                </a:lnTo>
                <a:lnTo>
                  <a:pt x="2219" y="142"/>
                </a:lnTo>
                <a:lnTo>
                  <a:pt x="2220" y="136"/>
                </a:lnTo>
                <a:lnTo>
                  <a:pt x="2223" y="124"/>
                </a:lnTo>
                <a:lnTo>
                  <a:pt x="2225" y="119"/>
                </a:lnTo>
                <a:lnTo>
                  <a:pt x="2228" y="114"/>
                </a:lnTo>
                <a:lnTo>
                  <a:pt x="2234" y="104"/>
                </a:lnTo>
                <a:lnTo>
                  <a:pt x="2237" y="99"/>
                </a:lnTo>
                <a:lnTo>
                  <a:pt x="2241" y="95"/>
                </a:lnTo>
                <a:lnTo>
                  <a:pt x="2245" y="91"/>
                </a:lnTo>
                <a:lnTo>
                  <a:pt x="2249" y="88"/>
                </a:lnTo>
                <a:lnTo>
                  <a:pt x="2253" y="85"/>
                </a:lnTo>
                <a:lnTo>
                  <a:pt x="2258" y="82"/>
                </a:lnTo>
                <a:lnTo>
                  <a:pt x="2263" y="79"/>
                </a:lnTo>
                <a:lnTo>
                  <a:pt x="2268" y="77"/>
                </a:lnTo>
                <a:lnTo>
                  <a:pt x="2274" y="75"/>
                </a:lnTo>
                <a:lnTo>
                  <a:pt x="2279" y="73"/>
                </a:lnTo>
                <a:lnTo>
                  <a:pt x="2285" y="72"/>
                </a:lnTo>
                <a:lnTo>
                  <a:pt x="2291" y="71"/>
                </a:lnTo>
                <a:lnTo>
                  <a:pt x="2304" y="70"/>
                </a:lnTo>
                <a:lnTo>
                  <a:pt x="2317" y="71"/>
                </a:lnTo>
                <a:lnTo>
                  <a:pt x="2323" y="72"/>
                </a:lnTo>
                <a:lnTo>
                  <a:pt x="2329" y="73"/>
                </a:lnTo>
                <a:lnTo>
                  <a:pt x="2340" y="77"/>
                </a:lnTo>
                <a:lnTo>
                  <a:pt x="2346" y="79"/>
                </a:lnTo>
                <a:lnTo>
                  <a:pt x="2351" y="82"/>
                </a:lnTo>
                <a:lnTo>
                  <a:pt x="2360" y="88"/>
                </a:lnTo>
                <a:lnTo>
                  <a:pt x="2364" y="91"/>
                </a:lnTo>
                <a:lnTo>
                  <a:pt x="2368" y="95"/>
                </a:lnTo>
                <a:lnTo>
                  <a:pt x="2375" y="104"/>
                </a:lnTo>
                <a:lnTo>
                  <a:pt x="2378" y="109"/>
                </a:lnTo>
                <a:lnTo>
                  <a:pt x="2381" y="114"/>
                </a:lnTo>
                <a:lnTo>
                  <a:pt x="2385" y="124"/>
                </a:lnTo>
                <a:lnTo>
                  <a:pt x="2387" y="130"/>
                </a:lnTo>
                <a:lnTo>
                  <a:pt x="2389" y="136"/>
                </a:lnTo>
                <a:lnTo>
                  <a:pt x="2390" y="142"/>
                </a:lnTo>
                <a:lnTo>
                  <a:pt x="2391" y="148"/>
                </a:lnTo>
                <a:lnTo>
                  <a:pt x="2391" y="155"/>
                </a:lnTo>
                <a:lnTo>
                  <a:pt x="2391" y="161"/>
                </a:lnTo>
                <a:lnTo>
                  <a:pt x="2391" y="168"/>
                </a:lnTo>
                <a:lnTo>
                  <a:pt x="2391" y="175"/>
                </a:lnTo>
                <a:lnTo>
                  <a:pt x="2390" y="181"/>
                </a:lnTo>
                <a:lnTo>
                  <a:pt x="2389" y="187"/>
                </a:lnTo>
                <a:lnTo>
                  <a:pt x="2385" y="198"/>
                </a:lnTo>
                <a:lnTo>
                  <a:pt x="2383" y="204"/>
                </a:lnTo>
                <a:lnTo>
                  <a:pt x="2381" y="209"/>
                </a:lnTo>
                <a:lnTo>
                  <a:pt x="2375" y="219"/>
                </a:lnTo>
                <a:lnTo>
                  <a:pt x="2372" y="223"/>
                </a:lnTo>
                <a:lnTo>
                  <a:pt x="2368" y="227"/>
                </a:lnTo>
                <a:lnTo>
                  <a:pt x="2364" y="231"/>
                </a:lnTo>
                <a:lnTo>
                  <a:pt x="2360" y="235"/>
                </a:lnTo>
                <a:lnTo>
                  <a:pt x="2355" y="238"/>
                </a:lnTo>
                <a:lnTo>
                  <a:pt x="2351" y="241"/>
                </a:lnTo>
                <a:lnTo>
                  <a:pt x="2346" y="244"/>
                </a:lnTo>
                <a:lnTo>
                  <a:pt x="2340" y="246"/>
                </a:lnTo>
                <a:lnTo>
                  <a:pt x="2335" y="248"/>
                </a:lnTo>
                <a:lnTo>
                  <a:pt x="2329" y="250"/>
                </a:lnTo>
                <a:lnTo>
                  <a:pt x="2323" y="251"/>
                </a:lnTo>
                <a:lnTo>
                  <a:pt x="2317" y="252"/>
                </a:lnTo>
                <a:lnTo>
                  <a:pt x="2304" y="253"/>
                </a:lnTo>
                <a:close/>
                <a:moveTo>
                  <a:pt x="2305" y="215"/>
                </a:moveTo>
                <a:lnTo>
                  <a:pt x="2309" y="214"/>
                </a:lnTo>
                <a:lnTo>
                  <a:pt x="2313" y="214"/>
                </a:lnTo>
                <a:lnTo>
                  <a:pt x="2317" y="212"/>
                </a:lnTo>
                <a:lnTo>
                  <a:pt x="2321" y="211"/>
                </a:lnTo>
                <a:lnTo>
                  <a:pt x="2324" y="209"/>
                </a:lnTo>
                <a:lnTo>
                  <a:pt x="2327" y="206"/>
                </a:lnTo>
                <a:lnTo>
                  <a:pt x="2330" y="203"/>
                </a:lnTo>
                <a:lnTo>
                  <a:pt x="2332" y="199"/>
                </a:lnTo>
                <a:lnTo>
                  <a:pt x="2334" y="195"/>
                </a:lnTo>
                <a:lnTo>
                  <a:pt x="2336" y="191"/>
                </a:lnTo>
                <a:lnTo>
                  <a:pt x="2338" y="187"/>
                </a:lnTo>
                <a:lnTo>
                  <a:pt x="2339" y="182"/>
                </a:lnTo>
                <a:lnTo>
                  <a:pt x="2341" y="172"/>
                </a:lnTo>
                <a:lnTo>
                  <a:pt x="2341" y="167"/>
                </a:lnTo>
                <a:lnTo>
                  <a:pt x="2342" y="161"/>
                </a:lnTo>
                <a:lnTo>
                  <a:pt x="2341" y="150"/>
                </a:lnTo>
                <a:lnTo>
                  <a:pt x="2339" y="140"/>
                </a:lnTo>
                <a:lnTo>
                  <a:pt x="2338" y="135"/>
                </a:lnTo>
                <a:lnTo>
                  <a:pt x="2336" y="131"/>
                </a:lnTo>
                <a:lnTo>
                  <a:pt x="2332" y="123"/>
                </a:lnTo>
                <a:lnTo>
                  <a:pt x="2330" y="119"/>
                </a:lnTo>
                <a:lnTo>
                  <a:pt x="2327" y="116"/>
                </a:lnTo>
                <a:lnTo>
                  <a:pt x="2324" y="113"/>
                </a:lnTo>
                <a:lnTo>
                  <a:pt x="2321" y="111"/>
                </a:lnTo>
                <a:lnTo>
                  <a:pt x="2317" y="110"/>
                </a:lnTo>
                <a:lnTo>
                  <a:pt x="2313" y="108"/>
                </a:lnTo>
                <a:lnTo>
                  <a:pt x="2309" y="108"/>
                </a:lnTo>
                <a:lnTo>
                  <a:pt x="2305" y="107"/>
                </a:lnTo>
                <a:lnTo>
                  <a:pt x="2300" y="108"/>
                </a:lnTo>
                <a:lnTo>
                  <a:pt x="2296" y="108"/>
                </a:lnTo>
                <a:lnTo>
                  <a:pt x="2292" y="110"/>
                </a:lnTo>
                <a:lnTo>
                  <a:pt x="2288" y="111"/>
                </a:lnTo>
                <a:lnTo>
                  <a:pt x="2285" y="113"/>
                </a:lnTo>
                <a:lnTo>
                  <a:pt x="2282" y="116"/>
                </a:lnTo>
                <a:lnTo>
                  <a:pt x="2279" y="119"/>
                </a:lnTo>
                <a:lnTo>
                  <a:pt x="2277" y="123"/>
                </a:lnTo>
                <a:lnTo>
                  <a:pt x="2272" y="131"/>
                </a:lnTo>
                <a:lnTo>
                  <a:pt x="2271" y="135"/>
                </a:lnTo>
                <a:lnTo>
                  <a:pt x="2270" y="140"/>
                </a:lnTo>
                <a:lnTo>
                  <a:pt x="2269" y="145"/>
                </a:lnTo>
                <a:lnTo>
                  <a:pt x="2268" y="150"/>
                </a:lnTo>
                <a:lnTo>
                  <a:pt x="2267" y="155"/>
                </a:lnTo>
                <a:lnTo>
                  <a:pt x="2267" y="161"/>
                </a:lnTo>
                <a:lnTo>
                  <a:pt x="2268" y="172"/>
                </a:lnTo>
                <a:lnTo>
                  <a:pt x="2270" y="182"/>
                </a:lnTo>
                <a:lnTo>
                  <a:pt x="2271" y="187"/>
                </a:lnTo>
                <a:lnTo>
                  <a:pt x="2272" y="191"/>
                </a:lnTo>
                <a:lnTo>
                  <a:pt x="2274" y="195"/>
                </a:lnTo>
                <a:lnTo>
                  <a:pt x="2277" y="199"/>
                </a:lnTo>
                <a:lnTo>
                  <a:pt x="2279" y="203"/>
                </a:lnTo>
                <a:lnTo>
                  <a:pt x="2282" y="206"/>
                </a:lnTo>
                <a:lnTo>
                  <a:pt x="2285" y="209"/>
                </a:lnTo>
                <a:lnTo>
                  <a:pt x="2288" y="211"/>
                </a:lnTo>
                <a:lnTo>
                  <a:pt x="2292" y="212"/>
                </a:lnTo>
                <a:lnTo>
                  <a:pt x="2296" y="214"/>
                </a:lnTo>
                <a:lnTo>
                  <a:pt x="2300" y="214"/>
                </a:lnTo>
                <a:lnTo>
                  <a:pt x="2305" y="215"/>
                </a:lnTo>
                <a:close/>
                <a:moveTo>
                  <a:pt x="2539" y="172"/>
                </a:moveTo>
                <a:lnTo>
                  <a:pt x="2430" y="172"/>
                </a:lnTo>
                <a:lnTo>
                  <a:pt x="2430" y="133"/>
                </a:lnTo>
                <a:lnTo>
                  <a:pt x="2539" y="133"/>
                </a:lnTo>
                <a:lnTo>
                  <a:pt x="2539" y="172"/>
                </a:lnTo>
                <a:close/>
                <a:moveTo>
                  <a:pt x="2603" y="315"/>
                </a:moveTo>
                <a:lnTo>
                  <a:pt x="2594" y="315"/>
                </a:lnTo>
                <a:lnTo>
                  <a:pt x="2586" y="314"/>
                </a:lnTo>
                <a:lnTo>
                  <a:pt x="2579" y="312"/>
                </a:lnTo>
                <a:lnTo>
                  <a:pt x="2573" y="310"/>
                </a:lnTo>
                <a:lnTo>
                  <a:pt x="2584" y="274"/>
                </a:lnTo>
                <a:lnTo>
                  <a:pt x="2590" y="275"/>
                </a:lnTo>
                <a:lnTo>
                  <a:pt x="2596" y="276"/>
                </a:lnTo>
                <a:lnTo>
                  <a:pt x="2601" y="276"/>
                </a:lnTo>
                <a:lnTo>
                  <a:pt x="2606" y="276"/>
                </a:lnTo>
                <a:lnTo>
                  <a:pt x="2608" y="275"/>
                </a:lnTo>
                <a:lnTo>
                  <a:pt x="2610" y="274"/>
                </a:lnTo>
                <a:lnTo>
                  <a:pt x="2614" y="271"/>
                </a:lnTo>
                <a:lnTo>
                  <a:pt x="2617" y="267"/>
                </a:lnTo>
                <a:lnTo>
                  <a:pt x="2620" y="262"/>
                </a:lnTo>
                <a:lnTo>
                  <a:pt x="2623" y="254"/>
                </a:lnTo>
                <a:lnTo>
                  <a:pt x="2559" y="72"/>
                </a:lnTo>
                <a:lnTo>
                  <a:pt x="2611" y="72"/>
                </a:lnTo>
                <a:lnTo>
                  <a:pt x="2647" y="202"/>
                </a:lnTo>
                <a:lnTo>
                  <a:pt x="2686" y="72"/>
                </a:lnTo>
                <a:lnTo>
                  <a:pt x="2738" y="72"/>
                </a:lnTo>
                <a:lnTo>
                  <a:pt x="2669" y="268"/>
                </a:lnTo>
                <a:lnTo>
                  <a:pt x="2665" y="278"/>
                </a:lnTo>
                <a:lnTo>
                  <a:pt x="2663" y="283"/>
                </a:lnTo>
                <a:lnTo>
                  <a:pt x="2660" y="287"/>
                </a:lnTo>
                <a:lnTo>
                  <a:pt x="2654" y="296"/>
                </a:lnTo>
                <a:lnTo>
                  <a:pt x="2646" y="302"/>
                </a:lnTo>
                <a:lnTo>
                  <a:pt x="2642" y="306"/>
                </a:lnTo>
                <a:lnTo>
                  <a:pt x="2638" y="308"/>
                </a:lnTo>
                <a:lnTo>
                  <a:pt x="2633" y="310"/>
                </a:lnTo>
                <a:lnTo>
                  <a:pt x="2628" y="312"/>
                </a:lnTo>
                <a:lnTo>
                  <a:pt x="2622" y="314"/>
                </a:lnTo>
                <a:lnTo>
                  <a:pt x="2616" y="315"/>
                </a:lnTo>
                <a:lnTo>
                  <a:pt x="2610" y="315"/>
                </a:lnTo>
                <a:lnTo>
                  <a:pt x="2603" y="315"/>
                </a:lnTo>
                <a:close/>
                <a:moveTo>
                  <a:pt x="2812" y="249"/>
                </a:moveTo>
                <a:lnTo>
                  <a:pt x="2763" y="249"/>
                </a:lnTo>
                <a:lnTo>
                  <a:pt x="2763" y="13"/>
                </a:lnTo>
                <a:lnTo>
                  <a:pt x="2812" y="13"/>
                </a:lnTo>
                <a:lnTo>
                  <a:pt x="2812" y="249"/>
                </a:lnTo>
                <a:close/>
                <a:moveTo>
                  <a:pt x="2877" y="50"/>
                </a:moveTo>
                <a:lnTo>
                  <a:pt x="2872" y="49"/>
                </a:lnTo>
                <a:lnTo>
                  <a:pt x="2867" y="48"/>
                </a:lnTo>
                <a:lnTo>
                  <a:pt x="2863" y="45"/>
                </a:lnTo>
                <a:lnTo>
                  <a:pt x="2859" y="42"/>
                </a:lnTo>
                <a:lnTo>
                  <a:pt x="2855" y="38"/>
                </a:lnTo>
                <a:lnTo>
                  <a:pt x="2853" y="34"/>
                </a:lnTo>
                <a:lnTo>
                  <a:pt x="2851" y="30"/>
                </a:lnTo>
                <a:lnTo>
                  <a:pt x="2851" y="25"/>
                </a:lnTo>
                <a:lnTo>
                  <a:pt x="2851" y="20"/>
                </a:lnTo>
                <a:lnTo>
                  <a:pt x="2853" y="15"/>
                </a:lnTo>
                <a:lnTo>
                  <a:pt x="2855" y="11"/>
                </a:lnTo>
                <a:lnTo>
                  <a:pt x="2859" y="7"/>
                </a:lnTo>
                <a:lnTo>
                  <a:pt x="2863" y="4"/>
                </a:lnTo>
                <a:lnTo>
                  <a:pt x="2867" y="2"/>
                </a:lnTo>
                <a:lnTo>
                  <a:pt x="2872" y="0"/>
                </a:lnTo>
                <a:lnTo>
                  <a:pt x="2877" y="0"/>
                </a:lnTo>
                <a:lnTo>
                  <a:pt x="2883" y="0"/>
                </a:lnTo>
                <a:lnTo>
                  <a:pt x="2887" y="2"/>
                </a:lnTo>
                <a:lnTo>
                  <a:pt x="2892" y="4"/>
                </a:lnTo>
                <a:lnTo>
                  <a:pt x="2896" y="7"/>
                </a:lnTo>
                <a:lnTo>
                  <a:pt x="2900" y="11"/>
                </a:lnTo>
                <a:lnTo>
                  <a:pt x="2902" y="15"/>
                </a:lnTo>
                <a:lnTo>
                  <a:pt x="2903" y="20"/>
                </a:lnTo>
                <a:lnTo>
                  <a:pt x="2904" y="25"/>
                </a:lnTo>
                <a:lnTo>
                  <a:pt x="2903" y="30"/>
                </a:lnTo>
                <a:lnTo>
                  <a:pt x="2902" y="34"/>
                </a:lnTo>
                <a:lnTo>
                  <a:pt x="2900" y="38"/>
                </a:lnTo>
                <a:lnTo>
                  <a:pt x="2896" y="42"/>
                </a:lnTo>
                <a:lnTo>
                  <a:pt x="2892" y="45"/>
                </a:lnTo>
                <a:lnTo>
                  <a:pt x="2887" y="48"/>
                </a:lnTo>
                <a:lnTo>
                  <a:pt x="2883" y="49"/>
                </a:lnTo>
                <a:lnTo>
                  <a:pt x="2877" y="50"/>
                </a:lnTo>
                <a:close/>
                <a:moveTo>
                  <a:pt x="2853" y="72"/>
                </a:moveTo>
                <a:lnTo>
                  <a:pt x="2902" y="72"/>
                </a:lnTo>
                <a:lnTo>
                  <a:pt x="2902" y="249"/>
                </a:lnTo>
                <a:lnTo>
                  <a:pt x="2853" y="249"/>
                </a:lnTo>
                <a:lnTo>
                  <a:pt x="2853" y="72"/>
                </a:lnTo>
                <a:close/>
                <a:moveTo>
                  <a:pt x="3023" y="253"/>
                </a:moveTo>
                <a:lnTo>
                  <a:pt x="3010" y="252"/>
                </a:lnTo>
                <a:lnTo>
                  <a:pt x="3003" y="251"/>
                </a:lnTo>
                <a:lnTo>
                  <a:pt x="2998" y="250"/>
                </a:lnTo>
                <a:lnTo>
                  <a:pt x="2986" y="246"/>
                </a:lnTo>
                <a:lnTo>
                  <a:pt x="2980" y="244"/>
                </a:lnTo>
                <a:lnTo>
                  <a:pt x="2975" y="241"/>
                </a:lnTo>
                <a:lnTo>
                  <a:pt x="2966" y="235"/>
                </a:lnTo>
                <a:lnTo>
                  <a:pt x="2962" y="231"/>
                </a:lnTo>
                <a:lnTo>
                  <a:pt x="2958" y="227"/>
                </a:lnTo>
                <a:lnTo>
                  <a:pt x="2951" y="219"/>
                </a:lnTo>
                <a:lnTo>
                  <a:pt x="2948" y="214"/>
                </a:lnTo>
                <a:lnTo>
                  <a:pt x="2945" y="209"/>
                </a:lnTo>
                <a:lnTo>
                  <a:pt x="2940" y="198"/>
                </a:lnTo>
                <a:lnTo>
                  <a:pt x="2939" y="193"/>
                </a:lnTo>
                <a:lnTo>
                  <a:pt x="2937" y="187"/>
                </a:lnTo>
                <a:lnTo>
                  <a:pt x="2936" y="181"/>
                </a:lnTo>
                <a:lnTo>
                  <a:pt x="2935" y="175"/>
                </a:lnTo>
                <a:lnTo>
                  <a:pt x="2935" y="168"/>
                </a:lnTo>
                <a:lnTo>
                  <a:pt x="2935" y="161"/>
                </a:lnTo>
                <a:lnTo>
                  <a:pt x="2935" y="155"/>
                </a:lnTo>
                <a:lnTo>
                  <a:pt x="2935" y="148"/>
                </a:lnTo>
                <a:lnTo>
                  <a:pt x="2936" y="142"/>
                </a:lnTo>
                <a:lnTo>
                  <a:pt x="2937" y="136"/>
                </a:lnTo>
                <a:lnTo>
                  <a:pt x="2940" y="124"/>
                </a:lnTo>
                <a:lnTo>
                  <a:pt x="2943" y="119"/>
                </a:lnTo>
                <a:lnTo>
                  <a:pt x="2945" y="114"/>
                </a:lnTo>
                <a:lnTo>
                  <a:pt x="2951" y="104"/>
                </a:lnTo>
                <a:lnTo>
                  <a:pt x="2954" y="99"/>
                </a:lnTo>
                <a:lnTo>
                  <a:pt x="2958" y="95"/>
                </a:lnTo>
                <a:lnTo>
                  <a:pt x="2962" y="91"/>
                </a:lnTo>
                <a:lnTo>
                  <a:pt x="2966" y="88"/>
                </a:lnTo>
                <a:lnTo>
                  <a:pt x="2970" y="85"/>
                </a:lnTo>
                <a:lnTo>
                  <a:pt x="2975" y="82"/>
                </a:lnTo>
                <a:lnTo>
                  <a:pt x="2980" y="79"/>
                </a:lnTo>
                <a:lnTo>
                  <a:pt x="2986" y="77"/>
                </a:lnTo>
                <a:lnTo>
                  <a:pt x="2992" y="75"/>
                </a:lnTo>
                <a:lnTo>
                  <a:pt x="2998" y="73"/>
                </a:lnTo>
                <a:lnTo>
                  <a:pt x="3003" y="72"/>
                </a:lnTo>
                <a:lnTo>
                  <a:pt x="3010" y="71"/>
                </a:lnTo>
                <a:lnTo>
                  <a:pt x="3023" y="70"/>
                </a:lnTo>
                <a:lnTo>
                  <a:pt x="3035" y="71"/>
                </a:lnTo>
                <a:lnTo>
                  <a:pt x="3042" y="72"/>
                </a:lnTo>
                <a:lnTo>
                  <a:pt x="3047" y="73"/>
                </a:lnTo>
                <a:lnTo>
                  <a:pt x="3059" y="77"/>
                </a:lnTo>
                <a:lnTo>
                  <a:pt x="3064" y="79"/>
                </a:lnTo>
                <a:lnTo>
                  <a:pt x="3069" y="82"/>
                </a:lnTo>
                <a:lnTo>
                  <a:pt x="3078" y="88"/>
                </a:lnTo>
                <a:lnTo>
                  <a:pt x="3082" y="91"/>
                </a:lnTo>
                <a:lnTo>
                  <a:pt x="3086" y="95"/>
                </a:lnTo>
                <a:lnTo>
                  <a:pt x="3093" y="104"/>
                </a:lnTo>
                <a:lnTo>
                  <a:pt x="3096" y="109"/>
                </a:lnTo>
                <a:lnTo>
                  <a:pt x="3099" y="114"/>
                </a:lnTo>
                <a:lnTo>
                  <a:pt x="3104" y="124"/>
                </a:lnTo>
                <a:lnTo>
                  <a:pt x="3105" y="130"/>
                </a:lnTo>
                <a:lnTo>
                  <a:pt x="3107" y="136"/>
                </a:lnTo>
                <a:lnTo>
                  <a:pt x="3108" y="142"/>
                </a:lnTo>
                <a:lnTo>
                  <a:pt x="3109" y="148"/>
                </a:lnTo>
                <a:lnTo>
                  <a:pt x="3109" y="155"/>
                </a:lnTo>
                <a:lnTo>
                  <a:pt x="3109" y="161"/>
                </a:lnTo>
                <a:lnTo>
                  <a:pt x="3109" y="168"/>
                </a:lnTo>
                <a:lnTo>
                  <a:pt x="3109" y="175"/>
                </a:lnTo>
                <a:lnTo>
                  <a:pt x="3108" y="181"/>
                </a:lnTo>
                <a:lnTo>
                  <a:pt x="3107" y="187"/>
                </a:lnTo>
                <a:lnTo>
                  <a:pt x="3104" y="198"/>
                </a:lnTo>
                <a:lnTo>
                  <a:pt x="3101" y="204"/>
                </a:lnTo>
                <a:lnTo>
                  <a:pt x="3099" y="209"/>
                </a:lnTo>
                <a:lnTo>
                  <a:pt x="3093" y="219"/>
                </a:lnTo>
                <a:lnTo>
                  <a:pt x="3090" y="223"/>
                </a:lnTo>
                <a:lnTo>
                  <a:pt x="3086" y="227"/>
                </a:lnTo>
                <a:lnTo>
                  <a:pt x="3082" y="231"/>
                </a:lnTo>
                <a:lnTo>
                  <a:pt x="3078" y="235"/>
                </a:lnTo>
                <a:lnTo>
                  <a:pt x="3074" y="238"/>
                </a:lnTo>
                <a:lnTo>
                  <a:pt x="3069" y="241"/>
                </a:lnTo>
                <a:lnTo>
                  <a:pt x="3064" y="244"/>
                </a:lnTo>
                <a:lnTo>
                  <a:pt x="3059" y="246"/>
                </a:lnTo>
                <a:lnTo>
                  <a:pt x="3053" y="248"/>
                </a:lnTo>
                <a:lnTo>
                  <a:pt x="3047" y="250"/>
                </a:lnTo>
                <a:lnTo>
                  <a:pt x="3042" y="251"/>
                </a:lnTo>
                <a:lnTo>
                  <a:pt x="3035" y="252"/>
                </a:lnTo>
                <a:lnTo>
                  <a:pt x="3023" y="253"/>
                </a:lnTo>
                <a:close/>
                <a:moveTo>
                  <a:pt x="3023" y="215"/>
                </a:moveTo>
                <a:lnTo>
                  <a:pt x="3027" y="214"/>
                </a:lnTo>
                <a:lnTo>
                  <a:pt x="3031" y="214"/>
                </a:lnTo>
                <a:lnTo>
                  <a:pt x="3035" y="212"/>
                </a:lnTo>
                <a:lnTo>
                  <a:pt x="3039" y="211"/>
                </a:lnTo>
                <a:lnTo>
                  <a:pt x="3042" y="209"/>
                </a:lnTo>
                <a:lnTo>
                  <a:pt x="3045" y="206"/>
                </a:lnTo>
                <a:lnTo>
                  <a:pt x="3048" y="203"/>
                </a:lnTo>
                <a:lnTo>
                  <a:pt x="3050" y="199"/>
                </a:lnTo>
                <a:lnTo>
                  <a:pt x="3052" y="195"/>
                </a:lnTo>
                <a:lnTo>
                  <a:pt x="3054" y="191"/>
                </a:lnTo>
                <a:lnTo>
                  <a:pt x="3056" y="187"/>
                </a:lnTo>
                <a:lnTo>
                  <a:pt x="3057" y="182"/>
                </a:lnTo>
                <a:lnTo>
                  <a:pt x="3059" y="172"/>
                </a:lnTo>
                <a:lnTo>
                  <a:pt x="3060" y="167"/>
                </a:lnTo>
                <a:lnTo>
                  <a:pt x="3060" y="161"/>
                </a:lnTo>
                <a:lnTo>
                  <a:pt x="3059" y="150"/>
                </a:lnTo>
                <a:lnTo>
                  <a:pt x="3057" y="140"/>
                </a:lnTo>
                <a:lnTo>
                  <a:pt x="3056" y="135"/>
                </a:lnTo>
                <a:lnTo>
                  <a:pt x="3054" y="131"/>
                </a:lnTo>
                <a:lnTo>
                  <a:pt x="3050" y="123"/>
                </a:lnTo>
                <a:lnTo>
                  <a:pt x="3048" y="119"/>
                </a:lnTo>
                <a:lnTo>
                  <a:pt x="3045" y="116"/>
                </a:lnTo>
                <a:lnTo>
                  <a:pt x="3042" y="113"/>
                </a:lnTo>
                <a:lnTo>
                  <a:pt x="3039" y="111"/>
                </a:lnTo>
                <a:lnTo>
                  <a:pt x="3035" y="110"/>
                </a:lnTo>
                <a:lnTo>
                  <a:pt x="3031" y="108"/>
                </a:lnTo>
                <a:lnTo>
                  <a:pt x="3027" y="108"/>
                </a:lnTo>
                <a:lnTo>
                  <a:pt x="3023" y="107"/>
                </a:lnTo>
                <a:lnTo>
                  <a:pt x="3018" y="108"/>
                </a:lnTo>
                <a:lnTo>
                  <a:pt x="3014" y="108"/>
                </a:lnTo>
                <a:lnTo>
                  <a:pt x="3010" y="110"/>
                </a:lnTo>
                <a:lnTo>
                  <a:pt x="3006" y="111"/>
                </a:lnTo>
                <a:lnTo>
                  <a:pt x="3003" y="113"/>
                </a:lnTo>
                <a:lnTo>
                  <a:pt x="3000" y="116"/>
                </a:lnTo>
                <a:lnTo>
                  <a:pt x="2997" y="119"/>
                </a:lnTo>
                <a:lnTo>
                  <a:pt x="2995" y="123"/>
                </a:lnTo>
                <a:lnTo>
                  <a:pt x="2991" y="131"/>
                </a:lnTo>
                <a:lnTo>
                  <a:pt x="2989" y="135"/>
                </a:lnTo>
                <a:lnTo>
                  <a:pt x="2988" y="140"/>
                </a:lnTo>
                <a:lnTo>
                  <a:pt x="2987" y="145"/>
                </a:lnTo>
                <a:lnTo>
                  <a:pt x="2986" y="150"/>
                </a:lnTo>
                <a:lnTo>
                  <a:pt x="2986" y="155"/>
                </a:lnTo>
                <a:lnTo>
                  <a:pt x="2985" y="161"/>
                </a:lnTo>
                <a:lnTo>
                  <a:pt x="2986" y="172"/>
                </a:lnTo>
                <a:lnTo>
                  <a:pt x="2988" y="182"/>
                </a:lnTo>
                <a:lnTo>
                  <a:pt x="2989" y="187"/>
                </a:lnTo>
                <a:lnTo>
                  <a:pt x="2991" y="191"/>
                </a:lnTo>
                <a:lnTo>
                  <a:pt x="2993" y="195"/>
                </a:lnTo>
                <a:lnTo>
                  <a:pt x="2995" y="199"/>
                </a:lnTo>
                <a:lnTo>
                  <a:pt x="2997" y="203"/>
                </a:lnTo>
                <a:lnTo>
                  <a:pt x="3000" y="206"/>
                </a:lnTo>
                <a:lnTo>
                  <a:pt x="3003" y="209"/>
                </a:lnTo>
                <a:lnTo>
                  <a:pt x="3006" y="211"/>
                </a:lnTo>
                <a:lnTo>
                  <a:pt x="3010" y="212"/>
                </a:lnTo>
                <a:lnTo>
                  <a:pt x="3014" y="214"/>
                </a:lnTo>
                <a:lnTo>
                  <a:pt x="3018" y="214"/>
                </a:lnTo>
                <a:lnTo>
                  <a:pt x="3023" y="215"/>
                </a:lnTo>
                <a:close/>
                <a:moveTo>
                  <a:pt x="3142" y="315"/>
                </a:moveTo>
                <a:lnTo>
                  <a:pt x="3142" y="72"/>
                </a:lnTo>
                <a:lnTo>
                  <a:pt x="3191" y="72"/>
                </a:lnTo>
                <a:lnTo>
                  <a:pt x="3191" y="102"/>
                </a:lnTo>
                <a:lnTo>
                  <a:pt x="3197" y="95"/>
                </a:lnTo>
                <a:lnTo>
                  <a:pt x="3202" y="87"/>
                </a:lnTo>
                <a:lnTo>
                  <a:pt x="3206" y="84"/>
                </a:lnTo>
                <a:lnTo>
                  <a:pt x="3209" y="81"/>
                </a:lnTo>
                <a:lnTo>
                  <a:pt x="3214" y="78"/>
                </a:lnTo>
                <a:lnTo>
                  <a:pt x="3218" y="75"/>
                </a:lnTo>
                <a:lnTo>
                  <a:pt x="3224" y="73"/>
                </a:lnTo>
                <a:lnTo>
                  <a:pt x="3227" y="72"/>
                </a:lnTo>
                <a:lnTo>
                  <a:pt x="3230" y="71"/>
                </a:lnTo>
                <a:lnTo>
                  <a:pt x="3236" y="70"/>
                </a:lnTo>
                <a:lnTo>
                  <a:pt x="3243" y="70"/>
                </a:lnTo>
                <a:lnTo>
                  <a:pt x="3253" y="71"/>
                </a:lnTo>
                <a:lnTo>
                  <a:pt x="3257" y="71"/>
                </a:lnTo>
                <a:lnTo>
                  <a:pt x="3262" y="73"/>
                </a:lnTo>
                <a:lnTo>
                  <a:pt x="3266" y="74"/>
                </a:lnTo>
                <a:lnTo>
                  <a:pt x="3270" y="76"/>
                </a:lnTo>
                <a:lnTo>
                  <a:pt x="3279" y="80"/>
                </a:lnTo>
                <a:lnTo>
                  <a:pt x="3283" y="83"/>
                </a:lnTo>
                <a:lnTo>
                  <a:pt x="3286" y="86"/>
                </a:lnTo>
                <a:lnTo>
                  <a:pt x="3290" y="89"/>
                </a:lnTo>
                <a:lnTo>
                  <a:pt x="3293" y="93"/>
                </a:lnTo>
                <a:lnTo>
                  <a:pt x="3297" y="97"/>
                </a:lnTo>
                <a:lnTo>
                  <a:pt x="3299" y="101"/>
                </a:lnTo>
                <a:lnTo>
                  <a:pt x="3302" y="106"/>
                </a:lnTo>
                <a:lnTo>
                  <a:pt x="3305" y="110"/>
                </a:lnTo>
                <a:lnTo>
                  <a:pt x="3307" y="116"/>
                </a:lnTo>
                <a:lnTo>
                  <a:pt x="3309" y="121"/>
                </a:lnTo>
                <a:lnTo>
                  <a:pt x="3311" y="127"/>
                </a:lnTo>
                <a:lnTo>
                  <a:pt x="3312" y="133"/>
                </a:lnTo>
                <a:lnTo>
                  <a:pt x="3313" y="140"/>
                </a:lnTo>
                <a:lnTo>
                  <a:pt x="3314" y="146"/>
                </a:lnTo>
                <a:lnTo>
                  <a:pt x="3314" y="154"/>
                </a:lnTo>
                <a:lnTo>
                  <a:pt x="3315" y="161"/>
                </a:lnTo>
                <a:lnTo>
                  <a:pt x="3314" y="175"/>
                </a:lnTo>
                <a:lnTo>
                  <a:pt x="3312" y="188"/>
                </a:lnTo>
                <a:lnTo>
                  <a:pt x="3311" y="194"/>
                </a:lnTo>
                <a:lnTo>
                  <a:pt x="3309" y="200"/>
                </a:lnTo>
                <a:lnTo>
                  <a:pt x="3307" y="206"/>
                </a:lnTo>
                <a:lnTo>
                  <a:pt x="3305" y="211"/>
                </a:lnTo>
                <a:lnTo>
                  <a:pt x="3303" y="216"/>
                </a:lnTo>
                <a:lnTo>
                  <a:pt x="3300" y="220"/>
                </a:lnTo>
                <a:lnTo>
                  <a:pt x="3297" y="225"/>
                </a:lnTo>
                <a:lnTo>
                  <a:pt x="3294" y="229"/>
                </a:lnTo>
                <a:lnTo>
                  <a:pt x="3287" y="236"/>
                </a:lnTo>
                <a:lnTo>
                  <a:pt x="3283" y="239"/>
                </a:lnTo>
                <a:lnTo>
                  <a:pt x="3279" y="242"/>
                </a:lnTo>
                <a:lnTo>
                  <a:pt x="3271" y="246"/>
                </a:lnTo>
                <a:lnTo>
                  <a:pt x="3267" y="248"/>
                </a:lnTo>
                <a:lnTo>
                  <a:pt x="3262" y="249"/>
                </a:lnTo>
                <a:lnTo>
                  <a:pt x="3253" y="251"/>
                </a:lnTo>
                <a:lnTo>
                  <a:pt x="3243" y="252"/>
                </a:lnTo>
                <a:lnTo>
                  <a:pt x="3236" y="252"/>
                </a:lnTo>
                <a:lnTo>
                  <a:pt x="3230" y="251"/>
                </a:lnTo>
                <a:lnTo>
                  <a:pt x="3224" y="249"/>
                </a:lnTo>
                <a:lnTo>
                  <a:pt x="3219" y="247"/>
                </a:lnTo>
                <a:lnTo>
                  <a:pt x="3214" y="245"/>
                </a:lnTo>
                <a:lnTo>
                  <a:pt x="3210" y="242"/>
                </a:lnTo>
                <a:lnTo>
                  <a:pt x="3208" y="240"/>
                </a:lnTo>
                <a:lnTo>
                  <a:pt x="3206" y="239"/>
                </a:lnTo>
                <a:lnTo>
                  <a:pt x="3203" y="235"/>
                </a:lnTo>
                <a:lnTo>
                  <a:pt x="3200" y="232"/>
                </a:lnTo>
                <a:lnTo>
                  <a:pt x="3197" y="228"/>
                </a:lnTo>
                <a:lnTo>
                  <a:pt x="3193" y="221"/>
                </a:lnTo>
                <a:lnTo>
                  <a:pt x="3191" y="315"/>
                </a:lnTo>
                <a:lnTo>
                  <a:pt x="3142" y="315"/>
                </a:lnTo>
                <a:close/>
                <a:moveTo>
                  <a:pt x="3190" y="161"/>
                </a:moveTo>
                <a:lnTo>
                  <a:pt x="3191" y="172"/>
                </a:lnTo>
                <a:lnTo>
                  <a:pt x="3193" y="182"/>
                </a:lnTo>
                <a:lnTo>
                  <a:pt x="3194" y="187"/>
                </a:lnTo>
                <a:lnTo>
                  <a:pt x="3196" y="191"/>
                </a:lnTo>
                <a:lnTo>
                  <a:pt x="3198" y="195"/>
                </a:lnTo>
                <a:lnTo>
                  <a:pt x="3200" y="199"/>
                </a:lnTo>
                <a:lnTo>
                  <a:pt x="3205" y="205"/>
                </a:lnTo>
                <a:lnTo>
                  <a:pt x="3208" y="207"/>
                </a:lnTo>
                <a:lnTo>
                  <a:pt x="3212" y="209"/>
                </a:lnTo>
                <a:lnTo>
                  <a:pt x="3215" y="211"/>
                </a:lnTo>
                <a:lnTo>
                  <a:pt x="3219" y="212"/>
                </a:lnTo>
                <a:lnTo>
                  <a:pt x="3223" y="213"/>
                </a:lnTo>
                <a:lnTo>
                  <a:pt x="3227" y="213"/>
                </a:lnTo>
                <a:lnTo>
                  <a:pt x="3232" y="213"/>
                </a:lnTo>
                <a:lnTo>
                  <a:pt x="3236" y="212"/>
                </a:lnTo>
                <a:lnTo>
                  <a:pt x="3240" y="211"/>
                </a:lnTo>
                <a:lnTo>
                  <a:pt x="3243" y="209"/>
                </a:lnTo>
                <a:lnTo>
                  <a:pt x="3247" y="207"/>
                </a:lnTo>
                <a:lnTo>
                  <a:pt x="3250" y="205"/>
                </a:lnTo>
                <a:lnTo>
                  <a:pt x="3253" y="202"/>
                </a:lnTo>
                <a:lnTo>
                  <a:pt x="3255" y="198"/>
                </a:lnTo>
                <a:lnTo>
                  <a:pt x="3259" y="191"/>
                </a:lnTo>
                <a:lnTo>
                  <a:pt x="3261" y="186"/>
                </a:lnTo>
                <a:lnTo>
                  <a:pt x="3262" y="182"/>
                </a:lnTo>
                <a:lnTo>
                  <a:pt x="3263" y="177"/>
                </a:lnTo>
                <a:lnTo>
                  <a:pt x="3264" y="172"/>
                </a:lnTo>
                <a:lnTo>
                  <a:pt x="3264" y="166"/>
                </a:lnTo>
                <a:lnTo>
                  <a:pt x="3265" y="161"/>
                </a:lnTo>
                <a:lnTo>
                  <a:pt x="3264" y="150"/>
                </a:lnTo>
                <a:lnTo>
                  <a:pt x="3262" y="140"/>
                </a:lnTo>
                <a:lnTo>
                  <a:pt x="3261" y="135"/>
                </a:lnTo>
                <a:lnTo>
                  <a:pt x="3259" y="131"/>
                </a:lnTo>
                <a:lnTo>
                  <a:pt x="3257" y="127"/>
                </a:lnTo>
                <a:lnTo>
                  <a:pt x="3255" y="123"/>
                </a:lnTo>
                <a:lnTo>
                  <a:pt x="3253" y="120"/>
                </a:lnTo>
                <a:lnTo>
                  <a:pt x="3250" y="117"/>
                </a:lnTo>
                <a:lnTo>
                  <a:pt x="3247" y="115"/>
                </a:lnTo>
                <a:lnTo>
                  <a:pt x="3243" y="113"/>
                </a:lnTo>
                <a:lnTo>
                  <a:pt x="3240" y="111"/>
                </a:lnTo>
                <a:lnTo>
                  <a:pt x="3236" y="110"/>
                </a:lnTo>
                <a:lnTo>
                  <a:pt x="3232" y="109"/>
                </a:lnTo>
                <a:lnTo>
                  <a:pt x="3227" y="109"/>
                </a:lnTo>
                <a:lnTo>
                  <a:pt x="3219" y="110"/>
                </a:lnTo>
                <a:lnTo>
                  <a:pt x="3215" y="111"/>
                </a:lnTo>
                <a:lnTo>
                  <a:pt x="3212" y="113"/>
                </a:lnTo>
                <a:lnTo>
                  <a:pt x="3208" y="115"/>
                </a:lnTo>
                <a:lnTo>
                  <a:pt x="3205" y="117"/>
                </a:lnTo>
                <a:lnTo>
                  <a:pt x="3202" y="120"/>
                </a:lnTo>
                <a:lnTo>
                  <a:pt x="3200" y="123"/>
                </a:lnTo>
                <a:lnTo>
                  <a:pt x="3196" y="131"/>
                </a:lnTo>
                <a:lnTo>
                  <a:pt x="3194" y="135"/>
                </a:lnTo>
                <a:lnTo>
                  <a:pt x="3193" y="139"/>
                </a:lnTo>
                <a:lnTo>
                  <a:pt x="3192" y="144"/>
                </a:lnTo>
                <a:lnTo>
                  <a:pt x="3191" y="150"/>
                </a:lnTo>
                <a:lnTo>
                  <a:pt x="3190" y="155"/>
                </a:lnTo>
                <a:lnTo>
                  <a:pt x="3190" y="161"/>
                </a:lnTo>
                <a:close/>
                <a:moveTo>
                  <a:pt x="3373" y="50"/>
                </a:moveTo>
                <a:lnTo>
                  <a:pt x="3368" y="49"/>
                </a:lnTo>
                <a:lnTo>
                  <a:pt x="3363" y="48"/>
                </a:lnTo>
                <a:lnTo>
                  <a:pt x="3358" y="45"/>
                </a:lnTo>
                <a:lnTo>
                  <a:pt x="3354" y="42"/>
                </a:lnTo>
                <a:lnTo>
                  <a:pt x="3351" y="38"/>
                </a:lnTo>
                <a:lnTo>
                  <a:pt x="3348" y="34"/>
                </a:lnTo>
                <a:lnTo>
                  <a:pt x="3347" y="30"/>
                </a:lnTo>
                <a:lnTo>
                  <a:pt x="3346" y="25"/>
                </a:lnTo>
                <a:lnTo>
                  <a:pt x="3347" y="20"/>
                </a:lnTo>
                <a:lnTo>
                  <a:pt x="3348" y="15"/>
                </a:lnTo>
                <a:lnTo>
                  <a:pt x="3351" y="11"/>
                </a:lnTo>
                <a:lnTo>
                  <a:pt x="3354" y="7"/>
                </a:lnTo>
                <a:lnTo>
                  <a:pt x="3358" y="4"/>
                </a:lnTo>
                <a:lnTo>
                  <a:pt x="3363" y="2"/>
                </a:lnTo>
                <a:lnTo>
                  <a:pt x="3368" y="0"/>
                </a:lnTo>
                <a:lnTo>
                  <a:pt x="3373" y="0"/>
                </a:lnTo>
                <a:lnTo>
                  <a:pt x="3378" y="0"/>
                </a:lnTo>
                <a:lnTo>
                  <a:pt x="3383" y="2"/>
                </a:lnTo>
                <a:lnTo>
                  <a:pt x="3387" y="4"/>
                </a:lnTo>
                <a:lnTo>
                  <a:pt x="3392" y="7"/>
                </a:lnTo>
                <a:lnTo>
                  <a:pt x="3395" y="11"/>
                </a:lnTo>
                <a:lnTo>
                  <a:pt x="3397" y="15"/>
                </a:lnTo>
                <a:lnTo>
                  <a:pt x="3399" y="20"/>
                </a:lnTo>
                <a:lnTo>
                  <a:pt x="3399" y="25"/>
                </a:lnTo>
                <a:lnTo>
                  <a:pt x="3399" y="30"/>
                </a:lnTo>
                <a:lnTo>
                  <a:pt x="3397" y="34"/>
                </a:lnTo>
                <a:lnTo>
                  <a:pt x="3395" y="38"/>
                </a:lnTo>
                <a:lnTo>
                  <a:pt x="3392" y="42"/>
                </a:lnTo>
                <a:lnTo>
                  <a:pt x="3387" y="45"/>
                </a:lnTo>
                <a:lnTo>
                  <a:pt x="3383" y="48"/>
                </a:lnTo>
                <a:lnTo>
                  <a:pt x="3378" y="49"/>
                </a:lnTo>
                <a:lnTo>
                  <a:pt x="3373" y="50"/>
                </a:lnTo>
                <a:close/>
                <a:moveTo>
                  <a:pt x="3348" y="72"/>
                </a:moveTo>
                <a:lnTo>
                  <a:pt x="3397" y="72"/>
                </a:lnTo>
                <a:lnTo>
                  <a:pt x="3397" y="249"/>
                </a:lnTo>
                <a:lnTo>
                  <a:pt x="3348" y="249"/>
                </a:lnTo>
                <a:lnTo>
                  <a:pt x="3348" y="72"/>
                </a:lnTo>
                <a:close/>
                <a:moveTo>
                  <a:pt x="3585" y="123"/>
                </a:moveTo>
                <a:lnTo>
                  <a:pt x="3540" y="126"/>
                </a:lnTo>
                <a:lnTo>
                  <a:pt x="3539" y="121"/>
                </a:lnTo>
                <a:lnTo>
                  <a:pt x="3537" y="118"/>
                </a:lnTo>
                <a:lnTo>
                  <a:pt x="3534" y="114"/>
                </a:lnTo>
                <a:lnTo>
                  <a:pt x="3531" y="111"/>
                </a:lnTo>
                <a:lnTo>
                  <a:pt x="3527" y="108"/>
                </a:lnTo>
                <a:lnTo>
                  <a:pt x="3522" y="106"/>
                </a:lnTo>
                <a:lnTo>
                  <a:pt x="3516" y="105"/>
                </a:lnTo>
                <a:lnTo>
                  <a:pt x="3510" y="105"/>
                </a:lnTo>
                <a:lnTo>
                  <a:pt x="3505" y="105"/>
                </a:lnTo>
                <a:lnTo>
                  <a:pt x="3500" y="106"/>
                </a:lnTo>
                <a:lnTo>
                  <a:pt x="3495" y="108"/>
                </a:lnTo>
                <a:lnTo>
                  <a:pt x="3491" y="110"/>
                </a:lnTo>
                <a:lnTo>
                  <a:pt x="3488" y="112"/>
                </a:lnTo>
                <a:lnTo>
                  <a:pt x="3485" y="115"/>
                </a:lnTo>
                <a:lnTo>
                  <a:pt x="3484" y="119"/>
                </a:lnTo>
                <a:lnTo>
                  <a:pt x="3483" y="122"/>
                </a:lnTo>
                <a:lnTo>
                  <a:pt x="3484" y="125"/>
                </a:lnTo>
                <a:lnTo>
                  <a:pt x="3485" y="128"/>
                </a:lnTo>
                <a:lnTo>
                  <a:pt x="3486" y="131"/>
                </a:lnTo>
                <a:lnTo>
                  <a:pt x="3488" y="133"/>
                </a:lnTo>
                <a:lnTo>
                  <a:pt x="3491" y="135"/>
                </a:lnTo>
                <a:lnTo>
                  <a:pt x="3495" y="137"/>
                </a:lnTo>
                <a:lnTo>
                  <a:pt x="3500" y="139"/>
                </a:lnTo>
                <a:lnTo>
                  <a:pt x="3506" y="140"/>
                </a:lnTo>
                <a:lnTo>
                  <a:pt x="3538" y="146"/>
                </a:lnTo>
                <a:lnTo>
                  <a:pt x="3544" y="148"/>
                </a:lnTo>
                <a:lnTo>
                  <a:pt x="3550" y="150"/>
                </a:lnTo>
                <a:lnTo>
                  <a:pt x="3555" y="151"/>
                </a:lnTo>
                <a:lnTo>
                  <a:pt x="3560" y="153"/>
                </a:lnTo>
                <a:lnTo>
                  <a:pt x="3569" y="158"/>
                </a:lnTo>
                <a:lnTo>
                  <a:pt x="3576" y="164"/>
                </a:lnTo>
                <a:lnTo>
                  <a:pt x="3579" y="167"/>
                </a:lnTo>
                <a:lnTo>
                  <a:pt x="3582" y="170"/>
                </a:lnTo>
                <a:lnTo>
                  <a:pt x="3584" y="174"/>
                </a:lnTo>
                <a:lnTo>
                  <a:pt x="3586" y="177"/>
                </a:lnTo>
                <a:lnTo>
                  <a:pt x="3588" y="185"/>
                </a:lnTo>
                <a:lnTo>
                  <a:pt x="3589" y="190"/>
                </a:lnTo>
                <a:lnTo>
                  <a:pt x="3589" y="194"/>
                </a:lnTo>
                <a:lnTo>
                  <a:pt x="3589" y="199"/>
                </a:lnTo>
                <a:lnTo>
                  <a:pt x="3588" y="203"/>
                </a:lnTo>
                <a:lnTo>
                  <a:pt x="3587" y="207"/>
                </a:lnTo>
                <a:lnTo>
                  <a:pt x="3586" y="211"/>
                </a:lnTo>
                <a:lnTo>
                  <a:pt x="3585" y="214"/>
                </a:lnTo>
                <a:lnTo>
                  <a:pt x="3583" y="218"/>
                </a:lnTo>
                <a:lnTo>
                  <a:pt x="3581" y="221"/>
                </a:lnTo>
                <a:lnTo>
                  <a:pt x="3579" y="225"/>
                </a:lnTo>
                <a:lnTo>
                  <a:pt x="3573" y="231"/>
                </a:lnTo>
                <a:lnTo>
                  <a:pt x="3567" y="236"/>
                </a:lnTo>
                <a:lnTo>
                  <a:pt x="3559" y="241"/>
                </a:lnTo>
                <a:lnTo>
                  <a:pt x="3551" y="245"/>
                </a:lnTo>
                <a:lnTo>
                  <a:pt x="3542" y="248"/>
                </a:lnTo>
                <a:lnTo>
                  <a:pt x="3532" y="251"/>
                </a:lnTo>
                <a:lnTo>
                  <a:pt x="3521" y="252"/>
                </a:lnTo>
                <a:lnTo>
                  <a:pt x="3510" y="253"/>
                </a:lnTo>
                <a:lnTo>
                  <a:pt x="3502" y="252"/>
                </a:lnTo>
                <a:lnTo>
                  <a:pt x="3494" y="252"/>
                </a:lnTo>
                <a:lnTo>
                  <a:pt x="3486" y="250"/>
                </a:lnTo>
                <a:lnTo>
                  <a:pt x="3479" y="249"/>
                </a:lnTo>
                <a:lnTo>
                  <a:pt x="3472" y="247"/>
                </a:lnTo>
                <a:lnTo>
                  <a:pt x="3466" y="244"/>
                </a:lnTo>
                <a:lnTo>
                  <a:pt x="3460" y="241"/>
                </a:lnTo>
                <a:lnTo>
                  <a:pt x="3454" y="238"/>
                </a:lnTo>
                <a:lnTo>
                  <a:pt x="3449" y="234"/>
                </a:lnTo>
                <a:lnTo>
                  <a:pt x="3445" y="230"/>
                </a:lnTo>
                <a:lnTo>
                  <a:pt x="3441" y="225"/>
                </a:lnTo>
                <a:lnTo>
                  <a:pt x="3437" y="221"/>
                </a:lnTo>
                <a:lnTo>
                  <a:pt x="3434" y="215"/>
                </a:lnTo>
                <a:lnTo>
                  <a:pt x="3432" y="210"/>
                </a:lnTo>
                <a:lnTo>
                  <a:pt x="3430" y="204"/>
                </a:lnTo>
                <a:lnTo>
                  <a:pt x="3429" y="198"/>
                </a:lnTo>
                <a:lnTo>
                  <a:pt x="3478" y="195"/>
                </a:lnTo>
                <a:lnTo>
                  <a:pt x="3480" y="200"/>
                </a:lnTo>
                <a:lnTo>
                  <a:pt x="3482" y="205"/>
                </a:lnTo>
                <a:lnTo>
                  <a:pt x="3485" y="209"/>
                </a:lnTo>
                <a:lnTo>
                  <a:pt x="3489" y="212"/>
                </a:lnTo>
                <a:lnTo>
                  <a:pt x="3493" y="214"/>
                </a:lnTo>
                <a:lnTo>
                  <a:pt x="3498" y="216"/>
                </a:lnTo>
                <a:lnTo>
                  <a:pt x="3504" y="217"/>
                </a:lnTo>
                <a:lnTo>
                  <a:pt x="3510" y="217"/>
                </a:lnTo>
                <a:lnTo>
                  <a:pt x="3516" y="217"/>
                </a:lnTo>
                <a:lnTo>
                  <a:pt x="3522" y="216"/>
                </a:lnTo>
                <a:lnTo>
                  <a:pt x="3527" y="214"/>
                </a:lnTo>
                <a:lnTo>
                  <a:pt x="3529" y="213"/>
                </a:lnTo>
                <a:lnTo>
                  <a:pt x="3531" y="212"/>
                </a:lnTo>
                <a:lnTo>
                  <a:pt x="3535" y="209"/>
                </a:lnTo>
                <a:lnTo>
                  <a:pt x="3537" y="206"/>
                </a:lnTo>
                <a:lnTo>
                  <a:pt x="3538" y="205"/>
                </a:lnTo>
                <a:lnTo>
                  <a:pt x="3539" y="203"/>
                </a:lnTo>
                <a:lnTo>
                  <a:pt x="3539" y="199"/>
                </a:lnTo>
                <a:lnTo>
                  <a:pt x="3539" y="196"/>
                </a:lnTo>
                <a:lnTo>
                  <a:pt x="3538" y="193"/>
                </a:lnTo>
                <a:lnTo>
                  <a:pt x="3536" y="191"/>
                </a:lnTo>
                <a:lnTo>
                  <a:pt x="3533" y="188"/>
                </a:lnTo>
                <a:lnTo>
                  <a:pt x="3530" y="186"/>
                </a:lnTo>
                <a:lnTo>
                  <a:pt x="3526" y="184"/>
                </a:lnTo>
                <a:lnTo>
                  <a:pt x="3522" y="183"/>
                </a:lnTo>
                <a:lnTo>
                  <a:pt x="3516" y="182"/>
                </a:lnTo>
                <a:lnTo>
                  <a:pt x="3486" y="176"/>
                </a:lnTo>
                <a:lnTo>
                  <a:pt x="3480" y="174"/>
                </a:lnTo>
                <a:lnTo>
                  <a:pt x="3474" y="173"/>
                </a:lnTo>
                <a:lnTo>
                  <a:pt x="3463" y="169"/>
                </a:lnTo>
                <a:lnTo>
                  <a:pt x="3459" y="166"/>
                </a:lnTo>
                <a:lnTo>
                  <a:pt x="3455" y="164"/>
                </a:lnTo>
                <a:lnTo>
                  <a:pt x="3451" y="161"/>
                </a:lnTo>
                <a:lnTo>
                  <a:pt x="3447" y="158"/>
                </a:lnTo>
                <a:lnTo>
                  <a:pt x="3444" y="155"/>
                </a:lnTo>
                <a:lnTo>
                  <a:pt x="3442" y="151"/>
                </a:lnTo>
                <a:lnTo>
                  <a:pt x="3440" y="147"/>
                </a:lnTo>
                <a:lnTo>
                  <a:pt x="3437" y="143"/>
                </a:lnTo>
                <a:lnTo>
                  <a:pt x="3435" y="139"/>
                </a:lnTo>
                <a:lnTo>
                  <a:pt x="3434" y="135"/>
                </a:lnTo>
                <a:lnTo>
                  <a:pt x="3434" y="130"/>
                </a:lnTo>
                <a:lnTo>
                  <a:pt x="3434" y="125"/>
                </a:lnTo>
                <a:lnTo>
                  <a:pt x="3434" y="119"/>
                </a:lnTo>
                <a:lnTo>
                  <a:pt x="3435" y="113"/>
                </a:lnTo>
                <a:lnTo>
                  <a:pt x="3437" y="107"/>
                </a:lnTo>
                <a:lnTo>
                  <a:pt x="3440" y="102"/>
                </a:lnTo>
                <a:lnTo>
                  <a:pt x="3443" y="97"/>
                </a:lnTo>
                <a:lnTo>
                  <a:pt x="3446" y="93"/>
                </a:lnTo>
                <a:lnTo>
                  <a:pt x="3450" y="89"/>
                </a:lnTo>
                <a:lnTo>
                  <a:pt x="3455" y="85"/>
                </a:lnTo>
                <a:lnTo>
                  <a:pt x="3460" y="81"/>
                </a:lnTo>
                <a:lnTo>
                  <a:pt x="3466" y="78"/>
                </a:lnTo>
                <a:lnTo>
                  <a:pt x="3472" y="76"/>
                </a:lnTo>
                <a:lnTo>
                  <a:pt x="3479" y="74"/>
                </a:lnTo>
                <a:lnTo>
                  <a:pt x="3482" y="73"/>
                </a:lnTo>
                <a:lnTo>
                  <a:pt x="3486" y="72"/>
                </a:lnTo>
                <a:lnTo>
                  <a:pt x="3493" y="71"/>
                </a:lnTo>
                <a:lnTo>
                  <a:pt x="3501" y="70"/>
                </a:lnTo>
                <a:lnTo>
                  <a:pt x="3510" y="70"/>
                </a:lnTo>
                <a:lnTo>
                  <a:pt x="3518" y="70"/>
                </a:lnTo>
                <a:lnTo>
                  <a:pt x="3525" y="71"/>
                </a:lnTo>
                <a:lnTo>
                  <a:pt x="3533" y="72"/>
                </a:lnTo>
                <a:lnTo>
                  <a:pt x="3540" y="74"/>
                </a:lnTo>
                <a:lnTo>
                  <a:pt x="3546" y="76"/>
                </a:lnTo>
                <a:lnTo>
                  <a:pt x="3552" y="78"/>
                </a:lnTo>
                <a:lnTo>
                  <a:pt x="3557" y="81"/>
                </a:lnTo>
                <a:lnTo>
                  <a:pt x="3562" y="84"/>
                </a:lnTo>
                <a:lnTo>
                  <a:pt x="3567" y="88"/>
                </a:lnTo>
                <a:lnTo>
                  <a:pt x="3571" y="92"/>
                </a:lnTo>
                <a:lnTo>
                  <a:pt x="3575" y="96"/>
                </a:lnTo>
                <a:lnTo>
                  <a:pt x="3578" y="101"/>
                </a:lnTo>
                <a:lnTo>
                  <a:pt x="3580" y="106"/>
                </a:lnTo>
                <a:lnTo>
                  <a:pt x="3582" y="111"/>
                </a:lnTo>
                <a:lnTo>
                  <a:pt x="3584" y="117"/>
                </a:lnTo>
                <a:lnTo>
                  <a:pt x="3585" y="123"/>
                </a:lnTo>
                <a:close/>
                <a:moveTo>
                  <a:pt x="3714" y="72"/>
                </a:moveTo>
                <a:lnTo>
                  <a:pt x="3714" y="109"/>
                </a:lnTo>
                <a:lnTo>
                  <a:pt x="3680" y="109"/>
                </a:lnTo>
                <a:lnTo>
                  <a:pt x="3680" y="195"/>
                </a:lnTo>
                <a:lnTo>
                  <a:pt x="3681" y="199"/>
                </a:lnTo>
                <a:lnTo>
                  <a:pt x="3682" y="203"/>
                </a:lnTo>
                <a:lnTo>
                  <a:pt x="3682" y="205"/>
                </a:lnTo>
                <a:lnTo>
                  <a:pt x="3683" y="206"/>
                </a:lnTo>
                <a:lnTo>
                  <a:pt x="3685" y="208"/>
                </a:lnTo>
                <a:lnTo>
                  <a:pt x="3687" y="210"/>
                </a:lnTo>
                <a:lnTo>
                  <a:pt x="3690" y="211"/>
                </a:lnTo>
                <a:lnTo>
                  <a:pt x="3693" y="212"/>
                </a:lnTo>
                <a:lnTo>
                  <a:pt x="3697" y="212"/>
                </a:lnTo>
                <a:lnTo>
                  <a:pt x="3704" y="211"/>
                </a:lnTo>
                <a:lnTo>
                  <a:pt x="3709" y="210"/>
                </a:lnTo>
                <a:lnTo>
                  <a:pt x="3717" y="247"/>
                </a:lnTo>
                <a:lnTo>
                  <a:pt x="3707" y="250"/>
                </a:lnTo>
                <a:lnTo>
                  <a:pt x="3699" y="251"/>
                </a:lnTo>
                <a:lnTo>
                  <a:pt x="3690" y="252"/>
                </a:lnTo>
                <a:lnTo>
                  <a:pt x="3684" y="252"/>
                </a:lnTo>
                <a:lnTo>
                  <a:pt x="3678" y="251"/>
                </a:lnTo>
                <a:lnTo>
                  <a:pt x="3672" y="250"/>
                </a:lnTo>
                <a:lnTo>
                  <a:pt x="3666" y="249"/>
                </a:lnTo>
                <a:lnTo>
                  <a:pt x="3661" y="248"/>
                </a:lnTo>
                <a:lnTo>
                  <a:pt x="3656" y="245"/>
                </a:lnTo>
                <a:lnTo>
                  <a:pt x="3652" y="243"/>
                </a:lnTo>
                <a:lnTo>
                  <a:pt x="3647" y="240"/>
                </a:lnTo>
                <a:lnTo>
                  <a:pt x="3644" y="237"/>
                </a:lnTo>
                <a:lnTo>
                  <a:pt x="3640" y="233"/>
                </a:lnTo>
                <a:lnTo>
                  <a:pt x="3638" y="229"/>
                </a:lnTo>
                <a:lnTo>
                  <a:pt x="3635" y="224"/>
                </a:lnTo>
                <a:lnTo>
                  <a:pt x="3634" y="219"/>
                </a:lnTo>
                <a:lnTo>
                  <a:pt x="3632" y="213"/>
                </a:lnTo>
                <a:lnTo>
                  <a:pt x="3632" y="208"/>
                </a:lnTo>
                <a:lnTo>
                  <a:pt x="3631" y="201"/>
                </a:lnTo>
                <a:lnTo>
                  <a:pt x="3631" y="109"/>
                </a:lnTo>
                <a:lnTo>
                  <a:pt x="3607" y="109"/>
                </a:lnTo>
                <a:lnTo>
                  <a:pt x="3607" y="72"/>
                </a:lnTo>
                <a:lnTo>
                  <a:pt x="3631" y="72"/>
                </a:lnTo>
                <a:lnTo>
                  <a:pt x="3631" y="30"/>
                </a:lnTo>
                <a:lnTo>
                  <a:pt x="3680" y="30"/>
                </a:lnTo>
                <a:lnTo>
                  <a:pt x="3680" y="72"/>
                </a:lnTo>
                <a:lnTo>
                  <a:pt x="3714" y="72"/>
                </a:lnTo>
                <a:close/>
                <a:moveTo>
                  <a:pt x="3821" y="253"/>
                </a:moveTo>
                <a:lnTo>
                  <a:pt x="3808" y="252"/>
                </a:lnTo>
                <a:lnTo>
                  <a:pt x="3801" y="251"/>
                </a:lnTo>
                <a:lnTo>
                  <a:pt x="3796" y="250"/>
                </a:lnTo>
                <a:lnTo>
                  <a:pt x="3784" y="246"/>
                </a:lnTo>
                <a:lnTo>
                  <a:pt x="3779" y="244"/>
                </a:lnTo>
                <a:lnTo>
                  <a:pt x="3774" y="241"/>
                </a:lnTo>
                <a:lnTo>
                  <a:pt x="3765" y="235"/>
                </a:lnTo>
                <a:lnTo>
                  <a:pt x="3761" y="231"/>
                </a:lnTo>
                <a:lnTo>
                  <a:pt x="3757" y="227"/>
                </a:lnTo>
                <a:lnTo>
                  <a:pt x="3750" y="219"/>
                </a:lnTo>
                <a:lnTo>
                  <a:pt x="3747" y="214"/>
                </a:lnTo>
                <a:lnTo>
                  <a:pt x="3744" y="209"/>
                </a:lnTo>
                <a:lnTo>
                  <a:pt x="3740" y="198"/>
                </a:lnTo>
                <a:lnTo>
                  <a:pt x="3738" y="193"/>
                </a:lnTo>
                <a:lnTo>
                  <a:pt x="3736" y="187"/>
                </a:lnTo>
                <a:lnTo>
                  <a:pt x="3735" y="181"/>
                </a:lnTo>
                <a:lnTo>
                  <a:pt x="3734" y="175"/>
                </a:lnTo>
                <a:lnTo>
                  <a:pt x="3734" y="168"/>
                </a:lnTo>
                <a:lnTo>
                  <a:pt x="3734" y="161"/>
                </a:lnTo>
                <a:lnTo>
                  <a:pt x="3734" y="155"/>
                </a:lnTo>
                <a:lnTo>
                  <a:pt x="3734" y="148"/>
                </a:lnTo>
                <a:lnTo>
                  <a:pt x="3735" y="142"/>
                </a:lnTo>
                <a:lnTo>
                  <a:pt x="3736" y="136"/>
                </a:lnTo>
                <a:lnTo>
                  <a:pt x="3740" y="124"/>
                </a:lnTo>
                <a:lnTo>
                  <a:pt x="3742" y="119"/>
                </a:lnTo>
                <a:lnTo>
                  <a:pt x="3744" y="114"/>
                </a:lnTo>
                <a:lnTo>
                  <a:pt x="3750" y="104"/>
                </a:lnTo>
                <a:lnTo>
                  <a:pt x="3753" y="99"/>
                </a:lnTo>
                <a:lnTo>
                  <a:pt x="3757" y="95"/>
                </a:lnTo>
                <a:lnTo>
                  <a:pt x="3761" y="91"/>
                </a:lnTo>
                <a:lnTo>
                  <a:pt x="3765" y="88"/>
                </a:lnTo>
                <a:lnTo>
                  <a:pt x="3770" y="85"/>
                </a:lnTo>
                <a:lnTo>
                  <a:pt x="3774" y="82"/>
                </a:lnTo>
                <a:lnTo>
                  <a:pt x="3779" y="79"/>
                </a:lnTo>
                <a:lnTo>
                  <a:pt x="3784" y="77"/>
                </a:lnTo>
                <a:lnTo>
                  <a:pt x="3790" y="75"/>
                </a:lnTo>
                <a:lnTo>
                  <a:pt x="3796" y="73"/>
                </a:lnTo>
                <a:lnTo>
                  <a:pt x="3801" y="72"/>
                </a:lnTo>
                <a:lnTo>
                  <a:pt x="3808" y="71"/>
                </a:lnTo>
                <a:lnTo>
                  <a:pt x="3821" y="70"/>
                </a:lnTo>
                <a:lnTo>
                  <a:pt x="3834" y="71"/>
                </a:lnTo>
                <a:lnTo>
                  <a:pt x="3840" y="72"/>
                </a:lnTo>
                <a:lnTo>
                  <a:pt x="3846" y="73"/>
                </a:lnTo>
                <a:lnTo>
                  <a:pt x="3857" y="77"/>
                </a:lnTo>
                <a:lnTo>
                  <a:pt x="3862" y="79"/>
                </a:lnTo>
                <a:lnTo>
                  <a:pt x="3867" y="82"/>
                </a:lnTo>
                <a:lnTo>
                  <a:pt x="3876" y="88"/>
                </a:lnTo>
                <a:lnTo>
                  <a:pt x="3880" y="91"/>
                </a:lnTo>
                <a:lnTo>
                  <a:pt x="3884" y="95"/>
                </a:lnTo>
                <a:lnTo>
                  <a:pt x="3891" y="104"/>
                </a:lnTo>
                <a:lnTo>
                  <a:pt x="3894" y="109"/>
                </a:lnTo>
                <a:lnTo>
                  <a:pt x="3897" y="114"/>
                </a:lnTo>
                <a:lnTo>
                  <a:pt x="3903" y="124"/>
                </a:lnTo>
                <a:lnTo>
                  <a:pt x="3904" y="130"/>
                </a:lnTo>
                <a:lnTo>
                  <a:pt x="3906" y="136"/>
                </a:lnTo>
                <a:lnTo>
                  <a:pt x="3907" y="142"/>
                </a:lnTo>
                <a:lnTo>
                  <a:pt x="3908" y="148"/>
                </a:lnTo>
                <a:lnTo>
                  <a:pt x="3908" y="155"/>
                </a:lnTo>
                <a:lnTo>
                  <a:pt x="3909" y="161"/>
                </a:lnTo>
                <a:lnTo>
                  <a:pt x="3908" y="168"/>
                </a:lnTo>
                <a:lnTo>
                  <a:pt x="3908" y="175"/>
                </a:lnTo>
                <a:lnTo>
                  <a:pt x="3907" y="181"/>
                </a:lnTo>
                <a:lnTo>
                  <a:pt x="3906" y="187"/>
                </a:lnTo>
                <a:lnTo>
                  <a:pt x="3903" y="198"/>
                </a:lnTo>
                <a:lnTo>
                  <a:pt x="3900" y="204"/>
                </a:lnTo>
                <a:lnTo>
                  <a:pt x="3897" y="209"/>
                </a:lnTo>
                <a:lnTo>
                  <a:pt x="3891" y="219"/>
                </a:lnTo>
                <a:lnTo>
                  <a:pt x="3888" y="223"/>
                </a:lnTo>
                <a:lnTo>
                  <a:pt x="3884" y="227"/>
                </a:lnTo>
                <a:lnTo>
                  <a:pt x="3880" y="231"/>
                </a:lnTo>
                <a:lnTo>
                  <a:pt x="3876" y="235"/>
                </a:lnTo>
                <a:lnTo>
                  <a:pt x="3872" y="238"/>
                </a:lnTo>
                <a:lnTo>
                  <a:pt x="3867" y="241"/>
                </a:lnTo>
                <a:lnTo>
                  <a:pt x="3862" y="244"/>
                </a:lnTo>
                <a:lnTo>
                  <a:pt x="3857" y="246"/>
                </a:lnTo>
                <a:lnTo>
                  <a:pt x="3851" y="248"/>
                </a:lnTo>
                <a:lnTo>
                  <a:pt x="3846" y="250"/>
                </a:lnTo>
                <a:lnTo>
                  <a:pt x="3840" y="251"/>
                </a:lnTo>
                <a:lnTo>
                  <a:pt x="3834" y="252"/>
                </a:lnTo>
                <a:lnTo>
                  <a:pt x="3821" y="253"/>
                </a:lnTo>
                <a:close/>
                <a:moveTo>
                  <a:pt x="3821" y="215"/>
                </a:moveTo>
                <a:lnTo>
                  <a:pt x="3825" y="214"/>
                </a:lnTo>
                <a:lnTo>
                  <a:pt x="3829" y="214"/>
                </a:lnTo>
                <a:lnTo>
                  <a:pt x="3833" y="212"/>
                </a:lnTo>
                <a:lnTo>
                  <a:pt x="3837" y="211"/>
                </a:lnTo>
                <a:lnTo>
                  <a:pt x="3840" y="209"/>
                </a:lnTo>
                <a:lnTo>
                  <a:pt x="3843" y="206"/>
                </a:lnTo>
                <a:lnTo>
                  <a:pt x="3846" y="203"/>
                </a:lnTo>
                <a:lnTo>
                  <a:pt x="3848" y="199"/>
                </a:lnTo>
                <a:lnTo>
                  <a:pt x="3851" y="195"/>
                </a:lnTo>
                <a:lnTo>
                  <a:pt x="3852" y="191"/>
                </a:lnTo>
                <a:lnTo>
                  <a:pt x="3854" y="187"/>
                </a:lnTo>
                <a:lnTo>
                  <a:pt x="3855" y="182"/>
                </a:lnTo>
                <a:lnTo>
                  <a:pt x="3857" y="172"/>
                </a:lnTo>
                <a:lnTo>
                  <a:pt x="3858" y="167"/>
                </a:lnTo>
                <a:lnTo>
                  <a:pt x="3858" y="161"/>
                </a:lnTo>
                <a:lnTo>
                  <a:pt x="3857" y="150"/>
                </a:lnTo>
                <a:lnTo>
                  <a:pt x="3855" y="140"/>
                </a:lnTo>
                <a:lnTo>
                  <a:pt x="3854" y="135"/>
                </a:lnTo>
                <a:lnTo>
                  <a:pt x="3852" y="131"/>
                </a:lnTo>
                <a:lnTo>
                  <a:pt x="3848" y="123"/>
                </a:lnTo>
                <a:lnTo>
                  <a:pt x="3846" y="119"/>
                </a:lnTo>
                <a:lnTo>
                  <a:pt x="3843" y="116"/>
                </a:lnTo>
                <a:lnTo>
                  <a:pt x="3840" y="113"/>
                </a:lnTo>
                <a:lnTo>
                  <a:pt x="3837" y="111"/>
                </a:lnTo>
                <a:lnTo>
                  <a:pt x="3833" y="110"/>
                </a:lnTo>
                <a:lnTo>
                  <a:pt x="3829" y="108"/>
                </a:lnTo>
                <a:lnTo>
                  <a:pt x="3825" y="108"/>
                </a:lnTo>
                <a:lnTo>
                  <a:pt x="3821" y="107"/>
                </a:lnTo>
                <a:lnTo>
                  <a:pt x="3816" y="108"/>
                </a:lnTo>
                <a:lnTo>
                  <a:pt x="3812" y="108"/>
                </a:lnTo>
                <a:lnTo>
                  <a:pt x="3808" y="110"/>
                </a:lnTo>
                <a:lnTo>
                  <a:pt x="3805" y="111"/>
                </a:lnTo>
                <a:lnTo>
                  <a:pt x="3801" y="113"/>
                </a:lnTo>
                <a:lnTo>
                  <a:pt x="3798" y="116"/>
                </a:lnTo>
                <a:lnTo>
                  <a:pt x="3795" y="119"/>
                </a:lnTo>
                <a:lnTo>
                  <a:pt x="3793" y="123"/>
                </a:lnTo>
                <a:lnTo>
                  <a:pt x="3789" y="131"/>
                </a:lnTo>
                <a:lnTo>
                  <a:pt x="3787" y="135"/>
                </a:lnTo>
                <a:lnTo>
                  <a:pt x="3786" y="140"/>
                </a:lnTo>
                <a:lnTo>
                  <a:pt x="3785" y="145"/>
                </a:lnTo>
                <a:lnTo>
                  <a:pt x="3784" y="150"/>
                </a:lnTo>
                <a:lnTo>
                  <a:pt x="3784" y="155"/>
                </a:lnTo>
                <a:lnTo>
                  <a:pt x="3783" y="161"/>
                </a:lnTo>
                <a:lnTo>
                  <a:pt x="3784" y="172"/>
                </a:lnTo>
                <a:lnTo>
                  <a:pt x="3786" y="182"/>
                </a:lnTo>
                <a:lnTo>
                  <a:pt x="3787" y="187"/>
                </a:lnTo>
                <a:lnTo>
                  <a:pt x="3789" y="191"/>
                </a:lnTo>
                <a:lnTo>
                  <a:pt x="3791" y="195"/>
                </a:lnTo>
                <a:lnTo>
                  <a:pt x="3793" y="199"/>
                </a:lnTo>
                <a:lnTo>
                  <a:pt x="3795" y="203"/>
                </a:lnTo>
                <a:lnTo>
                  <a:pt x="3798" y="206"/>
                </a:lnTo>
                <a:lnTo>
                  <a:pt x="3801" y="209"/>
                </a:lnTo>
                <a:lnTo>
                  <a:pt x="3805" y="211"/>
                </a:lnTo>
                <a:lnTo>
                  <a:pt x="3808" y="212"/>
                </a:lnTo>
                <a:lnTo>
                  <a:pt x="3812" y="214"/>
                </a:lnTo>
                <a:lnTo>
                  <a:pt x="3816" y="214"/>
                </a:lnTo>
                <a:lnTo>
                  <a:pt x="3821" y="215"/>
                </a:lnTo>
                <a:close/>
                <a:moveTo>
                  <a:pt x="1623" y="930"/>
                </a:moveTo>
                <a:lnTo>
                  <a:pt x="1569" y="930"/>
                </a:lnTo>
                <a:lnTo>
                  <a:pt x="1651" y="694"/>
                </a:lnTo>
                <a:lnTo>
                  <a:pt x="1715" y="694"/>
                </a:lnTo>
                <a:lnTo>
                  <a:pt x="1797" y="930"/>
                </a:lnTo>
                <a:lnTo>
                  <a:pt x="1743" y="930"/>
                </a:lnTo>
                <a:lnTo>
                  <a:pt x="1726" y="876"/>
                </a:lnTo>
                <a:lnTo>
                  <a:pt x="1641" y="876"/>
                </a:lnTo>
                <a:lnTo>
                  <a:pt x="1623" y="930"/>
                </a:lnTo>
                <a:close/>
                <a:moveTo>
                  <a:pt x="1653" y="837"/>
                </a:moveTo>
                <a:lnTo>
                  <a:pt x="1713" y="837"/>
                </a:lnTo>
                <a:lnTo>
                  <a:pt x="1684" y="748"/>
                </a:lnTo>
                <a:lnTo>
                  <a:pt x="1653" y="837"/>
                </a:lnTo>
                <a:close/>
                <a:moveTo>
                  <a:pt x="1874" y="933"/>
                </a:moveTo>
                <a:lnTo>
                  <a:pt x="1867" y="933"/>
                </a:lnTo>
                <a:lnTo>
                  <a:pt x="1861" y="932"/>
                </a:lnTo>
                <a:lnTo>
                  <a:pt x="1856" y="931"/>
                </a:lnTo>
                <a:lnTo>
                  <a:pt x="1850" y="930"/>
                </a:lnTo>
                <a:lnTo>
                  <a:pt x="1845" y="928"/>
                </a:lnTo>
                <a:lnTo>
                  <a:pt x="1840" y="926"/>
                </a:lnTo>
                <a:lnTo>
                  <a:pt x="1836" y="923"/>
                </a:lnTo>
                <a:lnTo>
                  <a:pt x="1832" y="920"/>
                </a:lnTo>
                <a:lnTo>
                  <a:pt x="1828" y="916"/>
                </a:lnTo>
                <a:lnTo>
                  <a:pt x="1824" y="913"/>
                </a:lnTo>
                <a:lnTo>
                  <a:pt x="1821" y="908"/>
                </a:lnTo>
                <a:lnTo>
                  <a:pt x="1820" y="906"/>
                </a:lnTo>
                <a:lnTo>
                  <a:pt x="1819" y="903"/>
                </a:lnTo>
                <a:lnTo>
                  <a:pt x="1817" y="898"/>
                </a:lnTo>
                <a:lnTo>
                  <a:pt x="1816" y="893"/>
                </a:lnTo>
                <a:lnTo>
                  <a:pt x="1815" y="887"/>
                </a:lnTo>
                <a:lnTo>
                  <a:pt x="1815" y="880"/>
                </a:lnTo>
                <a:lnTo>
                  <a:pt x="1815" y="871"/>
                </a:lnTo>
                <a:lnTo>
                  <a:pt x="1817" y="863"/>
                </a:lnTo>
                <a:lnTo>
                  <a:pt x="1818" y="859"/>
                </a:lnTo>
                <a:lnTo>
                  <a:pt x="1820" y="856"/>
                </a:lnTo>
                <a:lnTo>
                  <a:pt x="1824" y="849"/>
                </a:lnTo>
                <a:lnTo>
                  <a:pt x="1827" y="847"/>
                </a:lnTo>
                <a:lnTo>
                  <a:pt x="1829" y="844"/>
                </a:lnTo>
                <a:lnTo>
                  <a:pt x="1832" y="842"/>
                </a:lnTo>
                <a:lnTo>
                  <a:pt x="1835" y="840"/>
                </a:lnTo>
                <a:lnTo>
                  <a:pt x="1838" y="838"/>
                </a:lnTo>
                <a:lnTo>
                  <a:pt x="1841" y="836"/>
                </a:lnTo>
                <a:lnTo>
                  <a:pt x="1845" y="834"/>
                </a:lnTo>
                <a:lnTo>
                  <a:pt x="1849" y="833"/>
                </a:lnTo>
                <a:lnTo>
                  <a:pt x="1856" y="831"/>
                </a:lnTo>
                <a:lnTo>
                  <a:pt x="1864" y="829"/>
                </a:lnTo>
                <a:lnTo>
                  <a:pt x="1873" y="827"/>
                </a:lnTo>
                <a:lnTo>
                  <a:pt x="1881" y="826"/>
                </a:lnTo>
                <a:lnTo>
                  <a:pt x="1901" y="824"/>
                </a:lnTo>
                <a:lnTo>
                  <a:pt x="1908" y="822"/>
                </a:lnTo>
                <a:lnTo>
                  <a:pt x="1914" y="821"/>
                </a:lnTo>
                <a:lnTo>
                  <a:pt x="1918" y="820"/>
                </a:lnTo>
                <a:lnTo>
                  <a:pt x="1920" y="818"/>
                </a:lnTo>
                <a:lnTo>
                  <a:pt x="1922" y="817"/>
                </a:lnTo>
                <a:lnTo>
                  <a:pt x="1923" y="816"/>
                </a:lnTo>
                <a:lnTo>
                  <a:pt x="1923" y="814"/>
                </a:lnTo>
                <a:lnTo>
                  <a:pt x="1924" y="812"/>
                </a:lnTo>
                <a:lnTo>
                  <a:pt x="1924" y="810"/>
                </a:lnTo>
                <a:lnTo>
                  <a:pt x="1924" y="805"/>
                </a:lnTo>
                <a:lnTo>
                  <a:pt x="1922" y="800"/>
                </a:lnTo>
                <a:lnTo>
                  <a:pt x="1921" y="798"/>
                </a:lnTo>
                <a:lnTo>
                  <a:pt x="1920" y="796"/>
                </a:lnTo>
                <a:lnTo>
                  <a:pt x="1919" y="794"/>
                </a:lnTo>
                <a:lnTo>
                  <a:pt x="1917" y="793"/>
                </a:lnTo>
                <a:lnTo>
                  <a:pt x="1913" y="790"/>
                </a:lnTo>
                <a:lnTo>
                  <a:pt x="1909" y="788"/>
                </a:lnTo>
                <a:lnTo>
                  <a:pt x="1904" y="787"/>
                </a:lnTo>
                <a:lnTo>
                  <a:pt x="1898" y="787"/>
                </a:lnTo>
                <a:lnTo>
                  <a:pt x="1892" y="787"/>
                </a:lnTo>
                <a:lnTo>
                  <a:pt x="1886" y="788"/>
                </a:lnTo>
                <a:lnTo>
                  <a:pt x="1881" y="790"/>
                </a:lnTo>
                <a:lnTo>
                  <a:pt x="1877" y="792"/>
                </a:lnTo>
                <a:lnTo>
                  <a:pt x="1873" y="795"/>
                </a:lnTo>
                <a:lnTo>
                  <a:pt x="1870" y="799"/>
                </a:lnTo>
                <a:lnTo>
                  <a:pt x="1868" y="803"/>
                </a:lnTo>
                <a:lnTo>
                  <a:pt x="1867" y="805"/>
                </a:lnTo>
                <a:lnTo>
                  <a:pt x="1866" y="807"/>
                </a:lnTo>
                <a:lnTo>
                  <a:pt x="1821" y="803"/>
                </a:lnTo>
                <a:lnTo>
                  <a:pt x="1823" y="797"/>
                </a:lnTo>
                <a:lnTo>
                  <a:pt x="1825" y="792"/>
                </a:lnTo>
                <a:lnTo>
                  <a:pt x="1827" y="787"/>
                </a:lnTo>
                <a:lnTo>
                  <a:pt x="1830" y="782"/>
                </a:lnTo>
                <a:lnTo>
                  <a:pt x="1833" y="777"/>
                </a:lnTo>
                <a:lnTo>
                  <a:pt x="1837" y="773"/>
                </a:lnTo>
                <a:lnTo>
                  <a:pt x="1841" y="769"/>
                </a:lnTo>
                <a:lnTo>
                  <a:pt x="1846" y="765"/>
                </a:lnTo>
                <a:lnTo>
                  <a:pt x="1851" y="762"/>
                </a:lnTo>
                <a:lnTo>
                  <a:pt x="1857" y="759"/>
                </a:lnTo>
                <a:lnTo>
                  <a:pt x="1863" y="756"/>
                </a:lnTo>
                <a:lnTo>
                  <a:pt x="1869" y="754"/>
                </a:lnTo>
                <a:lnTo>
                  <a:pt x="1876" y="753"/>
                </a:lnTo>
                <a:lnTo>
                  <a:pt x="1883" y="752"/>
                </a:lnTo>
                <a:lnTo>
                  <a:pt x="1890" y="751"/>
                </a:lnTo>
                <a:lnTo>
                  <a:pt x="1898" y="751"/>
                </a:lnTo>
                <a:lnTo>
                  <a:pt x="1908" y="751"/>
                </a:lnTo>
                <a:lnTo>
                  <a:pt x="1917" y="752"/>
                </a:lnTo>
                <a:lnTo>
                  <a:pt x="1926" y="754"/>
                </a:lnTo>
                <a:lnTo>
                  <a:pt x="1935" y="757"/>
                </a:lnTo>
                <a:lnTo>
                  <a:pt x="1943" y="761"/>
                </a:lnTo>
                <a:lnTo>
                  <a:pt x="1947" y="763"/>
                </a:lnTo>
                <a:lnTo>
                  <a:pt x="1950" y="765"/>
                </a:lnTo>
                <a:lnTo>
                  <a:pt x="1957" y="770"/>
                </a:lnTo>
                <a:lnTo>
                  <a:pt x="1963" y="776"/>
                </a:lnTo>
                <a:lnTo>
                  <a:pt x="1965" y="780"/>
                </a:lnTo>
                <a:lnTo>
                  <a:pt x="1967" y="784"/>
                </a:lnTo>
                <a:lnTo>
                  <a:pt x="1969" y="787"/>
                </a:lnTo>
                <a:lnTo>
                  <a:pt x="1970" y="792"/>
                </a:lnTo>
                <a:lnTo>
                  <a:pt x="1972" y="796"/>
                </a:lnTo>
                <a:lnTo>
                  <a:pt x="1972" y="801"/>
                </a:lnTo>
                <a:lnTo>
                  <a:pt x="1973" y="806"/>
                </a:lnTo>
                <a:lnTo>
                  <a:pt x="1973" y="811"/>
                </a:lnTo>
                <a:lnTo>
                  <a:pt x="1973" y="930"/>
                </a:lnTo>
                <a:lnTo>
                  <a:pt x="1927" y="930"/>
                </a:lnTo>
                <a:lnTo>
                  <a:pt x="1927" y="905"/>
                </a:lnTo>
                <a:lnTo>
                  <a:pt x="1922" y="911"/>
                </a:lnTo>
                <a:lnTo>
                  <a:pt x="1917" y="917"/>
                </a:lnTo>
                <a:lnTo>
                  <a:pt x="1912" y="921"/>
                </a:lnTo>
                <a:lnTo>
                  <a:pt x="1906" y="925"/>
                </a:lnTo>
                <a:lnTo>
                  <a:pt x="1899" y="929"/>
                </a:lnTo>
                <a:lnTo>
                  <a:pt x="1891" y="931"/>
                </a:lnTo>
                <a:lnTo>
                  <a:pt x="1887" y="932"/>
                </a:lnTo>
                <a:lnTo>
                  <a:pt x="1883" y="933"/>
                </a:lnTo>
                <a:lnTo>
                  <a:pt x="1874" y="933"/>
                </a:lnTo>
                <a:close/>
                <a:moveTo>
                  <a:pt x="1888" y="899"/>
                </a:moveTo>
                <a:lnTo>
                  <a:pt x="1895" y="899"/>
                </a:lnTo>
                <a:lnTo>
                  <a:pt x="1902" y="897"/>
                </a:lnTo>
                <a:lnTo>
                  <a:pt x="1905" y="896"/>
                </a:lnTo>
                <a:lnTo>
                  <a:pt x="1908" y="894"/>
                </a:lnTo>
                <a:lnTo>
                  <a:pt x="1914" y="890"/>
                </a:lnTo>
                <a:lnTo>
                  <a:pt x="1916" y="888"/>
                </a:lnTo>
                <a:lnTo>
                  <a:pt x="1919" y="885"/>
                </a:lnTo>
                <a:lnTo>
                  <a:pt x="1922" y="879"/>
                </a:lnTo>
                <a:lnTo>
                  <a:pt x="1924" y="873"/>
                </a:lnTo>
                <a:lnTo>
                  <a:pt x="1924" y="870"/>
                </a:lnTo>
                <a:lnTo>
                  <a:pt x="1924" y="867"/>
                </a:lnTo>
                <a:lnTo>
                  <a:pt x="1924" y="848"/>
                </a:lnTo>
                <a:lnTo>
                  <a:pt x="1921" y="850"/>
                </a:lnTo>
                <a:lnTo>
                  <a:pt x="1915" y="851"/>
                </a:lnTo>
                <a:lnTo>
                  <a:pt x="1903" y="854"/>
                </a:lnTo>
                <a:lnTo>
                  <a:pt x="1890" y="856"/>
                </a:lnTo>
                <a:lnTo>
                  <a:pt x="1884" y="857"/>
                </a:lnTo>
                <a:lnTo>
                  <a:pt x="1879" y="859"/>
                </a:lnTo>
                <a:lnTo>
                  <a:pt x="1874" y="861"/>
                </a:lnTo>
                <a:lnTo>
                  <a:pt x="1870" y="863"/>
                </a:lnTo>
                <a:lnTo>
                  <a:pt x="1866" y="866"/>
                </a:lnTo>
                <a:lnTo>
                  <a:pt x="1864" y="870"/>
                </a:lnTo>
                <a:lnTo>
                  <a:pt x="1863" y="872"/>
                </a:lnTo>
                <a:lnTo>
                  <a:pt x="1862" y="874"/>
                </a:lnTo>
                <a:lnTo>
                  <a:pt x="1862" y="879"/>
                </a:lnTo>
                <a:lnTo>
                  <a:pt x="1862" y="884"/>
                </a:lnTo>
                <a:lnTo>
                  <a:pt x="1863" y="888"/>
                </a:lnTo>
                <a:lnTo>
                  <a:pt x="1865" y="890"/>
                </a:lnTo>
                <a:lnTo>
                  <a:pt x="1866" y="891"/>
                </a:lnTo>
                <a:lnTo>
                  <a:pt x="1869" y="894"/>
                </a:lnTo>
                <a:lnTo>
                  <a:pt x="1873" y="896"/>
                </a:lnTo>
                <a:lnTo>
                  <a:pt x="1875" y="897"/>
                </a:lnTo>
                <a:lnTo>
                  <a:pt x="1877" y="898"/>
                </a:lnTo>
                <a:lnTo>
                  <a:pt x="1882" y="899"/>
                </a:lnTo>
                <a:lnTo>
                  <a:pt x="1888" y="899"/>
                </a:lnTo>
                <a:close/>
                <a:moveTo>
                  <a:pt x="2063" y="930"/>
                </a:moveTo>
                <a:lnTo>
                  <a:pt x="2013" y="930"/>
                </a:lnTo>
                <a:lnTo>
                  <a:pt x="2013" y="694"/>
                </a:lnTo>
                <a:lnTo>
                  <a:pt x="2063" y="694"/>
                </a:lnTo>
                <a:lnTo>
                  <a:pt x="2063" y="930"/>
                </a:lnTo>
                <a:close/>
                <a:moveTo>
                  <a:pt x="2197" y="753"/>
                </a:moveTo>
                <a:lnTo>
                  <a:pt x="2197" y="790"/>
                </a:lnTo>
                <a:lnTo>
                  <a:pt x="2164" y="790"/>
                </a:lnTo>
                <a:lnTo>
                  <a:pt x="2164" y="876"/>
                </a:lnTo>
                <a:lnTo>
                  <a:pt x="2164" y="880"/>
                </a:lnTo>
                <a:lnTo>
                  <a:pt x="2165" y="884"/>
                </a:lnTo>
                <a:lnTo>
                  <a:pt x="2166" y="886"/>
                </a:lnTo>
                <a:lnTo>
                  <a:pt x="2167" y="887"/>
                </a:lnTo>
                <a:lnTo>
                  <a:pt x="2169" y="889"/>
                </a:lnTo>
                <a:lnTo>
                  <a:pt x="2171" y="891"/>
                </a:lnTo>
                <a:lnTo>
                  <a:pt x="2174" y="892"/>
                </a:lnTo>
                <a:lnTo>
                  <a:pt x="2177" y="893"/>
                </a:lnTo>
                <a:lnTo>
                  <a:pt x="2181" y="893"/>
                </a:lnTo>
                <a:lnTo>
                  <a:pt x="2188" y="892"/>
                </a:lnTo>
                <a:lnTo>
                  <a:pt x="2193" y="891"/>
                </a:lnTo>
                <a:lnTo>
                  <a:pt x="2201" y="928"/>
                </a:lnTo>
                <a:lnTo>
                  <a:pt x="2190" y="930"/>
                </a:lnTo>
                <a:lnTo>
                  <a:pt x="2183" y="932"/>
                </a:lnTo>
                <a:lnTo>
                  <a:pt x="2174" y="932"/>
                </a:lnTo>
                <a:lnTo>
                  <a:pt x="2168" y="932"/>
                </a:lnTo>
                <a:lnTo>
                  <a:pt x="2161" y="932"/>
                </a:lnTo>
                <a:lnTo>
                  <a:pt x="2156" y="931"/>
                </a:lnTo>
                <a:lnTo>
                  <a:pt x="2150" y="930"/>
                </a:lnTo>
                <a:lnTo>
                  <a:pt x="2145" y="928"/>
                </a:lnTo>
                <a:lnTo>
                  <a:pt x="2140" y="926"/>
                </a:lnTo>
                <a:lnTo>
                  <a:pt x="2135" y="924"/>
                </a:lnTo>
                <a:lnTo>
                  <a:pt x="2131" y="921"/>
                </a:lnTo>
                <a:lnTo>
                  <a:pt x="2127" y="917"/>
                </a:lnTo>
                <a:lnTo>
                  <a:pt x="2124" y="914"/>
                </a:lnTo>
                <a:lnTo>
                  <a:pt x="2121" y="909"/>
                </a:lnTo>
                <a:lnTo>
                  <a:pt x="2119" y="905"/>
                </a:lnTo>
                <a:lnTo>
                  <a:pt x="2117" y="900"/>
                </a:lnTo>
                <a:lnTo>
                  <a:pt x="2116" y="894"/>
                </a:lnTo>
                <a:lnTo>
                  <a:pt x="2115" y="888"/>
                </a:lnTo>
                <a:lnTo>
                  <a:pt x="2115" y="882"/>
                </a:lnTo>
                <a:lnTo>
                  <a:pt x="2115" y="790"/>
                </a:lnTo>
                <a:lnTo>
                  <a:pt x="2091" y="790"/>
                </a:lnTo>
                <a:lnTo>
                  <a:pt x="2091" y="753"/>
                </a:lnTo>
                <a:lnTo>
                  <a:pt x="2115" y="753"/>
                </a:lnTo>
                <a:lnTo>
                  <a:pt x="2115" y="711"/>
                </a:lnTo>
                <a:lnTo>
                  <a:pt x="2164" y="711"/>
                </a:lnTo>
                <a:lnTo>
                  <a:pt x="2164" y="753"/>
                </a:lnTo>
                <a:lnTo>
                  <a:pt x="2197" y="753"/>
                </a:lnTo>
                <a:close/>
                <a:moveTo>
                  <a:pt x="2304" y="933"/>
                </a:moveTo>
                <a:lnTo>
                  <a:pt x="2291" y="933"/>
                </a:lnTo>
                <a:lnTo>
                  <a:pt x="2285" y="932"/>
                </a:lnTo>
                <a:lnTo>
                  <a:pt x="2279" y="930"/>
                </a:lnTo>
                <a:lnTo>
                  <a:pt x="2268" y="927"/>
                </a:lnTo>
                <a:lnTo>
                  <a:pt x="2263" y="925"/>
                </a:lnTo>
                <a:lnTo>
                  <a:pt x="2258" y="922"/>
                </a:lnTo>
                <a:lnTo>
                  <a:pt x="2249" y="916"/>
                </a:lnTo>
                <a:lnTo>
                  <a:pt x="2245" y="912"/>
                </a:lnTo>
                <a:lnTo>
                  <a:pt x="2241" y="908"/>
                </a:lnTo>
                <a:lnTo>
                  <a:pt x="2234" y="900"/>
                </a:lnTo>
                <a:lnTo>
                  <a:pt x="2231" y="895"/>
                </a:lnTo>
                <a:lnTo>
                  <a:pt x="2228" y="890"/>
                </a:lnTo>
                <a:lnTo>
                  <a:pt x="2223" y="879"/>
                </a:lnTo>
                <a:lnTo>
                  <a:pt x="2221" y="874"/>
                </a:lnTo>
                <a:lnTo>
                  <a:pt x="2220" y="868"/>
                </a:lnTo>
                <a:lnTo>
                  <a:pt x="2219" y="862"/>
                </a:lnTo>
                <a:lnTo>
                  <a:pt x="2218" y="855"/>
                </a:lnTo>
                <a:lnTo>
                  <a:pt x="2218" y="849"/>
                </a:lnTo>
                <a:lnTo>
                  <a:pt x="2217" y="842"/>
                </a:lnTo>
                <a:lnTo>
                  <a:pt x="2218" y="835"/>
                </a:lnTo>
                <a:lnTo>
                  <a:pt x="2218" y="829"/>
                </a:lnTo>
                <a:lnTo>
                  <a:pt x="2219" y="823"/>
                </a:lnTo>
                <a:lnTo>
                  <a:pt x="2220" y="816"/>
                </a:lnTo>
                <a:lnTo>
                  <a:pt x="2223" y="805"/>
                </a:lnTo>
                <a:lnTo>
                  <a:pt x="2225" y="799"/>
                </a:lnTo>
                <a:lnTo>
                  <a:pt x="2228" y="794"/>
                </a:lnTo>
                <a:lnTo>
                  <a:pt x="2234" y="785"/>
                </a:lnTo>
                <a:lnTo>
                  <a:pt x="2237" y="780"/>
                </a:lnTo>
                <a:lnTo>
                  <a:pt x="2241" y="776"/>
                </a:lnTo>
                <a:lnTo>
                  <a:pt x="2245" y="772"/>
                </a:lnTo>
                <a:lnTo>
                  <a:pt x="2249" y="769"/>
                </a:lnTo>
                <a:lnTo>
                  <a:pt x="2253" y="765"/>
                </a:lnTo>
                <a:lnTo>
                  <a:pt x="2258" y="762"/>
                </a:lnTo>
                <a:lnTo>
                  <a:pt x="2263" y="760"/>
                </a:lnTo>
                <a:lnTo>
                  <a:pt x="2268" y="757"/>
                </a:lnTo>
                <a:lnTo>
                  <a:pt x="2274" y="755"/>
                </a:lnTo>
                <a:lnTo>
                  <a:pt x="2279" y="754"/>
                </a:lnTo>
                <a:lnTo>
                  <a:pt x="2285" y="752"/>
                </a:lnTo>
                <a:lnTo>
                  <a:pt x="2291" y="752"/>
                </a:lnTo>
                <a:lnTo>
                  <a:pt x="2304" y="751"/>
                </a:lnTo>
                <a:lnTo>
                  <a:pt x="2317" y="752"/>
                </a:lnTo>
                <a:lnTo>
                  <a:pt x="2323" y="752"/>
                </a:lnTo>
                <a:lnTo>
                  <a:pt x="2329" y="754"/>
                </a:lnTo>
                <a:lnTo>
                  <a:pt x="2340" y="757"/>
                </a:lnTo>
                <a:lnTo>
                  <a:pt x="2346" y="760"/>
                </a:lnTo>
                <a:lnTo>
                  <a:pt x="2351" y="762"/>
                </a:lnTo>
                <a:lnTo>
                  <a:pt x="2360" y="769"/>
                </a:lnTo>
                <a:lnTo>
                  <a:pt x="2364" y="772"/>
                </a:lnTo>
                <a:lnTo>
                  <a:pt x="2368" y="776"/>
                </a:lnTo>
                <a:lnTo>
                  <a:pt x="2375" y="785"/>
                </a:lnTo>
                <a:lnTo>
                  <a:pt x="2378" y="789"/>
                </a:lnTo>
                <a:lnTo>
                  <a:pt x="2381" y="794"/>
                </a:lnTo>
                <a:lnTo>
                  <a:pt x="2385" y="805"/>
                </a:lnTo>
                <a:lnTo>
                  <a:pt x="2387" y="811"/>
                </a:lnTo>
                <a:lnTo>
                  <a:pt x="2389" y="816"/>
                </a:lnTo>
                <a:lnTo>
                  <a:pt x="2390" y="823"/>
                </a:lnTo>
                <a:lnTo>
                  <a:pt x="2391" y="829"/>
                </a:lnTo>
                <a:lnTo>
                  <a:pt x="2391" y="835"/>
                </a:lnTo>
                <a:lnTo>
                  <a:pt x="2391" y="842"/>
                </a:lnTo>
                <a:lnTo>
                  <a:pt x="2391" y="849"/>
                </a:lnTo>
                <a:lnTo>
                  <a:pt x="2391" y="855"/>
                </a:lnTo>
                <a:lnTo>
                  <a:pt x="2390" y="862"/>
                </a:lnTo>
                <a:lnTo>
                  <a:pt x="2389" y="868"/>
                </a:lnTo>
                <a:lnTo>
                  <a:pt x="2385" y="879"/>
                </a:lnTo>
                <a:lnTo>
                  <a:pt x="2383" y="885"/>
                </a:lnTo>
                <a:lnTo>
                  <a:pt x="2381" y="890"/>
                </a:lnTo>
                <a:lnTo>
                  <a:pt x="2375" y="900"/>
                </a:lnTo>
                <a:lnTo>
                  <a:pt x="2372" y="904"/>
                </a:lnTo>
                <a:lnTo>
                  <a:pt x="2368" y="908"/>
                </a:lnTo>
                <a:lnTo>
                  <a:pt x="2364" y="912"/>
                </a:lnTo>
                <a:lnTo>
                  <a:pt x="2360" y="916"/>
                </a:lnTo>
                <a:lnTo>
                  <a:pt x="2355" y="919"/>
                </a:lnTo>
                <a:lnTo>
                  <a:pt x="2351" y="922"/>
                </a:lnTo>
                <a:lnTo>
                  <a:pt x="2346" y="925"/>
                </a:lnTo>
                <a:lnTo>
                  <a:pt x="2340" y="927"/>
                </a:lnTo>
                <a:lnTo>
                  <a:pt x="2335" y="929"/>
                </a:lnTo>
                <a:lnTo>
                  <a:pt x="2329" y="930"/>
                </a:lnTo>
                <a:lnTo>
                  <a:pt x="2323" y="932"/>
                </a:lnTo>
                <a:lnTo>
                  <a:pt x="2317" y="933"/>
                </a:lnTo>
                <a:lnTo>
                  <a:pt x="2304" y="933"/>
                </a:lnTo>
                <a:close/>
                <a:moveTo>
                  <a:pt x="2305" y="895"/>
                </a:moveTo>
                <a:lnTo>
                  <a:pt x="2309" y="895"/>
                </a:lnTo>
                <a:lnTo>
                  <a:pt x="2313" y="894"/>
                </a:lnTo>
                <a:lnTo>
                  <a:pt x="2317" y="893"/>
                </a:lnTo>
                <a:lnTo>
                  <a:pt x="2321" y="892"/>
                </a:lnTo>
                <a:lnTo>
                  <a:pt x="2324" y="889"/>
                </a:lnTo>
                <a:lnTo>
                  <a:pt x="2327" y="887"/>
                </a:lnTo>
                <a:lnTo>
                  <a:pt x="2330" y="884"/>
                </a:lnTo>
                <a:lnTo>
                  <a:pt x="2332" y="880"/>
                </a:lnTo>
                <a:lnTo>
                  <a:pt x="2334" y="876"/>
                </a:lnTo>
                <a:lnTo>
                  <a:pt x="2336" y="872"/>
                </a:lnTo>
                <a:lnTo>
                  <a:pt x="2338" y="868"/>
                </a:lnTo>
                <a:lnTo>
                  <a:pt x="2339" y="863"/>
                </a:lnTo>
                <a:lnTo>
                  <a:pt x="2341" y="853"/>
                </a:lnTo>
                <a:lnTo>
                  <a:pt x="2341" y="847"/>
                </a:lnTo>
                <a:lnTo>
                  <a:pt x="2342" y="842"/>
                </a:lnTo>
                <a:lnTo>
                  <a:pt x="2341" y="831"/>
                </a:lnTo>
                <a:lnTo>
                  <a:pt x="2339" y="821"/>
                </a:lnTo>
                <a:lnTo>
                  <a:pt x="2338" y="816"/>
                </a:lnTo>
                <a:lnTo>
                  <a:pt x="2336" y="812"/>
                </a:lnTo>
                <a:lnTo>
                  <a:pt x="2332" y="803"/>
                </a:lnTo>
                <a:lnTo>
                  <a:pt x="2330" y="800"/>
                </a:lnTo>
                <a:lnTo>
                  <a:pt x="2327" y="797"/>
                </a:lnTo>
                <a:lnTo>
                  <a:pt x="2324" y="794"/>
                </a:lnTo>
                <a:lnTo>
                  <a:pt x="2321" y="792"/>
                </a:lnTo>
                <a:lnTo>
                  <a:pt x="2317" y="790"/>
                </a:lnTo>
                <a:lnTo>
                  <a:pt x="2313" y="789"/>
                </a:lnTo>
                <a:lnTo>
                  <a:pt x="2309" y="788"/>
                </a:lnTo>
                <a:lnTo>
                  <a:pt x="2305" y="788"/>
                </a:lnTo>
                <a:lnTo>
                  <a:pt x="2300" y="788"/>
                </a:lnTo>
                <a:lnTo>
                  <a:pt x="2296" y="789"/>
                </a:lnTo>
                <a:lnTo>
                  <a:pt x="2292" y="790"/>
                </a:lnTo>
                <a:lnTo>
                  <a:pt x="2288" y="792"/>
                </a:lnTo>
                <a:lnTo>
                  <a:pt x="2285" y="794"/>
                </a:lnTo>
                <a:lnTo>
                  <a:pt x="2282" y="797"/>
                </a:lnTo>
                <a:lnTo>
                  <a:pt x="2279" y="800"/>
                </a:lnTo>
                <a:lnTo>
                  <a:pt x="2277" y="803"/>
                </a:lnTo>
                <a:lnTo>
                  <a:pt x="2272" y="812"/>
                </a:lnTo>
                <a:lnTo>
                  <a:pt x="2271" y="816"/>
                </a:lnTo>
                <a:lnTo>
                  <a:pt x="2270" y="821"/>
                </a:lnTo>
                <a:lnTo>
                  <a:pt x="2269" y="826"/>
                </a:lnTo>
                <a:lnTo>
                  <a:pt x="2268" y="831"/>
                </a:lnTo>
                <a:lnTo>
                  <a:pt x="2267" y="836"/>
                </a:lnTo>
                <a:lnTo>
                  <a:pt x="2267" y="842"/>
                </a:lnTo>
                <a:lnTo>
                  <a:pt x="2268" y="853"/>
                </a:lnTo>
                <a:lnTo>
                  <a:pt x="2270" y="863"/>
                </a:lnTo>
                <a:lnTo>
                  <a:pt x="2271" y="868"/>
                </a:lnTo>
                <a:lnTo>
                  <a:pt x="2272" y="872"/>
                </a:lnTo>
                <a:lnTo>
                  <a:pt x="2274" y="876"/>
                </a:lnTo>
                <a:lnTo>
                  <a:pt x="2277" y="880"/>
                </a:lnTo>
                <a:lnTo>
                  <a:pt x="2279" y="884"/>
                </a:lnTo>
                <a:lnTo>
                  <a:pt x="2282" y="887"/>
                </a:lnTo>
                <a:lnTo>
                  <a:pt x="2285" y="889"/>
                </a:lnTo>
                <a:lnTo>
                  <a:pt x="2288" y="892"/>
                </a:lnTo>
                <a:lnTo>
                  <a:pt x="2292" y="893"/>
                </a:lnTo>
                <a:lnTo>
                  <a:pt x="2296" y="894"/>
                </a:lnTo>
                <a:lnTo>
                  <a:pt x="2300" y="895"/>
                </a:lnTo>
                <a:lnTo>
                  <a:pt x="2305" y="895"/>
                </a:lnTo>
                <a:close/>
                <a:moveTo>
                  <a:pt x="2646" y="694"/>
                </a:moveTo>
                <a:lnTo>
                  <a:pt x="2696" y="694"/>
                </a:lnTo>
                <a:lnTo>
                  <a:pt x="2696" y="847"/>
                </a:lnTo>
                <a:lnTo>
                  <a:pt x="2696" y="854"/>
                </a:lnTo>
                <a:lnTo>
                  <a:pt x="2695" y="860"/>
                </a:lnTo>
                <a:lnTo>
                  <a:pt x="2694" y="866"/>
                </a:lnTo>
                <a:lnTo>
                  <a:pt x="2693" y="871"/>
                </a:lnTo>
                <a:lnTo>
                  <a:pt x="2691" y="877"/>
                </a:lnTo>
                <a:lnTo>
                  <a:pt x="2689" y="882"/>
                </a:lnTo>
                <a:lnTo>
                  <a:pt x="2686" y="887"/>
                </a:lnTo>
                <a:lnTo>
                  <a:pt x="2684" y="892"/>
                </a:lnTo>
                <a:lnTo>
                  <a:pt x="2680" y="897"/>
                </a:lnTo>
                <a:lnTo>
                  <a:pt x="2677" y="901"/>
                </a:lnTo>
                <a:lnTo>
                  <a:pt x="2673" y="906"/>
                </a:lnTo>
                <a:lnTo>
                  <a:pt x="2669" y="910"/>
                </a:lnTo>
                <a:lnTo>
                  <a:pt x="2664" y="913"/>
                </a:lnTo>
                <a:lnTo>
                  <a:pt x="2660" y="917"/>
                </a:lnTo>
                <a:lnTo>
                  <a:pt x="2655" y="920"/>
                </a:lnTo>
                <a:lnTo>
                  <a:pt x="2649" y="922"/>
                </a:lnTo>
                <a:lnTo>
                  <a:pt x="2638" y="927"/>
                </a:lnTo>
                <a:lnTo>
                  <a:pt x="2632" y="929"/>
                </a:lnTo>
                <a:lnTo>
                  <a:pt x="2626" y="930"/>
                </a:lnTo>
                <a:lnTo>
                  <a:pt x="2619" y="932"/>
                </a:lnTo>
                <a:lnTo>
                  <a:pt x="2612" y="932"/>
                </a:lnTo>
                <a:lnTo>
                  <a:pt x="2605" y="933"/>
                </a:lnTo>
                <a:lnTo>
                  <a:pt x="2598" y="933"/>
                </a:lnTo>
                <a:lnTo>
                  <a:pt x="2591" y="933"/>
                </a:lnTo>
                <a:lnTo>
                  <a:pt x="2584" y="932"/>
                </a:lnTo>
                <a:lnTo>
                  <a:pt x="2577" y="932"/>
                </a:lnTo>
                <a:lnTo>
                  <a:pt x="2571" y="930"/>
                </a:lnTo>
                <a:lnTo>
                  <a:pt x="2558" y="927"/>
                </a:lnTo>
                <a:lnTo>
                  <a:pt x="2552" y="925"/>
                </a:lnTo>
                <a:lnTo>
                  <a:pt x="2547" y="922"/>
                </a:lnTo>
                <a:lnTo>
                  <a:pt x="2541" y="920"/>
                </a:lnTo>
                <a:lnTo>
                  <a:pt x="2536" y="917"/>
                </a:lnTo>
                <a:lnTo>
                  <a:pt x="2527" y="910"/>
                </a:lnTo>
                <a:lnTo>
                  <a:pt x="2518" y="901"/>
                </a:lnTo>
                <a:lnTo>
                  <a:pt x="2515" y="897"/>
                </a:lnTo>
                <a:lnTo>
                  <a:pt x="2512" y="892"/>
                </a:lnTo>
                <a:lnTo>
                  <a:pt x="2509" y="887"/>
                </a:lnTo>
                <a:lnTo>
                  <a:pt x="2506" y="882"/>
                </a:lnTo>
                <a:lnTo>
                  <a:pt x="2504" y="877"/>
                </a:lnTo>
                <a:lnTo>
                  <a:pt x="2502" y="871"/>
                </a:lnTo>
                <a:lnTo>
                  <a:pt x="2501" y="866"/>
                </a:lnTo>
                <a:lnTo>
                  <a:pt x="2500" y="860"/>
                </a:lnTo>
                <a:lnTo>
                  <a:pt x="2500" y="854"/>
                </a:lnTo>
                <a:lnTo>
                  <a:pt x="2499" y="847"/>
                </a:lnTo>
                <a:lnTo>
                  <a:pt x="2499" y="694"/>
                </a:lnTo>
                <a:lnTo>
                  <a:pt x="2550" y="694"/>
                </a:lnTo>
                <a:lnTo>
                  <a:pt x="2550" y="843"/>
                </a:lnTo>
                <a:lnTo>
                  <a:pt x="2551" y="853"/>
                </a:lnTo>
                <a:lnTo>
                  <a:pt x="2552" y="857"/>
                </a:lnTo>
                <a:lnTo>
                  <a:pt x="2553" y="861"/>
                </a:lnTo>
                <a:lnTo>
                  <a:pt x="2555" y="865"/>
                </a:lnTo>
                <a:lnTo>
                  <a:pt x="2558" y="869"/>
                </a:lnTo>
                <a:lnTo>
                  <a:pt x="2560" y="873"/>
                </a:lnTo>
                <a:lnTo>
                  <a:pt x="2563" y="876"/>
                </a:lnTo>
                <a:lnTo>
                  <a:pt x="2567" y="879"/>
                </a:lnTo>
                <a:lnTo>
                  <a:pt x="2570" y="882"/>
                </a:lnTo>
                <a:lnTo>
                  <a:pt x="2574" y="884"/>
                </a:lnTo>
                <a:lnTo>
                  <a:pt x="2579" y="886"/>
                </a:lnTo>
                <a:lnTo>
                  <a:pt x="2583" y="887"/>
                </a:lnTo>
                <a:lnTo>
                  <a:pt x="2588" y="889"/>
                </a:lnTo>
                <a:lnTo>
                  <a:pt x="2598" y="889"/>
                </a:lnTo>
                <a:lnTo>
                  <a:pt x="2608" y="889"/>
                </a:lnTo>
                <a:lnTo>
                  <a:pt x="2613" y="887"/>
                </a:lnTo>
                <a:lnTo>
                  <a:pt x="2618" y="886"/>
                </a:lnTo>
                <a:lnTo>
                  <a:pt x="2622" y="884"/>
                </a:lnTo>
                <a:lnTo>
                  <a:pt x="2626" y="882"/>
                </a:lnTo>
                <a:lnTo>
                  <a:pt x="2629" y="879"/>
                </a:lnTo>
                <a:lnTo>
                  <a:pt x="2633" y="876"/>
                </a:lnTo>
                <a:lnTo>
                  <a:pt x="2636" y="873"/>
                </a:lnTo>
                <a:lnTo>
                  <a:pt x="2639" y="869"/>
                </a:lnTo>
                <a:lnTo>
                  <a:pt x="2641" y="865"/>
                </a:lnTo>
                <a:lnTo>
                  <a:pt x="2643" y="861"/>
                </a:lnTo>
                <a:lnTo>
                  <a:pt x="2644" y="857"/>
                </a:lnTo>
                <a:lnTo>
                  <a:pt x="2645" y="853"/>
                </a:lnTo>
                <a:lnTo>
                  <a:pt x="2646" y="848"/>
                </a:lnTo>
                <a:lnTo>
                  <a:pt x="2646" y="843"/>
                </a:lnTo>
                <a:lnTo>
                  <a:pt x="2646" y="694"/>
                </a:lnTo>
                <a:close/>
                <a:moveTo>
                  <a:pt x="2788" y="828"/>
                </a:moveTo>
                <a:lnTo>
                  <a:pt x="2788" y="930"/>
                </a:lnTo>
                <a:lnTo>
                  <a:pt x="2739" y="930"/>
                </a:lnTo>
                <a:lnTo>
                  <a:pt x="2739" y="753"/>
                </a:lnTo>
                <a:lnTo>
                  <a:pt x="2786" y="753"/>
                </a:lnTo>
                <a:lnTo>
                  <a:pt x="2786" y="784"/>
                </a:lnTo>
                <a:lnTo>
                  <a:pt x="2790" y="777"/>
                </a:lnTo>
                <a:lnTo>
                  <a:pt x="2796" y="770"/>
                </a:lnTo>
                <a:lnTo>
                  <a:pt x="2801" y="765"/>
                </a:lnTo>
                <a:lnTo>
                  <a:pt x="2808" y="760"/>
                </a:lnTo>
                <a:lnTo>
                  <a:pt x="2815" y="756"/>
                </a:lnTo>
                <a:lnTo>
                  <a:pt x="2819" y="754"/>
                </a:lnTo>
                <a:lnTo>
                  <a:pt x="2823" y="753"/>
                </a:lnTo>
                <a:lnTo>
                  <a:pt x="2832" y="751"/>
                </a:lnTo>
                <a:lnTo>
                  <a:pt x="2836" y="751"/>
                </a:lnTo>
                <a:lnTo>
                  <a:pt x="2841" y="751"/>
                </a:lnTo>
                <a:lnTo>
                  <a:pt x="2848" y="751"/>
                </a:lnTo>
                <a:lnTo>
                  <a:pt x="2854" y="752"/>
                </a:lnTo>
                <a:lnTo>
                  <a:pt x="2860" y="753"/>
                </a:lnTo>
                <a:lnTo>
                  <a:pt x="2866" y="755"/>
                </a:lnTo>
                <a:lnTo>
                  <a:pt x="2871" y="758"/>
                </a:lnTo>
                <a:lnTo>
                  <a:pt x="2876" y="761"/>
                </a:lnTo>
                <a:lnTo>
                  <a:pt x="2881" y="764"/>
                </a:lnTo>
                <a:lnTo>
                  <a:pt x="2885" y="769"/>
                </a:lnTo>
                <a:lnTo>
                  <a:pt x="2889" y="773"/>
                </a:lnTo>
                <a:lnTo>
                  <a:pt x="2893" y="778"/>
                </a:lnTo>
                <a:lnTo>
                  <a:pt x="2895" y="784"/>
                </a:lnTo>
                <a:lnTo>
                  <a:pt x="2897" y="787"/>
                </a:lnTo>
                <a:lnTo>
                  <a:pt x="2898" y="790"/>
                </a:lnTo>
                <a:lnTo>
                  <a:pt x="2900" y="796"/>
                </a:lnTo>
                <a:lnTo>
                  <a:pt x="2901" y="803"/>
                </a:lnTo>
                <a:lnTo>
                  <a:pt x="2902" y="810"/>
                </a:lnTo>
                <a:lnTo>
                  <a:pt x="2902" y="817"/>
                </a:lnTo>
                <a:lnTo>
                  <a:pt x="2902" y="930"/>
                </a:lnTo>
                <a:lnTo>
                  <a:pt x="2853" y="930"/>
                </a:lnTo>
                <a:lnTo>
                  <a:pt x="2853" y="826"/>
                </a:lnTo>
                <a:lnTo>
                  <a:pt x="2853" y="818"/>
                </a:lnTo>
                <a:lnTo>
                  <a:pt x="2852" y="815"/>
                </a:lnTo>
                <a:lnTo>
                  <a:pt x="2851" y="812"/>
                </a:lnTo>
                <a:lnTo>
                  <a:pt x="2848" y="806"/>
                </a:lnTo>
                <a:lnTo>
                  <a:pt x="2847" y="803"/>
                </a:lnTo>
                <a:lnTo>
                  <a:pt x="2845" y="801"/>
                </a:lnTo>
                <a:lnTo>
                  <a:pt x="2840" y="797"/>
                </a:lnTo>
                <a:lnTo>
                  <a:pt x="2837" y="795"/>
                </a:lnTo>
                <a:lnTo>
                  <a:pt x="2835" y="794"/>
                </a:lnTo>
                <a:lnTo>
                  <a:pt x="2829" y="792"/>
                </a:lnTo>
                <a:lnTo>
                  <a:pt x="2825" y="792"/>
                </a:lnTo>
                <a:lnTo>
                  <a:pt x="2822" y="792"/>
                </a:lnTo>
                <a:lnTo>
                  <a:pt x="2814" y="792"/>
                </a:lnTo>
                <a:lnTo>
                  <a:pt x="2808" y="794"/>
                </a:lnTo>
                <a:lnTo>
                  <a:pt x="2805" y="795"/>
                </a:lnTo>
                <a:lnTo>
                  <a:pt x="2802" y="797"/>
                </a:lnTo>
                <a:lnTo>
                  <a:pt x="2800" y="799"/>
                </a:lnTo>
                <a:lnTo>
                  <a:pt x="2797" y="801"/>
                </a:lnTo>
                <a:lnTo>
                  <a:pt x="2795" y="804"/>
                </a:lnTo>
                <a:lnTo>
                  <a:pt x="2793" y="806"/>
                </a:lnTo>
                <a:lnTo>
                  <a:pt x="2792" y="809"/>
                </a:lnTo>
                <a:lnTo>
                  <a:pt x="2790" y="812"/>
                </a:lnTo>
                <a:lnTo>
                  <a:pt x="2789" y="820"/>
                </a:lnTo>
                <a:lnTo>
                  <a:pt x="2788" y="824"/>
                </a:lnTo>
                <a:lnTo>
                  <a:pt x="2788" y="828"/>
                </a:lnTo>
                <a:close/>
                <a:moveTo>
                  <a:pt x="2966" y="730"/>
                </a:moveTo>
                <a:lnTo>
                  <a:pt x="2961" y="730"/>
                </a:lnTo>
                <a:lnTo>
                  <a:pt x="2956" y="729"/>
                </a:lnTo>
                <a:lnTo>
                  <a:pt x="2952" y="726"/>
                </a:lnTo>
                <a:lnTo>
                  <a:pt x="2948" y="723"/>
                </a:lnTo>
                <a:lnTo>
                  <a:pt x="2944" y="719"/>
                </a:lnTo>
                <a:lnTo>
                  <a:pt x="2942" y="715"/>
                </a:lnTo>
                <a:lnTo>
                  <a:pt x="2940" y="710"/>
                </a:lnTo>
                <a:lnTo>
                  <a:pt x="2940" y="705"/>
                </a:lnTo>
                <a:lnTo>
                  <a:pt x="2940" y="701"/>
                </a:lnTo>
                <a:lnTo>
                  <a:pt x="2942" y="696"/>
                </a:lnTo>
                <a:lnTo>
                  <a:pt x="2944" y="692"/>
                </a:lnTo>
                <a:lnTo>
                  <a:pt x="2948" y="688"/>
                </a:lnTo>
                <a:lnTo>
                  <a:pt x="2952" y="685"/>
                </a:lnTo>
                <a:lnTo>
                  <a:pt x="2956" y="683"/>
                </a:lnTo>
                <a:lnTo>
                  <a:pt x="2961" y="681"/>
                </a:lnTo>
                <a:lnTo>
                  <a:pt x="2966" y="681"/>
                </a:lnTo>
                <a:lnTo>
                  <a:pt x="2972" y="681"/>
                </a:lnTo>
                <a:lnTo>
                  <a:pt x="2977" y="683"/>
                </a:lnTo>
                <a:lnTo>
                  <a:pt x="2982" y="685"/>
                </a:lnTo>
                <a:lnTo>
                  <a:pt x="2986" y="688"/>
                </a:lnTo>
                <a:lnTo>
                  <a:pt x="2990" y="692"/>
                </a:lnTo>
                <a:lnTo>
                  <a:pt x="2992" y="696"/>
                </a:lnTo>
                <a:lnTo>
                  <a:pt x="2994" y="701"/>
                </a:lnTo>
                <a:lnTo>
                  <a:pt x="2994" y="705"/>
                </a:lnTo>
                <a:lnTo>
                  <a:pt x="2994" y="710"/>
                </a:lnTo>
                <a:lnTo>
                  <a:pt x="2992" y="715"/>
                </a:lnTo>
                <a:lnTo>
                  <a:pt x="2990" y="719"/>
                </a:lnTo>
                <a:lnTo>
                  <a:pt x="2986" y="723"/>
                </a:lnTo>
                <a:lnTo>
                  <a:pt x="2982" y="726"/>
                </a:lnTo>
                <a:lnTo>
                  <a:pt x="2977" y="729"/>
                </a:lnTo>
                <a:lnTo>
                  <a:pt x="2972" y="730"/>
                </a:lnTo>
                <a:lnTo>
                  <a:pt x="2966" y="730"/>
                </a:lnTo>
                <a:close/>
                <a:moveTo>
                  <a:pt x="2942" y="753"/>
                </a:moveTo>
                <a:lnTo>
                  <a:pt x="2992" y="753"/>
                </a:lnTo>
                <a:lnTo>
                  <a:pt x="2992" y="930"/>
                </a:lnTo>
                <a:lnTo>
                  <a:pt x="2942" y="930"/>
                </a:lnTo>
                <a:lnTo>
                  <a:pt x="2942" y="753"/>
                </a:lnTo>
                <a:close/>
                <a:moveTo>
                  <a:pt x="3195" y="753"/>
                </a:moveTo>
                <a:lnTo>
                  <a:pt x="3134" y="930"/>
                </a:lnTo>
                <a:lnTo>
                  <a:pt x="3078" y="930"/>
                </a:lnTo>
                <a:lnTo>
                  <a:pt x="3017" y="753"/>
                </a:lnTo>
                <a:lnTo>
                  <a:pt x="3068" y="753"/>
                </a:lnTo>
                <a:lnTo>
                  <a:pt x="3105" y="880"/>
                </a:lnTo>
                <a:lnTo>
                  <a:pt x="3143" y="753"/>
                </a:lnTo>
                <a:lnTo>
                  <a:pt x="3195" y="753"/>
                </a:lnTo>
                <a:close/>
                <a:moveTo>
                  <a:pt x="3294" y="933"/>
                </a:moveTo>
                <a:lnTo>
                  <a:pt x="3287" y="933"/>
                </a:lnTo>
                <a:lnTo>
                  <a:pt x="3280" y="933"/>
                </a:lnTo>
                <a:lnTo>
                  <a:pt x="3268" y="931"/>
                </a:lnTo>
                <a:lnTo>
                  <a:pt x="3263" y="929"/>
                </a:lnTo>
                <a:lnTo>
                  <a:pt x="3257" y="927"/>
                </a:lnTo>
                <a:lnTo>
                  <a:pt x="3247" y="922"/>
                </a:lnTo>
                <a:lnTo>
                  <a:pt x="3242" y="919"/>
                </a:lnTo>
                <a:lnTo>
                  <a:pt x="3237" y="916"/>
                </a:lnTo>
                <a:lnTo>
                  <a:pt x="3233" y="913"/>
                </a:lnTo>
                <a:lnTo>
                  <a:pt x="3229" y="909"/>
                </a:lnTo>
                <a:lnTo>
                  <a:pt x="3222" y="900"/>
                </a:lnTo>
                <a:lnTo>
                  <a:pt x="3219" y="896"/>
                </a:lnTo>
                <a:lnTo>
                  <a:pt x="3216" y="891"/>
                </a:lnTo>
                <a:lnTo>
                  <a:pt x="3212" y="880"/>
                </a:lnTo>
                <a:lnTo>
                  <a:pt x="3210" y="874"/>
                </a:lnTo>
                <a:lnTo>
                  <a:pt x="3209" y="868"/>
                </a:lnTo>
                <a:lnTo>
                  <a:pt x="3207" y="862"/>
                </a:lnTo>
                <a:lnTo>
                  <a:pt x="3207" y="856"/>
                </a:lnTo>
                <a:lnTo>
                  <a:pt x="3206" y="849"/>
                </a:lnTo>
                <a:lnTo>
                  <a:pt x="3206" y="842"/>
                </a:lnTo>
                <a:lnTo>
                  <a:pt x="3206" y="836"/>
                </a:lnTo>
                <a:lnTo>
                  <a:pt x="3207" y="829"/>
                </a:lnTo>
                <a:lnTo>
                  <a:pt x="3207" y="823"/>
                </a:lnTo>
                <a:lnTo>
                  <a:pt x="3209" y="817"/>
                </a:lnTo>
                <a:lnTo>
                  <a:pt x="3212" y="805"/>
                </a:lnTo>
                <a:lnTo>
                  <a:pt x="3214" y="800"/>
                </a:lnTo>
                <a:lnTo>
                  <a:pt x="3216" y="794"/>
                </a:lnTo>
                <a:lnTo>
                  <a:pt x="3222" y="785"/>
                </a:lnTo>
                <a:lnTo>
                  <a:pt x="3226" y="780"/>
                </a:lnTo>
                <a:lnTo>
                  <a:pt x="3229" y="776"/>
                </a:lnTo>
                <a:lnTo>
                  <a:pt x="3233" y="772"/>
                </a:lnTo>
                <a:lnTo>
                  <a:pt x="3237" y="769"/>
                </a:lnTo>
                <a:lnTo>
                  <a:pt x="3246" y="762"/>
                </a:lnTo>
                <a:lnTo>
                  <a:pt x="3251" y="760"/>
                </a:lnTo>
                <a:lnTo>
                  <a:pt x="3256" y="757"/>
                </a:lnTo>
                <a:lnTo>
                  <a:pt x="3262" y="755"/>
                </a:lnTo>
                <a:lnTo>
                  <a:pt x="3267" y="754"/>
                </a:lnTo>
                <a:lnTo>
                  <a:pt x="3273" y="752"/>
                </a:lnTo>
                <a:lnTo>
                  <a:pt x="3279" y="752"/>
                </a:lnTo>
                <a:lnTo>
                  <a:pt x="3292" y="751"/>
                </a:lnTo>
                <a:lnTo>
                  <a:pt x="3303" y="751"/>
                </a:lnTo>
                <a:lnTo>
                  <a:pt x="3314" y="753"/>
                </a:lnTo>
                <a:lnTo>
                  <a:pt x="3319" y="755"/>
                </a:lnTo>
                <a:lnTo>
                  <a:pt x="3324" y="756"/>
                </a:lnTo>
                <a:lnTo>
                  <a:pt x="3334" y="761"/>
                </a:lnTo>
                <a:lnTo>
                  <a:pt x="3343" y="766"/>
                </a:lnTo>
                <a:lnTo>
                  <a:pt x="3347" y="770"/>
                </a:lnTo>
                <a:lnTo>
                  <a:pt x="3351" y="773"/>
                </a:lnTo>
                <a:lnTo>
                  <a:pt x="3358" y="781"/>
                </a:lnTo>
                <a:lnTo>
                  <a:pt x="3361" y="786"/>
                </a:lnTo>
                <a:lnTo>
                  <a:pt x="3364" y="791"/>
                </a:lnTo>
                <a:lnTo>
                  <a:pt x="3366" y="796"/>
                </a:lnTo>
                <a:lnTo>
                  <a:pt x="3368" y="801"/>
                </a:lnTo>
                <a:lnTo>
                  <a:pt x="3370" y="807"/>
                </a:lnTo>
                <a:lnTo>
                  <a:pt x="3372" y="813"/>
                </a:lnTo>
                <a:lnTo>
                  <a:pt x="3373" y="819"/>
                </a:lnTo>
                <a:lnTo>
                  <a:pt x="3374" y="826"/>
                </a:lnTo>
                <a:lnTo>
                  <a:pt x="3374" y="833"/>
                </a:lnTo>
                <a:lnTo>
                  <a:pt x="3375" y="841"/>
                </a:lnTo>
                <a:lnTo>
                  <a:pt x="3375" y="854"/>
                </a:lnTo>
                <a:lnTo>
                  <a:pt x="3254" y="854"/>
                </a:lnTo>
                <a:lnTo>
                  <a:pt x="3254" y="859"/>
                </a:lnTo>
                <a:lnTo>
                  <a:pt x="3255" y="863"/>
                </a:lnTo>
                <a:lnTo>
                  <a:pt x="3256" y="868"/>
                </a:lnTo>
                <a:lnTo>
                  <a:pt x="3257" y="872"/>
                </a:lnTo>
                <a:lnTo>
                  <a:pt x="3260" y="879"/>
                </a:lnTo>
                <a:lnTo>
                  <a:pt x="3263" y="882"/>
                </a:lnTo>
                <a:lnTo>
                  <a:pt x="3265" y="885"/>
                </a:lnTo>
                <a:lnTo>
                  <a:pt x="3268" y="888"/>
                </a:lnTo>
                <a:lnTo>
                  <a:pt x="3271" y="890"/>
                </a:lnTo>
                <a:lnTo>
                  <a:pt x="3274" y="892"/>
                </a:lnTo>
                <a:lnTo>
                  <a:pt x="3278" y="894"/>
                </a:lnTo>
                <a:lnTo>
                  <a:pt x="3282" y="895"/>
                </a:lnTo>
                <a:lnTo>
                  <a:pt x="3286" y="896"/>
                </a:lnTo>
                <a:lnTo>
                  <a:pt x="3294" y="897"/>
                </a:lnTo>
                <a:lnTo>
                  <a:pt x="3300" y="896"/>
                </a:lnTo>
                <a:lnTo>
                  <a:pt x="3306" y="895"/>
                </a:lnTo>
                <a:lnTo>
                  <a:pt x="3311" y="894"/>
                </a:lnTo>
                <a:lnTo>
                  <a:pt x="3316" y="892"/>
                </a:lnTo>
                <a:lnTo>
                  <a:pt x="3318" y="890"/>
                </a:lnTo>
                <a:lnTo>
                  <a:pt x="3320" y="889"/>
                </a:lnTo>
                <a:lnTo>
                  <a:pt x="3323" y="885"/>
                </a:lnTo>
                <a:lnTo>
                  <a:pt x="3326" y="881"/>
                </a:lnTo>
                <a:lnTo>
                  <a:pt x="3328" y="876"/>
                </a:lnTo>
                <a:lnTo>
                  <a:pt x="3374" y="879"/>
                </a:lnTo>
                <a:lnTo>
                  <a:pt x="3372" y="885"/>
                </a:lnTo>
                <a:lnTo>
                  <a:pt x="3370" y="891"/>
                </a:lnTo>
                <a:lnTo>
                  <a:pt x="3367" y="896"/>
                </a:lnTo>
                <a:lnTo>
                  <a:pt x="3364" y="901"/>
                </a:lnTo>
                <a:lnTo>
                  <a:pt x="3361" y="906"/>
                </a:lnTo>
                <a:lnTo>
                  <a:pt x="3357" y="911"/>
                </a:lnTo>
                <a:lnTo>
                  <a:pt x="3352" y="915"/>
                </a:lnTo>
                <a:lnTo>
                  <a:pt x="3347" y="919"/>
                </a:lnTo>
                <a:lnTo>
                  <a:pt x="3342" y="922"/>
                </a:lnTo>
                <a:lnTo>
                  <a:pt x="3336" y="925"/>
                </a:lnTo>
                <a:lnTo>
                  <a:pt x="3330" y="928"/>
                </a:lnTo>
                <a:lnTo>
                  <a:pt x="3323" y="930"/>
                </a:lnTo>
                <a:lnTo>
                  <a:pt x="3320" y="930"/>
                </a:lnTo>
                <a:lnTo>
                  <a:pt x="3316" y="931"/>
                </a:lnTo>
                <a:lnTo>
                  <a:pt x="3309" y="932"/>
                </a:lnTo>
                <a:lnTo>
                  <a:pt x="3302" y="933"/>
                </a:lnTo>
                <a:lnTo>
                  <a:pt x="3294" y="933"/>
                </a:lnTo>
                <a:close/>
                <a:moveTo>
                  <a:pt x="3254" y="824"/>
                </a:moveTo>
                <a:lnTo>
                  <a:pt x="3329" y="824"/>
                </a:lnTo>
                <a:lnTo>
                  <a:pt x="3328" y="820"/>
                </a:lnTo>
                <a:lnTo>
                  <a:pt x="3328" y="816"/>
                </a:lnTo>
                <a:lnTo>
                  <a:pt x="3327" y="813"/>
                </a:lnTo>
                <a:lnTo>
                  <a:pt x="3326" y="809"/>
                </a:lnTo>
                <a:lnTo>
                  <a:pt x="3324" y="806"/>
                </a:lnTo>
                <a:lnTo>
                  <a:pt x="3323" y="803"/>
                </a:lnTo>
                <a:lnTo>
                  <a:pt x="3321" y="800"/>
                </a:lnTo>
                <a:lnTo>
                  <a:pt x="3318" y="798"/>
                </a:lnTo>
                <a:lnTo>
                  <a:pt x="3313" y="793"/>
                </a:lnTo>
                <a:lnTo>
                  <a:pt x="3307" y="790"/>
                </a:lnTo>
                <a:lnTo>
                  <a:pt x="3300" y="788"/>
                </a:lnTo>
                <a:lnTo>
                  <a:pt x="3292" y="787"/>
                </a:lnTo>
                <a:lnTo>
                  <a:pt x="3285" y="788"/>
                </a:lnTo>
                <a:lnTo>
                  <a:pt x="3281" y="789"/>
                </a:lnTo>
                <a:lnTo>
                  <a:pt x="3278" y="790"/>
                </a:lnTo>
                <a:lnTo>
                  <a:pt x="3271" y="793"/>
                </a:lnTo>
                <a:lnTo>
                  <a:pt x="3268" y="796"/>
                </a:lnTo>
                <a:lnTo>
                  <a:pt x="3266" y="798"/>
                </a:lnTo>
                <a:lnTo>
                  <a:pt x="3261" y="804"/>
                </a:lnTo>
                <a:lnTo>
                  <a:pt x="3258" y="810"/>
                </a:lnTo>
                <a:lnTo>
                  <a:pt x="3256" y="813"/>
                </a:lnTo>
                <a:lnTo>
                  <a:pt x="3255" y="816"/>
                </a:lnTo>
                <a:lnTo>
                  <a:pt x="3254" y="824"/>
                </a:lnTo>
                <a:close/>
                <a:moveTo>
                  <a:pt x="3409" y="930"/>
                </a:moveTo>
                <a:lnTo>
                  <a:pt x="3409" y="753"/>
                </a:lnTo>
                <a:lnTo>
                  <a:pt x="3457" y="753"/>
                </a:lnTo>
                <a:lnTo>
                  <a:pt x="3457" y="784"/>
                </a:lnTo>
                <a:lnTo>
                  <a:pt x="3461" y="776"/>
                </a:lnTo>
                <a:lnTo>
                  <a:pt x="3465" y="769"/>
                </a:lnTo>
                <a:lnTo>
                  <a:pt x="3470" y="764"/>
                </a:lnTo>
                <a:lnTo>
                  <a:pt x="3475" y="759"/>
                </a:lnTo>
                <a:lnTo>
                  <a:pt x="3478" y="757"/>
                </a:lnTo>
                <a:lnTo>
                  <a:pt x="3481" y="755"/>
                </a:lnTo>
                <a:lnTo>
                  <a:pt x="3487" y="753"/>
                </a:lnTo>
                <a:lnTo>
                  <a:pt x="3494" y="751"/>
                </a:lnTo>
                <a:lnTo>
                  <a:pt x="3501" y="751"/>
                </a:lnTo>
                <a:lnTo>
                  <a:pt x="3509" y="751"/>
                </a:lnTo>
                <a:lnTo>
                  <a:pt x="3517" y="752"/>
                </a:lnTo>
                <a:lnTo>
                  <a:pt x="3517" y="796"/>
                </a:lnTo>
                <a:lnTo>
                  <a:pt x="3513" y="795"/>
                </a:lnTo>
                <a:lnTo>
                  <a:pt x="3507" y="794"/>
                </a:lnTo>
                <a:lnTo>
                  <a:pt x="3496" y="793"/>
                </a:lnTo>
                <a:lnTo>
                  <a:pt x="3488" y="794"/>
                </a:lnTo>
                <a:lnTo>
                  <a:pt x="3485" y="795"/>
                </a:lnTo>
                <a:lnTo>
                  <a:pt x="3481" y="796"/>
                </a:lnTo>
                <a:lnTo>
                  <a:pt x="3478" y="797"/>
                </a:lnTo>
                <a:lnTo>
                  <a:pt x="3475" y="799"/>
                </a:lnTo>
                <a:lnTo>
                  <a:pt x="3472" y="801"/>
                </a:lnTo>
                <a:lnTo>
                  <a:pt x="3469" y="803"/>
                </a:lnTo>
                <a:lnTo>
                  <a:pt x="3465" y="809"/>
                </a:lnTo>
                <a:lnTo>
                  <a:pt x="3463" y="812"/>
                </a:lnTo>
                <a:lnTo>
                  <a:pt x="3461" y="815"/>
                </a:lnTo>
                <a:lnTo>
                  <a:pt x="3460" y="818"/>
                </a:lnTo>
                <a:lnTo>
                  <a:pt x="3459" y="822"/>
                </a:lnTo>
                <a:lnTo>
                  <a:pt x="3459" y="826"/>
                </a:lnTo>
                <a:lnTo>
                  <a:pt x="3459" y="830"/>
                </a:lnTo>
                <a:lnTo>
                  <a:pt x="3459" y="930"/>
                </a:lnTo>
                <a:lnTo>
                  <a:pt x="3409" y="930"/>
                </a:lnTo>
                <a:close/>
                <a:moveTo>
                  <a:pt x="3690" y="804"/>
                </a:moveTo>
                <a:lnTo>
                  <a:pt x="3645" y="806"/>
                </a:lnTo>
                <a:lnTo>
                  <a:pt x="3644" y="802"/>
                </a:lnTo>
                <a:lnTo>
                  <a:pt x="3642" y="798"/>
                </a:lnTo>
                <a:lnTo>
                  <a:pt x="3639" y="795"/>
                </a:lnTo>
                <a:lnTo>
                  <a:pt x="3636" y="792"/>
                </a:lnTo>
                <a:lnTo>
                  <a:pt x="3632" y="789"/>
                </a:lnTo>
                <a:lnTo>
                  <a:pt x="3627" y="787"/>
                </a:lnTo>
                <a:lnTo>
                  <a:pt x="3622" y="786"/>
                </a:lnTo>
                <a:lnTo>
                  <a:pt x="3616" y="786"/>
                </a:lnTo>
                <a:lnTo>
                  <a:pt x="3610" y="786"/>
                </a:lnTo>
                <a:lnTo>
                  <a:pt x="3605" y="787"/>
                </a:lnTo>
                <a:lnTo>
                  <a:pt x="3601" y="788"/>
                </a:lnTo>
                <a:lnTo>
                  <a:pt x="3596" y="790"/>
                </a:lnTo>
                <a:lnTo>
                  <a:pt x="3593" y="793"/>
                </a:lnTo>
                <a:lnTo>
                  <a:pt x="3591" y="796"/>
                </a:lnTo>
                <a:lnTo>
                  <a:pt x="3589" y="799"/>
                </a:lnTo>
                <a:lnTo>
                  <a:pt x="3589" y="803"/>
                </a:lnTo>
                <a:lnTo>
                  <a:pt x="3589" y="806"/>
                </a:lnTo>
                <a:lnTo>
                  <a:pt x="3590" y="809"/>
                </a:lnTo>
                <a:lnTo>
                  <a:pt x="3591" y="811"/>
                </a:lnTo>
                <a:lnTo>
                  <a:pt x="3594" y="814"/>
                </a:lnTo>
                <a:lnTo>
                  <a:pt x="3597" y="816"/>
                </a:lnTo>
                <a:lnTo>
                  <a:pt x="3601" y="818"/>
                </a:lnTo>
                <a:lnTo>
                  <a:pt x="3605" y="819"/>
                </a:lnTo>
                <a:lnTo>
                  <a:pt x="3611" y="821"/>
                </a:lnTo>
                <a:lnTo>
                  <a:pt x="3643" y="827"/>
                </a:lnTo>
                <a:lnTo>
                  <a:pt x="3649" y="829"/>
                </a:lnTo>
                <a:lnTo>
                  <a:pt x="3655" y="830"/>
                </a:lnTo>
                <a:lnTo>
                  <a:pt x="3660" y="832"/>
                </a:lnTo>
                <a:lnTo>
                  <a:pt x="3665" y="834"/>
                </a:lnTo>
                <a:lnTo>
                  <a:pt x="3674" y="839"/>
                </a:lnTo>
                <a:lnTo>
                  <a:pt x="3681" y="844"/>
                </a:lnTo>
                <a:lnTo>
                  <a:pt x="3684" y="848"/>
                </a:lnTo>
                <a:lnTo>
                  <a:pt x="3687" y="851"/>
                </a:lnTo>
                <a:lnTo>
                  <a:pt x="3689" y="854"/>
                </a:lnTo>
                <a:lnTo>
                  <a:pt x="3691" y="858"/>
                </a:lnTo>
                <a:lnTo>
                  <a:pt x="3693" y="866"/>
                </a:lnTo>
                <a:lnTo>
                  <a:pt x="3694" y="870"/>
                </a:lnTo>
                <a:lnTo>
                  <a:pt x="3694" y="875"/>
                </a:lnTo>
                <a:lnTo>
                  <a:pt x="3694" y="879"/>
                </a:lnTo>
                <a:lnTo>
                  <a:pt x="3694" y="883"/>
                </a:lnTo>
                <a:lnTo>
                  <a:pt x="3693" y="888"/>
                </a:lnTo>
                <a:lnTo>
                  <a:pt x="3692" y="891"/>
                </a:lnTo>
                <a:lnTo>
                  <a:pt x="3690" y="895"/>
                </a:lnTo>
                <a:lnTo>
                  <a:pt x="3688" y="899"/>
                </a:lnTo>
                <a:lnTo>
                  <a:pt x="3686" y="902"/>
                </a:lnTo>
                <a:lnTo>
                  <a:pt x="3684" y="906"/>
                </a:lnTo>
                <a:lnTo>
                  <a:pt x="3678" y="912"/>
                </a:lnTo>
                <a:lnTo>
                  <a:pt x="3672" y="917"/>
                </a:lnTo>
                <a:lnTo>
                  <a:pt x="3664" y="922"/>
                </a:lnTo>
                <a:lnTo>
                  <a:pt x="3656" y="926"/>
                </a:lnTo>
                <a:lnTo>
                  <a:pt x="3647" y="929"/>
                </a:lnTo>
                <a:lnTo>
                  <a:pt x="3637" y="931"/>
                </a:lnTo>
                <a:lnTo>
                  <a:pt x="3627" y="933"/>
                </a:lnTo>
                <a:lnTo>
                  <a:pt x="3615" y="933"/>
                </a:lnTo>
                <a:lnTo>
                  <a:pt x="3607" y="933"/>
                </a:lnTo>
                <a:lnTo>
                  <a:pt x="3599" y="932"/>
                </a:lnTo>
                <a:lnTo>
                  <a:pt x="3591" y="931"/>
                </a:lnTo>
                <a:lnTo>
                  <a:pt x="3584" y="930"/>
                </a:lnTo>
                <a:lnTo>
                  <a:pt x="3577" y="928"/>
                </a:lnTo>
                <a:lnTo>
                  <a:pt x="3571" y="925"/>
                </a:lnTo>
                <a:lnTo>
                  <a:pt x="3565" y="922"/>
                </a:lnTo>
                <a:lnTo>
                  <a:pt x="3560" y="919"/>
                </a:lnTo>
                <a:lnTo>
                  <a:pt x="3555" y="915"/>
                </a:lnTo>
                <a:lnTo>
                  <a:pt x="3550" y="911"/>
                </a:lnTo>
                <a:lnTo>
                  <a:pt x="3546" y="906"/>
                </a:lnTo>
                <a:lnTo>
                  <a:pt x="3543" y="901"/>
                </a:lnTo>
                <a:lnTo>
                  <a:pt x="3540" y="896"/>
                </a:lnTo>
                <a:lnTo>
                  <a:pt x="3538" y="891"/>
                </a:lnTo>
                <a:lnTo>
                  <a:pt x="3536" y="885"/>
                </a:lnTo>
                <a:lnTo>
                  <a:pt x="3535" y="879"/>
                </a:lnTo>
                <a:lnTo>
                  <a:pt x="3584" y="876"/>
                </a:lnTo>
                <a:lnTo>
                  <a:pt x="3585" y="881"/>
                </a:lnTo>
                <a:lnTo>
                  <a:pt x="3587" y="886"/>
                </a:lnTo>
                <a:lnTo>
                  <a:pt x="3590" y="889"/>
                </a:lnTo>
                <a:lnTo>
                  <a:pt x="3594" y="892"/>
                </a:lnTo>
                <a:lnTo>
                  <a:pt x="3599" y="895"/>
                </a:lnTo>
                <a:lnTo>
                  <a:pt x="3604" y="897"/>
                </a:lnTo>
                <a:lnTo>
                  <a:pt x="3609" y="898"/>
                </a:lnTo>
                <a:lnTo>
                  <a:pt x="3616" y="898"/>
                </a:lnTo>
                <a:lnTo>
                  <a:pt x="3622" y="898"/>
                </a:lnTo>
                <a:lnTo>
                  <a:pt x="3627" y="897"/>
                </a:lnTo>
                <a:lnTo>
                  <a:pt x="3632" y="895"/>
                </a:lnTo>
                <a:lnTo>
                  <a:pt x="3634" y="894"/>
                </a:lnTo>
                <a:lnTo>
                  <a:pt x="3636" y="893"/>
                </a:lnTo>
                <a:lnTo>
                  <a:pt x="3640" y="890"/>
                </a:lnTo>
                <a:lnTo>
                  <a:pt x="3642" y="887"/>
                </a:lnTo>
                <a:lnTo>
                  <a:pt x="3643" y="886"/>
                </a:lnTo>
                <a:lnTo>
                  <a:pt x="3644" y="884"/>
                </a:lnTo>
                <a:lnTo>
                  <a:pt x="3644" y="880"/>
                </a:lnTo>
                <a:lnTo>
                  <a:pt x="3644" y="877"/>
                </a:lnTo>
                <a:lnTo>
                  <a:pt x="3643" y="874"/>
                </a:lnTo>
                <a:lnTo>
                  <a:pt x="3641" y="871"/>
                </a:lnTo>
                <a:lnTo>
                  <a:pt x="3639" y="869"/>
                </a:lnTo>
                <a:lnTo>
                  <a:pt x="3635" y="867"/>
                </a:lnTo>
                <a:lnTo>
                  <a:pt x="3631" y="865"/>
                </a:lnTo>
                <a:lnTo>
                  <a:pt x="3627" y="864"/>
                </a:lnTo>
                <a:lnTo>
                  <a:pt x="3622" y="862"/>
                </a:lnTo>
                <a:lnTo>
                  <a:pt x="3591" y="856"/>
                </a:lnTo>
                <a:lnTo>
                  <a:pt x="3585" y="855"/>
                </a:lnTo>
                <a:lnTo>
                  <a:pt x="3579" y="853"/>
                </a:lnTo>
                <a:lnTo>
                  <a:pt x="3569" y="849"/>
                </a:lnTo>
                <a:lnTo>
                  <a:pt x="3564" y="847"/>
                </a:lnTo>
                <a:lnTo>
                  <a:pt x="3560" y="844"/>
                </a:lnTo>
                <a:lnTo>
                  <a:pt x="3556" y="842"/>
                </a:lnTo>
                <a:lnTo>
                  <a:pt x="3553" y="839"/>
                </a:lnTo>
                <a:lnTo>
                  <a:pt x="3550" y="835"/>
                </a:lnTo>
                <a:lnTo>
                  <a:pt x="3547" y="832"/>
                </a:lnTo>
                <a:lnTo>
                  <a:pt x="3545" y="828"/>
                </a:lnTo>
                <a:lnTo>
                  <a:pt x="3543" y="824"/>
                </a:lnTo>
                <a:lnTo>
                  <a:pt x="3542" y="820"/>
                </a:lnTo>
                <a:lnTo>
                  <a:pt x="3541" y="815"/>
                </a:lnTo>
                <a:lnTo>
                  <a:pt x="3540" y="811"/>
                </a:lnTo>
                <a:lnTo>
                  <a:pt x="3540" y="806"/>
                </a:lnTo>
                <a:lnTo>
                  <a:pt x="3540" y="800"/>
                </a:lnTo>
                <a:lnTo>
                  <a:pt x="3541" y="794"/>
                </a:lnTo>
                <a:lnTo>
                  <a:pt x="3543" y="788"/>
                </a:lnTo>
                <a:lnTo>
                  <a:pt x="3545" y="783"/>
                </a:lnTo>
                <a:lnTo>
                  <a:pt x="3548" y="778"/>
                </a:lnTo>
                <a:lnTo>
                  <a:pt x="3551" y="774"/>
                </a:lnTo>
                <a:lnTo>
                  <a:pt x="3556" y="769"/>
                </a:lnTo>
                <a:lnTo>
                  <a:pt x="3560" y="766"/>
                </a:lnTo>
                <a:lnTo>
                  <a:pt x="3566" y="762"/>
                </a:lnTo>
                <a:lnTo>
                  <a:pt x="3572" y="759"/>
                </a:lnTo>
                <a:lnTo>
                  <a:pt x="3578" y="757"/>
                </a:lnTo>
                <a:lnTo>
                  <a:pt x="3584" y="754"/>
                </a:lnTo>
                <a:lnTo>
                  <a:pt x="3588" y="754"/>
                </a:lnTo>
                <a:lnTo>
                  <a:pt x="3591" y="753"/>
                </a:lnTo>
                <a:lnTo>
                  <a:pt x="3599" y="752"/>
                </a:lnTo>
                <a:lnTo>
                  <a:pt x="3607" y="751"/>
                </a:lnTo>
                <a:lnTo>
                  <a:pt x="3615" y="751"/>
                </a:lnTo>
                <a:lnTo>
                  <a:pt x="3623" y="751"/>
                </a:lnTo>
                <a:lnTo>
                  <a:pt x="3631" y="752"/>
                </a:lnTo>
                <a:lnTo>
                  <a:pt x="3638" y="753"/>
                </a:lnTo>
                <a:lnTo>
                  <a:pt x="3645" y="754"/>
                </a:lnTo>
                <a:lnTo>
                  <a:pt x="3651" y="756"/>
                </a:lnTo>
                <a:lnTo>
                  <a:pt x="3657" y="759"/>
                </a:lnTo>
                <a:lnTo>
                  <a:pt x="3663" y="762"/>
                </a:lnTo>
                <a:lnTo>
                  <a:pt x="3668" y="765"/>
                </a:lnTo>
                <a:lnTo>
                  <a:pt x="3672" y="769"/>
                </a:lnTo>
                <a:lnTo>
                  <a:pt x="3676" y="773"/>
                </a:lnTo>
                <a:lnTo>
                  <a:pt x="3680" y="777"/>
                </a:lnTo>
                <a:lnTo>
                  <a:pt x="3683" y="782"/>
                </a:lnTo>
                <a:lnTo>
                  <a:pt x="3685" y="787"/>
                </a:lnTo>
                <a:lnTo>
                  <a:pt x="3688" y="792"/>
                </a:lnTo>
                <a:lnTo>
                  <a:pt x="3689" y="798"/>
                </a:lnTo>
                <a:lnTo>
                  <a:pt x="3690" y="804"/>
                </a:lnTo>
                <a:close/>
                <a:moveTo>
                  <a:pt x="3751" y="730"/>
                </a:moveTo>
                <a:lnTo>
                  <a:pt x="3746" y="730"/>
                </a:lnTo>
                <a:lnTo>
                  <a:pt x="3741" y="729"/>
                </a:lnTo>
                <a:lnTo>
                  <a:pt x="3736" y="726"/>
                </a:lnTo>
                <a:lnTo>
                  <a:pt x="3732" y="723"/>
                </a:lnTo>
                <a:lnTo>
                  <a:pt x="3729" y="719"/>
                </a:lnTo>
                <a:lnTo>
                  <a:pt x="3726" y="715"/>
                </a:lnTo>
                <a:lnTo>
                  <a:pt x="3725" y="710"/>
                </a:lnTo>
                <a:lnTo>
                  <a:pt x="3724" y="705"/>
                </a:lnTo>
                <a:lnTo>
                  <a:pt x="3725" y="701"/>
                </a:lnTo>
                <a:lnTo>
                  <a:pt x="3726" y="696"/>
                </a:lnTo>
                <a:lnTo>
                  <a:pt x="3729" y="692"/>
                </a:lnTo>
                <a:lnTo>
                  <a:pt x="3732" y="688"/>
                </a:lnTo>
                <a:lnTo>
                  <a:pt x="3736" y="685"/>
                </a:lnTo>
                <a:lnTo>
                  <a:pt x="3741" y="683"/>
                </a:lnTo>
                <a:lnTo>
                  <a:pt x="3746" y="681"/>
                </a:lnTo>
                <a:lnTo>
                  <a:pt x="3751" y="681"/>
                </a:lnTo>
                <a:lnTo>
                  <a:pt x="3756" y="681"/>
                </a:lnTo>
                <a:lnTo>
                  <a:pt x="3761" y="683"/>
                </a:lnTo>
                <a:lnTo>
                  <a:pt x="3765" y="685"/>
                </a:lnTo>
                <a:lnTo>
                  <a:pt x="3770" y="688"/>
                </a:lnTo>
                <a:lnTo>
                  <a:pt x="3773" y="692"/>
                </a:lnTo>
                <a:lnTo>
                  <a:pt x="3775" y="696"/>
                </a:lnTo>
                <a:lnTo>
                  <a:pt x="3777" y="701"/>
                </a:lnTo>
                <a:lnTo>
                  <a:pt x="3777" y="705"/>
                </a:lnTo>
                <a:lnTo>
                  <a:pt x="3777" y="710"/>
                </a:lnTo>
                <a:lnTo>
                  <a:pt x="3775" y="715"/>
                </a:lnTo>
                <a:lnTo>
                  <a:pt x="3773" y="719"/>
                </a:lnTo>
                <a:lnTo>
                  <a:pt x="3770" y="723"/>
                </a:lnTo>
                <a:lnTo>
                  <a:pt x="3765" y="726"/>
                </a:lnTo>
                <a:lnTo>
                  <a:pt x="3761" y="729"/>
                </a:lnTo>
                <a:lnTo>
                  <a:pt x="3756" y="730"/>
                </a:lnTo>
                <a:lnTo>
                  <a:pt x="3751" y="730"/>
                </a:lnTo>
                <a:close/>
                <a:moveTo>
                  <a:pt x="3726" y="753"/>
                </a:moveTo>
                <a:lnTo>
                  <a:pt x="3775" y="753"/>
                </a:lnTo>
                <a:lnTo>
                  <a:pt x="3775" y="930"/>
                </a:lnTo>
                <a:lnTo>
                  <a:pt x="3726" y="930"/>
                </a:lnTo>
                <a:lnTo>
                  <a:pt x="3726" y="753"/>
                </a:lnTo>
                <a:close/>
                <a:moveTo>
                  <a:pt x="3908" y="753"/>
                </a:moveTo>
                <a:lnTo>
                  <a:pt x="3908" y="790"/>
                </a:lnTo>
                <a:lnTo>
                  <a:pt x="3874" y="790"/>
                </a:lnTo>
                <a:lnTo>
                  <a:pt x="3874" y="876"/>
                </a:lnTo>
                <a:lnTo>
                  <a:pt x="3874" y="880"/>
                </a:lnTo>
                <a:lnTo>
                  <a:pt x="3875" y="884"/>
                </a:lnTo>
                <a:lnTo>
                  <a:pt x="3876" y="886"/>
                </a:lnTo>
                <a:lnTo>
                  <a:pt x="3877" y="887"/>
                </a:lnTo>
                <a:lnTo>
                  <a:pt x="3879" y="889"/>
                </a:lnTo>
                <a:lnTo>
                  <a:pt x="3881" y="891"/>
                </a:lnTo>
                <a:lnTo>
                  <a:pt x="3884" y="892"/>
                </a:lnTo>
                <a:lnTo>
                  <a:pt x="3887" y="893"/>
                </a:lnTo>
                <a:lnTo>
                  <a:pt x="3891" y="893"/>
                </a:lnTo>
                <a:lnTo>
                  <a:pt x="3899" y="892"/>
                </a:lnTo>
                <a:lnTo>
                  <a:pt x="3904" y="891"/>
                </a:lnTo>
                <a:lnTo>
                  <a:pt x="3912" y="928"/>
                </a:lnTo>
                <a:lnTo>
                  <a:pt x="3901" y="930"/>
                </a:lnTo>
                <a:lnTo>
                  <a:pt x="3893" y="932"/>
                </a:lnTo>
                <a:lnTo>
                  <a:pt x="3884" y="932"/>
                </a:lnTo>
                <a:lnTo>
                  <a:pt x="3878" y="932"/>
                </a:lnTo>
                <a:lnTo>
                  <a:pt x="3871" y="932"/>
                </a:lnTo>
                <a:lnTo>
                  <a:pt x="3866" y="931"/>
                </a:lnTo>
                <a:lnTo>
                  <a:pt x="3860" y="930"/>
                </a:lnTo>
                <a:lnTo>
                  <a:pt x="3855" y="928"/>
                </a:lnTo>
                <a:lnTo>
                  <a:pt x="3850" y="926"/>
                </a:lnTo>
                <a:lnTo>
                  <a:pt x="3845" y="924"/>
                </a:lnTo>
                <a:lnTo>
                  <a:pt x="3841" y="921"/>
                </a:lnTo>
                <a:lnTo>
                  <a:pt x="3837" y="917"/>
                </a:lnTo>
                <a:lnTo>
                  <a:pt x="3834" y="914"/>
                </a:lnTo>
                <a:lnTo>
                  <a:pt x="3831" y="909"/>
                </a:lnTo>
                <a:lnTo>
                  <a:pt x="3829" y="905"/>
                </a:lnTo>
                <a:lnTo>
                  <a:pt x="3827" y="900"/>
                </a:lnTo>
                <a:lnTo>
                  <a:pt x="3826" y="894"/>
                </a:lnTo>
                <a:lnTo>
                  <a:pt x="3825" y="888"/>
                </a:lnTo>
                <a:lnTo>
                  <a:pt x="3825" y="882"/>
                </a:lnTo>
                <a:lnTo>
                  <a:pt x="3825" y="790"/>
                </a:lnTo>
                <a:lnTo>
                  <a:pt x="3801" y="790"/>
                </a:lnTo>
                <a:lnTo>
                  <a:pt x="3801" y="753"/>
                </a:lnTo>
                <a:lnTo>
                  <a:pt x="3825" y="753"/>
                </a:lnTo>
                <a:lnTo>
                  <a:pt x="3825" y="711"/>
                </a:lnTo>
                <a:lnTo>
                  <a:pt x="3874" y="711"/>
                </a:lnTo>
                <a:lnTo>
                  <a:pt x="3874" y="753"/>
                </a:lnTo>
                <a:lnTo>
                  <a:pt x="3908" y="753"/>
                </a:lnTo>
                <a:close/>
                <a:moveTo>
                  <a:pt x="3974" y="996"/>
                </a:moveTo>
                <a:lnTo>
                  <a:pt x="3965" y="996"/>
                </a:lnTo>
                <a:lnTo>
                  <a:pt x="3956" y="995"/>
                </a:lnTo>
                <a:lnTo>
                  <a:pt x="3949" y="993"/>
                </a:lnTo>
                <a:lnTo>
                  <a:pt x="3943" y="991"/>
                </a:lnTo>
                <a:lnTo>
                  <a:pt x="3954" y="954"/>
                </a:lnTo>
                <a:lnTo>
                  <a:pt x="3960" y="956"/>
                </a:lnTo>
                <a:lnTo>
                  <a:pt x="3966" y="957"/>
                </a:lnTo>
                <a:lnTo>
                  <a:pt x="3971" y="957"/>
                </a:lnTo>
                <a:lnTo>
                  <a:pt x="3976" y="957"/>
                </a:lnTo>
                <a:lnTo>
                  <a:pt x="3978" y="956"/>
                </a:lnTo>
                <a:lnTo>
                  <a:pt x="3980" y="955"/>
                </a:lnTo>
                <a:lnTo>
                  <a:pt x="3984" y="952"/>
                </a:lnTo>
                <a:lnTo>
                  <a:pt x="3987" y="948"/>
                </a:lnTo>
                <a:lnTo>
                  <a:pt x="3990" y="942"/>
                </a:lnTo>
                <a:lnTo>
                  <a:pt x="3993" y="935"/>
                </a:lnTo>
                <a:lnTo>
                  <a:pt x="3930" y="753"/>
                </a:lnTo>
                <a:lnTo>
                  <a:pt x="3981" y="753"/>
                </a:lnTo>
                <a:lnTo>
                  <a:pt x="4018" y="883"/>
                </a:lnTo>
                <a:lnTo>
                  <a:pt x="4056" y="753"/>
                </a:lnTo>
                <a:lnTo>
                  <a:pt x="4108" y="753"/>
                </a:lnTo>
                <a:lnTo>
                  <a:pt x="4040" y="949"/>
                </a:lnTo>
                <a:lnTo>
                  <a:pt x="4035" y="959"/>
                </a:lnTo>
                <a:lnTo>
                  <a:pt x="4033" y="964"/>
                </a:lnTo>
                <a:lnTo>
                  <a:pt x="4030" y="968"/>
                </a:lnTo>
                <a:lnTo>
                  <a:pt x="4024" y="976"/>
                </a:lnTo>
                <a:lnTo>
                  <a:pt x="4017" y="983"/>
                </a:lnTo>
                <a:lnTo>
                  <a:pt x="4013" y="986"/>
                </a:lnTo>
                <a:lnTo>
                  <a:pt x="4008" y="989"/>
                </a:lnTo>
                <a:lnTo>
                  <a:pt x="4003" y="991"/>
                </a:lnTo>
                <a:lnTo>
                  <a:pt x="3998" y="993"/>
                </a:lnTo>
                <a:lnTo>
                  <a:pt x="3993" y="994"/>
                </a:lnTo>
                <a:lnTo>
                  <a:pt x="3987" y="995"/>
                </a:lnTo>
                <a:lnTo>
                  <a:pt x="3980" y="996"/>
                </a:lnTo>
                <a:lnTo>
                  <a:pt x="3974" y="996"/>
                </a:lnTo>
                <a:close/>
                <a:moveTo>
                  <a:pt x="1623" y="590"/>
                </a:moveTo>
                <a:lnTo>
                  <a:pt x="1569" y="590"/>
                </a:lnTo>
                <a:lnTo>
                  <a:pt x="1651" y="354"/>
                </a:lnTo>
                <a:lnTo>
                  <a:pt x="1715" y="354"/>
                </a:lnTo>
                <a:lnTo>
                  <a:pt x="1797" y="590"/>
                </a:lnTo>
                <a:lnTo>
                  <a:pt x="1743" y="590"/>
                </a:lnTo>
                <a:lnTo>
                  <a:pt x="1726" y="536"/>
                </a:lnTo>
                <a:lnTo>
                  <a:pt x="1641" y="536"/>
                </a:lnTo>
                <a:lnTo>
                  <a:pt x="1623" y="590"/>
                </a:lnTo>
                <a:close/>
                <a:moveTo>
                  <a:pt x="1653" y="497"/>
                </a:moveTo>
                <a:lnTo>
                  <a:pt x="1713" y="497"/>
                </a:lnTo>
                <a:lnTo>
                  <a:pt x="1684" y="408"/>
                </a:lnTo>
                <a:lnTo>
                  <a:pt x="1653" y="497"/>
                </a:lnTo>
                <a:close/>
                <a:moveTo>
                  <a:pt x="1874" y="593"/>
                </a:moveTo>
                <a:lnTo>
                  <a:pt x="1867" y="593"/>
                </a:lnTo>
                <a:lnTo>
                  <a:pt x="1861" y="592"/>
                </a:lnTo>
                <a:lnTo>
                  <a:pt x="1856" y="591"/>
                </a:lnTo>
                <a:lnTo>
                  <a:pt x="1850" y="590"/>
                </a:lnTo>
                <a:lnTo>
                  <a:pt x="1845" y="588"/>
                </a:lnTo>
                <a:lnTo>
                  <a:pt x="1840" y="586"/>
                </a:lnTo>
                <a:lnTo>
                  <a:pt x="1836" y="583"/>
                </a:lnTo>
                <a:lnTo>
                  <a:pt x="1832" y="580"/>
                </a:lnTo>
                <a:lnTo>
                  <a:pt x="1828" y="576"/>
                </a:lnTo>
                <a:lnTo>
                  <a:pt x="1824" y="572"/>
                </a:lnTo>
                <a:lnTo>
                  <a:pt x="1821" y="568"/>
                </a:lnTo>
                <a:lnTo>
                  <a:pt x="1820" y="566"/>
                </a:lnTo>
                <a:lnTo>
                  <a:pt x="1819" y="563"/>
                </a:lnTo>
                <a:lnTo>
                  <a:pt x="1817" y="558"/>
                </a:lnTo>
                <a:lnTo>
                  <a:pt x="1816" y="553"/>
                </a:lnTo>
                <a:lnTo>
                  <a:pt x="1815" y="547"/>
                </a:lnTo>
                <a:lnTo>
                  <a:pt x="1815" y="540"/>
                </a:lnTo>
                <a:lnTo>
                  <a:pt x="1815" y="531"/>
                </a:lnTo>
                <a:lnTo>
                  <a:pt x="1817" y="523"/>
                </a:lnTo>
                <a:lnTo>
                  <a:pt x="1818" y="519"/>
                </a:lnTo>
                <a:lnTo>
                  <a:pt x="1820" y="515"/>
                </a:lnTo>
                <a:lnTo>
                  <a:pt x="1824" y="509"/>
                </a:lnTo>
                <a:lnTo>
                  <a:pt x="1827" y="507"/>
                </a:lnTo>
                <a:lnTo>
                  <a:pt x="1829" y="504"/>
                </a:lnTo>
                <a:lnTo>
                  <a:pt x="1832" y="502"/>
                </a:lnTo>
                <a:lnTo>
                  <a:pt x="1835" y="499"/>
                </a:lnTo>
                <a:lnTo>
                  <a:pt x="1838" y="497"/>
                </a:lnTo>
                <a:lnTo>
                  <a:pt x="1841" y="496"/>
                </a:lnTo>
                <a:lnTo>
                  <a:pt x="1845" y="494"/>
                </a:lnTo>
                <a:lnTo>
                  <a:pt x="1849" y="493"/>
                </a:lnTo>
                <a:lnTo>
                  <a:pt x="1856" y="490"/>
                </a:lnTo>
                <a:lnTo>
                  <a:pt x="1864" y="488"/>
                </a:lnTo>
                <a:lnTo>
                  <a:pt x="1873" y="487"/>
                </a:lnTo>
                <a:lnTo>
                  <a:pt x="1881" y="486"/>
                </a:lnTo>
                <a:lnTo>
                  <a:pt x="1901" y="484"/>
                </a:lnTo>
                <a:lnTo>
                  <a:pt x="1908" y="482"/>
                </a:lnTo>
                <a:lnTo>
                  <a:pt x="1914" y="481"/>
                </a:lnTo>
                <a:lnTo>
                  <a:pt x="1918" y="479"/>
                </a:lnTo>
                <a:lnTo>
                  <a:pt x="1920" y="478"/>
                </a:lnTo>
                <a:lnTo>
                  <a:pt x="1922" y="477"/>
                </a:lnTo>
                <a:lnTo>
                  <a:pt x="1923" y="476"/>
                </a:lnTo>
                <a:lnTo>
                  <a:pt x="1923" y="474"/>
                </a:lnTo>
                <a:lnTo>
                  <a:pt x="1924" y="472"/>
                </a:lnTo>
                <a:lnTo>
                  <a:pt x="1924" y="470"/>
                </a:lnTo>
                <a:lnTo>
                  <a:pt x="1924" y="464"/>
                </a:lnTo>
                <a:lnTo>
                  <a:pt x="1922" y="460"/>
                </a:lnTo>
                <a:lnTo>
                  <a:pt x="1921" y="458"/>
                </a:lnTo>
                <a:lnTo>
                  <a:pt x="1920" y="456"/>
                </a:lnTo>
                <a:lnTo>
                  <a:pt x="1919" y="454"/>
                </a:lnTo>
                <a:lnTo>
                  <a:pt x="1917" y="452"/>
                </a:lnTo>
                <a:lnTo>
                  <a:pt x="1913" y="450"/>
                </a:lnTo>
                <a:lnTo>
                  <a:pt x="1909" y="448"/>
                </a:lnTo>
                <a:lnTo>
                  <a:pt x="1904" y="447"/>
                </a:lnTo>
                <a:lnTo>
                  <a:pt x="1898" y="446"/>
                </a:lnTo>
                <a:lnTo>
                  <a:pt x="1892" y="447"/>
                </a:lnTo>
                <a:lnTo>
                  <a:pt x="1886" y="448"/>
                </a:lnTo>
                <a:lnTo>
                  <a:pt x="1881" y="450"/>
                </a:lnTo>
                <a:lnTo>
                  <a:pt x="1877" y="452"/>
                </a:lnTo>
                <a:lnTo>
                  <a:pt x="1873" y="455"/>
                </a:lnTo>
                <a:lnTo>
                  <a:pt x="1870" y="459"/>
                </a:lnTo>
                <a:lnTo>
                  <a:pt x="1868" y="463"/>
                </a:lnTo>
                <a:lnTo>
                  <a:pt x="1867" y="465"/>
                </a:lnTo>
                <a:lnTo>
                  <a:pt x="1866" y="467"/>
                </a:lnTo>
                <a:lnTo>
                  <a:pt x="1821" y="463"/>
                </a:lnTo>
                <a:lnTo>
                  <a:pt x="1823" y="457"/>
                </a:lnTo>
                <a:lnTo>
                  <a:pt x="1825" y="452"/>
                </a:lnTo>
                <a:lnTo>
                  <a:pt x="1827" y="446"/>
                </a:lnTo>
                <a:lnTo>
                  <a:pt x="1830" y="441"/>
                </a:lnTo>
                <a:lnTo>
                  <a:pt x="1833" y="437"/>
                </a:lnTo>
                <a:lnTo>
                  <a:pt x="1837" y="432"/>
                </a:lnTo>
                <a:lnTo>
                  <a:pt x="1841" y="428"/>
                </a:lnTo>
                <a:lnTo>
                  <a:pt x="1846" y="425"/>
                </a:lnTo>
                <a:lnTo>
                  <a:pt x="1851" y="421"/>
                </a:lnTo>
                <a:lnTo>
                  <a:pt x="1857" y="419"/>
                </a:lnTo>
                <a:lnTo>
                  <a:pt x="1863" y="416"/>
                </a:lnTo>
                <a:lnTo>
                  <a:pt x="1869" y="414"/>
                </a:lnTo>
                <a:lnTo>
                  <a:pt x="1876" y="413"/>
                </a:lnTo>
                <a:lnTo>
                  <a:pt x="1883" y="412"/>
                </a:lnTo>
                <a:lnTo>
                  <a:pt x="1890" y="411"/>
                </a:lnTo>
                <a:lnTo>
                  <a:pt x="1898" y="411"/>
                </a:lnTo>
                <a:lnTo>
                  <a:pt x="1908" y="411"/>
                </a:lnTo>
                <a:lnTo>
                  <a:pt x="1917" y="412"/>
                </a:lnTo>
                <a:lnTo>
                  <a:pt x="1926" y="414"/>
                </a:lnTo>
                <a:lnTo>
                  <a:pt x="1935" y="417"/>
                </a:lnTo>
                <a:lnTo>
                  <a:pt x="1943" y="420"/>
                </a:lnTo>
                <a:lnTo>
                  <a:pt x="1947" y="422"/>
                </a:lnTo>
                <a:lnTo>
                  <a:pt x="1950" y="425"/>
                </a:lnTo>
                <a:lnTo>
                  <a:pt x="1957" y="430"/>
                </a:lnTo>
                <a:lnTo>
                  <a:pt x="1963" y="436"/>
                </a:lnTo>
                <a:lnTo>
                  <a:pt x="1965" y="440"/>
                </a:lnTo>
                <a:lnTo>
                  <a:pt x="1967" y="443"/>
                </a:lnTo>
                <a:lnTo>
                  <a:pt x="1969" y="447"/>
                </a:lnTo>
                <a:lnTo>
                  <a:pt x="1970" y="451"/>
                </a:lnTo>
                <a:lnTo>
                  <a:pt x="1972" y="456"/>
                </a:lnTo>
                <a:lnTo>
                  <a:pt x="1972" y="460"/>
                </a:lnTo>
                <a:lnTo>
                  <a:pt x="1973" y="465"/>
                </a:lnTo>
                <a:lnTo>
                  <a:pt x="1973" y="470"/>
                </a:lnTo>
                <a:lnTo>
                  <a:pt x="1973" y="590"/>
                </a:lnTo>
                <a:lnTo>
                  <a:pt x="1927" y="590"/>
                </a:lnTo>
                <a:lnTo>
                  <a:pt x="1927" y="565"/>
                </a:lnTo>
                <a:lnTo>
                  <a:pt x="1922" y="571"/>
                </a:lnTo>
                <a:lnTo>
                  <a:pt x="1917" y="576"/>
                </a:lnTo>
                <a:lnTo>
                  <a:pt x="1912" y="581"/>
                </a:lnTo>
                <a:lnTo>
                  <a:pt x="1906" y="585"/>
                </a:lnTo>
                <a:lnTo>
                  <a:pt x="1899" y="589"/>
                </a:lnTo>
                <a:lnTo>
                  <a:pt x="1891" y="591"/>
                </a:lnTo>
                <a:lnTo>
                  <a:pt x="1887" y="592"/>
                </a:lnTo>
                <a:lnTo>
                  <a:pt x="1883" y="592"/>
                </a:lnTo>
                <a:lnTo>
                  <a:pt x="1874" y="593"/>
                </a:lnTo>
                <a:close/>
                <a:moveTo>
                  <a:pt x="1888" y="559"/>
                </a:moveTo>
                <a:lnTo>
                  <a:pt x="1895" y="559"/>
                </a:lnTo>
                <a:lnTo>
                  <a:pt x="1902" y="557"/>
                </a:lnTo>
                <a:lnTo>
                  <a:pt x="1905" y="556"/>
                </a:lnTo>
                <a:lnTo>
                  <a:pt x="1908" y="554"/>
                </a:lnTo>
                <a:lnTo>
                  <a:pt x="1914" y="550"/>
                </a:lnTo>
                <a:lnTo>
                  <a:pt x="1916" y="547"/>
                </a:lnTo>
                <a:lnTo>
                  <a:pt x="1919" y="545"/>
                </a:lnTo>
                <a:lnTo>
                  <a:pt x="1922" y="539"/>
                </a:lnTo>
                <a:lnTo>
                  <a:pt x="1924" y="533"/>
                </a:lnTo>
                <a:lnTo>
                  <a:pt x="1924" y="530"/>
                </a:lnTo>
                <a:lnTo>
                  <a:pt x="1924" y="527"/>
                </a:lnTo>
                <a:lnTo>
                  <a:pt x="1924" y="508"/>
                </a:lnTo>
                <a:lnTo>
                  <a:pt x="1921" y="510"/>
                </a:lnTo>
                <a:lnTo>
                  <a:pt x="1915" y="511"/>
                </a:lnTo>
                <a:lnTo>
                  <a:pt x="1903" y="514"/>
                </a:lnTo>
                <a:lnTo>
                  <a:pt x="1890" y="516"/>
                </a:lnTo>
                <a:lnTo>
                  <a:pt x="1884" y="517"/>
                </a:lnTo>
                <a:lnTo>
                  <a:pt x="1879" y="518"/>
                </a:lnTo>
                <a:lnTo>
                  <a:pt x="1874" y="520"/>
                </a:lnTo>
                <a:lnTo>
                  <a:pt x="1870" y="523"/>
                </a:lnTo>
                <a:lnTo>
                  <a:pt x="1866" y="526"/>
                </a:lnTo>
                <a:lnTo>
                  <a:pt x="1864" y="530"/>
                </a:lnTo>
                <a:lnTo>
                  <a:pt x="1863" y="532"/>
                </a:lnTo>
                <a:lnTo>
                  <a:pt x="1862" y="534"/>
                </a:lnTo>
                <a:lnTo>
                  <a:pt x="1862" y="539"/>
                </a:lnTo>
                <a:lnTo>
                  <a:pt x="1862" y="543"/>
                </a:lnTo>
                <a:lnTo>
                  <a:pt x="1863" y="548"/>
                </a:lnTo>
                <a:lnTo>
                  <a:pt x="1865" y="549"/>
                </a:lnTo>
                <a:lnTo>
                  <a:pt x="1866" y="551"/>
                </a:lnTo>
                <a:lnTo>
                  <a:pt x="1869" y="554"/>
                </a:lnTo>
                <a:lnTo>
                  <a:pt x="1873" y="556"/>
                </a:lnTo>
                <a:lnTo>
                  <a:pt x="1875" y="557"/>
                </a:lnTo>
                <a:lnTo>
                  <a:pt x="1877" y="558"/>
                </a:lnTo>
                <a:lnTo>
                  <a:pt x="1882" y="559"/>
                </a:lnTo>
                <a:lnTo>
                  <a:pt x="1888" y="559"/>
                </a:lnTo>
                <a:close/>
                <a:moveTo>
                  <a:pt x="2063" y="590"/>
                </a:moveTo>
                <a:lnTo>
                  <a:pt x="2013" y="590"/>
                </a:lnTo>
                <a:lnTo>
                  <a:pt x="2013" y="354"/>
                </a:lnTo>
                <a:lnTo>
                  <a:pt x="2063" y="354"/>
                </a:lnTo>
                <a:lnTo>
                  <a:pt x="2063" y="590"/>
                </a:lnTo>
                <a:close/>
                <a:moveTo>
                  <a:pt x="2197" y="413"/>
                </a:moveTo>
                <a:lnTo>
                  <a:pt x="2197" y="450"/>
                </a:lnTo>
                <a:lnTo>
                  <a:pt x="2164" y="450"/>
                </a:lnTo>
                <a:lnTo>
                  <a:pt x="2164" y="535"/>
                </a:lnTo>
                <a:lnTo>
                  <a:pt x="2164" y="540"/>
                </a:lnTo>
                <a:lnTo>
                  <a:pt x="2165" y="544"/>
                </a:lnTo>
                <a:lnTo>
                  <a:pt x="2166" y="545"/>
                </a:lnTo>
                <a:lnTo>
                  <a:pt x="2167" y="547"/>
                </a:lnTo>
                <a:lnTo>
                  <a:pt x="2169" y="549"/>
                </a:lnTo>
                <a:lnTo>
                  <a:pt x="2171" y="551"/>
                </a:lnTo>
                <a:lnTo>
                  <a:pt x="2174" y="552"/>
                </a:lnTo>
                <a:lnTo>
                  <a:pt x="2177" y="552"/>
                </a:lnTo>
                <a:lnTo>
                  <a:pt x="2181" y="553"/>
                </a:lnTo>
                <a:lnTo>
                  <a:pt x="2188" y="552"/>
                </a:lnTo>
                <a:lnTo>
                  <a:pt x="2193" y="551"/>
                </a:lnTo>
                <a:lnTo>
                  <a:pt x="2201" y="587"/>
                </a:lnTo>
                <a:lnTo>
                  <a:pt x="2190" y="590"/>
                </a:lnTo>
                <a:lnTo>
                  <a:pt x="2183" y="591"/>
                </a:lnTo>
                <a:lnTo>
                  <a:pt x="2174" y="592"/>
                </a:lnTo>
                <a:lnTo>
                  <a:pt x="2168" y="592"/>
                </a:lnTo>
                <a:lnTo>
                  <a:pt x="2161" y="592"/>
                </a:lnTo>
                <a:lnTo>
                  <a:pt x="2156" y="591"/>
                </a:lnTo>
                <a:lnTo>
                  <a:pt x="2150" y="590"/>
                </a:lnTo>
                <a:lnTo>
                  <a:pt x="2145" y="588"/>
                </a:lnTo>
                <a:lnTo>
                  <a:pt x="2140" y="586"/>
                </a:lnTo>
                <a:lnTo>
                  <a:pt x="2135" y="583"/>
                </a:lnTo>
                <a:lnTo>
                  <a:pt x="2131" y="581"/>
                </a:lnTo>
                <a:lnTo>
                  <a:pt x="2127" y="577"/>
                </a:lnTo>
                <a:lnTo>
                  <a:pt x="2124" y="573"/>
                </a:lnTo>
                <a:lnTo>
                  <a:pt x="2121" y="569"/>
                </a:lnTo>
                <a:lnTo>
                  <a:pt x="2119" y="564"/>
                </a:lnTo>
                <a:lnTo>
                  <a:pt x="2117" y="559"/>
                </a:lnTo>
                <a:lnTo>
                  <a:pt x="2116" y="554"/>
                </a:lnTo>
                <a:lnTo>
                  <a:pt x="2115" y="548"/>
                </a:lnTo>
                <a:lnTo>
                  <a:pt x="2115" y="542"/>
                </a:lnTo>
                <a:lnTo>
                  <a:pt x="2115" y="450"/>
                </a:lnTo>
                <a:lnTo>
                  <a:pt x="2091" y="450"/>
                </a:lnTo>
                <a:lnTo>
                  <a:pt x="2091" y="413"/>
                </a:lnTo>
                <a:lnTo>
                  <a:pt x="2115" y="413"/>
                </a:lnTo>
                <a:lnTo>
                  <a:pt x="2115" y="371"/>
                </a:lnTo>
                <a:lnTo>
                  <a:pt x="2164" y="371"/>
                </a:lnTo>
                <a:lnTo>
                  <a:pt x="2164" y="413"/>
                </a:lnTo>
                <a:lnTo>
                  <a:pt x="2197" y="413"/>
                </a:lnTo>
                <a:close/>
                <a:moveTo>
                  <a:pt x="2304" y="593"/>
                </a:moveTo>
                <a:lnTo>
                  <a:pt x="2291" y="592"/>
                </a:lnTo>
                <a:lnTo>
                  <a:pt x="2285" y="591"/>
                </a:lnTo>
                <a:lnTo>
                  <a:pt x="2279" y="590"/>
                </a:lnTo>
                <a:lnTo>
                  <a:pt x="2268" y="587"/>
                </a:lnTo>
                <a:lnTo>
                  <a:pt x="2263" y="584"/>
                </a:lnTo>
                <a:lnTo>
                  <a:pt x="2258" y="582"/>
                </a:lnTo>
                <a:lnTo>
                  <a:pt x="2249" y="575"/>
                </a:lnTo>
                <a:lnTo>
                  <a:pt x="2245" y="572"/>
                </a:lnTo>
                <a:lnTo>
                  <a:pt x="2241" y="568"/>
                </a:lnTo>
                <a:lnTo>
                  <a:pt x="2234" y="559"/>
                </a:lnTo>
                <a:lnTo>
                  <a:pt x="2231" y="555"/>
                </a:lnTo>
                <a:lnTo>
                  <a:pt x="2228" y="550"/>
                </a:lnTo>
                <a:lnTo>
                  <a:pt x="2223" y="539"/>
                </a:lnTo>
                <a:lnTo>
                  <a:pt x="2221" y="533"/>
                </a:lnTo>
                <a:lnTo>
                  <a:pt x="2220" y="527"/>
                </a:lnTo>
                <a:lnTo>
                  <a:pt x="2219" y="521"/>
                </a:lnTo>
                <a:lnTo>
                  <a:pt x="2218" y="515"/>
                </a:lnTo>
                <a:lnTo>
                  <a:pt x="2218" y="509"/>
                </a:lnTo>
                <a:lnTo>
                  <a:pt x="2217" y="502"/>
                </a:lnTo>
                <a:lnTo>
                  <a:pt x="2218" y="495"/>
                </a:lnTo>
                <a:lnTo>
                  <a:pt x="2218" y="489"/>
                </a:lnTo>
                <a:lnTo>
                  <a:pt x="2219" y="482"/>
                </a:lnTo>
                <a:lnTo>
                  <a:pt x="2220" y="476"/>
                </a:lnTo>
                <a:lnTo>
                  <a:pt x="2223" y="465"/>
                </a:lnTo>
                <a:lnTo>
                  <a:pt x="2225" y="459"/>
                </a:lnTo>
                <a:lnTo>
                  <a:pt x="2228" y="454"/>
                </a:lnTo>
                <a:lnTo>
                  <a:pt x="2234" y="444"/>
                </a:lnTo>
                <a:lnTo>
                  <a:pt x="2237" y="440"/>
                </a:lnTo>
                <a:lnTo>
                  <a:pt x="2241" y="436"/>
                </a:lnTo>
                <a:lnTo>
                  <a:pt x="2245" y="432"/>
                </a:lnTo>
                <a:lnTo>
                  <a:pt x="2249" y="428"/>
                </a:lnTo>
                <a:lnTo>
                  <a:pt x="2253" y="425"/>
                </a:lnTo>
                <a:lnTo>
                  <a:pt x="2258" y="422"/>
                </a:lnTo>
                <a:lnTo>
                  <a:pt x="2263" y="419"/>
                </a:lnTo>
                <a:lnTo>
                  <a:pt x="2268" y="417"/>
                </a:lnTo>
                <a:lnTo>
                  <a:pt x="2274" y="415"/>
                </a:lnTo>
                <a:lnTo>
                  <a:pt x="2279" y="413"/>
                </a:lnTo>
                <a:lnTo>
                  <a:pt x="2285" y="412"/>
                </a:lnTo>
                <a:lnTo>
                  <a:pt x="2291" y="411"/>
                </a:lnTo>
                <a:lnTo>
                  <a:pt x="2304" y="411"/>
                </a:lnTo>
                <a:lnTo>
                  <a:pt x="2317" y="411"/>
                </a:lnTo>
                <a:lnTo>
                  <a:pt x="2323" y="412"/>
                </a:lnTo>
                <a:lnTo>
                  <a:pt x="2329" y="413"/>
                </a:lnTo>
                <a:lnTo>
                  <a:pt x="2340" y="417"/>
                </a:lnTo>
                <a:lnTo>
                  <a:pt x="2346" y="419"/>
                </a:lnTo>
                <a:lnTo>
                  <a:pt x="2351" y="422"/>
                </a:lnTo>
                <a:lnTo>
                  <a:pt x="2360" y="428"/>
                </a:lnTo>
                <a:lnTo>
                  <a:pt x="2364" y="432"/>
                </a:lnTo>
                <a:lnTo>
                  <a:pt x="2368" y="436"/>
                </a:lnTo>
                <a:lnTo>
                  <a:pt x="2375" y="444"/>
                </a:lnTo>
                <a:lnTo>
                  <a:pt x="2378" y="449"/>
                </a:lnTo>
                <a:lnTo>
                  <a:pt x="2381" y="454"/>
                </a:lnTo>
                <a:lnTo>
                  <a:pt x="2385" y="465"/>
                </a:lnTo>
                <a:lnTo>
                  <a:pt x="2387" y="470"/>
                </a:lnTo>
                <a:lnTo>
                  <a:pt x="2389" y="476"/>
                </a:lnTo>
                <a:lnTo>
                  <a:pt x="2390" y="482"/>
                </a:lnTo>
                <a:lnTo>
                  <a:pt x="2391" y="489"/>
                </a:lnTo>
                <a:lnTo>
                  <a:pt x="2391" y="495"/>
                </a:lnTo>
                <a:lnTo>
                  <a:pt x="2391" y="502"/>
                </a:lnTo>
                <a:lnTo>
                  <a:pt x="2391" y="509"/>
                </a:lnTo>
                <a:lnTo>
                  <a:pt x="2391" y="515"/>
                </a:lnTo>
                <a:lnTo>
                  <a:pt x="2390" y="521"/>
                </a:lnTo>
                <a:lnTo>
                  <a:pt x="2389" y="527"/>
                </a:lnTo>
                <a:lnTo>
                  <a:pt x="2385" y="539"/>
                </a:lnTo>
                <a:lnTo>
                  <a:pt x="2383" y="544"/>
                </a:lnTo>
                <a:lnTo>
                  <a:pt x="2381" y="550"/>
                </a:lnTo>
                <a:lnTo>
                  <a:pt x="2375" y="559"/>
                </a:lnTo>
                <a:lnTo>
                  <a:pt x="2372" y="564"/>
                </a:lnTo>
                <a:lnTo>
                  <a:pt x="2368" y="568"/>
                </a:lnTo>
                <a:lnTo>
                  <a:pt x="2364" y="572"/>
                </a:lnTo>
                <a:lnTo>
                  <a:pt x="2360" y="575"/>
                </a:lnTo>
                <a:lnTo>
                  <a:pt x="2355" y="579"/>
                </a:lnTo>
                <a:lnTo>
                  <a:pt x="2351" y="582"/>
                </a:lnTo>
                <a:lnTo>
                  <a:pt x="2346" y="584"/>
                </a:lnTo>
                <a:lnTo>
                  <a:pt x="2340" y="587"/>
                </a:lnTo>
                <a:lnTo>
                  <a:pt x="2335" y="589"/>
                </a:lnTo>
                <a:lnTo>
                  <a:pt x="2329" y="590"/>
                </a:lnTo>
                <a:lnTo>
                  <a:pt x="2323" y="591"/>
                </a:lnTo>
                <a:lnTo>
                  <a:pt x="2317" y="592"/>
                </a:lnTo>
                <a:lnTo>
                  <a:pt x="2304" y="593"/>
                </a:lnTo>
                <a:close/>
                <a:moveTo>
                  <a:pt x="2305" y="555"/>
                </a:moveTo>
                <a:lnTo>
                  <a:pt x="2309" y="555"/>
                </a:lnTo>
                <a:lnTo>
                  <a:pt x="2313" y="554"/>
                </a:lnTo>
                <a:lnTo>
                  <a:pt x="2317" y="553"/>
                </a:lnTo>
                <a:lnTo>
                  <a:pt x="2321" y="551"/>
                </a:lnTo>
                <a:lnTo>
                  <a:pt x="2324" y="549"/>
                </a:lnTo>
                <a:lnTo>
                  <a:pt x="2327" y="547"/>
                </a:lnTo>
                <a:lnTo>
                  <a:pt x="2330" y="544"/>
                </a:lnTo>
                <a:lnTo>
                  <a:pt x="2332" y="540"/>
                </a:lnTo>
                <a:lnTo>
                  <a:pt x="2334" y="536"/>
                </a:lnTo>
                <a:lnTo>
                  <a:pt x="2336" y="532"/>
                </a:lnTo>
                <a:lnTo>
                  <a:pt x="2338" y="527"/>
                </a:lnTo>
                <a:lnTo>
                  <a:pt x="2339" y="523"/>
                </a:lnTo>
                <a:lnTo>
                  <a:pt x="2341" y="513"/>
                </a:lnTo>
                <a:lnTo>
                  <a:pt x="2341" y="507"/>
                </a:lnTo>
                <a:lnTo>
                  <a:pt x="2342" y="502"/>
                </a:lnTo>
                <a:lnTo>
                  <a:pt x="2341" y="491"/>
                </a:lnTo>
                <a:lnTo>
                  <a:pt x="2339" y="480"/>
                </a:lnTo>
                <a:lnTo>
                  <a:pt x="2338" y="476"/>
                </a:lnTo>
                <a:lnTo>
                  <a:pt x="2336" y="471"/>
                </a:lnTo>
                <a:lnTo>
                  <a:pt x="2332" y="463"/>
                </a:lnTo>
                <a:lnTo>
                  <a:pt x="2330" y="460"/>
                </a:lnTo>
                <a:lnTo>
                  <a:pt x="2327" y="457"/>
                </a:lnTo>
                <a:lnTo>
                  <a:pt x="2324" y="454"/>
                </a:lnTo>
                <a:lnTo>
                  <a:pt x="2321" y="452"/>
                </a:lnTo>
                <a:lnTo>
                  <a:pt x="2317" y="450"/>
                </a:lnTo>
                <a:lnTo>
                  <a:pt x="2313" y="449"/>
                </a:lnTo>
                <a:lnTo>
                  <a:pt x="2309" y="448"/>
                </a:lnTo>
                <a:lnTo>
                  <a:pt x="2305" y="448"/>
                </a:lnTo>
                <a:lnTo>
                  <a:pt x="2300" y="448"/>
                </a:lnTo>
                <a:lnTo>
                  <a:pt x="2296" y="449"/>
                </a:lnTo>
                <a:lnTo>
                  <a:pt x="2292" y="450"/>
                </a:lnTo>
                <a:lnTo>
                  <a:pt x="2288" y="452"/>
                </a:lnTo>
                <a:lnTo>
                  <a:pt x="2285" y="454"/>
                </a:lnTo>
                <a:lnTo>
                  <a:pt x="2282" y="457"/>
                </a:lnTo>
                <a:lnTo>
                  <a:pt x="2279" y="460"/>
                </a:lnTo>
                <a:lnTo>
                  <a:pt x="2277" y="463"/>
                </a:lnTo>
                <a:lnTo>
                  <a:pt x="2272" y="471"/>
                </a:lnTo>
                <a:lnTo>
                  <a:pt x="2271" y="476"/>
                </a:lnTo>
                <a:lnTo>
                  <a:pt x="2270" y="480"/>
                </a:lnTo>
                <a:lnTo>
                  <a:pt x="2269" y="485"/>
                </a:lnTo>
                <a:lnTo>
                  <a:pt x="2268" y="491"/>
                </a:lnTo>
                <a:lnTo>
                  <a:pt x="2267" y="496"/>
                </a:lnTo>
                <a:lnTo>
                  <a:pt x="2267" y="502"/>
                </a:lnTo>
                <a:lnTo>
                  <a:pt x="2268" y="513"/>
                </a:lnTo>
                <a:lnTo>
                  <a:pt x="2270" y="523"/>
                </a:lnTo>
                <a:lnTo>
                  <a:pt x="2271" y="527"/>
                </a:lnTo>
                <a:lnTo>
                  <a:pt x="2272" y="532"/>
                </a:lnTo>
                <a:lnTo>
                  <a:pt x="2274" y="536"/>
                </a:lnTo>
                <a:lnTo>
                  <a:pt x="2277" y="540"/>
                </a:lnTo>
                <a:lnTo>
                  <a:pt x="2279" y="544"/>
                </a:lnTo>
                <a:lnTo>
                  <a:pt x="2282" y="547"/>
                </a:lnTo>
                <a:lnTo>
                  <a:pt x="2285" y="549"/>
                </a:lnTo>
                <a:lnTo>
                  <a:pt x="2288" y="551"/>
                </a:lnTo>
                <a:lnTo>
                  <a:pt x="2292" y="553"/>
                </a:lnTo>
                <a:lnTo>
                  <a:pt x="2296" y="554"/>
                </a:lnTo>
                <a:lnTo>
                  <a:pt x="2300" y="555"/>
                </a:lnTo>
                <a:lnTo>
                  <a:pt x="2305" y="555"/>
                </a:lnTo>
                <a:close/>
                <a:moveTo>
                  <a:pt x="2539" y="512"/>
                </a:moveTo>
                <a:lnTo>
                  <a:pt x="2430" y="512"/>
                </a:lnTo>
                <a:lnTo>
                  <a:pt x="2430" y="473"/>
                </a:lnTo>
                <a:lnTo>
                  <a:pt x="2539" y="473"/>
                </a:lnTo>
                <a:lnTo>
                  <a:pt x="2539" y="512"/>
                </a:lnTo>
                <a:close/>
                <a:moveTo>
                  <a:pt x="2695" y="514"/>
                </a:moveTo>
                <a:lnTo>
                  <a:pt x="2695" y="413"/>
                </a:lnTo>
                <a:lnTo>
                  <a:pt x="2744" y="413"/>
                </a:lnTo>
                <a:lnTo>
                  <a:pt x="2744" y="590"/>
                </a:lnTo>
                <a:lnTo>
                  <a:pt x="2697" y="590"/>
                </a:lnTo>
                <a:lnTo>
                  <a:pt x="2697" y="558"/>
                </a:lnTo>
                <a:lnTo>
                  <a:pt x="2693" y="565"/>
                </a:lnTo>
                <a:lnTo>
                  <a:pt x="2688" y="572"/>
                </a:lnTo>
                <a:lnTo>
                  <a:pt x="2682" y="577"/>
                </a:lnTo>
                <a:lnTo>
                  <a:pt x="2675" y="583"/>
                </a:lnTo>
                <a:lnTo>
                  <a:pt x="2672" y="585"/>
                </a:lnTo>
                <a:lnTo>
                  <a:pt x="2668" y="587"/>
                </a:lnTo>
                <a:lnTo>
                  <a:pt x="2666" y="588"/>
                </a:lnTo>
                <a:lnTo>
                  <a:pt x="2664" y="588"/>
                </a:lnTo>
                <a:lnTo>
                  <a:pt x="2660" y="590"/>
                </a:lnTo>
                <a:lnTo>
                  <a:pt x="2651" y="591"/>
                </a:lnTo>
                <a:lnTo>
                  <a:pt x="2647" y="592"/>
                </a:lnTo>
                <a:lnTo>
                  <a:pt x="2642" y="592"/>
                </a:lnTo>
                <a:lnTo>
                  <a:pt x="2635" y="592"/>
                </a:lnTo>
                <a:lnTo>
                  <a:pt x="2629" y="591"/>
                </a:lnTo>
                <a:lnTo>
                  <a:pt x="2623" y="589"/>
                </a:lnTo>
                <a:lnTo>
                  <a:pt x="2618" y="588"/>
                </a:lnTo>
                <a:lnTo>
                  <a:pt x="2612" y="585"/>
                </a:lnTo>
                <a:lnTo>
                  <a:pt x="2607" y="582"/>
                </a:lnTo>
                <a:lnTo>
                  <a:pt x="2603" y="578"/>
                </a:lnTo>
                <a:lnTo>
                  <a:pt x="2598" y="574"/>
                </a:lnTo>
                <a:lnTo>
                  <a:pt x="2596" y="572"/>
                </a:lnTo>
                <a:lnTo>
                  <a:pt x="2595" y="570"/>
                </a:lnTo>
                <a:lnTo>
                  <a:pt x="2591" y="564"/>
                </a:lnTo>
                <a:lnTo>
                  <a:pt x="2588" y="559"/>
                </a:lnTo>
                <a:lnTo>
                  <a:pt x="2587" y="556"/>
                </a:lnTo>
                <a:lnTo>
                  <a:pt x="2586" y="553"/>
                </a:lnTo>
                <a:lnTo>
                  <a:pt x="2584" y="547"/>
                </a:lnTo>
                <a:lnTo>
                  <a:pt x="2583" y="540"/>
                </a:lnTo>
                <a:lnTo>
                  <a:pt x="2582" y="533"/>
                </a:lnTo>
                <a:lnTo>
                  <a:pt x="2582" y="525"/>
                </a:lnTo>
                <a:lnTo>
                  <a:pt x="2582" y="413"/>
                </a:lnTo>
                <a:lnTo>
                  <a:pt x="2631" y="413"/>
                </a:lnTo>
                <a:lnTo>
                  <a:pt x="2631" y="517"/>
                </a:lnTo>
                <a:lnTo>
                  <a:pt x="2631" y="524"/>
                </a:lnTo>
                <a:lnTo>
                  <a:pt x="2633" y="531"/>
                </a:lnTo>
                <a:lnTo>
                  <a:pt x="2636" y="536"/>
                </a:lnTo>
                <a:lnTo>
                  <a:pt x="2637" y="539"/>
                </a:lnTo>
                <a:lnTo>
                  <a:pt x="2639" y="541"/>
                </a:lnTo>
                <a:lnTo>
                  <a:pt x="2644" y="545"/>
                </a:lnTo>
                <a:lnTo>
                  <a:pt x="2646" y="547"/>
                </a:lnTo>
                <a:lnTo>
                  <a:pt x="2649" y="548"/>
                </a:lnTo>
                <a:lnTo>
                  <a:pt x="2655" y="550"/>
                </a:lnTo>
                <a:lnTo>
                  <a:pt x="2658" y="550"/>
                </a:lnTo>
                <a:lnTo>
                  <a:pt x="2661" y="551"/>
                </a:lnTo>
                <a:lnTo>
                  <a:pt x="2668" y="550"/>
                </a:lnTo>
                <a:lnTo>
                  <a:pt x="2674" y="548"/>
                </a:lnTo>
                <a:lnTo>
                  <a:pt x="2680" y="545"/>
                </a:lnTo>
                <a:lnTo>
                  <a:pt x="2685" y="541"/>
                </a:lnTo>
                <a:lnTo>
                  <a:pt x="2687" y="539"/>
                </a:lnTo>
                <a:lnTo>
                  <a:pt x="2689" y="536"/>
                </a:lnTo>
                <a:lnTo>
                  <a:pt x="2693" y="530"/>
                </a:lnTo>
                <a:lnTo>
                  <a:pt x="2695" y="523"/>
                </a:lnTo>
                <a:lnTo>
                  <a:pt x="2695" y="519"/>
                </a:lnTo>
                <a:lnTo>
                  <a:pt x="2695" y="514"/>
                </a:lnTo>
                <a:close/>
                <a:moveTo>
                  <a:pt x="2834" y="487"/>
                </a:moveTo>
                <a:lnTo>
                  <a:pt x="2834" y="590"/>
                </a:lnTo>
                <a:lnTo>
                  <a:pt x="2785" y="590"/>
                </a:lnTo>
                <a:lnTo>
                  <a:pt x="2785" y="413"/>
                </a:lnTo>
                <a:lnTo>
                  <a:pt x="2832" y="413"/>
                </a:lnTo>
                <a:lnTo>
                  <a:pt x="2832" y="444"/>
                </a:lnTo>
                <a:lnTo>
                  <a:pt x="2837" y="437"/>
                </a:lnTo>
                <a:lnTo>
                  <a:pt x="2842" y="430"/>
                </a:lnTo>
                <a:lnTo>
                  <a:pt x="2847" y="425"/>
                </a:lnTo>
                <a:lnTo>
                  <a:pt x="2854" y="420"/>
                </a:lnTo>
                <a:lnTo>
                  <a:pt x="2861" y="416"/>
                </a:lnTo>
                <a:lnTo>
                  <a:pt x="2865" y="414"/>
                </a:lnTo>
                <a:lnTo>
                  <a:pt x="2869" y="413"/>
                </a:lnTo>
                <a:lnTo>
                  <a:pt x="2878" y="411"/>
                </a:lnTo>
                <a:lnTo>
                  <a:pt x="2882" y="411"/>
                </a:lnTo>
                <a:lnTo>
                  <a:pt x="2887" y="411"/>
                </a:lnTo>
                <a:lnTo>
                  <a:pt x="2894" y="411"/>
                </a:lnTo>
                <a:lnTo>
                  <a:pt x="2900" y="412"/>
                </a:lnTo>
                <a:lnTo>
                  <a:pt x="2906" y="413"/>
                </a:lnTo>
                <a:lnTo>
                  <a:pt x="2912" y="415"/>
                </a:lnTo>
                <a:lnTo>
                  <a:pt x="2917" y="418"/>
                </a:lnTo>
                <a:lnTo>
                  <a:pt x="2922" y="421"/>
                </a:lnTo>
                <a:lnTo>
                  <a:pt x="2927" y="424"/>
                </a:lnTo>
                <a:lnTo>
                  <a:pt x="2932" y="428"/>
                </a:lnTo>
                <a:lnTo>
                  <a:pt x="2935" y="433"/>
                </a:lnTo>
                <a:lnTo>
                  <a:pt x="2939" y="438"/>
                </a:lnTo>
                <a:lnTo>
                  <a:pt x="2942" y="444"/>
                </a:lnTo>
                <a:lnTo>
                  <a:pt x="2943" y="446"/>
                </a:lnTo>
                <a:lnTo>
                  <a:pt x="2944" y="449"/>
                </a:lnTo>
                <a:lnTo>
                  <a:pt x="2946" y="456"/>
                </a:lnTo>
                <a:lnTo>
                  <a:pt x="2947" y="462"/>
                </a:lnTo>
                <a:lnTo>
                  <a:pt x="2948" y="470"/>
                </a:lnTo>
                <a:lnTo>
                  <a:pt x="2948" y="477"/>
                </a:lnTo>
                <a:lnTo>
                  <a:pt x="2948" y="590"/>
                </a:lnTo>
                <a:lnTo>
                  <a:pt x="2899" y="590"/>
                </a:lnTo>
                <a:lnTo>
                  <a:pt x="2899" y="486"/>
                </a:lnTo>
                <a:lnTo>
                  <a:pt x="2899" y="478"/>
                </a:lnTo>
                <a:lnTo>
                  <a:pt x="2898" y="475"/>
                </a:lnTo>
                <a:lnTo>
                  <a:pt x="2897" y="471"/>
                </a:lnTo>
                <a:lnTo>
                  <a:pt x="2895" y="466"/>
                </a:lnTo>
                <a:lnTo>
                  <a:pt x="2893" y="463"/>
                </a:lnTo>
                <a:lnTo>
                  <a:pt x="2891" y="461"/>
                </a:lnTo>
                <a:lnTo>
                  <a:pt x="2886" y="457"/>
                </a:lnTo>
                <a:lnTo>
                  <a:pt x="2884" y="455"/>
                </a:lnTo>
                <a:lnTo>
                  <a:pt x="2881" y="454"/>
                </a:lnTo>
                <a:lnTo>
                  <a:pt x="2875" y="452"/>
                </a:lnTo>
                <a:lnTo>
                  <a:pt x="2871" y="451"/>
                </a:lnTo>
                <a:lnTo>
                  <a:pt x="2868" y="451"/>
                </a:lnTo>
                <a:lnTo>
                  <a:pt x="2861" y="452"/>
                </a:lnTo>
                <a:lnTo>
                  <a:pt x="2854" y="454"/>
                </a:lnTo>
                <a:lnTo>
                  <a:pt x="2851" y="455"/>
                </a:lnTo>
                <a:lnTo>
                  <a:pt x="2849" y="457"/>
                </a:lnTo>
                <a:lnTo>
                  <a:pt x="2846" y="459"/>
                </a:lnTo>
                <a:lnTo>
                  <a:pt x="2844" y="461"/>
                </a:lnTo>
                <a:lnTo>
                  <a:pt x="2842" y="463"/>
                </a:lnTo>
                <a:lnTo>
                  <a:pt x="2840" y="466"/>
                </a:lnTo>
                <a:lnTo>
                  <a:pt x="2838" y="469"/>
                </a:lnTo>
                <a:lnTo>
                  <a:pt x="2837" y="472"/>
                </a:lnTo>
                <a:lnTo>
                  <a:pt x="2835" y="479"/>
                </a:lnTo>
                <a:lnTo>
                  <a:pt x="2834" y="483"/>
                </a:lnTo>
                <a:lnTo>
                  <a:pt x="2834" y="487"/>
                </a:lnTo>
                <a:close/>
                <a:moveTo>
                  <a:pt x="3014" y="390"/>
                </a:moveTo>
                <a:lnTo>
                  <a:pt x="3008" y="390"/>
                </a:lnTo>
                <a:lnTo>
                  <a:pt x="3004" y="388"/>
                </a:lnTo>
                <a:lnTo>
                  <a:pt x="2999" y="386"/>
                </a:lnTo>
                <a:lnTo>
                  <a:pt x="2995" y="383"/>
                </a:lnTo>
                <a:lnTo>
                  <a:pt x="2992" y="379"/>
                </a:lnTo>
                <a:lnTo>
                  <a:pt x="2989" y="375"/>
                </a:lnTo>
                <a:lnTo>
                  <a:pt x="2988" y="370"/>
                </a:lnTo>
                <a:lnTo>
                  <a:pt x="2987" y="365"/>
                </a:lnTo>
                <a:lnTo>
                  <a:pt x="2988" y="360"/>
                </a:lnTo>
                <a:lnTo>
                  <a:pt x="2989" y="356"/>
                </a:lnTo>
                <a:lnTo>
                  <a:pt x="2992" y="352"/>
                </a:lnTo>
                <a:lnTo>
                  <a:pt x="2995" y="348"/>
                </a:lnTo>
                <a:lnTo>
                  <a:pt x="2999" y="345"/>
                </a:lnTo>
                <a:lnTo>
                  <a:pt x="3004" y="342"/>
                </a:lnTo>
                <a:lnTo>
                  <a:pt x="3008" y="341"/>
                </a:lnTo>
                <a:lnTo>
                  <a:pt x="3014" y="341"/>
                </a:lnTo>
                <a:lnTo>
                  <a:pt x="3019" y="341"/>
                </a:lnTo>
                <a:lnTo>
                  <a:pt x="3024" y="342"/>
                </a:lnTo>
                <a:lnTo>
                  <a:pt x="3028" y="345"/>
                </a:lnTo>
                <a:lnTo>
                  <a:pt x="3032" y="348"/>
                </a:lnTo>
                <a:lnTo>
                  <a:pt x="3036" y="352"/>
                </a:lnTo>
                <a:lnTo>
                  <a:pt x="3038" y="356"/>
                </a:lnTo>
                <a:lnTo>
                  <a:pt x="3040" y="360"/>
                </a:lnTo>
                <a:lnTo>
                  <a:pt x="3040" y="365"/>
                </a:lnTo>
                <a:lnTo>
                  <a:pt x="3040" y="370"/>
                </a:lnTo>
                <a:lnTo>
                  <a:pt x="3038" y="375"/>
                </a:lnTo>
                <a:lnTo>
                  <a:pt x="3036" y="379"/>
                </a:lnTo>
                <a:lnTo>
                  <a:pt x="3032" y="383"/>
                </a:lnTo>
                <a:lnTo>
                  <a:pt x="3028" y="386"/>
                </a:lnTo>
                <a:lnTo>
                  <a:pt x="3024" y="388"/>
                </a:lnTo>
                <a:lnTo>
                  <a:pt x="3019" y="390"/>
                </a:lnTo>
                <a:lnTo>
                  <a:pt x="3014" y="390"/>
                </a:lnTo>
                <a:close/>
                <a:moveTo>
                  <a:pt x="2989" y="413"/>
                </a:moveTo>
                <a:lnTo>
                  <a:pt x="3038" y="413"/>
                </a:lnTo>
                <a:lnTo>
                  <a:pt x="3038" y="590"/>
                </a:lnTo>
                <a:lnTo>
                  <a:pt x="2989" y="590"/>
                </a:lnTo>
                <a:lnTo>
                  <a:pt x="2989" y="413"/>
                </a:lnTo>
                <a:close/>
                <a:moveTo>
                  <a:pt x="3242" y="413"/>
                </a:moveTo>
                <a:lnTo>
                  <a:pt x="3180" y="590"/>
                </a:lnTo>
                <a:lnTo>
                  <a:pt x="3125" y="590"/>
                </a:lnTo>
                <a:lnTo>
                  <a:pt x="3063" y="413"/>
                </a:lnTo>
                <a:lnTo>
                  <a:pt x="3115" y="413"/>
                </a:lnTo>
                <a:lnTo>
                  <a:pt x="3151" y="539"/>
                </a:lnTo>
                <a:lnTo>
                  <a:pt x="3190" y="413"/>
                </a:lnTo>
                <a:lnTo>
                  <a:pt x="3242" y="413"/>
                </a:lnTo>
                <a:close/>
                <a:moveTo>
                  <a:pt x="3340" y="593"/>
                </a:moveTo>
                <a:lnTo>
                  <a:pt x="3333" y="593"/>
                </a:lnTo>
                <a:lnTo>
                  <a:pt x="3327" y="592"/>
                </a:lnTo>
                <a:lnTo>
                  <a:pt x="3315" y="590"/>
                </a:lnTo>
                <a:lnTo>
                  <a:pt x="3309" y="589"/>
                </a:lnTo>
                <a:lnTo>
                  <a:pt x="3303" y="587"/>
                </a:lnTo>
                <a:lnTo>
                  <a:pt x="3293" y="582"/>
                </a:lnTo>
                <a:lnTo>
                  <a:pt x="3288" y="579"/>
                </a:lnTo>
                <a:lnTo>
                  <a:pt x="3284" y="576"/>
                </a:lnTo>
                <a:lnTo>
                  <a:pt x="3279" y="572"/>
                </a:lnTo>
                <a:lnTo>
                  <a:pt x="3276" y="569"/>
                </a:lnTo>
                <a:lnTo>
                  <a:pt x="3269" y="560"/>
                </a:lnTo>
                <a:lnTo>
                  <a:pt x="3266" y="555"/>
                </a:lnTo>
                <a:lnTo>
                  <a:pt x="3263" y="550"/>
                </a:lnTo>
                <a:lnTo>
                  <a:pt x="3258" y="540"/>
                </a:lnTo>
                <a:lnTo>
                  <a:pt x="3256" y="534"/>
                </a:lnTo>
                <a:lnTo>
                  <a:pt x="3255" y="528"/>
                </a:lnTo>
                <a:lnTo>
                  <a:pt x="3254" y="522"/>
                </a:lnTo>
                <a:lnTo>
                  <a:pt x="3253" y="516"/>
                </a:lnTo>
                <a:lnTo>
                  <a:pt x="3252" y="509"/>
                </a:lnTo>
                <a:lnTo>
                  <a:pt x="3252" y="502"/>
                </a:lnTo>
                <a:lnTo>
                  <a:pt x="3252" y="495"/>
                </a:lnTo>
                <a:lnTo>
                  <a:pt x="3253" y="489"/>
                </a:lnTo>
                <a:lnTo>
                  <a:pt x="3254" y="483"/>
                </a:lnTo>
                <a:lnTo>
                  <a:pt x="3255" y="477"/>
                </a:lnTo>
                <a:lnTo>
                  <a:pt x="3258" y="465"/>
                </a:lnTo>
                <a:lnTo>
                  <a:pt x="3260" y="459"/>
                </a:lnTo>
                <a:lnTo>
                  <a:pt x="3263" y="454"/>
                </a:lnTo>
                <a:lnTo>
                  <a:pt x="3269" y="445"/>
                </a:lnTo>
                <a:lnTo>
                  <a:pt x="3272" y="440"/>
                </a:lnTo>
                <a:lnTo>
                  <a:pt x="3275" y="436"/>
                </a:lnTo>
                <a:lnTo>
                  <a:pt x="3279" y="432"/>
                </a:lnTo>
                <a:lnTo>
                  <a:pt x="3283" y="428"/>
                </a:lnTo>
                <a:lnTo>
                  <a:pt x="3293" y="422"/>
                </a:lnTo>
                <a:lnTo>
                  <a:pt x="3297" y="419"/>
                </a:lnTo>
                <a:lnTo>
                  <a:pt x="3303" y="417"/>
                </a:lnTo>
                <a:lnTo>
                  <a:pt x="3308" y="415"/>
                </a:lnTo>
                <a:lnTo>
                  <a:pt x="3314" y="413"/>
                </a:lnTo>
                <a:lnTo>
                  <a:pt x="3319" y="412"/>
                </a:lnTo>
                <a:lnTo>
                  <a:pt x="3325" y="411"/>
                </a:lnTo>
                <a:lnTo>
                  <a:pt x="3338" y="411"/>
                </a:lnTo>
                <a:lnTo>
                  <a:pt x="3349" y="411"/>
                </a:lnTo>
                <a:lnTo>
                  <a:pt x="3360" y="413"/>
                </a:lnTo>
                <a:lnTo>
                  <a:pt x="3365" y="414"/>
                </a:lnTo>
                <a:lnTo>
                  <a:pt x="3370" y="416"/>
                </a:lnTo>
                <a:lnTo>
                  <a:pt x="3380" y="421"/>
                </a:lnTo>
                <a:lnTo>
                  <a:pt x="3389" y="426"/>
                </a:lnTo>
                <a:lnTo>
                  <a:pt x="3393" y="429"/>
                </a:lnTo>
                <a:lnTo>
                  <a:pt x="3397" y="433"/>
                </a:lnTo>
                <a:lnTo>
                  <a:pt x="3404" y="441"/>
                </a:lnTo>
                <a:lnTo>
                  <a:pt x="3407" y="446"/>
                </a:lnTo>
                <a:lnTo>
                  <a:pt x="3410" y="450"/>
                </a:lnTo>
                <a:lnTo>
                  <a:pt x="3412" y="456"/>
                </a:lnTo>
                <a:lnTo>
                  <a:pt x="3415" y="461"/>
                </a:lnTo>
                <a:lnTo>
                  <a:pt x="3417" y="467"/>
                </a:lnTo>
                <a:lnTo>
                  <a:pt x="3418" y="473"/>
                </a:lnTo>
                <a:lnTo>
                  <a:pt x="3419" y="479"/>
                </a:lnTo>
                <a:lnTo>
                  <a:pt x="3420" y="486"/>
                </a:lnTo>
                <a:lnTo>
                  <a:pt x="3421" y="493"/>
                </a:lnTo>
                <a:lnTo>
                  <a:pt x="3421" y="500"/>
                </a:lnTo>
                <a:lnTo>
                  <a:pt x="3421" y="514"/>
                </a:lnTo>
                <a:lnTo>
                  <a:pt x="3301" y="514"/>
                </a:lnTo>
                <a:lnTo>
                  <a:pt x="3301" y="519"/>
                </a:lnTo>
                <a:lnTo>
                  <a:pt x="3301" y="523"/>
                </a:lnTo>
                <a:lnTo>
                  <a:pt x="3302" y="528"/>
                </a:lnTo>
                <a:lnTo>
                  <a:pt x="3303" y="532"/>
                </a:lnTo>
                <a:lnTo>
                  <a:pt x="3307" y="539"/>
                </a:lnTo>
                <a:lnTo>
                  <a:pt x="3309" y="542"/>
                </a:lnTo>
                <a:lnTo>
                  <a:pt x="3311" y="545"/>
                </a:lnTo>
                <a:lnTo>
                  <a:pt x="3314" y="548"/>
                </a:lnTo>
                <a:lnTo>
                  <a:pt x="3317" y="550"/>
                </a:lnTo>
                <a:lnTo>
                  <a:pt x="3321" y="552"/>
                </a:lnTo>
                <a:lnTo>
                  <a:pt x="3324" y="554"/>
                </a:lnTo>
                <a:lnTo>
                  <a:pt x="3328" y="555"/>
                </a:lnTo>
                <a:lnTo>
                  <a:pt x="3332" y="556"/>
                </a:lnTo>
                <a:lnTo>
                  <a:pt x="3341" y="557"/>
                </a:lnTo>
                <a:lnTo>
                  <a:pt x="3347" y="556"/>
                </a:lnTo>
                <a:lnTo>
                  <a:pt x="3352" y="555"/>
                </a:lnTo>
                <a:lnTo>
                  <a:pt x="3357" y="554"/>
                </a:lnTo>
                <a:lnTo>
                  <a:pt x="3362" y="551"/>
                </a:lnTo>
                <a:lnTo>
                  <a:pt x="3364" y="550"/>
                </a:lnTo>
                <a:lnTo>
                  <a:pt x="3366" y="548"/>
                </a:lnTo>
                <a:lnTo>
                  <a:pt x="3370" y="545"/>
                </a:lnTo>
                <a:lnTo>
                  <a:pt x="3372" y="541"/>
                </a:lnTo>
                <a:lnTo>
                  <a:pt x="3375" y="536"/>
                </a:lnTo>
                <a:lnTo>
                  <a:pt x="3420" y="539"/>
                </a:lnTo>
                <a:lnTo>
                  <a:pt x="3418" y="545"/>
                </a:lnTo>
                <a:lnTo>
                  <a:pt x="3416" y="551"/>
                </a:lnTo>
                <a:lnTo>
                  <a:pt x="3414" y="556"/>
                </a:lnTo>
                <a:lnTo>
                  <a:pt x="3411" y="561"/>
                </a:lnTo>
                <a:lnTo>
                  <a:pt x="3407" y="566"/>
                </a:lnTo>
                <a:lnTo>
                  <a:pt x="3403" y="570"/>
                </a:lnTo>
                <a:lnTo>
                  <a:pt x="3399" y="575"/>
                </a:lnTo>
                <a:lnTo>
                  <a:pt x="3394" y="578"/>
                </a:lnTo>
                <a:lnTo>
                  <a:pt x="3388" y="582"/>
                </a:lnTo>
                <a:lnTo>
                  <a:pt x="3382" y="585"/>
                </a:lnTo>
                <a:lnTo>
                  <a:pt x="3376" y="587"/>
                </a:lnTo>
                <a:lnTo>
                  <a:pt x="3370" y="589"/>
                </a:lnTo>
                <a:lnTo>
                  <a:pt x="3366" y="590"/>
                </a:lnTo>
                <a:lnTo>
                  <a:pt x="3363" y="591"/>
                </a:lnTo>
                <a:lnTo>
                  <a:pt x="3355" y="592"/>
                </a:lnTo>
                <a:lnTo>
                  <a:pt x="3348" y="593"/>
                </a:lnTo>
                <a:lnTo>
                  <a:pt x="3340" y="593"/>
                </a:lnTo>
                <a:close/>
                <a:moveTo>
                  <a:pt x="3301" y="483"/>
                </a:moveTo>
                <a:lnTo>
                  <a:pt x="3375" y="483"/>
                </a:lnTo>
                <a:lnTo>
                  <a:pt x="3375" y="480"/>
                </a:lnTo>
                <a:lnTo>
                  <a:pt x="3374" y="476"/>
                </a:lnTo>
                <a:lnTo>
                  <a:pt x="3373" y="472"/>
                </a:lnTo>
                <a:lnTo>
                  <a:pt x="3372" y="469"/>
                </a:lnTo>
                <a:lnTo>
                  <a:pt x="3371" y="466"/>
                </a:lnTo>
                <a:lnTo>
                  <a:pt x="3369" y="463"/>
                </a:lnTo>
                <a:lnTo>
                  <a:pt x="3367" y="460"/>
                </a:lnTo>
                <a:lnTo>
                  <a:pt x="3365" y="457"/>
                </a:lnTo>
                <a:lnTo>
                  <a:pt x="3359" y="453"/>
                </a:lnTo>
                <a:lnTo>
                  <a:pt x="3353" y="450"/>
                </a:lnTo>
                <a:lnTo>
                  <a:pt x="3346" y="448"/>
                </a:lnTo>
                <a:lnTo>
                  <a:pt x="3339" y="447"/>
                </a:lnTo>
                <a:lnTo>
                  <a:pt x="3331" y="448"/>
                </a:lnTo>
                <a:lnTo>
                  <a:pt x="3327" y="449"/>
                </a:lnTo>
                <a:lnTo>
                  <a:pt x="3324" y="450"/>
                </a:lnTo>
                <a:lnTo>
                  <a:pt x="3317" y="453"/>
                </a:lnTo>
                <a:lnTo>
                  <a:pt x="3315" y="455"/>
                </a:lnTo>
                <a:lnTo>
                  <a:pt x="3312" y="458"/>
                </a:lnTo>
                <a:lnTo>
                  <a:pt x="3307" y="463"/>
                </a:lnTo>
                <a:lnTo>
                  <a:pt x="3304" y="470"/>
                </a:lnTo>
                <a:lnTo>
                  <a:pt x="3303" y="473"/>
                </a:lnTo>
                <a:lnTo>
                  <a:pt x="3302" y="476"/>
                </a:lnTo>
                <a:lnTo>
                  <a:pt x="3301" y="483"/>
                </a:lnTo>
                <a:close/>
                <a:moveTo>
                  <a:pt x="3456" y="590"/>
                </a:moveTo>
                <a:lnTo>
                  <a:pt x="3456" y="413"/>
                </a:lnTo>
                <a:lnTo>
                  <a:pt x="3503" y="413"/>
                </a:lnTo>
                <a:lnTo>
                  <a:pt x="3503" y="444"/>
                </a:lnTo>
                <a:lnTo>
                  <a:pt x="3507" y="436"/>
                </a:lnTo>
                <a:lnTo>
                  <a:pt x="3511" y="429"/>
                </a:lnTo>
                <a:lnTo>
                  <a:pt x="3516" y="424"/>
                </a:lnTo>
                <a:lnTo>
                  <a:pt x="3521" y="419"/>
                </a:lnTo>
                <a:lnTo>
                  <a:pt x="3524" y="417"/>
                </a:lnTo>
                <a:lnTo>
                  <a:pt x="3527" y="415"/>
                </a:lnTo>
                <a:lnTo>
                  <a:pt x="3534" y="413"/>
                </a:lnTo>
                <a:lnTo>
                  <a:pt x="3540" y="411"/>
                </a:lnTo>
                <a:lnTo>
                  <a:pt x="3548" y="410"/>
                </a:lnTo>
                <a:lnTo>
                  <a:pt x="3556" y="411"/>
                </a:lnTo>
                <a:lnTo>
                  <a:pt x="3563" y="412"/>
                </a:lnTo>
                <a:lnTo>
                  <a:pt x="3563" y="456"/>
                </a:lnTo>
                <a:lnTo>
                  <a:pt x="3559" y="455"/>
                </a:lnTo>
                <a:lnTo>
                  <a:pt x="3554" y="454"/>
                </a:lnTo>
                <a:lnTo>
                  <a:pt x="3542" y="453"/>
                </a:lnTo>
                <a:lnTo>
                  <a:pt x="3535" y="454"/>
                </a:lnTo>
                <a:lnTo>
                  <a:pt x="3531" y="454"/>
                </a:lnTo>
                <a:lnTo>
                  <a:pt x="3528" y="456"/>
                </a:lnTo>
                <a:lnTo>
                  <a:pt x="3524" y="457"/>
                </a:lnTo>
                <a:lnTo>
                  <a:pt x="3521" y="459"/>
                </a:lnTo>
                <a:lnTo>
                  <a:pt x="3518" y="461"/>
                </a:lnTo>
                <a:lnTo>
                  <a:pt x="3515" y="463"/>
                </a:lnTo>
                <a:lnTo>
                  <a:pt x="3511" y="469"/>
                </a:lnTo>
                <a:lnTo>
                  <a:pt x="3509" y="472"/>
                </a:lnTo>
                <a:lnTo>
                  <a:pt x="3508" y="475"/>
                </a:lnTo>
                <a:lnTo>
                  <a:pt x="3506" y="478"/>
                </a:lnTo>
                <a:lnTo>
                  <a:pt x="3506" y="482"/>
                </a:lnTo>
                <a:lnTo>
                  <a:pt x="3505" y="486"/>
                </a:lnTo>
                <a:lnTo>
                  <a:pt x="3505" y="490"/>
                </a:lnTo>
                <a:lnTo>
                  <a:pt x="3505" y="590"/>
                </a:lnTo>
                <a:lnTo>
                  <a:pt x="3456" y="590"/>
                </a:lnTo>
                <a:close/>
                <a:moveTo>
                  <a:pt x="3736" y="463"/>
                </a:moveTo>
                <a:lnTo>
                  <a:pt x="3692" y="466"/>
                </a:lnTo>
                <a:lnTo>
                  <a:pt x="3690" y="462"/>
                </a:lnTo>
                <a:lnTo>
                  <a:pt x="3688" y="458"/>
                </a:lnTo>
                <a:lnTo>
                  <a:pt x="3686" y="455"/>
                </a:lnTo>
                <a:lnTo>
                  <a:pt x="3682" y="451"/>
                </a:lnTo>
                <a:lnTo>
                  <a:pt x="3678" y="449"/>
                </a:lnTo>
                <a:lnTo>
                  <a:pt x="3673" y="447"/>
                </a:lnTo>
                <a:lnTo>
                  <a:pt x="3668" y="446"/>
                </a:lnTo>
                <a:lnTo>
                  <a:pt x="3662" y="445"/>
                </a:lnTo>
                <a:lnTo>
                  <a:pt x="3656" y="446"/>
                </a:lnTo>
                <a:lnTo>
                  <a:pt x="3651" y="447"/>
                </a:lnTo>
                <a:lnTo>
                  <a:pt x="3647" y="448"/>
                </a:lnTo>
                <a:lnTo>
                  <a:pt x="3643" y="450"/>
                </a:lnTo>
                <a:lnTo>
                  <a:pt x="3639" y="453"/>
                </a:lnTo>
                <a:lnTo>
                  <a:pt x="3637" y="456"/>
                </a:lnTo>
                <a:lnTo>
                  <a:pt x="3635" y="459"/>
                </a:lnTo>
                <a:lnTo>
                  <a:pt x="3635" y="463"/>
                </a:lnTo>
                <a:lnTo>
                  <a:pt x="3635" y="466"/>
                </a:lnTo>
                <a:lnTo>
                  <a:pt x="3636" y="469"/>
                </a:lnTo>
                <a:lnTo>
                  <a:pt x="3638" y="471"/>
                </a:lnTo>
                <a:lnTo>
                  <a:pt x="3640" y="474"/>
                </a:lnTo>
                <a:lnTo>
                  <a:pt x="3643" y="476"/>
                </a:lnTo>
                <a:lnTo>
                  <a:pt x="3647" y="478"/>
                </a:lnTo>
                <a:lnTo>
                  <a:pt x="3652" y="479"/>
                </a:lnTo>
                <a:lnTo>
                  <a:pt x="3657" y="481"/>
                </a:lnTo>
                <a:lnTo>
                  <a:pt x="3689" y="487"/>
                </a:lnTo>
                <a:lnTo>
                  <a:pt x="3696" y="488"/>
                </a:lnTo>
                <a:lnTo>
                  <a:pt x="3701" y="490"/>
                </a:lnTo>
                <a:lnTo>
                  <a:pt x="3707" y="492"/>
                </a:lnTo>
                <a:lnTo>
                  <a:pt x="3712" y="494"/>
                </a:lnTo>
                <a:lnTo>
                  <a:pt x="3720" y="499"/>
                </a:lnTo>
                <a:lnTo>
                  <a:pt x="3728" y="504"/>
                </a:lnTo>
                <a:lnTo>
                  <a:pt x="3731" y="507"/>
                </a:lnTo>
                <a:lnTo>
                  <a:pt x="3733" y="511"/>
                </a:lnTo>
                <a:lnTo>
                  <a:pt x="3735" y="514"/>
                </a:lnTo>
                <a:lnTo>
                  <a:pt x="3737" y="518"/>
                </a:lnTo>
                <a:lnTo>
                  <a:pt x="3740" y="526"/>
                </a:lnTo>
                <a:lnTo>
                  <a:pt x="3740" y="530"/>
                </a:lnTo>
                <a:lnTo>
                  <a:pt x="3740" y="535"/>
                </a:lnTo>
                <a:lnTo>
                  <a:pt x="3740" y="539"/>
                </a:lnTo>
                <a:lnTo>
                  <a:pt x="3740" y="543"/>
                </a:lnTo>
                <a:lnTo>
                  <a:pt x="3739" y="547"/>
                </a:lnTo>
                <a:lnTo>
                  <a:pt x="3738" y="551"/>
                </a:lnTo>
                <a:lnTo>
                  <a:pt x="3736" y="555"/>
                </a:lnTo>
                <a:lnTo>
                  <a:pt x="3735" y="559"/>
                </a:lnTo>
                <a:lnTo>
                  <a:pt x="3733" y="562"/>
                </a:lnTo>
                <a:lnTo>
                  <a:pt x="3730" y="565"/>
                </a:lnTo>
                <a:lnTo>
                  <a:pt x="3725" y="572"/>
                </a:lnTo>
                <a:lnTo>
                  <a:pt x="3718" y="577"/>
                </a:lnTo>
                <a:lnTo>
                  <a:pt x="3711" y="582"/>
                </a:lnTo>
                <a:lnTo>
                  <a:pt x="3702" y="586"/>
                </a:lnTo>
                <a:lnTo>
                  <a:pt x="3693" y="589"/>
                </a:lnTo>
                <a:lnTo>
                  <a:pt x="3683" y="591"/>
                </a:lnTo>
                <a:lnTo>
                  <a:pt x="3673" y="593"/>
                </a:lnTo>
                <a:lnTo>
                  <a:pt x="3662" y="593"/>
                </a:lnTo>
                <a:lnTo>
                  <a:pt x="3653" y="593"/>
                </a:lnTo>
                <a:lnTo>
                  <a:pt x="3645" y="592"/>
                </a:lnTo>
                <a:lnTo>
                  <a:pt x="3637" y="591"/>
                </a:lnTo>
                <a:lnTo>
                  <a:pt x="3630" y="589"/>
                </a:lnTo>
                <a:lnTo>
                  <a:pt x="3623" y="587"/>
                </a:lnTo>
                <a:lnTo>
                  <a:pt x="3617" y="585"/>
                </a:lnTo>
                <a:lnTo>
                  <a:pt x="3611" y="582"/>
                </a:lnTo>
                <a:lnTo>
                  <a:pt x="3606" y="578"/>
                </a:lnTo>
                <a:lnTo>
                  <a:pt x="3601" y="575"/>
                </a:lnTo>
                <a:lnTo>
                  <a:pt x="3596" y="570"/>
                </a:lnTo>
                <a:lnTo>
                  <a:pt x="3593" y="566"/>
                </a:lnTo>
                <a:lnTo>
                  <a:pt x="3589" y="561"/>
                </a:lnTo>
                <a:lnTo>
                  <a:pt x="3587" y="556"/>
                </a:lnTo>
                <a:lnTo>
                  <a:pt x="3584" y="550"/>
                </a:lnTo>
                <a:lnTo>
                  <a:pt x="3583" y="545"/>
                </a:lnTo>
                <a:lnTo>
                  <a:pt x="3582" y="538"/>
                </a:lnTo>
                <a:lnTo>
                  <a:pt x="3630" y="536"/>
                </a:lnTo>
                <a:lnTo>
                  <a:pt x="3631" y="541"/>
                </a:lnTo>
                <a:lnTo>
                  <a:pt x="3634" y="545"/>
                </a:lnTo>
                <a:lnTo>
                  <a:pt x="3637" y="549"/>
                </a:lnTo>
                <a:lnTo>
                  <a:pt x="3640" y="552"/>
                </a:lnTo>
                <a:lnTo>
                  <a:pt x="3645" y="555"/>
                </a:lnTo>
                <a:lnTo>
                  <a:pt x="3650" y="556"/>
                </a:lnTo>
                <a:lnTo>
                  <a:pt x="3656" y="557"/>
                </a:lnTo>
                <a:lnTo>
                  <a:pt x="3662" y="558"/>
                </a:lnTo>
                <a:lnTo>
                  <a:pt x="3668" y="557"/>
                </a:lnTo>
                <a:lnTo>
                  <a:pt x="3673" y="557"/>
                </a:lnTo>
                <a:lnTo>
                  <a:pt x="3678" y="555"/>
                </a:lnTo>
                <a:lnTo>
                  <a:pt x="3681" y="554"/>
                </a:lnTo>
                <a:lnTo>
                  <a:pt x="3683" y="553"/>
                </a:lnTo>
                <a:lnTo>
                  <a:pt x="3686" y="550"/>
                </a:lnTo>
                <a:lnTo>
                  <a:pt x="3689" y="547"/>
                </a:lnTo>
                <a:lnTo>
                  <a:pt x="3689" y="545"/>
                </a:lnTo>
                <a:lnTo>
                  <a:pt x="3690" y="544"/>
                </a:lnTo>
                <a:lnTo>
                  <a:pt x="3691" y="540"/>
                </a:lnTo>
                <a:lnTo>
                  <a:pt x="3690" y="537"/>
                </a:lnTo>
                <a:lnTo>
                  <a:pt x="3689" y="534"/>
                </a:lnTo>
                <a:lnTo>
                  <a:pt x="3687" y="531"/>
                </a:lnTo>
                <a:lnTo>
                  <a:pt x="3685" y="529"/>
                </a:lnTo>
                <a:lnTo>
                  <a:pt x="3682" y="527"/>
                </a:lnTo>
                <a:lnTo>
                  <a:pt x="3678" y="525"/>
                </a:lnTo>
                <a:lnTo>
                  <a:pt x="3673" y="523"/>
                </a:lnTo>
                <a:lnTo>
                  <a:pt x="3668" y="522"/>
                </a:lnTo>
                <a:lnTo>
                  <a:pt x="3637" y="516"/>
                </a:lnTo>
                <a:lnTo>
                  <a:pt x="3631" y="515"/>
                </a:lnTo>
                <a:lnTo>
                  <a:pt x="3625" y="513"/>
                </a:lnTo>
                <a:lnTo>
                  <a:pt x="3615" y="509"/>
                </a:lnTo>
                <a:lnTo>
                  <a:pt x="3610" y="507"/>
                </a:lnTo>
                <a:lnTo>
                  <a:pt x="3606" y="504"/>
                </a:lnTo>
                <a:lnTo>
                  <a:pt x="3602" y="501"/>
                </a:lnTo>
                <a:lnTo>
                  <a:pt x="3599" y="498"/>
                </a:lnTo>
                <a:lnTo>
                  <a:pt x="3596" y="495"/>
                </a:lnTo>
                <a:lnTo>
                  <a:pt x="3593" y="492"/>
                </a:lnTo>
                <a:lnTo>
                  <a:pt x="3591" y="488"/>
                </a:lnTo>
                <a:lnTo>
                  <a:pt x="3589" y="484"/>
                </a:lnTo>
                <a:lnTo>
                  <a:pt x="3588" y="480"/>
                </a:lnTo>
                <a:lnTo>
                  <a:pt x="3587" y="475"/>
                </a:lnTo>
                <a:lnTo>
                  <a:pt x="3586" y="471"/>
                </a:lnTo>
                <a:lnTo>
                  <a:pt x="3586" y="466"/>
                </a:lnTo>
                <a:lnTo>
                  <a:pt x="3587" y="459"/>
                </a:lnTo>
                <a:lnTo>
                  <a:pt x="3587" y="454"/>
                </a:lnTo>
                <a:lnTo>
                  <a:pt x="3589" y="448"/>
                </a:lnTo>
                <a:lnTo>
                  <a:pt x="3591" y="443"/>
                </a:lnTo>
                <a:lnTo>
                  <a:pt x="3594" y="438"/>
                </a:lnTo>
                <a:lnTo>
                  <a:pt x="3598" y="433"/>
                </a:lnTo>
                <a:lnTo>
                  <a:pt x="3602" y="429"/>
                </a:lnTo>
                <a:lnTo>
                  <a:pt x="3607" y="425"/>
                </a:lnTo>
                <a:lnTo>
                  <a:pt x="3612" y="422"/>
                </a:lnTo>
                <a:lnTo>
                  <a:pt x="3618" y="419"/>
                </a:lnTo>
                <a:lnTo>
                  <a:pt x="3624" y="416"/>
                </a:lnTo>
                <a:lnTo>
                  <a:pt x="3631" y="414"/>
                </a:lnTo>
                <a:lnTo>
                  <a:pt x="3634" y="413"/>
                </a:lnTo>
                <a:lnTo>
                  <a:pt x="3638" y="413"/>
                </a:lnTo>
                <a:lnTo>
                  <a:pt x="3645" y="412"/>
                </a:lnTo>
                <a:lnTo>
                  <a:pt x="3653" y="411"/>
                </a:lnTo>
                <a:lnTo>
                  <a:pt x="3661" y="411"/>
                </a:lnTo>
                <a:lnTo>
                  <a:pt x="3669" y="411"/>
                </a:lnTo>
                <a:lnTo>
                  <a:pt x="3677" y="412"/>
                </a:lnTo>
                <a:lnTo>
                  <a:pt x="3684" y="413"/>
                </a:lnTo>
                <a:lnTo>
                  <a:pt x="3691" y="414"/>
                </a:lnTo>
                <a:lnTo>
                  <a:pt x="3697" y="416"/>
                </a:lnTo>
                <a:lnTo>
                  <a:pt x="3703" y="419"/>
                </a:lnTo>
                <a:lnTo>
                  <a:pt x="3709" y="421"/>
                </a:lnTo>
                <a:lnTo>
                  <a:pt x="3714" y="425"/>
                </a:lnTo>
                <a:lnTo>
                  <a:pt x="3718" y="428"/>
                </a:lnTo>
                <a:lnTo>
                  <a:pt x="3723" y="432"/>
                </a:lnTo>
                <a:lnTo>
                  <a:pt x="3726" y="437"/>
                </a:lnTo>
                <a:lnTo>
                  <a:pt x="3728" y="439"/>
                </a:lnTo>
                <a:lnTo>
                  <a:pt x="3729" y="441"/>
                </a:lnTo>
                <a:lnTo>
                  <a:pt x="3732" y="446"/>
                </a:lnTo>
                <a:lnTo>
                  <a:pt x="3734" y="452"/>
                </a:lnTo>
                <a:lnTo>
                  <a:pt x="3735" y="457"/>
                </a:lnTo>
                <a:lnTo>
                  <a:pt x="3736" y="463"/>
                </a:lnTo>
                <a:close/>
                <a:moveTo>
                  <a:pt x="3797" y="390"/>
                </a:moveTo>
                <a:lnTo>
                  <a:pt x="3792" y="390"/>
                </a:lnTo>
                <a:lnTo>
                  <a:pt x="3787" y="388"/>
                </a:lnTo>
                <a:lnTo>
                  <a:pt x="3783" y="386"/>
                </a:lnTo>
                <a:lnTo>
                  <a:pt x="3778" y="383"/>
                </a:lnTo>
                <a:lnTo>
                  <a:pt x="3775" y="379"/>
                </a:lnTo>
                <a:lnTo>
                  <a:pt x="3773" y="375"/>
                </a:lnTo>
                <a:lnTo>
                  <a:pt x="3771" y="370"/>
                </a:lnTo>
                <a:lnTo>
                  <a:pt x="3771" y="365"/>
                </a:lnTo>
                <a:lnTo>
                  <a:pt x="3771" y="360"/>
                </a:lnTo>
                <a:lnTo>
                  <a:pt x="3773" y="356"/>
                </a:lnTo>
                <a:lnTo>
                  <a:pt x="3775" y="352"/>
                </a:lnTo>
                <a:lnTo>
                  <a:pt x="3778" y="348"/>
                </a:lnTo>
                <a:lnTo>
                  <a:pt x="3783" y="345"/>
                </a:lnTo>
                <a:lnTo>
                  <a:pt x="3787" y="342"/>
                </a:lnTo>
                <a:lnTo>
                  <a:pt x="3792" y="341"/>
                </a:lnTo>
                <a:lnTo>
                  <a:pt x="3797" y="341"/>
                </a:lnTo>
                <a:lnTo>
                  <a:pt x="3802" y="341"/>
                </a:lnTo>
                <a:lnTo>
                  <a:pt x="3807" y="342"/>
                </a:lnTo>
                <a:lnTo>
                  <a:pt x="3812" y="345"/>
                </a:lnTo>
                <a:lnTo>
                  <a:pt x="3816" y="348"/>
                </a:lnTo>
                <a:lnTo>
                  <a:pt x="3819" y="352"/>
                </a:lnTo>
                <a:lnTo>
                  <a:pt x="3822" y="356"/>
                </a:lnTo>
                <a:lnTo>
                  <a:pt x="3823" y="360"/>
                </a:lnTo>
                <a:lnTo>
                  <a:pt x="3824" y="365"/>
                </a:lnTo>
                <a:lnTo>
                  <a:pt x="3823" y="370"/>
                </a:lnTo>
                <a:lnTo>
                  <a:pt x="3822" y="375"/>
                </a:lnTo>
                <a:lnTo>
                  <a:pt x="3819" y="379"/>
                </a:lnTo>
                <a:lnTo>
                  <a:pt x="3816" y="383"/>
                </a:lnTo>
                <a:lnTo>
                  <a:pt x="3812" y="386"/>
                </a:lnTo>
                <a:lnTo>
                  <a:pt x="3807" y="388"/>
                </a:lnTo>
                <a:lnTo>
                  <a:pt x="3802" y="390"/>
                </a:lnTo>
                <a:lnTo>
                  <a:pt x="3797" y="390"/>
                </a:lnTo>
                <a:close/>
                <a:moveTo>
                  <a:pt x="3772" y="413"/>
                </a:moveTo>
                <a:lnTo>
                  <a:pt x="3822" y="413"/>
                </a:lnTo>
                <a:lnTo>
                  <a:pt x="3822" y="590"/>
                </a:lnTo>
                <a:lnTo>
                  <a:pt x="3772" y="590"/>
                </a:lnTo>
                <a:lnTo>
                  <a:pt x="3772" y="413"/>
                </a:lnTo>
                <a:close/>
                <a:moveTo>
                  <a:pt x="3955" y="413"/>
                </a:moveTo>
                <a:lnTo>
                  <a:pt x="3955" y="450"/>
                </a:lnTo>
                <a:lnTo>
                  <a:pt x="3921" y="450"/>
                </a:lnTo>
                <a:lnTo>
                  <a:pt x="3921" y="535"/>
                </a:lnTo>
                <a:lnTo>
                  <a:pt x="3922" y="540"/>
                </a:lnTo>
                <a:lnTo>
                  <a:pt x="3923" y="544"/>
                </a:lnTo>
                <a:lnTo>
                  <a:pt x="3923" y="545"/>
                </a:lnTo>
                <a:lnTo>
                  <a:pt x="3924" y="547"/>
                </a:lnTo>
                <a:lnTo>
                  <a:pt x="3926" y="549"/>
                </a:lnTo>
                <a:lnTo>
                  <a:pt x="3929" y="551"/>
                </a:lnTo>
                <a:lnTo>
                  <a:pt x="3931" y="552"/>
                </a:lnTo>
                <a:lnTo>
                  <a:pt x="3935" y="552"/>
                </a:lnTo>
                <a:lnTo>
                  <a:pt x="3938" y="553"/>
                </a:lnTo>
                <a:lnTo>
                  <a:pt x="3945" y="552"/>
                </a:lnTo>
                <a:lnTo>
                  <a:pt x="3950" y="551"/>
                </a:lnTo>
                <a:lnTo>
                  <a:pt x="3958" y="587"/>
                </a:lnTo>
                <a:lnTo>
                  <a:pt x="3948" y="590"/>
                </a:lnTo>
                <a:lnTo>
                  <a:pt x="3940" y="591"/>
                </a:lnTo>
                <a:lnTo>
                  <a:pt x="3931" y="592"/>
                </a:lnTo>
                <a:lnTo>
                  <a:pt x="3925" y="592"/>
                </a:lnTo>
                <a:lnTo>
                  <a:pt x="3919" y="592"/>
                </a:lnTo>
                <a:lnTo>
                  <a:pt x="3913" y="591"/>
                </a:lnTo>
                <a:lnTo>
                  <a:pt x="3907" y="590"/>
                </a:lnTo>
                <a:lnTo>
                  <a:pt x="3902" y="588"/>
                </a:lnTo>
                <a:lnTo>
                  <a:pt x="3896" y="586"/>
                </a:lnTo>
                <a:lnTo>
                  <a:pt x="3892" y="583"/>
                </a:lnTo>
                <a:lnTo>
                  <a:pt x="3887" y="581"/>
                </a:lnTo>
                <a:lnTo>
                  <a:pt x="3884" y="577"/>
                </a:lnTo>
                <a:lnTo>
                  <a:pt x="3880" y="573"/>
                </a:lnTo>
                <a:lnTo>
                  <a:pt x="3878" y="569"/>
                </a:lnTo>
                <a:lnTo>
                  <a:pt x="3875" y="564"/>
                </a:lnTo>
                <a:lnTo>
                  <a:pt x="3874" y="559"/>
                </a:lnTo>
                <a:lnTo>
                  <a:pt x="3872" y="554"/>
                </a:lnTo>
                <a:lnTo>
                  <a:pt x="3872" y="548"/>
                </a:lnTo>
                <a:lnTo>
                  <a:pt x="3871" y="542"/>
                </a:lnTo>
                <a:lnTo>
                  <a:pt x="3871" y="450"/>
                </a:lnTo>
                <a:lnTo>
                  <a:pt x="3847" y="450"/>
                </a:lnTo>
                <a:lnTo>
                  <a:pt x="3847" y="413"/>
                </a:lnTo>
                <a:lnTo>
                  <a:pt x="3871" y="413"/>
                </a:lnTo>
                <a:lnTo>
                  <a:pt x="3871" y="371"/>
                </a:lnTo>
                <a:lnTo>
                  <a:pt x="3921" y="371"/>
                </a:lnTo>
                <a:lnTo>
                  <a:pt x="3921" y="413"/>
                </a:lnTo>
                <a:lnTo>
                  <a:pt x="3955" y="413"/>
                </a:lnTo>
                <a:close/>
                <a:moveTo>
                  <a:pt x="4062" y="593"/>
                </a:moveTo>
                <a:lnTo>
                  <a:pt x="4056" y="593"/>
                </a:lnTo>
                <a:lnTo>
                  <a:pt x="4049" y="592"/>
                </a:lnTo>
                <a:lnTo>
                  <a:pt x="4037" y="590"/>
                </a:lnTo>
                <a:lnTo>
                  <a:pt x="4031" y="589"/>
                </a:lnTo>
                <a:lnTo>
                  <a:pt x="4026" y="587"/>
                </a:lnTo>
                <a:lnTo>
                  <a:pt x="4015" y="582"/>
                </a:lnTo>
                <a:lnTo>
                  <a:pt x="4011" y="579"/>
                </a:lnTo>
                <a:lnTo>
                  <a:pt x="4006" y="576"/>
                </a:lnTo>
                <a:lnTo>
                  <a:pt x="4002" y="572"/>
                </a:lnTo>
                <a:lnTo>
                  <a:pt x="3998" y="569"/>
                </a:lnTo>
                <a:lnTo>
                  <a:pt x="3991" y="560"/>
                </a:lnTo>
                <a:lnTo>
                  <a:pt x="3988" y="555"/>
                </a:lnTo>
                <a:lnTo>
                  <a:pt x="3985" y="550"/>
                </a:lnTo>
                <a:lnTo>
                  <a:pt x="3981" y="540"/>
                </a:lnTo>
                <a:lnTo>
                  <a:pt x="3979" y="534"/>
                </a:lnTo>
                <a:lnTo>
                  <a:pt x="3977" y="528"/>
                </a:lnTo>
                <a:lnTo>
                  <a:pt x="3976" y="522"/>
                </a:lnTo>
                <a:lnTo>
                  <a:pt x="3975" y="516"/>
                </a:lnTo>
                <a:lnTo>
                  <a:pt x="3975" y="509"/>
                </a:lnTo>
                <a:lnTo>
                  <a:pt x="3975" y="502"/>
                </a:lnTo>
                <a:lnTo>
                  <a:pt x="3975" y="495"/>
                </a:lnTo>
                <a:lnTo>
                  <a:pt x="3975" y="489"/>
                </a:lnTo>
                <a:lnTo>
                  <a:pt x="3976" y="483"/>
                </a:lnTo>
                <a:lnTo>
                  <a:pt x="3977" y="477"/>
                </a:lnTo>
                <a:lnTo>
                  <a:pt x="3981" y="465"/>
                </a:lnTo>
                <a:lnTo>
                  <a:pt x="3983" y="459"/>
                </a:lnTo>
                <a:lnTo>
                  <a:pt x="3985" y="454"/>
                </a:lnTo>
                <a:lnTo>
                  <a:pt x="3991" y="445"/>
                </a:lnTo>
                <a:lnTo>
                  <a:pt x="3994" y="440"/>
                </a:lnTo>
                <a:lnTo>
                  <a:pt x="3998" y="436"/>
                </a:lnTo>
                <a:lnTo>
                  <a:pt x="4002" y="432"/>
                </a:lnTo>
                <a:lnTo>
                  <a:pt x="4006" y="428"/>
                </a:lnTo>
                <a:lnTo>
                  <a:pt x="4015" y="422"/>
                </a:lnTo>
                <a:lnTo>
                  <a:pt x="4020" y="419"/>
                </a:lnTo>
                <a:lnTo>
                  <a:pt x="4025" y="417"/>
                </a:lnTo>
                <a:lnTo>
                  <a:pt x="4030" y="415"/>
                </a:lnTo>
                <a:lnTo>
                  <a:pt x="4036" y="413"/>
                </a:lnTo>
                <a:lnTo>
                  <a:pt x="4042" y="412"/>
                </a:lnTo>
                <a:lnTo>
                  <a:pt x="4048" y="411"/>
                </a:lnTo>
                <a:lnTo>
                  <a:pt x="4060" y="411"/>
                </a:lnTo>
                <a:lnTo>
                  <a:pt x="4072" y="411"/>
                </a:lnTo>
                <a:lnTo>
                  <a:pt x="4083" y="413"/>
                </a:lnTo>
                <a:lnTo>
                  <a:pt x="4088" y="414"/>
                </a:lnTo>
                <a:lnTo>
                  <a:pt x="4093" y="416"/>
                </a:lnTo>
                <a:lnTo>
                  <a:pt x="4103" y="421"/>
                </a:lnTo>
                <a:lnTo>
                  <a:pt x="4111" y="426"/>
                </a:lnTo>
                <a:lnTo>
                  <a:pt x="4116" y="429"/>
                </a:lnTo>
                <a:lnTo>
                  <a:pt x="4119" y="433"/>
                </a:lnTo>
                <a:lnTo>
                  <a:pt x="4126" y="441"/>
                </a:lnTo>
                <a:lnTo>
                  <a:pt x="4129" y="446"/>
                </a:lnTo>
                <a:lnTo>
                  <a:pt x="4132" y="450"/>
                </a:lnTo>
                <a:lnTo>
                  <a:pt x="4135" y="456"/>
                </a:lnTo>
                <a:lnTo>
                  <a:pt x="4137" y="461"/>
                </a:lnTo>
                <a:lnTo>
                  <a:pt x="4139" y="467"/>
                </a:lnTo>
                <a:lnTo>
                  <a:pt x="4141" y="473"/>
                </a:lnTo>
                <a:lnTo>
                  <a:pt x="4142" y="479"/>
                </a:lnTo>
                <a:lnTo>
                  <a:pt x="4143" y="486"/>
                </a:lnTo>
                <a:lnTo>
                  <a:pt x="4143" y="493"/>
                </a:lnTo>
                <a:lnTo>
                  <a:pt x="4143" y="500"/>
                </a:lnTo>
                <a:lnTo>
                  <a:pt x="4143" y="514"/>
                </a:lnTo>
                <a:lnTo>
                  <a:pt x="4023" y="514"/>
                </a:lnTo>
                <a:lnTo>
                  <a:pt x="4023" y="519"/>
                </a:lnTo>
                <a:lnTo>
                  <a:pt x="4024" y="523"/>
                </a:lnTo>
                <a:lnTo>
                  <a:pt x="4026" y="532"/>
                </a:lnTo>
                <a:lnTo>
                  <a:pt x="4027" y="535"/>
                </a:lnTo>
                <a:lnTo>
                  <a:pt x="4029" y="539"/>
                </a:lnTo>
                <a:lnTo>
                  <a:pt x="4031" y="542"/>
                </a:lnTo>
                <a:lnTo>
                  <a:pt x="4034" y="545"/>
                </a:lnTo>
                <a:lnTo>
                  <a:pt x="4037" y="548"/>
                </a:lnTo>
                <a:lnTo>
                  <a:pt x="4040" y="550"/>
                </a:lnTo>
                <a:lnTo>
                  <a:pt x="4043" y="552"/>
                </a:lnTo>
                <a:lnTo>
                  <a:pt x="4047" y="554"/>
                </a:lnTo>
                <a:lnTo>
                  <a:pt x="4050" y="555"/>
                </a:lnTo>
                <a:lnTo>
                  <a:pt x="4054" y="556"/>
                </a:lnTo>
                <a:lnTo>
                  <a:pt x="4063" y="557"/>
                </a:lnTo>
                <a:lnTo>
                  <a:pt x="4069" y="556"/>
                </a:lnTo>
                <a:lnTo>
                  <a:pt x="4075" y="555"/>
                </a:lnTo>
                <a:lnTo>
                  <a:pt x="4080" y="554"/>
                </a:lnTo>
                <a:lnTo>
                  <a:pt x="4084" y="551"/>
                </a:lnTo>
                <a:lnTo>
                  <a:pt x="4087" y="550"/>
                </a:lnTo>
                <a:lnTo>
                  <a:pt x="4089" y="548"/>
                </a:lnTo>
                <a:lnTo>
                  <a:pt x="4092" y="545"/>
                </a:lnTo>
                <a:lnTo>
                  <a:pt x="4095" y="541"/>
                </a:lnTo>
                <a:lnTo>
                  <a:pt x="4097" y="536"/>
                </a:lnTo>
                <a:lnTo>
                  <a:pt x="4142" y="539"/>
                </a:lnTo>
                <a:lnTo>
                  <a:pt x="4141" y="545"/>
                </a:lnTo>
                <a:lnTo>
                  <a:pt x="4139" y="551"/>
                </a:lnTo>
                <a:lnTo>
                  <a:pt x="4136" y="556"/>
                </a:lnTo>
                <a:lnTo>
                  <a:pt x="4133" y="561"/>
                </a:lnTo>
                <a:lnTo>
                  <a:pt x="4130" y="566"/>
                </a:lnTo>
                <a:lnTo>
                  <a:pt x="4126" y="570"/>
                </a:lnTo>
                <a:lnTo>
                  <a:pt x="4121" y="575"/>
                </a:lnTo>
                <a:lnTo>
                  <a:pt x="4116" y="578"/>
                </a:lnTo>
                <a:lnTo>
                  <a:pt x="4111" y="582"/>
                </a:lnTo>
                <a:lnTo>
                  <a:pt x="4105" y="585"/>
                </a:lnTo>
                <a:lnTo>
                  <a:pt x="4099" y="587"/>
                </a:lnTo>
                <a:lnTo>
                  <a:pt x="4092" y="589"/>
                </a:lnTo>
                <a:lnTo>
                  <a:pt x="4089" y="590"/>
                </a:lnTo>
                <a:lnTo>
                  <a:pt x="4085" y="591"/>
                </a:lnTo>
                <a:lnTo>
                  <a:pt x="4078" y="592"/>
                </a:lnTo>
                <a:lnTo>
                  <a:pt x="4070" y="593"/>
                </a:lnTo>
                <a:lnTo>
                  <a:pt x="4062" y="593"/>
                </a:lnTo>
                <a:close/>
                <a:moveTo>
                  <a:pt x="4023" y="483"/>
                </a:moveTo>
                <a:lnTo>
                  <a:pt x="4097" y="483"/>
                </a:lnTo>
                <a:lnTo>
                  <a:pt x="4097" y="480"/>
                </a:lnTo>
                <a:lnTo>
                  <a:pt x="4097" y="476"/>
                </a:lnTo>
                <a:lnTo>
                  <a:pt x="4096" y="472"/>
                </a:lnTo>
                <a:lnTo>
                  <a:pt x="4095" y="469"/>
                </a:lnTo>
                <a:lnTo>
                  <a:pt x="4093" y="466"/>
                </a:lnTo>
                <a:lnTo>
                  <a:pt x="4092" y="463"/>
                </a:lnTo>
                <a:lnTo>
                  <a:pt x="4089" y="460"/>
                </a:lnTo>
                <a:lnTo>
                  <a:pt x="4087" y="457"/>
                </a:lnTo>
                <a:lnTo>
                  <a:pt x="4082" y="453"/>
                </a:lnTo>
                <a:lnTo>
                  <a:pt x="4076" y="450"/>
                </a:lnTo>
                <a:lnTo>
                  <a:pt x="4069" y="448"/>
                </a:lnTo>
                <a:lnTo>
                  <a:pt x="4061" y="447"/>
                </a:lnTo>
                <a:lnTo>
                  <a:pt x="4053" y="448"/>
                </a:lnTo>
                <a:lnTo>
                  <a:pt x="4050" y="449"/>
                </a:lnTo>
                <a:lnTo>
                  <a:pt x="4046" y="450"/>
                </a:lnTo>
                <a:lnTo>
                  <a:pt x="4040" y="453"/>
                </a:lnTo>
                <a:lnTo>
                  <a:pt x="4037" y="455"/>
                </a:lnTo>
                <a:lnTo>
                  <a:pt x="4034" y="458"/>
                </a:lnTo>
                <a:lnTo>
                  <a:pt x="4030" y="463"/>
                </a:lnTo>
                <a:lnTo>
                  <a:pt x="4026" y="470"/>
                </a:lnTo>
                <a:lnTo>
                  <a:pt x="4025" y="473"/>
                </a:lnTo>
                <a:lnTo>
                  <a:pt x="4024" y="476"/>
                </a:lnTo>
                <a:lnTo>
                  <a:pt x="4023" y="483"/>
                </a:lnTo>
                <a:close/>
                <a:moveTo>
                  <a:pt x="4267" y="413"/>
                </a:moveTo>
                <a:lnTo>
                  <a:pt x="4267" y="450"/>
                </a:lnTo>
                <a:lnTo>
                  <a:pt x="4234" y="450"/>
                </a:lnTo>
                <a:lnTo>
                  <a:pt x="4234" y="535"/>
                </a:lnTo>
                <a:lnTo>
                  <a:pt x="4234" y="540"/>
                </a:lnTo>
                <a:lnTo>
                  <a:pt x="4235" y="544"/>
                </a:lnTo>
                <a:lnTo>
                  <a:pt x="4236" y="545"/>
                </a:lnTo>
                <a:lnTo>
                  <a:pt x="4236" y="547"/>
                </a:lnTo>
                <a:lnTo>
                  <a:pt x="4238" y="549"/>
                </a:lnTo>
                <a:lnTo>
                  <a:pt x="4241" y="551"/>
                </a:lnTo>
                <a:lnTo>
                  <a:pt x="4244" y="552"/>
                </a:lnTo>
                <a:lnTo>
                  <a:pt x="4247" y="552"/>
                </a:lnTo>
                <a:lnTo>
                  <a:pt x="4250" y="553"/>
                </a:lnTo>
                <a:lnTo>
                  <a:pt x="4257" y="552"/>
                </a:lnTo>
                <a:lnTo>
                  <a:pt x="4263" y="551"/>
                </a:lnTo>
                <a:lnTo>
                  <a:pt x="4270" y="587"/>
                </a:lnTo>
                <a:lnTo>
                  <a:pt x="4260" y="590"/>
                </a:lnTo>
                <a:lnTo>
                  <a:pt x="4253" y="591"/>
                </a:lnTo>
                <a:lnTo>
                  <a:pt x="4244" y="592"/>
                </a:lnTo>
                <a:lnTo>
                  <a:pt x="4237" y="592"/>
                </a:lnTo>
                <a:lnTo>
                  <a:pt x="4231" y="592"/>
                </a:lnTo>
                <a:lnTo>
                  <a:pt x="4225" y="591"/>
                </a:lnTo>
                <a:lnTo>
                  <a:pt x="4220" y="590"/>
                </a:lnTo>
                <a:lnTo>
                  <a:pt x="4214" y="588"/>
                </a:lnTo>
                <a:lnTo>
                  <a:pt x="4210" y="586"/>
                </a:lnTo>
                <a:lnTo>
                  <a:pt x="4205" y="583"/>
                </a:lnTo>
                <a:lnTo>
                  <a:pt x="4201" y="581"/>
                </a:lnTo>
                <a:lnTo>
                  <a:pt x="4197" y="577"/>
                </a:lnTo>
                <a:lnTo>
                  <a:pt x="4194" y="573"/>
                </a:lnTo>
                <a:lnTo>
                  <a:pt x="4191" y="569"/>
                </a:lnTo>
                <a:lnTo>
                  <a:pt x="4189" y="564"/>
                </a:lnTo>
                <a:lnTo>
                  <a:pt x="4187" y="559"/>
                </a:lnTo>
                <a:lnTo>
                  <a:pt x="4186" y="554"/>
                </a:lnTo>
                <a:lnTo>
                  <a:pt x="4185" y="548"/>
                </a:lnTo>
                <a:lnTo>
                  <a:pt x="4185" y="542"/>
                </a:lnTo>
                <a:lnTo>
                  <a:pt x="4185" y="450"/>
                </a:lnTo>
                <a:lnTo>
                  <a:pt x="4161" y="450"/>
                </a:lnTo>
                <a:lnTo>
                  <a:pt x="4161" y="413"/>
                </a:lnTo>
                <a:lnTo>
                  <a:pt x="4185" y="413"/>
                </a:lnTo>
                <a:lnTo>
                  <a:pt x="4185" y="371"/>
                </a:lnTo>
                <a:lnTo>
                  <a:pt x="4234" y="371"/>
                </a:lnTo>
                <a:lnTo>
                  <a:pt x="4234" y="413"/>
                </a:lnTo>
                <a:lnTo>
                  <a:pt x="4267" y="413"/>
                </a:lnTo>
                <a:close/>
                <a:moveTo>
                  <a:pt x="4376" y="593"/>
                </a:moveTo>
                <a:lnTo>
                  <a:pt x="4369" y="593"/>
                </a:lnTo>
                <a:lnTo>
                  <a:pt x="4363" y="592"/>
                </a:lnTo>
                <a:lnTo>
                  <a:pt x="4349" y="590"/>
                </a:lnTo>
                <a:lnTo>
                  <a:pt x="4344" y="589"/>
                </a:lnTo>
                <a:lnTo>
                  <a:pt x="4338" y="587"/>
                </a:lnTo>
                <a:lnTo>
                  <a:pt x="4328" y="582"/>
                </a:lnTo>
                <a:lnTo>
                  <a:pt x="4323" y="579"/>
                </a:lnTo>
                <a:lnTo>
                  <a:pt x="4319" y="576"/>
                </a:lnTo>
                <a:lnTo>
                  <a:pt x="4314" y="572"/>
                </a:lnTo>
                <a:lnTo>
                  <a:pt x="4310" y="569"/>
                </a:lnTo>
                <a:lnTo>
                  <a:pt x="4303" y="560"/>
                </a:lnTo>
                <a:lnTo>
                  <a:pt x="4300" y="555"/>
                </a:lnTo>
                <a:lnTo>
                  <a:pt x="4298" y="550"/>
                </a:lnTo>
                <a:lnTo>
                  <a:pt x="4293" y="540"/>
                </a:lnTo>
                <a:lnTo>
                  <a:pt x="4291" y="534"/>
                </a:lnTo>
                <a:lnTo>
                  <a:pt x="4290" y="528"/>
                </a:lnTo>
                <a:lnTo>
                  <a:pt x="4289" y="522"/>
                </a:lnTo>
                <a:lnTo>
                  <a:pt x="4288" y="516"/>
                </a:lnTo>
                <a:lnTo>
                  <a:pt x="4287" y="509"/>
                </a:lnTo>
                <a:lnTo>
                  <a:pt x="4287" y="502"/>
                </a:lnTo>
                <a:lnTo>
                  <a:pt x="4287" y="495"/>
                </a:lnTo>
                <a:lnTo>
                  <a:pt x="4288" y="489"/>
                </a:lnTo>
                <a:lnTo>
                  <a:pt x="4289" y="483"/>
                </a:lnTo>
                <a:lnTo>
                  <a:pt x="4290" y="477"/>
                </a:lnTo>
                <a:lnTo>
                  <a:pt x="4293" y="465"/>
                </a:lnTo>
                <a:lnTo>
                  <a:pt x="4295" y="459"/>
                </a:lnTo>
                <a:lnTo>
                  <a:pt x="4298" y="454"/>
                </a:lnTo>
                <a:lnTo>
                  <a:pt x="4303" y="445"/>
                </a:lnTo>
                <a:lnTo>
                  <a:pt x="4307" y="440"/>
                </a:lnTo>
                <a:lnTo>
                  <a:pt x="4310" y="436"/>
                </a:lnTo>
                <a:lnTo>
                  <a:pt x="4314" y="432"/>
                </a:lnTo>
                <a:lnTo>
                  <a:pt x="4318" y="428"/>
                </a:lnTo>
                <a:lnTo>
                  <a:pt x="4327" y="422"/>
                </a:lnTo>
                <a:lnTo>
                  <a:pt x="4332" y="419"/>
                </a:lnTo>
                <a:lnTo>
                  <a:pt x="4338" y="417"/>
                </a:lnTo>
                <a:lnTo>
                  <a:pt x="4343" y="415"/>
                </a:lnTo>
                <a:lnTo>
                  <a:pt x="4348" y="413"/>
                </a:lnTo>
                <a:lnTo>
                  <a:pt x="4354" y="412"/>
                </a:lnTo>
                <a:lnTo>
                  <a:pt x="4361" y="411"/>
                </a:lnTo>
                <a:lnTo>
                  <a:pt x="4374" y="411"/>
                </a:lnTo>
                <a:lnTo>
                  <a:pt x="4385" y="411"/>
                </a:lnTo>
                <a:lnTo>
                  <a:pt x="4396" y="413"/>
                </a:lnTo>
                <a:lnTo>
                  <a:pt x="4401" y="414"/>
                </a:lnTo>
                <a:lnTo>
                  <a:pt x="4406" y="416"/>
                </a:lnTo>
                <a:lnTo>
                  <a:pt x="4416" y="421"/>
                </a:lnTo>
                <a:lnTo>
                  <a:pt x="4425" y="426"/>
                </a:lnTo>
                <a:lnTo>
                  <a:pt x="4429" y="429"/>
                </a:lnTo>
                <a:lnTo>
                  <a:pt x="4433" y="433"/>
                </a:lnTo>
                <a:lnTo>
                  <a:pt x="4440" y="441"/>
                </a:lnTo>
                <a:lnTo>
                  <a:pt x="4443" y="446"/>
                </a:lnTo>
                <a:lnTo>
                  <a:pt x="4446" y="450"/>
                </a:lnTo>
                <a:lnTo>
                  <a:pt x="4448" y="456"/>
                </a:lnTo>
                <a:lnTo>
                  <a:pt x="4451" y="461"/>
                </a:lnTo>
                <a:lnTo>
                  <a:pt x="4453" y="467"/>
                </a:lnTo>
                <a:lnTo>
                  <a:pt x="4454" y="473"/>
                </a:lnTo>
                <a:lnTo>
                  <a:pt x="4455" y="479"/>
                </a:lnTo>
                <a:lnTo>
                  <a:pt x="4456" y="486"/>
                </a:lnTo>
                <a:lnTo>
                  <a:pt x="4457" y="493"/>
                </a:lnTo>
                <a:lnTo>
                  <a:pt x="4457" y="500"/>
                </a:lnTo>
                <a:lnTo>
                  <a:pt x="4457" y="514"/>
                </a:lnTo>
                <a:lnTo>
                  <a:pt x="4335" y="514"/>
                </a:lnTo>
                <a:lnTo>
                  <a:pt x="4336" y="519"/>
                </a:lnTo>
                <a:lnTo>
                  <a:pt x="4336" y="523"/>
                </a:lnTo>
                <a:lnTo>
                  <a:pt x="4338" y="532"/>
                </a:lnTo>
                <a:lnTo>
                  <a:pt x="4342" y="539"/>
                </a:lnTo>
                <a:lnTo>
                  <a:pt x="4344" y="542"/>
                </a:lnTo>
                <a:lnTo>
                  <a:pt x="4346" y="545"/>
                </a:lnTo>
                <a:lnTo>
                  <a:pt x="4349" y="548"/>
                </a:lnTo>
                <a:lnTo>
                  <a:pt x="4352" y="550"/>
                </a:lnTo>
                <a:lnTo>
                  <a:pt x="4355" y="552"/>
                </a:lnTo>
                <a:lnTo>
                  <a:pt x="4360" y="554"/>
                </a:lnTo>
                <a:lnTo>
                  <a:pt x="4364" y="555"/>
                </a:lnTo>
                <a:lnTo>
                  <a:pt x="4368" y="556"/>
                </a:lnTo>
                <a:lnTo>
                  <a:pt x="4377" y="557"/>
                </a:lnTo>
                <a:lnTo>
                  <a:pt x="4382" y="556"/>
                </a:lnTo>
                <a:lnTo>
                  <a:pt x="4388" y="555"/>
                </a:lnTo>
                <a:lnTo>
                  <a:pt x="4393" y="554"/>
                </a:lnTo>
                <a:lnTo>
                  <a:pt x="4398" y="551"/>
                </a:lnTo>
                <a:lnTo>
                  <a:pt x="4400" y="550"/>
                </a:lnTo>
                <a:lnTo>
                  <a:pt x="4402" y="548"/>
                </a:lnTo>
                <a:lnTo>
                  <a:pt x="4405" y="545"/>
                </a:lnTo>
                <a:lnTo>
                  <a:pt x="4408" y="541"/>
                </a:lnTo>
                <a:lnTo>
                  <a:pt x="4410" y="536"/>
                </a:lnTo>
                <a:lnTo>
                  <a:pt x="4456" y="539"/>
                </a:lnTo>
                <a:lnTo>
                  <a:pt x="4454" y="545"/>
                </a:lnTo>
                <a:lnTo>
                  <a:pt x="4452" y="551"/>
                </a:lnTo>
                <a:lnTo>
                  <a:pt x="4450" y="556"/>
                </a:lnTo>
                <a:lnTo>
                  <a:pt x="4447" y="561"/>
                </a:lnTo>
                <a:lnTo>
                  <a:pt x="4443" y="566"/>
                </a:lnTo>
                <a:lnTo>
                  <a:pt x="4439" y="570"/>
                </a:lnTo>
                <a:lnTo>
                  <a:pt x="4435" y="575"/>
                </a:lnTo>
                <a:lnTo>
                  <a:pt x="4430" y="578"/>
                </a:lnTo>
                <a:lnTo>
                  <a:pt x="4424" y="582"/>
                </a:lnTo>
                <a:lnTo>
                  <a:pt x="4418" y="585"/>
                </a:lnTo>
                <a:lnTo>
                  <a:pt x="4412" y="587"/>
                </a:lnTo>
                <a:lnTo>
                  <a:pt x="4406" y="589"/>
                </a:lnTo>
                <a:lnTo>
                  <a:pt x="4402" y="590"/>
                </a:lnTo>
                <a:lnTo>
                  <a:pt x="4399" y="591"/>
                </a:lnTo>
                <a:lnTo>
                  <a:pt x="4391" y="592"/>
                </a:lnTo>
                <a:lnTo>
                  <a:pt x="4384" y="593"/>
                </a:lnTo>
                <a:lnTo>
                  <a:pt x="4376" y="593"/>
                </a:lnTo>
                <a:close/>
                <a:moveTo>
                  <a:pt x="4335" y="483"/>
                </a:moveTo>
                <a:lnTo>
                  <a:pt x="4411" y="483"/>
                </a:lnTo>
                <a:lnTo>
                  <a:pt x="4411" y="480"/>
                </a:lnTo>
                <a:lnTo>
                  <a:pt x="4410" y="476"/>
                </a:lnTo>
                <a:lnTo>
                  <a:pt x="4409" y="472"/>
                </a:lnTo>
                <a:lnTo>
                  <a:pt x="4408" y="469"/>
                </a:lnTo>
                <a:lnTo>
                  <a:pt x="4407" y="466"/>
                </a:lnTo>
                <a:lnTo>
                  <a:pt x="4405" y="463"/>
                </a:lnTo>
                <a:lnTo>
                  <a:pt x="4403" y="460"/>
                </a:lnTo>
                <a:lnTo>
                  <a:pt x="4401" y="457"/>
                </a:lnTo>
                <a:lnTo>
                  <a:pt x="4395" y="453"/>
                </a:lnTo>
                <a:lnTo>
                  <a:pt x="4389" y="450"/>
                </a:lnTo>
                <a:lnTo>
                  <a:pt x="4382" y="448"/>
                </a:lnTo>
                <a:lnTo>
                  <a:pt x="4375" y="447"/>
                </a:lnTo>
                <a:lnTo>
                  <a:pt x="4367" y="448"/>
                </a:lnTo>
                <a:lnTo>
                  <a:pt x="4363" y="449"/>
                </a:lnTo>
                <a:lnTo>
                  <a:pt x="4360" y="450"/>
                </a:lnTo>
                <a:lnTo>
                  <a:pt x="4352" y="453"/>
                </a:lnTo>
                <a:lnTo>
                  <a:pt x="4349" y="455"/>
                </a:lnTo>
                <a:lnTo>
                  <a:pt x="4347" y="458"/>
                </a:lnTo>
                <a:lnTo>
                  <a:pt x="4342" y="463"/>
                </a:lnTo>
                <a:lnTo>
                  <a:pt x="4339" y="470"/>
                </a:lnTo>
                <a:lnTo>
                  <a:pt x="4337" y="473"/>
                </a:lnTo>
                <a:lnTo>
                  <a:pt x="4336" y="476"/>
                </a:lnTo>
                <a:lnTo>
                  <a:pt x="4335" y="483"/>
                </a:lnTo>
                <a:close/>
                <a:moveTo>
                  <a:pt x="4580" y="413"/>
                </a:moveTo>
                <a:lnTo>
                  <a:pt x="4580" y="450"/>
                </a:lnTo>
                <a:lnTo>
                  <a:pt x="4547" y="450"/>
                </a:lnTo>
                <a:lnTo>
                  <a:pt x="4547" y="535"/>
                </a:lnTo>
                <a:lnTo>
                  <a:pt x="4548" y="540"/>
                </a:lnTo>
                <a:lnTo>
                  <a:pt x="4548" y="544"/>
                </a:lnTo>
                <a:lnTo>
                  <a:pt x="4549" y="545"/>
                </a:lnTo>
                <a:lnTo>
                  <a:pt x="4550" y="547"/>
                </a:lnTo>
                <a:lnTo>
                  <a:pt x="4552" y="549"/>
                </a:lnTo>
                <a:lnTo>
                  <a:pt x="4554" y="551"/>
                </a:lnTo>
                <a:lnTo>
                  <a:pt x="4557" y="552"/>
                </a:lnTo>
                <a:lnTo>
                  <a:pt x="4560" y="552"/>
                </a:lnTo>
                <a:lnTo>
                  <a:pt x="4564" y="553"/>
                </a:lnTo>
                <a:lnTo>
                  <a:pt x="4571" y="552"/>
                </a:lnTo>
                <a:lnTo>
                  <a:pt x="4576" y="551"/>
                </a:lnTo>
                <a:lnTo>
                  <a:pt x="4584" y="587"/>
                </a:lnTo>
                <a:lnTo>
                  <a:pt x="4573" y="590"/>
                </a:lnTo>
                <a:lnTo>
                  <a:pt x="4566" y="591"/>
                </a:lnTo>
                <a:lnTo>
                  <a:pt x="4557" y="592"/>
                </a:lnTo>
                <a:lnTo>
                  <a:pt x="4551" y="592"/>
                </a:lnTo>
                <a:lnTo>
                  <a:pt x="4544" y="592"/>
                </a:lnTo>
                <a:lnTo>
                  <a:pt x="4539" y="591"/>
                </a:lnTo>
                <a:lnTo>
                  <a:pt x="4533" y="590"/>
                </a:lnTo>
                <a:lnTo>
                  <a:pt x="4528" y="588"/>
                </a:lnTo>
                <a:lnTo>
                  <a:pt x="4523" y="586"/>
                </a:lnTo>
                <a:lnTo>
                  <a:pt x="4518" y="583"/>
                </a:lnTo>
                <a:lnTo>
                  <a:pt x="4514" y="581"/>
                </a:lnTo>
                <a:lnTo>
                  <a:pt x="4510" y="577"/>
                </a:lnTo>
                <a:lnTo>
                  <a:pt x="4507" y="573"/>
                </a:lnTo>
                <a:lnTo>
                  <a:pt x="4504" y="569"/>
                </a:lnTo>
                <a:lnTo>
                  <a:pt x="4502" y="564"/>
                </a:lnTo>
                <a:lnTo>
                  <a:pt x="4500" y="559"/>
                </a:lnTo>
                <a:lnTo>
                  <a:pt x="4499" y="554"/>
                </a:lnTo>
                <a:lnTo>
                  <a:pt x="4498" y="548"/>
                </a:lnTo>
                <a:lnTo>
                  <a:pt x="4498" y="542"/>
                </a:lnTo>
                <a:lnTo>
                  <a:pt x="4498" y="450"/>
                </a:lnTo>
                <a:lnTo>
                  <a:pt x="4474" y="450"/>
                </a:lnTo>
                <a:lnTo>
                  <a:pt x="4474" y="413"/>
                </a:lnTo>
                <a:lnTo>
                  <a:pt x="4498" y="413"/>
                </a:lnTo>
                <a:lnTo>
                  <a:pt x="4498" y="371"/>
                </a:lnTo>
                <a:lnTo>
                  <a:pt x="4547" y="371"/>
                </a:lnTo>
                <a:lnTo>
                  <a:pt x="4547" y="413"/>
                </a:lnTo>
                <a:lnTo>
                  <a:pt x="4580" y="413"/>
                </a:lnTo>
                <a:close/>
                <a:moveTo>
                  <a:pt x="578" y="585"/>
                </a:moveTo>
                <a:lnTo>
                  <a:pt x="465" y="257"/>
                </a:lnTo>
                <a:lnTo>
                  <a:pt x="352" y="585"/>
                </a:lnTo>
                <a:lnTo>
                  <a:pt x="578" y="585"/>
                </a:lnTo>
                <a:close/>
                <a:moveTo>
                  <a:pt x="930" y="930"/>
                </a:moveTo>
                <a:lnTo>
                  <a:pt x="699" y="930"/>
                </a:lnTo>
                <a:lnTo>
                  <a:pt x="642" y="768"/>
                </a:lnTo>
                <a:lnTo>
                  <a:pt x="288" y="768"/>
                </a:lnTo>
                <a:lnTo>
                  <a:pt x="232" y="930"/>
                </a:lnTo>
                <a:lnTo>
                  <a:pt x="0" y="930"/>
                </a:lnTo>
                <a:lnTo>
                  <a:pt x="162" y="471"/>
                </a:lnTo>
                <a:lnTo>
                  <a:pt x="326" y="12"/>
                </a:lnTo>
                <a:lnTo>
                  <a:pt x="603" y="12"/>
                </a:lnTo>
                <a:lnTo>
                  <a:pt x="767" y="471"/>
                </a:lnTo>
                <a:lnTo>
                  <a:pt x="930" y="930"/>
                </a:lnTo>
                <a:close/>
                <a:moveTo>
                  <a:pt x="1016" y="930"/>
                </a:moveTo>
                <a:lnTo>
                  <a:pt x="1016" y="722"/>
                </a:lnTo>
                <a:lnTo>
                  <a:pt x="1225" y="722"/>
                </a:lnTo>
                <a:lnTo>
                  <a:pt x="1225" y="930"/>
                </a:lnTo>
                <a:lnTo>
                  <a:pt x="1016" y="93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cxnSp>
        <p:nvCxnSpPr>
          <p:cNvPr id="20" name="Straight Connector 19">
            <a:extLst>
              <a:ext uri="{FF2B5EF4-FFF2-40B4-BE49-F238E27FC236}">
                <a16:creationId xmlns:a16="http://schemas.microsoft.com/office/drawing/2014/main" id="{E5214FC4-D5E6-4BFF-BDD7-E1A5F00F21BF}"/>
              </a:ext>
              <a:ext uri="{C183D7F6-B498-43B3-948B-1728B52AA6E4}">
                <adec:decorative xmlns:adec="http://schemas.microsoft.com/office/drawing/2017/decorative" val="1"/>
              </a:ext>
            </a:extLst>
          </p:cNvPr>
          <p:cNvCxnSpPr>
            <a:cxnSpLocks/>
          </p:cNvCxnSpPr>
          <p:nvPr/>
        </p:nvCxnSpPr>
        <p:spPr>
          <a:xfrm>
            <a:off x="407368" y="2674624"/>
            <a:ext cx="3960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23" name="Date Placeholder 22">
            <a:extLst>
              <a:ext uri="{FF2B5EF4-FFF2-40B4-BE49-F238E27FC236}">
                <a16:creationId xmlns:a16="http://schemas.microsoft.com/office/drawing/2014/main" id="{CA1682D5-9875-6DFE-B1FA-F20EE1301C6A}"/>
              </a:ext>
            </a:extLst>
          </p:cNvPr>
          <p:cNvSpPr>
            <a:spLocks noGrp="1"/>
          </p:cNvSpPr>
          <p:nvPr>
            <p:ph type="dt" sz="half" idx="10"/>
          </p:nvPr>
        </p:nvSpPr>
        <p:spPr/>
        <p:txBody>
          <a:bodyPr/>
          <a:lstStyle/>
          <a:p>
            <a:fld id="{D46EE52C-9E06-4E02-8127-1255946ED61A}" type="datetime1">
              <a:rPr lang="fi-FI" smtClean="0"/>
              <a:t>25.3.2026</a:t>
            </a:fld>
            <a:endParaRPr lang="fi-FI"/>
          </a:p>
        </p:txBody>
      </p:sp>
      <p:sp>
        <p:nvSpPr>
          <p:cNvPr id="25" name="Slide Number Placeholder 24">
            <a:extLst>
              <a:ext uri="{FF2B5EF4-FFF2-40B4-BE49-F238E27FC236}">
                <a16:creationId xmlns:a16="http://schemas.microsoft.com/office/drawing/2014/main" id="{807BD9D2-D4DB-4F42-21C0-76A363F74553}"/>
              </a:ext>
            </a:extLst>
          </p:cNvPr>
          <p:cNvSpPr>
            <a:spLocks noGrp="1"/>
          </p:cNvSpPr>
          <p:nvPr>
            <p:ph type="sldNum" sz="quarter" idx="12"/>
          </p:nvPr>
        </p:nvSpPr>
        <p:spPr/>
        <p:txBody>
          <a:bodyPr/>
          <a:lstStyle/>
          <a:p>
            <a:fld id="{D701140D-C14F-41CA-99FC-0EF83E8DA40A}" type="slidenum">
              <a:rPr lang="fi-FI" smtClean="0"/>
              <a:pPr/>
              <a:t>‹#›</a:t>
            </a:fld>
            <a:endParaRPr lang="fi-FI"/>
          </a:p>
        </p:txBody>
      </p:sp>
      <p:sp>
        <p:nvSpPr>
          <p:cNvPr id="7" name="Footer Placeholder 23">
            <a:extLst>
              <a:ext uri="{FF2B5EF4-FFF2-40B4-BE49-F238E27FC236}">
                <a16:creationId xmlns:a16="http://schemas.microsoft.com/office/drawing/2014/main" id="{FCC3E25D-5FFA-8583-6320-58A891113814}"/>
              </a:ext>
            </a:extLst>
          </p:cNvPr>
          <p:cNvSpPr>
            <a:spLocks noGrp="1"/>
          </p:cNvSpPr>
          <p:nvPr>
            <p:ph type="ftr" sz="quarter" idx="11"/>
          </p:nvPr>
        </p:nvSpPr>
        <p:spPr>
          <a:xfrm>
            <a:off x="3071664" y="6309320"/>
            <a:ext cx="7128792" cy="143869"/>
          </a:xfrm>
        </p:spPr>
        <p:txBody>
          <a:bodyPr/>
          <a:lstStyle/>
          <a:p>
            <a:endParaRPr lang="fi-FI"/>
          </a:p>
        </p:txBody>
      </p:sp>
      <p:pic>
        <p:nvPicPr>
          <p:cNvPr id="8" name="Picture 7">
            <a:hlinkClick r:id="rId2"/>
            <a:extLst>
              <a:ext uri="{FF2B5EF4-FFF2-40B4-BE49-F238E27FC236}">
                <a16:creationId xmlns:a16="http://schemas.microsoft.com/office/drawing/2014/main" id="{F108979D-2C35-8DF7-C967-157BD0DD7FD6}"/>
              </a:ext>
              <a:ext uri="{C183D7F6-B498-43B3-948B-1728B52AA6E4}">
                <adec:decorative xmlns:adec="http://schemas.microsoft.com/office/drawing/2017/decorative" val="1"/>
              </a:ext>
            </a:extLst>
          </p:cNvPr>
          <p:cNvPicPr>
            <a:picLocks noChangeAspect="1"/>
          </p:cNvPicPr>
          <p:nvPr/>
        </p:nvPicPr>
        <p:blipFill>
          <a:blip r:embed="rId3">
            <a:biLevel thresh="75000"/>
            <a:extLst>
              <a:ext uri="{BEBA8EAE-BF5A-486C-A8C5-ECC9F3942E4B}">
                <a14:imgProps xmlns:a14="http://schemas.microsoft.com/office/drawing/2010/main">
                  <a14:imgLayer r:embed="rId4">
                    <a14:imgEffect>
                      <a14:saturation sat="400000"/>
                    </a14:imgEffect>
                    <a14:imgEffect>
                      <a14:brightnessContrast bright="-40000" contrast="-40000"/>
                    </a14:imgEffect>
                  </a14:imgLayer>
                </a14:imgProps>
              </a:ext>
            </a:extLst>
          </a:blip>
          <a:stretch>
            <a:fillRect/>
          </a:stretch>
        </p:blipFill>
        <p:spPr>
          <a:xfrm>
            <a:off x="839456" y="6093296"/>
            <a:ext cx="360000" cy="360000"/>
          </a:xfrm>
          <a:prstGeom prst="rect">
            <a:avLst/>
          </a:prstGeom>
        </p:spPr>
      </p:pic>
      <p:pic>
        <p:nvPicPr>
          <p:cNvPr id="9" name="Picture 8">
            <a:hlinkClick r:id="rId2"/>
            <a:extLst>
              <a:ext uri="{FF2B5EF4-FFF2-40B4-BE49-F238E27FC236}">
                <a16:creationId xmlns:a16="http://schemas.microsoft.com/office/drawing/2014/main" id="{C1BC6918-6C5B-C3AF-A51B-FB591F80BF0B}"/>
              </a:ext>
              <a:ext uri="{C183D7F6-B498-43B3-948B-1728B52AA6E4}">
                <adec:decorative xmlns:adec="http://schemas.microsoft.com/office/drawing/2017/decorative" val="1"/>
              </a:ext>
            </a:extLst>
          </p:cNvPr>
          <p:cNvPicPr>
            <a:picLocks noChangeAspect="1"/>
          </p:cNvPicPr>
          <p:nvPr/>
        </p:nvPicPr>
        <p:blipFill>
          <a:blip r:embed="rId5">
            <a:biLevel thresh="75000"/>
            <a:extLst>
              <a:ext uri="{BEBA8EAE-BF5A-486C-A8C5-ECC9F3942E4B}">
                <a14:imgProps xmlns:a14="http://schemas.microsoft.com/office/drawing/2010/main">
                  <a14:imgLayer r:embed="rId6">
                    <a14:imgEffect>
                      <a14:saturation sat="400000"/>
                    </a14:imgEffect>
                    <a14:imgEffect>
                      <a14:brightnessContrast bright="-40000" contrast="-40000"/>
                    </a14:imgEffect>
                  </a14:imgLayer>
                </a14:imgProps>
              </a:ext>
            </a:extLst>
          </a:blip>
          <a:stretch>
            <a:fillRect/>
          </a:stretch>
        </p:blipFill>
        <p:spPr>
          <a:xfrm>
            <a:off x="407988" y="6093296"/>
            <a:ext cx="360000" cy="360000"/>
          </a:xfrm>
          <a:prstGeom prst="rect">
            <a:avLst/>
          </a:prstGeom>
        </p:spPr>
      </p:pic>
      <p:sp>
        <p:nvSpPr>
          <p:cNvPr id="10" name="TextBox 9">
            <a:extLst>
              <a:ext uri="{FF2B5EF4-FFF2-40B4-BE49-F238E27FC236}">
                <a16:creationId xmlns:a16="http://schemas.microsoft.com/office/drawing/2014/main" id="{0C85E044-ACE3-4A12-B709-E06CC826CC30}"/>
              </a:ext>
              <a:ext uri="{C183D7F6-B498-43B3-948B-1728B52AA6E4}">
                <adec:decorative xmlns:adec="http://schemas.microsoft.com/office/drawing/2017/decorative" val="1"/>
              </a:ext>
            </a:extLst>
          </p:cNvPr>
          <p:cNvSpPr txBox="1"/>
          <p:nvPr/>
        </p:nvSpPr>
        <p:spPr>
          <a:xfrm>
            <a:off x="1271696" y="6093296"/>
            <a:ext cx="1799968" cy="360040"/>
          </a:xfrm>
          <a:prstGeom prst="rect">
            <a:avLst/>
          </a:prstGeom>
          <a:noFill/>
        </p:spPr>
        <p:txBody>
          <a:bodyPr wrap="square" lIns="0" tIns="0" rIns="0" bIns="0" rtlCol="0" anchor="ctr" anchorCtr="0">
            <a:noAutofit/>
          </a:bodyPr>
          <a:lstStyle/>
          <a:p>
            <a:pPr algn="l"/>
            <a:r>
              <a:rPr lang="en-GB" sz="800">
                <a:solidFill>
                  <a:schemeClr val="tx1"/>
                </a:solidFill>
                <a:effectLst/>
              </a:rPr>
              <a:t>Content is available under</a:t>
            </a:r>
          </a:p>
          <a:p>
            <a:pPr algn="l"/>
            <a:r>
              <a:rPr lang="en-GB" sz="800">
                <a:solidFill>
                  <a:schemeClr val="tx1"/>
                </a:solidFill>
                <a:effectLst/>
              </a:rPr>
              <a:t>CC BY 4.0 unless otherwise stated</a:t>
            </a:r>
          </a:p>
        </p:txBody>
      </p:sp>
      <p:sp>
        <p:nvSpPr>
          <p:cNvPr id="4" name="Text Placeholder 4">
            <a:extLst>
              <a:ext uri="{FF2B5EF4-FFF2-40B4-BE49-F238E27FC236}">
                <a16:creationId xmlns:a16="http://schemas.microsoft.com/office/drawing/2014/main" id="{83EA7968-9906-90DD-0C99-D5655D7F7ABF}"/>
              </a:ext>
            </a:extLst>
          </p:cNvPr>
          <p:cNvSpPr>
            <a:spLocks noGrp="1"/>
          </p:cNvSpPr>
          <p:nvPr>
            <p:ph type="body" sz="quarter" idx="13" hasCustomPrompt="1"/>
          </p:nvPr>
        </p:nvSpPr>
        <p:spPr>
          <a:xfrm>
            <a:off x="407989" y="4869160"/>
            <a:ext cx="9792468" cy="276999"/>
          </a:xfrm>
        </p:spPr>
        <p:txBody>
          <a:bodyPr>
            <a:spAutoFit/>
          </a:bodyPr>
          <a:lstStyle>
            <a:lvl1pPr marL="0" indent="0">
              <a:spcBef>
                <a:spcPts val="0"/>
              </a:spcBef>
              <a:buFontTx/>
              <a:buNone/>
              <a:defRPr sz="1800"/>
            </a:lvl1pPr>
            <a:lvl2pPr marL="0" indent="0">
              <a:spcBef>
                <a:spcPts val="0"/>
              </a:spcBef>
              <a:buFontTx/>
              <a:buNone/>
              <a:defRPr sz="1800"/>
            </a:lvl2pPr>
            <a:lvl3pPr marL="0" indent="0">
              <a:spcBef>
                <a:spcPts val="0"/>
              </a:spcBef>
              <a:buFontTx/>
              <a:buNone/>
              <a:defRPr sz="1800"/>
            </a:lvl3pPr>
            <a:lvl4pPr marL="0" indent="0">
              <a:spcBef>
                <a:spcPts val="0"/>
              </a:spcBef>
              <a:buFontTx/>
              <a:buNone/>
              <a:defRPr sz="1800"/>
            </a:lvl4pPr>
            <a:lvl5pPr marL="0" indent="0">
              <a:spcBef>
                <a:spcPts val="0"/>
              </a:spcBef>
              <a:buFontTx/>
              <a:buNone/>
              <a:defRPr sz="1800"/>
            </a:lvl5pPr>
            <a:lvl6pPr marL="0" indent="0">
              <a:spcBef>
                <a:spcPts val="0"/>
              </a:spcBef>
              <a:buFontTx/>
              <a:buNone/>
              <a:defRPr sz="1800"/>
            </a:lvl6pPr>
            <a:lvl7pPr marL="0" indent="0">
              <a:spcBef>
                <a:spcPts val="0"/>
              </a:spcBef>
              <a:buFontTx/>
              <a:buNone/>
              <a:defRPr sz="1800"/>
            </a:lvl7pPr>
            <a:lvl8pPr marL="0" indent="0">
              <a:spcBef>
                <a:spcPts val="0"/>
              </a:spcBef>
              <a:buFontTx/>
              <a:buNone/>
              <a:defRPr sz="1800"/>
            </a:lvl8pPr>
            <a:lvl9pPr marL="0" indent="0">
              <a:spcBef>
                <a:spcPts val="0"/>
              </a:spcBef>
              <a:buFontTx/>
              <a:buNone/>
              <a:defRPr sz="1800"/>
            </a:lvl9pPr>
          </a:lstStyle>
          <a:p>
            <a:pPr lvl="0"/>
            <a:r>
              <a:rPr lang="en-US"/>
              <a:t>Presenter Name / Date / Place</a:t>
            </a:r>
          </a:p>
        </p:txBody>
      </p:sp>
    </p:spTree>
    <p:extLst>
      <p:ext uri="{BB962C8B-B14F-4D97-AF65-F5344CB8AC3E}">
        <p14:creationId xmlns:p14="http://schemas.microsoft.com/office/powerpoint/2010/main" val="596526459"/>
      </p:ext>
    </p:extLst>
  </p:cSld>
  <p:clrMapOvr>
    <a:masterClrMapping/>
  </p:clrMapOvr>
  <p:extLst>
    <p:ext uri="{DCECCB84-F9BA-43D5-87BE-67443E8EF086}">
      <p15:sldGuideLst xmlns:p15="http://schemas.microsoft.com/office/powerpoint/2012/main"/>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Title Slide CC-BY-NC 4.0">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7275C4-164C-69B1-48F1-6ABBCFDD4649}"/>
              </a:ext>
            </a:extLst>
          </p:cNvPr>
          <p:cNvSpPr>
            <a:spLocks noGrp="1"/>
          </p:cNvSpPr>
          <p:nvPr>
            <p:ph type="ctrTitle"/>
          </p:nvPr>
        </p:nvSpPr>
        <p:spPr>
          <a:xfrm>
            <a:off x="407988" y="2936557"/>
            <a:ext cx="9792468" cy="492443"/>
          </a:xfrm>
        </p:spPr>
        <p:txBody>
          <a:bodyPr anchor="b" anchorCtr="0">
            <a:spAutoFit/>
          </a:bodyPr>
          <a:lstStyle>
            <a:lvl1pPr algn="l">
              <a:lnSpc>
                <a:spcPct val="100000"/>
              </a:lnSpc>
              <a:defRPr sz="3200">
                <a:latin typeface="+mj-lt"/>
              </a:defRPr>
            </a:lvl1pPr>
          </a:lstStyle>
          <a:p>
            <a:r>
              <a:rPr lang="en-GB"/>
              <a:t>Click to edit Master title style</a:t>
            </a:r>
            <a:endParaRPr lang="fi-FI"/>
          </a:p>
        </p:txBody>
      </p:sp>
      <p:sp>
        <p:nvSpPr>
          <p:cNvPr id="3" name="Subtitle 2">
            <a:extLst>
              <a:ext uri="{FF2B5EF4-FFF2-40B4-BE49-F238E27FC236}">
                <a16:creationId xmlns:a16="http://schemas.microsoft.com/office/drawing/2014/main" id="{1245A747-631B-1133-C63C-B48ADA15D1D3}"/>
              </a:ext>
            </a:extLst>
          </p:cNvPr>
          <p:cNvSpPr>
            <a:spLocks noGrp="1"/>
          </p:cNvSpPr>
          <p:nvPr>
            <p:ph type="subTitle" idx="1"/>
          </p:nvPr>
        </p:nvSpPr>
        <p:spPr>
          <a:xfrm>
            <a:off x="407988" y="3429000"/>
            <a:ext cx="9792468" cy="492443"/>
          </a:xfrm>
        </p:spPr>
        <p:txBody>
          <a:bodyPr>
            <a:spAutoFit/>
          </a:bodyPr>
          <a:lstStyle>
            <a:lvl1pPr marL="0" indent="0" algn="l">
              <a:lnSpc>
                <a:spcPct val="100000"/>
              </a:lnSpc>
              <a:spcBef>
                <a:spcPts val="0"/>
              </a:spcBef>
              <a:buNone/>
              <a:defRPr sz="3200">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fi-FI"/>
          </a:p>
        </p:txBody>
      </p:sp>
      <p:sp>
        <p:nvSpPr>
          <p:cNvPr id="11" name="Freeform 5">
            <a:extLst>
              <a:ext uri="{FF2B5EF4-FFF2-40B4-BE49-F238E27FC236}">
                <a16:creationId xmlns:a16="http://schemas.microsoft.com/office/drawing/2014/main" id="{B048024D-E928-1A47-E81D-E73CEDEC703F}"/>
              </a:ext>
              <a:ext uri="{C183D7F6-B498-43B3-948B-1728B52AA6E4}">
                <adec:decorative xmlns:adec="http://schemas.microsoft.com/office/drawing/2017/decorative" val="1"/>
              </a:ext>
            </a:extLst>
          </p:cNvPr>
          <p:cNvSpPr>
            <a:spLocks noChangeAspect="1" noEditPoints="1"/>
          </p:cNvSpPr>
          <p:nvPr/>
        </p:nvSpPr>
        <p:spPr bwMode="auto">
          <a:xfrm>
            <a:off x="407988" y="432000"/>
            <a:ext cx="2650987" cy="576000"/>
          </a:xfrm>
          <a:custGeom>
            <a:avLst/>
            <a:gdLst>
              <a:gd name="T0" fmla="*/ 1856 w 4584"/>
              <a:gd name="T1" fmla="*/ 150 h 996"/>
              <a:gd name="T2" fmla="*/ 1926 w 4584"/>
              <a:gd name="T3" fmla="*/ 74 h 996"/>
              <a:gd name="T4" fmla="*/ 1862 w 4584"/>
              <a:gd name="T5" fmla="*/ 198 h 996"/>
              <a:gd name="T6" fmla="*/ 2091 w 4584"/>
              <a:gd name="T7" fmla="*/ 109 h 996"/>
              <a:gd name="T8" fmla="*/ 2346 w 4584"/>
              <a:gd name="T9" fmla="*/ 79 h 996"/>
              <a:gd name="T10" fmla="*/ 2341 w 4584"/>
              <a:gd name="T11" fmla="*/ 150 h 996"/>
              <a:gd name="T12" fmla="*/ 2584 w 4584"/>
              <a:gd name="T13" fmla="*/ 274 h 996"/>
              <a:gd name="T14" fmla="*/ 2883 w 4584"/>
              <a:gd name="T15" fmla="*/ 0 h 996"/>
              <a:gd name="T16" fmla="*/ 2966 w 4584"/>
              <a:gd name="T17" fmla="*/ 88 h 996"/>
              <a:gd name="T18" fmla="*/ 3031 w 4584"/>
              <a:gd name="T19" fmla="*/ 214 h 996"/>
              <a:gd name="T20" fmla="*/ 3010 w 4584"/>
              <a:gd name="T21" fmla="*/ 212 h 996"/>
              <a:gd name="T22" fmla="*/ 3283 w 4584"/>
              <a:gd name="T23" fmla="*/ 239 h 996"/>
              <a:gd name="T24" fmla="*/ 3261 w 4584"/>
              <a:gd name="T25" fmla="*/ 135 h 996"/>
              <a:gd name="T26" fmla="*/ 3397 w 4584"/>
              <a:gd name="T27" fmla="*/ 34 h 996"/>
              <a:gd name="T28" fmla="*/ 3589 w 4584"/>
              <a:gd name="T29" fmla="*/ 199 h 996"/>
              <a:gd name="T30" fmla="*/ 3538 w 4584"/>
              <a:gd name="T31" fmla="*/ 193 h 996"/>
              <a:gd name="T32" fmla="*/ 3580 w 4584"/>
              <a:gd name="T33" fmla="*/ 106 h 996"/>
              <a:gd name="T34" fmla="*/ 3779 w 4584"/>
              <a:gd name="T35" fmla="*/ 244 h 996"/>
              <a:gd name="T36" fmla="*/ 3908 w 4584"/>
              <a:gd name="T37" fmla="*/ 148 h 996"/>
              <a:gd name="T38" fmla="*/ 3821 w 4584"/>
              <a:gd name="T39" fmla="*/ 107 h 996"/>
              <a:gd name="T40" fmla="*/ 1828 w 4584"/>
              <a:gd name="T41" fmla="*/ 916 h 996"/>
              <a:gd name="T42" fmla="*/ 1868 w 4584"/>
              <a:gd name="T43" fmla="*/ 803 h 996"/>
              <a:gd name="T44" fmla="*/ 1905 w 4584"/>
              <a:gd name="T45" fmla="*/ 896 h 996"/>
              <a:gd name="T46" fmla="*/ 2193 w 4584"/>
              <a:gd name="T47" fmla="*/ 891 h 996"/>
              <a:gd name="T48" fmla="*/ 2220 w 4584"/>
              <a:gd name="T49" fmla="*/ 816 h 996"/>
              <a:gd name="T50" fmla="*/ 2340 w 4584"/>
              <a:gd name="T51" fmla="*/ 927 h 996"/>
              <a:gd name="T52" fmla="*/ 2271 w 4584"/>
              <a:gd name="T53" fmla="*/ 868 h 996"/>
              <a:gd name="T54" fmla="*/ 2506 w 4584"/>
              <a:gd name="T55" fmla="*/ 882 h 996"/>
              <a:gd name="T56" fmla="*/ 2823 w 4584"/>
              <a:gd name="T57" fmla="*/ 753 h 996"/>
              <a:gd name="T58" fmla="*/ 2952 w 4584"/>
              <a:gd name="T59" fmla="*/ 726 h 996"/>
              <a:gd name="T60" fmla="*/ 3233 w 4584"/>
              <a:gd name="T61" fmla="*/ 913 h 996"/>
              <a:gd name="T62" fmla="*/ 3254 w 4584"/>
              <a:gd name="T63" fmla="*/ 854 h 996"/>
              <a:gd name="T64" fmla="*/ 3313 w 4584"/>
              <a:gd name="T65" fmla="*/ 793 h 996"/>
              <a:gd name="T66" fmla="*/ 3644 w 4584"/>
              <a:gd name="T67" fmla="*/ 802 h 996"/>
              <a:gd name="T68" fmla="*/ 3627 w 4584"/>
              <a:gd name="T69" fmla="*/ 933 h 996"/>
              <a:gd name="T70" fmla="*/ 3553 w 4584"/>
              <a:gd name="T71" fmla="*/ 839 h 996"/>
              <a:gd name="T72" fmla="*/ 3726 w 4584"/>
              <a:gd name="T73" fmla="*/ 696 h 996"/>
              <a:gd name="T74" fmla="*/ 3850 w 4584"/>
              <a:gd name="T75" fmla="*/ 926 h 996"/>
              <a:gd name="T76" fmla="*/ 3980 w 4584"/>
              <a:gd name="T77" fmla="*/ 996 h 996"/>
              <a:gd name="T78" fmla="*/ 1914 w 4584"/>
              <a:gd name="T79" fmla="*/ 481 h 996"/>
              <a:gd name="T80" fmla="*/ 1963 w 4584"/>
              <a:gd name="T81" fmla="*/ 436 h 996"/>
              <a:gd name="T82" fmla="*/ 1873 w 4584"/>
              <a:gd name="T83" fmla="*/ 556 h 996"/>
              <a:gd name="T84" fmla="*/ 2197 w 4584"/>
              <a:gd name="T85" fmla="*/ 413 h 996"/>
              <a:gd name="T86" fmla="*/ 2378 w 4584"/>
              <a:gd name="T87" fmla="*/ 449 h 996"/>
              <a:gd name="T88" fmla="*/ 2327 w 4584"/>
              <a:gd name="T89" fmla="*/ 457 h 996"/>
              <a:gd name="T90" fmla="*/ 2668 w 4584"/>
              <a:gd name="T91" fmla="*/ 587 h 996"/>
              <a:gd name="T92" fmla="*/ 2785 w 4584"/>
              <a:gd name="T93" fmla="*/ 413 h 996"/>
              <a:gd name="T94" fmla="*/ 2840 w 4584"/>
              <a:gd name="T95" fmla="*/ 466 h 996"/>
              <a:gd name="T96" fmla="*/ 3340 w 4584"/>
              <a:gd name="T97" fmla="*/ 593 h 996"/>
              <a:gd name="T98" fmla="*/ 3412 w 4584"/>
              <a:gd name="T99" fmla="*/ 456 h 996"/>
              <a:gd name="T100" fmla="*/ 3375 w 4584"/>
              <a:gd name="T101" fmla="*/ 483 h 996"/>
              <a:gd name="T102" fmla="*/ 3508 w 4584"/>
              <a:gd name="T103" fmla="*/ 475 h 996"/>
              <a:gd name="T104" fmla="*/ 3735 w 4584"/>
              <a:gd name="T105" fmla="*/ 559 h 996"/>
              <a:gd name="T106" fmla="*/ 3673 w 4584"/>
              <a:gd name="T107" fmla="*/ 523 h 996"/>
              <a:gd name="T108" fmla="*/ 3797 w 4584"/>
              <a:gd name="T109" fmla="*/ 390 h 996"/>
              <a:gd name="T110" fmla="*/ 3950 w 4584"/>
              <a:gd name="T111" fmla="*/ 551 h 996"/>
              <a:gd name="T112" fmla="*/ 3976 w 4584"/>
              <a:gd name="T113" fmla="*/ 483 h 996"/>
              <a:gd name="T114" fmla="*/ 4063 w 4584"/>
              <a:gd name="T115" fmla="*/ 557 h 996"/>
              <a:gd name="T116" fmla="*/ 4023 w 4584"/>
              <a:gd name="T117" fmla="*/ 483 h 996"/>
              <a:gd name="T118" fmla="*/ 4319 w 4584"/>
              <a:gd name="T119" fmla="*/ 576 h 996"/>
              <a:gd name="T120" fmla="*/ 4457 w 4584"/>
              <a:gd name="T121" fmla="*/ 514 h 996"/>
              <a:gd name="T122" fmla="*/ 4395 w 4584"/>
              <a:gd name="T123" fmla="*/ 453 h 996"/>
              <a:gd name="T124" fmla="*/ 4474 w 4584"/>
              <a:gd name="T125" fmla="*/ 413 h 9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4584" h="996">
                <a:moveTo>
                  <a:pt x="1232" y="330"/>
                </a:moveTo>
                <a:lnTo>
                  <a:pt x="1178" y="648"/>
                </a:lnTo>
                <a:lnTo>
                  <a:pt x="1055" y="648"/>
                </a:lnTo>
                <a:lnTo>
                  <a:pt x="1010" y="330"/>
                </a:lnTo>
                <a:lnTo>
                  <a:pt x="1010" y="12"/>
                </a:lnTo>
                <a:lnTo>
                  <a:pt x="1232" y="12"/>
                </a:lnTo>
                <a:lnTo>
                  <a:pt x="1232" y="330"/>
                </a:lnTo>
                <a:close/>
                <a:moveTo>
                  <a:pt x="1623" y="249"/>
                </a:moveTo>
                <a:lnTo>
                  <a:pt x="1569" y="249"/>
                </a:lnTo>
                <a:lnTo>
                  <a:pt x="1651" y="13"/>
                </a:lnTo>
                <a:lnTo>
                  <a:pt x="1715" y="13"/>
                </a:lnTo>
                <a:lnTo>
                  <a:pt x="1797" y="249"/>
                </a:lnTo>
                <a:lnTo>
                  <a:pt x="1743" y="249"/>
                </a:lnTo>
                <a:lnTo>
                  <a:pt x="1726" y="195"/>
                </a:lnTo>
                <a:lnTo>
                  <a:pt x="1641" y="195"/>
                </a:lnTo>
                <a:lnTo>
                  <a:pt x="1623" y="249"/>
                </a:lnTo>
                <a:close/>
                <a:moveTo>
                  <a:pt x="1653" y="156"/>
                </a:moveTo>
                <a:lnTo>
                  <a:pt x="1713" y="156"/>
                </a:lnTo>
                <a:lnTo>
                  <a:pt x="1684" y="67"/>
                </a:lnTo>
                <a:lnTo>
                  <a:pt x="1653" y="156"/>
                </a:lnTo>
                <a:close/>
                <a:moveTo>
                  <a:pt x="1874" y="252"/>
                </a:moveTo>
                <a:lnTo>
                  <a:pt x="1867" y="252"/>
                </a:lnTo>
                <a:lnTo>
                  <a:pt x="1861" y="252"/>
                </a:lnTo>
                <a:lnTo>
                  <a:pt x="1856" y="251"/>
                </a:lnTo>
                <a:lnTo>
                  <a:pt x="1850" y="249"/>
                </a:lnTo>
                <a:lnTo>
                  <a:pt x="1845" y="247"/>
                </a:lnTo>
                <a:lnTo>
                  <a:pt x="1840" y="245"/>
                </a:lnTo>
                <a:lnTo>
                  <a:pt x="1836" y="242"/>
                </a:lnTo>
                <a:lnTo>
                  <a:pt x="1832" y="239"/>
                </a:lnTo>
                <a:lnTo>
                  <a:pt x="1828" y="236"/>
                </a:lnTo>
                <a:lnTo>
                  <a:pt x="1824" y="232"/>
                </a:lnTo>
                <a:lnTo>
                  <a:pt x="1821" y="227"/>
                </a:lnTo>
                <a:lnTo>
                  <a:pt x="1820" y="225"/>
                </a:lnTo>
                <a:lnTo>
                  <a:pt x="1819" y="223"/>
                </a:lnTo>
                <a:lnTo>
                  <a:pt x="1817" y="218"/>
                </a:lnTo>
                <a:lnTo>
                  <a:pt x="1816" y="212"/>
                </a:lnTo>
                <a:lnTo>
                  <a:pt x="1815" y="206"/>
                </a:lnTo>
                <a:lnTo>
                  <a:pt x="1815" y="200"/>
                </a:lnTo>
                <a:lnTo>
                  <a:pt x="1815" y="190"/>
                </a:lnTo>
                <a:lnTo>
                  <a:pt x="1817" y="182"/>
                </a:lnTo>
                <a:lnTo>
                  <a:pt x="1818" y="178"/>
                </a:lnTo>
                <a:lnTo>
                  <a:pt x="1820" y="175"/>
                </a:lnTo>
                <a:lnTo>
                  <a:pt x="1824" y="169"/>
                </a:lnTo>
                <a:lnTo>
                  <a:pt x="1827" y="166"/>
                </a:lnTo>
                <a:lnTo>
                  <a:pt x="1829" y="163"/>
                </a:lnTo>
                <a:lnTo>
                  <a:pt x="1832" y="161"/>
                </a:lnTo>
                <a:lnTo>
                  <a:pt x="1835" y="159"/>
                </a:lnTo>
                <a:lnTo>
                  <a:pt x="1838" y="157"/>
                </a:lnTo>
                <a:lnTo>
                  <a:pt x="1841" y="155"/>
                </a:lnTo>
                <a:lnTo>
                  <a:pt x="1845" y="154"/>
                </a:lnTo>
                <a:lnTo>
                  <a:pt x="1849" y="152"/>
                </a:lnTo>
                <a:lnTo>
                  <a:pt x="1856" y="150"/>
                </a:lnTo>
                <a:lnTo>
                  <a:pt x="1864" y="148"/>
                </a:lnTo>
                <a:lnTo>
                  <a:pt x="1873" y="146"/>
                </a:lnTo>
                <a:lnTo>
                  <a:pt x="1881" y="145"/>
                </a:lnTo>
                <a:lnTo>
                  <a:pt x="1901" y="143"/>
                </a:lnTo>
                <a:lnTo>
                  <a:pt x="1908" y="142"/>
                </a:lnTo>
                <a:lnTo>
                  <a:pt x="1914" y="140"/>
                </a:lnTo>
                <a:lnTo>
                  <a:pt x="1918" y="139"/>
                </a:lnTo>
                <a:lnTo>
                  <a:pt x="1920" y="138"/>
                </a:lnTo>
                <a:lnTo>
                  <a:pt x="1922" y="136"/>
                </a:lnTo>
                <a:lnTo>
                  <a:pt x="1923" y="135"/>
                </a:lnTo>
                <a:lnTo>
                  <a:pt x="1923" y="133"/>
                </a:lnTo>
                <a:lnTo>
                  <a:pt x="1924" y="131"/>
                </a:lnTo>
                <a:lnTo>
                  <a:pt x="1924" y="129"/>
                </a:lnTo>
                <a:lnTo>
                  <a:pt x="1924" y="124"/>
                </a:lnTo>
                <a:lnTo>
                  <a:pt x="1922" y="119"/>
                </a:lnTo>
                <a:lnTo>
                  <a:pt x="1921" y="117"/>
                </a:lnTo>
                <a:lnTo>
                  <a:pt x="1920" y="115"/>
                </a:lnTo>
                <a:lnTo>
                  <a:pt x="1919" y="113"/>
                </a:lnTo>
                <a:lnTo>
                  <a:pt x="1917" y="112"/>
                </a:lnTo>
                <a:lnTo>
                  <a:pt x="1913" y="109"/>
                </a:lnTo>
                <a:lnTo>
                  <a:pt x="1909" y="107"/>
                </a:lnTo>
                <a:lnTo>
                  <a:pt x="1904" y="106"/>
                </a:lnTo>
                <a:lnTo>
                  <a:pt x="1898" y="106"/>
                </a:lnTo>
                <a:lnTo>
                  <a:pt x="1892" y="106"/>
                </a:lnTo>
                <a:lnTo>
                  <a:pt x="1886" y="107"/>
                </a:lnTo>
                <a:lnTo>
                  <a:pt x="1881" y="109"/>
                </a:lnTo>
                <a:lnTo>
                  <a:pt x="1877" y="112"/>
                </a:lnTo>
                <a:lnTo>
                  <a:pt x="1873" y="115"/>
                </a:lnTo>
                <a:lnTo>
                  <a:pt x="1870" y="118"/>
                </a:lnTo>
                <a:lnTo>
                  <a:pt x="1868" y="122"/>
                </a:lnTo>
                <a:lnTo>
                  <a:pt x="1867" y="124"/>
                </a:lnTo>
                <a:lnTo>
                  <a:pt x="1866" y="126"/>
                </a:lnTo>
                <a:lnTo>
                  <a:pt x="1821" y="123"/>
                </a:lnTo>
                <a:lnTo>
                  <a:pt x="1823" y="117"/>
                </a:lnTo>
                <a:lnTo>
                  <a:pt x="1825" y="111"/>
                </a:lnTo>
                <a:lnTo>
                  <a:pt x="1827" y="106"/>
                </a:lnTo>
                <a:lnTo>
                  <a:pt x="1830" y="101"/>
                </a:lnTo>
                <a:lnTo>
                  <a:pt x="1833" y="96"/>
                </a:lnTo>
                <a:lnTo>
                  <a:pt x="1837" y="92"/>
                </a:lnTo>
                <a:lnTo>
                  <a:pt x="1841" y="88"/>
                </a:lnTo>
                <a:lnTo>
                  <a:pt x="1846" y="84"/>
                </a:lnTo>
                <a:lnTo>
                  <a:pt x="1851" y="81"/>
                </a:lnTo>
                <a:lnTo>
                  <a:pt x="1857" y="78"/>
                </a:lnTo>
                <a:lnTo>
                  <a:pt x="1863" y="76"/>
                </a:lnTo>
                <a:lnTo>
                  <a:pt x="1869" y="74"/>
                </a:lnTo>
                <a:lnTo>
                  <a:pt x="1876" y="72"/>
                </a:lnTo>
                <a:lnTo>
                  <a:pt x="1883" y="71"/>
                </a:lnTo>
                <a:lnTo>
                  <a:pt x="1890" y="70"/>
                </a:lnTo>
                <a:lnTo>
                  <a:pt x="1898" y="70"/>
                </a:lnTo>
                <a:lnTo>
                  <a:pt x="1908" y="70"/>
                </a:lnTo>
                <a:lnTo>
                  <a:pt x="1917" y="72"/>
                </a:lnTo>
                <a:lnTo>
                  <a:pt x="1926" y="74"/>
                </a:lnTo>
                <a:lnTo>
                  <a:pt x="1935" y="76"/>
                </a:lnTo>
                <a:lnTo>
                  <a:pt x="1943" y="80"/>
                </a:lnTo>
                <a:lnTo>
                  <a:pt x="1947" y="82"/>
                </a:lnTo>
                <a:lnTo>
                  <a:pt x="1950" y="84"/>
                </a:lnTo>
                <a:lnTo>
                  <a:pt x="1957" y="90"/>
                </a:lnTo>
                <a:lnTo>
                  <a:pt x="1963" y="96"/>
                </a:lnTo>
                <a:lnTo>
                  <a:pt x="1965" y="99"/>
                </a:lnTo>
                <a:lnTo>
                  <a:pt x="1967" y="103"/>
                </a:lnTo>
                <a:lnTo>
                  <a:pt x="1969" y="107"/>
                </a:lnTo>
                <a:lnTo>
                  <a:pt x="1970" y="111"/>
                </a:lnTo>
                <a:lnTo>
                  <a:pt x="1972" y="115"/>
                </a:lnTo>
                <a:lnTo>
                  <a:pt x="1972" y="120"/>
                </a:lnTo>
                <a:lnTo>
                  <a:pt x="1973" y="125"/>
                </a:lnTo>
                <a:lnTo>
                  <a:pt x="1973" y="130"/>
                </a:lnTo>
                <a:lnTo>
                  <a:pt x="1973" y="249"/>
                </a:lnTo>
                <a:lnTo>
                  <a:pt x="1927" y="249"/>
                </a:lnTo>
                <a:lnTo>
                  <a:pt x="1927" y="225"/>
                </a:lnTo>
                <a:lnTo>
                  <a:pt x="1922" y="230"/>
                </a:lnTo>
                <a:lnTo>
                  <a:pt x="1917" y="236"/>
                </a:lnTo>
                <a:lnTo>
                  <a:pt x="1912" y="241"/>
                </a:lnTo>
                <a:lnTo>
                  <a:pt x="1906" y="245"/>
                </a:lnTo>
                <a:lnTo>
                  <a:pt x="1899" y="248"/>
                </a:lnTo>
                <a:lnTo>
                  <a:pt x="1891" y="250"/>
                </a:lnTo>
                <a:lnTo>
                  <a:pt x="1887" y="251"/>
                </a:lnTo>
                <a:lnTo>
                  <a:pt x="1883" y="252"/>
                </a:lnTo>
                <a:lnTo>
                  <a:pt x="1874" y="252"/>
                </a:lnTo>
                <a:close/>
                <a:moveTo>
                  <a:pt x="1888" y="219"/>
                </a:moveTo>
                <a:lnTo>
                  <a:pt x="1895" y="218"/>
                </a:lnTo>
                <a:lnTo>
                  <a:pt x="1902" y="216"/>
                </a:lnTo>
                <a:lnTo>
                  <a:pt x="1905" y="215"/>
                </a:lnTo>
                <a:lnTo>
                  <a:pt x="1908" y="213"/>
                </a:lnTo>
                <a:lnTo>
                  <a:pt x="1914" y="209"/>
                </a:lnTo>
                <a:lnTo>
                  <a:pt x="1916" y="207"/>
                </a:lnTo>
                <a:lnTo>
                  <a:pt x="1919" y="204"/>
                </a:lnTo>
                <a:lnTo>
                  <a:pt x="1922" y="199"/>
                </a:lnTo>
                <a:lnTo>
                  <a:pt x="1924" y="193"/>
                </a:lnTo>
                <a:lnTo>
                  <a:pt x="1924" y="189"/>
                </a:lnTo>
                <a:lnTo>
                  <a:pt x="1924" y="186"/>
                </a:lnTo>
                <a:lnTo>
                  <a:pt x="1924" y="167"/>
                </a:lnTo>
                <a:lnTo>
                  <a:pt x="1921" y="169"/>
                </a:lnTo>
                <a:lnTo>
                  <a:pt x="1915" y="171"/>
                </a:lnTo>
                <a:lnTo>
                  <a:pt x="1903" y="173"/>
                </a:lnTo>
                <a:lnTo>
                  <a:pt x="1890" y="175"/>
                </a:lnTo>
                <a:lnTo>
                  <a:pt x="1884" y="176"/>
                </a:lnTo>
                <a:lnTo>
                  <a:pt x="1879" y="178"/>
                </a:lnTo>
                <a:lnTo>
                  <a:pt x="1874" y="180"/>
                </a:lnTo>
                <a:lnTo>
                  <a:pt x="1870" y="182"/>
                </a:lnTo>
                <a:lnTo>
                  <a:pt x="1866" y="185"/>
                </a:lnTo>
                <a:lnTo>
                  <a:pt x="1864" y="189"/>
                </a:lnTo>
                <a:lnTo>
                  <a:pt x="1863" y="191"/>
                </a:lnTo>
                <a:lnTo>
                  <a:pt x="1862" y="193"/>
                </a:lnTo>
                <a:lnTo>
                  <a:pt x="1862" y="198"/>
                </a:lnTo>
                <a:lnTo>
                  <a:pt x="1862" y="203"/>
                </a:lnTo>
                <a:lnTo>
                  <a:pt x="1863" y="207"/>
                </a:lnTo>
                <a:lnTo>
                  <a:pt x="1865" y="209"/>
                </a:lnTo>
                <a:lnTo>
                  <a:pt x="1866" y="211"/>
                </a:lnTo>
                <a:lnTo>
                  <a:pt x="1869" y="213"/>
                </a:lnTo>
                <a:lnTo>
                  <a:pt x="1873" y="216"/>
                </a:lnTo>
                <a:lnTo>
                  <a:pt x="1875" y="217"/>
                </a:lnTo>
                <a:lnTo>
                  <a:pt x="1877" y="217"/>
                </a:lnTo>
                <a:lnTo>
                  <a:pt x="1882" y="218"/>
                </a:lnTo>
                <a:lnTo>
                  <a:pt x="1888" y="219"/>
                </a:lnTo>
                <a:close/>
                <a:moveTo>
                  <a:pt x="2063" y="249"/>
                </a:moveTo>
                <a:lnTo>
                  <a:pt x="2013" y="249"/>
                </a:lnTo>
                <a:lnTo>
                  <a:pt x="2013" y="13"/>
                </a:lnTo>
                <a:lnTo>
                  <a:pt x="2063" y="13"/>
                </a:lnTo>
                <a:lnTo>
                  <a:pt x="2063" y="249"/>
                </a:lnTo>
                <a:close/>
                <a:moveTo>
                  <a:pt x="2197" y="72"/>
                </a:moveTo>
                <a:lnTo>
                  <a:pt x="2197" y="109"/>
                </a:lnTo>
                <a:lnTo>
                  <a:pt x="2164" y="109"/>
                </a:lnTo>
                <a:lnTo>
                  <a:pt x="2164" y="195"/>
                </a:lnTo>
                <a:lnTo>
                  <a:pt x="2164" y="199"/>
                </a:lnTo>
                <a:lnTo>
                  <a:pt x="2165" y="203"/>
                </a:lnTo>
                <a:lnTo>
                  <a:pt x="2166" y="205"/>
                </a:lnTo>
                <a:lnTo>
                  <a:pt x="2167" y="206"/>
                </a:lnTo>
                <a:lnTo>
                  <a:pt x="2169" y="208"/>
                </a:lnTo>
                <a:lnTo>
                  <a:pt x="2171" y="210"/>
                </a:lnTo>
                <a:lnTo>
                  <a:pt x="2174" y="211"/>
                </a:lnTo>
                <a:lnTo>
                  <a:pt x="2177" y="212"/>
                </a:lnTo>
                <a:lnTo>
                  <a:pt x="2181" y="212"/>
                </a:lnTo>
                <a:lnTo>
                  <a:pt x="2188" y="211"/>
                </a:lnTo>
                <a:lnTo>
                  <a:pt x="2193" y="210"/>
                </a:lnTo>
                <a:lnTo>
                  <a:pt x="2201" y="247"/>
                </a:lnTo>
                <a:lnTo>
                  <a:pt x="2190" y="250"/>
                </a:lnTo>
                <a:lnTo>
                  <a:pt x="2183" y="251"/>
                </a:lnTo>
                <a:lnTo>
                  <a:pt x="2174" y="252"/>
                </a:lnTo>
                <a:lnTo>
                  <a:pt x="2168" y="252"/>
                </a:lnTo>
                <a:lnTo>
                  <a:pt x="2161" y="251"/>
                </a:lnTo>
                <a:lnTo>
                  <a:pt x="2156" y="250"/>
                </a:lnTo>
                <a:lnTo>
                  <a:pt x="2150" y="249"/>
                </a:lnTo>
                <a:lnTo>
                  <a:pt x="2145" y="248"/>
                </a:lnTo>
                <a:lnTo>
                  <a:pt x="2140" y="245"/>
                </a:lnTo>
                <a:lnTo>
                  <a:pt x="2135" y="243"/>
                </a:lnTo>
                <a:lnTo>
                  <a:pt x="2131" y="240"/>
                </a:lnTo>
                <a:lnTo>
                  <a:pt x="2127" y="237"/>
                </a:lnTo>
                <a:lnTo>
                  <a:pt x="2124" y="233"/>
                </a:lnTo>
                <a:lnTo>
                  <a:pt x="2121" y="229"/>
                </a:lnTo>
                <a:lnTo>
                  <a:pt x="2119" y="224"/>
                </a:lnTo>
                <a:lnTo>
                  <a:pt x="2117" y="219"/>
                </a:lnTo>
                <a:lnTo>
                  <a:pt x="2116" y="213"/>
                </a:lnTo>
                <a:lnTo>
                  <a:pt x="2115" y="208"/>
                </a:lnTo>
                <a:lnTo>
                  <a:pt x="2115" y="201"/>
                </a:lnTo>
                <a:lnTo>
                  <a:pt x="2115" y="109"/>
                </a:lnTo>
                <a:lnTo>
                  <a:pt x="2091" y="109"/>
                </a:lnTo>
                <a:lnTo>
                  <a:pt x="2091" y="72"/>
                </a:lnTo>
                <a:lnTo>
                  <a:pt x="2115" y="72"/>
                </a:lnTo>
                <a:lnTo>
                  <a:pt x="2115" y="30"/>
                </a:lnTo>
                <a:lnTo>
                  <a:pt x="2164" y="30"/>
                </a:lnTo>
                <a:lnTo>
                  <a:pt x="2164" y="72"/>
                </a:lnTo>
                <a:lnTo>
                  <a:pt x="2197" y="72"/>
                </a:lnTo>
                <a:close/>
                <a:moveTo>
                  <a:pt x="2304" y="253"/>
                </a:moveTo>
                <a:lnTo>
                  <a:pt x="2291" y="252"/>
                </a:lnTo>
                <a:lnTo>
                  <a:pt x="2285" y="251"/>
                </a:lnTo>
                <a:lnTo>
                  <a:pt x="2279" y="250"/>
                </a:lnTo>
                <a:lnTo>
                  <a:pt x="2268" y="246"/>
                </a:lnTo>
                <a:lnTo>
                  <a:pt x="2263" y="244"/>
                </a:lnTo>
                <a:lnTo>
                  <a:pt x="2258" y="241"/>
                </a:lnTo>
                <a:lnTo>
                  <a:pt x="2249" y="235"/>
                </a:lnTo>
                <a:lnTo>
                  <a:pt x="2245" y="231"/>
                </a:lnTo>
                <a:lnTo>
                  <a:pt x="2241" y="227"/>
                </a:lnTo>
                <a:lnTo>
                  <a:pt x="2234" y="219"/>
                </a:lnTo>
                <a:lnTo>
                  <a:pt x="2231" y="214"/>
                </a:lnTo>
                <a:lnTo>
                  <a:pt x="2228" y="209"/>
                </a:lnTo>
                <a:lnTo>
                  <a:pt x="2223" y="198"/>
                </a:lnTo>
                <a:lnTo>
                  <a:pt x="2221" y="193"/>
                </a:lnTo>
                <a:lnTo>
                  <a:pt x="2220" y="187"/>
                </a:lnTo>
                <a:lnTo>
                  <a:pt x="2219" y="181"/>
                </a:lnTo>
                <a:lnTo>
                  <a:pt x="2218" y="175"/>
                </a:lnTo>
                <a:lnTo>
                  <a:pt x="2218" y="168"/>
                </a:lnTo>
                <a:lnTo>
                  <a:pt x="2217" y="161"/>
                </a:lnTo>
                <a:lnTo>
                  <a:pt x="2218" y="155"/>
                </a:lnTo>
                <a:lnTo>
                  <a:pt x="2218" y="148"/>
                </a:lnTo>
                <a:lnTo>
                  <a:pt x="2219" y="142"/>
                </a:lnTo>
                <a:lnTo>
                  <a:pt x="2220" y="136"/>
                </a:lnTo>
                <a:lnTo>
                  <a:pt x="2223" y="124"/>
                </a:lnTo>
                <a:lnTo>
                  <a:pt x="2225" y="119"/>
                </a:lnTo>
                <a:lnTo>
                  <a:pt x="2228" y="114"/>
                </a:lnTo>
                <a:lnTo>
                  <a:pt x="2234" y="104"/>
                </a:lnTo>
                <a:lnTo>
                  <a:pt x="2237" y="99"/>
                </a:lnTo>
                <a:lnTo>
                  <a:pt x="2241" y="95"/>
                </a:lnTo>
                <a:lnTo>
                  <a:pt x="2245" y="91"/>
                </a:lnTo>
                <a:lnTo>
                  <a:pt x="2249" y="88"/>
                </a:lnTo>
                <a:lnTo>
                  <a:pt x="2253" y="85"/>
                </a:lnTo>
                <a:lnTo>
                  <a:pt x="2258" y="82"/>
                </a:lnTo>
                <a:lnTo>
                  <a:pt x="2263" y="79"/>
                </a:lnTo>
                <a:lnTo>
                  <a:pt x="2268" y="77"/>
                </a:lnTo>
                <a:lnTo>
                  <a:pt x="2274" y="75"/>
                </a:lnTo>
                <a:lnTo>
                  <a:pt x="2279" y="73"/>
                </a:lnTo>
                <a:lnTo>
                  <a:pt x="2285" y="72"/>
                </a:lnTo>
                <a:lnTo>
                  <a:pt x="2291" y="71"/>
                </a:lnTo>
                <a:lnTo>
                  <a:pt x="2304" y="70"/>
                </a:lnTo>
                <a:lnTo>
                  <a:pt x="2317" y="71"/>
                </a:lnTo>
                <a:lnTo>
                  <a:pt x="2323" y="72"/>
                </a:lnTo>
                <a:lnTo>
                  <a:pt x="2329" y="73"/>
                </a:lnTo>
                <a:lnTo>
                  <a:pt x="2340" y="77"/>
                </a:lnTo>
                <a:lnTo>
                  <a:pt x="2346" y="79"/>
                </a:lnTo>
                <a:lnTo>
                  <a:pt x="2351" y="82"/>
                </a:lnTo>
                <a:lnTo>
                  <a:pt x="2360" y="88"/>
                </a:lnTo>
                <a:lnTo>
                  <a:pt x="2364" y="91"/>
                </a:lnTo>
                <a:lnTo>
                  <a:pt x="2368" y="95"/>
                </a:lnTo>
                <a:lnTo>
                  <a:pt x="2375" y="104"/>
                </a:lnTo>
                <a:lnTo>
                  <a:pt x="2378" y="109"/>
                </a:lnTo>
                <a:lnTo>
                  <a:pt x="2381" y="114"/>
                </a:lnTo>
                <a:lnTo>
                  <a:pt x="2385" y="124"/>
                </a:lnTo>
                <a:lnTo>
                  <a:pt x="2387" y="130"/>
                </a:lnTo>
                <a:lnTo>
                  <a:pt x="2389" y="136"/>
                </a:lnTo>
                <a:lnTo>
                  <a:pt x="2390" y="142"/>
                </a:lnTo>
                <a:lnTo>
                  <a:pt x="2391" y="148"/>
                </a:lnTo>
                <a:lnTo>
                  <a:pt x="2391" y="155"/>
                </a:lnTo>
                <a:lnTo>
                  <a:pt x="2391" y="161"/>
                </a:lnTo>
                <a:lnTo>
                  <a:pt x="2391" y="168"/>
                </a:lnTo>
                <a:lnTo>
                  <a:pt x="2391" y="175"/>
                </a:lnTo>
                <a:lnTo>
                  <a:pt x="2390" y="181"/>
                </a:lnTo>
                <a:lnTo>
                  <a:pt x="2389" y="187"/>
                </a:lnTo>
                <a:lnTo>
                  <a:pt x="2385" y="198"/>
                </a:lnTo>
                <a:lnTo>
                  <a:pt x="2383" y="204"/>
                </a:lnTo>
                <a:lnTo>
                  <a:pt x="2381" y="209"/>
                </a:lnTo>
                <a:lnTo>
                  <a:pt x="2375" y="219"/>
                </a:lnTo>
                <a:lnTo>
                  <a:pt x="2372" y="223"/>
                </a:lnTo>
                <a:lnTo>
                  <a:pt x="2368" y="227"/>
                </a:lnTo>
                <a:lnTo>
                  <a:pt x="2364" y="231"/>
                </a:lnTo>
                <a:lnTo>
                  <a:pt x="2360" y="235"/>
                </a:lnTo>
                <a:lnTo>
                  <a:pt x="2355" y="238"/>
                </a:lnTo>
                <a:lnTo>
                  <a:pt x="2351" y="241"/>
                </a:lnTo>
                <a:lnTo>
                  <a:pt x="2346" y="244"/>
                </a:lnTo>
                <a:lnTo>
                  <a:pt x="2340" y="246"/>
                </a:lnTo>
                <a:lnTo>
                  <a:pt x="2335" y="248"/>
                </a:lnTo>
                <a:lnTo>
                  <a:pt x="2329" y="250"/>
                </a:lnTo>
                <a:lnTo>
                  <a:pt x="2323" y="251"/>
                </a:lnTo>
                <a:lnTo>
                  <a:pt x="2317" y="252"/>
                </a:lnTo>
                <a:lnTo>
                  <a:pt x="2304" y="253"/>
                </a:lnTo>
                <a:close/>
                <a:moveTo>
                  <a:pt x="2305" y="215"/>
                </a:moveTo>
                <a:lnTo>
                  <a:pt x="2309" y="214"/>
                </a:lnTo>
                <a:lnTo>
                  <a:pt x="2313" y="214"/>
                </a:lnTo>
                <a:lnTo>
                  <a:pt x="2317" y="212"/>
                </a:lnTo>
                <a:lnTo>
                  <a:pt x="2321" y="211"/>
                </a:lnTo>
                <a:lnTo>
                  <a:pt x="2324" y="209"/>
                </a:lnTo>
                <a:lnTo>
                  <a:pt x="2327" y="206"/>
                </a:lnTo>
                <a:lnTo>
                  <a:pt x="2330" y="203"/>
                </a:lnTo>
                <a:lnTo>
                  <a:pt x="2332" y="199"/>
                </a:lnTo>
                <a:lnTo>
                  <a:pt x="2334" y="195"/>
                </a:lnTo>
                <a:lnTo>
                  <a:pt x="2336" y="191"/>
                </a:lnTo>
                <a:lnTo>
                  <a:pt x="2338" y="187"/>
                </a:lnTo>
                <a:lnTo>
                  <a:pt x="2339" y="182"/>
                </a:lnTo>
                <a:lnTo>
                  <a:pt x="2341" y="172"/>
                </a:lnTo>
                <a:lnTo>
                  <a:pt x="2341" y="167"/>
                </a:lnTo>
                <a:lnTo>
                  <a:pt x="2342" y="161"/>
                </a:lnTo>
                <a:lnTo>
                  <a:pt x="2341" y="150"/>
                </a:lnTo>
                <a:lnTo>
                  <a:pt x="2339" y="140"/>
                </a:lnTo>
                <a:lnTo>
                  <a:pt x="2338" y="135"/>
                </a:lnTo>
                <a:lnTo>
                  <a:pt x="2336" y="131"/>
                </a:lnTo>
                <a:lnTo>
                  <a:pt x="2332" y="123"/>
                </a:lnTo>
                <a:lnTo>
                  <a:pt x="2330" y="119"/>
                </a:lnTo>
                <a:lnTo>
                  <a:pt x="2327" y="116"/>
                </a:lnTo>
                <a:lnTo>
                  <a:pt x="2324" y="113"/>
                </a:lnTo>
                <a:lnTo>
                  <a:pt x="2321" y="111"/>
                </a:lnTo>
                <a:lnTo>
                  <a:pt x="2317" y="110"/>
                </a:lnTo>
                <a:lnTo>
                  <a:pt x="2313" y="108"/>
                </a:lnTo>
                <a:lnTo>
                  <a:pt x="2309" y="108"/>
                </a:lnTo>
                <a:lnTo>
                  <a:pt x="2305" y="107"/>
                </a:lnTo>
                <a:lnTo>
                  <a:pt x="2300" y="108"/>
                </a:lnTo>
                <a:lnTo>
                  <a:pt x="2296" y="108"/>
                </a:lnTo>
                <a:lnTo>
                  <a:pt x="2292" y="110"/>
                </a:lnTo>
                <a:lnTo>
                  <a:pt x="2288" y="111"/>
                </a:lnTo>
                <a:lnTo>
                  <a:pt x="2285" y="113"/>
                </a:lnTo>
                <a:lnTo>
                  <a:pt x="2282" y="116"/>
                </a:lnTo>
                <a:lnTo>
                  <a:pt x="2279" y="119"/>
                </a:lnTo>
                <a:lnTo>
                  <a:pt x="2277" y="123"/>
                </a:lnTo>
                <a:lnTo>
                  <a:pt x="2272" y="131"/>
                </a:lnTo>
                <a:lnTo>
                  <a:pt x="2271" y="135"/>
                </a:lnTo>
                <a:lnTo>
                  <a:pt x="2270" y="140"/>
                </a:lnTo>
                <a:lnTo>
                  <a:pt x="2269" y="145"/>
                </a:lnTo>
                <a:lnTo>
                  <a:pt x="2268" y="150"/>
                </a:lnTo>
                <a:lnTo>
                  <a:pt x="2267" y="155"/>
                </a:lnTo>
                <a:lnTo>
                  <a:pt x="2267" y="161"/>
                </a:lnTo>
                <a:lnTo>
                  <a:pt x="2268" y="172"/>
                </a:lnTo>
                <a:lnTo>
                  <a:pt x="2270" y="182"/>
                </a:lnTo>
                <a:lnTo>
                  <a:pt x="2271" y="187"/>
                </a:lnTo>
                <a:lnTo>
                  <a:pt x="2272" y="191"/>
                </a:lnTo>
                <a:lnTo>
                  <a:pt x="2274" y="195"/>
                </a:lnTo>
                <a:lnTo>
                  <a:pt x="2277" y="199"/>
                </a:lnTo>
                <a:lnTo>
                  <a:pt x="2279" y="203"/>
                </a:lnTo>
                <a:lnTo>
                  <a:pt x="2282" y="206"/>
                </a:lnTo>
                <a:lnTo>
                  <a:pt x="2285" y="209"/>
                </a:lnTo>
                <a:lnTo>
                  <a:pt x="2288" y="211"/>
                </a:lnTo>
                <a:lnTo>
                  <a:pt x="2292" y="212"/>
                </a:lnTo>
                <a:lnTo>
                  <a:pt x="2296" y="214"/>
                </a:lnTo>
                <a:lnTo>
                  <a:pt x="2300" y="214"/>
                </a:lnTo>
                <a:lnTo>
                  <a:pt x="2305" y="215"/>
                </a:lnTo>
                <a:close/>
                <a:moveTo>
                  <a:pt x="2539" y="172"/>
                </a:moveTo>
                <a:lnTo>
                  <a:pt x="2430" y="172"/>
                </a:lnTo>
                <a:lnTo>
                  <a:pt x="2430" y="133"/>
                </a:lnTo>
                <a:lnTo>
                  <a:pt x="2539" y="133"/>
                </a:lnTo>
                <a:lnTo>
                  <a:pt x="2539" y="172"/>
                </a:lnTo>
                <a:close/>
                <a:moveTo>
                  <a:pt x="2603" y="315"/>
                </a:moveTo>
                <a:lnTo>
                  <a:pt x="2594" y="315"/>
                </a:lnTo>
                <a:lnTo>
                  <a:pt x="2586" y="314"/>
                </a:lnTo>
                <a:lnTo>
                  <a:pt x="2579" y="312"/>
                </a:lnTo>
                <a:lnTo>
                  <a:pt x="2573" y="310"/>
                </a:lnTo>
                <a:lnTo>
                  <a:pt x="2584" y="274"/>
                </a:lnTo>
                <a:lnTo>
                  <a:pt x="2590" y="275"/>
                </a:lnTo>
                <a:lnTo>
                  <a:pt x="2596" y="276"/>
                </a:lnTo>
                <a:lnTo>
                  <a:pt x="2601" y="276"/>
                </a:lnTo>
                <a:lnTo>
                  <a:pt x="2606" y="276"/>
                </a:lnTo>
                <a:lnTo>
                  <a:pt x="2608" y="275"/>
                </a:lnTo>
                <a:lnTo>
                  <a:pt x="2610" y="274"/>
                </a:lnTo>
                <a:lnTo>
                  <a:pt x="2614" y="271"/>
                </a:lnTo>
                <a:lnTo>
                  <a:pt x="2617" y="267"/>
                </a:lnTo>
                <a:lnTo>
                  <a:pt x="2620" y="262"/>
                </a:lnTo>
                <a:lnTo>
                  <a:pt x="2623" y="254"/>
                </a:lnTo>
                <a:lnTo>
                  <a:pt x="2559" y="72"/>
                </a:lnTo>
                <a:lnTo>
                  <a:pt x="2611" y="72"/>
                </a:lnTo>
                <a:lnTo>
                  <a:pt x="2647" y="202"/>
                </a:lnTo>
                <a:lnTo>
                  <a:pt x="2686" y="72"/>
                </a:lnTo>
                <a:lnTo>
                  <a:pt x="2738" y="72"/>
                </a:lnTo>
                <a:lnTo>
                  <a:pt x="2669" y="268"/>
                </a:lnTo>
                <a:lnTo>
                  <a:pt x="2665" y="278"/>
                </a:lnTo>
                <a:lnTo>
                  <a:pt x="2663" y="283"/>
                </a:lnTo>
                <a:lnTo>
                  <a:pt x="2660" y="287"/>
                </a:lnTo>
                <a:lnTo>
                  <a:pt x="2654" y="296"/>
                </a:lnTo>
                <a:lnTo>
                  <a:pt x="2646" y="302"/>
                </a:lnTo>
                <a:lnTo>
                  <a:pt x="2642" y="306"/>
                </a:lnTo>
                <a:lnTo>
                  <a:pt x="2638" y="308"/>
                </a:lnTo>
                <a:lnTo>
                  <a:pt x="2633" y="310"/>
                </a:lnTo>
                <a:lnTo>
                  <a:pt x="2628" y="312"/>
                </a:lnTo>
                <a:lnTo>
                  <a:pt x="2622" y="314"/>
                </a:lnTo>
                <a:lnTo>
                  <a:pt x="2616" y="315"/>
                </a:lnTo>
                <a:lnTo>
                  <a:pt x="2610" y="315"/>
                </a:lnTo>
                <a:lnTo>
                  <a:pt x="2603" y="315"/>
                </a:lnTo>
                <a:close/>
                <a:moveTo>
                  <a:pt x="2812" y="249"/>
                </a:moveTo>
                <a:lnTo>
                  <a:pt x="2763" y="249"/>
                </a:lnTo>
                <a:lnTo>
                  <a:pt x="2763" y="13"/>
                </a:lnTo>
                <a:lnTo>
                  <a:pt x="2812" y="13"/>
                </a:lnTo>
                <a:lnTo>
                  <a:pt x="2812" y="249"/>
                </a:lnTo>
                <a:close/>
                <a:moveTo>
                  <a:pt x="2877" y="50"/>
                </a:moveTo>
                <a:lnTo>
                  <a:pt x="2872" y="49"/>
                </a:lnTo>
                <a:lnTo>
                  <a:pt x="2867" y="48"/>
                </a:lnTo>
                <a:lnTo>
                  <a:pt x="2863" y="45"/>
                </a:lnTo>
                <a:lnTo>
                  <a:pt x="2859" y="42"/>
                </a:lnTo>
                <a:lnTo>
                  <a:pt x="2855" y="38"/>
                </a:lnTo>
                <a:lnTo>
                  <a:pt x="2853" y="34"/>
                </a:lnTo>
                <a:lnTo>
                  <a:pt x="2851" y="30"/>
                </a:lnTo>
                <a:lnTo>
                  <a:pt x="2851" y="25"/>
                </a:lnTo>
                <a:lnTo>
                  <a:pt x="2851" y="20"/>
                </a:lnTo>
                <a:lnTo>
                  <a:pt x="2853" y="15"/>
                </a:lnTo>
                <a:lnTo>
                  <a:pt x="2855" y="11"/>
                </a:lnTo>
                <a:lnTo>
                  <a:pt x="2859" y="7"/>
                </a:lnTo>
                <a:lnTo>
                  <a:pt x="2863" y="4"/>
                </a:lnTo>
                <a:lnTo>
                  <a:pt x="2867" y="2"/>
                </a:lnTo>
                <a:lnTo>
                  <a:pt x="2872" y="0"/>
                </a:lnTo>
                <a:lnTo>
                  <a:pt x="2877" y="0"/>
                </a:lnTo>
                <a:lnTo>
                  <a:pt x="2883" y="0"/>
                </a:lnTo>
                <a:lnTo>
                  <a:pt x="2887" y="2"/>
                </a:lnTo>
                <a:lnTo>
                  <a:pt x="2892" y="4"/>
                </a:lnTo>
                <a:lnTo>
                  <a:pt x="2896" y="7"/>
                </a:lnTo>
                <a:lnTo>
                  <a:pt x="2900" y="11"/>
                </a:lnTo>
                <a:lnTo>
                  <a:pt x="2902" y="15"/>
                </a:lnTo>
                <a:lnTo>
                  <a:pt x="2903" y="20"/>
                </a:lnTo>
                <a:lnTo>
                  <a:pt x="2904" y="25"/>
                </a:lnTo>
                <a:lnTo>
                  <a:pt x="2903" y="30"/>
                </a:lnTo>
                <a:lnTo>
                  <a:pt x="2902" y="34"/>
                </a:lnTo>
                <a:lnTo>
                  <a:pt x="2900" y="38"/>
                </a:lnTo>
                <a:lnTo>
                  <a:pt x="2896" y="42"/>
                </a:lnTo>
                <a:lnTo>
                  <a:pt x="2892" y="45"/>
                </a:lnTo>
                <a:lnTo>
                  <a:pt x="2887" y="48"/>
                </a:lnTo>
                <a:lnTo>
                  <a:pt x="2883" y="49"/>
                </a:lnTo>
                <a:lnTo>
                  <a:pt x="2877" y="50"/>
                </a:lnTo>
                <a:close/>
                <a:moveTo>
                  <a:pt x="2853" y="72"/>
                </a:moveTo>
                <a:lnTo>
                  <a:pt x="2902" y="72"/>
                </a:lnTo>
                <a:lnTo>
                  <a:pt x="2902" y="249"/>
                </a:lnTo>
                <a:lnTo>
                  <a:pt x="2853" y="249"/>
                </a:lnTo>
                <a:lnTo>
                  <a:pt x="2853" y="72"/>
                </a:lnTo>
                <a:close/>
                <a:moveTo>
                  <a:pt x="3023" y="253"/>
                </a:moveTo>
                <a:lnTo>
                  <a:pt x="3010" y="252"/>
                </a:lnTo>
                <a:lnTo>
                  <a:pt x="3003" y="251"/>
                </a:lnTo>
                <a:lnTo>
                  <a:pt x="2998" y="250"/>
                </a:lnTo>
                <a:lnTo>
                  <a:pt x="2986" y="246"/>
                </a:lnTo>
                <a:lnTo>
                  <a:pt x="2980" y="244"/>
                </a:lnTo>
                <a:lnTo>
                  <a:pt x="2975" y="241"/>
                </a:lnTo>
                <a:lnTo>
                  <a:pt x="2966" y="235"/>
                </a:lnTo>
                <a:lnTo>
                  <a:pt x="2962" y="231"/>
                </a:lnTo>
                <a:lnTo>
                  <a:pt x="2958" y="227"/>
                </a:lnTo>
                <a:lnTo>
                  <a:pt x="2951" y="219"/>
                </a:lnTo>
                <a:lnTo>
                  <a:pt x="2948" y="214"/>
                </a:lnTo>
                <a:lnTo>
                  <a:pt x="2945" y="209"/>
                </a:lnTo>
                <a:lnTo>
                  <a:pt x="2940" y="198"/>
                </a:lnTo>
                <a:lnTo>
                  <a:pt x="2939" y="193"/>
                </a:lnTo>
                <a:lnTo>
                  <a:pt x="2937" y="187"/>
                </a:lnTo>
                <a:lnTo>
                  <a:pt x="2936" y="181"/>
                </a:lnTo>
                <a:lnTo>
                  <a:pt x="2935" y="175"/>
                </a:lnTo>
                <a:lnTo>
                  <a:pt x="2935" y="168"/>
                </a:lnTo>
                <a:lnTo>
                  <a:pt x="2935" y="161"/>
                </a:lnTo>
                <a:lnTo>
                  <a:pt x="2935" y="155"/>
                </a:lnTo>
                <a:lnTo>
                  <a:pt x="2935" y="148"/>
                </a:lnTo>
                <a:lnTo>
                  <a:pt x="2936" y="142"/>
                </a:lnTo>
                <a:lnTo>
                  <a:pt x="2937" y="136"/>
                </a:lnTo>
                <a:lnTo>
                  <a:pt x="2940" y="124"/>
                </a:lnTo>
                <a:lnTo>
                  <a:pt x="2943" y="119"/>
                </a:lnTo>
                <a:lnTo>
                  <a:pt x="2945" y="114"/>
                </a:lnTo>
                <a:lnTo>
                  <a:pt x="2951" y="104"/>
                </a:lnTo>
                <a:lnTo>
                  <a:pt x="2954" y="99"/>
                </a:lnTo>
                <a:lnTo>
                  <a:pt x="2958" y="95"/>
                </a:lnTo>
                <a:lnTo>
                  <a:pt x="2962" y="91"/>
                </a:lnTo>
                <a:lnTo>
                  <a:pt x="2966" y="88"/>
                </a:lnTo>
                <a:lnTo>
                  <a:pt x="2970" y="85"/>
                </a:lnTo>
                <a:lnTo>
                  <a:pt x="2975" y="82"/>
                </a:lnTo>
                <a:lnTo>
                  <a:pt x="2980" y="79"/>
                </a:lnTo>
                <a:lnTo>
                  <a:pt x="2986" y="77"/>
                </a:lnTo>
                <a:lnTo>
                  <a:pt x="2992" y="75"/>
                </a:lnTo>
                <a:lnTo>
                  <a:pt x="2998" y="73"/>
                </a:lnTo>
                <a:lnTo>
                  <a:pt x="3003" y="72"/>
                </a:lnTo>
                <a:lnTo>
                  <a:pt x="3010" y="71"/>
                </a:lnTo>
                <a:lnTo>
                  <a:pt x="3023" y="70"/>
                </a:lnTo>
                <a:lnTo>
                  <a:pt x="3035" y="71"/>
                </a:lnTo>
                <a:lnTo>
                  <a:pt x="3042" y="72"/>
                </a:lnTo>
                <a:lnTo>
                  <a:pt x="3047" y="73"/>
                </a:lnTo>
                <a:lnTo>
                  <a:pt x="3059" y="77"/>
                </a:lnTo>
                <a:lnTo>
                  <a:pt x="3064" y="79"/>
                </a:lnTo>
                <a:lnTo>
                  <a:pt x="3069" y="82"/>
                </a:lnTo>
                <a:lnTo>
                  <a:pt x="3078" y="88"/>
                </a:lnTo>
                <a:lnTo>
                  <a:pt x="3082" y="91"/>
                </a:lnTo>
                <a:lnTo>
                  <a:pt x="3086" y="95"/>
                </a:lnTo>
                <a:lnTo>
                  <a:pt x="3093" y="104"/>
                </a:lnTo>
                <a:lnTo>
                  <a:pt x="3096" y="109"/>
                </a:lnTo>
                <a:lnTo>
                  <a:pt x="3099" y="114"/>
                </a:lnTo>
                <a:lnTo>
                  <a:pt x="3104" y="124"/>
                </a:lnTo>
                <a:lnTo>
                  <a:pt x="3105" y="130"/>
                </a:lnTo>
                <a:lnTo>
                  <a:pt x="3107" y="136"/>
                </a:lnTo>
                <a:lnTo>
                  <a:pt x="3108" y="142"/>
                </a:lnTo>
                <a:lnTo>
                  <a:pt x="3109" y="148"/>
                </a:lnTo>
                <a:lnTo>
                  <a:pt x="3109" y="155"/>
                </a:lnTo>
                <a:lnTo>
                  <a:pt x="3109" y="161"/>
                </a:lnTo>
                <a:lnTo>
                  <a:pt x="3109" y="168"/>
                </a:lnTo>
                <a:lnTo>
                  <a:pt x="3109" y="175"/>
                </a:lnTo>
                <a:lnTo>
                  <a:pt x="3108" y="181"/>
                </a:lnTo>
                <a:lnTo>
                  <a:pt x="3107" y="187"/>
                </a:lnTo>
                <a:lnTo>
                  <a:pt x="3104" y="198"/>
                </a:lnTo>
                <a:lnTo>
                  <a:pt x="3101" y="204"/>
                </a:lnTo>
                <a:lnTo>
                  <a:pt x="3099" y="209"/>
                </a:lnTo>
                <a:lnTo>
                  <a:pt x="3093" y="219"/>
                </a:lnTo>
                <a:lnTo>
                  <a:pt x="3090" y="223"/>
                </a:lnTo>
                <a:lnTo>
                  <a:pt x="3086" y="227"/>
                </a:lnTo>
                <a:lnTo>
                  <a:pt x="3082" y="231"/>
                </a:lnTo>
                <a:lnTo>
                  <a:pt x="3078" y="235"/>
                </a:lnTo>
                <a:lnTo>
                  <a:pt x="3074" y="238"/>
                </a:lnTo>
                <a:lnTo>
                  <a:pt x="3069" y="241"/>
                </a:lnTo>
                <a:lnTo>
                  <a:pt x="3064" y="244"/>
                </a:lnTo>
                <a:lnTo>
                  <a:pt x="3059" y="246"/>
                </a:lnTo>
                <a:lnTo>
                  <a:pt x="3053" y="248"/>
                </a:lnTo>
                <a:lnTo>
                  <a:pt x="3047" y="250"/>
                </a:lnTo>
                <a:lnTo>
                  <a:pt x="3042" y="251"/>
                </a:lnTo>
                <a:lnTo>
                  <a:pt x="3035" y="252"/>
                </a:lnTo>
                <a:lnTo>
                  <a:pt x="3023" y="253"/>
                </a:lnTo>
                <a:close/>
                <a:moveTo>
                  <a:pt x="3023" y="215"/>
                </a:moveTo>
                <a:lnTo>
                  <a:pt x="3027" y="214"/>
                </a:lnTo>
                <a:lnTo>
                  <a:pt x="3031" y="214"/>
                </a:lnTo>
                <a:lnTo>
                  <a:pt x="3035" y="212"/>
                </a:lnTo>
                <a:lnTo>
                  <a:pt x="3039" y="211"/>
                </a:lnTo>
                <a:lnTo>
                  <a:pt x="3042" y="209"/>
                </a:lnTo>
                <a:lnTo>
                  <a:pt x="3045" y="206"/>
                </a:lnTo>
                <a:lnTo>
                  <a:pt x="3048" y="203"/>
                </a:lnTo>
                <a:lnTo>
                  <a:pt x="3050" y="199"/>
                </a:lnTo>
                <a:lnTo>
                  <a:pt x="3052" y="195"/>
                </a:lnTo>
                <a:lnTo>
                  <a:pt x="3054" y="191"/>
                </a:lnTo>
                <a:lnTo>
                  <a:pt x="3056" y="187"/>
                </a:lnTo>
                <a:lnTo>
                  <a:pt x="3057" y="182"/>
                </a:lnTo>
                <a:lnTo>
                  <a:pt x="3059" y="172"/>
                </a:lnTo>
                <a:lnTo>
                  <a:pt x="3060" y="167"/>
                </a:lnTo>
                <a:lnTo>
                  <a:pt x="3060" y="161"/>
                </a:lnTo>
                <a:lnTo>
                  <a:pt x="3059" y="150"/>
                </a:lnTo>
                <a:lnTo>
                  <a:pt x="3057" y="140"/>
                </a:lnTo>
                <a:lnTo>
                  <a:pt x="3056" y="135"/>
                </a:lnTo>
                <a:lnTo>
                  <a:pt x="3054" y="131"/>
                </a:lnTo>
                <a:lnTo>
                  <a:pt x="3050" y="123"/>
                </a:lnTo>
                <a:lnTo>
                  <a:pt x="3048" y="119"/>
                </a:lnTo>
                <a:lnTo>
                  <a:pt x="3045" y="116"/>
                </a:lnTo>
                <a:lnTo>
                  <a:pt x="3042" y="113"/>
                </a:lnTo>
                <a:lnTo>
                  <a:pt x="3039" y="111"/>
                </a:lnTo>
                <a:lnTo>
                  <a:pt x="3035" y="110"/>
                </a:lnTo>
                <a:lnTo>
                  <a:pt x="3031" y="108"/>
                </a:lnTo>
                <a:lnTo>
                  <a:pt x="3027" y="108"/>
                </a:lnTo>
                <a:lnTo>
                  <a:pt x="3023" y="107"/>
                </a:lnTo>
                <a:lnTo>
                  <a:pt x="3018" y="108"/>
                </a:lnTo>
                <a:lnTo>
                  <a:pt x="3014" y="108"/>
                </a:lnTo>
                <a:lnTo>
                  <a:pt x="3010" y="110"/>
                </a:lnTo>
                <a:lnTo>
                  <a:pt x="3006" y="111"/>
                </a:lnTo>
                <a:lnTo>
                  <a:pt x="3003" y="113"/>
                </a:lnTo>
                <a:lnTo>
                  <a:pt x="3000" y="116"/>
                </a:lnTo>
                <a:lnTo>
                  <a:pt x="2997" y="119"/>
                </a:lnTo>
                <a:lnTo>
                  <a:pt x="2995" y="123"/>
                </a:lnTo>
                <a:lnTo>
                  <a:pt x="2991" y="131"/>
                </a:lnTo>
                <a:lnTo>
                  <a:pt x="2989" y="135"/>
                </a:lnTo>
                <a:lnTo>
                  <a:pt x="2988" y="140"/>
                </a:lnTo>
                <a:lnTo>
                  <a:pt x="2987" y="145"/>
                </a:lnTo>
                <a:lnTo>
                  <a:pt x="2986" y="150"/>
                </a:lnTo>
                <a:lnTo>
                  <a:pt x="2986" y="155"/>
                </a:lnTo>
                <a:lnTo>
                  <a:pt x="2985" y="161"/>
                </a:lnTo>
                <a:lnTo>
                  <a:pt x="2986" y="172"/>
                </a:lnTo>
                <a:lnTo>
                  <a:pt x="2988" y="182"/>
                </a:lnTo>
                <a:lnTo>
                  <a:pt x="2989" y="187"/>
                </a:lnTo>
                <a:lnTo>
                  <a:pt x="2991" y="191"/>
                </a:lnTo>
                <a:lnTo>
                  <a:pt x="2993" y="195"/>
                </a:lnTo>
                <a:lnTo>
                  <a:pt x="2995" y="199"/>
                </a:lnTo>
                <a:lnTo>
                  <a:pt x="2997" y="203"/>
                </a:lnTo>
                <a:lnTo>
                  <a:pt x="3000" y="206"/>
                </a:lnTo>
                <a:lnTo>
                  <a:pt x="3003" y="209"/>
                </a:lnTo>
                <a:lnTo>
                  <a:pt x="3006" y="211"/>
                </a:lnTo>
                <a:lnTo>
                  <a:pt x="3010" y="212"/>
                </a:lnTo>
                <a:lnTo>
                  <a:pt x="3014" y="214"/>
                </a:lnTo>
                <a:lnTo>
                  <a:pt x="3018" y="214"/>
                </a:lnTo>
                <a:lnTo>
                  <a:pt x="3023" y="215"/>
                </a:lnTo>
                <a:close/>
                <a:moveTo>
                  <a:pt x="3142" y="315"/>
                </a:moveTo>
                <a:lnTo>
                  <a:pt x="3142" y="72"/>
                </a:lnTo>
                <a:lnTo>
                  <a:pt x="3191" y="72"/>
                </a:lnTo>
                <a:lnTo>
                  <a:pt x="3191" y="102"/>
                </a:lnTo>
                <a:lnTo>
                  <a:pt x="3197" y="95"/>
                </a:lnTo>
                <a:lnTo>
                  <a:pt x="3202" y="87"/>
                </a:lnTo>
                <a:lnTo>
                  <a:pt x="3206" y="84"/>
                </a:lnTo>
                <a:lnTo>
                  <a:pt x="3209" y="81"/>
                </a:lnTo>
                <a:lnTo>
                  <a:pt x="3214" y="78"/>
                </a:lnTo>
                <a:lnTo>
                  <a:pt x="3218" y="75"/>
                </a:lnTo>
                <a:lnTo>
                  <a:pt x="3224" y="73"/>
                </a:lnTo>
                <a:lnTo>
                  <a:pt x="3227" y="72"/>
                </a:lnTo>
                <a:lnTo>
                  <a:pt x="3230" y="71"/>
                </a:lnTo>
                <a:lnTo>
                  <a:pt x="3236" y="70"/>
                </a:lnTo>
                <a:lnTo>
                  <a:pt x="3243" y="70"/>
                </a:lnTo>
                <a:lnTo>
                  <a:pt x="3253" y="71"/>
                </a:lnTo>
                <a:lnTo>
                  <a:pt x="3257" y="71"/>
                </a:lnTo>
                <a:lnTo>
                  <a:pt x="3262" y="73"/>
                </a:lnTo>
                <a:lnTo>
                  <a:pt x="3266" y="74"/>
                </a:lnTo>
                <a:lnTo>
                  <a:pt x="3270" y="76"/>
                </a:lnTo>
                <a:lnTo>
                  <a:pt x="3279" y="80"/>
                </a:lnTo>
                <a:lnTo>
                  <a:pt x="3283" y="83"/>
                </a:lnTo>
                <a:lnTo>
                  <a:pt x="3286" y="86"/>
                </a:lnTo>
                <a:lnTo>
                  <a:pt x="3290" y="89"/>
                </a:lnTo>
                <a:lnTo>
                  <a:pt x="3293" y="93"/>
                </a:lnTo>
                <a:lnTo>
                  <a:pt x="3297" y="97"/>
                </a:lnTo>
                <a:lnTo>
                  <a:pt x="3299" y="101"/>
                </a:lnTo>
                <a:lnTo>
                  <a:pt x="3302" y="106"/>
                </a:lnTo>
                <a:lnTo>
                  <a:pt x="3305" y="110"/>
                </a:lnTo>
                <a:lnTo>
                  <a:pt x="3307" y="116"/>
                </a:lnTo>
                <a:lnTo>
                  <a:pt x="3309" y="121"/>
                </a:lnTo>
                <a:lnTo>
                  <a:pt x="3311" y="127"/>
                </a:lnTo>
                <a:lnTo>
                  <a:pt x="3312" y="133"/>
                </a:lnTo>
                <a:lnTo>
                  <a:pt x="3313" y="140"/>
                </a:lnTo>
                <a:lnTo>
                  <a:pt x="3314" y="146"/>
                </a:lnTo>
                <a:lnTo>
                  <a:pt x="3314" y="154"/>
                </a:lnTo>
                <a:lnTo>
                  <a:pt x="3315" y="161"/>
                </a:lnTo>
                <a:lnTo>
                  <a:pt x="3314" y="175"/>
                </a:lnTo>
                <a:lnTo>
                  <a:pt x="3312" y="188"/>
                </a:lnTo>
                <a:lnTo>
                  <a:pt x="3311" y="194"/>
                </a:lnTo>
                <a:lnTo>
                  <a:pt x="3309" y="200"/>
                </a:lnTo>
                <a:lnTo>
                  <a:pt x="3307" y="206"/>
                </a:lnTo>
                <a:lnTo>
                  <a:pt x="3305" y="211"/>
                </a:lnTo>
                <a:lnTo>
                  <a:pt x="3303" y="216"/>
                </a:lnTo>
                <a:lnTo>
                  <a:pt x="3300" y="220"/>
                </a:lnTo>
                <a:lnTo>
                  <a:pt x="3297" y="225"/>
                </a:lnTo>
                <a:lnTo>
                  <a:pt x="3294" y="229"/>
                </a:lnTo>
                <a:lnTo>
                  <a:pt x="3287" y="236"/>
                </a:lnTo>
                <a:lnTo>
                  <a:pt x="3283" y="239"/>
                </a:lnTo>
                <a:lnTo>
                  <a:pt x="3279" y="242"/>
                </a:lnTo>
                <a:lnTo>
                  <a:pt x="3271" y="246"/>
                </a:lnTo>
                <a:lnTo>
                  <a:pt x="3267" y="248"/>
                </a:lnTo>
                <a:lnTo>
                  <a:pt x="3262" y="249"/>
                </a:lnTo>
                <a:lnTo>
                  <a:pt x="3253" y="251"/>
                </a:lnTo>
                <a:lnTo>
                  <a:pt x="3243" y="252"/>
                </a:lnTo>
                <a:lnTo>
                  <a:pt x="3236" y="252"/>
                </a:lnTo>
                <a:lnTo>
                  <a:pt x="3230" y="251"/>
                </a:lnTo>
                <a:lnTo>
                  <a:pt x="3224" y="249"/>
                </a:lnTo>
                <a:lnTo>
                  <a:pt x="3219" y="247"/>
                </a:lnTo>
                <a:lnTo>
                  <a:pt x="3214" y="245"/>
                </a:lnTo>
                <a:lnTo>
                  <a:pt x="3210" y="242"/>
                </a:lnTo>
                <a:lnTo>
                  <a:pt x="3208" y="240"/>
                </a:lnTo>
                <a:lnTo>
                  <a:pt x="3206" y="239"/>
                </a:lnTo>
                <a:lnTo>
                  <a:pt x="3203" y="235"/>
                </a:lnTo>
                <a:lnTo>
                  <a:pt x="3200" y="232"/>
                </a:lnTo>
                <a:lnTo>
                  <a:pt x="3197" y="228"/>
                </a:lnTo>
                <a:lnTo>
                  <a:pt x="3193" y="221"/>
                </a:lnTo>
                <a:lnTo>
                  <a:pt x="3191" y="315"/>
                </a:lnTo>
                <a:lnTo>
                  <a:pt x="3142" y="315"/>
                </a:lnTo>
                <a:close/>
                <a:moveTo>
                  <a:pt x="3190" y="161"/>
                </a:moveTo>
                <a:lnTo>
                  <a:pt x="3191" y="172"/>
                </a:lnTo>
                <a:lnTo>
                  <a:pt x="3193" y="182"/>
                </a:lnTo>
                <a:lnTo>
                  <a:pt x="3194" y="187"/>
                </a:lnTo>
                <a:lnTo>
                  <a:pt x="3196" y="191"/>
                </a:lnTo>
                <a:lnTo>
                  <a:pt x="3198" y="195"/>
                </a:lnTo>
                <a:lnTo>
                  <a:pt x="3200" y="199"/>
                </a:lnTo>
                <a:lnTo>
                  <a:pt x="3205" y="205"/>
                </a:lnTo>
                <a:lnTo>
                  <a:pt x="3208" y="207"/>
                </a:lnTo>
                <a:lnTo>
                  <a:pt x="3212" y="209"/>
                </a:lnTo>
                <a:lnTo>
                  <a:pt x="3215" y="211"/>
                </a:lnTo>
                <a:lnTo>
                  <a:pt x="3219" y="212"/>
                </a:lnTo>
                <a:lnTo>
                  <a:pt x="3223" y="213"/>
                </a:lnTo>
                <a:lnTo>
                  <a:pt x="3227" y="213"/>
                </a:lnTo>
                <a:lnTo>
                  <a:pt x="3232" y="213"/>
                </a:lnTo>
                <a:lnTo>
                  <a:pt x="3236" y="212"/>
                </a:lnTo>
                <a:lnTo>
                  <a:pt x="3240" y="211"/>
                </a:lnTo>
                <a:lnTo>
                  <a:pt x="3243" y="209"/>
                </a:lnTo>
                <a:lnTo>
                  <a:pt x="3247" y="207"/>
                </a:lnTo>
                <a:lnTo>
                  <a:pt x="3250" y="205"/>
                </a:lnTo>
                <a:lnTo>
                  <a:pt x="3253" y="202"/>
                </a:lnTo>
                <a:lnTo>
                  <a:pt x="3255" y="198"/>
                </a:lnTo>
                <a:lnTo>
                  <a:pt x="3259" y="191"/>
                </a:lnTo>
                <a:lnTo>
                  <a:pt x="3261" y="186"/>
                </a:lnTo>
                <a:lnTo>
                  <a:pt x="3262" y="182"/>
                </a:lnTo>
                <a:lnTo>
                  <a:pt x="3263" y="177"/>
                </a:lnTo>
                <a:lnTo>
                  <a:pt x="3264" y="172"/>
                </a:lnTo>
                <a:lnTo>
                  <a:pt x="3264" y="166"/>
                </a:lnTo>
                <a:lnTo>
                  <a:pt x="3265" y="161"/>
                </a:lnTo>
                <a:lnTo>
                  <a:pt x="3264" y="150"/>
                </a:lnTo>
                <a:lnTo>
                  <a:pt x="3262" y="140"/>
                </a:lnTo>
                <a:lnTo>
                  <a:pt x="3261" y="135"/>
                </a:lnTo>
                <a:lnTo>
                  <a:pt x="3259" y="131"/>
                </a:lnTo>
                <a:lnTo>
                  <a:pt x="3257" y="127"/>
                </a:lnTo>
                <a:lnTo>
                  <a:pt x="3255" y="123"/>
                </a:lnTo>
                <a:lnTo>
                  <a:pt x="3253" y="120"/>
                </a:lnTo>
                <a:lnTo>
                  <a:pt x="3250" y="117"/>
                </a:lnTo>
                <a:lnTo>
                  <a:pt x="3247" y="115"/>
                </a:lnTo>
                <a:lnTo>
                  <a:pt x="3243" y="113"/>
                </a:lnTo>
                <a:lnTo>
                  <a:pt x="3240" y="111"/>
                </a:lnTo>
                <a:lnTo>
                  <a:pt x="3236" y="110"/>
                </a:lnTo>
                <a:lnTo>
                  <a:pt x="3232" y="109"/>
                </a:lnTo>
                <a:lnTo>
                  <a:pt x="3227" y="109"/>
                </a:lnTo>
                <a:lnTo>
                  <a:pt x="3219" y="110"/>
                </a:lnTo>
                <a:lnTo>
                  <a:pt x="3215" y="111"/>
                </a:lnTo>
                <a:lnTo>
                  <a:pt x="3212" y="113"/>
                </a:lnTo>
                <a:lnTo>
                  <a:pt x="3208" y="115"/>
                </a:lnTo>
                <a:lnTo>
                  <a:pt x="3205" y="117"/>
                </a:lnTo>
                <a:lnTo>
                  <a:pt x="3202" y="120"/>
                </a:lnTo>
                <a:lnTo>
                  <a:pt x="3200" y="123"/>
                </a:lnTo>
                <a:lnTo>
                  <a:pt x="3196" y="131"/>
                </a:lnTo>
                <a:lnTo>
                  <a:pt x="3194" y="135"/>
                </a:lnTo>
                <a:lnTo>
                  <a:pt x="3193" y="139"/>
                </a:lnTo>
                <a:lnTo>
                  <a:pt x="3192" y="144"/>
                </a:lnTo>
                <a:lnTo>
                  <a:pt x="3191" y="150"/>
                </a:lnTo>
                <a:lnTo>
                  <a:pt x="3190" y="155"/>
                </a:lnTo>
                <a:lnTo>
                  <a:pt x="3190" y="161"/>
                </a:lnTo>
                <a:close/>
                <a:moveTo>
                  <a:pt x="3373" y="50"/>
                </a:moveTo>
                <a:lnTo>
                  <a:pt x="3368" y="49"/>
                </a:lnTo>
                <a:lnTo>
                  <a:pt x="3363" y="48"/>
                </a:lnTo>
                <a:lnTo>
                  <a:pt x="3358" y="45"/>
                </a:lnTo>
                <a:lnTo>
                  <a:pt x="3354" y="42"/>
                </a:lnTo>
                <a:lnTo>
                  <a:pt x="3351" y="38"/>
                </a:lnTo>
                <a:lnTo>
                  <a:pt x="3348" y="34"/>
                </a:lnTo>
                <a:lnTo>
                  <a:pt x="3347" y="30"/>
                </a:lnTo>
                <a:lnTo>
                  <a:pt x="3346" y="25"/>
                </a:lnTo>
                <a:lnTo>
                  <a:pt x="3347" y="20"/>
                </a:lnTo>
                <a:lnTo>
                  <a:pt x="3348" y="15"/>
                </a:lnTo>
                <a:lnTo>
                  <a:pt x="3351" y="11"/>
                </a:lnTo>
                <a:lnTo>
                  <a:pt x="3354" y="7"/>
                </a:lnTo>
                <a:lnTo>
                  <a:pt x="3358" y="4"/>
                </a:lnTo>
                <a:lnTo>
                  <a:pt x="3363" y="2"/>
                </a:lnTo>
                <a:lnTo>
                  <a:pt x="3368" y="0"/>
                </a:lnTo>
                <a:lnTo>
                  <a:pt x="3373" y="0"/>
                </a:lnTo>
                <a:lnTo>
                  <a:pt x="3378" y="0"/>
                </a:lnTo>
                <a:lnTo>
                  <a:pt x="3383" y="2"/>
                </a:lnTo>
                <a:lnTo>
                  <a:pt x="3387" y="4"/>
                </a:lnTo>
                <a:lnTo>
                  <a:pt x="3392" y="7"/>
                </a:lnTo>
                <a:lnTo>
                  <a:pt x="3395" y="11"/>
                </a:lnTo>
                <a:lnTo>
                  <a:pt x="3397" y="15"/>
                </a:lnTo>
                <a:lnTo>
                  <a:pt x="3399" y="20"/>
                </a:lnTo>
                <a:lnTo>
                  <a:pt x="3399" y="25"/>
                </a:lnTo>
                <a:lnTo>
                  <a:pt x="3399" y="30"/>
                </a:lnTo>
                <a:lnTo>
                  <a:pt x="3397" y="34"/>
                </a:lnTo>
                <a:lnTo>
                  <a:pt x="3395" y="38"/>
                </a:lnTo>
                <a:lnTo>
                  <a:pt x="3392" y="42"/>
                </a:lnTo>
                <a:lnTo>
                  <a:pt x="3387" y="45"/>
                </a:lnTo>
                <a:lnTo>
                  <a:pt x="3383" y="48"/>
                </a:lnTo>
                <a:lnTo>
                  <a:pt x="3378" y="49"/>
                </a:lnTo>
                <a:lnTo>
                  <a:pt x="3373" y="50"/>
                </a:lnTo>
                <a:close/>
                <a:moveTo>
                  <a:pt x="3348" y="72"/>
                </a:moveTo>
                <a:lnTo>
                  <a:pt x="3397" y="72"/>
                </a:lnTo>
                <a:lnTo>
                  <a:pt x="3397" y="249"/>
                </a:lnTo>
                <a:lnTo>
                  <a:pt x="3348" y="249"/>
                </a:lnTo>
                <a:lnTo>
                  <a:pt x="3348" y="72"/>
                </a:lnTo>
                <a:close/>
                <a:moveTo>
                  <a:pt x="3585" y="123"/>
                </a:moveTo>
                <a:lnTo>
                  <a:pt x="3540" y="126"/>
                </a:lnTo>
                <a:lnTo>
                  <a:pt x="3539" y="121"/>
                </a:lnTo>
                <a:lnTo>
                  <a:pt x="3537" y="118"/>
                </a:lnTo>
                <a:lnTo>
                  <a:pt x="3534" y="114"/>
                </a:lnTo>
                <a:lnTo>
                  <a:pt x="3531" y="111"/>
                </a:lnTo>
                <a:lnTo>
                  <a:pt x="3527" y="108"/>
                </a:lnTo>
                <a:lnTo>
                  <a:pt x="3522" y="106"/>
                </a:lnTo>
                <a:lnTo>
                  <a:pt x="3516" y="105"/>
                </a:lnTo>
                <a:lnTo>
                  <a:pt x="3510" y="105"/>
                </a:lnTo>
                <a:lnTo>
                  <a:pt x="3505" y="105"/>
                </a:lnTo>
                <a:lnTo>
                  <a:pt x="3500" y="106"/>
                </a:lnTo>
                <a:lnTo>
                  <a:pt x="3495" y="108"/>
                </a:lnTo>
                <a:lnTo>
                  <a:pt x="3491" y="110"/>
                </a:lnTo>
                <a:lnTo>
                  <a:pt x="3488" y="112"/>
                </a:lnTo>
                <a:lnTo>
                  <a:pt x="3485" y="115"/>
                </a:lnTo>
                <a:lnTo>
                  <a:pt x="3484" y="119"/>
                </a:lnTo>
                <a:lnTo>
                  <a:pt x="3483" y="122"/>
                </a:lnTo>
                <a:lnTo>
                  <a:pt x="3484" y="125"/>
                </a:lnTo>
                <a:lnTo>
                  <a:pt x="3485" y="128"/>
                </a:lnTo>
                <a:lnTo>
                  <a:pt x="3486" y="131"/>
                </a:lnTo>
                <a:lnTo>
                  <a:pt x="3488" y="133"/>
                </a:lnTo>
                <a:lnTo>
                  <a:pt x="3491" y="135"/>
                </a:lnTo>
                <a:lnTo>
                  <a:pt x="3495" y="137"/>
                </a:lnTo>
                <a:lnTo>
                  <a:pt x="3500" y="139"/>
                </a:lnTo>
                <a:lnTo>
                  <a:pt x="3506" y="140"/>
                </a:lnTo>
                <a:lnTo>
                  <a:pt x="3538" y="146"/>
                </a:lnTo>
                <a:lnTo>
                  <a:pt x="3544" y="148"/>
                </a:lnTo>
                <a:lnTo>
                  <a:pt x="3550" y="150"/>
                </a:lnTo>
                <a:lnTo>
                  <a:pt x="3555" y="151"/>
                </a:lnTo>
                <a:lnTo>
                  <a:pt x="3560" y="153"/>
                </a:lnTo>
                <a:lnTo>
                  <a:pt x="3569" y="158"/>
                </a:lnTo>
                <a:lnTo>
                  <a:pt x="3576" y="164"/>
                </a:lnTo>
                <a:lnTo>
                  <a:pt x="3579" y="167"/>
                </a:lnTo>
                <a:lnTo>
                  <a:pt x="3582" y="170"/>
                </a:lnTo>
                <a:lnTo>
                  <a:pt x="3584" y="174"/>
                </a:lnTo>
                <a:lnTo>
                  <a:pt x="3586" y="177"/>
                </a:lnTo>
                <a:lnTo>
                  <a:pt x="3588" y="185"/>
                </a:lnTo>
                <a:lnTo>
                  <a:pt x="3589" y="190"/>
                </a:lnTo>
                <a:lnTo>
                  <a:pt x="3589" y="194"/>
                </a:lnTo>
                <a:lnTo>
                  <a:pt x="3589" y="199"/>
                </a:lnTo>
                <a:lnTo>
                  <a:pt x="3588" y="203"/>
                </a:lnTo>
                <a:lnTo>
                  <a:pt x="3587" y="207"/>
                </a:lnTo>
                <a:lnTo>
                  <a:pt x="3586" y="211"/>
                </a:lnTo>
                <a:lnTo>
                  <a:pt x="3585" y="214"/>
                </a:lnTo>
                <a:lnTo>
                  <a:pt x="3583" y="218"/>
                </a:lnTo>
                <a:lnTo>
                  <a:pt x="3581" y="221"/>
                </a:lnTo>
                <a:lnTo>
                  <a:pt x="3579" y="225"/>
                </a:lnTo>
                <a:lnTo>
                  <a:pt x="3573" y="231"/>
                </a:lnTo>
                <a:lnTo>
                  <a:pt x="3567" y="236"/>
                </a:lnTo>
                <a:lnTo>
                  <a:pt x="3559" y="241"/>
                </a:lnTo>
                <a:lnTo>
                  <a:pt x="3551" y="245"/>
                </a:lnTo>
                <a:lnTo>
                  <a:pt x="3542" y="248"/>
                </a:lnTo>
                <a:lnTo>
                  <a:pt x="3532" y="251"/>
                </a:lnTo>
                <a:lnTo>
                  <a:pt x="3521" y="252"/>
                </a:lnTo>
                <a:lnTo>
                  <a:pt x="3510" y="253"/>
                </a:lnTo>
                <a:lnTo>
                  <a:pt x="3502" y="252"/>
                </a:lnTo>
                <a:lnTo>
                  <a:pt x="3494" y="252"/>
                </a:lnTo>
                <a:lnTo>
                  <a:pt x="3486" y="250"/>
                </a:lnTo>
                <a:lnTo>
                  <a:pt x="3479" y="249"/>
                </a:lnTo>
                <a:lnTo>
                  <a:pt x="3472" y="247"/>
                </a:lnTo>
                <a:lnTo>
                  <a:pt x="3466" y="244"/>
                </a:lnTo>
                <a:lnTo>
                  <a:pt x="3460" y="241"/>
                </a:lnTo>
                <a:lnTo>
                  <a:pt x="3454" y="238"/>
                </a:lnTo>
                <a:lnTo>
                  <a:pt x="3449" y="234"/>
                </a:lnTo>
                <a:lnTo>
                  <a:pt x="3445" y="230"/>
                </a:lnTo>
                <a:lnTo>
                  <a:pt x="3441" y="225"/>
                </a:lnTo>
                <a:lnTo>
                  <a:pt x="3437" y="221"/>
                </a:lnTo>
                <a:lnTo>
                  <a:pt x="3434" y="215"/>
                </a:lnTo>
                <a:lnTo>
                  <a:pt x="3432" y="210"/>
                </a:lnTo>
                <a:lnTo>
                  <a:pt x="3430" y="204"/>
                </a:lnTo>
                <a:lnTo>
                  <a:pt x="3429" y="198"/>
                </a:lnTo>
                <a:lnTo>
                  <a:pt x="3478" y="195"/>
                </a:lnTo>
                <a:lnTo>
                  <a:pt x="3480" y="200"/>
                </a:lnTo>
                <a:lnTo>
                  <a:pt x="3482" y="205"/>
                </a:lnTo>
                <a:lnTo>
                  <a:pt x="3485" y="209"/>
                </a:lnTo>
                <a:lnTo>
                  <a:pt x="3489" y="212"/>
                </a:lnTo>
                <a:lnTo>
                  <a:pt x="3493" y="214"/>
                </a:lnTo>
                <a:lnTo>
                  <a:pt x="3498" y="216"/>
                </a:lnTo>
                <a:lnTo>
                  <a:pt x="3504" y="217"/>
                </a:lnTo>
                <a:lnTo>
                  <a:pt x="3510" y="217"/>
                </a:lnTo>
                <a:lnTo>
                  <a:pt x="3516" y="217"/>
                </a:lnTo>
                <a:lnTo>
                  <a:pt x="3522" y="216"/>
                </a:lnTo>
                <a:lnTo>
                  <a:pt x="3527" y="214"/>
                </a:lnTo>
                <a:lnTo>
                  <a:pt x="3529" y="213"/>
                </a:lnTo>
                <a:lnTo>
                  <a:pt x="3531" y="212"/>
                </a:lnTo>
                <a:lnTo>
                  <a:pt x="3535" y="209"/>
                </a:lnTo>
                <a:lnTo>
                  <a:pt x="3537" y="206"/>
                </a:lnTo>
                <a:lnTo>
                  <a:pt x="3538" y="205"/>
                </a:lnTo>
                <a:lnTo>
                  <a:pt x="3539" y="203"/>
                </a:lnTo>
                <a:lnTo>
                  <a:pt x="3539" y="199"/>
                </a:lnTo>
                <a:lnTo>
                  <a:pt x="3539" y="196"/>
                </a:lnTo>
                <a:lnTo>
                  <a:pt x="3538" y="193"/>
                </a:lnTo>
                <a:lnTo>
                  <a:pt x="3536" y="191"/>
                </a:lnTo>
                <a:lnTo>
                  <a:pt x="3533" y="188"/>
                </a:lnTo>
                <a:lnTo>
                  <a:pt x="3530" y="186"/>
                </a:lnTo>
                <a:lnTo>
                  <a:pt x="3526" y="184"/>
                </a:lnTo>
                <a:lnTo>
                  <a:pt x="3522" y="183"/>
                </a:lnTo>
                <a:lnTo>
                  <a:pt x="3516" y="182"/>
                </a:lnTo>
                <a:lnTo>
                  <a:pt x="3486" y="176"/>
                </a:lnTo>
                <a:lnTo>
                  <a:pt x="3480" y="174"/>
                </a:lnTo>
                <a:lnTo>
                  <a:pt x="3474" y="173"/>
                </a:lnTo>
                <a:lnTo>
                  <a:pt x="3463" y="169"/>
                </a:lnTo>
                <a:lnTo>
                  <a:pt x="3459" y="166"/>
                </a:lnTo>
                <a:lnTo>
                  <a:pt x="3455" y="164"/>
                </a:lnTo>
                <a:lnTo>
                  <a:pt x="3451" y="161"/>
                </a:lnTo>
                <a:lnTo>
                  <a:pt x="3447" y="158"/>
                </a:lnTo>
                <a:lnTo>
                  <a:pt x="3444" y="155"/>
                </a:lnTo>
                <a:lnTo>
                  <a:pt x="3442" y="151"/>
                </a:lnTo>
                <a:lnTo>
                  <a:pt x="3440" y="147"/>
                </a:lnTo>
                <a:lnTo>
                  <a:pt x="3437" y="143"/>
                </a:lnTo>
                <a:lnTo>
                  <a:pt x="3435" y="139"/>
                </a:lnTo>
                <a:lnTo>
                  <a:pt x="3434" y="135"/>
                </a:lnTo>
                <a:lnTo>
                  <a:pt x="3434" y="130"/>
                </a:lnTo>
                <a:lnTo>
                  <a:pt x="3434" y="125"/>
                </a:lnTo>
                <a:lnTo>
                  <a:pt x="3434" y="119"/>
                </a:lnTo>
                <a:lnTo>
                  <a:pt x="3435" y="113"/>
                </a:lnTo>
                <a:lnTo>
                  <a:pt x="3437" y="107"/>
                </a:lnTo>
                <a:lnTo>
                  <a:pt x="3440" y="102"/>
                </a:lnTo>
                <a:lnTo>
                  <a:pt x="3443" y="97"/>
                </a:lnTo>
                <a:lnTo>
                  <a:pt x="3446" y="93"/>
                </a:lnTo>
                <a:lnTo>
                  <a:pt x="3450" y="89"/>
                </a:lnTo>
                <a:lnTo>
                  <a:pt x="3455" y="85"/>
                </a:lnTo>
                <a:lnTo>
                  <a:pt x="3460" y="81"/>
                </a:lnTo>
                <a:lnTo>
                  <a:pt x="3466" y="78"/>
                </a:lnTo>
                <a:lnTo>
                  <a:pt x="3472" y="76"/>
                </a:lnTo>
                <a:lnTo>
                  <a:pt x="3479" y="74"/>
                </a:lnTo>
                <a:lnTo>
                  <a:pt x="3482" y="73"/>
                </a:lnTo>
                <a:lnTo>
                  <a:pt x="3486" y="72"/>
                </a:lnTo>
                <a:lnTo>
                  <a:pt x="3493" y="71"/>
                </a:lnTo>
                <a:lnTo>
                  <a:pt x="3501" y="70"/>
                </a:lnTo>
                <a:lnTo>
                  <a:pt x="3510" y="70"/>
                </a:lnTo>
                <a:lnTo>
                  <a:pt x="3518" y="70"/>
                </a:lnTo>
                <a:lnTo>
                  <a:pt x="3525" y="71"/>
                </a:lnTo>
                <a:lnTo>
                  <a:pt x="3533" y="72"/>
                </a:lnTo>
                <a:lnTo>
                  <a:pt x="3540" y="74"/>
                </a:lnTo>
                <a:lnTo>
                  <a:pt x="3546" y="76"/>
                </a:lnTo>
                <a:lnTo>
                  <a:pt x="3552" y="78"/>
                </a:lnTo>
                <a:lnTo>
                  <a:pt x="3557" y="81"/>
                </a:lnTo>
                <a:lnTo>
                  <a:pt x="3562" y="84"/>
                </a:lnTo>
                <a:lnTo>
                  <a:pt x="3567" y="88"/>
                </a:lnTo>
                <a:lnTo>
                  <a:pt x="3571" y="92"/>
                </a:lnTo>
                <a:lnTo>
                  <a:pt x="3575" y="96"/>
                </a:lnTo>
                <a:lnTo>
                  <a:pt x="3578" y="101"/>
                </a:lnTo>
                <a:lnTo>
                  <a:pt x="3580" y="106"/>
                </a:lnTo>
                <a:lnTo>
                  <a:pt x="3582" y="111"/>
                </a:lnTo>
                <a:lnTo>
                  <a:pt x="3584" y="117"/>
                </a:lnTo>
                <a:lnTo>
                  <a:pt x="3585" y="123"/>
                </a:lnTo>
                <a:close/>
                <a:moveTo>
                  <a:pt x="3714" y="72"/>
                </a:moveTo>
                <a:lnTo>
                  <a:pt x="3714" y="109"/>
                </a:lnTo>
                <a:lnTo>
                  <a:pt x="3680" y="109"/>
                </a:lnTo>
                <a:lnTo>
                  <a:pt x="3680" y="195"/>
                </a:lnTo>
                <a:lnTo>
                  <a:pt x="3681" y="199"/>
                </a:lnTo>
                <a:lnTo>
                  <a:pt x="3682" y="203"/>
                </a:lnTo>
                <a:lnTo>
                  <a:pt x="3682" y="205"/>
                </a:lnTo>
                <a:lnTo>
                  <a:pt x="3683" y="206"/>
                </a:lnTo>
                <a:lnTo>
                  <a:pt x="3685" y="208"/>
                </a:lnTo>
                <a:lnTo>
                  <a:pt x="3687" y="210"/>
                </a:lnTo>
                <a:lnTo>
                  <a:pt x="3690" y="211"/>
                </a:lnTo>
                <a:lnTo>
                  <a:pt x="3693" y="212"/>
                </a:lnTo>
                <a:lnTo>
                  <a:pt x="3697" y="212"/>
                </a:lnTo>
                <a:lnTo>
                  <a:pt x="3704" y="211"/>
                </a:lnTo>
                <a:lnTo>
                  <a:pt x="3709" y="210"/>
                </a:lnTo>
                <a:lnTo>
                  <a:pt x="3717" y="247"/>
                </a:lnTo>
                <a:lnTo>
                  <a:pt x="3707" y="250"/>
                </a:lnTo>
                <a:lnTo>
                  <a:pt x="3699" y="251"/>
                </a:lnTo>
                <a:lnTo>
                  <a:pt x="3690" y="252"/>
                </a:lnTo>
                <a:lnTo>
                  <a:pt x="3684" y="252"/>
                </a:lnTo>
                <a:lnTo>
                  <a:pt x="3678" y="251"/>
                </a:lnTo>
                <a:lnTo>
                  <a:pt x="3672" y="250"/>
                </a:lnTo>
                <a:lnTo>
                  <a:pt x="3666" y="249"/>
                </a:lnTo>
                <a:lnTo>
                  <a:pt x="3661" y="248"/>
                </a:lnTo>
                <a:lnTo>
                  <a:pt x="3656" y="245"/>
                </a:lnTo>
                <a:lnTo>
                  <a:pt x="3652" y="243"/>
                </a:lnTo>
                <a:lnTo>
                  <a:pt x="3647" y="240"/>
                </a:lnTo>
                <a:lnTo>
                  <a:pt x="3644" y="237"/>
                </a:lnTo>
                <a:lnTo>
                  <a:pt x="3640" y="233"/>
                </a:lnTo>
                <a:lnTo>
                  <a:pt x="3638" y="229"/>
                </a:lnTo>
                <a:lnTo>
                  <a:pt x="3635" y="224"/>
                </a:lnTo>
                <a:lnTo>
                  <a:pt x="3634" y="219"/>
                </a:lnTo>
                <a:lnTo>
                  <a:pt x="3632" y="213"/>
                </a:lnTo>
                <a:lnTo>
                  <a:pt x="3632" y="208"/>
                </a:lnTo>
                <a:lnTo>
                  <a:pt x="3631" y="201"/>
                </a:lnTo>
                <a:lnTo>
                  <a:pt x="3631" y="109"/>
                </a:lnTo>
                <a:lnTo>
                  <a:pt x="3607" y="109"/>
                </a:lnTo>
                <a:lnTo>
                  <a:pt x="3607" y="72"/>
                </a:lnTo>
                <a:lnTo>
                  <a:pt x="3631" y="72"/>
                </a:lnTo>
                <a:lnTo>
                  <a:pt x="3631" y="30"/>
                </a:lnTo>
                <a:lnTo>
                  <a:pt x="3680" y="30"/>
                </a:lnTo>
                <a:lnTo>
                  <a:pt x="3680" y="72"/>
                </a:lnTo>
                <a:lnTo>
                  <a:pt x="3714" y="72"/>
                </a:lnTo>
                <a:close/>
                <a:moveTo>
                  <a:pt x="3821" y="253"/>
                </a:moveTo>
                <a:lnTo>
                  <a:pt x="3808" y="252"/>
                </a:lnTo>
                <a:lnTo>
                  <a:pt x="3801" y="251"/>
                </a:lnTo>
                <a:lnTo>
                  <a:pt x="3796" y="250"/>
                </a:lnTo>
                <a:lnTo>
                  <a:pt x="3784" y="246"/>
                </a:lnTo>
                <a:lnTo>
                  <a:pt x="3779" y="244"/>
                </a:lnTo>
                <a:lnTo>
                  <a:pt x="3774" y="241"/>
                </a:lnTo>
                <a:lnTo>
                  <a:pt x="3765" y="235"/>
                </a:lnTo>
                <a:lnTo>
                  <a:pt x="3761" y="231"/>
                </a:lnTo>
                <a:lnTo>
                  <a:pt x="3757" y="227"/>
                </a:lnTo>
                <a:lnTo>
                  <a:pt x="3750" y="219"/>
                </a:lnTo>
                <a:lnTo>
                  <a:pt x="3747" y="214"/>
                </a:lnTo>
                <a:lnTo>
                  <a:pt x="3744" y="209"/>
                </a:lnTo>
                <a:lnTo>
                  <a:pt x="3740" y="198"/>
                </a:lnTo>
                <a:lnTo>
                  <a:pt x="3738" y="193"/>
                </a:lnTo>
                <a:lnTo>
                  <a:pt x="3736" y="187"/>
                </a:lnTo>
                <a:lnTo>
                  <a:pt x="3735" y="181"/>
                </a:lnTo>
                <a:lnTo>
                  <a:pt x="3734" y="175"/>
                </a:lnTo>
                <a:lnTo>
                  <a:pt x="3734" y="168"/>
                </a:lnTo>
                <a:lnTo>
                  <a:pt x="3734" y="161"/>
                </a:lnTo>
                <a:lnTo>
                  <a:pt x="3734" y="155"/>
                </a:lnTo>
                <a:lnTo>
                  <a:pt x="3734" y="148"/>
                </a:lnTo>
                <a:lnTo>
                  <a:pt x="3735" y="142"/>
                </a:lnTo>
                <a:lnTo>
                  <a:pt x="3736" y="136"/>
                </a:lnTo>
                <a:lnTo>
                  <a:pt x="3740" y="124"/>
                </a:lnTo>
                <a:lnTo>
                  <a:pt x="3742" y="119"/>
                </a:lnTo>
                <a:lnTo>
                  <a:pt x="3744" y="114"/>
                </a:lnTo>
                <a:lnTo>
                  <a:pt x="3750" y="104"/>
                </a:lnTo>
                <a:lnTo>
                  <a:pt x="3753" y="99"/>
                </a:lnTo>
                <a:lnTo>
                  <a:pt x="3757" y="95"/>
                </a:lnTo>
                <a:lnTo>
                  <a:pt x="3761" y="91"/>
                </a:lnTo>
                <a:lnTo>
                  <a:pt x="3765" y="88"/>
                </a:lnTo>
                <a:lnTo>
                  <a:pt x="3770" y="85"/>
                </a:lnTo>
                <a:lnTo>
                  <a:pt x="3774" y="82"/>
                </a:lnTo>
                <a:lnTo>
                  <a:pt x="3779" y="79"/>
                </a:lnTo>
                <a:lnTo>
                  <a:pt x="3784" y="77"/>
                </a:lnTo>
                <a:lnTo>
                  <a:pt x="3790" y="75"/>
                </a:lnTo>
                <a:lnTo>
                  <a:pt x="3796" y="73"/>
                </a:lnTo>
                <a:lnTo>
                  <a:pt x="3801" y="72"/>
                </a:lnTo>
                <a:lnTo>
                  <a:pt x="3808" y="71"/>
                </a:lnTo>
                <a:lnTo>
                  <a:pt x="3821" y="70"/>
                </a:lnTo>
                <a:lnTo>
                  <a:pt x="3834" y="71"/>
                </a:lnTo>
                <a:lnTo>
                  <a:pt x="3840" y="72"/>
                </a:lnTo>
                <a:lnTo>
                  <a:pt x="3846" y="73"/>
                </a:lnTo>
                <a:lnTo>
                  <a:pt x="3857" y="77"/>
                </a:lnTo>
                <a:lnTo>
                  <a:pt x="3862" y="79"/>
                </a:lnTo>
                <a:lnTo>
                  <a:pt x="3867" y="82"/>
                </a:lnTo>
                <a:lnTo>
                  <a:pt x="3876" y="88"/>
                </a:lnTo>
                <a:lnTo>
                  <a:pt x="3880" y="91"/>
                </a:lnTo>
                <a:lnTo>
                  <a:pt x="3884" y="95"/>
                </a:lnTo>
                <a:lnTo>
                  <a:pt x="3891" y="104"/>
                </a:lnTo>
                <a:lnTo>
                  <a:pt x="3894" y="109"/>
                </a:lnTo>
                <a:lnTo>
                  <a:pt x="3897" y="114"/>
                </a:lnTo>
                <a:lnTo>
                  <a:pt x="3903" y="124"/>
                </a:lnTo>
                <a:lnTo>
                  <a:pt x="3904" y="130"/>
                </a:lnTo>
                <a:lnTo>
                  <a:pt x="3906" y="136"/>
                </a:lnTo>
                <a:lnTo>
                  <a:pt x="3907" y="142"/>
                </a:lnTo>
                <a:lnTo>
                  <a:pt x="3908" y="148"/>
                </a:lnTo>
                <a:lnTo>
                  <a:pt x="3908" y="155"/>
                </a:lnTo>
                <a:lnTo>
                  <a:pt x="3909" y="161"/>
                </a:lnTo>
                <a:lnTo>
                  <a:pt x="3908" y="168"/>
                </a:lnTo>
                <a:lnTo>
                  <a:pt x="3908" y="175"/>
                </a:lnTo>
                <a:lnTo>
                  <a:pt x="3907" y="181"/>
                </a:lnTo>
                <a:lnTo>
                  <a:pt x="3906" y="187"/>
                </a:lnTo>
                <a:lnTo>
                  <a:pt x="3903" y="198"/>
                </a:lnTo>
                <a:lnTo>
                  <a:pt x="3900" y="204"/>
                </a:lnTo>
                <a:lnTo>
                  <a:pt x="3897" y="209"/>
                </a:lnTo>
                <a:lnTo>
                  <a:pt x="3891" y="219"/>
                </a:lnTo>
                <a:lnTo>
                  <a:pt x="3888" y="223"/>
                </a:lnTo>
                <a:lnTo>
                  <a:pt x="3884" y="227"/>
                </a:lnTo>
                <a:lnTo>
                  <a:pt x="3880" y="231"/>
                </a:lnTo>
                <a:lnTo>
                  <a:pt x="3876" y="235"/>
                </a:lnTo>
                <a:lnTo>
                  <a:pt x="3872" y="238"/>
                </a:lnTo>
                <a:lnTo>
                  <a:pt x="3867" y="241"/>
                </a:lnTo>
                <a:lnTo>
                  <a:pt x="3862" y="244"/>
                </a:lnTo>
                <a:lnTo>
                  <a:pt x="3857" y="246"/>
                </a:lnTo>
                <a:lnTo>
                  <a:pt x="3851" y="248"/>
                </a:lnTo>
                <a:lnTo>
                  <a:pt x="3846" y="250"/>
                </a:lnTo>
                <a:lnTo>
                  <a:pt x="3840" y="251"/>
                </a:lnTo>
                <a:lnTo>
                  <a:pt x="3834" y="252"/>
                </a:lnTo>
                <a:lnTo>
                  <a:pt x="3821" y="253"/>
                </a:lnTo>
                <a:close/>
                <a:moveTo>
                  <a:pt x="3821" y="215"/>
                </a:moveTo>
                <a:lnTo>
                  <a:pt x="3825" y="214"/>
                </a:lnTo>
                <a:lnTo>
                  <a:pt x="3829" y="214"/>
                </a:lnTo>
                <a:lnTo>
                  <a:pt x="3833" y="212"/>
                </a:lnTo>
                <a:lnTo>
                  <a:pt x="3837" y="211"/>
                </a:lnTo>
                <a:lnTo>
                  <a:pt x="3840" y="209"/>
                </a:lnTo>
                <a:lnTo>
                  <a:pt x="3843" y="206"/>
                </a:lnTo>
                <a:lnTo>
                  <a:pt x="3846" y="203"/>
                </a:lnTo>
                <a:lnTo>
                  <a:pt x="3848" y="199"/>
                </a:lnTo>
                <a:lnTo>
                  <a:pt x="3851" y="195"/>
                </a:lnTo>
                <a:lnTo>
                  <a:pt x="3852" y="191"/>
                </a:lnTo>
                <a:lnTo>
                  <a:pt x="3854" y="187"/>
                </a:lnTo>
                <a:lnTo>
                  <a:pt x="3855" y="182"/>
                </a:lnTo>
                <a:lnTo>
                  <a:pt x="3857" y="172"/>
                </a:lnTo>
                <a:lnTo>
                  <a:pt x="3858" y="167"/>
                </a:lnTo>
                <a:lnTo>
                  <a:pt x="3858" y="161"/>
                </a:lnTo>
                <a:lnTo>
                  <a:pt x="3857" y="150"/>
                </a:lnTo>
                <a:lnTo>
                  <a:pt x="3855" y="140"/>
                </a:lnTo>
                <a:lnTo>
                  <a:pt x="3854" y="135"/>
                </a:lnTo>
                <a:lnTo>
                  <a:pt x="3852" y="131"/>
                </a:lnTo>
                <a:lnTo>
                  <a:pt x="3848" y="123"/>
                </a:lnTo>
                <a:lnTo>
                  <a:pt x="3846" y="119"/>
                </a:lnTo>
                <a:lnTo>
                  <a:pt x="3843" y="116"/>
                </a:lnTo>
                <a:lnTo>
                  <a:pt x="3840" y="113"/>
                </a:lnTo>
                <a:lnTo>
                  <a:pt x="3837" y="111"/>
                </a:lnTo>
                <a:lnTo>
                  <a:pt x="3833" y="110"/>
                </a:lnTo>
                <a:lnTo>
                  <a:pt x="3829" y="108"/>
                </a:lnTo>
                <a:lnTo>
                  <a:pt x="3825" y="108"/>
                </a:lnTo>
                <a:lnTo>
                  <a:pt x="3821" y="107"/>
                </a:lnTo>
                <a:lnTo>
                  <a:pt x="3816" y="108"/>
                </a:lnTo>
                <a:lnTo>
                  <a:pt x="3812" y="108"/>
                </a:lnTo>
                <a:lnTo>
                  <a:pt x="3808" y="110"/>
                </a:lnTo>
                <a:lnTo>
                  <a:pt x="3805" y="111"/>
                </a:lnTo>
                <a:lnTo>
                  <a:pt x="3801" y="113"/>
                </a:lnTo>
                <a:lnTo>
                  <a:pt x="3798" y="116"/>
                </a:lnTo>
                <a:lnTo>
                  <a:pt x="3795" y="119"/>
                </a:lnTo>
                <a:lnTo>
                  <a:pt x="3793" y="123"/>
                </a:lnTo>
                <a:lnTo>
                  <a:pt x="3789" y="131"/>
                </a:lnTo>
                <a:lnTo>
                  <a:pt x="3787" y="135"/>
                </a:lnTo>
                <a:lnTo>
                  <a:pt x="3786" y="140"/>
                </a:lnTo>
                <a:lnTo>
                  <a:pt x="3785" y="145"/>
                </a:lnTo>
                <a:lnTo>
                  <a:pt x="3784" y="150"/>
                </a:lnTo>
                <a:lnTo>
                  <a:pt x="3784" y="155"/>
                </a:lnTo>
                <a:lnTo>
                  <a:pt x="3783" y="161"/>
                </a:lnTo>
                <a:lnTo>
                  <a:pt x="3784" y="172"/>
                </a:lnTo>
                <a:lnTo>
                  <a:pt x="3786" y="182"/>
                </a:lnTo>
                <a:lnTo>
                  <a:pt x="3787" y="187"/>
                </a:lnTo>
                <a:lnTo>
                  <a:pt x="3789" y="191"/>
                </a:lnTo>
                <a:lnTo>
                  <a:pt x="3791" y="195"/>
                </a:lnTo>
                <a:lnTo>
                  <a:pt x="3793" y="199"/>
                </a:lnTo>
                <a:lnTo>
                  <a:pt x="3795" y="203"/>
                </a:lnTo>
                <a:lnTo>
                  <a:pt x="3798" y="206"/>
                </a:lnTo>
                <a:lnTo>
                  <a:pt x="3801" y="209"/>
                </a:lnTo>
                <a:lnTo>
                  <a:pt x="3805" y="211"/>
                </a:lnTo>
                <a:lnTo>
                  <a:pt x="3808" y="212"/>
                </a:lnTo>
                <a:lnTo>
                  <a:pt x="3812" y="214"/>
                </a:lnTo>
                <a:lnTo>
                  <a:pt x="3816" y="214"/>
                </a:lnTo>
                <a:lnTo>
                  <a:pt x="3821" y="215"/>
                </a:lnTo>
                <a:close/>
                <a:moveTo>
                  <a:pt x="1623" y="930"/>
                </a:moveTo>
                <a:lnTo>
                  <a:pt x="1569" y="930"/>
                </a:lnTo>
                <a:lnTo>
                  <a:pt x="1651" y="694"/>
                </a:lnTo>
                <a:lnTo>
                  <a:pt x="1715" y="694"/>
                </a:lnTo>
                <a:lnTo>
                  <a:pt x="1797" y="930"/>
                </a:lnTo>
                <a:lnTo>
                  <a:pt x="1743" y="930"/>
                </a:lnTo>
                <a:lnTo>
                  <a:pt x="1726" y="876"/>
                </a:lnTo>
                <a:lnTo>
                  <a:pt x="1641" y="876"/>
                </a:lnTo>
                <a:lnTo>
                  <a:pt x="1623" y="930"/>
                </a:lnTo>
                <a:close/>
                <a:moveTo>
                  <a:pt x="1653" y="837"/>
                </a:moveTo>
                <a:lnTo>
                  <a:pt x="1713" y="837"/>
                </a:lnTo>
                <a:lnTo>
                  <a:pt x="1684" y="748"/>
                </a:lnTo>
                <a:lnTo>
                  <a:pt x="1653" y="837"/>
                </a:lnTo>
                <a:close/>
                <a:moveTo>
                  <a:pt x="1874" y="933"/>
                </a:moveTo>
                <a:lnTo>
                  <a:pt x="1867" y="933"/>
                </a:lnTo>
                <a:lnTo>
                  <a:pt x="1861" y="932"/>
                </a:lnTo>
                <a:lnTo>
                  <a:pt x="1856" y="931"/>
                </a:lnTo>
                <a:lnTo>
                  <a:pt x="1850" y="930"/>
                </a:lnTo>
                <a:lnTo>
                  <a:pt x="1845" y="928"/>
                </a:lnTo>
                <a:lnTo>
                  <a:pt x="1840" y="926"/>
                </a:lnTo>
                <a:lnTo>
                  <a:pt x="1836" y="923"/>
                </a:lnTo>
                <a:lnTo>
                  <a:pt x="1832" y="920"/>
                </a:lnTo>
                <a:lnTo>
                  <a:pt x="1828" y="916"/>
                </a:lnTo>
                <a:lnTo>
                  <a:pt x="1824" y="913"/>
                </a:lnTo>
                <a:lnTo>
                  <a:pt x="1821" y="908"/>
                </a:lnTo>
                <a:lnTo>
                  <a:pt x="1820" y="906"/>
                </a:lnTo>
                <a:lnTo>
                  <a:pt x="1819" y="903"/>
                </a:lnTo>
                <a:lnTo>
                  <a:pt x="1817" y="898"/>
                </a:lnTo>
                <a:lnTo>
                  <a:pt x="1816" y="893"/>
                </a:lnTo>
                <a:lnTo>
                  <a:pt x="1815" y="887"/>
                </a:lnTo>
                <a:lnTo>
                  <a:pt x="1815" y="880"/>
                </a:lnTo>
                <a:lnTo>
                  <a:pt x="1815" y="871"/>
                </a:lnTo>
                <a:lnTo>
                  <a:pt x="1817" y="863"/>
                </a:lnTo>
                <a:lnTo>
                  <a:pt x="1818" y="859"/>
                </a:lnTo>
                <a:lnTo>
                  <a:pt x="1820" y="856"/>
                </a:lnTo>
                <a:lnTo>
                  <a:pt x="1824" y="849"/>
                </a:lnTo>
                <a:lnTo>
                  <a:pt x="1827" y="847"/>
                </a:lnTo>
                <a:lnTo>
                  <a:pt x="1829" y="844"/>
                </a:lnTo>
                <a:lnTo>
                  <a:pt x="1832" y="842"/>
                </a:lnTo>
                <a:lnTo>
                  <a:pt x="1835" y="840"/>
                </a:lnTo>
                <a:lnTo>
                  <a:pt x="1838" y="838"/>
                </a:lnTo>
                <a:lnTo>
                  <a:pt x="1841" y="836"/>
                </a:lnTo>
                <a:lnTo>
                  <a:pt x="1845" y="834"/>
                </a:lnTo>
                <a:lnTo>
                  <a:pt x="1849" y="833"/>
                </a:lnTo>
                <a:lnTo>
                  <a:pt x="1856" y="831"/>
                </a:lnTo>
                <a:lnTo>
                  <a:pt x="1864" y="829"/>
                </a:lnTo>
                <a:lnTo>
                  <a:pt x="1873" y="827"/>
                </a:lnTo>
                <a:lnTo>
                  <a:pt x="1881" y="826"/>
                </a:lnTo>
                <a:lnTo>
                  <a:pt x="1901" y="824"/>
                </a:lnTo>
                <a:lnTo>
                  <a:pt x="1908" y="822"/>
                </a:lnTo>
                <a:lnTo>
                  <a:pt x="1914" y="821"/>
                </a:lnTo>
                <a:lnTo>
                  <a:pt x="1918" y="820"/>
                </a:lnTo>
                <a:lnTo>
                  <a:pt x="1920" y="818"/>
                </a:lnTo>
                <a:lnTo>
                  <a:pt x="1922" y="817"/>
                </a:lnTo>
                <a:lnTo>
                  <a:pt x="1923" y="816"/>
                </a:lnTo>
                <a:lnTo>
                  <a:pt x="1923" y="814"/>
                </a:lnTo>
                <a:lnTo>
                  <a:pt x="1924" y="812"/>
                </a:lnTo>
                <a:lnTo>
                  <a:pt x="1924" y="810"/>
                </a:lnTo>
                <a:lnTo>
                  <a:pt x="1924" y="805"/>
                </a:lnTo>
                <a:lnTo>
                  <a:pt x="1922" y="800"/>
                </a:lnTo>
                <a:lnTo>
                  <a:pt x="1921" y="798"/>
                </a:lnTo>
                <a:lnTo>
                  <a:pt x="1920" y="796"/>
                </a:lnTo>
                <a:lnTo>
                  <a:pt x="1919" y="794"/>
                </a:lnTo>
                <a:lnTo>
                  <a:pt x="1917" y="793"/>
                </a:lnTo>
                <a:lnTo>
                  <a:pt x="1913" y="790"/>
                </a:lnTo>
                <a:lnTo>
                  <a:pt x="1909" y="788"/>
                </a:lnTo>
                <a:lnTo>
                  <a:pt x="1904" y="787"/>
                </a:lnTo>
                <a:lnTo>
                  <a:pt x="1898" y="787"/>
                </a:lnTo>
                <a:lnTo>
                  <a:pt x="1892" y="787"/>
                </a:lnTo>
                <a:lnTo>
                  <a:pt x="1886" y="788"/>
                </a:lnTo>
                <a:lnTo>
                  <a:pt x="1881" y="790"/>
                </a:lnTo>
                <a:lnTo>
                  <a:pt x="1877" y="792"/>
                </a:lnTo>
                <a:lnTo>
                  <a:pt x="1873" y="795"/>
                </a:lnTo>
                <a:lnTo>
                  <a:pt x="1870" y="799"/>
                </a:lnTo>
                <a:lnTo>
                  <a:pt x="1868" y="803"/>
                </a:lnTo>
                <a:lnTo>
                  <a:pt x="1867" y="805"/>
                </a:lnTo>
                <a:lnTo>
                  <a:pt x="1866" y="807"/>
                </a:lnTo>
                <a:lnTo>
                  <a:pt x="1821" y="803"/>
                </a:lnTo>
                <a:lnTo>
                  <a:pt x="1823" y="797"/>
                </a:lnTo>
                <a:lnTo>
                  <a:pt x="1825" y="792"/>
                </a:lnTo>
                <a:lnTo>
                  <a:pt x="1827" y="787"/>
                </a:lnTo>
                <a:lnTo>
                  <a:pt x="1830" y="782"/>
                </a:lnTo>
                <a:lnTo>
                  <a:pt x="1833" y="777"/>
                </a:lnTo>
                <a:lnTo>
                  <a:pt x="1837" y="773"/>
                </a:lnTo>
                <a:lnTo>
                  <a:pt x="1841" y="769"/>
                </a:lnTo>
                <a:lnTo>
                  <a:pt x="1846" y="765"/>
                </a:lnTo>
                <a:lnTo>
                  <a:pt x="1851" y="762"/>
                </a:lnTo>
                <a:lnTo>
                  <a:pt x="1857" y="759"/>
                </a:lnTo>
                <a:lnTo>
                  <a:pt x="1863" y="756"/>
                </a:lnTo>
                <a:lnTo>
                  <a:pt x="1869" y="754"/>
                </a:lnTo>
                <a:lnTo>
                  <a:pt x="1876" y="753"/>
                </a:lnTo>
                <a:lnTo>
                  <a:pt x="1883" y="752"/>
                </a:lnTo>
                <a:lnTo>
                  <a:pt x="1890" y="751"/>
                </a:lnTo>
                <a:lnTo>
                  <a:pt x="1898" y="751"/>
                </a:lnTo>
                <a:lnTo>
                  <a:pt x="1908" y="751"/>
                </a:lnTo>
                <a:lnTo>
                  <a:pt x="1917" y="752"/>
                </a:lnTo>
                <a:lnTo>
                  <a:pt x="1926" y="754"/>
                </a:lnTo>
                <a:lnTo>
                  <a:pt x="1935" y="757"/>
                </a:lnTo>
                <a:lnTo>
                  <a:pt x="1943" y="761"/>
                </a:lnTo>
                <a:lnTo>
                  <a:pt x="1947" y="763"/>
                </a:lnTo>
                <a:lnTo>
                  <a:pt x="1950" y="765"/>
                </a:lnTo>
                <a:lnTo>
                  <a:pt x="1957" y="770"/>
                </a:lnTo>
                <a:lnTo>
                  <a:pt x="1963" y="776"/>
                </a:lnTo>
                <a:lnTo>
                  <a:pt x="1965" y="780"/>
                </a:lnTo>
                <a:lnTo>
                  <a:pt x="1967" y="784"/>
                </a:lnTo>
                <a:lnTo>
                  <a:pt x="1969" y="787"/>
                </a:lnTo>
                <a:lnTo>
                  <a:pt x="1970" y="792"/>
                </a:lnTo>
                <a:lnTo>
                  <a:pt x="1972" y="796"/>
                </a:lnTo>
                <a:lnTo>
                  <a:pt x="1972" y="801"/>
                </a:lnTo>
                <a:lnTo>
                  <a:pt x="1973" y="806"/>
                </a:lnTo>
                <a:lnTo>
                  <a:pt x="1973" y="811"/>
                </a:lnTo>
                <a:lnTo>
                  <a:pt x="1973" y="930"/>
                </a:lnTo>
                <a:lnTo>
                  <a:pt x="1927" y="930"/>
                </a:lnTo>
                <a:lnTo>
                  <a:pt x="1927" y="905"/>
                </a:lnTo>
                <a:lnTo>
                  <a:pt x="1922" y="911"/>
                </a:lnTo>
                <a:lnTo>
                  <a:pt x="1917" y="917"/>
                </a:lnTo>
                <a:lnTo>
                  <a:pt x="1912" y="921"/>
                </a:lnTo>
                <a:lnTo>
                  <a:pt x="1906" y="925"/>
                </a:lnTo>
                <a:lnTo>
                  <a:pt x="1899" y="929"/>
                </a:lnTo>
                <a:lnTo>
                  <a:pt x="1891" y="931"/>
                </a:lnTo>
                <a:lnTo>
                  <a:pt x="1887" y="932"/>
                </a:lnTo>
                <a:lnTo>
                  <a:pt x="1883" y="933"/>
                </a:lnTo>
                <a:lnTo>
                  <a:pt x="1874" y="933"/>
                </a:lnTo>
                <a:close/>
                <a:moveTo>
                  <a:pt x="1888" y="899"/>
                </a:moveTo>
                <a:lnTo>
                  <a:pt x="1895" y="899"/>
                </a:lnTo>
                <a:lnTo>
                  <a:pt x="1902" y="897"/>
                </a:lnTo>
                <a:lnTo>
                  <a:pt x="1905" y="896"/>
                </a:lnTo>
                <a:lnTo>
                  <a:pt x="1908" y="894"/>
                </a:lnTo>
                <a:lnTo>
                  <a:pt x="1914" y="890"/>
                </a:lnTo>
                <a:lnTo>
                  <a:pt x="1916" y="888"/>
                </a:lnTo>
                <a:lnTo>
                  <a:pt x="1919" y="885"/>
                </a:lnTo>
                <a:lnTo>
                  <a:pt x="1922" y="879"/>
                </a:lnTo>
                <a:lnTo>
                  <a:pt x="1924" y="873"/>
                </a:lnTo>
                <a:lnTo>
                  <a:pt x="1924" y="870"/>
                </a:lnTo>
                <a:lnTo>
                  <a:pt x="1924" y="867"/>
                </a:lnTo>
                <a:lnTo>
                  <a:pt x="1924" y="848"/>
                </a:lnTo>
                <a:lnTo>
                  <a:pt x="1921" y="850"/>
                </a:lnTo>
                <a:lnTo>
                  <a:pt x="1915" y="851"/>
                </a:lnTo>
                <a:lnTo>
                  <a:pt x="1903" y="854"/>
                </a:lnTo>
                <a:lnTo>
                  <a:pt x="1890" y="856"/>
                </a:lnTo>
                <a:lnTo>
                  <a:pt x="1884" y="857"/>
                </a:lnTo>
                <a:lnTo>
                  <a:pt x="1879" y="859"/>
                </a:lnTo>
                <a:lnTo>
                  <a:pt x="1874" y="861"/>
                </a:lnTo>
                <a:lnTo>
                  <a:pt x="1870" y="863"/>
                </a:lnTo>
                <a:lnTo>
                  <a:pt x="1866" y="866"/>
                </a:lnTo>
                <a:lnTo>
                  <a:pt x="1864" y="870"/>
                </a:lnTo>
                <a:lnTo>
                  <a:pt x="1863" y="872"/>
                </a:lnTo>
                <a:lnTo>
                  <a:pt x="1862" y="874"/>
                </a:lnTo>
                <a:lnTo>
                  <a:pt x="1862" y="879"/>
                </a:lnTo>
                <a:lnTo>
                  <a:pt x="1862" y="884"/>
                </a:lnTo>
                <a:lnTo>
                  <a:pt x="1863" y="888"/>
                </a:lnTo>
                <a:lnTo>
                  <a:pt x="1865" y="890"/>
                </a:lnTo>
                <a:lnTo>
                  <a:pt x="1866" y="891"/>
                </a:lnTo>
                <a:lnTo>
                  <a:pt x="1869" y="894"/>
                </a:lnTo>
                <a:lnTo>
                  <a:pt x="1873" y="896"/>
                </a:lnTo>
                <a:lnTo>
                  <a:pt x="1875" y="897"/>
                </a:lnTo>
                <a:lnTo>
                  <a:pt x="1877" y="898"/>
                </a:lnTo>
                <a:lnTo>
                  <a:pt x="1882" y="899"/>
                </a:lnTo>
                <a:lnTo>
                  <a:pt x="1888" y="899"/>
                </a:lnTo>
                <a:close/>
                <a:moveTo>
                  <a:pt x="2063" y="930"/>
                </a:moveTo>
                <a:lnTo>
                  <a:pt x="2013" y="930"/>
                </a:lnTo>
                <a:lnTo>
                  <a:pt x="2013" y="694"/>
                </a:lnTo>
                <a:lnTo>
                  <a:pt x="2063" y="694"/>
                </a:lnTo>
                <a:lnTo>
                  <a:pt x="2063" y="930"/>
                </a:lnTo>
                <a:close/>
                <a:moveTo>
                  <a:pt x="2197" y="753"/>
                </a:moveTo>
                <a:lnTo>
                  <a:pt x="2197" y="790"/>
                </a:lnTo>
                <a:lnTo>
                  <a:pt x="2164" y="790"/>
                </a:lnTo>
                <a:lnTo>
                  <a:pt x="2164" y="876"/>
                </a:lnTo>
                <a:lnTo>
                  <a:pt x="2164" y="880"/>
                </a:lnTo>
                <a:lnTo>
                  <a:pt x="2165" y="884"/>
                </a:lnTo>
                <a:lnTo>
                  <a:pt x="2166" y="886"/>
                </a:lnTo>
                <a:lnTo>
                  <a:pt x="2167" y="887"/>
                </a:lnTo>
                <a:lnTo>
                  <a:pt x="2169" y="889"/>
                </a:lnTo>
                <a:lnTo>
                  <a:pt x="2171" y="891"/>
                </a:lnTo>
                <a:lnTo>
                  <a:pt x="2174" y="892"/>
                </a:lnTo>
                <a:lnTo>
                  <a:pt x="2177" y="893"/>
                </a:lnTo>
                <a:lnTo>
                  <a:pt x="2181" y="893"/>
                </a:lnTo>
                <a:lnTo>
                  <a:pt x="2188" y="892"/>
                </a:lnTo>
                <a:lnTo>
                  <a:pt x="2193" y="891"/>
                </a:lnTo>
                <a:lnTo>
                  <a:pt x="2201" y="928"/>
                </a:lnTo>
                <a:lnTo>
                  <a:pt x="2190" y="930"/>
                </a:lnTo>
                <a:lnTo>
                  <a:pt x="2183" y="932"/>
                </a:lnTo>
                <a:lnTo>
                  <a:pt x="2174" y="932"/>
                </a:lnTo>
                <a:lnTo>
                  <a:pt x="2168" y="932"/>
                </a:lnTo>
                <a:lnTo>
                  <a:pt x="2161" y="932"/>
                </a:lnTo>
                <a:lnTo>
                  <a:pt x="2156" y="931"/>
                </a:lnTo>
                <a:lnTo>
                  <a:pt x="2150" y="930"/>
                </a:lnTo>
                <a:lnTo>
                  <a:pt x="2145" y="928"/>
                </a:lnTo>
                <a:lnTo>
                  <a:pt x="2140" y="926"/>
                </a:lnTo>
                <a:lnTo>
                  <a:pt x="2135" y="924"/>
                </a:lnTo>
                <a:lnTo>
                  <a:pt x="2131" y="921"/>
                </a:lnTo>
                <a:lnTo>
                  <a:pt x="2127" y="917"/>
                </a:lnTo>
                <a:lnTo>
                  <a:pt x="2124" y="914"/>
                </a:lnTo>
                <a:lnTo>
                  <a:pt x="2121" y="909"/>
                </a:lnTo>
                <a:lnTo>
                  <a:pt x="2119" y="905"/>
                </a:lnTo>
                <a:lnTo>
                  <a:pt x="2117" y="900"/>
                </a:lnTo>
                <a:lnTo>
                  <a:pt x="2116" y="894"/>
                </a:lnTo>
                <a:lnTo>
                  <a:pt x="2115" y="888"/>
                </a:lnTo>
                <a:lnTo>
                  <a:pt x="2115" y="882"/>
                </a:lnTo>
                <a:lnTo>
                  <a:pt x="2115" y="790"/>
                </a:lnTo>
                <a:lnTo>
                  <a:pt x="2091" y="790"/>
                </a:lnTo>
                <a:lnTo>
                  <a:pt x="2091" y="753"/>
                </a:lnTo>
                <a:lnTo>
                  <a:pt x="2115" y="753"/>
                </a:lnTo>
                <a:lnTo>
                  <a:pt x="2115" y="711"/>
                </a:lnTo>
                <a:lnTo>
                  <a:pt x="2164" y="711"/>
                </a:lnTo>
                <a:lnTo>
                  <a:pt x="2164" y="753"/>
                </a:lnTo>
                <a:lnTo>
                  <a:pt x="2197" y="753"/>
                </a:lnTo>
                <a:close/>
                <a:moveTo>
                  <a:pt x="2304" y="933"/>
                </a:moveTo>
                <a:lnTo>
                  <a:pt x="2291" y="933"/>
                </a:lnTo>
                <a:lnTo>
                  <a:pt x="2285" y="932"/>
                </a:lnTo>
                <a:lnTo>
                  <a:pt x="2279" y="930"/>
                </a:lnTo>
                <a:lnTo>
                  <a:pt x="2268" y="927"/>
                </a:lnTo>
                <a:lnTo>
                  <a:pt x="2263" y="925"/>
                </a:lnTo>
                <a:lnTo>
                  <a:pt x="2258" y="922"/>
                </a:lnTo>
                <a:lnTo>
                  <a:pt x="2249" y="916"/>
                </a:lnTo>
                <a:lnTo>
                  <a:pt x="2245" y="912"/>
                </a:lnTo>
                <a:lnTo>
                  <a:pt x="2241" y="908"/>
                </a:lnTo>
                <a:lnTo>
                  <a:pt x="2234" y="900"/>
                </a:lnTo>
                <a:lnTo>
                  <a:pt x="2231" y="895"/>
                </a:lnTo>
                <a:lnTo>
                  <a:pt x="2228" y="890"/>
                </a:lnTo>
                <a:lnTo>
                  <a:pt x="2223" y="879"/>
                </a:lnTo>
                <a:lnTo>
                  <a:pt x="2221" y="874"/>
                </a:lnTo>
                <a:lnTo>
                  <a:pt x="2220" y="868"/>
                </a:lnTo>
                <a:lnTo>
                  <a:pt x="2219" y="862"/>
                </a:lnTo>
                <a:lnTo>
                  <a:pt x="2218" y="855"/>
                </a:lnTo>
                <a:lnTo>
                  <a:pt x="2218" y="849"/>
                </a:lnTo>
                <a:lnTo>
                  <a:pt x="2217" y="842"/>
                </a:lnTo>
                <a:lnTo>
                  <a:pt x="2218" y="835"/>
                </a:lnTo>
                <a:lnTo>
                  <a:pt x="2218" y="829"/>
                </a:lnTo>
                <a:lnTo>
                  <a:pt x="2219" y="823"/>
                </a:lnTo>
                <a:lnTo>
                  <a:pt x="2220" y="816"/>
                </a:lnTo>
                <a:lnTo>
                  <a:pt x="2223" y="805"/>
                </a:lnTo>
                <a:lnTo>
                  <a:pt x="2225" y="799"/>
                </a:lnTo>
                <a:lnTo>
                  <a:pt x="2228" y="794"/>
                </a:lnTo>
                <a:lnTo>
                  <a:pt x="2234" y="785"/>
                </a:lnTo>
                <a:lnTo>
                  <a:pt x="2237" y="780"/>
                </a:lnTo>
                <a:lnTo>
                  <a:pt x="2241" y="776"/>
                </a:lnTo>
                <a:lnTo>
                  <a:pt x="2245" y="772"/>
                </a:lnTo>
                <a:lnTo>
                  <a:pt x="2249" y="769"/>
                </a:lnTo>
                <a:lnTo>
                  <a:pt x="2253" y="765"/>
                </a:lnTo>
                <a:lnTo>
                  <a:pt x="2258" y="762"/>
                </a:lnTo>
                <a:lnTo>
                  <a:pt x="2263" y="760"/>
                </a:lnTo>
                <a:lnTo>
                  <a:pt x="2268" y="757"/>
                </a:lnTo>
                <a:lnTo>
                  <a:pt x="2274" y="755"/>
                </a:lnTo>
                <a:lnTo>
                  <a:pt x="2279" y="754"/>
                </a:lnTo>
                <a:lnTo>
                  <a:pt x="2285" y="752"/>
                </a:lnTo>
                <a:lnTo>
                  <a:pt x="2291" y="752"/>
                </a:lnTo>
                <a:lnTo>
                  <a:pt x="2304" y="751"/>
                </a:lnTo>
                <a:lnTo>
                  <a:pt x="2317" y="752"/>
                </a:lnTo>
                <a:lnTo>
                  <a:pt x="2323" y="752"/>
                </a:lnTo>
                <a:lnTo>
                  <a:pt x="2329" y="754"/>
                </a:lnTo>
                <a:lnTo>
                  <a:pt x="2340" y="757"/>
                </a:lnTo>
                <a:lnTo>
                  <a:pt x="2346" y="760"/>
                </a:lnTo>
                <a:lnTo>
                  <a:pt x="2351" y="762"/>
                </a:lnTo>
                <a:lnTo>
                  <a:pt x="2360" y="769"/>
                </a:lnTo>
                <a:lnTo>
                  <a:pt x="2364" y="772"/>
                </a:lnTo>
                <a:lnTo>
                  <a:pt x="2368" y="776"/>
                </a:lnTo>
                <a:lnTo>
                  <a:pt x="2375" y="785"/>
                </a:lnTo>
                <a:lnTo>
                  <a:pt x="2378" y="789"/>
                </a:lnTo>
                <a:lnTo>
                  <a:pt x="2381" y="794"/>
                </a:lnTo>
                <a:lnTo>
                  <a:pt x="2385" y="805"/>
                </a:lnTo>
                <a:lnTo>
                  <a:pt x="2387" y="811"/>
                </a:lnTo>
                <a:lnTo>
                  <a:pt x="2389" y="816"/>
                </a:lnTo>
                <a:lnTo>
                  <a:pt x="2390" y="823"/>
                </a:lnTo>
                <a:lnTo>
                  <a:pt x="2391" y="829"/>
                </a:lnTo>
                <a:lnTo>
                  <a:pt x="2391" y="835"/>
                </a:lnTo>
                <a:lnTo>
                  <a:pt x="2391" y="842"/>
                </a:lnTo>
                <a:lnTo>
                  <a:pt x="2391" y="849"/>
                </a:lnTo>
                <a:lnTo>
                  <a:pt x="2391" y="855"/>
                </a:lnTo>
                <a:lnTo>
                  <a:pt x="2390" y="862"/>
                </a:lnTo>
                <a:lnTo>
                  <a:pt x="2389" y="868"/>
                </a:lnTo>
                <a:lnTo>
                  <a:pt x="2385" y="879"/>
                </a:lnTo>
                <a:lnTo>
                  <a:pt x="2383" y="885"/>
                </a:lnTo>
                <a:lnTo>
                  <a:pt x="2381" y="890"/>
                </a:lnTo>
                <a:lnTo>
                  <a:pt x="2375" y="900"/>
                </a:lnTo>
                <a:lnTo>
                  <a:pt x="2372" y="904"/>
                </a:lnTo>
                <a:lnTo>
                  <a:pt x="2368" y="908"/>
                </a:lnTo>
                <a:lnTo>
                  <a:pt x="2364" y="912"/>
                </a:lnTo>
                <a:lnTo>
                  <a:pt x="2360" y="916"/>
                </a:lnTo>
                <a:lnTo>
                  <a:pt x="2355" y="919"/>
                </a:lnTo>
                <a:lnTo>
                  <a:pt x="2351" y="922"/>
                </a:lnTo>
                <a:lnTo>
                  <a:pt x="2346" y="925"/>
                </a:lnTo>
                <a:lnTo>
                  <a:pt x="2340" y="927"/>
                </a:lnTo>
                <a:lnTo>
                  <a:pt x="2335" y="929"/>
                </a:lnTo>
                <a:lnTo>
                  <a:pt x="2329" y="930"/>
                </a:lnTo>
                <a:lnTo>
                  <a:pt x="2323" y="932"/>
                </a:lnTo>
                <a:lnTo>
                  <a:pt x="2317" y="933"/>
                </a:lnTo>
                <a:lnTo>
                  <a:pt x="2304" y="933"/>
                </a:lnTo>
                <a:close/>
                <a:moveTo>
                  <a:pt x="2305" y="895"/>
                </a:moveTo>
                <a:lnTo>
                  <a:pt x="2309" y="895"/>
                </a:lnTo>
                <a:lnTo>
                  <a:pt x="2313" y="894"/>
                </a:lnTo>
                <a:lnTo>
                  <a:pt x="2317" y="893"/>
                </a:lnTo>
                <a:lnTo>
                  <a:pt x="2321" y="892"/>
                </a:lnTo>
                <a:lnTo>
                  <a:pt x="2324" y="889"/>
                </a:lnTo>
                <a:lnTo>
                  <a:pt x="2327" y="887"/>
                </a:lnTo>
                <a:lnTo>
                  <a:pt x="2330" y="884"/>
                </a:lnTo>
                <a:lnTo>
                  <a:pt x="2332" y="880"/>
                </a:lnTo>
                <a:lnTo>
                  <a:pt x="2334" y="876"/>
                </a:lnTo>
                <a:lnTo>
                  <a:pt x="2336" y="872"/>
                </a:lnTo>
                <a:lnTo>
                  <a:pt x="2338" y="868"/>
                </a:lnTo>
                <a:lnTo>
                  <a:pt x="2339" y="863"/>
                </a:lnTo>
                <a:lnTo>
                  <a:pt x="2341" y="853"/>
                </a:lnTo>
                <a:lnTo>
                  <a:pt x="2341" y="847"/>
                </a:lnTo>
                <a:lnTo>
                  <a:pt x="2342" y="842"/>
                </a:lnTo>
                <a:lnTo>
                  <a:pt x="2341" y="831"/>
                </a:lnTo>
                <a:lnTo>
                  <a:pt x="2339" y="821"/>
                </a:lnTo>
                <a:lnTo>
                  <a:pt x="2338" y="816"/>
                </a:lnTo>
                <a:lnTo>
                  <a:pt x="2336" y="812"/>
                </a:lnTo>
                <a:lnTo>
                  <a:pt x="2332" y="803"/>
                </a:lnTo>
                <a:lnTo>
                  <a:pt x="2330" y="800"/>
                </a:lnTo>
                <a:lnTo>
                  <a:pt x="2327" y="797"/>
                </a:lnTo>
                <a:lnTo>
                  <a:pt x="2324" y="794"/>
                </a:lnTo>
                <a:lnTo>
                  <a:pt x="2321" y="792"/>
                </a:lnTo>
                <a:lnTo>
                  <a:pt x="2317" y="790"/>
                </a:lnTo>
                <a:lnTo>
                  <a:pt x="2313" y="789"/>
                </a:lnTo>
                <a:lnTo>
                  <a:pt x="2309" y="788"/>
                </a:lnTo>
                <a:lnTo>
                  <a:pt x="2305" y="788"/>
                </a:lnTo>
                <a:lnTo>
                  <a:pt x="2300" y="788"/>
                </a:lnTo>
                <a:lnTo>
                  <a:pt x="2296" y="789"/>
                </a:lnTo>
                <a:lnTo>
                  <a:pt x="2292" y="790"/>
                </a:lnTo>
                <a:lnTo>
                  <a:pt x="2288" y="792"/>
                </a:lnTo>
                <a:lnTo>
                  <a:pt x="2285" y="794"/>
                </a:lnTo>
                <a:lnTo>
                  <a:pt x="2282" y="797"/>
                </a:lnTo>
                <a:lnTo>
                  <a:pt x="2279" y="800"/>
                </a:lnTo>
                <a:lnTo>
                  <a:pt x="2277" y="803"/>
                </a:lnTo>
                <a:lnTo>
                  <a:pt x="2272" y="812"/>
                </a:lnTo>
                <a:lnTo>
                  <a:pt x="2271" y="816"/>
                </a:lnTo>
                <a:lnTo>
                  <a:pt x="2270" y="821"/>
                </a:lnTo>
                <a:lnTo>
                  <a:pt x="2269" y="826"/>
                </a:lnTo>
                <a:lnTo>
                  <a:pt x="2268" y="831"/>
                </a:lnTo>
                <a:lnTo>
                  <a:pt x="2267" y="836"/>
                </a:lnTo>
                <a:lnTo>
                  <a:pt x="2267" y="842"/>
                </a:lnTo>
                <a:lnTo>
                  <a:pt x="2268" y="853"/>
                </a:lnTo>
                <a:lnTo>
                  <a:pt x="2270" y="863"/>
                </a:lnTo>
                <a:lnTo>
                  <a:pt x="2271" y="868"/>
                </a:lnTo>
                <a:lnTo>
                  <a:pt x="2272" y="872"/>
                </a:lnTo>
                <a:lnTo>
                  <a:pt x="2274" y="876"/>
                </a:lnTo>
                <a:lnTo>
                  <a:pt x="2277" y="880"/>
                </a:lnTo>
                <a:lnTo>
                  <a:pt x="2279" y="884"/>
                </a:lnTo>
                <a:lnTo>
                  <a:pt x="2282" y="887"/>
                </a:lnTo>
                <a:lnTo>
                  <a:pt x="2285" y="889"/>
                </a:lnTo>
                <a:lnTo>
                  <a:pt x="2288" y="892"/>
                </a:lnTo>
                <a:lnTo>
                  <a:pt x="2292" y="893"/>
                </a:lnTo>
                <a:lnTo>
                  <a:pt x="2296" y="894"/>
                </a:lnTo>
                <a:lnTo>
                  <a:pt x="2300" y="895"/>
                </a:lnTo>
                <a:lnTo>
                  <a:pt x="2305" y="895"/>
                </a:lnTo>
                <a:close/>
                <a:moveTo>
                  <a:pt x="2646" y="694"/>
                </a:moveTo>
                <a:lnTo>
                  <a:pt x="2696" y="694"/>
                </a:lnTo>
                <a:lnTo>
                  <a:pt x="2696" y="847"/>
                </a:lnTo>
                <a:lnTo>
                  <a:pt x="2696" y="854"/>
                </a:lnTo>
                <a:lnTo>
                  <a:pt x="2695" y="860"/>
                </a:lnTo>
                <a:lnTo>
                  <a:pt x="2694" y="866"/>
                </a:lnTo>
                <a:lnTo>
                  <a:pt x="2693" y="871"/>
                </a:lnTo>
                <a:lnTo>
                  <a:pt x="2691" y="877"/>
                </a:lnTo>
                <a:lnTo>
                  <a:pt x="2689" y="882"/>
                </a:lnTo>
                <a:lnTo>
                  <a:pt x="2686" y="887"/>
                </a:lnTo>
                <a:lnTo>
                  <a:pt x="2684" y="892"/>
                </a:lnTo>
                <a:lnTo>
                  <a:pt x="2680" y="897"/>
                </a:lnTo>
                <a:lnTo>
                  <a:pt x="2677" y="901"/>
                </a:lnTo>
                <a:lnTo>
                  <a:pt x="2673" y="906"/>
                </a:lnTo>
                <a:lnTo>
                  <a:pt x="2669" y="910"/>
                </a:lnTo>
                <a:lnTo>
                  <a:pt x="2664" y="913"/>
                </a:lnTo>
                <a:lnTo>
                  <a:pt x="2660" y="917"/>
                </a:lnTo>
                <a:lnTo>
                  <a:pt x="2655" y="920"/>
                </a:lnTo>
                <a:lnTo>
                  <a:pt x="2649" y="922"/>
                </a:lnTo>
                <a:lnTo>
                  <a:pt x="2638" y="927"/>
                </a:lnTo>
                <a:lnTo>
                  <a:pt x="2632" y="929"/>
                </a:lnTo>
                <a:lnTo>
                  <a:pt x="2626" y="930"/>
                </a:lnTo>
                <a:lnTo>
                  <a:pt x="2619" y="932"/>
                </a:lnTo>
                <a:lnTo>
                  <a:pt x="2612" y="932"/>
                </a:lnTo>
                <a:lnTo>
                  <a:pt x="2605" y="933"/>
                </a:lnTo>
                <a:lnTo>
                  <a:pt x="2598" y="933"/>
                </a:lnTo>
                <a:lnTo>
                  <a:pt x="2591" y="933"/>
                </a:lnTo>
                <a:lnTo>
                  <a:pt x="2584" y="932"/>
                </a:lnTo>
                <a:lnTo>
                  <a:pt x="2577" y="932"/>
                </a:lnTo>
                <a:lnTo>
                  <a:pt x="2571" y="930"/>
                </a:lnTo>
                <a:lnTo>
                  <a:pt x="2558" y="927"/>
                </a:lnTo>
                <a:lnTo>
                  <a:pt x="2552" y="925"/>
                </a:lnTo>
                <a:lnTo>
                  <a:pt x="2547" y="922"/>
                </a:lnTo>
                <a:lnTo>
                  <a:pt x="2541" y="920"/>
                </a:lnTo>
                <a:lnTo>
                  <a:pt x="2536" y="917"/>
                </a:lnTo>
                <a:lnTo>
                  <a:pt x="2527" y="910"/>
                </a:lnTo>
                <a:lnTo>
                  <a:pt x="2518" y="901"/>
                </a:lnTo>
                <a:lnTo>
                  <a:pt x="2515" y="897"/>
                </a:lnTo>
                <a:lnTo>
                  <a:pt x="2512" y="892"/>
                </a:lnTo>
                <a:lnTo>
                  <a:pt x="2509" y="887"/>
                </a:lnTo>
                <a:lnTo>
                  <a:pt x="2506" y="882"/>
                </a:lnTo>
                <a:lnTo>
                  <a:pt x="2504" y="877"/>
                </a:lnTo>
                <a:lnTo>
                  <a:pt x="2502" y="871"/>
                </a:lnTo>
                <a:lnTo>
                  <a:pt x="2501" y="866"/>
                </a:lnTo>
                <a:lnTo>
                  <a:pt x="2500" y="860"/>
                </a:lnTo>
                <a:lnTo>
                  <a:pt x="2500" y="854"/>
                </a:lnTo>
                <a:lnTo>
                  <a:pt x="2499" y="847"/>
                </a:lnTo>
                <a:lnTo>
                  <a:pt x="2499" y="694"/>
                </a:lnTo>
                <a:lnTo>
                  <a:pt x="2550" y="694"/>
                </a:lnTo>
                <a:lnTo>
                  <a:pt x="2550" y="843"/>
                </a:lnTo>
                <a:lnTo>
                  <a:pt x="2551" y="853"/>
                </a:lnTo>
                <a:lnTo>
                  <a:pt x="2552" y="857"/>
                </a:lnTo>
                <a:lnTo>
                  <a:pt x="2553" y="861"/>
                </a:lnTo>
                <a:lnTo>
                  <a:pt x="2555" y="865"/>
                </a:lnTo>
                <a:lnTo>
                  <a:pt x="2558" y="869"/>
                </a:lnTo>
                <a:lnTo>
                  <a:pt x="2560" y="873"/>
                </a:lnTo>
                <a:lnTo>
                  <a:pt x="2563" y="876"/>
                </a:lnTo>
                <a:lnTo>
                  <a:pt x="2567" y="879"/>
                </a:lnTo>
                <a:lnTo>
                  <a:pt x="2570" y="882"/>
                </a:lnTo>
                <a:lnTo>
                  <a:pt x="2574" y="884"/>
                </a:lnTo>
                <a:lnTo>
                  <a:pt x="2579" y="886"/>
                </a:lnTo>
                <a:lnTo>
                  <a:pt x="2583" y="887"/>
                </a:lnTo>
                <a:lnTo>
                  <a:pt x="2588" y="889"/>
                </a:lnTo>
                <a:lnTo>
                  <a:pt x="2598" y="889"/>
                </a:lnTo>
                <a:lnTo>
                  <a:pt x="2608" y="889"/>
                </a:lnTo>
                <a:lnTo>
                  <a:pt x="2613" y="887"/>
                </a:lnTo>
                <a:lnTo>
                  <a:pt x="2618" y="886"/>
                </a:lnTo>
                <a:lnTo>
                  <a:pt x="2622" y="884"/>
                </a:lnTo>
                <a:lnTo>
                  <a:pt x="2626" y="882"/>
                </a:lnTo>
                <a:lnTo>
                  <a:pt x="2629" y="879"/>
                </a:lnTo>
                <a:lnTo>
                  <a:pt x="2633" y="876"/>
                </a:lnTo>
                <a:lnTo>
                  <a:pt x="2636" y="873"/>
                </a:lnTo>
                <a:lnTo>
                  <a:pt x="2639" y="869"/>
                </a:lnTo>
                <a:lnTo>
                  <a:pt x="2641" y="865"/>
                </a:lnTo>
                <a:lnTo>
                  <a:pt x="2643" y="861"/>
                </a:lnTo>
                <a:lnTo>
                  <a:pt x="2644" y="857"/>
                </a:lnTo>
                <a:lnTo>
                  <a:pt x="2645" y="853"/>
                </a:lnTo>
                <a:lnTo>
                  <a:pt x="2646" y="848"/>
                </a:lnTo>
                <a:lnTo>
                  <a:pt x="2646" y="843"/>
                </a:lnTo>
                <a:lnTo>
                  <a:pt x="2646" y="694"/>
                </a:lnTo>
                <a:close/>
                <a:moveTo>
                  <a:pt x="2788" y="828"/>
                </a:moveTo>
                <a:lnTo>
                  <a:pt x="2788" y="930"/>
                </a:lnTo>
                <a:lnTo>
                  <a:pt x="2739" y="930"/>
                </a:lnTo>
                <a:lnTo>
                  <a:pt x="2739" y="753"/>
                </a:lnTo>
                <a:lnTo>
                  <a:pt x="2786" y="753"/>
                </a:lnTo>
                <a:lnTo>
                  <a:pt x="2786" y="784"/>
                </a:lnTo>
                <a:lnTo>
                  <a:pt x="2790" y="777"/>
                </a:lnTo>
                <a:lnTo>
                  <a:pt x="2796" y="770"/>
                </a:lnTo>
                <a:lnTo>
                  <a:pt x="2801" y="765"/>
                </a:lnTo>
                <a:lnTo>
                  <a:pt x="2808" y="760"/>
                </a:lnTo>
                <a:lnTo>
                  <a:pt x="2815" y="756"/>
                </a:lnTo>
                <a:lnTo>
                  <a:pt x="2819" y="754"/>
                </a:lnTo>
                <a:lnTo>
                  <a:pt x="2823" y="753"/>
                </a:lnTo>
                <a:lnTo>
                  <a:pt x="2832" y="751"/>
                </a:lnTo>
                <a:lnTo>
                  <a:pt x="2836" y="751"/>
                </a:lnTo>
                <a:lnTo>
                  <a:pt x="2841" y="751"/>
                </a:lnTo>
                <a:lnTo>
                  <a:pt x="2848" y="751"/>
                </a:lnTo>
                <a:lnTo>
                  <a:pt x="2854" y="752"/>
                </a:lnTo>
                <a:lnTo>
                  <a:pt x="2860" y="753"/>
                </a:lnTo>
                <a:lnTo>
                  <a:pt x="2866" y="755"/>
                </a:lnTo>
                <a:lnTo>
                  <a:pt x="2871" y="758"/>
                </a:lnTo>
                <a:lnTo>
                  <a:pt x="2876" y="761"/>
                </a:lnTo>
                <a:lnTo>
                  <a:pt x="2881" y="764"/>
                </a:lnTo>
                <a:lnTo>
                  <a:pt x="2885" y="769"/>
                </a:lnTo>
                <a:lnTo>
                  <a:pt x="2889" y="773"/>
                </a:lnTo>
                <a:lnTo>
                  <a:pt x="2893" y="778"/>
                </a:lnTo>
                <a:lnTo>
                  <a:pt x="2895" y="784"/>
                </a:lnTo>
                <a:lnTo>
                  <a:pt x="2897" y="787"/>
                </a:lnTo>
                <a:lnTo>
                  <a:pt x="2898" y="790"/>
                </a:lnTo>
                <a:lnTo>
                  <a:pt x="2900" y="796"/>
                </a:lnTo>
                <a:lnTo>
                  <a:pt x="2901" y="803"/>
                </a:lnTo>
                <a:lnTo>
                  <a:pt x="2902" y="810"/>
                </a:lnTo>
                <a:lnTo>
                  <a:pt x="2902" y="817"/>
                </a:lnTo>
                <a:lnTo>
                  <a:pt x="2902" y="930"/>
                </a:lnTo>
                <a:lnTo>
                  <a:pt x="2853" y="930"/>
                </a:lnTo>
                <a:lnTo>
                  <a:pt x="2853" y="826"/>
                </a:lnTo>
                <a:lnTo>
                  <a:pt x="2853" y="818"/>
                </a:lnTo>
                <a:lnTo>
                  <a:pt x="2852" y="815"/>
                </a:lnTo>
                <a:lnTo>
                  <a:pt x="2851" y="812"/>
                </a:lnTo>
                <a:lnTo>
                  <a:pt x="2848" y="806"/>
                </a:lnTo>
                <a:lnTo>
                  <a:pt x="2847" y="803"/>
                </a:lnTo>
                <a:lnTo>
                  <a:pt x="2845" y="801"/>
                </a:lnTo>
                <a:lnTo>
                  <a:pt x="2840" y="797"/>
                </a:lnTo>
                <a:lnTo>
                  <a:pt x="2837" y="795"/>
                </a:lnTo>
                <a:lnTo>
                  <a:pt x="2835" y="794"/>
                </a:lnTo>
                <a:lnTo>
                  <a:pt x="2829" y="792"/>
                </a:lnTo>
                <a:lnTo>
                  <a:pt x="2825" y="792"/>
                </a:lnTo>
                <a:lnTo>
                  <a:pt x="2822" y="792"/>
                </a:lnTo>
                <a:lnTo>
                  <a:pt x="2814" y="792"/>
                </a:lnTo>
                <a:lnTo>
                  <a:pt x="2808" y="794"/>
                </a:lnTo>
                <a:lnTo>
                  <a:pt x="2805" y="795"/>
                </a:lnTo>
                <a:lnTo>
                  <a:pt x="2802" y="797"/>
                </a:lnTo>
                <a:lnTo>
                  <a:pt x="2800" y="799"/>
                </a:lnTo>
                <a:lnTo>
                  <a:pt x="2797" y="801"/>
                </a:lnTo>
                <a:lnTo>
                  <a:pt x="2795" y="804"/>
                </a:lnTo>
                <a:lnTo>
                  <a:pt x="2793" y="806"/>
                </a:lnTo>
                <a:lnTo>
                  <a:pt x="2792" y="809"/>
                </a:lnTo>
                <a:lnTo>
                  <a:pt x="2790" y="812"/>
                </a:lnTo>
                <a:lnTo>
                  <a:pt x="2789" y="820"/>
                </a:lnTo>
                <a:lnTo>
                  <a:pt x="2788" y="824"/>
                </a:lnTo>
                <a:lnTo>
                  <a:pt x="2788" y="828"/>
                </a:lnTo>
                <a:close/>
                <a:moveTo>
                  <a:pt x="2966" y="730"/>
                </a:moveTo>
                <a:lnTo>
                  <a:pt x="2961" y="730"/>
                </a:lnTo>
                <a:lnTo>
                  <a:pt x="2956" y="729"/>
                </a:lnTo>
                <a:lnTo>
                  <a:pt x="2952" y="726"/>
                </a:lnTo>
                <a:lnTo>
                  <a:pt x="2948" y="723"/>
                </a:lnTo>
                <a:lnTo>
                  <a:pt x="2944" y="719"/>
                </a:lnTo>
                <a:lnTo>
                  <a:pt x="2942" y="715"/>
                </a:lnTo>
                <a:lnTo>
                  <a:pt x="2940" y="710"/>
                </a:lnTo>
                <a:lnTo>
                  <a:pt x="2940" y="705"/>
                </a:lnTo>
                <a:lnTo>
                  <a:pt x="2940" y="701"/>
                </a:lnTo>
                <a:lnTo>
                  <a:pt x="2942" y="696"/>
                </a:lnTo>
                <a:lnTo>
                  <a:pt x="2944" y="692"/>
                </a:lnTo>
                <a:lnTo>
                  <a:pt x="2948" y="688"/>
                </a:lnTo>
                <a:lnTo>
                  <a:pt x="2952" y="685"/>
                </a:lnTo>
                <a:lnTo>
                  <a:pt x="2956" y="683"/>
                </a:lnTo>
                <a:lnTo>
                  <a:pt x="2961" y="681"/>
                </a:lnTo>
                <a:lnTo>
                  <a:pt x="2966" y="681"/>
                </a:lnTo>
                <a:lnTo>
                  <a:pt x="2972" y="681"/>
                </a:lnTo>
                <a:lnTo>
                  <a:pt x="2977" y="683"/>
                </a:lnTo>
                <a:lnTo>
                  <a:pt x="2982" y="685"/>
                </a:lnTo>
                <a:lnTo>
                  <a:pt x="2986" y="688"/>
                </a:lnTo>
                <a:lnTo>
                  <a:pt x="2990" y="692"/>
                </a:lnTo>
                <a:lnTo>
                  <a:pt x="2992" y="696"/>
                </a:lnTo>
                <a:lnTo>
                  <a:pt x="2994" y="701"/>
                </a:lnTo>
                <a:lnTo>
                  <a:pt x="2994" y="705"/>
                </a:lnTo>
                <a:lnTo>
                  <a:pt x="2994" y="710"/>
                </a:lnTo>
                <a:lnTo>
                  <a:pt x="2992" y="715"/>
                </a:lnTo>
                <a:lnTo>
                  <a:pt x="2990" y="719"/>
                </a:lnTo>
                <a:lnTo>
                  <a:pt x="2986" y="723"/>
                </a:lnTo>
                <a:lnTo>
                  <a:pt x="2982" y="726"/>
                </a:lnTo>
                <a:lnTo>
                  <a:pt x="2977" y="729"/>
                </a:lnTo>
                <a:lnTo>
                  <a:pt x="2972" y="730"/>
                </a:lnTo>
                <a:lnTo>
                  <a:pt x="2966" y="730"/>
                </a:lnTo>
                <a:close/>
                <a:moveTo>
                  <a:pt x="2942" y="753"/>
                </a:moveTo>
                <a:lnTo>
                  <a:pt x="2992" y="753"/>
                </a:lnTo>
                <a:lnTo>
                  <a:pt x="2992" y="930"/>
                </a:lnTo>
                <a:lnTo>
                  <a:pt x="2942" y="930"/>
                </a:lnTo>
                <a:lnTo>
                  <a:pt x="2942" y="753"/>
                </a:lnTo>
                <a:close/>
                <a:moveTo>
                  <a:pt x="3195" y="753"/>
                </a:moveTo>
                <a:lnTo>
                  <a:pt x="3134" y="930"/>
                </a:lnTo>
                <a:lnTo>
                  <a:pt x="3078" y="930"/>
                </a:lnTo>
                <a:lnTo>
                  <a:pt x="3017" y="753"/>
                </a:lnTo>
                <a:lnTo>
                  <a:pt x="3068" y="753"/>
                </a:lnTo>
                <a:lnTo>
                  <a:pt x="3105" y="880"/>
                </a:lnTo>
                <a:lnTo>
                  <a:pt x="3143" y="753"/>
                </a:lnTo>
                <a:lnTo>
                  <a:pt x="3195" y="753"/>
                </a:lnTo>
                <a:close/>
                <a:moveTo>
                  <a:pt x="3294" y="933"/>
                </a:moveTo>
                <a:lnTo>
                  <a:pt x="3287" y="933"/>
                </a:lnTo>
                <a:lnTo>
                  <a:pt x="3280" y="933"/>
                </a:lnTo>
                <a:lnTo>
                  <a:pt x="3268" y="931"/>
                </a:lnTo>
                <a:lnTo>
                  <a:pt x="3263" y="929"/>
                </a:lnTo>
                <a:lnTo>
                  <a:pt x="3257" y="927"/>
                </a:lnTo>
                <a:lnTo>
                  <a:pt x="3247" y="922"/>
                </a:lnTo>
                <a:lnTo>
                  <a:pt x="3242" y="919"/>
                </a:lnTo>
                <a:lnTo>
                  <a:pt x="3237" y="916"/>
                </a:lnTo>
                <a:lnTo>
                  <a:pt x="3233" y="913"/>
                </a:lnTo>
                <a:lnTo>
                  <a:pt x="3229" y="909"/>
                </a:lnTo>
                <a:lnTo>
                  <a:pt x="3222" y="900"/>
                </a:lnTo>
                <a:lnTo>
                  <a:pt x="3219" y="896"/>
                </a:lnTo>
                <a:lnTo>
                  <a:pt x="3216" y="891"/>
                </a:lnTo>
                <a:lnTo>
                  <a:pt x="3212" y="880"/>
                </a:lnTo>
                <a:lnTo>
                  <a:pt x="3210" y="874"/>
                </a:lnTo>
                <a:lnTo>
                  <a:pt x="3209" y="868"/>
                </a:lnTo>
                <a:lnTo>
                  <a:pt x="3207" y="862"/>
                </a:lnTo>
                <a:lnTo>
                  <a:pt x="3207" y="856"/>
                </a:lnTo>
                <a:lnTo>
                  <a:pt x="3206" y="849"/>
                </a:lnTo>
                <a:lnTo>
                  <a:pt x="3206" y="842"/>
                </a:lnTo>
                <a:lnTo>
                  <a:pt x="3206" y="836"/>
                </a:lnTo>
                <a:lnTo>
                  <a:pt x="3207" y="829"/>
                </a:lnTo>
                <a:lnTo>
                  <a:pt x="3207" y="823"/>
                </a:lnTo>
                <a:lnTo>
                  <a:pt x="3209" y="817"/>
                </a:lnTo>
                <a:lnTo>
                  <a:pt x="3212" y="805"/>
                </a:lnTo>
                <a:lnTo>
                  <a:pt x="3214" y="800"/>
                </a:lnTo>
                <a:lnTo>
                  <a:pt x="3216" y="794"/>
                </a:lnTo>
                <a:lnTo>
                  <a:pt x="3222" y="785"/>
                </a:lnTo>
                <a:lnTo>
                  <a:pt x="3226" y="780"/>
                </a:lnTo>
                <a:lnTo>
                  <a:pt x="3229" y="776"/>
                </a:lnTo>
                <a:lnTo>
                  <a:pt x="3233" y="772"/>
                </a:lnTo>
                <a:lnTo>
                  <a:pt x="3237" y="769"/>
                </a:lnTo>
                <a:lnTo>
                  <a:pt x="3246" y="762"/>
                </a:lnTo>
                <a:lnTo>
                  <a:pt x="3251" y="760"/>
                </a:lnTo>
                <a:lnTo>
                  <a:pt x="3256" y="757"/>
                </a:lnTo>
                <a:lnTo>
                  <a:pt x="3262" y="755"/>
                </a:lnTo>
                <a:lnTo>
                  <a:pt x="3267" y="754"/>
                </a:lnTo>
                <a:lnTo>
                  <a:pt x="3273" y="752"/>
                </a:lnTo>
                <a:lnTo>
                  <a:pt x="3279" y="752"/>
                </a:lnTo>
                <a:lnTo>
                  <a:pt x="3292" y="751"/>
                </a:lnTo>
                <a:lnTo>
                  <a:pt x="3303" y="751"/>
                </a:lnTo>
                <a:lnTo>
                  <a:pt x="3314" y="753"/>
                </a:lnTo>
                <a:lnTo>
                  <a:pt x="3319" y="755"/>
                </a:lnTo>
                <a:lnTo>
                  <a:pt x="3324" y="756"/>
                </a:lnTo>
                <a:lnTo>
                  <a:pt x="3334" y="761"/>
                </a:lnTo>
                <a:lnTo>
                  <a:pt x="3343" y="766"/>
                </a:lnTo>
                <a:lnTo>
                  <a:pt x="3347" y="770"/>
                </a:lnTo>
                <a:lnTo>
                  <a:pt x="3351" y="773"/>
                </a:lnTo>
                <a:lnTo>
                  <a:pt x="3358" y="781"/>
                </a:lnTo>
                <a:lnTo>
                  <a:pt x="3361" y="786"/>
                </a:lnTo>
                <a:lnTo>
                  <a:pt x="3364" y="791"/>
                </a:lnTo>
                <a:lnTo>
                  <a:pt x="3366" y="796"/>
                </a:lnTo>
                <a:lnTo>
                  <a:pt x="3368" y="801"/>
                </a:lnTo>
                <a:lnTo>
                  <a:pt x="3370" y="807"/>
                </a:lnTo>
                <a:lnTo>
                  <a:pt x="3372" y="813"/>
                </a:lnTo>
                <a:lnTo>
                  <a:pt x="3373" y="819"/>
                </a:lnTo>
                <a:lnTo>
                  <a:pt x="3374" y="826"/>
                </a:lnTo>
                <a:lnTo>
                  <a:pt x="3374" y="833"/>
                </a:lnTo>
                <a:lnTo>
                  <a:pt x="3375" y="841"/>
                </a:lnTo>
                <a:lnTo>
                  <a:pt x="3375" y="854"/>
                </a:lnTo>
                <a:lnTo>
                  <a:pt x="3254" y="854"/>
                </a:lnTo>
                <a:lnTo>
                  <a:pt x="3254" y="859"/>
                </a:lnTo>
                <a:lnTo>
                  <a:pt x="3255" y="863"/>
                </a:lnTo>
                <a:lnTo>
                  <a:pt x="3256" y="868"/>
                </a:lnTo>
                <a:lnTo>
                  <a:pt x="3257" y="872"/>
                </a:lnTo>
                <a:lnTo>
                  <a:pt x="3260" y="879"/>
                </a:lnTo>
                <a:lnTo>
                  <a:pt x="3263" y="882"/>
                </a:lnTo>
                <a:lnTo>
                  <a:pt x="3265" y="885"/>
                </a:lnTo>
                <a:lnTo>
                  <a:pt x="3268" y="888"/>
                </a:lnTo>
                <a:lnTo>
                  <a:pt x="3271" y="890"/>
                </a:lnTo>
                <a:lnTo>
                  <a:pt x="3274" y="892"/>
                </a:lnTo>
                <a:lnTo>
                  <a:pt x="3278" y="894"/>
                </a:lnTo>
                <a:lnTo>
                  <a:pt x="3282" y="895"/>
                </a:lnTo>
                <a:lnTo>
                  <a:pt x="3286" y="896"/>
                </a:lnTo>
                <a:lnTo>
                  <a:pt x="3294" y="897"/>
                </a:lnTo>
                <a:lnTo>
                  <a:pt x="3300" y="896"/>
                </a:lnTo>
                <a:lnTo>
                  <a:pt x="3306" y="895"/>
                </a:lnTo>
                <a:lnTo>
                  <a:pt x="3311" y="894"/>
                </a:lnTo>
                <a:lnTo>
                  <a:pt x="3316" y="892"/>
                </a:lnTo>
                <a:lnTo>
                  <a:pt x="3318" y="890"/>
                </a:lnTo>
                <a:lnTo>
                  <a:pt x="3320" y="889"/>
                </a:lnTo>
                <a:lnTo>
                  <a:pt x="3323" y="885"/>
                </a:lnTo>
                <a:lnTo>
                  <a:pt x="3326" y="881"/>
                </a:lnTo>
                <a:lnTo>
                  <a:pt x="3328" y="876"/>
                </a:lnTo>
                <a:lnTo>
                  <a:pt x="3374" y="879"/>
                </a:lnTo>
                <a:lnTo>
                  <a:pt x="3372" y="885"/>
                </a:lnTo>
                <a:lnTo>
                  <a:pt x="3370" y="891"/>
                </a:lnTo>
                <a:lnTo>
                  <a:pt x="3367" y="896"/>
                </a:lnTo>
                <a:lnTo>
                  <a:pt x="3364" y="901"/>
                </a:lnTo>
                <a:lnTo>
                  <a:pt x="3361" y="906"/>
                </a:lnTo>
                <a:lnTo>
                  <a:pt x="3357" y="911"/>
                </a:lnTo>
                <a:lnTo>
                  <a:pt x="3352" y="915"/>
                </a:lnTo>
                <a:lnTo>
                  <a:pt x="3347" y="919"/>
                </a:lnTo>
                <a:lnTo>
                  <a:pt x="3342" y="922"/>
                </a:lnTo>
                <a:lnTo>
                  <a:pt x="3336" y="925"/>
                </a:lnTo>
                <a:lnTo>
                  <a:pt x="3330" y="928"/>
                </a:lnTo>
                <a:lnTo>
                  <a:pt x="3323" y="930"/>
                </a:lnTo>
                <a:lnTo>
                  <a:pt x="3320" y="930"/>
                </a:lnTo>
                <a:lnTo>
                  <a:pt x="3316" y="931"/>
                </a:lnTo>
                <a:lnTo>
                  <a:pt x="3309" y="932"/>
                </a:lnTo>
                <a:lnTo>
                  <a:pt x="3302" y="933"/>
                </a:lnTo>
                <a:lnTo>
                  <a:pt x="3294" y="933"/>
                </a:lnTo>
                <a:close/>
                <a:moveTo>
                  <a:pt x="3254" y="824"/>
                </a:moveTo>
                <a:lnTo>
                  <a:pt x="3329" y="824"/>
                </a:lnTo>
                <a:lnTo>
                  <a:pt x="3328" y="820"/>
                </a:lnTo>
                <a:lnTo>
                  <a:pt x="3328" y="816"/>
                </a:lnTo>
                <a:lnTo>
                  <a:pt x="3327" y="813"/>
                </a:lnTo>
                <a:lnTo>
                  <a:pt x="3326" y="809"/>
                </a:lnTo>
                <a:lnTo>
                  <a:pt x="3324" y="806"/>
                </a:lnTo>
                <a:lnTo>
                  <a:pt x="3323" y="803"/>
                </a:lnTo>
                <a:lnTo>
                  <a:pt x="3321" y="800"/>
                </a:lnTo>
                <a:lnTo>
                  <a:pt x="3318" y="798"/>
                </a:lnTo>
                <a:lnTo>
                  <a:pt x="3313" y="793"/>
                </a:lnTo>
                <a:lnTo>
                  <a:pt x="3307" y="790"/>
                </a:lnTo>
                <a:lnTo>
                  <a:pt x="3300" y="788"/>
                </a:lnTo>
                <a:lnTo>
                  <a:pt x="3292" y="787"/>
                </a:lnTo>
                <a:lnTo>
                  <a:pt x="3285" y="788"/>
                </a:lnTo>
                <a:lnTo>
                  <a:pt x="3281" y="789"/>
                </a:lnTo>
                <a:lnTo>
                  <a:pt x="3278" y="790"/>
                </a:lnTo>
                <a:lnTo>
                  <a:pt x="3271" y="793"/>
                </a:lnTo>
                <a:lnTo>
                  <a:pt x="3268" y="796"/>
                </a:lnTo>
                <a:lnTo>
                  <a:pt x="3266" y="798"/>
                </a:lnTo>
                <a:lnTo>
                  <a:pt x="3261" y="804"/>
                </a:lnTo>
                <a:lnTo>
                  <a:pt x="3258" y="810"/>
                </a:lnTo>
                <a:lnTo>
                  <a:pt x="3256" y="813"/>
                </a:lnTo>
                <a:lnTo>
                  <a:pt x="3255" y="816"/>
                </a:lnTo>
                <a:lnTo>
                  <a:pt x="3254" y="824"/>
                </a:lnTo>
                <a:close/>
                <a:moveTo>
                  <a:pt x="3409" y="930"/>
                </a:moveTo>
                <a:lnTo>
                  <a:pt x="3409" y="753"/>
                </a:lnTo>
                <a:lnTo>
                  <a:pt x="3457" y="753"/>
                </a:lnTo>
                <a:lnTo>
                  <a:pt x="3457" y="784"/>
                </a:lnTo>
                <a:lnTo>
                  <a:pt x="3461" y="776"/>
                </a:lnTo>
                <a:lnTo>
                  <a:pt x="3465" y="769"/>
                </a:lnTo>
                <a:lnTo>
                  <a:pt x="3470" y="764"/>
                </a:lnTo>
                <a:lnTo>
                  <a:pt x="3475" y="759"/>
                </a:lnTo>
                <a:lnTo>
                  <a:pt x="3478" y="757"/>
                </a:lnTo>
                <a:lnTo>
                  <a:pt x="3481" y="755"/>
                </a:lnTo>
                <a:lnTo>
                  <a:pt x="3487" y="753"/>
                </a:lnTo>
                <a:lnTo>
                  <a:pt x="3494" y="751"/>
                </a:lnTo>
                <a:lnTo>
                  <a:pt x="3501" y="751"/>
                </a:lnTo>
                <a:lnTo>
                  <a:pt x="3509" y="751"/>
                </a:lnTo>
                <a:lnTo>
                  <a:pt x="3517" y="752"/>
                </a:lnTo>
                <a:lnTo>
                  <a:pt x="3517" y="796"/>
                </a:lnTo>
                <a:lnTo>
                  <a:pt x="3513" y="795"/>
                </a:lnTo>
                <a:lnTo>
                  <a:pt x="3507" y="794"/>
                </a:lnTo>
                <a:lnTo>
                  <a:pt x="3496" y="793"/>
                </a:lnTo>
                <a:lnTo>
                  <a:pt x="3488" y="794"/>
                </a:lnTo>
                <a:lnTo>
                  <a:pt x="3485" y="795"/>
                </a:lnTo>
                <a:lnTo>
                  <a:pt x="3481" y="796"/>
                </a:lnTo>
                <a:lnTo>
                  <a:pt x="3478" y="797"/>
                </a:lnTo>
                <a:lnTo>
                  <a:pt x="3475" y="799"/>
                </a:lnTo>
                <a:lnTo>
                  <a:pt x="3472" y="801"/>
                </a:lnTo>
                <a:lnTo>
                  <a:pt x="3469" y="803"/>
                </a:lnTo>
                <a:lnTo>
                  <a:pt x="3465" y="809"/>
                </a:lnTo>
                <a:lnTo>
                  <a:pt x="3463" y="812"/>
                </a:lnTo>
                <a:lnTo>
                  <a:pt x="3461" y="815"/>
                </a:lnTo>
                <a:lnTo>
                  <a:pt x="3460" y="818"/>
                </a:lnTo>
                <a:lnTo>
                  <a:pt x="3459" y="822"/>
                </a:lnTo>
                <a:lnTo>
                  <a:pt x="3459" y="826"/>
                </a:lnTo>
                <a:lnTo>
                  <a:pt x="3459" y="830"/>
                </a:lnTo>
                <a:lnTo>
                  <a:pt x="3459" y="930"/>
                </a:lnTo>
                <a:lnTo>
                  <a:pt x="3409" y="930"/>
                </a:lnTo>
                <a:close/>
                <a:moveTo>
                  <a:pt x="3690" y="804"/>
                </a:moveTo>
                <a:lnTo>
                  <a:pt x="3645" y="806"/>
                </a:lnTo>
                <a:lnTo>
                  <a:pt x="3644" y="802"/>
                </a:lnTo>
                <a:lnTo>
                  <a:pt x="3642" y="798"/>
                </a:lnTo>
                <a:lnTo>
                  <a:pt x="3639" y="795"/>
                </a:lnTo>
                <a:lnTo>
                  <a:pt x="3636" y="792"/>
                </a:lnTo>
                <a:lnTo>
                  <a:pt x="3632" y="789"/>
                </a:lnTo>
                <a:lnTo>
                  <a:pt x="3627" y="787"/>
                </a:lnTo>
                <a:lnTo>
                  <a:pt x="3622" y="786"/>
                </a:lnTo>
                <a:lnTo>
                  <a:pt x="3616" y="786"/>
                </a:lnTo>
                <a:lnTo>
                  <a:pt x="3610" y="786"/>
                </a:lnTo>
                <a:lnTo>
                  <a:pt x="3605" y="787"/>
                </a:lnTo>
                <a:lnTo>
                  <a:pt x="3601" y="788"/>
                </a:lnTo>
                <a:lnTo>
                  <a:pt x="3596" y="790"/>
                </a:lnTo>
                <a:lnTo>
                  <a:pt x="3593" y="793"/>
                </a:lnTo>
                <a:lnTo>
                  <a:pt x="3591" y="796"/>
                </a:lnTo>
                <a:lnTo>
                  <a:pt x="3589" y="799"/>
                </a:lnTo>
                <a:lnTo>
                  <a:pt x="3589" y="803"/>
                </a:lnTo>
                <a:lnTo>
                  <a:pt x="3589" y="806"/>
                </a:lnTo>
                <a:lnTo>
                  <a:pt x="3590" y="809"/>
                </a:lnTo>
                <a:lnTo>
                  <a:pt x="3591" y="811"/>
                </a:lnTo>
                <a:lnTo>
                  <a:pt x="3594" y="814"/>
                </a:lnTo>
                <a:lnTo>
                  <a:pt x="3597" y="816"/>
                </a:lnTo>
                <a:lnTo>
                  <a:pt x="3601" y="818"/>
                </a:lnTo>
                <a:lnTo>
                  <a:pt x="3605" y="819"/>
                </a:lnTo>
                <a:lnTo>
                  <a:pt x="3611" y="821"/>
                </a:lnTo>
                <a:lnTo>
                  <a:pt x="3643" y="827"/>
                </a:lnTo>
                <a:lnTo>
                  <a:pt x="3649" y="829"/>
                </a:lnTo>
                <a:lnTo>
                  <a:pt x="3655" y="830"/>
                </a:lnTo>
                <a:lnTo>
                  <a:pt x="3660" y="832"/>
                </a:lnTo>
                <a:lnTo>
                  <a:pt x="3665" y="834"/>
                </a:lnTo>
                <a:lnTo>
                  <a:pt x="3674" y="839"/>
                </a:lnTo>
                <a:lnTo>
                  <a:pt x="3681" y="844"/>
                </a:lnTo>
                <a:lnTo>
                  <a:pt x="3684" y="848"/>
                </a:lnTo>
                <a:lnTo>
                  <a:pt x="3687" y="851"/>
                </a:lnTo>
                <a:lnTo>
                  <a:pt x="3689" y="854"/>
                </a:lnTo>
                <a:lnTo>
                  <a:pt x="3691" y="858"/>
                </a:lnTo>
                <a:lnTo>
                  <a:pt x="3693" y="866"/>
                </a:lnTo>
                <a:lnTo>
                  <a:pt x="3694" y="870"/>
                </a:lnTo>
                <a:lnTo>
                  <a:pt x="3694" y="875"/>
                </a:lnTo>
                <a:lnTo>
                  <a:pt x="3694" y="879"/>
                </a:lnTo>
                <a:lnTo>
                  <a:pt x="3694" y="883"/>
                </a:lnTo>
                <a:lnTo>
                  <a:pt x="3693" y="888"/>
                </a:lnTo>
                <a:lnTo>
                  <a:pt x="3692" y="891"/>
                </a:lnTo>
                <a:lnTo>
                  <a:pt x="3690" y="895"/>
                </a:lnTo>
                <a:lnTo>
                  <a:pt x="3688" y="899"/>
                </a:lnTo>
                <a:lnTo>
                  <a:pt x="3686" y="902"/>
                </a:lnTo>
                <a:lnTo>
                  <a:pt x="3684" y="906"/>
                </a:lnTo>
                <a:lnTo>
                  <a:pt x="3678" y="912"/>
                </a:lnTo>
                <a:lnTo>
                  <a:pt x="3672" y="917"/>
                </a:lnTo>
                <a:lnTo>
                  <a:pt x="3664" y="922"/>
                </a:lnTo>
                <a:lnTo>
                  <a:pt x="3656" y="926"/>
                </a:lnTo>
                <a:lnTo>
                  <a:pt x="3647" y="929"/>
                </a:lnTo>
                <a:lnTo>
                  <a:pt x="3637" y="931"/>
                </a:lnTo>
                <a:lnTo>
                  <a:pt x="3627" y="933"/>
                </a:lnTo>
                <a:lnTo>
                  <a:pt x="3615" y="933"/>
                </a:lnTo>
                <a:lnTo>
                  <a:pt x="3607" y="933"/>
                </a:lnTo>
                <a:lnTo>
                  <a:pt x="3599" y="932"/>
                </a:lnTo>
                <a:lnTo>
                  <a:pt x="3591" y="931"/>
                </a:lnTo>
                <a:lnTo>
                  <a:pt x="3584" y="930"/>
                </a:lnTo>
                <a:lnTo>
                  <a:pt x="3577" y="928"/>
                </a:lnTo>
                <a:lnTo>
                  <a:pt x="3571" y="925"/>
                </a:lnTo>
                <a:lnTo>
                  <a:pt x="3565" y="922"/>
                </a:lnTo>
                <a:lnTo>
                  <a:pt x="3560" y="919"/>
                </a:lnTo>
                <a:lnTo>
                  <a:pt x="3555" y="915"/>
                </a:lnTo>
                <a:lnTo>
                  <a:pt x="3550" y="911"/>
                </a:lnTo>
                <a:lnTo>
                  <a:pt x="3546" y="906"/>
                </a:lnTo>
                <a:lnTo>
                  <a:pt x="3543" y="901"/>
                </a:lnTo>
                <a:lnTo>
                  <a:pt x="3540" y="896"/>
                </a:lnTo>
                <a:lnTo>
                  <a:pt x="3538" y="891"/>
                </a:lnTo>
                <a:lnTo>
                  <a:pt x="3536" y="885"/>
                </a:lnTo>
                <a:lnTo>
                  <a:pt x="3535" y="879"/>
                </a:lnTo>
                <a:lnTo>
                  <a:pt x="3584" y="876"/>
                </a:lnTo>
                <a:lnTo>
                  <a:pt x="3585" y="881"/>
                </a:lnTo>
                <a:lnTo>
                  <a:pt x="3587" y="886"/>
                </a:lnTo>
                <a:lnTo>
                  <a:pt x="3590" y="889"/>
                </a:lnTo>
                <a:lnTo>
                  <a:pt x="3594" y="892"/>
                </a:lnTo>
                <a:lnTo>
                  <a:pt x="3599" y="895"/>
                </a:lnTo>
                <a:lnTo>
                  <a:pt x="3604" y="897"/>
                </a:lnTo>
                <a:lnTo>
                  <a:pt x="3609" y="898"/>
                </a:lnTo>
                <a:lnTo>
                  <a:pt x="3616" y="898"/>
                </a:lnTo>
                <a:lnTo>
                  <a:pt x="3622" y="898"/>
                </a:lnTo>
                <a:lnTo>
                  <a:pt x="3627" y="897"/>
                </a:lnTo>
                <a:lnTo>
                  <a:pt x="3632" y="895"/>
                </a:lnTo>
                <a:lnTo>
                  <a:pt x="3634" y="894"/>
                </a:lnTo>
                <a:lnTo>
                  <a:pt x="3636" y="893"/>
                </a:lnTo>
                <a:lnTo>
                  <a:pt x="3640" y="890"/>
                </a:lnTo>
                <a:lnTo>
                  <a:pt x="3642" y="887"/>
                </a:lnTo>
                <a:lnTo>
                  <a:pt x="3643" y="886"/>
                </a:lnTo>
                <a:lnTo>
                  <a:pt x="3644" y="884"/>
                </a:lnTo>
                <a:lnTo>
                  <a:pt x="3644" y="880"/>
                </a:lnTo>
                <a:lnTo>
                  <a:pt x="3644" y="877"/>
                </a:lnTo>
                <a:lnTo>
                  <a:pt x="3643" y="874"/>
                </a:lnTo>
                <a:lnTo>
                  <a:pt x="3641" y="871"/>
                </a:lnTo>
                <a:lnTo>
                  <a:pt x="3639" y="869"/>
                </a:lnTo>
                <a:lnTo>
                  <a:pt x="3635" y="867"/>
                </a:lnTo>
                <a:lnTo>
                  <a:pt x="3631" y="865"/>
                </a:lnTo>
                <a:lnTo>
                  <a:pt x="3627" y="864"/>
                </a:lnTo>
                <a:lnTo>
                  <a:pt x="3622" y="862"/>
                </a:lnTo>
                <a:lnTo>
                  <a:pt x="3591" y="856"/>
                </a:lnTo>
                <a:lnTo>
                  <a:pt x="3585" y="855"/>
                </a:lnTo>
                <a:lnTo>
                  <a:pt x="3579" y="853"/>
                </a:lnTo>
                <a:lnTo>
                  <a:pt x="3569" y="849"/>
                </a:lnTo>
                <a:lnTo>
                  <a:pt x="3564" y="847"/>
                </a:lnTo>
                <a:lnTo>
                  <a:pt x="3560" y="844"/>
                </a:lnTo>
                <a:lnTo>
                  <a:pt x="3556" y="842"/>
                </a:lnTo>
                <a:lnTo>
                  <a:pt x="3553" y="839"/>
                </a:lnTo>
                <a:lnTo>
                  <a:pt x="3550" y="835"/>
                </a:lnTo>
                <a:lnTo>
                  <a:pt x="3547" y="832"/>
                </a:lnTo>
                <a:lnTo>
                  <a:pt x="3545" y="828"/>
                </a:lnTo>
                <a:lnTo>
                  <a:pt x="3543" y="824"/>
                </a:lnTo>
                <a:lnTo>
                  <a:pt x="3542" y="820"/>
                </a:lnTo>
                <a:lnTo>
                  <a:pt x="3541" y="815"/>
                </a:lnTo>
                <a:lnTo>
                  <a:pt x="3540" y="811"/>
                </a:lnTo>
                <a:lnTo>
                  <a:pt x="3540" y="806"/>
                </a:lnTo>
                <a:lnTo>
                  <a:pt x="3540" y="800"/>
                </a:lnTo>
                <a:lnTo>
                  <a:pt x="3541" y="794"/>
                </a:lnTo>
                <a:lnTo>
                  <a:pt x="3543" y="788"/>
                </a:lnTo>
                <a:lnTo>
                  <a:pt x="3545" y="783"/>
                </a:lnTo>
                <a:lnTo>
                  <a:pt x="3548" y="778"/>
                </a:lnTo>
                <a:lnTo>
                  <a:pt x="3551" y="774"/>
                </a:lnTo>
                <a:lnTo>
                  <a:pt x="3556" y="769"/>
                </a:lnTo>
                <a:lnTo>
                  <a:pt x="3560" y="766"/>
                </a:lnTo>
                <a:lnTo>
                  <a:pt x="3566" y="762"/>
                </a:lnTo>
                <a:lnTo>
                  <a:pt x="3572" y="759"/>
                </a:lnTo>
                <a:lnTo>
                  <a:pt x="3578" y="757"/>
                </a:lnTo>
                <a:lnTo>
                  <a:pt x="3584" y="754"/>
                </a:lnTo>
                <a:lnTo>
                  <a:pt x="3588" y="754"/>
                </a:lnTo>
                <a:lnTo>
                  <a:pt x="3591" y="753"/>
                </a:lnTo>
                <a:lnTo>
                  <a:pt x="3599" y="752"/>
                </a:lnTo>
                <a:lnTo>
                  <a:pt x="3607" y="751"/>
                </a:lnTo>
                <a:lnTo>
                  <a:pt x="3615" y="751"/>
                </a:lnTo>
                <a:lnTo>
                  <a:pt x="3623" y="751"/>
                </a:lnTo>
                <a:lnTo>
                  <a:pt x="3631" y="752"/>
                </a:lnTo>
                <a:lnTo>
                  <a:pt x="3638" y="753"/>
                </a:lnTo>
                <a:lnTo>
                  <a:pt x="3645" y="754"/>
                </a:lnTo>
                <a:lnTo>
                  <a:pt x="3651" y="756"/>
                </a:lnTo>
                <a:lnTo>
                  <a:pt x="3657" y="759"/>
                </a:lnTo>
                <a:lnTo>
                  <a:pt x="3663" y="762"/>
                </a:lnTo>
                <a:lnTo>
                  <a:pt x="3668" y="765"/>
                </a:lnTo>
                <a:lnTo>
                  <a:pt x="3672" y="769"/>
                </a:lnTo>
                <a:lnTo>
                  <a:pt x="3676" y="773"/>
                </a:lnTo>
                <a:lnTo>
                  <a:pt x="3680" y="777"/>
                </a:lnTo>
                <a:lnTo>
                  <a:pt x="3683" y="782"/>
                </a:lnTo>
                <a:lnTo>
                  <a:pt x="3685" y="787"/>
                </a:lnTo>
                <a:lnTo>
                  <a:pt x="3688" y="792"/>
                </a:lnTo>
                <a:lnTo>
                  <a:pt x="3689" y="798"/>
                </a:lnTo>
                <a:lnTo>
                  <a:pt x="3690" y="804"/>
                </a:lnTo>
                <a:close/>
                <a:moveTo>
                  <a:pt x="3751" y="730"/>
                </a:moveTo>
                <a:lnTo>
                  <a:pt x="3746" y="730"/>
                </a:lnTo>
                <a:lnTo>
                  <a:pt x="3741" y="729"/>
                </a:lnTo>
                <a:lnTo>
                  <a:pt x="3736" y="726"/>
                </a:lnTo>
                <a:lnTo>
                  <a:pt x="3732" y="723"/>
                </a:lnTo>
                <a:lnTo>
                  <a:pt x="3729" y="719"/>
                </a:lnTo>
                <a:lnTo>
                  <a:pt x="3726" y="715"/>
                </a:lnTo>
                <a:lnTo>
                  <a:pt x="3725" y="710"/>
                </a:lnTo>
                <a:lnTo>
                  <a:pt x="3724" y="705"/>
                </a:lnTo>
                <a:lnTo>
                  <a:pt x="3725" y="701"/>
                </a:lnTo>
                <a:lnTo>
                  <a:pt x="3726" y="696"/>
                </a:lnTo>
                <a:lnTo>
                  <a:pt x="3729" y="692"/>
                </a:lnTo>
                <a:lnTo>
                  <a:pt x="3732" y="688"/>
                </a:lnTo>
                <a:lnTo>
                  <a:pt x="3736" y="685"/>
                </a:lnTo>
                <a:lnTo>
                  <a:pt x="3741" y="683"/>
                </a:lnTo>
                <a:lnTo>
                  <a:pt x="3746" y="681"/>
                </a:lnTo>
                <a:lnTo>
                  <a:pt x="3751" y="681"/>
                </a:lnTo>
                <a:lnTo>
                  <a:pt x="3756" y="681"/>
                </a:lnTo>
                <a:lnTo>
                  <a:pt x="3761" y="683"/>
                </a:lnTo>
                <a:lnTo>
                  <a:pt x="3765" y="685"/>
                </a:lnTo>
                <a:lnTo>
                  <a:pt x="3770" y="688"/>
                </a:lnTo>
                <a:lnTo>
                  <a:pt x="3773" y="692"/>
                </a:lnTo>
                <a:lnTo>
                  <a:pt x="3775" y="696"/>
                </a:lnTo>
                <a:lnTo>
                  <a:pt x="3777" y="701"/>
                </a:lnTo>
                <a:lnTo>
                  <a:pt x="3777" y="705"/>
                </a:lnTo>
                <a:lnTo>
                  <a:pt x="3777" y="710"/>
                </a:lnTo>
                <a:lnTo>
                  <a:pt x="3775" y="715"/>
                </a:lnTo>
                <a:lnTo>
                  <a:pt x="3773" y="719"/>
                </a:lnTo>
                <a:lnTo>
                  <a:pt x="3770" y="723"/>
                </a:lnTo>
                <a:lnTo>
                  <a:pt x="3765" y="726"/>
                </a:lnTo>
                <a:lnTo>
                  <a:pt x="3761" y="729"/>
                </a:lnTo>
                <a:lnTo>
                  <a:pt x="3756" y="730"/>
                </a:lnTo>
                <a:lnTo>
                  <a:pt x="3751" y="730"/>
                </a:lnTo>
                <a:close/>
                <a:moveTo>
                  <a:pt x="3726" y="753"/>
                </a:moveTo>
                <a:lnTo>
                  <a:pt x="3775" y="753"/>
                </a:lnTo>
                <a:lnTo>
                  <a:pt x="3775" y="930"/>
                </a:lnTo>
                <a:lnTo>
                  <a:pt x="3726" y="930"/>
                </a:lnTo>
                <a:lnTo>
                  <a:pt x="3726" y="753"/>
                </a:lnTo>
                <a:close/>
                <a:moveTo>
                  <a:pt x="3908" y="753"/>
                </a:moveTo>
                <a:lnTo>
                  <a:pt x="3908" y="790"/>
                </a:lnTo>
                <a:lnTo>
                  <a:pt x="3874" y="790"/>
                </a:lnTo>
                <a:lnTo>
                  <a:pt x="3874" y="876"/>
                </a:lnTo>
                <a:lnTo>
                  <a:pt x="3874" y="880"/>
                </a:lnTo>
                <a:lnTo>
                  <a:pt x="3875" y="884"/>
                </a:lnTo>
                <a:lnTo>
                  <a:pt x="3876" y="886"/>
                </a:lnTo>
                <a:lnTo>
                  <a:pt x="3877" y="887"/>
                </a:lnTo>
                <a:lnTo>
                  <a:pt x="3879" y="889"/>
                </a:lnTo>
                <a:lnTo>
                  <a:pt x="3881" y="891"/>
                </a:lnTo>
                <a:lnTo>
                  <a:pt x="3884" y="892"/>
                </a:lnTo>
                <a:lnTo>
                  <a:pt x="3887" y="893"/>
                </a:lnTo>
                <a:lnTo>
                  <a:pt x="3891" y="893"/>
                </a:lnTo>
                <a:lnTo>
                  <a:pt x="3899" y="892"/>
                </a:lnTo>
                <a:lnTo>
                  <a:pt x="3904" y="891"/>
                </a:lnTo>
                <a:lnTo>
                  <a:pt x="3912" y="928"/>
                </a:lnTo>
                <a:lnTo>
                  <a:pt x="3901" y="930"/>
                </a:lnTo>
                <a:lnTo>
                  <a:pt x="3893" y="932"/>
                </a:lnTo>
                <a:lnTo>
                  <a:pt x="3884" y="932"/>
                </a:lnTo>
                <a:lnTo>
                  <a:pt x="3878" y="932"/>
                </a:lnTo>
                <a:lnTo>
                  <a:pt x="3871" y="932"/>
                </a:lnTo>
                <a:lnTo>
                  <a:pt x="3866" y="931"/>
                </a:lnTo>
                <a:lnTo>
                  <a:pt x="3860" y="930"/>
                </a:lnTo>
                <a:lnTo>
                  <a:pt x="3855" y="928"/>
                </a:lnTo>
                <a:lnTo>
                  <a:pt x="3850" y="926"/>
                </a:lnTo>
                <a:lnTo>
                  <a:pt x="3845" y="924"/>
                </a:lnTo>
                <a:lnTo>
                  <a:pt x="3841" y="921"/>
                </a:lnTo>
                <a:lnTo>
                  <a:pt x="3837" y="917"/>
                </a:lnTo>
                <a:lnTo>
                  <a:pt x="3834" y="914"/>
                </a:lnTo>
                <a:lnTo>
                  <a:pt x="3831" y="909"/>
                </a:lnTo>
                <a:lnTo>
                  <a:pt x="3829" y="905"/>
                </a:lnTo>
                <a:lnTo>
                  <a:pt x="3827" y="900"/>
                </a:lnTo>
                <a:lnTo>
                  <a:pt x="3826" y="894"/>
                </a:lnTo>
                <a:lnTo>
                  <a:pt x="3825" y="888"/>
                </a:lnTo>
                <a:lnTo>
                  <a:pt x="3825" y="882"/>
                </a:lnTo>
                <a:lnTo>
                  <a:pt x="3825" y="790"/>
                </a:lnTo>
                <a:lnTo>
                  <a:pt x="3801" y="790"/>
                </a:lnTo>
                <a:lnTo>
                  <a:pt x="3801" y="753"/>
                </a:lnTo>
                <a:lnTo>
                  <a:pt x="3825" y="753"/>
                </a:lnTo>
                <a:lnTo>
                  <a:pt x="3825" y="711"/>
                </a:lnTo>
                <a:lnTo>
                  <a:pt x="3874" y="711"/>
                </a:lnTo>
                <a:lnTo>
                  <a:pt x="3874" y="753"/>
                </a:lnTo>
                <a:lnTo>
                  <a:pt x="3908" y="753"/>
                </a:lnTo>
                <a:close/>
                <a:moveTo>
                  <a:pt x="3974" y="996"/>
                </a:moveTo>
                <a:lnTo>
                  <a:pt x="3965" y="996"/>
                </a:lnTo>
                <a:lnTo>
                  <a:pt x="3956" y="995"/>
                </a:lnTo>
                <a:lnTo>
                  <a:pt x="3949" y="993"/>
                </a:lnTo>
                <a:lnTo>
                  <a:pt x="3943" y="991"/>
                </a:lnTo>
                <a:lnTo>
                  <a:pt x="3954" y="954"/>
                </a:lnTo>
                <a:lnTo>
                  <a:pt x="3960" y="956"/>
                </a:lnTo>
                <a:lnTo>
                  <a:pt x="3966" y="957"/>
                </a:lnTo>
                <a:lnTo>
                  <a:pt x="3971" y="957"/>
                </a:lnTo>
                <a:lnTo>
                  <a:pt x="3976" y="957"/>
                </a:lnTo>
                <a:lnTo>
                  <a:pt x="3978" y="956"/>
                </a:lnTo>
                <a:lnTo>
                  <a:pt x="3980" y="955"/>
                </a:lnTo>
                <a:lnTo>
                  <a:pt x="3984" y="952"/>
                </a:lnTo>
                <a:lnTo>
                  <a:pt x="3987" y="948"/>
                </a:lnTo>
                <a:lnTo>
                  <a:pt x="3990" y="942"/>
                </a:lnTo>
                <a:lnTo>
                  <a:pt x="3993" y="935"/>
                </a:lnTo>
                <a:lnTo>
                  <a:pt x="3930" y="753"/>
                </a:lnTo>
                <a:lnTo>
                  <a:pt x="3981" y="753"/>
                </a:lnTo>
                <a:lnTo>
                  <a:pt x="4018" y="883"/>
                </a:lnTo>
                <a:lnTo>
                  <a:pt x="4056" y="753"/>
                </a:lnTo>
                <a:lnTo>
                  <a:pt x="4108" y="753"/>
                </a:lnTo>
                <a:lnTo>
                  <a:pt x="4040" y="949"/>
                </a:lnTo>
                <a:lnTo>
                  <a:pt x="4035" y="959"/>
                </a:lnTo>
                <a:lnTo>
                  <a:pt x="4033" y="964"/>
                </a:lnTo>
                <a:lnTo>
                  <a:pt x="4030" y="968"/>
                </a:lnTo>
                <a:lnTo>
                  <a:pt x="4024" y="976"/>
                </a:lnTo>
                <a:lnTo>
                  <a:pt x="4017" y="983"/>
                </a:lnTo>
                <a:lnTo>
                  <a:pt x="4013" y="986"/>
                </a:lnTo>
                <a:lnTo>
                  <a:pt x="4008" y="989"/>
                </a:lnTo>
                <a:lnTo>
                  <a:pt x="4003" y="991"/>
                </a:lnTo>
                <a:lnTo>
                  <a:pt x="3998" y="993"/>
                </a:lnTo>
                <a:lnTo>
                  <a:pt x="3993" y="994"/>
                </a:lnTo>
                <a:lnTo>
                  <a:pt x="3987" y="995"/>
                </a:lnTo>
                <a:lnTo>
                  <a:pt x="3980" y="996"/>
                </a:lnTo>
                <a:lnTo>
                  <a:pt x="3974" y="996"/>
                </a:lnTo>
                <a:close/>
                <a:moveTo>
                  <a:pt x="1623" y="590"/>
                </a:moveTo>
                <a:lnTo>
                  <a:pt x="1569" y="590"/>
                </a:lnTo>
                <a:lnTo>
                  <a:pt x="1651" y="354"/>
                </a:lnTo>
                <a:lnTo>
                  <a:pt x="1715" y="354"/>
                </a:lnTo>
                <a:lnTo>
                  <a:pt x="1797" y="590"/>
                </a:lnTo>
                <a:lnTo>
                  <a:pt x="1743" y="590"/>
                </a:lnTo>
                <a:lnTo>
                  <a:pt x="1726" y="536"/>
                </a:lnTo>
                <a:lnTo>
                  <a:pt x="1641" y="536"/>
                </a:lnTo>
                <a:lnTo>
                  <a:pt x="1623" y="590"/>
                </a:lnTo>
                <a:close/>
                <a:moveTo>
                  <a:pt x="1653" y="497"/>
                </a:moveTo>
                <a:lnTo>
                  <a:pt x="1713" y="497"/>
                </a:lnTo>
                <a:lnTo>
                  <a:pt x="1684" y="408"/>
                </a:lnTo>
                <a:lnTo>
                  <a:pt x="1653" y="497"/>
                </a:lnTo>
                <a:close/>
                <a:moveTo>
                  <a:pt x="1874" y="593"/>
                </a:moveTo>
                <a:lnTo>
                  <a:pt x="1867" y="593"/>
                </a:lnTo>
                <a:lnTo>
                  <a:pt x="1861" y="592"/>
                </a:lnTo>
                <a:lnTo>
                  <a:pt x="1856" y="591"/>
                </a:lnTo>
                <a:lnTo>
                  <a:pt x="1850" y="590"/>
                </a:lnTo>
                <a:lnTo>
                  <a:pt x="1845" y="588"/>
                </a:lnTo>
                <a:lnTo>
                  <a:pt x="1840" y="586"/>
                </a:lnTo>
                <a:lnTo>
                  <a:pt x="1836" y="583"/>
                </a:lnTo>
                <a:lnTo>
                  <a:pt x="1832" y="580"/>
                </a:lnTo>
                <a:lnTo>
                  <a:pt x="1828" y="576"/>
                </a:lnTo>
                <a:lnTo>
                  <a:pt x="1824" y="572"/>
                </a:lnTo>
                <a:lnTo>
                  <a:pt x="1821" y="568"/>
                </a:lnTo>
                <a:lnTo>
                  <a:pt x="1820" y="566"/>
                </a:lnTo>
                <a:lnTo>
                  <a:pt x="1819" y="563"/>
                </a:lnTo>
                <a:lnTo>
                  <a:pt x="1817" y="558"/>
                </a:lnTo>
                <a:lnTo>
                  <a:pt x="1816" y="553"/>
                </a:lnTo>
                <a:lnTo>
                  <a:pt x="1815" y="547"/>
                </a:lnTo>
                <a:lnTo>
                  <a:pt x="1815" y="540"/>
                </a:lnTo>
                <a:lnTo>
                  <a:pt x="1815" y="531"/>
                </a:lnTo>
                <a:lnTo>
                  <a:pt x="1817" y="523"/>
                </a:lnTo>
                <a:lnTo>
                  <a:pt x="1818" y="519"/>
                </a:lnTo>
                <a:lnTo>
                  <a:pt x="1820" y="515"/>
                </a:lnTo>
                <a:lnTo>
                  <a:pt x="1824" y="509"/>
                </a:lnTo>
                <a:lnTo>
                  <a:pt x="1827" y="507"/>
                </a:lnTo>
                <a:lnTo>
                  <a:pt x="1829" y="504"/>
                </a:lnTo>
                <a:lnTo>
                  <a:pt x="1832" y="502"/>
                </a:lnTo>
                <a:lnTo>
                  <a:pt x="1835" y="499"/>
                </a:lnTo>
                <a:lnTo>
                  <a:pt x="1838" y="497"/>
                </a:lnTo>
                <a:lnTo>
                  <a:pt x="1841" y="496"/>
                </a:lnTo>
                <a:lnTo>
                  <a:pt x="1845" y="494"/>
                </a:lnTo>
                <a:lnTo>
                  <a:pt x="1849" y="493"/>
                </a:lnTo>
                <a:lnTo>
                  <a:pt x="1856" y="490"/>
                </a:lnTo>
                <a:lnTo>
                  <a:pt x="1864" y="488"/>
                </a:lnTo>
                <a:lnTo>
                  <a:pt x="1873" y="487"/>
                </a:lnTo>
                <a:lnTo>
                  <a:pt x="1881" y="486"/>
                </a:lnTo>
                <a:lnTo>
                  <a:pt x="1901" y="484"/>
                </a:lnTo>
                <a:lnTo>
                  <a:pt x="1908" y="482"/>
                </a:lnTo>
                <a:lnTo>
                  <a:pt x="1914" y="481"/>
                </a:lnTo>
                <a:lnTo>
                  <a:pt x="1918" y="479"/>
                </a:lnTo>
                <a:lnTo>
                  <a:pt x="1920" y="478"/>
                </a:lnTo>
                <a:lnTo>
                  <a:pt x="1922" y="477"/>
                </a:lnTo>
                <a:lnTo>
                  <a:pt x="1923" y="476"/>
                </a:lnTo>
                <a:lnTo>
                  <a:pt x="1923" y="474"/>
                </a:lnTo>
                <a:lnTo>
                  <a:pt x="1924" y="472"/>
                </a:lnTo>
                <a:lnTo>
                  <a:pt x="1924" y="470"/>
                </a:lnTo>
                <a:lnTo>
                  <a:pt x="1924" y="464"/>
                </a:lnTo>
                <a:lnTo>
                  <a:pt x="1922" y="460"/>
                </a:lnTo>
                <a:lnTo>
                  <a:pt x="1921" y="458"/>
                </a:lnTo>
                <a:lnTo>
                  <a:pt x="1920" y="456"/>
                </a:lnTo>
                <a:lnTo>
                  <a:pt x="1919" y="454"/>
                </a:lnTo>
                <a:lnTo>
                  <a:pt x="1917" y="452"/>
                </a:lnTo>
                <a:lnTo>
                  <a:pt x="1913" y="450"/>
                </a:lnTo>
                <a:lnTo>
                  <a:pt x="1909" y="448"/>
                </a:lnTo>
                <a:lnTo>
                  <a:pt x="1904" y="447"/>
                </a:lnTo>
                <a:lnTo>
                  <a:pt x="1898" y="446"/>
                </a:lnTo>
                <a:lnTo>
                  <a:pt x="1892" y="447"/>
                </a:lnTo>
                <a:lnTo>
                  <a:pt x="1886" y="448"/>
                </a:lnTo>
                <a:lnTo>
                  <a:pt x="1881" y="450"/>
                </a:lnTo>
                <a:lnTo>
                  <a:pt x="1877" y="452"/>
                </a:lnTo>
                <a:lnTo>
                  <a:pt x="1873" y="455"/>
                </a:lnTo>
                <a:lnTo>
                  <a:pt x="1870" y="459"/>
                </a:lnTo>
                <a:lnTo>
                  <a:pt x="1868" y="463"/>
                </a:lnTo>
                <a:lnTo>
                  <a:pt x="1867" y="465"/>
                </a:lnTo>
                <a:lnTo>
                  <a:pt x="1866" y="467"/>
                </a:lnTo>
                <a:lnTo>
                  <a:pt x="1821" y="463"/>
                </a:lnTo>
                <a:lnTo>
                  <a:pt x="1823" y="457"/>
                </a:lnTo>
                <a:lnTo>
                  <a:pt x="1825" y="452"/>
                </a:lnTo>
                <a:lnTo>
                  <a:pt x="1827" y="446"/>
                </a:lnTo>
                <a:lnTo>
                  <a:pt x="1830" y="441"/>
                </a:lnTo>
                <a:lnTo>
                  <a:pt x="1833" y="437"/>
                </a:lnTo>
                <a:lnTo>
                  <a:pt x="1837" y="432"/>
                </a:lnTo>
                <a:lnTo>
                  <a:pt x="1841" y="428"/>
                </a:lnTo>
                <a:lnTo>
                  <a:pt x="1846" y="425"/>
                </a:lnTo>
                <a:lnTo>
                  <a:pt x="1851" y="421"/>
                </a:lnTo>
                <a:lnTo>
                  <a:pt x="1857" y="419"/>
                </a:lnTo>
                <a:lnTo>
                  <a:pt x="1863" y="416"/>
                </a:lnTo>
                <a:lnTo>
                  <a:pt x="1869" y="414"/>
                </a:lnTo>
                <a:lnTo>
                  <a:pt x="1876" y="413"/>
                </a:lnTo>
                <a:lnTo>
                  <a:pt x="1883" y="412"/>
                </a:lnTo>
                <a:lnTo>
                  <a:pt x="1890" y="411"/>
                </a:lnTo>
                <a:lnTo>
                  <a:pt x="1898" y="411"/>
                </a:lnTo>
                <a:lnTo>
                  <a:pt x="1908" y="411"/>
                </a:lnTo>
                <a:lnTo>
                  <a:pt x="1917" y="412"/>
                </a:lnTo>
                <a:lnTo>
                  <a:pt x="1926" y="414"/>
                </a:lnTo>
                <a:lnTo>
                  <a:pt x="1935" y="417"/>
                </a:lnTo>
                <a:lnTo>
                  <a:pt x="1943" y="420"/>
                </a:lnTo>
                <a:lnTo>
                  <a:pt x="1947" y="422"/>
                </a:lnTo>
                <a:lnTo>
                  <a:pt x="1950" y="425"/>
                </a:lnTo>
                <a:lnTo>
                  <a:pt x="1957" y="430"/>
                </a:lnTo>
                <a:lnTo>
                  <a:pt x="1963" y="436"/>
                </a:lnTo>
                <a:lnTo>
                  <a:pt x="1965" y="440"/>
                </a:lnTo>
                <a:lnTo>
                  <a:pt x="1967" y="443"/>
                </a:lnTo>
                <a:lnTo>
                  <a:pt x="1969" y="447"/>
                </a:lnTo>
                <a:lnTo>
                  <a:pt x="1970" y="451"/>
                </a:lnTo>
                <a:lnTo>
                  <a:pt x="1972" y="456"/>
                </a:lnTo>
                <a:lnTo>
                  <a:pt x="1972" y="460"/>
                </a:lnTo>
                <a:lnTo>
                  <a:pt x="1973" y="465"/>
                </a:lnTo>
                <a:lnTo>
                  <a:pt x="1973" y="470"/>
                </a:lnTo>
                <a:lnTo>
                  <a:pt x="1973" y="590"/>
                </a:lnTo>
                <a:lnTo>
                  <a:pt x="1927" y="590"/>
                </a:lnTo>
                <a:lnTo>
                  <a:pt x="1927" y="565"/>
                </a:lnTo>
                <a:lnTo>
                  <a:pt x="1922" y="571"/>
                </a:lnTo>
                <a:lnTo>
                  <a:pt x="1917" y="576"/>
                </a:lnTo>
                <a:lnTo>
                  <a:pt x="1912" y="581"/>
                </a:lnTo>
                <a:lnTo>
                  <a:pt x="1906" y="585"/>
                </a:lnTo>
                <a:lnTo>
                  <a:pt x="1899" y="589"/>
                </a:lnTo>
                <a:lnTo>
                  <a:pt x="1891" y="591"/>
                </a:lnTo>
                <a:lnTo>
                  <a:pt x="1887" y="592"/>
                </a:lnTo>
                <a:lnTo>
                  <a:pt x="1883" y="592"/>
                </a:lnTo>
                <a:lnTo>
                  <a:pt x="1874" y="593"/>
                </a:lnTo>
                <a:close/>
                <a:moveTo>
                  <a:pt x="1888" y="559"/>
                </a:moveTo>
                <a:lnTo>
                  <a:pt x="1895" y="559"/>
                </a:lnTo>
                <a:lnTo>
                  <a:pt x="1902" y="557"/>
                </a:lnTo>
                <a:lnTo>
                  <a:pt x="1905" y="556"/>
                </a:lnTo>
                <a:lnTo>
                  <a:pt x="1908" y="554"/>
                </a:lnTo>
                <a:lnTo>
                  <a:pt x="1914" y="550"/>
                </a:lnTo>
                <a:lnTo>
                  <a:pt x="1916" y="547"/>
                </a:lnTo>
                <a:lnTo>
                  <a:pt x="1919" y="545"/>
                </a:lnTo>
                <a:lnTo>
                  <a:pt x="1922" y="539"/>
                </a:lnTo>
                <a:lnTo>
                  <a:pt x="1924" y="533"/>
                </a:lnTo>
                <a:lnTo>
                  <a:pt x="1924" y="530"/>
                </a:lnTo>
                <a:lnTo>
                  <a:pt x="1924" y="527"/>
                </a:lnTo>
                <a:lnTo>
                  <a:pt x="1924" y="508"/>
                </a:lnTo>
                <a:lnTo>
                  <a:pt x="1921" y="510"/>
                </a:lnTo>
                <a:lnTo>
                  <a:pt x="1915" y="511"/>
                </a:lnTo>
                <a:lnTo>
                  <a:pt x="1903" y="514"/>
                </a:lnTo>
                <a:lnTo>
                  <a:pt x="1890" y="516"/>
                </a:lnTo>
                <a:lnTo>
                  <a:pt x="1884" y="517"/>
                </a:lnTo>
                <a:lnTo>
                  <a:pt x="1879" y="518"/>
                </a:lnTo>
                <a:lnTo>
                  <a:pt x="1874" y="520"/>
                </a:lnTo>
                <a:lnTo>
                  <a:pt x="1870" y="523"/>
                </a:lnTo>
                <a:lnTo>
                  <a:pt x="1866" y="526"/>
                </a:lnTo>
                <a:lnTo>
                  <a:pt x="1864" y="530"/>
                </a:lnTo>
                <a:lnTo>
                  <a:pt x="1863" y="532"/>
                </a:lnTo>
                <a:lnTo>
                  <a:pt x="1862" y="534"/>
                </a:lnTo>
                <a:lnTo>
                  <a:pt x="1862" y="539"/>
                </a:lnTo>
                <a:lnTo>
                  <a:pt x="1862" y="543"/>
                </a:lnTo>
                <a:lnTo>
                  <a:pt x="1863" y="548"/>
                </a:lnTo>
                <a:lnTo>
                  <a:pt x="1865" y="549"/>
                </a:lnTo>
                <a:lnTo>
                  <a:pt x="1866" y="551"/>
                </a:lnTo>
                <a:lnTo>
                  <a:pt x="1869" y="554"/>
                </a:lnTo>
                <a:lnTo>
                  <a:pt x="1873" y="556"/>
                </a:lnTo>
                <a:lnTo>
                  <a:pt x="1875" y="557"/>
                </a:lnTo>
                <a:lnTo>
                  <a:pt x="1877" y="558"/>
                </a:lnTo>
                <a:lnTo>
                  <a:pt x="1882" y="559"/>
                </a:lnTo>
                <a:lnTo>
                  <a:pt x="1888" y="559"/>
                </a:lnTo>
                <a:close/>
                <a:moveTo>
                  <a:pt x="2063" y="590"/>
                </a:moveTo>
                <a:lnTo>
                  <a:pt x="2013" y="590"/>
                </a:lnTo>
                <a:lnTo>
                  <a:pt x="2013" y="354"/>
                </a:lnTo>
                <a:lnTo>
                  <a:pt x="2063" y="354"/>
                </a:lnTo>
                <a:lnTo>
                  <a:pt x="2063" y="590"/>
                </a:lnTo>
                <a:close/>
                <a:moveTo>
                  <a:pt x="2197" y="413"/>
                </a:moveTo>
                <a:lnTo>
                  <a:pt x="2197" y="450"/>
                </a:lnTo>
                <a:lnTo>
                  <a:pt x="2164" y="450"/>
                </a:lnTo>
                <a:lnTo>
                  <a:pt x="2164" y="535"/>
                </a:lnTo>
                <a:lnTo>
                  <a:pt x="2164" y="540"/>
                </a:lnTo>
                <a:lnTo>
                  <a:pt x="2165" y="544"/>
                </a:lnTo>
                <a:lnTo>
                  <a:pt x="2166" y="545"/>
                </a:lnTo>
                <a:lnTo>
                  <a:pt x="2167" y="547"/>
                </a:lnTo>
                <a:lnTo>
                  <a:pt x="2169" y="549"/>
                </a:lnTo>
                <a:lnTo>
                  <a:pt x="2171" y="551"/>
                </a:lnTo>
                <a:lnTo>
                  <a:pt x="2174" y="552"/>
                </a:lnTo>
                <a:lnTo>
                  <a:pt x="2177" y="552"/>
                </a:lnTo>
                <a:lnTo>
                  <a:pt x="2181" y="553"/>
                </a:lnTo>
                <a:lnTo>
                  <a:pt x="2188" y="552"/>
                </a:lnTo>
                <a:lnTo>
                  <a:pt x="2193" y="551"/>
                </a:lnTo>
                <a:lnTo>
                  <a:pt x="2201" y="587"/>
                </a:lnTo>
                <a:lnTo>
                  <a:pt x="2190" y="590"/>
                </a:lnTo>
                <a:lnTo>
                  <a:pt x="2183" y="591"/>
                </a:lnTo>
                <a:lnTo>
                  <a:pt x="2174" y="592"/>
                </a:lnTo>
                <a:lnTo>
                  <a:pt x="2168" y="592"/>
                </a:lnTo>
                <a:lnTo>
                  <a:pt x="2161" y="592"/>
                </a:lnTo>
                <a:lnTo>
                  <a:pt x="2156" y="591"/>
                </a:lnTo>
                <a:lnTo>
                  <a:pt x="2150" y="590"/>
                </a:lnTo>
                <a:lnTo>
                  <a:pt x="2145" y="588"/>
                </a:lnTo>
                <a:lnTo>
                  <a:pt x="2140" y="586"/>
                </a:lnTo>
                <a:lnTo>
                  <a:pt x="2135" y="583"/>
                </a:lnTo>
                <a:lnTo>
                  <a:pt x="2131" y="581"/>
                </a:lnTo>
                <a:lnTo>
                  <a:pt x="2127" y="577"/>
                </a:lnTo>
                <a:lnTo>
                  <a:pt x="2124" y="573"/>
                </a:lnTo>
                <a:lnTo>
                  <a:pt x="2121" y="569"/>
                </a:lnTo>
                <a:lnTo>
                  <a:pt x="2119" y="564"/>
                </a:lnTo>
                <a:lnTo>
                  <a:pt x="2117" y="559"/>
                </a:lnTo>
                <a:lnTo>
                  <a:pt x="2116" y="554"/>
                </a:lnTo>
                <a:lnTo>
                  <a:pt x="2115" y="548"/>
                </a:lnTo>
                <a:lnTo>
                  <a:pt x="2115" y="542"/>
                </a:lnTo>
                <a:lnTo>
                  <a:pt x="2115" y="450"/>
                </a:lnTo>
                <a:lnTo>
                  <a:pt x="2091" y="450"/>
                </a:lnTo>
                <a:lnTo>
                  <a:pt x="2091" y="413"/>
                </a:lnTo>
                <a:lnTo>
                  <a:pt x="2115" y="413"/>
                </a:lnTo>
                <a:lnTo>
                  <a:pt x="2115" y="371"/>
                </a:lnTo>
                <a:lnTo>
                  <a:pt x="2164" y="371"/>
                </a:lnTo>
                <a:lnTo>
                  <a:pt x="2164" y="413"/>
                </a:lnTo>
                <a:lnTo>
                  <a:pt x="2197" y="413"/>
                </a:lnTo>
                <a:close/>
                <a:moveTo>
                  <a:pt x="2304" y="593"/>
                </a:moveTo>
                <a:lnTo>
                  <a:pt x="2291" y="592"/>
                </a:lnTo>
                <a:lnTo>
                  <a:pt x="2285" y="591"/>
                </a:lnTo>
                <a:lnTo>
                  <a:pt x="2279" y="590"/>
                </a:lnTo>
                <a:lnTo>
                  <a:pt x="2268" y="587"/>
                </a:lnTo>
                <a:lnTo>
                  <a:pt x="2263" y="584"/>
                </a:lnTo>
                <a:lnTo>
                  <a:pt x="2258" y="582"/>
                </a:lnTo>
                <a:lnTo>
                  <a:pt x="2249" y="575"/>
                </a:lnTo>
                <a:lnTo>
                  <a:pt x="2245" y="572"/>
                </a:lnTo>
                <a:lnTo>
                  <a:pt x="2241" y="568"/>
                </a:lnTo>
                <a:lnTo>
                  <a:pt x="2234" y="559"/>
                </a:lnTo>
                <a:lnTo>
                  <a:pt x="2231" y="555"/>
                </a:lnTo>
                <a:lnTo>
                  <a:pt x="2228" y="550"/>
                </a:lnTo>
                <a:lnTo>
                  <a:pt x="2223" y="539"/>
                </a:lnTo>
                <a:lnTo>
                  <a:pt x="2221" y="533"/>
                </a:lnTo>
                <a:lnTo>
                  <a:pt x="2220" y="527"/>
                </a:lnTo>
                <a:lnTo>
                  <a:pt x="2219" y="521"/>
                </a:lnTo>
                <a:lnTo>
                  <a:pt x="2218" y="515"/>
                </a:lnTo>
                <a:lnTo>
                  <a:pt x="2218" y="509"/>
                </a:lnTo>
                <a:lnTo>
                  <a:pt x="2217" y="502"/>
                </a:lnTo>
                <a:lnTo>
                  <a:pt x="2218" y="495"/>
                </a:lnTo>
                <a:lnTo>
                  <a:pt x="2218" y="489"/>
                </a:lnTo>
                <a:lnTo>
                  <a:pt x="2219" y="482"/>
                </a:lnTo>
                <a:lnTo>
                  <a:pt x="2220" y="476"/>
                </a:lnTo>
                <a:lnTo>
                  <a:pt x="2223" y="465"/>
                </a:lnTo>
                <a:lnTo>
                  <a:pt x="2225" y="459"/>
                </a:lnTo>
                <a:lnTo>
                  <a:pt x="2228" y="454"/>
                </a:lnTo>
                <a:lnTo>
                  <a:pt x="2234" y="444"/>
                </a:lnTo>
                <a:lnTo>
                  <a:pt x="2237" y="440"/>
                </a:lnTo>
                <a:lnTo>
                  <a:pt x="2241" y="436"/>
                </a:lnTo>
                <a:lnTo>
                  <a:pt x="2245" y="432"/>
                </a:lnTo>
                <a:lnTo>
                  <a:pt x="2249" y="428"/>
                </a:lnTo>
                <a:lnTo>
                  <a:pt x="2253" y="425"/>
                </a:lnTo>
                <a:lnTo>
                  <a:pt x="2258" y="422"/>
                </a:lnTo>
                <a:lnTo>
                  <a:pt x="2263" y="419"/>
                </a:lnTo>
                <a:lnTo>
                  <a:pt x="2268" y="417"/>
                </a:lnTo>
                <a:lnTo>
                  <a:pt x="2274" y="415"/>
                </a:lnTo>
                <a:lnTo>
                  <a:pt x="2279" y="413"/>
                </a:lnTo>
                <a:lnTo>
                  <a:pt x="2285" y="412"/>
                </a:lnTo>
                <a:lnTo>
                  <a:pt x="2291" y="411"/>
                </a:lnTo>
                <a:lnTo>
                  <a:pt x="2304" y="411"/>
                </a:lnTo>
                <a:lnTo>
                  <a:pt x="2317" y="411"/>
                </a:lnTo>
                <a:lnTo>
                  <a:pt x="2323" y="412"/>
                </a:lnTo>
                <a:lnTo>
                  <a:pt x="2329" y="413"/>
                </a:lnTo>
                <a:lnTo>
                  <a:pt x="2340" y="417"/>
                </a:lnTo>
                <a:lnTo>
                  <a:pt x="2346" y="419"/>
                </a:lnTo>
                <a:lnTo>
                  <a:pt x="2351" y="422"/>
                </a:lnTo>
                <a:lnTo>
                  <a:pt x="2360" y="428"/>
                </a:lnTo>
                <a:lnTo>
                  <a:pt x="2364" y="432"/>
                </a:lnTo>
                <a:lnTo>
                  <a:pt x="2368" y="436"/>
                </a:lnTo>
                <a:lnTo>
                  <a:pt x="2375" y="444"/>
                </a:lnTo>
                <a:lnTo>
                  <a:pt x="2378" y="449"/>
                </a:lnTo>
                <a:lnTo>
                  <a:pt x="2381" y="454"/>
                </a:lnTo>
                <a:lnTo>
                  <a:pt x="2385" y="465"/>
                </a:lnTo>
                <a:lnTo>
                  <a:pt x="2387" y="470"/>
                </a:lnTo>
                <a:lnTo>
                  <a:pt x="2389" y="476"/>
                </a:lnTo>
                <a:lnTo>
                  <a:pt x="2390" y="482"/>
                </a:lnTo>
                <a:lnTo>
                  <a:pt x="2391" y="489"/>
                </a:lnTo>
                <a:lnTo>
                  <a:pt x="2391" y="495"/>
                </a:lnTo>
                <a:lnTo>
                  <a:pt x="2391" y="502"/>
                </a:lnTo>
                <a:lnTo>
                  <a:pt x="2391" y="509"/>
                </a:lnTo>
                <a:lnTo>
                  <a:pt x="2391" y="515"/>
                </a:lnTo>
                <a:lnTo>
                  <a:pt x="2390" y="521"/>
                </a:lnTo>
                <a:lnTo>
                  <a:pt x="2389" y="527"/>
                </a:lnTo>
                <a:lnTo>
                  <a:pt x="2385" y="539"/>
                </a:lnTo>
                <a:lnTo>
                  <a:pt x="2383" y="544"/>
                </a:lnTo>
                <a:lnTo>
                  <a:pt x="2381" y="550"/>
                </a:lnTo>
                <a:lnTo>
                  <a:pt x="2375" y="559"/>
                </a:lnTo>
                <a:lnTo>
                  <a:pt x="2372" y="564"/>
                </a:lnTo>
                <a:lnTo>
                  <a:pt x="2368" y="568"/>
                </a:lnTo>
                <a:lnTo>
                  <a:pt x="2364" y="572"/>
                </a:lnTo>
                <a:lnTo>
                  <a:pt x="2360" y="575"/>
                </a:lnTo>
                <a:lnTo>
                  <a:pt x="2355" y="579"/>
                </a:lnTo>
                <a:lnTo>
                  <a:pt x="2351" y="582"/>
                </a:lnTo>
                <a:lnTo>
                  <a:pt x="2346" y="584"/>
                </a:lnTo>
                <a:lnTo>
                  <a:pt x="2340" y="587"/>
                </a:lnTo>
                <a:lnTo>
                  <a:pt x="2335" y="589"/>
                </a:lnTo>
                <a:lnTo>
                  <a:pt x="2329" y="590"/>
                </a:lnTo>
                <a:lnTo>
                  <a:pt x="2323" y="591"/>
                </a:lnTo>
                <a:lnTo>
                  <a:pt x="2317" y="592"/>
                </a:lnTo>
                <a:lnTo>
                  <a:pt x="2304" y="593"/>
                </a:lnTo>
                <a:close/>
                <a:moveTo>
                  <a:pt x="2305" y="555"/>
                </a:moveTo>
                <a:lnTo>
                  <a:pt x="2309" y="555"/>
                </a:lnTo>
                <a:lnTo>
                  <a:pt x="2313" y="554"/>
                </a:lnTo>
                <a:lnTo>
                  <a:pt x="2317" y="553"/>
                </a:lnTo>
                <a:lnTo>
                  <a:pt x="2321" y="551"/>
                </a:lnTo>
                <a:lnTo>
                  <a:pt x="2324" y="549"/>
                </a:lnTo>
                <a:lnTo>
                  <a:pt x="2327" y="547"/>
                </a:lnTo>
                <a:lnTo>
                  <a:pt x="2330" y="544"/>
                </a:lnTo>
                <a:lnTo>
                  <a:pt x="2332" y="540"/>
                </a:lnTo>
                <a:lnTo>
                  <a:pt x="2334" y="536"/>
                </a:lnTo>
                <a:lnTo>
                  <a:pt x="2336" y="532"/>
                </a:lnTo>
                <a:lnTo>
                  <a:pt x="2338" y="527"/>
                </a:lnTo>
                <a:lnTo>
                  <a:pt x="2339" y="523"/>
                </a:lnTo>
                <a:lnTo>
                  <a:pt x="2341" y="513"/>
                </a:lnTo>
                <a:lnTo>
                  <a:pt x="2341" y="507"/>
                </a:lnTo>
                <a:lnTo>
                  <a:pt x="2342" y="502"/>
                </a:lnTo>
                <a:lnTo>
                  <a:pt x="2341" y="491"/>
                </a:lnTo>
                <a:lnTo>
                  <a:pt x="2339" y="480"/>
                </a:lnTo>
                <a:lnTo>
                  <a:pt x="2338" y="476"/>
                </a:lnTo>
                <a:lnTo>
                  <a:pt x="2336" y="471"/>
                </a:lnTo>
                <a:lnTo>
                  <a:pt x="2332" y="463"/>
                </a:lnTo>
                <a:lnTo>
                  <a:pt x="2330" y="460"/>
                </a:lnTo>
                <a:lnTo>
                  <a:pt x="2327" y="457"/>
                </a:lnTo>
                <a:lnTo>
                  <a:pt x="2324" y="454"/>
                </a:lnTo>
                <a:lnTo>
                  <a:pt x="2321" y="452"/>
                </a:lnTo>
                <a:lnTo>
                  <a:pt x="2317" y="450"/>
                </a:lnTo>
                <a:lnTo>
                  <a:pt x="2313" y="449"/>
                </a:lnTo>
                <a:lnTo>
                  <a:pt x="2309" y="448"/>
                </a:lnTo>
                <a:lnTo>
                  <a:pt x="2305" y="448"/>
                </a:lnTo>
                <a:lnTo>
                  <a:pt x="2300" y="448"/>
                </a:lnTo>
                <a:lnTo>
                  <a:pt x="2296" y="449"/>
                </a:lnTo>
                <a:lnTo>
                  <a:pt x="2292" y="450"/>
                </a:lnTo>
                <a:lnTo>
                  <a:pt x="2288" y="452"/>
                </a:lnTo>
                <a:lnTo>
                  <a:pt x="2285" y="454"/>
                </a:lnTo>
                <a:lnTo>
                  <a:pt x="2282" y="457"/>
                </a:lnTo>
                <a:lnTo>
                  <a:pt x="2279" y="460"/>
                </a:lnTo>
                <a:lnTo>
                  <a:pt x="2277" y="463"/>
                </a:lnTo>
                <a:lnTo>
                  <a:pt x="2272" y="471"/>
                </a:lnTo>
                <a:lnTo>
                  <a:pt x="2271" y="476"/>
                </a:lnTo>
                <a:lnTo>
                  <a:pt x="2270" y="480"/>
                </a:lnTo>
                <a:lnTo>
                  <a:pt x="2269" y="485"/>
                </a:lnTo>
                <a:lnTo>
                  <a:pt x="2268" y="491"/>
                </a:lnTo>
                <a:lnTo>
                  <a:pt x="2267" y="496"/>
                </a:lnTo>
                <a:lnTo>
                  <a:pt x="2267" y="502"/>
                </a:lnTo>
                <a:lnTo>
                  <a:pt x="2268" y="513"/>
                </a:lnTo>
                <a:lnTo>
                  <a:pt x="2270" y="523"/>
                </a:lnTo>
                <a:lnTo>
                  <a:pt x="2271" y="527"/>
                </a:lnTo>
                <a:lnTo>
                  <a:pt x="2272" y="532"/>
                </a:lnTo>
                <a:lnTo>
                  <a:pt x="2274" y="536"/>
                </a:lnTo>
                <a:lnTo>
                  <a:pt x="2277" y="540"/>
                </a:lnTo>
                <a:lnTo>
                  <a:pt x="2279" y="544"/>
                </a:lnTo>
                <a:lnTo>
                  <a:pt x="2282" y="547"/>
                </a:lnTo>
                <a:lnTo>
                  <a:pt x="2285" y="549"/>
                </a:lnTo>
                <a:lnTo>
                  <a:pt x="2288" y="551"/>
                </a:lnTo>
                <a:lnTo>
                  <a:pt x="2292" y="553"/>
                </a:lnTo>
                <a:lnTo>
                  <a:pt x="2296" y="554"/>
                </a:lnTo>
                <a:lnTo>
                  <a:pt x="2300" y="555"/>
                </a:lnTo>
                <a:lnTo>
                  <a:pt x="2305" y="555"/>
                </a:lnTo>
                <a:close/>
                <a:moveTo>
                  <a:pt x="2539" y="512"/>
                </a:moveTo>
                <a:lnTo>
                  <a:pt x="2430" y="512"/>
                </a:lnTo>
                <a:lnTo>
                  <a:pt x="2430" y="473"/>
                </a:lnTo>
                <a:lnTo>
                  <a:pt x="2539" y="473"/>
                </a:lnTo>
                <a:lnTo>
                  <a:pt x="2539" y="512"/>
                </a:lnTo>
                <a:close/>
                <a:moveTo>
                  <a:pt x="2695" y="514"/>
                </a:moveTo>
                <a:lnTo>
                  <a:pt x="2695" y="413"/>
                </a:lnTo>
                <a:lnTo>
                  <a:pt x="2744" y="413"/>
                </a:lnTo>
                <a:lnTo>
                  <a:pt x="2744" y="590"/>
                </a:lnTo>
                <a:lnTo>
                  <a:pt x="2697" y="590"/>
                </a:lnTo>
                <a:lnTo>
                  <a:pt x="2697" y="558"/>
                </a:lnTo>
                <a:lnTo>
                  <a:pt x="2693" y="565"/>
                </a:lnTo>
                <a:lnTo>
                  <a:pt x="2688" y="572"/>
                </a:lnTo>
                <a:lnTo>
                  <a:pt x="2682" y="577"/>
                </a:lnTo>
                <a:lnTo>
                  <a:pt x="2675" y="583"/>
                </a:lnTo>
                <a:lnTo>
                  <a:pt x="2672" y="585"/>
                </a:lnTo>
                <a:lnTo>
                  <a:pt x="2668" y="587"/>
                </a:lnTo>
                <a:lnTo>
                  <a:pt x="2666" y="588"/>
                </a:lnTo>
                <a:lnTo>
                  <a:pt x="2664" y="588"/>
                </a:lnTo>
                <a:lnTo>
                  <a:pt x="2660" y="590"/>
                </a:lnTo>
                <a:lnTo>
                  <a:pt x="2651" y="591"/>
                </a:lnTo>
                <a:lnTo>
                  <a:pt x="2647" y="592"/>
                </a:lnTo>
                <a:lnTo>
                  <a:pt x="2642" y="592"/>
                </a:lnTo>
                <a:lnTo>
                  <a:pt x="2635" y="592"/>
                </a:lnTo>
                <a:lnTo>
                  <a:pt x="2629" y="591"/>
                </a:lnTo>
                <a:lnTo>
                  <a:pt x="2623" y="589"/>
                </a:lnTo>
                <a:lnTo>
                  <a:pt x="2618" y="588"/>
                </a:lnTo>
                <a:lnTo>
                  <a:pt x="2612" y="585"/>
                </a:lnTo>
                <a:lnTo>
                  <a:pt x="2607" y="582"/>
                </a:lnTo>
                <a:lnTo>
                  <a:pt x="2603" y="578"/>
                </a:lnTo>
                <a:lnTo>
                  <a:pt x="2598" y="574"/>
                </a:lnTo>
                <a:lnTo>
                  <a:pt x="2596" y="572"/>
                </a:lnTo>
                <a:lnTo>
                  <a:pt x="2595" y="570"/>
                </a:lnTo>
                <a:lnTo>
                  <a:pt x="2591" y="564"/>
                </a:lnTo>
                <a:lnTo>
                  <a:pt x="2588" y="559"/>
                </a:lnTo>
                <a:lnTo>
                  <a:pt x="2587" y="556"/>
                </a:lnTo>
                <a:lnTo>
                  <a:pt x="2586" y="553"/>
                </a:lnTo>
                <a:lnTo>
                  <a:pt x="2584" y="547"/>
                </a:lnTo>
                <a:lnTo>
                  <a:pt x="2583" y="540"/>
                </a:lnTo>
                <a:lnTo>
                  <a:pt x="2582" y="533"/>
                </a:lnTo>
                <a:lnTo>
                  <a:pt x="2582" y="525"/>
                </a:lnTo>
                <a:lnTo>
                  <a:pt x="2582" y="413"/>
                </a:lnTo>
                <a:lnTo>
                  <a:pt x="2631" y="413"/>
                </a:lnTo>
                <a:lnTo>
                  <a:pt x="2631" y="517"/>
                </a:lnTo>
                <a:lnTo>
                  <a:pt x="2631" y="524"/>
                </a:lnTo>
                <a:lnTo>
                  <a:pt x="2633" y="531"/>
                </a:lnTo>
                <a:lnTo>
                  <a:pt x="2636" y="536"/>
                </a:lnTo>
                <a:lnTo>
                  <a:pt x="2637" y="539"/>
                </a:lnTo>
                <a:lnTo>
                  <a:pt x="2639" y="541"/>
                </a:lnTo>
                <a:lnTo>
                  <a:pt x="2644" y="545"/>
                </a:lnTo>
                <a:lnTo>
                  <a:pt x="2646" y="547"/>
                </a:lnTo>
                <a:lnTo>
                  <a:pt x="2649" y="548"/>
                </a:lnTo>
                <a:lnTo>
                  <a:pt x="2655" y="550"/>
                </a:lnTo>
                <a:lnTo>
                  <a:pt x="2658" y="550"/>
                </a:lnTo>
                <a:lnTo>
                  <a:pt x="2661" y="551"/>
                </a:lnTo>
                <a:lnTo>
                  <a:pt x="2668" y="550"/>
                </a:lnTo>
                <a:lnTo>
                  <a:pt x="2674" y="548"/>
                </a:lnTo>
                <a:lnTo>
                  <a:pt x="2680" y="545"/>
                </a:lnTo>
                <a:lnTo>
                  <a:pt x="2685" y="541"/>
                </a:lnTo>
                <a:lnTo>
                  <a:pt x="2687" y="539"/>
                </a:lnTo>
                <a:lnTo>
                  <a:pt x="2689" y="536"/>
                </a:lnTo>
                <a:lnTo>
                  <a:pt x="2693" y="530"/>
                </a:lnTo>
                <a:lnTo>
                  <a:pt x="2695" y="523"/>
                </a:lnTo>
                <a:lnTo>
                  <a:pt x="2695" y="519"/>
                </a:lnTo>
                <a:lnTo>
                  <a:pt x="2695" y="514"/>
                </a:lnTo>
                <a:close/>
                <a:moveTo>
                  <a:pt x="2834" y="487"/>
                </a:moveTo>
                <a:lnTo>
                  <a:pt x="2834" y="590"/>
                </a:lnTo>
                <a:lnTo>
                  <a:pt x="2785" y="590"/>
                </a:lnTo>
                <a:lnTo>
                  <a:pt x="2785" y="413"/>
                </a:lnTo>
                <a:lnTo>
                  <a:pt x="2832" y="413"/>
                </a:lnTo>
                <a:lnTo>
                  <a:pt x="2832" y="444"/>
                </a:lnTo>
                <a:lnTo>
                  <a:pt x="2837" y="437"/>
                </a:lnTo>
                <a:lnTo>
                  <a:pt x="2842" y="430"/>
                </a:lnTo>
                <a:lnTo>
                  <a:pt x="2847" y="425"/>
                </a:lnTo>
                <a:lnTo>
                  <a:pt x="2854" y="420"/>
                </a:lnTo>
                <a:lnTo>
                  <a:pt x="2861" y="416"/>
                </a:lnTo>
                <a:lnTo>
                  <a:pt x="2865" y="414"/>
                </a:lnTo>
                <a:lnTo>
                  <a:pt x="2869" y="413"/>
                </a:lnTo>
                <a:lnTo>
                  <a:pt x="2878" y="411"/>
                </a:lnTo>
                <a:lnTo>
                  <a:pt x="2882" y="411"/>
                </a:lnTo>
                <a:lnTo>
                  <a:pt x="2887" y="411"/>
                </a:lnTo>
                <a:lnTo>
                  <a:pt x="2894" y="411"/>
                </a:lnTo>
                <a:lnTo>
                  <a:pt x="2900" y="412"/>
                </a:lnTo>
                <a:lnTo>
                  <a:pt x="2906" y="413"/>
                </a:lnTo>
                <a:lnTo>
                  <a:pt x="2912" y="415"/>
                </a:lnTo>
                <a:lnTo>
                  <a:pt x="2917" y="418"/>
                </a:lnTo>
                <a:lnTo>
                  <a:pt x="2922" y="421"/>
                </a:lnTo>
                <a:lnTo>
                  <a:pt x="2927" y="424"/>
                </a:lnTo>
                <a:lnTo>
                  <a:pt x="2932" y="428"/>
                </a:lnTo>
                <a:lnTo>
                  <a:pt x="2935" y="433"/>
                </a:lnTo>
                <a:lnTo>
                  <a:pt x="2939" y="438"/>
                </a:lnTo>
                <a:lnTo>
                  <a:pt x="2942" y="444"/>
                </a:lnTo>
                <a:lnTo>
                  <a:pt x="2943" y="446"/>
                </a:lnTo>
                <a:lnTo>
                  <a:pt x="2944" y="449"/>
                </a:lnTo>
                <a:lnTo>
                  <a:pt x="2946" y="456"/>
                </a:lnTo>
                <a:lnTo>
                  <a:pt x="2947" y="462"/>
                </a:lnTo>
                <a:lnTo>
                  <a:pt x="2948" y="470"/>
                </a:lnTo>
                <a:lnTo>
                  <a:pt x="2948" y="477"/>
                </a:lnTo>
                <a:lnTo>
                  <a:pt x="2948" y="590"/>
                </a:lnTo>
                <a:lnTo>
                  <a:pt x="2899" y="590"/>
                </a:lnTo>
                <a:lnTo>
                  <a:pt x="2899" y="486"/>
                </a:lnTo>
                <a:lnTo>
                  <a:pt x="2899" y="478"/>
                </a:lnTo>
                <a:lnTo>
                  <a:pt x="2898" y="475"/>
                </a:lnTo>
                <a:lnTo>
                  <a:pt x="2897" y="471"/>
                </a:lnTo>
                <a:lnTo>
                  <a:pt x="2895" y="466"/>
                </a:lnTo>
                <a:lnTo>
                  <a:pt x="2893" y="463"/>
                </a:lnTo>
                <a:lnTo>
                  <a:pt x="2891" y="461"/>
                </a:lnTo>
                <a:lnTo>
                  <a:pt x="2886" y="457"/>
                </a:lnTo>
                <a:lnTo>
                  <a:pt x="2884" y="455"/>
                </a:lnTo>
                <a:lnTo>
                  <a:pt x="2881" y="454"/>
                </a:lnTo>
                <a:lnTo>
                  <a:pt x="2875" y="452"/>
                </a:lnTo>
                <a:lnTo>
                  <a:pt x="2871" y="451"/>
                </a:lnTo>
                <a:lnTo>
                  <a:pt x="2868" y="451"/>
                </a:lnTo>
                <a:lnTo>
                  <a:pt x="2861" y="452"/>
                </a:lnTo>
                <a:lnTo>
                  <a:pt x="2854" y="454"/>
                </a:lnTo>
                <a:lnTo>
                  <a:pt x="2851" y="455"/>
                </a:lnTo>
                <a:lnTo>
                  <a:pt x="2849" y="457"/>
                </a:lnTo>
                <a:lnTo>
                  <a:pt x="2846" y="459"/>
                </a:lnTo>
                <a:lnTo>
                  <a:pt x="2844" y="461"/>
                </a:lnTo>
                <a:lnTo>
                  <a:pt x="2842" y="463"/>
                </a:lnTo>
                <a:lnTo>
                  <a:pt x="2840" y="466"/>
                </a:lnTo>
                <a:lnTo>
                  <a:pt x="2838" y="469"/>
                </a:lnTo>
                <a:lnTo>
                  <a:pt x="2837" y="472"/>
                </a:lnTo>
                <a:lnTo>
                  <a:pt x="2835" y="479"/>
                </a:lnTo>
                <a:lnTo>
                  <a:pt x="2834" y="483"/>
                </a:lnTo>
                <a:lnTo>
                  <a:pt x="2834" y="487"/>
                </a:lnTo>
                <a:close/>
                <a:moveTo>
                  <a:pt x="3014" y="390"/>
                </a:moveTo>
                <a:lnTo>
                  <a:pt x="3008" y="390"/>
                </a:lnTo>
                <a:lnTo>
                  <a:pt x="3004" y="388"/>
                </a:lnTo>
                <a:lnTo>
                  <a:pt x="2999" y="386"/>
                </a:lnTo>
                <a:lnTo>
                  <a:pt x="2995" y="383"/>
                </a:lnTo>
                <a:lnTo>
                  <a:pt x="2992" y="379"/>
                </a:lnTo>
                <a:lnTo>
                  <a:pt x="2989" y="375"/>
                </a:lnTo>
                <a:lnTo>
                  <a:pt x="2988" y="370"/>
                </a:lnTo>
                <a:lnTo>
                  <a:pt x="2987" y="365"/>
                </a:lnTo>
                <a:lnTo>
                  <a:pt x="2988" y="360"/>
                </a:lnTo>
                <a:lnTo>
                  <a:pt x="2989" y="356"/>
                </a:lnTo>
                <a:lnTo>
                  <a:pt x="2992" y="352"/>
                </a:lnTo>
                <a:lnTo>
                  <a:pt x="2995" y="348"/>
                </a:lnTo>
                <a:lnTo>
                  <a:pt x="2999" y="345"/>
                </a:lnTo>
                <a:lnTo>
                  <a:pt x="3004" y="342"/>
                </a:lnTo>
                <a:lnTo>
                  <a:pt x="3008" y="341"/>
                </a:lnTo>
                <a:lnTo>
                  <a:pt x="3014" y="341"/>
                </a:lnTo>
                <a:lnTo>
                  <a:pt x="3019" y="341"/>
                </a:lnTo>
                <a:lnTo>
                  <a:pt x="3024" y="342"/>
                </a:lnTo>
                <a:lnTo>
                  <a:pt x="3028" y="345"/>
                </a:lnTo>
                <a:lnTo>
                  <a:pt x="3032" y="348"/>
                </a:lnTo>
                <a:lnTo>
                  <a:pt x="3036" y="352"/>
                </a:lnTo>
                <a:lnTo>
                  <a:pt x="3038" y="356"/>
                </a:lnTo>
                <a:lnTo>
                  <a:pt x="3040" y="360"/>
                </a:lnTo>
                <a:lnTo>
                  <a:pt x="3040" y="365"/>
                </a:lnTo>
                <a:lnTo>
                  <a:pt x="3040" y="370"/>
                </a:lnTo>
                <a:lnTo>
                  <a:pt x="3038" y="375"/>
                </a:lnTo>
                <a:lnTo>
                  <a:pt x="3036" y="379"/>
                </a:lnTo>
                <a:lnTo>
                  <a:pt x="3032" y="383"/>
                </a:lnTo>
                <a:lnTo>
                  <a:pt x="3028" y="386"/>
                </a:lnTo>
                <a:lnTo>
                  <a:pt x="3024" y="388"/>
                </a:lnTo>
                <a:lnTo>
                  <a:pt x="3019" y="390"/>
                </a:lnTo>
                <a:lnTo>
                  <a:pt x="3014" y="390"/>
                </a:lnTo>
                <a:close/>
                <a:moveTo>
                  <a:pt x="2989" y="413"/>
                </a:moveTo>
                <a:lnTo>
                  <a:pt x="3038" y="413"/>
                </a:lnTo>
                <a:lnTo>
                  <a:pt x="3038" y="590"/>
                </a:lnTo>
                <a:lnTo>
                  <a:pt x="2989" y="590"/>
                </a:lnTo>
                <a:lnTo>
                  <a:pt x="2989" y="413"/>
                </a:lnTo>
                <a:close/>
                <a:moveTo>
                  <a:pt x="3242" y="413"/>
                </a:moveTo>
                <a:lnTo>
                  <a:pt x="3180" y="590"/>
                </a:lnTo>
                <a:lnTo>
                  <a:pt x="3125" y="590"/>
                </a:lnTo>
                <a:lnTo>
                  <a:pt x="3063" y="413"/>
                </a:lnTo>
                <a:lnTo>
                  <a:pt x="3115" y="413"/>
                </a:lnTo>
                <a:lnTo>
                  <a:pt x="3151" y="539"/>
                </a:lnTo>
                <a:lnTo>
                  <a:pt x="3190" y="413"/>
                </a:lnTo>
                <a:lnTo>
                  <a:pt x="3242" y="413"/>
                </a:lnTo>
                <a:close/>
                <a:moveTo>
                  <a:pt x="3340" y="593"/>
                </a:moveTo>
                <a:lnTo>
                  <a:pt x="3333" y="593"/>
                </a:lnTo>
                <a:lnTo>
                  <a:pt x="3327" y="592"/>
                </a:lnTo>
                <a:lnTo>
                  <a:pt x="3315" y="590"/>
                </a:lnTo>
                <a:lnTo>
                  <a:pt x="3309" y="589"/>
                </a:lnTo>
                <a:lnTo>
                  <a:pt x="3303" y="587"/>
                </a:lnTo>
                <a:lnTo>
                  <a:pt x="3293" y="582"/>
                </a:lnTo>
                <a:lnTo>
                  <a:pt x="3288" y="579"/>
                </a:lnTo>
                <a:lnTo>
                  <a:pt x="3284" y="576"/>
                </a:lnTo>
                <a:lnTo>
                  <a:pt x="3279" y="572"/>
                </a:lnTo>
                <a:lnTo>
                  <a:pt x="3276" y="569"/>
                </a:lnTo>
                <a:lnTo>
                  <a:pt x="3269" y="560"/>
                </a:lnTo>
                <a:lnTo>
                  <a:pt x="3266" y="555"/>
                </a:lnTo>
                <a:lnTo>
                  <a:pt x="3263" y="550"/>
                </a:lnTo>
                <a:lnTo>
                  <a:pt x="3258" y="540"/>
                </a:lnTo>
                <a:lnTo>
                  <a:pt x="3256" y="534"/>
                </a:lnTo>
                <a:lnTo>
                  <a:pt x="3255" y="528"/>
                </a:lnTo>
                <a:lnTo>
                  <a:pt x="3254" y="522"/>
                </a:lnTo>
                <a:lnTo>
                  <a:pt x="3253" y="516"/>
                </a:lnTo>
                <a:lnTo>
                  <a:pt x="3252" y="509"/>
                </a:lnTo>
                <a:lnTo>
                  <a:pt x="3252" y="502"/>
                </a:lnTo>
                <a:lnTo>
                  <a:pt x="3252" y="495"/>
                </a:lnTo>
                <a:lnTo>
                  <a:pt x="3253" y="489"/>
                </a:lnTo>
                <a:lnTo>
                  <a:pt x="3254" y="483"/>
                </a:lnTo>
                <a:lnTo>
                  <a:pt x="3255" y="477"/>
                </a:lnTo>
                <a:lnTo>
                  <a:pt x="3258" y="465"/>
                </a:lnTo>
                <a:lnTo>
                  <a:pt x="3260" y="459"/>
                </a:lnTo>
                <a:lnTo>
                  <a:pt x="3263" y="454"/>
                </a:lnTo>
                <a:lnTo>
                  <a:pt x="3269" y="445"/>
                </a:lnTo>
                <a:lnTo>
                  <a:pt x="3272" y="440"/>
                </a:lnTo>
                <a:lnTo>
                  <a:pt x="3275" y="436"/>
                </a:lnTo>
                <a:lnTo>
                  <a:pt x="3279" y="432"/>
                </a:lnTo>
                <a:lnTo>
                  <a:pt x="3283" y="428"/>
                </a:lnTo>
                <a:lnTo>
                  <a:pt x="3293" y="422"/>
                </a:lnTo>
                <a:lnTo>
                  <a:pt x="3297" y="419"/>
                </a:lnTo>
                <a:lnTo>
                  <a:pt x="3303" y="417"/>
                </a:lnTo>
                <a:lnTo>
                  <a:pt x="3308" y="415"/>
                </a:lnTo>
                <a:lnTo>
                  <a:pt x="3314" y="413"/>
                </a:lnTo>
                <a:lnTo>
                  <a:pt x="3319" y="412"/>
                </a:lnTo>
                <a:lnTo>
                  <a:pt x="3325" y="411"/>
                </a:lnTo>
                <a:lnTo>
                  <a:pt x="3338" y="411"/>
                </a:lnTo>
                <a:lnTo>
                  <a:pt x="3349" y="411"/>
                </a:lnTo>
                <a:lnTo>
                  <a:pt x="3360" y="413"/>
                </a:lnTo>
                <a:lnTo>
                  <a:pt x="3365" y="414"/>
                </a:lnTo>
                <a:lnTo>
                  <a:pt x="3370" y="416"/>
                </a:lnTo>
                <a:lnTo>
                  <a:pt x="3380" y="421"/>
                </a:lnTo>
                <a:lnTo>
                  <a:pt x="3389" y="426"/>
                </a:lnTo>
                <a:lnTo>
                  <a:pt x="3393" y="429"/>
                </a:lnTo>
                <a:lnTo>
                  <a:pt x="3397" y="433"/>
                </a:lnTo>
                <a:lnTo>
                  <a:pt x="3404" y="441"/>
                </a:lnTo>
                <a:lnTo>
                  <a:pt x="3407" y="446"/>
                </a:lnTo>
                <a:lnTo>
                  <a:pt x="3410" y="450"/>
                </a:lnTo>
                <a:lnTo>
                  <a:pt x="3412" y="456"/>
                </a:lnTo>
                <a:lnTo>
                  <a:pt x="3415" y="461"/>
                </a:lnTo>
                <a:lnTo>
                  <a:pt x="3417" y="467"/>
                </a:lnTo>
                <a:lnTo>
                  <a:pt x="3418" y="473"/>
                </a:lnTo>
                <a:lnTo>
                  <a:pt x="3419" y="479"/>
                </a:lnTo>
                <a:lnTo>
                  <a:pt x="3420" y="486"/>
                </a:lnTo>
                <a:lnTo>
                  <a:pt x="3421" y="493"/>
                </a:lnTo>
                <a:lnTo>
                  <a:pt x="3421" y="500"/>
                </a:lnTo>
                <a:lnTo>
                  <a:pt x="3421" y="514"/>
                </a:lnTo>
                <a:lnTo>
                  <a:pt x="3301" y="514"/>
                </a:lnTo>
                <a:lnTo>
                  <a:pt x="3301" y="519"/>
                </a:lnTo>
                <a:lnTo>
                  <a:pt x="3301" y="523"/>
                </a:lnTo>
                <a:lnTo>
                  <a:pt x="3302" y="528"/>
                </a:lnTo>
                <a:lnTo>
                  <a:pt x="3303" y="532"/>
                </a:lnTo>
                <a:lnTo>
                  <a:pt x="3307" y="539"/>
                </a:lnTo>
                <a:lnTo>
                  <a:pt x="3309" y="542"/>
                </a:lnTo>
                <a:lnTo>
                  <a:pt x="3311" y="545"/>
                </a:lnTo>
                <a:lnTo>
                  <a:pt x="3314" y="548"/>
                </a:lnTo>
                <a:lnTo>
                  <a:pt x="3317" y="550"/>
                </a:lnTo>
                <a:lnTo>
                  <a:pt x="3321" y="552"/>
                </a:lnTo>
                <a:lnTo>
                  <a:pt x="3324" y="554"/>
                </a:lnTo>
                <a:lnTo>
                  <a:pt x="3328" y="555"/>
                </a:lnTo>
                <a:lnTo>
                  <a:pt x="3332" y="556"/>
                </a:lnTo>
                <a:lnTo>
                  <a:pt x="3341" y="557"/>
                </a:lnTo>
                <a:lnTo>
                  <a:pt x="3347" y="556"/>
                </a:lnTo>
                <a:lnTo>
                  <a:pt x="3352" y="555"/>
                </a:lnTo>
                <a:lnTo>
                  <a:pt x="3357" y="554"/>
                </a:lnTo>
                <a:lnTo>
                  <a:pt x="3362" y="551"/>
                </a:lnTo>
                <a:lnTo>
                  <a:pt x="3364" y="550"/>
                </a:lnTo>
                <a:lnTo>
                  <a:pt x="3366" y="548"/>
                </a:lnTo>
                <a:lnTo>
                  <a:pt x="3370" y="545"/>
                </a:lnTo>
                <a:lnTo>
                  <a:pt x="3372" y="541"/>
                </a:lnTo>
                <a:lnTo>
                  <a:pt x="3375" y="536"/>
                </a:lnTo>
                <a:lnTo>
                  <a:pt x="3420" y="539"/>
                </a:lnTo>
                <a:lnTo>
                  <a:pt x="3418" y="545"/>
                </a:lnTo>
                <a:lnTo>
                  <a:pt x="3416" y="551"/>
                </a:lnTo>
                <a:lnTo>
                  <a:pt x="3414" y="556"/>
                </a:lnTo>
                <a:lnTo>
                  <a:pt x="3411" y="561"/>
                </a:lnTo>
                <a:lnTo>
                  <a:pt x="3407" y="566"/>
                </a:lnTo>
                <a:lnTo>
                  <a:pt x="3403" y="570"/>
                </a:lnTo>
                <a:lnTo>
                  <a:pt x="3399" y="575"/>
                </a:lnTo>
                <a:lnTo>
                  <a:pt x="3394" y="578"/>
                </a:lnTo>
                <a:lnTo>
                  <a:pt x="3388" y="582"/>
                </a:lnTo>
                <a:lnTo>
                  <a:pt x="3382" y="585"/>
                </a:lnTo>
                <a:lnTo>
                  <a:pt x="3376" y="587"/>
                </a:lnTo>
                <a:lnTo>
                  <a:pt x="3370" y="589"/>
                </a:lnTo>
                <a:lnTo>
                  <a:pt x="3366" y="590"/>
                </a:lnTo>
                <a:lnTo>
                  <a:pt x="3363" y="591"/>
                </a:lnTo>
                <a:lnTo>
                  <a:pt x="3355" y="592"/>
                </a:lnTo>
                <a:lnTo>
                  <a:pt x="3348" y="593"/>
                </a:lnTo>
                <a:lnTo>
                  <a:pt x="3340" y="593"/>
                </a:lnTo>
                <a:close/>
                <a:moveTo>
                  <a:pt x="3301" y="483"/>
                </a:moveTo>
                <a:lnTo>
                  <a:pt x="3375" y="483"/>
                </a:lnTo>
                <a:lnTo>
                  <a:pt x="3375" y="480"/>
                </a:lnTo>
                <a:lnTo>
                  <a:pt x="3374" y="476"/>
                </a:lnTo>
                <a:lnTo>
                  <a:pt x="3373" y="472"/>
                </a:lnTo>
                <a:lnTo>
                  <a:pt x="3372" y="469"/>
                </a:lnTo>
                <a:lnTo>
                  <a:pt x="3371" y="466"/>
                </a:lnTo>
                <a:lnTo>
                  <a:pt x="3369" y="463"/>
                </a:lnTo>
                <a:lnTo>
                  <a:pt x="3367" y="460"/>
                </a:lnTo>
                <a:lnTo>
                  <a:pt x="3365" y="457"/>
                </a:lnTo>
                <a:lnTo>
                  <a:pt x="3359" y="453"/>
                </a:lnTo>
                <a:lnTo>
                  <a:pt x="3353" y="450"/>
                </a:lnTo>
                <a:lnTo>
                  <a:pt x="3346" y="448"/>
                </a:lnTo>
                <a:lnTo>
                  <a:pt x="3339" y="447"/>
                </a:lnTo>
                <a:lnTo>
                  <a:pt x="3331" y="448"/>
                </a:lnTo>
                <a:lnTo>
                  <a:pt x="3327" y="449"/>
                </a:lnTo>
                <a:lnTo>
                  <a:pt x="3324" y="450"/>
                </a:lnTo>
                <a:lnTo>
                  <a:pt x="3317" y="453"/>
                </a:lnTo>
                <a:lnTo>
                  <a:pt x="3315" y="455"/>
                </a:lnTo>
                <a:lnTo>
                  <a:pt x="3312" y="458"/>
                </a:lnTo>
                <a:lnTo>
                  <a:pt x="3307" y="463"/>
                </a:lnTo>
                <a:lnTo>
                  <a:pt x="3304" y="470"/>
                </a:lnTo>
                <a:lnTo>
                  <a:pt x="3303" y="473"/>
                </a:lnTo>
                <a:lnTo>
                  <a:pt x="3302" y="476"/>
                </a:lnTo>
                <a:lnTo>
                  <a:pt x="3301" y="483"/>
                </a:lnTo>
                <a:close/>
                <a:moveTo>
                  <a:pt x="3456" y="590"/>
                </a:moveTo>
                <a:lnTo>
                  <a:pt x="3456" y="413"/>
                </a:lnTo>
                <a:lnTo>
                  <a:pt x="3503" y="413"/>
                </a:lnTo>
                <a:lnTo>
                  <a:pt x="3503" y="444"/>
                </a:lnTo>
                <a:lnTo>
                  <a:pt x="3507" y="436"/>
                </a:lnTo>
                <a:lnTo>
                  <a:pt x="3511" y="429"/>
                </a:lnTo>
                <a:lnTo>
                  <a:pt x="3516" y="424"/>
                </a:lnTo>
                <a:lnTo>
                  <a:pt x="3521" y="419"/>
                </a:lnTo>
                <a:lnTo>
                  <a:pt x="3524" y="417"/>
                </a:lnTo>
                <a:lnTo>
                  <a:pt x="3527" y="415"/>
                </a:lnTo>
                <a:lnTo>
                  <a:pt x="3534" y="413"/>
                </a:lnTo>
                <a:lnTo>
                  <a:pt x="3540" y="411"/>
                </a:lnTo>
                <a:lnTo>
                  <a:pt x="3548" y="410"/>
                </a:lnTo>
                <a:lnTo>
                  <a:pt x="3556" y="411"/>
                </a:lnTo>
                <a:lnTo>
                  <a:pt x="3563" y="412"/>
                </a:lnTo>
                <a:lnTo>
                  <a:pt x="3563" y="456"/>
                </a:lnTo>
                <a:lnTo>
                  <a:pt x="3559" y="455"/>
                </a:lnTo>
                <a:lnTo>
                  <a:pt x="3554" y="454"/>
                </a:lnTo>
                <a:lnTo>
                  <a:pt x="3542" y="453"/>
                </a:lnTo>
                <a:lnTo>
                  <a:pt x="3535" y="454"/>
                </a:lnTo>
                <a:lnTo>
                  <a:pt x="3531" y="454"/>
                </a:lnTo>
                <a:lnTo>
                  <a:pt x="3528" y="456"/>
                </a:lnTo>
                <a:lnTo>
                  <a:pt x="3524" y="457"/>
                </a:lnTo>
                <a:lnTo>
                  <a:pt x="3521" y="459"/>
                </a:lnTo>
                <a:lnTo>
                  <a:pt x="3518" y="461"/>
                </a:lnTo>
                <a:lnTo>
                  <a:pt x="3515" y="463"/>
                </a:lnTo>
                <a:lnTo>
                  <a:pt x="3511" y="469"/>
                </a:lnTo>
                <a:lnTo>
                  <a:pt x="3509" y="472"/>
                </a:lnTo>
                <a:lnTo>
                  <a:pt x="3508" y="475"/>
                </a:lnTo>
                <a:lnTo>
                  <a:pt x="3506" y="478"/>
                </a:lnTo>
                <a:lnTo>
                  <a:pt x="3506" y="482"/>
                </a:lnTo>
                <a:lnTo>
                  <a:pt x="3505" y="486"/>
                </a:lnTo>
                <a:lnTo>
                  <a:pt x="3505" y="490"/>
                </a:lnTo>
                <a:lnTo>
                  <a:pt x="3505" y="590"/>
                </a:lnTo>
                <a:lnTo>
                  <a:pt x="3456" y="590"/>
                </a:lnTo>
                <a:close/>
                <a:moveTo>
                  <a:pt x="3736" y="463"/>
                </a:moveTo>
                <a:lnTo>
                  <a:pt x="3692" y="466"/>
                </a:lnTo>
                <a:lnTo>
                  <a:pt x="3690" y="462"/>
                </a:lnTo>
                <a:lnTo>
                  <a:pt x="3688" y="458"/>
                </a:lnTo>
                <a:lnTo>
                  <a:pt x="3686" y="455"/>
                </a:lnTo>
                <a:lnTo>
                  <a:pt x="3682" y="451"/>
                </a:lnTo>
                <a:lnTo>
                  <a:pt x="3678" y="449"/>
                </a:lnTo>
                <a:lnTo>
                  <a:pt x="3673" y="447"/>
                </a:lnTo>
                <a:lnTo>
                  <a:pt x="3668" y="446"/>
                </a:lnTo>
                <a:lnTo>
                  <a:pt x="3662" y="445"/>
                </a:lnTo>
                <a:lnTo>
                  <a:pt x="3656" y="446"/>
                </a:lnTo>
                <a:lnTo>
                  <a:pt x="3651" y="447"/>
                </a:lnTo>
                <a:lnTo>
                  <a:pt x="3647" y="448"/>
                </a:lnTo>
                <a:lnTo>
                  <a:pt x="3643" y="450"/>
                </a:lnTo>
                <a:lnTo>
                  <a:pt x="3639" y="453"/>
                </a:lnTo>
                <a:lnTo>
                  <a:pt x="3637" y="456"/>
                </a:lnTo>
                <a:lnTo>
                  <a:pt x="3635" y="459"/>
                </a:lnTo>
                <a:lnTo>
                  <a:pt x="3635" y="463"/>
                </a:lnTo>
                <a:lnTo>
                  <a:pt x="3635" y="466"/>
                </a:lnTo>
                <a:lnTo>
                  <a:pt x="3636" y="469"/>
                </a:lnTo>
                <a:lnTo>
                  <a:pt x="3638" y="471"/>
                </a:lnTo>
                <a:lnTo>
                  <a:pt x="3640" y="474"/>
                </a:lnTo>
                <a:lnTo>
                  <a:pt x="3643" y="476"/>
                </a:lnTo>
                <a:lnTo>
                  <a:pt x="3647" y="478"/>
                </a:lnTo>
                <a:lnTo>
                  <a:pt x="3652" y="479"/>
                </a:lnTo>
                <a:lnTo>
                  <a:pt x="3657" y="481"/>
                </a:lnTo>
                <a:lnTo>
                  <a:pt x="3689" y="487"/>
                </a:lnTo>
                <a:lnTo>
                  <a:pt x="3696" y="488"/>
                </a:lnTo>
                <a:lnTo>
                  <a:pt x="3701" y="490"/>
                </a:lnTo>
                <a:lnTo>
                  <a:pt x="3707" y="492"/>
                </a:lnTo>
                <a:lnTo>
                  <a:pt x="3712" y="494"/>
                </a:lnTo>
                <a:lnTo>
                  <a:pt x="3720" y="499"/>
                </a:lnTo>
                <a:lnTo>
                  <a:pt x="3728" y="504"/>
                </a:lnTo>
                <a:lnTo>
                  <a:pt x="3731" y="507"/>
                </a:lnTo>
                <a:lnTo>
                  <a:pt x="3733" y="511"/>
                </a:lnTo>
                <a:lnTo>
                  <a:pt x="3735" y="514"/>
                </a:lnTo>
                <a:lnTo>
                  <a:pt x="3737" y="518"/>
                </a:lnTo>
                <a:lnTo>
                  <a:pt x="3740" y="526"/>
                </a:lnTo>
                <a:lnTo>
                  <a:pt x="3740" y="530"/>
                </a:lnTo>
                <a:lnTo>
                  <a:pt x="3740" y="535"/>
                </a:lnTo>
                <a:lnTo>
                  <a:pt x="3740" y="539"/>
                </a:lnTo>
                <a:lnTo>
                  <a:pt x="3740" y="543"/>
                </a:lnTo>
                <a:lnTo>
                  <a:pt x="3739" y="547"/>
                </a:lnTo>
                <a:lnTo>
                  <a:pt x="3738" y="551"/>
                </a:lnTo>
                <a:lnTo>
                  <a:pt x="3736" y="555"/>
                </a:lnTo>
                <a:lnTo>
                  <a:pt x="3735" y="559"/>
                </a:lnTo>
                <a:lnTo>
                  <a:pt x="3733" y="562"/>
                </a:lnTo>
                <a:lnTo>
                  <a:pt x="3730" y="565"/>
                </a:lnTo>
                <a:lnTo>
                  <a:pt x="3725" y="572"/>
                </a:lnTo>
                <a:lnTo>
                  <a:pt x="3718" y="577"/>
                </a:lnTo>
                <a:lnTo>
                  <a:pt x="3711" y="582"/>
                </a:lnTo>
                <a:lnTo>
                  <a:pt x="3702" y="586"/>
                </a:lnTo>
                <a:lnTo>
                  <a:pt x="3693" y="589"/>
                </a:lnTo>
                <a:lnTo>
                  <a:pt x="3683" y="591"/>
                </a:lnTo>
                <a:lnTo>
                  <a:pt x="3673" y="593"/>
                </a:lnTo>
                <a:lnTo>
                  <a:pt x="3662" y="593"/>
                </a:lnTo>
                <a:lnTo>
                  <a:pt x="3653" y="593"/>
                </a:lnTo>
                <a:lnTo>
                  <a:pt x="3645" y="592"/>
                </a:lnTo>
                <a:lnTo>
                  <a:pt x="3637" y="591"/>
                </a:lnTo>
                <a:lnTo>
                  <a:pt x="3630" y="589"/>
                </a:lnTo>
                <a:lnTo>
                  <a:pt x="3623" y="587"/>
                </a:lnTo>
                <a:lnTo>
                  <a:pt x="3617" y="585"/>
                </a:lnTo>
                <a:lnTo>
                  <a:pt x="3611" y="582"/>
                </a:lnTo>
                <a:lnTo>
                  <a:pt x="3606" y="578"/>
                </a:lnTo>
                <a:lnTo>
                  <a:pt x="3601" y="575"/>
                </a:lnTo>
                <a:lnTo>
                  <a:pt x="3596" y="570"/>
                </a:lnTo>
                <a:lnTo>
                  <a:pt x="3593" y="566"/>
                </a:lnTo>
                <a:lnTo>
                  <a:pt x="3589" y="561"/>
                </a:lnTo>
                <a:lnTo>
                  <a:pt x="3587" y="556"/>
                </a:lnTo>
                <a:lnTo>
                  <a:pt x="3584" y="550"/>
                </a:lnTo>
                <a:lnTo>
                  <a:pt x="3583" y="545"/>
                </a:lnTo>
                <a:lnTo>
                  <a:pt x="3582" y="538"/>
                </a:lnTo>
                <a:lnTo>
                  <a:pt x="3630" y="536"/>
                </a:lnTo>
                <a:lnTo>
                  <a:pt x="3631" y="541"/>
                </a:lnTo>
                <a:lnTo>
                  <a:pt x="3634" y="545"/>
                </a:lnTo>
                <a:lnTo>
                  <a:pt x="3637" y="549"/>
                </a:lnTo>
                <a:lnTo>
                  <a:pt x="3640" y="552"/>
                </a:lnTo>
                <a:lnTo>
                  <a:pt x="3645" y="555"/>
                </a:lnTo>
                <a:lnTo>
                  <a:pt x="3650" y="556"/>
                </a:lnTo>
                <a:lnTo>
                  <a:pt x="3656" y="557"/>
                </a:lnTo>
                <a:lnTo>
                  <a:pt x="3662" y="558"/>
                </a:lnTo>
                <a:lnTo>
                  <a:pt x="3668" y="557"/>
                </a:lnTo>
                <a:lnTo>
                  <a:pt x="3673" y="557"/>
                </a:lnTo>
                <a:lnTo>
                  <a:pt x="3678" y="555"/>
                </a:lnTo>
                <a:lnTo>
                  <a:pt x="3681" y="554"/>
                </a:lnTo>
                <a:lnTo>
                  <a:pt x="3683" y="553"/>
                </a:lnTo>
                <a:lnTo>
                  <a:pt x="3686" y="550"/>
                </a:lnTo>
                <a:lnTo>
                  <a:pt x="3689" y="547"/>
                </a:lnTo>
                <a:lnTo>
                  <a:pt x="3689" y="545"/>
                </a:lnTo>
                <a:lnTo>
                  <a:pt x="3690" y="544"/>
                </a:lnTo>
                <a:lnTo>
                  <a:pt x="3691" y="540"/>
                </a:lnTo>
                <a:lnTo>
                  <a:pt x="3690" y="537"/>
                </a:lnTo>
                <a:lnTo>
                  <a:pt x="3689" y="534"/>
                </a:lnTo>
                <a:lnTo>
                  <a:pt x="3687" y="531"/>
                </a:lnTo>
                <a:lnTo>
                  <a:pt x="3685" y="529"/>
                </a:lnTo>
                <a:lnTo>
                  <a:pt x="3682" y="527"/>
                </a:lnTo>
                <a:lnTo>
                  <a:pt x="3678" y="525"/>
                </a:lnTo>
                <a:lnTo>
                  <a:pt x="3673" y="523"/>
                </a:lnTo>
                <a:lnTo>
                  <a:pt x="3668" y="522"/>
                </a:lnTo>
                <a:lnTo>
                  <a:pt x="3637" y="516"/>
                </a:lnTo>
                <a:lnTo>
                  <a:pt x="3631" y="515"/>
                </a:lnTo>
                <a:lnTo>
                  <a:pt x="3625" y="513"/>
                </a:lnTo>
                <a:lnTo>
                  <a:pt x="3615" y="509"/>
                </a:lnTo>
                <a:lnTo>
                  <a:pt x="3610" y="507"/>
                </a:lnTo>
                <a:lnTo>
                  <a:pt x="3606" y="504"/>
                </a:lnTo>
                <a:lnTo>
                  <a:pt x="3602" y="501"/>
                </a:lnTo>
                <a:lnTo>
                  <a:pt x="3599" y="498"/>
                </a:lnTo>
                <a:lnTo>
                  <a:pt x="3596" y="495"/>
                </a:lnTo>
                <a:lnTo>
                  <a:pt x="3593" y="492"/>
                </a:lnTo>
                <a:lnTo>
                  <a:pt x="3591" y="488"/>
                </a:lnTo>
                <a:lnTo>
                  <a:pt x="3589" y="484"/>
                </a:lnTo>
                <a:lnTo>
                  <a:pt x="3588" y="480"/>
                </a:lnTo>
                <a:lnTo>
                  <a:pt x="3587" y="475"/>
                </a:lnTo>
                <a:lnTo>
                  <a:pt x="3586" y="471"/>
                </a:lnTo>
                <a:lnTo>
                  <a:pt x="3586" y="466"/>
                </a:lnTo>
                <a:lnTo>
                  <a:pt x="3587" y="459"/>
                </a:lnTo>
                <a:lnTo>
                  <a:pt x="3587" y="454"/>
                </a:lnTo>
                <a:lnTo>
                  <a:pt x="3589" y="448"/>
                </a:lnTo>
                <a:lnTo>
                  <a:pt x="3591" y="443"/>
                </a:lnTo>
                <a:lnTo>
                  <a:pt x="3594" y="438"/>
                </a:lnTo>
                <a:lnTo>
                  <a:pt x="3598" y="433"/>
                </a:lnTo>
                <a:lnTo>
                  <a:pt x="3602" y="429"/>
                </a:lnTo>
                <a:lnTo>
                  <a:pt x="3607" y="425"/>
                </a:lnTo>
                <a:lnTo>
                  <a:pt x="3612" y="422"/>
                </a:lnTo>
                <a:lnTo>
                  <a:pt x="3618" y="419"/>
                </a:lnTo>
                <a:lnTo>
                  <a:pt x="3624" y="416"/>
                </a:lnTo>
                <a:lnTo>
                  <a:pt x="3631" y="414"/>
                </a:lnTo>
                <a:lnTo>
                  <a:pt x="3634" y="413"/>
                </a:lnTo>
                <a:lnTo>
                  <a:pt x="3638" y="413"/>
                </a:lnTo>
                <a:lnTo>
                  <a:pt x="3645" y="412"/>
                </a:lnTo>
                <a:lnTo>
                  <a:pt x="3653" y="411"/>
                </a:lnTo>
                <a:lnTo>
                  <a:pt x="3661" y="411"/>
                </a:lnTo>
                <a:lnTo>
                  <a:pt x="3669" y="411"/>
                </a:lnTo>
                <a:lnTo>
                  <a:pt x="3677" y="412"/>
                </a:lnTo>
                <a:lnTo>
                  <a:pt x="3684" y="413"/>
                </a:lnTo>
                <a:lnTo>
                  <a:pt x="3691" y="414"/>
                </a:lnTo>
                <a:lnTo>
                  <a:pt x="3697" y="416"/>
                </a:lnTo>
                <a:lnTo>
                  <a:pt x="3703" y="419"/>
                </a:lnTo>
                <a:lnTo>
                  <a:pt x="3709" y="421"/>
                </a:lnTo>
                <a:lnTo>
                  <a:pt x="3714" y="425"/>
                </a:lnTo>
                <a:lnTo>
                  <a:pt x="3718" y="428"/>
                </a:lnTo>
                <a:lnTo>
                  <a:pt x="3723" y="432"/>
                </a:lnTo>
                <a:lnTo>
                  <a:pt x="3726" y="437"/>
                </a:lnTo>
                <a:lnTo>
                  <a:pt x="3728" y="439"/>
                </a:lnTo>
                <a:lnTo>
                  <a:pt x="3729" y="441"/>
                </a:lnTo>
                <a:lnTo>
                  <a:pt x="3732" y="446"/>
                </a:lnTo>
                <a:lnTo>
                  <a:pt x="3734" y="452"/>
                </a:lnTo>
                <a:lnTo>
                  <a:pt x="3735" y="457"/>
                </a:lnTo>
                <a:lnTo>
                  <a:pt x="3736" y="463"/>
                </a:lnTo>
                <a:close/>
                <a:moveTo>
                  <a:pt x="3797" y="390"/>
                </a:moveTo>
                <a:lnTo>
                  <a:pt x="3792" y="390"/>
                </a:lnTo>
                <a:lnTo>
                  <a:pt x="3787" y="388"/>
                </a:lnTo>
                <a:lnTo>
                  <a:pt x="3783" y="386"/>
                </a:lnTo>
                <a:lnTo>
                  <a:pt x="3778" y="383"/>
                </a:lnTo>
                <a:lnTo>
                  <a:pt x="3775" y="379"/>
                </a:lnTo>
                <a:lnTo>
                  <a:pt x="3773" y="375"/>
                </a:lnTo>
                <a:lnTo>
                  <a:pt x="3771" y="370"/>
                </a:lnTo>
                <a:lnTo>
                  <a:pt x="3771" y="365"/>
                </a:lnTo>
                <a:lnTo>
                  <a:pt x="3771" y="360"/>
                </a:lnTo>
                <a:lnTo>
                  <a:pt x="3773" y="356"/>
                </a:lnTo>
                <a:lnTo>
                  <a:pt x="3775" y="352"/>
                </a:lnTo>
                <a:lnTo>
                  <a:pt x="3778" y="348"/>
                </a:lnTo>
                <a:lnTo>
                  <a:pt x="3783" y="345"/>
                </a:lnTo>
                <a:lnTo>
                  <a:pt x="3787" y="342"/>
                </a:lnTo>
                <a:lnTo>
                  <a:pt x="3792" y="341"/>
                </a:lnTo>
                <a:lnTo>
                  <a:pt x="3797" y="341"/>
                </a:lnTo>
                <a:lnTo>
                  <a:pt x="3802" y="341"/>
                </a:lnTo>
                <a:lnTo>
                  <a:pt x="3807" y="342"/>
                </a:lnTo>
                <a:lnTo>
                  <a:pt x="3812" y="345"/>
                </a:lnTo>
                <a:lnTo>
                  <a:pt x="3816" y="348"/>
                </a:lnTo>
                <a:lnTo>
                  <a:pt x="3819" y="352"/>
                </a:lnTo>
                <a:lnTo>
                  <a:pt x="3822" y="356"/>
                </a:lnTo>
                <a:lnTo>
                  <a:pt x="3823" y="360"/>
                </a:lnTo>
                <a:lnTo>
                  <a:pt x="3824" y="365"/>
                </a:lnTo>
                <a:lnTo>
                  <a:pt x="3823" y="370"/>
                </a:lnTo>
                <a:lnTo>
                  <a:pt x="3822" y="375"/>
                </a:lnTo>
                <a:lnTo>
                  <a:pt x="3819" y="379"/>
                </a:lnTo>
                <a:lnTo>
                  <a:pt x="3816" y="383"/>
                </a:lnTo>
                <a:lnTo>
                  <a:pt x="3812" y="386"/>
                </a:lnTo>
                <a:lnTo>
                  <a:pt x="3807" y="388"/>
                </a:lnTo>
                <a:lnTo>
                  <a:pt x="3802" y="390"/>
                </a:lnTo>
                <a:lnTo>
                  <a:pt x="3797" y="390"/>
                </a:lnTo>
                <a:close/>
                <a:moveTo>
                  <a:pt x="3772" y="413"/>
                </a:moveTo>
                <a:lnTo>
                  <a:pt x="3822" y="413"/>
                </a:lnTo>
                <a:lnTo>
                  <a:pt x="3822" y="590"/>
                </a:lnTo>
                <a:lnTo>
                  <a:pt x="3772" y="590"/>
                </a:lnTo>
                <a:lnTo>
                  <a:pt x="3772" y="413"/>
                </a:lnTo>
                <a:close/>
                <a:moveTo>
                  <a:pt x="3955" y="413"/>
                </a:moveTo>
                <a:lnTo>
                  <a:pt x="3955" y="450"/>
                </a:lnTo>
                <a:lnTo>
                  <a:pt x="3921" y="450"/>
                </a:lnTo>
                <a:lnTo>
                  <a:pt x="3921" y="535"/>
                </a:lnTo>
                <a:lnTo>
                  <a:pt x="3922" y="540"/>
                </a:lnTo>
                <a:lnTo>
                  <a:pt x="3923" y="544"/>
                </a:lnTo>
                <a:lnTo>
                  <a:pt x="3923" y="545"/>
                </a:lnTo>
                <a:lnTo>
                  <a:pt x="3924" y="547"/>
                </a:lnTo>
                <a:lnTo>
                  <a:pt x="3926" y="549"/>
                </a:lnTo>
                <a:lnTo>
                  <a:pt x="3929" y="551"/>
                </a:lnTo>
                <a:lnTo>
                  <a:pt x="3931" y="552"/>
                </a:lnTo>
                <a:lnTo>
                  <a:pt x="3935" y="552"/>
                </a:lnTo>
                <a:lnTo>
                  <a:pt x="3938" y="553"/>
                </a:lnTo>
                <a:lnTo>
                  <a:pt x="3945" y="552"/>
                </a:lnTo>
                <a:lnTo>
                  <a:pt x="3950" y="551"/>
                </a:lnTo>
                <a:lnTo>
                  <a:pt x="3958" y="587"/>
                </a:lnTo>
                <a:lnTo>
                  <a:pt x="3948" y="590"/>
                </a:lnTo>
                <a:lnTo>
                  <a:pt x="3940" y="591"/>
                </a:lnTo>
                <a:lnTo>
                  <a:pt x="3931" y="592"/>
                </a:lnTo>
                <a:lnTo>
                  <a:pt x="3925" y="592"/>
                </a:lnTo>
                <a:lnTo>
                  <a:pt x="3919" y="592"/>
                </a:lnTo>
                <a:lnTo>
                  <a:pt x="3913" y="591"/>
                </a:lnTo>
                <a:lnTo>
                  <a:pt x="3907" y="590"/>
                </a:lnTo>
                <a:lnTo>
                  <a:pt x="3902" y="588"/>
                </a:lnTo>
                <a:lnTo>
                  <a:pt x="3896" y="586"/>
                </a:lnTo>
                <a:lnTo>
                  <a:pt x="3892" y="583"/>
                </a:lnTo>
                <a:lnTo>
                  <a:pt x="3887" y="581"/>
                </a:lnTo>
                <a:lnTo>
                  <a:pt x="3884" y="577"/>
                </a:lnTo>
                <a:lnTo>
                  <a:pt x="3880" y="573"/>
                </a:lnTo>
                <a:lnTo>
                  <a:pt x="3878" y="569"/>
                </a:lnTo>
                <a:lnTo>
                  <a:pt x="3875" y="564"/>
                </a:lnTo>
                <a:lnTo>
                  <a:pt x="3874" y="559"/>
                </a:lnTo>
                <a:lnTo>
                  <a:pt x="3872" y="554"/>
                </a:lnTo>
                <a:lnTo>
                  <a:pt x="3872" y="548"/>
                </a:lnTo>
                <a:lnTo>
                  <a:pt x="3871" y="542"/>
                </a:lnTo>
                <a:lnTo>
                  <a:pt x="3871" y="450"/>
                </a:lnTo>
                <a:lnTo>
                  <a:pt x="3847" y="450"/>
                </a:lnTo>
                <a:lnTo>
                  <a:pt x="3847" y="413"/>
                </a:lnTo>
                <a:lnTo>
                  <a:pt x="3871" y="413"/>
                </a:lnTo>
                <a:lnTo>
                  <a:pt x="3871" y="371"/>
                </a:lnTo>
                <a:lnTo>
                  <a:pt x="3921" y="371"/>
                </a:lnTo>
                <a:lnTo>
                  <a:pt x="3921" y="413"/>
                </a:lnTo>
                <a:lnTo>
                  <a:pt x="3955" y="413"/>
                </a:lnTo>
                <a:close/>
                <a:moveTo>
                  <a:pt x="4062" y="593"/>
                </a:moveTo>
                <a:lnTo>
                  <a:pt x="4056" y="593"/>
                </a:lnTo>
                <a:lnTo>
                  <a:pt x="4049" y="592"/>
                </a:lnTo>
                <a:lnTo>
                  <a:pt x="4037" y="590"/>
                </a:lnTo>
                <a:lnTo>
                  <a:pt x="4031" y="589"/>
                </a:lnTo>
                <a:lnTo>
                  <a:pt x="4026" y="587"/>
                </a:lnTo>
                <a:lnTo>
                  <a:pt x="4015" y="582"/>
                </a:lnTo>
                <a:lnTo>
                  <a:pt x="4011" y="579"/>
                </a:lnTo>
                <a:lnTo>
                  <a:pt x="4006" y="576"/>
                </a:lnTo>
                <a:lnTo>
                  <a:pt x="4002" y="572"/>
                </a:lnTo>
                <a:lnTo>
                  <a:pt x="3998" y="569"/>
                </a:lnTo>
                <a:lnTo>
                  <a:pt x="3991" y="560"/>
                </a:lnTo>
                <a:lnTo>
                  <a:pt x="3988" y="555"/>
                </a:lnTo>
                <a:lnTo>
                  <a:pt x="3985" y="550"/>
                </a:lnTo>
                <a:lnTo>
                  <a:pt x="3981" y="540"/>
                </a:lnTo>
                <a:lnTo>
                  <a:pt x="3979" y="534"/>
                </a:lnTo>
                <a:lnTo>
                  <a:pt x="3977" y="528"/>
                </a:lnTo>
                <a:lnTo>
                  <a:pt x="3976" y="522"/>
                </a:lnTo>
                <a:lnTo>
                  <a:pt x="3975" y="516"/>
                </a:lnTo>
                <a:lnTo>
                  <a:pt x="3975" y="509"/>
                </a:lnTo>
                <a:lnTo>
                  <a:pt x="3975" y="502"/>
                </a:lnTo>
                <a:lnTo>
                  <a:pt x="3975" y="495"/>
                </a:lnTo>
                <a:lnTo>
                  <a:pt x="3975" y="489"/>
                </a:lnTo>
                <a:lnTo>
                  <a:pt x="3976" y="483"/>
                </a:lnTo>
                <a:lnTo>
                  <a:pt x="3977" y="477"/>
                </a:lnTo>
                <a:lnTo>
                  <a:pt x="3981" y="465"/>
                </a:lnTo>
                <a:lnTo>
                  <a:pt x="3983" y="459"/>
                </a:lnTo>
                <a:lnTo>
                  <a:pt x="3985" y="454"/>
                </a:lnTo>
                <a:lnTo>
                  <a:pt x="3991" y="445"/>
                </a:lnTo>
                <a:lnTo>
                  <a:pt x="3994" y="440"/>
                </a:lnTo>
                <a:lnTo>
                  <a:pt x="3998" y="436"/>
                </a:lnTo>
                <a:lnTo>
                  <a:pt x="4002" y="432"/>
                </a:lnTo>
                <a:lnTo>
                  <a:pt x="4006" y="428"/>
                </a:lnTo>
                <a:lnTo>
                  <a:pt x="4015" y="422"/>
                </a:lnTo>
                <a:lnTo>
                  <a:pt x="4020" y="419"/>
                </a:lnTo>
                <a:lnTo>
                  <a:pt x="4025" y="417"/>
                </a:lnTo>
                <a:lnTo>
                  <a:pt x="4030" y="415"/>
                </a:lnTo>
                <a:lnTo>
                  <a:pt x="4036" y="413"/>
                </a:lnTo>
                <a:lnTo>
                  <a:pt x="4042" y="412"/>
                </a:lnTo>
                <a:lnTo>
                  <a:pt x="4048" y="411"/>
                </a:lnTo>
                <a:lnTo>
                  <a:pt x="4060" y="411"/>
                </a:lnTo>
                <a:lnTo>
                  <a:pt x="4072" y="411"/>
                </a:lnTo>
                <a:lnTo>
                  <a:pt x="4083" y="413"/>
                </a:lnTo>
                <a:lnTo>
                  <a:pt x="4088" y="414"/>
                </a:lnTo>
                <a:lnTo>
                  <a:pt x="4093" y="416"/>
                </a:lnTo>
                <a:lnTo>
                  <a:pt x="4103" y="421"/>
                </a:lnTo>
                <a:lnTo>
                  <a:pt x="4111" y="426"/>
                </a:lnTo>
                <a:lnTo>
                  <a:pt x="4116" y="429"/>
                </a:lnTo>
                <a:lnTo>
                  <a:pt x="4119" y="433"/>
                </a:lnTo>
                <a:lnTo>
                  <a:pt x="4126" y="441"/>
                </a:lnTo>
                <a:lnTo>
                  <a:pt x="4129" y="446"/>
                </a:lnTo>
                <a:lnTo>
                  <a:pt x="4132" y="450"/>
                </a:lnTo>
                <a:lnTo>
                  <a:pt x="4135" y="456"/>
                </a:lnTo>
                <a:lnTo>
                  <a:pt x="4137" y="461"/>
                </a:lnTo>
                <a:lnTo>
                  <a:pt x="4139" y="467"/>
                </a:lnTo>
                <a:lnTo>
                  <a:pt x="4141" y="473"/>
                </a:lnTo>
                <a:lnTo>
                  <a:pt x="4142" y="479"/>
                </a:lnTo>
                <a:lnTo>
                  <a:pt x="4143" y="486"/>
                </a:lnTo>
                <a:lnTo>
                  <a:pt x="4143" y="493"/>
                </a:lnTo>
                <a:lnTo>
                  <a:pt x="4143" y="500"/>
                </a:lnTo>
                <a:lnTo>
                  <a:pt x="4143" y="514"/>
                </a:lnTo>
                <a:lnTo>
                  <a:pt x="4023" y="514"/>
                </a:lnTo>
                <a:lnTo>
                  <a:pt x="4023" y="519"/>
                </a:lnTo>
                <a:lnTo>
                  <a:pt x="4024" y="523"/>
                </a:lnTo>
                <a:lnTo>
                  <a:pt x="4026" y="532"/>
                </a:lnTo>
                <a:lnTo>
                  <a:pt x="4027" y="535"/>
                </a:lnTo>
                <a:lnTo>
                  <a:pt x="4029" y="539"/>
                </a:lnTo>
                <a:lnTo>
                  <a:pt x="4031" y="542"/>
                </a:lnTo>
                <a:lnTo>
                  <a:pt x="4034" y="545"/>
                </a:lnTo>
                <a:lnTo>
                  <a:pt x="4037" y="548"/>
                </a:lnTo>
                <a:lnTo>
                  <a:pt x="4040" y="550"/>
                </a:lnTo>
                <a:lnTo>
                  <a:pt x="4043" y="552"/>
                </a:lnTo>
                <a:lnTo>
                  <a:pt x="4047" y="554"/>
                </a:lnTo>
                <a:lnTo>
                  <a:pt x="4050" y="555"/>
                </a:lnTo>
                <a:lnTo>
                  <a:pt x="4054" y="556"/>
                </a:lnTo>
                <a:lnTo>
                  <a:pt x="4063" y="557"/>
                </a:lnTo>
                <a:lnTo>
                  <a:pt x="4069" y="556"/>
                </a:lnTo>
                <a:lnTo>
                  <a:pt x="4075" y="555"/>
                </a:lnTo>
                <a:lnTo>
                  <a:pt x="4080" y="554"/>
                </a:lnTo>
                <a:lnTo>
                  <a:pt x="4084" y="551"/>
                </a:lnTo>
                <a:lnTo>
                  <a:pt x="4087" y="550"/>
                </a:lnTo>
                <a:lnTo>
                  <a:pt x="4089" y="548"/>
                </a:lnTo>
                <a:lnTo>
                  <a:pt x="4092" y="545"/>
                </a:lnTo>
                <a:lnTo>
                  <a:pt x="4095" y="541"/>
                </a:lnTo>
                <a:lnTo>
                  <a:pt x="4097" y="536"/>
                </a:lnTo>
                <a:lnTo>
                  <a:pt x="4142" y="539"/>
                </a:lnTo>
                <a:lnTo>
                  <a:pt x="4141" y="545"/>
                </a:lnTo>
                <a:lnTo>
                  <a:pt x="4139" y="551"/>
                </a:lnTo>
                <a:lnTo>
                  <a:pt x="4136" y="556"/>
                </a:lnTo>
                <a:lnTo>
                  <a:pt x="4133" y="561"/>
                </a:lnTo>
                <a:lnTo>
                  <a:pt x="4130" y="566"/>
                </a:lnTo>
                <a:lnTo>
                  <a:pt x="4126" y="570"/>
                </a:lnTo>
                <a:lnTo>
                  <a:pt x="4121" y="575"/>
                </a:lnTo>
                <a:lnTo>
                  <a:pt x="4116" y="578"/>
                </a:lnTo>
                <a:lnTo>
                  <a:pt x="4111" y="582"/>
                </a:lnTo>
                <a:lnTo>
                  <a:pt x="4105" y="585"/>
                </a:lnTo>
                <a:lnTo>
                  <a:pt x="4099" y="587"/>
                </a:lnTo>
                <a:lnTo>
                  <a:pt x="4092" y="589"/>
                </a:lnTo>
                <a:lnTo>
                  <a:pt x="4089" y="590"/>
                </a:lnTo>
                <a:lnTo>
                  <a:pt x="4085" y="591"/>
                </a:lnTo>
                <a:lnTo>
                  <a:pt x="4078" y="592"/>
                </a:lnTo>
                <a:lnTo>
                  <a:pt x="4070" y="593"/>
                </a:lnTo>
                <a:lnTo>
                  <a:pt x="4062" y="593"/>
                </a:lnTo>
                <a:close/>
                <a:moveTo>
                  <a:pt x="4023" y="483"/>
                </a:moveTo>
                <a:lnTo>
                  <a:pt x="4097" y="483"/>
                </a:lnTo>
                <a:lnTo>
                  <a:pt x="4097" y="480"/>
                </a:lnTo>
                <a:lnTo>
                  <a:pt x="4097" y="476"/>
                </a:lnTo>
                <a:lnTo>
                  <a:pt x="4096" y="472"/>
                </a:lnTo>
                <a:lnTo>
                  <a:pt x="4095" y="469"/>
                </a:lnTo>
                <a:lnTo>
                  <a:pt x="4093" y="466"/>
                </a:lnTo>
                <a:lnTo>
                  <a:pt x="4092" y="463"/>
                </a:lnTo>
                <a:lnTo>
                  <a:pt x="4089" y="460"/>
                </a:lnTo>
                <a:lnTo>
                  <a:pt x="4087" y="457"/>
                </a:lnTo>
                <a:lnTo>
                  <a:pt x="4082" y="453"/>
                </a:lnTo>
                <a:lnTo>
                  <a:pt x="4076" y="450"/>
                </a:lnTo>
                <a:lnTo>
                  <a:pt x="4069" y="448"/>
                </a:lnTo>
                <a:lnTo>
                  <a:pt x="4061" y="447"/>
                </a:lnTo>
                <a:lnTo>
                  <a:pt x="4053" y="448"/>
                </a:lnTo>
                <a:lnTo>
                  <a:pt x="4050" y="449"/>
                </a:lnTo>
                <a:lnTo>
                  <a:pt x="4046" y="450"/>
                </a:lnTo>
                <a:lnTo>
                  <a:pt x="4040" y="453"/>
                </a:lnTo>
                <a:lnTo>
                  <a:pt x="4037" y="455"/>
                </a:lnTo>
                <a:lnTo>
                  <a:pt x="4034" y="458"/>
                </a:lnTo>
                <a:lnTo>
                  <a:pt x="4030" y="463"/>
                </a:lnTo>
                <a:lnTo>
                  <a:pt x="4026" y="470"/>
                </a:lnTo>
                <a:lnTo>
                  <a:pt x="4025" y="473"/>
                </a:lnTo>
                <a:lnTo>
                  <a:pt x="4024" y="476"/>
                </a:lnTo>
                <a:lnTo>
                  <a:pt x="4023" y="483"/>
                </a:lnTo>
                <a:close/>
                <a:moveTo>
                  <a:pt x="4267" y="413"/>
                </a:moveTo>
                <a:lnTo>
                  <a:pt x="4267" y="450"/>
                </a:lnTo>
                <a:lnTo>
                  <a:pt x="4234" y="450"/>
                </a:lnTo>
                <a:lnTo>
                  <a:pt x="4234" y="535"/>
                </a:lnTo>
                <a:lnTo>
                  <a:pt x="4234" y="540"/>
                </a:lnTo>
                <a:lnTo>
                  <a:pt x="4235" y="544"/>
                </a:lnTo>
                <a:lnTo>
                  <a:pt x="4236" y="545"/>
                </a:lnTo>
                <a:lnTo>
                  <a:pt x="4236" y="547"/>
                </a:lnTo>
                <a:lnTo>
                  <a:pt x="4238" y="549"/>
                </a:lnTo>
                <a:lnTo>
                  <a:pt x="4241" y="551"/>
                </a:lnTo>
                <a:lnTo>
                  <a:pt x="4244" y="552"/>
                </a:lnTo>
                <a:lnTo>
                  <a:pt x="4247" y="552"/>
                </a:lnTo>
                <a:lnTo>
                  <a:pt x="4250" y="553"/>
                </a:lnTo>
                <a:lnTo>
                  <a:pt x="4257" y="552"/>
                </a:lnTo>
                <a:lnTo>
                  <a:pt x="4263" y="551"/>
                </a:lnTo>
                <a:lnTo>
                  <a:pt x="4270" y="587"/>
                </a:lnTo>
                <a:lnTo>
                  <a:pt x="4260" y="590"/>
                </a:lnTo>
                <a:lnTo>
                  <a:pt x="4253" y="591"/>
                </a:lnTo>
                <a:lnTo>
                  <a:pt x="4244" y="592"/>
                </a:lnTo>
                <a:lnTo>
                  <a:pt x="4237" y="592"/>
                </a:lnTo>
                <a:lnTo>
                  <a:pt x="4231" y="592"/>
                </a:lnTo>
                <a:lnTo>
                  <a:pt x="4225" y="591"/>
                </a:lnTo>
                <a:lnTo>
                  <a:pt x="4220" y="590"/>
                </a:lnTo>
                <a:lnTo>
                  <a:pt x="4214" y="588"/>
                </a:lnTo>
                <a:lnTo>
                  <a:pt x="4210" y="586"/>
                </a:lnTo>
                <a:lnTo>
                  <a:pt x="4205" y="583"/>
                </a:lnTo>
                <a:lnTo>
                  <a:pt x="4201" y="581"/>
                </a:lnTo>
                <a:lnTo>
                  <a:pt x="4197" y="577"/>
                </a:lnTo>
                <a:lnTo>
                  <a:pt x="4194" y="573"/>
                </a:lnTo>
                <a:lnTo>
                  <a:pt x="4191" y="569"/>
                </a:lnTo>
                <a:lnTo>
                  <a:pt x="4189" y="564"/>
                </a:lnTo>
                <a:lnTo>
                  <a:pt x="4187" y="559"/>
                </a:lnTo>
                <a:lnTo>
                  <a:pt x="4186" y="554"/>
                </a:lnTo>
                <a:lnTo>
                  <a:pt x="4185" y="548"/>
                </a:lnTo>
                <a:lnTo>
                  <a:pt x="4185" y="542"/>
                </a:lnTo>
                <a:lnTo>
                  <a:pt x="4185" y="450"/>
                </a:lnTo>
                <a:lnTo>
                  <a:pt x="4161" y="450"/>
                </a:lnTo>
                <a:lnTo>
                  <a:pt x="4161" y="413"/>
                </a:lnTo>
                <a:lnTo>
                  <a:pt x="4185" y="413"/>
                </a:lnTo>
                <a:lnTo>
                  <a:pt x="4185" y="371"/>
                </a:lnTo>
                <a:lnTo>
                  <a:pt x="4234" y="371"/>
                </a:lnTo>
                <a:lnTo>
                  <a:pt x="4234" y="413"/>
                </a:lnTo>
                <a:lnTo>
                  <a:pt x="4267" y="413"/>
                </a:lnTo>
                <a:close/>
                <a:moveTo>
                  <a:pt x="4376" y="593"/>
                </a:moveTo>
                <a:lnTo>
                  <a:pt x="4369" y="593"/>
                </a:lnTo>
                <a:lnTo>
                  <a:pt x="4363" y="592"/>
                </a:lnTo>
                <a:lnTo>
                  <a:pt x="4349" y="590"/>
                </a:lnTo>
                <a:lnTo>
                  <a:pt x="4344" y="589"/>
                </a:lnTo>
                <a:lnTo>
                  <a:pt x="4338" y="587"/>
                </a:lnTo>
                <a:lnTo>
                  <a:pt x="4328" y="582"/>
                </a:lnTo>
                <a:lnTo>
                  <a:pt x="4323" y="579"/>
                </a:lnTo>
                <a:lnTo>
                  <a:pt x="4319" y="576"/>
                </a:lnTo>
                <a:lnTo>
                  <a:pt x="4314" y="572"/>
                </a:lnTo>
                <a:lnTo>
                  <a:pt x="4310" y="569"/>
                </a:lnTo>
                <a:lnTo>
                  <a:pt x="4303" y="560"/>
                </a:lnTo>
                <a:lnTo>
                  <a:pt x="4300" y="555"/>
                </a:lnTo>
                <a:lnTo>
                  <a:pt x="4298" y="550"/>
                </a:lnTo>
                <a:lnTo>
                  <a:pt x="4293" y="540"/>
                </a:lnTo>
                <a:lnTo>
                  <a:pt x="4291" y="534"/>
                </a:lnTo>
                <a:lnTo>
                  <a:pt x="4290" y="528"/>
                </a:lnTo>
                <a:lnTo>
                  <a:pt x="4289" y="522"/>
                </a:lnTo>
                <a:lnTo>
                  <a:pt x="4288" y="516"/>
                </a:lnTo>
                <a:lnTo>
                  <a:pt x="4287" y="509"/>
                </a:lnTo>
                <a:lnTo>
                  <a:pt x="4287" y="502"/>
                </a:lnTo>
                <a:lnTo>
                  <a:pt x="4287" y="495"/>
                </a:lnTo>
                <a:lnTo>
                  <a:pt x="4288" y="489"/>
                </a:lnTo>
                <a:lnTo>
                  <a:pt x="4289" y="483"/>
                </a:lnTo>
                <a:lnTo>
                  <a:pt x="4290" y="477"/>
                </a:lnTo>
                <a:lnTo>
                  <a:pt x="4293" y="465"/>
                </a:lnTo>
                <a:lnTo>
                  <a:pt x="4295" y="459"/>
                </a:lnTo>
                <a:lnTo>
                  <a:pt x="4298" y="454"/>
                </a:lnTo>
                <a:lnTo>
                  <a:pt x="4303" y="445"/>
                </a:lnTo>
                <a:lnTo>
                  <a:pt x="4307" y="440"/>
                </a:lnTo>
                <a:lnTo>
                  <a:pt x="4310" y="436"/>
                </a:lnTo>
                <a:lnTo>
                  <a:pt x="4314" y="432"/>
                </a:lnTo>
                <a:lnTo>
                  <a:pt x="4318" y="428"/>
                </a:lnTo>
                <a:lnTo>
                  <a:pt x="4327" y="422"/>
                </a:lnTo>
                <a:lnTo>
                  <a:pt x="4332" y="419"/>
                </a:lnTo>
                <a:lnTo>
                  <a:pt x="4338" y="417"/>
                </a:lnTo>
                <a:lnTo>
                  <a:pt x="4343" y="415"/>
                </a:lnTo>
                <a:lnTo>
                  <a:pt x="4348" y="413"/>
                </a:lnTo>
                <a:lnTo>
                  <a:pt x="4354" y="412"/>
                </a:lnTo>
                <a:lnTo>
                  <a:pt x="4361" y="411"/>
                </a:lnTo>
                <a:lnTo>
                  <a:pt x="4374" y="411"/>
                </a:lnTo>
                <a:lnTo>
                  <a:pt x="4385" y="411"/>
                </a:lnTo>
                <a:lnTo>
                  <a:pt x="4396" y="413"/>
                </a:lnTo>
                <a:lnTo>
                  <a:pt x="4401" y="414"/>
                </a:lnTo>
                <a:lnTo>
                  <a:pt x="4406" y="416"/>
                </a:lnTo>
                <a:lnTo>
                  <a:pt x="4416" y="421"/>
                </a:lnTo>
                <a:lnTo>
                  <a:pt x="4425" y="426"/>
                </a:lnTo>
                <a:lnTo>
                  <a:pt x="4429" y="429"/>
                </a:lnTo>
                <a:lnTo>
                  <a:pt x="4433" y="433"/>
                </a:lnTo>
                <a:lnTo>
                  <a:pt x="4440" y="441"/>
                </a:lnTo>
                <a:lnTo>
                  <a:pt x="4443" y="446"/>
                </a:lnTo>
                <a:lnTo>
                  <a:pt x="4446" y="450"/>
                </a:lnTo>
                <a:lnTo>
                  <a:pt x="4448" y="456"/>
                </a:lnTo>
                <a:lnTo>
                  <a:pt x="4451" y="461"/>
                </a:lnTo>
                <a:lnTo>
                  <a:pt x="4453" y="467"/>
                </a:lnTo>
                <a:lnTo>
                  <a:pt x="4454" y="473"/>
                </a:lnTo>
                <a:lnTo>
                  <a:pt x="4455" y="479"/>
                </a:lnTo>
                <a:lnTo>
                  <a:pt x="4456" y="486"/>
                </a:lnTo>
                <a:lnTo>
                  <a:pt x="4457" y="493"/>
                </a:lnTo>
                <a:lnTo>
                  <a:pt x="4457" y="500"/>
                </a:lnTo>
                <a:lnTo>
                  <a:pt x="4457" y="514"/>
                </a:lnTo>
                <a:lnTo>
                  <a:pt x="4335" y="514"/>
                </a:lnTo>
                <a:lnTo>
                  <a:pt x="4336" y="519"/>
                </a:lnTo>
                <a:lnTo>
                  <a:pt x="4336" y="523"/>
                </a:lnTo>
                <a:lnTo>
                  <a:pt x="4338" y="532"/>
                </a:lnTo>
                <a:lnTo>
                  <a:pt x="4342" y="539"/>
                </a:lnTo>
                <a:lnTo>
                  <a:pt x="4344" y="542"/>
                </a:lnTo>
                <a:lnTo>
                  <a:pt x="4346" y="545"/>
                </a:lnTo>
                <a:lnTo>
                  <a:pt x="4349" y="548"/>
                </a:lnTo>
                <a:lnTo>
                  <a:pt x="4352" y="550"/>
                </a:lnTo>
                <a:lnTo>
                  <a:pt x="4355" y="552"/>
                </a:lnTo>
                <a:lnTo>
                  <a:pt x="4360" y="554"/>
                </a:lnTo>
                <a:lnTo>
                  <a:pt x="4364" y="555"/>
                </a:lnTo>
                <a:lnTo>
                  <a:pt x="4368" y="556"/>
                </a:lnTo>
                <a:lnTo>
                  <a:pt x="4377" y="557"/>
                </a:lnTo>
                <a:lnTo>
                  <a:pt x="4382" y="556"/>
                </a:lnTo>
                <a:lnTo>
                  <a:pt x="4388" y="555"/>
                </a:lnTo>
                <a:lnTo>
                  <a:pt x="4393" y="554"/>
                </a:lnTo>
                <a:lnTo>
                  <a:pt x="4398" y="551"/>
                </a:lnTo>
                <a:lnTo>
                  <a:pt x="4400" y="550"/>
                </a:lnTo>
                <a:lnTo>
                  <a:pt x="4402" y="548"/>
                </a:lnTo>
                <a:lnTo>
                  <a:pt x="4405" y="545"/>
                </a:lnTo>
                <a:lnTo>
                  <a:pt x="4408" y="541"/>
                </a:lnTo>
                <a:lnTo>
                  <a:pt x="4410" y="536"/>
                </a:lnTo>
                <a:lnTo>
                  <a:pt x="4456" y="539"/>
                </a:lnTo>
                <a:lnTo>
                  <a:pt x="4454" y="545"/>
                </a:lnTo>
                <a:lnTo>
                  <a:pt x="4452" y="551"/>
                </a:lnTo>
                <a:lnTo>
                  <a:pt x="4450" y="556"/>
                </a:lnTo>
                <a:lnTo>
                  <a:pt x="4447" y="561"/>
                </a:lnTo>
                <a:lnTo>
                  <a:pt x="4443" y="566"/>
                </a:lnTo>
                <a:lnTo>
                  <a:pt x="4439" y="570"/>
                </a:lnTo>
                <a:lnTo>
                  <a:pt x="4435" y="575"/>
                </a:lnTo>
                <a:lnTo>
                  <a:pt x="4430" y="578"/>
                </a:lnTo>
                <a:lnTo>
                  <a:pt x="4424" y="582"/>
                </a:lnTo>
                <a:lnTo>
                  <a:pt x="4418" y="585"/>
                </a:lnTo>
                <a:lnTo>
                  <a:pt x="4412" y="587"/>
                </a:lnTo>
                <a:lnTo>
                  <a:pt x="4406" y="589"/>
                </a:lnTo>
                <a:lnTo>
                  <a:pt x="4402" y="590"/>
                </a:lnTo>
                <a:lnTo>
                  <a:pt x="4399" y="591"/>
                </a:lnTo>
                <a:lnTo>
                  <a:pt x="4391" y="592"/>
                </a:lnTo>
                <a:lnTo>
                  <a:pt x="4384" y="593"/>
                </a:lnTo>
                <a:lnTo>
                  <a:pt x="4376" y="593"/>
                </a:lnTo>
                <a:close/>
                <a:moveTo>
                  <a:pt x="4335" y="483"/>
                </a:moveTo>
                <a:lnTo>
                  <a:pt x="4411" y="483"/>
                </a:lnTo>
                <a:lnTo>
                  <a:pt x="4411" y="480"/>
                </a:lnTo>
                <a:lnTo>
                  <a:pt x="4410" y="476"/>
                </a:lnTo>
                <a:lnTo>
                  <a:pt x="4409" y="472"/>
                </a:lnTo>
                <a:lnTo>
                  <a:pt x="4408" y="469"/>
                </a:lnTo>
                <a:lnTo>
                  <a:pt x="4407" y="466"/>
                </a:lnTo>
                <a:lnTo>
                  <a:pt x="4405" y="463"/>
                </a:lnTo>
                <a:lnTo>
                  <a:pt x="4403" y="460"/>
                </a:lnTo>
                <a:lnTo>
                  <a:pt x="4401" y="457"/>
                </a:lnTo>
                <a:lnTo>
                  <a:pt x="4395" y="453"/>
                </a:lnTo>
                <a:lnTo>
                  <a:pt x="4389" y="450"/>
                </a:lnTo>
                <a:lnTo>
                  <a:pt x="4382" y="448"/>
                </a:lnTo>
                <a:lnTo>
                  <a:pt x="4375" y="447"/>
                </a:lnTo>
                <a:lnTo>
                  <a:pt x="4367" y="448"/>
                </a:lnTo>
                <a:lnTo>
                  <a:pt x="4363" y="449"/>
                </a:lnTo>
                <a:lnTo>
                  <a:pt x="4360" y="450"/>
                </a:lnTo>
                <a:lnTo>
                  <a:pt x="4352" y="453"/>
                </a:lnTo>
                <a:lnTo>
                  <a:pt x="4349" y="455"/>
                </a:lnTo>
                <a:lnTo>
                  <a:pt x="4347" y="458"/>
                </a:lnTo>
                <a:lnTo>
                  <a:pt x="4342" y="463"/>
                </a:lnTo>
                <a:lnTo>
                  <a:pt x="4339" y="470"/>
                </a:lnTo>
                <a:lnTo>
                  <a:pt x="4337" y="473"/>
                </a:lnTo>
                <a:lnTo>
                  <a:pt x="4336" y="476"/>
                </a:lnTo>
                <a:lnTo>
                  <a:pt x="4335" y="483"/>
                </a:lnTo>
                <a:close/>
                <a:moveTo>
                  <a:pt x="4580" y="413"/>
                </a:moveTo>
                <a:lnTo>
                  <a:pt x="4580" y="450"/>
                </a:lnTo>
                <a:lnTo>
                  <a:pt x="4547" y="450"/>
                </a:lnTo>
                <a:lnTo>
                  <a:pt x="4547" y="535"/>
                </a:lnTo>
                <a:lnTo>
                  <a:pt x="4548" y="540"/>
                </a:lnTo>
                <a:lnTo>
                  <a:pt x="4548" y="544"/>
                </a:lnTo>
                <a:lnTo>
                  <a:pt x="4549" y="545"/>
                </a:lnTo>
                <a:lnTo>
                  <a:pt x="4550" y="547"/>
                </a:lnTo>
                <a:lnTo>
                  <a:pt x="4552" y="549"/>
                </a:lnTo>
                <a:lnTo>
                  <a:pt x="4554" y="551"/>
                </a:lnTo>
                <a:lnTo>
                  <a:pt x="4557" y="552"/>
                </a:lnTo>
                <a:lnTo>
                  <a:pt x="4560" y="552"/>
                </a:lnTo>
                <a:lnTo>
                  <a:pt x="4564" y="553"/>
                </a:lnTo>
                <a:lnTo>
                  <a:pt x="4571" y="552"/>
                </a:lnTo>
                <a:lnTo>
                  <a:pt x="4576" y="551"/>
                </a:lnTo>
                <a:lnTo>
                  <a:pt x="4584" y="587"/>
                </a:lnTo>
                <a:lnTo>
                  <a:pt x="4573" y="590"/>
                </a:lnTo>
                <a:lnTo>
                  <a:pt x="4566" y="591"/>
                </a:lnTo>
                <a:lnTo>
                  <a:pt x="4557" y="592"/>
                </a:lnTo>
                <a:lnTo>
                  <a:pt x="4551" y="592"/>
                </a:lnTo>
                <a:lnTo>
                  <a:pt x="4544" y="592"/>
                </a:lnTo>
                <a:lnTo>
                  <a:pt x="4539" y="591"/>
                </a:lnTo>
                <a:lnTo>
                  <a:pt x="4533" y="590"/>
                </a:lnTo>
                <a:lnTo>
                  <a:pt x="4528" y="588"/>
                </a:lnTo>
                <a:lnTo>
                  <a:pt x="4523" y="586"/>
                </a:lnTo>
                <a:lnTo>
                  <a:pt x="4518" y="583"/>
                </a:lnTo>
                <a:lnTo>
                  <a:pt x="4514" y="581"/>
                </a:lnTo>
                <a:lnTo>
                  <a:pt x="4510" y="577"/>
                </a:lnTo>
                <a:lnTo>
                  <a:pt x="4507" y="573"/>
                </a:lnTo>
                <a:lnTo>
                  <a:pt x="4504" y="569"/>
                </a:lnTo>
                <a:lnTo>
                  <a:pt x="4502" y="564"/>
                </a:lnTo>
                <a:lnTo>
                  <a:pt x="4500" y="559"/>
                </a:lnTo>
                <a:lnTo>
                  <a:pt x="4499" y="554"/>
                </a:lnTo>
                <a:lnTo>
                  <a:pt x="4498" y="548"/>
                </a:lnTo>
                <a:lnTo>
                  <a:pt x="4498" y="542"/>
                </a:lnTo>
                <a:lnTo>
                  <a:pt x="4498" y="450"/>
                </a:lnTo>
                <a:lnTo>
                  <a:pt x="4474" y="450"/>
                </a:lnTo>
                <a:lnTo>
                  <a:pt x="4474" y="413"/>
                </a:lnTo>
                <a:lnTo>
                  <a:pt x="4498" y="413"/>
                </a:lnTo>
                <a:lnTo>
                  <a:pt x="4498" y="371"/>
                </a:lnTo>
                <a:lnTo>
                  <a:pt x="4547" y="371"/>
                </a:lnTo>
                <a:lnTo>
                  <a:pt x="4547" y="413"/>
                </a:lnTo>
                <a:lnTo>
                  <a:pt x="4580" y="413"/>
                </a:lnTo>
                <a:close/>
                <a:moveTo>
                  <a:pt x="578" y="585"/>
                </a:moveTo>
                <a:lnTo>
                  <a:pt x="465" y="257"/>
                </a:lnTo>
                <a:lnTo>
                  <a:pt x="352" y="585"/>
                </a:lnTo>
                <a:lnTo>
                  <a:pt x="578" y="585"/>
                </a:lnTo>
                <a:close/>
                <a:moveTo>
                  <a:pt x="930" y="930"/>
                </a:moveTo>
                <a:lnTo>
                  <a:pt x="699" y="930"/>
                </a:lnTo>
                <a:lnTo>
                  <a:pt x="642" y="768"/>
                </a:lnTo>
                <a:lnTo>
                  <a:pt x="288" y="768"/>
                </a:lnTo>
                <a:lnTo>
                  <a:pt x="232" y="930"/>
                </a:lnTo>
                <a:lnTo>
                  <a:pt x="0" y="930"/>
                </a:lnTo>
                <a:lnTo>
                  <a:pt x="162" y="471"/>
                </a:lnTo>
                <a:lnTo>
                  <a:pt x="326" y="12"/>
                </a:lnTo>
                <a:lnTo>
                  <a:pt x="603" y="12"/>
                </a:lnTo>
                <a:lnTo>
                  <a:pt x="767" y="471"/>
                </a:lnTo>
                <a:lnTo>
                  <a:pt x="930" y="930"/>
                </a:lnTo>
                <a:close/>
                <a:moveTo>
                  <a:pt x="1016" y="930"/>
                </a:moveTo>
                <a:lnTo>
                  <a:pt x="1016" y="722"/>
                </a:lnTo>
                <a:lnTo>
                  <a:pt x="1225" y="722"/>
                </a:lnTo>
                <a:lnTo>
                  <a:pt x="1225" y="930"/>
                </a:lnTo>
                <a:lnTo>
                  <a:pt x="1016" y="93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cxnSp>
        <p:nvCxnSpPr>
          <p:cNvPr id="20" name="Straight Connector 19">
            <a:extLst>
              <a:ext uri="{FF2B5EF4-FFF2-40B4-BE49-F238E27FC236}">
                <a16:creationId xmlns:a16="http://schemas.microsoft.com/office/drawing/2014/main" id="{E5214FC4-D5E6-4BFF-BDD7-E1A5F00F21BF}"/>
              </a:ext>
              <a:ext uri="{C183D7F6-B498-43B3-948B-1728B52AA6E4}">
                <adec:decorative xmlns:adec="http://schemas.microsoft.com/office/drawing/2017/decorative" val="1"/>
              </a:ext>
            </a:extLst>
          </p:cNvPr>
          <p:cNvCxnSpPr>
            <a:cxnSpLocks/>
          </p:cNvCxnSpPr>
          <p:nvPr/>
        </p:nvCxnSpPr>
        <p:spPr>
          <a:xfrm>
            <a:off x="407368" y="2674624"/>
            <a:ext cx="3960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23" name="Date Placeholder 22">
            <a:extLst>
              <a:ext uri="{FF2B5EF4-FFF2-40B4-BE49-F238E27FC236}">
                <a16:creationId xmlns:a16="http://schemas.microsoft.com/office/drawing/2014/main" id="{CA1682D5-9875-6DFE-B1FA-F20EE1301C6A}"/>
              </a:ext>
            </a:extLst>
          </p:cNvPr>
          <p:cNvSpPr>
            <a:spLocks noGrp="1"/>
          </p:cNvSpPr>
          <p:nvPr>
            <p:ph type="dt" sz="half" idx="10"/>
          </p:nvPr>
        </p:nvSpPr>
        <p:spPr/>
        <p:txBody>
          <a:bodyPr/>
          <a:lstStyle/>
          <a:p>
            <a:fld id="{BBD2C13B-943D-4C5D-A3A3-F23FB1E21FDB}" type="datetime1">
              <a:rPr lang="fi-FI" smtClean="0"/>
              <a:t>25.3.2026</a:t>
            </a:fld>
            <a:endParaRPr lang="fi-FI"/>
          </a:p>
        </p:txBody>
      </p:sp>
      <p:sp>
        <p:nvSpPr>
          <p:cNvPr id="25" name="Slide Number Placeholder 24">
            <a:extLst>
              <a:ext uri="{FF2B5EF4-FFF2-40B4-BE49-F238E27FC236}">
                <a16:creationId xmlns:a16="http://schemas.microsoft.com/office/drawing/2014/main" id="{807BD9D2-D4DB-4F42-21C0-76A363F74553}"/>
              </a:ext>
            </a:extLst>
          </p:cNvPr>
          <p:cNvSpPr>
            <a:spLocks noGrp="1"/>
          </p:cNvSpPr>
          <p:nvPr>
            <p:ph type="sldNum" sz="quarter" idx="12"/>
          </p:nvPr>
        </p:nvSpPr>
        <p:spPr/>
        <p:txBody>
          <a:bodyPr/>
          <a:lstStyle/>
          <a:p>
            <a:fld id="{D701140D-C14F-41CA-99FC-0EF83E8DA40A}" type="slidenum">
              <a:rPr lang="fi-FI" smtClean="0"/>
              <a:pPr/>
              <a:t>‹#›</a:t>
            </a:fld>
            <a:endParaRPr lang="fi-FI"/>
          </a:p>
        </p:txBody>
      </p:sp>
      <p:sp>
        <p:nvSpPr>
          <p:cNvPr id="7" name="Footer Placeholder 23">
            <a:extLst>
              <a:ext uri="{FF2B5EF4-FFF2-40B4-BE49-F238E27FC236}">
                <a16:creationId xmlns:a16="http://schemas.microsoft.com/office/drawing/2014/main" id="{FCC3E25D-5FFA-8583-6320-58A891113814}"/>
              </a:ext>
            </a:extLst>
          </p:cNvPr>
          <p:cNvSpPr>
            <a:spLocks noGrp="1"/>
          </p:cNvSpPr>
          <p:nvPr>
            <p:ph type="ftr" sz="quarter" idx="11"/>
          </p:nvPr>
        </p:nvSpPr>
        <p:spPr>
          <a:xfrm>
            <a:off x="3647728" y="6309320"/>
            <a:ext cx="6552728" cy="143869"/>
          </a:xfrm>
        </p:spPr>
        <p:txBody>
          <a:bodyPr/>
          <a:lstStyle/>
          <a:p>
            <a:endParaRPr lang="fi-FI"/>
          </a:p>
        </p:txBody>
      </p:sp>
      <p:pic>
        <p:nvPicPr>
          <p:cNvPr id="8" name="Picture 7">
            <a:hlinkClick r:id="rId2"/>
            <a:extLst>
              <a:ext uri="{FF2B5EF4-FFF2-40B4-BE49-F238E27FC236}">
                <a16:creationId xmlns:a16="http://schemas.microsoft.com/office/drawing/2014/main" id="{F108979D-2C35-8DF7-C967-157BD0DD7FD6}"/>
              </a:ext>
              <a:ext uri="{C183D7F6-B498-43B3-948B-1728B52AA6E4}">
                <adec:decorative xmlns:adec="http://schemas.microsoft.com/office/drawing/2017/decorative" val="1"/>
              </a:ext>
            </a:extLst>
          </p:cNvPr>
          <p:cNvPicPr>
            <a:picLocks noChangeAspect="1"/>
          </p:cNvPicPr>
          <p:nvPr/>
        </p:nvPicPr>
        <p:blipFill>
          <a:blip r:embed="rId3">
            <a:biLevel thresh="75000"/>
            <a:extLst>
              <a:ext uri="{BEBA8EAE-BF5A-486C-A8C5-ECC9F3942E4B}">
                <a14:imgProps xmlns:a14="http://schemas.microsoft.com/office/drawing/2010/main">
                  <a14:imgLayer r:embed="rId4">
                    <a14:imgEffect>
                      <a14:saturation sat="400000"/>
                    </a14:imgEffect>
                    <a14:imgEffect>
                      <a14:brightnessContrast bright="-40000" contrast="-40000"/>
                    </a14:imgEffect>
                  </a14:imgLayer>
                </a14:imgProps>
              </a:ext>
            </a:extLst>
          </a:blip>
          <a:stretch>
            <a:fillRect/>
          </a:stretch>
        </p:blipFill>
        <p:spPr>
          <a:xfrm>
            <a:off x="839456" y="6093296"/>
            <a:ext cx="360000" cy="360000"/>
          </a:xfrm>
          <a:prstGeom prst="rect">
            <a:avLst/>
          </a:prstGeom>
        </p:spPr>
      </p:pic>
      <p:pic>
        <p:nvPicPr>
          <p:cNvPr id="9" name="Picture 8">
            <a:hlinkClick r:id="rId2"/>
            <a:extLst>
              <a:ext uri="{FF2B5EF4-FFF2-40B4-BE49-F238E27FC236}">
                <a16:creationId xmlns:a16="http://schemas.microsoft.com/office/drawing/2014/main" id="{C1BC6918-6C5B-C3AF-A51B-FB591F80BF0B}"/>
              </a:ext>
              <a:ext uri="{C183D7F6-B498-43B3-948B-1728B52AA6E4}">
                <adec:decorative xmlns:adec="http://schemas.microsoft.com/office/drawing/2017/decorative" val="1"/>
              </a:ext>
            </a:extLst>
          </p:cNvPr>
          <p:cNvPicPr>
            <a:picLocks noChangeAspect="1"/>
          </p:cNvPicPr>
          <p:nvPr/>
        </p:nvPicPr>
        <p:blipFill>
          <a:blip r:embed="rId5">
            <a:biLevel thresh="75000"/>
            <a:extLst>
              <a:ext uri="{BEBA8EAE-BF5A-486C-A8C5-ECC9F3942E4B}">
                <a14:imgProps xmlns:a14="http://schemas.microsoft.com/office/drawing/2010/main">
                  <a14:imgLayer r:embed="rId6">
                    <a14:imgEffect>
                      <a14:saturation sat="400000"/>
                    </a14:imgEffect>
                    <a14:imgEffect>
                      <a14:brightnessContrast bright="-40000" contrast="-40000"/>
                    </a14:imgEffect>
                  </a14:imgLayer>
                </a14:imgProps>
              </a:ext>
            </a:extLst>
          </a:blip>
          <a:stretch>
            <a:fillRect/>
          </a:stretch>
        </p:blipFill>
        <p:spPr>
          <a:xfrm>
            <a:off x="407988" y="6093296"/>
            <a:ext cx="360000" cy="360000"/>
          </a:xfrm>
          <a:prstGeom prst="rect">
            <a:avLst/>
          </a:prstGeom>
        </p:spPr>
      </p:pic>
      <p:sp>
        <p:nvSpPr>
          <p:cNvPr id="10" name="TextBox 9">
            <a:extLst>
              <a:ext uri="{FF2B5EF4-FFF2-40B4-BE49-F238E27FC236}">
                <a16:creationId xmlns:a16="http://schemas.microsoft.com/office/drawing/2014/main" id="{0C85E044-ACE3-4A12-B709-E06CC826CC30}"/>
              </a:ext>
              <a:ext uri="{C183D7F6-B498-43B3-948B-1728B52AA6E4}">
                <adec:decorative xmlns:adec="http://schemas.microsoft.com/office/drawing/2017/decorative" val="1"/>
              </a:ext>
            </a:extLst>
          </p:cNvPr>
          <p:cNvSpPr txBox="1"/>
          <p:nvPr/>
        </p:nvSpPr>
        <p:spPr>
          <a:xfrm>
            <a:off x="1703744" y="6093296"/>
            <a:ext cx="1871976" cy="360040"/>
          </a:xfrm>
          <a:prstGeom prst="rect">
            <a:avLst/>
          </a:prstGeom>
          <a:noFill/>
        </p:spPr>
        <p:txBody>
          <a:bodyPr wrap="square" lIns="0" tIns="0" rIns="0" bIns="0" rtlCol="0" anchor="ctr" anchorCtr="0">
            <a:noAutofit/>
          </a:bodyPr>
          <a:lstStyle/>
          <a:p>
            <a:pPr algn="l"/>
            <a:r>
              <a:rPr lang="en-US" sz="800">
                <a:solidFill>
                  <a:schemeClr val="tx1"/>
                </a:solidFill>
                <a:effectLst/>
              </a:rPr>
              <a:t>Content is available under</a:t>
            </a:r>
          </a:p>
          <a:p>
            <a:pPr algn="l"/>
            <a:r>
              <a:rPr lang="en-US" sz="800">
                <a:solidFill>
                  <a:schemeClr val="tx1"/>
                </a:solidFill>
                <a:effectLst/>
              </a:rPr>
              <a:t>CC BY-NC 4.0 unless otherwise stated</a:t>
            </a:r>
            <a:endParaRPr lang="en-GB" sz="800">
              <a:solidFill>
                <a:schemeClr val="tx1"/>
              </a:solidFill>
              <a:effectLst/>
            </a:endParaRPr>
          </a:p>
        </p:txBody>
      </p:sp>
      <p:pic>
        <p:nvPicPr>
          <p:cNvPr id="4" name="Picture 3">
            <a:hlinkClick r:id="rId2"/>
            <a:extLst>
              <a:ext uri="{FF2B5EF4-FFF2-40B4-BE49-F238E27FC236}">
                <a16:creationId xmlns:a16="http://schemas.microsoft.com/office/drawing/2014/main" id="{746A0EE7-1655-B8BB-A7A6-5A671F5AC352}"/>
              </a:ext>
              <a:ext uri="{C183D7F6-B498-43B3-948B-1728B52AA6E4}">
                <adec:decorative xmlns:adec="http://schemas.microsoft.com/office/drawing/2017/decorative" val="1"/>
              </a:ext>
            </a:extLst>
          </p:cNvPr>
          <p:cNvPicPr>
            <a:picLocks noChangeAspect="1"/>
          </p:cNvPicPr>
          <p:nvPr/>
        </p:nvPicPr>
        <p:blipFill>
          <a:blip r:embed="rId7">
            <a:biLevel thresh="75000"/>
            <a:extLst>
              <a:ext uri="{BEBA8EAE-BF5A-486C-A8C5-ECC9F3942E4B}">
                <a14:imgProps xmlns:a14="http://schemas.microsoft.com/office/drawing/2010/main">
                  <a14:imgLayer r:embed="rId8">
                    <a14:imgEffect>
                      <a14:brightnessContrast bright="-40000" contrast="-40000"/>
                    </a14:imgEffect>
                  </a14:imgLayer>
                </a14:imgProps>
              </a:ext>
            </a:extLst>
          </a:blip>
          <a:stretch>
            <a:fillRect/>
          </a:stretch>
        </p:blipFill>
        <p:spPr>
          <a:xfrm>
            <a:off x="1271504" y="6093296"/>
            <a:ext cx="360000" cy="360000"/>
          </a:xfrm>
          <a:prstGeom prst="rect">
            <a:avLst/>
          </a:prstGeom>
        </p:spPr>
      </p:pic>
      <p:sp>
        <p:nvSpPr>
          <p:cNvPr id="5" name="Text Placeholder 4">
            <a:extLst>
              <a:ext uri="{FF2B5EF4-FFF2-40B4-BE49-F238E27FC236}">
                <a16:creationId xmlns:a16="http://schemas.microsoft.com/office/drawing/2014/main" id="{B576FF73-4D19-0D8D-6148-301F8C2E2B2C}"/>
              </a:ext>
            </a:extLst>
          </p:cNvPr>
          <p:cNvSpPr>
            <a:spLocks noGrp="1"/>
          </p:cNvSpPr>
          <p:nvPr>
            <p:ph type="body" sz="quarter" idx="13" hasCustomPrompt="1"/>
          </p:nvPr>
        </p:nvSpPr>
        <p:spPr>
          <a:xfrm>
            <a:off x="407989" y="4869160"/>
            <a:ext cx="9792468" cy="276999"/>
          </a:xfrm>
        </p:spPr>
        <p:txBody>
          <a:bodyPr>
            <a:spAutoFit/>
          </a:bodyPr>
          <a:lstStyle>
            <a:lvl1pPr marL="0" indent="0">
              <a:spcBef>
                <a:spcPts val="0"/>
              </a:spcBef>
              <a:buFontTx/>
              <a:buNone/>
              <a:defRPr sz="1800"/>
            </a:lvl1pPr>
            <a:lvl2pPr marL="0" indent="0">
              <a:spcBef>
                <a:spcPts val="0"/>
              </a:spcBef>
              <a:buFontTx/>
              <a:buNone/>
              <a:defRPr sz="1800"/>
            </a:lvl2pPr>
            <a:lvl3pPr marL="0" indent="0">
              <a:spcBef>
                <a:spcPts val="0"/>
              </a:spcBef>
              <a:buFontTx/>
              <a:buNone/>
              <a:defRPr sz="1800"/>
            </a:lvl3pPr>
            <a:lvl4pPr marL="0" indent="0">
              <a:spcBef>
                <a:spcPts val="0"/>
              </a:spcBef>
              <a:buFontTx/>
              <a:buNone/>
              <a:defRPr sz="1800"/>
            </a:lvl4pPr>
            <a:lvl5pPr marL="0" indent="0">
              <a:spcBef>
                <a:spcPts val="0"/>
              </a:spcBef>
              <a:buFontTx/>
              <a:buNone/>
              <a:defRPr sz="1800"/>
            </a:lvl5pPr>
            <a:lvl6pPr marL="0" indent="0">
              <a:spcBef>
                <a:spcPts val="0"/>
              </a:spcBef>
              <a:buFontTx/>
              <a:buNone/>
              <a:defRPr sz="1800"/>
            </a:lvl6pPr>
            <a:lvl7pPr marL="0" indent="0">
              <a:spcBef>
                <a:spcPts val="0"/>
              </a:spcBef>
              <a:buFontTx/>
              <a:buNone/>
              <a:defRPr sz="1800"/>
            </a:lvl7pPr>
            <a:lvl8pPr marL="0" indent="0">
              <a:spcBef>
                <a:spcPts val="0"/>
              </a:spcBef>
              <a:buFontTx/>
              <a:buNone/>
              <a:defRPr sz="1800"/>
            </a:lvl8pPr>
            <a:lvl9pPr marL="0" indent="0">
              <a:spcBef>
                <a:spcPts val="0"/>
              </a:spcBef>
              <a:buFontTx/>
              <a:buNone/>
              <a:defRPr sz="1800"/>
            </a:lvl9pPr>
          </a:lstStyle>
          <a:p>
            <a:pPr lvl="0"/>
            <a:r>
              <a:rPr lang="en-US"/>
              <a:t>Presenter Name / Date / Place</a:t>
            </a:r>
          </a:p>
        </p:txBody>
      </p:sp>
    </p:spTree>
    <p:extLst>
      <p:ext uri="{BB962C8B-B14F-4D97-AF65-F5344CB8AC3E}">
        <p14:creationId xmlns:p14="http://schemas.microsoft.com/office/powerpoint/2010/main" val="1323295903"/>
      </p:ext>
    </p:extLst>
  </p:cSld>
  <p:clrMapOvr>
    <a:masterClrMapping/>
  </p:clrMapOvr>
  <p:extLst>
    <p:ext uri="{DCECCB84-F9BA-43D5-87BE-67443E8EF086}">
      <p15:sldGuideLst xmlns:p15="http://schemas.microsoft.com/office/powerpoint/2012/main"/>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userDrawn="1">
  <p:cSld name="Title Slide CC-BY-SA 4.0">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7275C4-164C-69B1-48F1-6ABBCFDD4649}"/>
              </a:ext>
            </a:extLst>
          </p:cNvPr>
          <p:cNvSpPr>
            <a:spLocks noGrp="1"/>
          </p:cNvSpPr>
          <p:nvPr>
            <p:ph type="ctrTitle"/>
          </p:nvPr>
        </p:nvSpPr>
        <p:spPr>
          <a:xfrm>
            <a:off x="407988" y="2936557"/>
            <a:ext cx="9792468" cy="492443"/>
          </a:xfrm>
        </p:spPr>
        <p:txBody>
          <a:bodyPr anchor="b" anchorCtr="0">
            <a:spAutoFit/>
          </a:bodyPr>
          <a:lstStyle>
            <a:lvl1pPr algn="l">
              <a:lnSpc>
                <a:spcPct val="100000"/>
              </a:lnSpc>
              <a:defRPr sz="3200">
                <a:latin typeface="+mj-lt"/>
              </a:defRPr>
            </a:lvl1pPr>
          </a:lstStyle>
          <a:p>
            <a:r>
              <a:rPr lang="en-GB"/>
              <a:t>Click to edit Master title style</a:t>
            </a:r>
            <a:endParaRPr lang="fi-FI"/>
          </a:p>
        </p:txBody>
      </p:sp>
      <p:sp>
        <p:nvSpPr>
          <p:cNvPr id="3" name="Subtitle 2">
            <a:extLst>
              <a:ext uri="{FF2B5EF4-FFF2-40B4-BE49-F238E27FC236}">
                <a16:creationId xmlns:a16="http://schemas.microsoft.com/office/drawing/2014/main" id="{1245A747-631B-1133-C63C-B48ADA15D1D3}"/>
              </a:ext>
            </a:extLst>
          </p:cNvPr>
          <p:cNvSpPr>
            <a:spLocks noGrp="1"/>
          </p:cNvSpPr>
          <p:nvPr>
            <p:ph type="subTitle" idx="1"/>
          </p:nvPr>
        </p:nvSpPr>
        <p:spPr>
          <a:xfrm>
            <a:off x="407988" y="3429000"/>
            <a:ext cx="9792468" cy="492443"/>
          </a:xfrm>
        </p:spPr>
        <p:txBody>
          <a:bodyPr>
            <a:spAutoFit/>
          </a:bodyPr>
          <a:lstStyle>
            <a:lvl1pPr marL="0" indent="0" algn="l">
              <a:lnSpc>
                <a:spcPct val="100000"/>
              </a:lnSpc>
              <a:spcBef>
                <a:spcPts val="0"/>
              </a:spcBef>
              <a:buNone/>
              <a:defRPr sz="3200">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fi-FI"/>
          </a:p>
        </p:txBody>
      </p:sp>
      <p:sp>
        <p:nvSpPr>
          <p:cNvPr id="11" name="Freeform 5">
            <a:extLst>
              <a:ext uri="{FF2B5EF4-FFF2-40B4-BE49-F238E27FC236}">
                <a16:creationId xmlns:a16="http://schemas.microsoft.com/office/drawing/2014/main" id="{B048024D-E928-1A47-E81D-E73CEDEC703F}"/>
              </a:ext>
              <a:ext uri="{C183D7F6-B498-43B3-948B-1728B52AA6E4}">
                <adec:decorative xmlns:adec="http://schemas.microsoft.com/office/drawing/2017/decorative" val="1"/>
              </a:ext>
            </a:extLst>
          </p:cNvPr>
          <p:cNvSpPr>
            <a:spLocks noChangeAspect="1" noEditPoints="1"/>
          </p:cNvSpPr>
          <p:nvPr/>
        </p:nvSpPr>
        <p:spPr bwMode="auto">
          <a:xfrm>
            <a:off x="407988" y="432000"/>
            <a:ext cx="2650987" cy="576000"/>
          </a:xfrm>
          <a:custGeom>
            <a:avLst/>
            <a:gdLst>
              <a:gd name="T0" fmla="*/ 1856 w 4584"/>
              <a:gd name="T1" fmla="*/ 150 h 996"/>
              <a:gd name="T2" fmla="*/ 1926 w 4584"/>
              <a:gd name="T3" fmla="*/ 74 h 996"/>
              <a:gd name="T4" fmla="*/ 1862 w 4584"/>
              <a:gd name="T5" fmla="*/ 198 h 996"/>
              <a:gd name="T6" fmla="*/ 2091 w 4584"/>
              <a:gd name="T7" fmla="*/ 109 h 996"/>
              <a:gd name="T8" fmla="*/ 2346 w 4584"/>
              <a:gd name="T9" fmla="*/ 79 h 996"/>
              <a:gd name="T10" fmla="*/ 2341 w 4584"/>
              <a:gd name="T11" fmla="*/ 150 h 996"/>
              <a:gd name="T12" fmla="*/ 2584 w 4584"/>
              <a:gd name="T13" fmla="*/ 274 h 996"/>
              <a:gd name="T14" fmla="*/ 2883 w 4584"/>
              <a:gd name="T15" fmla="*/ 0 h 996"/>
              <a:gd name="T16" fmla="*/ 2966 w 4584"/>
              <a:gd name="T17" fmla="*/ 88 h 996"/>
              <a:gd name="T18" fmla="*/ 3031 w 4584"/>
              <a:gd name="T19" fmla="*/ 214 h 996"/>
              <a:gd name="T20" fmla="*/ 3010 w 4584"/>
              <a:gd name="T21" fmla="*/ 212 h 996"/>
              <a:gd name="T22" fmla="*/ 3283 w 4584"/>
              <a:gd name="T23" fmla="*/ 239 h 996"/>
              <a:gd name="T24" fmla="*/ 3261 w 4584"/>
              <a:gd name="T25" fmla="*/ 135 h 996"/>
              <a:gd name="T26" fmla="*/ 3397 w 4584"/>
              <a:gd name="T27" fmla="*/ 34 h 996"/>
              <a:gd name="T28" fmla="*/ 3589 w 4584"/>
              <a:gd name="T29" fmla="*/ 199 h 996"/>
              <a:gd name="T30" fmla="*/ 3538 w 4584"/>
              <a:gd name="T31" fmla="*/ 193 h 996"/>
              <a:gd name="T32" fmla="*/ 3580 w 4584"/>
              <a:gd name="T33" fmla="*/ 106 h 996"/>
              <a:gd name="T34" fmla="*/ 3779 w 4584"/>
              <a:gd name="T35" fmla="*/ 244 h 996"/>
              <a:gd name="T36" fmla="*/ 3908 w 4584"/>
              <a:gd name="T37" fmla="*/ 148 h 996"/>
              <a:gd name="T38" fmla="*/ 3821 w 4584"/>
              <a:gd name="T39" fmla="*/ 107 h 996"/>
              <a:gd name="T40" fmla="*/ 1828 w 4584"/>
              <a:gd name="T41" fmla="*/ 916 h 996"/>
              <a:gd name="T42" fmla="*/ 1868 w 4584"/>
              <a:gd name="T43" fmla="*/ 803 h 996"/>
              <a:gd name="T44" fmla="*/ 1905 w 4584"/>
              <a:gd name="T45" fmla="*/ 896 h 996"/>
              <a:gd name="T46" fmla="*/ 2193 w 4584"/>
              <a:gd name="T47" fmla="*/ 891 h 996"/>
              <a:gd name="T48" fmla="*/ 2220 w 4584"/>
              <a:gd name="T49" fmla="*/ 816 h 996"/>
              <a:gd name="T50" fmla="*/ 2340 w 4584"/>
              <a:gd name="T51" fmla="*/ 927 h 996"/>
              <a:gd name="T52" fmla="*/ 2271 w 4584"/>
              <a:gd name="T53" fmla="*/ 868 h 996"/>
              <a:gd name="T54" fmla="*/ 2506 w 4584"/>
              <a:gd name="T55" fmla="*/ 882 h 996"/>
              <a:gd name="T56" fmla="*/ 2823 w 4584"/>
              <a:gd name="T57" fmla="*/ 753 h 996"/>
              <a:gd name="T58" fmla="*/ 2952 w 4584"/>
              <a:gd name="T59" fmla="*/ 726 h 996"/>
              <a:gd name="T60" fmla="*/ 3233 w 4584"/>
              <a:gd name="T61" fmla="*/ 913 h 996"/>
              <a:gd name="T62" fmla="*/ 3254 w 4584"/>
              <a:gd name="T63" fmla="*/ 854 h 996"/>
              <a:gd name="T64" fmla="*/ 3313 w 4584"/>
              <a:gd name="T65" fmla="*/ 793 h 996"/>
              <a:gd name="T66" fmla="*/ 3644 w 4584"/>
              <a:gd name="T67" fmla="*/ 802 h 996"/>
              <a:gd name="T68" fmla="*/ 3627 w 4584"/>
              <a:gd name="T69" fmla="*/ 933 h 996"/>
              <a:gd name="T70" fmla="*/ 3553 w 4584"/>
              <a:gd name="T71" fmla="*/ 839 h 996"/>
              <a:gd name="T72" fmla="*/ 3726 w 4584"/>
              <a:gd name="T73" fmla="*/ 696 h 996"/>
              <a:gd name="T74" fmla="*/ 3850 w 4584"/>
              <a:gd name="T75" fmla="*/ 926 h 996"/>
              <a:gd name="T76" fmla="*/ 3980 w 4584"/>
              <a:gd name="T77" fmla="*/ 996 h 996"/>
              <a:gd name="T78" fmla="*/ 1914 w 4584"/>
              <a:gd name="T79" fmla="*/ 481 h 996"/>
              <a:gd name="T80" fmla="*/ 1963 w 4584"/>
              <a:gd name="T81" fmla="*/ 436 h 996"/>
              <a:gd name="T82" fmla="*/ 1873 w 4584"/>
              <a:gd name="T83" fmla="*/ 556 h 996"/>
              <a:gd name="T84" fmla="*/ 2197 w 4584"/>
              <a:gd name="T85" fmla="*/ 413 h 996"/>
              <a:gd name="T86" fmla="*/ 2378 w 4584"/>
              <a:gd name="T87" fmla="*/ 449 h 996"/>
              <a:gd name="T88" fmla="*/ 2327 w 4584"/>
              <a:gd name="T89" fmla="*/ 457 h 996"/>
              <a:gd name="T90" fmla="*/ 2668 w 4584"/>
              <a:gd name="T91" fmla="*/ 587 h 996"/>
              <a:gd name="T92" fmla="*/ 2785 w 4584"/>
              <a:gd name="T93" fmla="*/ 413 h 996"/>
              <a:gd name="T94" fmla="*/ 2840 w 4584"/>
              <a:gd name="T95" fmla="*/ 466 h 996"/>
              <a:gd name="T96" fmla="*/ 3340 w 4584"/>
              <a:gd name="T97" fmla="*/ 593 h 996"/>
              <a:gd name="T98" fmla="*/ 3412 w 4584"/>
              <a:gd name="T99" fmla="*/ 456 h 996"/>
              <a:gd name="T100" fmla="*/ 3375 w 4584"/>
              <a:gd name="T101" fmla="*/ 483 h 996"/>
              <a:gd name="T102" fmla="*/ 3508 w 4584"/>
              <a:gd name="T103" fmla="*/ 475 h 996"/>
              <a:gd name="T104" fmla="*/ 3735 w 4584"/>
              <a:gd name="T105" fmla="*/ 559 h 996"/>
              <a:gd name="T106" fmla="*/ 3673 w 4584"/>
              <a:gd name="T107" fmla="*/ 523 h 996"/>
              <a:gd name="T108" fmla="*/ 3797 w 4584"/>
              <a:gd name="T109" fmla="*/ 390 h 996"/>
              <a:gd name="T110" fmla="*/ 3950 w 4584"/>
              <a:gd name="T111" fmla="*/ 551 h 996"/>
              <a:gd name="T112" fmla="*/ 3976 w 4584"/>
              <a:gd name="T113" fmla="*/ 483 h 996"/>
              <a:gd name="T114" fmla="*/ 4063 w 4584"/>
              <a:gd name="T115" fmla="*/ 557 h 996"/>
              <a:gd name="T116" fmla="*/ 4023 w 4584"/>
              <a:gd name="T117" fmla="*/ 483 h 996"/>
              <a:gd name="T118" fmla="*/ 4319 w 4584"/>
              <a:gd name="T119" fmla="*/ 576 h 996"/>
              <a:gd name="T120" fmla="*/ 4457 w 4584"/>
              <a:gd name="T121" fmla="*/ 514 h 996"/>
              <a:gd name="T122" fmla="*/ 4395 w 4584"/>
              <a:gd name="T123" fmla="*/ 453 h 996"/>
              <a:gd name="T124" fmla="*/ 4474 w 4584"/>
              <a:gd name="T125" fmla="*/ 413 h 9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4584" h="996">
                <a:moveTo>
                  <a:pt x="1232" y="330"/>
                </a:moveTo>
                <a:lnTo>
                  <a:pt x="1178" y="648"/>
                </a:lnTo>
                <a:lnTo>
                  <a:pt x="1055" y="648"/>
                </a:lnTo>
                <a:lnTo>
                  <a:pt x="1010" y="330"/>
                </a:lnTo>
                <a:lnTo>
                  <a:pt x="1010" y="12"/>
                </a:lnTo>
                <a:lnTo>
                  <a:pt x="1232" y="12"/>
                </a:lnTo>
                <a:lnTo>
                  <a:pt x="1232" y="330"/>
                </a:lnTo>
                <a:close/>
                <a:moveTo>
                  <a:pt x="1623" y="249"/>
                </a:moveTo>
                <a:lnTo>
                  <a:pt x="1569" y="249"/>
                </a:lnTo>
                <a:lnTo>
                  <a:pt x="1651" y="13"/>
                </a:lnTo>
                <a:lnTo>
                  <a:pt x="1715" y="13"/>
                </a:lnTo>
                <a:lnTo>
                  <a:pt x="1797" y="249"/>
                </a:lnTo>
                <a:lnTo>
                  <a:pt x="1743" y="249"/>
                </a:lnTo>
                <a:lnTo>
                  <a:pt x="1726" y="195"/>
                </a:lnTo>
                <a:lnTo>
                  <a:pt x="1641" y="195"/>
                </a:lnTo>
                <a:lnTo>
                  <a:pt x="1623" y="249"/>
                </a:lnTo>
                <a:close/>
                <a:moveTo>
                  <a:pt x="1653" y="156"/>
                </a:moveTo>
                <a:lnTo>
                  <a:pt x="1713" y="156"/>
                </a:lnTo>
                <a:lnTo>
                  <a:pt x="1684" y="67"/>
                </a:lnTo>
                <a:lnTo>
                  <a:pt x="1653" y="156"/>
                </a:lnTo>
                <a:close/>
                <a:moveTo>
                  <a:pt x="1874" y="252"/>
                </a:moveTo>
                <a:lnTo>
                  <a:pt x="1867" y="252"/>
                </a:lnTo>
                <a:lnTo>
                  <a:pt x="1861" y="252"/>
                </a:lnTo>
                <a:lnTo>
                  <a:pt x="1856" y="251"/>
                </a:lnTo>
                <a:lnTo>
                  <a:pt x="1850" y="249"/>
                </a:lnTo>
                <a:lnTo>
                  <a:pt x="1845" y="247"/>
                </a:lnTo>
                <a:lnTo>
                  <a:pt x="1840" y="245"/>
                </a:lnTo>
                <a:lnTo>
                  <a:pt x="1836" y="242"/>
                </a:lnTo>
                <a:lnTo>
                  <a:pt x="1832" y="239"/>
                </a:lnTo>
                <a:lnTo>
                  <a:pt x="1828" y="236"/>
                </a:lnTo>
                <a:lnTo>
                  <a:pt x="1824" y="232"/>
                </a:lnTo>
                <a:lnTo>
                  <a:pt x="1821" y="227"/>
                </a:lnTo>
                <a:lnTo>
                  <a:pt x="1820" y="225"/>
                </a:lnTo>
                <a:lnTo>
                  <a:pt x="1819" y="223"/>
                </a:lnTo>
                <a:lnTo>
                  <a:pt x="1817" y="218"/>
                </a:lnTo>
                <a:lnTo>
                  <a:pt x="1816" y="212"/>
                </a:lnTo>
                <a:lnTo>
                  <a:pt x="1815" y="206"/>
                </a:lnTo>
                <a:lnTo>
                  <a:pt x="1815" y="200"/>
                </a:lnTo>
                <a:lnTo>
                  <a:pt x="1815" y="190"/>
                </a:lnTo>
                <a:lnTo>
                  <a:pt x="1817" y="182"/>
                </a:lnTo>
                <a:lnTo>
                  <a:pt x="1818" y="178"/>
                </a:lnTo>
                <a:lnTo>
                  <a:pt x="1820" y="175"/>
                </a:lnTo>
                <a:lnTo>
                  <a:pt x="1824" y="169"/>
                </a:lnTo>
                <a:lnTo>
                  <a:pt x="1827" y="166"/>
                </a:lnTo>
                <a:lnTo>
                  <a:pt x="1829" y="163"/>
                </a:lnTo>
                <a:lnTo>
                  <a:pt x="1832" y="161"/>
                </a:lnTo>
                <a:lnTo>
                  <a:pt x="1835" y="159"/>
                </a:lnTo>
                <a:lnTo>
                  <a:pt x="1838" y="157"/>
                </a:lnTo>
                <a:lnTo>
                  <a:pt x="1841" y="155"/>
                </a:lnTo>
                <a:lnTo>
                  <a:pt x="1845" y="154"/>
                </a:lnTo>
                <a:lnTo>
                  <a:pt x="1849" y="152"/>
                </a:lnTo>
                <a:lnTo>
                  <a:pt x="1856" y="150"/>
                </a:lnTo>
                <a:lnTo>
                  <a:pt x="1864" y="148"/>
                </a:lnTo>
                <a:lnTo>
                  <a:pt x="1873" y="146"/>
                </a:lnTo>
                <a:lnTo>
                  <a:pt x="1881" y="145"/>
                </a:lnTo>
                <a:lnTo>
                  <a:pt x="1901" y="143"/>
                </a:lnTo>
                <a:lnTo>
                  <a:pt x="1908" y="142"/>
                </a:lnTo>
                <a:lnTo>
                  <a:pt x="1914" y="140"/>
                </a:lnTo>
                <a:lnTo>
                  <a:pt x="1918" y="139"/>
                </a:lnTo>
                <a:lnTo>
                  <a:pt x="1920" y="138"/>
                </a:lnTo>
                <a:lnTo>
                  <a:pt x="1922" y="136"/>
                </a:lnTo>
                <a:lnTo>
                  <a:pt x="1923" y="135"/>
                </a:lnTo>
                <a:lnTo>
                  <a:pt x="1923" y="133"/>
                </a:lnTo>
                <a:lnTo>
                  <a:pt x="1924" y="131"/>
                </a:lnTo>
                <a:lnTo>
                  <a:pt x="1924" y="129"/>
                </a:lnTo>
                <a:lnTo>
                  <a:pt x="1924" y="124"/>
                </a:lnTo>
                <a:lnTo>
                  <a:pt x="1922" y="119"/>
                </a:lnTo>
                <a:lnTo>
                  <a:pt x="1921" y="117"/>
                </a:lnTo>
                <a:lnTo>
                  <a:pt x="1920" y="115"/>
                </a:lnTo>
                <a:lnTo>
                  <a:pt x="1919" y="113"/>
                </a:lnTo>
                <a:lnTo>
                  <a:pt x="1917" y="112"/>
                </a:lnTo>
                <a:lnTo>
                  <a:pt x="1913" y="109"/>
                </a:lnTo>
                <a:lnTo>
                  <a:pt x="1909" y="107"/>
                </a:lnTo>
                <a:lnTo>
                  <a:pt x="1904" y="106"/>
                </a:lnTo>
                <a:lnTo>
                  <a:pt x="1898" y="106"/>
                </a:lnTo>
                <a:lnTo>
                  <a:pt x="1892" y="106"/>
                </a:lnTo>
                <a:lnTo>
                  <a:pt x="1886" y="107"/>
                </a:lnTo>
                <a:lnTo>
                  <a:pt x="1881" y="109"/>
                </a:lnTo>
                <a:lnTo>
                  <a:pt x="1877" y="112"/>
                </a:lnTo>
                <a:lnTo>
                  <a:pt x="1873" y="115"/>
                </a:lnTo>
                <a:lnTo>
                  <a:pt x="1870" y="118"/>
                </a:lnTo>
                <a:lnTo>
                  <a:pt x="1868" y="122"/>
                </a:lnTo>
                <a:lnTo>
                  <a:pt x="1867" y="124"/>
                </a:lnTo>
                <a:lnTo>
                  <a:pt x="1866" y="126"/>
                </a:lnTo>
                <a:lnTo>
                  <a:pt x="1821" y="123"/>
                </a:lnTo>
                <a:lnTo>
                  <a:pt x="1823" y="117"/>
                </a:lnTo>
                <a:lnTo>
                  <a:pt x="1825" y="111"/>
                </a:lnTo>
                <a:lnTo>
                  <a:pt x="1827" y="106"/>
                </a:lnTo>
                <a:lnTo>
                  <a:pt x="1830" y="101"/>
                </a:lnTo>
                <a:lnTo>
                  <a:pt x="1833" y="96"/>
                </a:lnTo>
                <a:lnTo>
                  <a:pt x="1837" y="92"/>
                </a:lnTo>
                <a:lnTo>
                  <a:pt x="1841" y="88"/>
                </a:lnTo>
                <a:lnTo>
                  <a:pt x="1846" y="84"/>
                </a:lnTo>
                <a:lnTo>
                  <a:pt x="1851" y="81"/>
                </a:lnTo>
                <a:lnTo>
                  <a:pt x="1857" y="78"/>
                </a:lnTo>
                <a:lnTo>
                  <a:pt x="1863" y="76"/>
                </a:lnTo>
                <a:lnTo>
                  <a:pt x="1869" y="74"/>
                </a:lnTo>
                <a:lnTo>
                  <a:pt x="1876" y="72"/>
                </a:lnTo>
                <a:lnTo>
                  <a:pt x="1883" y="71"/>
                </a:lnTo>
                <a:lnTo>
                  <a:pt x="1890" y="70"/>
                </a:lnTo>
                <a:lnTo>
                  <a:pt x="1898" y="70"/>
                </a:lnTo>
                <a:lnTo>
                  <a:pt x="1908" y="70"/>
                </a:lnTo>
                <a:lnTo>
                  <a:pt x="1917" y="72"/>
                </a:lnTo>
                <a:lnTo>
                  <a:pt x="1926" y="74"/>
                </a:lnTo>
                <a:lnTo>
                  <a:pt x="1935" y="76"/>
                </a:lnTo>
                <a:lnTo>
                  <a:pt x="1943" y="80"/>
                </a:lnTo>
                <a:lnTo>
                  <a:pt x="1947" y="82"/>
                </a:lnTo>
                <a:lnTo>
                  <a:pt x="1950" y="84"/>
                </a:lnTo>
                <a:lnTo>
                  <a:pt x="1957" y="90"/>
                </a:lnTo>
                <a:lnTo>
                  <a:pt x="1963" y="96"/>
                </a:lnTo>
                <a:lnTo>
                  <a:pt x="1965" y="99"/>
                </a:lnTo>
                <a:lnTo>
                  <a:pt x="1967" y="103"/>
                </a:lnTo>
                <a:lnTo>
                  <a:pt x="1969" y="107"/>
                </a:lnTo>
                <a:lnTo>
                  <a:pt x="1970" y="111"/>
                </a:lnTo>
                <a:lnTo>
                  <a:pt x="1972" y="115"/>
                </a:lnTo>
                <a:lnTo>
                  <a:pt x="1972" y="120"/>
                </a:lnTo>
                <a:lnTo>
                  <a:pt x="1973" y="125"/>
                </a:lnTo>
                <a:lnTo>
                  <a:pt x="1973" y="130"/>
                </a:lnTo>
                <a:lnTo>
                  <a:pt x="1973" y="249"/>
                </a:lnTo>
                <a:lnTo>
                  <a:pt x="1927" y="249"/>
                </a:lnTo>
                <a:lnTo>
                  <a:pt x="1927" y="225"/>
                </a:lnTo>
                <a:lnTo>
                  <a:pt x="1922" y="230"/>
                </a:lnTo>
                <a:lnTo>
                  <a:pt x="1917" y="236"/>
                </a:lnTo>
                <a:lnTo>
                  <a:pt x="1912" y="241"/>
                </a:lnTo>
                <a:lnTo>
                  <a:pt x="1906" y="245"/>
                </a:lnTo>
                <a:lnTo>
                  <a:pt x="1899" y="248"/>
                </a:lnTo>
                <a:lnTo>
                  <a:pt x="1891" y="250"/>
                </a:lnTo>
                <a:lnTo>
                  <a:pt x="1887" y="251"/>
                </a:lnTo>
                <a:lnTo>
                  <a:pt x="1883" y="252"/>
                </a:lnTo>
                <a:lnTo>
                  <a:pt x="1874" y="252"/>
                </a:lnTo>
                <a:close/>
                <a:moveTo>
                  <a:pt x="1888" y="219"/>
                </a:moveTo>
                <a:lnTo>
                  <a:pt x="1895" y="218"/>
                </a:lnTo>
                <a:lnTo>
                  <a:pt x="1902" y="216"/>
                </a:lnTo>
                <a:lnTo>
                  <a:pt x="1905" y="215"/>
                </a:lnTo>
                <a:lnTo>
                  <a:pt x="1908" y="213"/>
                </a:lnTo>
                <a:lnTo>
                  <a:pt x="1914" y="209"/>
                </a:lnTo>
                <a:lnTo>
                  <a:pt x="1916" y="207"/>
                </a:lnTo>
                <a:lnTo>
                  <a:pt x="1919" y="204"/>
                </a:lnTo>
                <a:lnTo>
                  <a:pt x="1922" y="199"/>
                </a:lnTo>
                <a:lnTo>
                  <a:pt x="1924" y="193"/>
                </a:lnTo>
                <a:lnTo>
                  <a:pt x="1924" y="189"/>
                </a:lnTo>
                <a:lnTo>
                  <a:pt x="1924" y="186"/>
                </a:lnTo>
                <a:lnTo>
                  <a:pt x="1924" y="167"/>
                </a:lnTo>
                <a:lnTo>
                  <a:pt x="1921" y="169"/>
                </a:lnTo>
                <a:lnTo>
                  <a:pt x="1915" y="171"/>
                </a:lnTo>
                <a:lnTo>
                  <a:pt x="1903" y="173"/>
                </a:lnTo>
                <a:lnTo>
                  <a:pt x="1890" y="175"/>
                </a:lnTo>
                <a:lnTo>
                  <a:pt x="1884" y="176"/>
                </a:lnTo>
                <a:lnTo>
                  <a:pt x="1879" y="178"/>
                </a:lnTo>
                <a:lnTo>
                  <a:pt x="1874" y="180"/>
                </a:lnTo>
                <a:lnTo>
                  <a:pt x="1870" y="182"/>
                </a:lnTo>
                <a:lnTo>
                  <a:pt x="1866" y="185"/>
                </a:lnTo>
                <a:lnTo>
                  <a:pt x="1864" y="189"/>
                </a:lnTo>
                <a:lnTo>
                  <a:pt x="1863" y="191"/>
                </a:lnTo>
                <a:lnTo>
                  <a:pt x="1862" y="193"/>
                </a:lnTo>
                <a:lnTo>
                  <a:pt x="1862" y="198"/>
                </a:lnTo>
                <a:lnTo>
                  <a:pt x="1862" y="203"/>
                </a:lnTo>
                <a:lnTo>
                  <a:pt x="1863" y="207"/>
                </a:lnTo>
                <a:lnTo>
                  <a:pt x="1865" y="209"/>
                </a:lnTo>
                <a:lnTo>
                  <a:pt x="1866" y="211"/>
                </a:lnTo>
                <a:lnTo>
                  <a:pt x="1869" y="213"/>
                </a:lnTo>
                <a:lnTo>
                  <a:pt x="1873" y="216"/>
                </a:lnTo>
                <a:lnTo>
                  <a:pt x="1875" y="217"/>
                </a:lnTo>
                <a:lnTo>
                  <a:pt x="1877" y="217"/>
                </a:lnTo>
                <a:lnTo>
                  <a:pt x="1882" y="218"/>
                </a:lnTo>
                <a:lnTo>
                  <a:pt x="1888" y="219"/>
                </a:lnTo>
                <a:close/>
                <a:moveTo>
                  <a:pt x="2063" y="249"/>
                </a:moveTo>
                <a:lnTo>
                  <a:pt x="2013" y="249"/>
                </a:lnTo>
                <a:lnTo>
                  <a:pt x="2013" y="13"/>
                </a:lnTo>
                <a:lnTo>
                  <a:pt x="2063" y="13"/>
                </a:lnTo>
                <a:lnTo>
                  <a:pt x="2063" y="249"/>
                </a:lnTo>
                <a:close/>
                <a:moveTo>
                  <a:pt x="2197" y="72"/>
                </a:moveTo>
                <a:lnTo>
                  <a:pt x="2197" y="109"/>
                </a:lnTo>
                <a:lnTo>
                  <a:pt x="2164" y="109"/>
                </a:lnTo>
                <a:lnTo>
                  <a:pt x="2164" y="195"/>
                </a:lnTo>
                <a:lnTo>
                  <a:pt x="2164" y="199"/>
                </a:lnTo>
                <a:lnTo>
                  <a:pt x="2165" y="203"/>
                </a:lnTo>
                <a:lnTo>
                  <a:pt x="2166" y="205"/>
                </a:lnTo>
                <a:lnTo>
                  <a:pt x="2167" y="206"/>
                </a:lnTo>
                <a:lnTo>
                  <a:pt x="2169" y="208"/>
                </a:lnTo>
                <a:lnTo>
                  <a:pt x="2171" y="210"/>
                </a:lnTo>
                <a:lnTo>
                  <a:pt x="2174" y="211"/>
                </a:lnTo>
                <a:lnTo>
                  <a:pt x="2177" y="212"/>
                </a:lnTo>
                <a:lnTo>
                  <a:pt x="2181" y="212"/>
                </a:lnTo>
                <a:lnTo>
                  <a:pt x="2188" y="211"/>
                </a:lnTo>
                <a:lnTo>
                  <a:pt x="2193" y="210"/>
                </a:lnTo>
                <a:lnTo>
                  <a:pt x="2201" y="247"/>
                </a:lnTo>
                <a:lnTo>
                  <a:pt x="2190" y="250"/>
                </a:lnTo>
                <a:lnTo>
                  <a:pt x="2183" y="251"/>
                </a:lnTo>
                <a:lnTo>
                  <a:pt x="2174" y="252"/>
                </a:lnTo>
                <a:lnTo>
                  <a:pt x="2168" y="252"/>
                </a:lnTo>
                <a:lnTo>
                  <a:pt x="2161" y="251"/>
                </a:lnTo>
                <a:lnTo>
                  <a:pt x="2156" y="250"/>
                </a:lnTo>
                <a:lnTo>
                  <a:pt x="2150" y="249"/>
                </a:lnTo>
                <a:lnTo>
                  <a:pt x="2145" y="248"/>
                </a:lnTo>
                <a:lnTo>
                  <a:pt x="2140" y="245"/>
                </a:lnTo>
                <a:lnTo>
                  <a:pt x="2135" y="243"/>
                </a:lnTo>
                <a:lnTo>
                  <a:pt x="2131" y="240"/>
                </a:lnTo>
                <a:lnTo>
                  <a:pt x="2127" y="237"/>
                </a:lnTo>
                <a:lnTo>
                  <a:pt x="2124" y="233"/>
                </a:lnTo>
                <a:lnTo>
                  <a:pt x="2121" y="229"/>
                </a:lnTo>
                <a:lnTo>
                  <a:pt x="2119" y="224"/>
                </a:lnTo>
                <a:lnTo>
                  <a:pt x="2117" y="219"/>
                </a:lnTo>
                <a:lnTo>
                  <a:pt x="2116" y="213"/>
                </a:lnTo>
                <a:lnTo>
                  <a:pt x="2115" y="208"/>
                </a:lnTo>
                <a:lnTo>
                  <a:pt x="2115" y="201"/>
                </a:lnTo>
                <a:lnTo>
                  <a:pt x="2115" y="109"/>
                </a:lnTo>
                <a:lnTo>
                  <a:pt x="2091" y="109"/>
                </a:lnTo>
                <a:lnTo>
                  <a:pt x="2091" y="72"/>
                </a:lnTo>
                <a:lnTo>
                  <a:pt x="2115" y="72"/>
                </a:lnTo>
                <a:lnTo>
                  <a:pt x="2115" y="30"/>
                </a:lnTo>
                <a:lnTo>
                  <a:pt x="2164" y="30"/>
                </a:lnTo>
                <a:lnTo>
                  <a:pt x="2164" y="72"/>
                </a:lnTo>
                <a:lnTo>
                  <a:pt x="2197" y="72"/>
                </a:lnTo>
                <a:close/>
                <a:moveTo>
                  <a:pt x="2304" y="253"/>
                </a:moveTo>
                <a:lnTo>
                  <a:pt x="2291" y="252"/>
                </a:lnTo>
                <a:lnTo>
                  <a:pt x="2285" y="251"/>
                </a:lnTo>
                <a:lnTo>
                  <a:pt x="2279" y="250"/>
                </a:lnTo>
                <a:lnTo>
                  <a:pt x="2268" y="246"/>
                </a:lnTo>
                <a:lnTo>
                  <a:pt x="2263" y="244"/>
                </a:lnTo>
                <a:lnTo>
                  <a:pt x="2258" y="241"/>
                </a:lnTo>
                <a:lnTo>
                  <a:pt x="2249" y="235"/>
                </a:lnTo>
                <a:lnTo>
                  <a:pt x="2245" y="231"/>
                </a:lnTo>
                <a:lnTo>
                  <a:pt x="2241" y="227"/>
                </a:lnTo>
                <a:lnTo>
                  <a:pt x="2234" y="219"/>
                </a:lnTo>
                <a:lnTo>
                  <a:pt x="2231" y="214"/>
                </a:lnTo>
                <a:lnTo>
                  <a:pt x="2228" y="209"/>
                </a:lnTo>
                <a:lnTo>
                  <a:pt x="2223" y="198"/>
                </a:lnTo>
                <a:lnTo>
                  <a:pt x="2221" y="193"/>
                </a:lnTo>
                <a:lnTo>
                  <a:pt x="2220" y="187"/>
                </a:lnTo>
                <a:lnTo>
                  <a:pt x="2219" y="181"/>
                </a:lnTo>
                <a:lnTo>
                  <a:pt x="2218" y="175"/>
                </a:lnTo>
                <a:lnTo>
                  <a:pt x="2218" y="168"/>
                </a:lnTo>
                <a:lnTo>
                  <a:pt x="2217" y="161"/>
                </a:lnTo>
                <a:lnTo>
                  <a:pt x="2218" y="155"/>
                </a:lnTo>
                <a:lnTo>
                  <a:pt x="2218" y="148"/>
                </a:lnTo>
                <a:lnTo>
                  <a:pt x="2219" y="142"/>
                </a:lnTo>
                <a:lnTo>
                  <a:pt x="2220" y="136"/>
                </a:lnTo>
                <a:lnTo>
                  <a:pt x="2223" y="124"/>
                </a:lnTo>
                <a:lnTo>
                  <a:pt x="2225" y="119"/>
                </a:lnTo>
                <a:lnTo>
                  <a:pt x="2228" y="114"/>
                </a:lnTo>
                <a:lnTo>
                  <a:pt x="2234" y="104"/>
                </a:lnTo>
                <a:lnTo>
                  <a:pt x="2237" y="99"/>
                </a:lnTo>
                <a:lnTo>
                  <a:pt x="2241" y="95"/>
                </a:lnTo>
                <a:lnTo>
                  <a:pt x="2245" y="91"/>
                </a:lnTo>
                <a:lnTo>
                  <a:pt x="2249" y="88"/>
                </a:lnTo>
                <a:lnTo>
                  <a:pt x="2253" y="85"/>
                </a:lnTo>
                <a:lnTo>
                  <a:pt x="2258" y="82"/>
                </a:lnTo>
                <a:lnTo>
                  <a:pt x="2263" y="79"/>
                </a:lnTo>
                <a:lnTo>
                  <a:pt x="2268" y="77"/>
                </a:lnTo>
                <a:lnTo>
                  <a:pt x="2274" y="75"/>
                </a:lnTo>
                <a:lnTo>
                  <a:pt x="2279" y="73"/>
                </a:lnTo>
                <a:lnTo>
                  <a:pt x="2285" y="72"/>
                </a:lnTo>
                <a:lnTo>
                  <a:pt x="2291" y="71"/>
                </a:lnTo>
                <a:lnTo>
                  <a:pt x="2304" y="70"/>
                </a:lnTo>
                <a:lnTo>
                  <a:pt x="2317" y="71"/>
                </a:lnTo>
                <a:lnTo>
                  <a:pt x="2323" y="72"/>
                </a:lnTo>
                <a:lnTo>
                  <a:pt x="2329" y="73"/>
                </a:lnTo>
                <a:lnTo>
                  <a:pt x="2340" y="77"/>
                </a:lnTo>
                <a:lnTo>
                  <a:pt x="2346" y="79"/>
                </a:lnTo>
                <a:lnTo>
                  <a:pt x="2351" y="82"/>
                </a:lnTo>
                <a:lnTo>
                  <a:pt x="2360" y="88"/>
                </a:lnTo>
                <a:lnTo>
                  <a:pt x="2364" y="91"/>
                </a:lnTo>
                <a:lnTo>
                  <a:pt x="2368" y="95"/>
                </a:lnTo>
                <a:lnTo>
                  <a:pt x="2375" y="104"/>
                </a:lnTo>
                <a:lnTo>
                  <a:pt x="2378" y="109"/>
                </a:lnTo>
                <a:lnTo>
                  <a:pt x="2381" y="114"/>
                </a:lnTo>
                <a:lnTo>
                  <a:pt x="2385" y="124"/>
                </a:lnTo>
                <a:lnTo>
                  <a:pt x="2387" y="130"/>
                </a:lnTo>
                <a:lnTo>
                  <a:pt x="2389" y="136"/>
                </a:lnTo>
                <a:lnTo>
                  <a:pt x="2390" y="142"/>
                </a:lnTo>
                <a:lnTo>
                  <a:pt x="2391" y="148"/>
                </a:lnTo>
                <a:lnTo>
                  <a:pt x="2391" y="155"/>
                </a:lnTo>
                <a:lnTo>
                  <a:pt x="2391" y="161"/>
                </a:lnTo>
                <a:lnTo>
                  <a:pt x="2391" y="168"/>
                </a:lnTo>
                <a:lnTo>
                  <a:pt x="2391" y="175"/>
                </a:lnTo>
                <a:lnTo>
                  <a:pt x="2390" y="181"/>
                </a:lnTo>
                <a:lnTo>
                  <a:pt x="2389" y="187"/>
                </a:lnTo>
                <a:lnTo>
                  <a:pt x="2385" y="198"/>
                </a:lnTo>
                <a:lnTo>
                  <a:pt x="2383" y="204"/>
                </a:lnTo>
                <a:lnTo>
                  <a:pt x="2381" y="209"/>
                </a:lnTo>
                <a:lnTo>
                  <a:pt x="2375" y="219"/>
                </a:lnTo>
                <a:lnTo>
                  <a:pt x="2372" y="223"/>
                </a:lnTo>
                <a:lnTo>
                  <a:pt x="2368" y="227"/>
                </a:lnTo>
                <a:lnTo>
                  <a:pt x="2364" y="231"/>
                </a:lnTo>
                <a:lnTo>
                  <a:pt x="2360" y="235"/>
                </a:lnTo>
                <a:lnTo>
                  <a:pt x="2355" y="238"/>
                </a:lnTo>
                <a:lnTo>
                  <a:pt x="2351" y="241"/>
                </a:lnTo>
                <a:lnTo>
                  <a:pt x="2346" y="244"/>
                </a:lnTo>
                <a:lnTo>
                  <a:pt x="2340" y="246"/>
                </a:lnTo>
                <a:lnTo>
                  <a:pt x="2335" y="248"/>
                </a:lnTo>
                <a:lnTo>
                  <a:pt x="2329" y="250"/>
                </a:lnTo>
                <a:lnTo>
                  <a:pt x="2323" y="251"/>
                </a:lnTo>
                <a:lnTo>
                  <a:pt x="2317" y="252"/>
                </a:lnTo>
                <a:lnTo>
                  <a:pt x="2304" y="253"/>
                </a:lnTo>
                <a:close/>
                <a:moveTo>
                  <a:pt x="2305" y="215"/>
                </a:moveTo>
                <a:lnTo>
                  <a:pt x="2309" y="214"/>
                </a:lnTo>
                <a:lnTo>
                  <a:pt x="2313" y="214"/>
                </a:lnTo>
                <a:lnTo>
                  <a:pt x="2317" y="212"/>
                </a:lnTo>
                <a:lnTo>
                  <a:pt x="2321" y="211"/>
                </a:lnTo>
                <a:lnTo>
                  <a:pt x="2324" y="209"/>
                </a:lnTo>
                <a:lnTo>
                  <a:pt x="2327" y="206"/>
                </a:lnTo>
                <a:lnTo>
                  <a:pt x="2330" y="203"/>
                </a:lnTo>
                <a:lnTo>
                  <a:pt x="2332" y="199"/>
                </a:lnTo>
                <a:lnTo>
                  <a:pt x="2334" y="195"/>
                </a:lnTo>
                <a:lnTo>
                  <a:pt x="2336" y="191"/>
                </a:lnTo>
                <a:lnTo>
                  <a:pt x="2338" y="187"/>
                </a:lnTo>
                <a:lnTo>
                  <a:pt x="2339" y="182"/>
                </a:lnTo>
                <a:lnTo>
                  <a:pt x="2341" y="172"/>
                </a:lnTo>
                <a:lnTo>
                  <a:pt x="2341" y="167"/>
                </a:lnTo>
                <a:lnTo>
                  <a:pt x="2342" y="161"/>
                </a:lnTo>
                <a:lnTo>
                  <a:pt x="2341" y="150"/>
                </a:lnTo>
                <a:lnTo>
                  <a:pt x="2339" y="140"/>
                </a:lnTo>
                <a:lnTo>
                  <a:pt x="2338" y="135"/>
                </a:lnTo>
                <a:lnTo>
                  <a:pt x="2336" y="131"/>
                </a:lnTo>
                <a:lnTo>
                  <a:pt x="2332" y="123"/>
                </a:lnTo>
                <a:lnTo>
                  <a:pt x="2330" y="119"/>
                </a:lnTo>
                <a:lnTo>
                  <a:pt x="2327" y="116"/>
                </a:lnTo>
                <a:lnTo>
                  <a:pt x="2324" y="113"/>
                </a:lnTo>
                <a:lnTo>
                  <a:pt x="2321" y="111"/>
                </a:lnTo>
                <a:lnTo>
                  <a:pt x="2317" y="110"/>
                </a:lnTo>
                <a:lnTo>
                  <a:pt x="2313" y="108"/>
                </a:lnTo>
                <a:lnTo>
                  <a:pt x="2309" y="108"/>
                </a:lnTo>
                <a:lnTo>
                  <a:pt x="2305" y="107"/>
                </a:lnTo>
                <a:lnTo>
                  <a:pt x="2300" y="108"/>
                </a:lnTo>
                <a:lnTo>
                  <a:pt x="2296" y="108"/>
                </a:lnTo>
                <a:lnTo>
                  <a:pt x="2292" y="110"/>
                </a:lnTo>
                <a:lnTo>
                  <a:pt x="2288" y="111"/>
                </a:lnTo>
                <a:lnTo>
                  <a:pt x="2285" y="113"/>
                </a:lnTo>
                <a:lnTo>
                  <a:pt x="2282" y="116"/>
                </a:lnTo>
                <a:lnTo>
                  <a:pt x="2279" y="119"/>
                </a:lnTo>
                <a:lnTo>
                  <a:pt x="2277" y="123"/>
                </a:lnTo>
                <a:lnTo>
                  <a:pt x="2272" y="131"/>
                </a:lnTo>
                <a:lnTo>
                  <a:pt x="2271" y="135"/>
                </a:lnTo>
                <a:lnTo>
                  <a:pt x="2270" y="140"/>
                </a:lnTo>
                <a:lnTo>
                  <a:pt x="2269" y="145"/>
                </a:lnTo>
                <a:lnTo>
                  <a:pt x="2268" y="150"/>
                </a:lnTo>
                <a:lnTo>
                  <a:pt x="2267" y="155"/>
                </a:lnTo>
                <a:lnTo>
                  <a:pt x="2267" y="161"/>
                </a:lnTo>
                <a:lnTo>
                  <a:pt x="2268" y="172"/>
                </a:lnTo>
                <a:lnTo>
                  <a:pt x="2270" y="182"/>
                </a:lnTo>
                <a:lnTo>
                  <a:pt x="2271" y="187"/>
                </a:lnTo>
                <a:lnTo>
                  <a:pt x="2272" y="191"/>
                </a:lnTo>
                <a:lnTo>
                  <a:pt x="2274" y="195"/>
                </a:lnTo>
                <a:lnTo>
                  <a:pt x="2277" y="199"/>
                </a:lnTo>
                <a:lnTo>
                  <a:pt x="2279" y="203"/>
                </a:lnTo>
                <a:lnTo>
                  <a:pt x="2282" y="206"/>
                </a:lnTo>
                <a:lnTo>
                  <a:pt x="2285" y="209"/>
                </a:lnTo>
                <a:lnTo>
                  <a:pt x="2288" y="211"/>
                </a:lnTo>
                <a:lnTo>
                  <a:pt x="2292" y="212"/>
                </a:lnTo>
                <a:lnTo>
                  <a:pt x="2296" y="214"/>
                </a:lnTo>
                <a:lnTo>
                  <a:pt x="2300" y="214"/>
                </a:lnTo>
                <a:lnTo>
                  <a:pt x="2305" y="215"/>
                </a:lnTo>
                <a:close/>
                <a:moveTo>
                  <a:pt x="2539" y="172"/>
                </a:moveTo>
                <a:lnTo>
                  <a:pt x="2430" y="172"/>
                </a:lnTo>
                <a:lnTo>
                  <a:pt x="2430" y="133"/>
                </a:lnTo>
                <a:lnTo>
                  <a:pt x="2539" y="133"/>
                </a:lnTo>
                <a:lnTo>
                  <a:pt x="2539" y="172"/>
                </a:lnTo>
                <a:close/>
                <a:moveTo>
                  <a:pt x="2603" y="315"/>
                </a:moveTo>
                <a:lnTo>
                  <a:pt x="2594" y="315"/>
                </a:lnTo>
                <a:lnTo>
                  <a:pt x="2586" y="314"/>
                </a:lnTo>
                <a:lnTo>
                  <a:pt x="2579" y="312"/>
                </a:lnTo>
                <a:lnTo>
                  <a:pt x="2573" y="310"/>
                </a:lnTo>
                <a:lnTo>
                  <a:pt x="2584" y="274"/>
                </a:lnTo>
                <a:lnTo>
                  <a:pt x="2590" y="275"/>
                </a:lnTo>
                <a:lnTo>
                  <a:pt x="2596" y="276"/>
                </a:lnTo>
                <a:lnTo>
                  <a:pt x="2601" y="276"/>
                </a:lnTo>
                <a:lnTo>
                  <a:pt x="2606" y="276"/>
                </a:lnTo>
                <a:lnTo>
                  <a:pt x="2608" y="275"/>
                </a:lnTo>
                <a:lnTo>
                  <a:pt x="2610" y="274"/>
                </a:lnTo>
                <a:lnTo>
                  <a:pt x="2614" y="271"/>
                </a:lnTo>
                <a:lnTo>
                  <a:pt x="2617" y="267"/>
                </a:lnTo>
                <a:lnTo>
                  <a:pt x="2620" y="262"/>
                </a:lnTo>
                <a:lnTo>
                  <a:pt x="2623" y="254"/>
                </a:lnTo>
                <a:lnTo>
                  <a:pt x="2559" y="72"/>
                </a:lnTo>
                <a:lnTo>
                  <a:pt x="2611" y="72"/>
                </a:lnTo>
                <a:lnTo>
                  <a:pt x="2647" y="202"/>
                </a:lnTo>
                <a:lnTo>
                  <a:pt x="2686" y="72"/>
                </a:lnTo>
                <a:lnTo>
                  <a:pt x="2738" y="72"/>
                </a:lnTo>
                <a:lnTo>
                  <a:pt x="2669" y="268"/>
                </a:lnTo>
                <a:lnTo>
                  <a:pt x="2665" y="278"/>
                </a:lnTo>
                <a:lnTo>
                  <a:pt x="2663" y="283"/>
                </a:lnTo>
                <a:lnTo>
                  <a:pt x="2660" y="287"/>
                </a:lnTo>
                <a:lnTo>
                  <a:pt x="2654" y="296"/>
                </a:lnTo>
                <a:lnTo>
                  <a:pt x="2646" y="302"/>
                </a:lnTo>
                <a:lnTo>
                  <a:pt x="2642" y="306"/>
                </a:lnTo>
                <a:lnTo>
                  <a:pt x="2638" y="308"/>
                </a:lnTo>
                <a:lnTo>
                  <a:pt x="2633" y="310"/>
                </a:lnTo>
                <a:lnTo>
                  <a:pt x="2628" y="312"/>
                </a:lnTo>
                <a:lnTo>
                  <a:pt x="2622" y="314"/>
                </a:lnTo>
                <a:lnTo>
                  <a:pt x="2616" y="315"/>
                </a:lnTo>
                <a:lnTo>
                  <a:pt x="2610" y="315"/>
                </a:lnTo>
                <a:lnTo>
                  <a:pt x="2603" y="315"/>
                </a:lnTo>
                <a:close/>
                <a:moveTo>
                  <a:pt x="2812" y="249"/>
                </a:moveTo>
                <a:lnTo>
                  <a:pt x="2763" y="249"/>
                </a:lnTo>
                <a:lnTo>
                  <a:pt x="2763" y="13"/>
                </a:lnTo>
                <a:lnTo>
                  <a:pt x="2812" y="13"/>
                </a:lnTo>
                <a:lnTo>
                  <a:pt x="2812" y="249"/>
                </a:lnTo>
                <a:close/>
                <a:moveTo>
                  <a:pt x="2877" y="50"/>
                </a:moveTo>
                <a:lnTo>
                  <a:pt x="2872" y="49"/>
                </a:lnTo>
                <a:lnTo>
                  <a:pt x="2867" y="48"/>
                </a:lnTo>
                <a:lnTo>
                  <a:pt x="2863" y="45"/>
                </a:lnTo>
                <a:lnTo>
                  <a:pt x="2859" y="42"/>
                </a:lnTo>
                <a:lnTo>
                  <a:pt x="2855" y="38"/>
                </a:lnTo>
                <a:lnTo>
                  <a:pt x="2853" y="34"/>
                </a:lnTo>
                <a:lnTo>
                  <a:pt x="2851" y="30"/>
                </a:lnTo>
                <a:lnTo>
                  <a:pt x="2851" y="25"/>
                </a:lnTo>
                <a:lnTo>
                  <a:pt x="2851" y="20"/>
                </a:lnTo>
                <a:lnTo>
                  <a:pt x="2853" y="15"/>
                </a:lnTo>
                <a:lnTo>
                  <a:pt x="2855" y="11"/>
                </a:lnTo>
                <a:lnTo>
                  <a:pt x="2859" y="7"/>
                </a:lnTo>
                <a:lnTo>
                  <a:pt x="2863" y="4"/>
                </a:lnTo>
                <a:lnTo>
                  <a:pt x="2867" y="2"/>
                </a:lnTo>
                <a:lnTo>
                  <a:pt x="2872" y="0"/>
                </a:lnTo>
                <a:lnTo>
                  <a:pt x="2877" y="0"/>
                </a:lnTo>
                <a:lnTo>
                  <a:pt x="2883" y="0"/>
                </a:lnTo>
                <a:lnTo>
                  <a:pt x="2887" y="2"/>
                </a:lnTo>
                <a:lnTo>
                  <a:pt x="2892" y="4"/>
                </a:lnTo>
                <a:lnTo>
                  <a:pt x="2896" y="7"/>
                </a:lnTo>
                <a:lnTo>
                  <a:pt x="2900" y="11"/>
                </a:lnTo>
                <a:lnTo>
                  <a:pt x="2902" y="15"/>
                </a:lnTo>
                <a:lnTo>
                  <a:pt x="2903" y="20"/>
                </a:lnTo>
                <a:lnTo>
                  <a:pt x="2904" y="25"/>
                </a:lnTo>
                <a:lnTo>
                  <a:pt x="2903" y="30"/>
                </a:lnTo>
                <a:lnTo>
                  <a:pt x="2902" y="34"/>
                </a:lnTo>
                <a:lnTo>
                  <a:pt x="2900" y="38"/>
                </a:lnTo>
                <a:lnTo>
                  <a:pt x="2896" y="42"/>
                </a:lnTo>
                <a:lnTo>
                  <a:pt x="2892" y="45"/>
                </a:lnTo>
                <a:lnTo>
                  <a:pt x="2887" y="48"/>
                </a:lnTo>
                <a:lnTo>
                  <a:pt x="2883" y="49"/>
                </a:lnTo>
                <a:lnTo>
                  <a:pt x="2877" y="50"/>
                </a:lnTo>
                <a:close/>
                <a:moveTo>
                  <a:pt x="2853" y="72"/>
                </a:moveTo>
                <a:lnTo>
                  <a:pt x="2902" y="72"/>
                </a:lnTo>
                <a:lnTo>
                  <a:pt x="2902" y="249"/>
                </a:lnTo>
                <a:lnTo>
                  <a:pt x="2853" y="249"/>
                </a:lnTo>
                <a:lnTo>
                  <a:pt x="2853" y="72"/>
                </a:lnTo>
                <a:close/>
                <a:moveTo>
                  <a:pt x="3023" y="253"/>
                </a:moveTo>
                <a:lnTo>
                  <a:pt x="3010" y="252"/>
                </a:lnTo>
                <a:lnTo>
                  <a:pt x="3003" y="251"/>
                </a:lnTo>
                <a:lnTo>
                  <a:pt x="2998" y="250"/>
                </a:lnTo>
                <a:lnTo>
                  <a:pt x="2986" y="246"/>
                </a:lnTo>
                <a:lnTo>
                  <a:pt x="2980" y="244"/>
                </a:lnTo>
                <a:lnTo>
                  <a:pt x="2975" y="241"/>
                </a:lnTo>
                <a:lnTo>
                  <a:pt x="2966" y="235"/>
                </a:lnTo>
                <a:lnTo>
                  <a:pt x="2962" y="231"/>
                </a:lnTo>
                <a:lnTo>
                  <a:pt x="2958" y="227"/>
                </a:lnTo>
                <a:lnTo>
                  <a:pt x="2951" y="219"/>
                </a:lnTo>
                <a:lnTo>
                  <a:pt x="2948" y="214"/>
                </a:lnTo>
                <a:lnTo>
                  <a:pt x="2945" y="209"/>
                </a:lnTo>
                <a:lnTo>
                  <a:pt x="2940" y="198"/>
                </a:lnTo>
                <a:lnTo>
                  <a:pt x="2939" y="193"/>
                </a:lnTo>
                <a:lnTo>
                  <a:pt x="2937" y="187"/>
                </a:lnTo>
                <a:lnTo>
                  <a:pt x="2936" y="181"/>
                </a:lnTo>
                <a:lnTo>
                  <a:pt x="2935" y="175"/>
                </a:lnTo>
                <a:lnTo>
                  <a:pt x="2935" y="168"/>
                </a:lnTo>
                <a:lnTo>
                  <a:pt x="2935" y="161"/>
                </a:lnTo>
                <a:lnTo>
                  <a:pt x="2935" y="155"/>
                </a:lnTo>
                <a:lnTo>
                  <a:pt x="2935" y="148"/>
                </a:lnTo>
                <a:lnTo>
                  <a:pt x="2936" y="142"/>
                </a:lnTo>
                <a:lnTo>
                  <a:pt x="2937" y="136"/>
                </a:lnTo>
                <a:lnTo>
                  <a:pt x="2940" y="124"/>
                </a:lnTo>
                <a:lnTo>
                  <a:pt x="2943" y="119"/>
                </a:lnTo>
                <a:lnTo>
                  <a:pt x="2945" y="114"/>
                </a:lnTo>
                <a:lnTo>
                  <a:pt x="2951" y="104"/>
                </a:lnTo>
                <a:lnTo>
                  <a:pt x="2954" y="99"/>
                </a:lnTo>
                <a:lnTo>
                  <a:pt x="2958" y="95"/>
                </a:lnTo>
                <a:lnTo>
                  <a:pt x="2962" y="91"/>
                </a:lnTo>
                <a:lnTo>
                  <a:pt x="2966" y="88"/>
                </a:lnTo>
                <a:lnTo>
                  <a:pt x="2970" y="85"/>
                </a:lnTo>
                <a:lnTo>
                  <a:pt x="2975" y="82"/>
                </a:lnTo>
                <a:lnTo>
                  <a:pt x="2980" y="79"/>
                </a:lnTo>
                <a:lnTo>
                  <a:pt x="2986" y="77"/>
                </a:lnTo>
                <a:lnTo>
                  <a:pt x="2992" y="75"/>
                </a:lnTo>
                <a:lnTo>
                  <a:pt x="2998" y="73"/>
                </a:lnTo>
                <a:lnTo>
                  <a:pt x="3003" y="72"/>
                </a:lnTo>
                <a:lnTo>
                  <a:pt x="3010" y="71"/>
                </a:lnTo>
                <a:lnTo>
                  <a:pt x="3023" y="70"/>
                </a:lnTo>
                <a:lnTo>
                  <a:pt x="3035" y="71"/>
                </a:lnTo>
                <a:lnTo>
                  <a:pt x="3042" y="72"/>
                </a:lnTo>
                <a:lnTo>
                  <a:pt x="3047" y="73"/>
                </a:lnTo>
                <a:lnTo>
                  <a:pt x="3059" y="77"/>
                </a:lnTo>
                <a:lnTo>
                  <a:pt x="3064" y="79"/>
                </a:lnTo>
                <a:lnTo>
                  <a:pt x="3069" y="82"/>
                </a:lnTo>
                <a:lnTo>
                  <a:pt x="3078" y="88"/>
                </a:lnTo>
                <a:lnTo>
                  <a:pt x="3082" y="91"/>
                </a:lnTo>
                <a:lnTo>
                  <a:pt x="3086" y="95"/>
                </a:lnTo>
                <a:lnTo>
                  <a:pt x="3093" y="104"/>
                </a:lnTo>
                <a:lnTo>
                  <a:pt x="3096" y="109"/>
                </a:lnTo>
                <a:lnTo>
                  <a:pt x="3099" y="114"/>
                </a:lnTo>
                <a:lnTo>
                  <a:pt x="3104" y="124"/>
                </a:lnTo>
                <a:lnTo>
                  <a:pt x="3105" y="130"/>
                </a:lnTo>
                <a:lnTo>
                  <a:pt x="3107" y="136"/>
                </a:lnTo>
                <a:lnTo>
                  <a:pt x="3108" y="142"/>
                </a:lnTo>
                <a:lnTo>
                  <a:pt x="3109" y="148"/>
                </a:lnTo>
                <a:lnTo>
                  <a:pt x="3109" y="155"/>
                </a:lnTo>
                <a:lnTo>
                  <a:pt x="3109" y="161"/>
                </a:lnTo>
                <a:lnTo>
                  <a:pt x="3109" y="168"/>
                </a:lnTo>
                <a:lnTo>
                  <a:pt x="3109" y="175"/>
                </a:lnTo>
                <a:lnTo>
                  <a:pt x="3108" y="181"/>
                </a:lnTo>
                <a:lnTo>
                  <a:pt x="3107" y="187"/>
                </a:lnTo>
                <a:lnTo>
                  <a:pt x="3104" y="198"/>
                </a:lnTo>
                <a:lnTo>
                  <a:pt x="3101" y="204"/>
                </a:lnTo>
                <a:lnTo>
                  <a:pt x="3099" y="209"/>
                </a:lnTo>
                <a:lnTo>
                  <a:pt x="3093" y="219"/>
                </a:lnTo>
                <a:lnTo>
                  <a:pt x="3090" y="223"/>
                </a:lnTo>
                <a:lnTo>
                  <a:pt x="3086" y="227"/>
                </a:lnTo>
                <a:lnTo>
                  <a:pt x="3082" y="231"/>
                </a:lnTo>
                <a:lnTo>
                  <a:pt x="3078" y="235"/>
                </a:lnTo>
                <a:lnTo>
                  <a:pt x="3074" y="238"/>
                </a:lnTo>
                <a:lnTo>
                  <a:pt x="3069" y="241"/>
                </a:lnTo>
                <a:lnTo>
                  <a:pt x="3064" y="244"/>
                </a:lnTo>
                <a:lnTo>
                  <a:pt x="3059" y="246"/>
                </a:lnTo>
                <a:lnTo>
                  <a:pt x="3053" y="248"/>
                </a:lnTo>
                <a:lnTo>
                  <a:pt x="3047" y="250"/>
                </a:lnTo>
                <a:lnTo>
                  <a:pt x="3042" y="251"/>
                </a:lnTo>
                <a:lnTo>
                  <a:pt x="3035" y="252"/>
                </a:lnTo>
                <a:lnTo>
                  <a:pt x="3023" y="253"/>
                </a:lnTo>
                <a:close/>
                <a:moveTo>
                  <a:pt x="3023" y="215"/>
                </a:moveTo>
                <a:lnTo>
                  <a:pt x="3027" y="214"/>
                </a:lnTo>
                <a:lnTo>
                  <a:pt x="3031" y="214"/>
                </a:lnTo>
                <a:lnTo>
                  <a:pt x="3035" y="212"/>
                </a:lnTo>
                <a:lnTo>
                  <a:pt x="3039" y="211"/>
                </a:lnTo>
                <a:lnTo>
                  <a:pt x="3042" y="209"/>
                </a:lnTo>
                <a:lnTo>
                  <a:pt x="3045" y="206"/>
                </a:lnTo>
                <a:lnTo>
                  <a:pt x="3048" y="203"/>
                </a:lnTo>
                <a:lnTo>
                  <a:pt x="3050" y="199"/>
                </a:lnTo>
                <a:lnTo>
                  <a:pt x="3052" y="195"/>
                </a:lnTo>
                <a:lnTo>
                  <a:pt x="3054" y="191"/>
                </a:lnTo>
                <a:lnTo>
                  <a:pt x="3056" y="187"/>
                </a:lnTo>
                <a:lnTo>
                  <a:pt x="3057" y="182"/>
                </a:lnTo>
                <a:lnTo>
                  <a:pt x="3059" y="172"/>
                </a:lnTo>
                <a:lnTo>
                  <a:pt x="3060" y="167"/>
                </a:lnTo>
                <a:lnTo>
                  <a:pt x="3060" y="161"/>
                </a:lnTo>
                <a:lnTo>
                  <a:pt x="3059" y="150"/>
                </a:lnTo>
                <a:lnTo>
                  <a:pt x="3057" y="140"/>
                </a:lnTo>
                <a:lnTo>
                  <a:pt x="3056" y="135"/>
                </a:lnTo>
                <a:lnTo>
                  <a:pt x="3054" y="131"/>
                </a:lnTo>
                <a:lnTo>
                  <a:pt x="3050" y="123"/>
                </a:lnTo>
                <a:lnTo>
                  <a:pt x="3048" y="119"/>
                </a:lnTo>
                <a:lnTo>
                  <a:pt x="3045" y="116"/>
                </a:lnTo>
                <a:lnTo>
                  <a:pt x="3042" y="113"/>
                </a:lnTo>
                <a:lnTo>
                  <a:pt x="3039" y="111"/>
                </a:lnTo>
                <a:lnTo>
                  <a:pt x="3035" y="110"/>
                </a:lnTo>
                <a:lnTo>
                  <a:pt x="3031" y="108"/>
                </a:lnTo>
                <a:lnTo>
                  <a:pt x="3027" y="108"/>
                </a:lnTo>
                <a:lnTo>
                  <a:pt x="3023" y="107"/>
                </a:lnTo>
                <a:lnTo>
                  <a:pt x="3018" y="108"/>
                </a:lnTo>
                <a:lnTo>
                  <a:pt x="3014" y="108"/>
                </a:lnTo>
                <a:lnTo>
                  <a:pt x="3010" y="110"/>
                </a:lnTo>
                <a:lnTo>
                  <a:pt x="3006" y="111"/>
                </a:lnTo>
                <a:lnTo>
                  <a:pt x="3003" y="113"/>
                </a:lnTo>
                <a:lnTo>
                  <a:pt x="3000" y="116"/>
                </a:lnTo>
                <a:lnTo>
                  <a:pt x="2997" y="119"/>
                </a:lnTo>
                <a:lnTo>
                  <a:pt x="2995" y="123"/>
                </a:lnTo>
                <a:lnTo>
                  <a:pt x="2991" y="131"/>
                </a:lnTo>
                <a:lnTo>
                  <a:pt x="2989" y="135"/>
                </a:lnTo>
                <a:lnTo>
                  <a:pt x="2988" y="140"/>
                </a:lnTo>
                <a:lnTo>
                  <a:pt x="2987" y="145"/>
                </a:lnTo>
                <a:lnTo>
                  <a:pt x="2986" y="150"/>
                </a:lnTo>
                <a:lnTo>
                  <a:pt x="2986" y="155"/>
                </a:lnTo>
                <a:lnTo>
                  <a:pt x="2985" y="161"/>
                </a:lnTo>
                <a:lnTo>
                  <a:pt x="2986" y="172"/>
                </a:lnTo>
                <a:lnTo>
                  <a:pt x="2988" y="182"/>
                </a:lnTo>
                <a:lnTo>
                  <a:pt x="2989" y="187"/>
                </a:lnTo>
                <a:lnTo>
                  <a:pt x="2991" y="191"/>
                </a:lnTo>
                <a:lnTo>
                  <a:pt x="2993" y="195"/>
                </a:lnTo>
                <a:lnTo>
                  <a:pt x="2995" y="199"/>
                </a:lnTo>
                <a:lnTo>
                  <a:pt x="2997" y="203"/>
                </a:lnTo>
                <a:lnTo>
                  <a:pt x="3000" y="206"/>
                </a:lnTo>
                <a:lnTo>
                  <a:pt x="3003" y="209"/>
                </a:lnTo>
                <a:lnTo>
                  <a:pt x="3006" y="211"/>
                </a:lnTo>
                <a:lnTo>
                  <a:pt x="3010" y="212"/>
                </a:lnTo>
                <a:lnTo>
                  <a:pt x="3014" y="214"/>
                </a:lnTo>
                <a:lnTo>
                  <a:pt x="3018" y="214"/>
                </a:lnTo>
                <a:lnTo>
                  <a:pt x="3023" y="215"/>
                </a:lnTo>
                <a:close/>
                <a:moveTo>
                  <a:pt x="3142" y="315"/>
                </a:moveTo>
                <a:lnTo>
                  <a:pt x="3142" y="72"/>
                </a:lnTo>
                <a:lnTo>
                  <a:pt x="3191" y="72"/>
                </a:lnTo>
                <a:lnTo>
                  <a:pt x="3191" y="102"/>
                </a:lnTo>
                <a:lnTo>
                  <a:pt x="3197" y="95"/>
                </a:lnTo>
                <a:lnTo>
                  <a:pt x="3202" y="87"/>
                </a:lnTo>
                <a:lnTo>
                  <a:pt x="3206" y="84"/>
                </a:lnTo>
                <a:lnTo>
                  <a:pt x="3209" y="81"/>
                </a:lnTo>
                <a:lnTo>
                  <a:pt x="3214" y="78"/>
                </a:lnTo>
                <a:lnTo>
                  <a:pt x="3218" y="75"/>
                </a:lnTo>
                <a:lnTo>
                  <a:pt x="3224" y="73"/>
                </a:lnTo>
                <a:lnTo>
                  <a:pt x="3227" y="72"/>
                </a:lnTo>
                <a:lnTo>
                  <a:pt x="3230" y="71"/>
                </a:lnTo>
                <a:lnTo>
                  <a:pt x="3236" y="70"/>
                </a:lnTo>
                <a:lnTo>
                  <a:pt x="3243" y="70"/>
                </a:lnTo>
                <a:lnTo>
                  <a:pt x="3253" y="71"/>
                </a:lnTo>
                <a:lnTo>
                  <a:pt x="3257" y="71"/>
                </a:lnTo>
                <a:lnTo>
                  <a:pt x="3262" y="73"/>
                </a:lnTo>
                <a:lnTo>
                  <a:pt x="3266" y="74"/>
                </a:lnTo>
                <a:lnTo>
                  <a:pt x="3270" y="76"/>
                </a:lnTo>
                <a:lnTo>
                  <a:pt x="3279" y="80"/>
                </a:lnTo>
                <a:lnTo>
                  <a:pt x="3283" y="83"/>
                </a:lnTo>
                <a:lnTo>
                  <a:pt x="3286" y="86"/>
                </a:lnTo>
                <a:lnTo>
                  <a:pt x="3290" y="89"/>
                </a:lnTo>
                <a:lnTo>
                  <a:pt x="3293" y="93"/>
                </a:lnTo>
                <a:lnTo>
                  <a:pt x="3297" y="97"/>
                </a:lnTo>
                <a:lnTo>
                  <a:pt x="3299" y="101"/>
                </a:lnTo>
                <a:lnTo>
                  <a:pt x="3302" y="106"/>
                </a:lnTo>
                <a:lnTo>
                  <a:pt x="3305" y="110"/>
                </a:lnTo>
                <a:lnTo>
                  <a:pt x="3307" y="116"/>
                </a:lnTo>
                <a:lnTo>
                  <a:pt x="3309" y="121"/>
                </a:lnTo>
                <a:lnTo>
                  <a:pt x="3311" y="127"/>
                </a:lnTo>
                <a:lnTo>
                  <a:pt x="3312" y="133"/>
                </a:lnTo>
                <a:lnTo>
                  <a:pt x="3313" y="140"/>
                </a:lnTo>
                <a:lnTo>
                  <a:pt x="3314" y="146"/>
                </a:lnTo>
                <a:lnTo>
                  <a:pt x="3314" y="154"/>
                </a:lnTo>
                <a:lnTo>
                  <a:pt x="3315" y="161"/>
                </a:lnTo>
                <a:lnTo>
                  <a:pt x="3314" y="175"/>
                </a:lnTo>
                <a:lnTo>
                  <a:pt x="3312" y="188"/>
                </a:lnTo>
                <a:lnTo>
                  <a:pt x="3311" y="194"/>
                </a:lnTo>
                <a:lnTo>
                  <a:pt x="3309" y="200"/>
                </a:lnTo>
                <a:lnTo>
                  <a:pt x="3307" y="206"/>
                </a:lnTo>
                <a:lnTo>
                  <a:pt x="3305" y="211"/>
                </a:lnTo>
                <a:lnTo>
                  <a:pt x="3303" y="216"/>
                </a:lnTo>
                <a:lnTo>
                  <a:pt x="3300" y="220"/>
                </a:lnTo>
                <a:lnTo>
                  <a:pt x="3297" y="225"/>
                </a:lnTo>
                <a:lnTo>
                  <a:pt x="3294" y="229"/>
                </a:lnTo>
                <a:lnTo>
                  <a:pt x="3287" y="236"/>
                </a:lnTo>
                <a:lnTo>
                  <a:pt x="3283" y="239"/>
                </a:lnTo>
                <a:lnTo>
                  <a:pt x="3279" y="242"/>
                </a:lnTo>
                <a:lnTo>
                  <a:pt x="3271" y="246"/>
                </a:lnTo>
                <a:lnTo>
                  <a:pt x="3267" y="248"/>
                </a:lnTo>
                <a:lnTo>
                  <a:pt x="3262" y="249"/>
                </a:lnTo>
                <a:lnTo>
                  <a:pt x="3253" y="251"/>
                </a:lnTo>
                <a:lnTo>
                  <a:pt x="3243" y="252"/>
                </a:lnTo>
                <a:lnTo>
                  <a:pt x="3236" y="252"/>
                </a:lnTo>
                <a:lnTo>
                  <a:pt x="3230" y="251"/>
                </a:lnTo>
                <a:lnTo>
                  <a:pt x="3224" y="249"/>
                </a:lnTo>
                <a:lnTo>
                  <a:pt x="3219" y="247"/>
                </a:lnTo>
                <a:lnTo>
                  <a:pt x="3214" y="245"/>
                </a:lnTo>
                <a:lnTo>
                  <a:pt x="3210" y="242"/>
                </a:lnTo>
                <a:lnTo>
                  <a:pt x="3208" y="240"/>
                </a:lnTo>
                <a:lnTo>
                  <a:pt x="3206" y="239"/>
                </a:lnTo>
                <a:lnTo>
                  <a:pt x="3203" y="235"/>
                </a:lnTo>
                <a:lnTo>
                  <a:pt x="3200" y="232"/>
                </a:lnTo>
                <a:lnTo>
                  <a:pt x="3197" y="228"/>
                </a:lnTo>
                <a:lnTo>
                  <a:pt x="3193" y="221"/>
                </a:lnTo>
                <a:lnTo>
                  <a:pt x="3191" y="315"/>
                </a:lnTo>
                <a:lnTo>
                  <a:pt x="3142" y="315"/>
                </a:lnTo>
                <a:close/>
                <a:moveTo>
                  <a:pt x="3190" y="161"/>
                </a:moveTo>
                <a:lnTo>
                  <a:pt x="3191" y="172"/>
                </a:lnTo>
                <a:lnTo>
                  <a:pt x="3193" y="182"/>
                </a:lnTo>
                <a:lnTo>
                  <a:pt x="3194" y="187"/>
                </a:lnTo>
                <a:lnTo>
                  <a:pt x="3196" y="191"/>
                </a:lnTo>
                <a:lnTo>
                  <a:pt x="3198" y="195"/>
                </a:lnTo>
                <a:lnTo>
                  <a:pt x="3200" y="199"/>
                </a:lnTo>
                <a:lnTo>
                  <a:pt x="3205" y="205"/>
                </a:lnTo>
                <a:lnTo>
                  <a:pt x="3208" y="207"/>
                </a:lnTo>
                <a:lnTo>
                  <a:pt x="3212" y="209"/>
                </a:lnTo>
                <a:lnTo>
                  <a:pt x="3215" y="211"/>
                </a:lnTo>
                <a:lnTo>
                  <a:pt x="3219" y="212"/>
                </a:lnTo>
                <a:lnTo>
                  <a:pt x="3223" y="213"/>
                </a:lnTo>
                <a:lnTo>
                  <a:pt x="3227" y="213"/>
                </a:lnTo>
                <a:lnTo>
                  <a:pt x="3232" y="213"/>
                </a:lnTo>
                <a:lnTo>
                  <a:pt x="3236" y="212"/>
                </a:lnTo>
                <a:lnTo>
                  <a:pt x="3240" y="211"/>
                </a:lnTo>
                <a:lnTo>
                  <a:pt x="3243" y="209"/>
                </a:lnTo>
                <a:lnTo>
                  <a:pt x="3247" y="207"/>
                </a:lnTo>
                <a:lnTo>
                  <a:pt x="3250" y="205"/>
                </a:lnTo>
                <a:lnTo>
                  <a:pt x="3253" y="202"/>
                </a:lnTo>
                <a:lnTo>
                  <a:pt x="3255" y="198"/>
                </a:lnTo>
                <a:lnTo>
                  <a:pt x="3259" y="191"/>
                </a:lnTo>
                <a:lnTo>
                  <a:pt x="3261" y="186"/>
                </a:lnTo>
                <a:lnTo>
                  <a:pt x="3262" y="182"/>
                </a:lnTo>
                <a:lnTo>
                  <a:pt x="3263" y="177"/>
                </a:lnTo>
                <a:lnTo>
                  <a:pt x="3264" y="172"/>
                </a:lnTo>
                <a:lnTo>
                  <a:pt x="3264" y="166"/>
                </a:lnTo>
                <a:lnTo>
                  <a:pt x="3265" y="161"/>
                </a:lnTo>
                <a:lnTo>
                  <a:pt x="3264" y="150"/>
                </a:lnTo>
                <a:lnTo>
                  <a:pt x="3262" y="140"/>
                </a:lnTo>
                <a:lnTo>
                  <a:pt x="3261" y="135"/>
                </a:lnTo>
                <a:lnTo>
                  <a:pt x="3259" y="131"/>
                </a:lnTo>
                <a:lnTo>
                  <a:pt x="3257" y="127"/>
                </a:lnTo>
                <a:lnTo>
                  <a:pt x="3255" y="123"/>
                </a:lnTo>
                <a:lnTo>
                  <a:pt x="3253" y="120"/>
                </a:lnTo>
                <a:lnTo>
                  <a:pt x="3250" y="117"/>
                </a:lnTo>
                <a:lnTo>
                  <a:pt x="3247" y="115"/>
                </a:lnTo>
                <a:lnTo>
                  <a:pt x="3243" y="113"/>
                </a:lnTo>
                <a:lnTo>
                  <a:pt x="3240" y="111"/>
                </a:lnTo>
                <a:lnTo>
                  <a:pt x="3236" y="110"/>
                </a:lnTo>
                <a:lnTo>
                  <a:pt x="3232" y="109"/>
                </a:lnTo>
                <a:lnTo>
                  <a:pt x="3227" y="109"/>
                </a:lnTo>
                <a:lnTo>
                  <a:pt x="3219" y="110"/>
                </a:lnTo>
                <a:lnTo>
                  <a:pt x="3215" y="111"/>
                </a:lnTo>
                <a:lnTo>
                  <a:pt x="3212" y="113"/>
                </a:lnTo>
                <a:lnTo>
                  <a:pt x="3208" y="115"/>
                </a:lnTo>
                <a:lnTo>
                  <a:pt x="3205" y="117"/>
                </a:lnTo>
                <a:lnTo>
                  <a:pt x="3202" y="120"/>
                </a:lnTo>
                <a:lnTo>
                  <a:pt x="3200" y="123"/>
                </a:lnTo>
                <a:lnTo>
                  <a:pt x="3196" y="131"/>
                </a:lnTo>
                <a:lnTo>
                  <a:pt x="3194" y="135"/>
                </a:lnTo>
                <a:lnTo>
                  <a:pt x="3193" y="139"/>
                </a:lnTo>
                <a:lnTo>
                  <a:pt x="3192" y="144"/>
                </a:lnTo>
                <a:lnTo>
                  <a:pt x="3191" y="150"/>
                </a:lnTo>
                <a:lnTo>
                  <a:pt x="3190" y="155"/>
                </a:lnTo>
                <a:lnTo>
                  <a:pt x="3190" y="161"/>
                </a:lnTo>
                <a:close/>
                <a:moveTo>
                  <a:pt x="3373" y="50"/>
                </a:moveTo>
                <a:lnTo>
                  <a:pt x="3368" y="49"/>
                </a:lnTo>
                <a:lnTo>
                  <a:pt x="3363" y="48"/>
                </a:lnTo>
                <a:lnTo>
                  <a:pt x="3358" y="45"/>
                </a:lnTo>
                <a:lnTo>
                  <a:pt x="3354" y="42"/>
                </a:lnTo>
                <a:lnTo>
                  <a:pt x="3351" y="38"/>
                </a:lnTo>
                <a:lnTo>
                  <a:pt x="3348" y="34"/>
                </a:lnTo>
                <a:lnTo>
                  <a:pt x="3347" y="30"/>
                </a:lnTo>
                <a:lnTo>
                  <a:pt x="3346" y="25"/>
                </a:lnTo>
                <a:lnTo>
                  <a:pt x="3347" y="20"/>
                </a:lnTo>
                <a:lnTo>
                  <a:pt x="3348" y="15"/>
                </a:lnTo>
                <a:lnTo>
                  <a:pt x="3351" y="11"/>
                </a:lnTo>
                <a:lnTo>
                  <a:pt x="3354" y="7"/>
                </a:lnTo>
                <a:lnTo>
                  <a:pt x="3358" y="4"/>
                </a:lnTo>
                <a:lnTo>
                  <a:pt x="3363" y="2"/>
                </a:lnTo>
                <a:lnTo>
                  <a:pt x="3368" y="0"/>
                </a:lnTo>
                <a:lnTo>
                  <a:pt x="3373" y="0"/>
                </a:lnTo>
                <a:lnTo>
                  <a:pt x="3378" y="0"/>
                </a:lnTo>
                <a:lnTo>
                  <a:pt x="3383" y="2"/>
                </a:lnTo>
                <a:lnTo>
                  <a:pt x="3387" y="4"/>
                </a:lnTo>
                <a:lnTo>
                  <a:pt x="3392" y="7"/>
                </a:lnTo>
                <a:lnTo>
                  <a:pt x="3395" y="11"/>
                </a:lnTo>
                <a:lnTo>
                  <a:pt x="3397" y="15"/>
                </a:lnTo>
                <a:lnTo>
                  <a:pt x="3399" y="20"/>
                </a:lnTo>
                <a:lnTo>
                  <a:pt x="3399" y="25"/>
                </a:lnTo>
                <a:lnTo>
                  <a:pt x="3399" y="30"/>
                </a:lnTo>
                <a:lnTo>
                  <a:pt x="3397" y="34"/>
                </a:lnTo>
                <a:lnTo>
                  <a:pt x="3395" y="38"/>
                </a:lnTo>
                <a:lnTo>
                  <a:pt x="3392" y="42"/>
                </a:lnTo>
                <a:lnTo>
                  <a:pt x="3387" y="45"/>
                </a:lnTo>
                <a:lnTo>
                  <a:pt x="3383" y="48"/>
                </a:lnTo>
                <a:lnTo>
                  <a:pt x="3378" y="49"/>
                </a:lnTo>
                <a:lnTo>
                  <a:pt x="3373" y="50"/>
                </a:lnTo>
                <a:close/>
                <a:moveTo>
                  <a:pt x="3348" y="72"/>
                </a:moveTo>
                <a:lnTo>
                  <a:pt x="3397" y="72"/>
                </a:lnTo>
                <a:lnTo>
                  <a:pt x="3397" y="249"/>
                </a:lnTo>
                <a:lnTo>
                  <a:pt x="3348" y="249"/>
                </a:lnTo>
                <a:lnTo>
                  <a:pt x="3348" y="72"/>
                </a:lnTo>
                <a:close/>
                <a:moveTo>
                  <a:pt x="3585" y="123"/>
                </a:moveTo>
                <a:lnTo>
                  <a:pt x="3540" y="126"/>
                </a:lnTo>
                <a:lnTo>
                  <a:pt x="3539" y="121"/>
                </a:lnTo>
                <a:lnTo>
                  <a:pt x="3537" y="118"/>
                </a:lnTo>
                <a:lnTo>
                  <a:pt x="3534" y="114"/>
                </a:lnTo>
                <a:lnTo>
                  <a:pt x="3531" y="111"/>
                </a:lnTo>
                <a:lnTo>
                  <a:pt x="3527" y="108"/>
                </a:lnTo>
                <a:lnTo>
                  <a:pt x="3522" y="106"/>
                </a:lnTo>
                <a:lnTo>
                  <a:pt x="3516" y="105"/>
                </a:lnTo>
                <a:lnTo>
                  <a:pt x="3510" y="105"/>
                </a:lnTo>
                <a:lnTo>
                  <a:pt x="3505" y="105"/>
                </a:lnTo>
                <a:lnTo>
                  <a:pt x="3500" y="106"/>
                </a:lnTo>
                <a:lnTo>
                  <a:pt x="3495" y="108"/>
                </a:lnTo>
                <a:lnTo>
                  <a:pt x="3491" y="110"/>
                </a:lnTo>
                <a:lnTo>
                  <a:pt x="3488" y="112"/>
                </a:lnTo>
                <a:lnTo>
                  <a:pt x="3485" y="115"/>
                </a:lnTo>
                <a:lnTo>
                  <a:pt x="3484" y="119"/>
                </a:lnTo>
                <a:lnTo>
                  <a:pt x="3483" y="122"/>
                </a:lnTo>
                <a:lnTo>
                  <a:pt x="3484" y="125"/>
                </a:lnTo>
                <a:lnTo>
                  <a:pt x="3485" y="128"/>
                </a:lnTo>
                <a:lnTo>
                  <a:pt x="3486" y="131"/>
                </a:lnTo>
                <a:lnTo>
                  <a:pt x="3488" y="133"/>
                </a:lnTo>
                <a:lnTo>
                  <a:pt x="3491" y="135"/>
                </a:lnTo>
                <a:lnTo>
                  <a:pt x="3495" y="137"/>
                </a:lnTo>
                <a:lnTo>
                  <a:pt x="3500" y="139"/>
                </a:lnTo>
                <a:lnTo>
                  <a:pt x="3506" y="140"/>
                </a:lnTo>
                <a:lnTo>
                  <a:pt x="3538" y="146"/>
                </a:lnTo>
                <a:lnTo>
                  <a:pt x="3544" y="148"/>
                </a:lnTo>
                <a:lnTo>
                  <a:pt x="3550" y="150"/>
                </a:lnTo>
                <a:lnTo>
                  <a:pt x="3555" y="151"/>
                </a:lnTo>
                <a:lnTo>
                  <a:pt x="3560" y="153"/>
                </a:lnTo>
                <a:lnTo>
                  <a:pt x="3569" y="158"/>
                </a:lnTo>
                <a:lnTo>
                  <a:pt x="3576" y="164"/>
                </a:lnTo>
                <a:lnTo>
                  <a:pt x="3579" y="167"/>
                </a:lnTo>
                <a:lnTo>
                  <a:pt x="3582" y="170"/>
                </a:lnTo>
                <a:lnTo>
                  <a:pt x="3584" y="174"/>
                </a:lnTo>
                <a:lnTo>
                  <a:pt x="3586" y="177"/>
                </a:lnTo>
                <a:lnTo>
                  <a:pt x="3588" y="185"/>
                </a:lnTo>
                <a:lnTo>
                  <a:pt x="3589" y="190"/>
                </a:lnTo>
                <a:lnTo>
                  <a:pt x="3589" y="194"/>
                </a:lnTo>
                <a:lnTo>
                  <a:pt x="3589" y="199"/>
                </a:lnTo>
                <a:lnTo>
                  <a:pt x="3588" y="203"/>
                </a:lnTo>
                <a:lnTo>
                  <a:pt x="3587" y="207"/>
                </a:lnTo>
                <a:lnTo>
                  <a:pt x="3586" y="211"/>
                </a:lnTo>
                <a:lnTo>
                  <a:pt x="3585" y="214"/>
                </a:lnTo>
                <a:lnTo>
                  <a:pt x="3583" y="218"/>
                </a:lnTo>
                <a:lnTo>
                  <a:pt x="3581" y="221"/>
                </a:lnTo>
                <a:lnTo>
                  <a:pt x="3579" y="225"/>
                </a:lnTo>
                <a:lnTo>
                  <a:pt x="3573" y="231"/>
                </a:lnTo>
                <a:lnTo>
                  <a:pt x="3567" y="236"/>
                </a:lnTo>
                <a:lnTo>
                  <a:pt x="3559" y="241"/>
                </a:lnTo>
                <a:lnTo>
                  <a:pt x="3551" y="245"/>
                </a:lnTo>
                <a:lnTo>
                  <a:pt x="3542" y="248"/>
                </a:lnTo>
                <a:lnTo>
                  <a:pt x="3532" y="251"/>
                </a:lnTo>
                <a:lnTo>
                  <a:pt x="3521" y="252"/>
                </a:lnTo>
                <a:lnTo>
                  <a:pt x="3510" y="253"/>
                </a:lnTo>
                <a:lnTo>
                  <a:pt x="3502" y="252"/>
                </a:lnTo>
                <a:lnTo>
                  <a:pt x="3494" y="252"/>
                </a:lnTo>
                <a:lnTo>
                  <a:pt x="3486" y="250"/>
                </a:lnTo>
                <a:lnTo>
                  <a:pt x="3479" y="249"/>
                </a:lnTo>
                <a:lnTo>
                  <a:pt x="3472" y="247"/>
                </a:lnTo>
                <a:lnTo>
                  <a:pt x="3466" y="244"/>
                </a:lnTo>
                <a:lnTo>
                  <a:pt x="3460" y="241"/>
                </a:lnTo>
                <a:lnTo>
                  <a:pt x="3454" y="238"/>
                </a:lnTo>
                <a:lnTo>
                  <a:pt x="3449" y="234"/>
                </a:lnTo>
                <a:lnTo>
                  <a:pt x="3445" y="230"/>
                </a:lnTo>
                <a:lnTo>
                  <a:pt x="3441" y="225"/>
                </a:lnTo>
                <a:lnTo>
                  <a:pt x="3437" y="221"/>
                </a:lnTo>
                <a:lnTo>
                  <a:pt x="3434" y="215"/>
                </a:lnTo>
                <a:lnTo>
                  <a:pt x="3432" y="210"/>
                </a:lnTo>
                <a:lnTo>
                  <a:pt x="3430" y="204"/>
                </a:lnTo>
                <a:lnTo>
                  <a:pt x="3429" y="198"/>
                </a:lnTo>
                <a:lnTo>
                  <a:pt x="3478" y="195"/>
                </a:lnTo>
                <a:lnTo>
                  <a:pt x="3480" y="200"/>
                </a:lnTo>
                <a:lnTo>
                  <a:pt x="3482" y="205"/>
                </a:lnTo>
                <a:lnTo>
                  <a:pt x="3485" y="209"/>
                </a:lnTo>
                <a:lnTo>
                  <a:pt x="3489" y="212"/>
                </a:lnTo>
                <a:lnTo>
                  <a:pt x="3493" y="214"/>
                </a:lnTo>
                <a:lnTo>
                  <a:pt x="3498" y="216"/>
                </a:lnTo>
                <a:lnTo>
                  <a:pt x="3504" y="217"/>
                </a:lnTo>
                <a:lnTo>
                  <a:pt x="3510" y="217"/>
                </a:lnTo>
                <a:lnTo>
                  <a:pt x="3516" y="217"/>
                </a:lnTo>
                <a:lnTo>
                  <a:pt x="3522" y="216"/>
                </a:lnTo>
                <a:lnTo>
                  <a:pt x="3527" y="214"/>
                </a:lnTo>
                <a:lnTo>
                  <a:pt x="3529" y="213"/>
                </a:lnTo>
                <a:lnTo>
                  <a:pt x="3531" y="212"/>
                </a:lnTo>
                <a:lnTo>
                  <a:pt x="3535" y="209"/>
                </a:lnTo>
                <a:lnTo>
                  <a:pt x="3537" y="206"/>
                </a:lnTo>
                <a:lnTo>
                  <a:pt x="3538" y="205"/>
                </a:lnTo>
                <a:lnTo>
                  <a:pt x="3539" y="203"/>
                </a:lnTo>
                <a:lnTo>
                  <a:pt x="3539" y="199"/>
                </a:lnTo>
                <a:lnTo>
                  <a:pt x="3539" y="196"/>
                </a:lnTo>
                <a:lnTo>
                  <a:pt x="3538" y="193"/>
                </a:lnTo>
                <a:lnTo>
                  <a:pt x="3536" y="191"/>
                </a:lnTo>
                <a:lnTo>
                  <a:pt x="3533" y="188"/>
                </a:lnTo>
                <a:lnTo>
                  <a:pt x="3530" y="186"/>
                </a:lnTo>
                <a:lnTo>
                  <a:pt x="3526" y="184"/>
                </a:lnTo>
                <a:lnTo>
                  <a:pt x="3522" y="183"/>
                </a:lnTo>
                <a:lnTo>
                  <a:pt x="3516" y="182"/>
                </a:lnTo>
                <a:lnTo>
                  <a:pt x="3486" y="176"/>
                </a:lnTo>
                <a:lnTo>
                  <a:pt x="3480" y="174"/>
                </a:lnTo>
                <a:lnTo>
                  <a:pt x="3474" y="173"/>
                </a:lnTo>
                <a:lnTo>
                  <a:pt x="3463" y="169"/>
                </a:lnTo>
                <a:lnTo>
                  <a:pt x="3459" y="166"/>
                </a:lnTo>
                <a:lnTo>
                  <a:pt x="3455" y="164"/>
                </a:lnTo>
                <a:lnTo>
                  <a:pt x="3451" y="161"/>
                </a:lnTo>
                <a:lnTo>
                  <a:pt x="3447" y="158"/>
                </a:lnTo>
                <a:lnTo>
                  <a:pt x="3444" y="155"/>
                </a:lnTo>
                <a:lnTo>
                  <a:pt x="3442" y="151"/>
                </a:lnTo>
                <a:lnTo>
                  <a:pt x="3440" y="147"/>
                </a:lnTo>
                <a:lnTo>
                  <a:pt x="3437" y="143"/>
                </a:lnTo>
                <a:lnTo>
                  <a:pt x="3435" y="139"/>
                </a:lnTo>
                <a:lnTo>
                  <a:pt x="3434" y="135"/>
                </a:lnTo>
                <a:lnTo>
                  <a:pt x="3434" y="130"/>
                </a:lnTo>
                <a:lnTo>
                  <a:pt x="3434" y="125"/>
                </a:lnTo>
                <a:lnTo>
                  <a:pt x="3434" y="119"/>
                </a:lnTo>
                <a:lnTo>
                  <a:pt x="3435" y="113"/>
                </a:lnTo>
                <a:lnTo>
                  <a:pt x="3437" y="107"/>
                </a:lnTo>
                <a:lnTo>
                  <a:pt x="3440" y="102"/>
                </a:lnTo>
                <a:lnTo>
                  <a:pt x="3443" y="97"/>
                </a:lnTo>
                <a:lnTo>
                  <a:pt x="3446" y="93"/>
                </a:lnTo>
                <a:lnTo>
                  <a:pt x="3450" y="89"/>
                </a:lnTo>
                <a:lnTo>
                  <a:pt x="3455" y="85"/>
                </a:lnTo>
                <a:lnTo>
                  <a:pt x="3460" y="81"/>
                </a:lnTo>
                <a:lnTo>
                  <a:pt x="3466" y="78"/>
                </a:lnTo>
                <a:lnTo>
                  <a:pt x="3472" y="76"/>
                </a:lnTo>
                <a:lnTo>
                  <a:pt x="3479" y="74"/>
                </a:lnTo>
                <a:lnTo>
                  <a:pt x="3482" y="73"/>
                </a:lnTo>
                <a:lnTo>
                  <a:pt x="3486" y="72"/>
                </a:lnTo>
                <a:lnTo>
                  <a:pt x="3493" y="71"/>
                </a:lnTo>
                <a:lnTo>
                  <a:pt x="3501" y="70"/>
                </a:lnTo>
                <a:lnTo>
                  <a:pt x="3510" y="70"/>
                </a:lnTo>
                <a:lnTo>
                  <a:pt x="3518" y="70"/>
                </a:lnTo>
                <a:lnTo>
                  <a:pt x="3525" y="71"/>
                </a:lnTo>
                <a:lnTo>
                  <a:pt x="3533" y="72"/>
                </a:lnTo>
                <a:lnTo>
                  <a:pt x="3540" y="74"/>
                </a:lnTo>
                <a:lnTo>
                  <a:pt x="3546" y="76"/>
                </a:lnTo>
                <a:lnTo>
                  <a:pt x="3552" y="78"/>
                </a:lnTo>
                <a:lnTo>
                  <a:pt x="3557" y="81"/>
                </a:lnTo>
                <a:lnTo>
                  <a:pt x="3562" y="84"/>
                </a:lnTo>
                <a:lnTo>
                  <a:pt x="3567" y="88"/>
                </a:lnTo>
                <a:lnTo>
                  <a:pt x="3571" y="92"/>
                </a:lnTo>
                <a:lnTo>
                  <a:pt x="3575" y="96"/>
                </a:lnTo>
                <a:lnTo>
                  <a:pt x="3578" y="101"/>
                </a:lnTo>
                <a:lnTo>
                  <a:pt x="3580" y="106"/>
                </a:lnTo>
                <a:lnTo>
                  <a:pt x="3582" y="111"/>
                </a:lnTo>
                <a:lnTo>
                  <a:pt x="3584" y="117"/>
                </a:lnTo>
                <a:lnTo>
                  <a:pt x="3585" y="123"/>
                </a:lnTo>
                <a:close/>
                <a:moveTo>
                  <a:pt x="3714" y="72"/>
                </a:moveTo>
                <a:lnTo>
                  <a:pt x="3714" y="109"/>
                </a:lnTo>
                <a:lnTo>
                  <a:pt x="3680" y="109"/>
                </a:lnTo>
                <a:lnTo>
                  <a:pt x="3680" y="195"/>
                </a:lnTo>
                <a:lnTo>
                  <a:pt x="3681" y="199"/>
                </a:lnTo>
                <a:lnTo>
                  <a:pt x="3682" y="203"/>
                </a:lnTo>
                <a:lnTo>
                  <a:pt x="3682" y="205"/>
                </a:lnTo>
                <a:lnTo>
                  <a:pt x="3683" y="206"/>
                </a:lnTo>
                <a:lnTo>
                  <a:pt x="3685" y="208"/>
                </a:lnTo>
                <a:lnTo>
                  <a:pt x="3687" y="210"/>
                </a:lnTo>
                <a:lnTo>
                  <a:pt x="3690" y="211"/>
                </a:lnTo>
                <a:lnTo>
                  <a:pt x="3693" y="212"/>
                </a:lnTo>
                <a:lnTo>
                  <a:pt x="3697" y="212"/>
                </a:lnTo>
                <a:lnTo>
                  <a:pt x="3704" y="211"/>
                </a:lnTo>
                <a:lnTo>
                  <a:pt x="3709" y="210"/>
                </a:lnTo>
                <a:lnTo>
                  <a:pt x="3717" y="247"/>
                </a:lnTo>
                <a:lnTo>
                  <a:pt x="3707" y="250"/>
                </a:lnTo>
                <a:lnTo>
                  <a:pt x="3699" y="251"/>
                </a:lnTo>
                <a:lnTo>
                  <a:pt x="3690" y="252"/>
                </a:lnTo>
                <a:lnTo>
                  <a:pt x="3684" y="252"/>
                </a:lnTo>
                <a:lnTo>
                  <a:pt x="3678" y="251"/>
                </a:lnTo>
                <a:lnTo>
                  <a:pt x="3672" y="250"/>
                </a:lnTo>
                <a:lnTo>
                  <a:pt x="3666" y="249"/>
                </a:lnTo>
                <a:lnTo>
                  <a:pt x="3661" y="248"/>
                </a:lnTo>
                <a:lnTo>
                  <a:pt x="3656" y="245"/>
                </a:lnTo>
                <a:lnTo>
                  <a:pt x="3652" y="243"/>
                </a:lnTo>
                <a:lnTo>
                  <a:pt x="3647" y="240"/>
                </a:lnTo>
                <a:lnTo>
                  <a:pt x="3644" y="237"/>
                </a:lnTo>
                <a:lnTo>
                  <a:pt x="3640" y="233"/>
                </a:lnTo>
                <a:lnTo>
                  <a:pt x="3638" y="229"/>
                </a:lnTo>
                <a:lnTo>
                  <a:pt x="3635" y="224"/>
                </a:lnTo>
                <a:lnTo>
                  <a:pt x="3634" y="219"/>
                </a:lnTo>
                <a:lnTo>
                  <a:pt x="3632" y="213"/>
                </a:lnTo>
                <a:lnTo>
                  <a:pt x="3632" y="208"/>
                </a:lnTo>
                <a:lnTo>
                  <a:pt x="3631" y="201"/>
                </a:lnTo>
                <a:lnTo>
                  <a:pt x="3631" y="109"/>
                </a:lnTo>
                <a:lnTo>
                  <a:pt x="3607" y="109"/>
                </a:lnTo>
                <a:lnTo>
                  <a:pt x="3607" y="72"/>
                </a:lnTo>
                <a:lnTo>
                  <a:pt x="3631" y="72"/>
                </a:lnTo>
                <a:lnTo>
                  <a:pt x="3631" y="30"/>
                </a:lnTo>
                <a:lnTo>
                  <a:pt x="3680" y="30"/>
                </a:lnTo>
                <a:lnTo>
                  <a:pt x="3680" y="72"/>
                </a:lnTo>
                <a:lnTo>
                  <a:pt x="3714" y="72"/>
                </a:lnTo>
                <a:close/>
                <a:moveTo>
                  <a:pt x="3821" y="253"/>
                </a:moveTo>
                <a:lnTo>
                  <a:pt x="3808" y="252"/>
                </a:lnTo>
                <a:lnTo>
                  <a:pt x="3801" y="251"/>
                </a:lnTo>
                <a:lnTo>
                  <a:pt x="3796" y="250"/>
                </a:lnTo>
                <a:lnTo>
                  <a:pt x="3784" y="246"/>
                </a:lnTo>
                <a:lnTo>
                  <a:pt x="3779" y="244"/>
                </a:lnTo>
                <a:lnTo>
                  <a:pt x="3774" y="241"/>
                </a:lnTo>
                <a:lnTo>
                  <a:pt x="3765" y="235"/>
                </a:lnTo>
                <a:lnTo>
                  <a:pt x="3761" y="231"/>
                </a:lnTo>
                <a:lnTo>
                  <a:pt x="3757" y="227"/>
                </a:lnTo>
                <a:lnTo>
                  <a:pt x="3750" y="219"/>
                </a:lnTo>
                <a:lnTo>
                  <a:pt x="3747" y="214"/>
                </a:lnTo>
                <a:lnTo>
                  <a:pt x="3744" y="209"/>
                </a:lnTo>
                <a:lnTo>
                  <a:pt x="3740" y="198"/>
                </a:lnTo>
                <a:lnTo>
                  <a:pt x="3738" y="193"/>
                </a:lnTo>
                <a:lnTo>
                  <a:pt x="3736" y="187"/>
                </a:lnTo>
                <a:lnTo>
                  <a:pt x="3735" y="181"/>
                </a:lnTo>
                <a:lnTo>
                  <a:pt x="3734" y="175"/>
                </a:lnTo>
                <a:lnTo>
                  <a:pt x="3734" y="168"/>
                </a:lnTo>
                <a:lnTo>
                  <a:pt x="3734" y="161"/>
                </a:lnTo>
                <a:lnTo>
                  <a:pt x="3734" y="155"/>
                </a:lnTo>
                <a:lnTo>
                  <a:pt x="3734" y="148"/>
                </a:lnTo>
                <a:lnTo>
                  <a:pt x="3735" y="142"/>
                </a:lnTo>
                <a:lnTo>
                  <a:pt x="3736" y="136"/>
                </a:lnTo>
                <a:lnTo>
                  <a:pt x="3740" y="124"/>
                </a:lnTo>
                <a:lnTo>
                  <a:pt x="3742" y="119"/>
                </a:lnTo>
                <a:lnTo>
                  <a:pt x="3744" y="114"/>
                </a:lnTo>
                <a:lnTo>
                  <a:pt x="3750" y="104"/>
                </a:lnTo>
                <a:lnTo>
                  <a:pt x="3753" y="99"/>
                </a:lnTo>
                <a:lnTo>
                  <a:pt x="3757" y="95"/>
                </a:lnTo>
                <a:lnTo>
                  <a:pt x="3761" y="91"/>
                </a:lnTo>
                <a:lnTo>
                  <a:pt x="3765" y="88"/>
                </a:lnTo>
                <a:lnTo>
                  <a:pt x="3770" y="85"/>
                </a:lnTo>
                <a:lnTo>
                  <a:pt x="3774" y="82"/>
                </a:lnTo>
                <a:lnTo>
                  <a:pt x="3779" y="79"/>
                </a:lnTo>
                <a:lnTo>
                  <a:pt x="3784" y="77"/>
                </a:lnTo>
                <a:lnTo>
                  <a:pt x="3790" y="75"/>
                </a:lnTo>
                <a:lnTo>
                  <a:pt x="3796" y="73"/>
                </a:lnTo>
                <a:lnTo>
                  <a:pt x="3801" y="72"/>
                </a:lnTo>
                <a:lnTo>
                  <a:pt x="3808" y="71"/>
                </a:lnTo>
                <a:lnTo>
                  <a:pt x="3821" y="70"/>
                </a:lnTo>
                <a:lnTo>
                  <a:pt x="3834" y="71"/>
                </a:lnTo>
                <a:lnTo>
                  <a:pt x="3840" y="72"/>
                </a:lnTo>
                <a:lnTo>
                  <a:pt x="3846" y="73"/>
                </a:lnTo>
                <a:lnTo>
                  <a:pt x="3857" y="77"/>
                </a:lnTo>
                <a:lnTo>
                  <a:pt x="3862" y="79"/>
                </a:lnTo>
                <a:lnTo>
                  <a:pt x="3867" y="82"/>
                </a:lnTo>
                <a:lnTo>
                  <a:pt x="3876" y="88"/>
                </a:lnTo>
                <a:lnTo>
                  <a:pt x="3880" y="91"/>
                </a:lnTo>
                <a:lnTo>
                  <a:pt x="3884" y="95"/>
                </a:lnTo>
                <a:lnTo>
                  <a:pt x="3891" y="104"/>
                </a:lnTo>
                <a:lnTo>
                  <a:pt x="3894" y="109"/>
                </a:lnTo>
                <a:lnTo>
                  <a:pt x="3897" y="114"/>
                </a:lnTo>
                <a:lnTo>
                  <a:pt x="3903" y="124"/>
                </a:lnTo>
                <a:lnTo>
                  <a:pt x="3904" y="130"/>
                </a:lnTo>
                <a:lnTo>
                  <a:pt x="3906" y="136"/>
                </a:lnTo>
                <a:lnTo>
                  <a:pt x="3907" y="142"/>
                </a:lnTo>
                <a:lnTo>
                  <a:pt x="3908" y="148"/>
                </a:lnTo>
                <a:lnTo>
                  <a:pt x="3908" y="155"/>
                </a:lnTo>
                <a:lnTo>
                  <a:pt x="3909" y="161"/>
                </a:lnTo>
                <a:lnTo>
                  <a:pt x="3908" y="168"/>
                </a:lnTo>
                <a:lnTo>
                  <a:pt x="3908" y="175"/>
                </a:lnTo>
                <a:lnTo>
                  <a:pt x="3907" y="181"/>
                </a:lnTo>
                <a:lnTo>
                  <a:pt x="3906" y="187"/>
                </a:lnTo>
                <a:lnTo>
                  <a:pt x="3903" y="198"/>
                </a:lnTo>
                <a:lnTo>
                  <a:pt x="3900" y="204"/>
                </a:lnTo>
                <a:lnTo>
                  <a:pt x="3897" y="209"/>
                </a:lnTo>
                <a:lnTo>
                  <a:pt x="3891" y="219"/>
                </a:lnTo>
                <a:lnTo>
                  <a:pt x="3888" y="223"/>
                </a:lnTo>
                <a:lnTo>
                  <a:pt x="3884" y="227"/>
                </a:lnTo>
                <a:lnTo>
                  <a:pt x="3880" y="231"/>
                </a:lnTo>
                <a:lnTo>
                  <a:pt x="3876" y="235"/>
                </a:lnTo>
                <a:lnTo>
                  <a:pt x="3872" y="238"/>
                </a:lnTo>
                <a:lnTo>
                  <a:pt x="3867" y="241"/>
                </a:lnTo>
                <a:lnTo>
                  <a:pt x="3862" y="244"/>
                </a:lnTo>
                <a:lnTo>
                  <a:pt x="3857" y="246"/>
                </a:lnTo>
                <a:lnTo>
                  <a:pt x="3851" y="248"/>
                </a:lnTo>
                <a:lnTo>
                  <a:pt x="3846" y="250"/>
                </a:lnTo>
                <a:lnTo>
                  <a:pt x="3840" y="251"/>
                </a:lnTo>
                <a:lnTo>
                  <a:pt x="3834" y="252"/>
                </a:lnTo>
                <a:lnTo>
                  <a:pt x="3821" y="253"/>
                </a:lnTo>
                <a:close/>
                <a:moveTo>
                  <a:pt x="3821" y="215"/>
                </a:moveTo>
                <a:lnTo>
                  <a:pt x="3825" y="214"/>
                </a:lnTo>
                <a:lnTo>
                  <a:pt x="3829" y="214"/>
                </a:lnTo>
                <a:lnTo>
                  <a:pt x="3833" y="212"/>
                </a:lnTo>
                <a:lnTo>
                  <a:pt x="3837" y="211"/>
                </a:lnTo>
                <a:lnTo>
                  <a:pt x="3840" y="209"/>
                </a:lnTo>
                <a:lnTo>
                  <a:pt x="3843" y="206"/>
                </a:lnTo>
                <a:lnTo>
                  <a:pt x="3846" y="203"/>
                </a:lnTo>
                <a:lnTo>
                  <a:pt x="3848" y="199"/>
                </a:lnTo>
                <a:lnTo>
                  <a:pt x="3851" y="195"/>
                </a:lnTo>
                <a:lnTo>
                  <a:pt x="3852" y="191"/>
                </a:lnTo>
                <a:lnTo>
                  <a:pt x="3854" y="187"/>
                </a:lnTo>
                <a:lnTo>
                  <a:pt x="3855" y="182"/>
                </a:lnTo>
                <a:lnTo>
                  <a:pt x="3857" y="172"/>
                </a:lnTo>
                <a:lnTo>
                  <a:pt x="3858" y="167"/>
                </a:lnTo>
                <a:lnTo>
                  <a:pt x="3858" y="161"/>
                </a:lnTo>
                <a:lnTo>
                  <a:pt x="3857" y="150"/>
                </a:lnTo>
                <a:lnTo>
                  <a:pt x="3855" y="140"/>
                </a:lnTo>
                <a:lnTo>
                  <a:pt x="3854" y="135"/>
                </a:lnTo>
                <a:lnTo>
                  <a:pt x="3852" y="131"/>
                </a:lnTo>
                <a:lnTo>
                  <a:pt x="3848" y="123"/>
                </a:lnTo>
                <a:lnTo>
                  <a:pt x="3846" y="119"/>
                </a:lnTo>
                <a:lnTo>
                  <a:pt x="3843" y="116"/>
                </a:lnTo>
                <a:lnTo>
                  <a:pt x="3840" y="113"/>
                </a:lnTo>
                <a:lnTo>
                  <a:pt x="3837" y="111"/>
                </a:lnTo>
                <a:lnTo>
                  <a:pt x="3833" y="110"/>
                </a:lnTo>
                <a:lnTo>
                  <a:pt x="3829" y="108"/>
                </a:lnTo>
                <a:lnTo>
                  <a:pt x="3825" y="108"/>
                </a:lnTo>
                <a:lnTo>
                  <a:pt x="3821" y="107"/>
                </a:lnTo>
                <a:lnTo>
                  <a:pt x="3816" y="108"/>
                </a:lnTo>
                <a:lnTo>
                  <a:pt x="3812" y="108"/>
                </a:lnTo>
                <a:lnTo>
                  <a:pt x="3808" y="110"/>
                </a:lnTo>
                <a:lnTo>
                  <a:pt x="3805" y="111"/>
                </a:lnTo>
                <a:lnTo>
                  <a:pt x="3801" y="113"/>
                </a:lnTo>
                <a:lnTo>
                  <a:pt x="3798" y="116"/>
                </a:lnTo>
                <a:lnTo>
                  <a:pt x="3795" y="119"/>
                </a:lnTo>
                <a:lnTo>
                  <a:pt x="3793" y="123"/>
                </a:lnTo>
                <a:lnTo>
                  <a:pt x="3789" y="131"/>
                </a:lnTo>
                <a:lnTo>
                  <a:pt x="3787" y="135"/>
                </a:lnTo>
                <a:lnTo>
                  <a:pt x="3786" y="140"/>
                </a:lnTo>
                <a:lnTo>
                  <a:pt x="3785" y="145"/>
                </a:lnTo>
                <a:lnTo>
                  <a:pt x="3784" y="150"/>
                </a:lnTo>
                <a:lnTo>
                  <a:pt x="3784" y="155"/>
                </a:lnTo>
                <a:lnTo>
                  <a:pt x="3783" y="161"/>
                </a:lnTo>
                <a:lnTo>
                  <a:pt x="3784" y="172"/>
                </a:lnTo>
                <a:lnTo>
                  <a:pt x="3786" y="182"/>
                </a:lnTo>
                <a:lnTo>
                  <a:pt x="3787" y="187"/>
                </a:lnTo>
                <a:lnTo>
                  <a:pt x="3789" y="191"/>
                </a:lnTo>
                <a:lnTo>
                  <a:pt x="3791" y="195"/>
                </a:lnTo>
                <a:lnTo>
                  <a:pt x="3793" y="199"/>
                </a:lnTo>
                <a:lnTo>
                  <a:pt x="3795" y="203"/>
                </a:lnTo>
                <a:lnTo>
                  <a:pt x="3798" y="206"/>
                </a:lnTo>
                <a:lnTo>
                  <a:pt x="3801" y="209"/>
                </a:lnTo>
                <a:lnTo>
                  <a:pt x="3805" y="211"/>
                </a:lnTo>
                <a:lnTo>
                  <a:pt x="3808" y="212"/>
                </a:lnTo>
                <a:lnTo>
                  <a:pt x="3812" y="214"/>
                </a:lnTo>
                <a:lnTo>
                  <a:pt x="3816" y="214"/>
                </a:lnTo>
                <a:lnTo>
                  <a:pt x="3821" y="215"/>
                </a:lnTo>
                <a:close/>
                <a:moveTo>
                  <a:pt x="1623" y="930"/>
                </a:moveTo>
                <a:lnTo>
                  <a:pt x="1569" y="930"/>
                </a:lnTo>
                <a:lnTo>
                  <a:pt x="1651" y="694"/>
                </a:lnTo>
                <a:lnTo>
                  <a:pt x="1715" y="694"/>
                </a:lnTo>
                <a:lnTo>
                  <a:pt x="1797" y="930"/>
                </a:lnTo>
                <a:lnTo>
                  <a:pt x="1743" y="930"/>
                </a:lnTo>
                <a:lnTo>
                  <a:pt x="1726" y="876"/>
                </a:lnTo>
                <a:lnTo>
                  <a:pt x="1641" y="876"/>
                </a:lnTo>
                <a:lnTo>
                  <a:pt x="1623" y="930"/>
                </a:lnTo>
                <a:close/>
                <a:moveTo>
                  <a:pt x="1653" y="837"/>
                </a:moveTo>
                <a:lnTo>
                  <a:pt x="1713" y="837"/>
                </a:lnTo>
                <a:lnTo>
                  <a:pt x="1684" y="748"/>
                </a:lnTo>
                <a:lnTo>
                  <a:pt x="1653" y="837"/>
                </a:lnTo>
                <a:close/>
                <a:moveTo>
                  <a:pt x="1874" y="933"/>
                </a:moveTo>
                <a:lnTo>
                  <a:pt x="1867" y="933"/>
                </a:lnTo>
                <a:lnTo>
                  <a:pt x="1861" y="932"/>
                </a:lnTo>
                <a:lnTo>
                  <a:pt x="1856" y="931"/>
                </a:lnTo>
                <a:lnTo>
                  <a:pt x="1850" y="930"/>
                </a:lnTo>
                <a:lnTo>
                  <a:pt x="1845" y="928"/>
                </a:lnTo>
                <a:lnTo>
                  <a:pt x="1840" y="926"/>
                </a:lnTo>
                <a:lnTo>
                  <a:pt x="1836" y="923"/>
                </a:lnTo>
                <a:lnTo>
                  <a:pt x="1832" y="920"/>
                </a:lnTo>
                <a:lnTo>
                  <a:pt x="1828" y="916"/>
                </a:lnTo>
                <a:lnTo>
                  <a:pt x="1824" y="913"/>
                </a:lnTo>
                <a:lnTo>
                  <a:pt x="1821" y="908"/>
                </a:lnTo>
                <a:lnTo>
                  <a:pt x="1820" y="906"/>
                </a:lnTo>
                <a:lnTo>
                  <a:pt x="1819" y="903"/>
                </a:lnTo>
                <a:lnTo>
                  <a:pt x="1817" y="898"/>
                </a:lnTo>
                <a:lnTo>
                  <a:pt x="1816" y="893"/>
                </a:lnTo>
                <a:lnTo>
                  <a:pt x="1815" y="887"/>
                </a:lnTo>
                <a:lnTo>
                  <a:pt x="1815" y="880"/>
                </a:lnTo>
                <a:lnTo>
                  <a:pt x="1815" y="871"/>
                </a:lnTo>
                <a:lnTo>
                  <a:pt x="1817" y="863"/>
                </a:lnTo>
                <a:lnTo>
                  <a:pt x="1818" y="859"/>
                </a:lnTo>
                <a:lnTo>
                  <a:pt x="1820" y="856"/>
                </a:lnTo>
                <a:lnTo>
                  <a:pt x="1824" y="849"/>
                </a:lnTo>
                <a:lnTo>
                  <a:pt x="1827" y="847"/>
                </a:lnTo>
                <a:lnTo>
                  <a:pt x="1829" y="844"/>
                </a:lnTo>
                <a:lnTo>
                  <a:pt x="1832" y="842"/>
                </a:lnTo>
                <a:lnTo>
                  <a:pt x="1835" y="840"/>
                </a:lnTo>
                <a:lnTo>
                  <a:pt x="1838" y="838"/>
                </a:lnTo>
                <a:lnTo>
                  <a:pt x="1841" y="836"/>
                </a:lnTo>
                <a:lnTo>
                  <a:pt x="1845" y="834"/>
                </a:lnTo>
                <a:lnTo>
                  <a:pt x="1849" y="833"/>
                </a:lnTo>
                <a:lnTo>
                  <a:pt x="1856" y="831"/>
                </a:lnTo>
                <a:lnTo>
                  <a:pt x="1864" y="829"/>
                </a:lnTo>
                <a:lnTo>
                  <a:pt x="1873" y="827"/>
                </a:lnTo>
                <a:lnTo>
                  <a:pt x="1881" y="826"/>
                </a:lnTo>
                <a:lnTo>
                  <a:pt x="1901" y="824"/>
                </a:lnTo>
                <a:lnTo>
                  <a:pt x="1908" y="822"/>
                </a:lnTo>
                <a:lnTo>
                  <a:pt x="1914" y="821"/>
                </a:lnTo>
                <a:lnTo>
                  <a:pt x="1918" y="820"/>
                </a:lnTo>
                <a:lnTo>
                  <a:pt x="1920" y="818"/>
                </a:lnTo>
                <a:lnTo>
                  <a:pt x="1922" y="817"/>
                </a:lnTo>
                <a:lnTo>
                  <a:pt x="1923" y="816"/>
                </a:lnTo>
                <a:lnTo>
                  <a:pt x="1923" y="814"/>
                </a:lnTo>
                <a:lnTo>
                  <a:pt x="1924" y="812"/>
                </a:lnTo>
                <a:lnTo>
                  <a:pt x="1924" y="810"/>
                </a:lnTo>
                <a:lnTo>
                  <a:pt x="1924" y="805"/>
                </a:lnTo>
                <a:lnTo>
                  <a:pt x="1922" y="800"/>
                </a:lnTo>
                <a:lnTo>
                  <a:pt x="1921" y="798"/>
                </a:lnTo>
                <a:lnTo>
                  <a:pt x="1920" y="796"/>
                </a:lnTo>
                <a:lnTo>
                  <a:pt x="1919" y="794"/>
                </a:lnTo>
                <a:lnTo>
                  <a:pt x="1917" y="793"/>
                </a:lnTo>
                <a:lnTo>
                  <a:pt x="1913" y="790"/>
                </a:lnTo>
                <a:lnTo>
                  <a:pt x="1909" y="788"/>
                </a:lnTo>
                <a:lnTo>
                  <a:pt x="1904" y="787"/>
                </a:lnTo>
                <a:lnTo>
                  <a:pt x="1898" y="787"/>
                </a:lnTo>
                <a:lnTo>
                  <a:pt x="1892" y="787"/>
                </a:lnTo>
                <a:lnTo>
                  <a:pt x="1886" y="788"/>
                </a:lnTo>
                <a:lnTo>
                  <a:pt x="1881" y="790"/>
                </a:lnTo>
                <a:lnTo>
                  <a:pt x="1877" y="792"/>
                </a:lnTo>
                <a:lnTo>
                  <a:pt x="1873" y="795"/>
                </a:lnTo>
                <a:lnTo>
                  <a:pt x="1870" y="799"/>
                </a:lnTo>
                <a:lnTo>
                  <a:pt x="1868" y="803"/>
                </a:lnTo>
                <a:lnTo>
                  <a:pt x="1867" y="805"/>
                </a:lnTo>
                <a:lnTo>
                  <a:pt x="1866" y="807"/>
                </a:lnTo>
                <a:lnTo>
                  <a:pt x="1821" y="803"/>
                </a:lnTo>
                <a:lnTo>
                  <a:pt x="1823" y="797"/>
                </a:lnTo>
                <a:lnTo>
                  <a:pt x="1825" y="792"/>
                </a:lnTo>
                <a:lnTo>
                  <a:pt x="1827" y="787"/>
                </a:lnTo>
                <a:lnTo>
                  <a:pt x="1830" y="782"/>
                </a:lnTo>
                <a:lnTo>
                  <a:pt x="1833" y="777"/>
                </a:lnTo>
                <a:lnTo>
                  <a:pt x="1837" y="773"/>
                </a:lnTo>
                <a:lnTo>
                  <a:pt x="1841" y="769"/>
                </a:lnTo>
                <a:lnTo>
                  <a:pt x="1846" y="765"/>
                </a:lnTo>
                <a:lnTo>
                  <a:pt x="1851" y="762"/>
                </a:lnTo>
                <a:lnTo>
                  <a:pt x="1857" y="759"/>
                </a:lnTo>
                <a:lnTo>
                  <a:pt x="1863" y="756"/>
                </a:lnTo>
                <a:lnTo>
                  <a:pt x="1869" y="754"/>
                </a:lnTo>
                <a:lnTo>
                  <a:pt x="1876" y="753"/>
                </a:lnTo>
                <a:lnTo>
                  <a:pt x="1883" y="752"/>
                </a:lnTo>
                <a:lnTo>
                  <a:pt x="1890" y="751"/>
                </a:lnTo>
                <a:lnTo>
                  <a:pt x="1898" y="751"/>
                </a:lnTo>
                <a:lnTo>
                  <a:pt x="1908" y="751"/>
                </a:lnTo>
                <a:lnTo>
                  <a:pt x="1917" y="752"/>
                </a:lnTo>
                <a:lnTo>
                  <a:pt x="1926" y="754"/>
                </a:lnTo>
                <a:lnTo>
                  <a:pt x="1935" y="757"/>
                </a:lnTo>
                <a:lnTo>
                  <a:pt x="1943" y="761"/>
                </a:lnTo>
                <a:lnTo>
                  <a:pt x="1947" y="763"/>
                </a:lnTo>
                <a:lnTo>
                  <a:pt x="1950" y="765"/>
                </a:lnTo>
                <a:lnTo>
                  <a:pt x="1957" y="770"/>
                </a:lnTo>
                <a:lnTo>
                  <a:pt x="1963" y="776"/>
                </a:lnTo>
                <a:lnTo>
                  <a:pt x="1965" y="780"/>
                </a:lnTo>
                <a:lnTo>
                  <a:pt x="1967" y="784"/>
                </a:lnTo>
                <a:lnTo>
                  <a:pt x="1969" y="787"/>
                </a:lnTo>
                <a:lnTo>
                  <a:pt x="1970" y="792"/>
                </a:lnTo>
                <a:lnTo>
                  <a:pt x="1972" y="796"/>
                </a:lnTo>
                <a:lnTo>
                  <a:pt x="1972" y="801"/>
                </a:lnTo>
                <a:lnTo>
                  <a:pt x="1973" y="806"/>
                </a:lnTo>
                <a:lnTo>
                  <a:pt x="1973" y="811"/>
                </a:lnTo>
                <a:lnTo>
                  <a:pt x="1973" y="930"/>
                </a:lnTo>
                <a:lnTo>
                  <a:pt x="1927" y="930"/>
                </a:lnTo>
                <a:lnTo>
                  <a:pt x="1927" y="905"/>
                </a:lnTo>
                <a:lnTo>
                  <a:pt x="1922" y="911"/>
                </a:lnTo>
                <a:lnTo>
                  <a:pt x="1917" y="917"/>
                </a:lnTo>
                <a:lnTo>
                  <a:pt x="1912" y="921"/>
                </a:lnTo>
                <a:lnTo>
                  <a:pt x="1906" y="925"/>
                </a:lnTo>
                <a:lnTo>
                  <a:pt x="1899" y="929"/>
                </a:lnTo>
                <a:lnTo>
                  <a:pt x="1891" y="931"/>
                </a:lnTo>
                <a:lnTo>
                  <a:pt x="1887" y="932"/>
                </a:lnTo>
                <a:lnTo>
                  <a:pt x="1883" y="933"/>
                </a:lnTo>
                <a:lnTo>
                  <a:pt x="1874" y="933"/>
                </a:lnTo>
                <a:close/>
                <a:moveTo>
                  <a:pt x="1888" y="899"/>
                </a:moveTo>
                <a:lnTo>
                  <a:pt x="1895" y="899"/>
                </a:lnTo>
                <a:lnTo>
                  <a:pt x="1902" y="897"/>
                </a:lnTo>
                <a:lnTo>
                  <a:pt x="1905" y="896"/>
                </a:lnTo>
                <a:lnTo>
                  <a:pt x="1908" y="894"/>
                </a:lnTo>
                <a:lnTo>
                  <a:pt x="1914" y="890"/>
                </a:lnTo>
                <a:lnTo>
                  <a:pt x="1916" y="888"/>
                </a:lnTo>
                <a:lnTo>
                  <a:pt x="1919" y="885"/>
                </a:lnTo>
                <a:lnTo>
                  <a:pt x="1922" y="879"/>
                </a:lnTo>
                <a:lnTo>
                  <a:pt x="1924" y="873"/>
                </a:lnTo>
                <a:lnTo>
                  <a:pt x="1924" y="870"/>
                </a:lnTo>
                <a:lnTo>
                  <a:pt x="1924" y="867"/>
                </a:lnTo>
                <a:lnTo>
                  <a:pt x="1924" y="848"/>
                </a:lnTo>
                <a:lnTo>
                  <a:pt x="1921" y="850"/>
                </a:lnTo>
                <a:lnTo>
                  <a:pt x="1915" y="851"/>
                </a:lnTo>
                <a:lnTo>
                  <a:pt x="1903" y="854"/>
                </a:lnTo>
                <a:lnTo>
                  <a:pt x="1890" y="856"/>
                </a:lnTo>
                <a:lnTo>
                  <a:pt x="1884" y="857"/>
                </a:lnTo>
                <a:lnTo>
                  <a:pt x="1879" y="859"/>
                </a:lnTo>
                <a:lnTo>
                  <a:pt x="1874" y="861"/>
                </a:lnTo>
                <a:lnTo>
                  <a:pt x="1870" y="863"/>
                </a:lnTo>
                <a:lnTo>
                  <a:pt x="1866" y="866"/>
                </a:lnTo>
                <a:lnTo>
                  <a:pt x="1864" y="870"/>
                </a:lnTo>
                <a:lnTo>
                  <a:pt x="1863" y="872"/>
                </a:lnTo>
                <a:lnTo>
                  <a:pt x="1862" y="874"/>
                </a:lnTo>
                <a:lnTo>
                  <a:pt x="1862" y="879"/>
                </a:lnTo>
                <a:lnTo>
                  <a:pt x="1862" y="884"/>
                </a:lnTo>
                <a:lnTo>
                  <a:pt x="1863" y="888"/>
                </a:lnTo>
                <a:lnTo>
                  <a:pt x="1865" y="890"/>
                </a:lnTo>
                <a:lnTo>
                  <a:pt x="1866" y="891"/>
                </a:lnTo>
                <a:lnTo>
                  <a:pt x="1869" y="894"/>
                </a:lnTo>
                <a:lnTo>
                  <a:pt x="1873" y="896"/>
                </a:lnTo>
                <a:lnTo>
                  <a:pt x="1875" y="897"/>
                </a:lnTo>
                <a:lnTo>
                  <a:pt x="1877" y="898"/>
                </a:lnTo>
                <a:lnTo>
                  <a:pt x="1882" y="899"/>
                </a:lnTo>
                <a:lnTo>
                  <a:pt x="1888" y="899"/>
                </a:lnTo>
                <a:close/>
                <a:moveTo>
                  <a:pt x="2063" y="930"/>
                </a:moveTo>
                <a:lnTo>
                  <a:pt x="2013" y="930"/>
                </a:lnTo>
                <a:lnTo>
                  <a:pt x="2013" y="694"/>
                </a:lnTo>
                <a:lnTo>
                  <a:pt x="2063" y="694"/>
                </a:lnTo>
                <a:lnTo>
                  <a:pt x="2063" y="930"/>
                </a:lnTo>
                <a:close/>
                <a:moveTo>
                  <a:pt x="2197" y="753"/>
                </a:moveTo>
                <a:lnTo>
                  <a:pt x="2197" y="790"/>
                </a:lnTo>
                <a:lnTo>
                  <a:pt x="2164" y="790"/>
                </a:lnTo>
                <a:lnTo>
                  <a:pt x="2164" y="876"/>
                </a:lnTo>
                <a:lnTo>
                  <a:pt x="2164" y="880"/>
                </a:lnTo>
                <a:lnTo>
                  <a:pt x="2165" y="884"/>
                </a:lnTo>
                <a:lnTo>
                  <a:pt x="2166" y="886"/>
                </a:lnTo>
                <a:lnTo>
                  <a:pt x="2167" y="887"/>
                </a:lnTo>
                <a:lnTo>
                  <a:pt x="2169" y="889"/>
                </a:lnTo>
                <a:lnTo>
                  <a:pt x="2171" y="891"/>
                </a:lnTo>
                <a:lnTo>
                  <a:pt x="2174" y="892"/>
                </a:lnTo>
                <a:lnTo>
                  <a:pt x="2177" y="893"/>
                </a:lnTo>
                <a:lnTo>
                  <a:pt x="2181" y="893"/>
                </a:lnTo>
                <a:lnTo>
                  <a:pt x="2188" y="892"/>
                </a:lnTo>
                <a:lnTo>
                  <a:pt x="2193" y="891"/>
                </a:lnTo>
                <a:lnTo>
                  <a:pt x="2201" y="928"/>
                </a:lnTo>
                <a:lnTo>
                  <a:pt x="2190" y="930"/>
                </a:lnTo>
                <a:lnTo>
                  <a:pt x="2183" y="932"/>
                </a:lnTo>
                <a:lnTo>
                  <a:pt x="2174" y="932"/>
                </a:lnTo>
                <a:lnTo>
                  <a:pt x="2168" y="932"/>
                </a:lnTo>
                <a:lnTo>
                  <a:pt x="2161" y="932"/>
                </a:lnTo>
                <a:lnTo>
                  <a:pt x="2156" y="931"/>
                </a:lnTo>
                <a:lnTo>
                  <a:pt x="2150" y="930"/>
                </a:lnTo>
                <a:lnTo>
                  <a:pt x="2145" y="928"/>
                </a:lnTo>
                <a:lnTo>
                  <a:pt x="2140" y="926"/>
                </a:lnTo>
                <a:lnTo>
                  <a:pt x="2135" y="924"/>
                </a:lnTo>
                <a:lnTo>
                  <a:pt x="2131" y="921"/>
                </a:lnTo>
                <a:lnTo>
                  <a:pt x="2127" y="917"/>
                </a:lnTo>
                <a:lnTo>
                  <a:pt x="2124" y="914"/>
                </a:lnTo>
                <a:lnTo>
                  <a:pt x="2121" y="909"/>
                </a:lnTo>
                <a:lnTo>
                  <a:pt x="2119" y="905"/>
                </a:lnTo>
                <a:lnTo>
                  <a:pt x="2117" y="900"/>
                </a:lnTo>
                <a:lnTo>
                  <a:pt x="2116" y="894"/>
                </a:lnTo>
                <a:lnTo>
                  <a:pt x="2115" y="888"/>
                </a:lnTo>
                <a:lnTo>
                  <a:pt x="2115" y="882"/>
                </a:lnTo>
                <a:lnTo>
                  <a:pt x="2115" y="790"/>
                </a:lnTo>
                <a:lnTo>
                  <a:pt x="2091" y="790"/>
                </a:lnTo>
                <a:lnTo>
                  <a:pt x="2091" y="753"/>
                </a:lnTo>
                <a:lnTo>
                  <a:pt x="2115" y="753"/>
                </a:lnTo>
                <a:lnTo>
                  <a:pt x="2115" y="711"/>
                </a:lnTo>
                <a:lnTo>
                  <a:pt x="2164" y="711"/>
                </a:lnTo>
                <a:lnTo>
                  <a:pt x="2164" y="753"/>
                </a:lnTo>
                <a:lnTo>
                  <a:pt x="2197" y="753"/>
                </a:lnTo>
                <a:close/>
                <a:moveTo>
                  <a:pt x="2304" y="933"/>
                </a:moveTo>
                <a:lnTo>
                  <a:pt x="2291" y="933"/>
                </a:lnTo>
                <a:lnTo>
                  <a:pt x="2285" y="932"/>
                </a:lnTo>
                <a:lnTo>
                  <a:pt x="2279" y="930"/>
                </a:lnTo>
                <a:lnTo>
                  <a:pt x="2268" y="927"/>
                </a:lnTo>
                <a:lnTo>
                  <a:pt x="2263" y="925"/>
                </a:lnTo>
                <a:lnTo>
                  <a:pt x="2258" y="922"/>
                </a:lnTo>
                <a:lnTo>
                  <a:pt x="2249" y="916"/>
                </a:lnTo>
                <a:lnTo>
                  <a:pt x="2245" y="912"/>
                </a:lnTo>
                <a:lnTo>
                  <a:pt x="2241" y="908"/>
                </a:lnTo>
                <a:lnTo>
                  <a:pt x="2234" y="900"/>
                </a:lnTo>
                <a:lnTo>
                  <a:pt x="2231" y="895"/>
                </a:lnTo>
                <a:lnTo>
                  <a:pt x="2228" y="890"/>
                </a:lnTo>
                <a:lnTo>
                  <a:pt x="2223" y="879"/>
                </a:lnTo>
                <a:lnTo>
                  <a:pt x="2221" y="874"/>
                </a:lnTo>
                <a:lnTo>
                  <a:pt x="2220" y="868"/>
                </a:lnTo>
                <a:lnTo>
                  <a:pt x="2219" y="862"/>
                </a:lnTo>
                <a:lnTo>
                  <a:pt x="2218" y="855"/>
                </a:lnTo>
                <a:lnTo>
                  <a:pt x="2218" y="849"/>
                </a:lnTo>
                <a:lnTo>
                  <a:pt x="2217" y="842"/>
                </a:lnTo>
                <a:lnTo>
                  <a:pt x="2218" y="835"/>
                </a:lnTo>
                <a:lnTo>
                  <a:pt x="2218" y="829"/>
                </a:lnTo>
                <a:lnTo>
                  <a:pt x="2219" y="823"/>
                </a:lnTo>
                <a:lnTo>
                  <a:pt x="2220" y="816"/>
                </a:lnTo>
                <a:lnTo>
                  <a:pt x="2223" y="805"/>
                </a:lnTo>
                <a:lnTo>
                  <a:pt x="2225" y="799"/>
                </a:lnTo>
                <a:lnTo>
                  <a:pt x="2228" y="794"/>
                </a:lnTo>
                <a:lnTo>
                  <a:pt x="2234" y="785"/>
                </a:lnTo>
                <a:lnTo>
                  <a:pt x="2237" y="780"/>
                </a:lnTo>
                <a:lnTo>
                  <a:pt x="2241" y="776"/>
                </a:lnTo>
                <a:lnTo>
                  <a:pt x="2245" y="772"/>
                </a:lnTo>
                <a:lnTo>
                  <a:pt x="2249" y="769"/>
                </a:lnTo>
                <a:lnTo>
                  <a:pt x="2253" y="765"/>
                </a:lnTo>
                <a:lnTo>
                  <a:pt x="2258" y="762"/>
                </a:lnTo>
                <a:lnTo>
                  <a:pt x="2263" y="760"/>
                </a:lnTo>
                <a:lnTo>
                  <a:pt x="2268" y="757"/>
                </a:lnTo>
                <a:lnTo>
                  <a:pt x="2274" y="755"/>
                </a:lnTo>
                <a:lnTo>
                  <a:pt x="2279" y="754"/>
                </a:lnTo>
                <a:lnTo>
                  <a:pt x="2285" y="752"/>
                </a:lnTo>
                <a:lnTo>
                  <a:pt x="2291" y="752"/>
                </a:lnTo>
                <a:lnTo>
                  <a:pt x="2304" y="751"/>
                </a:lnTo>
                <a:lnTo>
                  <a:pt x="2317" y="752"/>
                </a:lnTo>
                <a:lnTo>
                  <a:pt x="2323" y="752"/>
                </a:lnTo>
                <a:lnTo>
                  <a:pt x="2329" y="754"/>
                </a:lnTo>
                <a:lnTo>
                  <a:pt x="2340" y="757"/>
                </a:lnTo>
                <a:lnTo>
                  <a:pt x="2346" y="760"/>
                </a:lnTo>
                <a:lnTo>
                  <a:pt x="2351" y="762"/>
                </a:lnTo>
                <a:lnTo>
                  <a:pt x="2360" y="769"/>
                </a:lnTo>
                <a:lnTo>
                  <a:pt x="2364" y="772"/>
                </a:lnTo>
                <a:lnTo>
                  <a:pt x="2368" y="776"/>
                </a:lnTo>
                <a:lnTo>
                  <a:pt x="2375" y="785"/>
                </a:lnTo>
                <a:lnTo>
                  <a:pt x="2378" y="789"/>
                </a:lnTo>
                <a:lnTo>
                  <a:pt x="2381" y="794"/>
                </a:lnTo>
                <a:lnTo>
                  <a:pt x="2385" y="805"/>
                </a:lnTo>
                <a:lnTo>
                  <a:pt x="2387" y="811"/>
                </a:lnTo>
                <a:lnTo>
                  <a:pt x="2389" y="816"/>
                </a:lnTo>
                <a:lnTo>
                  <a:pt x="2390" y="823"/>
                </a:lnTo>
                <a:lnTo>
                  <a:pt x="2391" y="829"/>
                </a:lnTo>
                <a:lnTo>
                  <a:pt x="2391" y="835"/>
                </a:lnTo>
                <a:lnTo>
                  <a:pt x="2391" y="842"/>
                </a:lnTo>
                <a:lnTo>
                  <a:pt x="2391" y="849"/>
                </a:lnTo>
                <a:lnTo>
                  <a:pt x="2391" y="855"/>
                </a:lnTo>
                <a:lnTo>
                  <a:pt x="2390" y="862"/>
                </a:lnTo>
                <a:lnTo>
                  <a:pt x="2389" y="868"/>
                </a:lnTo>
                <a:lnTo>
                  <a:pt x="2385" y="879"/>
                </a:lnTo>
                <a:lnTo>
                  <a:pt x="2383" y="885"/>
                </a:lnTo>
                <a:lnTo>
                  <a:pt x="2381" y="890"/>
                </a:lnTo>
                <a:lnTo>
                  <a:pt x="2375" y="900"/>
                </a:lnTo>
                <a:lnTo>
                  <a:pt x="2372" y="904"/>
                </a:lnTo>
                <a:lnTo>
                  <a:pt x="2368" y="908"/>
                </a:lnTo>
                <a:lnTo>
                  <a:pt x="2364" y="912"/>
                </a:lnTo>
                <a:lnTo>
                  <a:pt x="2360" y="916"/>
                </a:lnTo>
                <a:lnTo>
                  <a:pt x="2355" y="919"/>
                </a:lnTo>
                <a:lnTo>
                  <a:pt x="2351" y="922"/>
                </a:lnTo>
                <a:lnTo>
                  <a:pt x="2346" y="925"/>
                </a:lnTo>
                <a:lnTo>
                  <a:pt x="2340" y="927"/>
                </a:lnTo>
                <a:lnTo>
                  <a:pt x="2335" y="929"/>
                </a:lnTo>
                <a:lnTo>
                  <a:pt x="2329" y="930"/>
                </a:lnTo>
                <a:lnTo>
                  <a:pt x="2323" y="932"/>
                </a:lnTo>
                <a:lnTo>
                  <a:pt x="2317" y="933"/>
                </a:lnTo>
                <a:lnTo>
                  <a:pt x="2304" y="933"/>
                </a:lnTo>
                <a:close/>
                <a:moveTo>
                  <a:pt x="2305" y="895"/>
                </a:moveTo>
                <a:lnTo>
                  <a:pt x="2309" y="895"/>
                </a:lnTo>
                <a:lnTo>
                  <a:pt x="2313" y="894"/>
                </a:lnTo>
                <a:lnTo>
                  <a:pt x="2317" y="893"/>
                </a:lnTo>
                <a:lnTo>
                  <a:pt x="2321" y="892"/>
                </a:lnTo>
                <a:lnTo>
                  <a:pt x="2324" y="889"/>
                </a:lnTo>
                <a:lnTo>
                  <a:pt x="2327" y="887"/>
                </a:lnTo>
                <a:lnTo>
                  <a:pt x="2330" y="884"/>
                </a:lnTo>
                <a:lnTo>
                  <a:pt x="2332" y="880"/>
                </a:lnTo>
                <a:lnTo>
                  <a:pt x="2334" y="876"/>
                </a:lnTo>
                <a:lnTo>
                  <a:pt x="2336" y="872"/>
                </a:lnTo>
                <a:lnTo>
                  <a:pt x="2338" y="868"/>
                </a:lnTo>
                <a:lnTo>
                  <a:pt x="2339" y="863"/>
                </a:lnTo>
                <a:lnTo>
                  <a:pt x="2341" y="853"/>
                </a:lnTo>
                <a:lnTo>
                  <a:pt x="2341" y="847"/>
                </a:lnTo>
                <a:lnTo>
                  <a:pt x="2342" y="842"/>
                </a:lnTo>
                <a:lnTo>
                  <a:pt x="2341" y="831"/>
                </a:lnTo>
                <a:lnTo>
                  <a:pt x="2339" y="821"/>
                </a:lnTo>
                <a:lnTo>
                  <a:pt x="2338" y="816"/>
                </a:lnTo>
                <a:lnTo>
                  <a:pt x="2336" y="812"/>
                </a:lnTo>
                <a:lnTo>
                  <a:pt x="2332" y="803"/>
                </a:lnTo>
                <a:lnTo>
                  <a:pt x="2330" y="800"/>
                </a:lnTo>
                <a:lnTo>
                  <a:pt x="2327" y="797"/>
                </a:lnTo>
                <a:lnTo>
                  <a:pt x="2324" y="794"/>
                </a:lnTo>
                <a:lnTo>
                  <a:pt x="2321" y="792"/>
                </a:lnTo>
                <a:lnTo>
                  <a:pt x="2317" y="790"/>
                </a:lnTo>
                <a:lnTo>
                  <a:pt x="2313" y="789"/>
                </a:lnTo>
                <a:lnTo>
                  <a:pt x="2309" y="788"/>
                </a:lnTo>
                <a:lnTo>
                  <a:pt x="2305" y="788"/>
                </a:lnTo>
                <a:lnTo>
                  <a:pt x="2300" y="788"/>
                </a:lnTo>
                <a:lnTo>
                  <a:pt x="2296" y="789"/>
                </a:lnTo>
                <a:lnTo>
                  <a:pt x="2292" y="790"/>
                </a:lnTo>
                <a:lnTo>
                  <a:pt x="2288" y="792"/>
                </a:lnTo>
                <a:lnTo>
                  <a:pt x="2285" y="794"/>
                </a:lnTo>
                <a:lnTo>
                  <a:pt x="2282" y="797"/>
                </a:lnTo>
                <a:lnTo>
                  <a:pt x="2279" y="800"/>
                </a:lnTo>
                <a:lnTo>
                  <a:pt x="2277" y="803"/>
                </a:lnTo>
                <a:lnTo>
                  <a:pt x="2272" y="812"/>
                </a:lnTo>
                <a:lnTo>
                  <a:pt x="2271" y="816"/>
                </a:lnTo>
                <a:lnTo>
                  <a:pt x="2270" y="821"/>
                </a:lnTo>
                <a:lnTo>
                  <a:pt x="2269" y="826"/>
                </a:lnTo>
                <a:lnTo>
                  <a:pt x="2268" y="831"/>
                </a:lnTo>
                <a:lnTo>
                  <a:pt x="2267" y="836"/>
                </a:lnTo>
                <a:lnTo>
                  <a:pt x="2267" y="842"/>
                </a:lnTo>
                <a:lnTo>
                  <a:pt x="2268" y="853"/>
                </a:lnTo>
                <a:lnTo>
                  <a:pt x="2270" y="863"/>
                </a:lnTo>
                <a:lnTo>
                  <a:pt x="2271" y="868"/>
                </a:lnTo>
                <a:lnTo>
                  <a:pt x="2272" y="872"/>
                </a:lnTo>
                <a:lnTo>
                  <a:pt x="2274" y="876"/>
                </a:lnTo>
                <a:lnTo>
                  <a:pt x="2277" y="880"/>
                </a:lnTo>
                <a:lnTo>
                  <a:pt x="2279" y="884"/>
                </a:lnTo>
                <a:lnTo>
                  <a:pt x="2282" y="887"/>
                </a:lnTo>
                <a:lnTo>
                  <a:pt x="2285" y="889"/>
                </a:lnTo>
                <a:lnTo>
                  <a:pt x="2288" y="892"/>
                </a:lnTo>
                <a:lnTo>
                  <a:pt x="2292" y="893"/>
                </a:lnTo>
                <a:lnTo>
                  <a:pt x="2296" y="894"/>
                </a:lnTo>
                <a:lnTo>
                  <a:pt x="2300" y="895"/>
                </a:lnTo>
                <a:lnTo>
                  <a:pt x="2305" y="895"/>
                </a:lnTo>
                <a:close/>
                <a:moveTo>
                  <a:pt x="2646" y="694"/>
                </a:moveTo>
                <a:lnTo>
                  <a:pt x="2696" y="694"/>
                </a:lnTo>
                <a:lnTo>
                  <a:pt x="2696" y="847"/>
                </a:lnTo>
                <a:lnTo>
                  <a:pt x="2696" y="854"/>
                </a:lnTo>
                <a:lnTo>
                  <a:pt x="2695" y="860"/>
                </a:lnTo>
                <a:lnTo>
                  <a:pt x="2694" y="866"/>
                </a:lnTo>
                <a:lnTo>
                  <a:pt x="2693" y="871"/>
                </a:lnTo>
                <a:lnTo>
                  <a:pt x="2691" y="877"/>
                </a:lnTo>
                <a:lnTo>
                  <a:pt x="2689" y="882"/>
                </a:lnTo>
                <a:lnTo>
                  <a:pt x="2686" y="887"/>
                </a:lnTo>
                <a:lnTo>
                  <a:pt x="2684" y="892"/>
                </a:lnTo>
                <a:lnTo>
                  <a:pt x="2680" y="897"/>
                </a:lnTo>
                <a:lnTo>
                  <a:pt x="2677" y="901"/>
                </a:lnTo>
                <a:lnTo>
                  <a:pt x="2673" y="906"/>
                </a:lnTo>
                <a:lnTo>
                  <a:pt x="2669" y="910"/>
                </a:lnTo>
                <a:lnTo>
                  <a:pt x="2664" y="913"/>
                </a:lnTo>
                <a:lnTo>
                  <a:pt x="2660" y="917"/>
                </a:lnTo>
                <a:lnTo>
                  <a:pt x="2655" y="920"/>
                </a:lnTo>
                <a:lnTo>
                  <a:pt x="2649" y="922"/>
                </a:lnTo>
                <a:lnTo>
                  <a:pt x="2638" y="927"/>
                </a:lnTo>
                <a:lnTo>
                  <a:pt x="2632" y="929"/>
                </a:lnTo>
                <a:lnTo>
                  <a:pt x="2626" y="930"/>
                </a:lnTo>
                <a:lnTo>
                  <a:pt x="2619" y="932"/>
                </a:lnTo>
                <a:lnTo>
                  <a:pt x="2612" y="932"/>
                </a:lnTo>
                <a:lnTo>
                  <a:pt x="2605" y="933"/>
                </a:lnTo>
                <a:lnTo>
                  <a:pt x="2598" y="933"/>
                </a:lnTo>
                <a:lnTo>
                  <a:pt x="2591" y="933"/>
                </a:lnTo>
                <a:lnTo>
                  <a:pt x="2584" y="932"/>
                </a:lnTo>
                <a:lnTo>
                  <a:pt x="2577" y="932"/>
                </a:lnTo>
                <a:lnTo>
                  <a:pt x="2571" y="930"/>
                </a:lnTo>
                <a:lnTo>
                  <a:pt x="2558" y="927"/>
                </a:lnTo>
                <a:lnTo>
                  <a:pt x="2552" y="925"/>
                </a:lnTo>
                <a:lnTo>
                  <a:pt x="2547" y="922"/>
                </a:lnTo>
                <a:lnTo>
                  <a:pt x="2541" y="920"/>
                </a:lnTo>
                <a:lnTo>
                  <a:pt x="2536" y="917"/>
                </a:lnTo>
                <a:lnTo>
                  <a:pt x="2527" y="910"/>
                </a:lnTo>
                <a:lnTo>
                  <a:pt x="2518" y="901"/>
                </a:lnTo>
                <a:lnTo>
                  <a:pt x="2515" y="897"/>
                </a:lnTo>
                <a:lnTo>
                  <a:pt x="2512" y="892"/>
                </a:lnTo>
                <a:lnTo>
                  <a:pt x="2509" y="887"/>
                </a:lnTo>
                <a:lnTo>
                  <a:pt x="2506" y="882"/>
                </a:lnTo>
                <a:lnTo>
                  <a:pt x="2504" y="877"/>
                </a:lnTo>
                <a:lnTo>
                  <a:pt x="2502" y="871"/>
                </a:lnTo>
                <a:lnTo>
                  <a:pt x="2501" y="866"/>
                </a:lnTo>
                <a:lnTo>
                  <a:pt x="2500" y="860"/>
                </a:lnTo>
                <a:lnTo>
                  <a:pt x="2500" y="854"/>
                </a:lnTo>
                <a:lnTo>
                  <a:pt x="2499" y="847"/>
                </a:lnTo>
                <a:lnTo>
                  <a:pt x="2499" y="694"/>
                </a:lnTo>
                <a:lnTo>
                  <a:pt x="2550" y="694"/>
                </a:lnTo>
                <a:lnTo>
                  <a:pt x="2550" y="843"/>
                </a:lnTo>
                <a:lnTo>
                  <a:pt x="2551" y="853"/>
                </a:lnTo>
                <a:lnTo>
                  <a:pt x="2552" y="857"/>
                </a:lnTo>
                <a:lnTo>
                  <a:pt x="2553" y="861"/>
                </a:lnTo>
                <a:lnTo>
                  <a:pt x="2555" y="865"/>
                </a:lnTo>
                <a:lnTo>
                  <a:pt x="2558" y="869"/>
                </a:lnTo>
                <a:lnTo>
                  <a:pt x="2560" y="873"/>
                </a:lnTo>
                <a:lnTo>
                  <a:pt x="2563" y="876"/>
                </a:lnTo>
                <a:lnTo>
                  <a:pt x="2567" y="879"/>
                </a:lnTo>
                <a:lnTo>
                  <a:pt x="2570" y="882"/>
                </a:lnTo>
                <a:lnTo>
                  <a:pt x="2574" y="884"/>
                </a:lnTo>
                <a:lnTo>
                  <a:pt x="2579" y="886"/>
                </a:lnTo>
                <a:lnTo>
                  <a:pt x="2583" y="887"/>
                </a:lnTo>
                <a:lnTo>
                  <a:pt x="2588" y="889"/>
                </a:lnTo>
                <a:lnTo>
                  <a:pt x="2598" y="889"/>
                </a:lnTo>
                <a:lnTo>
                  <a:pt x="2608" y="889"/>
                </a:lnTo>
                <a:lnTo>
                  <a:pt x="2613" y="887"/>
                </a:lnTo>
                <a:lnTo>
                  <a:pt x="2618" y="886"/>
                </a:lnTo>
                <a:lnTo>
                  <a:pt x="2622" y="884"/>
                </a:lnTo>
                <a:lnTo>
                  <a:pt x="2626" y="882"/>
                </a:lnTo>
                <a:lnTo>
                  <a:pt x="2629" y="879"/>
                </a:lnTo>
                <a:lnTo>
                  <a:pt x="2633" y="876"/>
                </a:lnTo>
                <a:lnTo>
                  <a:pt x="2636" y="873"/>
                </a:lnTo>
                <a:lnTo>
                  <a:pt x="2639" y="869"/>
                </a:lnTo>
                <a:lnTo>
                  <a:pt x="2641" y="865"/>
                </a:lnTo>
                <a:lnTo>
                  <a:pt x="2643" y="861"/>
                </a:lnTo>
                <a:lnTo>
                  <a:pt x="2644" y="857"/>
                </a:lnTo>
                <a:lnTo>
                  <a:pt x="2645" y="853"/>
                </a:lnTo>
                <a:lnTo>
                  <a:pt x="2646" y="848"/>
                </a:lnTo>
                <a:lnTo>
                  <a:pt x="2646" y="843"/>
                </a:lnTo>
                <a:lnTo>
                  <a:pt x="2646" y="694"/>
                </a:lnTo>
                <a:close/>
                <a:moveTo>
                  <a:pt x="2788" y="828"/>
                </a:moveTo>
                <a:lnTo>
                  <a:pt x="2788" y="930"/>
                </a:lnTo>
                <a:lnTo>
                  <a:pt x="2739" y="930"/>
                </a:lnTo>
                <a:lnTo>
                  <a:pt x="2739" y="753"/>
                </a:lnTo>
                <a:lnTo>
                  <a:pt x="2786" y="753"/>
                </a:lnTo>
                <a:lnTo>
                  <a:pt x="2786" y="784"/>
                </a:lnTo>
                <a:lnTo>
                  <a:pt x="2790" y="777"/>
                </a:lnTo>
                <a:lnTo>
                  <a:pt x="2796" y="770"/>
                </a:lnTo>
                <a:lnTo>
                  <a:pt x="2801" y="765"/>
                </a:lnTo>
                <a:lnTo>
                  <a:pt x="2808" y="760"/>
                </a:lnTo>
                <a:lnTo>
                  <a:pt x="2815" y="756"/>
                </a:lnTo>
                <a:lnTo>
                  <a:pt x="2819" y="754"/>
                </a:lnTo>
                <a:lnTo>
                  <a:pt x="2823" y="753"/>
                </a:lnTo>
                <a:lnTo>
                  <a:pt x="2832" y="751"/>
                </a:lnTo>
                <a:lnTo>
                  <a:pt x="2836" y="751"/>
                </a:lnTo>
                <a:lnTo>
                  <a:pt x="2841" y="751"/>
                </a:lnTo>
                <a:lnTo>
                  <a:pt x="2848" y="751"/>
                </a:lnTo>
                <a:lnTo>
                  <a:pt x="2854" y="752"/>
                </a:lnTo>
                <a:lnTo>
                  <a:pt x="2860" y="753"/>
                </a:lnTo>
                <a:lnTo>
                  <a:pt x="2866" y="755"/>
                </a:lnTo>
                <a:lnTo>
                  <a:pt x="2871" y="758"/>
                </a:lnTo>
                <a:lnTo>
                  <a:pt x="2876" y="761"/>
                </a:lnTo>
                <a:lnTo>
                  <a:pt x="2881" y="764"/>
                </a:lnTo>
                <a:lnTo>
                  <a:pt x="2885" y="769"/>
                </a:lnTo>
                <a:lnTo>
                  <a:pt x="2889" y="773"/>
                </a:lnTo>
                <a:lnTo>
                  <a:pt x="2893" y="778"/>
                </a:lnTo>
                <a:lnTo>
                  <a:pt x="2895" y="784"/>
                </a:lnTo>
                <a:lnTo>
                  <a:pt x="2897" y="787"/>
                </a:lnTo>
                <a:lnTo>
                  <a:pt x="2898" y="790"/>
                </a:lnTo>
                <a:lnTo>
                  <a:pt x="2900" y="796"/>
                </a:lnTo>
                <a:lnTo>
                  <a:pt x="2901" y="803"/>
                </a:lnTo>
                <a:lnTo>
                  <a:pt x="2902" y="810"/>
                </a:lnTo>
                <a:lnTo>
                  <a:pt x="2902" y="817"/>
                </a:lnTo>
                <a:lnTo>
                  <a:pt x="2902" y="930"/>
                </a:lnTo>
                <a:lnTo>
                  <a:pt x="2853" y="930"/>
                </a:lnTo>
                <a:lnTo>
                  <a:pt x="2853" y="826"/>
                </a:lnTo>
                <a:lnTo>
                  <a:pt x="2853" y="818"/>
                </a:lnTo>
                <a:lnTo>
                  <a:pt x="2852" y="815"/>
                </a:lnTo>
                <a:lnTo>
                  <a:pt x="2851" y="812"/>
                </a:lnTo>
                <a:lnTo>
                  <a:pt x="2848" y="806"/>
                </a:lnTo>
                <a:lnTo>
                  <a:pt x="2847" y="803"/>
                </a:lnTo>
                <a:lnTo>
                  <a:pt x="2845" y="801"/>
                </a:lnTo>
                <a:lnTo>
                  <a:pt x="2840" y="797"/>
                </a:lnTo>
                <a:lnTo>
                  <a:pt x="2837" y="795"/>
                </a:lnTo>
                <a:lnTo>
                  <a:pt x="2835" y="794"/>
                </a:lnTo>
                <a:lnTo>
                  <a:pt x="2829" y="792"/>
                </a:lnTo>
                <a:lnTo>
                  <a:pt x="2825" y="792"/>
                </a:lnTo>
                <a:lnTo>
                  <a:pt x="2822" y="792"/>
                </a:lnTo>
                <a:lnTo>
                  <a:pt x="2814" y="792"/>
                </a:lnTo>
                <a:lnTo>
                  <a:pt x="2808" y="794"/>
                </a:lnTo>
                <a:lnTo>
                  <a:pt x="2805" y="795"/>
                </a:lnTo>
                <a:lnTo>
                  <a:pt x="2802" y="797"/>
                </a:lnTo>
                <a:lnTo>
                  <a:pt x="2800" y="799"/>
                </a:lnTo>
                <a:lnTo>
                  <a:pt x="2797" y="801"/>
                </a:lnTo>
                <a:lnTo>
                  <a:pt x="2795" y="804"/>
                </a:lnTo>
                <a:lnTo>
                  <a:pt x="2793" y="806"/>
                </a:lnTo>
                <a:lnTo>
                  <a:pt x="2792" y="809"/>
                </a:lnTo>
                <a:lnTo>
                  <a:pt x="2790" y="812"/>
                </a:lnTo>
                <a:lnTo>
                  <a:pt x="2789" y="820"/>
                </a:lnTo>
                <a:lnTo>
                  <a:pt x="2788" y="824"/>
                </a:lnTo>
                <a:lnTo>
                  <a:pt x="2788" y="828"/>
                </a:lnTo>
                <a:close/>
                <a:moveTo>
                  <a:pt x="2966" y="730"/>
                </a:moveTo>
                <a:lnTo>
                  <a:pt x="2961" y="730"/>
                </a:lnTo>
                <a:lnTo>
                  <a:pt x="2956" y="729"/>
                </a:lnTo>
                <a:lnTo>
                  <a:pt x="2952" y="726"/>
                </a:lnTo>
                <a:lnTo>
                  <a:pt x="2948" y="723"/>
                </a:lnTo>
                <a:lnTo>
                  <a:pt x="2944" y="719"/>
                </a:lnTo>
                <a:lnTo>
                  <a:pt x="2942" y="715"/>
                </a:lnTo>
                <a:lnTo>
                  <a:pt x="2940" y="710"/>
                </a:lnTo>
                <a:lnTo>
                  <a:pt x="2940" y="705"/>
                </a:lnTo>
                <a:lnTo>
                  <a:pt x="2940" y="701"/>
                </a:lnTo>
                <a:lnTo>
                  <a:pt x="2942" y="696"/>
                </a:lnTo>
                <a:lnTo>
                  <a:pt x="2944" y="692"/>
                </a:lnTo>
                <a:lnTo>
                  <a:pt x="2948" y="688"/>
                </a:lnTo>
                <a:lnTo>
                  <a:pt x="2952" y="685"/>
                </a:lnTo>
                <a:lnTo>
                  <a:pt x="2956" y="683"/>
                </a:lnTo>
                <a:lnTo>
                  <a:pt x="2961" y="681"/>
                </a:lnTo>
                <a:lnTo>
                  <a:pt x="2966" y="681"/>
                </a:lnTo>
                <a:lnTo>
                  <a:pt x="2972" y="681"/>
                </a:lnTo>
                <a:lnTo>
                  <a:pt x="2977" y="683"/>
                </a:lnTo>
                <a:lnTo>
                  <a:pt x="2982" y="685"/>
                </a:lnTo>
                <a:lnTo>
                  <a:pt x="2986" y="688"/>
                </a:lnTo>
                <a:lnTo>
                  <a:pt x="2990" y="692"/>
                </a:lnTo>
                <a:lnTo>
                  <a:pt x="2992" y="696"/>
                </a:lnTo>
                <a:lnTo>
                  <a:pt x="2994" y="701"/>
                </a:lnTo>
                <a:lnTo>
                  <a:pt x="2994" y="705"/>
                </a:lnTo>
                <a:lnTo>
                  <a:pt x="2994" y="710"/>
                </a:lnTo>
                <a:lnTo>
                  <a:pt x="2992" y="715"/>
                </a:lnTo>
                <a:lnTo>
                  <a:pt x="2990" y="719"/>
                </a:lnTo>
                <a:lnTo>
                  <a:pt x="2986" y="723"/>
                </a:lnTo>
                <a:lnTo>
                  <a:pt x="2982" y="726"/>
                </a:lnTo>
                <a:lnTo>
                  <a:pt x="2977" y="729"/>
                </a:lnTo>
                <a:lnTo>
                  <a:pt x="2972" y="730"/>
                </a:lnTo>
                <a:lnTo>
                  <a:pt x="2966" y="730"/>
                </a:lnTo>
                <a:close/>
                <a:moveTo>
                  <a:pt x="2942" y="753"/>
                </a:moveTo>
                <a:lnTo>
                  <a:pt x="2992" y="753"/>
                </a:lnTo>
                <a:lnTo>
                  <a:pt x="2992" y="930"/>
                </a:lnTo>
                <a:lnTo>
                  <a:pt x="2942" y="930"/>
                </a:lnTo>
                <a:lnTo>
                  <a:pt x="2942" y="753"/>
                </a:lnTo>
                <a:close/>
                <a:moveTo>
                  <a:pt x="3195" y="753"/>
                </a:moveTo>
                <a:lnTo>
                  <a:pt x="3134" y="930"/>
                </a:lnTo>
                <a:lnTo>
                  <a:pt x="3078" y="930"/>
                </a:lnTo>
                <a:lnTo>
                  <a:pt x="3017" y="753"/>
                </a:lnTo>
                <a:lnTo>
                  <a:pt x="3068" y="753"/>
                </a:lnTo>
                <a:lnTo>
                  <a:pt x="3105" y="880"/>
                </a:lnTo>
                <a:lnTo>
                  <a:pt x="3143" y="753"/>
                </a:lnTo>
                <a:lnTo>
                  <a:pt x="3195" y="753"/>
                </a:lnTo>
                <a:close/>
                <a:moveTo>
                  <a:pt x="3294" y="933"/>
                </a:moveTo>
                <a:lnTo>
                  <a:pt x="3287" y="933"/>
                </a:lnTo>
                <a:lnTo>
                  <a:pt x="3280" y="933"/>
                </a:lnTo>
                <a:lnTo>
                  <a:pt x="3268" y="931"/>
                </a:lnTo>
                <a:lnTo>
                  <a:pt x="3263" y="929"/>
                </a:lnTo>
                <a:lnTo>
                  <a:pt x="3257" y="927"/>
                </a:lnTo>
                <a:lnTo>
                  <a:pt x="3247" y="922"/>
                </a:lnTo>
                <a:lnTo>
                  <a:pt x="3242" y="919"/>
                </a:lnTo>
                <a:lnTo>
                  <a:pt x="3237" y="916"/>
                </a:lnTo>
                <a:lnTo>
                  <a:pt x="3233" y="913"/>
                </a:lnTo>
                <a:lnTo>
                  <a:pt x="3229" y="909"/>
                </a:lnTo>
                <a:lnTo>
                  <a:pt x="3222" y="900"/>
                </a:lnTo>
                <a:lnTo>
                  <a:pt x="3219" y="896"/>
                </a:lnTo>
                <a:lnTo>
                  <a:pt x="3216" y="891"/>
                </a:lnTo>
                <a:lnTo>
                  <a:pt x="3212" y="880"/>
                </a:lnTo>
                <a:lnTo>
                  <a:pt x="3210" y="874"/>
                </a:lnTo>
                <a:lnTo>
                  <a:pt x="3209" y="868"/>
                </a:lnTo>
                <a:lnTo>
                  <a:pt x="3207" y="862"/>
                </a:lnTo>
                <a:lnTo>
                  <a:pt x="3207" y="856"/>
                </a:lnTo>
                <a:lnTo>
                  <a:pt x="3206" y="849"/>
                </a:lnTo>
                <a:lnTo>
                  <a:pt x="3206" y="842"/>
                </a:lnTo>
                <a:lnTo>
                  <a:pt x="3206" y="836"/>
                </a:lnTo>
                <a:lnTo>
                  <a:pt x="3207" y="829"/>
                </a:lnTo>
                <a:lnTo>
                  <a:pt x="3207" y="823"/>
                </a:lnTo>
                <a:lnTo>
                  <a:pt x="3209" y="817"/>
                </a:lnTo>
                <a:lnTo>
                  <a:pt x="3212" y="805"/>
                </a:lnTo>
                <a:lnTo>
                  <a:pt x="3214" y="800"/>
                </a:lnTo>
                <a:lnTo>
                  <a:pt x="3216" y="794"/>
                </a:lnTo>
                <a:lnTo>
                  <a:pt x="3222" y="785"/>
                </a:lnTo>
                <a:lnTo>
                  <a:pt x="3226" y="780"/>
                </a:lnTo>
                <a:lnTo>
                  <a:pt x="3229" y="776"/>
                </a:lnTo>
                <a:lnTo>
                  <a:pt x="3233" y="772"/>
                </a:lnTo>
                <a:lnTo>
                  <a:pt x="3237" y="769"/>
                </a:lnTo>
                <a:lnTo>
                  <a:pt x="3246" y="762"/>
                </a:lnTo>
                <a:lnTo>
                  <a:pt x="3251" y="760"/>
                </a:lnTo>
                <a:lnTo>
                  <a:pt x="3256" y="757"/>
                </a:lnTo>
                <a:lnTo>
                  <a:pt x="3262" y="755"/>
                </a:lnTo>
                <a:lnTo>
                  <a:pt x="3267" y="754"/>
                </a:lnTo>
                <a:lnTo>
                  <a:pt x="3273" y="752"/>
                </a:lnTo>
                <a:lnTo>
                  <a:pt x="3279" y="752"/>
                </a:lnTo>
                <a:lnTo>
                  <a:pt x="3292" y="751"/>
                </a:lnTo>
                <a:lnTo>
                  <a:pt x="3303" y="751"/>
                </a:lnTo>
                <a:lnTo>
                  <a:pt x="3314" y="753"/>
                </a:lnTo>
                <a:lnTo>
                  <a:pt x="3319" y="755"/>
                </a:lnTo>
                <a:lnTo>
                  <a:pt x="3324" y="756"/>
                </a:lnTo>
                <a:lnTo>
                  <a:pt x="3334" y="761"/>
                </a:lnTo>
                <a:lnTo>
                  <a:pt x="3343" y="766"/>
                </a:lnTo>
                <a:lnTo>
                  <a:pt x="3347" y="770"/>
                </a:lnTo>
                <a:lnTo>
                  <a:pt x="3351" y="773"/>
                </a:lnTo>
                <a:lnTo>
                  <a:pt x="3358" y="781"/>
                </a:lnTo>
                <a:lnTo>
                  <a:pt x="3361" y="786"/>
                </a:lnTo>
                <a:lnTo>
                  <a:pt x="3364" y="791"/>
                </a:lnTo>
                <a:lnTo>
                  <a:pt x="3366" y="796"/>
                </a:lnTo>
                <a:lnTo>
                  <a:pt x="3368" y="801"/>
                </a:lnTo>
                <a:lnTo>
                  <a:pt x="3370" y="807"/>
                </a:lnTo>
                <a:lnTo>
                  <a:pt x="3372" y="813"/>
                </a:lnTo>
                <a:lnTo>
                  <a:pt x="3373" y="819"/>
                </a:lnTo>
                <a:lnTo>
                  <a:pt x="3374" y="826"/>
                </a:lnTo>
                <a:lnTo>
                  <a:pt x="3374" y="833"/>
                </a:lnTo>
                <a:lnTo>
                  <a:pt x="3375" y="841"/>
                </a:lnTo>
                <a:lnTo>
                  <a:pt x="3375" y="854"/>
                </a:lnTo>
                <a:lnTo>
                  <a:pt x="3254" y="854"/>
                </a:lnTo>
                <a:lnTo>
                  <a:pt x="3254" y="859"/>
                </a:lnTo>
                <a:lnTo>
                  <a:pt x="3255" y="863"/>
                </a:lnTo>
                <a:lnTo>
                  <a:pt x="3256" y="868"/>
                </a:lnTo>
                <a:lnTo>
                  <a:pt x="3257" y="872"/>
                </a:lnTo>
                <a:lnTo>
                  <a:pt x="3260" y="879"/>
                </a:lnTo>
                <a:lnTo>
                  <a:pt x="3263" y="882"/>
                </a:lnTo>
                <a:lnTo>
                  <a:pt x="3265" y="885"/>
                </a:lnTo>
                <a:lnTo>
                  <a:pt x="3268" y="888"/>
                </a:lnTo>
                <a:lnTo>
                  <a:pt x="3271" y="890"/>
                </a:lnTo>
                <a:lnTo>
                  <a:pt x="3274" y="892"/>
                </a:lnTo>
                <a:lnTo>
                  <a:pt x="3278" y="894"/>
                </a:lnTo>
                <a:lnTo>
                  <a:pt x="3282" y="895"/>
                </a:lnTo>
                <a:lnTo>
                  <a:pt x="3286" y="896"/>
                </a:lnTo>
                <a:lnTo>
                  <a:pt x="3294" y="897"/>
                </a:lnTo>
                <a:lnTo>
                  <a:pt x="3300" y="896"/>
                </a:lnTo>
                <a:lnTo>
                  <a:pt x="3306" y="895"/>
                </a:lnTo>
                <a:lnTo>
                  <a:pt x="3311" y="894"/>
                </a:lnTo>
                <a:lnTo>
                  <a:pt x="3316" y="892"/>
                </a:lnTo>
                <a:lnTo>
                  <a:pt x="3318" y="890"/>
                </a:lnTo>
                <a:lnTo>
                  <a:pt x="3320" y="889"/>
                </a:lnTo>
                <a:lnTo>
                  <a:pt x="3323" y="885"/>
                </a:lnTo>
                <a:lnTo>
                  <a:pt x="3326" y="881"/>
                </a:lnTo>
                <a:lnTo>
                  <a:pt x="3328" y="876"/>
                </a:lnTo>
                <a:lnTo>
                  <a:pt x="3374" y="879"/>
                </a:lnTo>
                <a:lnTo>
                  <a:pt x="3372" y="885"/>
                </a:lnTo>
                <a:lnTo>
                  <a:pt x="3370" y="891"/>
                </a:lnTo>
                <a:lnTo>
                  <a:pt x="3367" y="896"/>
                </a:lnTo>
                <a:lnTo>
                  <a:pt x="3364" y="901"/>
                </a:lnTo>
                <a:lnTo>
                  <a:pt x="3361" y="906"/>
                </a:lnTo>
                <a:lnTo>
                  <a:pt x="3357" y="911"/>
                </a:lnTo>
                <a:lnTo>
                  <a:pt x="3352" y="915"/>
                </a:lnTo>
                <a:lnTo>
                  <a:pt x="3347" y="919"/>
                </a:lnTo>
                <a:lnTo>
                  <a:pt x="3342" y="922"/>
                </a:lnTo>
                <a:lnTo>
                  <a:pt x="3336" y="925"/>
                </a:lnTo>
                <a:lnTo>
                  <a:pt x="3330" y="928"/>
                </a:lnTo>
                <a:lnTo>
                  <a:pt x="3323" y="930"/>
                </a:lnTo>
                <a:lnTo>
                  <a:pt x="3320" y="930"/>
                </a:lnTo>
                <a:lnTo>
                  <a:pt x="3316" y="931"/>
                </a:lnTo>
                <a:lnTo>
                  <a:pt x="3309" y="932"/>
                </a:lnTo>
                <a:lnTo>
                  <a:pt x="3302" y="933"/>
                </a:lnTo>
                <a:lnTo>
                  <a:pt x="3294" y="933"/>
                </a:lnTo>
                <a:close/>
                <a:moveTo>
                  <a:pt x="3254" y="824"/>
                </a:moveTo>
                <a:lnTo>
                  <a:pt x="3329" y="824"/>
                </a:lnTo>
                <a:lnTo>
                  <a:pt x="3328" y="820"/>
                </a:lnTo>
                <a:lnTo>
                  <a:pt x="3328" y="816"/>
                </a:lnTo>
                <a:lnTo>
                  <a:pt x="3327" y="813"/>
                </a:lnTo>
                <a:lnTo>
                  <a:pt x="3326" y="809"/>
                </a:lnTo>
                <a:lnTo>
                  <a:pt x="3324" y="806"/>
                </a:lnTo>
                <a:lnTo>
                  <a:pt x="3323" y="803"/>
                </a:lnTo>
                <a:lnTo>
                  <a:pt x="3321" y="800"/>
                </a:lnTo>
                <a:lnTo>
                  <a:pt x="3318" y="798"/>
                </a:lnTo>
                <a:lnTo>
                  <a:pt x="3313" y="793"/>
                </a:lnTo>
                <a:lnTo>
                  <a:pt x="3307" y="790"/>
                </a:lnTo>
                <a:lnTo>
                  <a:pt x="3300" y="788"/>
                </a:lnTo>
                <a:lnTo>
                  <a:pt x="3292" y="787"/>
                </a:lnTo>
                <a:lnTo>
                  <a:pt x="3285" y="788"/>
                </a:lnTo>
                <a:lnTo>
                  <a:pt x="3281" y="789"/>
                </a:lnTo>
                <a:lnTo>
                  <a:pt x="3278" y="790"/>
                </a:lnTo>
                <a:lnTo>
                  <a:pt x="3271" y="793"/>
                </a:lnTo>
                <a:lnTo>
                  <a:pt x="3268" y="796"/>
                </a:lnTo>
                <a:lnTo>
                  <a:pt x="3266" y="798"/>
                </a:lnTo>
                <a:lnTo>
                  <a:pt x="3261" y="804"/>
                </a:lnTo>
                <a:lnTo>
                  <a:pt x="3258" y="810"/>
                </a:lnTo>
                <a:lnTo>
                  <a:pt x="3256" y="813"/>
                </a:lnTo>
                <a:lnTo>
                  <a:pt x="3255" y="816"/>
                </a:lnTo>
                <a:lnTo>
                  <a:pt x="3254" y="824"/>
                </a:lnTo>
                <a:close/>
                <a:moveTo>
                  <a:pt x="3409" y="930"/>
                </a:moveTo>
                <a:lnTo>
                  <a:pt x="3409" y="753"/>
                </a:lnTo>
                <a:lnTo>
                  <a:pt x="3457" y="753"/>
                </a:lnTo>
                <a:lnTo>
                  <a:pt x="3457" y="784"/>
                </a:lnTo>
                <a:lnTo>
                  <a:pt x="3461" y="776"/>
                </a:lnTo>
                <a:lnTo>
                  <a:pt x="3465" y="769"/>
                </a:lnTo>
                <a:lnTo>
                  <a:pt x="3470" y="764"/>
                </a:lnTo>
                <a:lnTo>
                  <a:pt x="3475" y="759"/>
                </a:lnTo>
                <a:lnTo>
                  <a:pt x="3478" y="757"/>
                </a:lnTo>
                <a:lnTo>
                  <a:pt x="3481" y="755"/>
                </a:lnTo>
                <a:lnTo>
                  <a:pt x="3487" y="753"/>
                </a:lnTo>
                <a:lnTo>
                  <a:pt x="3494" y="751"/>
                </a:lnTo>
                <a:lnTo>
                  <a:pt x="3501" y="751"/>
                </a:lnTo>
                <a:lnTo>
                  <a:pt x="3509" y="751"/>
                </a:lnTo>
                <a:lnTo>
                  <a:pt x="3517" y="752"/>
                </a:lnTo>
                <a:lnTo>
                  <a:pt x="3517" y="796"/>
                </a:lnTo>
                <a:lnTo>
                  <a:pt x="3513" y="795"/>
                </a:lnTo>
                <a:lnTo>
                  <a:pt x="3507" y="794"/>
                </a:lnTo>
                <a:lnTo>
                  <a:pt x="3496" y="793"/>
                </a:lnTo>
                <a:lnTo>
                  <a:pt x="3488" y="794"/>
                </a:lnTo>
                <a:lnTo>
                  <a:pt x="3485" y="795"/>
                </a:lnTo>
                <a:lnTo>
                  <a:pt x="3481" y="796"/>
                </a:lnTo>
                <a:lnTo>
                  <a:pt x="3478" y="797"/>
                </a:lnTo>
                <a:lnTo>
                  <a:pt x="3475" y="799"/>
                </a:lnTo>
                <a:lnTo>
                  <a:pt x="3472" y="801"/>
                </a:lnTo>
                <a:lnTo>
                  <a:pt x="3469" y="803"/>
                </a:lnTo>
                <a:lnTo>
                  <a:pt x="3465" y="809"/>
                </a:lnTo>
                <a:lnTo>
                  <a:pt x="3463" y="812"/>
                </a:lnTo>
                <a:lnTo>
                  <a:pt x="3461" y="815"/>
                </a:lnTo>
                <a:lnTo>
                  <a:pt x="3460" y="818"/>
                </a:lnTo>
                <a:lnTo>
                  <a:pt x="3459" y="822"/>
                </a:lnTo>
                <a:lnTo>
                  <a:pt x="3459" y="826"/>
                </a:lnTo>
                <a:lnTo>
                  <a:pt x="3459" y="830"/>
                </a:lnTo>
                <a:lnTo>
                  <a:pt x="3459" y="930"/>
                </a:lnTo>
                <a:lnTo>
                  <a:pt x="3409" y="930"/>
                </a:lnTo>
                <a:close/>
                <a:moveTo>
                  <a:pt x="3690" y="804"/>
                </a:moveTo>
                <a:lnTo>
                  <a:pt x="3645" y="806"/>
                </a:lnTo>
                <a:lnTo>
                  <a:pt x="3644" y="802"/>
                </a:lnTo>
                <a:lnTo>
                  <a:pt x="3642" y="798"/>
                </a:lnTo>
                <a:lnTo>
                  <a:pt x="3639" y="795"/>
                </a:lnTo>
                <a:lnTo>
                  <a:pt x="3636" y="792"/>
                </a:lnTo>
                <a:lnTo>
                  <a:pt x="3632" y="789"/>
                </a:lnTo>
                <a:lnTo>
                  <a:pt x="3627" y="787"/>
                </a:lnTo>
                <a:lnTo>
                  <a:pt x="3622" y="786"/>
                </a:lnTo>
                <a:lnTo>
                  <a:pt x="3616" y="786"/>
                </a:lnTo>
                <a:lnTo>
                  <a:pt x="3610" y="786"/>
                </a:lnTo>
                <a:lnTo>
                  <a:pt x="3605" y="787"/>
                </a:lnTo>
                <a:lnTo>
                  <a:pt x="3601" y="788"/>
                </a:lnTo>
                <a:lnTo>
                  <a:pt x="3596" y="790"/>
                </a:lnTo>
                <a:lnTo>
                  <a:pt x="3593" y="793"/>
                </a:lnTo>
                <a:lnTo>
                  <a:pt x="3591" y="796"/>
                </a:lnTo>
                <a:lnTo>
                  <a:pt x="3589" y="799"/>
                </a:lnTo>
                <a:lnTo>
                  <a:pt x="3589" y="803"/>
                </a:lnTo>
                <a:lnTo>
                  <a:pt x="3589" y="806"/>
                </a:lnTo>
                <a:lnTo>
                  <a:pt x="3590" y="809"/>
                </a:lnTo>
                <a:lnTo>
                  <a:pt x="3591" y="811"/>
                </a:lnTo>
                <a:lnTo>
                  <a:pt x="3594" y="814"/>
                </a:lnTo>
                <a:lnTo>
                  <a:pt x="3597" y="816"/>
                </a:lnTo>
                <a:lnTo>
                  <a:pt x="3601" y="818"/>
                </a:lnTo>
                <a:lnTo>
                  <a:pt x="3605" y="819"/>
                </a:lnTo>
                <a:lnTo>
                  <a:pt x="3611" y="821"/>
                </a:lnTo>
                <a:lnTo>
                  <a:pt x="3643" y="827"/>
                </a:lnTo>
                <a:lnTo>
                  <a:pt x="3649" y="829"/>
                </a:lnTo>
                <a:lnTo>
                  <a:pt x="3655" y="830"/>
                </a:lnTo>
                <a:lnTo>
                  <a:pt x="3660" y="832"/>
                </a:lnTo>
                <a:lnTo>
                  <a:pt x="3665" y="834"/>
                </a:lnTo>
                <a:lnTo>
                  <a:pt x="3674" y="839"/>
                </a:lnTo>
                <a:lnTo>
                  <a:pt x="3681" y="844"/>
                </a:lnTo>
                <a:lnTo>
                  <a:pt x="3684" y="848"/>
                </a:lnTo>
                <a:lnTo>
                  <a:pt x="3687" y="851"/>
                </a:lnTo>
                <a:lnTo>
                  <a:pt x="3689" y="854"/>
                </a:lnTo>
                <a:lnTo>
                  <a:pt x="3691" y="858"/>
                </a:lnTo>
                <a:lnTo>
                  <a:pt x="3693" y="866"/>
                </a:lnTo>
                <a:lnTo>
                  <a:pt x="3694" y="870"/>
                </a:lnTo>
                <a:lnTo>
                  <a:pt x="3694" y="875"/>
                </a:lnTo>
                <a:lnTo>
                  <a:pt x="3694" y="879"/>
                </a:lnTo>
                <a:lnTo>
                  <a:pt x="3694" y="883"/>
                </a:lnTo>
                <a:lnTo>
                  <a:pt x="3693" y="888"/>
                </a:lnTo>
                <a:lnTo>
                  <a:pt x="3692" y="891"/>
                </a:lnTo>
                <a:lnTo>
                  <a:pt x="3690" y="895"/>
                </a:lnTo>
                <a:lnTo>
                  <a:pt x="3688" y="899"/>
                </a:lnTo>
                <a:lnTo>
                  <a:pt x="3686" y="902"/>
                </a:lnTo>
                <a:lnTo>
                  <a:pt x="3684" y="906"/>
                </a:lnTo>
                <a:lnTo>
                  <a:pt x="3678" y="912"/>
                </a:lnTo>
                <a:lnTo>
                  <a:pt x="3672" y="917"/>
                </a:lnTo>
                <a:lnTo>
                  <a:pt x="3664" y="922"/>
                </a:lnTo>
                <a:lnTo>
                  <a:pt x="3656" y="926"/>
                </a:lnTo>
                <a:lnTo>
                  <a:pt x="3647" y="929"/>
                </a:lnTo>
                <a:lnTo>
                  <a:pt x="3637" y="931"/>
                </a:lnTo>
                <a:lnTo>
                  <a:pt x="3627" y="933"/>
                </a:lnTo>
                <a:lnTo>
                  <a:pt x="3615" y="933"/>
                </a:lnTo>
                <a:lnTo>
                  <a:pt x="3607" y="933"/>
                </a:lnTo>
                <a:lnTo>
                  <a:pt x="3599" y="932"/>
                </a:lnTo>
                <a:lnTo>
                  <a:pt x="3591" y="931"/>
                </a:lnTo>
                <a:lnTo>
                  <a:pt x="3584" y="930"/>
                </a:lnTo>
                <a:lnTo>
                  <a:pt x="3577" y="928"/>
                </a:lnTo>
                <a:lnTo>
                  <a:pt x="3571" y="925"/>
                </a:lnTo>
                <a:lnTo>
                  <a:pt x="3565" y="922"/>
                </a:lnTo>
                <a:lnTo>
                  <a:pt x="3560" y="919"/>
                </a:lnTo>
                <a:lnTo>
                  <a:pt x="3555" y="915"/>
                </a:lnTo>
                <a:lnTo>
                  <a:pt x="3550" y="911"/>
                </a:lnTo>
                <a:lnTo>
                  <a:pt x="3546" y="906"/>
                </a:lnTo>
                <a:lnTo>
                  <a:pt x="3543" y="901"/>
                </a:lnTo>
                <a:lnTo>
                  <a:pt x="3540" y="896"/>
                </a:lnTo>
                <a:lnTo>
                  <a:pt x="3538" y="891"/>
                </a:lnTo>
                <a:lnTo>
                  <a:pt x="3536" y="885"/>
                </a:lnTo>
                <a:lnTo>
                  <a:pt x="3535" y="879"/>
                </a:lnTo>
                <a:lnTo>
                  <a:pt x="3584" y="876"/>
                </a:lnTo>
                <a:lnTo>
                  <a:pt x="3585" y="881"/>
                </a:lnTo>
                <a:lnTo>
                  <a:pt x="3587" y="886"/>
                </a:lnTo>
                <a:lnTo>
                  <a:pt x="3590" y="889"/>
                </a:lnTo>
                <a:lnTo>
                  <a:pt x="3594" y="892"/>
                </a:lnTo>
                <a:lnTo>
                  <a:pt x="3599" y="895"/>
                </a:lnTo>
                <a:lnTo>
                  <a:pt x="3604" y="897"/>
                </a:lnTo>
                <a:lnTo>
                  <a:pt x="3609" y="898"/>
                </a:lnTo>
                <a:lnTo>
                  <a:pt x="3616" y="898"/>
                </a:lnTo>
                <a:lnTo>
                  <a:pt x="3622" y="898"/>
                </a:lnTo>
                <a:lnTo>
                  <a:pt x="3627" y="897"/>
                </a:lnTo>
                <a:lnTo>
                  <a:pt x="3632" y="895"/>
                </a:lnTo>
                <a:lnTo>
                  <a:pt x="3634" y="894"/>
                </a:lnTo>
                <a:lnTo>
                  <a:pt x="3636" y="893"/>
                </a:lnTo>
                <a:lnTo>
                  <a:pt x="3640" y="890"/>
                </a:lnTo>
                <a:lnTo>
                  <a:pt x="3642" y="887"/>
                </a:lnTo>
                <a:lnTo>
                  <a:pt x="3643" y="886"/>
                </a:lnTo>
                <a:lnTo>
                  <a:pt x="3644" y="884"/>
                </a:lnTo>
                <a:lnTo>
                  <a:pt x="3644" y="880"/>
                </a:lnTo>
                <a:lnTo>
                  <a:pt x="3644" y="877"/>
                </a:lnTo>
                <a:lnTo>
                  <a:pt x="3643" y="874"/>
                </a:lnTo>
                <a:lnTo>
                  <a:pt x="3641" y="871"/>
                </a:lnTo>
                <a:lnTo>
                  <a:pt x="3639" y="869"/>
                </a:lnTo>
                <a:lnTo>
                  <a:pt x="3635" y="867"/>
                </a:lnTo>
                <a:lnTo>
                  <a:pt x="3631" y="865"/>
                </a:lnTo>
                <a:lnTo>
                  <a:pt x="3627" y="864"/>
                </a:lnTo>
                <a:lnTo>
                  <a:pt x="3622" y="862"/>
                </a:lnTo>
                <a:lnTo>
                  <a:pt x="3591" y="856"/>
                </a:lnTo>
                <a:lnTo>
                  <a:pt x="3585" y="855"/>
                </a:lnTo>
                <a:lnTo>
                  <a:pt x="3579" y="853"/>
                </a:lnTo>
                <a:lnTo>
                  <a:pt x="3569" y="849"/>
                </a:lnTo>
                <a:lnTo>
                  <a:pt x="3564" y="847"/>
                </a:lnTo>
                <a:lnTo>
                  <a:pt x="3560" y="844"/>
                </a:lnTo>
                <a:lnTo>
                  <a:pt x="3556" y="842"/>
                </a:lnTo>
                <a:lnTo>
                  <a:pt x="3553" y="839"/>
                </a:lnTo>
                <a:lnTo>
                  <a:pt x="3550" y="835"/>
                </a:lnTo>
                <a:lnTo>
                  <a:pt x="3547" y="832"/>
                </a:lnTo>
                <a:lnTo>
                  <a:pt x="3545" y="828"/>
                </a:lnTo>
                <a:lnTo>
                  <a:pt x="3543" y="824"/>
                </a:lnTo>
                <a:lnTo>
                  <a:pt x="3542" y="820"/>
                </a:lnTo>
                <a:lnTo>
                  <a:pt x="3541" y="815"/>
                </a:lnTo>
                <a:lnTo>
                  <a:pt x="3540" y="811"/>
                </a:lnTo>
                <a:lnTo>
                  <a:pt x="3540" y="806"/>
                </a:lnTo>
                <a:lnTo>
                  <a:pt x="3540" y="800"/>
                </a:lnTo>
                <a:lnTo>
                  <a:pt x="3541" y="794"/>
                </a:lnTo>
                <a:lnTo>
                  <a:pt x="3543" y="788"/>
                </a:lnTo>
                <a:lnTo>
                  <a:pt x="3545" y="783"/>
                </a:lnTo>
                <a:lnTo>
                  <a:pt x="3548" y="778"/>
                </a:lnTo>
                <a:lnTo>
                  <a:pt x="3551" y="774"/>
                </a:lnTo>
                <a:lnTo>
                  <a:pt x="3556" y="769"/>
                </a:lnTo>
                <a:lnTo>
                  <a:pt x="3560" y="766"/>
                </a:lnTo>
                <a:lnTo>
                  <a:pt x="3566" y="762"/>
                </a:lnTo>
                <a:lnTo>
                  <a:pt x="3572" y="759"/>
                </a:lnTo>
                <a:lnTo>
                  <a:pt x="3578" y="757"/>
                </a:lnTo>
                <a:lnTo>
                  <a:pt x="3584" y="754"/>
                </a:lnTo>
                <a:lnTo>
                  <a:pt x="3588" y="754"/>
                </a:lnTo>
                <a:lnTo>
                  <a:pt x="3591" y="753"/>
                </a:lnTo>
                <a:lnTo>
                  <a:pt x="3599" y="752"/>
                </a:lnTo>
                <a:lnTo>
                  <a:pt x="3607" y="751"/>
                </a:lnTo>
                <a:lnTo>
                  <a:pt x="3615" y="751"/>
                </a:lnTo>
                <a:lnTo>
                  <a:pt x="3623" y="751"/>
                </a:lnTo>
                <a:lnTo>
                  <a:pt x="3631" y="752"/>
                </a:lnTo>
                <a:lnTo>
                  <a:pt x="3638" y="753"/>
                </a:lnTo>
                <a:lnTo>
                  <a:pt x="3645" y="754"/>
                </a:lnTo>
                <a:lnTo>
                  <a:pt x="3651" y="756"/>
                </a:lnTo>
                <a:lnTo>
                  <a:pt x="3657" y="759"/>
                </a:lnTo>
                <a:lnTo>
                  <a:pt x="3663" y="762"/>
                </a:lnTo>
                <a:lnTo>
                  <a:pt x="3668" y="765"/>
                </a:lnTo>
                <a:lnTo>
                  <a:pt x="3672" y="769"/>
                </a:lnTo>
                <a:lnTo>
                  <a:pt x="3676" y="773"/>
                </a:lnTo>
                <a:lnTo>
                  <a:pt x="3680" y="777"/>
                </a:lnTo>
                <a:lnTo>
                  <a:pt x="3683" y="782"/>
                </a:lnTo>
                <a:lnTo>
                  <a:pt x="3685" y="787"/>
                </a:lnTo>
                <a:lnTo>
                  <a:pt x="3688" y="792"/>
                </a:lnTo>
                <a:lnTo>
                  <a:pt x="3689" y="798"/>
                </a:lnTo>
                <a:lnTo>
                  <a:pt x="3690" y="804"/>
                </a:lnTo>
                <a:close/>
                <a:moveTo>
                  <a:pt x="3751" y="730"/>
                </a:moveTo>
                <a:lnTo>
                  <a:pt x="3746" y="730"/>
                </a:lnTo>
                <a:lnTo>
                  <a:pt x="3741" y="729"/>
                </a:lnTo>
                <a:lnTo>
                  <a:pt x="3736" y="726"/>
                </a:lnTo>
                <a:lnTo>
                  <a:pt x="3732" y="723"/>
                </a:lnTo>
                <a:lnTo>
                  <a:pt x="3729" y="719"/>
                </a:lnTo>
                <a:lnTo>
                  <a:pt x="3726" y="715"/>
                </a:lnTo>
                <a:lnTo>
                  <a:pt x="3725" y="710"/>
                </a:lnTo>
                <a:lnTo>
                  <a:pt x="3724" y="705"/>
                </a:lnTo>
                <a:lnTo>
                  <a:pt x="3725" y="701"/>
                </a:lnTo>
                <a:lnTo>
                  <a:pt x="3726" y="696"/>
                </a:lnTo>
                <a:lnTo>
                  <a:pt x="3729" y="692"/>
                </a:lnTo>
                <a:lnTo>
                  <a:pt x="3732" y="688"/>
                </a:lnTo>
                <a:lnTo>
                  <a:pt x="3736" y="685"/>
                </a:lnTo>
                <a:lnTo>
                  <a:pt x="3741" y="683"/>
                </a:lnTo>
                <a:lnTo>
                  <a:pt x="3746" y="681"/>
                </a:lnTo>
                <a:lnTo>
                  <a:pt x="3751" y="681"/>
                </a:lnTo>
                <a:lnTo>
                  <a:pt x="3756" y="681"/>
                </a:lnTo>
                <a:lnTo>
                  <a:pt x="3761" y="683"/>
                </a:lnTo>
                <a:lnTo>
                  <a:pt x="3765" y="685"/>
                </a:lnTo>
                <a:lnTo>
                  <a:pt x="3770" y="688"/>
                </a:lnTo>
                <a:lnTo>
                  <a:pt x="3773" y="692"/>
                </a:lnTo>
                <a:lnTo>
                  <a:pt x="3775" y="696"/>
                </a:lnTo>
                <a:lnTo>
                  <a:pt x="3777" y="701"/>
                </a:lnTo>
                <a:lnTo>
                  <a:pt x="3777" y="705"/>
                </a:lnTo>
                <a:lnTo>
                  <a:pt x="3777" y="710"/>
                </a:lnTo>
                <a:lnTo>
                  <a:pt x="3775" y="715"/>
                </a:lnTo>
                <a:lnTo>
                  <a:pt x="3773" y="719"/>
                </a:lnTo>
                <a:lnTo>
                  <a:pt x="3770" y="723"/>
                </a:lnTo>
                <a:lnTo>
                  <a:pt x="3765" y="726"/>
                </a:lnTo>
                <a:lnTo>
                  <a:pt x="3761" y="729"/>
                </a:lnTo>
                <a:lnTo>
                  <a:pt x="3756" y="730"/>
                </a:lnTo>
                <a:lnTo>
                  <a:pt x="3751" y="730"/>
                </a:lnTo>
                <a:close/>
                <a:moveTo>
                  <a:pt x="3726" y="753"/>
                </a:moveTo>
                <a:lnTo>
                  <a:pt x="3775" y="753"/>
                </a:lnTo>
                <a:lnTo>
                  <a:pt x="3775" y="930"/>
                </a:lnTo>
                <a:lnTo>
                  <a:pt x="3726" y="930"/>
                </a:lnTo>
                <a:lnTo>
                  <a:pt x="3726" y="753"/>
                </a:lnTo>
                <a:close/>
                <a:moveTo>
                  <a:pt x="3908" y="753"/>
                </a:moveTo>
                <a:lnTo>
                  <a:pt x="3908" y="790"/>
                </a:lnTo>
                <a:lnTo>
                  <a:pt x="3874" y="790"/>
                </a:lnTo>
                <a:lnTo>
                  <a:pt x="3874" y="876"/>
                </a:lnTo>
                <a:lnTo>
                  <a:pt x="3874" y="880"/>
                </a:lnTo>
                <a:lnTo>
                  <a:pt x="3875" y="884"/>
                </a:lnTo>
                <a:lnTo>
                  <a:pt x="3876" y="886"/>
                </a:lnTo>
                <a:lnTo>
                  <a:pt x="3877" y="887"/>
                </a:lnTo>
                <a:lnTo>
                  <a:pt x="3879" y="889"/>
                </a:lnTo>
                <a:lnTo>
                  <a:pt x="3881" y="891"/>
                </a:lnTo>
                <a:lnTo>
                  <a:pt x="3884" y="892"/>
                </a:lnTo>
                <a:lnTo>
                  <a:pt x="3887" y="893"/>
                </a:lnTo>
                <a:lnTo>
                  <a:pt x="3891" y="893"/>
                </a:lnTo>
                <a:lnTo>
                  <a:pt x="3899" y="892"/>
                </a:lnTo>
                <a:lnTo>
                  <a:pt x="3904" y="891"/>
                </a:lnTo>
                <a:lnTo>
                  <a:pt x="3912" y="928"/>
                </a:lnTo>
                <a:lnTo>
                  <a:pt x="3901" y="930"/>
                </a:lnTo>
                <a:lnTo>
                  <a:pt x="3893" y="932"/>
                </a:lnTo>
                <a:lnTo>
                  <a:pt x="3884" y="932"/>
                </a:lnTo>
                <a:lnTo>
                  <a:pt x="3878" y="932"/>
                </a:lnTo>
                <a:lnTo>
                  <a:pt x="3871" y="932"/>
                </a:lnTo>
                <a:lnTo>
                  <a:pt x="3866" y="931"/>
                </a:lnTo>
                <a:lnTo>
                  <a:pt x="3860" y="930"/>
                </a:lnTo>
                <a:lnTo>
                  <a:pt x="3855" y="928"/>
                </a:lnTo>
                <a:lnTo>
                  <a:pt x="3850" y="926"/>
                </a:lnTo>
                <a:lnTo>
                  <a:pt x="3845" y="924"/>
                </a:lnTo>
                <a:lnTo>
                  <a:pt x="3841" y="921"/>
                </a:lnTo>
                <a:lnTo>
                  <a:pt x="3837" y="917"/>
                </a:lnTo>
                <a:lnTo>
                  <a:pt x="3834" y="914"/>
                </a:lnTo>
                <a:lnTo>
                  <a:pt x="3831" y="909"/>
                </a:lnTo>
                <a:lnTo>
                  <a:pt x="3829" y="905"/>
                </a:lnTo>
                <a:lnTo>
                  <a:pt x="3827" y="900"/>
                </a:lnTo>
                <a:lnTo>
                  <a:pt x="3826" y="894"/>
                </a:lnTo>
                <a:lnTo>
                  <a:pt x="3825" y="888"/>
                </a:lnTo>
                <a:lnTo>
                  <a:pt x="3825" y="882"/>
                </a:lnTo>
                <a:lnTo>
                  <a:pt x="3825" y="790"/>
                </a:lnTo>
                <a:lnTo>
                  <a:pt x="3801" y="790"/>
                </a:lnTo>
                <a:lnTo>
                  <a:pt x="3801" y="753"/>
                </a:lnTo>
                <a:lnTo>
                  <a:pt x="3825" y="753"/>
                </a:lnTo>
                <a:lnTo>
                  <a:pt x="3825" y="711"/>
                </a:lnTo>
                <a:lnTo>
                  <a:pt x="3874" y="711"/>
                </a:lnTo>
                <a:lnTo>
                  <a:pt x="3874" y="753"/>
                </a:lnTo>
                <a:lnTo>
                  <a:pt x="3908" y="753"/>
                </a:lnTo>
                <a:close/>
                <a:moveTo>
                  <a:pt x="3974" y="996"/>
                </a:moveTo>
                <a:lnTo>
                  <a:pt x="3965" y="996"/>
                </a:lnTo>
                <a:lnTo>
                  <a:pt x="3956" y="995"/>
                </a:lnTo>
                <a:lnTo>
                  <a:pt x="3949" y="993"/>
                </a:lnTo>
                <a:lnTo>
                  <a:pt x="3943" y="991"/>
                </a:lnTo>
                <a:lnTo>
                  <a:pt x="3954" y="954"/>
                </a:lnTo>
                <a:lnTo>
                  <a:pt x="3960" y="956"/>
                </a:lnTo>
                <a:lnTo>
                  <a:pt x="3966" y="957"/>
                </a:lnTo>
                <a:lnTo>
                  <a:pt x="3971" y="957"/>
                </a:lnTo>
                <a:lnTo>
                  <a:pt x="3976" y="957"/>
                </a:lnTo>
                <a:lnTo>
                  <a:pt x="3978" y="956"/>
                </a:lnTo>
                <a:lnTo>
                  <a:pt x="3980" y="955"/>
                </a:lnTo>
                <a:lnTo>
                  <a:pt x="3984" y="952"/>
                </a:lnTo>
                <a:lnTo>
                  <a:pt x="3987" y="948"/>
                </a:lnTo>
                <a:lnTo>
                  <a:pt x="3990" y="942"/>
                </a:lnTo>
                <a:lnTo>
                  <a:pt x="3993" y="935"/>
                </a:lnTo>
                <a:lnTo>
                  <a:pt x="3930" y="753"/>
                </a:lnTo>
                <a:lnTo>
                  <a:pt x="3981" y="753"/>
                </a:lnTo>
                <a:lnTo>
                  <a:pt x="4018" y="883"/>
                </a:lnTo>
                <a:lnTo>
                  <a:pt x="4056" y="753"/>
                </a:lnTo>
                <a:lnTo>
                  <a:pt x="4108" y="753"/>
                </a:lnTo>
                <a:lnTo>
                  <a:pt x="4040" y="949"/>
                </a:lnTo>
                <a:lnTo>
                  <a:pt x="4035" y="959"/>
                </a:lnTo>
                <a:lnTo>
                  <a:pt x="4033" y="964"/>
                </a:lnTo>
                <a:lnTo>
                  <a:pt x="4030" y="968"/>
                </a:lnTo>
                <a:lnTo>
                  <a:pt x="4024" y="976"/>
                </a:lnTo>
                <a:lnTo>
                  <a:pt x="4017" y="983"/>
                </a:lnTo>
                <a:lnTo>
                  <a:pt x="4013" y="986"/>
                </a:lnTo>
                <a:lnTo>
                  <a:pt x="4008" y="989"/>
                </a:lnTo>
                <a:lnTo>
                  <a:pt x="4003" y="991"/>
                </a:lnTo>
                <a:lnTo>
                  <a:pt x="3998" y="993"/>
                </a:lnTo>
                <a:lnTo>
                  <a:pt x="3993" y="994"/>
                </a:lnTo>
                <a:lnTo>
                  <a:pt x="3987" y="995"/>
                </a:lnTo>
                <a:lnTo>
                  <a:pt x="3980" y="996"/>
                </a:lnTo>
                <a:lnTo>
                  <a:pt x="3974" y="996"/>
                </a:lnTo>
                <a:close/>
                <a:moveTo>
                  <a:pt x="1623" y="590"/>
                </a:moveTo>
                <a:lnTo>
                  <a:pt x="1569" y="590"/>
                </a:lnTo>
                <a:lnTo>
                  <a:pt x="1651" y="354"/>
                </a:lnTo>
                <a:lnTo>
                  <a:pt x="1715" y="354"/>
                </a:lnTo>
                <a:lnTo>
                  <a:pt x="1797" y="590"/>
                </a:lnTo>
                <a:lnTo>
                  <a:pt x="1743" y="590"/>
                </a:lnTo>
                <a:lnTo>
                  <a:pt x="1726" y="536"/>
                </a:lnTo>
                <a:lnTo>
                  <a:pt x="1641" y="536"/>
                </a:lnTo>
                <a:lnTo>
                  <a:pt x="1623" y="590"/>
                </a:lnTo>
                <a:close/>
                <a:moveTo>
                  <a:pt x="1653" y="497"/>
                </a:moveTo>
                <a:lnTo>
                  <a:pt x="1713" y="497"/>
                </a:lnTo>
                <a:lnTo>
                  <a:pt x="1684" y="408"/>
                </a:lnTo>
                <a:lnTo>
                  <a:pt x="1653" y="497"/>
                </a:lnTo>
                <a:close/>
                <a:moveTo>
                  <a:pt x="1874" y="593"/>
                </a:moveTo>
                <a:lnTo>
                  <a:pt x="1867" y="593"/>
                </a:lnTo>
                <a:lnTo>
                  <a:pt x="1861" y="592"/>
                </a:lnTo>
                <a:lnTo>
                  <a:pt x="1856" y="591"/>
                </a:lnTo>
                <a:lnTo>
                  <a:pt x="1850" y="590"/>
                </a:lnTo>
                <a:lnTo>
                  <a:pt x="1845" y="588"/>
                </a:lnTo>
                <a:lnTo>
                  <a:pt x="1840" y="586"/>
                </a:lnTo>
                <a:lnTo>
                  <a:pt x="1836" y="583"/>
                </a:lnTo>
                <a:lnTo>
                  <a:pt x="1832" y="580"/>
                </a:lnTo>
                <a:lnTo>
                  <a:pt x="1828" y="576"/>
                </a:lnTo>
                <a:lnTo>
                  <a:pt x="1824" y="572"/>
                </a:lnTo>
                <a:lnTo>
                  <a:pt x="1821" y="568"/>
                </a:lnTo>
                <a:lnTo>
                  <a:pt x="1820" y="566"/>
                </a:lnTo>
                <a:lnTo>
                  <a:pt x="1819" y="563"/>
                </a:lnTo>
                <a:lnTo>
                  <a:pt x="1817" y="558"/>
                </a:lnTo>
                <a:lnTo>
                  <a:pt x="1816" y="553"/>
                </a:lnTo>
                <a:lnTo>
                  <a:pt x="1815" y="547"/>
                </a:lnTo>
                <a:lnTo>
                  <a:pt x="1815" y="540"/>
                </a:lnTo>
                <a:lnTo>
                  <a:pt x="1815" y="531"/>
                </a:lnTo>
                <a:lnTo>
                  <a:pt x="1817" y="523"/>
                </a:lnTo>
                <a:lnTo>
                  <a:pt x="1818" y="519"/>
                </a:lnTo>
                <a:lnTo>
                  <a:pt x="1820" y="515"/>
                </a:lnTo>
                <a:lnTo>
                  <a:pt x="1824" y="509"/>
                </a:lnTo>
                <a:lnTo>
                  <a:pt x="1827" y="507"/>
                </a:lnTo>
                <a:lnTo>
                  <a:pt x="1829" y="504"/>
                </a:lnTo>
                <a:lnTo>
                  <a:pt x="1832" y="502"/>
                </a:lnTo>
                <a:lnTo>
                  <a:pt x="1835" y="499"/>
                </a:lnTo>
                <a:lnTo>
                  <a:pt x="1838" y="497"/>
                </a:lnTo>
                <a:lnTo>
                  <a:pt x="1841" y="496"/>
                </a:lnTo>
                <a:lnTo>
                  <a:pt x="1845" y="494"/>
                </a:lnTo>
                <a:lnTo>
                  <a:pt x="1849" y="493"/>
                </a:lnTo>
                <a:lnTo>
                  <a:pt x="1856" y="490"/>
                </a:lnTo>
                <a:lnTo>
                  <a:pt x="1864" y="488"/>
                </a:lnTo>
                <a:lnTo>
                  <a:pt x="1873" y="487"/>
                </a:lnTo>
                <a:lnTo>
                  <a:pt x="1881" y="486"/>
                </a:lnTo>
                <a:lnTo>
                  <a:pt x="1901" y="484"/>
                </a:lnTo>
                <a:lnTo>
                  <a:pt x="1908" y="482"/>
                </a:lnTo>
                <a:lnTo>
                  <a:pt x="1914" y="481"/>
                </a:lnTo>
                <a:lnTo>
                  <a:pt x="1918" y="479"/>
                </a:lnTo>
                <a:lnTo>
                  <a:pt x="1920" y="478"/>
                </a:lnTo>
                <a:lnTo>
                  <a:pt x="1922" y="477"/>
                </a:lnTo>
                <a:lnTo>
                  <a:pt x="1923" y="476"/>
                </a:lnTo>
                <a:lnTo>
                  <a:pt x="1923" y="474"/>
                </a:lnTo>
                <a:lnTo>
                  <a:pt x="1924" y="472"/>
                </a:lnTo>
                <a:lnTo>
                  <a:pt x="1924" y="470"/>
                </a:lnTo>
                <a:lnTo>
                  <a:pt x="1924" y="464"/>
                </a:lnTo>
                <a:lnTo>
                  <a:pt x="1922" y="460"/>
                </a:lnTo>
                <a:lnTo>
                  <a:pt x="1921" y="458"/>
                </a:lnTo>
                <a:lnTo>
                  <a:pt x="1920" y="456"/>
                </a:lnTo>
                <a:lnTo>
                  <a:pt x="1919" y="454"/>
                </a:lnTo>
                <a:lnTo>
                  <a:pt x="1917" y="452"/>
                </a:lnTo>
                <a:lnTo>
                  <a:pt x="1913" y="450"/>
                </a:lnTo>
                <a:lnTo>
                  <a:pt x="1909" y="448"/>
                </a:lnTo>
                <a:lnTo>
                  <a:pt x="1904" y="447"/>
                </a:lnTo>
                <a:lnTo>
                  <a:pt x="1898" y="446"/>
                </a:lnTo>
                <a:lnTo>
                  <a:pt x="1892" y="447"/>
                </a:lnTo>
                <a:lnTo>
                  <a:pt x="1886" y="448"/>
                </a:lnTo>
                <a:lnTo>
                  <a:pt x="1881" y="450"/>
                </a:lnTo>
                <a:lnTo>
                  <a:pt x="1877" y="452"/>
                </a:lnTo>
                <a:lnTo>
                  <a:pt x="1873" y="455"/>
                </a:lnTo>
                <a:lnTo>
                  <a:pt x="1870" y="459"/>
                </a:lnTo>
                <a:lnTo>
                  <a:pt x="1868" y="463"/>
                </a:lnTo>
                <a:lnTo>
                  <a:pt x="1867" y="465"/>
                </a:lnTo>
                <a:lnTo>
                  <a:pt x="1866" y="467"/>
                </a:lnTo>
                <a:lnTo>
                  <a:pt x="1821" y="463"/>
                </a:lnTo>
                <a:lnTo>
                  <a:pt x="1823" y="457"/>
                </a:lnTo>
                <a:lnTo>
                  <a:pt x="1825" y="452"/>
                </a:lnTo>
                <a:lnTo>
                  <a:pt x="1827" y="446"/>
                </a:lnTo>
                <a:lnTo>
                  <a:pt x="1830" y="441"/>
                </a:lnTo>
                <a:lnTo>
                  <a:pt x="1833" y="437"/>
                </a:lnTo>
                <a:lnTo>
                  <a:pt x="1837" y="432"/>
                </a:lnTo>
                <a:lnTo>
                  <a:pt x="1841" y="428"/>
                </a:lnTo>
                <a:lnTo>
                  <a:pt x="1846" y="425"/>
                </a:lnTo>
                <a:lnTo>
                  <a:pt x="1851" y="421"/>
                </a:lnTo>
                <a:lnTo>
                  <a:pt x="1857" y="419"/>
                </a:lnTo>
                <a:lnTo>
                  <a:pt x="1863" y="416"/>
                </a:lnTo>
                <a:lnTo>
                  <a:pt x="1869" y="414"/>
                </a:lnTo>
                <a:lnTo>
                  <a:pt x="1876" y="413"/>
                </a:lnTo>
                <a:lnTo>
                  <a:pt x="1883" y="412"/>
                </a:lnTo>
                <a:lnTo>
                  <a:pt x="1890" y="411"/>
                </a:lnTo>
                <a:lnTo>
                  <a:pt x="1898" y="411"/>
                </a:lnTo>
                <a:lnTo>
                  <a:pt x="1908" y="411"/>
                </a:lnTo>
                <a:lnTo>
                  <a:pt x="1917" y="412"/>
                </a:lnTo>
                <a:lnTo>
                  <a:pt x="1926" y="414"/>
                </a:lnTo>
                <a:lnTo>
                  <a:pt x="1935" y="417"/>
                </a:lnTo>
                <a:lnTo>
                  <a:pt x="1943" y="420"/>
                </a:lnTo>
                <a:lnTo>
                  <a:pt x="1947" y="422"/>
                </a:lnTo>
                <a:lnTo>
                  <a:pt x="1950" y="425"/>
                </a:lnTo>
                <a:lnTo>
                  <a:pt x="1957" y="430"/>
                </a:lnTo>
                <a:lnTo>
                  <a:pt x="1963" y="436"/>
                </a:lnTo>
                <a:lnTo>
                  <a:pt x="1965" y="440"/>
                </a:lnTo>
                <a:lnTo>
                  <a:pt x="1967" y="443"/>
                </a:lnTo>
                <a:lnTo>
                  <a:pt x="1969" y="447"/>
                </a:lnTo>
                <a:lnTo>
                  <a:pt x="1970" y="451"/>
                </a:lnTo>
                <a:lnTo>
                  <a:pt x="1972" y="456"/>
                </a:lnTo>
                <a:lnTo>
                  <a:pt x="1972" y="460"/>
                </a:lnTo>
                <a:lnTo>
                  <a:pt x="1973" y="465"/>
                </a:lnTo>
                <a:lnTo>
                  <a:pt x="1973" y="470"/>
                </a:lnTo>
                <a:lnTo>
                  <a:pt x="1973" y="590"/>
                </a:lnTo>
                <a:lnTo>
                  <a:pt x="1927" y="590"/>
                </a:lnTo>
                <a:lnTo>
                  <a:pt x="1927" y="565"/>
                </a:lnTo>
                <a:lnTo>
                  <a:pt x="1922" y="571"/>
                </a:lnTo>
                <a:lnTo>
                  <a:pt x="1917" y="576"/>
                </a:lnTo>
                <a:lnTo>
                  <a:pt x="1912" y="581"/>
                </a:lnTo>
                <a:lnTo>
                  <a:pt x="1906" y="585"/>
                </a:lnTo>
                <a:lnTo>
                  <a:pt x="1899" y="589"/>
                </a:lnTo>
                <a:lnTo>
                  <a:pt x="1891" y="591"/>
                </a:lnTo>
                <a:lnTo>
                  <a:pt x="1887" y="592"/>
                </a:lnTo>
                <a:lnTo>
                  <a:pt x="1883" y="592"/>
                </a:lnTo>
                <a:lnTo>
                  <a:pt x="1874" y="593"/>
                </a:lnTo>
                <a:close/>
                <a:moveTo>
                  <a:pt x="1888" y="559"/>
                </a:moveTo>
                <a:lnTo>
                  <a:pt x="1895" y="559"/>
                </a:lnTo>
                <a:lnTo>
                  <a:pt x="1902" y="557"/>
                </a:lnTo>
                <a:lnTo>
                  <a:pt x="1905" y="556"/>
                </a:lnTo>
                <a:lnTo>
                  <a:pt x="1908" y="554"/>
                </a:lnTo>
                <a:lnTo>
                  <a:pt x="1914" y="550"/>
                </a:lnTo>
                <a:lnTo>
                  <a:pt x="1916" y="547"/>
                </a:lnTo>
                <a:lnTo>
                  <a:pt x="1919" y="545"/>
                </a:lnTo>
                <a:lnTo>
                  <a:pt x="1922" y="539"/>
                </a:lnTo>
                <a:lnTo>
                  <a:pt x="1924" y="533"/>
                </a:lnTo>
                <a:lnTo>
                  <a:pt x="1924" y="530"/>
                </a:lnTo>
                <a:lnTo>
                  <a:pt x="1924" y="527"/>
                </a:lnTo>
                <a:lnTo>
                  <a:pt x="1924" y="508"/>
                </a:lnTo>
                <a:lnTo>
                  <a:pt x="1921" y="510"/>
                </a:lnTo>
                <a:lnTo>
                  <a:pt x="1915" y="511"/>
                </a:lnTo>
                <a:lnTo>
                  <a:pt x="1903" y="514"/>
                </a:lnTo>
                <a:lnTo>
                  <a:pt x="1890" y="516"/>
                </a:lnTo>
                <a:lnTo>
                  <a:pt x="1884" y="517"/>
                </a:lnTo>
                <a:lnTo>
                  <a:pt x="1879" y="518"/>
                </a:lnTo>
                <a:lnTo>
                  <a:pt x="1874" y="520"/>
                </a:lnTo>
                <a:lnTo>
                  <a:pt x="1870" y="523"/>
                </a:lnTo>
                <a:lnTo>
                  <a:pt x="1866" y="526"/>
                </a:lnTo>
                <a:lnTo>
                  <a:pt x="1864" y="530"/>
                </a:lnTo>
                <a:lnTo>
                  <a:pt x="1863" y="532"/>
                </a:lnTo>
                <a:lnTo>
                  <a:pt x="1862" y="534"/>
                </a:lnTo>
                <a:lnTo>
                  <a:pt x="1862" y="539"/>
                </a:lnTo>
                <a:lnTo>
                  <a:pt x="1862" y="543"/>
                </a:lnTo>
                <a:lnTo>
                  <a:pt x="1863" y="548"/>
                </a:lnTo>
                <a:lnTo>
                  <a:pt x="1865" y="549"/>
                </a:lnTo>
                <a:lnTo>
                  <a:pt x="1866" y="551"/>
                </a:lnTo>
                <a:lnTo>
                  <a:pt x="1869" y="554"/>
                </a:lnTo>
                <a:lnTo>
                  <a:pt x="1873" y="556"/>
                </a:lnTo>
                <a:lnTo>
                  <a:pt x="1875" y="557"/>
                </a:lnTo>
                <a:lnTo>
                  <a:pt x="1877" y="558"/>
                </a:lnTo>
                <a:lnTo>
                  <a:pt x="1882" y="559"/>
                </a:lnTo>
                <a:lnTo>
                  <a:pt x="1888" y="559"/>
                </a:lnTo>
                <a:close/>
                <a:moveTo>
                  <a:pt x="2063" y="590"/>
                </a:moveTo>
                <a:lnTo>
                  <a:pt x="2013" y="590"/>
                </a:lnTo>
                <a:lnTo>
                  <a:pt x="2013" y="354"/>
                </a:lnTo>
                <a:lnTo>
                  <a:pt x="2063" y="354"/>
                </a:lnTo>
                <a:lnTo>
                  <a:pt x="2063" y="590"/>
                </a:lnTo>
                <a:close/>
                <a:moveTo>
                  <a:pt x="2197" y="413"/>
                </a:moveTo>
                <a:lnTo>
                  <a:pt x="2197" y="450"/>
                </a:lnTo>
                <a:lnTo>
                  <a:pt x="2164" y="450"/>
                </a:lnTo>
                <a:lnTo>
                  <a:pt x="2164" y="535"/>
                </a:lnTo>
                <a:lnTo>
                  <a:pt x="2164" y="540"/>
                </a:lnTo>
                <a:lnTo>
                  <a:pt x="2165" y="544"/>
                </a:lnTo>
                <a:lnTo>
                  <a:pt x="2166" y="545"/>
                </a:lnTo>
                <a:lnTo>
                  <a:pt x="2167" y="547"/>
                </a:lnTo>
                <a:lnTo>
                  <a:pt x="2169" y="549"/>
                </a:lnTo>
                <a:lnTo>
                  <a:pt x="2171" y="551"/>
                </a:lnTo>
                <a:lnTo>
                  <a:pt x="2174" y="552"/>
                </a:lnTo>
                <a:lnTo>
                  <a:pt x="2177" y="552"/>
                </a:lnTo>
                <a:lnTo>
                  <a:pt x="2181" y="553"/>
                </a:lnTo>
                <a:lnTo>
                  <a:pt x="2188" y="552"/>
                </a:lnTo>
                <a:lnTo>
                  <a:pt x="2193" y="551"/>
                </a:lnTo>
                <a:lnTo>
                  <a:pt x="2201" y="587"/>
                </a:lnTo>
                <a:lnTo>
                  <a:pt x="2190" y="590"/>
                </a:lnTo>
                <a:lnTo>
                  <a:pt x="2183" y="591"/>
                </a:lnTo>
                <a:lnTo>
                  <a:pt x="2174" y="592"/>
                </a:lnTo>
                <a:lnTo>
                  <a:pt x="2168" y="592"/>
                </a:lnTo>
                <a:lnTo>
                  <a:pt x="2161" y="592"/>
                </a:lnTo>
                <a:lnTo>
                  <a:pt x="2156" y="591"/>
                </a:lnTo>
                <a:lnTo>
                  <a:pt x="2150" y="590"/>
                </a:lnTo>
                <a:lnTo>
                  <a:pt x="2145" y="588"/>
                </a:lnTo>
                <a:lnTo>
                  <a:pt x="2140" y="586"/>
                </a:lnTo>
                <a:lnTo>
                  <a:pt x="2135" y="583"/>
                </a:lnTo>
                <a:lnTo>
                  <a:pt x="2131" y="581"/>
                </a:lnTo>
                <a:lnTo>
                  <a:pt x="2127" y="577"/>
                </a:lnTo>
                <a:lnTo>
                  <a:pt x="2124" y="573"/>
                </a:lnTo>
                <a:lnTo>
                  <a:pt x="2121" y="569"/>
                </a:lnTo>
                <a:lnTo>
                  <a:pt x="2119" y="564"/>
                </a:lnTo>
                <a:lnTo>
                  <a:pt x="2117" y="559"/>
                </a:lnTo>
                <a:lnTo>
                  <a:pt x="2116" y="554"/>
                </a:lnTo>
                <a:lnTo>
                  <a:pt x="2115" y="548"/>
                </a:lnTo>
                <a:lnTo>
                  <a:pt x="2115" y="542"/>
                </a:lnTo>
                <a:lnTo>
                  <a:pt x="2115" y="450"/>
                </a:lnTo>
                <a:lnTo>
                  <a:pt x="2091" y="450"/>
                </a:lnTo>
                <a:lnTo>
                  <a:pt x="2091" y="413"/>
                </a:lnTo>
                <a:lnTo>
                  <a:pt x="2115" y="413"/>
                </a:lnTo>
                <a:lnTo>
                  <a:pt x="2115" y="371"/>
                </a:lnTo>
                <a:lnTo>
                  <a:pt x="2164" y="371"/>
                </a:lnTo>
                <a:lnTo>
                  <a:pt x="2164" y="413"/>
                </a:lnTo>
                <a:lnTo>
                  <a:pt x="2197" y="413"/>
                </a:lnTo>
                <a:close/>
                <a:moveTo>
                  <a:pt x="2304" y="593"/>
                </a:moveTo>
                <a:lnTo>
                  <a:pt x="2291" y="592"/>
                </a:lnTo>
                <a:lnTo>
                  <a:pt x="2285" y="591"/>
                </a:lnTo>
                <a:lnTo>
                  <a:pt x="2279" y="590"/>
                </a:lnTo>
                <a:lnTo>
                  <a:pt x="2268" y="587"/>
                </a:lnTo>
                <a:lnTo>
                  <a:pt x="2263" y="584"/>
                </a:lnTo>
                <a:lnTo>
                  <a:pt x="2258" y="582"/>
                </a:lnTo>
                <a:lnTo>
                  <a:pt x="2249" y="575"/>
                </a:lnTo>
                <a:lnTo>
                  <a:pt x="2245" y="572"/>
                </a:lnTo>
                <a:lnTo>
                  <a:pt x="2241" y="568"/>
                </a:lnTo>
                <a:lnTo>
                  <a:pt x="2234" y="559"/>
                </a:lnTo>
                <a:lnTo>
                  <a:pt x="2231" y="555"/>
                </a:lnTo>
                <a:lnTo>
                  <a:pt x="2228" y="550"/>
                </a:lnTo>
                <a:lnTo>
                  <a:pt x="2223" y="539"/>
                </a:lnTo>
                <a:lnTo>
                  <a:pt x="2221" y="533"/>
                </a:lnTo>
                <a:lnTo>
                  <a:pt x="2220" y="527"/>
                </a:lnTo>
                <a:lnTo>
                  <a:pt x="2219" y="521"/>
                </a:lnTo>
                <a:lnTo>
                  <a:pt x="2218" y="515"/>
                </a:lnTo>
                <a:lnTo>
                  <a:pt x="2218" y="509"/>
                </a:lnTo>
                <a:lnTo>
                  <a:pt x="2217" y="502"/>
                </a:lnTo>
                <a:lnTo>
                  <a:pt x="2218" y="495"/>
                </a:lnTo>
                <a:lnTo>
                  <a:pt x="2218" y="489"/>
                </a:lnTo>
                <a:lnTo>
                  <a:pt x="2219" y="482"/>
                </a:lnTo>
                <a:lnTo>
                  <a:pt x="2220" y="476"/>
                </a:lnTo>
                <a:lnTo>
                  <a:pt x="2223" y="465"/>
                </a:lnTo>
                <a:lnTo>
                  <a:pt x="2225" y="459"/>
                </a:lnTo>
                <a:lnTo>
                  <a:pt x="2228" y="454"/>
                </a:lnTo>
                <a:lnTo>
                  <a:pt x="2234" y="444"/>
                </a:lnTo>
                <a:lnTo>
                  <a:pt x="2237" y="440"/>
                </a:lnTo>
                <a:lnTo>
                  <a:pt x="2241" y="436"/>
                </a:lnTo>
                <a:lnTo>
                  <a:pt x="2245" y="432"/>
                </a:lnTo>
                <a:lnTo>
                  <a:pt x="2249" y="428"/>
                </a:lnTo>
                <a:lnTo>
                  <a:pt x="2253" y="425"/>
                </a:lnTo>
                <a:lnTo>
                  <a:pt x="2258" y="422"/>
                </a:lnTo>
                <a:lnTo>
                  <a:pt x="2263" y="419"/>
                </a:lnTo>
                <a:lnTo>
                  <a:pt x="2268" y="417"/>
                </a:lnTo>
                <a:lnTo>
                  <a:pt x="2274" y="415"/>
                </a:lnTo>
                <a:lnTo>
                  <a:pt x="2279" y="413"/>
                </a:lnTo>
                <a:lnTo>
                  <a:pt x="2285" y="412"/>
                </a:lnTo>
                <a:lnTo>
                  <a:pt x="2291" y="411"/>
                </a:lnTo>
                <a:lnTo>
                  <a:pt x="2304" y="411"/>
                </a:lnTo>
                <a:lnTo>
                  <a:pt x="2317" y="411"/>
                </a:lnTo>
                <a:lnTo>
                  <a:pt x="2323" y="412"/>
                </a:lnTo>
                <a:lnTo>
                  <a:pt x="2329" y="413"/>
                </a:lnTo>
                <a:lnTo>
                  <a:pt x="2340" y="417"/>
                </a:lnTo>
                <a:lnTo>
                  <a:pt x="2346" y="419"/>
                </a:lnTo>
                <a:lnTo>
                  <a:pt x="2351" y="422"/>
                </a:lnTo>
                <a:lnTo>
                  <a:pt x="2360" y="428"/>
                </a:lnTo>
                <a:lnTo>
                  <a:pt x="2364" y="432"/>
                </a:lnTo>
                <a:lnTo>
                  <a:pt x="2368" y="436"/>
                </a:lnTo>
                <a:lnTo>
                  <a:pt x="2375" y="444"/>
                </a:lnTo>
                <a:lnTo>
                  <a:pt x="2378" y="449"/>
                </a:lnTo>
                <a:lnTo>
                  <a:pt x="2381" y="454"/>
                </a:lnTo>
                <a:lnTo>
                  <a:pt x="2385" y="465"/>
                </a:lnTo>
                <a:lnTo>
                  <a:pt x="2387" y="470"/>
                </a:lnTo>
                <a:lnTo>
                  <a:pt x="2389" y="476"/>
                </a:lnTo>
                <a:lnTo>
                  <a:pt x="2390" y="482"/>
                </a:lnTo>
                <a:lnTo>
                  <a:pt x="2391" y="489"/>
                </a:lnTo>
                <a:lnTo>
                  <a:pt x="2391" y="495"/>
                </a:lnTo>
                <a:lnTo>
                  <a:pt x="2391" y="502"/>
                </a:lnTo>
                <a:lnTo>
                  <a:pt x="2391" y="509"/>
                </a:lnTo>
                <a:lnTo>
                  <a:pt x="2391" y="515"/>
                </a:lnTo>
                <a:lnTo>
                  <a:pt x="2390" y="521"/>
                </a:lnTo>
                <a:lnTo>
                  <a:pt x="2389" y="527"/>
                </a:lnTo>
                <a:lnTo>
                  <a:pt x="2385" y="539"/>
                </a:lnTo>
                <a:lnTo>
                  <a:pt x="2383" y="544"/>
                </a:lnTo>
                <a:lnTo>
                  <a:pt x="2381" y="550"/>
                </a:lnTo>
                <a:lnTo>
                  <a:pt x="2375" y="559"/>
                </a:lnTo>
                <a:lnTo>
                  <a:pt x="2372" y="564"/>
                </a:lnTo>
                <a:lnTo>
                  <a:pt x="2368" y="568"/>
                </a:lnTo>
                <a:lnTo>
                  <a:pt x="2364" y="572"/>
                </a:lnTo>
                <a:lnTo>
                  <a:pt x="2360" y="575"/>
                </a:lnTo>
                <a:lnTo>
                  <a:pt x="2355" y="579"/>
                </a:lnTo>
                <a:lnTo>
                  <a:pt x="2351" y="582"/>
                </a:lnTo>
                <a:lnTo>
                  <a:pt x="2346" y="584"/>
                </a:lnTo>
                <a:lnTo>
                  <a:pt x="2340" y="587"/>
                </a:lnTo>
                <a:lnTo>
                  <a:pt x="2335" y="589"/>
                </a:lnTo>
                <a:lnTo>
                  <a:pt x="2329" y="590"/>
                </a:lnTo>
                <a:lnTo>
                  <a:pt x="2323" y="591"/>
                </a:lnTo>
                <a:lnTo>
                  <a:pt x="2317" y="592"/>
                </a:lnTo>
                <a:lnTo>
                  <a:pt x="2304" y="593"/>
                </a:lnTo>
                <a:close/>
                <a:moveTo>
                  <a:pt x="2305" y="555"/>
                </a:moveTo>
                <a:lnTo>
                  <a:pt x="2309" y="555"/>
                </a:lnTo>
                <a:lnTo>
                  <a:pt x="2313" y="554"/>
                </a:lnTo>
                <a:lnTo>
                  <a:pt x="2317" y="553"/>
                </a:lnTo>
                <a:lnTo>
                  <a:pt x="2321" y="551"/>
                </a:lnTo>
                <a:lnTo>
                  <a:pt x="2324" y="549"/>
                </a:lnTo>
                <a:lnTo>
                  <a:pt x="2327" y="547"/>
                </a:lnTo>
                <a:lnTo>
                  <a:pt x="2330" y="544"/>
                </a:lnTo>
                <a:lnTo>
                  <a:pt x="2332" y="540"/>
                </a:lnTo>
                <a:lnTo>
                  <a:pt x="2334" y="536"/>
                </a:lnTo>
                <a:lnTo>
                  <a:pt x="2336" y="532"/>
                </a:lnTo>
                <a:lnTo>
                  <a:pt x="2338" y="527"/>
                </a:lnTo>
                <a:lnTo>
                  <a:pt x="2339" y="523"/>
                </a:lnTo>
                <a:lnTo>
                  <a:pt x="2341" y="513"/>
                </a:lnTo>
                <a:lnTo>
                  <a:pt x="2341" y="507"/>
                </a:lnTo>
                <a:lnTo>
                  <a:pt x="2342" y="502"/>
                </a:lnTo>
                <a:lnTo>
                  <a:pt x="2341" y="491"/>
                </a:lnTo>
                <a:lnTo>
                  <a:pt x="2339" y="480"/>
                </a:lnTo>
                <a:lnTo>
                  <a:pt x="2338" y="476"/>
                </a:lnTo>
                <a:lnTo>
                  <a:pt x="2336" y="471"/>
                </a:lnTo>
                <a:lnTo>
                  <a:pt x="2332" y="463"/>
                </a:lnTo>
                <a:lnTo>
                  <a:pt x="2330" y="460"/>
                </a:lnTo>
                <a:lnTo>
                  <a:pt x="2327" y="457"/>
                </a:lnTo>
                <a:lnTo>
                  <a:pt x="2324" y="454"/>
                </a:lnTo>
                <a:lnTo>
                  <a:pt x="2321" y="452"/>
                </a:lnTo>
                <a:lnTo>
                  <a:pt x="2317" y="450"/>
                </a:lnTo>
                <a:lnTo>
                  <a:pt x="2313" y="449"/>
                </a:lnTo>
                <a:lnTo>
                  <a:pt x="2309" y="448"/>
                </a:lnTo>
                <a:lnTo>
                  <a:pt x="2305" y="448"/>
                </a:lnTo>
                <a:lnTo>
                  <a:pt x="2300" y="448"/>
                </a:lnTo>
                <a:lnTo>
                  <a:pt x="2296" y="449"/>
                </a:lnTo>
                <a:lnTo>
                  <a:pt x="2292" y="450"/>
                </a:lnTo>
                <a:lnTo>
                  <a:pt x="2288" y="452"/>
                </a:lnTo>
                <a:lnTo>
                  <a:pt x="2285" y="454"/>
                </a:lnTo>
                <a:lnTo>
                  <a:pt x="2282" y="457"/>
                </a:lnTo>
                <a:lnTo>
                  <a:pt x="2279" y="460"/>
                </a:lnTo>
                <a:lnTo>
                  <a:pt x="2277" y="463"/>
                </a:lnTo>
                <a:lnTo>
                  <a:pt x="2272" y="471"/>
                </a:lnTo>
                <a:lnTo>
                  <a:pt x="2271" y="476"/>
                </a:lnTo>
                <a:lnTo>
                  <a:pt x="2270" y="480"/>
                </a:lnTo>
                <a:lnTo>
                  <a:pt x="2269" y="485"/>
                </a:lnTo>
                <a:lnTo>
                  <a:pt x="2268" y="491"/>
                </a:lnTo>
                <a:lnTo>
                  <a:pt x="2267" y="496"/>
                </a:lnTo>
                <a:lnTo>
                  <a:pt x="2267" y="502"/>
                </a:lnTo>
                <a:lnTo>
                  <a:pt x="2268" y="513"/>
                </a:lnTo>
                <a:lnTo>
                  <a:pt x="2270" y="523"/>
                </a:lnTo>
                <a:lnTo>
                  <a:pt x="2271" y="527"/>
                </a:lnTo>
                <a:lnTo>
                  <a:pt x="2272" y="532"/>
                </a:lnTo>
                <a:lnTo>
                  <a:pt x="2274" y="536"/>
                </a:lnTo>
                <a:lnTo>
                  <a:pt x="2277" y="540"/>
                </a:lnTo>
                <a:lnTo>
                  <a:pt x="2279" y="544"/>
                </a:lnTo>
                <a:lnTo>
                  <a:pt x="2282" y="547"/>
                </a:lnTo>
                <a:lnTo>
                  <a:pt x="2285" y="549"/>
                </a:lnTo>
                <a:lnTo>
                  <a:pt x="2288" y="551"/>
                </a:lnTo>
                <a:lnTo>
                  <a:pt x="2292" y="553"/>
                </a:lnTo>
                <a:lnTo>
                  <a:pt x="2296" y="554"/>
                </a:lnTo>
                <a:lnTo>
                  <a:pt x="2300" y="555"/>
                </a:lnTo>
                <a:lnTo>
                  <a:pt x="2305" y="555"/>
                </a:lnTo>
                <a:close/>
                <a:moveTo>
                  <a:pt x="2539" y="512"/>
                </a:moveTo>
                <a:lnTo>
                  <a:pt x="2430" y="512"/>
                </a:lnTo>
                <a:lnTo>
                  <a:pt x="2430" y="473"/>
                </a:lnTo>
                <a:lnTo>
                  <a:pt x="2539" y="473"/>
                </a:lnTo>
                <a:lnTo>
                  <a:pt x="2539" y="512"/>
                </a:lnTo>
                <a:close/>
                <a:moveTo>
                  <a:pt x="2695" y="514"/>
                </a:moveTo>
                <a:lnTo>
                  <a:pt x="2695" y="413"/>
                </a:lnTo>
                <a:lnTo>
                  <a:pt x="2744" y="413"/>
                </a:lnTo>
                <a:lnTo>
                  <a:pt x="2744" y="590"/>
                </a:lnTo>
                <a:lnTo>
                  <a:pt x="2697" y="590"/>
                </a:lnTo>
                <a:lnTo>
                  <a:pt x="2697" y="558"/>
                </a:lnTo>
                <a:lnTo>
                  <a:pt x="2693" y="565"/>
                </a:lnTo>
                <a:lnTo>
                  <a:pt x="2688" y="572"/>
                </a:lnTo>
                <a:lnTo>
                  <a:pt x="2682" y="577"/>
                </a:lnTo>
                <a:lnTo>
                  <a:pt x="2675" y="583"/>
                </a:lnTo>
                <a:lnTo>
                  <a:pt x="2672" y="585"/>
                </a:lnTo>
                <a:lnTo>
                  <a:pt x="2668" y="587"/>
                </a:lnTo>
                <a:lnTo>
                  <a:pt x="2666" y="588"/>
                </a:lnTo>
                <a:lnTo>
                  <a:pt x="2664" y="588"/>
                </a:lnTo>
                <a:lnTo>
                  <a:pt x="2660" y="590"/>
                </a:lnTo>
                <a:lnTo>
                  <a:pt x="2651" y="591"/>
                </a:lnTo>
                <a:lnTo>
                  <a:pt x="2647" y="592"/>
                </a:lnTo>
                <a:lnTo>
                  <a:pt x="2642" y="592"/>
                </a:lnTo>
                <a:lnTo>
                  <a:pt x="2635" y="592"/>
                </a:lnTo>
                <a:lnTo>
                  <a:pt x="2629" y="591"/>
                </a:lnTo>
                <a:lnTo>
                  <a:pt x="2623" y="589"/>
                </a:lnTo>
                <a:lnTo>
                  <a:pt x="2618" y="588"/>
                </a:lnTo>
                <a:lnTo>
                  <a:pt x="2612" y="585"/>
                </a:lnTo>
                <a:lnTo>
                  <a:pt x="2607" y="582"/>
                </a:lnTo>
                <a:lnTo>
                  <a:pt x="2603" y="578"/>
                </a:lnTo>
                <a:lnTo>
                  <a:pt x="2598" y="574"/>
                </a:lnTo>
                <a:lnTo>
                  <a:pt x="2596" y="572"/>
                </a:lnTo>
                <a:lnTo>
                  <a:pt x="2595" y="570"/>
                </a:lnTo>
                <a:lnTo>
                  <a:pt x="2591" y="564"/>
                </a:lnTo>
                <a:lnTo>
                  <a:pt x="2588" y="559"/>
                </a:lnTo>
                <a:lnTo>
                  <a:pt x="2587" y="556"/>
                </a:lnTo>
                <a:lnTo>
                  <a:pt x="2586" y="553"/>
                </a:lnTo>
                <a:lnTo>
                  <a:pt x="2584" y="547"/>
                </a:lnTo>
                <a:lnTo>
                  <a:pt x="2583" y="540"/>
                </a:lnTo>
                <a:lnTo>
                  <a:pt x="2582" y="533"/>
                </a:lnTo>
                <a:lnTo>
                  <a:pt x="2582" y="525"/>
                </a:lnTo>
                <a:lnTo>
                  <a:pt x="2582" y="413"/>
                </a:lnTo>
                <a:lnTo>
                  <a:pt x="2631" y="413"/>
                </a:lnTo>
                <a:lnTo>
                  <a:pt x="2631" y="517"/>
                </a:lnTo>
                <a:lnTo>
                  <a:pt x="2631" y="524"/>
                </a:lnTo>
                <a:lnTo>
                  <a:pt x="2633" y="531"/>
                </a:lnTo>
                <a:lnTo>
                  <a:pt x="2636" y="536"/>
                </a:lnTo>
                <a:lnTo>
                  <a:pt x="2637" y="539"/>
                </a:lnTo>
                <a:lnTo>
                  <a:pt x="2639" y="541"/>
                </a:lnTo>
                <a:lnTo>
                  <a:pt x="2644" y="545"/>
                </a:lnTo>
                <a:lnTo>
                  <a:pt x="2646" y="547"/>
                </a:lnTo>
                <a:lnTo>
                  <a:pt x="2649" y="548"/>
                </a:lnTo>
                <a:lnTo>
                  <a:pt x="2655" y="550"/>
                </a:lnTo>
                <a:lnTo>
                  <a:pt x="2658" y="550"/>
                </a:lnTo>
                <a:lnTo>
                  <a:pt x="2661" y="551"/>
                </a:lnTo>
                <a:lnTo>
                  <a:pt x="2668" y="550"/>
                </a:lnTo>
                <a:lnTo>
                  <a:pt x="2674" y="548"/>
                </a:lnTo>
                <a:lnTo>
                  <a:pt x="2680" y="545"/>
                </a:lnTo>
                <a:lnTo>
                  <a:pt x="2685" y="541"/>
                </a:lnTo>
                <a:lnTo>
                  <a:pt x="2687" y="539"/>
                </a:lnTo>
                <a:lnTo>
                  <a:pt x="2689" y="536"/>
                </a:lnTo>
                <a:lnTo>
                  <a:pt x="2693" y="530"/>
                </a:lnTo>
                <a:lnTo>
                  <a:pt x="2695" y="523"/>
                </a:lnTo>
                <a:lnTo>
                  <a:pt x="2695" y="519"/>
                </a:lnTo>
                <a:lnTo>
                  <a:pt x="2695" y="514"/>
                </a:lnTo>
                <a:close/>
                <a:moveTo>
                  <a:pt x="2834" y="487"/>
                </a:moveTo>
                <a:lnTo>
                  <a:pt x="2834" y="590"/>
                </a:lnTo>
                <a:lnTo>
                  <a:pt x="2785" y="590"/>
                </a:lnTo>
                <a:lnTo>
                  <a:pt x="2785" y="413"/>
                </a:lnTo>
                <a:lnTo>
                  <a:pt x="2832" y="413"/>
                </a:lnTo>
                <a:lnTo>
                  <a:pt x="2832" y="444"/>
                </a:lnTo>
                <a:lnTo>
                  <a:pt x="2837" y="437"/>
                </a:lnTo>
                <a:lnTo>
                  <a:pt x="2842" y="430"/>
                </a:lnTo>
                <a:lnTo>
                  <a:pt x="2847" y="425"/>
                </a:lnTo>
                <a:lnTo>
                  <a:pt x="2854" y="420"/>
                </a:lnTo>
                <a:lnTo>
                  <a:pt x="2861" y="416"/>
                </a:lnTo>
                <a:lnTo>
                  <a:pt x="2865" y="414"/>
                </a:lnTo>
                <a:lnTo>
                  <a:pt x="2869" y="413"/>
                </a:lnTo>
                <a:lnTo>
                  <a:pt x="2878" y="411"/>
                </a:lnTo>
                <a:lnTo>
                  <a:pt x="2882" y="411"/>
                </a:lnTo>
                <a:lnTo>
                  <a:pt x="2887" y="411"/>
                </a:lnTo>
                <a:lnTo>
                  <a:pt x="2894" y="411"/>
                </a:lnTo>
                <a:lnTo>
                  <a:pt x="2900" y="412"/>
                </a:lnTo>
                <a:lnTo>
                  <a:pt x="2906" y="413"/>
                </a:lnTo>
                <a:lnTo>
                  <a:pt x="2912" y="415"/>
                </a:lnTo>
                <a:lnTo>
                  <a:pt x="2917" y="418"/>
                </a:lnTo>
                <a:lnTo>
                  <a:pt x="2922" y="421"/>
                </a:lnTo>
                <a:lnTo>
                  <a:pt x="2927" y="424"/>
                </a:lnTo>
                <a:lnTo>
                  <a:pt x="2932" y="428"/>
                </a:lnTo>
                <a:lnTo>
                  <a:pt x="2935" y="433"/>
                </a:lnTo>
                <a:lnTo>
                  <a:pt x="2939" y="438"/>
                </a:lnTo>
                <a:lnTo>
                  <a:pt x="2942" y="444"/>
                </a:lnTo>
                <a:lnTo>
                  <a:pt x="2943" y="446"/>
                </a:lnTo>
                <a:lnTo>
                  <a:pt x="2944" y="449"/>
                </a:lnTo>
                <a:lnTo>
                  <a:pt x="2946" y="456"/>
                </a:lnTo>
                <a:lnTo>
                  <a:pt x="2947" y="462"/>
                </a:lnTo>
                <a:lnTo>
                  <a:pt x="2948" y="470"/>
                </a:lnTo>
                <a:lnTo>
                  <a:pt x="2948" y="477"/>
                </a:lnTo>
                <a:lnTo>
                  <a:pt x="2948" y="590"/>
                </a:lnTo>
                <a:lnTo>
                  <a:pt x="2899" y="590"/>
                </a:lnTo>
                <a:lnTo>
                  <a:pt x="2899" y="486"/>
                </a:lnTo>
                <a:lnTo>
                  <a:pt x="2899" y="478"/>
                </a:lnTo>
                <a:lnTo>
                  <a:pt x="2898" y="475"/>
                </a:lnTo>
                <a:lnTo>
                  <a:pt x="2897" y="471"/>
                </a:lnTo>
                <a:lnTo>
                  <a:pt x="2895" y="466"/>
                </a:lnTo>
                <a:lnTo>
                  <a:pt x="2893" y="463"/>
                </a:lnTo>
                <a:lnTo>
                  <a:pt x="2891" y="461"/>
                </a:lnTo>
                <a:lnTo>
                  <a:pt x="2886" y="457"/>
                </a:lnTo>
                <a:lnTo>
                  <a:pt x="2884" y="455"/>
                </a:lnTo>
                <a:lnTo>
                  <a:pt x="2881" y="454"/>
                </a:lnTo>
                <a:lnTo>
                  <a:pt x="2875" y="452"/>
                </a:lnTo>
                <a:lnTo>
                  <a:pt x="2871" y="451"/>
                </a:lnTo>
                <a:lnTo>
                  <a:pt x="2868" y="451"/>
                </a:lnTo>
                <a:lnTo>
                  <a:pt x="2861" y="452"/>
                </a:lnTo>
                <a:lnTo>
                  <a:pt x="2854" y="454"/>
                </a:lnTo>
                <a:lnTo>
                  <a:pt x="2851" y="455"/>
                </a:lnTo>
                <a:lnTo>
                  <a:pt x="2849" y="457"/>
                </a:lnTo>
                <a:lnTo>
                  <a:pt x="2846" y="459"/>
                </a:lnTo>
                <a:lnTo>
                  <a:pt x="2844" y="461"/>
                </a:lnTo>
                <a:lnTo>
                  <a:pt x="2842" y="463"/>
                </a:lnTo>
                <a:lnTo>
                  <a:pt x="2840" y="466"/>
                </a:lnTo>
                <a:lnTo>
                  <a:pt x="2838" y="469"/>
                </a:lnTo>
                <a:lnTo>
                  <a:pt x="2837" y="472"/>
                </a:lnTo>
                <a:lnTo>
                  <a:pt x="2835" y="479"/>
                </a:lnTo>
                <a:lnTo>
                  <a:pt x="2834" y="483"/>
                </a:lnTo>
                <a:lnTo>
                  <a:pt x="2834" y="487"/>
                </a:lnTo>
                <a:close/>
                <a:moveTo>
                  <a:pt x="3014" y="390"/>
                </a:moveTo>
                <a:lnTo>
                  <a:pt x="3008" y="390"/>
                </a:lnTo>
                <a:lnTo>
                  <a:pt x="3004" y="388"/>
                </a:lnTo>
                <a:lnTo>
                  <a:pt x="2999" y="386"/>
                </a:lnTo>
                <a:lnTo>
                  <a:pt x="2995" y="383"/>
                </a:lnTo>
                <a:lnTo>
                  <a:pt x="2992" y="379"/>
                </a:lnTo>
                <a:lnTo>
                  <a:pt x="2989" y="375"/>
                </a:lnTo>
                <a:lnTo>
                  <a:pt x="2988" y="370"/>
                </a:lnTo>
                <a:lnTo>
                  <a:pt x="2987" y="365"/>
                </a:lnTo>
                <a:lnTo>
                  <a:pt x="2988" y="360"/>
                </a:lnTo>
                <a:lnTo>
                  <a:pt x="2989" y="356"/>
                </a:lnTo>
                <a:lnTo>
                  <a:pt x="2992" y="352"/>
                </a:lnTo>
                <a:lnTo>
                  <a:pt x="2995" y="348"/>
                </a:lnTo>
                <a:lnTo>
                  <a:pt x="2999" y="345"/>
                </a:lnTo>
                <a:lnTo>
                  <a:pt x="3004" y="342"/>
                </a:lnTo>
                <a:lnTo>
                  <a:pt x="3008" y="341"/>
                </a:lnTo>
                <a:lnTo>
                  <a:pt x="3014" y="341"/>
                </a:lnTo>
                <a:lnTo>
                  <a:pt x="3019" y="341"/>
                </a:lnTo>
                <a:lnTo>
                  <a:pt x="3024" y="342"/>
                </a:lnTo>
                <a:lnTo>
                  <a:pt x="3028" y="345"/>
                </a:lnTo>
                <a:lnTo>
                  <a:pt x="3032" y="348"/>
                </a:lnTo>
                <a:lnTo>
                  <a:pt x="3036" y="352"/>
                </a:lnTo>
                <a:lnTo>
                  <a:pt x="3038" y="356"/>
                </a:lnTo>
                <a:lnTo>
                  <a:pt x="3040" y="360"/>
                </a:lnTo>
                <a:lnTo>
                  <a:pt x="3040" y="365"/>
                </a:lnTo>
                <a:lnTo>
                  <a:pt x="3040" y="370"/>
                </a:lnTo>
                <a:lnTo>
                  <a:pt x="3038" y="375"/>
                </a:lnTo>
                <a:lnTo>
                  <a:pt x="3036" y="379"/>
                </a:lnTo>
                <a:lnTo>
                  <a:pt x="3032" y="383"/>
                </a:lnTo>
                <a:lnTo>
                  <a:pt x="3028" y="386"/>
                </a:lnTo>
                <a:lnTo>
                  <a:pt x="3024" y="388"/>
                </a:lnTo>
                <a:lnTo>
                  <a:pt x="3019" y="390"/>
                </a:lnTo>
                <a:lnTo>
                  <a:pt x="3014" y="390"/>
                </a:lnTo>
                <a:close/>
                <a:moveTo>
                  <a:pt x="2989" y="413"/>
                </a:moveTo>
                <a:lnTo>
                  <a:pt x="3038" y="413"/>
                </a:lnTo>
                <a:lnTo>
                  <a:pt x="3038" y="590"/>
                </a:lnTo>
                <a:lnTo>
                  <a:pt x="2989" y="590"/>
                </a:lnTo>
                <a:lnTo>
                  <a:pt x="2989" y="413"/>
                </a:lnTo>
                <a:close/>
                <a:moveTo>
                  <a:pt x="3242" y="413"/>
                </a:moveTo>
                <a:lnTo>
                  <a:pt x="3180" y="590"/>
                </a:lnTo>
                <a:lnTo>
                  <a:pt x="3125" y="590"/>
                </a:lnTo>
                <a:lnTo>
                  <a:pt x="3063" y="413"/>
                </a:lnTo>
                <a:lnTo>
                  <a:pt x="3115" y="413"/>
                </a:lnTo>
                <a:lnTo>
                  <a:pt x="3151" y="539"/>
                </a:lnTo>
                <a:lnTo>
                  <a:pt x="3190" y="413"/>
                </a:lnTo>
                <a:lnTo>
                  <a:pt x="3242" y="413"/>
                </a:lnTo>
                <a:close/>
                <a:moveTo>
                  <a:pt x="3340" y="593"/>
                </a:moveTo>
                <a:lnTo>
                  <a:pt x="3333" y="593"/>
                </a:lnTo>
                <a:lnTo>
                  <a:pt x="3327" y="592"/>
                </a:lnTo>
                <a:lnTo>
                  <a:pt x="3315" y="590"/>
                </a:lnTo>
                <a:lnTo>
                  <a:pt x="3309" y="589"/>
                </a:lnTo>
                <a:lnTo>
                  <a:pt x="3303" y="587"/>
                </a:lnTo>
                <a:lnTo>
                  <a:pt x="3293" y="582"/>
                </a:lnTo>
                <a:lnTo>
                  <a:pt x="3288" y="579"/>
                </a:lnTo>
                <a:lnTo>
                  <a:pt x="3284" y="576"/>
                </a:lnTo>
                <a:lnTo>
                  <a:pt x="3279" y="572"/>
                </a:lnTo>
                <a:lnTo>
                  <a:pt x="3276" y="569"/>
                </a:lnTo>
                <a:lnTo>
                  <a:pt x="3269" y="560"/>
                </a:lnTo>
                <a:lnTo>
                  <a:pt x="3266" y="555"/>
                </a:lnTo>
                <a:lnTo>
                  <a:pt x="3263" y="550"/>
                </a:lnTo>
                <a:lnTo>
                  <a:pt x="3258" y="540"/>
                </a:lnTo>
                <a:lnTo>
                  <a:pt x="3256" y="534"/>
                </a:lnTo>
                <a:lnTo>
                  <a:pt x="3255" y="528"/>
                </a:lnTo>
                <a:lnTo>
                  <a:pt x="3254" y="522"/>
                </a:lnTo>
                <a:lnTo>
                  <a:pt x="3253" y="516"/>
                </a:lnTo>
                <a:lnTo>
                  <a:pt x="3252" y="509"/>
                </a:lnTo>
                <a:lnTo>
                  <a:pt x="3252" y="502"/>
                </a:lnTo>
                <a:lnTo>
                  <a:pt x="3252" y="495"/>
                </a:lnTo>
                <a:lnTo>
                  <a:pt x="3253" y="489"/>
                </a:lnTo>
                <a:lnTo>
                  <a:pt x="3254" y="483"/>
                </a:lnTo>
                <a:lnTo>
                  <a:pt x="3255" y="477"/>
                </a:lnTo>
                <a:lnTo>
                  <a:pt x="3258" y="465"/>
                </a:lnTo>
                <a:lnTo>
                  <a:pt x="3260" y="459"/>
                </a:lnTo>
                <a:lnTo>
                  <a:pt x="3263" y="454"/>
                </a:lnTo>
                <a:lnTo>
                  <a:pt x="3269" y="445"/>
                </a:lnTo>
                <a:lnTo>
                  <a:pt x="3272" y="440"/>
                </a:lnTo>
                <a:lnTo>
                  <a:pt x="3275" y="436"/>
                </a:lnTo>
                <a:lnTo>
                  <a:pt x="3279" y="432"/>
                </a:lnTo>
                <a:lnTo>
                  <a:pt x="3283" y="428"/>
                </a:lnTo>
                <a:lnTo>
                  <a:pt x="3293" y="422"/>
                </a:lnTo>
                <a:lnTo>
                  <a:pt x="3297" y="419"/>
                </a:lnTo>
                <a:lnTo>
                  <a:pt x="3303" y="417"/>
                </a:lnTo>
                <a:lnTo>
                  <a:pt x="3308" y="415"/>
                </a:lnTo>
                <a:lnTo>
                  <a:pt x="3314" y="413"/>
                </a:lnTo>
                <a:lnTo>
                  <a:pt x="3319" y="412"/>
                </a:lnTo>
                <a:lnTo>
                  <a:pt x="3325" y="411"/>
                </a:lnTo>
                <a:lnTo>
                  <a:pt x="3338" y="411"/>
                </a:lnTo>
                <a:lnTo>
                  <a:pt x="3349" y="411"/>
                </a:lnTo>
                <a:lnTo>
                  <a:pt x="3360" y="413"/>
                </a:lnTo>
                <a:lnTo>
                  <a:pt x="3365" y="414"/>
                </a:lnTo>
                <a:lnTo>
                  <a:pt x="3370" y="416"/>
                </a:lnTo>
                <a:lnTo>
                  <a:pt x="3380" y="421"/>
                </a:lnTo>
                <a:lnTo>
                  <a:pt x="3389" y="426"/>
                </a:lnTo>
                <a:lnTo>
                  <a:pt x="3393" y="429"/>
                </a:lnTo>
                <a:lnTo>
                  <a:pt x="3397" y="433"/>
                </a:lnTo>
                <a:lnTo>
                  <a:pt x="3404" y="441"/>
                </a:lnTo>
                <a:lnTo>
                  <a:pt x="3407" y="446"/>
                </a:lnTo>
                <a:lnTo>
                  <a:pt x="3410" y="450"/>
                </a:lnTo>
                <a:lnTo>
                  <a:pt x="3412" y="456"/>
                </a:lnTo>
                <a:lnTo>
                  <a:pt x="3415" y="461"/>
                </a:lnTo>
                <a:lnTo>
                  <a:pt x="3417" y="467"/>
                </a:lnTo>
                <a:lnTo>
                  <a:pt x="3418" y="473"/>
                </a:lnTo>
                <a:lnTo>
                  <a:pt x="3419" y="479"/>
                </a:lnTo>
                <a:lnTo>
                  <a:pt x="3420" y="486"/>
                </a:lnTo>
                <a:lnTo>
                  <a:pt x="3421" y="493"/>
                </a:lnTo>
                <a:lnTo>
                  <a:pt x="3421" y="500"/>
                </a:lnTo>
                <a:lnTo>
                  <a:pt x="3421" y="514"/>
                </a:lnTo>
                <a:lnTo>
                  <a:pt x="3301" y="514"/>
                </a:lnTo>
                <a:lnTo>
                  <a:pt x="3301" y="519"/>
                </a:lnTo>
                <a:lnTo>
                  <a:pt x="3301" y="523"/>
                </a:lnTo>
                <a:lnTo>
                  <a:pt x="3302" y="528"/>
                </a:lnTo>
                <a:lnTo>
                  <a:pt x="3303" y="532"/>
                </a:lnTo>
                <a:lnTo>
                  <a:pt x="3307" y="539"/>
                </a:lnTo>
                <a:lnTo>
                  <a:pt x="3309" y="542"/>
                </a:lnTo>
                <a:lnTo>
                  <a:pt x="3311" y="545"/>
                </a:lnTo>
                <a:lnTo>
                  <a:pt x="3314" y="548"/>
                </a:lnTo>
                <a:lnTo>
                  <a:pt x="3317" y="550"/>
                </a:lnTo>
                <a:lnTo>
                  <a:pt x="3321" y="552"/>
                </a:lnTo>
                <a:lnTo>
                  <a:pt x="3324" y="554"/>
                </a:lnTo>
                <a:lnTo>
                  <a:pt x="3328" y="555"/>
                </a:lnTo>
                <a:lnTo>
                  <a:pt x="3332" y="556"/>
                </a:lnTo>
                <a:lnTo>
                  <a:pt x="3341" y="557"/>
                </a:lnTo>
                <a:lnTo>
                  <a:pt x="3347" y="556"/>
                </a:lnTo>
                <a:lnTo>
                  <a:pt x="3352" y="555"/>
                </a:lnTo>
                <a:lnTo>
                  <a:pt x="3357" y="554"/>
                </a:lnTo>
                <a:lnTo>
                  <a:pt x="3362" y="551"/>
                </a:lnTo>
                <a:lnTo>
                  <a:pt x="3364" y="550"/>
                </a:lnTo>
                <a:lnTo>
                  <a:pt x="3366" y="548"/>
                </a:lnTo>
                <a:lnTo>
                  <a:pt x="3370" y="545"/>
                </a:lnTo>
                <a:lnTo>
                  <a:pt x="3372" y="541"/>
                </a:lnTo>
                <a:lnTo>
                  <a:pt x="3375" y="536"/>
                </a:lnTo>
                <a:lnTo>
                  <a:pt x="3420" y="539"/>
                </a:lnTo>
                <a:lnTo>
                  <a:pt x="3418" y="545"/>
                </a:lnTo>
                <a:lnTo>
                  <a:pt x="3416" y="551"/>
                </a:lnTo>
                <a:lnTo>
                  <a:pt x="3414" y="556"/>
                </a:lnTo>
                <a:lnTo>
                  <a:pt x="3411" y="561"/>
                </a:lnTo>
                <a:lnTo>
                  <a:pt x="3407" y="566"/>
                </a:lnTo>
                <a:lnTo>
                  <a:pt x="3403" y="570"/>
                </a:lnTo>
                <a:lnTo>
                  <a:pt x="3399" y="575"/>
                </a:lnTo>
                <a:lnTo>
                  <a:pt x="3394" y="578"/>
                </a:lnTo>
                <a:lnTo>
                  <a:pt x="3388" y="582"/>
                </a:lnTo>
                <a:lnTo>
                  <a:pt x="3382" y="585"/>
                </a:lnTo>
                <a:lnTo>
                  <a:pt x="3376" y="587"/>
                </a:lnTo>
                <a:lnTo>
                  <a:pt x="3370" y="589"/>
                </a:lnTo>
                <a:lnTo>
                  <a:pt x="3366" y="590"/>
                </a:lnTo>
                <a:lnTo>
                  <a:pt x="3363" y="591"/>
                </a:lnTo>
                <a:lnTo>
                  <a:pt x="3355" y="592"/>
                </a:lnTo>
                <a:lnTo>
                  <a:pt x="3348" y="593"/>
                </a:lnTo>
                <a:lnTo>
                  <a:pt x="3340" y="593"/>
                </a:lnTo>
                <a:close/>
                <a:moveTo>
                  <a:pt x="3301" y="483"/>
                </a:moveTo>
                <a:lnTo>
                  <a:pt x="3375" y="483"/>
                </a:lnTo>
                <a:lnTo>
                  <a:pt x="3375" y="480"/>
                </a:lnTo>
                <a:lnTo>
                  <a:pt x="3374" y="476"/>
                </a:lnTo>
                <a:lnTo>
                  <a:pt x="3373" y="472"/>
                </a:lnTo>
                <a:lnTo>
                  <a:pt x="3372" y="469"/>
                </a:lnTo>
                <a:lnTo>
                  <a:pt x="3371" y="466"/>
                </a:lnTo>
                <a:lnTo>
                  <a:pt x="3369" y="463"/>
                </a:lnTo>
                <a:lnTo>
                  <a:pt x="3367" y="460"/>
                </a:lnTo>
                <a:lnTo>
                  <a:pt x="3365" y="457"/>
                </a:lnTo>
                <a:lnTo>
                  <a:pt x="3359" y="453"/>
                </a:lnTo>
                <a:lnTo>
                  <a:pt x="3353" y="450"/>
                </a:lnTo>
                <a:lnTo>
                  <a:pt x="3346" y="448"/>
                </a:lnTo>
                <a:lnTo>
                  <a:pt x="3339" y="447"/>
                </a:lnTo>
                <a:lnTo>
                  <a:pt x="3331" y="448"/>
                </a:lnTo>
                <a:lnTo>
                  <a:pt x="3327" y="449"/>
                </a:lnTo>
                <a:lnTo>
                  <a:pt x="3324" y="450"/>
                </a:lnTo>
                <a:lnTo>
                  <a:pt x="3317" y="453"/>
                </a:lnTo>
                <a:lnTo>
                  <a:pt x="3315" y="455"/>
                </a:lnTo>
                <a:lnTo>
                  <a:pt x="3312" y="458"/>
                </a:lnTo>
                <a:lnTo>
                  <a:pt x="3307" y="463"/>
                </a:lnTo>
                <a:lnTo>
                  <a:pt x="3304" y="470"/>
                </a:lnTo>
                <a:lnTo>
                  <a:pt x="3303" y="473"/>
                </a:lnTo>
                <a:lnTo>
                  <a:pt x="3302" y="476"/>
                </a:lnTo>
                <a:lnTo>
                  <a:pt x="3301" y="483"/>
                </a:lnTo>
                <a:close/>
                <a:moveTo>
                  <a:pt x="3456" y="590"/>
                </a:moveTo>
                <a:lnTo>
                  <a:pt x="3456" y="413"/>
                </a:lnTo>
                <a:lnTo>
                  <a:pt x="3503" y="413"/>
                </a:lnTo>
                <a:lnTo>
                  <a:pt x="3503" y="444"/>
                </a:lnTo>
                <a:lnTo>
                  <a:pt x="3507" y="436"/>
                </a:lnTo>
                <a:lnTo>
                  <a:pt x="3511" y="429"/>
                </a:lnTo>
                <a:lnTo>
                  <a:pt x="3516" y="424"/>
                </a:lnTo>
                <a:lnTo>
                  <a:pt x="3521" y="419"/>
                </a:lnTo>
                <a:lnTo>
                  <a:pt x="3524" y="417"/>
                </a:lnTo>
                <a:lnTo>
                  <a:pt x="3527" y="415"/>
                </a:lnTo>
                <a:lnTo>
                  <a:pt x="3534" y="413"/>
                </a:lnTo>
                <a:lnTo>
                  <a:pt x="3540" y="411"/>
                </a:lnTo>
                <a:lnTo>
                  <a:pt x="3548" y="410"/>
                </a:lnTo>
                <a:lnTo>
                  <a:pt x="3556" y="411"/>
                </a:lnTo>
                <a:lnTo>
                  <a:pt x="3563" y="412"/>
                </a:lnTo>
                <a:lnTo>
                  <a:pt x="3563" y="456"/>
                </a:lnTo>
                <a:lnTo>
                  <a:pt x="3559" y="455"/>
                </a:lnTo>
                <a:lnTo>
                  <a:pt x="3554" y="454"/>
                </a:lnTo>
                <a:lnTo>
                  <a:pt x="3542" y="453"/>
                </a:lnTo>
                <a:lnTo>
                  <a:pt x="3535" y="454"/>
                </a:lnTo>
                <a:lnTo>
                  <a:pt x="3531" y="454"/>
                </a:lnTo>
                <a:lnTo>
                  <a:pt x="3528" y="456"/>
                </a:lnTo>
                <a:lnTo>
                  <a:pt x="3524" y="457"/>
                </a:lnTo>
                <a:lnTo>
                  <a:pt x="3521" y="459"/>
                </a:lnTo>
                <a:lnTo>
                  <a:pt x="3518" y="461"/>
                </a:lnTo>
                <a:lnTo>
                  <a:pt x="3515" y="463"/>
                </a:lnTo>
                <a:lnTo>
                  <a:pt x="3511" y="469"/>
                </a:lnTo>
                <a:lnTo>
                  <a:pt x="3509" y="472"/>
                </a:lnTo>
                <a:lnTo>
                  <a:pt x="3508" y="475"/>
                </a:lnTo>
                <a:lnTo>
                  <a:pt x="3506" y="478"/>
                </a:lnTo>
                <a:lnTo>
                  <a:pt x="3506" y="482"/>
                </a:lnTo>
                <a:lnTo>
                  <a:pt x="3505" y="486"/>
                </a:lnTo>
                <a:lnTo>
                  <a:pt x="3505" y="490"/>
                </a:lnTo>
                <a:lnTo>
                  <a:pt x="3505" y="590"/>
                </a:lnTo>
                <a:lnTo>
                  <a:pt x="3456" y="590"/>
                </a:lnTo>
                <a:close/>
                <a:moveTo>
                  <a:pt x="3736" y="463"/>
                </a:moveTo>
                <a:lnTo>
                  <a:pt x="3692" y="466"/>
                </a:lnTo>
                <a:lnTo>
                  <a:pt x="3690" y="462"/>
                </a:lnTo>
                <a:lnTo>
                  <a:pt x="3688" y="458"/>
                </a:lnTo>
                <a:lnTo>
                  <a:pt x="3686" y="455"/>
                </a:lnTo>
                <a:lnTo>
                  <a:pt x="3682" y="451"/>
                </a:lnTo>
                <a:lnTo>
                  <a:pt x="3678" y="449"/>
                </a:lnTo>
                <a:lnTo>
                  <a:pt x="3673" y="447"/>
                </a:lnTo>
                <a:lnTo>
                  <a:pt x="3668" y="446"/>
                </a:lnTo>
                <a:lnTo>
                  <a:pt x="3662" y="445"/>
                </a:lnTo>
                <a:lnTo>
                  <a:pt x="3656" y="446"/>
                </a:lnTo>
                <a:lnTo>
                  <a:pt x="3651" y="447"/>
                </a:lnTo>
                <a:lnTo>
                  <a:pt x="3647" y="448"/>
                </a:lnTo>
                <a:lnTo>
                  <a:pt x="3643" y="450"/>
                </a:lnTo>
                <a:lnTo>
                  <a:pt x="3639" y="453"/>
                </a:lnTo>
                <a:lnTo>
                  <a:pt x="3637" y="456"/>
                </a:lnTo>
                <a:lnTo>
                  <a:pt x="3635" y="459"/>
                </a:lnTo>
                <a:lnTo>
                  <a:pt x="3635" y="463"/>
                </a:lnTo>
                <a:lnTo>
                  <a:pt x="3635" y="466"/>
                </a:lnTo>
                <a:lnTo>
                  <a:pt x="3636" y="469"/>
                </a:lnTo>
                <a:lnTo>
                  <a:pt x="3638" y="471"/>
                </a:lnTo>
                <a:lnTo>
                  <a:pt x="3640" y="474"/>
                </a:lnTo>
                <a:lnTo>
                  <a:pt x="3643" y="476"/>
                </a:lnTo>
                <a:lnTo>
                  <a:pt x="3647" y="478"/>
                </a:lnTo>
                <a:lnTo>
                  <a:pt x="3652" y="479"/>
                </a:lnTo>
                <a:lnTo>
                  <a:pt x="3657" y="481"/>
                </a:lnTo>
                <a:lnTo>
                  <a:pt x="3689" y="487"/>
                </a:lnTo>
                <a:lnTo>
                  <a:pt x="3696" y="488"/>
                </a:lnTo>
                <a:lnTo>
                  <a:pt x="3701" y="490"/>
                </a:lnTo>
                <a:lnTo>
                  <a:pt x="3707" y="492"/>
                </a:lnTo>
                <a:lnTo>
                  <a:pt x="3712" y="494"/>
                </a:lnTo>
                <a:lnTo>
                  <a:pt x="3720" y="499"/>
                </a:lnTo>
                <a:lnTo>
                  <a:pt x="3728" y="504"/>
                </a:lnTo>
                <a:lnTo>
                  <a:pt x="3731" y="507"/>
                </a:lnTo>
                <a:lnTo>
                  <a:pt x="3733" y="511"/>
                </a:lnTo>
                <a:lnTo>
                  <a:pt x="3735" y="514"/>
                </a:lnTo>
                <a:lnTo>
                  <a:pt x="3737" y="518"/>
                </a:lnTo>
                <a:lnTo>
                  <a:pt x="3740" y="526"/>
                </a:lnTo>
                <a:lnTo>
                  <a:pt x="3740" y="530"/>
                </a:lnTo>
                <a:lnTo>
                  <a:pt x="3740" y="535"/>
                </a:lnTo>
                <a:lnTo>
                  <a:pt x="3740" y="539"/>
                </a:lnTo>
                <a:lnTo>
                  <a:pt x="3740" y="543"/>
                </a:lnTo>
                <a:lnTo>
                  <a:pt x="3739" y="547"/>
                </a:lnTo>
                <a:lnTo>
                  <a:pt x="3738" y="551"/>
                </a:lnTo>
                <a:lnTo>
                  <a:pt x="3736" y="555"/>
                </a:lnTo>
                <a:lnTo>
                  <a:pt x="3735" y="559"/>
                </a:lnTo>
                <a:lnTo>
                  <a:pt x="3733" y="562"/>
                </a:lnTo>
                <a:lnTo>
                  <a:pt x="3730" y="565"/>
                </a:lnTo>
                <a:lnTo>
                  <a:pt x="3725" y="572"/>
                </a:lnTo>
                <a:lnTo>
                  <a:pt x="3718" y="577"/>
                </a:lnTo>
                <a:lnTo>
                  <a:pt x="3711" y="582"/>
                </a:lnTo>
                <a:lnTo>
                  <a:pt x="3702" y="586"/>
                </a:lnTo>
                <a:lnTo>
                  <a:pt x="3693" y="589"/>
                </a:lnTo>
                <a:lnTo>
                  <a:pt x="3683" y="591"/>
                </a:lnTo>
                <a:lnTo>
                  <a:pt x="3673" y="593"/>
                </a:lnTo>
                <a:lnTo>
                  <a:pt x="3662" y="593"/>
                </a:lnTo>
                <a:lnTo>
                  <a:pt x="3653" y="593"/>
                </a:lnTo>
                <a:lnTo>
                  <a:pt x="3645" y="592"/>
                </a:lnTo>
                <a:lnTo>
                  <a:pt x="3637" y="591"/>
                </a:lnTo>
                <a:lnTo>
                  <a:pt x="3630" y="589"/>
                </a:lnTo>
                <a:lnTo>
                  <a:pt x="3623" y="587"/>
                </a:lnTo>
                <a:lnTo>
                  <a:pt x="3617" y="585"/>
                </a:lnTo>
                <a:lnTo>
                  <a:pt x="3611" y="582"/>
                </a:lnTo>
                <a:lnTo>
                  <a:pt x="3606" y="578"/>
                </a:lnTo>
                <a:lnTo>
                  <a:pt x="3601" y="575"/>
                </a:lnTo>
                <a:lnTo>
                  <a:pt x="3596" y="570"/>
                </a:lnTo>
                <a:lnTo>
                  <a:pt x="3593" y="566"/>
                </a:lnTo>
                <a:lnTo>
                  <a:pt x="3589" y="561"/>
                </a:lnTo>
                <a:lnTo>
                  <a:pt x="3587" y="556"/>
                </a:lnTo>
                <a:lnTo>
                  <a:pt x="3584" y="550"/>
                </a:lnTo>
                <a:lnTo>
                  <a:pt x="3583" y="545"/>
                </a:lnTo>
                <a:lnTo>
                  <a:pt x="3582" y="538"/>
                </a:lnTo>
                <a:lnTo>
                  <a:pt x="3630" y="536"/>
                </a:lnTo>
                <a:lnTo>
                  <a:pt x="3631" y="541"/>
                </a:lnTo>
                <a:lnTo>
                  <a:pt x="3634" y="545"/>
                </a:lnTo>
                <a:lnTo>
                  <a:pt x="3637" y="549"/>
                </a:lnTo>
                <a:lnTo>
                  <a:pt x="3640" y="552"/>
                </a:lnTo>
                <a:lnTo>
                  <a:pt x="3645" y="555"/>
                </a:lnTo>
                <a:lnTo>
                  <a:pt x="3650" y="556"/>
                </a:lnTo>
                <a:lnTo>
                  <a:pt x="3656" y="557"/>
                </a:lnTo>
                <a:lnTo>
                  <a:pt x="3662" y="558"/>
                </a:lnTo>
                <a:lnTo>
                  <a:pt x="3668" y="557"/>
                </a:lnTo>
                <a:lnTo>
                  <a:pt x="3673" y="557"/>
                </a:lnTo>
                <a:lnTo>
                  <a:pt x="3678" y="555"/>
                </a:lnTo>
                <a:lnTo>
                  <a:pt x="3681" y="554"/>
                </a:lnTo>
                <a:lnTo>
                  <a:pt x="3683" y="553"/>
                </a:lnTo>
                <a:lnTo>
                  <a:pt x="3686" y="550"/>
                </a:lnTo>
                <a:lnTo>
                  <a:pt x="3689" y="547"/>
                </a:lnTo>
                <a:lnTo>
                  <a:pt x="3689" y="545"/>
                </a:lnTo>
                <a:lnTo>
                  <a:pt x="3690" y="544"/>
                </a:lnTo>
                <a:lnTo>
                  <a:pt x="3691" y="540"/>
                </a:lnTo>
                <a:lnTo>
                  <a:pt x="3690" y="537"/>
                </a:lnTo>
                <a:lnTo>
                  <a:pt x="3689" y="534"/>
                </a:lnTo>
                <a:lnTo>
                  <a:pt x="3687" y="531"/>
                </a:lnTo>
                <a:lnTo>
                  <a:pt x="3685" y="529"/>
                </a:lnTo>
                <a:lnTo>
                  <a:pt x="3682" y="527"/>
                </a:lnTo>
                <a:lnTo>
                  <a:pt x="3678" y="525"/>
                </a:lnTo>
                <a:lnTo>
                  <a:pt x="3673" y="523"/>
                </a:lnTo>
                <a:lnTo>
                  <a:pt x="3668" y="522"/>
                </a:lnTo>
                <a:lnTo>
                  <a:pt x="3637" y="516"/>
                </a:lnTo>
                <a:lnTo>
                  <a:pt x="3631" y="515"/>
                </a:lnTo>
                <a:lnTo>
                  <a:pt x="3625" y="513"/>
                </a:lnTo>
                <a:lnTo>
                  <a:pt x="3615" y="509"/>
                </a:lnTo>
                <a:lnTo>
                  <a:pt x="3610" y="507"/>
                </a:lnTo>
                <a:lnTo>
                  <a:pt x="3606" y="504"/>
                </a:lnTo>
                <a:lnTo>
                  <a:pt x="3602" y="501"/>
                </a:lnTo>
                <a:lnTo>
                  <a:pt x="3599" y="498"/>
                </a:lnTo>
                <a:lnTo>
                  <a:pt x="3596" y="495"/>
                </a:lnTo>
                <a:lnTo>
                  <a:pt x="3593" y="492"/>
                </a:lnTo>
                <a:lnTo>
                  <a:pt x="3591" y="488"/>
                </a:lnTo>
                <a:lnTo>
                  <a:pt x="3589" y="484"/>
                </a:lnTo>
                <a:lnTo>
                  <a:pt x="3588" y="480"/>
                </a:lnTo>
                <a:lnTo>
                  <a:pt x="3587" y="475"/>
                </a:lnTo>
                <a:lnTo>
                  <a:pt x="3586" y="471"/>
                </a:lnTo>
                <a:lnTo>
                  <a:pt x="3586" y="466"/>
                </a:lnTo>
                <a:lnTo>
                  <a:pt x="3587" y="459"/>
                </a:lnTo>
                <a:lnTo>
                  <a:pt x="3587" y="454"/>
                </a:lnTo>
                <a:lnTo>
                  <a:pt x="3589" y="448"/>
                </a:lnTo>
                <a:lnTo>
                  <a:pt x="3591" y="443"/>
                </a:lnTo>
                <a:lnTo>
                  <a:pt x="3594" y="438"/>
                </a:lnTo>
                <a:lnTo>
                  <a:pt x="3598" y="433"/>
                </a:lnTo>
                <a:lnTo>
                  <a:pt x="3602" y="429"/>
                </a:lnTo>
                <a:lnTo>
                  <a:pt x="3607" y="425"/>
                </a:lnTo>
                <a:lnTo>
                  <a:pt x="3612" y="422"/>
                </a:lnTo>
                <a:lnTo>
                  <a:pt x="3618" y="419"/>
                </a:lnTo>
                <a:lnTo>
                  <a:pt x="3624" y="416"/>
                </a:lnTo>
                <a:lnTo>
                  <a:pt x="3631" y="414"/>
                </a:lnTo>
                <a:lnTo>
                  <a:pt x="3634" y="413"/>
                </a:lnTo>
                <a:lnTo>
                  <a:pt x="3638" y="413"/>
                </a:lnTo>
                <a:lnTo>
                  <a:pt x="3645" y="412"/>
                </a:lnTo>
                <a:lnTo>
                  <a:pt x="3653" y="411"/>
                </a:lnTo>
                <a:lnTo>
                  <a:pt x="3661" y="411"/>
                </a:lnTo>
                <a:lnTo>
                  <a:pt x="3669" y="411"/>
                </a:lnTo>
                <a:lnTo>
                  <a:pt x="3677" y="412"/>
                </a:lnTo>
                <a:lnTo>
                  <a:pt x="3684" y="413"/>
                </a:lnTo>
                <a:lnTo>
                  <a:pt x="3691" y="414"/>
                </a:lnTo>
                <a:lnTo>
                  <a:pt x="3697" y="416"/>
                </a:lnTo>
                <a:lnTo>
                  <a:pt x="3703" y="419"/>
                </a:lnTo>
                <a:lnTo>
                  <a:pt x="3709" y="421"/>
                </a:lnTo>
                <a:lnTo>
                  <a:pt x="3714" y="425"/>
                </a:lnTo>
                <a:lnTo>
                  <a:pt x="3718" y="428"/>
                </a:lnTo>
                <a:lnTo>
                  <a:pt x="3723" y="432"/>
                </a:lnTo>
                <a:lnTo>
                  <a:pt x="3726" y="437"/>
                </a:lnTo>
                <a:lnTo>
                  <a:pt x="3728" y="439"/>
                </a:lnTo>
                <a:lnTo>
                  <a:pt x="3729" y="441"/>
                </a:lnTo>
                <a:lnTo>
                  <a:pt x="3732" y="446"/>
                </a:lnTo>
                <a:lnTo>
                  <a:pt x="3734" y="452"/>
                </a:lnTo>
                <a:lnTo>
                  <a:pt x="3735" y="457"/>
                </a:lnTo>
                <a:lnTo>
                  <a:pt x="3736" y="463"/>
                </a:lnTo>
                <a:close/>
                <a:moveTo>
                  <a:pt x="3797" y="390"/>
                </a:moveTo>
                <a:lnTo>
                  <a:pt x="3792" y="390"/>
                </a:lnTo>
                <a:lnTo>
                  <a:pt x="3787" y="388"/>
                </a:lnTo>
                <a:lnTo>
                  <a:pt x="3783" y="386"/>
                </a:lnTo>
                <a:lnTo>
                  <a:pt x="3778" y="383"/>
                </a:lnTo>
                <a:lnTo>
                  <a:pt x="3775" y="379"/>
                </a:lnTo>
                <a:lnTo>
                  <a:pt x="3773" y="375"/>
                </a:lnTo>
                <a:lnTo>
                  <a:pt x="3771" y="370"/>
                </a:lnTo>
                <a:lnTo>
                  <a:pt x="3771" y="365"/>
                </a:lnTo>
                <a:lnTo>
                  <a:pt x="3771" y="360"/>
                </a:lnTo>
                <a:lnTo>
                  <a:pt x="3773" y="356"/>
                </a:lnTo>
                <a:lnTo>
                  <a:pt x="3775" y="352"/>
                </a:lnTo>
                <a:lnTo>
                  <a:pt x="3778" y="348"/>
                </a:lnTo>
                <a:lnTo>
                  <a:pt x="3783" y="345"/>
                </a:lnTo>
                <a:lnTo>
                  <a:pt x="3787" y="342"/>
                </a:lnTo>
                <a:lnTo>
                  <a:pt x="3792" y="341"/>
                </a:lnTo>
                <a:lnTo>
                  <a:pt x="3797" y="341"/>
                </a:lnTo>
                <a:lnTo>
                  <a:pt x="3802" y="341"/>
                </a:lnTo>
                <a:lnTo>
                  <a:pt x="3807" y="342"/>
                </a:lnTo>
                <a:lnTo>
                  <a:pt x="3812" y="345"/>
                </a:lnTo>
                <a:lnTo>
                  <a:pt x="3816" y="348"/>
                </a:lnTo>
                <a:lnTo>
                  <a:pt x="3819" y="352"/>
                </a:lnTo>
                <a:lnTo>
                  <a:pt x="3822" y="356"/>
                </a:lnTo>
                <a:lnTo>
                  <a:pt x="3823" y="360"/>
                </a:lnTo>
                <a:lnTo>
                  <a:pt x="3824" y="365"/>
                </a:lnTo>
                <a:lnTo>
                  <a:pt x="3823" y="370"/>
                </a:lnTo>
                <a:lnTo>
                  <a:pt x="3822" y="375"/>
                </a:lnTo>
                <a:lnTo>
                  <a:pt x="3819" y="379"/>
                </a:lnTo>
                <a:lnTo>
                  <a:pt x="3816" y="383"/>
                </a:lnTo>
                <a:lnTo>
                  <a:pt x="3812" y="386"/>
                </a:lnTo>
                <a:lnTo>
                  <a:pt x="3807" y="388"/>
                </a:lnTo>
                <a:lnTo>
                  <a:pt x="3802" y="390"/>
                </a:lnTo>
                <a:lnTo>
                  <a:pt x="3797" y="390"/>
                </a:lnTo>
                <a:close/>
                <a:moveTo>
                  <a:pt x="3772" y="413"/>
                </a:moveTo>
                <a:lnTo>
                  <a:pt x="3822" y="413"/>
                </a:lnTo>
                <a:lnTo>
                  <a:pt x="3822" y="590"/>
                </a:lnTo>
                <a:lnTo>
                  <a:pt x="3772" y="590"/>
                </a:lnTo>
                <a:lnTo>
                  <a:pt x="3772" y="413"/>
                </a:lnTo>
                <a:close/>
                <a:moveTo>
                  <a:pt x="3955" y="413"/>
                </a:moveTo>
                <a:lnTo>
                  <a:pt x="3955" y="450"/>
                </a:lnTo>
                <a:lnTo>
                  <a:pt x="3921" y="450"/>
                </a:lnTo>
                <a:lnTo>
                  <a:pt x="3921" y="535"/>
                </a:lnTo>
                <a:lnTo>
                  <a:pt x="3922" y="540"/>
                </a:lnTo>
                <a:lnTo>
                  <a:pt x="3923" y="544"/>
                </a:lnTo>
                <a:lnTo>
                  <a:pt x="3923" y="545"/>
                </a:lnTo>
                <a:lnTo>
                  <a:pt x="3924" y="547"/>
                </a:lnTo>
                <a:lnTo>
                  <a:pt x="3926" y="549"/>
                </a:lnTo>
                <a:lnTo>
                  <a:pt x="3929" y="551"/>
                </a:lnTo>
                <a:lnTo>
                  <a:pt x="3931" y="552"/>
                </a:lnTo>
                <a:lnTo>
                  <a:pt x="3935" y="552"/>
                </a:lnTo>
                <a:lnTo>
                  <a:pt x="3938" y="553"/>
                </a:lnTo>
                <a:lnTo>
                  <a:pt x="3945" y="552"/>
                </a:lnTo>
                <a:lnTo>
                  <a:pt x="3950" y="551"/>
                </a:lnTo>
                <a:lnTo>
                  <a:pt x="3958" y="587"/>
                </a:lnTo>
                <a:lnTo>
                  <a:pt x="3948" y="590"/>
                </a:lnTo>
                <a:lnTo>
                  <a:pt x="3940" y="591"/>
                </a:lnTo>
                <a:lnTo>
                  <a:pt x="3931" y="592"/>
                </a:lnTo>
                <a:lnTo>
                  <a:pt x="3925" y="592"/>
                </a:lnTo>
                <a:lnTo>
                  <a:pt x="3919" y="592"/>
                </a:lnTo>
                <a:lnTo>
                  <a:pt x="3913" y="591"/>
                </a:lnTo>
                <a:lnTo>
                  <a:pt x="3907" y="590"/>
                </a:lnTo>
                <a:lnTo>
                  <a:pt x="3902" y="588"/>
                </a:lnTo>
                <a:lnTo>
                  <a:pt x="3896" y="586"/>
                </a:lnTo>
                <a:lnTo>
                  <a:pt x="3892" y="583"/>
                </a:lnTo>
                <a:lnTo>
                  <a:pt x="3887" y="581"/>
                </a:lnTo>
                <a:lnTo>
                  <a:pt x="3884" y="577"/>
                </a:lnTo>
                <a:lnTo>
                  <a:pt x="3880" y="573"/>
                </a:lnTo>
                <a:lnTo>
                  <a:pt x="3878" y="569"/>
                </a:lnTo>
                <a:lnTo>
                  <a:pt x="3875" y="564"/>
                </a:lnTo>
                <a:lnTo>
                  <a:pt x="3874" y="559"/>
                </a:lnTo>
                <a:lnTo>
                  <a:pt x="3872" y="554"/>
                </a:lnTo>
                <a:lnTo>
                  <a:pt x="3872" y="548"/>
                </a:lnTo>
                <a:lnTo>
                  <a:pt x="3871" y="542"/>
                </a:lnTo>
                <a:lnTo>
                  <a:pt x="3871" y="450"/>
                </a:lnTo>
                <a:lnTo>
                  <a:pt x="3847" y="450"/>
                </a:lnTo>
                <a:lnTo>
                  <a:pt x="3847" y="413"/>
                </a:lnTo>
                <a:lnTo>
                  <a:pt x="3871" y="413"/>
                </a:lnTo>
                <a:lnTo>
                  <a:pt x="3871" y="371"/>
                </a:lnTo>
                <a:lnTo>
                  <a:pt x="3921" y="371"/>
                </a:lnTo>
                <a:lnTo>
                  <a:pt x="3921" y="413"/>
                </a:lnTo>
                <a:lnTo>
                  <a:pt x="3955" y="413"/>
                </a:lnTo>
                <a:close/>
                <a:moveTo>
                  <a:pt x="4062" y="593"/>
                </a:moveTo>
                <a:lnTo>
                  <a:pt x="4056" y="593"/>
                </a:lnTo>
                <a:lnTo>
                  <a:pt x="4049" y="592"/>
                </a:lnTo>
                <a:lnTo>
                  <a:pt x="4037" y="590"/>
                </a:lnTo>
                <a:lnTo>
                  <a:pt x="4031" y="589"/>
                </a:lnTo>
                <a:lnTo>
                  <a:pt x="4026" y="587"/>
                </a:lnTo>
                <a:lnTo>
                  <a:pt x="4015" y="582"/>
                </a:lnTo>
                <a:lnTo>
                  <a:pt x="4011" y="579"/>
                </a:lnTo>
                <a:lnTo>
                  <a:pt x="4006" y="576"/>
                </a:lnTo>
                <a:lnTo>
                  <a:pt x="4002" y="572"/>
                </a:lnTo>
                <a:lnTo>
                  <a:pt x="3998" y="569"/>
                </a:lnTo>
                <a:lnTo>
                  <a:pt x="3991" y="560"/>
                </a:lnTo>
                <a:lnTo>
                  <a:pt x="3988" y="555"/>
                </a:lnTo>
                <a:lnTo>
                  <a:pt x="3985" y="550"/>
                </a:lnTo>
                <a:lnTo>
                  <a:pt x="3981" y="540"/>
                </a:lnTo>
                <a:lnTo>
                  <a:pt x="3979" y="534"/>
                </a:lnTo>
                <a:lnTo>
                  <a:pt x="3977" y="528"/>
                </a:lnTo>
                <a:lnTo>
                  <a:pt x="3976" y="522"/>
                </a:lnTo>
                <a:lnTo>
                  <a:pt x="3975" y="516"/>
                </a:lnTo>
                <a:lnTo>
                  <a:pt x="3975" y="509"/>
                </a:lnTo>
                <a:lnTo>
                  <a:pt x="3975" y="502"/>
                </a:lnTo>
                <a:lnTo>
                  <a:pt x="3975" y="495"/>
                </a:lnTo>
                <a:lnTo>
                  <a:pt x="3975" y="489"/>
                </a:lnTo>
                <a:lnTo>
                  <a:pt x="3976" y="483"/>
                </a:lnTo>
                <a:lnTo>
                  <a:pt x="3977" y="477"/>
                </a:lnTo>
                <a:lnTo>
                  <a:pt x="3981" y="465"/>
                </a:lnTo>
                <a:lnTo>
                  <a:pt x="3983" y="459"/>
                </a:lnTo>
                <a:lnTo>
                  <a:pt x="3985" y="454"/>
                </a:lnTo>
                <a:lnTo>
                  <a:pt x="3991" y="445"/>
                </a:lnTo>
                <a:lnTo>
                  <a:pt x="3994" y="440"/>
                </a:lnTo>
                <a:lnTo>
                  <a:pt x="3998" y="436"/>
                </a:lnTo>
                <a:lnTo>
                  <a:pt x="4002" y="432"/>
                </a:lnTo>
                <a:lnTo>
                  <a:pt x="4006" y="428"/>
                </a:lnTo>
                <a:lnTo>
                  <a:pt x="4015" y="422"/>
                </a:lnTo>
                <a:lnTo>
                  <a:pt x="4020" y="419"/>
                </a:lnTo>
                <a:lnTo>
                  <a:pt x="4025" y="417"/>
                </a:lnTo>
                <a:lnTo>
                  <a:pt x="4030" y="415"/>
                </a:lnTo>
                <a:lnTo>
                  <a:pt x="4036" y="413"/>
                </a:lnTo>
                <a:lnTo>
                  <a:pt x="4042" y="412"/>
                </a:lnTo>
                <a:lnTo>
                  <a:pt x="4048" y="411"/>
                </a:lnTo>
                <a:lnTo>
                  <a:pt x="4060" y="411"/>
                </a:lnTo>
                <a:lnTo>
                  <a:pt x="4072" y="411"/>
                </a:lnTo>
                <a:lnTo>
                  <a:pt x="4083" y="413"/>
                </a:lnTo>
                <a:lnTo>
                  <a:pt x="4088" y="414"/>
                </a:lnTo>
                <a:lnTo>
                  <a:pt x="4093" y="416"/>
                </a:lnTo>
                <a:lnTo>
                  <a:pt x="4103" y="421"/>
                </a:lnTo>
                <a:lnTo>
                  <a:pt x="4111" y="426"/>
                </a:lnTo>
                <a:lnTo>
                  <a:pt x="4116" y="429"/>
                </a:lnTo>
                <a:lnTo>
                  <a:pt x="4119" y="433"/>
                </a:lnTo>
                <a:lnTo>
                  <a:pt x="4126" y="441"/>
                </a:lnTo>
                <a:lnTo>
                  <a:pt x="4129" y="446"/>
                </a:lnTo>
                <a:lnTo>
                  <a:pt x="4132" y="450"/>
                </a:lnTo>
                <a:lnTo>
                  <a:pt x="4135" y="456"/>
                </a:lnTo>
                <a:lnTo>
                  <a:pt x="4137" y="461"/>
                </a:lnTo>
                <a:lnTo>
                  <a:pt x="4139" y="467"/>
                </a:lnTo>
                <a:lnTo>
                  <a:pt x="4141" y="473"/>
                </a:lnTo>
                <a:lnTo>
                  <a:pt x="4142" y="479"/>
                </a:lnTo>
                <a:lnTo>
                  <a:pt x="4143" y="486"/>
                </a:lnTo>
                <a:lnTo>
                  <a:pt x="4143" y="493"/>
                </a:lnTo>
                <a:lnTo>
                  <a:pt x="4143" y="500"/>
                </a:lnTo>
                <a:lnTo>
                  <a:pt x="4143" y="514"/>
                </a:lnTo>
                <a:lnTo>
                  <a:pt x="4023" y="514"/>
                </a:lnTo>
                <a:lnTo>
                  <a:pt x="4023" y="519"/>
                </a:lnTo>
                <a:lnTo>
                  <a:pt x="4024" y="523"/>
                </a:lnTo>
                <a:lnTo>
                  <a:pt x="4026" y="532"/>
                </a:lnTo>
                <a:lnTo>
                  <a:pt x="4027" y="535"/>
                </a:lnTo>
                <a:lnTo>
                  <a:pt x="4029" y="539"/>
                </a:lnTo>
                <a:lnTo>
                  <a:pt x="4031" y="542"/>
                </a:lnTo>
                <a:lnTo>
                  <a:pt x="4034" y="545"/>
                </a:lnTo>
                <a:lnTo>
                  <a:pt x="4037" y="548"/>
                </a:lnTo>
                <a:lnTo>
                  <a:pt x="4040" y="550"/>
                </a:lnTo>
                <a:lnTo>
                  <a:pt x="4043" y="552"/>
                </a:lnTo>
                <a:lnTo>
                  <a:pt x="4047" y="554"/>
                </a:lnTo>
                <a:lnTo>
                  <a:pt x="4050" y="555"/>
                </a:lnTo>
                <a:lnTo>
                  <a:pt x="4054" y="556"/>
                </a:lnTo>
                <a:lnTo>
                  <a:pt x="4063" y="557"/>
                </a:lnTo>
                <a:lnTo>
                  <a:pt x="4069" y="556"/>
                </a:lnTo>
                <a:lnTo>
                  <a:pt x="4075" y="555"/>
                </a:lnTo>
                <a:lnTo>
                  <a:pt x="4080" y="554"/>
                </a:lnTo>
                <a:lnTo>
                  <a:pt x="4084" y="551"/>
                </a:lnTo>
                <a:lnTo>
                  <a:pt x="4087" y="550"/>
                </a:lnTo>
                <a:lnTo>
                  <a:pt x="4089" y="548"/>
                </a:lnTo>
                <a:lnTo>
                  <a:pt x="4092" y="545"/>
                </a:lnTo>
                <a:lnTo>
                  <a:pt x="4095" y="541"/>
                </a:lnTo>
                <a:lnTo>
                  <a:pt x="4097" y="536"/>
                </a:lnTo>
                <a:lnTo>
                  <a:pt x="4142" y="539"/>
                </a:lnTo>
                <a:lnTo>
                  <a:pt x="4141" y="545"/>
                </a:lnTo>
                <a:lnTo>
                  <a:pt x="4139" y="551"/>
                </a:lnTo>
                <a:lnTo>
                  <a:pt x="4136" y="556"/>
                </a:lnTo>
                <a:lnTo>
                  <a:pt x="4133" y="561"/>
                </a:lnTo>
                <a:lnTo>
                  <a:pt x="4130" y="566"/>
                </a:lnTo>
                <a:lnTo>
                  <a:pt x="4126" y="570"/>
                </a:lnTo>
                <a:lnTo>
                  <a:pt x="4121" y="575"/>
                </a:lnTo>
                <a:lnTo>
                  <a:pt x="4116" y="578"/>
                </a:lnTo>
                <a:lnTo>
                  <a:pt x="4111" y="582"/>
                </a:lnTo>
                <a:lnTo>
                  <a:pt x="4105" y="585"/>
                </a:lnTo>
                <a:lnTo>
                  <a:pt x="4099" y="587"/>
                </a:lnTo>
                <a:lnTo>
                  <a:pt x="4092" y="589"/>
                </a:lnTo>
                <a:lnTo>
                  <a:pt x="4089" y="590"/>
                </a:lnTo>
                <a:lnTo>
                  <a:pt x="4085" y="591"/>
                </a:lnTo>
                <a:lnTo>
                  <a:pt x="4078" y="592"/>
                </a:lnTo>
                <a:lnTo>
                  <a:pt x="4070" y="593"/>
                </a:lnTo>
                <a:lnTo>
                  <a:pt x="4062" y="593"/>
                </a:lnTo>
                <a:close/>
                <a:moveTo>
                  <a:pt x="4023" y="483"/>
                </a:moveTo>
                <a:lnTo>
                  <a:pt x="4097" y="483"/>
                </a:lnTo>
                <a:lnTo>
                  <a:pt x="4097" y="480"/>
                </a:lnTo>
                <a:lnTo>
                  <a:pt x="4097" y="476"/>
                </a:lnTo>
                <a:lnTo>
                  <a:pt x="4096" y="472"/>
                </a:lnTo>
                <a:lnTo>
                  <a:pt x="4095" y="469"/>
                </a:lnTo>
                <a:lnTo>
                  <a:pt x="4093" y="466"/>
                </a:lnTo>
                <a:lnTo>
                  <a:pt x="4092" y="463"/>
                </a:lnTo>
                <a:lnTo>
                  <a:pt x="4089" y="460"/>
                </a:lnTo>
                <a:lnTo>
                  <a:pt x="4087" y="457"/>
                </a:lnTo>
                <a:lnTo>
                  <a:pt x="4082" y="453"/>
                </a:lnTo>
                <a:lnTo>
                  <a:pt x="4076" y="450"/>
                </a:lnTo>
                <a:lnTo>
                  <a:pt x="4069" y="448"/>
                </a:lnTo>
                <a:lnTo>
                  <a:pt x="4061" y="447"/>
                </a:lnTo>
                <a:lnTo>
                  <a:pt x="4053" y="448"/>
                </a:lnTo>
                <a:lnTo>
                  <a:pt x="4050" y="449"/>
                </a:lnTo>
                <a:lnTo>
                  <a:pt x="4046" y="450"/>
                </a:lnTo>
                <a:lnTo>
                  <a:pt x="4040" y="453"/>
                </a:lnTo>
                <a:lnTo>
                  <a:pt x="4037" y="455"/>
                </a:lnTo>
                <a:lnTo>
                  <a:pt x="4034" y="458"/>
                </a:lnTo>
                <a:lnTo>
                  <a:pt x="4030" y="463"/>
                </a:lnTo>
                <a:lnTo>
                  <a:pt x="4026" y="470"/>
                </a:lnTo>
                <a:lnTo>
                  <a:pt x="4025" y="473"/>
                </a:lnTo>
                <a:lnTo>
                  <a:pt x="4024" y="476"/>
                </a:lnTo>
                <a:lnTo>
                  <a:pt x="4023" y="483"/>
                </a:lnTo>
                <a:close/>
                <a:moveTo>
                  <a:pt x="4267" y="413"/>
                </a:moveTo>
                <a:lnTo>
                  <a:pt x="4267" y="450"/>
                </a:lnTo>
                <a:lnTo>
                  <a:pt x="4234" y="450"/>
                </a:lnTo>
                <a:lnTo>
                  <a:pt x="4234" y="535"/>
                </a:lnTo>
                <a:lnTo>
                  <a:pt x="4234" y="540"/>
                </a:lnTo>
                <a:lnTo>
                  <a:pt x="4235" y="544"/>
                </a:lnTo>
                <a:lnTo>
                  <a:pt x="4236" y="545"/>
                </a:lnTo>
                <a:lnTo>
                  <a:pt x="4236" y="547"/>
                </a:lnTo>
                <a:lnTo>
                  <a:pt x="4238" y="549"/>
                </a:lnTo>
                <a:lnTo>
                  <a:pt x="4241" y="551"/>
                </a:lnTo>
                <a:lnTo>
                  <a:pt x="4244" y="552"/>
                </a:lnTo>
                <a:lnTo>
                  <a:pt x="4247" y="552"/>
                </a:lnTo>
                <a:lnTo>
                  <a:pt x="4250" y="553"/>
                </a:lnTo>
                <a:lnTo>
                  <a:pt x="4257" y="552"/>
                </a:lnTo>
                <a:lnTo>
                  <a:pt x="4263" y="551"/>
                </a:lnTo>
                <a:lnTo>
                  <a:pt x="4270" y="587"/>
                </a:lnTo>
                <a:lnTo>
                  <a:pt x="4260" y="590"/>
                </a:lnTo>
                <a:lnTo>
                  <a:pt x="4253" y="591"/>
                </a:lnTo>
                <a:lnTo>
                  <a:pt x="4244" y="592"/>
                </a:lnTo>
                <a:lnTo>
                  <a:pt x="4237" y="592"/>
                </a:lnTo>
                <a:lnTo>
                  <a:pt x="4231" y="592"/>
                </a:lnTo>
                <a:lnTo>
                  <a:pt x="4225" y="591"/>
                </a:lnTo>
                <a:lnTo>
                  <a:pt x="4220" y="590"/>
                </a:lnTo>
                <a:lnTo>
                  <a:pt x="4214" y="588"/>
                </a:lnTo>
                <a:lnTo>
                  <a:pt x="4210" y="586"/>
                </a:lnTo>
                <a:lnTo>
                  <a:pt x="4205" y="583"/>
                </a:lnTo>
                <a:lnTo>
                  <a:pt x="4201" y="581"/>
                </a:lnTo>
                <a:lnTo>
                  <a:pt x="4197" y="577"/>
                </a:lnTo>
                <a:lnTo>
                  <a:pt x="4194" y="573"/>
                </a:lnTo>
                <a:lnTo>
                  <a:pt x="4191" y="569"/>
                </a:lnTo>
                <a:lnTo>
                  <a:pt x="4189" y="564"/>
                </a:lnTo>
                <a:lnTo>
                  <a:pt x="4187" y="559"/>
                </a:lnTo>
                <a:lnTo>
                  <a:pt x="4186" y="554"/>
                </a:lnTo>
                <a:lnTo>
                  <a:pt x="4185" y="548"/>
                </a:lnTo>
                <a:lnTo>
                  <a:pt x="4185" y="542"/>
                </a:lnTo>
                <a:lnTo>
                  <a:pt x="4185" y="450"/>
                </a:lnTo>
                <a:lnTo>
                  <a:pt x="4161" y="450"/>
                </a:lnTo>
                <a:lnTo>
                  <a:pt x="4161" y="413"/>
                </a:lnTo>
                <a:lnTo>
                  <a:pt x="4185" y="413"/>
                </a:lnTo>
                <a:lnTo>
                  <a:pt x="4185" y="371"/>
                </a:lnTo>
                <a:lnTo>
                  <a:pt x="4234" y="371"/>
                </a:lnTo>
                <a:lnTo>
                  <a:pt x="4234" y="413"/>
                </a:lnTo>
                <a:lnTo>
                  <a:pt x="4267" y="413"/>
                </a:lnTo>
                <a:close/>
                <a:moveTo>
                  <a:pt x="4376" y="593"/>
                </a:moveTo>
                <a:lnTo>
                  <a:pt x="4369" y="593"/>
                </a:lnTo>
                <a:lnTo>
                  <a:pt x="4363" y="592"/>
                </a:lnTo>
                <a:lnTo>
                  <a:pt x="4349" y="590"/>
                </a:lnTo>
                <a:lnTo>
                  <a:pt x="4344" y="589"/>
                </a:lnTo>
                <a:lnTo>
                  <a:pt x="4338" y="587"/>
                </a:lnTo>
                <a:lnTo>
                  <a:pt x="4328" y="582"/>
                </a:lnTo>
                <a:lnTo>
                  <a:pt x="4323" y="579"/>
                </a:lnTo>
                <a:lnTo>
                  <a:pt x="4319" y="576"/>
                </a:lnTo>
                <a:lnTo>
                  <a:pt x="4314" y="572"/>
                </a:lnTo>
                <a:lnTo>
                  <a:pt x="4310" y="569"/>
                </a:lnTo>
                <a:lnTo>
                  <a:pt x="4303" y="560"/>
                </a:lnTo>
                <a:lnTo>
                  <a:pt x="4300" y="555"/>
                </a:lnTo>
                <a:lnTo>
                  <a:pt x="4298" y="550"/>
                </a:lnTo>
                <a:lnTo>
                  <a:pt x="4293" y="540"/>
                </a:lnTo>
                <a:lnTo>
                  <a:pt x="4291" y="534"/>
                </a:lnTo>
                <a:lnTo>
                  <a:pt x="4290" y="528"/>
                </a:lnTo>
                <a:lnTo>
                  <a:pt x="4289" y="522"/>
                </a:lnTo>
                <a:lnTo>
                  <a:pt x="4288" y="516"/>
                </a:lnTo>
                <a:lnTo>
                  <a:pt x="4287" y="509"/>
                </a:lnTo>
                <a:lnTo>
                  <a:pt x="4287" y="502"/>
                </a:lnTo>
                <a:lnTo>
                  <a:pt x="4287" y="495"/>
                </a:lnTo>
                <a:lnTo>
                  <a:pt x="4288" y="489"/>
                </a:lnTo>
                <a:lnTo>
                  <a:pt x="4289" y="483"/>
                </a:lnTo>
                <a:lnTo>
                  <a:pt x="4290" y="477"/>
                </a:lnTo>
                <a:lnTo>
                  <a:pt x="4293" y="465"/>
                </a:lnTo>
                <a:lnTo>
                  <a:pt x="4295" y="459"/>
                </a:lnTo>
                <a:lnTo>
                  <a:pt x="4298" y="454"/>
                </a:lnTo>
                <a:lnTo>
                  <a:pt x="4303" y="445"/>
                </a:lnTo>
                <a:lnTo>
                  <a:pt x="4307" y="440"/>
                </a:lnTo>
                <a:lnTo>
                  <a:pt x="4310" y="436"/>
                </a:lnTo>
                <a:lnTo>
                  <a:pt x="4314" y="432"/>
                </a:lnTo>
                <a:lnTo>
                  <a:pt x="4318" y="428"/>
                </a:lnTo>
                <a:lnTo>
                  <a:pt x="4327" y="422"/>
                </a:lnTo>
                <a:lnTo>
                  <a:pt x="4332" y="419"/>
                </a:lnTo>
                <a:lnTo>
                  <a:pt x="4338" y="417"/>
                </a:lnTo>
                <a:lnTo>
                  <a:pt x="4343" y="415"/>
                </a:lnTo>
                <a:lnTo>
                  <a:pt x="4348" y="413"/>
                </a:lnTo>
                <a:lnTo>
                  <a:pt x="4354" y="412"/>
                </a:lnTo>
                <a:lnTo>
                  <a:pt x="4361" y="411"/>
                </a:lnTo>
                <a:lnTo>
                  <a:pt x="4374" y="411"/>
                </a:lnTo>
                <a:lnTo>
                  <a:pt x="4385" y="411"/>
                </a:lnTo>
                <a:lnTo>
                  <a:pt x="4396" y="413"/>
                </a:lnTo>
                <a:lnTo>
                  <a:pt x="4401" y="414"/>
                </a:lnTo>
                <a:lnTo>
                  <a:pt x="4406" y="416"/>
                </a:lnTo>
                <a:lnTo>
                  <a:pt x="4416" y="421"/>
                </a:lnTo>
                <a:lnTo>
                  <a:pt x="4425" y="426"/>
                </a:lnTo>
                <a:lnTo>
                  <a:pt x="4429" y="429"/>
                </a:lnTo>
                <a:lnTo>
                  <a:pt x="4433" y="433"/>
                </a:lnTo>
                <a:lnTo>
                  <a:pt x="4440" y="441"/>
                </a:lnTo>
                <a:lnTo>
                  <a:pt x="4443" y="446"/>
                </a:lnTo>
                <a:lnTo>
                  <a:pt x="4446" y="450"/>
                </a:lnTo>
                <a:lnTo>
                  <a:pt x="4448" y="456"/>
                </a:lnTo>
                <a:lnTo>
                  <a:pt x="4451" y="461"/>
                </a:lnTo>
                <a:lnTo>
                  <a:pt x="4453" y="467"/>
                </a:lnTo>
                <a:lnTo>
                  <a:pt x="4454" y="473"/>
                </a:lnTo>
                <a:lnTo>
                  <a:pt x="4455" y="479"/>
                </a:lnTo>
                <a:lnTo>
                  <a:pt x="4456" y="486"/>
                </a:lnTo>
                <a:lnTo>
                  <a:pt x="4457" y="493"/>
                </a:lnTo>
                <a:lnTo>
                  <a:pt x="4457" y="500"/>
                </a:lnTo>
                <a:lnTo>
                  <a:pt x="4457" y="514"/>
                </a:lnTo>
                <a:lnTo>
                  <a:pt x="4335" y="514"/>
                </a:lnTo>
                <a:lnTo>
                  <a:pt x="4336" y="519"/>
                </a:lnTo>
                <a:lnTo>
                  <a:pt x="4336" y="523"/>
                </a:lnTo>
                <a:lnTo>
                  <a:pt x="4338" y="532"/>
                </a:lnTo>
                <a:lnTo>
                  <a:pt x="4342" y="539"/>
                </a:lnTo>
                <a:lnTo>
                  <a:pt x="4344" y="542"/>
                </a:lnTo>
                <a:lnTo>
                  <a:pt x="4346" y="545"/>
                </a:lnTo>
                <a:lnTo>
                  <a:pt x="4349" y="548"/>
                </a:lnTo>
                <a:lnTo>
                  <a:pt x="4352" y="550"/>
                </a:lnTo>
                <a:lnTo>
                  <a:pt x="4355" y="552"/>
                </a:lnTo>
                <a:lnTo>
                  <a:pt x="4360" y="554"/>
                </a:lnTo>
                <a:lnTo>
                  <a:pt x="4364" y="555"/>
                </a:lnTo>
                <a:lnTo>
                  <a:pt x="4368" y="556"/>
                </a:lnTo>
                <a:lnTo>
                  <a:pt x="4377" y="557"/>
                </a:lnTo>
                <a:lnTo>
                  <a:pt x="4382" y="556"/>
                </a:lnTo>
                <a:lnTo>
                  <a:pt x="4388" y="555"/>
                </a:lnTo>
                <a:lnTo>
                  <a:pt x="4393" y="554"/>
                </a:lnTo>
                <a:lnTo>
                  <a:pt x="4398" y="551"/>
                </a:lnTo>
                <a:lnTo>
                  <a:pt x="4400" y="550"/>
                </a:lnTo>
                <a:lnTo>
                  <a:pt x="4402" y="548"/>
                </a:lnTo>
                <a:lnTo>
                  <a:pt x="4405" y="545"/>
                </a:lnTo>
                <a:lnTo>
                  <a:pt x="4408" y="541"/>
                </a:lnTo>
                <a:lnTo>
                  <a:pt x="4410" y="536"/>
                </a:lnTo>
                <a:lnTo>
                  <a:pt x="4456" y="539"/>
                </a:lnTo>
                <a:lnTo>
                  <a:pt x="4454" y="545"/>
                </a:lnTo>
                <a:lnTo>
                  <a:pt x="4452" y="551"/>
                </a:lnTo>
                <a:lnTo>
                  <a:pt x="4450" y="556"/>
                </a:lnTo>
                <a:lnTo>
                  <a:pt x="4447" y="561"/>
                </a:lnTo>
                <a:lnTo>
                  <a:pt x="4443" y="566"/>
                </a:lnTo>
                <a:lnTo>
                  <a:pt x="4439" y="570"/>
                </a:lnTo>
                <a:lnTo>
                  <a:pt x="4435" y="575"/>
                </a:lnTo>
                <a:lnTo>
                  <a:pt x="4430" y="578"/>
                </a:lnTo>
                <a:lnTo>
                  <a:pt x="4424" y="582"/>
                </a:lnTo>
                <a:lnTo>
                  <a:pt x="4418" y="585"/>
                </a:lnTo>
                <a:lnTo>
                  <a:pt x="4412" y="587"/>
                </a:lnTo>
                <a:lnTo>
                  <a:pt x="4406" y="589"/>
                </a:lnTo>
                <a:lnTo>
                  <a:pt x="4402" y="590"/>
                </a:lnTo>
                <a:lnTo>
                  <a:pt x="4399" y="591"/>
                </a:lnTo>
                <a:lnTo>
                  <a:pt x="4391" y="592"/>
                </a:lnTo>
                <a:lnTo>
                  <a:pt x="4384" y="593"/>
                </a:lnTo>
                <a:lnTo>
                  <a:pt x="4376" y="593"/>
                </a:lnTo>
                <a:close/>
                <a:moveTo>
                  <a:pt x="4335" y="483"/>
                </a:moveTo>
                <a:lnTo>
                  <a:pt x="4411" y="483"/>
                </a:lnTo>
                <a:lnTo>
                  <a:pt x="4411" y="480"/>
                </a:lnTo>
                <a:lnTo>
                  <a:pt x="4410" y="476"/>
                </a:lnTo>
                <a:lnTo>
                  <a:pt x="4409" y="472"/>
                </a:lnTo>
                <a:lnTo>
                  <a:pt x="4408" y="469"/>
                </a:lnTo>
                <a:lnTo>
                  <a:pt x="4407" y="466"/>
                </a:lnTo>
                <a:lnTo>
                  <a:pt x="4405" y="463"/>
                </a:lnTo>
                <a:lnTo>
                  <a:pt x="4403" y="460"/>
                </a:lnTo>
                <a:lnTo>
                  <a:pt x="4401" y="457"/>
                </a:lnTo>
                <a:lnTo>
                  <a:pt x="4395" y="453"/>
                </a:lnTo>
                <a:lnTo>
                  <a:pt x="4389" y="450"/>
                </a:lnTo>
                <a:lnTo>
                  <a:pt x="4382" y="448"/>
                </a:lnTo>
                <a:lnTo>
                  <a:pt x="4375" y="447"/>
                </a:lnTo>
                <a:lnTo>
                  <a:pt x="4367" y="448"/>
                </a:lnTo>
                <a:lnTo>
                  <a:pt x="4363" y="449"/>
                </a:lnTo>
                <a:lnTo>
                  <a:pt x="4360" y="450"/>
                </a:lnTo>
                <a:lnTo>
                  <a:pt x="4352" y="453"/>
                </a:lnTo>
                <a:lnTo>
                  <a:pt x="4349" y="455"/>
                </a:lnTo>
                <a:lnTo>
                  <a:pt x="4347" y="458"/>
                </a:lnTo>
                <a:lnTo>
                  <a:pt x="4342" y="463"/>
                </a:lnTo>
                <a:lnTo>
                  <a:pt x="4339" y="470"/>
                </a:lnTo>
                <a:lnTo>
                  <a:pt x="4337" y="473"/>
                </a:lnTo>
                <a:lnTo>
                  <a:pt x="4336" y="476"/>
                </a:lnTo>
                <a:lnTo>
                  <a:pt x="4335" y="483"/>
                </a:lnTo>
                <a:close/>
                <a:moveTo>
                  <a:pt x="4580" y="413"/>
                </a:moveTo>
                <a:lnTo>
                  <a:pt x="4580" y="450"/>
                </a:lnTo>
                <a:lnTo>
                  <a:pt x="4547" y="450"/>
                </a:lnTo>
                <a:lnTo>
                  <a:pt x="4547" y="535"/>
                </a:lnTo>
                <a:lnTo>
                  <a:pt x="4548" y="540"/>
                </a:lnTo>
                <a:lnTo>
                  <a:pt x="4548" y="544"/>
                </a:lnTo>
                <a:lnTo>
                  <a:pt x="4549" y="545"/>
                </a:lnTo>
                <a:lnTo>
                  <a:pt x="4550" y="547"/>
                </a:lnTo>
                <a:lnTo>
                  <a:pt x="4552" y="549"/>
                </a:lnTo>
                <a:lnTo>
                  <a:pt x="4554" y="551"/>
                </a:lnTo>
                <a:lnTo>
                  <a:pt x="4557" y="552"/>
                </a:lnTo>
                <a:lnTo>
                  <a:pt x="4560" y="552"/>
                </a:lnTo>
                <a:lnTo>
                  <a:pt x="4564" y="553"/>
                </a:lnTo>
                <a:lnTo>
                  <a:pt x="4571" y="552"/>
                </a:lnTo>
                <a:lnTo>
                  <a:pt x="4576" y="551"/>
                </a:lnTo>
                <a:lnTo>
                  <a:pt x="4584" y="587"/>
                </a:lnTo>
                <a:lnTo>
                  <a:pt x="4573" y="590"/>
                </a:lnTo>
                <a:lnTo>
                  <a:pt x="4566" y="591"/>
                </a:lnTo>
                <a:lnTo>
                  <a:pt x="4557" y="592"/>
                </a:lnTo>
                <a:lnTo>
                  <a:pt x="4551" y="592"/>
                </a:lnTo>
                <a:lnTo>
                  <a:pt x="4544" y="592"/>
                </a:lnTo>
                <a:lnTo>
                  <a:pt x="4539" y="591"/>
                </a:lnTo>
                <a:lnTo>
                  <a:pt x="4533" y="590"/>
                </a:lnTo>
                <a:lnTo>
                  <a:pt x="4528" y="588"/>
                </a:lnTo>
                <a:lnTo>
                  <a:pt x="4523" y="586"/>
                </a:lnTo>
                <a:lnTo>
                  <a:pt x="4518" y="583"/>
                </a:lnTo>
                <a:lnTo>
                  <a:pt x="4514" y="581"/>
                </a:lnTo>
                <a:lnTo>
                  <a:pt x="4510" y="577"/>
                </a:lnTo>
                <a:lnTo>
                  <a:pt x="4507" y="573"/>
                </a:lnTo>
                <a:lnTo>
                  <a:pt x="4504" y="569"/>
                </a:lnTo>
                <a:lnTo>
                  <a:pt x="4502" y="564"/>
                </a:lnTo>
                <a:lnTo>
                  <a:pt x="4500" y="559"/>
                </a:lnTo>
                <a:lnTo>
                  <a:pt x="4499" y="554"/>
                </a:lnTo>
                <a:lnTo>
                  <a:pt x="4498" y="548"/>
                </a:lnTo>
                <a:lnTo>
                  <a:pt x="4498" y="542"/>
                </a:lnTo>
                <a:lnTo>
                  <a:pt x="4498" y="450"/>
                </a:lnTo>
                <a:lnTo>
                  <a:pt x="4474" y="450"/>
                </a:lnTo>
                <a:lnTo>
                  <a:pt x="4474" y="413"/>
                </a:lnTo>
                <a:lnTo>
                  <a:pt x="4498" y="413"/>
                </a:lnTo>
                <a:lnTo>
                  <a:pt x="4498" y="371"/>
                </a:lnTo>
                <a:lnTo>
                  <a:pt x="4547" y="371"/>
                </a:lnTo>
                <a:lnTo>
                  <a:pt x="4547" y="413"/>
                </a:lnTo>
                <a:lnTo>
                  <a:pt x="4580" y="413"/>
                </a:lnTo>
                <a:close/>
                <a:moveTo>
                  <a:pt x="578" y="585"/>
                </a:moveTo>
                <a:lnTo>
                  <a:pt x="465" y="257"/>
                </a:lnTo>
                <a:lnTo>
                  <a:pt x="352" y="585"/>
                </a:lnTo>
                <a:lnTo>
                  <a:pt x="578" y="585"/>
                </a:lnTo>
                <a:close/>
                <a:moveTo>
                  <a:pt x="930" y="930"/>
                </a:moveTo>
                <a:lnTo>
                  <a:pt x="699" y="930"/>
                </a:lnTo>
                <a:lnTo>
                  <a:pt x="642" y="768"/>
                </a:lnTo>
                <a:lnTo>
                  <a:pt x="288" y="768"/>
                </a:lnTo>
                <a:lnTo>
                  <a:pt x="232" y="930"/>
                </a:lnTo>
                <a:lnTo>
                  <a:pt x="0" y="930"/>
                </a:lnTo>
                <a:lnTo>
                  <a:pt x="162" y="471"/>
                </a:lnTo>
                <a:lnTo>
                  <a:pt x="326" y="12"/>
                </a:lnTo>
                <a:lnTo>
                  <a:pt x="603" y="12"/>
                </a:lnTo>
                <a:lnTo>
                  <a:pt x="767" y="471"/>
                </a:lnTo>
                <a:lnTo>
                  <a:pt x="930" y="930"/>
                </a:lnTo>
                <a:close/>
                <a:moveTo>
                  <a:pt x="1016" y="930"/>
                </a:moveTo>
                <a:lnTo>
                  <a:pt x="1016" y="722"/>
                </a:lnTo>
                <a:lnTo>
                  <a:pt x="1225" y="722"/>
                </a:lnTo>
                <a:lnTo>
                  <a:pt x="1225" y="930"/>
                </a:lnTo>
                <a:lnTo>
                  <a:pt x="1016" y="93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cxnSp>
        <p:nvCxnSpPr>
          <p:cNvPr id="20" name="Straight Connector 19">
            <a:extLst>
              <a:ext uri="{FF2B5EF4-FFF2-40B4-BE49-F238E27FC236}">
                <a16:creationId xmlns:a16="http://schemas.microsoft.com/office/drawing/2014/main" id="{E5214FC4-D5E6-4BFF-BDD7-E1A5F00F21BF}"/>
              </a:ext>
              <a:ext uri="{C183D7F6-B498-43B3-948B-1728B52AA6E4}">
                <adec:decorative xmlns:adec="http://schemas.microsoft.com/office/drawing/2017/decorative" val="1"/>
              </a:ext>
            </a:extLst>
          </p:cNvPr>
          <p:cNvCxnSpPr>
            <a:cxnSpLocks/>
          </p:cNvCxnSpPr>
          <p:nvPr/>
        </p:nvCxnSpPr>
        <p:spPr>
          <a:xfrm>
            <a:off x="407368" y="2674624"/>
            <a:ext cx="3960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23" name="Date Placeholder 22">
            <a:extLst>
              <a:ext uri="{FF2B5EF4-FFF2-40B4-BE49-F238E27FC236}">
                <a16:creationId xmlns:a16="http://schemas.microsoft.com/office/drawing/2014/main" id="{CA1682D5-9875-6DFE-B1FA-F20EE1301C6A}"/>
              </a:ext>
            </a:extLst>
          </p:cNvPr>
          <p:cNvSpPr>
            <a:spLocks noGrp="1"/>
          </p:cNvSpPr>
          <p:nvPr>
            <p:ph type="dt" sz="half" idx="10"/>
          </p:nvPr>
        </p:nvSpPr>
        <p:spPr/>
        <p:txBody>
          <a:bodyPr/>
          <a:lstStyle/>
          <a:p>
            <a:fld id="{DF247113-8288-4B24-AD4B-4735DC9CBA39}" type="datetime1">
              <a:rPr lang="fi-FI" smtClean="0"/>
              <a:t>25.3.2026</a:t>
            </a:fld>
            <a:endParaRPr lang="fi-FI"/>
          </a:p>
        </p:txBody>
      </p:sp>
      <p:sp>
        <p:nvSpPr>
          <p:cNvPr id="25" name="Slide Number Placeholder 24">
            <a:extLst>
              <a:ext uri="{FF2B5EF4-FFF2-40B4-BE49-F238E27FC236}">
                <a16:creationId xmlns:a16="http://schemas.microsoft.com/office/drawing/2014/main" id="{807BD9D2-D4DB-4F42-21C0-76A363F74553}"/>
              </a:ext>
            </a:extLst>
          </p:cNvPr>
          <p:cNvSpPr>
            <a:spLocks noGrp="1"/>
          </p:cNvSpPr>
          <p:nvPr>
            <p:ph type="sldNum" sz="quarter" idx="12"/>
          </p:nvPr>
        </p:nvSpPr>
        <p:spPr/>
        <p:txBody>
          <a:bodyPr/>
          <a:lstStyle/>
          <a:p>
            <a:fld id="{D701140D-C14F-41CA-99FC-0EF83E8DA40A}" type="slidenum">
              <a:rPr lang="fi-FI" smtClean="0"/>
              <a:pPr/>
              <a:t>‹#›</a:t>
            </a:fld>
            <a:endParaRPr lang="fi-FI"/>
          </a:p>
        </p:txBody>
      </p:sp>
      <p:sp>
        <p:nvSpPr>
          <p:cNvPr id="7" name="Footer Placeholder 23">
            <a:extLst>
              <a:ext uri="{FF2B5EF4-FFF2-40B4-BE49-F238E27FC236}">
                <a16:creationId xmlns:a16="http://schemas.microsoft.com/office/drawing/2014/main" id="{FCC3E25D-5FFA-8583-6320-58A891113814}"/>
              </a:ext>
            </a:extLst>
          </p:cNvPr>
          <p:cNvSpPr>
            <a:spLocks noGrp="1"/>
          </p:cNvSpPr>
          <p:nvPr>
            <p:ph type="ftr" sz="quarter" idx="11"/>
          </p:nvPr>
        </p:nvSpPr>
        <p:spPr>
          <a:xfrm>
            <a:off x="3647728" y="6309320"/>
            <a:ext cx="6552728" cy="143869"/>
          </a:xfrm>
        </p:spPr>
        <p:txBody>
          <a:bodyPr/>
          <a:lstStyle/>
          <a:p>
            <a:endParaRPr lang="fi-FI"/>
          </a:p>
        </p:txBody>
      </p:sp>
      <p:pic>
        <p:nvPicPr>
          <p:cNvPr id="8" name="Picture 7">
            <a:hlinkClick r:id="rId2"/>
            <a:extLst>
              <a:ext uri="{FF2B5EF4-FFF2-40B4-BE49-F238E27FC236}">
                <a16:creationId xmlns:a16="http://schemas.microsoft.com/office/drawing/2014/main" id="{F108979D-2C35-8DF7-C967-157BD0DD7FD6}"/>
              </a:ext>
              <a:ext uri="{C183D7F6-B498-43B3-948B-1728B52AA6E4}">
                <adec:decorative xmlns:adec="http://schemas.microsoft.com/office/drawing/2017/decorative" val="1"/>
              </a:ext>
            </a:extLst>
          </p:cNvPr>
          <p:cNvPicPr>
            <a:picLocks noChangeAspect="1"/>
          </p:cNvPicPr>
          <p:nvPr/>
        </p:nvPicPr>
        <p:blipFill>
          <a:blip r:embed="rId3">
            <a:biLevel thresh="75000"/>
            <a:extLst>
              <a:ext uri="{BEBA8EAE-BF5A-486C-A8C5-ECC9F3942E4B}">
                <a14:imgProps xmlns:a14="http://schemas.microsoft.com/office/drawing/2010/main">
                  <a14:imgLayer r:embed="rId4">
                    <a14:imgEffect>
                      <a14:saturation sat="400000"/>
                    </a14:imgEffect>
                    <a14:imgEffect>
                      <a14:brightnessContrast bright="-40000" contrast="-40000"/>
                    </a14:imgEffect>
                  </a14:imgLayer>
                </a14:imgProps>
              </a:ext>
            </a:extLst>
          </a:blip>
          <a:stretch>
            <a:fillRect/>
          </a:stretch>
        </p:blipFill>
        <p:spPr>
          <a:xfrm>
            <a:off x="839456" y="6093296"/>
            <a:ext cx="360000" cy="360000"/>
          </a:xfrm>
          <a:prstGeom prst="rect">
            <a:avLst/>
          </a:prstGeom>
        </p:spPr>
      </p:pic>
      <p:pic>
        <p:nvPicPr>
          <p:cNvPr id="9" name="Picture 8">
            <a:hlinkClick r:id="rId2"/>
            <a:extLst>
              <a:ext uri="{FF2B5EF4-FFF2-40B4-BE49-F238E27FC236}">
                <a16:creationId xmlns:a16="http://schemas.microsoft.com/office/drawing/2014/main" id="{C1BC6918-6C5B-C3AF-A51B-FB591F80BF0B}"/>
              </a:ext>
              <a:ext uri="{C183D7F6-B498-43B3-948B-1728B52AA6E4}">
                <adec:decorative xmlns:adec="http://schemas.microsoft.com/office/drawing/2017/decorative" val="1"/>
              </a:ext>
            </a:extLst>
          </p:cNvPr>
          <p:cNvPicPr>
            <a:picLocks noChangeAspect="1"/>
          </p:cNvPicPr>
          <p:nvPr/>
        </p:nvPicPr>
        <p:blipFill>
          <a:blip r:embed="rId5">
            <a:biLevel thresh="75000"/>
            <a:extLst>
              <a:ext uri="{BEBA8EAE-BF5A-486C-A8C5-ECC9F3942E4B}">
                <a14:imgProps xmlns:a14="http://schemas.microsoft.com/office/drawing/2010/main">
                  <a14:imgLayer r:embed="rId6">
                    <a14:imgEffect>
                      <a14:saturation sat="400000"/>
                    </a14:imgEffect>
                    <a14:imgEffect>
                      <a14:brightnessContrast bright="-40000" contrast="-40000"/>
                    </a14:imgEffect>
                  </a14:imgLayer>
                </a14:imgProps>
              </a:ext>
            </a:extLst>
          </a:blip>
          <a:stretch>
            <a:fillRect/>
          </a:stretch>
        </p:blipFill>
        <p:spPr>
          <a:xfrm>
            <a:off x="407988" y="6093296"/>
            <a:ext cx="360000" cy="360000"/>
          </a:xfrm>
          <a:prstGeom prst="rect">
            <a:avLst/>
          </a:prstGeom>
        </p:spPr>
      </p:pic>
      <p:sp>
        <p:nvSpPr>
          <p:cNvPr id="10" name="TextBox 9">
            <a:extLst>
              <a:ext uri="{FF2B5EF4-FFF2-40B4-BE49-F238E27FC236}">
                <a16:creationId xmlns:a16="http://schemas.microsoft.com/office/drawing/2014/main" id="{0C85E044-ACE3-4A12-B709-E06CC826CC30}"/>
              </a:ext>
              <a:ext uri="{C183D7F6-B498-43B3-948B-1728B52AA6E4}">
                <adec:decorative xmlns:adec="http://schemas.microsoft.com/office/drawing/2017/decorative" val="1"/>
              </a:ext>
            </a:extLst>
          </p:cNvPr>
          <p:cNvSpPr txBox="1"/>
          <p:nvPr/>
        </p:nvSpPr>
        <p:spPr>
          <a:xfrm>
            <a:off x="1703744" y="6093296"/>
            <a:ext cx="1871976" cy="360040"/>
          </a:xfrm>
          <a:prstGeom prst="rect">
            <a:avLst/>
          </a:prstGeom>
          <a:noFill/>
        </p:spPr>
        <p:txBody>
          <a:bodyPr wrap="square" lIns="0" tIns="0" rIns="0" bIns="0" rtlCol="0" anchor="ctr" anchorCtr="0">
            <a:noAutofit/>
          </a:bodyPr>
          <a:lstStyle/>
          <a:p>
            <a:pPr algn="l"/>
            <a:r>
              <a:rPr lang="en-US" sz="800">
                <a:solidFill>
                  <a:schemeClr val="tx1"/>
                </a:solidFill>
                <a:effectLst/>
              </a:rPr>
              <a:t>Content is available under</a:t>
            </a:r>
          </a:p>
          <a:p>
            <a:pPr algn="l"/>
            <a:r>
              <a:rPr lang="en-US" sz="800">
                <a:solidFill>
                  <a:schemeClr val="tx1"/>
                </a:solidFill>
                <a:effectLst/>
              </a:rPr>
              <a:t>CC BY-SA 4.0 unless otherwise stated</a:t>
            </a:r>
            <a:endParaRPr lang="en-GB" sz="800">
              <a:solidFill>
                <a:schemeClr val="tx1"/>
              </a:solidFill>
              <a:effectLst/>
            </a:endParaRPr>
          </a:p>
        </p:txBody>
      </p:sp>
      <p:pic>
        <p:nvPicPr>
          <p:cNvPr id="6" name="Picture 5">
            <a:hlinkClick r:id="rId2"/>
            <a:extLst>
              <a:ext uri="{FF2B5EF4-FFF2-40B4-BE49-F238E27FC236}">
                <a16:creationId xmlns:a16="http://schemas.microsoft.com/office/drawing/2014/main" id="{FC0491D6-8735-CD8F-1C61-5F39FCFAC6E9}"/>
              </a:ext>
              <a:ext uri="{C183D7F6-B498-43B3-948B-1728B52AA6E4}">
                <adec:decorative xmlns:adec="http://schemas.microsoft.com/office/drawing/2017/decorative" val="1"/>
              </a:ext>
            </a:extLst>
          </p:cNvPr>
          <p:cNvPicPr>
            <a:picLocks noChangeAspect="1"/>
          </p:cNvPicPr>
          <p:nvPr/>
        </p:nvPicPr>
        <p:blipFill>
          <a:blip r:embed="rId7">
            <a:biLevel thresh="75000"/>
            <a:extLst>
              <a:ext uri="{BEBA8EAE-BF5A-486C-A8C5-ECC9F3942E4B}">
                <a14:imgProps xmlns:a14="http://schemas.microsoft.com/office/drawing/2010/main">
                  <a14:imgLayer r:embed="rId8">
                    <a14:imgEffect>
                      <a14:brightnessContrast bright="-40000" contrast="-40000"/>
                    </a14:imgEffect>
                  </a14:imgLayer>
                </a14:imgProps>
              </a:ext>
            </a:extLst>
          </a:blip>
          <a:stretch>
            <a:fillRect/>
          </a:stretch>
        </p:blipFill>
        <p:spPr>
          <a:xfrm>
            <a:off x="1271464" y="6093296"/>
            <a:ext cx="360000" cy="360000"/>
          </a:xfrm>
          <a:prstGeom prst="rect">
            <a:avLst/>
          </a:prstGeom>
        </p:spPr>
      </p:pic>
      <p:sp>
        <p:nvSpPr>
          <p:cNvPr id="4" name="Text Placeholder 4">
            <a:extLst>
              <a:ext uri="{FF2B5EF4-FFF2-40B4-BE49-F238E27FC236}">
                <a16:creationId xmlns:a16="http://schemas.microsoft.com/office/drawing/2014/main" id="{55BB1539-68FC-64F1-1A32-3717514C54D6}"/>
              </a:ext>
            </a:extLst>
          </p:cNvPr>
          <p:cNvSpPr>
            <a:spLocks noGrp="1"/>
          </p:cNvSpPr>
          <p:nvPr>
            <p:ph type="body" sz="quarter" idx="13" hasCustomPrompt="1"/>
          </p:nvPr>
        </p:nvSpPr>
        <p:spPr>
          <a:xfrm>
            <a:off x="407989" y="4869160"/>
            <a:ext cx="9792468" cy="276999"/>
          </a:xfrm>
        </p:spPr>
        <p:txBody>
          <a:bodyPr>
            <a:spAutoFit/>
          </a:bodyPr>
          <a:lstStyle>
            <a:lvl1pPr marL="0" indent="0">
              <a:spcBef>
                <a:spcPts val="0"/>
              </a:spcBef>
              <a:buFontTx/>
              <a:buNone/>
              <a:defRPr sz="1800"/>
            </a:lvl1pPr>
            <a:lvl2pPr marL="0" indent="0">
              <a:spcBef>
                <a:spcPts val="0"/>
              </a:spcBef>
              <a:buFontTx/>
              <a:buNone/>
              <a:defRPr sz="1800"/>
            </a:lvl2pPr>
            <a:lvl3pPr marL="0" indent="0">
              <a:spcBef>
                <a:spcPts val="0"/>
              </a:spcBef>
              <a:buFontTx/>
              <a:buNone/>
              <a:defRPr sz="1800"/>
            </a:lvl3pPr>
            <a:lvl4pPr marL="0" indent="0">
              <a:spcBef>
                <a:spcPts val="0"/>
              </a:spcBef>
              <a:buFontTx/>
              <a:buNone/>
              <a:defRPr sz="1800"/>
            </a:lvl4pPr>
            <a:lvl5pPr marL="0" indent="0">
              <a:spcBef>
                <a:spcPts val="0"/>
              </a:spcBef>
              <a:buFontTx/>
              <a:buNone/>
              <a:defRPr sz="1800"/>
            </a:lvl5pPr>
            <a:lvl6pPr marL="0" indent="0">
              <a:spcBef>
                <a:spcPts val="0"/>
              </a:spcBef>
              <a:buFontTx/>
              <a:buNone/>
              <a:defRPr sz="1800"/>
            </a:lvl6pPr>
            <a:lvl7pPr marL="0" indent="0">
              <a:spcBef>
                <a:spcPts val="0"/>
              </a:spcBef>
              <a:buFontTx/>
              <a:buNone/>
              <a:defRPr sz="1800"/>
            </a:lvl7pPr>
            <a:lvl8pPr marL="0" indent="0">
              <a:spcBef>
                <a:spcPts val="0"/>
              </a:spcBef>
              <a:buFontTx/>
              <a:buNone/>
              <a:defRPr sz="1800"/>
            </a:lvl8pPr>
            <a:lvl9pPr marL="0" indent="0">
              <a:spcBef>
                <a:spcPts val="0"/>
              </a:spcBef>
              <a:buFontTx/>
              <a:buNone/>
              <a:defRPr sz="1800"/>
            </a:lvl9pPr>
          </a:lstStyle>
          <a:p>
            <a:pPr lvl="0"/>
            <a:r>
              <a:rPr lang="en-US"/>
              <a:t>Presenter Name / Date / Place</a:t>
            </a:r>
          </a:p>
        </p:txBody>
      </p:sp>
    </p:spTree>
    <p:extLst>
      <p:ext uri="{BB962C8B-B14F-4D97-AF65-F5344CB8AC3E}">
        <p14:creationId xmlns:p14="http://schemas.microsoft.com/office/powerpoint/2010/main" val="2863089145"/>
      </p:ext>
    </p:extLst>
  </p:cSld>
  <p:clrMapOvr>
    <a:masterClrMapping/>
  </p:clrMapOvr>
  <p:extLst>
    <p:ext uri="{DCECCB84-F9BA-43D5-87BE-67443E8EF086}">
      <p15:sldGuideLst xmlns:p15="http://schemas.microsoft.com/office/powerpoint/2012/main">
        <p15:guide id="2" pos="3840">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Otsikko ja sisältö">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1B05DA4C-80D5-DC93-89D5-F5AC05247F8D}"/>
              </a:ext>
            </a:extLst>
          </p:cNvPr>
          <p:cNvSpPr>
            <a:spLocks noGrp="1"/>
          </p:cNvSpPr>
          <p:nvPr>
            <p:ph type="title"/>
          </p:nvPr>
        </p:nvSpPr>
        <p:spPr/>
        <p:txBody>
          <a:bodyPr/>
          <a:lstStyle/>
          <a:p>
            <a:r>
              <a:rPr lang="fi-FI"/>
              <a:t>Muokkaa ots. perustyyl. napsautt.</a:t>
            </a:r>
          </a:p>
        </p:txBody>
      </p:sp>
      <p:sp>
        <p:nvSpPr>
          <p:cNvPr id="3" name="Sisällön paikkamerkki 2">
            <a:extLst>
              <a:ext uri="{FF2B5EF4-FFF2-40B4-BE49-F238E27FC236}">
                <a16:creationId xmlns:a16="http://schemas.microsoft.com/office/drawing/2014/main" id="{A4E57F71-F29F-8D2B-9410-F11257E25079}"/>
              </a:ext>
            </a:extLst>
          </p:cNvPr>
          <p:cNvSpPr>
            <a:spLocks noGrp="1"/>
          </p:cNvSpPr>
          <p:nvPr>
            <p:ph idx="1"/>
          </p:nvPr>
        </p:nvSpPr>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Päivämäärän paikkamerkki 3">
            <a:extLst>
              <a:ext uri="{FF2B5EF4-FFF2-40B4-BE49-F238E27FC236}">
                <a16:creationId xmlns:a16="http://schemas.microsoft.com/office/drawing/2014/main" id="{69A39A0E-682F-3A8A-7F21-DD86805B765A}"/>
              </a:ext>
            </a:extLst>
          </p:cNvPr>
          <p:cNvSpPr>
            <a:spLocks noGrp="1"/>
          </p:cNvSpPr>
          <p:nvPr>
            <p:ph type="dt" sz="half" idx="10"/>
          </p:nvPr>
        </p:nvSpPr>
        <p:spPr/>
        <p:txBody>
          <a:bodyPr/>
          <a:lstStyle/>
          <a:p>
            <a:fld id="{BA824290-607D-4A4C-942F-E79D1F2953C8}" type="datetimeFigureOut">
              <a:rPr lang="fi-FI" smtClean="0"/>
              <a:t>25.3.2026</a:t>
            </a:fld>
            <a:endParaRPr lang="fi-FI"/>
          </a:p>
        </p:txBody>
      </p:sp>
      <p:sp>
        <p:nvSpPr>
          <p:cNvPr id="5" name="Alatunnisteen paikkamerkki 4">
            <a:extLst>
              <a:ext uri="{FF2B5EF4-FFF2-40B4-BE49-F238E27FC236}">
                <a16:creationId xmlns:a16="http://schemas.microsoft.com/office/drawing/2014/main" id="{49B48144-3834-8C9B-2583-EE89753130C4}"/>
              </a:ext>
            </a:extLst>
          </p:cNvPr>
          <p:cNvSpPr>
            <a:spLocks noGrp="1"/>
          </p:cNvSpPr>
          <p:nvPr>
            <p:ph type="ftr" sz="quarter" idx="11"/>
          </p:nvPr>
        </p:nvSpPr>
        <p:spPr/>
        <p:txBody>
          <a:bodyPr/>
          <a:lstStyle/>
          <a:p>
            <a:endParaRPr lang="fi-FI"/>
          </a:p>
        </p:txBody>
      </p:sp>
      <p:sp>
        <p:nvSpPr>
          <p:cNvPr id="6" name="Dian numeron paikkamerkki 5">
            <a:extLst>
              <a:ext uri="{FF2B5EF4-FFF2-40B4-BE49-F238E27FC236}">
                <a16:creationId xmlns:a16="http://schemas.microsoft.com/office/drawing/2014/main" id="{8872D244-5648-3DAA-55F0-DEF3ACDD46E0}"/>
              </a:ext>
            </a:extLst>
          </p:cNvPr>
          <p:cNvSpPr>
            <a:spLocks noGrp="1"/>
          </p:cNvSpPr>
          <p:nvPr>
            <p:ph type="sldNum" sz="quarter" idx="12"/>
          </p:nvPr>
        </p:nvSpPr>
        <p:spPr/>
        <p:txBody>
          <a:bodyPr/>
          <a:lstStyle/>
          <a:p>
            <a:fld id="{673A8C79-5E46-4F80-A20C-C89888513D79}" type="slidenum">
              <a:rPr lang="fi-FI" smtClean="0"/>
              <a:t>‹#›</a:t>
            </a:fld>
            <a:endParaRPr lang="fi-FI"/>
          </a:p>
        </p:txBody>
      </p:sp>
    </p:spTree>
    <p:extLst>
      <p:ext uri="{BB962C8B-B14F-4D97-AF65-F5344CB8AC3E}">
        <p14:creationId xmlns:p14="http://schemas.microsoft.com/office/powerpoint/2010/main" val="369278866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userDrawn="1">
  <p:cSld name="Title Slide Picture Red">
    <p:bg>
      <p:bgPr>
        <a:solidFill>
          <a:schemeClr val="accent2"/>
        </a:solidFill>
        <a:effectLst/>
      </p:bgPr>
    </p:bg>
    <p:spTree>
      <p:nvGrpSpPr>
        <p:cNvPr id="1" name=""/>
        <p:cNvGrpSpPr/>
        <p:nvPr/>
      </p:nvGrpSpPr>
      <p:grpSpPr>
        <a:xfrm>
          <a:off x="0" y="0"/>
          <a:ext cx="0" cy="0"/>
          <a:chOff x="0" y="0"/>
          <a:chExt cx="0" cy="0"/>
        </a:xfrm>
      </p:grpSpPr>
      <p:sp>
        <p:nvSpPr>
          <p:cNvPr id="7" name="Picture Placeholder 6">
            <a:extLst>
              <a:ext uri="{FF2B5EF4-FFF2-40B4-BE49-F238E27FC236}">
                <a16:creationId xmlns:a16="http://schemas.microsoft.com/office/drawing/2014/main" id="{16CACCF6-B7F1-B81D-EB1E-E2F15D53141E}"/>
              </a:ext>
              <a:ext uri="{C183D7F6-B498-43B3-948B-1728B52AA6E4}">
                <adec:decorative xmlns:adec="http://schemas.microsoft.com/office/drawing/2017/decorative" val="1"/>
              </a:ext>
            </a:extLst>
          </p:cNvPr>
          <p:cNvSpPr>
            <a:spLocks noGrp="1"/>
          </p:cNvSpPr>
          <p:nvPr>
            <p:ph type="pic" sz="quarter" idx="13" hasCustomPrompt="1"/>
          </p:nvPr>
        </p:nvSpPr>
        <p:spPr>
          <a:xfrm>
            <a:off x="1" y="3429000"/>
            <a:ext cx="6096000" cy="3429000"/>
          </a:xfrm>
          <a:solidFill>
            <a:schemeClr val="bg2"/>
          </a:solidFill>
        </p:spPr>
        <p:txBody>
          <a:bodyPr vert="horz" lIns="0" tIns="0" rIns="0" bIns="0" rtlCol="0" anchor="t" anchorCtr="0">
            <a:noAutofit/>
          </a:bodyPr>
          <a:lstStyle>
            <a:lvl1pPr>
              <a:spcBef>
                <a:spcPts val="0"/>
              </a:spcBef>
              <a:defRPr lang="en-US" sz="1200" dirty="0"/>
            </a:lvl1pPr>
          </a:lstStyle>
          <a:p>
            <a:pPr marR="0" lvl="0" fontAlgn="auto">
              <a:spcAft>
                <a:spcPts val="0"/>
              </a:spcAft>
              <a:buClrTx/>
              <a:buSzTx/>
              <a:tabLst/>
            </a:pPr>
            <a:r>
              <a:rPr lang="fi-FI" noProof="1"/>
              <a:t>Click icon to add image</a:t>
            </a:r>
            <a:br>
              <a:rPr lang="fi-FI" noProof="1"/>
            </a:br>
            <a:r>
              <a:rPr lang="fi-FI" noProof="1"/>
              <a:t>Fit the image to frame by choosing:</a:t>
            </a:r>
            <a:br>
              <a:rPr lang="fi-FI" noProof="1"/>
            </a:br>
            <a:r>
              <a:rPr lang="fi-FI" noProof="1"/>
              <a:t>crop&gt;fit / rajaa&gt;sovita</a:t>
            </a:r>
          </a:p>
          <a:p>
            <a:pPr marR="0" lvl="0" fontAlgn="auto">
              <a:spcAft>
                <a:spcPts val="0"/>
              </a:spcAft>
              <a:buClrTx/>
              <a:buSzTx/>
              <a:tabLst/>
            </a:pPr>
            <a:endParaRPr lang="en-US"/>
          </a:p>
        </p:txBody>
      </p:sp>
      <p:sp>
        <p:nvSpPr>
          <p:cNvPr id="8" name="Rectangle 7">
            <a:extLst>
              <a:ext uri="{FF2B5EF4-FFF2-40B4-BE49-F238E27FC236}">
                <a16:creationId xmlns:a16="http://schemas.microsoft.com/office/drawing/2014/main" id="{D777C7DB-D21C-CF04-BEAE-6225DF214D55}"/>
              </a:ext>
              <a:ext uri="{C183D7F6-B498-43B3-948B-1728B52AA6E4}">
                <adec:decorative xmlns:adec="http://schemas.microsoft.com/office/drawing/2017/decorative" val="1"/>
              </a:ext>
            </a:extLst>
          </p:cNvPr>
          <p:cNvSpPr/>
          <p:nvPr/>
        </p:nvSpPr>
        <p:spPr>
          <a:xfrm>
            <a:off x="0" y="0"/>
            <a:ext cx="6096000" cy="3429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err="1">
              <a:solidFill>
                <a:schemeClr val="tx1"/>
              </a:solidFill>
              <a:latin typeface="+mj-lt"/>
            </a:endParaRPr>
          </a:p>
        </p:txBody>
      </p:sp>
      <p:sp>
        <p:nvSpPr>
          <p:cNvPr id="2" name="Title 1">
            <a:extLst>
              <a:ext uri="{FF2B5EF4-FFF2-40B4-BE49-F238E27FC236}">
                <a16:creationId xmlns:a16="http://schemas.microsoft.com/office/drawing/2014/main" id="{387275C4-164C-69B1-48F1-6ABBCFDD4649}"/>
              </a:ext>
            </a:extLst>
          </p:cNvPr>
          <p:cNvSpPr>
            <a:spLocks noGrp="1"/>
          </p:cNvSpPr>
          <p:nvPr>
            <p:ph type="ctrTitle" hasCustomPrompt="1"/>
          </p:nvPr>
        </p:nvSpPr>
        <p:spPr>
          <a:xfrm>
            <a:off x="6600676" y="1495871"/>
            <a:ext cx="5183337" cy="492443"/>
          </a:xfrm>
        </p:spPr>
        <p:txBody>
          <a:bodyPr wrap="square" anchor="b" anchorCtr="0">
            <a:spAutoFit/>
          </a:bodyPr>
          <a:lstStyle>
            <a:lvl1pPr algn="l">
              <a:lnSpc>
                <a:spcPct val="100000"/>
              </a:lnSpc>
              <a:defRPr sz="3200">
                <a:latin typeface="+mj-lt"/>
              </a:defRPr>
            </a:lvl1pPr>
          </a:lstStyle>
          <a:p>
            <a:r>
              <a:rPr lang="en-US"/>
              <a:t>Headline</a:t>
            </a:r>
            <a:endParaRPr lang="fi-FI"/>
          </a:p>
        </p:txBody>
      </p:sp>
      <p:sp>
        <p:nvSpPr>
          <p:cNvPr id="3" name="Subtitle 2">
            <a:extLst>
              <a:ext uri="{FF2B5EF4-FFF2-40B4-BE49-F238E27FC236}">
                <a16:creationId xmlns:a16="http://schemas.microsoft.com/office/drawing/2014/main" id="{1245A747-631B-1133-C63C-B48ADA15D1D3}"/>
              </a:ext>
            </a:extLst>
          </p:cNvPr>
          <p:cNvSpPr>
            <a:spLocks noGrp="1"/>
          </p:cNvSpPr>
          <p:nvPr>
            <p:ph type="subTitle" idx="1"/>
          </p:nvPr>
        </p:nvSpPr>
        <p:spPr>
          <a:xfrm>
            <a:off x="6600676" y="1988313"/>
            <a:ext cx="5183337" cy="984885"/>
          </a:xfrm>
        </p:spPr>
        <p:txBody>
          <a:bodyPr wrap="square">
            <a:spAutoFit/>
          </a:bodyPr>
          <a:lstStyle>
            <a:lvl1pPr marL="0" indent="0" algn="l">
              <a:lnSpc>
                <a:spcPct val="100000"/>
              </a:lnSpc>
              <a:spcBef>
                <a:spcPts val="0"/>
              </a:spcBef>
              <a:buNone/>
              <a:defRPr sz="3200">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fi-FI"/>
          </a:p>
        </p:txBody>
      </p:sp>
      <p:sp>
        <p:nvSpPr>
          <p:cNvPr id="11" name="Freeform 5">
            <a:extLst>
              <a:ext uri="{FF2B5EF4-FFF2-40B4-BE49-F238E27FC236}">
                <a16:creationId xmlns:a16="http://schemas.microsoft.com/office/drawing/2014/main" id="{B048024D-E928-1A47-E81D-E73CEDEC703F}"/>
              </a:ext>
              <a:ext uri="{C183D7F6-B498-43B3-948B-1728B52AA6E4}">
                <adec:decorative xmlns:adec="http://schemas.microsoft.com/office/drawing/2017/decorative" val="1"/>
              </a:ext>
            </a:extLst>
          </p:cNvPr>
          <p:cNvSpPr>
            <a:spLocks noChangeAspect="1" noEditPoints="1"/>
          </p:cNvSpPr>
          <p:nvPr/>
        </p:nvSpPr>
        <p:spPr bwMode="auto">
          <a:xfrm>
            <a:off x="407988" y="432000"/>
            <a:ext cx="2650987" cy="576000"/>
          </a:xfrm>
          <a:custGeom>
            <a:avLst/>
            <a:gdLst>
              <a:gd name="T0" fmla="*/ 1856 w 4584"/>
              <a:gd name="T1" fmla="*/ 150 h 996"/>
              <a:gd name="T2" fmla="*/ 1926 w 4584"/>
              <a:gd name="T3" fmla="*/ 74 h 996"/>
              <a:gd name="T4" fmla="*/ 1862 w 4584"/>
              <a:gd name="T5" fmla="*/ 198 h 996"/>
              <a:gd name="T6" fmla="*/ 2091 w 4584"/>
              <a:gd name="T7" fmla="*/ 109 h 996"/>
              <a:gd name="T8" fmla="*/ 2346 w 4584"/>
              <a:gd name="T9" fmla="*/ 79 h 996"/>
              <a:gd name="T10" fmla="*/ 2341 w 4584"/>
              <a:gd name="T11" fmla="*/ 150 h 996"/>
              <a:gd name="T12" fmla="*/ 2584 w 4584"/>
              <a:gd name="T13" fmla="*/ 274 h 996"/>
              <a:gd name="T14" fmla="*/ 2883 w 4584"/>
              <a:gd name="T15" fmla="*/ 0 h 996"/>
              <a:gd name="T16" fmla="*/ 2966 w 4584"/>
              <a:gd name="T17" fmla="*/ 88 h 996"/>
              <a:gd name="T18" fmla="*/ 3031 w 4584"/>
              <a:gd name="T19" fmla="*/ 214 h 996"/>
              <a:gd name="T20" fmla="*/ 3010 w 4584"/>
              <a:gd name="T21" fmla="*/ 212 h 996"/>
              <a:gd name="T22" fmla="*/ 3283 w 4584"/>
              <a:gd name="T23" fmla="*/ 239 h 996"/>
              <a:gd name="T24" fmla="*/ 3261 w 4584"/>
              <a:gd name="T25" fmla="*/ 135 h 996"/>
              <a:gd name="T26" fmla="*/ 3397 w 4584"/>
              <a:gd name="T27" fmla="*/ 34 h 996"/>
              <a:gd name="T28" fmla="*/ 3589 w 4584"/>
              <a:gd name="T29" fmla="*/ 199 h 996"/>
              <a:gd name="T30" fmla="*/ 3538 w 4584"/>
              <a:gd name="T31" fmla="*/ 193 h 996"/>
              <a:gd name="T32" fmla="*/ 3580 w 4584"/>
              <a:gd name="T33" fmla="*/ 106 h 996"/>
              <a:gd name="T34" fmla="*/ 3779 w 4584"/>
              <a:gd name="T35" fmla="*/ 244 h 996"/>
              <a:gd name="T36" fmla="*/ 3908 w 4584"/>
              <a:gd name="T37" fmla="*/ 148 h 996"/>
              <a:gd name="T38" fmla="*/ 3821 w 4584"/>
              <a:gd name="T39" fmla="*/ 107 h 996"/>
              <a:gd name="T40" fmla="*/ 1828 w 4584"/>
              <a:gd name="T41" fmla="*/ 916 h 996"/>
              <a:gd name="T42" fmla="*/ 1868 w 4584"/>
              <a:gd name="T43" fmla="*/ 803 h 996"/>
              <a:gd name="T44" fmla="*/ 1905 w 4584"/>
              <a:gd name="T45" fmla="*/ 896 h 996"/>
              <a:gd name="T46" fmla="*/ 2193 w 4584"/>
              <a:gd name="T47" fmla="*/ 891 h 996"/>
              <a:gd name="T48" fmla="*/ 2220 w 4584"/>
              <a:gd name="T49" fmla="*/ 816 h 996"/>
              <a:gd name="T50" fmla="*/ 2340 w 4584"/>
              <a:gd name="T51" fmla="*/ 927 h 996"/>
              <a:gd name="T52" fmla="*/ 2271 w 4584"/>
              <a:gd name="T53" fmla="*/ 868 h 996"/>
              <a:gd name="T54" fmla="*/ 2506 w 4584"/>
              <a:gd name="T55" fmla="*/ 882 h 996"/>
              <a:gd name="T56" fmla="*/ 2823 w 4584"/>
              <a:gd name="T57" fmla="*/ 753 h 996"/>
              <a:gd name="T58" fmla="*/ 2952 w 4584"/>
              <a:gd name="T59" fmla="*/ 726 h 996"/>
              <a:gd name="T60" fmla="*/ 3233 w 4584"/>
              <a:gd name="T61" fmla="*/ 913 h 996"/>
              <a:gd name="T62" fmla="*/ 3254 w 4584"/>
              <a:gd name="T63" fmla="*/ 854 h 996"/>
              <a:gd name="T64" fmla="*/ 3313 w 4584"/>
              <a:gd name="T65" fmla="*/ 793 h 996"/>
              <a:gd name="T66" fmla="*/ 3644 w 4584"/>
              <a:gd name="T67" fmla="*/ 802 h 996"/>
              <a:gd name="T68" fmla="*/ 3627 w 4584"/>
              <a:gd name="T69" fmla="*/ 933 h 996"/>
              <a:gd name="T70" fmla="*/ 3553 w 4584"/>
              <a:gd name="T71" fmla="*/ 839 h 996"/>
              <a:gd name="T72" fmla="*/ 3726 w 4584"/>
              <a:gd name="T73" fmla="*/ 696 h 996"/>
              <a:gd name="T74" fmla="*/ 3850 w 4584"/>
              <a:gd name="T75" fmla="*/ 926 h 996"/>
              <a:gd name="T76" fmla="*/ 3980 w 4584"/>
              <a:gd name="T77" fmla="*/ 996 h 996"/>
              <a:gd name="T78" fmla="*/ 1914 w 4584"/>
              <a:gd name="T79" fmla="*/ 481 h 996"/>
              <a:gd name="T80" fmla="*/ 1963 w 4584"/>
              <a:gd name="T81" fmla="*/ 436 h 996"/>
              <a:gd name="T82" fmla="*/ 1873 w 4584"/>
              <a:gd name="T83" fmla="*/ 556 h 996"/>
              <a:gd name="T84" fmla="*/ 2197 w 4584"/>
              <a:gd name="T85" fmla="*/ 413 h 996"/>
              <a:gd name="T86" fmla="*/ 2378 w 4584"/>
              <a:gd name="T87" fmla="*/ 449 h 996"/>
              <a:gd name="T88" fmla="*/ 2327 w 4584"/>
              <a:gd name="T89" fmla="*/ 457 h 996"/>
              <a:gd name="T90" fmla="*/ 2668 w 4584"/>
              <a:gd name="T91" fmla="*/ 587 h 996"/>
              <a:gd name="T92" fmla="*/ 2785 w 4584"/>
              <a:gd name="T93" fmla="*/ 413 h 996"/>
              <a:gd name="T94" fmla="*/ 2840 w 4584"/>
              <a:gd name="T95" fmla="*/ 466 h 996"/>
              <a:gd name="T96" fmla="*/ 3340 w 4584"/>
              <a:gd name="T97" fmla="*/ 593 h 996"/>
              <a:gd name="T98" fmla="*/ 3412 w 4584"/>
              <a:gd name="T99" fmla="*/ 456 h 996"/>
              <a:gd name="T100" fmla="*/ 3375 w 4584"/>
              <a:gd name="T101" fmla="*/ 483 h 996"/>
              <a:gd name="T102" fmla="*/ 3508 w 4584"/>
              <a:gd name="T103" fmla="*/ 475 h 996"/>
              <a:gd name="T104" fmla="*/ 3735 w 4584"/>
              <a:gd name="T105" fmla="*/ 559 h 996"/>
              <a:gd name="T106" fmla="*/ 3673 w 4584"/>
              <a:gd name="T107" fmla="*/ 523 h 996"/>
              <a:gd name="T108" fmla="*/ 3797 w 4584"/>
              <a:gd name="T109" fmla="*/ 390 h 996"/>
              <a:gd name="T110" fmla="*/ 3950 w 4584"/>
              <a:gd name="T111" fmla="*/ 551 h 996"/>
              <a:gd name="T112" fmla="*/ 3976 w 4584"/>
              <a:gd name="T113" fmla="*/ 483 h 996"/>
              <a:gd name="T114" fmla="*/ 4063 w 4584"/>
              <a:gd name="T115" fmla="*/ 557 h 996"/>
              <a:gd name="T116" fmla="*/ 4023 w 4584"/>
              <a:gd name="T117" fmla="*/ 483 h 996"/>
              <a:gd name="T118" fmla="*/ 4319 w 4584"/>
              <a:gd name="T119" fmla="*/ 576 h 996"/>
              <a:gd name="T120" fmla="*/ 4457 w 4584"/>
              <a:gd name="T121" fmla="*/ 514 h 996"/>
              <a:gd name="T122" fmla="*/ 4395 w 4584"/>
              <a:gd name="T123" fmla="*/ 453 h 996"/>
              <a:gd name="T124" fmla="*/ 4474 w 4584"/>
              <a:gd name="T125" fmla="*/ 413 h 9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4584" h="996">
                <a:moveTo>
                  <a:pt x="1232" y="330"/>
                </a:moveTo>
                <a:lnTo>
                  <a:pt x="1178" y="648"/>
                </a:lnTo>
                <a:lnTo>
                  <a:pt x="1055" y="648"/>
                </a:lnTo>
                <a:lnTo>
                  <a:pt x="1010" y="330"/>
                </a:lnTo>
                <a:lnTo>
                  <a:pt x="1010" y="12"/>
                </a:lnTo>
                <a:lnTo>
                  <a:pt x="1232" y="12"/>
                </a:lnTo>
                <a:lnTo>
                  <a:pt x="1232" y="330"/>
                </a:lnTo>
                <a:close/>
                <a:moveTo>
                  <a:pt x="1623" y="249"/>
                </a:moveTo>
                <a:lnTo>
                  <a:pt x="1569" y="249"/>
                </a:lnTo>
                <a:lnTo>
                  <a:pt x="1651" y="13"/>
                </a:lnTo>
                <a:lnTo>
                  <a:pt x="1715" y="13"/>
                </a:lnTo>
                <a:lnTo>
                  <a:pt x="1797" y="249"/>
                </a:lnTo>
                <a:lnTo>
                  <a:pt x="1743" y="249"/>
                </a:lnTo>
                <a:lnTo>
                  <a:pt x="1726" y="195"/>
                </a:lnTo>
                <a:lnTo>
                  <a:pt x="1641" y="195"/>
                </a:lnTo>
                <a:lnTo>
                  <a:pt x="1623" y="249"/>
                </a:lnTo>
                <a:close/>
                <a:moveTo>
                  <a:pt x="1653" y="156"/>
                </a:moveTo>
                <a:lnTo>
                  <a:pt x="1713" y="156"/>
                </a:lnTo>
                <a:lnTo>
                  <a:pt x="1684" y="67"/>
                </a:lnTo>
                <a:lnTo>
                  <a:pt x="1653" y="156"/>
                </a:lnTo>
                <a:close/>
                <a:moveTo>
                  <a:pt x="1874" y="252"/>
                </a:moveTo>
                <a:lnTo>
                  <a:pt x="1867" y="252"/>
                </a:lnTo>
                <a:lnTo>
                  <a:pt x="1861" y="252"/>
                </a:lnTo>
                <a:lnTo>
                  <a:pt x="1856" y="251"/>
                </a:lnTo>
                <a:lnTo>
                  <a:pt x="1850" y="249"/>
                </a:lnTo>
                <a:lnTo>
                  <a:pt x="1845" y="247"/>
                </a:lnTo>
                <a:lnTo>
                  <a:pt x="1840" y="245"/>
                </a:lnTo>
                <a:lnTo>
                  <a:pt x="1836" y="242"/>
                </a:lnTo>
                <a:lnTo>
                  <a:pt x="1832" y="239"/>
                </a:lnTo>
                <a:lnTo>
                  <a:pt x="1828" y="236"/>
                </a:lnTo>
                <a:lnTo>
                  <a:pt x="1824" y="232"/>
                </a:lnTo>
                <a:lnTo>
                  <a:pt x="1821" y="227"/>
                </a:lnTo>
                <a:lnTo>
                  <a:pt x="1820" y="225"/>
                </a:lnTo>
                <a:lnTo>
                  <a:pt x="1819" y="223"/>
                </a:lnTo>
                <a:lnTo>
                  <a:pt x="1817" y="218"/>
                </a:lnTo>
                <a:lnTo>
                  <a:pt x="1816" y="212"/>
                </a:lnTo>
                <a:lnTo>
                  <a:pt x="1815" y="206"/>
                </a:lnTo>
                <a:lnTo>
                  <a:pt x="1815" y="200"/>
                </a:lnTo>
                <a:lnTo>
                  <a:pt x="1815" y="190"/>
                </a:lnTo>
                <a:lnTo>
                  <a:pt x="1817" y="182"/>
                </a:lnTo>
                <a:lnTo>
                  <a:pt x="1818" y="178"/>
                </a:lnTo>
                <a:lnTo>
                  <a:pt x="1820" y="175"/>
                </a:lnTo>
                <a:lnTo>
                  <a:pt x="1824" y="169"/>
                </a:lnTo>
                <a:lnTo>
                  <a:pt x="1827" y="166"/>
                </a:lnTo>
                <a:lnTo>
                  <a:pt x="1829" y="163"/>
                </a:lnTo>
                <a:lnTo>
                  <a:pt x="1832" y="161"/>
                </a:lnTo>
                <a:lnTo>
                  <a:pt x="1835" y="159"/>
                </a:lnTo>
                <a:lnTo>
                  <a:pt x="1838" y="157"/>
                </a:lnTo>
                <a:lnTo>
                  <a:pt x="1841" y="155"/>
                </a:lnTo>
                <a:lnTo>
                  <a:pt x="1845" y="154"/>
                </a:lnTo>
                <a:lnTo>
                  <a:pt x="1849" y="152"/>
                </a:lnTo>
                <a:lnTo>
                  <a:pt x="1856" y="150"/>
                </a:lnTo>
                <a:lnTo>
                  <a:pt x="1864" y="148"/>
                </a:lnTo>
                <a:lnTo>
                  <a:pt x="1873" y="146"/>
                </a:lnTo>
                <a:lnTo>
                  <a:pt x="1881" y="145"/>
                </a:lnTo>
                <a:lnTo>
                  <a:pt x="1901" y="143"/>
                </a:lnTo>
                <a:lnTo>
                  <a:pt x="1908" y="142"/>
                </a:lnTo>
                <a:lnTo>
                  <a:pt x="1914" y="140"/>
                </a:lnTo>
                <a:lnTo>
                  <a:pt x="1918" y="139"/>
                </a:lnTo>
                <a:lnTo>
                  <a:pt x="1920" y="138"/>
                </a:lnTo>
                <a:lnTo>
                  <a:pt x="1922" y="136"/>
                </a:lnTo>
                <a:lnTo>
                  <a:pt x="1923" y="135"/>
                </a:lnTo>
                <a:lnTo>
                  <a:pt x="1923" y="133"/>
                </a:lnTo>
                <a:lnTo>
                  <a:pt x="1924" y="131"/>
                </a:lnTo>
                <a:lnTo>
                  <a:pt x="1924" y="129"/>
                </a:lnTo>
                <a:lnTo>
                  <a:pt x="1924" y="124"/>
                </a:lnTo>
                <a:lnTo>
                  <a:pt x="1922" y="119"/>
                </a:lnTo>
                <a:lnTo>
                  <a:pt x="1921" y="117"/>
                </a:lnTo>
                <a:lnTo>
                  <a:pt x="1920" y="115"/>
                </a:lnTo>
                <a:lnTo>
                  <a:pt x="1919" y="113"/>
                </a:lnTo>
                <a:lnTo>
                  <a:pt x="1917" y="112"/>
                </a:lnTo>
                <a:lnTo>
                  <a:pt x="1913" y="109"/>
                </a:lnTo>
                <a:lnTo>
                  <a:pt x="1909" y="107"/>
                </a:lnTo>
                <a:lnTo>
                  <a:pt x="1904" y="106"/>
                </a:lnTo>
                <a:lnTo>
                  <a:pt x="1898" y="106"/>
                </a:lnTo>
                <a:lnTo>
                  <a:pt x="1892" y="106"/>
                </a:lnTo>
                <a:lnTo>
                  <a:pt x="1886" y="107"/>
                </a:lnTo>
                <a:lnTo>
                  <a:pt x="1881" y="109"/>
                </a:lnTo>
                <a:lnTo>
                  <a:pt x="1877" y="112"/>
                </a:lnTo>
                <a:lnTo>
                  <a:pt x="1873" y="115"/>
                </a:lnTo>
                <a:lnTo>
                  <a:pt x="1870" y="118"/>
                </a:lnTo>
                <a:lnTo>
                  <a:pt x="1868" y="122"/>
                </a:lnTo>
                <a:lnTo>
                  <a:pt x="1867" y="124"/>
                </a:lnTo>
                <a:lnTo>
                  <a:pt x="1866" y="126"/>
                </a:lnTo>
                <a:lnTo>
                  <a:pt x="1821" y="123"/>
                </a:lnTo>
                <a:lnTo>
                  <a:pt x="1823" y="117"/>
                </a:lnTo>
                <a:lnTo>
                  <a:pt x="1825" y="111"/>
                </a:lnTo>
                <a:lnTo>
                  <a:pt x="1827" y="106"/>
                </a:lnTo>
                <a:lnTo>
                  <a:pt x="1830" y="101"/>
                </a:lnTo>
                <a:lnTo>
                  <a:pt x="1833" y="96"/>
                </a:lnTo>
                <a:lnTo>
                  <a:pt x="1837" y="92"/>
                </a:lnTo>
                <a:lnTo>
                  <a:pt x="1841" y="88"/>
                </a:lnTo>
                <a:lnTo>
                  <a:pt x="1846" y="84"/>
                </a:lnTo>
                <a:lnTo>
                  <a:pt x="1851" y="81"/>
                </a:lnTo>
                <a:lnTo>
                  <a:pt x="1857" y="78"/>
                </a:lnTo>
                <a:lnTo>
                  <a:pt x="1863" y="76"/>
                </a:lnTo>
                <a:lnTo>
                  <a:pt x="1869" y="74"/>
                </a:lnTo>
                <a:lnTo>
                  <a:pt x="1876" y="72"/>
                </a:lnTo>
                <a:lnTo>
                  <a:pt x="1883" y="71"/>
                </a:lnTo>
                <a:lnTo>
                  <a:pt x="1890" y="70"/>
                </a:lnTo>
                <a:lnTo>
                  <a:pt x="1898" y="70"/>
                </a:lnTo>
                <a:lnTo>
                  <a:pt x="1908" y="70"/>
                </a:lnTo>
                <a:lnTo>
                  <a:pt x="1917" y="72"/>
                </a:lnTo>
                <a:lnTo>
                  <a:pt x="1926" y="74"/>
                </a:lnTo>
                <a:lnTo>
                  <a:pt x="1935" y="76"/>
                </a:lnTo>
                <a:lnTo>
                  <a:pt x="1943" y="80"/>
                </a:lnTo>
                <a:lnTo>
                  <a:pt x="1947" y="82"/>
                </a:lnTo>
                <a:lnTo>
                  <a:pt x="1950" y="84"/>
                </a:lnTo>
                <a:lnTo>
                  <a:pt x="1957" y="90"/>
                </a:lnTo>
                <a:lnTo>
                  <a:pt x="1963" y="96"/>
                </a:lnTo>
                <a:lnTo>
                  <a:pt x="1965" y="99"/>
                </a:lnTo>
                <a:lnTo>
                  <a:pt x="1967" y="103"/>
                </a:lnTo>
                <a:lnTo>
                  <a:pt x="1969" y="107"/>
                </a:lnTo>
                <a:lnTo>
                  <a:pt x="1970" y="111"/>
                </a:lnTo>
                <a:lnTo>
                  <a:pt x="1972" y="115"/>
                </a:lnTo>
                <a:lnTo>
                  <a:pt x="1972" y="120"/>
                </a:lnTo>
                <a:lnTo>
                  <a:pt x="1973" y="125"/>
                </a:lnTo>
                <a:lnTo>
                  <a:pt x="1973" y="130"/>
                </a:lnTo>
                <a:lnTo>
                  <a:pt x="1973" y="249"/>
                </a:lnTo>
                <a:lnTo>
                  <a:pt x="1927" y="249"/>
                </a:lnTo>
                <a:lnTo>
                  <a:pt x="1927" y="225"/>
                </a:lnTo>
                <a:lnTo>
                  <a:pt x="1922" y="230"/>
                </a:lnTo>
                <a:lnTo>
                  <a:pt x="1917" y="236"/>
                </a:lnTo>
                <a:lnTo>
                  <a:pt x="1912" y="241"/>
                </a:lnTo>
                <a:lnTo>
                  <a:pt x="1906" y="245"/>
                </a:lnTo>
                <a:lnTo>
                  <a:pt x="1899" y="248"/>
                </a:lnTo>
                <a:lnTo>
                  <a:pt x="1891" y="250"/>
                </a:lnTo>
                <a:lnTo>
                  <a:pt x="1887" y="251"/>
                </a:lnTo>
                <a:lnTo>
                  <a:pt x="1883" y="252"/>
                </a:lnTo>
                <a:lnTo>
                  <a:pt x="1874" y="252"/>
                </a:lnTo>
                <a:close/>
                <a:moveTo>
                  <a:pt x="1888" y="219"/>
                </a:moveTo>
                <a:lnTo>
                  <a:pt x="1895" y="218"/>
                </a:lnTo>
                <a:lnTo>
                  <a:pt x="1902" y="216"/>
                </a:lnTo>
                <a:lnTo>
                  <a:pt x="1905" y="215"/>
                </a:lnTo>
                <a:lnTo>
                  <a:pt x="1908" y="213"/>
                </a:lnTo>
                <a:lnTo>
                  <a:pt x="1914" y="209"/>
                </a:lnTo>
                <a:lnTo>
                  <a:pt x="1916" y="207"/>
                </a:lnTo>
                <a:lnTo>
                  <a:pt x="1919" y="204"/>
                </a:lnTo>
                <a:lnTo>
                  <a:pt x="1922" y="199"/>
                </a:lnTo>
                <a:lnTo>
                  <a:pt x="1924" y="193"/>
                </a:lnTo>
                <a:lnTo>
                  <a:pt x="1924" y="189"/>
                </a:lnTo>
                <a:lnTo>
                  <a:pt x="1924" y="186"/>
                </a:lnTo>
                <a:lnTo>
                  <a:pt x="1924" y="167"/>
                </a:lnTo>
                <a:lnTo>
                  <a:pt x="1921" y="169"/>
                </a:lnTo>
                <a:lnTo>
                  <a:pt x="1915" y="171"/>
                </a:lnTo>
                <a:lnTo>
                  <a:pt x="1903" y="173"/>
                </a:lnTo>
                <a:lnTo>
                  <a:pt x="1890" y="175"/>
                </a:lnTo>
                <a:lnTo>
                  <a:pt x="1884" y="176"/>
                </a:lnTo>
                <a:lnTo>
                  <a:pt x="1879" y="178"/>
                </a:lnTo>
                <a:lnTo>
                  <a:pt x="1874" y="180"/>
                </a:lnTo>
                <a:lnTo>
                  <a:pt x="1870" y="182"/>
                </a:lnTo>
                <a:lnTo>
                  <a:pt x="1866" y="185"/>
                </a:lnTo>
                <a:lnTo>
                  <a:pt x="1864" y="189"/>
                </a:lnTo>
                <a:lnTo>
                  <a:pt x="1863" y="191"/>
                </a:lnTo>
                <a:lnTo>
                  <a:pt x="1862" y="193"/>
                </a:lnTo>
                <a:lnTo>
                  <a:pt x="1862" y="198"/>
                </a:lnTo>
                <a:lnTo>
                  <a:pt x="1862" y="203"/>
                </a:lnTo>
                <a:lnTo>
                  <a:pt x="1863" y="207"/>
                </a:lnTo>
                <a:lnTo>
                  <a:pt x="1865" y="209"/>
                </a:lnTo>
                <a:lnTo>
                  <a:pt x="1866" y="211"/>
                </a:lnTo>
                <a:lnTo>
                  <a:pt x="1869" y="213"/>
                </a:lnTo>
                <a:lnTo>
                  <a:pt x="1873" y="216"/>
                </a:lnTo>
                <a:lnTo>
                  <a:pt x="1875" y="217"/>
                </a:lnTo>
                <a:lnTo>
                  <a:pt x="1877" y="217"/>
                </a:lnTo>
                <a:lnTo>
                  <a:pt x="1882" y="218"/>
                </a:lnTo>
                <a:lnTo>
                  <a:pt x="1888" y="219"/>
                </a:lnTo>
                <a:close/>
                <a:moveTo>
                  <a:pt x="2063" y="249"/>
                </a:moveTo>
                <a:lnTo>
                  <a:pt x="2013" y="249"/>
                </a:lnTo>
                <a:lnTo>
                  <a:pt x="2013" y="13"/>
                </a:lnTo>
                <a:lnTo>
                  <a:pt x="2063" y="13"/>
                </a:lnTo>
                <a:lnTo>
                  <a:pt x="2063" y="249"/>
                </a:lnTo>
                <a:close/>
                <a:moveTo>
                  <a:pt x="2197" y="72"/>
                </a:moveTo>
                <a:lnTo>
                  <a:pt x="2197" y="109"/>
                </a:lnTo>
                <a:lnTo>
                  <a:pt x="2164" y="109"/>
                </a:lnTo>
                <a:lnTo>
                  <a:pt x="2164" y="195"/>
                </a:lnTo>
                <a:lnTo>
                  <a:pt x="2164" y="199"/>
                </a:lnTo>
                <a:lnTo>
                  <a:pt x="2165" y="203"/>
                </a:lnTo>
                <a:lnTo>
                  <a:pt x="2166" y="205"/>
                </a:lnTo>
                <a:lnTo>
                  <a:pt x="2167" y="206"/>
                </a:lnTo>
                <a:lnTo>
                  <a:pt x="2169" y="208"/>
                </a:lnTo>
                <a:lnTo>
                  <a:pt x="2171" y="210"/>
                </a:lnTo>
                <a:lnTo>
                  <a:pt x="2174" y="211"/>
                </a:lnTo>
                <a:lnTo>
                  <a:pt x="2177" y="212"/>
                </a:lnTo>
                <a:lnTo>
                  <a:pt x="2181" y="212"/>
                </a:lnTo>
                <a:lnTo>
                  <a:pt x="2188" y="211"/>
                </a:lnTo>
                <a:lnTo>
                  <a:pt x="2193" y="210"/>
                </a:lnTo>
                <a:lnTo>
                  <a:pt x="2201" y="247"/>
                </a:lnTo>
                <a:lnTo>
                  <a:pt x="2190" y="250"/>
                </a:lnTo>
                <a:lnTo>
                  <a:pt x="2183" y="251"/>
                </a:lnTo>
                <a:lnTo>
                  <a:pt x="2174" y="252"/>
                </a:lnTo>
                <a:lnTo>
                  <a:pt x="2168" y="252"/>
                </a:lnTo>
                <a:lnTo>
                  <a:pt x="2161" y="251"/>
                </a:lnTo>
                <a:lnTo>
                  <a:pt x="2156" y="250"/>
                </a:lnTo>
                <a:lnTo>
                  <a:pt x="2150" y="249"/>
                </a:lnTo>
                <a:lnTo>
                  <a:pt x="2145" y="248"/>
                </a:lnTo>
                <a:lnTo>
                  <a:pt x="2140" y="245"/>
                </a:lnTo>
                <a:lnTo>
                  <a:pt x="2135" y="243"/>
                </a:lnTo>
                <a:lnTo>
                  <a:pt x="2131" y="240"/>
                </a:lnTo>
                <a:lnTo>
                  <a:pt x="2127" y="237"/>
                </a:lnTo>
                <a:lnTo>
                  <a:pt x="2124" y="233"/>
                </a:lnTo>
                <a:lnTo>
                  <a:pt x="2121" y="229"/>
                </a:lnTo>
                <a:lnTo>
                  <a:pt x="2119" y="224"/>
                </a:lnTo>
                <a:lnTo>
                  <a:pt x="2117" y="219"/>
                </a:lnTo>
                <a:lnTo>
                  <a:pt x="2116" y="213"/>
                </a:lnTo>
                <a:lnTo>
                  <a:pt x="2115" y="208"/>
                </a:lnTo>
                <a:lnTo>
                  <a:pt x="2115" y="201"/>
                </a:lnTo>
                <a:lnTo>
                  <a:pt x="2115" y="109"/>
                </a:lnTo>
                <a:lnTo>
                  <a:pt x="2091" y="109"/>
                </a:lnTo>
                <a:lnTo>
                  <a:pt x="2091" y="72"/>
                </a:lnTo>
                <a:lnTo>
                  <a:pt x="2115" y="72"/>
                </a:lnTo>
                <a:lnTo>
                  <a:pt x="2115" y="30"/>
                </a:lnTo>
                <a:lnTo>
                  <a:pt x="2164" y="30"/>
                </a:lnTo>
                <a:lnTo>
                  <a:pt x="2164" y="72"/>
                </a:lnTo>
                <a:lnTo>
                  <a:pt x="2197" y="72"/>
                </a:lnTo>
                <a:close/>
                <a:moveTo>
                  <a:pt x="2304" y="253"/>
                </a:moveTo>
                <a:lnTo>
                  <a:pt x="2291" y="252"/>
                </a:lnTo>
                <a:lnTo>
                  <a:pt x="2285" y="251"/>
                </a:lnTo>
                <a:lnTo>
                  <a:pt x="2279" y="250"/>
                </a:lnTo>
                <a:lnTo>
                  <a:pt x="2268" y="246"/>
                </a:lnTo>
                <a:lnTo>
                  <a:pt x="2263" y="244"/>
                </a:lnTo>
                <a:lnTo>
                  <a:pt x="2258" y="241"/>
                </a:lnTo>
                <a:lnTo>
                  <a:pt x="2249" y="235"/>
                </a:lnTo>
                <a:lnTo>
                  <a:pt x="2245" y="231"/>
                </a:lnTo>
                <a:lnTo>
                  <a:pt x="2241" y="227"/>
                </a:lnTo>
                <a:lnTo>
                  <a:pt x="2234" y="219"/>
                </a:lnTo>
                <a:lnTo>
                  <a:pt x="2231" y="214"/>
                </a:lnTo>
                <a:lnTo>
                  <a:pt x="2228" y="209"/>
                </a:lnTo>
                <a:lnTo>
                  <a:pt x="2223" y="198"/>
                </a:lnTo>
                <a:lnTo>
                  <a:pt x="2221" y="193"/>
                </a:lnTo>
                <a:lnTo>
                  <a:pt x="2220" y="187"/>
                </a:lnTo>
                <a:lnTo>
                  <a:pt x="2219" y="181"/>
                </a:lnTo>
                <a:lnTo>
                  <a:pt x="2218" y="175"/>
                </a:lnTo>
                <a:lnTo>
                  <a:pt x="2218" y="168"/>
                </a:lnTo>
                <a:lnTo>
                  <a:pt x="2217" y="161"/>
                </a:lnTo>
                <a:lnTo>
                  <a:pt x="2218" y="155"/>
                </a:lnTo>
                <a:lnTo>
                  <a:pt x="2218" y="148"/>
                </a:lnTo>
                <a:lnTo>
                  <a:pt x="2219" y="142"/>
                </a:lnTo>
                <a:lnTo>
                  <a:pt x="2220" y="136"/>
                </a:lnTo>
                <a:lnTo>
                  <a:pt x="2223" y="124"/>
                </a:lnTo>
                <a:lnTo>
                  <a:pt x="2225" y="119"/>
                </a:lnTo>
                <a:lnTo>
                  <a:pt x="2228" y="114"/>
                </a:lnTo>
                <a:lnTo>
                  <a:pt x="2234" y="104"/>
                </a:lnTo>
                <a:lnTo>
                  <a:pt x="2237" y="99"/>
                </a:lnTo>
                <a:lnTo>
                  <a:pt x="2241" y="95"/>
                </a:lnTo>
                <a:lnTo>
                  <a:pt x="2245" y="91"/>
                </a:lnTo>
                <a:lnTo>
                  <a:pt x="2249" y="88"/>
                </a:lnTo>
                <a:lnTo>
                  <a:pt x="2253" y="85"/>
                </a:lnTo>
                <a:lnTo>
                  <a:pt x="2258" y="82"/>
                </a:lnTo>
                <a:lnTo>
                  <a:pt x="2263" y="79"/>
                </a:lnTo>
                <a:lnTo>
                  <a:pt x="2268" y="77"/>
                </a:lnTo>
                <a:lnTo>
                  <a:pt x="2274" y="75"/>
                </a:lnTo>
                <a:lnTo>
                  <a:pt x="2279" y="73"/>
                </a:lnTo>
                <a:lnTo>
                  <a:pt x="2285" y="72"/>
                </a:lnTo>
                <a:lnTo>
                  <a:pt x="2291" y="71"/>
                </a:lnTo>
                <a:lnTo>
                  <a:pt x="2304" y="70"/>
                </a:lnTo>
                <a:lnTo>
                  <a:pt x="2317" y="71"/>
                </a:lnTo>
                <a:lnTo>
                  <a:pt x="2323" y="72"/>
                </a:lnTo>
                <a:lnTo>
                  <a:pt x="2329" y="73"/>
                </a:lnTo>
                <a:lnTo>
                  <a:pt x="2340" y="77"/>
                </a:lnTo>
                <a:lnTo>
                  <a:pt x="2346" y="79"/>
                </a:lnTo>
                <a:lnTo>
                  <a:pt x="2351" y="82"/>
                </a:lnTo>
                <a:lnTo>
                  <a:pt x="2360" y="88"/>
                </a:lnTo>
                <a:lnTo>
                  <a:pt x="2364" y="91"/>
                </a:lnTo>
                <a:lnTo>
                  <a:pt x="2368" y="95"/>
                </a:lnTo>
                <a:lnTo>
                  <a:pt x="2375" y="104"/>
                </a:lnTo>
                <a:lnTo>
                  <a:pt x="2378" y="109"/>
                </a:lnTo>
                <a:lnTo>
                  <a:pt x="2381" y="114"/>
                </a:lnTo>
                <a:lnTo>
                  <a:pt x="2385" y="124"/>
                </a:lnTo>
                <a:lnTo>
                  <a:pt x="2387" y="130"/>
                </a:lnTo>
                <a:lnTo>
                  <a:pt x="2389" y="136"/>
                </a:lnTo>
                <a:lnTo>
                  <a:pt x="2390" y="142"/>
                </a:lnTo>
                <a:lnTo>
                  <a:pt x="2391" y="148"/>
                </a:lnTo>
                <a:lnTo>
                  <a:pt x="2391" y="155"/>
                </a:lnTo>
                <a:lnTo>
                  <a:pt x="2391" y="161"/>
                </a:lnTo>
                <a:lnTo>
                  <a:pt x="2391" y="168"/>
                </a:lnTo>
                <a:lnTo>
                  <a:pt x="2391" y="175"/>
                </a:lnTo>
                <a:lnTo>
                  <a:pt x="2390" y="181"/>
                </a:lnTo>
                <a:lnTo>
                  <a:pt x="2389" y="187"/>
                </a:lnTo>
                <a:lnTo>
                  <a:pt x="2385" y="198"/>
                </a:lnTo>
                <a:lnTo>
                  <a:pt x="2383" y="204"/>
                </a:lnTo>
                <a:lnTo>
                  <a:pt x="2381" y="209"/>
                </a:lnTo>
                <a:lnTo>
                  <a:pt x="2375" y="219"/>
                </a:lnTo>
                <a:lnTo>
                  <a:pt x="2372" y="223"/>
                </a:lnTo>
                <a:lnTo>
                  <a:pt x="2368" y="227"/>
                </a:lnTo>
                <a:lnTo>
                  <a:pt x="2364" y="231"/>
                </a:lnTo>
                <a:lnTo>
                  <a:pt x="2360" y="235"/>
                </a:lnTo>
                <a:lnTo>
                  <a:pt x="2355" y="238"/>
                </a:lnTo>
                <a:lnTo>
                  <a:pt x="2351" y="241"/>
                </a:lnTo>
                <a:lnTo>
                  <a:pt x="2346" y="244"/>
                </a:lnTo>
                <a:lnTo>
                  <a:pt x="2340" y="246"/>
                </a:lnTo>
                <a:lnTo>
                  <a:pt x="2335" y="248"/>
                </a:lnTo>
                <a:lnTo>
                  <a:pt x="2329" y="250"/>
                </a:lnTo>
                <a:lnTo>
                  <a:pt x="2323" y="251"/>
                </a:lnTo>
                <a:lnTo>
                  <a:pt x="2317" y="252"/>
                </a:lnTo>
                <a:lnTo>
                  <a:pt x="2304" y="253"/>
                </a:lnTo>
                <a:close/>
                <a:moveTo>
                  <a:pt x="2305" y="215"/>
                </a:moveTo>
                <a:lnTo>
                  <a:pt x="2309" y="214"/>
                </a:lnTo>
                <a:lnTo>
                  <a:pt x="2313" y="214"/>
                </a:lnTo>
                <a:lnTo>
                  <a:pt x="2317" y="212"/>
                </a:lnTo>
                <a:lnTo>
                  <a:pt x="2321" y="211"/>
                </a:lnTo>
                <a:lnTo>
                  <a:pt x="2324" y="209"/>
                </a:lnTo>
                <a:lnTo>
                  <a:pt x="2327" y="206"/>
                </a:lnTo>
                <a:lnTo>
                  <a:pt x="2330" y="203"/>
                </a:lnTo>
                <a:lnTo>
                  <a:pt x="2332" y="199"/>
                </a:lnTo>
                <a:lnTo>
                  <a:pt x="2334" y="195"/>
                </a:lnTo>
                <a:lnTo>
                  <a:pt x="2336" y="191"/>
                </a:lnTo>
                <a:lnTo>
                  <a:pt x="2338" y="187"/>
                </a:lnTo>
                <a:lnTo>
                  <a:pt x="2339" y="182"/>
                </a:lnTo>
                <a:lnTo>
                  <a:pt x="2341" y="172"/>
                </a:lnTo>
                <a:lnTo>
                  <a:pt x="2341" y="167"/>
                </a:lnTo>
                <a:lnTo>
                  <a:pt x="2342" y="161"/>
                </a:lnTo>
                <a:lnTo>
                  <a:pt x="2341" y="150"/>
                </a:lnTo>
                <a:lnTo>
                  <a:pt x="2339" y="140"/>
                </a:lnTo>
                <a:lnTo>
                  <a:pt x="2338" y="135"/>
                </a:lnTo>
                <a:lnTo>
                  <a:pt x="2336" y="131"/>
                </a:lnTo>
                <a:lnTo>
                  <a:pt x="2332" y="123"/>
                </a:lnTo>
                <a:lnTo>
                  <a:pt x="2330" y="119"/>
                </a:lnTo>
                <a:lnTo>
                  <a:pt x="2327" y="116"/>
                </a:lnTo>
                <a:lnTo>
                  <a:pt x="2324" y="113"/>
                </a:lnTo>
                <a:lnTo>
                  <a:pt x="2321" y="111"/>
                </a:lnTo>
                <a:lnTo>
                  <a:pt x="2317" y="110"/>
                </a:lnTo>
                <a:lnTo>
                  <a:pt x="2313" y="108"/>
                </a:lnTo>
                <a:lnTo>
                  <a:pt x="2309" y="108"/>
                </a:lnTo>
                <a:lnTo>
                  <a:pt x="2305" y="107"/>
                </a:lnTo>
                <a:lnTo>
                  <a:pt x="2300" y="108"/>
                </a:lnTo>
                <a:lnTo>
                  <a:pt x="2296" y="108"/>
                </a:lnTo>
                <a:lnTo>
                  <a:pt x="2292" y="110"/>
                </a:lnTo>
                <a:lnTo>
                  <a:pt x="2288" y="111"/>
                </a:lnTo>
                <a:lnTo>
                  <a:pt x="2285" y="113"/>
                </a:lnTo>
                <a:lnTo>
                  <a:pt x="2282" y="116"/>
                </a:lnTo>
                <a:lnTo>
                  <a:pt x="2279" y="119"/>
                </a:lnTo>
                <a:lnTo>
                  <a:pt x="2277" y="123"/>
                </a:lnTo>
                <a:lnTo>
                  <a:pt x="2272" y="131"/>
                </a:lnTo>
                <a:lnTo>
                  <a:pt x="2271" y="135"/>
                </a:lnTo>
                <a:lnTo>
                  <a:pt x="2270" y="140"/>
                </a:lnTo>
                <a:lnTo>
                  <a:pt x="2269" y="145"/>
                </a:lnTo>
                <a:lnTo>
                  <a:pt x="2268" y="150"/>
                </a:lnTo>
                <a:lnTo>
                  <a:pt x="2267" y="155"/>
                </a:lnTo>
                <a:lnTo>
                  <a:pt x="2267" y="161"/>
                </a:lnTo>
                <a:lnTo>
                  <a:pt x="2268" y="172"/>
                </a:lnTo>
                <a:lnTo>
                  <a:pt x="2270" y="182"/>
                </a:lnTo>
                <a:lnTo>
                  <a:pt x="2271" y="187"/>
                </a:lnTo>
                <a:lnTo>
                  <a:pt x="2272" y="191"/>
                </a:lnTo>
                <a:lnTo>
                  <a:pt x="2274" y="195"/>
                </a:lnTo>
                <a:lnTo>
                  <a:pt x="2277" y="199"/>
                </a:lnTo>
                <a:lnTo>
                  <a:pt x="2279" y="203"/>
                </a:lnTo>
                <a:lnTo>
                  <a:pt x="2282" y="206"/>
                </a:lnTo>
                <a:lnTo>
                  <a:pt x="2285" y="209"/>
                </a:lnTo>
                <a:lnTo>
                  <a:pt x="2288" y="211"/>
                </a:lnTo>
                <a:lnTo>
                  <a:pt x="2292" y="212"/>
                </a:lnTo>
                <a:lnTo>
                  <a:pt x="2296" y="214"/>
                </a:lnTo>
                <a:lnTo>
                  <a:pt x="2300" y="214"/>
                </a:lnTo>
                <a:lnTo>
                  <a:pt x="2305" y="215"/>
                </a:lnTo>
                <a:close/>
                <a:moveTo>
                  <a:pt x="2539" y="172"/>
                </a:moveTo>
                <a:lnTo>
                  <a:pt x="2430" y="172"/>
                </a:lnTo>
                <a:lnTo>
                  <a:pt x="2430" y="133"/>
                </a:lnTo>
                <a:lnTo>
                  <a:pt x="2539" y="133"/>
                </a:lnTo>
                <a:lnTo>
                  <a:pt x="2539" y="172"/>
                </a:lnTo>
                <a:close/>
                <a:moveTo>
                  <a:pt x="2603" y="315"/>
                </a:moveTo>
                <a:lnTo>
                  <a:pt x="2594" y="315"/>
                </a:lnTo>
                <a:lnTo>
                  <a:pt x="2586" y="314"/>
                </a:lnTo>
                <a:lnTo>
                  <a:pt x="2579" y="312"/>
                </a:lnTo>
                <a:lnTo>
                  <a:pt x="2573" y="310"/>
                </a:lnTo>
                <a:lnTo>
                  <a:pt x="2584" y="274"/>
                </a:lnTo>
                <a:lnTo>
                  <a:pt x="2590" y="275"/>
                </a:lnTo>
                <a:lnTo>
                  <a:pt x="2596" y="276"/>
                </a:lnTo>
                <a:lnTo>
                  <a:pt x="2601" y="276"/>
                </a:lnTo>
                <a:lnTo>
                  <a:pt x="2606" y="276"/>
                </a:lnTo>
                <a:lnTo>
                  <a:pt x="2608" y="275"/>
                </a:lnTo>
                <a:lnTo>
                  <a:pt x="2610" y="274"/>
                </a:lnTo>
                <a:lnTo>
                  <a:pt x="2614" y="271"/>
                </a:lnTo>
                <a:lnTo>
                  <a:pt x="2617" y="267"/>
                </a:lnTo>
                <a:lnTo>
                  <a:pt x="2620" y="262"/>
                </a:lnTo>
                <a:lnTo>
                  <a:pt x="2623" y="254"/>
                </a:lnTo>
                <a:lnTo>
                  <a:pt x="2559" y="72"/>
                </a:lnTo>
                <a:lnTo>
                  <a:pt x="2611" y="72"/>
                </a:lnTo>
                <a:lnTo>
                  <a:pt x="2647" y="202"/>
                </a:lnTo>
                <a:lnTo>
                  <a:pt x="2686" y="72"/>
                </a:lnTo>
                <a:lnTo>
                  <a:pt x="2738" y="72"/>
                </a:lnTo>
                <a:lnTo>
                  <a:pt x="2669" y="268"/>
                </a:lnTo>
                <a:lnTo>
                  <a:pt x="2665" y="278"/>
                </a:lnTo>
                <a:lnTo>
                  <a:pt x="2663" y="283"/>
                </a:lnTo>
                <a:lnTo>
                  <a:pt x="2660" y="287"/>
                </a:lnTo>
                <a:lnTo>
                  <a:pt x="2654" y="296"/>
                </a:lnTo>
                <a:lnTo>
                  <a:pt x="2646" y="302"/>
                </a:lnTo>
                <a:lnTo>
                  <a:pt x="2642" y="306"/>
                </a:lnTo>
                <a:lnTo>
                  <a:pt x="2638" y="308"/>
                </a:lnTo>
                <a:lnTo>
                  <a:pt x="2633" y="310"/>
                </a:lnTo>
                <a:lnTo>
                  <a:pt x="2628" y="312"/>
                </a:lnTo>
                <a:lnTo>
                  <a:pt x="2622" y="314"/>
                </a:lnTo>
                <a:lnTo>
                  <a:pt x="2616" y="315"/>
                </a:lnTo>
                <a:lnTo>
                  <a:pt x="2610" y="315"/>
                </a:lnTo>
                <a:lnTo>
                  <a:pt x="2603" y="315"/>
                </a:lnTo>
                <a:close/>
                <a:moveTo>
                  <a:pt x="2812" y="249"/>
                </a:moveTo>
                <a:lnTo>
                  <a:pt x="2763" y="249"/>
                </a:lnTo>
                <a:lnTo>
                  <a:pt x="2763" y="13"/>
                </a:lnTo>
                <a:lnTo>
                  <a:pt x="2812" y="13"/>
                </a:lnTo>
                <a:lnTo>
                  <a:pt x="2812" y="249"/>
                </a:lnTo>
                <a:close/>
                <a:moveTo>
                  <a:pt x="2877" y="50"/>
                </a:moveTo>
                <a:lnTo>
                  <a:pt x="2872" y="49"/>
                </a:lnTo>
                <a:lnTo>
                  <a:pt x="2867" y="48"/>
                </a:lnTo>
                <a:lnTo>
                  <a:pt x="2863" y="45"/>
                </a:lnTo>
                <a:lnTo>
                  <a:pt x="2859" y="42"/>
                </a:lnTo>
                <a:lnTo>
                  <a:pt x="2855" y="38"/>
                </a:lnTo>
                <a:lnTo>
                  <a:pt x="2853" y="34"/>
                </a:lnTo>
                <a:lnTo>
                  <a:pt x="2851" y="30"/>
                </a:lnTo>
                <a:lnTo>
                  <a:pt x="2851" y="25"/>
                </a:lnTo>
                <a:lnTo>
                  <a:pt x="2851" y="20"/>
                </a:lnTo>
                <a:lnTo>
                  <a:pt x="2853" y="15"/>
                </a:lnTo>
                <a:lnTo>
                  <a:pt x="2855" y="11"/>
                </a:lnTo>
                <a:lnTo>
                  <a:pt x="2859" y="7"/>
                </a:lnTo>
                <a:lnTo>
                  <a:pt x="2863" y="4"/>
                </a:lnTo>
                <a:lnTo>
                  <a:pt x="2867" y="2"/>
                </a:lnTo>
                <a:lnTo>
                  <a:pt x="2872" y="0"/>
                </a:lnTo>
                <a:lnTo>
                  <a:pt x="2877" y="0"/>
                </a:lnTo>
                <a:lnTo>
                  <a:pt x="2883" y="0"/>
                </a:lnTo>
                <a:lnTo>
                  <a:pt x="2887" y="2"/>
                </a:lnTo>
                <a:lnTo>
                  <a:pt x="2892" y="4"/>
                </a:lnTo>
                <a:lnTo>
                  <a:pt x="2896" y="7"/>
                </a:lnTo>
                <a:lnTo>
                  <a:pt x="2900" y="11"/>
                </a:lnTo>
                <a:lnTo>
                  <a:pt x="2902" y="15"/>
                </a:lnTo>
                <a:lnTo>
                  <a:pt x="2903" y="20"/>
                </a:lnTo>
                <a:lnTo>
                  <a:pt x="2904" y="25"/>
                </a:lnTo>
                <a:lnTo>
                  <a:pt x="2903" y="30"/>
                </a:lnTo>
                <a:lnTo>
                  <a:pt x="2902" y="34"/>
                </a:lnTo>
                <a:lnTo>
                  <a:pt x="2900" y="38"/>
                </a:lnTo>
                <a:lnTo>
                  <a:pt x="2896" y="42"/>
                </a:lnTo>
                <a:lnTo>
                  <a:pt x="2892" y="45"/>
                </a:lnTo>
                <a:lnTo>
                  <a:pt x="2887" y="48"/>
                </a:lnTo>
                <a:lnTo>
                  <a:pt x="2883" y="49"/>
                </a:lnTo>
                <a:lnTo>
                  <a:pt x="2877" y="50"/>
                </a:lnTo>
                <a:close/>
                <a:moveTo>
                  <a:pt x="2853" y="72"/>
                </a:moveTo>
                <a:lnTo>
                  <a:pt x="2902" y="72"/>
                </a:lnTo>
                <a:lnTo>
                  <a:pt x="2902" y="249"/>
                </a:lnTo>
                <a:lnTo>
                  <a:pt x="2853" y="249"/>
                </a:lnTo>
                <a:lnTo>
                  <a:pt x="2853" y="72"/>
                </a:lnTo>
                <a:close/>
                <a:moveTo>
                  <a:pt x="3023" y="253"/>
                </a:moveTo>
                <a:lnTo>
                  <a:pt x="3010" y="252"/>
                </a:lnTo>
                <a:lnTo>
                  <a:pt x="3003" y="251"/>
                </a:lnTo>
                <a:lnTo>
                  <a:pt x="2998" y="250"/>
                </a:lnTo>
                <a:lnTo>
                  <a:pt x="2986" y="246"/>
                </a:lnTo>
                <a:lnTo>
                  <a:pt x="2980" y="244"/>
                </a:lnTo>
                <a:lnTo>
                  <a:pt x="2975" y="241"/>
                </a:lnTo>
                <a:lnTo>
                  <a:pt x="2966" y="235"/>
                </a:lnTo>
                <a:lnTo>
                  <a:pt x="2962" y="231"/>
                </a:lnTo>
                <a:lnTo>
                  <a:pt x="2958" y="227"/>
                </a:lnTo>
                <a:lnTo>
                  <a:pt x="2951" y="219"/>
                </a:lnTo>
                <a:lnTo>
                  <a:pt x="2948" y="214"/>
                </a:lnTo>
                <a:lnTo>
                  <a:pt x="2945" y="209"/>
                </a:lnTo>
                <a:lnTo>
                  <a:pt x="2940" y="198"/>
                </a:lnTo>
                <a:lnTo>
                  <a:pt x="2939" y="193"/>
                </a:lnTo>
                <a:lnTo>
                  <a:pt x="2937" y="187"/>
                </a:lnTo>
                <a:lnTo>
                  <a:pt x="2936" y="181"/>
                </a:lnTo>
                <a:lnTo>
                  <a:pt x="2935" y="175"/>
                </a:lnTo>
                <a:lnTo>
                  <a:pt x="2935" y="168"/>
                </a:lnTo>
                <a:lnTo>
                  <a:pt x="2935" y="161"/>
                </a:lnTo>
                <a:lnTo>
                  <a:pt x="2935" y="155"/>
                </a:lnTo>
                <a:lnTo>
                  <a:pt x="2935" y="148"/>
                </a:lnTo>
                <a:lnTo>
                  <a:pt x="2936" y="142"/>
                </a:lnTo>
                <a:lnTo>
                  <a:pt x="2937" y="136"/>
                </a:lnTo>
                <a:lnTo>
                  <a:pt x="2940" y="124"/>
                </a:lnTo>
                <a:lnTo>
                  <a:pt x="2943" y="119"/>
                </a:lnTo>
                <a:lnTo>
                  <a:pt x="2945" y="114"/>
                </a:lnTo>
                <a:lnTo>
                  <a:pt x="2951" y="104"/>
                </a:lnTo>
                <a:lnTo>
                  <a:pt x="2954" y="99"/>
                </a:lnTo>
                <a:lnTo>
                  <a:pt x="2958" y="95"/>
                </a:lnTo>
                <a:lnTo>
                  <a:pt x="2962" y="91"/>
                </a:lnTo>
                <a:lnTo>
                  <a:pt x="2966" y="88"/>
                </a:lnTo>
                <a:lnTo>
                  <a:pt x="2970" y="85"/>
                </a:lnTo>
                <a:lnTo>
                  <a:pt x="2975" y="82"/>
                </a:lnTo>
                <a:lnTo>
                  <a:pt x="2980" y="79"/>
                </a:lnTo>
                <a:lnTo>
                  <a:pt x="2986" y="77"/>
                </a:lnTo>
                <a:lnTo>
                  <a:pt x="2992" y="75"/>
                </a:lnTo>
                <a:lnTo>
                  <a:pt x="2998" y="73"/>
                </a:lnTo>
                <a:lnTo>
                  <a:pt x="3003" y="72"/>
                </a:lnTo>
                <a:lnTo>
                  <a:pt x="3010" y="71"/>
                </a:lnTo>
                <a:lnTo>
                  <a:pt x="3023" y="70"/>
                </a:lnTo>
                <a:lnTo>
                  <a:pt x="3035" y="71"/>
                </a:lnTo>
                <a:lnTo>
                  <a:pt x="3042" y="72"/>
                </a:lnTo>
                <a:lnTo>
                  <a:pt x="3047" y="73"/>
                </a:lnTo>
                <a:lnTo>
                  <a:pt x="3059" y="77"/>
                </a:lnTo>
                <a:lnTo>
                  <a:pt x="3064" y="79"/>
                </a:lnTo>
                <a:lnTo>
                  <a:pt x="3069" y="82"/>
                </a:lnTo>
                <a:lnTo>
                  <a:pt x="3078" y="88"/>
                </a:lnTo>
                <a:lnTo>
                  <a:pt x="3082" y="91"/>
                </a:lnTo>
                <a:lnTo>
                  <a:pt x="3086" y="95"/>
                </a:lnTo>
                <a:lnTo>
                  <a:pt x="3093" y="104"/>
                </a:lnTo>
                <a:lnTo>
                  <a:pt x="3096" y="109"/>
                </a:lnTo>
                <a:lnTo>
                  <a:pt x="3099" y="114"/>
                </a:lnTo>
                <a:lnTo>
                  <a:pt x="3104" y="124"/>
                </a:lnTo>
                <a:lnTo>
                  <a:pt x="3105" y="130"/>
                </a:lnTo>
                <a:lnTo>
                  <a:pt x="3107" y="136"/>
                </a:lnTo>
                <a:lnTo>
                  <a:pt x="3108" y="142"/>
                </a:lnTo>
                <a:lnTo>
                  <a:pt x="3109" y="148"/>
                </a:lnTo>
                <a:lnTo>
                  <a:pt x="3109" y="155"/>
                </a:lnTo>
                <a:lnTo>
                  <a:pt x="3109" y="161"/>
                </a:lnTo>
                <a:lnTo>
                  <a:pt x="3109" y="168"/>
                </a:lnTo>
                <a:lnTo>
                  <a:pt x="3109" y="175"/>
                </a:lnTo>
                <a:lnTo>
                  <a:pt x="3108" y="181"/>
                </a:lnTo>
                <a:lnTo>
                  <a:pt x="3107" y="187"/>
                </a:lnTo>
                <a:lnTo>
                  <a:pt x="3104" y="198"/>
                </a:lnTo>
                <a:lnTo>
                  <a:pt x="3101" y="204"/>
                </a:lnTo>
                <a:lnTo>
                  <a:pt x="3099" y="209"/>
                </a:lnTo>
                <a:lnTo>
                  <a:pt x="3093" y="219"/>
                </a:lnTo>
                <a:lnTo>
                  <a:pt x="3090" y="223"/>
                </a:lnTo>
                <a:lnTo>
                  <a:pt x="3086" y="227"/>
                </a:lnTo>
                <a:lnTo>
                  <a:pt x="3082" y="231"/>
                </a:lnTo>
                <a:lnTo>
                  <a:pt x="3078" y="235"/>
                </a:lnTo>
                <a:lnTo>
                  <a:pt x="3074" y="238"/>
                </a:lnTo>
                <a:lnTo>
                  <a:pt x="3069" y="241"/>
                </a:lnTo>
                <a:lnTo>
                  <a:pt x="3064" y="244"/>
                </a:lnTo>
                <a:lnTo>
                  <a:pt x="3059" y="246"/>
                </a:lnTo>
                <a:lnTo>
                  <a:pt x="3053" y="248"/>
                </a:lnTo>
                <a:lnTo>
                  <a:pt x="3047" y="250"/>
                </a:lnTo>
                <a:lnTo>
                  <a:pt x="3042" y="251"/>
                </a:lnTo>
                <a:lnTo>
                  <a:pt x="3035" y="252"/>
                </a:lnTo>
                <a:lnTo>
                  <a:pt x="3023" y="253"/>
                </a:lnTo>
                <a:close/>
                <a:moveTo>
                  <a:pt x="3023" y="215"/>
                </a:moveTo>
                <a:lnTo>
                  <a:pt x="3027" y="214"/>
                </a:lnTo>
                <a:lnTo>
                  <a:pt x="3031" y="214"/>
                </a:lnTo>
                <a:lnTo>
                  <a:pt x="3035" y="212"/>
                </a:lnTo>
                <a:lnTo>
                  <a:pt x="3039" y="211"/>
                </a:lnTo>
                <a:lnTo>
                  <a:pt x="3042" y="209"/>
                </a:lnTo>
                <a:lnTo>
                  <a:pt x="3045" y="206"/>
                </a:lnTo>
                <a:lnTo>
                  <a:pt x="3048" y="203"/>
                </a:lnTo>
                <a:lnTo>
                  <a:pt x="3050" y="199"/>
                </a:lnTo>
                <a:lnTo>
                  <a:pt x="3052" y="195"/>
                </a:lnTo>
                <a:lnTo>
                  <a:pt x="3054" y="191"/>
                </a:lnTo>
                <a:lnTo>
                  <a:pt x="3056" y="187"/>
                </a:lnTo>
                <a:lnTo>
                  <a:pt x="3057" y="182"/>
                </a:lnTo>
                <a:lnTo>
                  <a:pt x="3059" y="172"/>
                </a:lnTo>
                <a:lnTo>
                  <a:pt x="3060" y="167"/>
                </a:lnTo>
                <a:lnTo>
                  <a:pt x="3060" y="161"/>
                </a:lnTo>
                <a:lnTo>
                  <a:pt x="3059" y="150"/>
                </a:lnTo>
                <a:lnTo>
                  <a:pt x="3057" y="140"/>
                </a:lnTo>
                <a:lnTo>
                  <a:pt x="3056" y="135"/>
                </a:lnTo>
                <a:lnTo>
                  <a:pt x="3054" y="131"/>
                </a:lnTo>
                <a:lnTo>
                  <a:pt x="3050" y="123"/>
                </a:lnTo>
                <a:lnTo>
                  <a:pt x="3048" y="119"/>
                </a:lnTo>
                <a:lnTo>
                  <a:pt x="3045" y="116"/>
                </a:lnTo>
                <a:lnTo>
                  <a:pt x="3042" y="113"/>
                </a:lnTo>
                <a:lnTo>
                  <a:pt x="3039" y="111"/>
                </a:lnTo>
                <a:lnTo>
                  <a:pt x="3035" y="110"/>
                </a:lnTo>
                <a:lnTo>
                  <a:pt x="3031" y="108"/>
                </a:lnTo>
                <a:lnTo>
                  <a:pt x="3027" y="108"/>
                </a:lnTo>
                <a:lnTo>
                  <a:pt x="3023" y="107"/>
                </a:lnTo>
                <a:lnTo>
                  <a:pt x="3018" y="108"/>
                </a:lnTo>
                <a:lnTo>
                  <a:pt x="3014" y="108"/>
                </a:lnTo>
                <a:lnTo>
                  <a:pt x="3010" y="110"/>
                </a:lnTo>
                <a:lnTo>
                  <a:pt x="3006" y="111"/>
                </a:lnTo>
                <a:lnTo>
                  <a:pt x="3003" y="113"/>
                </a:lnTo>
                <a:lnTo>
                  <a:pt x="3000" y="116"/>
                </a:lnTo>
                <a:lnTo>
                  <a:pt x="2997" y="119"/>
                </a:lnTo>
                <a:lnTo>
                  <a:pt x="2995" y="123"/>
                </a:lnTo>
                <a:lnTo>
                  <a:pt x="2991" y="131"/>
                </a:lnTo>
                <a:lnTo>
                  <a:pt x="2989" y="135"/>
                </a:lnTo>
                <a:lnTo>
                  <a:pt x="2988" y="140"/>
                </a:lnTo>
                <a:lnTo>
                  <a:pt x="2987" y="145"/>
                </a:lnTo>
                <a:lnTo>
                  <a:pt x="2986" y="150"/>
                </a:lnTo>
                <a:lnTo>
                  <a:pt x="2986" y="155"/>
                </a:lnTo>
                <a:lnTo>
                  <a:pt x="2985" y="161"/>
                </a:lnTo>
                <a:lnTo>
                  <a:pt x="2986" y="172"/>
                </a:lnTo>
                <a:lnTo>
                  <a:pt x="2988" y="182"/>
                </a:lnTo>
                <a:lnTo>
                  <a:pt x="2989" y="187"/>
                </a:lnTo>
                <a:lnTo>
                  <a:pt x="2991" y="191"/>
                </a:lnTo>
                <a:lnTo>
                  <a:pt x="2993" y="195"/>
                </a:lnTo>
                <a:lnTo>
                  <a:pt x="2995" y="199"/>
                </a:lnTo>
                <a:lnTo>
                  <a:pt x="2997" y="203"/>
                </a:lnTo>
                <a:lnTo>
                  <a:pt x="3000" y="206"/>
                </a:lnTo>
                <a:lnTo>
                  <a:pt x="3003" y="209"/>
                </a:lnTo>
                <a:lnTo>
                  <a:pt x="3006" y="211"/>
                </a:lnTo>
                <a:lnTo>
                  <a:pt x="3010" y="212"/>
                </a:lnTo>
                <a:lnTo>
                  <a:pt x="3014" y="214"/>
                </a:lnTo>
                <a:lnTo>
                  <a:pt x="3018" y="214"/>
                </a:lnTo>
                <a:lnTo>
                  <a:pt x="3023" y="215"/>
                </a:lnTo>
                <a:close/>
                <a:moveTo>
                  <a:pt x="3142" y="315"/>
                </a:moveTo>
                <a:lnTo>
                  <a:pt x="3142" y="72"/>
                </a:lnTo>
                <a:lnTo>
                  <a:pt x="3191" y="72"/>
                </a:lnTo>
                <a:lnTo>
                  <a:pt x="3191" y="102"/>
                </a:lnTo>
                <a:lnTo>
                  <a:pt x="3197" y="95"/>
                </a:lnTo>
                <a:lnTo>
                  <a:pt x="3202" y="87"/>
                </a:lnTo>
                <a:lnTo>
                  <a:pt x="3206" y="84"/>
                </a:lnTo>
                <a:lnTo>
                  <a:pt x="3209" y="81"/>
                </a:lnTo>
                <a:lnTo>
                  <a:pt x="3214" y="78"/>
                </a:lnTo>
                <a:lnTo>
                  <a:pt x="3218" y="75"/>
                </a:lnTo>
                <a:lnTo>
                  <a:pt x="3224" y="73"/>
                </a:lnTo>
                <a:lnTo>
                  <a:pt x="3227" y="72"/>
                </a:lnTo>
                <a:lnTo>
                  <a:pt x="3230" y="71"/>
                </a:lnTo>
                <a:lnTo>
                  <a:pt x="3236" y="70"/>
                </a:lnTo>
                <a:lnTo>
                  <a:pt x="3243" y="70"/>
                </a:lnTo>
                <a:lnTo>
                  <a:pt x="3253" y="71"/>
                </a:lnTo>
                <a:lnTo>
                  <a:pt x="3257" y="71"/>
                </a:lnTo>
                <a:lnTo>
                  <a:pt x="3262" y="73"/>
                </a:lnTo>
                <a:lnTo>
                  <a:pt x="3266" y="74"/>
                </a:lnTo>
                <a:lnTo>
                  <a:pt x="3270" y="76"/>
                </a:lnTo>
                <a:lnTo>
                  <a:pt x="3279" y="80"/>
                </a:lnTo>
                <a:lnTo>
                  <a:pt x="3283" y="83"/>
                </a:lnTo>
                <a:lnTo>
                  <a:pt x="3286" y="86"/>
                </a:lnTo>
                <a:lnTo>
                  <a:pt x="3290" y="89"/>
                </a:lnTo>
                <a:lnTo>
                  <a:pt x="3293" y="93"/>
                </a:lnTo>
                <a:lnTo>
                  <a:pt x="3297" y="97"/>
                </a:lnTo>
                <a:lnTo>
                  <a:pt x="3299" y="101"/>
                </a:lnTo>
                <a:lnTo>
                  <a:pt x="3302" y="106"/>
                </a:lnTo>
                <a:lnTo>
                  <a:pt x="3305" y="110"/>
                </a:lnTo>
                <a:lnTo>
                  <a:pt x="3307" y="116"/>
                </a:lnTo>
                <a:lnTo>
                  <a:pt x="3309" y="121"/>
                </a:lnTo>
                <a:lnTo>
                  <a:pt x="3311" y="127"/>
                </a:lnTo>
                <a:lnTo>
                  <a:pt x="3312" y="133"/>
                </a:lnTo>
                <a:lnTo>
                  <a:pt x="3313" y="140"/>
                </a:lnTo>
                <a:lnTo>
                  <a:pt x="3314" y="146"/>
                </a:lnTo>
                <a:lnTo>
                  <a:pt x="3314" y="154"/>
                </a:lnTo>
                <a:lnTo>
                  <a:pt x="3315" y="161"/>
                </a:lnTo>
                <a:lnTo>
                  <a:pt x="3314" y="175"/>
                </a:lnTo>
                <a:lnTo>
                  <a:pt x="3312" y="188"/>
                </a:lnTo>
                <a:lnTo>
                  <a:pt x="3311" y="194"/>
                </a:lnTo>
                <a:lnTo>
                  <a:pt x="3309" y="200"/>
                </a:lnTo>
                <a:lnTo>
                  <a:pt x="3307" y="206"/>
                </a:lnTo>
                <a:lnTo>
                  <a:pt x="3305" y="211"/>
                </a:lnTo>
                <a:lnTo>
                  <a:pt x="3303" y="216"/>
                </a:lnTo>
                <a:lnTo>
                  <a:pt x="3300" y="220"/>
                </a:lnTo>
                <a:lnTo>
                  <a:pt x="3297" y="225"/>
                </a:lnTo>
                <a:lnTo>
                  <a:pt x="3294" y="229"/>
                </a:lnTo>
                <a:lnTo>
                  <a:pt x="3287" y="236"/>
                </a:lnTo>
                <a:lnTo>
                  <a:pt x="3283" y="239"/>
                </a:lnTo>
                <a:lnTo>
                  <a:pt x="3279" y="242"/>
                </a:lnTo>
                <a:lnTo>
                  <a:pt x="3271" y="246"/>
                </a:lnTo>
                <a:lnTo>
                  <a:pt x="3267" y="248"/>
                </a:lnTo>
                <a:lnTo>
                  <a:pt x="3262" y="249"/>
                </a:lnTo>
                <a:lnTo>
                  <a:pt x="3253" y="251"/>
                </a:lnTo>
                <a:lnTo>
                  <a:pt x="3243" y="252"/>
                </a:lnTo>
                <a:lnTo>
                  <a:pt x="3236" y="252"/>
                </a:lnTo>
                <a:lnTo>
                  <a:pt x="3230" y="251"/>
                </a:lnTo>
                <a:lnTo>
                  <a:pt x="3224" y="249"/>
                </a:lnTo>
                <a:lnTo>
                  <a:pt x="3219" y="247"/>
                </a:lnTo>
                <a:lnTo>
                  <a:pt x="3214" y="245"/>
                </a:lnTo>
                <a:lnTo>
                  <a:pt x="3210" y="242"/>
                </a:lnTo>
                <a:lnTo>
                  <a:pt x="3208" y="240"/>
                </a:lnTo>
                <a:lnTo>
                  <a:pt x="3206" y="239"/>
                </a:lnTo>
                <a:lnTo>
                  <a:pt x="3203" y="235"/>
                </a:lnTo>
                <a:lnTo>
                  <a:pt x="3200" y="232"/>
                </a:lnTo>
                <a:lnTo>
                  <a:pt x="3197" y="228"/>
                </a:lnTo>
                <a:lnTo>
                  <a:pt x="3193" y="221"/>
                </a:lnTo>
                <a:lnTo>
                  <a:pt x="3191" y="315"/>
                </a:lnTo>
                <a:lnTo>
                  <a:pt x="3142" y="315"/>
                </a:lnTo>
                <a:close/>
                <a:moveTo>
                  <a:pt x="3190" y="161"/>
                </a:moveTo>
                <a:lnTo>
                  <a:pt x="3191" y="172"/>
                </a:lnTo>
                <a:lnTo>
                  <a:pt x="3193" y="182"/>
                </a:lnTo>
                <a:lnTo>
                  <a:pt x="3194" y="187"/>
                </a:lnTo>
                <a:lnTo>
                  <a:pt x="3196" y="191"/>
                </a:lnTo>
                <a:lnTo>
                  <a:pt x="3198" y="195"/>
                </a:lnTo>
                <a:lnTo>
                  <a:pt x="3200" y="199"/>
                </a:lnTo>
                <a:lnTo>
                  <a:pt x="3205" y="205"/>
                </a:lnTo>
                <a:lnTo>
                  <a:pt x="3208" y="207"/>
                </a:lnTo>
                <a:lnTo>
                  <a:pt x="3212" y="209"/>
                </a:lnTo>
                <a:lnTo>
                  <a:pt x="3215" y="211"/>
                </a:lnTo>
                <a:lnTo>
                  <a:pt x="3219" y="212"/>
                </a:lnTo>
                <a:lnTo>
                  <a:pt x="3223" y="213"/>
                </a:lnTo>
                <a:lnTo>
                  <a:pt x="3227" y="213"/>
                </a:lnTo>
                <a:lnTo>
                  <a:pt x="3232" y="213"/>
                </a:lnTo>
                <a:lnTo>
                  <a:pt x="3236" y="212"/>
                </a:lnTo>
                <a:lnTo>
                  <a:pt x="3240" y="211"/>
                </a:lnTo>
                <a:lnTo>
                  <a:pt x="3243" y="209"/>
                </a:lnTo>
                <a:lnTo>
                  <a:pt x="3247" y="207"/>
                </a:lnTo>
                <a:lnTo>
                  <a:pt x="3250" y="205"/>
                </a:lnTo>
                <a:lnTo>
                  <a:pt x="3253" y="202"/>
                </a:lnTo>
                <a:lnTo>
                  <a:pt x="3255" y="198"/>
                </a:lnTo>
                <a:lnTo>
                  <a:pt x="3259" y="191"/>
                </a:lnTo>
                <a:lnTo>
                  <a:pt x="3261" y="186"/>
                </a:lnTo>
                <a:lnTo>
                  <a:pt x="3262" y="182"/>
                </a:lnTo>
                <a:lnTo>
                  <a:pt x="3263" y="177"/>
                </a:lnTo>
                <a:lnTo>
                  <a:pt x="3264" y="172"/>
                </a:lnTo>
                <a:lnTo>
                  <a:pt x="3264" y="166"/>
                </a:lnTo>
                <a:lnTo>
                  <a:pt x="3265" y="161"/>
                </a:lnTo>
                <a:lnTo>
                  <a:pt x="3264" y="150"/>
                </a:lnTo>
                <a:lnTo>
                  <a:pt x="3262" y="140"/>
                </a:lnTo>
                <a:lnTo>
                  <a:pt x="3261" y="135"/>
                </a:lnTo>
                <a:lnTo>
                  <a:pt x="3259" y="131"/>
                </a:lnTo>
                <a:lnTo>
                  <a:pt x="3257" y="127"/>
                </a:lnTo>
                <a:lnTo>
                  <a:pt x="3255" y="123"/>
                </a:lnTo>
                <a:lnTo>
                  <a:pt x="3253" y="120"/>
                </a:lnTo>
                <a:lnTo>
                  <a:pt x="3250" y="117"/>
                </a:lnTo>
                <a:lnTo>
                  <a:pt x="3247" y="115"/>
                </a:lnTo>
                <a:lnTo>
                  <a:pt x="3243" y="113"/>
                </a:lnTo>
                <a:lnTo>
                  <a:pt x="3240" y="111"/>
                </a:lnTo>
                <a:lnTo>
                  <a:pt x="3236" y="110"/>
                </a:lnTo>
                <a:lnTo>
                  <a:pt x="3232" y="109"/>
                </a:lnTo>
                <a:lnTo>
                  <a:pt x="3227" y="109"/>
                </a:lnTo>
                <a:lnTo>
                  <a:pt x="3219" y="110"/>
                </a:lnTo>
                <a:lnTo>
                  <a:pt x="3215" y="111"/>
                </a:lnTo>
                <a:lnTo>
                  <a:pt x="3212" y="113"/>
                </a:lnTo>
                <a:lnTo>
                  <a:pt x="3208" y="115"/>
                </a:lnTo>
                <a:lnTo>
                  <a:pt x="3205" y="117"/>
                </a:lnTo>
                <a:lnTo>
                  <a:pt x="3202" y="120"/>
                </a:lnTo>
                <a:lnTo>
                  <a:pt x="3200" y="123"/>
                </a:lnTo>
                <a:lnTo>
                  <a:pt x="3196" y="131"/>
                </a:lnTo>
                <a:lnTo>
                  <a:pt x="3194" y="135"/>
                </a:lnTo>
                <a:lnTo>
                  <a:pt x="3193" y="139"/>
                </a:lnTo>
                <a:lnTo>
                  <a:pt x="3192" y="144"/>
                </a:lnTo>
                <a:lnTo>
                  <a:pt x="3191" y="150"/>
                </a:lnTo>
                <a:lnTo>
                  <a:pt x="3190" y="155"/>
                </a:lnTo>
                <a:lnTo>
                  <a:pt x="3190" y="161"/>
                </a:lnTo>
                <a:close/>
                <a:moveTo>
                  <a:pt x="3373" y="50"/>
                </a:moveTo>
                <a:lnTo>
                  <a:pt x="3368" y="49"/>
                </a:lnTo>
                <a:lnTo>
                  <a:pt x="3363" y="48"/>
                </a:lnTo>
                <a:lnTo>
                  <a:pt x="3358" y="45"/>
                </a:lnTo>
                <a:lnTo>
                  <a:pt x="3354" y="42"/>
                </a:lnTo>
                <a:lnTo>
                  <a:pt x="3351" y="38"/>
                </a:lnTo>
                <a:lnTo>
                  <a:pt x="3348" y="34"/>
                </a:lnTo>
                <a:lnTo>
                  <a:pt x="3347" y="30"/>
                </a:lnTo>
                <a:lnTo>
                  <a:pt x="3346" y="25"/>
                </a:lnTo>
                <a:lnTo>
                  <a:pt x="3347" y="20"/>
                </a:lnTo>
                <a:lnTo>
                  <a:pt x="3348" y="15"/>
                </a:lnTo>
                <a:lnTo>
                  <a:pt x="3351" y="11"/>
                </a:lnTo>
                <a:lnTo>
                  <a:pt x="3354" y="7"/>
                </a:lnTo>
                <a:lnTo>
                  <a:pt x="3358" y="4"/>
                </a:lnTo>
                <a:lnTo>
                  <a:pt x="3363" y="2"/>
                </a:lnTo>
                <a:lnTo>
                  <a:pt x="3368" y="0"/>
                </a:lnTo>
                <a:lnTo>
                  <a:pt x="3373" y="0"/>
                </a:lnTo>
                <a:lnTo>
                  <a:pt x="3378" y="0"/>
                </a:lnTo>
                <a:lnTo>
                  <a:pt x="3383" y="2"/>
                </a:lnTo>
                <a:lnTo>
                  <a:pt x="3387" y="4"/>
                </a:lnTo>
                <a:lnTo>
                  <a:pt x="3392" y="7"/>
                </a:lnTo>
                <a:lnTo>
                  <a:pt x="3395" y="11"/>
                </a:lnTo>
                <a:lnTo>
                  <a:pt x="3397" y="15"/>
                </a:lnTo>
                <a:lnTo>
                  <a:pt x="3399" y="20"/>
                </a:lnTo>
                <a:lnTo>
                  <a:pt x="3399" y="25"/>
                </a:lnTo>
                <a:lnTo>
                  <a:pt x="3399" y="30"/>
                </a:lnTo>
                <a:lnTo>
                  <a:pt x="3397" y="34"/>
                </a:lnTo>
                <a:lnTo>
                  <a:pt x="3395" y="38"/>
                </a:lnTo>
                <a:lnTo>
                  <a:pt x="3392" y="42"/>
                </a:lnTo>
                <a:lnTo>
                  <a:pt x="3387" y="45"/>
                </a:lnTo>
                <a:lnTo>
                  <a:pt x="3383" y="48"/>
                </a:lnTo>
                <a:lnTo>
                  <a:pt x="3378" y="49"/>
                </a:lnTo>
                <a:lnTo>
                  <a:pt x="3373" y="50"/>
                </a:lnTo>
                <a:close/>
                <a:moveTo>
                  <a:pt x="3348" y="72"/>
                </a:moveTo>
                <a:lnTo>
                  <a:pt x="3397" y="72"/>
                </a:lnTo>
                <a:lnTo>
                  <a:pt x="3397" y="249"/>
                </a:lnTo>
                <a:lnTo>
                  <a:pt x="3348" y="249"/>
                </a:lnTo>
                <a:lnTo>
                  <a:pt x="3348" y="72"/>
                </a:lnTo>
                <a:close/>
                <a:moveTo>
                  <a:pt x="3585" y="123"/>
                </a:moveTo>
                <a:lnTo>
                  <a:pt x="3540" y="126"/>
                </a:lnTo>
                <a:lnTo>
                  <a:pt x="3539" y="121"/>
                </a:lnTo>
                <a:lnTo>
                  <a:pt x="3537" y="118"/>
                </a:lnTo>
                <a:lnTo>
                  <a:pt x="3534" y="114"/>
                </a:lnTo>
                <a:lnTo>
                  <a:pt x="3531" y="111"/>
                </a:lnTo>
                <a:lnTo>
                  <a:pt x="3527" y="108"/>
                </a:lnTo>
                <a:lnTo>
                  <a:pt x="3522" y="106"/>
                </a:lnTo>
                <a:lnTo>
                  <a:pt x="3516" y="105"/>
                </a:lnTo>
                <a:lnTo>
                  <a:pt x="3510" y="105"/>
                </a:lnTo>
                <a:lnTo>
                  <a:pt x="3505" y="105"/>
                </a:lnTo>
                <a:lnTo>
                  <a:pt x="3500" y="106"/>
                </a:lnTo>
                <a:lnTo>
                  <a:pt x="3495" y="108"/>
                </a:lnTo>
                <a:lnTo>
                  <a:pt x="3491" y="110"/>
                </a:lnTo>
                <a:lnTo>
                  <a:pt x="3488" y="112"/>
                </a:lnTo>
                <a:lnTo>
                  <a:pt x="3485" y="115"/>
                </a:lnTo>
                <a:lnTo>
                  <a:pt x="3484" y="119"/>
                </a:lnTo>
                <a:lnTo>
                  <a:pt x="3483" y="122"/>
                </a:lnTo>
                <a:lnTo>
                  <a:pt x="3484" y="125"/>
                </a:lnTo>
                <a:lnTo>
                  <a:pt x="3485" y="128"/>
                </a:lnTo>
                <a:lnTo>
                  <a:pt x="3486" y="131"/>
                </a:lnTo>
                <a:lnTo>
                  <a:pt x="3488" y="133"/>
                </a:lnTo>
                <a:lnTo>
                  <a:pt x="3491" y="135"/>
                </a:lnTo>
                <a:lnTo>
                  <a:pt x="3495" y="137"/>
                </a:lnTo>
                <a:lnTo>
                  <a:pt x="3500" y="139"/>
                </a:lnTo>
                <a:lnTo>
                  <a:pt x="3506" y="140"/>
                </a:lnTo>
                <a:lnTo>
                  <a:pt x="3538" y="146"/>
                </a:lnTo>
                <a:lnTo>
                  <a:pt x="3544" y="148"/>
                </a:lnTo>
                <a:lnTo>
                  <a:pt x="3550" y="150"/>
                </a:lnTo>
                <a:lnTo>
                  <a:pt x="3555" y="151"/>
                </a:lnTo>
                <a:lnTo>
                  <a:pt x="3560" y="153"/>
                </a:lnTo>
                <a:lnTo>
                  <a:pt x="3569" y="158"/>
                </a:lnTo>
                <a:lnTo>
                  <a:pt x="3576" y="164"/>
                </a:lnTo>
                <a:lnTo>
                  <a:pt x="3579" y="167"/>
                </a:lnTo>
                <a:lnTo>
                  <a:pt x="3582" y="170"/>
                </a:lnTo>
                <a:lnTo>
                  <a:pt x="3584" y="174"/>
                </a:lnTo>
                <a:lnTo>
                  <a:pt x="3586" y="177"/>
                </a:lnTo>
                <a:lnTo>
                  <a:pt x="3588" y="185"/>
                </a:lnTo>
                <a:lnTo>
                  <a:pt x="3589" y="190"/>
                </a:lnTo>
                <a:lnTo>
                  <a:pt x="3589" y="194"/>
                </a:lnTo>
                <a:lnTo>
                  <a:pt x="3589" y="199"/>
                </a:lnTo>
                <a:lnTo>
                  <a:pt x="3588" y="203"/>
                </a:lnTo>
                <a:lnTo>
                  <a:pt x="3587" y="207"/>
                </a:lnTo>
                <a:lnTo>
                  <a:pt x="3586" y="211"/>
                </a:lnTo>
                <a:lnTo>
                  <a:pt x="3585" y="214"/>
                </a:lnTo>
                <a:lnTo>
                  <a:pt x="3583" y="218"/>
                </a:lnTo>
                <a:lnTo>
                  <a:pt x="3581" y="221"/>
                </a:lnTo>
                <a:lnTo>
                  <a:pt x="3579" y="225"/>
                </a:lnTo>
                <a:lnTo>
                  <a:pt x="3573" y="231"/>
                </a:lnTo>
                <a:lnTo>
                  <a:pt x="3567" y="236"/>
                </a:lnTo>
                <a:lnTo>
                  <a:pt x="3559" y="241"/>
                </a:lnTo>
                <a:lnTo>
                  <a:pt x="3551" y="245"/>
                </a:lnTo>
                <a:lnTo>
                  <a:pt x="3542" y="248"/>
                </a:lnTo>
                <a:lnTo>
                  <a:pt x="3532" y="251"/>
                </a:lnTo>
                <a:lnTo>
                  <a:pt x="3521" y="252"/>
                </a:lnTo>
                <a:lnTo>
                  <a:pt x="3510" y="253"/>
                </a:lnTo>
                <a:lnTo>
                  <a:pt x="3502" y="252"/>
                </a:lnTo>
                <a:lnTo>
                  <a:pt x="3494" y="252"/>
                </a:lnTo>
                <a:lnTo>
                  <a:pt x="3486" y="250"/>
                </a:lnTo>
                <a:lnTo>
                  <a:pt x="3479" y="249"/>
                </a:lnTo>
                <a:lnTo>
                  <a:pt x="3472" y="247"/>
                </a:lnTo>
                <a:lnTo>
                  <a:pt x="3466" y="244"/>
                </a:lnTo>
                <a:lnTo>
                  <a:pt x="3460" y="241"/>
                </a:lnTo>
                <a:lnTo>
                  <a:pt x="3454" y="238"/>
                </a:lnTo>
                <a:lnTo>
                  <a:pt x="3449" y="234"/>
                </a:lnTo>
                <a:lnTo>
                  <a:pt x="3445" y="230"/>
                </a:lnTo>
                <a:lnTo>
                  <a:pt x="3441" y="225"/>
                </a:lnTo>
                <a:lnTo>
                  <a:pt x="3437" y="221"/>
                </a:lnTo>
                <a:lnTo>
                  <a:pt x="3434" y="215"/>
                </a:lnTo>
                <a:lnTo>
                  <a:pt x="3432" y="210"/>
                </a:lnTo>
                <a:lnTo>
                  <a:pt x="3430" y="204"/>
                </a:lnTo>
                <a:lnTo>
                  <a:pt x="3429" y="198"/>
                </a:lnTo>
                <a:lnTo>
                  <a:pt x="3478" y="195"/>
                </a:lnTo>
                <a:lnTo>
                  <a:pt x="3480" y="200"/>
                </a:lnTo>
                <a:lnTo>
                  <a:pt x="3482" y="205"/>
                </a:lnTo>
                <a:lnTo>
                  <a:pt x="3485" y="209"/>
                </a:lnTo>
                <a:lnTo>
                  <a:pt x="3489" y="212"/>
                </a:lnTo>
                <a:lnTo>
                  <a:pt x="3493" y="214"/>
                </a:lnTo>
                <a:lnTo>
                  <a:pt x="3498" y="216"/>
                </a:lnTo>
                <a:lnTo>
                  <a:pt x="3504" y="217"/>
                </a:lnTo>
                <a:lnTo>
                  <a:pt x="3510" y="217"/>
                </a:lnTo>
                <a:lnTo>
                  <a:pt x="3516" y="217"/>
                </a:lnTo>
                <a:lnTo>
                  <a:pt x="3522" y="216"/>
                </a:lnTo>
                <a:lnTo>
                  <a:pt x="3527" y="214"/>
                </a:lnTo>
                <a:lnTo>
                  <a:pt x="3529" y="213"/>
                </a:lnTo>
                <a:lnTo>
                  <a:pt x="3531" y="212"/>
                </a:lnTo>
                <a:lnTo>
                  <a:pt x="3535" y="209"/>
                </a:lnTo>
                <a:lnTo>
                  <a:pt x="3537" y="206"/>
                </a:lnTo>
                <a:lnTo>
                  <a:pt x="3538" y="205"/>
                </a:lnTo>
                <a:lnTo>
                  <a:pt x="3539" y="203"/>
                </a:lnTo>
                <a:lnTo>
                  <a:pt x="3539" y="199"/>
                </a:lnTo>
                <a:lnTo>
                  <a:pt x="3539" y="196"/>
                </a:lnTo>
                <a:lnTo>
                  <a:pt x="3538" y="193"/>
                </a:lnTo>
                <a:lnTo>
                  <a:pt x="3536" y="191"/>
                </a:lnTo>
                <a:lnTo>
                  <a:pt x="3533" y="188"/>
                </a:lnTo>
                <a:lnTo>
                  <a:pt x="3530" y="186"/>
                </a:lnTo>
                <a:lnTo>
                  <a:pt x="3526" y="184"/>
                </a:lnTo>
                <a:lnTo>
                  <a:pt x="3522" y="183"/>
                </a:lnTo>
                <a:lnTo>
                  <a:pt x="3516" y="182"/>
                </a:lnTo>
                <a:lnTo>
                  <a:pt x="3486" y="176"/>
                </a:lnTo>
                <a:lnTo>
                  <a:pt x="3480" y="174"/>
                </a:lnTo>
                <a:lnTo>
                  <a:pt x="3474" y="173"/>
                </a:lnTo>
                <a:lnTo>
                  <a:pt x="3463" y="169"/>
                </a:lnTo>
                <a:lnTo>
                  <a:pt x="3459" y="166"/>
                </a:lnTo>
                <a:lnTo>
                  <a:pt x="3455" y="164"/>
                </a:lnTo>
                <a:lnTo>
                  <a:pt x="3451" y="161"/>
                </a:lnTo>
                <a:lnTo>
                  <a:pt x="3447" y="158"/>
                </a:lnTo>
                <a:lnTo>
                  <a:pt x="3444" y="155"/>
                </a:lnTo>
                <a:lnTo>
                  <a:pt x="3442" y="151"/>
                </a:lnTo>
                <a:lnTo>
                  <a:pt x="3440" y="147"/>
                </a:lnTo>
                <a:lnTo>
                  <a:pt x="3437" y="143"/>
                </a:lnTo>
                <a:lnTo>
                  <a:pt x="3435" y="139"/>
                </a:lnTo>
                <a:lnTo>
                  <a:pt x="3434" y="135"/>
                </a:lnTo>
                <a:lnTo>
                  <a:pt x="3434" y="130"/>
                </a:lnTo>
                <a:lnTo>
                  <a:pt x="3434" y="125"/>
                </a:lnTo>
                <a:lnTo>
                  <a:pt x="3434" y="119"/>
                </a:lnTo>
                <a:lnTo>
                  <a:pt x="3435" y="113"/>
                </a:lnTo>
                <a:lnTo>
                  <a:pt x="3437" y="107"/>
                </a:lnTo>
                <a:lnTo>
                  <a:pt x="3440" y="102"/>
                </a:lnTo>
                <a:lnTo>
                  <a:pt x="3443" y="97"/>
                </a:lnTo>
                <a:lnTo>
                  <a:pt x="3446" y="93"/>
                </a:lnTo>
                <a:lnTo>
                  <a:pt x="3450" y="89"/>
                </a:lnTo>
                <a:lnTo>
                  <a:pt x="3455" y="85"/>
                </a:lnTo>
                <a:lnTo>
                  <a:pt x="3460" y="81"/>
                </a:lnTo>
                <a:lnTo>
                  <a:pt x="3466" y="78"/>
                </a:lnTo>
                <a:lnTo>
                  <a:pt x="3472" y="76"/>
                </a:lnTo>
                <a:lnTo>
                  <a:pt x="3479" y="74"/>
                </a:lnTo>
                <a:lnTo>
                  <a:pt x="3482" y="73"/>
                </a:lnTo>
                <a:lnTo>
                  <a:pt x="3486" y="72"/>
                </a:lnTo>
                <a:lnTo>
                  <a:pt x="3493" y="71"/>
                </a:lnTo>
                <a:lnTo>
                  <a:pt x="3501" y="70"/>
                </a:lnTo>
                <a:lnTo>
                  <a:pt x="3510" y="70"/>
                </a:lnTo>
                <a:lnTo>
                  <a:pt x="3518" y="70"/>
                </a:lnTo>
                <a:lnTo>
                  <a:pt x="3525" y="71"/>
                </a:lnTo>
                <a:lnTo>
                  <a:pt x="3533" y="72"/>
                </a:lnTo>
                <a:lnTo>
                  <a:pt x="3540" y="74"/>
                </a:lnTo>
                <a:lnTo>
                  <a:pt x="3546" y="76"/>
                </a:lnTo>
                <a:lnTo>
                  <a:pt x="3552" y="78"/>
                </a:lnTo>
                <a:lnTo>
                  <a:pt x="3557" y="81"/>
                </a:lnTo>
                <a:lnTo>
                  <a:pt x="3562" y="84"/>
                </a:lnTo>
                <a:lnTo>
                  <a:pt x="3567" y="88"/>
                </a:lnTo>
                <a:lnTo>
                  <a:pt x="3571" y="92"/>
                </a:lnTo>
                <a:lnTo>
                  <a:pt x="3575" y="96"/>
                </a:lnTo>
                <a:lnTo>
                  <a:pt x="3578" y="101"/>
                </a:lnTo>
                <a:lnTo>
                  <a:pt x="3580" y="106"/>
                </a:lnTo>
                <a:lnTo>
                  <a:pt x="3582" y="111"/>
                </a:lnTo>
                <a:lnTo>
                  <a:pt x="3584" y="117"/>
                </a:lnTo>
                <a:lnTo>
                  <a:pt x="3585" y="123"/>
                </a:lnTo>
                <a:close/>
                <a:moveTo>
                  <a:pt x="3714" y="72"/>
                </a:moveTo>
                <a:lnTo>
                  <a:pt x="3714" y="109"/>
                </a:lnTo>
                <a:lnTo>
                  <a:pt x="3680" y="109"/>
                </a:lnTo>
                <a:lnTo>
                  <a:pt x="3680" y="195"/>
                </a:lnTo>
                <a:lnTo>
                  <a:pt x="3681" y="199"/>
                </a:lnTo>
                <a:lnTo>
                  <a:pt x="3682" y="203"/>
                </a:lnTo>
                <a:lnTo>
                  <a:pt x="3682" y="205"/>
                </a:lnTo>
                <a:lnTo>
                  <a:pt x="3683" y="206"/>
                </a:lnTo>
                <a:lnTo>
                  <a:pt x="3685" y="208"/>
                </a:lnTo>
                <a:lnTo>
                  <a:pt x="3687" y="210"/>
                </a:lnTo>
                <a:lnTo>
                  <a:pt x="3690" y="211"/>
                </a:lnTo>
                <a:lnTo>
                  <a:pt x="3693" y="212"/>
                </a:lnTo>
                <a:lnTo>
                  <a:pt x="3697" y="212"/>
                </a:lnTo>
                <a:lnTo>
                  <a:pt x="3704" y="211"/>
                </a:lnTo>
                <a:lnTo>
                  <a:pt x="3709" y="210"/>
                </a:lnTo>
                <a:lnTo>
                  <a:pt x="3717" y="247"/>
                </a:lnTo>
                <a:lnTo>
                  <a:pt x="3707" y="250"/>
                </a:lnTo>
                <a:lnTo>
                  <a:pt x="3699" y="251"/>
                </a:lnTo>
                <a:lnTo>
                  <a:pt x="3690" y="252"/>
                </a:lnTo>
                <a:lnTo>
                  <a:pt x="3684" y="252"/>
                </a:lnTo>
                <a:lnTo>
                  <a:pt x="3678" y="251"/>
                </a:lnTo>
                <a:lnTo>
                  <a:pt x="3672" y="250"/>
                </a:lnTo>
                <a:lnTo>
                  <a:pt x="3666" y="249"/>
                </a:lnTo>
                <a:lnTo>
                  <a:pt x="3661" y="248"/>
                </a:lnTo>
                <a:lnTo>
                  <a:pt x="3656" y="245"/>
                </a:lnTo>
                <a:lnTo>
                  <a:pt x="3652" y="243"/>
                </a:lnTo>
                <a:lnTo>
                  <a:pt x="3647" y="240"/>
                </a:lnTo>
                <a:lnTo>
                  <a:pt x="3644" y="237"/>
                </a:lnTo>
                <a:lnTo>
                  <a:pt x="3640" y="233"/>
                </a:lnTo>
                <a:lnTo>
                  <a:pt x="3638" y="229"/>
                </a:lnTo>
                <a:lnTo>
                  <a:pt x="3635" y="224"/>
                </a:lnTo>
                <a:lnTo>
                  <a:pt x="3634" y="219"/>
                </a:lnTo>
                <a:lnTo>
                  <a:pt x="3632" y="213"/>
                </a:lnTo>
                <a:lnTo>
                  <a:pt x="3632" y="208"/>
                </a:lnTo>
                <a:lnTo>
                  <a:pt x="3631" y="201"/>
                </a:lnTo>
                <a:lnTo>
                  <a:pt x="3631" y="109"/>
                </a:lnTo>
                <a:lnTo>
                  <a:pt x="3607" y="109"/>
                </a:lnTo>
                <a:lnTo>
                  <a:pt x="3607" y="72"/>
                </a:lnTo>
                <a:lnTo>
                  <a:pt x="3631" y="72"/>
                </a:lnTo>
                <a:lnTo>
                  <a:pt x="3631" y="30"/>
                </a:lnTo>
                <a:lnTo>
                  <a:pt x="3680" y="30"/>
                </a:lnTo>
                <a:lnTo>
                  <a:pt x="3680" y="72"/>
                </a:lnTo>
                <a:lnTo>
                  <a:pt x="3714" y="72"/>
                </a:lnTo>
                <a:close/>
                <a:moveTo>
                  <a:pt x="3821" y="253"/>
                </a:moveTo>
                <a:lnTo>
                  <a:pt x="3808" y="252"/>
                </a:lnTo>
                <a:lnTo>
                  <a:pt x="3801" y="251"/>
                </a:lnTo>
                <a:lnTo>
                  <a:pt x="3796" y="250"/>
                </a:lnTo>
                <a:lnTo>
                  <a:pt x="3784" y="246"/>
                </a:lnTo>
                <a:lnTo>
                  <a:pt x="3779" y="244"/>
                </a:lnTo>
                <a:lnTo>
                  <a:pt x="3774" y="241"/>
                </a:lnTo>
                <a:lnTo>
                  <a:pt x="3765" y="235"/>
                </a:lnTo>
                <a:lnTo>
                  <a:pt x="3761" y="231"/>
                </a:lnTo>
                <a:lnTo>
                  <a:pt x="3757" y="227"/>
                </a:lnTo>
                <a:lnTo>
                  <a:pt x="3750" y="219"/>
                </a:lnTo>
                <a:lnTo>
                  <a:pt x="3747" y="214"/>
                </a:lnTo>
                <a:lnTo>
                  <a:pt x="3744" y="209"/>
                </a:lnTo>
                <a:lnTo>
                  <a:pt x="3740" y="198"/>
                </a:lnTo>
                <a:lnTo>
                  <a:pt x="3738" y="193"/>
                </a:lnTo>
                <a:lnTo>
                  <a:pt x="3736" y="187"/>
                </a:lnTo>
                <a:lnTo>
                  <a:pt x="3735" y="181"/>
                </a:lnTo>
                <a:lnTo>
                  <a:pt x="3734" y="175"/>
                </a:lnTo>
                <a:lnTo>
                  <a:pt x="3734" y="168"/>
                </a:lnTo>
                <a:lnTo>
                  <a:pt x="3734" y="161"/>
                </a:lnTo>
                <a:lnTo>
                  <a:pt x="3734" y="155"/>
                </a:lnTo>
                <a:lnTo>
                  <a:pt x="3734" y="148"/>
                </a:lnTo>
                <a:lnTo>
                  <a:pt x="3735" y="142"/>
                </a:lnTo>
                <a:lnTo>
                  <a:pt x="3736" y="136"/>
                </a:lnTo>
                <a:lnTo>
                  <a:pt x="3740" y="124"/>
                </a:lnTo>
                <a:lnTo>
                  <a:pt x="3742" y="119"/>
                </a:lnTo>
                <a:lnTo>
                  <a:pt x="3744" y="114"/>
                </a:lnTo>
                <a:lnTo>
                  <a:pt x="3750" y="104"/>
                </a:lnTo>
                <a:lnTo>
                  <a:pt x="3753" y="99"/>
                </a:lnTo>
                <a:lnTo>
                  <a:pt x="3757" y="95"/>
                </a:lnTo>
                <a:lnTo>
                  <a:pt x="3761" y="91"/>
                </a:lnTo>
                <a:lnTo>
                  <a:pt x="3765" y="88"/>
                </a:lnTo>
                <a:lnTo>
                  <a:pt x="3770" y="85"/>
                </a:lnTo>
                <a:lnTo>
                  <a:pt x="3774" y="82"/>
                </a:lnTo>
                <a:lnTo>
                  <a:pt x="3779" y="79"/>
                </a:lnTo>
                <a:lnTo>
                  <a:pt x="3784" y="77"/>
                </a:lnTo>
                <a:lnTo>
                  <a:pt x="3790" y="75"/>
                </a:lnTo>
                <a:lnTo>
                  <a:pt x="3796" y="73"/>
                </a:lnTo>
                <a:lnTo>
                  <a:pt x="3801" y="72"/>
                </a:lnTo>
                <a:lnTo>
                  <a:pt x="3808" y="71"/>
                </a:lnTo>
                <a:lnTo>
                  <a:pt x="3821" y="70"/>
                </a:lnTo>
                <a:lnTo>
                  <a:pt x="3834" y="71"/>
                </a:lnTo>
                <a:lnTo>
                  <a:pt x="3840" y="72"/>
                </a:lnTo>
                <a:lnTo>
                  <a:pt x="3846" y="73"/>
                </a:lnTo>
                <a:lnTo>
                  <a:pt x="3857" y="77"/>
                </a:lnTo>
                <a:lnTo>
                  <a:pt x="3862" y="79"/>
                </a:lnTo>
                <a:lnTo>
                  <a:pt x="3867" y="82"/>
                </a:lnTo>
                <a:lnTo>
                  <a:pt x="3876" y="88"/>
                </a:lnTo>
                <a:lnTo>
                  <a:pt x="3880" y="91"/>
                </a:lnTo>
                <a:lnTo>
                  <a:pt x="3884" y="95"/>
                </a:lnTo>
                <a:lnTo>
                  <a:pt x="3891" y="104"/>
                </a:lnTo>
                <a:lnTo>
                  <a:pt x="3894" y="109"/>
                </a:lnTo>
                <a:lnTo>
                  <a:pt x="3897" y="114"/>
                </a:lnTo>
                <a:lnTo>
                  <a:pt x="3903" y="124"/>
                </a:lnTo>
                <a:lnTo>
                  <a:pt x="3904" y="130"/>
                </a:lnTo>
                <a:lnTo>
                  <a:pt x="3906" y="136"/>
                </a:lnTo>
                <a:lnTo>
                  <a:pt x="3907" y="142"/>
                </a:lnTo>
                <a:lnTo>
                  <a:pt x="3908" y="148"/>
                </a:lnTo>
                <a:lnTo>
                  <a:pt x="3908" y="155"/>
                </a:lnTo>
                <a:lnTo>
                  <a:pt x="3909" y="161"/>
                </a:lnTo>
                <a:lnTo>
                  <a:pt x="3908" y="168"/>
                </a:lnTo>
                <a:lnTo>
                  <a:pt x="3908" y="175"/>
                </a:lnTo>
                <a:lnTo>
                  <a:pt x="3907" y="181"/>
                </a:lnTo>
                <a:lnTo>
                  <a:pt x="3906" y="187"/>
                </a:lnTo>
                <a:lnTo>
                  <a:pt x="3903" y="198"/>
                </a:lnTo>
                <a:lnTo>
                  <a:pt x="3900" y="204"/>
                </a:lnTo>
                <a:lnTo>
                  <a:pt x="3897" y="209"/>
                </a:lnTo>
                <a:lnTo>
                  <a:pt x="3891" y="219"/>
                </a:lnTo>
                <a:lnTo>
                  <a:pt x="3888" y="223"/>
                </a:lnTo>
                <a:lnTo>
                  <a:pt x="3884" y="227"/>
                </a:lnTo>
                <a:lnTo>
                  <a:pt x="3880" y="231"/>
                </a:lnTo>
                <a:lnTo>
                  <a:pt x="3876" y="235"/>
                </a:lnTo>
                <a:lnTo>
                  <a:pt x="3872" y="238"/>
                </a:lnTo>
                <a:lnTo>
                  <a:pt x="3867" y="241"/>
                </a:lnTo>
                <a:lnTo>
                  <a:pt x="3862" y="244"/>
                </a:lnTo>
                <a:lnTo>
                  <a:pt x="3857" y="246"/>
                </a:lnTo>
                <a:lnTo>
                  <a:pt x="3851" y="248"/>
                </a:lnTo>
                <a:lnTo>
                  <a:pt x="3846" y="250"/>
                </a:lnTo>
                <a:lnTo>
                  <a:pt x="3840" y="251"/>
                </a:lnTo>
                <a:lnTo>
                  <a:pt x="3834" y="252"/>
                </a:lnTo>
                <a:lnTo>
                  <a:pt x="3821" y="253"/>
                </a:lnTo>
                <a:close/>
                <a:moveTo>
                  <a:pt x="3821" y="215"/>
                </a:moveTo>
                <a:lnTo>
                  <a:pt x="3825" y="214"/>
                </a:lnTo>
                <a:lnTo>
                  <a:pt x="3829" y="214"/>
                </a:lnTo>
                <a:lnTo>
                  <a:pt x="3833" y="212"/>
                </a:lnTo>
                <a:lnTo>
                  <a:pt x="3837" y="211"/>
                </a:lnTo>
                <a:lnTo>
                  <a:pt x="3840" y="209"/>
                </a:lnTo>
                <a:lnTo>
                  <a:pt x="3843" y="206"/>
                </a:lnTo>
                <a:lnTo>
                  <a:pt x="3846" y="203"/>
                </a:lnTo>
                <a:lnTo>
                  <a:pt x="3848" y="199"/>
                </a:lnTo>
                <a:lnTo>
                  <a:pt x="3851" y="195"/>
                </a:lnTo>
                <a:lnTo>
                  <a:pt x="3852" y="191"/>
                </a:lnTo>
                <a:lnTo>
                  <a:pt x="3854" y="187"/>
                </a:lnTo>
                <a:lnTo>
                  <a:pt x="3855" y="182"/>
                </a:lnTo>
                <a:lnTo>
                  <a:pt x="3857" y="172"/>
                </a:lnTo>
                <a:lnTo>
                  <a:pt x="3858" y="167"/>
                </a:lnTo>
                <a:lnTo>
                  <a:pt x="3858" y="161"/>
                </a:lnTo>
                <a:lnTo>
                  <a:pt x="3857" y="150"/>
                </a:lnTo>
                <a:lnTo>
                  <a:pt x="3855" y="140"/>
                </a:lnTo>
                <a:lnTo>
                  <a:pt x="3854" y="135"/>
                </a:lnTo>
                <a:lnTo>
                  <a:pt x="3852" y="131"/>
                </a:lnTo>
                <a:lnTo>
                  <a:pt x="3848" y="123"/>
                </a:lnTo>
                <a:lnTo>
                  <a:pt x="3846" y="119"/>
                </a:lnTo>
                <a:lnTo>
                  <a:pt x="3843" y="116"/>
                </a:lnTo>
                <a:lnTo>
                  <a:pt x="3840" y="113"/>
                </a:lnTo>
                <a:lnTo>
                  <a:pt x="3837" y="111"/>
                </a:lnTo>
                <a:lnTo>
                  <a:pt x="3833" y="110"/>
                </a:lnTo>
                <a:lnTo>
                  <a:pt x="3829" y="108"/>
                </a:lnTo>
                <a:lnTo>
                  <a:pt x="3825" y="108"/>
                </a:lnTo>
                <a:lnTo>
                  <a:pt x="3821" y="107"/>
                </a:lnTo>
                <a:lnTo>
                  <a:pt x="3816" y="108"/>
                </a:lnTo>
                <a:lnTo>
                  <a:pt x="3812" y="108"/>
                </a:lnTo>
                <a:lnTo>
                  <a:pt x="3808" y="110"/>
                </a:lnTo>
                <a:lnTo>
                  <a:pt x="3805" y="111"/>
                </a:lnTo>
                <a:lnTo>
                  <a:pt x="3801" y="113"/>
                </a:lnTo>
                <a:lnTo>
                  <a:pt x="3798" y="116"/>
                </a:lnTo>
                <a:lnTo>
                  <a:pt x="3795" y="119"/>
                </a:lnTo>
                <a:lnTo>
                  <a:pt x="3793" y="123"/>
                </a:lnTo>
                <a:lnTo>
                  <a:pt x="3789" y="131"/>
                </a:lnTo>
                <a:lnTo>
                  <a:pt x="3787" y="135"/>
                </a:lnTo>
                <a:lnTo>
                  <a:pt x="3786" y="140"/>
                </a:lnTo>
                <a:lnTo>
                  <a:pt x="3785" y="145"/>
                </a:lnTo>
                <a:lnTo>
                  <a:pt x="3784" y="150"/>
                </a:lnTo>
                <a:lnTo>
                  <a:pt x="3784" y="155"/>
                </a:lnTo>
                <a:lnTo>
                  <a:pt x="3783" y="161"/>
                </a:lnTo>
                <a:lnTo>
                  <a:pt x="3784" y="172"/>
                </a:lnTo>
                <a:lnTo>
                  <a:pt x="3786" y="182"/>
                </a:lnTo>
                <a:lnTo>
                  <a:pt x="3787" y="187"/>
                </a:lnTo>
                <a:lnTo>
                  <a:pt x="3789" y="191"/>
                </a:lnTo>
                <a:lnTo>
                  <a:pt x="3791" y="195"/>
                </a:lnTo>
                <a:lnTo>
                  <a:pt x="3793" y="199"/>
                </a:lnTo>
                <a:lnTo>
                  <a:pt x="3795" y="203"/>
                </a:lnTo>
                <a:lnTo>
                  <a:pt x="3798" y="206"/>
                </a:lnTo>
                <a:lnTo>
                  <a:pt x="3801" y="209"/>
                </a:lnTo>
                <a:lnTo>
                  <a:pt x="3805" y="211"/>
                </a:lnTo>
                <a:lnTo>
                  <a:pt x="3808" y="212"/>
                </a:lnTo>
                <a:lnTo>
                  <a:pt x="3812" y="214"/>
                </a:lnTo>
                <a:lnTo>
                  <a:pt x="3816" y="214"/>
                </a:lnTo>
                <a:lnTo>
                  <a:pt x="3821" y="215"/>
                </a:lnTo>
                <a:close/>
                <a:moveTo>
                  <a:pt x="1623" y="930"/>
                </a:moveTo>
                <a:lnTo>
                  <a:pt x="1569" y="930"/>
                </a:lnTo>
                <a:lnTo>
                  <a:pt x="1651" y="694"/>
                </a:lnTo>
                <a:lnTo>
                  <a:pt x="1715" y="694"/>
                </a:lnTo>
                <a:lnTo>
                  <a:pt x="1797" y="930"/>
                </a:lnTo>
                <a:lnTo>
                  <a:pt x="1743" y="930"/>
                </a:lnTo>
                <a:lnTo>
                  <a:pt x="1726" y="876"/>
                </a:lnTo>
                <a:lnTo>
                  <a:pt x="1641" y="876"/>
                </a:lnTo>
                <a:lnTo>
                  <a:pt x="1623" y="930"/>
                </a:lnTo>
                <a:close/>
                <a:moveTo>
                  <a:pt x="1653" y="837"/>
                </a:moveTo>
                <a:lnTo>
                  <a:pt x="1713" y="837"/>
                </a:lnTo>
                <a:lnTo>
                  <a:pt x="1684" y="748"/>
                </a:lnTo>
                <a:lnTo>
                  <a:pt x="1653" y="837"/>
                </a:lnTo>
                <a:close/>
                <a:moveTo>
                  <a:pt x="1874" y="933"/>
                </a:moveTo>
                <a:lnTo>
                  <a:pt x="1867" y="933"/>
                </a:lnTo>
                <a:lnTo>
                  <a:pt x="1861" y="932"/>
                </a:lnTo>
                <a:lnTo>
                  <a:pt x="1856" y="931"/>
                </a:lnTo>
                <a:lnTo>
                  <a:pt x="1850" y="930"/>
                </a:lnTo>
                <a:lnTo>
                  <a:pt x="1845" y="928"/>
                </a:lnTo>
                <a:lnTo>
                  <a:pt x="1840" y="926"/>
                </a:lnTo>
                <a:lnTo>
                  <a:pt x="1836" y="923"/>
                </a:lnTo>
                <a:lnTo>
                  <a:pt x="1832" y="920"/>
                </a:lnTo>
                <a:lnTo>
                  <a:pt x="1828" y="916"/>
                </a:lnTo>
                <a:lnTo>
                  <a:pt x="1824" y="913"/>
                </a:lnTo>
                <a:lnTo>
                  <a:pt x="1821" y="908"/>
                </a:lnTo>
                <a:lnTo>
                  <a:pt x="1820" y="906"/>
                </a:lnTo>
                <a:lnTo>
                  <a:pt x="1819" y="903"/>
                </a:lnTo>
                <a:lnTo>
                  <a:pt x="1817" y="898"/>
                </a:lnTo>
                <a:lnTo>
                  <a:pt x="1816" y="893"/>
                </a:lnTo>
                <a:lnTo>
                  <a:pt x="1815" y="887"/>
                </a:lnTo>
                <a:lnTo>
                  <a:pt x="1815" y="880"/>
                </a:lnTo>
                <a:lnTo>
                  <a:pt x="1815" y="871"/>
                </a:lnTo>
                <a:lnTo>
                  <a:pt x="1817" y="863"/>
                </a:lnTo>
                <a:lnTo>
                  <a:pt x="1818" y="859"/>
                </a:lnTo>
                <a:lnTo>
                  <a:pt x="1820" y="856"/>
                </a:lnTo>
                <a:lnTo>
                  <a:pt x="1824" y="849"/>
                </a:lnTo>
                <a:lnTo>
                  <a:pt x="1827" y="847"/>
                </a:lnTo>
                <a:lnTo>
                  <a:pt x="1829" y="844"/>
                </a:lnTo>
                <a:lnTo>
                  <a:pt x="1832" y="842"/>
                </a:lnTo>
                <a:lnTo>
                  <a:pt x="1835" y="840"/>
                </a:lnTo>
                <a:lnTo>
                  <a:pt x="1838" y="838"/>
                </a:lnTo>
                <a:lnTo>
                  <a:pt x="1841" y="836"/>
                </a:lnTo>
                <a:lnTo>
                  <a:pt x="1845" y="834"/>
                </a:lnTo>
                <a:lnTo>
                  <a:pt x="1849" y="833"/>
                </a:lnTo>
                <a:lnTo>
                  <a:pt x="1856" y="831"/>
                </a:lnTo>
                <a:lnTo>
                  <a:pt x="1864" y="829"/>
                </a:lnTo>
                <a:lnTo>
                  <a:pt x="1873" y="827"/>
                </a:lnTo>
                <a:lnTo>
                  <a:pt x="1881" y="826"/>
                </a:lnTo>
                <a:lnTo>
                  <a:pt x="1901" y="824"/>
                </a:lnTo>
                <a:lnTo>
                  <a:pt x="1908" y="822"/>
                </a:lnTo>
                <a:lnTo>
                  <a:pt x="1914" y="821"/>
                </a:lnTo>
                <a:lnTo>
                  <a:pt x="1918" y="820"/>
                </a:lnTo>
                <a:lnTo>
                  <a:pt x="1920" y="818"/>
                </a:lnTo>
                <a:lnTo>
                  <a:pt x="1922" y="817"/>
                </a:lnTo>
                <a:lnTo>
                  <a:pt x="1923" y="816"/>
                </a:lnTo>
                <a:lnTo>
                  <a:pt x="1923" y="814"/>
                </a:lnTo>
                <a:lnTo>
                  <a:pt x="1924" y="812"/>
                </a:lnTo>
                <a:lnTo>
                  <a:pt x="1924" y="810"/>
                </a:lnTo>
                <a:lnTo>
                  <a:pt x="1924" y="805"/>
                </a:lnTo>
                <a:lnTo>
                  <a:pt x="1922" y="800"/>
                </a:lnTo>
                <a:lnTo>
                  <a:pt x="1921" y="798"/>
                </a:lnTo>
                <a:lnTo>
                  <a:pt x="1920" y="796"/>
                </a:lnTo>
                <a:lnTo>
                  <a:pt x="1919" y="794"/>
                </a:lnTo>
                <a:lnTo>
                  <a:pt x="1917" y="793"/>
                </a:lnTo>
                <a:lnTo>
                  <a:pt x="1913" y="790"/>
                </a:lnTo>
                <a:lnTo>
                  <a:pt x="1909" y="788"/>
                </a:lnTo>
                <a:lnTo>
                  <a:pt x="1904" y="787"/>
                </a:lnTo>
                <a:lnTo>
                  <a:pt x="1898" y="787"/>
                </a:lnTo>
                <a:lnTo>
                  <a:pt x="1892" y="787"/>
                </a:lnTo>
                <a:lnTo>
                  <a:pt x="1886" y="788"/>
                </a:lnTo>
                <a:lnTo>
                  <a:pt x="1881" y="790"/>
                </a:lnTo>
                <a:lnTo>
                  <a:pt x="1877" y="792"/>
                </a:lnTo>
                <a:lnTo>
                  <a:pt x="1873" y="795"/>
                </a:lnTo>
                <a:lnTo>
                  <a:pt x="1870" y="799"/>
                </a:lnTo>
                <a:lnTo>
                  <a:pt x="1868" y="803"/>
                </a:lnTo>
                <a:lnTo>
                  <a:pt x="1867" y="805"/>
                </a:lnTo>
                <a:lnTo>
                  <a:pt x="1866" y="807"/>
                </a:lnTo>
                <a:lnTo>
                  <a:pt x="1821" y="803"/>
                </a:lnTo>
                <a:lnTo>
                  <a:pt x="1823" y="797"/>
                </a:lnTo>
                <a:lnTo>
                  <a:pt x="1825" y="792"/>
                </a:lnTo>
                <a:lnTo>
                  <a:pt x="1827" y="787"/>
                </a:lnTo>
                <a:lnTo>
                  <a:pt x="1830" y="782"/>
                </a:lnTo>
                <a:lnTo>
                  <a:pt x="1833" y="777"/>
                </a:lnTo>
                <a:lnTo>
                  <a:pt x="1837" y="773"/>
                </a:lnTo>
                <a:lnTo>
                  <a:pt x="1841" y="769"/>
                </a:lnTo>
                <a:lnTo>
                  <a:pt x="1846" y="765"/>
                </a:lnTo>
                <a:lnTo>
                  <a:pt x="1851" y="762"/>
                </a:lnTo>
                <a:lnTo>
                  <a:pt x="1857" y="759"/>
                </a:lnTo>
                <a:lnTo>
                  <a:pt x="1863" y="756"/>
                </a:lnTo>
                <a:lnTo>
                  <a:pt x="1869" y="754"/>
                </a:lnTo>
                <a:lnTo>
                  <a:pt x="1876" y="753"/>
                </a:lnTo>
                <a:lnTo>
                  <a:pt x="1883" y="752"/>
                </a:lnTo>
                <a:lnTo>
                  <a:pt x="1890" y="751"/>
                </a:lnTo>
                <a:lnTo>
                  <a:pt x="1898" y="751"/>
                </a:lnTo>
                <a:lnTo>
                  <a:pt x="1908" y="751"/>
                </a:lnTo>
                <a:lnTo>
                  <a:pt x="1917" y="752"/>
                </a:lnTo>
                <a:lnTo>
                  <a:pt x="1926" y="754"/>
                </a:lnTo>
                <a:lnTo>
                  <a:pt x="1935" y="757"/>
                </a:lnTo>
                <a:lnTo>
                  <a:pt x="1943" y="761"/>
                </a:lnTo>
                <a:lnTo>
                  <a:pt x="1947" y="763"/>
                </a:lnTo>
                <a:lnTo>
                  <a:pt x="1950" y="765"/>
                </a:lnTo>
                <a:lnTo>
                  <a:pt x="1957" y="770"/>
                </a:lnTo>
                <a:lnTo>
                  <a:pt x="1963" y="776"/>
                </a:lnTo>
                <a:lnTo>
                  <a:pt x="1965" y="780"/>
                </a:lnTo>
                <a:lnTo>
                  <a:pt x="1967" y="784"/>
                </a:lnTo>
                <a:lnTo>
                  <a:pt x="1969" y="787"/>
                </a:lnTo>
                <a:lnTo>
                  <a:pt x="1970" y="792"/>
                </a:lnTo>
                <a:lnTo>
                  <a:pt x="1972" y="796"/>
                </a:lnTo>
                <a:lnTo>
                  <a:pt x="1972" y="801"/>
                </a:lnTo>
                <a:lnTo>
                  <a:pt x="1973" y="806"/>
                </a:lnTo>
                <a:lnTo>
                  <a:pt x="1973" y="811"/>
                </a:lnTo>
                <a:lnTo>
                  <a:pt x="1973" y="930"/>
                </a:lnTo>
                <a:lnTo>
                  <a:pt x="1927" y="930"/>
                </a:lnTo>
                <a:lnTo>
                  <a:pt x="1927" y="905"/>
                </a:lnTo>
                <a:lnTo>
                  <a:pt x="1922" y="911"/>
                </a:lnTo>
                <a:lnTo>
                  <a:pt x="1917" y="917"/>
                </a:lnTo>
                <a:lnTo>
                  <a:pt x="1912" y="921"/>
                </a:lnTo>
                <a:lnTo>
                  <a:pt x="1906" y="925"/>
                </a:lnTo>
                <a:lnTo>
                  <a:pt x="1899" y="929"/>
                </a:lnTo>
                <a:lnTo>
                  <a:pt x="1891" y="931"/>
                </a:lnTo>
                <a:lnTo>
                  <a:pt x="1887" y="932"/>
                </a:lnTo>
                <a:lnTo>
                  <a:pt x="1883" y="933"/>
                </a:lnTo>
                <a:lnTo>
                  <a:pt x="1874" y="933"/>
                </a:lnTo>
                <a:close/>
                <a:moveTo>
                  <a:pt x="1888" y="899"/>
                </a:moveTo>
                <a:lnTo>
                  <a:pt x="1895" y="899"/>
                </a:lnTo>
                <a:lnTo>
                  <a:pt x="1902" y="897"/>
                </a:lnTo>
                <a:lnTo>
                  <a:pt x="1905" y="896"/>
                </a:lnTo>
                <a:lnTo>
                  <a:pt x="1908" y="894"/>
                </a:lnTo>
                <a:lnTo>
                  <a:pt x="1914" y="890"/>
                </a:lnTo>
                <a:lnTo>
                  <a:pt x="1916" y="888"/>
                </a:lnTo>
                <a:lnTo>
                  <a:pt x="1919" y="885"/>
                </a:lnTo>
                <a:lnTo>
                  <a:pt x="1922" y="879"/>
                </a:lnTo>
                <a:lnTo>
                  <a:pt x="1924" y="873"/>
                </a:lnTo>
                <a:lnTo>
                  <a:pt x="1924" y="870"/>
                </a:lnTo>
                <a:lnTo>
                  <a:pt x="1924" y="867"/>
                </a:lnTo>
                <a:lnTo>
                  <a:pt x="1924" y="848"/>
                </a:lnTo>
                <a:lnTo>
                  <a:pt x="1921" y="850"/>
                </a:lnTo>
                <a:lnTo>
                  <a:pt x="1915" y="851"/>
                </a:lnTo>
                <a:lnTo>
                  <a:pt x="1903" y="854"/>
                </a:lnTo>
                <a:lnTo>
                  <a:pt x="1890" y="856"/>
                </a:lnTo>
                <a:lnTo>
                  <a:pt x="1884" y="857"/>
                </a:lnTo>
                <a:lnTo>
                  <a:pt x="1879" y="859"/>
                </a:lnTo>
                <a:lnTo>
                  <a:pt x="1874" y="861"/>
                </a:lnTo>
                <a:lnTo>
                  <a:pt x="1870" y="863"/>
                </a:lnTo>
                <a:lnTo>
                  <a:pt x="1866" y="866"/>
                </a:lnTo>
                <a:lnTo>
                  <a:pt x="1864" y="870"/>
                </a:lnTo>
                <a:lnTo>
                  <a:pt x="1863" y="872"/>
                </a:lnTo>
                <a:lnTo>
                  <a:pt x="1862" y="874"/>
                </a:lnTo>
                <a:lnTo>
                  <a:pt x="1862" y="879"/>
                </a:lnTo>
                <a:lnTo>
                  <a:pt x="1862" y="884"/>
                </a:lnTo>
                <a:lnTo>
                  <a:pt x="1863" y="888"/>
                </a:lnTo>
                <a:lnTo>
                  <a:pt x="1865" y="890"/>
                </a:lnTo>
                <a:lnTo>
                  <a:pt x="1866" y="891"/>
                </a:lnTo>
                <a:lnTo>
                  <a:pt x="1869" y="894"/>
                </a:lnTo>
                <a:lnTo>
                  <a:pt x="1873" y="896"/>
                </a:lnTo>
                <a:lnTo>
                  <a:pt x="1875" y="897"/>
                </a:lnTo>
                <a:lnTo>
                  <a:pt x="1877" y="898"/>
                </a:lnTo>
                <a:lnTo>
                  <a:pt x="1882" y="899"/>
                </a:lnTo>
                <a:lnTo>
                  <a:pt x="1888" y="899"/>
                </a:lnTo>
                <a:close/>
                <a:moveTo>
                  <a:pt x="2063" y="930"/>
                </a:moveTo>
                <a:lnTo>
                  <a:pt x="2013" y="930"/>
                </a:lnTo>
                <a:lnTo>
                  <a:pt x="2013" y="694"/>
                </a:lnTo>
                <a:lnTo>
                  <a:pt x="2063" y="694"/>
                </a:lnTo>
                <a:lnTo>
                  <a:pt x="2063" y="930"/>
                </a:lnTo>
                <a:close/>
                <a:moveTo>
                  <a:pt x="2197" y="753"/>
                </a:moveTo>
                <a:lnTo>
                  <a:pt x="2197" y="790"/>
                </a:lnTo>
                <a:lnTo>
                  <a:pt x="2164" y="790"/>
                </a:lnTo>
                <a:lnTo>
                  <a:pt x="2164" y="876"/>
                </a:lnTo>
                <a:lnTo>
                  <a:pt x="2164" y="880"/>
                </a:lnTo>
                <a:lnTo>
                  <a:pt x="2165" y="884"/>
                </a:lnTo>
                <a:lnTo>
                  <a:pt x="2166" y="886"/>
                </a:lnTo>
                <a:lnTo>
                  <a:pt x="2167" y="887"/>
                </a:lnTo>
                <a:lnTo>
                  <a:pt x="2169" y="889"/>
                </a:lnTo>
                <a:lnTo>
                  <a:pt x="2171" y="891"/>
                </a:lnTo>
                <a:lnTo>
                  <a:pt x="2174" y="892"/>
                </a:lnTo>
                <a:lnTo>
                  <a:pt x="2177" y="893"/>
                </a:lnTo>
                <a:lnTo>
                  <a:pt x="2181" y="893"/>
                </a:lnTo>
                <a:lnTo>
                  <a:pt x="2188" y="892"/>
                </a:lnTo>
                <a:lnTo>
                  <a:pt x="2193" y="891"/>
                </a:lnTo>
                <a:lnTo>
                  <a:pt x="2201" y="928"/>
                </a:lnTo>
                <a:lnTo>
                  <a:pt x="2190" y="930"/>
                </a:lnTo>
                <a:lnTo>
                  <a:pt x="2183" y="932"/>
                </a:lnTo>
                <a:lnTo>
                  <a:pt x="2174" y="932"/>
                </a:lnTo>
                <a:lnTo>
                  <a:pt x="2168" y="932"/>
                </a:lnTo>
                <a:lnTo>
                  <a:pt x="2161" y="932"/>
                </a:lnTo>
                <a:lnTo>
                  <a:pt x="2156" y="931"/>
                </a:lnTo>
                <a:lnTo>
                  <a:pt x="2150" y="930"/>
                </a:lnTo>
                <a:lnTo>
                  <a:pt x="2145" y="928"/>
                </a:lnTo>
                <a:lnTo>
                  <a:pt x="2140" y="926"/>
                </a:lnTo>
                <a:lnTo>
                  <a:pt x="2135" y="924"/>
                </a:lnTo>
                <a:lnTo>
                  <a:pt x="2131" y="921"/>
                </a:lnTo>
                <a:lnTo>
                  <a:pt x="2127" y="917"/>
                </a:lnTo>
                <a:lnTo>
                  <a:pt x="2124" y="914"/>
                </a:lnTo>
                <a:lnTo>
                  <a:pt x="2121" y="909"/>
                </a:lnTo>
                <a:lnTo>
                  <a:pt x="2119" y="905"/>
                </a:lnTo>
                <a:lnTo>
                  <a:pt x="2117" y="900"/>
                </a:lnTo>
                <a:lnTo>
                  <a:pt x="2116" y="894"/>
                </a:lnTo>
                <a:lnTo>
                  <a:pt x="2115" y="888"/>
                </a:lnTo>
                <a:lnTo>
                  <a:pt x="2115" y="882"/>
                </a:lnTo>
                <a:lnTo>
                  <a:pt x="2115" y="790"/>
                </a:lnTo>
                <a:lnTo>
                  <a:pt x="2091" y="790"/>
                </a:lnTo>
                <a:lnTo>
                  <a:pt x="2091" y="753"/>
                </a:lnTo>
                <a:lnTo>
                  <a:pt x="2115" y="753"/>
                </a:lnTo>
                <a:lnTo>
                  <a:pt x="2115" y="711"/>
                </a:lnTo>
                <a:lnTo>
                  <a:pt x="2164" y="711"/>
                </a:lnTo>
                <a:lnTo>
                  <a:pt x="2164" y="753"/>
                </a:lnTo>
                <a:lnTo>
                  <a:pt x="2197" y="753"/>
                </a:lnTo>
                <a:close/>
                <a:moveTo>
                  <a:pt x="2304" y="933"/>
                </a:moveTo>
                <a:lnTo>
                  <a:pt x="2291" y="933"/>
                </a:lnTo>
                <a:lnTo>
                  <a:pt x="2285" y="932"/>
                </a:lnTo>
                <a:lnTo>
                  <a:pt x="2279" y="930"/>
                </a:lnTo>
                <a:lnTo>
                  <a:pt x="2268" y="927"/>
                </a:lnTo>
                <a:lnTo>
                  <a:pt x="2263" y="925"/>
                </a:lnTo>
                <a:lnTo>
                  <a:pt x="2258" y="922"/>
                </a:lnTo>
                <a:lnTo>
                  <a:pt x="2249" y="916"/>
                </a:lnTo>
                <a:lnTo>
                  <a:pt x="2245" y="912"/>
                </a:lnTo>
                <a:lnTo>
                  <a:pt x="2241" y="908"/>
                </a:lnTo>
                <a:lnTo>
                  <a:pt x="2234" y="900"/>
                </a:lnTo>
                <a:lnTo>
                  <a:pt x="2231" y="895"/>
                </a:lnTo>
                <a:lnTo>
                  <a:pt x="2228" y="890"/>
                </a:lnTo>
                <a:lnTo>
                  <a:pt x="2223" y="879"/>
                </a:lnTo>
                <a:lnTo>
                  <a:pt x="2221" y="874"/>
                </a:lnTo>
                <a:lnTo>
                  <a:pt x="2220" y="868"/>
                </a:lnTo>
                <a:lnTo>
                  <a:pt x="2219" y="862"/>
                </a:lnTo>
                <a:lnTo>
                  <a:pt x="2218" y="855"/>
                </a:lnTo>
                <a:lnTo>
                  <a:pt x="2218" y="849"/>
                </a:lnTo>
                <a:lnTo>
                  <a:pt x="2217" y="842"/>
                </a:lnTo>
                <a:lnTo>
                  <a:pt x="2218" y="835"/>
                </a:lnTo>
                <a:lnTo>
                  <a:pt x="2218" y="829"/>
                </a:lnTo>
                <a:lnTo>
                  <a:pt x="2219" y="823"/>
                </a:lnTo>
                <a:lnTo>
                  <a:pt x="2220" y="816"/>
                </a:lnTo>
                <a:lnTo>
                  <a:pt x="2223" y="805"/>
                </a:lnTo>
                <a:lnTo>
                  <a:pt x="2225" y="799"/>
                </a:lnTo>
                <a:lnTo>
                  <a:pt x="2228" y="794"/>
                </a:lnTo>
                <a:lnTo>
                  <a:pt x="2234" y="785"/>
                </a:lnTo>
                <a:lnTo>
                  <a:pt x="2237" y="780"/>
                </a:lnTo>
                <a:lnTo>
                  <a:pt x="2241" y="776"/>
                </a:lnTo>
                <a:lnTo>
                  <a:pt x="2245" y="772"/>
                </a:lnTo>
                <a:lnTo>
                  <a:pt x="2249" y="769"/>
                </a:lnTo>
                <a:lnTo>
                  <a:pt x="2253" y="765"/>
                </a:lnTo>
                <a:lnTo>
                  <a:pt x="2258" y="762"/>
                </a:lnTo>
                <a:lnTo>
                  <a:pt x="2263" y="760"/>
                </a:lnTo>
                <a:lnTo>
                  <a:pt x="2268" y="757"/>
                </a:lnTo>
                <a:lnTo>
                  <a:pt x="2274" y="755"/>
                </a:lnTo>
                <a:lnTo>
                  <a:pt x="2279" y="754"/>
                </a:lnTo>
                <a:lnTo>
                  <a:pt x="2285" y="752"/>
                </a:lnTo>
                <a:lnTo>
                  <a:pt x="2291" y="752"/>
                </a:lnTo>
                <a:lnTo>
                  <a:pt x="2304" y="751"/>
                </a:lnTo>
                <a:lnTo>
                  <a:pt x="2317" y="752"/>
                </a:lnTo>
                <a:lnTo>
                  <a:pt x="2323" y="752"/>
                </a:lnTo>
                <a:lnTo>
                  <a:pt x="2329" y="754"/>
                </a:lnTo>
                <a:lnTo>
                  <a:pt x="2340" y="757"/>
                </a:lnTo>
                <a:lnTo>
                  <a:pt x="2346" y="760"/>
                </a:lnTo>
                <a:lnTo>
                  <a:pt x="2351" y="762"/>
                </a:lnTo>
                <a:lnTo>
                  <a:pt x="2360" y="769"/>
                </a:lnTo>
                <a:lnTo>
                  <a:pt x="2364" y="772"/>
                </a:lnTo>
                <a:lnTo>
                  <a:pt x="2368" y="776"/>
                </a:lnTo>
                <a:lnTo>
                  <a:pt x="2375" y="785"/>
                </a:lnTo>
                <a:lnTo>
                  <a:pt x="2378" y="789"/>
                </a:lnTo>
                <a:lnTo>
                  <a:pt x="2381" y="794"/>
                </a:lnTo>
                <a:lnTo>
                  <a:pt x="2385" y="805"/>
                </a:lnTo>
                <a:lnTo>
                  <a:pt x="2387" y="811"/>
                </a:lnTo>
                <a:lnTo>
                  <a:pt x="2389" y="816"/>
                </a:lnTo>
                <a:lnTo>
                  <a:pt x="2390" y="823"/>
                </a:lnTo>
                <a:lnTo>
                  <a:pt x="2391" y="829"/>
                </a:lnTo>
                <a:lnTo>
                  <a:pt x="2391" y="835"/>
                </a:lnTo>
                <a:lnTo>
                  <a:pt x="2391" y="842"/>
                </a:lnTo>
                <a:lnTo>
                  <a:pt x="2391" y="849"/>
                </a:lnTo>
                <a:lnTo>
                  <a:pt x="2391" y="855"/>
                </a:lnTo>
                <a:lnTo>
                  <a:pt x="2390" y="862"/>
                </a:lnTo>
                <a:lnTo>
                  <a:pt x="2389" y="868"/>
                </a:lnTo>
                <a:lnTo>
                  <a:pt x="2385" y="879"/>
                </a:lnTo>
                <a:lnTo>
                  <a:pt x="2383" y="885"/>
                </a:lnTo>
                <a:lnTo>
                  <a:pt x="2381" y="890"/>
                </a:lnTo>
                <a:lnTo>
                  <a:pt x="2375" y="900"/>
                </a:lnTo>
                <a:lnTo>
                  <a:pt x="2372" y="904"/>
                </a:lnTo>
                <a:lnTo>
                  <a:pt x="2368" y="908"/>
                </a:lnTo>
                <a:lnTo>
                  <a:pt x="2364" y="912"/>
                </a:lnTo>
                <a:lnTo>
                  <a:pt x="2360" y="916"/>
                </a:lnTo>
                <a:lnTo>
                  <a:pt x="2355" y="919"/>
                </a:lnTo>
                <a:lnTo>
                  <a:pt x="2351" y="922"/>
                </a:lnTo>
                <a:lnTo>
                  <a:pt x="2346" y="925"/>
                </a:lnTo>
                <a:lnTo>
                  <a:pt x="2340" y="927"/>
                </a:lnTo>
                <a:lnTo>
                  <a:pt x="2335" y="929"/>
                </a:lnTo>
                <a:lnTo>
                  <a:pt x="2329" y="930"/>
                </a:lnTo>
                <a:lnTo>
                  <a:pt x="2323" y="932"/>
                </a:lnTo>
                <a:lnTo>
                  <a:pt x="2317" y="933"/>
                </a:lnTo>
                <a:lnTo>
                  <a:pt x="2304" y="933"/>
                </a:lnTo>
                <a:close/>
                <a:moveTo>
                  <a:pt x="2305" y="895"/>
                </a:moveTo>
                <a:lnTo>
                  <a:pt x="2309" y="895"/>
                </a:lnTo>
                <a:lnTo>
                  <a:pt x="2313" y="894"/>
                </a:lnTo>
                <a:lnTo>
                  <a:pt x="2317" y="893"/>
                </a:lnTo>
                <a:lnTo>
                  <a:pt x="2321" y="892"/>
                </a:lnTo>
                <a:lnTo>
                  <a:pt x="2324" y="889"/>
                </a:lnTo>
                <a:lnTo>
                  <a:pt x="2327" y="887"/>
                </a:lnTo>
                <a:lnTo>
                  <a:pt x="2330" y="884"/>
                </a:lnTo>
                <a:lnTo>
                  <a:pt x="2332" y="880"/>
                </a:lnTo>
                <a:lnTo>
                  <a:pt x="2334" y="876"/>
                </a:lnTo>
                <a:lnTo>
                  <a:pt x="2336" y="872"/>
                </a:lnTo>
                <a:lnTo>
                  <a:pt x="2338" y="868"/>
                </a:lnTo>
                <a:lnTo>
                  <a:pt x="2339" y="863"/>
                </a:lnTo>
                <a:lnTo>
                  <a:pt x="2341" y="853"/>
                </a:lnTo>
                <a:lnTo>
                  <a:pt x="2341" y="847"/>
                </a:lnTo>
                <a:lnTo>
                  <a:pt x="2342" y="842"/>
                </a:lnTo>
                <a:lnTo>
                  <a:pt x="2341" y="831"/>
                </a:lnTo>
                <a:lnTo>
                  <a:pt x="2339" y="821"/>
                </a:lnTo>
                <a:lnTo>
                  <a:pt x="2338" y="816"/>
                </a:lnTo>
                <a:lnTo>
                  <a:pt x="2336" y="812"/>
                </a:lnTo>
                <a:lnTo>
                  <a:pt x="2332" y="803"/>
                </a:lnTo>
                <a:lnTo>
                  <a:pt x="2330" y="800"/>
                </a:lnTo>
                <a:lnTo>
                  <a:pt x="2327" y="797"/>
                </a:lnTo>
                <a:lnTo>
                  <a:pt x="2324" y="794"/>
                </a:lnTo>
                <a:lnTo>
                  <a:pt x="2321" y="792"/>
                </a:lnTo>
                <a:lnTo>
                  <a:pt x="2317" y="790"/>
                </a:lnTo>
                <a:lnTo>
                  <a:pt x="2313" y="789"/>
                </a:lnTo>
                <a:lnTo>
                  <a:pt x="2309" y="788"/>
                </a:lnTo>
                <a:lnTo>
                  <a:pt x="2305" y="788"/>
                </a:lnTo>
                <a:lnTo>
                  <a:pt x="2300" y="788"/>
                </a:lnTo>
                <a:lnTo>
                  <a:pt x="2296" y="789"/>
                </a:lnTo>
                <a:lnTo>
                  <a:pt x="2292" y="790"/>
                </a:lnTo>
                <a:lnTo>
                  <a:pt x="2288" y="792"/>
                </a:lnTo>
                <a:lnTo>
                  <a:pt x="2285" y="794"/>
                </a:lnTo>
                <a:lnTo>
                  <a:pt x="2282" y="797"/>
                </a:lnTo>
                <a:lnTo>
                  <a:pt x="2279" y="800"/>
                </a:lnTo>
                <a:lnTo>
                  <a:pt x="2277" y="803"/>
                </a:lnTo>
                <a:lnTo>
                  <a:pt x="2272" y="812"/>
                </a:lnTo>
                <a:lnTo>
                  <a:pt x="2271" y="816"/>
                </a:lnTo>
                <a:lnTo>
                  <a:pt x="2270" y="821"/>
                </a:lnTo>
                <a:lnTo>
                  <a:pt x="2269" y="826"/>
                </a:lnTo>
                <a:lnTo>
                  <a:pt x="2268" y="831"/>
                </a:lnTo>
                <a:lnTo>
                  <a:pt x="2267" y="836"/>
                </a:lnTo>
                <a:lnTo>
                  <a:pt x="2267" y="842"/>
                </a:lnTo>
                <a:lnTo>
                  <a:pt x="2268" y="853"/>
                </a:lnTo>
                <a:lnTo>
                  <a:pt x="2270" y="863"/>
                </a:lnTo>
                <a:lnTo>
                  <a:pt x="2271" y="868"/>
                </a:lnTo>
                <a:lnTo>
                  <a:pt x="2272" y="872"/>
                </a:lnTo>
                <a:lnTo>
                  <a:pt x="2274" y="876"/>
                </a:lnTo>
                <a:lnTo>
                  <a:pt x="2277" y="880"/>
                </a:lnTo>
                <a:lnTo>
                  <a:pt x="2279" y="884"/>
                </a:lnTo>
                <a:lnTo>
                  <a:pt x="2282" y="887"/>
                </a:lnTo>
                <a:lnTo>
                  <a:pt x="2285" y="889"/>
                </a:lnTo>
                <a:lnTo>
                  <a:pt x="2288" y="892"/>
                </a:lnTo>
                <a:lnTo>
                  <a:pt x="2292" y="893"/>
                </a:lnTo>
                <a:lnTo>
                  <a:pt x="2296" y="894"/>
                </a:lnTo>
                <a:lnTo>
                  <a:pt x="2300" y="895"/>
                </a:lnTo>
                <a:lnTo>
                  <a:pt x="2305" y="895"/>
                </a:lnTo>
                <a:close/>
                <a:moveTo>
                  <a:pt x="2646" y="694"/>
                </a:moveTo>
                <a:lnTo>
                  <a:pt x="2696" y="694"/>
                </a:lnTo>
                <a:lnTo>
                  <a:pt x="2696" y="847"/>
                </a:lnTo>
                <a:lnTo>
                  <a:pt x="2696" y="854"/>
                </a:lnTo>
                <a:lnTo>
                  <a:pt x="2695" y="860"/>
                </a:lnTo>
                <a:lnTo>
                  <a:pt x="2694" y="866"/>
                </a:lnTo>
                <a:lnTo>
                  <a:pt x="2693" y="871"/>
                </a:lnTo>
                <a:lnTo>
                  <a:pt x="2691" y="877"/>
                </a:lnTo>
                <a:lnTo>
                  <a:pt x="2689" y="882"/>
                </a:lnTo>
                <a:lnTo>
                  <a:pt x="2686" y="887"/>
                </a:lnTo>
                <a:lnTo>
                  <a:pt x="2684" y="892"/>
                </a:lnTo>
                <a:lnTo>
                  <a:pt x="2680" y="897"/>
                </a:lnTo>
                <a:lnTo>
                  <a:pt x="2677" y="901"/>
                </a:lnTo>
                <a:lnTo>
                  <a:pt x="2673" y="906"/>
                </a:lnTo>
                <a:lnTo>
                  <a:pt x="2669" y="910"/>
                </a:lnTo>
                <a:lnTo>
                  <a:pt x="2664" y="913"/>
                </a:lnTo>
                <a:lnTo>
                  <a:pt x="2660" y="917"/>
                </a:lnTo>
                <a:lnTo>
                  <a:pt x="2655" y="920"/>
                </a:lnTo>
                <a:lnTo>
                  <a:pt x="2649" y="922"/>
                </a:lnTo>
                <a:lnTo>
                  <a:pt x="2638" y="927"/>
                </a:lnTo>
                <a:lnTo>
                  <a:pt x="2632" y="929"/>
                </a:lnTo>
                <a:lnTo>
                  <a:pt x="2626" y="930"/>
                </a:lnTo>
                <a:lnTo>
                  <a:pt x="2619" y="932"/>
                </a:lnTo>
                <a:lnTo>
                  <a:pt x="2612" y="932"/>
                </a:lnTo>
                <a:lnTo>
                  <a:pt x="2605" y="933"/>
                </a:lnTo>
                <a:lnTo>
                  <a:pt x="2598" y="933"/>
                </a:lnTo>
                <a:lnTo>
                  <a:pt x="2591" y="933"/>
                </a:lnTo>
                <a:lnTo>
                  <a:pt x="2584" y="932"/>
                </a:lnTo>
                <a:lnTo>
                  <a:pt x="2577" y="932"/>
                </a:lnTo>
                <a:lnTo>
                  <a:pt x="2571" y="930"/>
                </a:lnTo>
                <a:lnTo>
                  <a:pt x="2558" y="927"/>
                </a:lnTo>
                <a:lnTo>
                  <a:pt x="2552" y="925"/>
                </a:lnTo>
                <a:lnTo>
                  <a:pt x="2547" y="922"/>
                </a:lnTo>
                <a:lnTo>
                  <a:pt x="2541" y="920"/>
                </a:lnTo>
                <a:lnTo>
                  <a:pt x="2536" y="917"/>
                </a:lnTo>
                <a:lnTo>
                  <a:pt x="2527" y="910"/>
                </a:lnTo>
                <a:lnTo>
                  <a:pt x="2518" y="901"/>
                </a:lnTo>
                <a:lnTo>
                  <a:pt x="2515" y="897"/>
                </a:lnTo>
                <a:lnTo>
                  <a:pt x="2512" y="892"/>
                </a:lnTo>
                <a:lnTo>
                  <a:pt x="2509" y="887"/>
                </a:lnTo>
                <a:lnTo>
                  <a:pt x="2506" y="882"/>
                </a:lnTo>
                <a:lnTo>
                  <a:pt x="2504" y="877"/>
                </a:lnTo>
                <a:lnTo>
                  <a:pt x="2502" y="871"/>
                </a:lnTo>
                <a:lnTo>
                  <a:pt x="2501" y="866"/>
                </a:lnTo>
                <a:lnTo>
                  <a:pt x="2500" y="860"/>
                </a:lnTo>
                <a:lnTo>
                  <a:pt x="2500" y="854"/>
                </a:lnTo>
                <a:lnTo>
                  <a:pt x="2499" y="847"/>
                </a:lnTo>
                <a:lnTo>
                  <a:pt x="2499" y="694"/>
                </a:lnTo>
                <a:lnTo>
                  <a:pt x="2550" y="694"/>
                </a:lnTo>
                <a:lnTo>
                  <a:pt x="2550" y="843"/>
                </a:lnTo>
                <a:lnTo>
                  <a:pt x="2551" y="853"/>
                </a:lnTo>
                <a:lnTo>
                  <a:pt x="2552" y="857"/>
                </a:lnTo>
                <a:lnTo>
                  <a:pt x="2553" y="861"/>
                </a:lnTo>
                <a:lnTo>
                  <a:pt x="2555" y="865"/>
                </a:lnTo>
                <a:lnTo>
                  <a:pt x="2558" y="869"/>
                </a:lnTo>
                <a:lnTo>
                  <a:pt x="2560" y="873"/>
                </a:lnTo>
                <a:lnTo>
                  <a:pt x="2563" y="876"/>
                </a:lnTo>
                <a:lnTo>
                  <a:pt x="2567" y="879"/>
                </a:lnTo>
                <a:lnTo>
                  <a:pt x="2570" y="882"/>
                </a:lnTo>
                <a:lnTo>
                  <a:pt x="2574" y="884"/>
                </a:lnTo>
                <a:lnTo>
                  <a:pt x="2579" y="886"/>
                </a:lnTo>
                <a:lnTo>
                  <a:pt x="2583" y="887"/>
                </a:lnTo>
                <a:lnTo>
                  <a:pt x="2588" y="889"/>
                </a:lnTo>
                <a:lnTo>
                  <a:pt x="2598" y="889"/>
                </a:lnTo>
                <a:lnTo>
                  <a:pt x="2608" y="889"/>
                </a:lnTo>
                <a:lnTo>
                  <a:pt x="2613" y="887"/>
                </a:lnTo>
                <a:lnTo>
                  <a:pt x="2618" y="886"/>
                </a:lnTo>
                <a:lnTo>
                  <a:pt x="2622" y="884"/>
                </a:lnTo>
                <a:lnTo>
                  <a:pt x="2626" y="882"/>
                </a:lnTo>
                <a:lnTo>
                  <a:pt x="2629" y="879"/>
                </a:lnTo>
                <a:lnTo>
                  <a:pt x="2633" y="876"/>
                </a:lnTo>
                <a:lnTo>
                  <a:pt x="2636" y="873"/>
                </a:lnTo>
                <a:lnTo>
                  <a:pt x="2639" y="869"/>
                </a:lnTo>
                <a:lnTo>
                  <a:pt x="2641" y="865"/>
                </a:lnTo>
                <a:lnTo>
                  <a:pt x="2643" y="861"/>
                </a:lnTo>
                <a:lnTo>
                  <a:pt x="2644" y="857"/>
                </a:lnTo>
                <a:lnTo>
                  <a:pt x="2645" y="853"/>
                </a:lnTo>
                <a:lnTo>
                  <a:pt x="2646" y="848"/>
                </a:lnTo>
                <a:lnTo>
                  <a:pt x="2646" y="843"/>
                </a:lnTo>
                <a:lnTo>
                  <a:pt x="2646" y="694"/>
                </a:lnTo>
                <a:close/>
                <a:moveTo>
                  <a:pt x="2788" y="828"/>
                </a:moveTo>
                <a:lnTo>
                  <a:pt x="2788" y="930"/>
                </a:lnTo>
                <a:lnTo>
                  <a:pt x="2739" y="930"/>
                </a:lnTo>
                <a:lnTo>
                  <a:pt x="2739" y="753"/>
                </a:lnTo>
                <a:lnTo>
                  <a:pt x="2786" y="753"/>
                </a:lnTo>
                <a:lnTo>
                  <a:pt x="2786" y="784"/>
                </a:lnTo>
                <a:lnTo>
                  <a:pt x="2790" y="777"/>
                </a:lnTo>
                <a:lnTo>
                  <a:pt x="2796" y="770"/>
                </a:lnTo>
                <a:lnTo>
                  <a:pt x="2801" y="765"/>
                </a:lnTo>
                <a:lnTo>
                  <a:pt x="2808" y="760"/>
                </a:lnTo>
                <a:lnTo>
                  <a:pt x="2815" y="756"/>
                </a:lnTo>
                <a:lnTo>
                  <a:pt x="2819" y="754"/>
                </a:lnTo>
                <a:lnTo>
                  <a:pt x="2823" y="753"/>
                </a:lnTo>
                <a:lnTo>
                  <a:pt x="2832" y="751"/>
                </a:lnTo>
                <a:lnTo>
                  <a:pt x="2836" y="751"/>
                </a:lnTo>
                <a:lnTo>
                  <a:pt x="2841" y="751"/>
                </a:lnTo>
                <a:lnTo>
                  <a:pt x="2848" y="751"/>
                </a:lnTo>
                <a:lnTo>
                  <a:pt x="2854" y="752"/>
                </a:lnTo>
                <a:lnTo>
                  <a:pt x="2860" y="753"/>
                </a:lnTo>
                <a:lnTo>
                  <a:pt x="2866" y="755"/>
                </a:lnTo>
                <a:lnTo>
                  <a:pt x="2871" y="758"/>
                </a:lnTo>
                <a:lnTo>
                  <a:pt x="2876" y="761"/>
                </a:lnTo>
                <a:lnTo>
                  <a:pt x="2881" y="764"/>
                </a:lnTo>
                <a:lnTo>
                  <a:pt x="2885" y="769"/>
                </a:lnTo>
                <a:lnTo>
                  <a:pt x="2889" y="773"/>
                </a:lnTo>
                <a:lnTo>
                  <a:pt x="2893" y="778"/>
                </a:lnTo>
                <a:lnTo>
                  <a:pt x="2895" y="784"/>
                </a:lnTo>
                <a:lnTo>
                  <a:pt x="2897" y="787"/>
                </a:lnTo>
                <a:lnTo>
                  <a:pt x="2898" y="790"/>
                </a:lnTo>
                <a:lnTo>
                  <a:pt x="2900" y="796"/>
                </a:lnTo>
                <a:lnTo>
                  <a:pt x="2901" y="803"/>
                </a:lnTo>
                <a:lnTo>
                  <a:pt x="2902" y="810"/>
                </a:lnTo>
                <a:lnTo>
                  <a:pt x="2902" y="817"/>
                </a:lnTo>
                <a:lnTo>
                  <a:pt x="2902" y="930"/>
                </a:lnTo>
                <a:lnTo>
                  <a:pt x="2853" y="930"/>
                </a:lnTo>
                <a:lnTo>
                  <a:pt x="2853" y="826"/>
                </a:lnTo>
                <a:lnTo>
                  <a:pt x="2853" y="818"/>
                </a:lnTo>
                <a:lnTo>
                  <a:pt x="2852" y="815"/>
                </a:lnTo>
                <a:lnTo>
                  <a:pt x="2851" y="812"/>
                </a:lnTo>
                <a:lnTo>
                  <a:pt x="2848" y="806"/>
                </a:lnTo>
                <a:lnTo>
                  <a:pt x="2847" y="803"/>
                </a:lnTo>
                <a:lnTo>
                  <a:pt x="2845" y="801"/>
                </a:lnTo>
                <a:lnTo>
                  <a:pt x="2840" y="797"/>
                </a:lnTo>
                <a:lnTo>
                  <a:pt x="2837" y="795"/>
                </a:lnTo>
                <a:lnTo>
                  <a:pt x="2835" y="794"/>
                </a:lnTo>
                <a:lnTo>
                  <a:pt x="2829" y="792"/>
                </a:lnTo>
                <a:lnTo>
                  <a:pt x="2825" y="792"/>
                </a:lnTo>
                <a:lnTo>
                  <a:pt x="2822" y="792"/>
                </a:lnTo>
                <a:lnTo>
                  <a:pt x="2814" y="792"/>
                </a:lnTo>
                <a:lnTo>
                  <a:pt x="2808" y="794"/>
                </a:lnTo>
                <a:lnTo>
                  <a:pt x="2805" y="795"/>
                </a:lnTo>
                <a:lnTo>
                  <a:pt x="2802" y="797"/>
                </a:lnTo>
                <a:lnTo>
                  <a:pt x="2800" y="799"/>
                </a:lnTo>
                <a:lnTo>
                  <a:pt x="2797" y="801"/>
                </a:lnTo>
                <a:lnTo>
                  <a:pt x="2795" y="804"/>
                </a:lnTo>
                <a:lnTo>
                  <a:pt x="2793" y="806"/>
                </a:lnTo>
                <a:lnTo>
                  <a:pt x="2792" y="809"/>
                </a:lnTo>
                <a:lnTo>
                  <a:pt x="2790" y="812"/>
                </a:lnTo>
                <a:lnTo>
                  <a:pt x="2789" y="820"/>
                </a:lnTo>
                <a:lnTo>
                  <a:pt x="2788" y="824"/>
                </a:lnTo>
                <a:lnTo>
                  <a:pt x="2788" y="828"/>
                </a:lnTo>
                <a:close/>
                <a:moveTo>
                  <a:pt x="2966" y="730"/>
                </a:moveTo>
                <a:lnTo>
                  <a:pt x="2961" y="730"/>
                </a:lnTo>
                <a:lnTo>
                  <a:pt x="2956" y="729"/>
                </a:lnTo>
                <a:lnTo>
                  <a:pt x="2952" y="726"/>
                </a:lnTo>
                <a:lnTo>
                  <a:pt x="2948" y="723"/>
                </a:lnTo>
                <a:lnTo>
                  <a:pt x="2944" y="719"/>
                </a:lnTo>
                <a:lnTo>
                  <a:pt x="2942" y="715"/>
                </a:lnTo>
                <a:lnTo>
                  <a:pt x="2940" y="710"/>
                </a:lnTo>
                <a:lnTo>
                  <a:pt x="2940" y="705"/>
                </a:lnTo>
                <a:lnTo>
                  <a:pt x="2940" y="701"/>
                </a:lnTo>
                <a:lnTo>
                  <a:pt x="2942" y="696"/>
                </a:lnTo>
                <a:lnTo>
                  <a:pt x="2944" y="692"/>
                </a:lnTo>
                <a:lnTo>
                  <a:pt x="2948" y="688"/>
                </a:lnTo>
                <a:lnTo>
                  <a:pt x="2952" y="685"/>
                </a:lnTo>
                <a:lnTo>
                  <a:pt x="2956" y="683"/>
                </a:lnTo>
                <a:lnTo>
                  <a:pt x="2961" y="681"/>
                </a:lnTo>
                <a:lnTo>
                  <a:pt x="2966" y="681"/>
                </a:lnTo>
                <a:lnTo>
                  <a:pt x="2972" y="681"/>
                </a:lnTo>
                <a:lnTo>
                  <a:pt x="2977" y="683"/>
                </a:lnTo>
                <a:lnTo>
                  <a:pt x="2982" y="685"/>
                </a:lnTo>
                <a:lnTo>
                  <a:pt x="2986" y="688"/>
                </a:lnTo>
                <a:lnTo>
                  <a:pt x="2990" y="692"/>
                </a:lnTo>
                <a:lnTo>
                  <a:pt x="2992" y="696"/>
                </a:lnTo>
                <a:lnTo>
                  <a:pt x="2994" y="701"/>
                </a:lnTo>
                <a:lnTo>
                  <a:pt x="2994" y="705"/>
                </a:lnTo>
                <a:lnTo>
                  <a:pt x="2994" y="710"/>
                </a:lnTo>
                <a:lnTo>
                  <a:pt x="2992" y="715"/>
                </a:lnTo>
                <a:lnTo>
                  <a:pt x="2990" y="719"/>
                </a:lnTo>
                <a:lnTo>
                  <a:pt x="2986" y="723"/>
                </a:lnTo>
                <a:lnTo>
                  <a:pt x="2982" y="726"/>
                </a:lnTo>
                <a:lnTo>
                  <a:pt x="2977" y="729"/>
                </a:lnTo>
                <a:lnTo>
                  <a:pt x="2972" y="730"/>
                </a:lnTo>
                <a:lnTo>
                  <a:pt x="2966" y="730"/>
                </a:lnTo>
                <a:close/>
                <a:moveTo>
                  <a:pt x="2942" y="753"/>
                </a:moveTo>
                <a:lnTo>
                  <a:pt x="2992" y="753"/>
                </a:lnTo>
                <a:lnTo>
                  <a:pt x="2992" y="930"/>
                </a:lnTo>
                <a:lnTo>
                  <a:pt x="2942" y="930"/>
                </a:lnTo>
                <a:lnTo>
                  <a:pt x="2942" y="753"/>
                </a:lnTo>
                <a:close/>
                <a:moveTo>
                  <a:pt x="3195" y="753"/>
                </a:moveTo>
                <a:lnTo>
                  <a:pt x="3134" y="930"/>
                </a:lnTo>
                <a:lnTo>
                  <a:pt x="3078" y="930"/>
                </a:lnTo>
                <a:lnTo>
                  <a:pt x="3017" y="753"/>
                </a:lnTo>
                <a:lnTo>
                  <a:pt x="3068" y="753"/>
                </a:lnTo>
                <a:lnTo>
                  <a:pt x="3105" y="880"/>
                </a:lnTo>
                <a:lnTo>
                  <a:pt x="3143" y="753"/>
                </a:lnTo>
                <a:lnTo>
                  <a:pt x="3195" y="753"/>
                </a:lnTo>
                <a:close/>
                <a:moveTo>
                  <a:pt x="3294" y="933"/>
                </a:moveTo>
                <a:lnTo>
                  <a:pt x="3287" y="933"/>
                </a:lnTo>
                <a:lnTo>
                  <a:pt x="3280" y="933"/>
                </a:lnTo>
                <a:lnTo>
                  <a:pt x="3268" y="931"/>
                </a:lnTo>
                <a:lnTo>
                  <a:pt x="3263" y="929"/>
                </a:lnTo>
                <a:lnTo>
                  <a:pt x="3257" y="927"/>
                </a:lnTo>
                <a:lnTo>
                  <a:pt x="3247" y="922"/>
                </a:lnTo>
                <a:lnTo>
                  <a:pt x="3242" y="919"/>
                </a:lnTo>
                <a:lnTo>
                  <a:pt x="3237" y="916"/>
                </a:lnTo>
                <a:lnTo>
                  <a:pt x="3233" y="913"/>
                </a:lnTo>
                <a:lnTo>
                  <a:pt x="3229" y="909"/>
                </a:lnTo>
                <a:lnTo>
                  <a:pt x="3222" y="900"/>
                </a:lnTo>
                <a:lnTo>
                  <a:pt x="3219" y="896"/>
                </a:lnTo>
                <a:lnTo>
                  <a:pt x="3216" y="891"/>
                </a:lnTo>
                <a:lnTo>
                  <a:pt x="3212" y="880"/>
                </a:lnTo>
                <a:lnTo>
                  <a:pt x="3210" y="874"/>
                </a:lnTo>
                <a:lnTo>
                  <a:pt x="3209" y="868"/>
                </a:lnTo>
                <a:lnTo>
                  <a:pt x="3207" y="862"/>
                </a:lnTo>
                <a:lnTo>
                  <a:pt x="3207" y="856"/>
                </a:lnTo>
                <a:lnTo>
                  <a:pt x="3206" y="849"/>
                </a:lnTo>
                <a:lnTo>
                  <a:pt x="3206" y="842"/>
                </a:lnTo>
                <a:lnTo>
                  <a:pt x="3206" y="836"/>
                </a:lnTo>
                <a:lnTo>
                  <a:pt x="3207" y="829"/>
                </a:lnTo>
                <a:lnTo>
                  <a:pt x="3207" y="823"/>
                </a:lnTo>
                <a:lnTo>
                  <a:pt x="3209" y="817"/>
                </a:lnTo>
                <a:lnTo>
                  <a:pt x="3212" y="805"/>
                </a:lnTo>
                <a:lnTo>
                  <a:pt x="3214" y="800"/>
                </a:lnTo>
                <a:lnTo>
                  <a:pt x="3216" y="794"/>
                </a:lnTo>
                <a:lnTo>
                  <a:pt x="3222" y="785"/>
                </a:lnTo>
                <a:lnTo>
                  <a:pt x="3226" y="780"/>
                </a:lnTo>
                <a:lnTo>
                  <a:pt x="3229" y="776"/>
                </a:lnTo>
                <a:lnTo>
                  <a:pt x="3233" y="772"/>
                </a:lnTo>
                <a:lnTo>
                  <a:pt x="3237" y="769"/>
                </a:lnTo>
                <a:lnTo>
                  <a:pt x="3246" y="762"/>
                </a:lnTo>
                <a:lnTo>
                  <a:pt x="3251" y="760"/>
                </a:lnTo>
                <a:lnTo>
                  <a:pt x="3256" y="757"/>
                </a:lnTo>
                <a:lnTo>
                  <a:pt x="3262" y="755"/>
                </a:lnTo>
                <a:lnTo>
                  <a:pt x="3267" y="754"/>
                </a:lnTo>
                <a:lnTo>
                  <a:pt x="3273" y="752"/>
                </a:lnTo>
                <a:lnTo>
                  <a:pt x="3279" y="752"/>
                </a:lnTo>
                <a:lnTo>
                  <a:pt x="3292" y="751"/>
                </a:lnTo>
                <a:lnTo>
                  <a:pt x="3303" y="751"/>
                </a:lnTo>
                <a:lnTo>
                  <a:pt x="3314" y="753"/>
                </a:lnTo>
                <a:lnTo>
                  <a:pt x="3319" y="755"/>
                </a:lnTo>
                <a:lnTo>
                  <a:pt x="3324" y="756"/>
                </a:lnTo>
                <a:lnTo>
                  <a:pt x="3334" y="761"/>
                </a:lnTo>
                <a:lnTo>
                  <a:pt x="3343" y="766"/>
                </a:lnTo>
                <a:lnTo>
                  <a:pt x="3347" y="770"/>
                </a:lnTo>
                <a:lnTo>
                  <a:pt x="3351" y="773"/>
                </a:lnTo>
                <a:lnTo>
                  <a:pt x="3358" y="781"/>
                </a:lnTo>
                <a:lnTo>
                  <a:pt x="3361" y="786"/>
                </a:lnTo>
                <a:lnTo>
                  <a:pt x="3364" y="791"/>
                </a:lnTo>
                <a:lnTo>
                  <a:pt x="3366" y="796"/>
                </a:lnTo>
                <a:lnTo>
                  <a:pt x="3368" y="801"/>
                </a:lnTo>
                <a:lnTo>
                  <a:pt x="3370" y="807"/>
                </a:lnTo>
                <a:lnTo>
                  <a:pt x="3372" y="813"/>
                </a:lnTo>
                <a:lnTo>
                  <a:pt x="3373" y="819"/>
                </a:lnTo>
                <a:lnTo>
                  <a:pt x="3374" y="826"/>
                </a:lnTo>
                <a:lnTo>
                  <a:pt x="3374" y="833"/>
                </a:lnTo>
                <a:lnTo>
                  <a:pt x="3375" y="841"/>
                </a:lnTo>
                <a:lnTo>
                  <a:pt x="3375" y="854"/>
                </a:lnTo>
                <a:lnTo>
                  <a:pt x="3254" y="854"/>
                </a:lnTo>
                <a:lnTo>
                  <a:pt x="3254" y="859"/>
                </a:lnTo>
                <a:lnTo>
                  <a:pt x="3255" y="863"/>
                </a:lnTo>
                <a:lnTo>
                  <a:pt x="3256" y="868"/>
                </a:lnTo>
                <a:lnTo>
                  <a:pt x="3257" y="872"/>
                </a:lnTo>
                <a:lnTo>
                  <a:pt x="3260" y="879"/>
                </a:lnTo>
                <a:lnTo>
                  <a:pt x="3263" y="882"/>
                </a:lnTo>
                <a:lnTo>
                  <a:pt x="3265" y="885"/>
                </a:lnTo>
                <a:lnTo>
                  <a:pt x="3268" y="888"/>
                </a:lnTo>
                <a:lnTo>
                  <a:pt x="3271" y="890"/>
                </a:lnTo>
                <a:lnTo>
                  <a:pt x="3274" y="892"/>
                </a:lnTo>
                <a:lnTo>
                  <a:pt x="3278" y="894"/>
                </a:lnTo>
                <a:lnTo>
                  <a:pt x="3282" y="895"/>
                </a:lnTo>
                <a:lnTo>
                  <a:pt x="3286" y="896"/>
                </a:lnTo>
                <a:lnTo>
                  <a:pt x="3294" y="897"/>
                </a:lnTo>
                <a:lnTo>
                  <a:pt x="3300" y="896"/>
                </a:lnTo>
                <a:lnTo>
                  <a:pt x="3306" y="895"/>
                </a:lnTo>
                <a:lnTo>
                  <a:pt x="3311" y="894"/>
                </a:lnTo>
                <a:lnTo>
                  <a:pt x="3316" y="892"/>
                </a:lnTo>
                <a:lnTo>
                  <a:pt x="3318" y="890"/>
                </a:lnTo>
                <a:lnTo>
                  <a:pt x="3320" y="889"/>
                </a:lnTo>
                <a:lnTo>
                  <a:pt x="3323" y="885"/>
                </a:lnTo>
                <a:lnTo>
                  <a:pt x="3326" y="881"/>
                </a:lnTo>
                <a:lnTo>
                  <a:pt x="3328" y="876"/>
                </a:lnTo>
                <a:lnTo>
                  <a:pt x="3374" y="879"/>
                </a:lnTo>
                <a:lnTo>
                  <a:pt x="3372" y="885"/>
                </a:lnTo>
                <a:lnTo>
                  <a:pt x="3370" y="891"/>
                </a:lnTo>
                <a:lnTo>
                  <a:pt x="3367" y="896"/>
                </a:lnTo>
                <a:lnTo>
                  <a:pt x="3364" y="901"/>
                </a:lnTo>
                <a:lnTo>
                  <a:pt x="3361" y="906"/>
                </a:lnTo>
                <a:lnTo>
                  <a:pt x="3357" y="911"/>
                </a:lnTo>
                <a:lnTo>
                  <a:pt x="3352" y="915"/>
                </a:lnTo>
                <a:lnTo>
                  <a:pt x="3347" y="919"/>
                </a:lnTo>
                <a:lnTo>
                  <a:pt x="3342" y="922"/>
                </a:lnTo>
                <a:lnTo>
                  <a:pt x="3336" y="925"/>
                </a:lnTo>
                <a:lnTo>
                  <a:pt x="3330" y="928"/>
                </a:lnTo>
                <a:lnTo>
                  <a:pt x="3323" y="930"/>
                </a:lnTo>
                <a:lnTo>
                  <a:pt x="3320" y="930"/>
                </a:lnTo>
                <a:lnTo>
                  <a:pt x="3316" y="931"/>
                </a:lnTo>
                <a:lnTo>
                  <a:pt x="3309" y="932"/>
                </a:lnTo>
                <a:lnTo>
                  <a:pt x="3302" y="933"/>
                </a:lnTo>
                <a:lnTo>
                  <a:pt x="3294" y="933"/>
                </a:lnTo>
                <a:close/>
                <a:moveTo>
                  <a:pt x="3254" y="824"/>
                </a:moveTo>
                <a:lnTo>
                  <a:pt x="3329" y="824"/>
                </a:lnTo>
                <a:lnTo>
                  <a:pt x="3328" y="820"/>
                </a:lnTo>
                <a:lnTo>
                  <a:pt x="3328" y="816"/>
                </a:lnTo>
                <a:lnTo>
                  <a:pt x="3327" y="813"/>
                </a:lnTo>
                <a:lnTo>
                  <a:pt x="3326" y="809"/>
                </a:lnTo>
                <a:lnTo>
                  <a:pt x="3324" y="806"/>
                </a:lnTo>
                <a:lnTo>
                  <a:pt x="3323" y="803"/>
                </a:lnTo>
                <a:lnTo>
                  <a:pt x="3321" y="800"/>
                </a:lnTo>
                <a:lnTo>
                  <a:pt x="3318" y="798"/>
                </a:lnTo>
                <a:lnTo>
                  <a:pt x="3313" y="793"/>
                </a:lnTo>
                <a:lnTo>
                  <a:pt x="3307" y="790"/>
                </a:lnTo>
                <a:lnTo>
                  <a:pt x="3300" y="788"/>
                </a:lnTo>
                <a:lnTo>
                  <a:pt x="3292" y="787"/>
                </a:lnTo>
                <a:lnTo>
                  <a:pt x="3285" y="788"/>
                </a:lnTo>
                <a:lnTo>
                  <a:pt x="3281" y="789"/>
                </a:lnTo>
                <a:lnTo>
                  <a:pt x="3278" y="790"/>
                </a:lnTo>
                <a:lnTo>
                  <a:pt x="3271" y="793"/>
                </a:lnTo>
                <a:lnTo>
                  <a:pt x="3268" y="796"/>
                </a:lnTo>
                <a:lnTo>
                  <a:pt x="3266" y="798"/>
                </a:lnTo>
                <a:lnTo>
                  <a:pt x="3261" y="804"/>
                </a:lnTo>
                <a:lnTo>
                  <a:pt x="3258" y="810"/>
                </a:lnTo>
                <a:lnTo>
                  <a:pt x="3256" y="813"/>
                </a:lnTo>
                <a:lnTo>
                  <a:pt x="3255" y="816"/>
                </a:lnTo>
                <a:lnTo>
                  <a:pt x="3254" y="824"/>
                </a:lnTo>
                <a:close/>
                <a:moveTo>
                  <a:pt x="3409" y="930"/>
                </a:moveTo>
                <a:lnTo>
                  <a:pt x="3409" y="753"/>
                </a:lnTo>
                <a:lnTo>
                  <a:pt x="3457" y="753"/>
                </a:lnTo>
                <a:lnTo>
                  <a:pt x="3457" y="784"/>
                </a:lnTo>
                <a:lnTo>
                  <a:pt x="3461" y="776"/>
                </a:lnTo>
                <a:lnTo>
                  <a:pt x="3465" y="769"/>
                </a:lnTo>
                <a:lnTo>
                  <a:pt x="3470" y="764"/>
                </a:lnTo>
                <a:lnTo>
                  <a:pt x="3475" y="759"/>
                </a:lnTo>
                <a:lnTo>
                  <a:pt x="3478" y="757"/>
                </a:lnTo>
                <a:lnTo>
                  <a:pt x="3481" y="755"/>
                </a:lnTo>
                <a:lnTo>
                  <a:pt x="3487" y="753"/>
                </a:lnTo>
                <a:lnTo>
                  <a:pt x="3494" y="751"/>
                </a:lnTo>
                <a:lnTo>
                  <a:pt x="3501" y="751"/>
                </a:lnTo>
                <a:lnTo>
                  <a:pt x="3509" y="751"/>
                </a:lnTo>
                <a:lnTo>
                  <a:pt x="3517" y="752"/>
                </a:lnTo>
                <a:lnTo>
                  <a:pt x="3517" y="796"/>
                </a:lnTo>
                <a:lnTo>
                  <a:pt x="3513" y="795"/>
                </a:lnTo>
                <a:lnTo>
                  <a:pt x="3507" y="794"/>
                </a:lnTo>
                <a:lnTo>
                  <a:pt x="3496" y="793"/>
                </a:lnTo>
                <a:lnTo>
                  <a:pt x="3488" y="794"/>
                </a:lnTo>
                <a:lnTo>
                  <a:pt x="3485" y="795"/>
                </a:lnTo>
                <a:lnTo>
                  <a:pt x="3481" y="796"/>
                </a:lnTo>
                <a:lnTo>
                  <a:pt x="3478" y="797"/>
                </a:lnTo>
                <a:lnTo>
                  <a:pt x="3475" y="799"/>
                </a:lnTo>
                <a:lnTo>
                  <a:pt x="3472" y="801"/>
                </a:lnTo>
                <a:lnTo>
                  <a:pt x="3469" y="803"/>
                </a:lnTo>
                <a:lnTo>
                  <a:pt x="3465" y="809"/>
                </a:lnTo>
                <a:lnTo>
                  <a:pt x="3463" y="812"/>
                </a:lnTo>
                <a:lnTo>
                  <a:pt x="3461" y="815"/>
                </a:lnTo>
                <a:lnTo>
                  <a:pt x="3460" y="818"/>
                </a:lnTo>
                <a:lnTo>
                  <a:pt x="3459" y="822"/>
                </a:lnTo>
                <a:lnTo>
                  <a:pt x="3459" y="826"/>
                </a:lnTo>
                <a:lnTo>
                  <a:pt x="3459" y="830"/>
                </a:lnTo>
                <a:lnTo>
                  <a:pt x="3459" y="930"/>
                </a:lnTo>
                <a:lnTo>
                  <a:pt x="3409" y="930"/>
                </a:lnTo>
                <a:close/>
                <a:moveTo>
                  <a:pt x="3690" y="804"/>
                </a:moveTo>
                <a:lnTo>
                  <a:pt x="3645" y="806"/>
                </a:lnTo>
                <a:lnTo>
                  <a:pt x="3644" y="802"/>
                </a:lnTo>
                <a:lnTo>
                  <a:pt x="3642" y="798"/>
                </a:lnTo>
                <a:lnTo>
                  <a:pt x="3639" y="795"/>
                </a:lnTo>
                <a:lnTo>
                  <a:pt x="3636" y="792"/>
                </a:lnTo>
                <a:lnTo>
                  <a:pt x="3632" y="789"/>
                </a:lnTo>
                <a:lnTo>
                  <a:pt x="3627" y="787"/>
                </a:lnTo>
                <a:lnTo>
                  <a:pt x="3622" y="786"/>
                </a:lnTo>
                <a:lnTo>
                  <a:pt x="3616" y="786"/>
                </a:lnTo>
                <a:lnTo>
                  <a:pt x="3610" y="786"/>
                </a:lnTo>
                <a:lnTo>
                  <a:pt x="3605" y="787"/>
                </a:lnTo>
                <a:lnTo>
                  <a:pt x="3601" y="788"/>
                </a:lnTo>
                <a:lnTo>
                  <a:pt x="3596" y="790"/>
                </a:lnTo>
                <a:lnTo>
                  <a:pt x="3593" y="793"/>
                </a:lnTo>
                <a:lnTo>
                  <a:pt x="3591" y="796"/>
                </a:lnTo>
                <a:lnTo>
                  <a:pt x="3589" y="799"/>
                </a:lnTo>
                <a:lnTo>
                  <a:pt x="3589" y="803"/>
                </a:lnTo>
                <a:lnTo>
                  <a:pt x="3589" y="806"/>
                </a:lnTo>
                <a:lnTo>
                  <a:pt x="3590" y="809"/>
                </a:lnTo>
                <a:lnTo>
                  <a:pt x="3591" y="811"/>
                </a:lnTo>
                <a:lnTo>
                  <a:pt x="3594" y="814"/>
                </a:lnTo>
                <a:lnTo>
                  <a:pt x="3597" y="816"/>
                </a:lnTo>
                <a:lnTo>
                  <a:pt x="3601" y="818"/>
                </a:lnTo>
                <a:lnTo>
                  <a:pt x="3605" y="819"/>
                </a:lnTo>
                <a:lnTo>
                  <a:pt x="3611" y="821"/>
                </a:lnTo>
                <a:lnTo>
                  <a:pt x="3643" y="827"/>
                </a:lnTo>
                <a:lnTo>
                  <a:pt x="3649" y="829"/>
                </a:lnTo>
                <a:lnTo>
                  <a:pt x="3655" y="830"/>
                </a:lnTo>
                <a:lnTo>
                  <a:pt x="3660" y="832"/>
                </a:lnTo>
                <a:lnTo>
                  <a:pt x="3665" y="834"/>
                </a:lnTo>
                <a:lnTo>
                  <a:pt x="3674" y="839"/>
                </a:lnTo>
                <a:lnTo>
                  <a:pt x="3681" y="844"/>
                </a:lnTo>
                <a:lnTo>
                  <a:pt x="3684" y="848"/>
                </a:lnTo>
                <a:lnTo>
                  <a:pt x="3687" y="851"/>
                </a:lnTo>
                <a:lnTo>
                  <a:pt x="3689" y="854"/>
                </a:lnTo>
                <a:lnTo>
                  <a:pt x="3691" y="858"/>
                </a:lnTo>
                <a:lnTo>
                  <a:pt x="3693" y="866"/>
                </a:lnTo>
                <a:lnTo>
                  <a:pt x="3694" y="870"/>
                </a:lnTo>
                <a:lnTo>
                  <a:pt x="3694" y="875"/>
                </a:lnTo>
                <a:lnTo>
                  <a:pt x="3694" y="879"/>
                </a:lnTo>
                <a:lnTo>
                  <a:pt x="3694" y="883"/>
                </a:lnTo>
                <a:lnTo>
                  <a:pt x="3693" y="888"/>
                </a:lnTo>
                <a:lnTo>
                  <a:pt x="3692" y="891"/>
                </a:lnTo>
                <a:lnTo>
                  <a:pt x="3690" y="895"/>
                </a:lnTo>
                <a:lnTo>
                  <a:pt x="3688" y="899"/>
                </a:lnTo>
                <a:lnTo>
                  <a:pt x="3686" y="902"/>
                </a:lnTo>
                <a:lnTo>
                  <a:pt x="3684" y="906"/>
                </a:lnTo>
                <a:lnTo>
                  <a:pt x="3678" y="912"/>
                </a:lnTo>
                <a:lnTo>
                  <a:pt x="3672" y="917"/>
                </a:lnTo>
                <a:lnTo>
                  <a:pt x="3664" y="922"/>
                </a:lnTo>
                <a:lnTo>
                  <a:pt x="3656" y="926"/>
                </a:lnTo>
                <a:lnTo>
                  <a:pt x="3647" y="929"/>
                </a:lnTo>
                <a:lnTo>
                  <a:pt x="3637" y="931"/>
                </a:lnTo>
                <a:lnTo>
                  <a:pt x="3627" y="933"/>
                </a:lnTo>
                <a:lnTo>
                  <a:pt x="3615" y="933"/>
                </a:lnTo>
                <a:lnTo>
                  <a:pt x="3607" y="933"/>
                </a:lnTo>
                <a:lnTo>
                  <a:pt x="3599" y="932"/>
                </a:lnTo>
                <a:lnTo>
                  <a:pt x="3591" y="931"/>
                </a:lnTo>
                <a:lnTo>
                  <a:pt x="3584" y="930"/>
                </a:lnTo>
                <a:lnTo>
                  <a:pt x="3577" y="928"/>
                </a:lnTo>
                <a:lnTo>
                  <a:pt x="3571" y="925"/>
                </a:lnTo>
                <a:lnTo>
                  <a:pt x="3565" y="922"/>
                </a:lnTo>
                <a:lnTo>
                  <a:pt x="3560" y="919"/>
                </a:lnTo>
                <a:lnTo>
                  <a:pt x="3555" y="915"/>
                </a:lnTo>
                <a:lnTo>
                  <a:pt x="3550" y="911"/>
                </a:lnTo>
                <a:lnTo>
                  <a:pt x="3546" y="906"/>
                </a:lnTo>
                <a:lnTo>
                  <a:pt x="3543" y="901"/>
                </a:lnTo>
                <a:lnTo>
                  <a:pt x="3540" y="896"/>
                </a:lnTo>
                <a:lnTo>
                  <a:pt x="3538" y="891"/>
                </a:lnTo>
                <a:lnTo>
                  <a:pt x="3536" y="885"/>
                </a:lnTo>
                <a:lnTo>
                  <a:pt x="3535" y="879"/>
                </a:lnTo>
                <a:lnTo>
                  <a:pt x="3584" y="876"/>
                </a:lnTo>
                <a:lnTo>
                  <a:pt x="3585" y="881"/>
                </a:lnTo>
                <a:lnTo>
                  <a:pt x="3587" y="886"/>
                </a:lnTo>
                <a:lnTo>
                  <a:pt x="3590" y="889"/>
                </a:lnTo>
                <a:lnTo>
                  <a:pt x="3594" y="892"/>
                </a:lnTo>
                <a:lnTo>
                  <a:pt x="3599" y="895"/>
                </a:lnTo>
                <a:lnTo>
                  <a:pt x="3604" y="897"/>
                </a:lnTo>
                <a:lnTo>
                  <a:pt x="3609" y="898"/>
                </a:lnTo>
                <a:lnTo>
                  <a:pt x="3616" y="898"/>
                </a:lnTo>
                <a:lnTo>
                  <a:pt x="3622" y="898"/>
                </a:lnTo>
                <a:lnTo>
                  <a:pt x="3627" y="897"/>
                </a:lnTo>
                <a:lnTo>
                  <a:pt x="3632" y="895"/>
                </a:lnTo>
                <a:lnTo>
                  <a:pt x="3634" y="894"/>
                </a:lnTo>
                <a:lnTo>
                  <a:pt x="3636" y="893"/>
                </a:lnTo>
                <a:lnTo>
                  <a:pt x="3640" y="890"/>
                </a:lnTo>
                <a:lnTo>
                  <a:pt x="3642" y="887"/>
                </a:lnTo>
                <a:lnTo>
                  <a:pt x="3643" y="886"/>
                </a:lnTo>
                <a:lnTo>
                  <a:pt x="3644" y="884"/>
                </a:lnTo>
                <a:lnTo>
                  <a:pt x="3644" y="880"/>
                </a:lnTo>
                <a:lnTo>
                  <a:pt x="3644" y="877"/>
                </a:lnTo>
                <a:lnTo>
                  <a:pt x="3643" y="874"/>
                </a:lnTo>
                <a:lnTo>
                  <a:pt x="3641" y="871"/>
                </a:lnTo>
                <a:lnTo>
                  <a:pt x="3639" y="869"/>
                </a:lnTo>
                <a:lnTo>
                  <a:pt x="3635" y="867"/>
                </a:lnTo>
                <a:lnTo>
                  <a:pt x="3631" y="865"/>
                </a:lnTo>
                <a:lnTo>
                  <a:pt x="3627" y="864"/>
                </a:lnTo>
                <a:lnTo>
                  <a:pt x="3622" y="862"/>
                </a:lnTo>
                <a:lnTo>
                  <a:pt x="3591" y="856"/>
                </a:lnTo>
                <a:lnTo>
                  <a:pt x="3585" y="855"/>
                </a:lnTo>
                <a:lnTo>
                  <a:pt x="3579" y="853"/>
                </a:lnTo>
                <a:lnTo>
                  <a:pt x="3569" y="849"/>
                </a:lnTo>
                <a:lnTo>
                  <a:pt x="3564" y="847"/>
                </a:lnTo>
                <a:lnTo>
                  <a:pt x="3560" y="844"/>
                </a:lnTo>
                <a:lnTo>
                  <a:pt x="3556" y="842"/>
                </a:lnTo>
                <a:lnTo>
                  <a:pt x="3553" y="839"/>
                </a:lnTo>
                <a:lnTo>
                  <a:pt x="3550" y="835"/>
                </a:lnTo>
                <a:lnTo>
                  <a:pt x="3547" y="832"/>
                </a:lnTo>
                <a:lnTo>
                  <a:pt x="3545" y="828"/>
                </a:lnTo>
                <a:lnTo>
                  <a:pt x="3543" y="824"/>
                </a:lnTo>
                <a:lnTo>
                  <a:pt x="3542" y="820"/>
                </a:lnTo>
                <a:lnTo>
                  <a:pt x="3541" y="815"/>
                </a:lnTo>
                <a:lnTo>
                  <a:pt x="3540" y="811"/>
                </a:lnTo>
                <a:lnTo>
                  <a:pt x="3540" y="806"/>
                </a:lnTo>
                <a:lnTo>
                  <a:pt x="3540" y="800"/>
                </a:lnTo>
                <a:lnTo>
                  <a:pt x="3541" y="794"/>
                </a:lnTo>
                <a:lnTo>
                  <a:pt x="3543" y="788"/>
                </a:lnTo>
                <a:lnTo>
                  <a:pt x="3545" y="783"/>
                </a:lnTo>
                <a:lnTo>
                  <a:pt x="3548" y="778"/>
                </a:lnTo>
                <a:lnTo>
                  <a:pt x="3551" y="774"/>
                </a:lnTo>
                <a:lnTo>
                  <a:pt x="3556" y="769"/>
                </a:lnTo>
                <a:lnTo>
                  <a:pt x="3560" y="766"/>
                </a:lnTo>
                <a:lnTo>
                  <a:pt x="3566" y="762"/>
                </a:lnTo>
                <a:lnTo>
                  <a:pt x="3572" y="759"/>
                </a:lnTo>
                <a:lnTo>
                  <a:pt x="3578" y="757"/>
                </a:lnTo>
                <a:lnTo>
                  <a:pt x="3584" y="754"/>
                </a:lnTo>
                <a:lnTo>
                  <a:pt x="3588" y="754"/>
                </a:lnTo>
                <a:lnTo>
                  <a:pt x="3591" y="753"/>
                </a:lnTo>
                <a:lnTo>
                  <a:pt x="3599" y="752"/>
                </a:lnTo>
                <a:lnTo>
                  <a:pt x="3607" y="751"/>
                </a:lnTo>
                <a:lnTo>
                  <a:pt x="3615" y="751"/>
                </a:lnTo>
                <a:lnTo>
                  <a:pt x="3623" y="751"/>
                </a:lnTo>
                <a:lnTo>
                  <a:pt x="3631" y="752"/>
                </a:lnTo>
                <a:lnTo>
                  <a:pt x="3638" y="753"/>
                </a:lnTo>
                <a:lnTo>
                  <a:pt x="3645" y="754"/>
                </a:lnTo>
                <a:lnTo>
                  <a:pt x="3651" y="756"/>
                </a:lnTo>
                <a:lnTo>
                  <a:pt x="3657" y="759"/>
                </a:lnTo>
                <a:lnTo>
                  <a:pt x="3663" y="762"/>
                </a:lnTo>
                <a:lnTo>
                  <a:pt x="3668" y="765"/>
                </a:lnTo>
                <a:lnTo>
                  <a:pt x="3672" y="769"/>
                </a:lnTo>
                <a:lnTo>
                  <a:pt x="3676" y="773"/>
                </a:lnTo>
                <a:lnTo>
                  <a:pt x="3680" y="777"/>
                </a:lnTo>
                <a:lnTo>
                  <a:pt x="3683" y="782"/>
                </a:lnTo>
                <a:lnTo>
                  <a:pt x="3685" y="787"/>
                </a:lnTo>
                <a:lnTo>
                  <a:pt x="3688" y="792"/>
                </a:lnTo>
                <a:lnTo>
                  <a:pt x="3689" y="798"/>
                </a:lnTo>
                <a:lnTo>
                  <a:pt x="3690" y="804"/>
                </a:lnTo>
                <a:close/>
                <a:moveTo>
                  <a:pt x="3751" y="730"/>
                </a:moveTo>
                <a:lnTo>
                  <a:pt x="3746" y="730"/>
                </a:lnTo>
                <a:lnTo>
                  <a:pt x="3741" y="729"/>
                </a:lnTo>
                <a:lnTo>
                  <a:pt x="3736" y="726"/>
                </a:lnTo>
                <a:lnTo>
                  <a:pt x="3732" y="723"/>
                </a:lnTo>
                <a:lnTo>
                  <a:pt x="3729" y="719"/>
                </a:lnTo>
                <a:lnTo>
                  <a:pt x="3726" y="715"/>
                </a:lnTo>
                <a:lnTo>
                  <a:pt x="3725" y="710"/>
                </a:lnTo>
                <a:lnTo>
                  <a:pt x="3724" y="705"/>
                </a:lnTo>
                <a:lnTo>
                  <a:pt x="3725" y="701"/>
                </a:lnTo>
                <a:lnTo>
                  <a:pt x="3726" y="696"/>
                </a:lnTo>
                <a:lnTo>
                  <a:pt x="3729" y="692"/>
                </a:lnTo>
                <a:lnTo>
                  <a:pt x="3732" y="688"/>
                </a:lnTo>
                <a:lnTo>
                  <a:pt x="3736" y="685"/>
                </a:lnTo>
                <a:lnTo>
                  <a:pt x="3741" y="683"/>
                </a:lnTo>
                <a:lnTo>
                  <a:pt x="3746" y="681"/>
                </a:lnTo>
                <a:lnTo>
                  <a:pt x="3751" y="681"/>
                </a:lnTo>
                <a:lnTo>
                  <a:pt x="3756" y="681"/>
                </a:lnTo>
                <a:lnTo>
                  <a:pt x="3761" y="683"/>
                </a:lnTo>
                <a:lnTo>
                  <a:pt x="3765" y="685"/>
                </a:lnTo>
                <a:lnTo>
                  <a:pt x="3770" y="688"/>
                </a:lnTo>
                <a:lnTo>
                  <a:pt x="3773" y="692"/>
                </a:lnTo>
                <a:lnTo>
                  <a:pt x="3775" y="696"/>
                </a:lnTo>
                <a:lnTo>
                  <a:pt x="3777" y="701"/>
                </a:lnTo>
                <a:lnTo>
                  <a:pt x="3777" y="705"/>
                </a:lnTo>
                <a:lnTo>
                  <a:pt x="3777" y="710"/>
                </a:lnTo>
                <a:lnTo>
                  <a:pt x="3775" y="715"/>
                </a:lnTo>
                <a:lnTo>
                  <a:pt x="3773" y="719"/>
                </a:lnTo>
                <a:lnTo>
                  <a:pt x="3770" y="723"/>
                </a:lnTo>
                <a:lnTo>
                  <a:pt x="3765" y="726"/>
                </a:lnTo>
                <a:lnTo>
                  <a:pt x="3761" y="729"/>
                </a:lnTo>
                <a:lnTo>
                  <a:pt x="3756" y="730"/>
                </a:lnTo>
                <a:lnTo>
                  <a:pt x="3751" y="730"/>
                </a:lnTo>
                <a:close/>
                <a:moveTo>
                  <a:pt x="3726" y="753"/>
                </a:moveTo>
                <a:lnTo>
                  <a:pt x="3775" y="753"/>
                </a:lnTo>
                <a:lnTo>
                  <a:pt x="3775" y="930"/>
                </a:lnTo>
                <a:lnTo>
                  <a:pt x="3726" y="930"/>
                </a:lnTo>
                <a:lnTo>
                  <a:pt x="3726" y="753"/>
                </a:lnTo>
                <a:close/>
                <a:moveTo>
                  <a:pt x="3908" y="753"/>
                </a:moveTo>
                <a:lnTo>
                  <a:pt x="3908" y="790"/>
                </a:lnTo>
                <a:lnTo>
                  <a:pt x="3874" y="790"/>
                </a:lnTo>
                <a:lnTo>
                  <a:pt x="3874" y="876"/>
                </a:lnTo>
                <a:lnTo>
                  <a:pt x="3874" y="880"/>
                </a:lnTo>
                <a:lnTo>
                  <a:pt x="3875" y="884"/>
                </a:lnTo>
                <a:lnTo>
                  <a:pt x="3876" y="886"/>
                </a:lnTo>
                <a:lnTo>
                  <a:pt x="3877" y="887"/>
                </a:lnTo>
                <a:lnTo>
                  <a:pt x="3879" y="889"/>
                </a:lnTo>
                <a:lnTo>
                  <a:pt x="3881" y="891"/>
                </a:lnTo>
                <a:lnTo>
                  <a:pt x="3884" y="892"/>
                </a:lnTo>
                <a:lnTo>
                  <a:pt x="3887" y="893"/>
                </a:lnTo>
                <a:lnTo>
                  <a:pt x="3891" y="893"/>
                </a:lnTo>
                <a:lnTo>
                  <a:pt x="3899" y="892"/>
                </a:lnTo>
                <a:lnTo>
                  <a:pt x="3904" y="891"/>
                </a:lnTo>
                <a:lnTo>
                  <a:pt x="3912" y="928"/>
                </a:lnTo>
                <a:lnTo>
                  <a:pt x="3901" y="930"/>
                </a:lnTo>
                <a:lnTo>
                  <a:pt x="3893" y="932"/>
                </a:lnTo>
                <a:lnTo>
                  <a:pt x="3884" y="932"/>
                </a:lnTo>
                <a:lnTo>
                  <a:pt x="3878" y="932"/>
                </a:lnTo>
                <a:lnTo>
                  <a:pt x="3871" y="932"/>
                </a:lnTo>
                <a:lnTo>
                  <a:pt x="3866" y="931"/>
                </a:lnTo>
                <a:lnTo>
                  <a:pt x="3860" y="930"/>
                </a:lnTo>
                <a:lnTo>
                  <a:pt x="3855" y="928"/>
                </a:lnTo>
                <a:lnTo>
                  <a:pt x="3850" y="926"/>
                </a:lnTo>
                <a:lnTo>
                  <a:pt x="3845" y="924"/>
                </a:lnTo>
                <a:lnTo>
                  <a:pt x="3841" y="921"/>
                </a:lnTo>
                <a:lnTo>
                  <a:pt x="3837" y="917"/>
                </a:lnTo>
                <a:lnTo>
                  <a:pt x="3834" y="914"/>
                </a:lnTo>
                <a:lnTo>
                  <a:pt x="3831" y="909"/>
                </a:lnTo>
                <a:lnTo>
                  <a:pt x="3829" y="905"/>
                </a:lnTo>
                <a:lnTo>
                  <a:pt x="3827" y="900"/>
                </a:lnTo>
                <a:lnTo>
                  <a:pt x="3826" y="894"/>
                </a:lnTo>
                <a:lnTo>
                  <a:pt x="3825" y="888"/>
                </a:lnTo>
                <a:lnTo>
                  <a:pt x="3825" y="882"/>
                </a:lnTo>
                <a:lnTo>
                  <a:pt x="3825" y="790"/>
                </a:lnTo>
                <a:lnTo>
                  <a:pt x="3801" y="790"/>
                </a:lnTo>
                <a:lnTo>
                  <a:pt x="3801" y="753"/>
                </a:lnTo>
                <a:lnTo>
                  <a:pt x="3825" y="753"/>
                </a:lnTo>
                <a:lnTo>
                  <a:pt x="3825" y="711"/>
                </a:lnTo>
                <a:lnTo>
                  <a:pt x="3874" y="711"/>
                </a:lnTo>
                <a:lnTo>
                  <a:pt x="3874" y="753"/>
                </a:lnTo>
                <a:lnTo>
                  <a:pt x="3908" y="753"/>
                </a:lnTo>
                <a:close/>
                <a:moveTo>
                  <a:pt x="3974" y="996"/>
                </a:moveTo>
                <a:lnTo>
                  <a:pt x="3965" y="996"/>
                </a:lnTo>
                <a:lnTo>
                  <a:pt x="3956" y="995"/>
                </a:lnTo>
                <a:lnTo>
                  <a:pt x="3949" y="993"/>
                </a:lnTo>
                <a:lnTo>
                  <a:pt x="3943" y="991"/>
                </a:lnTo>
                <a:lnTo>
                  <a:pt x="3954" y="954"/>
                </a:lnTo>
                <a:lnTo>
                  <a:pt x="3960" y="956"/>
                </a:lnTo>
                <a:lnTo>
                  <a:pt x="3966" y="957"/>
                </a:lnTo>
                <a:lnTo>
                  <a:pt x="3971" y="957"/>
                </a:lnTo>
                <a:lnTo>
                  <a:pt x="3976" y="957"/>
                </a:lnTo>
                <a:lnTo>
                  <a:pt x="3978" y="956"/>
                </a:lnTo>
                <a:lnTo>
                  <a:pt x="3980" y="955"/>
                </a:lnTo>
                <a:lnTo>
                  <a:pt x="3984" y="952"/>
                </a:lnTo>
                <a:lnTo>
                  <a:pt x="3987" y="948"/>
                </a:lnTo>
                <a:lnTo>
                  <a:pt x="3990" y="942"/>
                </a:lnTo>
                <a:lnTo>
                  <a:pt x="3993" y="935"/>
                </a:lnTo>
                <a:lnTo>
                  <a:pt x="3930" y="753"/>
                </a:lnTo>
                <a:lnTo>
                  <a:pt x="3981" y="753"/>
                </a:lnTo>
                <a:lnTo>
                  <a:pt x="4018" y="883"/>
                </a:lnTo>
                <a:lnTo>
                  <a:pt x="4056" y="753"/>
                </a:lnTo>
                <a:lnTo>
                  <a:pt x="4108" y="753"/>
                </a:lnTo>
                <a:lnTo>
                  <a:pt x="4040" y="949"/>
                </a:lnTo>
                <a:lnTo>
                  <a:pt x="4035" y="959"/>
                </a:lnTo>
                <a:lnTo>
                  <a:pt x="4033" y="964"/>
                </a:lnTo>
                <a:lnTo>
                  <a:pt x="4030" y="968"/>
                </a:lnTo>
                <a:lnTo>
                  <a:pt x="4024" y="976"/>
                </a:lnTo>
                <a:lnTo>
                  <a:pt x="4017" y="983"/>
                </a:lnTo>
                <a:lnTo>
                  <a:pt x="4013" y="986"/>
                </a:lnTo>
                <a:lnTo>
                  <a:pt x="4008" y="989"/>
                </a:lnTo>
                <a:lnTo>
                  <a:pt x="4003" y="991"/>
                </a:lnTo>
                <a:lnTo>
                  <a:pt x="3998" y="993"/>
                </a:lnTo>
                <a:lnTo>
                  <a:pt x="3993" y="994"/>
                </a:lnTo>
                <a:lnTo>
                  <a:pt x="3987" y="995"/>
                </a:lnTo>
                <a:lnTo>
                  <a:pt x="3980" y="996"/>
                </a:lnTo>
                <a:lnTo>
                  <a:pt x="3974" y="996"/>
                </a:lnTo>
                <a:close/>
                <a:moveTo>
                  <a:pt x="1623" y="590"/>
                </a:moveTo>
                <a:lnTo>
                  <a:pt x="1569" y="590"/>
                </a:lnTo>
                <a:lnTo>
                  <a:pt x="1651" y="354"/>
                </a:lnTo>
                <a:lnTo>
                  <a:pt x="1715" y="354"/>
                </a:lnTo>
                <a:lnTo>
                  <a:pt x="1797" y="590"/>
                </a:lnTo>
                <a:lnTo>
                  <a:pt x="1743" y="590"/>
                </a:lnTo>
                <a:lnTo>
                  <a:pt x="1726" y="536"/>
                </a:lnTo>
                <a:lnTo>
                  <a:pt x="1641" y="536"/>
                </a:lnTo>
                <a:lnTo>
                  <a:pt x="1623" y="590"/>
                </a:lnTo>
                <a:close/>
                <a:moveTo>
                  <a:pt x="1653" y="497"/>
                </a:moveTo>
                <a:lnTo>
                  <a:pt x="1713" y="497"/>
                </a:lnTo>
                <a:lnTo>
                  <a:pt x="1684" y="408"/>
                </a:lnTo>
                <a:lnTo>
                  <a:pt x="1653" y="497"/>
                </a:lnTo>
                <a:close/>
                <a:moveTo>
                  <a:pt x="1874" y="593"/>
                </a:moveTo>
                <a:lnTo>
                  <a:pt x="1867" y="593"/>
                </a:lnTo>
                <a:lnTo>
                  <a:pt x="1861" y="592"/>
                </a:lnTo>
                <a:lnTo>
                  <a:pt x="1856" y="591"/>
                </a:lnTo>
                <a:lnTo>
                  <a:pt x="1850" y="590"/>
                </a:lnTo>
                <a:lnTo>
                  <a:pt x="1845" y="588"/>
                </a:lnTo>
                <a:lnTo>
                  <a:pt x="1840" y="586"/>
                </a:lnTo>
                <a:lnTo>
                  <a:pt x="1836" y="583"/>
                </a:lnTo>
                <a:lnTo>
                  <a:pt x="1832" y="580"/>
                </a:lnTo>
                <a:lnTo>
                  <a:pt x="1828" y="576"/>
                </a:lnTo>
                <a:lnTo>
                  <a:pt x="1824" y="572"/>
                </a:lnTo>
                <a:lnTo>
                  <a:pt x="1821" y="568"/>
                </a:lnTo>
                <a:lnTo>
                  <a:pt x="1820" y="566"/>
                </a:lnTo>
                <a:lnTo>
                  <a:pt x="1819" y="563"/>
                </a:lnTo>
                <a:lnTo>
                  <a:pt x="1817" y="558"/>
                </a:lnTo>
                <a:lnTo>
                  <a:pt x="1816" y="553"/>
                </a:lnTo>
                <a:lnTo>
                  <a:pt x="1815" y="547"/>
                </a:lnTo>
                <a:lnTo>
                  <a:pt x="1815" y="540"/>
                </a:lnTo>
                <a:lnTo>
                  <a:pt x="1815" y="531"/>
                </a:lnTo>
                <a:lnTo>
                  <a:pt x="1817" y="523"/>
                </a:lnTo>
                <a:lnTo>
                  <a:pt x="1818" y="519"/>
                </a:lnTo>
                <a:lnTo>
                  <a:pt x="1820" y="515"/>
                </a:lnTo>
                <a:lnTo>
                  <a:pt x="1824" y="509"/>
                </a:lnTo>
                <a:lnTo>
                  <a:pt x="1827" y="507"/>
                </a:lnTo>
                <a:lnTo>
                  <a:pt x="1829" y="504"/>
                </a:lnTo>
                <a:lnTo>
                  <a:pt x="1832" y="502"/>
                </a:lnTo>
                <a:lnTo>
                  <a:pt x="1835" y="499"/>
                </a:lnTo>
                <a:lnTo>
                  <a:pt x="1838" y="497"/>
                </a:lnTo>
                <a:lnTo>
                  <a:pt x="1841" y="496"/>
                </a:lnTo>
                <a:lnTo>
                  <a:pt x="1845" y="494"/>
                </a:lnTo>
                <a:lnTo>
                  <a:pt x="1849" y="493"/>
                </a:lnTo>
                <a:lnTo>
                  <a:pt x="1856" y="490"/>
                </a:lnTo>
                <a:lnTo>
                  <a:pt x="1864" y="488"/>
                </a:lnTo>
                <a:lnTo>
                  <a:pt x="1873" y="487"/>
                </a:lnTo>
                <a:lnTo>
                  <a:pt x="1881" y="486"/>
                </a:lnTo>
                <a:lnTo>
                  <a:pt x="1901" y="484"/>
                </a:lnTo>
                <a:lnTo>
                  <a:pt x="1908" y="482"/>
                </a:lnTo>
                <a:lnTo>
                  <a:pt x="1914" y="481"/>
                </a:lnTo>
                <a:lnTo>
                  <a:pt x="1918" y="479"/>
                </a:lnTo>
                <a:lnTo>
                  <a:pt x="1920" y="478"/>
                </a:lnTo>
                <a:lnTo>
                  <a:pt x="1922" y="477"/>
                </a:lnTo>
                <a:lnTo>
                  <a:pt x="1923" y="476"/>
                </a:lnTo>
                <a:lnTo>
                  <a:pt x="1923" y="474"/>
                </a:lnTo>
                <a:lnTo>
                  <a:pt x="1924" y="472"/>
                </a:lnTo>
                <a:lnTo>
                  <a:pt x="1924" y="470"/>
                </a:lnTo>
                <a:lnTo>
                  <a:pt x="1924" y="464"/>
                </a:lnTo>
                <a:lnTo>
                  <a:pt x="1922" y="460"/>
                </a:lnTo>
                <a:lnTo>
                  <a:pt x="1921" y="458"/>
                </a:lnTo>
                <a:lnTo>
                  <a:pt x="1920" y="456"/>
                </a:lnTo>
                <a:lnTo>
                  <a:pt x="1919" y="454"/>
                </a:lnTo>
                <a:lnTo>
                  <a:pt x="1917" y="452"/>
                </a:lnTo>
                <a:lnTo>
                  <a:pt x="1913" y="450"/>
                </a:lnTo>
                <a:lnTo>
                  <a:pt x="1909" y="448"/>
                </a:lnTo>
                <a:lnTo>
                  <a:pt x="1904" y="447"/>
                </a:lnTo>
                <a:lnTo>
                  <a:pt x="1898" y="446"/>
                </a:lnTo>
                <a:lnTo>
                  <a:pt x="1892" y="447"/>
                </a:lnTo>
                <a:lnTo>
                  <a:pt x="1886" y="448"/>
                </a:lnTo>
                <a:lnTo>
                  <a:pt x="1881" y="450"/>
                </a:lnTo>
                <a:lnTo>
                  <a:pt x="1877" y="452"/>
                </a:lnTo>
                <a:lnTo>
                  <a:pt x="1873" y="455"/>
                </a:lnTo>
                <a:lnTo>
                  <a:pt x="1870" y="459"/>
                </a:lnTo>
                <a:lnTo>
                  <a:pt x="1868" y="463"/>
                </a:lnTo>
                <a:lnTo>
                  <a:pt x="1867" y="465"/>
                </a:lnTo>
                <a:lnTo>
                  <a:pt x="1866" y="467"/>
                </a:lnTo>
                <a:lnTo>
                  <a:pt x="1821" y="463"/>
                </a:lnTo>
                <a:lnTo>
                  <a:pt x="1823" y="457"/>
                </a:lnTo>
                <a:lnTo>
                  <a:pt x="1825" y="452"/>
                </a:lnTo>
                <a:lnTo>
                  <a:pt x="1827" y="446"/>
                </a:lnTo>
                <a:lnTo>
                  <a:pt x="1830" y="441"/>
                </a:lnTo>
                <a:lnTo>
                  <a:pt x="1833" y="437"/>
                </a:lnTo>
                <a:lnTo>
                  <a:pt x="1837" y="432"/>
                </a:lnTo>
                <a:lnTo>
                  <a:pt x="1841" y="428"/>
                </a:lnTo>
                <a:lnTo>
                  <a:pt x="1846" y="425"/>
                </a:lnTo>
                <a:lnTo>
                  <a:pt x="1851" y="421"/>
                </a:lnTo>
                <a:lnTo>
                  <a:pt x="1857" y="419"/>
                </a:lnTo>
                <a:lnTo>
                  <a:pt x="1863" y="416"/>
                </a:lnTo>
                <a:lnTo>
                  <a:pt x="1869" y="414"/>
                </a:lnTo>
                <a:lnTo>
                  <a:pt x="1876" y="413"/>
                </a:lnTo>
                <a:lnTo>
                  <a:pt x="1883" y="412"/>
                </a:lnTo>
                <a:lnTo>
                  <a:pt x="1890" y="411"/>
                </a:lnTo>
                <a:lnTo>
                  <a:pt x="1898" y="411"/>
                </a:lnTo>
                <a:lnTo>
                  <a:pt x="1908" y="411"/>
                </a:lnTo>
                <a:lnTo>
                  <a:pt x="1917" y="412"/>
                </a:lnTo>
                <a:lnTo>
                  <a:pt x="1926" y="414"/>
                </a:lnTo>
                <a:lnTo>
                  <a:pt x="1935" y="417"/>
                </a:lnTo>
                <a:lnTo>
                  <a:pt x="1943" y="420"/>
                </a:lnTo>
                <a:lnTo>
                  <a:pt x="1947" y="422"/>
                </a:lnTo>
                <a:lnTo>
                  <a:pt x="1950" y="425"/>
                </a:lnTo>
                <a:lnTo>
                  <a:pt x="1957" y="430"/>
                </a:lnTo>
                <a:lnTo>
                  <a:pt x="1963" y="436"/>
                </a:lnTo>
                <a:lnTo>
                  <a:pt x="1965" y="440"/>
                </a:lnTo>
                <a:lnTo>
                  <a:pt x="1967" y="443"/>
                </a:lnTo>
                <a:lnTo>
                  <a:pt x="1969" y="447"/>
                </a:lnTo>
                <a:lnTo>
                  <a:pt x="1970" y="451"/>
                </a:lnTo>
                <a:lnTo>
                  <a:pt x="1972" y="456"/>
                </a:lnTo>
                <a:lnTo>
                  <a:pt x="1972" y="460"/>
                </a:lnTo>
                <a:lnTo>
                  <a:pt x="1973" y="465"/>
                </a:lnTo>
                <a:lnTo>
                  <a:pt x="1973" y="470"/>
                </a:lnTo>
                <a:lnTo>
                  <a:pt x="1973" y="590"/>
                </a:lnTo>
                <a:lnTo>
                  <a:pt x="1927" y="590"/>
                </a:lnTo>
                <a:lnTo>
                  <a:pt x="1927" y="565"/>
                </a:lnTo>
                <a:lnTo>
                  <a:pt x="1922" y="571"/>
                </a:lnTo>
                <a:lnTo>
                  <a:pt x="1917" y="576"/>
                </a:lnTo>
                <a:lnTo>
                  <a:pt x="1912" y="581"/>
                </a:lnTo>
                <a:lnTo>
                  <a:pt x="1906" y="585"/>
                </a:lnTo>
                <a:lnTo>
                  <a:pt x="1899" y="589"/>
                </a:lnTo>
                <a:lnTo>
                  <a:pt x="1891" y="591"/>
                </a:lnTo>
                <a:lnTo>
                  <a:pt x="1887" y="592"/>
                </a:lnTo>
                <a:lnTo>
                  <a:pt x="1883" y="592"/>
                </a:lnTo>
                <a:lnTo>
                  <a:pt x="1874" y="593"/>
                </a:lnTo>
                <a:close/>
                <a:moveTo>
                  <a:pt x="1888" y="559"/>
                </a:moveTo>
                <a:lnTo>
                  <a:pt x="1895" y="559"/>
                </a:lnTo>
                <a:lnTo>
                  <a:pt x="1902" y="557"/>
                </a:lnTo>
                <a:lnTo>
                  <a:pt x="1905" y="556"/>
                </a:lnTo>
                <a:lnTo>
                  <a:pt x="1908" y="554"/>
                </a:lnTo>
                <a:lnTo>
                  <a:pt x="1914" y="550"/>
                </a:lnTo>
                <a:lnTo>
                  <a:pt x="1916" y="547"/>
                </a:lnTo>
                <a:lnTo>
                  <a:pt x="1919" y="545"/>
                </a:lnTo>
                <a:lnTo>
                  <a:pt x="1922" y="539"/>
                </a:lnTo>
                <a:lnTo>
                  <a:pt x="1924" y="533"/>
                </a:lnTo>
                <a:lnTo>
                  <a:pt x="1924" y="530"/>
                </a:lnTo>
                <a:lnTo>
                  <a:pt x="1924" y="527"/>
                </a:lnTo>
                <a:lnTo>
                  <a:pt x="1924" y="508"/>
                </a:lnTo>
                <a:lnTo>
                  <a:pt x="1921" y="510"/>
                </a:lnTo>
                <a:lnTo>
                  <a:pt x="1915" y="511"/>
                </a:lnTo>
                <a:lnTo>
                  <a:pt x="1903" y="514"/>
                </a:lnTo>
                <a:lnTo>
                  <a:pt x="1890" y="516"/>
                </a:lnTo>
                <a:lnTo>
                  <a:pt x="1884" y="517"/>
                </a:lnTo>
                <a:lnTo>
                  <a:pt x="1879" y="518"/>
                </a:lnTo>
                <a:lnTo>
                  <a:pt x="1874" y="520"/>
                </a:lnTo>
                <a:lnTo>
                  <a:pt x="1870" y="523"/>
                </a:lnTo>
                <a:lnTo>
                  <a:pt x="1866" y="526"/>
                </a:lnTo>
                <a:lnTo>
                  <a:pt x="1864" y="530"/>
                </a:lnTo>
                <a:lnTo>
                  <a:pt x="1863" y="532"/>
                </a:lnTo>
                <a:lnTo>
                  <a:pt x="1862" y="534"/>
                </a:lnTo>
                <a:lnTo>
                  <a:pt x="1862" y="539"/>
                </a:lnTo>
                <a:lnTo>
                  <a:pt x="1862" y="543"/>
                </a:lnTo>
                <a:lnTo>
                  <a:pt x="1863" y="548"/>
                </a:lnTo>
                <a:lnTo>
                  <a:pt x="1865" y="549"/>
                </a:lnTo>
                <a:lnTo>
                  <a:pt x="1866" y="551"/>
                </a:lnTo>
                <a:lnTo>
                  <a:pt x="1869" y="554"/>
                </a:lnTo>
                <a:lnTo>
                  <a:pt x="1873" y="556"/>
                </a:lnTo>
                <a:lnTo>
                  <a:pt x="1875" y="557"/>
                </a:lnTo>
                <a:lnTo>
                  <a:pt x="1877" y="558"/>
                </a:lnTo>
                <a:lnTo>
                  <a:pt x="1882" y="559"/>
                </a:lnTo>
                <a:lnTo>
                  <a:pt x="1888" y="559"/>
                </a:lnTo>
                <a:close/>
                <a:moveTo>
                  <a:pt x="2063" y="590"/>
                </a:moveTo>
                <a:lnTo>
                  <a:pt x="2013" y="590"/>
                </a:lnTo>
                <a:lnTo>
                  <a:pt x="2013" y="354"/>
                </a:lnTo>
                <a:lnTo>
                  <a:pt x="2063" y="354"/>
                </a:lnTo>
                <a:lnTo>
                  <a:pt x="2063" y="590"/>
                </a:lnTo>
                <a:close/>
                <a:moveTo>
                  <a:pt x="2197" y="413"/>
                </a:moveTo>
                <a:lnTo>
                  <a:pt x="2197" y="450"/>
                </a:lnTo>
                <a:lnTo>
                  <a:pt x="2164" y="450"/>
                </a:lnTo>
                <a:lnTo>
                  <a:pt x="2164" y="535"/>
                </a:lnTo>
                <a:lnTo>
                  <a:pt x="2164" y="540"/>
                </a:lnTo>
                <a:lnTo>
                  <a:pt x="2165" y="544"/>
                </a:lnTo>
                <a:lnTo>
                  <a:pt x="2166" y="545"/>
                </a:lnTo>
                <a:lnTo>
                  <a:pt x="2167" y="547"/>
                </a:lnTo>
                <a:lnTo>
                  <a:pt x="2169" y="549"/>
                </a:lnTo>
                <a:lnTo>
                  <a:pt x="2171" y="551"/>
                </a:lnTo>
                <a:lnTo>
                  <a:pt x="2174" y="552"/>
                </a:lnTo>
                <a:lnTo>
                  <a:pt x="2177" y="552"/>
                </a:lnTo>
                <a:lnTo>
                  <a:pt x="2181" y="553"/>
                </a:lnTo>
                <a:lnTo>
                  <a:pt x="2188" y="552"/>
                </a:lnTo>
                <a:lnTo>
                  <a:pt x="2193" y="551"/>
                </a:lnTo>
                <a:lnTo>
                  <a:pt x="2201" y="587"/>
                </a:lnTo>
                <a:lnTo>
                  <a:pt x="2190" y="590"/>
                </a:lnTo>
                <a:lnTo>
                  <a:pt x="2183" y="591"/>
                </a:lnTo>
                <a:lnTo>
                  <a:pt x="2174" y="592"/>
                </a:lnTo>
                <a:lnTo>
                  <a:pt x="2168" y="592"/>
                </a:lnTo>
                <a:lnTo>
                  <a:pt x="2161" y="592"/>
                </a:lnTo>
                <a:lnTo>
                  <a:pt x="2156" y="591"/>
                </a:lnTo>
                <a:lnTo>
                  <a:pt x="2150" y="590"/>
                </a:lnTo>
                <a:lnTo>
                  <a:pt x="2145" y="588"/>
                </a:lnTo>
                <a:lnTo>
                  <a:pt x="2140" y="586"/>
                </a:lnTo>
                <a:lnTo>
                  <a:pt x="2135" y="583"/>
                </a:lnTo>
                <a:lnTo>
                  <a:pt x="2131" y="581"/>
                </a:lnTo>
                <a:lnTo>
                  <a:pt x="2127" y="577"/>
                </a:lnTo>
                <a:lnTo>
                  <a:pt x="2124" y="573"/>
                </a:lnTo>
                <a:lnTo>
                  <a:pt x="2121" y="569"/>
                </a:lnTo>
                <a:lnTo>
                  <a:pt x="2119" y="564"/>
                </a:lnTo>
                <a:lnTo>
                  <a:pt x="2117" y="559"/>
                </a:lnTo>
                <a:lnTo>
                  <a:pt x="2116" y="554"/>
                </a:lnTo>
                <a:lnTo>
                  <a:pt x="2115" y="548"/>
                </a:lnTo>
                <a:lnTo>
                  <a:pt x="2115" y="542"/>
                </a:lnTo>
                <a:lnTo>
                  <a:pt x="2115" y="450"/>
                </a:lnTo>
                <a:lnTo>
                  <a:pt x="2091" y="450"/>
                </a:lnTo>
                <a:lnTo>
                  <a:pt x="2091" y="413"/>
                </a:lnTo>
                <a:lnTo>
                  <a:pt x="2115" y="413"/>
                </a:lnTo>
                <a:lnTo>
                  <a:pt x="2115" y="371"/>
                </a:lnTo>
                <a:lnTo>
                  <a:pt x="2164" y="371"/>
                </a:lnTo>
                <a:lnTo>
                  <a:pt x="2164" y="413"/>
                </a:lnTo>
                <a:lnTo>
                  <a:pt x="2197" y="413"/>
                </a:lnTo>
                <a:close/>
                <a:moveTo>
                  <a:pt x="2304" y="593"/>
                </a:moveTo>
                <a:lnTo>
                  <a:pt x="2291" y="592"/>
                </a:lnTo>
                <a:lnTo>
                  <a:pt x="2285" y="591"/>
                </a:lnTo>
                <a:lnTo>
                  <a:pt x="2279" y="590"/>
                </a:lnTo>
                <a:lnTo>
                  <a:pt x="2268" y="587"/>
                </a:lnTo>
                <a:lnTo>
                  <a:pt x="2263" y="584"/>
                </a:lnTo>
                <a:lnTo>
                  <a:pt x="2258" y="582"/>
                </a:lnTo>
                <a:lnTo>
                  <a:pt x="2249" y="575"/>
                </a:lnTo>
                <a:lnTo>
                  <a:pt x="2245" y="572"/>
                </a:lnTo>
                <a:lnTo>
                  <a:pt x="2241" y="568"/>
                </a:lnTo>
                <a:lnTo>
                  <a:pt x="2234" y="559"/>
                </a:lnTo>
                <a:lnTo>
                  <a:pt x="2231" y="555"/>
                </a:lnTo>
                <a:lnTo>
                  <a:pt x="2228" y="550"/>
                </a:lnTo>
                <a:lnTo>
                  <a:pt x="2223" y="539"/>
                </a:lnTo>
                <a:lnTo>
                  <a:pt x="2221" y="533"/>
                </a:lnTo>
                <a:lnTo>
                  <a:pt x="2220" y="527"/>
                </a:lnTo>
                <a:lnTo>
                  <a:pt x="2219" y="521"/>
                </a:lnTo>
                <a:lnTo>
                  <a:pt x="2218" y="515"/>
                </a:lnTo>
                <a:lnTo>
                  <a:pt x="2218" y="509"/>
                </a:lnTo>
                <a:lnTo>
                  <a:pt x="2217" y="502"/>
                </a:lnTo>
                <a:lnTo>
                  <a:pt x="2218" y="495"/>
                </a:lnTo>
                <a:lnTo>
                  <a:pt x="2218" y="489"/>
                </a:lnTo>
                <a:lnTo>
                  <a:pt x="2219" y="482"/>
                </a:lnTo>
                <a:lnTo>
                  <a:pt x="2220" y="476"/>
                </a:lnTo>
                <a:lnTo>
                  <a:pt x="2223" y="465"/>
                </a:lnTo>
                <a:lnTo>
                  <a:pt x="2225" y="459"/>
                </a:lnTo>
                <a:lnTo>
                  <a:pt x="2228" y="454"/>
                </a:lnTo>
                <a:lnTo>
                  <a:pt x="2234" y="444"/>
                </a:lnTo>
                <a:lnTo>
                  <a:pt x="2237" y="440"/>
                </a:lnTo>
                <a:lnTo>
                  <a:pt x="2241" y="436"/>
                </a:lnTo>
                <a:lnTo>
                  <a:pt x="2245" y="432"/>
                </a:lnTo>
                <a:lnTo>
                  <a:pt x="2249" y="428"/>
                </a:lnTo>
                <a:lnTo>
                  <a:pt x="2253" y="425"/>
                </a:lnTo>
                <a:lnTo>
                  <a:pt x="2258" y="422"/>
                </a:lnTo>
                <a:lnTo>
                  <a:pt x="2263" y="419"/>
                </a:lnTo>
                <a:lnTo>
                  <a:pt x="2268" y="417"/>
                </a:lnTo>
                <a:lnTo>
                  <a:pt x="2274" y="415"/>
                </a:lnTo>
                <a:lnTo>
                  <a:pt x="2279" y="413"/>
                </a:lnTo>
                <a:lnTo>
                  <a:pt x="2285" y="412"/>
                </a:lnTo>
                <a:lnTo>
                  <a:pt x="2291" y="411"/>
                </a:lnTo>
                <a:lnTo>
                  <a:pt x="2304" y="411"/>
                </a:lnTo>
                <a:lnTo>
                  <a:pt x="2317" y="411"/>
                </a:lnTo>
                <a:lnTo>
                  <a:pt x="2323" y="412"/>
                </a:lnTo>
                <a:lnTo>
                  <a:pt x="2329" y="413"/>
                </a:lnTo>
                <a:lnTo>
                  <a:pt x="2340" y="417"/>
                </a:lnTo>
                <a:lnTo>
                  <a:pt x="2346" y="419"/>
                </a:lnTo>
                <a:lnTo>
                  <a:pt x="2351" y="422"/>
                </a:lnTo>
                <a:lnTo>
                  <a:pt x="2360" y="428"/>
                </a:lnTo>
                <a:lnTo>
                  <a:pt x="2364" y="432"/>
                </a:lnTo>
                <a:lnTo>
                  <a:pt x="2368" y="436"/>
                </a:lnTo>
                <a:lnTo>
                  <a:pt x="2375" y="444"/>
                </a:lnTo>
                <a:lnTo>
                  <a:pt x="2378" y="449"/>
                </a:lnTo>
                <a:lnTo>
                  <a:pt x="2381" y="454"/>
                </a:lnTo>
                <a:lnTo>
                  <a:pt x="2385" y="465"/>
                </a:lnTo>
                <a:lnTo>
                  <a:pt x="2387" y="470"/>
                </a:lnTo>
                <a:lnTo>
                  <a:pt x="2389" y="476"/>
                </a:lnTo>
                <a:lnTo>
                  <a:pt x="2390" y="482"/>
                </a:lnTo>
                <a:lnTo>
                  <a:pt x="2391" y="489"/>
                </a:lnTo>
                <a:lnTo>
                  <a:pt x="2391" y="495"/>
                </a:lnTo>
                <a:lnTo>
                  <a:pt x="2391" y="502"/>
                </a:lnTo>
                <a:lnTo>
                  <a:pt x="2391" y="509"/>
                </a:lnTo>
                <a:lnTo>
                  <a:pt x="2391" y="515"/>
                </a:lnTo>
                <a:lnTo>
                  <a:pt x="2390" y="521"/>
                </a:lnTo>
                <a:lnTo>
                  <a:pt x="2389" y="527"/>
                </a:lnTo>
                <a:lnTo>
                  <a:pt x="2385" y="539"/>
                </a:lnTo>
                <a:lnTo>
                  <a:pt x="2383" y="544"/>
                </a:lnTo>
                <a:lnTo>
                  <a:pt x="2381" y="550"/>
                </a:lnTo>
                <a:lnTo>
                  <a:pt x="2375" y="559"/>
                </a:lnTo>
                <a:lnTo>
                  <a:pt x="2372" y="564"/>
                </a:lnTo>
                <a:lnTo>
                  <a:pt x="2368" y="568"/>
                </a:lnTo>
                <a:lnTo>
                  <a:pt x="2364" y="572"/>
                </a:lnTo>
                <a:lnTo>
                  <a:pt x="2360" y="575"/>
                </a:lnTo>
                <a:lnTo>
                  <a:pt x="2355" y="579"/>
                </a:lnTo>
                <a:lnTo>
                  <a:pt x="2351" y="582"/>
                </a:lnTo>
                <a:lnTo>
                  <a:pt x="2346" y="584"/>
                </a:lnTo>
                <a:lnTo>
                  <a:pt x="2340" y="587"/>
                </a:lnTo>
                <a:lnTo>
                  <a:pt x="2335" y="589"/>
                </a:lnTo>
                <a:lnTo>
                  <a:pt x="2329" y="590"/>
                </a:lnTo>
                <a:lnTo>
                  <a:pt x="2323" y="591"/>
                </a:lnTo>
                <a:lnTo>
                  <a:pt x="2317" y="592"/>
                </a:lnTo>
                <a:lnTo>
                  <a:pt x="2304" y="593"/>
                </a:lnTo>
                <a:close/>
                <a:moveTo>
                  <a:pt x="2305" y="555"/>
                </a:moveTo>
                <a:lnTo>
                  <a:pt x="2309" y="555"/>
                </a:lnTo>
                <a:lnTo>
                  <a:pt x="2313" y="554"/>
                </a:lnTo>
                <a:lnTo>
                  <a:pt x="2317" y="553"/>
                </a:lnTo>
                <a:lnTo>
                  <a:pt x="2321" y="551"/>
                </a:lnTo>
                <a:lnTo>
                  <a:pt x="2324" y="549"/>
                </a:lnTo>
                <a:lnTo>
                  <a:pt x="2327" y="547"/>
                </a:lnTo>
                <a:lnTo>
                  <a:pt x="2330" y="544"/>
                </a:lnTo>
                <a:lnTo>
                  <a:pt x="2332" y="540"/>
                </a:lnTo>
                <a:lnTo>
                  <a:pt x="2334" y="536"/>
                </a:lnTo>
                <a:lnTo>
                  <a:pt x="2336" y="532"/>
                </a:lnTo>
                <a:lnTo>
                  <a:pt x="2338" y="527"/>
                </a:lnTo>
                <a:lnTo>
                  <a:pt x="2339" y="523"/>
                </a:lnTo>
                <a:lnTo>
                  <a:pt x="2341" y="513"/>
                </a:lnTo>
                <a:lnTo>
                  <a:pt x="2341" y="507"/>
                </a:lnTo>
                <a:lnTo>
                  <a:pt x="2342" y="502"/>
                </a:lnTo>
                <a:lnTo>
                  <a:pt x="2341" y="491"/>
                </a:lnTo>
                <a:lnTo>
                  <a:pt x="2339" y="480"/>
                </a:lnTo>
                <a:lnTo>
                  <a:pt x="2338" y="476"/>
                </a:lnTo>
                <a:lnTo>
                  <a:pt x="2336" y="471"/>
                </a:lnTo>
                <a:lnTo>
                  <a:pt x="2332" y="463"/>
                </a:lnTo>
                <a:lnTo>
                  <a:pt x="2330" y="460"/>
                </a:lnTo>
                <a:lnTo>
                  <a:pt x="2327" y="457"/>
                </a:lnTo>
                <a:lnTo>
                  <a:pt x="2324" y="454"/>
                </a:lnTo>
                <a:lnTo>
                  <a:pt x="2321" y="452"/>
                </a:lnTo>
                <a:lnTo>
                  <a:pt x="2317" y="450"/>
                </a:lnTo>
                <a:lnTo>
                  <a:pt x="2313" y="449"/>
                </a:lnTo>
                <a:lnTo>
                  <a:pt x="2309" y="448"/>
                </a:lnTo>
                <a:lnTo>
                  <a:pt x="2305" y="448"/>
                </a:lnTo>
                <a:lnTo>
                  <a:pt x="2300" y="448"/>
                </a:lnTo>
                <a:lnTo>
                  <a:pt x="2296" y="449"/>
                </a:lnTo>
                <a:lnTo>
                  <a:pt x="2292" y="450"/>
                </a:lnTo>
                <a:lnTo>
                  <a:pt x="2288" y="452"/>
                </a:lnTo>
                <a:lnTo>
                  <a:pt x="2285" y="454"/>
                </a:lnTo>
                <a:lnTo>
                  <a:pt x="2282" y="457"/>
                </a:lnTo>
                <a:lnTo>
                  <a:pt x="2279" y="460"/>
                </a:lnTo>
                <a:lnTo>
                  <a:pt x="2277" y="463"/>
                </a:lnTo>
                <a:lnTo>
                  <a:pt x="2272" y="471"/>
                </a:lnTo>
                <a:lnTo>
                  <a:pt x="2271" y="476"/>
                </a:lnTo>
                <a:lnTo>
                  <a:pt x="2270" y="480"/>
                </a:lnTo>
                <a:lnTo>
                  <a:pt x="2269" y="485"/>
                </a:lnTo>
                <a:lnTo>
                  <a:pt x="2268" y="491"/>
                </a:lnTo>
                <a:lnTo>
                  <a:pt x="2267" y="496"/>
                </a:lnTo>
                <a:lnTo>
                  <a:pt x="2267" y="502"/>
                </a:lnTo>
                <a:lnTo>
                  <a:pt x="2268" y="513"/>
                </a:lnTo>
                <a:lnTo>
                  <a:pt x="2270" y="523"/>
                </a:lnTo>
                <a:lnTo>
                  <a:pt x="2271" y="527"/>
                </a:lnTo>
                <a:lnTo>
                  <a:pt x="2272" y="532"/>
                </a:lnTo>
                <a:lnTo>
                  <a:pt x="2274" y="536"/>
                </a:lnTo>
                <a:lnTo>
                  <a:pt x="2277" y="540"/>
                </a:lnTo>
                <a:lnTo>
                  <a:pt x="2279" y="544"/>
                </a:lnTo>
                <a:lnTo>
                  <a:pt x="2282" y="547"/>
                </a:lnTo>
                <a:lnTo>
                  <a:pt x="2285" y="549"/>
                </a:lnTo>
                <a:lnTo>
                  <a:pt x="2288" y="551"/>
                </a:lnTo>
                <a:lnTo>
                  <a:pt x="2292" y="553"/>
                </a:lnTo>
                <a:lnTo>
                  <a:pt x="2296" y="554"/>
                </a:lnTo>
                <a:lnTo>
                  <a:pt x="2300" y="555"/>
                </a:lnTo>
                <a:lnTo>
                  <a:pt x="2305" y="555"/>
                </a:lnTo>
                <a:close/>
                <a:moveTo>
                  <a:pt x="2539" y="512"/>
                </a:moveTo>
                <a:lnTo>
                  <a:pt x="2430" y="512"/>
                </a:lnTo>
                <a:lnTo>
                  <a:pt x="2430" y="473"/>
                </a:lnTo>
                <a:lnTo>
                  <a:pt x="2539" y="473"/>
                </a:lnTo>
                <a:lnTo>
                  <a:pt x="2539" y="512"/>
                </a:lnTo>
                <a:close/>
                <a:moveTo>
                  <a:pt x="2695" y="514"/>
                </a:moveTo>
                <a:lnTo>
                  <a:pt x="2695" y="413"/>
                </a:lnTo>
                <a:lnTo>
                  <a:pt x="2744" y="413"/>
                </a:lnTo>
                <a:lnTo>
                  <a:pt x="2744" y="590"/>
                </a:lnTo>
                <a:lnTo>
                  <a:pt x="2697" y="590"/>
                </a:lnTo>
                <a:lnTo>
                  <a:pt x="2697" y="558"/>
                </a:lnTo>
                <a:lnTo>
                  <a:pt x="2693" y="565"/>
                </a:lnTo>
                <a:lnTo>
                  <a:pt x="2688" y="572"/>
                </a:lnTo>
                <a:lnTo>
                  <a:pt x="2682" y="577"/>
                </a:lnTo>
                <a:lnTo>
                  <a:pt x="2675" y="583"/>
                </a:lnTo>
                <a:lnTo>
                  <a:pt x="2672" y="585"/>
                </a:lnTo>
                <a:lnTo>
                  <a:pt x="2668" y="587"/>
                </a:lnTo>
                <a:lnTo>
                  <a:pt x="2666" y="588"/>
                </a:lnTo>
                <a:lnTo>
                  <a:pt x="2664" y="588"/>
                </a:lnTo>
                <a:lnTo>
                  <a:pt x="2660" y="590"/>
                </a:lnTo>
                <a:lnTo>
                  <a:pt x="2651" y="591"/>
                </a:lnTo>
                <a:lnTo>
                  <a:pt x="2647" y="592"/>
                </a:lnTo>
                <a:lnTo>
                  <a:pt x="2642" y="592"/>
                </a:lnTo>
                <a:lnTo>
                  <a:pt x="2635" y="592"/>
                </a:lnTo>
                <a:lnTo>
                  <a:pt x="2629" y="591"/>
                </a:lnTo>
                <a:lnTo>
                  <a:pt x="2623" y="589"/>
                </a:lnTo>
                <a:lnTo>
                  <a:pt x="2618" y="588"/>
                </a:lnTo>
                <a:lnTo>
                  <a:pt x="2612" y="585"/>
                </a:lnTo>
                <a:lnTo>
                  <a:pt x="2607" y="582"/>
                </a:lnTo>
                <a:lnTo>
                  <a:pt x="2603" y="578"/>
                </a:lnTo>
                <a:lnTo>
                  <a:pt x="2598" y="574"/>
                </a:lnTo>
                <a:lnTo>
                  <a:pt x="2596" y="572"/>
                </a:lnTo>
                <a:lnTo>
                  <a:pt x="2595" y="570"/>
                </a:lnTo>
                <a:lnTo>
                  <a:pt x="2591" y="564"/>
                </a:lnTo>
                <a:lnTo>
                  <a:pt x="2588" y="559"/>
                </a:lnTo>
                <a:lnTo>
                  <a:pt x="2587" y="556"/>
                </a:lnTo>
                <a:lnTo>
                  <a:pt x="2586" y="553"/>
                </a:lnTo>
                <a:lnTo>
                  <a:pt x="2584" y="547"/>
                </a:lnTo>
                <a:lnTo>
                  <a:pt x="2583" y="540"/>
                </a:lnTo>
                <a:lnTo>
                  <a:pt x="2582" y="533"/>
                </a:lnTo>
                <a:lnTo>
                  <a:pt x="2582" y="525"/>
                </a:lnTo>
                <a:lnTo>
                  <a:pt x="2582" y="413"/>
                </a:lnTo>
                <a:lnTo>
                  <a:pt x="2631" y="413"/>
                </a:lnTo>
                <a:lnTo>
                  <a:pt x="2631" y="517"/>
                </a:lnTo>
                <a:lnTo>
                  <a:pt x="2631" y="524"/>
                </a:lnTo>
                <a:lnTo>
                  <a:pt x="2633" y="531"/>
                </a:lnTo>
                <a:lnTo>
                  <a:pt x="2636" y="536"/>
                </a:lnTo>
                <a:lnTo>
                  <a:pt x="2637" y="539"/>
                </a:lnTo>
                <a:lnTo>
                  <a:pt x="2639" y="541"/>
                </a:lnTo>
                <a:lnTo>
                  <a:pt x="2644" y="545"/>
                </a:lnTo>
                <a:lnTo>
                  <a:pt x="2646" y="547"/>
                </a:lnTo>
                <a:lnTo>
                  <a:pt x="2649" y="548"/>
                </a:lnTo>
                <a:lnTo>
                  <a:pt x="2655" y="550"/>
                </a:lnTo>
                <a:lnTo>
                  <a:pt x="2658" y="550"/>
                </a:lnTo>
                <a:lnTo>
                  <a:pt x="2661" y="551"/>
                </a:lnTo>
                <a:lnTo>
                  <a:pt x="2668" y="550"/>
                </a:lnTo>
                <a:lnTo>
                  <a:pt x="2674" y="548"/>
                </a:lnTo>
                <a:lnTo>
                  <a:pt x="2680" y="545"/>
                </a:lnTo>
                <a:lnTo>
                  <a:pt x="2685" y="541"/>
                </a:lnTo>
                <a:lnTo>
                  <a:pt x="2687" y="539"/>
                </a:lnTo>
                <a:lnTo>
                  <a:pt x="2689" y="536"/>
                </a:lnTo>
                <a:lnTo>
                  <a:pt x="2693" y="530"/>
                </a:lnTo>
                <a:lnTo>
                  <a:pt x="2695" y="523"/>
                </a:lnTo>
                <a:lnTo>
                  <a:pt x="2695" y="519"/>
                </a:lnTo>
                <a:lnTo>
                  <a:pt x="2695" y="514"/>
                </a:lnTo>
                <a:close/>
                <a:moveTo>
                  <a:pt x="2834" y="487"/>
                </a:moveTo>
                <a:lnTo>
                  <a:pt x="2834" y="590"/>
                </a:lnTo>
                <a:lnTo>
                  <a:pt x="2785" y="590"/>
                </a:lnTo>
                <a:lnTo>
                  <a:pt x="2785" y="413"/>
                </a:lnTo>
                <a:lnTo>
                  <a:pt x="2832" y="413"/>
                </a:lnTo>
                <a:lnTo>
                  <a:pt x="2832" y="444"/>
                </a:lnTo>
                <a:lnTo>
                  <a:pt x="2837" y="437"/>
                </a:lnTo>
                <a:lnTo>
                  <a:pt x="2842" y="430"/>
                </a:lnTo>
                <a:lnTo>
                  <a:pt x="2847" y="425"/>
                </a:lnTo>
                <a:lnTo>
                  <a:pt x="2854" y="420"/>
                </a:lnTo>
                <a:lnTo>
                  <a:pt x="2861" y="416"/>
                </a:lnTo>
                <a:lnTo>
                  <a:pt x="2865" y="414"/>
                </a:lnTo>
                <a:lnTo>
                  <a:pt x="2869" y="413"/>
                </a:lnTo>
                <a:lnTo>
                  <a:pt x="2878" y="411"/>
                </a:lnTo>
                <a:lnTo>
                  <a:pt x="2882" y="411"/>
                </a:lnTo>
                <a:lnTo>
                  <a:pt x="2887" y="411"/>
                </a:lnTo>
                <a:lnTo>
                  <a:pt x="2894" y="411"/>
                </a:lnTo>
                <a:lnTo>
                  <a:pt x="2900" y="412"/>
                </a:lnTo>
                <a:lnTo>
                  <a:pt x="2906" y="413"/>
                </a:lnTo>
                <a:lnTo>
                  <a:pt x="2912" y="415"/>
                </a:lnTo>
                <a:lnTo>
                  <a:pt x="2917" y="418"/>
                </a:lnTo>
                <a:lnTo>
                  <a:pt x="2922" y="421"/>
                </a:lnTo>
                <a:lnTo>
                  <a:pt x="2927" y="424"/>
                </a:lnTo>
                <a:lnTo>
                  <a:pt x="2932" y="428"/>
                </a:lnTo>
                <a:lnTo>
                  <a:pt x="2935" y="433"/>
                </a:lnTo>
                <a:lnTo>
                  <a:pt x="2939" y="438"/>
                </a:lnTo>
                <a:lnTo>
                  <a:pt x="2942" y="444"/>
                </a:lnTo>
                <a:lnTo>
                  <a:pt x="2943" y="446"/>
                </a:lnTo>
                <a:lnTo>
                  <a:pt x="2944" y="449"/>
                </a:lnTo>
                <a:lnTo>
                  <a:pt x="2946" y="456"/>
                </a:lnTo>
                <a:lnTo>
                  <a:pt x="2947" y="462"/>
                </a:lnTo>
                <a:lnTo>
                  <a:pt x="2948" y="470"/>
                </a:lnTo>
                <a:lnTo>
                  <a:pt x="2948" y="477"/>
                </a:lnTo>
                <a:lnTo>
                  <a:pt x="2948" y="590"/>
                </a:lnTo>
                <a:lnTo>
                  <a:pt x="2899" y="590"/>
                </a:lnTo>
                <a:lnTo>
                  <a:pt x="2899" y="486"/>
                </a:lnTo>
                <a:lnTo>
                  <a:pt x="2899" y="478"/>
                </a:lnTo>
                <a:lnTo>
                  <a:pt x="2898" y="475"/>
                </a:lnTo>
                <a:lnTo>
                  <a:pt x="2897" y="471"/>
                </a:lnTo>
                <a:lnTo>
                  <a:pt x="2895" y="466"/>
                </a:lnTo>
                <a:lnTo>
                  <a:pt x="2893" y="463"/>
                </a:lnTo>
                <a:lnTo>
                  <a:pt x="2891" y="461"/>
                </a:lnTo>
                <a:lnTo>
                  <a:pt x="2886" y="457"/>
                </a:lnTo>
                <a:lnTo>
                  <a:pt x="2884" y="455"/>
                </a:lnTo>
                <a:lnTo>
                  <a:pt x="2881" y="454"/>
                </a:lnTo>
                <a:lnTo>
                  <a:pt x="2875" y="452"/>
                </a:lnTo>
                <a:lnTo>
                  <a:pt x="2871" y="451"/>
                </a:lnTo>
                <a:lnTo>
                  <a:pt x="2868" y="451"/>
                </a:lnTo>
                <a:lnTo>
                  <a:pt x="2861" y="452"/>
                </a:lnTo>
                <a:lnTo>
                  <a:pt x="2854" y="454"/>
                </a:lnTo>
                <a:lnTo>
                  <a:pt x="2851" y="455"/>
                </a:lnTo>
                <a:lnTo>
                  <a:pt x="2849" y="457"/>
                </a:lnTo>
                <a:lnTo>
                  <a:pt x="2846" y="459"/>
                </a:lnTo>
                <a:lnTo>
                  <a:pt x="2844" y="461"/>
                </a:lnTo>
                <a:lnTo>
                  <a:pt x="2842" y="463"/>
                </a:lnTo>
                <a:lnTo>
                  <a:pt x="2840" y="466"/>
                </a:lnTo>
                <a:lnTo>
                  <a:pt x="2838" y="469"/>
                </a:lnTo>
                <a:lnTo>
                  <a:pt x="2837" y="472"/>
                </a:lnTo>
                <a:lnTo>
                  <a:pt x="2835" y="479"/>
                </a:lnTo>
                <a:lnTo>
                  <a:pt x="2834" y="483"/>
                </a:lnTo>
                <a:lnTo>
                  <a:pt x="2834" y="487"/>
                </a:lnTo>
                <a:close/>
                <a:moveTo>
                  <a:pt x="3014" y="390"/>
                </a:moveTo>
                <a:lnTo>
                  <a:pt x="3008" y="390"/>
                </a:lnTo>
                <a:lnTo>
                  <a:pt x="3004" y="388"/>
                </a:lnTo>
                <a:lnTo>
                  <a:pt x="2999" y="386"/>
                </a:lnTo>
                <a:lnTo>
                  <a:pt x="2995" y="383"/>
                </a:lnTo>
                <a:lnTo>
                  <a:pt x="2992" y="379"/>
                </a:lnTo>
                <a:lnTo>
                  <a:pt x="2989" y="375"/>
                </a:lnTo>
                <a:lnTo>
                  <a:pt x="2988" y="370"/>
                </a:lnTo>
                <a:lnTo>
                  <a:pt x="2987" y="365"/>
                </a:lnTo>
                <a:lnTo>
                  <a:pt x="2988" y="360"/>
                </a:lnTo>
                <a:lnTo>
                  <a:pt x="2989" y="356"/>
                </a:lnTo>
                <a:lnTo>
                  <a:pt x="2992" y="352"/>
                </a:lnTo>
                <a:lnTo>
                  <a:pt x="2995" y="348"/>
                </a:lnTo>
                <a:lnTo>
                  <a:pt x="2999" y="345"/>
                </a:lnTo>
                <a:lnTo>
                  <a:pt x="3004" y="342"/>
                </a:lnTo>
                <a:lnTo>
                  <a:pt x="3008" y="341"/>
                </a:lnTo>
                <a:lnTo>
                  <a:pt x="3014" y="341"/>
                </a:lnTo>
                <a:lnTo>
                  <a:pt x="3019" y="341"/>
                </a:lnTo>
                <a:lnTo>
                  <a:pt x="3024" y="342"/>
                </a:lnTo>
                <a:lnTo>
                  <a:pt x="3028" y="345"/>
                </a:lnTo>
                <a:lnTo>
                  <a:pt x="3032" y="348"/>
                </a:lnTo>
                <a:lnTo>
                  <a:pt x="3036" y="352"/>
                </a:lnTo>
                <a:lnTo>
                  <a:pt x="3038" y="356"/>
                </a:lnTo>
                <a:lnTo>
                  <a:pt x="3040" y="360"/>
                </a:lnTo>
                <a:lnTo>
                  <a:pt x="3040" y="365"/>
                </a:lnTo>
                <a:lnTo>
                  <a:pt x="3040" y="370"/>
                </a:lnTo>
                <a:lnTo>
                  <a:pt x="3038" y="375"/>
                </a:lnTo>
                <a:lnTo>
                  <a:pt x="3036" y="379"/>
                </a:lnTo>
                <a:lnTo>
                  <a:pt x="3032" y="383"/>
                </a:lnTo>
                <a:lnTo>
                  <a:pt x="3028" y="386"/>
                </a:lnTo>
                <a:lnTo>
                  <a:pt x="3024" y="388"/>
                </a:lnTo>
                <a:lnTo>
                  <a:pt x="3019" y="390"/>
                </a:lnTo>
                <a:lnTo>
                  <a:pt x="3014" y="390"/>
                </a:lnTo>
                <a:close/>
                <a:moveTo>
                  <a:pt x="2989" y="413"/>
                </a:moveTo>
                <a:lnTo>
                  <a:pt x="3038" y="413"/>
                </a:lnTo>
                <a:lnTo>
                  <a:pt x="3038" y="590"/>
                </a:lnTo>
                <a:lnTo>
                  <a:pt x="2989" y="590"/>
                </a:lnTo>
                <a:lnTo>
                  <a:pt x="2989" y="413"/>
                </a:lnTo>
                <a:close/>
                <a:moveTo>
                  <a:pt x="3242" y="413"/>
                </a:moveTo>
                <a:lnTo>
                  <a:pt x="3180" y="590"/>
                </a:lnTo>
                <a:lnTo>
                  <a:pt x="3125" y="590"/>
                </a:lnTo>
                <a:lnTo>
                  <a:pt x="3063" y="413"/>
                </a:lnTo>
                <a:lnTo>
                  <a:pt x="3115" y="413"/>
                </a:lnTo>
                <a:lnTo>
                  <a:pt x="3151" y="539"/>
                </a:lnTo>
                <a:lnTo>
                  <a:pt x="3190" y="413"/>
                </a:lnTo>
                <a:lnTo>
                  <a:pt x="3242" y="413"/>
                </a:lnTo>
                <a:close/>
                <a:moveTo>
                  <a:pt x="3340" y="593"/>
                </a:moveTo>
                <a:lnTo>
                  <a:pt x="3333" y="593"/>
                </a:lnTo>
                <a:lnTo>
                  <a:pt x="3327" y="592"/>
                </a:lnTo>
                <a:lnTo>
                  <a:pt x="3315" y="590"/>
                </a:lnTo>
                <a:lnTo>
                  <a:pt x="3309" y="589"/>
                </a:lnTo>
                <a:lnTo>
                  <a:pt x="3303" y="587"/>
                </a:lnTo>
                <a:lnTo>
                  <a:pt x="3293" y="582"/>
                </a:lnTo>
                <a:lnTo>
                  <a:pt x="3288" y="579"/>
                </a:lnTo>
                <a:lnTo>
                  <a:pt x="3284" y="576"/>
                </a:lnTo>
                <a:lnTo>
                  <a:pt x="3279" y="572"/>
                </a:lnTo>
                <a:lnTo>
                  <a:pt x="3276" y="569"/>
                </a:lnTo>
                <a:lnTo>
                  <a:pt x="3269" y="560"/>
                </a:lnTo>
                <a:lnTo>
                  <a:pt x="3266" y="555"/>
                </a:lnTo>
                <a:lnTo>
                  <a:pt x="3263" y="550"/>
                </a:lnTo>
                <a:lnTo>
                  <a:pt x="3258" y="540"/>
                </a:lnTo>
                <a:lnTo>
                  <a:pt x="3256" y="534"/>
                </a:lnTo>
                <a:lnTo>
                  <a:pt x="3255" y="528"/>
                </a:lnTo>
                <a:lnTo>
                  <a:pt x="3254" y="522"/>
                </a:lnTo>
                <a:lnTo>
                  <a:pt x="3253" y="516"/>
                </a:lnTo>
                <a:lnTo>
                  <a:pt x="3252" y="509"/>
                </a:lnTo>
                <a:lnTo>
                  <a:pt x="3252" y="502"/>
                </a:lnTo>
                <a:lnTo>
                  <a:pt x="3252" y="495"/>
                </a:lnTo>
                <a:lnTo>
                  <a:pt x="3253" y="489"/>
                </a:lnTo>
                <a:lnTo>
                  <a:pt x="3254" y="483"/>
                </a:lnTo>
                <a:lnTo>
                  <a:pt x="3255" y="477"/>
                </a:lnTo>
                <a:lnTo>
                  <a:pt x="3258" y="465"/>
                </a:lnTo>
                <a:lnTo>
                  <a:pt x="3260" y="459"/>
                </a:lnTo>
                <a:lnTo>
                  <a:pt x="3263" y="454"/>
                </a:lnTo>
                <a:lnTo>
                  <a:pt x="3269" y="445"/>
                </a:lnTo>
                <a:lnTo>
                  <a:pt x="3272" y="440"/>
                </a:lnTo>
                <a:lnTo>
                  <a:pt x="3275" y="436"/>
                </a:lnTo>
                <a:lnTo>
                  <a:pt x="3279" y="432"/>
                </a:lnTo>
                <a:lnTo>
                  <a:pt x="3283" y="428"/>
                </a:lnTo>
                <a:lnTo>
                  <a:pt x="3293" y="422"/>
                </a:lnTo>
                <a:lnTo>
                  <a:pt x="3297" y="419"/>
                </a:lnTo>
                <a:lnTo>
                  <a:pt x="3303" y="417"/>
                </a:lnTo>
                <a:lnTo>
                  <a:pt x="3308" y="415"/>
                </a:lnTo>
                <a:lnTo>
                  <a:pt x="3314" y="413"/>
                </a:lnTo>
                <a:lnTo>
                  <a:pt x="3319" y="412"/>
                </a:lnTo>
                <a:lnTo>
                  <a:pt x="3325" y="411"/>
                </a:lnTo>
                <a:lnTo>
                  <a:pt x="3338" y="411"/>
                </a:lnTo>
                <a:lnTo>
                  <a:pt x="3349" y="411"/>
                </a:lnTo>
                <a:lnTo>
                  <a:pt x="3360" y="413"/>
                </a:lnTo>
                <a:lnTo>
                  <a:pt x="3365" y="414"/>
                </a:lnTo>
                <a:lnTo>
                  <a:pt x="3370" y="416"/>
                </a:lnTo>
                <a:lnTo>
                  <a:pt x="3380" y="421"/>
                </a:lnTo>
                <a:lnTo>
                  <a:pt x="3389" y="426"/>
                </a:lnTo>
                <a:lnTo>
                  <a:pt x="3393" y="429"/>
                </a:lnTo>
                <a:lnTo>
                  <a:pt x="3397" y="433"/>
                </a:lnTo>
                <a:lnTo>
                  <a:pt x="3404" y="441"/>
                </a:lnTo>
                <a:lnTo>
                  <a:pt x="3407" y="446"/>
                </a:lnTo>
                <a:lnTo>
                  <a:pt x="3410" y="450"/>
                </a:lnTo>
                <a:lnTo>
                  <a:pt x="3412" y="456"/>
                </a:lnTo>
                <a:lnTo>
                  <a:pt x="3415" y="461"/>
                </a:lnTo>
                <a:lnTo>
                  <a:pt x="3417" y="467"/>
                </a:lnTo>
                <a:lnTo>
                  <a:pt x="3418" y="473"/>
                </a:lnTo>
                <a:lnTo>
                  <a:pt x="3419" y="479"/>
                </a:lnTo>
                <a:lnTo>
                  <a:pt x="3420" y="486"/>
                </a:lnTo>
                <a:lnTo>
                  <a:pt x="3421" y="493"/>
                </a:lnTo>
                <a:lnTo>
                  <a:pt x="3421" y="500"/>
                </a:lnTo>
                <a:lnTo>
                  <a:pt x="3421" y="514"/>
                </a:lnTo>
                <a:lnTo>
                  <a:pt x="3301" y="514"/>
                </a:lnTo>
                <a:lnTo>
                  <a:pt x="3301" y="519"/>
                </a:lnTo>
                <a:lnTo>
                  <a:pt x="3301" y="523"/>
                </a:lnTo>
                <a:lnTo>
                  <a:pt x="3302" y="528"/>
                </a:lnTo>
                <a:lnTo>
                  <a:pt x="3303" y="532"/>
                </a:lnTo>
                <a:lnTo>
                  <a:pt x="3307" y="539"/>
                </a:lnTo>
                <a:lnTo>
                  <a:pt x="3309" y="542"/>
                </a:lnTo>
                <a:lnTo>
                  <a:pt x="3311" y="545"/>
                </a:lnTo>
                <a:lnTo>
                  <a:pt x="3314" y="548"/>
                </a:lnTo>
                <a:lnTo>
                  <a:pt x="3317" y="550"/>
                </a:lnTo>
                <a:lnTo>
                  <a:pt x="3321" y="552"/>
                </a:lnTo>
                <a:lnTo>
                  <a:pt x="3324" y="554"/>
                </a:lnTo>
                <a:lnTo>
                  <a:pt x="3328" y="555"/>
                </a:lnTo>
                <a:lnTo>
                  <a:pt x="3332" y="556"/>
                </a:lnTo>
                <a:lnTo>
                  <a:pt x="3341" y="557"/>
                </a:lnTo>
                <a:lnTo>
                  <a:pt x="3347" y="556"/>
                </a:lnTo>
                <a:lnTo>
                  <a:pt x="3352" y="555"/>
                </a:lnTo>
                <a:lnTo>
                  <a:pt x="3357" y="554"/>
                </a:lnTo>
                <a:lnTo>
                  <a:pt x="3362" y="551"/>
                </a:lnTo>
                <a:lnTo>
                  <a:pt x="3364" y="550"/>
                </a:lnTo>
                <a:lnTo>
                  <a:pt x="3366" y="548"/>
                </a:lnTo>
                <a:lnTo>
                  <a:pt x="3370" y="545"/>
                </a:lnTo>
                <a:lnTo>
                  <a:pt x="3372" y="541"/>
                </a:lnTo>
                <a:lnTo>
                  <a:pt x="3375" y="536"/>
                </a:lnTo>
                <a:lnTo>
                  <a:pt x="3420" y="539"/>
                </a:lnTo>
                <a:lnTo>
                  <a:pt x="3418" y="545"/>
                </a:lnTo>
                <a:lnTo>
                  <a:pt x="3416" y="551"/>
                </a:lnTo>
                <a:lnTo>
                  <a:pt x="3414" y="556"/>
                </a:lnTo>
                <a:lnTo>
                  <a:pt x="3411" y="561"/>
                </a:lnTo>
                <a:lnTo>
                  <a:pt x="3407" y="566"/>
                </a:lnTo>
                <a:lnTo>
                  <a:pt x="3403" y="570"/>
                </a:lnTo>
                <a:lnTo>
                  <a:pt x="3399" y="575"/>
                </a:lnTo>
                <a:lnTo>
                  <a:pt x="3394" y="578"/>
                </a:lnTo>
                <a:lnTo>
                  <a:pt x="3388" y="582"/>
                </a:lnTo>
                <a:lnTo>
                  <a:pt x="3382" y="585"/>
                </a:lnTo>
                <a:lnTo>
                  <a:pt x="3376" y="587"/>
                </a:lnTo>
                <a:lnTo>
                  <a:pt x="3370" y="589"/>
                </a:lnTo>
                <a:lnTo>
                  <a:pt x="3366" y="590"/>
                </a:lnTo>
                <a:lnTo>
                  <a:pt x="3363" y="591"/>
                </a:lnTo>
                <a:lnTo>
                  <a:pt x="3355" y="592"/>
                </a:lnTo>
                <a:lnTo>
                  <a:pt x="3348" y="593"/>
                </a:lnTo>
                <a:lnTo>
                  <a:pt x="3340" y="593"/>
                </a:lnTo>
                <a:close/>
                <a:moveTo>
                  <a:pt x="3301" y="483"/>
                </a:moveTo>
                <a:lnTo>
                  <a:pt x="3375" y="483"/>
                </a:lnTo>
                <a:lnTo>
                  <a:pt x="3375" y="480"/>
                </a:lnTo>
                <a:lnTo>
                  <a:pt x="3374" y="476"/>
                </a:lnTo>
                <a:lnTo>
                  <a:pt x="3373" y="472"/>
                </a:lnTo>
                <a:lnTo>
                  <a:pt x="3372" y="469"/>
                </a:lnTo>
                <a:lnTo>
                  <a:pt x="3371" y="466"/>
                </a:lnTo>
                <a:lnTo>
                  <a:pt x="3369" y="463"/>
                </a:lnTo>
                <a:lnTo>
                  <a:pt x="3367" y="460"/>
                </a:lnTo>
                <a:lnTo>
                  <a:pt x="3365" y="457"/>
                </a:lnTo>
                <a:lnTo>
                  <a:pt x="3359" y="453"/>
                </a:lnTo>
                <a:lnTo>
                  <a:pt x="3353" y="450"/>
                </a:lnTo>
                <a:lnTo>
                  <a:pt x="3346" y="448"/>
                </a:lnTo>
                <a:lnTo>
                  <a:pt x="3339" y="447"/>
                </a:lnTo>
                <a:lnTo>
                  <a:pt x="3331" y="448"/>
                </a:lnTo>
                <a:lnTo>
                  <a:pt x="3327" y="449"/>
                </a:lnTo>
                <a:lnTo>
                  <a:pt x="3324" y="450"/>
                </a:lnTo>
                <a:lnTo>
                  <a:pt x="3317" y="453"/>
                </a:lnTo>
                <a:lnTo>
                  <a:pt x="3315" y="455"/>
                </a:lnTo>
                <a:lnTo>
                  <a:pt x="3312" y="458"/>
                </a:lnTo>
                <a:lnTo>
                  <a:pt x="3307" y="463"/>
                </a:lnTo>
                <a:lnTo>
                  <a:pt x="3304" y="470"/>
                </a:lnTo>
                <a:lnTo>
                  <a:pt x="3303" y="473"/>
                </a:lnTo>
                <a:lnTo>
                  <a:pt x="3302" y="476"/>
                </a:lnTo>
                <a:lnTo>
                  <a:pt x="3301" y="483"/>
                </a:lnTo>
                <a:close/>
                <a:moveTo>
                  <a:pt x="3456" y="590"/>
                </a:moveTo>
                <a:lnTo>
                  <a:pt x="3456" y="413"/>
                </a:lnTo>
                <a:lnTo>
                  <a:pt x="3503" y="413"/>
                </a:lnTo>
                <a:lnTo>
                  <a:pt x="3503" y="444"/>
                </a:lnTo>
                <a:lnTo>
                  <a:pt x="3507" y="436"/>
                </a:lnTo>
                <a:lnTo>
                  <a:pt x="3511" y="429"/>
                </a:lnTo>
                <a:lnTo>
                  <a:pt x="3516" y="424"/>
                </a:lnTo>
                <a:lnTo>
                  <a:pt x="3521" y="419"/>
                </a:lnTo>
                <a:lnTo>
                  <a:pt x="3524" y="417"/>
                </a:lnTo>
                <a:lnTo>
                  <a:pt x="3527" y="415"/>
                </a:lnTo>
                <a:lnTo>
                  <a:pt x="3534" y="413"/>
                </a:lnTo>
                <a:lnTo>
                  <a:pt x="3540" y="411"/>
                </a:lnTo>
                <a:lnTo>
                  <a:pt x="3548" y="410"/>
                </a:lnTo>
                <a:lnTo>
                  <a:pt x="3556" y="411"/>
                </a:lnTo>
                <a:lnTo>
                  <a:pt x="3563" y="412"/>
                </a:lnTo>
                <a:lnTo>
                  <a:pt x="3563" y="456"/>
                </a:lnTo>
                <a:lnTo>
                  <a:pt x="3559" y="455"/>
                </a:lnTo>
                <a:lnTo>
                  <a:pt x="3554" y="454"/>
                </a:lnTo>
                <a:lnTo>
                  <a:pt x="3542" y="453"/>
                </a:lnTo>
                <a:lnTo>
                  <a:pt x="3535" y="454"/>
                </a:lnTo>
                <a:lnTo>
                  <a:pt x="3531" y="454"/>
                </a:lnTo>
                <a:lnTo>
                  <a:pt x="3528" y="456"/>
                </a:lnTo>
                <a:lnTo>
                  <a:pt x="3524" y="457"/>
                </a:lnTo>
                <a:lnTo>
                  <a:pt x="3521" y="459"/>
                </a:lnTo>
                <a:lnTo>
                  <a:pt x="3518" y="461"/>
                </a:lnTo>
                <a:lnTo>
                  <a:pt x="3515" y="463"/>
                </a:lnTo>
                <a:lnTo>
                  <a:pt x="3511" y="469"/>
                </a:lnTo>
                <a:lnTo>
                  <a:pt x="3509" y="472"/>
                </a:lnTo>
                <a:lnTo>
                  <a:pt x="3508" y="475"/>
                </a:lnTo>
                <a:lnTo>
                  <a:pt x="3506" y="478"/>
                </a:lnTo>
                <a:lnTo>
                  <a:pt x="3506" y="482"/>
                </a:lnTo>
                <a:lnTo>
                  <a:pt x="3505" y="486"/>
                </a:lnTo>
                <a:lnTo>
                  <a:pt x="3505" y="490"/>
                </a:lnTo>
                <a:lnTo>
                  <a:pt x="3505" y="590"/>
                </a:lnTo>
                <a:lnTo>
                  <a:pt x="3456" y="590"/>
                </a:lnTo>
                <a:close/>
                <a:moveTo>
                  <a:pt x="3736" y="463"/>
                </a:moveTo>
                <a:lnTo>
                  <a:pt x="3692" y="466"/>
                </a:lnTo>
                <a:lnTo>
                  <a:pt x="3690" y="462"/>
                </a:lnTo>
                <a:lnTo>
                  <a:pt x="3688" y="458"/>
                </a:lnTo>
                <a:lnTo>
                  <a:pt x="3686" y="455"/>
                </a:lnTo>
                <a:lnTo>
                  <a:pt x="3682" y="451"/>
                </a:lnTo>
                <a:lnTo>
                  <a:pt x="3678" y="449"/>
                </a:lnTo>
                <a:lnTo>
                  <a:pt x="3673" y="447"/>
                </a:lnTo>
                <a:lnTo>
                  <a:pt x="3668" y="446"/>
                </a:lnTo>
                <a:lnTo>
                  <a:pt x="3662" y="445"/>
                </a:lnTo>
                <a:lnTo>
                  <a:pt x="3656" y="446"/>
                </a:lnTo>
                <a:lnTo>
                  <a:pt x="3651" y="447"/>
                </a:lnTo>
                <a:lnTo>
                  <a:pt x="3647" y="448"/>
                </a:lnTo>
                <a:lnTo>
                  <a:pt x="3643" y="450"/>
                </a:lnTo>
                <a:lnTo>
                  <a:pt x="3639" y="453"/>
                </a:lnTo>
                <a:lnTo>
                  <a:pt x="3637" y="456"/>
                </a:lnTo>
                <a:lnTo>
                  <a:pt x="3635" y="459"/>
                </a:lnTo>
                <a:lnTo>
                  <a:pt x="3635" y="463"/>
                </a:lnTo>
                <a:lnTo>
                  <a:pt x="3635" y="466"/>
                </a:lnTo>
                <a:lnTo>
                  <a:pt x="3636" y="469"/>
                </a:lnTo>
                <a:lnTo>
                  <a:pt x="3638" y="471"/>
                </a:lnTo>
                <a:lnTo>
                  <a:pt x="3640" y="474"/>
                </a:lnTo>
                <a:lnTo>
                  <a:pt x="3643" y="476"/>
                </a:lnTo>
                <a:lnTo>
                  <a:pt x="3647" y="478"/>
                </a:lnTo>
                <a:lnTo>
                  <a:pt x="3652" y="479"/>
                </a:lnTo>
                <a:lnTo>
                  <a:pt x="3657" y="481"/>
                </a:lnTo>
                <a:lnTo>
                  <a:pt x="3689" y="487"/>
                </a:lnTo>
                <a:lnTo>
                  <a:pt x="3696" y="488"/>
                </a:lnTo>
                <a:lnTo>
                  <a:pt x="3701" y="490"/>
                </a:lnTo>
                <a:lnTo>
                  <a:pt x="3707" y="492"/>
                </a:lnTo>
                <a:lnTo>
                  <a:pt x="3712" y="494"/>
                </a:lnTo>
                <a:lnTo>
                  <a:pt x="3720" y="499"/>
                </a:lnTo>
                <a:lnTo>
                  <a:pt x="3728" y="504"/>
                </a:lnTo>
                <a:lnTo>
                  <a:pt x="3731" y="507"/>
                </a:lnTo>
                <a:lnTo>
                  <a:pt x="3733" y="511"/>
                </a:lnTo>
                <a:lnTo>
                  <a:pt x="3735" y="514"/>
                </a:lnTo>
                <a:lnTo>
                  <a:pt x="3737" y="518"/>
                </a:lnTo>
                <a:lnTo>
                  <a:pt x="3740" y="526"/>
                </a:lnTo>
                <a:lnTo>
                  <a:pt x="3740" y="530"/>
                </a:lnTo>
                <a:lnTo>
                  <a:pt x="3740" y="535"/>
                </a:lnTo>
                <a:lnTo>
                  <a:pt x="3740" y="539"/>
                </a:lnTo>
                <a:lnTo>
                  <a:pt x="3740" y="543"/>
                </a:lnTo>
                <a:lnTo>
                  <a:pt x="3739" y="547"/>
                </a:lnTo>
                <a:lnTo>
                  <a:pt x="3738" y="551"/>
                </a:lnTo>
                <a:lnTo>
                  <a:pt x="3736" y="555"/>
                </a:lnTo>
                <a:lnTo>
                  <a:pt x="3735" y="559"/>
                </a:lnTo>
                <a:lnTo>
                  <a:pt x="3733" y="562"/>
                </a:lnTo>
                <a:lnTo>
                  <a:pt x="3730" y="565"/>
                </a:lnTo>
                <a:lnTo>
                  <a:pt x="3725" y="572"/>
                </a:lnTo>
                <a:lnTo>
                  <a:pt x="3718" y="577"/>
                </a:lnTo>
                <a:lnTo>
                  <a:pt x="3711" y="582"/>
                </a:lnTo>
                <a:lnTo>
                  <a:pt x="3702" y="586"/>
                </a:lnTo>
                <a:lnTo>
                  <a:pt x="3693" y="589"/>
                </a:lnTo>
                <a:lnTo>
                  <a:pt x="3683" y="591"/>
                </a:lnTo>
                <a:lnTo>
                  <a:pt x="3673" y="593"/>
                </a:lnTo>
                <a:lnTo>
                  <a:pt x="3662" y="593"/>
                </a:lnTo>
                <a:lnTo>
                  <a:pt x="3653" y="593"/>
                </a:lnTo>
                <a:lnTo>
                  <a:pt x="3645" y="592"/>
                </a:lnTo>
                <a:lnTo>
                  <a:pt x="3637" y="591"/>
                </a:lnTo>
                <a:lnTo>
                  <a:pt x="3630" y="589"/>
                </a:lnTo>
                <a:lnTo>
                  <a:pt x="3623" y="587"/>
                </a:lnTo>
                <a:lnTo>
                  <a:pt x="3617" y="585"/>
                </a:lnTo>
                <a:lnTo>
                  <a:pt x="3611" y="582"/>
                </a:lnTo>
                <a:lnTo>
                  <a:pt x="3606" y="578"/>
                </a:lnTo>
                <a:lnTo>
                  <a:pt x="3601" y="575"/>
                </a:lnTo>
                <a:lnTo>
                  <a:pt x="3596" y="570"/>
                </a:lnTo>
                <a:lnTo>
                  <a:pt x="3593" y="566"/>
                </a:lnTo>
                <a:lnTo>
                  <a:pt x="3589" y="561"/>
                </a:lnTo>
                <a:lnTo>
                  <a:pt x="3587" y="556"/>
                </a:lnTo>
                <a:lnTo>
                  <a:pt x="3584" y="550"/>
                </a:lnTo>
                <a:lnTo>
                  <a:pt x="3583" y="545"/>
                </a:lnTo>
                <a:lnTo>
                  <a:pt x="3582" y="538"/>
                </a:lnTo>
                <a:lnTo>
                  <a:pt x="3630" y="536"/>
                </a:lnTo>
                <a:lnTo>
                  <a:pt x="3631" y="541"/>
                </a:lnTo>
                <a:lnTo>
                  <a:pt x="3634" y="545"/>
                </a:lnTo>
                <a:lnTo>
                  <a:pt x="3637" y="549"/>
                </a:lnTo>
                <a:lnTo>
                  <a:pt x="3640" y="552"/>
                </a:lnTo>
                <a:lnTo>
                  <a:pt x="3645" y="555"/>
                </a:lnTo>
                <a:lnTo>
                  <a:pt x="3650" y="556"/>
                </a:lnTo>
                <a:lnTo>
                  <a:pt x="3656" y="557"/>
                </a:lnTo>
                <a:lnTo>
                  <a:pt x="3662" y="558"/>
                </a:lnTo>
                <a:lnTo>
                  <a:pt x="3668" y="557"/>
                </a:lnTo>
                <a:lnTo>
                  <a:pt x="3673" y="557"/>
                </a:lnTo>
                <a:lnTo>
                  <a:pt x="3678" y="555"/>
                </a:lnTo>
                <a:lnTo>
                  <a:pt x="3681" y="554"/>
                </a:lnTo>
                <a:lnTo>
                  <a:pt x="3683" y="553"/>
                </a:lnTo>
                <a:lnTo>
                  <a:pt x="3686" y="550"/>
                </a:lnTo>
                <a:lnTo>
                  <a:pt x="3689" y="547"/>
                </a:lnTo>
                <a:lnTo>
                  <a:pt x="3689" y="545"/>
                </a:lnTo>
                <a:lnTo>
                  <a:pt x="3690" y="544"/>
                </a:lnTo>
                <a:lnTo>
                  <a:pt x="3691" y="540"/>
                </a:lnTo>
                <a:lnTo>
                  <a:pt x="3690" y="537"/>
                </a:lnTo>
                <a:lnTo>
                  <a:pt x="3689" y="534"/>
                </a:lnTo>
                <a:lnTo>
                  <a:pt x="3687" y="531"/>
                </a:lnTo>
                <a:lnTo>
                  <a:pt x="3685" y="529"/>
                </a:lnTo>
                <a:lnTo>
                  <a:pt x="3682" y="527"/>
                </a:lnTo>
                <a:lnTo>
                  <a:pt x="3678" y="525"/>
                </a:lnTo>
                <a:lnTo>
                  <a:pt x="3673" y="523"/>
                </a:lnTo>
                <a:lnTo>
                  <a:pt x="3668" y="522"/>
                </a:lnTo>
                <a:lnTo>
                  <a:pt x="3637" y="516"/>
                </a:lnTo>
                <a:lnTo>
                  <a:pt x="3631" y="515"/>
                </a:lnTo>
                <a:lnTo>
                  <a:pt x="3625" y="513"/>
                </a:lnTo>
                <a:lnTo>
                  <a:pt x="3615" y="509"/>
                </a:lnTo>
                <a:lnTo>
                  <a:pt x="3610" y="507"/>
                </a:lnTo>
                <a:lnTo>
                  <a:pt x="3606" y="504"/>
                </a:lnTo>
                <a:lnTo>
                  <a:pt x="3602" y="501"/>
                </a:lnTo>
                <a:lnTo>
                  <a:pt x="3599" y="498"/>
                </a:lnTo>
                <a:lnTo>
                  <a:pt x="3596" y="495"/>
                </a:lnTo>
                <a:lnTo>
                  <a:pt x="3593" y="492"/>
                </a:lnTo>
                <a:lnTo>
                  <a:pt x="3591" y="488"/>
                </a:lnTo>
                <a:lnTo>
                  <a:pt x="3589" y="484"/>
                </a:lnTo>
                <a:lnTo>
                  <a:pt x="3588" y="480"/>
                </a:lnTo>
                <a:lnTo>
                  <a:pt x="3587" y="475"/>
                </a:lnTo>
                <a:lnTo>
                  <a:pt x="3586" y="471"/>
                </a:lnTo>
                <a:lnTo>
                  <a:pt x="3586" y="466"/>
                </a:lnTo>
                <a:lnTo>
                  <a:pt x="3587" y="459"/>
                </a:lnTo>
                <a:lnTo>
                  <a:pt x="3587" y="454"/>
                </a:lnTo>
                <a:lnTo>
                  <a:pt x="3589" y="448"/>
                </a:lnTo>
                <a:lnTo>
                  <a:pt x="3591" y="443"/>
                </a:lnTo>
                <a:lnTo>
                  <a:pt x="3594" y="438"/>
                </a:lnTo>
                <a:lnTo>
                  <a:pt x="3598" y="433"/>
                </a:lnTo>
                <a:lnTo>
                  <a:pt x="3602" y="429"/>
                </a:lnTo>
                <a:lnTo>
                  <a:pt x="3607" y="425"/>
                </a:lnTo>
                <a:lnTo>
                  <a:pt x="3612" y="422"/>
                </a:lnTo>
                <a:lnTo>
                  <a:pt x="3618" y="419"/>
                </a:lnTo>
                <a:lnTo>
                  <a:pt x="3624" y="416"/>
                </a:lnTo>
                <a:lnTo>
                  <a:pt x="3631" y="414"/>
                </a:lnTo>
                <a:lnTo>
                  <a:pt x="3634" y="413"/>
                </a:lnTo>
                <a:lnTo>
                  <a:pt x="3638" y="413"/>
                </a:lnTo>
                <a:lnTo>
                  <a:pt x="3645" y="412"/>
                </a:lnTo>
                <a:lnTo>
                  <a:pt x="3653" y="411"/>
                </a:lnTo>
                <a:lnTo>
                  <a:pt x="3661" y="411"/>
                </a:lnTo>
                <a:lnTo>
                  <a:pt x="3669" y="411"/>
                </a:lnTo>
                <a:lnTo>
                  <a:pt x="3677" y="412"/>
                </a:lnTo>
                <a:lnTo>
                  <a:pt x="3684" y="413"/>
                </a:lnTo>
                <a:lnTo>
                  <a:pt x="3691" y="414"/>
                </a:lnTo>
                <a:lnTo>
                  <a:pt x="3697" y="416"/>
                </a:lnTo>
                <a:lnTo>
                  <a:pt x="3703" y="419"/>
                </a:lnTo>
                <a:lnTo>
                  <a:pt x="3709" y="421"/>
                </a:lnTo>
                <a:lnTo>
                  <a:pt x="3714" y="425"/>
                </a:lnTo>
                <a:lnTo>
                  <a:pt x="3718" y="428"/>
                </a:lnTo>
                <a:lnTo>
                  <a:pt x="3723" y="432"/>
                </a:lnTo>
                <a:lnTo>
                  <a:pt x="3726" y="437"/>
                </a:lnTo>
                <a:lnTo>
                  <a:pt x="3728" y="439"/>
                </a:lnTo>
                <a:lnTo>
                  <a:pt x="3729" y="441"/>
                </a:lnTo>
                <a:lnTo>
                  <a:pt x="3732" y="446"/>
                </a:lnTo>
                <a:lnTo>
                  <a:pt x="3734" y="452"/>
                </a:lnTo>
                <a:lnTo>
                  <a:pt x="3735" y="457"/>
                </a:lnTo>
                <a:lnTo>
                  <a:pt x="3736" y="463"/>
                </a:lnTo>
                <a:close/>
                <a:moveTo>
                  <a:pt x="3797" y="390"/>
                </a:moveTo>
                <a:lnTo>
                  <a:pt x="3792" y="390"/>
                </a:lnTo>
                <a:lnTo>
                  <a:pt x="3787" y="388"/>
                </a:lnTo>
                <a:lnTo>
                  <a:pt x="3783" y="386"/>
                </a:lnTo>
                <a:lnTo>
                  <a:pt x="3778" y="383"/>
                </a:lnTo>
                <a:lnTo>
                  <a:pt x="3775" y="379"/>
                </a:lnTo>
                <a:lnTo>
                  <a:pt x="3773" y="375"/>
                </a:lnTo>
                <a:lnTo>
                  <a:pt x="3771" y="370"/>
                </a:lnTo>
                <a:lnTo>
                  <a:pt x="3771" y="365"/>
                </a:lnTo>
                <a:lnTo>
                  <a:pt x="3771" y="360"/>
                </a:lnTo>
                <a:lnTo>
                  <a:pt x="3773" y="356"/>
                </a:lnTo>
                <a:lnTo>
                  <a:pt x="3775" y="352"/>
                </a:lnTo>
                <a:lnTo>
                  <a:pt x="3778" y="348"/>
                </a:lnTo>
                <a:lnTo>
                  <a:pt x="3783" y="345"/>
                </a:lnTo>
                <a:lnTo>
                  <a:pt x="3787" y="342"/>
                </a:lnTo>
                <a:lnTo>
                  <a:pt x="3792" y="341"/>
                </a:lnTo>
                <a:lnTo>
                  <a:pt x="3797" y="341"/>
                </a:lnTo>
                <a:lnTo>
                  <a:pt x="3802" y="341"/>
                </a:lnTo>
                <a:lnTo>
                  <a:pt x="3807" y="342"/>
                </a:lnTo>
                <a:lnTo>
                  <a:pt x="3812" y="345"/>
                </a:lnTo>
                <a:lnTo>
                  <a:pt x="3816" y="348"/>
                </a:lnTo>
                <a:lnTo>
                  <a:pt x="3819" y="352"/>
                </a:lnTo>
                <a:lnTo>
                  <a:pt x="3822" y="356"/>
                </a:lnTo>
                <a:lnTo>
                  <a:pt x="3823" y="360"/>
                </a:lnTo>
                <a:lnTo>
                  <a:pt x="3824" y="365"/>
                </a:lnTo>
                <a:lnTo>
                  <a:pt x="3823" y="370"/>
                </a:lnTo>
                <a:lnTo>
                  <a:pt x="3822" y="375"/>
                </a:lnTo>
                <a:lnTo>
                  <a:pt x="3819" y="379"/>
                </a:lnTo>
                <a:lnTo>
                  <a:pt x="3816" y="383"/>
                </a:lnTo>
                <a:lnTo>
                  <a:pt x="3812" y="386"/>
                </a:lnTo>
                <a:lnTo>
                  <a:pt x="3807" y="388"/>
                </a:lnTo>
                <a:lnTo>
                  <a:pt x="3802" y="390"/>
                </a:lnTo>
                <a:lnTo>
                  <a:pt x="3797" y="390"/>
                </a:lnTo>
                <a:close/>
                <a:moveTo>
                  <a:pt x="3772" y="413"/>
                </a:moveTo>
                <a:lnTo>
                  <a:pt x="3822" y="413"/>
                </a:lnTo>
                <a:lnTo>
                  <a:pt x="3822" y="590"/>
                </a:lnTo>
                <a:lnTo>
                  <a:pt x="3772" y="590"/>
                </a:lnTo>
                <a:lnTo>
                  <a:pt x="3772" y="413"/>
                </a:lnTo>
                <a:close/>
                <a:moveTo>
                  <a:pt x="3955" y="413"/>
                </a:moveTo>
                <a:lnTo>
                  <a:pt x="3955" y="450"/>
                </a:lnTo>
                <a:lnTo>
                  <a:pt x="3921" y="450"/>
                </a:lnTo>
                <a:lnTo>
                  <a:pt x="3921" y="535"/>
                </a:lnTo>
                <a:lnTo>
                  <a:pt x="3922" y="540"/>
                </a:lnTo>
                <a:lnTo>
                  <a:pt x="3923" y="544"/>
                </a:lnTo>
                <a:lnTo>
                  <a:pt x="3923" y="545"/>
                </a:lnTo>
                <a:lnTo>
                  <a:pt x="3924" y="547"/>
                </a:lnTo>
                <a:lnTo>
                  <a:pt x="3926" y="549"/>
                </a:lnTo>
                <a:lnTo>
                  <a:pt x="3929" y="551"/>
                </a:lnTo>
                <a:lnTo>
                  <a:pt x="3931" y="552"/>
                </a:lnTo>
                <a:lnTo>
                  <a:pt x="3935" y="552"/>
                </a:lnTo>
                <a:lnTo>
                  <a:pt x="3938" y="553"/>
                </a:lnTo>
                <a:lnTo>
                  <a:pt x="3945" y="552"/>
                </a:lnTo>
                <a:lnTo>
                  <a:pt x="3950" y="551"/>
                </a:lnTo>
                <a:lnTo>
                  <a:pt x="3958" y="587"/>
                </a:lnTo>
                <a:lnTo>
                  <a:pt x="3948" y="590"/>
                </a:lnTo>
                <a:lnTo>
                  <a:pt x="3940" y="591"/>
                </a:lnTo>
                <a:lnTo>
                  <a:pt x="3931" y="592"/>
                </a:lnTo>
                <a:lnTo>
                  <a:pt x="3925" y="592"/>
                </a:lnTo>
                <a:lnTo>
                  <a:pt x="3919" y="592"/>
                </a:lnTo>
                <a:lnTo>
                  <a:pt x="3913" y="591"/>
                </a:lnTo>
                <a:lnTo>
                  <a:pt x="3907" y="590"/>
                </a:lnTo>
                <a:lnTo>
                  <a:pt x="3902" y="588"/>
                </a:lnTo>
                <a:lnTo>
                  <a:pt x="3896" y="586"/>
                </a:lnTo>
                <a:lnTo>
                  <a:pt x="3892" y="583"/>
                </a:lnTo>
                <a:lnTo>
                  <a:pt x="3887" y="581"/>
                </a:lnTo>
                <a:lnTo>
                  <a:pt x="3884" y="577"/>
                </a:lnTo>
                <a:lnTo>
                  <a:pt x="3880" y="573"/>
                </a:lnTo>
                <a:lnTo>
                  <a:pt x="3878" y="569"/>
                </a:lnTo>
                <a:lnTo>
                  <a:pt x="3875" y="564"/>
                </a:lnTo>
                <a:lnTo>
                  <a:pt x="3874" y="559"/>
                </a:lnTo>
                <a:lnTo>
                  <a:pt x="3872" y="554"/>
                </a:lnTo>
                <a:lnTo>
                  <a:pt x="3872" y="548"/>
                </a:lnTo>
                <a:lnTo>
                  <a:pt x="3871" y="542"/>
                </a:lnTo>
                <a:lnTo>
                  <a:pt x="3871" y="450"/>
                </a:lnTo>
                <a:lnTo>
                  <a:pt x="3847" y="450"/>
                </a:lnTo>
                <a:lnTo>
                  <a:pt x="3847" y="413"/>
                </a:lnTo>
                <a:lnTo>
                  <a:pt x="3871" y="413"/>
                </a:lnTo>
                <a:lnTo>
                  <a:pt x="3871" y="371"/>
                </a:lnTo>
                <a:lnTo>
                  <a:pt x="3921" y="371"/>
                </a:lnTo>
                <a:lnTo>
                  <a:pt x="3921" y="413"/>
                </a:lnTo>
                <a:lnTo>
                  <a:pt x="3955" y="413"/>
                </a:lnTo>
                <a:close/>
                <a:moveTo>
                  <a:pt x="4062" y="593"/>
                </a:moveTo>
                <a:lnTo>
                  <a:pt x="4056" y="593"/>
                </a:lnTo>
                <a:lnTo>
                  <a:pt x="4049" y="592"/>
                </a:lnTo>
                <a:lnTo>
                  <a:pt x="4037" y="590"/>
                </a:lnTo>
                <a:lnTo>
                  <a:pt x="4031" y="589"/>
                </a:lnTo>
                <a:lnTo>
                  <a:pt x="4026" y="587"/>
                </a:lnTo>
                <a:lnTo>
                  <a:pt x="4015" y="582"/>
                </a:lnTo>
                <a:lnTo>
                  <a:pt x="4011" y="579"/>
                </a:lnTo>
                <a:lnTo>
                  <a:pt x="4006" y="576"/>
                </a:lnTo>
                <a:lnTo>
                  <a:pt x="4002" y="572"/>
                </a:lnTo>
                <a:lnTo>
                  <a:pt x="3998" y="569"/>
                </a:lnTo>
                <a:lnTo>
                  <a:pt x="3991" y="560"/>
                </a:lnTo>
                <a:lnTo>
                  <a:pt x="3988" y="555"/>
                </a:lnTo>
                <a:lnTo>
                  <a:pt x="3985" y="550"/>
                </a:lnTo>
                <a:lnTo>
                  <a:pt x="3981" y="540"/>
                </a:lnTo>
                <a:lnTo>
                  <a:pt x="3979" y="534"/>
                </a:lnTo>
                <a:lnTo>
                  <a:pt x="3977" y="528"/>
                </a:lnTo>
                <a:lnTo>
                  <a:pt x="3976" y="522"/>
                </a:lnTo>
                <a:lnTo>
                  <a:pt x="3975" y="516"/>
                </a:lnTo>
                <a:lnTo>
                  <a:pt x="3975" y="509"/>
                </a:lnTo>
                <a:lnTo>
                  <a:pt x="3975" y="502"/>
                </a:lnTo>
                <a:lnTo>
                  <a:pt x="3975" y="495"/>
                </a:lnTo>
                <a:lnTo>
                  <a:pt x="3975" y="489"/>
                </a:lnTo>
                <a:lnTo>
                  <a:pt x="3976" y="483"/>
                </a:lnTo>
                <a:lnTo>
                  <a:pt x="3977" y="477"/>
                </a:lnTo>
                <a:lnTo>
                  <a:pt x="3981" y="465"/>
                </a:lnTo>
                <a:lnTo>
                  <a:pt x="3983" y="459"/>
                </a:lnTo>
                <a:lnTo>
                  <a:pt x="3985" y="454"/>
                </a:lnTo>
                <a:lnTo>
                  <a:pt x="3991" y="445"/>
                </a:lnTo>
                <a:lnTo>
                  <a:pt x="3994" y="440"/>
                </a:lnTo>
                <a:lnTo>
                  <a:pt x="3998" y="436"/>
                </a:lnTo>
                <a:lnTo>
                  <a:pt x="4002" y="432"/>
                </a:lnTo>
                <a:lnTo>
                  <a:pt x="4006" y="428"/>
                </a:lnTo>
                <a:lnTo>
                  <a:pt x="4015" y="422"/>
                </a:lnTo>
                <a:lnTo>
                  <a:pt x="4020" y="419"/>
                </a:lnTo>
                <a:lnTo>
                  <a:pt x="4025" y="417"/>
                </a:lnTo>
                <a:lnTo>
                  <a:pt x="4030" y="415"/>
                </a:lnTo>
                <a:lnTo>
                  <a:pt x="4036" y="413"/>
                </a:lnTo>
                <a:lnTo>
                  <a:pt x="4042" y="412"/>
                </a:lnTo>
                <a:lnTo>
                  <a:pt x="4048" y="411"/>
                </a:lnTo>
                <a:lnTo>
                  <a:pt x="4060" y="411"/>
                </a:lnTo>
                <a:lnTo>
                  <a:pt x="4072" y="411"/>
                </a:lnTo>
                <a:lnTo>
                  <a:pt x="4083" y="413"/>
                </a:lnTo>
                <a:lnTo>
                  <a:pt x="4088" y="414"/>
                </a:lnTo>
                <a:lnTo>
                  <a:pt x="4093" y="416"/>
                </a:lnTo>
                <a:lnTo>
                  <a:pt x="4103" y="421"/>
                </a:lnTo>
                <a:lnTo>
                  <a:pt x="4111" y="426"/>
                </a:lnTo>
                <a:lnTo>
                  <a:pt x="4116" y="429"/>
                </a:lnTo>
                <a:lnTo>
                  <a:pt x="4119" y="433"/>
                </a:lnTo>
                <a:lnTo>
                  <a:pt x="4126" y="441"/>
                </a:lnTo>
                <a:lnTo>
                  <a:pt x="4129" y="446"/>
                </a:lnTo>
                <a:lnTo>
                  <a:pt x="4132" y="450"/>
                </a:lnTo>
                <a:lnTo>
                  <a:pt x="4135" y="456"/>
                </a:lnTo>
                <a:lnTo>
                  <a:pt x="4137" y="461"/>
                </a:lnTo>
                <a:lnTo>
                  <a:pt x="4139" y="467"/>
                </a:lnTo>
                <a:lnTo>
                  <a:pt x="4141" y="473"/>
                </a:lnTo>
                <a:lnTo>
                  <a:pt x="4142" y="479"/>
                </a:lnTo>
                <a:lnTo>
                  <a:pt x="4143" y="486"/>
                </a:lnTo>
                <a:lnTo>
                  <a:pt x="4143" y="493"/>
                </a:lnTo>
                <a:lnTo>
                  <a:pt x="4143" y="500"/>
                </a:lnTo>
                <a:lnTo>
                  <a:pt x="4143" y="514"/>
                </a:lnTo>
                <a:lnTo>
                  <a:pt x="4023" y="514"/>
                </a:lnTo>
                <a:lnTo>
                  <a:pt x="4023" y="519"/>
                </a:lnTo>
                <a:lnTo>
                  <a:pt x="4024" y="523"/>
                </a:lnTo>
                <a:lnTo>
                  <a:pt x="4026" y="532"/>
                </a:lnTo>
                <a:lnTo>
                  <a:pt x="4027" y="535"/>
                </a:lnTo>
                <a:lnTo>
                  <a:pt x="4029" y="539"/>
                </a:lnTo>
                <a:lnTo>
                  <a:pt x="4031" y="542"/>
                </a:lnTo>
                <a:lnTo>
                  <a:pt x="4034" y="545"/>
                </a:lnTo>
                <a:lnTo>
                  <a:pt x="4037" y="548"/>
                </a:lnTo>
                <a:lnTo>
                  <a:pt x="4040" y="550"/>
                </a:lnTo>
                <a:lnTo>
                  <a:pt x="4043" y="552"/>
                </a:lnTo>
                <a:lnTo>
                  <a:pt x="4047" y="554"/>
                </a:lnTo>
                <a:lnTo>
                  <a:pt x="4050" y="555"/>
                </a:lnTo>
                <a:lnTo>
                  <a:pt x="4054" y="556"/>
                </a:lnTo>
                <a:lnTo>
                  <a:pt x="4063" y="557"/>
                </a:lnTo>
                <a:lnTo>
                  <a:pt x="4069" y="556"/>
                </a:lnTo>
                <a:lnTo>
                  <a:pt x="4075" y="555"/>
                </a:lnTo>
                <a:lnTo>
                  <a:pt x="4080" y="554"/>
                </a:lnTo>
                <a:lnTo>
                  <a:pt x="4084" y="551"/>
                </a:lnTo>
                <a:lnTo>
                  <a:pt x="4087" y="550"/>
                </a:lnTo>
                <a:lnTo>
                  <a:pt x="4089" y="548"/>
                </a:lnTo>
                <a:lnTo>
                  <a:pt x="4092" y="545"/>
                </a:lnTo>
                <a:lnTo>
                  <a:pt x="4095" y="541"/>
                </a:lnTo>
                <a:lnTo>
                  <a:pt x="4097" y="536"/>
                </a:lnTo>
                <a:lnTo>
                  <a:pt x="4142" y="539"/>
                </a:lnTo>
                <a:lnTo>
                  <a:pt x="4141" y="545"/>
                </a:lnTo>
                <a:lnTo>
                  <a:pt x="4139" y="551"/>
                </a:lnTo>
                <a:lnTo>
                  <a:pt x="4136" y="556"/>
                </a:lnTo>
                <a:lnTo>
                  <a:pt x="4133" y="561"/>
                </a:lnTo>
                <a:lnTo>
                  <a:pt x="4130" y="566"/>
                </a:lnTo>
                <a:lnTo>
                  <a:pt x="4126" y="570"/>
                </a:lnTo>
                <a:lnTo>
                  <a:pt x="4121" y="575"/>
                </a:lnTo>
                <a:lnTo>
                  <a:pt x="4116" y="578"/>
                </a:lnTo>
                <a:lnTo>
                  <a:pt x="4111" y="582"/>
                </a:lnTo>
                <a:lnTo>
                  <a:pt x="4105" y="585"/>
                </a:lnTo>
                <a:lnTo>
                  <a:pt x="4099" y="587"/>
                </a:lnTo>
                <a:lnTo>
                  <a:pt x="4092" y="589"/>
                </a:lnTo>
                <a:lnTo>
                  <a:pt x="4089" y="590"/>
                </a:lnTo>
                <a:lnTo>
                  <a:pt x="4085" y="591"/>
                </a:lnTo>
                <a:lnTo>
                  <a:pt x="4078" y="592"/>
                </a:lnTo>
                <a:lnTo>
                  <a:pt x="4070" y="593"/>
                </a:lnTo>
                <a:lnTo>
                  <a:pt x="4062" y="593"/>
                </a:lnTo>
                <a:close/>
                <a:moveTo>
                  <a:pt x="4023" y="483"/>
                </a:moveTo>
                <a:lnTo>
                  <a:pt x="4097" y="483"/>
                </a:lnTo>
                <a:lnTo>
                  <a:pt x="4097" y="480"/>
                </a:lnTo>
                <a:lnTo>
                  <a:pt x="4097" y="476"/>
                </a:lnTo>
                <a:lnTo>
                  <a:pt x="4096" y="472"/>
                </a:lnTo>
                <a:lnTo>
                  <a:pt x="4095" y="469"/>
                </a:lnTo>
                <a:lnTo>
                  <a:pt x="4093" y="466"/>
                </a:lnTo>
                <a:lnTo>
                  <a:pt x="4092" y="463"/>
                </a:lnTo>
                <a:lnTo>
                  <a:pt x="4089" y="460"/>
                </a:lnTo>
                <a:lnTo>
                  <a:pt x="4087" y="457"/>
                </a:lnTo>
                <a:lnTo>
                  <a:pt x="4082" y="453"/>
                </a:lnTo>
                <a:lnTo>
                  <a:pt x="4076" y="450"/>
                </a:lnTo>
                <a:lnTo>
                  <a:pt x="4069" y="448"/>
                </a:lnTo>
                <a:lnTo>
                  <a:pt x="4061" y="447"/>
                </a:lnTo>
                <a:lnTo>
                  <a:pt x="4053" y="448"/>
                </a:lnTo>
                <a:lnTo>
                  <a:pt x="4050" y="449"/>
                </a:lnTo>
                <a:lnTo>
                  <a:pt x="4046" y="450"/>
                </a:lnTo>
                <a:lnTo>
                  <a:pt x="4040" y="453"/>
                </a:lnTo>
                <a:lnTo>
                  <a:pt x="4037" y="455"/>
                </a:lnTo>
                <a:lnTo>
                  <a:pt x="4034" y="458"/>
                </a:lnTo>
                <a:lnTo>
                  <a:pt x="4030" y="463"/>
                </a:lnTo>
                <a:lnTo>
                  <a:pt x="4026" y="470"/>
                </a:lnTo>
                <a:lnTo>
                  <a:pt x="4025" y="473"/>
                </a:lnTo>
                <a:lnTo>
                  <a:pt x="4024" y="476"/>
                </a:lnTo>
                <a:lnTo>
                  <a:pt x="4023" y="483"/>
                </a:lnTo>
                <a:close/>
                <a:moveTo>
                  <a:pt x="4267" y="413"/>
                </a:moveTo>
                <a:lnTo>
                  <a:pt x="4267" y="450"/>
                </a:lnTo>
                <a:lnTo>
                  <a:pt x="4234" y="450"/>
                </a:lnTo>
                <a:lnTo>
                  <a:pt x="4234" y="535"/>
                </a:lnTo>
                <a:lnTo>
                  <a:pt x="4234" y="540"/>
                </a:lnTo>
                <a:lnTo>
                  <a:pt x="4235" y="544"/>
                </a:lnTo>
                <a:lnTo>
                  <a:pt x="4236" y="545"/>
                </a:lnTo>
                <a:lnTo>
                  <a:pt x="4236" y="547"/>
                </a:lnTo>
                <a:lnTo>
                  <a:pt x="4238" y="549"/>
                </a:lnTo>
                <a:lnTo>
                  <a:pt x="4241" y="551"/>
                </a:lnTo>
                <a:lnTo>
                  <a:pt x="4244" y="552"/>
                </a:lnTo>
                <a:lnTo>
                  <a:pt x="4247" y="552"/>
                </a:lnTo>
                <a:lnTo>
                  <a:pt x="4250" y="553"/>
                </a:lnTo>
                <a:lnTo>
                  <a:pt x="4257" y="552"/>
                </a:lnTo>
                <a:lnTo>
                  <a:pt x="4263" y="551"/>
                </a:lnTo>
                <a:lnTo>
                  <a:pt x="4270" y="587"/>
                </a:lnTo>
                <a:lnTo>
                  <a:pt x="4260" y="590"/>
                </a:lnTo>
                <a:lnTo>
                  <a:pt x="4253" y="591"/>
                </a:lnTo>
                <a:lnTo>
                  <a:pt x="4244" y="592"/>
                </a:lnTo>
                <a:lnTo>
                  <a:pt x="4237" y="592"/>
                </a:lnTo>
                <a:lnTo>
                  <a:pt x="4231" y="592"/>
                </a:lnTo>
                <a:lnTo>
                  <a:pt x="4225" y="591"/>
                </a:lnTo>
                <a:lnTo>
                  <a:pt x="4220" y="590"/>
                </a:lnTo>
                <a:lnTo>
                  <a:pt x="4214" y="588"/>
                </a:lnTo>
                <a:lnTo>
                  <a:pt x="4210" y="586"/>
                </a:lnTo>
                <a:lnTo>
                  <a:pt x="4205" y="583"/>
                </a:lnTo>
                <a:lnTo>
                  <a:pt x="4201" y="581"/>
                </a:lnTo>
                <a:lnTo>
                  <a:pt x="4197" y="577"/>
                </a:lnTo>
                <a:lnTo>
                  <a:pt x="4194" y="573"/>
                </a:lnTo>
                <a:lnTo>
                  <a:pt x="4191" y="569"/>
                </a:lnTo>
                <a:lnTo>
                  <a:pt x="4189" y="564"/>
                </a:lnTo>
                <a:lnTo>
                  <a:pt x="4187" y="559"/>
                </a:lnTo>
                <a:lnTo>
                  <a:pt x="4186" y="554"/>
                </a:lnTo>
                <a:lnTo>
                  <a:pt x="4185" y="548"/>
                </a:lnTo>
                <a:lnTo>
                  <a:pt x="4185" y="542"/>
                </a:lnTo>
                <a:lnTo>
                  <a:pt x="4185" y="450"/>
                </a:lnTo>
                <a:lnTo>
                  <a:pt x="4161" y="450"/>
                </a:lnTo>
                <a:lnTo>
                  <a:pt x="4161" y="413"/>
                </a:lnTo>
                <a:lnTo>
                  <a:pt x="4185" y="413"/>
                </a:lnTo>
                <a:lnTo>
                  <a:pt x="4185" y="371"/>
                </a:lnTo>
                <a:lnTo>
                  <a:pt x="4234" y="371"/>
                </a:lnTo>
                <a:lnTo>
                  <a:pt x="4234" y="413"/>
                </a:lnTo>
                <a:lnTo>
                  <a:pt x="4267" y="413"/>
                </a:lnTo>
                <a:close/>
                <a:moveTo>
                  <a:pt x="4376" y="593"/>
                </a:moveTo>
                <a:lnTo>
                  <a:pt x="4369" y="593"/>
                </a:lnTo>
                <a:lnTo>
                  <a:pt x="4363" y="592"/>
                </a:lnTo>
                <a:lnTo>
                  <a:pt x="4349" y="590"/>
                </a:lnTo>
                <a:lnTo>
                  <a:pt x="4344" y="589"/>
                </a:lnTo>
                <a:lnTo>
                  <a:pt x="4338" y="587"/>
                </a:lnTo>
                <a:lnTo>
                  <a:pt x="4328" y="582"/>
                </a:lnTo>
                <a:lnTo>
                  <a:pt x="4323" y="579"/>
                </a:lnTo>
                <a:lnTo>
                  <a:pt x="4319" y="576"/>
                </a:lnTo>
                <a:lnTo>
                  <a:pt x="4314" y="572"/>
                </a:lnTo>
                <a:lnTo>
                  <a:pt x="4310" y="569"/>
                </a:lnTo>
                <a:lnTo>
                  <a:pt x="4303" y="560"/>
                </a:lnTo>
                <a:lnTo>
                  <a:pt x="4300" y="555"/>
                </a:lnTo>
                <a:lnTo>
                  <a:pt x="4298" y="550"/>
                </a:lnTo>
                <a:lnTo>
                  <a:pt x="4293" y="540"/>
                </a:lnTo>
                <a:lnTo>
                  <a:pt x="4291" y="534"/>
                </a:lnTo>
                <a:lnTo>
                  <a:pt x="4290" y="528"/>
                </a:lnTo>
                <a:lnTo>
                  <a:pt x="4289" y="522"/>
                </a:lnTo>
                <a:lnTo>
                  <a:pt x="4288" y="516"/>
                </a:lnTo>
                <a:lnTo>
                  <a:pt x="4287" y="509"/>
                </a:lnTo>
                <a:lnTo>
                  <a:pt x="4287" y="502"/>
                </a:lnTo>
                <a:lnTo>
                  <a:pt x="4287" y="495"/>
                </a:lnTo>
                <a:lnTo>
                  <a:pt x="4288" y="489"/>
                </a:lnTo>
                <a:lnTo>
                  <a:pt x="4289" y="483"/>
                </a:lnTo>
                <a:lnTo>
                  <a:pt x="4290" y="477"/>
                </a:lnTo>
                <a:lnTo>
                  <a:pt x="4293" y="465"/>
                </a:lnTo>
                <a:lnTo>
                  <a:pt x="4295" y="459"/>
                </a:lnTo>
                <a:lnTo>
                  <a:pt x="4298" y="454"/>
                </a:lnTo>
                <a:lnTo>
                  <a:pt x="4303" y="445"/>
                </a:lnTo>
                <a:lnTo>
                  <a:pt x="4307" y="440"/>
                </a:lnTo>
                <a:lnTo>
                  <a:pt x="4310" y="436"/>
                </a:lnTo>
                <a:lnTo>
                  <a:pt x="4314" y="432"/>
                </a:lnTo>
                <a:lnTo>
                  <a:pt x="4318" y="428"/>
                </a:lnTo>
                <a:lnTo>
                  <a:pt x="4327" y="422"/>
                </a:lnTo>
                <a:lnTo>
                  <a:pt x="4332" y="419"/>
                </a:lnTo>
                <a:lnTo>
                  <a:pt x="4338" y="417"/>
                </a:lnTo>
                <a:lnTo>
                  <a:pt x="4343" y="415"/>
                </a:lnTo>
                <a:lnTo>
                  <a:pt x="4348" y="413"/>
                </a:lnTo>
                <a:lnTo>
                  <a:pt x="4354" y="412"/>
                </a:lnTo>
                <a:lnTo>
                  <a:pt x="4361" y="411"/>
                </a:lnTo>
                <a:lnTo>
                  <a:pt x="4374" y="411"/>
                </a:lnTo>
                <a:lnTo>
                  <a:pt x="4385" y="411"/>
                </a:lnTo>
                <a:lnTo>
                  <a:pt x="4396" y="413"/>
                </a:lnTo>
                <a:lnTo>
                  <a:pt x="4401" y="414"/>
                </a:lnTo>
                <a:lnTo>
                  <a:pt x="4406" y="416"/>
                </a:lnTo>
                <a:lnTo>
                  <a:pt x="4416" y="421"/>
                </a:lnTo>
                <a:lnTo>
                  <a:pt x="4425" y="426"/>
                </a:lnTo>
                <a:lnTo>
                  <a:pt x="4429" y="429"/>
                </a:lnTo>
                <a:lnTo>
                  <a:pt x="4433" y="433"/>
                </a:lnTo>
                <a:lnTo>
                  <a:pt x="4440" y="441"/>
                </a:lnTo>
                <a:lnTo>
                  <a:pt x="4443" y="446"/>
                </a:lnTo>
                <a:lnTo>
                  <a:pt x="4446" y="450"/>
                </a:lnTo>
                <a:lnTo>
                  <a:pt x="4448" y="456"/>
                </a:lnTo>
                <a:lnTo>
                  <a:pt x="4451" y="461"/>
                </a:lnTo>
                <a:lnTo>
                  <a:pt x="4453" y="467"/>
                </a:lnTo>
                <a:lnTo>
                  <a:pt x="4454" y="473"/>
                </a:lnTo>
                <a:lnTo>
                  <a:pt x="4455" y="479"/>
                </a:lnTo>
                <a:lnTo>
                  <a:pt x="4456" y="486"/>
                </a:lnTo>
                <a:lnTo>
                  <a:pt x="4457" y="493"/>
                </a:lnTo>
                <a:lnTo>
                  <a:pt x="4457" y="500"/>
                </a:lnTo>
                <a:lnTo>
                  <a:pt x="4457" y="514"/>
                </a:lnTo>
                <a:lnTo>
                  <a:pt x="4335" y="514"/>
                </a:lnTo>
                <a:lnTo>
                  <a:pt x="4336" y="519"/>
                </a:lnTo>
                <a:lnTo>
                  <a:pt x="4336" y="523"/>
                </a:lnTo>
                <a:lnTo>
                  <a:pt x="4338" y="532"/>
                </a:lnTo>
                <a:lnTo>
                  <a:pt x="4342" y="539"/>
                </a:lnTo>
                <a:lnTo>
                  <a:pt x="4344" y="542"/>
                </a:lnTo>
                <a:lnTo>
                  <a:pt x="4346" y="545"/>
                </a:lnTo>
                <a:lnTo>
                  <a:pt x="4349" y="548"/>
                </a:lnTo>
                <a:lnTo>
                  <a:pt x="4352" y="550"/>
                </a:lnTo>
                <a:lnTo>
                  <a:pt x="4355" y="552"/>
                </a:lnTo>
                <a:lnTo>
                  <a:pt x="4360" y="554"/>
                </a:lnTo>
                <a:lnTo>
                  <a:pt x="4364" y="555"/>
                </a:lnTo>
                <a:lnTo>
                  <a:pt x="4368" y="556"/>
                </a:lnTo>
                <a:lnTo>
                  <a:pt x="4377" y="557"/>
                </a:lnTo>
                <a:lnTo>
                  <a:pt x="4382" y="556"/>
                </a:lnTo>
                <a:lnTo>
                  <a:pt x="4388" y="555"/>
                </a:lnTo>
                <a:lnTo>
                  <a:pt x="4393" y="554"/>
                </a:lnTo>
                <a:lnTo>
                  <a:pt x="4398" y="551"/>
                </a:lnTo>
                <a:lnTo>
                  <a:pt x="4400" y="550"/>
                </a:lnTo>
                <a:lnTo>
                  <a:pt x="4402" y="548"/>
                </a:lnTo>
                <a:lnTo>
                  <a:pt x="4405" y="545"/>
                </a:lnTo>
                <a:lnTo>
                  <a:pt x="4408" y="541"/>
                </a:lnTo>
                <a:lnTo>
                  <a:pt x="4410" y="536"/>
                </a:lnTo>
                <a:lnTo>
                  <a:pt x="4456" y="539"/>
                </a:lnTo>
                <a:lnTo>
                  <a:pt x="4454" y="545"/>
                </a:lnTo>
                <a:lnTo>
                  <a:pt x="4452" y="551"/>
                </a:lnTo>
                <a:lnTo>
                  <a:pt x="4450" y="556"/>
                </a:lnTo>
                <a:lnTo>
                  <a:pt x="4447" y="561"/>
                </a:lnTo>
                <a:lnTo>
                  <a:pt x="4443" y="566"/>
                </a:lnTo>
                <a:lnTo>
                  <a:pt x="4439" y="570"/>
                </a:lnTo>
                <a:lnTo>
                  <a:pt x="4435" y="575"/>
                </a:lnTo>
                <a:lnTo>
                  <a:pt x="4430" y="578"/>
                </a:lnTo>
                <a:lnTo>
                  <a:pt x="4424" y="582"/>
                </a:lnTo>
                <a:lnTo>
                  <a:pt x="4418" y="585"/>
                </a:lnTo>
                <a:lnTo>
                  <a:pt x="4412" y="587"/>
                </a:lnTo>
                <a:lnTo>
                  <a:pt x="4406" y="589"/>
                </a:lnTo>
                <a:lnTo>
                  <a:pt x="4402" y="590"/>
                </a:lnTo>
                <a:lnTo>
                  <a:pt x="4399" y="591"/>
                </a:lnTo>
                <a:lnTo>
                  <a:pt x="4391" y="592"/>
                </a:lnTo>
                <a:lnTo>
                  <a:pt x="4384" y="593"/>
                </a:lnTo>
                <a:lnTo>
                  <a:pt x="4376" y="593"/>
                </a:lnTo>
                <a:close/>
                <a:moveTo>
                  <a:pt x="4335" y="483"/>
                </a:moveTo>
                <a:lnTo>
                  <a:pt x="4411" y="483"/>
                </a:lnTo>
                <a:lnTo>
                  <a:pt x="4411" y="480"/>
                </a:lnTo>
                <a:lnTo>
                  <a:pt x="4410" y="476"/>
                </a:lnTo>
                <a:lnTo>
                  <a:pt x="4409" y="472"/>
                </a:lnTo>
                <a:lnTo>
                  <a:pt x="4408" y="469"/>
                </a:lnTo>
                <a:lnTo>
                  <a:pt x="4407" y="466"/>
                </a:lnTo>
                <a:lnTo>
                  <a:pt x="4405" y="463"/>
                </a:lnTo>
                <a:lnTo>
                  <a:pt x="4403" y="460"/>
                </a:lnTo>
                <a:lnTo>
                  <a:pt x="4401" y="457"/>
                </a:lnTo>
                <a:lnTo>
                  <a:pt x="4395" y="453"/>
                </a:lnTo>
                <a:lnTo>
                  <a:pt x="4389" y="450"/>
                </a:lnTo>
                <a:lnTo>
                  <a:pt x="4382" y="448"/>
                </a:lnTo>
                <a:lnTo>
                  <a:pt x="4375" y="447"/>
                </a:lnTo>
                <a:lnTo>
                  <a:pt x="4367" y="448"/>
                </a:lnTo>
                <a:lnTo>
                  <a:pt x="4363" y="449"/>
                </a:lnTo>
                <a:lnTo>
                  <a:pt x="4360" y="450"/>
                </a:lnTo>
                <a:lnTo>
                  <a:pt x="4352" y="453"/>
                </a:lnTo>
                <a:lnTo>
                  <a:pt x="4349" y="455"/>
                </a:lnTo>
                <a:lnTo>
                  <a:pt x="4347" y="458"/>
                </a:lnTo>
                <a:lnTo>
                  <a:pt x="4342" y="463"/>
                </a:lnTo>
                <a:lnTo>
                  <a:pt x="4339" y="470"/>
                </a:lnTo>
                <a:lnTo>
                  <a:pt x="4337" y="473"/>
                </a:lnTo>
                <a:lnTo>
                  <a:pt x="4336" y="476"/>
                </a:lnTo>
                <a:lnTo>
                  <a:pt x="4335" y="483"/>
                </a:lnTo>
                <a:close/>
                <a:moveTo>
                  <a:pt x="4580" y="413"/>
                </a:moveTo>
                <a:lnTo>
                  <a:pt x="4580" y="450"/>
                </a:lnTo>
                <a:lnTo>
                  <a:pt x="4547" y="450"/>
                </a:lnTo>
                <a:lnTo>
                  <a:pt x="4547" y="535"/>
                </a:lnTo>
                <a:lnTo>
                  <a:pt x="4548" y="540"/>
                </a:lnTo>
                <a:lnTo>
                  <a:pt x="4548" y="544"/>
                </a:lnTo>
                <a:lnTo>
                  <a:pt x="4549" y="545"/>
                </a:lnTo>
                <a:lnTo>
                  <a:pt x="4550" y="547"/>
                </a:lnTo>
                <a:lnTo>
                  <a:pt x="4552" y="549"/>
                </a:lnTo>
                <a:lnTo>
                  <a:pt x="4554" y="551"/>
                </a:lnTo>
                <a:lnTo>
                  <a:pt x="4557" y="552"/>
                </a:lnTo>
                <a:lnTo>
                  <a:pt x="4560" y="552"/>
                </a:lnTo>
                <a:lnTo>
                  <a:pt x="4564" y="553"/>
                </a:lnTo>
                <a:lnTo>
                  <a:pt x="4571" y="552"/>
                </a:lnTo>
                <a:lnTo>
                  <a:pt x="4576" y="551"/>
                </a:lnTo>
                <a:lnTo>
                  <a:pt x="4584" y="587"/>
                </a:lnTo>
                <a:lnTo>
                  <a:pt x="4573" y="590"/>
                </a:lnTo>
                <a:lnTo>
                  <a:pt x="4566" y="591"/>
                </a:lnTo>
                <a:lnTo>
                  <a:pt x="4557" y="592"/>
                </a:lnTo>
                <a:lnTo>
                  <a:pt x="4551" y="592"/>
                </a:lnTo>
                <a:lnTo>
                  <a:pt x="4544" y="592"/>
                </a:lnTo>
                <a:lnTo>
                  <a:pt x="4539" y="591"/>
                </a:lnTo>
                <a:lnTo>
                  <a:pt x="4533" y="590"/>
                </a:lnTo>
                <a:lnTo>
                  <a:pt x="4528" y="588"/>
                </a:lnTo>
                <a:lnTo>
                  <a:pt x="4523" y="586"/>
                </a:lnTo>
                <a:lnTo>
                  <a:pt x="4518" y="583"/>
                </a:lnTo>
                <a:lnTo>
                  <a:pt x="4514" y="581"/>
                </a:lnTo>
                <a:lnTo>
                  <a:pt x="4510" y="577"/>
                </a:lnTo>
                <a:lnTo>
                  <a:pt x="4507" y="573"/>
                </a:lnTo>
                <a:lnTo>
                  <a:pt x="4504" y="569"/>
                </a:lnTo>
                <a:lnTo>
                  <a:pt x="4502" y="564"/>
                </a:lnTo>
                <a:lnTo>
                  <a:pt x="4500" y="559"/>
                </a:lnTo>
                <a:lnTo>
                  <a:pt x="4499" y="554"/>
                </a:lnTo>
                <a:lnTo>
                  <a:pt x="4498" y="548"/>
                </a:lnTo>
                <a:lnTo>
                  <a:pt x="4498" y="542"/>
                </a:lnTo>
                <a:lnTo>
                  <a:pt x="4498" y="450"/>
                </a:lnTo>
                <a:lnTo>
                  <a:pt x="4474" y="450"/>
                </a:lnTo>
                <a:lnTo>
                  <a:pt x="4474" y="413"/>
                </a:lnTo>
                <a:lnTo>
                  <a:pt x="4498" y="413"/>
                </a:lnTo>
                <a:lnTo>
                  <a:pt x="4498" y="371"/>
                </a:lnTo>
                <a:lnTo>
                  <a:pt x="4547" y="371"/>
                </a:lnTo>
                <a:lnTo>
                  <a:pt x="4547" y="413"/>
                </a:lnTo>
                <a:lnTo>
                  <a:pt x="4580" y="413"/>
                </a:lnTo>
                <a:close/>
                <a:moveTo>
                  <a:pt x="578" y="585"/>
                </a:moveTo>
                <a:lnTo>
                  <a:pt x="465" y="257"/>
                </a:lnTo>
                <a:lnTo>
                  <a:pt x="352" y="585"/>
                </a:lnTo>
                <a:lnTo>
                  <a:pt x="578" y="585"/>
                </a:lnTo>
                <a:close/>
                <a:moveTo>
                  <a:pt x="930" y="930"/>
                </a:moveTo>
                <a:lnTo>
                  <a:pt x="699" y="930"/>
                </a:lnTo>
                <a:lnTo>
                  <a:pt x="642" y="768"/>
                </a:lnTo>
                <a:lnTo>
                  <a:pt x="288" y="768"/>
                </a:lnTo>
                <a:lnTo>
                  <a:pt x="232" y="930"/>
                </a:lnTo>
                <a:lnTo>
                  <a:pt x="0" y="930"/>
                </a:lnTo>
                <a:lnTo>
                  <a:pt x="162" y="471"/>
                </a:lnTo>
                <a:lnTo>
                  <a:pt x="326" y="12"/>
                </a:lnTo>
                <a:lnTo>
                  <a:pt x="603" y="12"/>
                </a:lnTo>
                <a:lnTo>
                  <a:pt x="767" y="471"/>
                </a:lnTo>
                <a:lnTo>
                  <a:pt x="930" y="930"/>
                </a:lnTo>
                <a:close/>
                <a:moveTo>
                  <a:pt x="1016" y="930"/>
                </a:moveTo>
                <a:lnTo>
                  <a:pt x="1016" y="722"/>
                </a:lnTo>
                <a:lnTo>
                  <a:pt x="1225" y="722"/>
                </a:lnTo>
                <a:lnTo>
                  <a:pt x="1225" y="930"/>
                </a:lnTo>
                <a:lnTo>
                  <a:pt x="1016" y="93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cxnSp>
        <p:nvCxnSpPr>
          <p:cNvPr id="20" name="Straight Connector 19">
            <a:extLst>
              <a:ext uri="{FF2B5EF4-FFF2-40B4-BE49-F238E27FC236}">
                <a16:creationId xmlns:a16="http://schemas.microsoft.com/office/drawing/2014/main" id="{E5214FC4-D5E6-4BFF-BDD7-E1A5F00F21BF}"/>
              </a:ext>
              <a:ext uri="{C183D7F6-B498-43B3-948B-1728B52AA6E4}">
                <adec:decorative xmlns:adec="http://schemas.microsoft.com/office/drawing/2017/decorative" val="1"/>
              </a:ext>
            </a:extLst>
          </p:cNvPr>
          <p:cNvCxnSpPr>
            <a:cxnSpLocks/>
          </p:cNvCxnSpPr>
          <p:nvPr/>
        </p:nvCxnSpPr>
        <p:spPr>
          <a:xfrm>
            <a:off x="6600056" y="1233937"/>
            <a:ext cx="3960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4" name="Date Placeholder 3">
            <a:extLst>
              <a:ext uri="{FF2B5EF4-FFF2-40B4-BE49-F238E27FC236}">
                <a16:creationId xmlns:a16="http://schemas.microsoft.com/office/drawing/2014/main" id="{43A70D3C-0CC8-FE4E-F52B-53CE8B81A6CF}"/>
              </a:ext>
            </a:extLst>
          </p:cNvPr>
          <p:cNvSpPr>
            <a:spLocks noGrp="1"/>
          </p:cNvSpPr>
          <p:nvPr>
            <p:ph type="dt" sz="half" idx="14"/>
          </p:nvPr>
        </p:nvSpPr>
        <p:spPr/>
        <p:txBody>
          <a:bodyPr/>
          <a:lstStyle/>
          <a:p>
            <a:fld id="{4D32C0E9-F6CE-4F30-8D80-9FF45B3657AE}" type="datetime1">
              <a:rPr lang="fi-FI" smtClean="0"/>
              <a:t>25.3.2026</a:t>
            </a:fld>
            <a:endParaRPr lang="fi-FI"/>
          </a:p>
        </p:txBody>
      </p:sp>
      <p:sp>
        <p:nvSpPr>
          <p:cNvPr id="5" name="Footer Placeholder 4">
            <a:extLst>
              <a:ext uri="{FF2B5EF4-FFF2-40B4-BE49-F238E27FC236}">
                <a16:creationId xmlns:a16="http://schemas.microsoft.com/office/drawing/2014/main" id="{6435823F-DD19-8F3B-CB31-DC7AB7F7DD25}"/>
              </a:ext>
            </a:extLst>
          </p:cNvPr>
          <p:cNvSpPr>
            <a:spLocks noGrp="1"/>
          </p:cNvSpPr>
          <p:nvPr>
            <p:ph type="ftr" sz="quarter" idx="15"/>
          </p:nvPr>
        </p:nvSpPr>
        <p:spPr/>
        <p:txBody>
          <a:bodyPr/>
          <a:lstStyle/>
          <a:p>
            <a:endParaRPr lang="fi-FI"/>
          </a:p>
        </p:txBody>
      </p:sp>
      <p:sp>
        <p:nvSpPr>
          <p:cNvPr id="6" name="Slide Number Placeholder 5">
            <a:extLst>
              <a:ext uri="{FF2B5EF4-FFF2-40B4-BE49-F238E27FC236}">
                <a16:creationId xmlns:a16="http://schemas.microsoft.com/office/drawing/2014/main" id="{97CA50C0-8868-D9E3-6151-7FEB6CA03A3F}"/>
              </a:ext>
            </a:extLst>
          </p:cNvPr>
          <p:cNvSpPr>
            <a:spLocks noGrp="1"/>
          </p:cNvSpPr>
          <p:nvPr>
            <p:ph type="sldNum" sz="quarter" idx="16"/>
          </p:nvPr>
        </p:nvSpPr>
        <p:spPr/>
        <p:txBody>
          <a:bodyPr/>
          <a:lstStyle/>
          <a:p>
            <a:fld id="{D701140D-C14F-41CA-99FC-0EF83E8DA40A}" type="slidenum">
              <a:rPr lang="fi-FI" smtClean="0"/>
              <a:pPr/>
              <a:t>‹#›</a:t>
            </a:fld>
            <a:endParaRPr lang="fi-FI"/>
          </a:p>
        </p:txBody>
      </p:sp>
      <p:sp>
        <p:nvSpPr>
          <p:cNvPr id="9" name="Text Placeholder 4">
            <a:extLst>
              <a:ext uri="{FF2B5EF4-FFF2-40B4-BE49-F238E27FC236}">
                <a16:creationId xmlns:a16="http://schemas.microsoft.com/office/drawing/2014/main" id="{85D974B8-11FD-E356-FB5B-3122C8279C54}"/>
              </a:ext>
            </a:extLst>
          </p:cNvPr>
          <p:cNvSpPr>
            <a:spLocks noGrp="1"/>
          </p:cNvSpPr>
          <p:nvPr>
            <p:ph type="body" sz="quarter" idx="17" hasCustomPrompt="1"/>
          </p:nvPr>
        </p:nvSpPr>
        <p:spPr>
          <a:xfrm>
            <a:off x="6600055" y="4869160"/>
            <a:ext cx="5183957" cy="276999"/>
          </a:xfrm>
        </p:spPr>
        <p:txBody>
          <a:bodyPr wrap="square">
            <a:spAutoFit/>
          </a:bodyPr>
          <a:lstStyle>
            <a:lvl1pPr marL="0" indent="0">
              <a:spcBef>
                <a:spcPts val="0"/>
              </a:spcBef>
              <a:buFontTx/>
              <a:buNone/>
              <a:defRPr sz="1800"/>
            </a:lvl1pPr>
            <a:lvl2pPr marL="0" indent="0">
              <a:spcBef>
                <a:spcPts val="0"/>
              </a:spcBef>
              <a:buFontTx/>
              <a:buNone/>
              <a:defRPr sz="1800"/>
            </a:lvl2pPr>
            <a:lvl3pPr marL="0" indent="0">
              <a:spcBef>
                <a:spcPts val="0"/>
              </a:spcBef>
              <a:buFontTx/>
              <a:buNone/>
              <a:defRPr sz="1800"/>
            </a:lvl3pPr>
            <a:lvl4pPr marL="0" indent="0">
              <a:spcBef>
                <a:spcPts val="0"/>
              </a:spcBef>
              <a:buFontTx/>
              <a:buNone/>
              <a:defRPr sz="1800"/>
            </a:lvl4pPr>
            <a:lvl5pPr marL="0" indent="0">
              <a:spcBef>
                <a:spcPts val="0"/>
              </a:spcBef>
              <a:buFontTx/>
              <a:buNone/>
              <a:defRPr sz="1800"/>
            </a:lvl5pPr>
            <a:lvl6pPr marL="0" indent="0">
              <a:spcBef>
                <a:spcPts val="0"/>
              </a:spcBef>
              <a:buFontTx/>
              <a:buNone/>
              <a:defRPr sz="1800"/>
            </a:lvl6pPr>
            <a:lvl7pPr marL="0" indent="0">
              <a:spcBef>
                <a:spcPts val="0"/>
              </a:spcBef>
              <a:buFontTx/>
              <a:buNone/>
              <a:defRPr sz="1800"/>
            </a:lvl7pPr>
            <a:lvl8pPr marL="0" indent="0">
              <a:spcBef>
                <a:spcPts val="0"/>
              </a:spcBef>
              <a:buFontTx/>
              <a:buNone/>
              <a:defRPr sz="1800"/>
            </a:lvl8pPr>
            <a:lvl9pPr marL="0" indent="0">
              <a:spcBef>
                <a:spcPts val="0"/>
              </a:spcBef>
              <a:buFontTx/>
              <a:buNone/>
              <a:defRPr sz="1800"/>
            </a:lvl9pPr>
          </a:lstStyle>
          <a:p>
            <a:pPr lvl="0"/>
            <a:r>
              <a:rPr lang="en-US"/>
              <a:t>Presenter Name / Date / Place</a:t>
            </a:r>
          </a:p>
        </p:txBody>
      </p:sp>
    </p:spTree>
    <p:extLst>
      <p:ext uri="{BB962C8B-B14F-4D97-AF65-F5344CB8AC3E}">
        <p14:creationId xmlns:p14="http://schemas.microsoft.com/office/powerpoint/2010/main" val="3957618104"/>
      </p:ext>
    </p:extLst>
  </p:cSld>
  <p:clrMapOvr>
    <a:masterClrMapping/>
  </p:clrMapOvr>
  <p:extLst>
    <p:ext uri="{DCECCB84-F9BA-43D5-87BE-67443E8EF086}">
      <p15:sldGuideLst xmlns:p15="http://schemas.microsoft.com/office/powerpoint/2012/main"/>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userDrawn="1">
  <p:cSld name="Title Slide Picture Blue">
    <p:bg>
      <p:bgPr>
        <a:solidFill>
          <a:schemeClr val="accent3"/>
        </a:solidFill>
        <a:effectLst/>
      </p:bgPr>
    </p:bg>
    <p:spTree>
      <p:nvGrpSpPr>
        <p:cNvPr id="1" name=""/>
        <p:cNvGrpSpPr/>
        <p:nvPr/>
      </p:nvGrpSpPr>
      <p:grpSpPr>
        <a:xfrm>
          <a:off x="0" y="0"/>
          <a:ext cx="0" cy="0"/>
          <a:chOff x="0" y="0"/>
          <a:chExt cx="0" cy="0"/>
        </a:xfrm>
      </p:grpSpPr>
      <p:sp>
        <p:nvSpPr>
          <p:cNvPr id="7" name="Picture Placeholder 6">
            <a:extLst>
              <a:ext uri="{FF2B5EF4-FFF2-40B4-BE49-F238E27FC236}">
                <a16:creationId xmlns:a16="http://schemas.microsoft.com/office/drawing/2014/main" id="{16CACCF6-B7F1-B81D-EB1E-E2F15D53141E}"/>
              </a:ext>
              <a:ext uri="{C183D7F6-B498-43B3-948B-1728B52AA6E4}">
                <adec:decorative xmlns:adec="http://schemas.microsoft.com/office/drawing/2017/decorative" val="1"/>
              </a:ext>
            </a:extLst>
          </p:cNvPr>
          <p:cNvSpPr>
            <a:spLocks noGrp="1"/>
          </p:cNvSpPr>
          <p:nvPr>
            <p:ph type="pic" sz="quarter" idx="13" hasCustomPrompt="1"/>
          </p:nvPr>
        </p:nvSpPr>
        <p:spPr>
          <a:xfrm>
            <a:off x="1" y="3429000"/>
            <a:ext cx="6096000" cy="3429000"/>
          </a:xfrm>
          <a:solidFill>
            <a:schemeClr val="bg2"/>
          </a:solidFill>
        </p:spPr>
        <p:txBody>
          <a:bodyPr vert="horz" lIns="0" tIns="0" rIns="0" bIns="0" rtlCol="0" anchor="t" anchorCtr="0">
            <a:noAutofit/>
          </a:bodyPr>
          <a:lstStyle>
            <a:lvl1pPr>
              <a:defRPr lang="en-US" sz="1200" dirty="0"/>
            </a:lvl1pPr>
          </a:lstStyle>
          <a:p>
            <a:pPr marR="0" lvl="0" fontAlgn="auto">
              <a:spcBef>
                <a:spcPts val="0"/>
              </a:spcBef>
              <a:spcAft>
                <a:spcPts val="0"/>
              </a:spcAft>
              <a:buClrTx/>
              <a:buSzTx/>
              <a:tabLst/>
            </a:pPr>
            <a:r>
              <a:rPr lang="fi-FI" noProof="1"/>
              <a:t>Click icon to add image</a:t>
            </a:r>
            <a:br>
              <a:rPr lang="fi-FI" noProof="1"/>
            </a:br>
            <a:r>
              <a:rPr lang="fi-FI" noProof="1"/>
              <a:t>Fit the image to frame by choosing:</a:t>
            </a:r>
            <a:br>
              <a:rPr lang="fi-FI" noProof="1"/>
            </a:br>
            <a:r>
              <a:rPr lang="fi-FI" noProof="1"/>
              <a:t>crop&gt;fit / rajaa&gt;sovita</a:t>
            </a:r>
          </a:p>
          <a:p>
            <a:pPr marR="0" lvl="0" fontAlgn="auto">
              <a:spcBef>
                <a:spcPts val="0"/>
              </a:spcBef>
              <a:spcAft>
                <a:spcPts val="0"/>
              </a:spcAft>
              <a:buClrTx/>
              <a:buSzTx/>
              <a:tabLst/>
            </a:pPr>
            <a:endParaRPr lang="en-US"/>
          </a:p>
        </p:txBody>
      </p:sp>
      <p:sp>
        <p:nvSpPr>
          <p:cNvPr id="8" name="Rectangle 7">
            <a:extLst>
              <a:ext uri="{FF2B5EF4-FFF2-40B4-BE49-F238E27FC236}">
                <a16:creationId xmlns:a16="http://schemas.microsoft.com/office/drawing/2014/main" id="{D777C7DB-D21C-CF04-BEAE-6225DF214D55}"/>
              </a:ext>
              <a:ext uri="{C183D7F6-B498-43B3-948B-1728B52AA6E4}">
                <adec:decorative xmlns:adec="http://schemas.microsoft.com/office/drawing/2017/decorative" val="1"/>
              </a:ext>
            </a:extLst>
          </p:cNvPr>
          <p:cNvSpPr/>
          <p:nvPr/>
        </p:nvSpPr>
        <p:spPr>
          <a:xfrm>
            <a:off x="0" y="0"/>
            <a:ext cx="6096000" cy="3429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err="1">
              <a:solidFill>
                <a:schemeClr val="tx1"/>
              </a:solidFill>
              <a:latin typeface="+mj-lt"/>
            </a:endParaRPr>
          </a:p>
        </p:txBody>
      </p:sp>
      <p:sp>
        <p:nvSpPr>
          <p:cNvPr id="2" name="Title 1">
            <a:extLst>
              <a:ext uri="{FF2B5EF4-FFF2-40B4-BE49-F238E27FC236}">
                <a16:creationId xmlns:a16="http://schemas.microsoft.com/office/drawing/2014/main" id="{387275C4-164C-69B1-48F1-6ABBCFDD4649}"/>
              </a:ext>
            </a:extLst>
          </p:cNvPr>
          <p:cNvSpPr>
            <a:spLocks noGrp="1"/>
          </p:cNvSpPr>
          <p:nvPr>
            <p:ph type="ctrTitle" hasCustomPrompt="1"/>
          </p:nvPr>
        </p:nvSpPr>
        <p:spPr>
          <a:xfrm>
            <a:off x="6600676" y="1495871"/>
            <a:ext cx="5183337" cy="492443"/>
          </a:xfrm>
        </p:spPr>
        <p:txBody>
          <a:bodyPr wrap="square" anchor="b" anchorCtr="0">
            <a:spAutoFit/>
          </a:bodyPr>
          <a:lstStyle>
            <a:lvl1pPr algn="l">
              <a:lnSpc>
                <a:spcPct val="100000"/>
              </a:lnSpc>
              <a:defRPr sz="3200">
                <a:latin typeface="+mj-lt"/>
              </a:defRPr>
            </a:lvl1pPr>
          </a:lstStyle>
          <a:p>
            <a:r>
              <a:rPr lang="en-US"/>
              <a:t>Headline</a:t>
            </a:r>
            <a:endParaRPr lang="fi-FI"/>
          </a:p>
        </p:txBody>
      </p:sp>
      <p:sp>
        <p:nvSpPr>
          <p:cNvPr id="3" name="Subtitle 2">
            <a:extLst>
              <a:ext uri="{FF2B5EF4-FFF2-40B4-BE49-F238E27FC236}">
                <a16:creationId xmlns:a16="http://schemas.microsoft.com/office/drawing/2014/main" id="{1245A747-631B-1133-C63C-B48ADA15D1D3}"/>
              </a:ext>
            </a:extLst>
          </p:cNvPr>
          <p:cNvSpPr>
            <a:spLocks noGrp="1"/>
          </p:cNvSpPr>
          <p:nvPr>
            <p:ph type="subTitle" idx="1"/>
          </p:nvPr>
        </p:nvSpPr>
        <p:spPr>
          <a:xfrm>
            <a:off x="6600676" y="1988313"/>
            <a:ext cx="5183337" cy="984885"/>
          </a:xfrm>
        </p:spPr>
        <p:txBody>
          <a:bodyPr wrap="square">
            <a:spAutoFit/>
          </a:bodyPr>
          <a:lstStyle>
            <a:lvl1pPr marL="0" indent="0" algn="l">
              <a:lnSpc>
                <a:spcPct val="100000"/>
              </a:lnSpc>
              <a:spcBef>
                <a:spcPts val="0"/>
              </a:spcBef>
              <a:buNone/>
              <a:defRPr sz="3200">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fi-FI"/>
          </a:p>
        </p:txBody>
      </p:sp>
      <p:sp>
        <p:nvSpPr>
          <p:cNvPr id="11" name="Freeform 5">
            <a:extLst>
              <a:ext uri="{FF2B5EF4-FFF2-40B4-BE49-F238E27FC236}">
                <a16:creationId xmlns:a16="http://schemas.microsoft.com/office/drawing/2014/main" id="{B048024D-E928-1A47-E81D-E73CEDEC703F}"/>
              </a:ext>
              <a:ext uri="{C183D7F6-B498-43B3-948B-1728B52AA6E4}">
                <adec:decorative xmlns:adec="http://schemas.microsoft.com/office/drawing/2017/decorative" val="1"/>
              </a:ext>
            </a:extLst>
          </p:cNvPr>
          <p:cNvSpPr>
            <a:spLocks noChangeAspect="1" noEditPoints="1"/>
          </p:cNvSpPr>
          <p:nvPr/>
        </p:nvSpPr>
        <p:spPr bwMode="auto">
          <a:xfrm>
            <a:off x="407988" y="432000"/>
            <a:ext cx="2650987" cy="576000"/>
          </a:xfrm>
          <a:custGeom>
            <a:avLst/>
            <a:gdLst>
              <a:gd name="T0" fmla="*/ 1856 w 4584"/>
              <a:gd name="T1" fmla="*/ 150 h 996"/>
              <a:gd name="T2" fmla="*/ 1926 w 4584"/>
              <a:gd name="T3" fmla="*/ 74 h 996"/>
              <a:gd name="T4" fmla="*/ 1862 w 4584"/>
              <a:gd name="T5" fmla="*/ 198 h 996"/>
              <a:gd name="T6" fmla="*/ 2091 w 4584"/>
              <a:gd name="T7" fmla="*/ 109 h 996"/>
              <a:gd name="T8" fmla="*/ 2346 w 4584"/>
              <a:gd name="T9" fmla="*/ 79 h 996"/>
              <a:gd name="T10" fmla="*/ 2341 w 4584"/>
              <a:gd name="T11" fmla="*/ 150 h 996"/>
              <a:gd name="T12" fmla="*/ 2584 w 4584"/>
              <a:gd name="T13" fmla="*/ 274 h 996"/>
              <a:gd name="T14" fmla="*/ 2883 w 4584"/>
              <a:gd name="T15" fmla="*/ 0 h 996"/>
              <a:gd name="T16" fmla="*/ 2966 w 4584"/>
              <a:gd name="T17" fmla="*/ 88 h 996"/>
              <a:gd name="T18" fmla="*/ 3031 w 4584"/>
              <a:gd name="T19" fmla="*/ 214 h 996"/>
              <a:gd name="T20" fmla="*/ 3010 w 4584"/>
              <a:gd name="T21" fmla="*/ 212 h 996"/>
              <a:gd name="T22" fmla="*/ 3283 w 4584"/>
              <a:gd name="T23" fmla="*/ 239 h 996"/>
              <a:gd name="T24" fmla="*/ 3261 w 4584"/>
              <a:gd name="T25" fmla="*/ 135 h 996"/>
              <a:gd name="T26" fmla="*/ 3397 w 4584"/>
              <a:gd name="T27" fmla="*/ 34 h 996"/>
              <a:gd name="T28" fmla="*/ 3589 w 4584"/>
              <a:gd name="T29" fmla="*/ 199 h 996"/>
              <a:gd name="T30" fmla="*/ 3538 w 4584"/>
              <a:gd name="T31" fmla="*/ 193 h 996"/>
              <a:gd name="T32" fmla="*/ 3580 w 4584"/>
              <a:gd name="T33" fmla="*/ 106 h 996"/>
              <a:gd name="T34" fmla="*/ 3779 w 4584"/>
              <a:gd name="T35" fmla="*/ 244 h 996"/>
              <a:gd name="T36" fmla="*/ 3908 w 4584"/>
              <a:gd name="T37" fmla="*/ 148 h 996"/>
              <a:gd name="T38" fmla="*/ 3821 w 4584"/>
              <a:gd name="T39" fmla="*/ 107 h 996"/>
              <a:gd name="T40" fmla="*/ 1828 w 4584"/>
              <a:gd name="T41" fmla="*/ 916 h 996"/>
              <a:gd name="T42" fmla="*/ 1868 w 4584"/>
              <a:gd name="T43" fmla="*/ 803 h 996"/>
              <a:gd name="T44" fmla="*/ 1905 w 4584"/>
              <a:gd name="T45" fmla="*/ 896 h 996"/>
              <a:gd name="T46" fmla="*/ 2193 w 4584"/>
              <a:gd name="T47" fmla="*/ 891 h 996"/>
              <a:gd name="T48" fmla="*/ 2220 w 4584"/>
              <a:gd name="T49" fmla="*/ 816 h 996"/>
              <a:gd name="T50" fmla="*/ 2340 w 4584"/>
              <a:gd name="T51" fmla="*/ 927 h 996"/>
              <a:gd name="T52" fmla="*/ 2271 w 4584"/>
              <a:gd name="T53" fmla="*/ 868 h 996"/>
              <a:gd name="T54" fmla="*/ 2506 w 4584"/>
              <a:gd name="T55" fmla="*/ 882 h 996"/>
              <a:gd name="T56" fmla="*/ 2823 w 4584"/>
              <a:gd name="T57" fmla="*/ 753 h 996"/>
              <a:gd name="T58" fmla="*/ 2952 w 4584"/>
              <a:gd name="T59" fmla="*/ 726 h 996"/>
              <a:gd name="T60" fmla="*/ 3233 w 4584"/>
              <a:gd name="T61" fmla="*/ 913 h 996"/>
              <a:gd name="T62" fmla="*/ 3254 w 4584"/>
              <a:gd name="T63" fmla="*/ 854 h 996"/>
              <a:gd name="T64" fmla="*/ 3313 w 4584"/>
              <a:gd name="T65" fmla="*/ 793 h 996"/>
              <a:gd name="T66" fmla="*/ 3644 w 4584"/>
              <a:gd name="T67" fmla="*/ 802 h 996"/>
              <a:gd name="T68" fmla="*/ 3627 w 4584"/>
              <a:gd name="T69" fmla="*/ 933 h 996"/>
              <a:gd name="T70" fmla="*/ 3553 w 4584"/>
              <a:gd name="T71" fmla="*/ 839 h 996"/>
              <a:gd name="T72" fmla="*/ 3726 w 4584"/>
              <a:gd name="T73" fmla="*/ 696 h 996"/>
              <a:gd name="T74" fmla="*/ 3850 w 4584"/>
              <a:gd name="T75" fmla="*/ 926 h 996"/>
              <a:gd name="T76" fmla="*/ 3980 w 4584"/>
              <a:gd name="T77" fmla="*/ 996 h 996"/>
              <a:gd name="T78" fmla="*/ 1914 w 4584"/>
              <a:gd name="T79" fmla="*/ 481 h 996"/>
              <a:gd name="T80" fmla="*/ 1963 w 4584"/>
              <a:gd name="T81" fmla="*/ 436 h 996"/>
              <a:gd name="T82" fmla="*/ 1873 w 4584"/>
              <a:gd name="T83" fmla="*/ 556 h 996"/>
              <a:gd name="T84" fmla="*/ 2197 w 4584"/>
              <a:gd name="T85" fmla="*/ 413 h 996"/>
              <a:gd name="T86" fmla="*/ 2378 w 4584"/>
              <a:gd name="T87" fmla="*/ 449 h 996"/>
              <a:gd name="T88" fmla="*/ 2327 w 4584"/>
              <a:gd name="T89" fmla="*/ 457 h 996"/>
              <a:gd name="T90" fmla="*/ 2668 w 4584"/>
              <a:gd name="T91" fmla="*/ 587 h 996"/>
              <a:gd name="T92" fmla="*/ 2785 w 4584"/>
              <a:gd name="T93" fmla="*/ 413 h 996"/>
              <a:gd name="T94" fmla="*/ 2840 w 4584"/>
              <a:gd name="T95" fmla="*/ 466 h 996"/>
              <a:gd name="T96" fmla="*/ 3340 w 4584"/>
              <a:gd name="T97" fmla="*/ 593 h 996"/>
              <a:gd name="T98" fmla="*/ 3412 w 4584"/>
              <a:gd name="T99" fmla="*/ 456 h 996"/>
              <a:gd name="T100" fmla="*/ 3375 w 4584"/>
              <a:gd name="T101" fmla="*/ 483 h 996"/>
              <a:gd name="T102" fmla="*/ 3508 w 4584"/>
              <a:gd name="T103" fmla="*/ 475 h 996"/>
              <a:gd name="T104" fmla="*/ 3735 w 4584"/>
              <a:gd name="T105" fmla="*/ 559 h 996"/>
              <a:gd name="T106" fmla="*/ 3673 w 4584"/>
              <a:gd name="T107" fmla="*/ 523 h 996"/>
              <a:gd name="T108" fmla="*/ 3797 w 4584"/>
              <a:gd name="T109" fmla="*/ 390 h 996"/>
              <a:gd name="T110" fmla="*/ 3950 w 4584"/>
              <a:gd name="T111" fmla="*/ 551 h 996"/>
              <a:gd name="T112" fmla="*/ 3976 w 4584"/>
              <a:gd name="T113" fmla="*/ 483 h 996"/>
              <a:gd name="T114" fmla="*/ 4063 w 4584"/>
              <a:gd name="T115" fmla="*/ 557 h 996"/>
              <a:gd name="T116" fmla="*/ 4023 w 4584"/>
              <a:gd name="T117" fmla="*/ 483 h 996"/>
              <a:gd name="T118" fmla="*/ 4319 w 4584"/>
              <a:gd name="T119" fmla="*/ 576 h 996"/>
              <a:gd name="T120" fmla="*/ 4457 w 4584"/>
              <a:gd name="T121" fmla="*/ 514 h 996"/>
              <a:gd name="T122" fmla="*/ 4395 w 4584"/>
              <a:gd name="T123" fmla="*/ 453 h 996"/>
              <a:gd name="T124" fmla="*/ 4474 w 4584"/>
              <a:gd name="T125" fmla="*/ 413 h 9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4584" h="996">
                <a:moveTo>
                  <a:pt x="1232" y="330"/>
                </a:moveTo>
                <a:lnTo>
                  <a:pt x="1178" y="648"/>
                </a:lnTo>
                <a:lnTo>
                  <a:pt x="1055" y="648"/>
                </a:lnTo>
                <a:lnTo>
                  <a:pt x="1010" y="330"/>
                </a:lnTo>
                <a:lnTo>
                  <a:pt x="1010" y="12"/>
                </a:lnTo>
                <a:lnTo>
                  <a:pt x="1232" y="12"/>
                </a:lnTo>
                <a:lnTo>
                  <a:pt x="1232" y="330"/>
                </a:lnTo>
                <a:close/>
                <a:moveTo>
                  <a:pt x="1623" y="249"/>
                </a:moveTo>
                <a:lnTo>
                  <a:pt x="1569" y="249"/>
                </a:lnTo>
                <a:lnTo>
                  <a:pt x="1651" y="13"/>
                </a:lnTo>
                <a:lnTo>
                  <a:pt x="1715" y="13"/>
                </a:lnTo>
                <a:lnTo>
                  <a:pt x="1797" y="249"/>
                </a:lnTo>
                <a:lnTo>
                  <a:pt x="1743" y="249"/>
                </a:lnTo>
                <a:lnTo>
                  <a:pt x="1726" y="195"/>
                </a:lnTo>
                <a:lnTo>
                  <a:pt x="1641" y="195"/>
                </a:lnTo>
                <a:lnTo>
                  <a:pt x="1623" y="249"/>
                </a:lnTo>
                <a:close/>
                <a:moveTo>
                  <a:pt x="1653" y="156"/>
                </a:moveTo>
                <a:lnTo>
                  <a:pt x="1713" y="156"/>
                </a:lnTo>
                <a:lnTo>
                  <a:pt x="1684" y="67"/>
                </a:lnTo>
                <a:lnTo>
                  <a:pt x="1653" y="156"/>
                </a:lnTo>
                <a:close/>
                <a:moveTo>
                  <a:pt x="1874" y="252"/>
                </a:moveTo>
                <a:lnTo>
                  <a:pt x="1867" y="252"/>
                </a:lnTo>
                <a:lnTo>
                  <a:pt x="1861" y="252"/>
                </a:lnTo>
                <a:lnTo>
                  <a:pt x="1856" y="251"/>
                </a:lnTo>
                <a:lnTo>
                  <a:pt x="1850" y="249"/>
                </a:lnTo>
                <a:lnTo>
                  <a:pt x="1845" y="247"/>
                </a:lnTo>
                <a:lnTo>
                  <a:pt x="1840" y="245"/>
                </a:lnTo>
                <a:lnTo>
                  <a:pt x="1836" y="242"/>
                </a:lnTo>
                <a:lnTo>
                  <a:pt x="1832" y="239"/>
                </a:lnTo>
                <a:lnTo>
                  <a:pt x="1828" y="236"/>
                </a:lnTo>
                <a:lnTo>
                  <a:pt x="1824" y="232"/>
                </a:lnTo>
                <a:lnTo>
                  <a:pt x="1821" y="227"/>
                </a:lnTo>
                <a:lnTo>
                  <a:pt x="1820" y="225"/>
                </a:lnTo>
                <a:lnTo>
                  <a:pt x="1819" y="223"/>
                </a:lnTo>
                <a:lnTo>
                  <a:pt x="1817" y="218"/>
                </a:lnTo>
                <a:lnTo>
                  <a:pt x="1816" y="212"/>
                </a:lnTo>
                <a:lnTo>
                  <a:pt x="1815" y="206"/>
                </a:lnTo>
                <a:lnTo>
                  <a:pt x="1815" y="200"/>
                </a:lnTo>
                <a:lnTo>
                  <a:pt x="1815" y="190"/>
                </a:lnTo>
                <a:lnTo>
                  <a:pt x="1817" y="182"/>
                </a:lnTo>
                <a:lnTo>
                  <a:pt x="1818" y="178"/>
                </a:lnTo>
                <a:lnTo>
                  <a:pt x="1820" y="175"/>
                </a:lnTo>
                <a:lnTo>
                  <a:pt x="1824" y="169"/>
                </a:lnTo>
                <a:lnTo>
                  <a:pt x="1827" y="166"/>
                </a:lnTo>
                <a:lnTo>
                  <a:pt x="1829" y="163"/>
                </a:lnTo>
                <a:lnTo>
                  <a:pt x="1832" y="161"/>
                </a:lnTo>
                <a:lnTo>
                  <a:pt x="1835" y="159"/>
                </a:lnTo>
                <a:lnTo>
                  <a:pt x="1838" y="157"/>
                </a:lnTo>
                <a:lnTo>
                  <a:pt x="1841" y="155"/>
                </a:lnTo>
                <a:lnTo>
                  <a:pt x="1845" y="154"/>
                </a:lnTo>
                <a:lnTo>
                  <a:pt x="1849" y="152"/>
                </a:lnTo>
                <a:lnTo>
                  <a:pt x="1856" y="150"/>
                </a:lnTo>
                <a:lnTo>
                  <a:pt x="1864" y="148"/>
                </a:lnTo>
                <a:lnTo>
                  <a:pt x="1873" y="146"/>
                </a:lnTo>
                <a:lnTo>
                  <a:pt x="1881" y="145"/>
                </a:lnTo>
                <a:lnTo>
                  <a:pt x="1901" y="143"/>
                </a:lnTo>
                <a:lnTo>
                  <a:pt x="1908" y="142"/>
                </a:lnTo>
                <a:lnTo>
                  <a:pt x="1914" y="140"/>
                </a:lnTo>
                <a:lnTo>
                  <a:pt x="1918" y="139"/>
                </a:lnTo>
                <a:lnTo>
                  <a:pt x="1920" y="138"/>
                </a:lnTo>
                <a:lnTo>
                  <a:pt x="1922" y="136"/>
                </a:lnTo>
                <a:lnTo>
                  <a:pt x="1923" y="135"/>
                </a:lnTo>
                <a:lnTo>
                  <a:pt x="1923" y="133"/>
                </a:lnTo>
                <a:lnTo>
                  <a:pt x="1924" y="131"/>
                </a:lnTo>
                <a:lnTo>
                  <a:pt x="1924" y="129"/>
                </a:lnTo>
                <a:lnTo>
                  <a:pt x="1924" y="124"/>
                </a:lnTo>
                <a:lnTo>
                  <a:pt x="1922" y="119"/>
                </a:lnTo>
                <a:lnTo>
                  <a:pt x="1921" y="117"/>
                </a:lnTo>
                <a:lnTo>
                  <a:pt x="1920" y="115"/>
                </a:lnTo>
                <a:lnTo>
                  <a:pt x="1919" y="113"/>
                </a:lnTo>
                <a:lnTo>
                  <a:pt x="1917" y="112"/>
                </a:lnTo>
                <a:lnTo>
                  <a:pt x="1913" y="109"/>
                </a:lnTo>
                <a:lnTo>
                  <a:pt x="1909" y="107"/>
                </a:lnTo>
                <a:lnTo>
                  <a:pt x="1904" y="106"/>
                </a:lnTo>
                <a:lnTo>
                  <a:pt x="1898" y="106"/>
                </a:lnTo>
                <a:lnTo>
                  <a:pt x="1892" y="106"/>
                </a:lnTo>
                <a:lnTo>
                  <a:pt x="1886" y="107"/>
                </a:lnTo>
                <a:lnTo>
                  <a:pt x="1881" y="109"/>
                </a:lnTo>
                <a:lnTo>
                  <a:pt x="1877" y="112"/>
                </a:lnTo>
                <a:lnTo>
                  <a:pt x="1873" y="115"/>
                </a:lnTo>
                <a:lnTo>
                  <a:pt x="1870" y="118"/>
                </a:lnTo>
                <a:lnTo>
                  <a:pt x="1868" y="122"/>
                </a:lnTo>
                <a:lnTo>
                  <a:pt x="1867" y="124"/>
                </a:lnTo>
                <a:lnTo>
                  <a:pt x="1866" y="126"/>
                </a:lnTo>
                <a:lnTo>
                  <a:pt x="1821" y="123"/>
                </a:lnTo>
                <a:lnTo>
                  <a:pt x="1823" y="117"/>
                </a:lnTo>
                <a:lnTo>
                  <a:pt x="1825" y="111"/>
                </a:lnTo>
                <a:lnTo>
                  <a:pt x="1827" y="106"/>
                </a:lnTo>
                <a:lnTo>
                  <a:pt x="1830" y="101"/>
                </a:lnTo>
                <a:lnTo>
                  <a:pt x="1833" y="96"/>
                </a:lnTo>
                <a:lnTo>
                  <a:pt x="1837" y="92"/>
                </a:lnTo>
                <a:lnTo>
                  <a:pt x="1841" y="88"/>
                </a:lnTo>
                <a:lnTo>
                  <a:pt x="1846" y="84"/>
                </a:lnTo>
                <a:lnTo>
                  <a:pt x="1851" y="81"/>
                </a:lnTo>
                <a:lnTo>
                  <a:pt x="1857" y="78"/>
                </a:lnTo>
                <a:lnTo>
                  <a:pt x="1863" y="76"/>
                </a:lnTo>
                <a:lnTo>
                  <a:pt x="1869" y="74"/>
                </a:lnTo>
                <a:lnTo>
                  <a:pt x="1876" y="72"/>
                </a:lnTo>
                <a:lnTo>
                  <a:pt x="1883" y="71"/>
                </a:lnTo>
                <a:lnTo>
                  <a:pt x="1890" y="70"/>
                </a:lnTo>
                <a:lnTo>
                  <a:pt x="1898" y="70"/>
                </a:lnTo>
                <a:lnTo>
                  <a:pt x="1908" y="70"/>
                </a:lnTo>
                <a:lnTo>
                  <a:pt x="1917" y="72"/>
                </a:lnTo>
                <a:lnTo>
                  <a:pt x="1926" y="74"/>
                </a:lnTo>
                <a:lnTo>
                  <a:pt x="1935" y="76"/>
                </a:lnTo>
                <a:lnTo>
                  <a:pt x="1943" y="80"/>
                </a:lnTo>
                <a:lnTo>
                  <a:pt x="1947" y="82"/>
                </a:lnTo>
                <a:lnTo>
                  <a:pt x="1950" y="84"/>
                </a:lnTo>
                <a:lnTo>
                  <a:pt x="1957" y="90"/>
                </a:lnTo>
                <a:lnTo>
                  <a:pt x="1963" y="96"/>
                </a:lnTo>
                <a:lnTo>
                  <a:pt x="1965" y="99"/>
                </a:lnTo>
                <a:lnTo>
                  <a:pt x="1967" y="103"/>
                </a:lnTo>
                <a:lnTo>
                  <a:pt x="1969" y="107"/>
                </a:lnTo>
                <a:lnTo>
                  <a:pt x="1970" y="111"/>
                </a:lnTo>
                <a:lnTo>
                  <a:pt x="1972" y="115"/>
                </a:lnTo>
                <a:lnTo>
                  <a:pt x="1972" y="120"/>
                </a:lnTo>
                <a:lnTo>
                  <a:pt x="1973" y="125"/>
                </a:lnTo>
                <a:lnTo>
                  <a:pt x="1973" y="130"/>
                </a:lnTo>
                <a:lnTo>
                  <a:pt x="1973" y="249"/>
                </a:lnTo>
                <a:lnTo>
                  <a:pt x="1927" y="249"/>
                </a:lnTo>
                <a:lnTo>
                  <a:pt x="1927" y="225"/>
                </a:lnTo>
                <a:lnTo>
                  <a:pt x="1922" y="230"/>
                </a:lnTo>
                <a:lnTo>
                  <a:pt x="1917" y="236"/>
                </a:lnTo>
                <a:lnTo>
                  <a:pt x="1912" y="241"/>
                </a:lnTo>
                <a:lnTo>
                  <a:pt x="1906" y="245"/>
                </a:lnTo>
                <a:lnTo>
                  <a:pt x="1899" y="248"/>
                </a:lnTo>
                <a:lnTo>
                  <a:pt x="1891" y="250"/>
                </a:lnTo>
                <a:lnTo>
                  <a:pt x="1887" y="251"/>
                </a:lnTo>
                <a:lnTo>
                  <a:pt x="1883" y="252"/>
                </a:lnTo>
                <a:lnTo>
                  <a:pt x="1874" y="252"/>
                </a:lnTo>
                <a:close/>
                <a:moveTo>
                  <a:pt x="1888" y="219"/>
                </a:moveTo>
                <a:lnTo>
                  <a:pt x="1895" y="218"/>
                </a:lnTo>
                <a:lnTo>
                  <a:pt x="1902" y="216"/>
                </a:lnTo>
                <a:lnTo>
                  <a:pt x="1905" y="215"/>
                </a:lnTo>
                <a:lnTo>
                  <a:pt x="1908" y="213"/>
                </a:lnTo>
                <a:lnTo>
                  <a:pt x="1914" y="209"/>
                </a:lnTo>
                <a:lnTo>
                  <a:pt x="1916" y="207"/>
                </a:lnTo>
                <a:lnTo>
                  <a:pt x="1919" y="204"/>
                </a:lnTo>
                <a:lnTo>
                  <a:pt x="1922" y="199"/>
                </a:lnTo>
                <a:lnTo>
                  <a:pt x="1924" y="193"/>
                </a:lnTo>
                <a:lnTo>
                  <a:pt x="1924" y="189"/>
                </a:lnTo>
                <a:lnTo>
                  <a:pt x="1924" y="186"/>
                </a:lnTo>
                <a:lnTo>
                  <a:pt x="1924" y="167"/>
                </a:lnTo>
                <a:lnTo>
                  <a:pt x="1921" y="169"/>
                </a:lnTo>
                <a:lnTo>
                  <a:pt x="1915" y="171"/>
                </a:lnTo>
                <a:lnTo>
                  <a:pt x="1903" y="173"/>
                </a:lnTo>
                <a:lnTo>
                  <a:pt x="1890" y="175"/>
                </a:lnTo>
                <a:lnTo>
                  <a:pt x="1884" y="176"/>
                </a:lnTo>
                <a:lnTo>
                  <a:pt x="1879" y="178"/>
                </a:lnTo>
                <a:lnTo>
                  <a:pt x="1874" y="180"/>
                </a:lnTo>
                <a:lnTo>
                  <a:pt x="1870" y="182"/>
                </a:lnTo>
                <a:lnTo>
                  <a:pt x="1866" y="185"/>
                </a:lnTo>
                <a:lnTo>
                  <a:pt x="1864" y="189"/>
                </a:lnTo>
                <a:lnTo>
                  <a:pt x="1863" y="191"/>
                </a:lnTo>
                <a:lnTo>
                  <a:pt x="1862" y="193"/>
                </a:lnTo>
                <a:lnTo>
                  <a:pt x="1862" y="198"/>
                </a:lnTo>
                <a:lnTo>
                  <a:pt x="1862" y="203"/>
                </a:lnTo>
                <a:lnTo>
                  <a:pt x="1863" y="207"/>
                </a:lnTo>
                <a:lnTo>
                  <a:pt x="1865" y="209"/>
                </a:lnTo>
                <a:lnTo>
                  <a:pt x="1866" y="211"/>
                </a:lnTo>
                <a:lnTo>
                  <a:pt x="1869" y="213"/>
                </a:lnTo>
                <a:lnTo>
                  <a:pt x="1873" y="216"/>
                </a:lnTo>
                <a:lnTo>
                  <a:pt x="1875" y="217"/>
                </a:lnTo>
                <a:lnTo>
                  <a:pt x="1877" y="217"/>
                </a:lnTo>
                <a:lnTo>
                  <a:pt x="1882" y="218"/>
                </a:lnTo>
                <a:lnTo>
                  <a:pt x="1888" y="219"/>
                </a:lnTo>
                <a:close/>
                <a:moveTo>
                  <a:pt x="2063" y="249"/>
                </a:moveTo>
                <a:lnTo>
                  <a:pt x="2013" y="249"/>
                </a:lnTo>
                <a:lnTo>
                  <a:pt x="2013" y="13"/>
                </a:lnTo>
                <a:lnTo>
                  <a:pt x="2063" y="13"/>
                </a:lnTo>
                <a:lnTo>
                  <a:pt x="2063" y="249"/>
                </a:lnTo>
                <a:close/>
                <a:moveTo>
                  <a:pt x="2197" y="72"/>
                </a:moveTo>
                <a:lnTo>
                  <a:pt x="2197" y="109"/>
                </a:lnTo>
                <a:lnTo>
                  <a:pt x="2164" y="109"/>
                </a:lnTo>
                <a:lnTo>
                  <a:pt x="2164" y="195"/>
                </a:lnTo>
                <a:lnTo>
                  <a:pt x="2164" y="199"/>
                </a:lnTo>
                <a:lnTo>
                  <a:pt x="2165" y="203"/>
                </a:lnTo>
                <a:lnTo>
                  <a:pt x="2166" y="205"/>
                </a:lnTo>
                <a:lnTo>
                  <a:pt x="2167" y="206"/>
                </a:lnTo>
                <a:lnTo>
                  <a:pt x="2169" y="208"/>
                </a:lnTo>
                <a:lnTo>
                  <a:pt x="2171" y="210"/>
                </a:lnTo>
                <a:lnTo>
                  <a:pt x="2174" y="211"/>
                </a:lnTo>
                <a:lnTo>
                  <a:pt x="2177" y="212"/>
                </a:lnTo>
                <a:lnTo>
                  <a:pt x="2181" y="212"/>
                </a:lnTo>
                <a:lnTo>
                  <a:pt x="2188" y="211"/>
                </a:lnTo>
                <a:lnTo>
                  <a:pt x="2193" y="210"/>
                </a:lnTo>
                <a:lnTo>
                  <a:pt x="2201" y="247"/>
                </a:lnTo>
                <a:lnTo>
                  <a:pt x="2190" y="250"/>
                </a:lnTo>
                <a:lnTo>
                  <a:pt x="2183" y="251"/>
                </a:lnTo>
                <a:lnTo>
                  <a:pt x="2174" y="252"/>
                </a:lnTo>
                <a:lnTo>
                  <a:pt x="2168" y="252"/>
                </a:lnTo>
                <a:lnTo>
                  <a:pt x="2161" y="251"/>
                </a:lnTo>
                <a:lnTo>
                  <a:pt x="2156" y="250"/>
                </a:lnTo>
                <a:lnTo>
                  <a:pt x="2150" y="249"/>
                </a:lnTo>
                <a:lnTo>
                  <a:pt x="2145" y="248"/>
                </a:lnTo>
                <a:lnTo>
                  <a:pt x="2140" y="245"/>
                </a:lnTo>
                <a:lnTo>
                  <a:pt x="2135" y="243"/>
                </a:lnTo>
                <a:lnTo>
                  <a:pt x="2131" y="240"/>
                </a:lnTo>
                <a:lnTo>
                  <a:pt x="2127" y="237"/>
                </a:lnTo>
                <a:lnTo>
                  <a:pt x="2124" y="233"/>
                </a:lnTo>
                <a:lnTo>
                  <a:pt x="2121" y="229"/>
                </a:lnTo>
                <a:lnTo>
                  <a:pt x="2119" y="224"/>
                </a:lnTo>
                <a:lnTo>
                  <a:pt x="2117" y="219"/>
                </a:lnTo>
                <a:lnTo>
                  <a:pt x="2116" y="213"/>
                </a:lnTo>
                <a:lnTo>
                  <a:pt x="2115" y="208"/>
                </a:lnTo>
                <a:lnTo>
                  <a:pt x="2115" y="201"/>
                </a:lnTo>
                <a:lnTo>
                  <a:pt x="2115" y="109"/>
                </a:lnTo>
                <a:lnTo>
                  <a:pt x="2091" y="109"/>
                </a:lnTo>
                <a:lnTo>
                  <a:pt x="2091" y="72"/>
                </a:lnTo>
                <a:lnTo>
                  <a:pt x="2115" y="72"/>
                </a:lnTo>
                <a:lnTo>
                  <a:pt x="2115" y="30"/>
                </a:lnTo>
                <a:lnTo>
                  <a:pt x="2164" y="30"/>
                </a:lnTo>
                <a:lnTo>
                  <a:pt x="2164" y="72"/>
                </a:lnTo>
                <a:lnTo>
                  <a:pt x="2197" y="72"/>
                </a:lnTo>
                <a:close/>
                <a:moveTo>
                  <a:pt x="2304" y="253"/>
                </a:moveTo>
                <a:lnTo>
                  <a:pt x="2291" y="252"/>
                </a:lnTo>
                <a:lnTo>
                  <a:pt x="2285" y="251"/>
                </a:lnTo>
                <a:lnTo>
                  <a:pt x="2279" y="250"/>
                </a:lnTo>
                <a:lnTo>
                  <a:pt x="2268" y="246"/>
                </a:lnTo>
                <a:lnTo>
                  <a:pt x="2263" y="244"/>
                </a:lnTo>
                <a:lnTo>
                  <a:pt x="2258" y="241"/>
                </a:lnTo>
                <a:lnTo>
                  <a:pt x="2249" y="235"/>
                </a:lnTo>
                <a:lnTo>
                  <a:pt x="2245" y="231"/>
                </a:lnTo>
                <a:lnTo>
                  <a:pt x="2241" y="227"/>
                </a:lnTo>
                <a:lnTo>
                  <a:pt x="2234" y="219"/>
                </a:lnTo>
                <a:lnTo>
                  <a:pt x="2231" y="214"/>
                </a:lnTo>
                <a:lnTo>
                  <a:pt x="2228" y="209"/>
                </a:lnTo>
                <a:lnTo>
                  <a:pt x="2223" y="198"/>
                </a:lnTo>
                <a:lnTo>
                  <a:pt x="2221" y="193"/>
                </a:lnTo>
                <a:lnTo>
                  <a:pt x="2220" y="187"/>
                </a:lnTo>
                <a:lnTo>
                  <a:pt x="2219" y="181"/>
                </a:lnTo>
                <a:lnTo>
                  <a:pt x="2218" y="175"/>
                </a:lnTo>
                <a:lnTo>
                  <a:pt x="2218" y="168"/>
                </a:lnTo>
                <a:lnTo>
                  <a:pt x="2217" y="161"/>
                </a:lnTo>
                <a:lnTo>
                  <a:pt x="2218" y="155"/>
                </a:lnTo>
                <a:lnTo>
                  <a:pt x="2218" y="148"/>
                </a:lnTo>
                <a:lnTo>
                  <a:pt x="2219" y="142"/>
                </a:lnTo>
                <a:lnTo>
                  <a:pt x="2220" y="136"/>
                </a:lnTo>
                <a:lnTo>
                  <a:pt x="2223" y="124"/>
                </a:lnTo>
                <a:lnTo>
                  <a:pt x="2225" y="119"/>
                </a:lnTo>
                <a:lnTo>
                  <a:pt x="2228" y="114"/>
                </a:lnTo>
                <a:lnTo>
                  <a:pt x="2234" y="104"/>
                </a:lnTo>
                <a:lnTo>
                  <a:pt x="2237" y="99"/>
                </a:lnTo>
                <a:lnTo>
                  <a:pt x="2241" y="95"/>
                </a:lnTo>
                <a:lnTo>
                  <a:pt x="2245" y="91"/>
                </a:lnTo>
                <a:lnTo>
                  <a:pt x="2249" y="88"/>
                </a:lnTo>
                <a:lnTo>
                  <a:pt x="2253" y="85"/>
                </a:lnTo>
                <a:lnTo>
                  <a:pt x="2258" y="82"/>
                </a:lnTo>
                <a:lnTo>
                  <a:pt x="2263" y="79"/>
                </a:lnTo>
                <a:lnTo>
                  <a:pt x="2268" y="77"/>
                </a:lnTo>
                <a:lnTo>
                  <a:pt x="2274" y="75"/>
                </a:lnTo>
                <a:lnTo>
                  <a:pt x="2279" y="73"/>
                </a:lnTo>
                <a:lnTo>
                  <a:pt x="2285" y="72"/>
                </a:lnTo>
                <a:lnTo>
                  <a:pt x="2291" y="71"/>
                </a:lnTo>
                <a:lnTo>
                  <a:pt x="2304" y="70"/>
                </a:lnTo>
                <a:lnTo>
                  <a:pt x="2317" y="71"/>
                </a:lnTo>
                <a:lnTo>
                  <a:pt x="2323" y="72"/>
                </a:lnTo>
                <a:lnTo>
                  <a:pt x="2329" y="73"/>
                </a:lnTo>
                <a:lnTo>
                  <a:pt x="2340" y="77"/>
                </a:lnTo>
                <a:lnTo>
                  <a:pt x="2346" y="79"/>
                </a:lnTo>
                <a:lnTo>
                  <a:pt x="2351" y="82"/>
                </a:lnTo>
                <a:lnTo>
                  <a:pt x="2360" y="88"/>
                </a:lnTo>
                <a:lnTo>
                  <a:pt x="2364" y="91"/>
                </a:lnTo>
                <a:lnTo>
                  <a:pt x="2368" y="95"/>
                </a:lnTo>
                <a:lnTo>
                  <a:pt x="2375" y="104"/>
                </a:lnTo>
                <a:lnTo>
                  <a:pt x="2378" y="109"/>
                </a:lnTo>
                <a:lnTo>
                  <a:pt x="2381" y="114"/>
                </a:lnTo>
                <a:lnTo>
                  <a:pt x="2385" y="124"/>
                </a:lnTo>
                <a:lnTo>
                  <a:pt x="2387" y="130"/>
                </a:lnTo>
                <a:lnTo>
                  <a:pt x="2389" y="136"/>
                </a:lnTo>
                <a:lnTo>
                  <a:pt x="2390" y="142"/>
                </a:lnTo>
                <a:lnTo>
                  <a:pt x="2391" y="148"/>
                </a:lnTo>
                <a:lnTo>
                  <a:pt x="2391" y="155"/>
                </a:lnTo>
                <a:lnTo>
                  <a:pt x="2391" y="161"/>
                </a:lnTo>
                <a:lnTo>
                  <a:pt x="2391" y="168"/>
                </a:lnTo>
                <a:lnTo>
                  <a:pt x="2391" y="175"/>
                </a:lnTo>
                <a:lnTo>
                  <a:pt x="2390" y="181"/>
                </a:lnTo>
                <a:lnTo>
                  <a:pt x="2389" y="187"/>
                </a:lnTo>
                <a:lnTo>
                  <a:pt x="2385" y="198"/>
                </a:lnTo>
                <a:lnTo>
                  <a:pt x="2383" y="204"/>
                </a:lnTo>
                <a:lnTo>
                  <a:pt x="2381" y="209"/>
                </a:lnTo>
                <a:lnTo>
                  <a:pt x="2375" y="219"/>
                </a:lnTo>
                <a:lnTo>
                  <a:pt x="2372" y="223"/>
                </a:lnTo>
                <a:lnTo>
                  <a:pt x="2368" y="227"/>
                </a:lnTo>
                <a:lnTo>
                  <a:pt x="2364" y="231"/>
                </a:lnTo>
                <a:lnTo>
                  <a:pt x="2360" y="235"/>
                </a:lnTo>
                <a:lnTo>
                  <a:pt x="2355" y="238"/>
                </a:lnTo>
                <a:lnTo>
                  <a:pt x="2351" y="241"/>
                </a:lnTo>
                <a:lnTo>
                  <a:pt x="2346" y="244"/>
                </a:lnTo>
                <a:lnTo>
                  <a:pt x="2340" y="246"/>
                </a:lnTo>
                <a:lnTo>
                  <a:pt x="2335" y="248"/>
                </a:lnTo>
                <a:lnTo>
                  <a:pt x="2329" y="250"/>
                </a:lnTo>
                <a:lnTo>
                  <a:pt x="2323" y="251"/>
                </a:lnTo>
                <a:lnTo>
                  <a:pt x="2317" y="252"/>
                </a:lnTo>
                <a:lnTo>
                  <a:pt x="2304" y="253"/>
                </a:lnTo>
                <a:close/>
                <a:moveTo>
                  <a:pt x="2305" y="215"/>
                </a:moveTo>
                <a:lnTo>
                  <a:pt x="2309" y="214"/>
                </a:lnTo>
                <a:lnTo>
                  <a:pt x="2313" y="214"/>
                </a:lnTo>
                <a:lnTo>
                  <a:pt x="2317" y="212"/>
                </a:lnTo>
                <a:lnTo>
                  <a:pt x="2321" y="211"/>
                </a:lnTo>
                <a:lnTo>
                  <a:pt x="2324" y="209"/>
                </a:lnTo>
                <a:lnTo>
                  <a:pt x="2327" y="206"/>
                </a:lnTo>
                <a:lnTo>
                  <a:pt x="2330" y="203"/>
                </a:lnTo>
                <a:lnTo>
                  <a:pt x="2332" y="199"/>
                </a:lnTo>
                <a:lnTo>
                  <a:pt x="2334" y="195"/>
                </a:lnTo>
                <a:lnTo>
                  <a:pt x="2336" y="191"/>
                </a:lnTo>
                <a:lnTo>
                  <a:pt x="2338" y="187"/>
                </a:lnTo>
                <a:lnTo>
                  <a:pt x="2339" y="182"/>
                </a:lnTo>
                <a:lnTo>
                  <a:pt x="2341" y="172"/>
                </a:lnTo>
                <a:lnTo>
                  <a:pt x="2341" y="167"/>
                </a:lnTo>
                <a:lnTo>
                  <a:pt x="2342" y="161"/>
                </a:lnTo>
                <a:lnTo>
                  <a:pt x="2341" y="150"/>
                </a:lnTo>
                <a:lnTo>
                  <a:pt x="2339" y="140"/>
                </a:lnTo>
                <a:lnTo>
                  <a:pt x="2338" y="135"/>
                </a:lnTo>
                <a:lnTo>
                  <a:pt x="2336" y="131"/>
                </a:lnTo>
                <a:lnTo>
                  <a:pt x="2332" y="123"/>
                </a:lnTo>
                <a:lnTo>
                  <a:pt x="2330" y="119"/>
                </a:lnTo>
                <a:lnTo>
                  <a:pt x="2327" y="116"/>
                </a:lnTo>
                <a:lnTo>
                  <a:pt x="2324" y="113"/>
                </a:lnTo>
                <a:lnTo>
                  <a:pt x="2321" y="111"/>
                </a:lnTo>
                <a:lnTo>
                  <a:pt x="2317" y="110"/>
                </a:lnTo>
                <a:lnTo>
                  <a:pt x="2313" y="108"/>
                </a:lnTo>
                <a:lnTo>
                  <a:pt x="2309" y="108"/>
                </a:lnTo>
                <a:lnTo>
                  <a:pt x="2305" y="107"/>
                </a:lnTo>
                <a:lnTo>
                  <a:pt x="2300" y="108"/>
                </a:lnTo>
                <a:lnTo>
                  <a:pt x="2296" y="108"/>
                </a:lnTo>
                <a:lnTo>
                  <a:pt x="2292" y="110"/>
                </a:lnTo>
                <a:lnTo>
                  <a:pt x="2288" y="111"/>
                </a:lnTo>
                <a:lnTo>
                  <a:pt x="2285" y="113"/>
                </a:lnTo>
                <a:lnTo>
                  <a:pt x="2282" y="116"/>
                </a:lnTo>
                <a:lnTo>
                  <a:pt x="2279" y="119"/>
                </a:lnTo>
                <a:lnTo>
                  <a:pt x="2277" y="123"/>
                </a:lnTo>
                <a:lnTo>
                  <a:pt x="2272" y="131"/>
                </a:lnTo>
                <a:lnTo>
                  <a:pt x="2271" y="135"/>
                </a:lnTo>
                <a:lnTo>
                  <a:pt x="2270" y="140"/>
                </a:lnTo>
                <a:lnTo>
                  <a:pt x="2269" y="145"/>
                </a:lnTo>
                <a:lnTo>
                  <a:pt x="2268" y="150"/>
                </a:lnTo>
                <a:lnTo>
                  <a:pt x="2267" y="155"/>
                </a:lnTo>
                <a:lnTo>
                  <a:pt x="2267" y="161"/>
                </a:lnTo>
                <a:lnTo>
                  <a:pt x="2268" y="172"/>
                </a:lnTo>
                <a:lnTo>
                  <a:pt x="2270" y="182"/>
                </a:lnTo>
                <a:lnTo>
                  <a:pt x="2271" y="187"/>
                </a:lnTo>
                <a:lnTo>
                  <a:pt x="2272" y="191"/>
                </a:lnTo>
                <a:lnTo>
                  <a:pt x="2274" y="195"/>
                </a:lnTo>
                <a:lnTo>
                  <a:pt x="2277" y="199"/>
                </a:lnTo>
                <a:lnTo>
                  <a:pt x="2279" y="203"/>
                </a:lnTo>
                <a:lnTo>
                  <a:pt x="2282" y="206"/>
                </a:lnTo>
                <a:lnTo>
                  <a:pt x="2285" y="209"/>
                </a:lnTo>
                <a:lnTo>
                  <a:pt x="2288" y="211"/>
                </a:lnTo>
                <a:lnTo>
                  <a:pt x="2292" y="212"/>
                </a:lnTo>
                <a:lnTo>
                  <a:pt x="2296" y="214"/>
                </a:lnTo>
                <a:lnTo>
                  <a:pt x="2300" y="214"/>
                </a:lnTo>
                <a:lnTo>
                  <a:pt x="2305" y="215"/>
                </a:lnTo>
                <a:close/>
                <a:moveTo>
                  <a:pt x="2539" y="172"/>
                </a:moveTo>
                <a:lnTo>
                  <a:pt x="2430" y="172"/>
                </a:lnTo>
                <a:lnTo>
                  <a:pt x="2430" y="133"/>
                </a:lnTo>
                <a:lnTo>
                  <a:pt x="2539" y="133"/>
                </a:lnTo>
                <a:lnTo>
                  <a:pt x="2539" y="172"/>
                </a:lnTo>
                <a:close/>
                <a:moveTo>
                  <a:pt x="2603" y="315"/>
                </a:moveTo>
                <a:lnTo>
                  <a:pt x="2594" y="315"/>
                </a:lnTo>
                <a:lnTo>
                  <a:pt x="2586" y="314"/>
                </a:lnTo>
                <a:lnTo>
                  <a:pt x="2579" y="312"/>
                </a:lnTo>
                <a:lnTo>
                  <a:pt x="2573" y="310"/>
                </a:lnTo>
                <a:lnTo>
                  <a:pt x="2584" y="274"/>
                </a:lnTo>
                <a:lnTo>
                  <a:pt x="2590" y="275"/>
                </a:lnTo>
                <a:lnTo>
                  <a:pt x="2596" y="276"/>
                </a:lnTo>
                <a:lnTo>
                  <a:pt x="2601" y="276"/>
                </a:lnTo>
                <a:lnTo>
                  <a:pt x="2606" y="276"/>
                </a:lnTo>
                <a:lnTo>
                  <a:pt x="2608" y="275"/>
                </a:lnTo>
                <a:lnTo>
                  <a:pt x="2610" y="274"/>
                </a:lnTo>
                <a:lnTo>
                  <a:pt x="2614" y="271"/>
                </a:lnTo>
                <a:lnTo>
                  <a:pt x="2617" y="267"/>
                </a:lnTo>
                <a:lnTo>
                  <a:pt x="2620" y="262"/>
                </a:lnTo>
                <a:lnTo>
                  <a:pt x="2623" y="254"/>
                </a:lnTo>
                <a:lnTo>
                  <a:pt x="2559" y="72"/>
                </a:lnTo>
                <a:lnTo>
                  <a:pt x="2611" y="72"/>
                </a:lnTo>
                <a:lnTo>
                  <a:pt x="2647" y="202"/>
                </a:lnTo>
                <a:lnTo>
                  <a:pt x="2686" y="72"/>
                </a:lnTo>
                <a:lnTo>
                  <a:pt x="2738" y="72"/>
                </a:lnTo>
                <a:lnTo>
                  <a:pt x="2669" y="268"/>
                </a:lnTo>
                <a:lnTo>
                  <a:pt x="2665" y="278"/>
                </a:lnTo>
                <a:lnTo>
                  <a:pt x="2663" y="283"/>
                </a:lnTo>
                <a:lnTo>
                  <a:pt x="2660" y="287"/>
                </a:lnTo>
                <a:lnTo>
                  <a:pt x="2654" y="296"/>
                </a:lnTo>
                <a:lnTo>
                  <a:pt x="2646" y="302"/>
                </a:lnTo>
                <a:lnTo>
                  <a:pt x="2642" y="306"/>
                </a:lnTo>
                <a:lnTo>
                  <a:pt x="2638" y="308"/>
                </a:lnTo>
                <a:lnTo>
                  <a:pt x="2633" y="310"/>
                </a:lnTo>
                <a:lnTo>
                  <a:pt x="2628" y="312"/>
                </a:lnTo>
                <a:lnTo>
                  <a:pt x="2622" y="314"/>
                </a:lnTo>
                <a:lnTo>
                  <a:pt x="2616" y="315"/>
                </a:lnTo>
                <a:lnTo>
                  <a:pt x="2610" y="315"/>
                </a:lnTo>
                <a:lnTo>
                  <a:pt x="2603" y="315"/>
                </a:lnTo>
                <a:close/>
                <a:moveTo>
                  <a:pt x="2812" y="249"/>
                </a:moveTo>
                <a:lnTo>
                  <a:pt x="2763" y="249"/>
                </a:lnTo>
                <a:lnTo>
                  <a:pt x="2763" y="13"/>
                </a:lnTo>
                <a:lnTo>
                  <a:pt x="2812" y="13"/>
                </a:lnTo>
                <a:lnTo>
                  <a:pt x="2812" y="249"/>
                </a:lnTo>
                <a:close/>
                <a:moveTo>
                  <a:pt x="2877" y="50"/>
                </a:moveTo>
                <a:lnTo>
                  <a:pt x="2872" y="49"/>
                </a:lnTo>
                <a:lnTo>
                  <a:pt x="2867" y="48"/>
                </a:lnTo>
                <a:lnTo>
                  <a:pt x="2863" y="45"/>
                </a:lnTo>
                <a:lnTo>
                  <a:pt x="2859" y="42"/>
                </a:lnTo>
                <a:lnTo>
                  <a:pt x="2855" y="38"/>
                </a:lnTo>
                <a:lnTo>
                  <a:pt x="2853" y="34"/>
                </a:lnTo>
                <a:lnTo>
                  <a:pt x="2851" y="30"/>
                </a:lnTo>
                <a:lnTo>
                  <a:pt x="2851" y="25"/>
                </a:lnTo>
                <a:lnTo>
                  <a:pt x="2851" y="20"/>
                </a:lnTo>
                <a:lnTo>
                  <a:pt x="2853" y="15"/>
                </a:lnTo>
                <a:lnTo>
                  <a:pt x="2855" y="11"/>
                </a:lnTo>
                <a:lnTo>
                  <a:pt x="2859" y="7"/>
                </a:lnTo>
                <a:lnTo>
                  <a:pt x="2863" y="4"/>
                </a:lnTo>
                <a:lnTo>
                  <a:pt x="2867" y="2"/>
                </a:lnTo>
                <a:lnTo>
                  <a:pt x="2872" y="0"/>
                </a:lnTo>
                <a:lnTo>
                  <a:pt x="2877" y="0"/>
                </a:lnTo>
                <a:lnTo>
                  <a:pt x="2883" y="0"/>
                </a:lnTo>
                <a:lnTo>
                  <a:pt x="2887" y="2"/>
                </a:lnTo>
                <a:lnTo>
                  <a:pt x="2892" y="4"/>
                </a:lnTo>
                <a:lnTo>
                  <a:pt x="2896" y="7"/>
                </a:lnTo>
                <a:lnTo>
                  <a:pt x="2900" y="11"/>
                </a:lnTo>
                <a:lnTo>
                  <a:pt x="2902" y="15"/>
                </a:lnTo>
                <a:lnTo>
                  <a:pt x="2903" y="20"/>
                </a:lnTo>
                <a:lnTo>
                  <a:pt x="2904" y="25"/>
                </a:lnTo>
                <a:lnTo>
                  <a:pt x="2903" y="30"/>
                </a:lnTo>
                <a:lnTo>
                  <a:pt x="2902" y="34"/>
                </a:lnTo>
                <a:lnTo>
                  <a:pt x="2900" y="38"/>
                </a:lnTo>
                <a:lnTo>
                  <a:pt x="2896" y="42"/>
                </a:lnTo>
                <a:lnTo>
                  <a:pt x="2892" y="45"/>
                </a:lnTo>
                <a:lnTo>
                  <a:pt x="2887" y="48"/>
                </a:lnTo>
                <a:lnTo>
                  <a:pt x="2883" y="49"/>
                </a:lnTo>
                <a:lnTo>
                  <a:pt x="2877" y="50"/>
                </a:lnTo>
                <a:close/>
                <a:moveTo>
                  <a:pt x="2853" y="72"/>
                </a:moveTo>
                <a:lnTo>
                  <a:pt x="2902" y="72"/>
                </a:lnTo>
                <a:lnTo>
                  <a:pt x="2902" y="249"/>
                </a:lnTo>
                <a:lnTo>
                  <a:pt x="2853" y="249"/>
                </a:lnTo>
                <a:lnTo>
                  <a:pt x="2853" y="72"/>
                </a:lnTo>
                <a:close/>
                <a:moveTo>
                  <a:pt x="3023" y="253"/>
                </a:moveTo>
                <a:lnTo>
                  <a:pt x="3010" y="252"/>
                </a:lnTo>
                <a:lnTo>
                  <a:pt x="3003" y="251"/>
                </a:lnTo>
                <a:lnTo>
                  <a:pt x="2998" y="250"/>
                </a:lnTo>
                <a:lnTo>
                  <a:pt x="2986" y="246"/>
                </a:lnTo>
                <a:lnTo>
                  <a:pt x="2980" y="244"/>
                </a:lnTo>
                <a:lnTo>
                  <a:pt x="2975" y="241"/>
                </a:lnTo>
                <a:lnTo>
                  <a:pt x="2966" y="235"/>
                </a:lnTo>
                <a:lnTo>
                  <a:pt x="2962" y="231"/>
                </a:lnTo>
                <a:lnTo>
                  <a:pt x="2958" y="227"/>
                </a:lnTo>
                <a:lnTo>
                  <a:pt x="2951" y="219"/>
                </a:lnTo>
                <a:lnTo>
                  <a:pt x="2948" y="214"/>
                </a:lnTo>
                <a:lnTo>
                  <a:pt x="2945" y="209"/>
                </a:lnTo>
                <a:lnTo>
                  <a:pt x="2940" y="198"/>
                </a:lnTo>
                <a:lnTo>
                  <a:pt x="2939" y="193"/>
                </a:lnTo>
                <a:lnTo>
                  <a:pt x="2937" y="187"/>
                </a:lnTo>
                <a:lnTo>
                  <a:pt x="2936" y="181"/>
                </a:lnTo>
                <a:lnTo>
                  <a:pt x="2935" y="175"/>
                </a:lnTo>
                <a:lnTo>
                  <a:pt x="2935" y="168"/>
                </a:lnTo>
                <a:lnTo>
                  <a:pt x="2935" y="161"/>
                </a:lnTo>
                <a:lnTo>
                  <a:pt x="2935" y="155"/>
                </a:lnTo>
                <a:lnTo>
                  <a:pt x="2935" y="148"/>
                </a:lnTo>
                <a:lnTo>
                  <a:pt x="2936" y="142"/>
                </a:lnTo>
                <a:lnTo>
                  <a:pt x="2937" y="136"/>
                </a:lnTo>
                <a:lnTo>
                  <a:pt x="2940" y="124"/>
                </a:lnTo>
                <a:lnTo>
                  <a:pt x="2943" y="119"/>
                </a:lnTo>
                <a:lnTo>
                  <a:pt x="2945" y="114"/>
                </a:lnTo>
                <a:lnTo>
                  <a:pt x="2951" y="104"/>
                </a:lnTo>
                <a:lnTo>
                  <a:pt x="2954" y="99"/>
                </a:lnTo>
                <a:lnTo>
                  <a:pt x="2958" y="95"/>
                </a:lnTo>
                <a:lnTo>
                  <a:pt x="2962" y="91"/>
                </a:lnTo>
                <a:lnTo>
                  <a:pt x="2966" y="88"/>
                </a:lnTo>
                <a:lnTo>
                  <a:pt x="2970" y="85"/>
                </a:lnTo>
                <a:lnTo>
                  <a:pt x="2975" y="82"/>
                </a:lnTo>
                <a:lnTo>
                  <a:pt x="2980" y="79"/>
                </a:lnTo>
                <a:lnTo>
                  <a:pt x="2986" y="77"/>
                </a:lnTo>
                <a:lnTo>
                  <a:pt x="2992" y="75"/>
                </a:lnTo>
                <a:lnTo>
                  <a:pt x="2998" y="73"/>
                </a:lnTo>
                <a:lnTo>
                  <a:pt x="3003" y="72"/>
                </a:lnTo>
                <a:lnTo>
                  <a:pt x="3010" y="71"/>
                </a:lnTo>
                <a:lnTo>
                  <a:pt x="3023" y="70"/>
                </a:lnTo>
                <a:lnTo>
                  <a:pt x="3035" y="71"/>
                </a:lnTo>
                <a:lnTo>
                  <a:pt x="3042" y="72"/>
                </a:lnTo>
                <a:lnTo>
                  <a:pt x="3047" y="73"/>
                </a:lnTo>
                <a:lnTo>
                  <a:pt x="3059" y="77"/>
                </a:lnTo>
                <a:lnTo>
                  <a:pt x="3064" y="79"/>
                </a:lnTo>
                <a:lnTo>
                  <a:pt x="3069" y="82"/>
                </a:lnTo>
                <a:lnTo>
                  <a:pt x="3078" y="88"/>
                </a:lnTo>
                <a:lnTo>
                  <a:pt x="3082" y="91"/>
                </a:lnTo>
                <a:lnTo>
                  <a:pt x="3086" y="95"/>
                </a:lnTo>
                <a:lnTo>
                  <a:pt x="3093" y="104"/>
                </a:lnTo>
                <a:lnTo>
                  <a:pt x="3096" y="109"/>
                </a:lnTo>
                <a:lnTo>
                  <a:pt x="3099" y="114"/>
                </a:lnTo>
                <a:lnTo>
                  <a:pt x="3104" y="124"/>
                </a:lnTo>
                <a:lnTo>
                  <a:pt x="3105" y="130"/>
                </a:lnTo>
                <a:lnTo>
                  <a:pt x="3107" y="136"/>
                </a:lnTo>
                <a:lnTo>
                  <a:pt x="3108" y="142"/>
                </a:lnTo>
                <a:lnTo>
                  <a:pt x="3109" y="148"/>
                </a:lnTo>
                <a:lnTo>
                  <a:pt x="3109" y="155"/>
                </a:lnTo>
                <a:lnTo>
                  <a:pt x="3109" y="161"/>
                </a:lnTo>
                <a:lnTo>
                  <a:pt x="3109" y="168"/>
                </a:lnTo>
                <a:lnTo>
                  <a:pt x="3109" y="175"/>
                </a:lnTo>
                <a:lnTo>
                  <a:pt x="3108" y="181"/>
                </a:lnTo>
                <a:lnTo>
                  <a:pt x="3107" y="187"/>
                </a:lnTo>
                <a:lnTo>
                  <a:pt x="3104" y="198"/>
                </a:lnTo>
                <a:lnTo>
                  <a:pt x="3101" y="204"/>
                </a:lnTo>
                <a:lnTo>
                  <a:pt x="3099" y="209"/>
                </a:lnTo>
                <a:lnTo>
                  <a:pt x="3093" y="219"/>
                </a:lnTo>
                <a:lnTo>
                  <a:pt x="3090" y="223"/>
                </a:lnTo>
                <a:lnTo>
                  <a:pt x="3086" y="227"/>
                </a:lnTo>
                <a:lnTo>
                  <a:pt x="3082" y="231"/>
                </a:lnTo>
                <a:lnTo>
                  <a:pt x="3078" y="235"/>
                </a:lnTo>
                <a:lnTo>
                  <a:pt x="3074" y="238"/>
                </a:lnTo>
                <a:lnTo>
                  <a:pt x="3069" y="241"/>
                </a:lnTo>
                <a:lnTo>
                  <a:pt x="3064" y="244"/>
                </a:lnTo>
                <a:lnTo>
                  <a:pt x="3059" y="246"/>
                </a:lnTo>
                <a:lnTo>
                  <a:pt x="3053" y="248"/>
                </a:lnTo>
                <a:lnTo>
                  <a:pt x="3047" y="250"/>
                </a:lnTo>
                <a:lnTo>
                  <a:pt x="3042" y="251"/>
                </a:lnTo>
                <a:lnTo>
                  <a:pt x="3035" y="252"/>
                </a:lnTo>
                <a:lnTo>
                  <a:pt x="3023" y="253"/>
                </a:lnTo>
                <a:close/>
                <a:moveTo>
                  <a:pt x="3023" y="215"/>
                </a:moveTo>
                <a:lnTo>
                  <a:pt x="3027" y="214"/>
                </a:lnTo>
                <a:lnTo>
                  <a:pt x="3031" y="214"/>
                </a:lnTo>
                <a:lnTo>
                  <a:pt x="3035" y="212"/>
                </a:lnTo>
                <a:lnTo>
                  <a:pt x="3039" y="211"/>
                </a:lnTo>
                <a:lnTo>
                  <a:pt x="3042" y="209"/>
                </a:lnTo>
                <a:lnTo>
                  <a:pt x="3045" y="206"/>
                </a:lnTo>
                <a:lnTo>
                  <a:pt x="3048" y="203"/>
                </a:lnTo>
                <a:lnTo>
                  <a:pt x="3050" y="199"/>
                </a:lnTo>
                <a:lnTo>
                  <a:pt x="3052" y="195"/>
                </a:lnTo>
                <a:lnTo>
                  <a:pt x="3054" y="191"/>
                </a:lnTo>
                <a:lnTo>
                  <a:pt x="3056" y="187"/>
                </a:lnTo>
                <a:lnTo>
                  <a:pt x="3057" y="182"/>
                </a:lnTo>
                <a:lnTo>
                  <a:pt x="3059" y="172"/>
                </a:lnTo>
                <a:lnTo>
                  <a:pt x="3060" y="167"/>
                </a:lnTo>
                <a:lnTo>
                  <a:pt x="3060" y="161"/>
                </a:lnTo>
                <a:lnTo>
                  <a:pt x="3059" y="150"/>
                </a:lnTo>
                <a:lnTo>
                  <a:pt x="3057" y="140"/>
                </a:lnTo>
                <a:lnTo>
                  <a:pt x="3056" y="135"/>
                </a:lnTo>
                <a:lnTo>
                  <a:pt x="3054" y="131"/>
                </a:lnTo>
                <a:lnTo>
                  <a:pt x="3050" y="123"/>
                </a:lnTo>
                <a:lnTo>
                  <a:pt x="3048" y="119"/>
                </a:lnTo>
                <a:lnTo>
                  <a:pt x="3045" y="116"/>
                </a:lnTo>
                <a:lnTo>
                  <a:pt x="3042" y="113"/>
                </a:lnTo>
                <a:lnTo>
                  <a:pt x="3039" y="111"/>
                </a:lnTo>
                <a:lnTo>
                  <a:pt x="3035" y="110"/>
                </a:lnTo>
                <a:lnTo>
                  <a:pt x="3031" y="108"/>
                </a:lnTo>
                <a:lnTo>
                  <a:pt x="3027" y="108"/>
                </a:lnTo>
                <a:lnTo>
                  <a:pt x="3023" y="107"/>
                </a:lnTo>
                <a:lnTo>
                  <a:pt x="3018" y="108"/>
                </a:lnTo>
                <a:lnTo>
                  <a:pt x="3014" y="108"/>
                </a:lnTo>
                <a:lnTo>
                  <a:pt x="3010" y="110"/>
                </a:lnTo>
                <a:lnTo>
                  <a:pt x="3006" y="111"/>
                </a:lnTo>
                <a:lnTo>
                  <a:pt x="3003" y="113"/>
                </a:lnTo>
                <a:lnTo>
                  <a:pt x="3000" y="116"/>
                </a:lnTo>
                <a:lnTo>
                  <a:pt x="2997" y="119"/>
                </a:lnTo>
                <a:lnTo>
                  <a:pt x="2995" y="123"/>
                </a:lnTo>
                <a:lnTo>
                  <a:pt x="2991" y="131"/>
                </a:lnTo>
                <a:lnTo>
                  <a:pt x="2989" y="135"/>
                </a:lnTo>
                <a:lnTo>
                  <a:pt x="2988" y="140"/>
                </a:lnTo>
                <a:lnTo>
                  <a:pt x="2987" y="145"/>
                </a:lnTo>
                <a:lnTo>
                  <a:pt x="2986" y="150"/>
                </a:lnTo>
                <a:lnTo>
                  <a:pt x="2986" y="155"/>
                </a:lnTo>
                <a:lnTo>
                  <a:pt x="2985" y="161"/>
                </a:lnTo>
                <a:lnTo>
                  <a:pt x="2986" y="172"/>
                </a:lnTo>
                <a:lnTo>
                  <a:pt x="2988" y="182"/>
                </a:lnTo>
                <a:lnTo>
                  <a:pt x="2989" y="187"/>
                </a:lnTo>
                <a:lnTo>
                  <a:pt x="2991" y="191"/>
                </a:lnTo>
                <a:lnTo>
                  <a:pt x="2993" y="195"/>
                </a:lnTo>
                <a:lnTo>
                  <a:pt x="2995" y="199"/>
                </a:lnTo>
                <a:lnTo>
                  <a:pt x="2997" y="203"/>
                </a:lnTo>
                <a:lnTo>
                  <a:pt x="3000" y="206"/>
                </a:lnTo>
                <a:lnTo>
                  <a:pt x="3003" y="209"/>
                </a:lnTo>
                <a:lnTo>
                  <a:pt x="3006" y="211"/>
                </a:lnTo>
                <a:lnTo>
                  <a:pt x="3010" y="212"/>
                </a:lnTo>
                <a:lnTo>
                  <a:pt x="3014" y="214"/>
                </a:lnTo>
                <a:lnTo>
                  <a:pt x="3018" y="214"/>
                </a:lnTo>
                <a:lnTo>
                  <a:pt x="3023" y="215"/>
                </a:lnTo>
                <a:close/>
                <a:moveTo>
                  <a:pt x="3142" y="315"/>
                </a:moveTo>
                <a:lnTo>
                  <a:pt x="3142" y="72"/>
                </a:lnTo>
                <a:lnTo>
                  <a:pt x="3191" y="72"/>
                </a:lnTo>
                <a:lnTo>
                  <a:pt x="3191" y="102"/>
                </a:lnTo>
                <a:lnTo>
                  <a:pt x="3197" y="95"/>
                </a:lnTo>
                <a:lnTo>
                  <a:pt x="3202" y="87"/>
                </a:lnTo>
                <a:lnTo>
                  <a:pt x="3206" y="84"/>
                </a:lnTo>
                <a:lnTo>
                  <a:pt x="3209" y="81"/>
                </a:lnTo>
                <a:lnTo>
                  <a:pt x="3214" y="78"/>
                </a:lnTo>
                <a:lnTo>
                  <a:pt x="3218" y="75"/>
                </a:lnTo>
                <a:lnTo>
                  <a:pt x="3224" y="73"/>
                </a:lnTo>
                <a:lnTo>
                  <a:pt x="3227" y="72"/>
                </a:lnTo>
                <a:lnTo>
                  <a:pt x="3230" y="71"/>
                </a:lnTo>
                <a:lnTo>
                  <a:pt x="3236" y="70"/>
                </a:lnTo>
                <a:lnTo>
                  <a:pt x="3243" y="70"/>
                </a:lnTo>
                <a:lnTo>
                  <a:pt x="3253" y="71"/>
                </a:lnTo>
                <a:lnTo>
                  <a:pt x="3257" y="71"/>
                </a:lnTo>
                <a:lnTo>
                  <a:pt x="3262" y="73"/>
                </a:lnTo>
                <a:lnTo>
                  <a:pt x="3266" y="74"/>
                </a:lnTo>
                <a:lnTo>
                  <a:pt x="3270" y="76"/>
                </a:lnTo>
                <a:lnTo>
                  <a:pt x="3279" y="80"/>
                </a:lnTo>
                <a:lnTo>
                  <a:pt x="3283" y="83"/>
                </a:lnTo>
                <a:lnTo>
                  <a:pt x="3286" y="86"/>
                </a:lnTo>
                <a:lnTo>
                  <a:pt x="3290" y="89"/>
                </a:lnTo>
                <a:lnTo>
                  <a:pt x="3293" y="93"/>
                </a:lnTo>
                <a:lnTo>
                  <a:pt x="3297" y="97"/>
                </a:lnTo>
                <a:lnTo>
                  <a:pt x="3299" y="101"/>
                </a:lnTo>
                <a:lnTo>
                  <a:pt x="3302" y="106"/>
                </a:lnTo>
                <a:lnTo>
                  <a:pt x="3305" y="110"/>
                </a:lnTo>
                <a:lnTo>
                  <a:pt x="3307" y="116"/>
                </a:lnTo>
                <a:lnTo>
                  <a:pt x="3309" y="121"/>
                </a:lnTo>
                <a:lnTo>
                  <a:pt x="3311" y="127"/>
                </a:lnTo>
                <a:lnTo>
                  <a:pt x="3312" y="133"/>
                </a:lnTo>
                <a:lnTo>
                  <a:pt x="3313" y="140"/>
                </a:lnTo>
                <a:lnTo>
                  <a:pt x="3314" y="146"/>
                </a:lnTo>
                <a:lnTo>
                  <a:pt x="3314" y="154"/>
                </a:lnTo>
                <a:lnTo>
                  <a:pt x="3315" y="161"/>
                </a:lnTo>
                <a:lnTo>
                  <a:pt x="3314" y="175"/>
                </a:lnTo>
                <a:lnTo>
                  <a:pt x="3312" y="188"/>
                </a:lnTo>
                <a:lnTo>
                  <a:pt x="3311" y="194"/>
                </a:lnTo>
                <a:lnTo>
                  <a:pt x="3309" y="200"/>
                </a:lnTo>
                <a:lnTo>
                  <a:pt x="3307" y="206"/>
                </a:lnTo>
                <a:lnTo>
                  <a:pt x="3305" y="211"/>
                </a:lnTo>
                <a:lnTo>
                  <a:pt x="3303" y="216"/>
                </a:lnTo>
                <a:lnTo>
                  <a:pt x="3300" y="220"/>
                </a:lnTo>
                <a:lnTo>
                  <a:pt x="3297" y="225"/>
                </a:lnTo>
                <a:lnTo>
                  <a:pt x="3294" y="229"/>
                </a:lnTo>
                <a:lnTo>
                  <a:pt x="3287" y="236"/>
                </a:lnTo>
                <a:lnTo>
                  <a:pt x="3283" y="239"/>
                </a:lnTo>
                <a:lnTo>
                  <a:pt x="3279" y="242"/>
                </a:lnTo>
                <a:lnTo>
                  <a:pt x="3271" y="246"/>
                </a:lnTo>
                <a:lnTo>
                  <a:pt x="3267" y="248"/>
                </a:lnTo>
                <a:lnTo>
                  <a:pt x="3262" y="249"/>
                </a:lnTo>
                <a:lnTo>
                  <a:pt x="3253" y="251"/>
                </a:lnTo>
                <a:lnTo>
                  <a:pt x="3243" y="252"/>
                </a:lnTo>
                <a:lnTo>
                  <a:pt x="3236" y="252"/>
                </a:lnTo>
                <a:lnTo>
                  <a:pt x="3230" y="251"/>
                </a:lnTo>
                <a:lnTo>
                  <a:pt x="3224" y="249"/>
                </a:lnTo>
                <a:lnTo>
                  <a:pt x="3219" y="247"/>
                </a:lnTo>
                <a:lnTo>
                  <a:pt x="3214" y="245"/>
                </a:lnTo>
                <a:lnTo>
                  <a:pt x="3210" y="242"/>
                </a:lnTo>
                <a:lnTo>
                  <a:pt x="3208" y="240"/>
                </a:lnTo>
                <a:lnTo>
                  <a:pt x="3206" y="239"/>
                </a:lnTo>
                <a:lnTo>
                  <a:pt x="3203" y="235"/>
                </a:lnTo>
                <a:lnTo>
                  <a:pt x="3200" y="232"/>
                </a:lnTo>
                <a:lnTo>
                  <a:pt x="3197" y="228"/>
                </a:lnTo>
                <a:lnTo>
                  <a:pt x="3193" y="221"/>
                </a:lnTo>
                <a:lnTo>
                  <a:pt x="3191" y="315"/>
                </a:lnTo>
                <a:lnTo>
                  <a:pt x="3142" y="315"/>
                </a:lnTo>
                <a:close/>
                <a:moveTo>
                  <a:pt x="3190" y="161"/>
                </a:moveTo>
                <a:lnTo>
                  <a:pt x="3191" y="172"/>
                </a:lnTo>
                <a:lnTo>
                  <a:pt x="3193" y="182"/>
                </a:lnTo>
                <a:lnTo>
                  <a:pt x="3194" y="187"/>
                </a:lnTo>
                <a:lnTo>
                  <a:pt x="3196" y="191"/>
                </a:lnTo>
                <a:lnTo>
                  <a:pt x="3198" y="195"/>
                </a:lnTo>
                <a:lnTo>
                  <a:pt x="3200" y="199"/>
                </a:lnTo>
                <a:lnTo>
                  <a:pt x="3205" y="205"/>
                </a:lnTo>
                <a:lnTo>
                  <a:pt x="3208" y="207"/>
                </a:lnTo>
                <a:lnTo>
                  <a:pt x="3212" y="209"/>
                </a:lnTo>
                <a:lnTo>
                  <a:pt x="3215" y="211"/>
                </a:lnTo>
                <a:lnTo>
                  <a:pt x="3219" y="212"/>
                </a:lnTo>
                <a:lnTo>
                  <a:pt x="3223" y="213"/>
                </a:lnTo>
                <a:lnTo>
                  <a:pt x="3227" y="213"/>
                </a:lnTo>
                <a:lnTo>
                  <a:pt x="3232" y="213"/>
                </a:lnTo>
                <a:lnTo>
                  <a:pt x="3236" y="212"/>
                </a:lnTo>
                <a:lnTo>
                  <a:pt x="3240" y="211"/>
                </a:lnTo>
                <a:lnTo>
                  <a:pt x="3243" y="209"/>
                </a:lnTo>
                <a:lnTo>
                  <a:pt x="3247" y="207"/>
                </a:lnTo>
                <a:lnTo>
                  <a:pt x="3250" y="205"/>
                </a:lnTo>
                <a:lnTo>
                  <a:pt x="3253" y="202"/>
                </a:lnTo>
                <a:lnTo>
                  <a:pt x="3255" y="198"/>
                </a:lnTo>
                <a:lnTo>
                  <a:pt x="3259" y="191"/>
                </a:lnTo>
                <a:lnTo>
                  <a:pt x="3261" y="186"/>
                </a:lnTo>
                <a:lnTo>
                  <a:pt x="3262" y="182"/>
                </a:lnTo>
                <a:lnTo>
                  <a:pt x="3263" y="177"/>
                </a:lnTo>
                <a:lnTo>
                  <a:pt x="3264" y="172"/>
                </a:lnTo>
                <a:lnTo>
                  <a:pt x="3264" y="166"/>
                </a:lnTo>
                <a:lnTo>
                  <a:pt x="3265" y="161"/>
                </a:lnTo>
                <a:lnTo>
                  <a:pt x="3264" y="150"/>
                </a:lnTo>
                <a:lnTo>
                  <a:pt x="3262" y="140"/>
                </a:lnTo>
                <a:lnTo>
                  <a:pt x="3261" y="135"/>
                </a:lnTo>
                <a:lnTo>
                  <a:pt x="3259" y="131"/>
                </a:lnTo>
                <a:lnTo>
                  <a:pt x="3257" y="127"/>
                </a:lnTo>
                <a:lnTo>
                  <a:pt x="3255" y="123"/>
                </a:lnTo>
                <a:lnTo>
                  <a:pt x="3253" y="120"/>
                </a:lnTo>
                <a:lnTo>
                  <a:pt x="3250" y="117"/>
                </a:lnTo>
                <a:lnTo>
                  <a:pt x="3247" y="115"/>
                </a:lnTo>
                <a:lnTo>
                  <a:pt x="3243" y="113"/>
                </a:lnTo>
                <a:lnTo>
                  <a:pt x="3240" y="111"/>
                </a:lnTo>
                <a:lnTo>
                  <a:pt x="3236" y="110"/>
                </a:lnTo>
                <a:lnTo>
                  <a:pt x="3232" y="109"/>
                </a:lnTo>
                <a:lnTo>
                  <a:pt x="3227" y="109"/>
                </a:lnTo>
                <a:lnTo>
                  <a:pt x="3219" y="110"/>
                </a:lnTo>
                <a:lnTo>
                  <a:pt x="3215" y="111"/>
                </a:lnTo>
                <a:lnTo>
                  <a:pt x="3212" y="113"/>
                </a:lnTo>
                <a:lnTo>
                  <a:pt x="3208" y="115"/>
                </a:lnTo>
                <a:lnTo>
                  <a:pt x="3205" y="117"/>
                </a:lnTo>
                <a:lnTo>
                  <a:pt x="3202" y="120"/>
                </a:lnTo>
                <a:lnTo>
                  <a:pt x="3200" y="123"/>
                </a:lnTo>
                <a:lnTo>
                  <a:pt x="3196" y="131"/>
                </a:lnTo>
                <a:lnTo>
                  <a:pt x="3194" y="135"/>
                </a:lnTo>
                <a:lnTo>
                  <a:pt x="3193" y="139"/>
                </a:lnTo>
                <a:lnTo>
                  <a:pt x="3192" y="144"/>
                </a:lnTo>
                <a:lnTo>
                  <a:pt x="3191" y="150"/>
                </a:lnTo>
                <a:lnTo>
                  <a:pt x="3190" y="155"/>
                </a:lnTo>
                <a:lnTo>
                  <a:pt x="3190" y="161"/>
                </a:lnTo>
                <a:close/>
                <a:moveTo>
                  <a:pt x="3373" y="50"/>
                </a:moveTo>
                <a:lnTo>
                  <a:pt x="3368" y="49"/>
                </a:lnTo>
                <a:lnTo>
                  <a:pt x="3363" y="48"/>
                </a:lnTo>
                <a:lnTo>
                  <a:pt x="3358" y="45"/>
                </a:lnTo>
                <a:lnTo>
                  <a:pt x="3354" y="42"/>
                </a:lnTo>
                <a:lnTo>
                  <a:pt x="3351" y="38"/>
                </a:lnTo>
                <a:lnTo>
                  <a:pt x="3348" y="34"/>
                </a:lnTo>
                <a:lnTo>
                  <a:pt x="3347" y="30"/>
                </a:lnTo>
                <a:lnTo>
                  <a:pt x="3346" y="25"/>
                </a:lnTo>
                <a:lnTo>
                  <a:pt x="3347" y="20"/>
                </a:lnTo>
                <a:lnTo>
                  <a:pt x="3348" y="15"/>
                </a:lnTo>
                <a:lnTo>
                  <a:pt x="3351" y="11"/>
                </a:lnTo>
                <a:lnTo>
                  <a:pt x="3354" y="7"/>
                </a:lnTo>
                <a:lnTo>
                  <a:pt x="3358" y="4"/>
                </a:lnTo>
                <a:lnTo>
                  <a:pt x="3363" y="2"/>
                </a:lnTo>
                <a:lnTo>
                  <a:pt x="3368" y="0"/>
                </a:lnTo>
                <a:lnTo>
                  <a:pt x="3373" y="0"/>
                </a:lnTo>
                <a:lnTo>
                  <a:pt x="3378" y="0"/>
                </a:lnTo>
                <a:lnTo>
                  <a:pt x="3383" y="2"/>
                </a:lnTo>
                <a:lnTo>
                  <a:pt x="3387" y="4"/>
                </a:lnTo>
                <a:lnTo>
                  <a:pt x="3392" y="7"/>
                </a:lnTo>
                <a:lnTo>
                  <a:pt x="3395" y="11"/>
                </a:lnTo>
                <a:lnTo>
                  <a:pt x="3397" y="15"/>
                </a:lnTo>
                <a:lnTo>
                  <a:pt x="3399" y="20"/>
                </a:lnTo>
                <a:lnTo>
                  <a:pt x="3399" y="25"/>
                </a:lnTo>
                <a:lnTo>
                  <a:pt x="3399" y="30"/>
                </a:lnTo>
                <a:lnTo>
                  <a:pt x="3397" y="34"/>
                </a:lnTo>
                <a:lnTo>
                  <a:pt x="3395" y="38"/>
                </a:lnTo>
                <a:lnTo>
                  <a:pt x="3392" y="42"/>
                </a:lnTo>
                <a:lnTo>
                  <a:pt x="3387" y="45"/>
                </a:lnTo>
                <a:lnTo>
                  <a:pt x="3383" y="48"/>
                </a:lnTo>
                <a:lnTo>
                  <a:pt x="3378" y="49"/>
                </a:lnTo>
                <a:lnTo>
                  <a:pt x="3373" y="50"/>
                </a:lnTo>
                <a:close/>
                <a:moveTo>
                  <a:pt x="3348" y="72"/>
                </a:moveTo>
                <a:lnTo>
                  <a:pt x="3397" y="72"/>
                </a:lnTo>
                <a:lnTo>
                  <a:pt x="3397" y="249"/>
                </a:lnTo>
                <a:lnTo>
                  <a:pt x="3348" y="249"/>
                </a:lnTo>
                <a:lnTo>
                  <a:pt x="3348" y="72"/>
                </a:lnTo>
                <a:close/>
                <a:moveTo>
                  <a:pt x="3585" y="123"/>
                </a:moveTo>
                <a:lnTo>
                  <a:pt x="3540" y="126"/>
                </a:lnTo>
                <a:lnTo>
                  <a:pt x="3539" y="121"/>
                </a:lnTo>
                <a:lnTo>
                  <a:pt x="3537" y="118"/>
                </a:lnTo>
                <a:lnTo>
                  <a:pt x="3534" y="114"/>
                </a:lnTo>
                <a:lnTo>
                  <a:pt x="3531" y="111"/>
                </a:lnTo>
                <a:lnTo>
                  <a:pt x="3527" y="108"/>
                </a:lnTo>
                <a:lnTo>
                  <a:pt x="3522" y="106"/>
                </a:lnTo>
                <a:lnTo>
                  <a:pt x="3516" y="105"/>
                </a:lnTo>
                <a:lnTo>
                  <a:pt x="3510" y="105"/>
                </a:lnTo>
                <a:lnTo>
                  <a:pt x="3505" y="105"/>
                </a:lnTo>
                <a:lnTo>
                  <a:pt x="3500" y="106"/>
                </a:lnTo>
                <a:lnTo>
                  <a:pt x="3495" y="108"/>
                </a:lnTo>
                <a:lnTo>
                  <a:pt x="3491" y="110"/>
                </a:lnTo>
                <a:lnTo>
                  <a:pt x="3488" y="112"/>
                </a:lnTo>
                <a:lnTo>
                  <a:pt x="3485" y="115"/>
                </a:lnTo>
                <a:lnTo>
                  <a:pt x="3484" y="119"/>
                </a:lnTo>
                <a:lnTo>
                  <a:pt x="3483" y="122"/>
                </a:lnTo>
                <a:lnTo>
                  <a:pt x="3484" y="125"/>
                </a:lnTo>
                <a:lnTo>
                  <a:pt x="3485" y="128"/>
                </a:lnTo>
                <a:lnTo>
                  <a:pt x="3486" y="131"/>
                </a:lnTo>
                <a:lnTo>
                  <a:pt x="3488" y="133"/>
                </a:lnTo>
                <a:lnTo>
                  <a:pt x="3491" y="135"/>
                </a:lnTo>
                <a:lnTo>
                  <a:pt x="3495" y="137"/>
                </a:lnTo>
                <a:lnTo>
                  <a:pt x="3500" y="139"/>
                </a:lnTo>
                <a:lnTo>
                  <a:pt x="3506" y="140"/>
                </a:lnTo>
                <a:lnTo>
                  <a:pt x="3538" y="146"/>
                </a:lnTo>
                <a:lnTo>
                  <a:pt x="3544" y="148"/>
                </a:lnTo>
                <a:lnTo>
                  <a:pt x="3550" y="150"/>
                </a:lnTo>
                <a:lnTo>
                  <a:pt x="3555" y="151"/>
                </a:lnTo>
                <a:lnTo>
                  <a:pt x="3560" y="153"/>
                </a:lnTo>
                <a:lnTo>
                  <a:pt x="3569" y="158"/>
                </a:lnTo>
                <a:lnTo>
                  <a:pt x="3576" y="164"/>
                </a:lnTo>
                <a:lnTo>
                  <a:pt x="3579" y="167"/>
                </a:lnTo>
                <a:lnTo>
                  <a:pt x="3582" y="170"/>
                </a:lnTo>
                <a:lnTo>
                  <a:pt x="3584" y="174"/>
                </a:lnTo>
                <a:lnTo>
                  <a:pt x="3586" y="177"/>
                </a:lnTo>
                <a:lnTo>
                  <a:pt x="3588" y="185"/>
                </a:lnTo>
                <a:lnTo>
                  <a:pt x="3589" y="190"/>
                </a:lnTo>
                <a:lnTo>
                  <a:pt x="3589" y="194"/>
                </a:lnTo>
                <a:lnTo>
                  <a:pt x="3589" y="199"/>
                </a:lnTo>
                <a:lnTo>
                  <a:pt x="3588" y="203"/>
                </a:lnTo>
                <a:lnTo>
                  <a:pt x="3587" y="207"/>
                </a:lnTo>
                <a:lnTo>
                  <a:pt x="3586" y="211"/>
                </a:lnTo>
                <a:lnTo>
                  <a:pt x="3585" y="214"/>
                </a:lnTo>
                <a:lnTo>
                  <a:pt x="3583" y="218"/>
                </a:lnTo>
                <a:lnTo>
                  <a:pt x="3581" y="221"/>
                </a:lnTo>
                <a:lnTo>
                  <a:pt x="3579" y="225"/>
                </a:lnTo>
                <a:lnTo>
                  <a:pt x="3573" y="231"/>
                </a:lnTo>
                <a:lnTo>
                  <a:pt x="3567" y="236"/>
                </a:lnTo>
                <a:lnTo>
                  <a:pt x="3559" y="241"/>
                </a:lnTo>
                <a:lnTo>
                  <a:pt x="3551" y="245"/>
                </a:lnTo>
                <a:lnTo>
                  <a:pt x="3542" y="248"/>
                </a:lnTo>
                <a:lnTo>
                  <a:pt x="3532" y="251"/>
                </a:lnTo>
                <a:lnTo>
                  <a:pt x="3521" y="252"/>
                </a:lnTo>
                <a:lnTo>
                  <a:pt x="3510" y="253"/>
                </a:lnTo>
                <a:lnTo>
                  <a:pt x="3502" y="252"/>
                </a:lnTo>
                <a:lnTo>
                  <a:pt x="3494" y="252"/>
                </a:lnTo>
                <a:lnTo>
                  <a:pt x="3486" y="250"/>
                </a:lnTo>
                <a:lnTo>
                  <a:pt x="3479" y="249"/>
                </a:lnTo>
                <a:lnTo>
                  <a:pt x="3472" y="247"/>
                </a:lnTo>
                <a:lnTo>
                  <a:pt x="3466" y="244"/>
                </a:lnTo>
                <a:lnTo>
                  <a:pt x="3460" y="241"/>
                </a:lnTo>
                <a:lnTo>
                  <a:pt x="3454" y="238"/>
                </a:lnTo>
                <a:lnTo>
                  <a:pt x="3449" y="234"/>
                </a:lnTo>
                <a:lnTo>
                  <a:pt x="3445" y="230"/>
                </a:lnTo>
                <a:lnTo>
                  <a:pt x="3441" y="225"/>
                </a:lnTo>
                <a:lnTo>
                  <a:pt x="3437" y="221"/>
                </a:lnTo>
                <a:lnTo>
                  <a:pt x="3434" y="215"/>
                </a:lnTo>
                <a:lnTo>
                  <a:pt x="3432" y="210"/>
                </a:lnTo>
                <a:lnTo>
                  <a:pt x="3430" y="204"/>
                </a:lnTo>
                <a:lnTo>
                  <a:pt x="3429" y="198"/>
                </a:lnTo>
                <a:lnTo>
                  <a:pt x="3478" y="195"/>
                </a:lnTo>
                <a:lnTo>
                  <a:pt x="3480" y="200"/>
                </a:lnTo>
                <a:lnTo>
                  <a:pt x="3482" y="205"/>
                </a:lnTo>
                <a:lnTo>
                  <a:pt x="3485" y="209"/>
                </a:lnTo>
                <a:lnTo>
                  <a:pt x="3489" y="212"/>
                </a:lnTo>
                <a:lnTo>
                  <a:pt x="3493" y="214"/>
                </a:lnTo>
                <a:lnTo>
                  <a:pt x="3498" y="216"/>
                </a:lnTo>
                <a:lnTo>
                  <a:pt x="3504" y="217"/>
                </a:lnTo>
                <a:lnTo>
                  <a:pt x="3510" y="217"/>
                </a:lnTo>
                <a:lnTo>
                  <a:pt x="3516" y="217"/>
                </a:lnTo>
                <a:lnTo>
                  <a:pt x="3522" y="216"/>
                </a:lnTo>
                <a:lnTo>
                  <a:pt x="3527" y="214"/>
                </a:lnTo>
                <a:lnTo>
                  <a:pt x="3529" y="213"/>
                </a:lnTo>
                <a:lnTo>
                  <a:pt x="3531" y="212"/>
                </a:lnTo>
                <a:lnTo>
                  <a:pt x="3535" y="209"/>
                </a:lnTo>
                <a:lnTo>
                  <a:pt x="3537" y="206"/>
                </a:lnTo>
                <a:lnTo>
                  <a:pt x="3538" y="205"/>
                </a:lnTo>
                <a:lnTo>
                  <a:pt x="3539" y="203"/>
                </a:lnTo>
                <a:lnTo>
                  <a:pt x="3539" y="199"/>
                </a:lnTo>
                <a:lnTo>
                  <a:pt x="3539" y="196"/>
                </a:lnTo>
                <a:lnTo>
                  <a:pt x="3538" y="193"/>
                </a:lnTo>
                <a:lnTo>
                  <a:pt x="3536" y="191"/>
                </a:lnTo>
                <a:lnTo>
                  <a:pt x="3533" y="188"/>
                </a:lnTo>
                <a:lnTo>
                  <a:pt x="3530" y="186"/>
                </a:lnTo>
                <a:lnTo>
                  <a:pt x="3526" y="184"/>
                </a:lnTo>
                <a:lnTo>
                  <a:pt x="3522" y="183"/>
                </a:lnTo>
                <a:lnTo>
                  <a:pt x="3516" y="182"/>
                </a:lnTo>
                <a:lnTo>
                  <a:pt x="3486" y="176"/>
                </a:lnTo>
                <a:lnTo>
                  <a:pt x="3480" y="174"/>
                </a:lnTo>
                <a:lnTo>
                  <a:pt x="3474" y="173"/>
                </a:lnTo>
                <a:lnTo>
                  <a:pt x="3463" y="169"/>
                </a:lnTo>
                <a:lnTo>
                  <a:pt x="3459" y="166"/>
                </a:lnTo>
                <a:lnTo>
                  <a:pt x="3455" y="164"/>
                </a:lnTo>
                <a:lnTo>
                  <a:pt x="3451" y="161"/>
                </a:lnTo>
                <a:lnTo>
                  <a:pt x="3447" y="158"/>
                </a:lnTo>
                <a:lnTo>
                  <a:pt x="3444" y="155"/>
                </a:lnTo>
                <a:lnTo>
                  <a:pt x="3442" y="151"/>
                </a:lnTo>
                <a:lnTo>
                  <a:pt x="3440" y="147"/>
                </a:lnTo>
                <a:lnTo>
                  <a:pt x="3437" y="143"/>
                </a:lnTo>
                <a:lnTo>
                  <a:pt x="3435" y="139"/>
                </a:lnTo>
                <a:lnTo>
                  <a:pt x="3434" y="135"/>
                </a:lnTo>
                <a:lnTo>
                  <a:pt x="3434" y="130"/>
                </a:lnTo>
                <a:lnTo>
                  <a:pt x="3434" y="125"/>
                </a:lnTo>
                <a:lnTo>
                  <a:pt x="3434" y="119"/>
                </a:lnTo>
                <a:lnTo>
                  <a:pt x="3435" y="113"/>
                </a:lnTo>
                <a:lnTo>
                  <a:pt x="3437" y="107"/>
                </a:lnTo>
                <a:lnTo>
                  <a:pt x="3440" y="102"/>
                </a:lnTo>
                <a:lnTo>
                  <a:pt x="3443" y="97"/>
                </a:lnTo>
                <a:lnTo>
                  <a:pt x="3446" y="93"/>
                </a:lnTo>
                <a:lnTo>
                  <a:pt x="3450" y="89"/>
                </a:lnTo>
                <a:lnTo>
                  <a:pt x="3455" y="85"/>
                </a:lnTo>
                <a:lnTo>
                  <a:pt x="3460" y="81"/>
                </a:lnTo>
                <a:lnTo>
                  <a:pt x="3466" y="78"/>
                </a:lnTo>
                <a:lnTo>
                  <a:pt x="3472" y="76"/>
                </a:lnTo>
                <a:lnTo>
                  <a:pt x="3479" y="74"/>
                </a:lnTo>
                <a:lnTo>
                  <a:pt x="3482" y="73"/>
                </a:lnTo>
                <a:lnTo>
                  <a:pt x="3486" y="72"/>
                </a:lnTo>
                <a:lnTo>
                  <a:pt x="3493" y="71"/>
                </a:lnTo>
                <a:lnTo>
                  <a:pt x="3501" y="70"/>
                </a:lnTo>
                <a:lnTo>
                  <a:pt x="3510" y="70"/>
                </a:lnTo>
                <a:lnTo>
                  <a:pt x="3518" y="70"/>
                </a:lnTo>
                <a:lnTo>
                  <a:pt x="3525" y="71"/>
                </a:lnTo>
                <a:lnTo>
                  <a:pt x="3533" y="72"/>
                </a:lnTo>
                <a:lnTo>
                  <a:pt x="3540" y="74"/>
                </a:lnTo>
                <a:lnTo>
                  <a:pt x="3546" y="76"/>
                </a:lnTo>
                <a:lnTo>
                  <a:pt x="3552" y="78"/>
                </a:lnTo>
                <a:lnTo>
                  <a:pt x="3557" y="81"/>
                </a:lnTo>
                <a:lnTo>
                  <a:pt x="3562" y="84"/>
                </a:lnTo>
                <a:lnTo>
                  <a:pt x="3567" y="88"/>
                </a:lnTo>
                <a:lnTo>
                  <a:pt x="3571" y="92"/>
                </a:lnTo>
                <a:lnTo>
                  <a:pt x="3575" y="96"/>
                </a:lnTo>
                <a:lnTo>
                  <a:pt x="3578" y="101"/>
                </a:lnTo>
                <a:lnTo>
                  <a:pt x="3580" y="106"/>
                </a:lnTo>
                <a:lnTo>
                  <a:pt x="3582" y="111"/>
                </a:lnTo>
                <a:lnTo>
                  <a:pt x="3584" y="117"/>
                </a:lnTo>
                <a:lnTo>
                  <a:pt x="3585" y="123"/>
                </a:lnTo>
                <a:close/>
                <a:moveTo>
                  <a:pt x="3714" y="72"/>
                </a:moveTo>
                <a:lnTo>
                  <a:pt x="3714" y="109"/>
                </a:lnTo>
                <a:lnTo>
                  <a:pt x="3680" y="109"/>
                </a:lnTo>
                <a:lnTo>
                  <a:pt x="3680" y="195"/>
                </a:lnTo>
                <a:lnTo>
                  <a:pt x="3681" y="199"/>
                </a:lnTo>
                <a:lnTo>
                  <a:pt x="3682" y="203"/>
                </a:lnTo>
                <a:lnTo>
                  <a:pt x="3682" y="205"/>
                </a:lnTo>
                <a:lnTo>
                  <a:pt x="3683" y="206"/>
                </a:lnTo>
                <a:lnTo>
                  <a:pt x="3685" y="208"/>
                </a:lnTo>
                <a:lnTo>
                  <a:pt x="3687" y="210"/>
                </a:lnTo>
                <a:lnTo>
                  <a:pt x="3690" y="211"/>
                </a:lnTo>
                <a:lnTo>
                  <a:pt x="3693" y="212"/>
                </a:lnTo>
                <a:lnTo>
                  <a:pt x="3697" y="212"/>
                </a:lnTo>
                <a:lnTo>
                  <a:pt x="3704" y="211"/>
                </a:lnTo>
                <a:lnTo>
                  <a:pt x="3709" y="210"/>
                </a:lnTo>
                <a:lnTo>
                  <a:pt x="3717" y="247"/>
                </a:lnTo>
                <a:lnTo>
                  <a:pt x="3707" y="250"/>
                </a:lnTo>
                <a:lnTo>
                  <a:pt x="3699" y="251"/>
                </a:lnTo>
                <a:lnTo>
                  <a:pt x="3690" y="252"/>
                </a:lnTo>
                <a:lnTo>
                  <a:pt x="3684" y="252"/>
                </a:lnTo>
                <a:lnTo>
                  <a:pt x="3678" y="251"/>
                </a:lnTo>
                <a:lnTo>
                  <a:pt x="3672" y="250"/>
                </a:lnTo>
                <a:lnTo>
                  <a:pt x="3666" y="249"/>
                </a:lnTo>
                <a:lnTo>
                  <a:pt x="3661" y="248"/>
                </a:lnTo>
                <a:lnTo>
                  <a:pt x="3656" y="245"/>
                </a:lnTo>
                <a:lnTo>
                  <a:pt x="3652" y="243"/>
                </a:lnTo>
                <a:lnTo>
                  <a:pt x="3647" y="240"/>
                </a:lnTo>
                <a:lnTo>
                  <a:pt x="3644" y="237"/>
                </a:lnTo>
                <a:lnTo>
                  <a:pt x="3640" y="233"/>
                </a:lnTo>
                <a:lnTo>
                  <a:pt x="3638" y="229"/>
                </a:lnTo>
                <a:lnTo>
                  <a:pt x="3635" y="224"/>
                </a:lnTo>
                <a:lnTo>
                  <a:pt x="3634" y="219"/>
                </a:lnTo>
                <a:lnTo>
                  <a:pt x="3632" y="213"/>
                </a:lnTo>
                <a:lnTo>
                  <a:pt x="3632" y="208"/>
                </a:lnTo>
                <a:lnTo>
                  <a:pt x="3631" y="201"/>
                </a:lnTo>
                <a:lnTo>
                  <a:pt x="3631" y="109"/>
                </a:lnTo>
                <a:lnTo>
                  <a:pt x="3607" y="109"/>
                </a:lnTo>
                <a:lnTo>
                  <a:pt x="3607" y="72"/>
                </a:lnTo>
                <a:lnTo>
                  <a:pt x="3631" y="72"/>
                </a:lnTo>
                <a:lnTo>
                  <a:pt x="3631" y="30"/>
                </a:lnTo>
                <a:lnTo>
                  <a:pt x="3680" y="30"/>
                </a:lnTo>
                <a:lnTo>
                  <a:pt x="3680" y="72"/>
                </a:lnTo>
                <a:lnTo>
                  <a:pt x="3714" y="72"/>
                </a:lnTo>
                <a:close/>
                <a:moveTo>
                  <a:pt x="3821" y="253"/>
                </a:moveTo>
                <a:lnTo>
                  <a:pt x="3808" y="252"/>
                </a:lnTo>
                <a:lnTo>
                  <a:pt x="3801" y="251"/>
                </a:lnTo>
                <a:lnTo>
                  <a:pt x="3796" y="250"/>
                </a:lnTo>
                <a:lnTo>
                  <a:pt x="3784" y="246"/>
                </a:lnTo>
                <a:lnTo>
                  <a:pt x="3779" y="244"/>
                </a:lnTo>
                <a:lnTo>
                  <a:pt x="3774" y="241"/>
                </a:lnTo>
                <a:lnTo>
                  <a:pt x="3765" y="235"/>
                </a:lnTo>
                <a:lnTo>
                  <a:pt x="3761" y="231"/>
                </a:lnTo>
                <a:lnTo>
                  <a:pt x="3757" y="227"/>
                </a:lnTo>
                <a:lnTo>
                  <a:pt x="3750" y="219"/>
                </a:lnTo>
                <a:lnTo>
                  <a:pt x="3747" y="214"/>
                </a:lnTo>
                <a:lnTo>
                  <a:pt x="3744" y="209"/>
                </a:lnTo>
                <a:lnTo>
                  <a:pt x="3740" y="198"/>
                </a:lnTo>
                <a:lnTo>
                  <a:pt x="3738" y="193"/>
                </a:lnTo>
                <a:lnTo>
                  <a:pt x="3736" y="187"/>
                </a:lnTo>
                <a:lnTo>
                  <a:pt x="3735" y="181"/>
                </a:lnTo>
                <a:lnTo>
                  <a:pt x="3734" y="175"/>
                </a:lnTo>
                <a:lnTo>
                  <a:pt x="3734" y="168"/>
                </a:lnTo>
                <a:lnTo>
                  <a:pt x="3734" y="161"/>
                </a:lnTo>
                <a:lnTo>
                  <a:pt x="3734" y="155"/>
                </a:lnTo>
                <a:lnTo>
                  <a:pt x="3734" y="148"/>
                </a:lnTo>
                <a:lnTo>
                  <a:pt x="3735" y="142"/>
                </a:lnTo>
                <a:lnTo>
                  <a:pt x="3736" y="136"/>
                </a:lnTo>
                <a:lnTo>
                  <a:pt x="3740" y="124"/>
                </a:lnTo>
                <a:lnTo>
                  <a:pt x="3742" y="119"/>
                </a:lnTo>
                <a:lnTo>
                  <a:pt x="3744" y="114"/>
                </a:lnTo>
                <a:lnTo>
                  <a:pt x="3750" y="104"/>
                </a:lnTo>
                <a:lnTo>
                  <a:pt x="3753" y="99"/>
                </a:lnTo>
                <a:lnTo>
                  <a:pt x="3757" y="95"/>
                </a:lnTo>
                <a:lnTo>
                  <a:pt x="3761" y="91"/>
                </a:lnTo>
                <a:lnTo>
                  <a:pt x="3765" y="88"/>
                </a:lnTo>
                <a:lnTo>
                  <a:pt x="3770" y="85"/>
                </a:lnTo>
                <a:lnTo>
                  <a:pt x="3774" y="82"/>
                </a:lnTo>
                <a:lnTo>
                  <a:pt x="3779" y="79"/>
                </a:lnTo>
                <a:lnTo>
                  <a:pt x="3784" y="77"/>
                </a:lnTo>
                <a:lnTo>
                  <a:pt x="3790" y="75"/>
                </a:lnTo>
                <a:lnTo>
                  <a:pt x="3796" y="73"/>
                </a:lnTo>
                <a:lnTo>
                  <a:pt x="3801" y="72"/>
                </a:lnTo>
                <a:lnTo>
                  <a:pt x="3808" y="71"/>
                </a:lnTo>
                <a:lnTo>
                  <a:pt x="3821" y="70"/>
                </a:lnTo>
                <a:lnTo>
                  <a:pt x="3834" y="71"/>
                </a:lnTo>
                <a:lnTo>
                  <a:pt x="3840" y="72"/>
                </a:lnTo>
                <a:lnTo>
                  <a:pt x="3846" y="73"/>
                </a:lnTo>
                <a:lnTo>
                  <a:pt x="3857" y="77"/>
                </a:lnTo>
                <a:lnTo>
                  <a:pt x="3862" y="79"/>
                </a:lnTo>
                <a:lnTo>
                  <a:pt x="3867" y="82"/>
                </a:lnTo>
                <a:lnTo>
                  <a:pt x="3876" y="88"/>
                </a:lnTo>
                <a:lnTo>
                  <a:pt x="3880" y="91"/>
                </a:lnTo>
                <a:lnTo>
                  <a:pt x="3884" y="95"/>
                </a:lnTo>
                <a:lnTo>
                  <a:pt x="3891" y="104"/>
                </a:lnTo>
                <a:lnTo>
                  <a:pt x="3894" y="109"/>
                </a:lnTo>
                <a:lnTo>
                  <a:pt x="3897" y="114"/>
                </a:lnTo>
                <a:lnTo>
                  <a:pt x="3903" y="124"/>
                </a:lnTo>
                <a:lnTo>
                  <a:pt x="3904" y="130"/>
                </a:lnTo>
                <a:lnTo>
                  <a:pt x="3906" y="136"/>
                </a:lnTo>
                <a:lnTo>
                  <a:pt x="3907" y="142"/>
                </a:lnTo>
                <a:lnTo>
                  <a:pt x="3908" y="148"/>
                </a:lnTo>
                <a:lnTo>
                  <a:pt x="3908" y="155"/>
                </a:lnTo>
                <a:lnTo>
                  <a:pt x="3909" y="161"/>
                </a:lnTo>
                <a:lnTo>
                  <a:pt x="3908" y="168"/>
                </a:lnTo>
                <a:lnTo>
                  <a:pt x="3908" y="175"/>
                </a:lnTo>
                <a:lnTo>
                  <a:pt x="3907" y="181"/>
                </a:lnTo>
                <a:lnTo>
                  <a:pt x="3906" y="187"/>
                </a:lnTo>
                <a:lnTo>
                  <a:pt x="3903" y="198"/>
                </a:lnTo>
                <a:lnTo>
                  <a:pt x="3900" y="204"/>
                </a:lnTo>
                <a:lnTo>
                  <a:pt x="3897" y="209"/>
                </a:lnTo>
                <a:lnTo>
                  <a:pt x="3891" y="219"/>
                </a:lnTo>
                <a:lnTo>
                  <a:pt x="3888" y="223"/>
                </a:lnTo>
                <a:lnTo>
                  <a:pt x="3884" y="227"/>
                </a:lnTo>
                <a:lnTo>
                  <a:pt x="3880" y="231"/>
                </a:lnTo>
                <a:lnTo>
                  <a:pt x="3876" y="235"/>
                </a:lnTo>
                <a:lnTo>
                  <a:pt x="3872" y="238"/>
                </a:lnTo>
                <a:lnTo>
                  <a:pt x="3867" y="241"/>
                </a:lnTo>
                <a:lnTo>
                  <a:pt x="3862" y="244"/>
                </a:lnTo>
                <a:lnTo>
                  <a:pt x="3857" y="246"/>
                </a:lnTo>
                <a:lnTo>
                  <a:pt x="3851" y="248"/>
                </a:lnTo>
                <a:lnTo>
                  <a:pt x="3846" y="250"/>
                </a:lnTo>
                <a:lnTo>
                  <a:pt x="3840" y="251"/>
                </a:lnTo>
                <a:lnTo>
                  <a:pt x="3834" y="252"/>
                </a:lnTo>
                <a:lnTo>
                  <a:pt x="3821" y="253"/>
                </a:lnTo>
                <a:close/>
                <a:moveTo>
                  <a:pt x="3821" y="215"/>
                </a:moveTo>
                <a:lnTo>
                  <a:pt x="3825" y="214"/>
                </a:lnTo>
                <a:lnTo>
                  <a:pt x="3829" y="214"/>
                </a:lnTo>
                <a:lnTo>
                  <a:pt x="3833" y="212"/>
                </a:lnTo>
                <a:lnTo>
                  <a:pt x="3837" y="211"/>
                </a:lnTo>
                <a:lnTo>
                  <a:pt x="3840" y="209"/>
                </a:lnTo>
                <a:lnTo>
                  <a:pt x="3843" y="206"/>
                </a:lnTo>
                <a:lnTo>
                  <a:pt x="3846" y="203"/>
                </a:lnTo>
                <a:lnTo>
                  <a:pt x="3848" y="199"/>
                </a:lnTo>
                <a:lnTo>
                  <a:pt x="3851" y="195"/>
                </a:lnTo>
                <a:lnTo>
                  <a:pt x="3852" y="191"/>
                </a:lnTo>
                <a:lnTo>
                  <a:pt x="3854" y="187"/>
                </a:lnTo>
                <a:lnTo>
                  <a:pt x="3855" y="182"/>
                </a:lnTo>
                <a:lnTo>
                  <a:pt x="3857" y="172"/>
                </a:lnTo>
                <a:lnTo>
                  <a:pt x="3858" y="167"/>
                </a:lnTo>
                <a:lnTo>
                  <a:pt x="3858" y="161"/>
                </a:lnTo>
                <a:lnTo>
                  <a:pt x="3857" y="150"/>
                </a:lnTo>
                <a:lnTo>
                  <a:pt x="3855" y="140"/>
                </a:lnTo>
                <a:lnTo>
                  <a:pt x="3854" y="135"/>
                </a:lnTo>
                <a:lnTo>
                  <a:pt x="3852" y="131"/>
                </a:lnTo>
                <a:lnTo>
                  <a:pt x="3848" y="123"/>
                </a:lnTo>
                <a:lnTo>
                  <a:pt x="3846" y="119"/>
                </a:lnTo>
                <a:lnTo>
                  <a:pt x="3843" y="116"/>
                </a:lnTo>
                <a:lnTo>
                  <a:pt x="3840" y="113"/>
                </a:lnTo>
                <a:lnTo>
                  <a:pt x="3837" y="111"/>
                </a:lnTo>
                <a:lnTo>
                  <a:pt x="3833" y="110"/>
                </a:lnTo>
                <a:lnTo>
                  <a:pt x="3829" y="108"/>
                </a:lnTo>
                <a:lnTo>
                  <a:pt x="3825" y="108"/>
                </a:lnTo>
                <a:lnTo>
                  <a:pt x="3821" y="107"/>
                </a:lnTo>
                <a:lnTo>
                  <a:pt x="3816" y="108"/>
                </a:lnTo>
                <a:lnTo>
                  <a:pt x="3812" y="108"/>
                </a:lnTo>
                <a:lnTo>
                  <a:pt x="3808" y="110"/>
                </a:lnTo>
                <a:lnTo>
                  <a:pt x="3805" y="111"/>
                </a:lnTo>
                <a:lnTo>
                  <a:pt x="3801" y="113"/>
                </a:lnTo>
                <a:lnTo>
                  <a:pt x="3798" y="116"/>
                </a:lnTo>
                <a:lnTo>
                  <a:pt x="3795" y="119"/>
                </a:lnTo>
                <a:lnTo>
                  <a:pt x="3793" y="123"/>
                </a:lnTo>
                <a:lnTo>
                  <a:pt x="3789" y="131"/>
                </a:lnTo>
                <a:lnTo>
                  <a:pt x="3787" y="135"/>
                </a:lnTo>
                <a:lnTo>
                  <a:pt x="3786" y="140"/>
                </a:lnTo>
                <a:lnTo>
                  <a:pt x="3785" y="145"/>
                </a:lnTo>
                <a:lnTo>
                  <a:pt x="3784" y="150"/>
                </a:lnTo>
                <a:lnTo>
                  <a:pt x="3784" y="155"/>
                </a:lnTo>
                <a:lnTo>
                  <a:pt x="3783" y="161"/>
                </a:lnTo>
                <a:lnTo>
                  <a:pt x="3784" y="172"/>
                </a:lnTo>
                <a:lnTo>
                  <a:pt x="3786" y="182"/>
                </a:lnTo>
                <a:lnTo>
                  <a:pt x="3787" y="187"/>
                </a:lnTo>
                <a:lnTo>
                  <a:pt x="3789" y="191"/>
                </a:lnTo>
                <a:lnTo>
                  <a:pt x="3791" y="195"/>
                </a:lnTo>
                <a:lnTo>
                  <a:pt x="3793" y="199"/>
                </a:lnTo>
                <a:lnTo>
                  <a:pt x="3795" y="203"/>
                </a:lnTo>
                <a:lnTo>
                  <a:pt x="3798" y="206"/>
                </a:lnTo>
                <a:lnTo>
                  <a:pt x="3801" y="209"/>
                </a:lnTo>
                <a:lnTo>
                  <a:pt x="3805" y="211"/>
                </a:lnTo>
                <a:lnTo>
                  <a:pt x="3808" y="212"/>
                </a:lnTo>
                <a:lnTo>
                  <a:pt x="3812" y="214"/>
                </a:lnTo>
                <a:lnTo>
                  <a:pt x="3816" y="214"/>
                </a:lnTo>
                <a:lnTo>
                  <a:pt x="3821" y="215"/>
                </a:lnTo>
                <a:close/>
                <a:moveTo>
                  <a:pt x="1623" y="930"/>
                </a:moveTo>
                <a:lnTo>
                  <a:pt x="1569" y="930"/>
                </a:lnTo>
                <a:lnTo>
                  <a:pt x="1651" y="694"/>
                </a:lnTo>
                <a:lnTo>
                  <a:pt x="1715" y="694"/>
                </a:lnTo>
                <a:lnTo>
                  <a:pt x="1797" y="930"/>
                </a:lnTo>
                <a:lnTo>
                  <a:pt x="1743" y="930"/>
                </a:lnTo>
                <a:lnTo>
                  <a:pt x="1726" y="876"/>
                </a:lnTo>
                <a:lnTo>
                  <a:pt x="1641" y="876"/>
                </a:lnTo>
                <a:lnTo>
                  <a:pt x="1623" y="930"/>
                </a:lnTo>
                <a:close/>
                <a:moveTo>
                  <a:pt x="1653" y="837"/>
                </a:moveTo>
                <a:lnTo>
                  <a:pt x="1713" y="837"/>
                </a:lnTo>
                <a:lnTo>
                  <a:pt x="1684" y="748"/>
                </a:lnTo>
                <a:lnTo>
                  <a:pt x="1653" y="837"/>
                </a:lnTo>
                <a:close/>
                <a:moveTo>
                  <a:pt x="1874" y="933"/>
                </a:moveTo>
                <a:lnTo>
                  <a:pt x="1867" y="933"/>
                </a:lnTo>
                <a:lnTo>
                  <a:pt x="1861" y="932"/>
                </a:lnTo>
                <a:lnTo>
                  <a:pt x="1856" y="931"/>
                </a:lnTo>
                <a:lnTo>
                  <a:pt x="1850" y="930"/>
                </a:lnTo>
                <a:lnTo>
                  <a:pt x="1845" y="928"/>
                </a:lnTo>
                <a:lnTo>
                  <a:pt x="1840" y="926"/>
                </a:lnTo>
                <a:lnTo>
                  <a:pt x="1836" y="923"/>
                </a:lnTo>
                <a:lnTo>
                  <a:pt x="1832" y="920"/>
                </a:lnTo>
                <a:lnTo>
                  <a:pt x="1828" y="916"/>
                </a:lnTo>
                <a:lnTo>
                  <a:pt x="1824" y="913"/>
                </a:lnTo>
                <a:lnTo>
                  <a:pt x="1821" y="908"/>
                </a:lnTo>
                <a:lnTo>
                  <a:pt x="1820" y="906"/>
                </a:lnTo>
                <a:lnTo>
                  <a:pt x="1819" y="903"/>
                </a:lnTo>
                <a:lnTo>
                  <a:pt x="1817" y="898"/>
                </a:lnTo>
                <a:lnTo>
                  <a:pt x="1816" y="893"/>
                </a:lnTo>
                <a:lnTo>
                  <a:pt x="1815" y="887"/>
                </a:lnTo>
                <a:lnTo>
                  <a:pt x="1815" y="880"/>
                </a:lnTo>
                <a:lnTo>
                  <a:pt x="1815" y="871"/>
                </a:lnTo>
                <a:lnTo>
                  <a:pt x="1817" y="863"/>
                </a:lnTo>
                <a:lnTo>
                  <a:pt x="1818" y="859"/>
                </a:lnTo>
                <a:lnTo>
                  <a:pt x="1820" y="856"/>
                </a:lnTo>
                <a:lnTo>
                  <a:pt x="1824" y="849"/>
                </a:lnTo>
                <a:lnTo>
                  <a:pt x="1827" y="847"/>
                </a:lnTo>
                <a:lnTo>
                  <a:pt x="1829" y="844"/>
                </a:lnTo>
                <a:lnTo>
                  <a:pt x="1832" y="842"/>
                </a:lnTo>
                <a:lnTo>
                  <a:pt x="1835" y="840"/>
                </a:lnTo>
                <a:lnTo>
                  <a:pt x="1838" y="838"/>
                </a:lnTo>
                <a:lnTo>
                  <a:pt x="1841" y="836"/>
                </a:lnTo>
                <a:lnTo>
                  <a:pt x="1845" y="834"/>
                </a:lnTo>
                <a:lnTo>
                  <a:pt x="1849" y="833"/>
                </a:lnTo>
                <a:lnTo>
                  <a:pt x="1856" y="831"/>
                </a:lnTo>
                <a:lnTo>
                  <a:pt x="1864" y="829"/>
                </a:lnTo>
                <a:lnTo>
                  <a:pt x="1873" y="827"/>
                </a:lnTo>
                <a:lnTo>
                  <a:pt x="1881" y="826"/>
                </a:lnTo>
                <a:lnTo>
                  <a:pt x="1901" y="824"/>
                </a:lnTo>
                <a:lnTo>
                  <a:pt x="1908" y="822"/>
                </a:lnTo>
                <a:lnTo>
                  <a:pt x="1914" y="821"/>
                </a:lnTo>
                <a:lnTo>
                  <a:pt x="1918" y="820"/>
                </a:lnTo>
                <a:lnTo>
                  <a:pt x="1920" y="818"/>
                </a:lnTo>
                <a:lnTo>
                  <a:pt x="1922" y="817"/>
                </a:lnTo>
                <a:lnTo>
                  <a:pt x="1923" y="816"/>
                </a:lnTo>
                <a:lnTo>
                  <a:pt x="1923" y="814"/>
                </a:lnTo>
                <a:lnTo>
                  <a:pt x="1924" y="812"/>
                </a:lnTo>
                <a:lnTo>
                  <a:pt x="1924" y="810"/>
                </a:lnTo>
                <a:lnTo>
                  <a:pt x="1924" y="805"/>
                </a:lnTo>
                <a:lnTo>
                  <a:pt x="1922" y="800"/>
                </a:lnTo>
                <a:lnTo>
                  <a:pt x="1921" y="798"/>
                </a:lnTo>
                <a:lnTo>
                  <a:pt x="1920" y="796"/>
                </a:lnTo>
                <a:lnTo>
                  <a:pt x="1919" y="794"/>
                </a:lnTo>
                <a:lnTo>
                  <a:pt x="1917" y="793"/>
                </a:lnTo>
                <a:lnTo>
                  <a:pt x="1913" y="790"/>
                </a:lnTo>
                <a:lnTo>
                  <a:pt x="1909" y="788"/>
                </a:lnTo>
                <a:lnTo>
                  <a:pt x="1904" y="787"/>
                </a:lnTo>
                <a:lnTo>
                  <a:pt x="1898" y="787"/>
                </a:lnTo>
                <a:lnTo>
                  <a:pt x="1892" y="787"/>
                </a:lnTo>
                <a:lnTo>
                  <a:pt x="1886" y="788"/>
                </a:lnTo>
                <a:lnTo>
                  <a:pt x="1881" y="790"/>
                </a:lnTo>
                <a:lnTo>
                  <a:pt x="1877" y="792"/>
                </a:lnTo>
                <a:lnTo>
                  <a:pt x="1873" y="795"/>
                </a:lnTo>
                <a:lnTo>
                  <a:pt x="1870" y="799"/>
                </a:lnTo>
                <a:lnTo>
                  <a:pt x="1868" y="803"/>
                </a:lnTo>
                <a:lnTo>
                  <a:pt x="1867" y="805"/>
                </a:lnTo>
                <a:lnTo>
                  <a:pt x="1866" y="807"/>
                </a:lnTo>
                <a:lnTo>
                  <a:pt x="1821" y="803"/>
                </a:lnTo>
                <a:lnTo>
                  <a:pt x="1823" y="797"/>
                </a:lnTo>
                <a:lnTo>
                  <a:pt x="1825" y="792"/>
                </a:lnTo>
                <a:lnTo>
                  <a:pt x="1827" y="787"/>
                </a:lnTo>
                <a:lnTo>
                  <a:pt x="1830" y="782"/>
                </a:lnTo>
                <a:lnTo>
                  <a:pt x="1833" y="777"/>
                </a:lnTo>
                <a:lnTo>
                  <a:pt x="1837" y="773"/>
                </a:lnTo>
                <a:lnTo>
                  <a:pt x="1841" y="769"/>
                </a:lnTo>
                <a:lnTo>
                  <a:pt x="1846" y="765"/>
                </a:lnTo>
                <a:lnTo>
                  <a:pt x="1851" y="762"/>
                </a:lnTo>
                <a:lnTo>
                  <a:pt x="1857" y="759"/>
                </a:lnTo>
                <a:lnTo>
                  <a:pt x="1863" y="756"/>
                </a:lnTo>
                <a:lnTo>
                  <a:pt x="1869" y="754"/>
                </a:lnTo>
                <a:lnTo>
                  <a:pt x="1876" y="753"/>
                </a:lnTo>
                <a:lnTo>
                  <a:pt x="1883" y="752"/>
                </a:lnTo>
                <a:lnTo>
                  <a:pt x="1890" y="751"/>
                </a:lnTo>
                <a:lnTo>
                  <a:pt x="1898" y="751"/>
                </a:lnTo>
                <a:lnTo>
                  <a:pt x="1908" y="751"/>
                </a:lnTo>
                <a:lnTo>
                  <a:pt x="1917" y="752"/>
                </a:lnTo>
                <a:lnTo>
                  <a:pt x="1926" y="754"/>
                </a:lnTo>
                <a:lnTo>
                  <a:pt x="1935" y="757"/>
                </a:lnTo>
                <a:lnTo>
                  <a:pt x="1943" y="761"/>
                </a:lnTo>
                <a:lnTo>
                  <a:pt x="1947" y="763"/>
                </a:lnTo>
                <a:lnTo>
                  <a:pt x="1950" y="765"/>
                </a:lnTo>
                <a:lnTo>
                  <a:pt x="1957" y="770"/>
                </a:lnTo>
                <a:lnTo>
                  <a:pt x="1963" y="776"/>
                </a:lnTo>
                <a:lnTo>
                  <a:pt x="1965" y="780"/>
                </a:lnTo>
                <a:lnTo>
                  <a:pt x="1967" y="784"/>
                </a:lnTo>
                <a:lnTo>
                  <a:pt x="1969" y="787"/>
                </a:lnTo>
                <a:lnTo>
                  <a:pt x="1970" y="792"/>
                </a:lnTo>
                <a:lnTo>
                  <a:pt x="1972" y="796"/>
                </a:lnTo>
                <a:lnTo>
                  <a:pt x="1972" y="801"/>
                </a:lnTo>
                <a:lnTo>
                  <a:pt x="1973" y="806"/>
                </a:lnTo>
                <a:lnTo>
                  <a:pt x="1973" y="811"/>
                </a:lnTo>
                <a:lnTo>
                  <a:pt x="1973" y="930"/>
                </a:lnTo>
                <a:lnTo>
                  <a:pt x="1927" y="930"/>
                </a:lnTo>
                <a:lnTo>
                  <a:pt x="1927" y="905"/>
                </a:lnTo>
                <a:lnTo>
                  <a:pt x="1922" y="911"/>
                </a:lnTo>
                <a:lnTo>
                  <a:pt x="1917" y="917"/>
                </a:lnTo>
                <a:lnTo>
                  <a:pt x="1912" y="921"/>
                </a:lnTo>
                <a:lnTo>
                  <a:pt x="1906" y="925"/>
                </a:lnTo>
                <a:lnTo>
                  <a:pt x="1899" y="929"/>
                </a:lnTo>
                <a:lnTo>
                  <a:pt x="1891" y="931"/>
                </a:lnTo>
                <a:lnTo>
                  <a:pt x="1887" y="932"/>
                </a:lnTo>
                <a:lnTo>
                  <a:pt x="1883" y="933"/>
                </a:lnTo>
                <a:lnTo>
                  <a:pt x="1874" y="933"/>
                </a:lnTo>
                <a:close/>
                <a:moveTo>
                  <a:pt x="1888" y="899"/>
                </a:moveTo>
                <a:lnTo>
                  <a:pt x="1895" y="899"/>
                </a:lnTo>
                <a:lnTo>
                  <a:pt x="1902" y="897"/>
                </a:lnTo>
                <a:lnTo>
                  <a:pt x="1905" y="896"/>
                </a:lnTo>
                <a:lnTo>
                  <a:pt x="1908" y="894"/>
                </a:lnTo>
                <a:lnTo>
                  <a:pt x="1914" y="890"/>
                </a:lnTo>
                <a:lnTo>
                  <a:pt x="1916" y="888"/>
                </a:lnTo>
                <a:lnTo>
                  <a:pt x="1919" y="885"/>
                </a:lnTo>
                <a:lnTo>
                  <a:pt x="1922" y="879"/>
                </a:lnTo>
                <a:lnTo>
                  <a:pt x="1924" y="873"/>
                </a:lnTo>
                <a:lnTo>
                  <a:pt x="1924" y="870"/>
                </a:lnTo>
                <a:lnTo>
                  <a:pt x="1924" y="867"/>
                </a:lnTo>
                <a:lnTo>
                  <a:pt x="1924" y="848"/>
                </a:lnTo>
                <a:lnTo>
                  <a:pt x="1921" y="850"/>
                </a:lnTo>
                <a:lnTo>
                  <a:pt x="1915" y="851"/>
                </a:lnTo>
                <a:lnTo>
                  <a:pt x="1903" y="854"/>
                </a:lnTo>
                <a:lnTo>
                  <a:pt x="1890" y="856"/>
                </a:lnTo>
                <a:lnTo>
                  <a:pt x="1884" y="857"/>
                </a:lnTo>
                <a:lnTo>
                  <a:pt x="1879" y="859"/>
                </a:lnTo>
                <a:lnTo>
                  <a:pt x="1874" y="861"/>
                </a:lnTo>
                <a:lnTo>
                  <a:pt x="1870" y="863"/>
                </a:lnTo>
                <a:lnTo>
                  <a:pt x="1866" y="866"/>
                </a:lnTo>
                <a:lnTo>
                  <a:pt x="1864" y="870"/>
                </a:lnTo>
                <a:lnTo>
                  <a:pt x="1863" y="872"/>
                </a:lnTo>
                <a:lnTo>
                  <a:pt x="1862" y="874"/>
                </a:lnTo>
                <a:lnTo>
                  <a:pt x="1862" y="879"/>
                </a:lnTo>
                <a:lnTo>
                  <a:pt x="1862" y="884"/>
                </a:lnTo>
                <a:lnTo>
                  <a:pt x="1863" y="888"/>
                </a:lnTo>
                <a:lnTo>
                  <a:pt x="1865" y="890"/>
                </a:lnTo>
                <a:lnTo>
                  <a:pt x="1866" y="891"/>
                </a:lnTo>
                <a:lnTo>
                  <a:pt x="1869" y="894"/>
                </a:lnTo>
                <a:lnTo>
                  <a:pt x="1873" y="896"/>
                </a:lnTo>
                <a:lnTo>
                  <a:pt x="1875" y="897"/>
                </a:lnTo>
                <a:lnTo>
                  <a:pt x="1877" y="898"/>
                </a:lnTo>
                <a:lnTo>
                  <a:pt x="1882" y="899"/>
                </a:lnTo>
                <a:lnTo>
                  <a:pt x="1888" y="899"/>
                </a:lnTo>
                <a:close/>
                <a:moveTo>
                  <a:pt x="2063" y="930"/>
                </a:moveTo>
                <a:lnTo>
                  <a:pt x="2013" y="930"/>
                </a:lnTo>
                <a:lnTo>
                  <a:pt x="2013" y="694"/>
                </a:lnTo>
                <a:lnTo>
                  <a:pt x="2063" y="694"/>
                </a:lnTo>
                <a:lnTo>
                  <a:pt x="2063" y="930"/>
                </a:lnTo>
                <a:close/>
                <a:moveTo>
                  <a:pt x="2197" y="753"/>
                </a:moveTo>
                <a:lnTo>
                  <a:pt x="2197" y="790"/>
                </a:lnTo>
                <a:lnTo>
                  <a:pt x="2164" y="790"/>
                </a:lnTo>
                <a:lnTo>
                  <a:pt x="2164" y="876"/>
                </a:lnTo>
                <a:lnTo>
                  <a:pt x="2164" y="880"/>
                </a:lnTo>
                <a:lnTo>
                  <a:pt x="2165" y="884"/>
                </a:lnTo>
                <a:lnTo>
                  <a:pt x="2166" y="886"/>
                </a:lnTo>
                <a:lnTo>
                  <a:pt x="2167" y="887"/>
                </a:lnTo>
                <a:lnTo>
                  <a:pt x="2169" y="889"/>
                </a:lnTo>
                <a:lnTo>
                  <a:pt x="2171" y="891"/>
                </a:lnTo>
                <a:lnTo>
                  <a:pt x="2174" y="892"/>
                </a:lnTo>
                <a:lnTo>
                  <a:pt x="2177" y="893"/>
                </a:lnTo>
                <a:lnTo>
                  <a:pt x="2181" y="893"/>
                </a:lnTo>
                <a:lnTo>
                  <a:pt x="2188" y="892"/>
                </a:lnTo>
                <a:lnTo>
                  <a:pt x="2193" y="891"/>
                </a:lnTo>
                <a:lnTo>
                  <a:pt x="2201" y="928"/>
                </a:lnTo>
                <a:lnTo>
                  <a:pt x="2190" y="930"/>
                </a:lnTo>
                <a:lnTo>
                  <a:pt x="2183" y="932"/>
                </a:lnTo>
                <a:lnTo>
                  <a:pt x="2174" y="932"/>
                </a:lnTo>
                <a:lnTo>
                  <a:pt x="2168" y="932"/>
                </a:lnTo>
                <a:lnTo>
                  <a:pt x="2161" y="932"/>
                </a:lnTo>
                <a:lnTo>
                  <a:pt x="2156" y="931"/>
                </a:lnTo>
                <a:lnTo>
                  <a:pt x="2150" y="930"/>
                </a:lnTo>
                <a:lnTo>
                  <a:pt x="2145" y="928"/>
                </a:lnTo>
                <a:lnTo>
                  <a:pt x="2140" y="926"/>
                </a:lnTo>
                <a:lnTo>
                  <a:pt x="2135" y="924"/>
                </a:lnTo>
                <a:lnTo>
                  <a:pt x="2131" y="921"/>
                </a:lnTo>
                <a:lnTo>
                  <a:pt x="2127" y="917"/>
                </a:lnTo>
                <a:lnTo>
                  <a:pt x="2124" y="914"/>
                </a:lnTo>
                <a:lnTo>
                  <a:pt x="2121" y="909"/>
                </a:lnTo>
                <a:lnTo>
                  <a:pt x="2119" y="905"/>
                </a:lnTo>
                <a:lnTo>
                  <a:pt x="2117" y="900"/>
                </a:lnTo>
                <a:lnTo>
                  <a:pt x="2116" y="894"/>
                </a:lnTo>
                <a:lnTo>
                  <a:pt x="2115" y="888"/>
                </a:lnTo>
                <a:lnTo>
                  <a:pt x="2115" y="882"/>
                </a:lnTo>
                <a:lnTo>
                  <a:pt x="2115" y="790"/>
                </a:lnTo>
                <a:lnTo>
                  <a:pt x="2091" y="790"/>
                </a:lnTo>
                <a:lnTo>
                  <a:pt x="2091" y="753"/>
                </a:lnTo>
                <a:lnTo>
                  <a:pt x="2115" y="753"/>
                </a:lnTo>
                <a:lnTo>
                  <a:pt x="2115" y="711"/>
                </a:lnTo>
                <a:lnTo>
                  <a:pt x="2164" y="711"/>
                </a:lnTo>
                <a:lnTo>
                  <a:pt x="2164" y="753"/>
                </a:lnTo>
                <a:lnTo>
                  <a:pt x="2197" y="753"/>
                </a:lnTo>
                <a:close/>
                <a:moveTo>
                  <a:pt x="2304" y="933"/>
                </a:moveTo>
                <a:lnTo>
                  <a:pt x="2291" y="933"/>
                </a:lnTo>
                <a:lnTo>
                  <a:pt x="2285" y="932"/>
                </a:lnTo>
                <a:lnTo>
                  <a:pt x="2279" y="930"/>
                </a:lnTo>
                <a:lnTo>
                  <a:pt x="2268" y="927"/>
                </a:lnTo>
                <a:lnTo>
                  <a:pt x="2263" y="925"/>
                </a:lnTo>
                <a:lnTo>
                  <a:pt x="2258" y="922"/>
                </a:lnTo>
                <a:lnTo>
                  <a:pt x="2249" y="916"/>
                </a:lnTo>
                <a:lnTo>
                  <a:pt x="2245" y="912"/>
                </a:lnTo>
                <a:lnTo>
                  <a:pt x="2241" y="908"/>
                </a:lnTo>
                <a:lnTo>
                  <a:pt x="2234" y="900"/>
                </a:lnTo>
                <a:lnTo>
                  <a:pt x="2231" y="895"/>
                </a:lnTo>
                <a:lnTo>
                  <a:pt x="2228" y="890"/>
                </a:lnTo>
                <a:lnTo>
                  <a:pt x="2223" y="879"/>
                </a:lnTo>
                <a:lnTo>
                  <a:pt x="2221" y="874"/>
                </a:lnTo>
                <a:lnTo>
                  <a:pt x="2220" y="868"/>
                </a:lnTo>
                <a:lnTo>
                  <a:pt x="2219" y="862"/>
                </a:lnTo>
                <a:lnTo>
                  <a:pt x="2218" y="855"/>
                </a:lnTo>
                <a:lnTo>
                  <a:pt x="2218" y="849"/>
                </a:lnTo>
                <a:lnTo>
                  <a:pt x="2217" y="842"/>
                </a:lnTo>
                <a:lnTo>
                  <a:pt x="2218" y="835"/>
                </a:lnTo>
                <a:lnTo>
                  <a:pt x="2218" y="829"/>
                </a:lnTo>
                <a:lnTo>
                  <a:pt x="2219" y="823"/>
                </a:lnTo>
                <a:lnTo>
                  <a:pt x="2220" y="816"/>
                </a:lnTo>
                <a:lnTo>
                  <a:pt x="2223" y="805"/>
                </a:lnTo>
                <a:lnTo>
                  <a:pt x="2225" y="799"/>
                </a:lnTo>
                <a:lnTo>
                  <a:pt x="2228" y="794"/>
                </a:lnTo>
                <a:lnTo>
                  <a:pt x="2234" y="785"/>
                </a:lnTo>
                <a:lnTo>
                  <a:pt x="2237" y="780"/>
                </a:lnTo>
                <a:lnTo>
                  <a:pt x="2241" y="776"/>
                </a:lnTo>
                <a:lnTo>
                  <a:pt x="2245" y="772"/>
                </a:lnTo>
                <a:lnTo>
                  <a:pt x="2249" y="769"/>
                </a:lnTo>
                <a:lnTo>
                  <a:pt x="2253" y="765"/>
                </a:lnTo>
                <a:lnTo>
                  <a:pt x="2258" y="762"/>
                </a:lnTo>
                <a:lnTo>
                  <a:pt x="2263" y="760"/>
                </a:lnTo>
                <a:lnTo>
                  <a:pt x="2268" y="757"/>
                </a:lnTo>
                <a:lnTo>
                  <a:pt x="2274" y="755"/>
                </a:lnTo>
                <a:lnTo>
                  <a:pt x="2279" y="754"/>
                </a:lnTo>
                <a:lnTo>
                  <a:pt x="2285" y="752"/>
                </a:lnTo>
                <a:lnTo>
                  <a:pt x="2291" y="752"/>
                </a:lnTo>
                <a:lnTo>
                  <a:pt x="2304" y="751"/>
                </a:lnTo>
                <a:lnTo>
                  <a:pt x="2317" y="752"/>
                </a:lnTo>
                <a:lnTo>
                  <a:pt x="2323" y="752"/>
                </a:lnTo>
                <a:lnTo>
                  <a:pt x="2329" y="754"/>
                </a:lnTo>
                <a:lnTo>
                  <a:pt x="2340" y="757"/>
                </a:lnTo>
                <a:lnTo>
                  <a:pt x="2346" y="760"/>
                </a:lnTo>
                <a:lnTo>
                  <a:pt x="2351" y="762"/>
                </a:lnTo>
                <a:lnTo>
                  <a:pt x="2360" y="769"/>
                </a:lnTo>
                <a:lnTo>
                  <a:pt x="2364" y="772"/>
                </a:lnTo>
                <a:lnTo>
                  <a:pt x="2368" y="776"/>
                </a:lnTo>
                <a:lnTo>
                  <a:pt x="2375" y="785"/>
                </a:lnTo>
                <a:lnTo>
                  <a:pt x="2378" y="789"/>
                </a:lnTo>
                <a:lnTo>
                  <a:pt x="2381" y="794"/>
                </a:lnTo>
                <a:lnTo>
                  <a:pt x="2385" y="805"/>
                </a:lnTo>
                <a:lnTo>
                  <a:pt x="2387" y="811"/>
                </a:lnTo>
                <a:lnTo>
                  <a:pt x="2389" y="816"/>
                </a:lnTo>
                <a:lnTo>
                  <a:pt x="2390" y="823"/>
                </a:lnTo>
                <a:lnTo>
                  <a:pt x="2391" y="829"/>
                </a:lnTo>
                <a:lnTo>
                  <a:pt x="2391" y="835"/>
                </a:lnTo>
                <a:lnTo>
                  <a:pt x="2391" y="842"/>
                </a:lnTo>
                <a:lnTo>
                  <a:pt x="2391" y="849"/>
                </a:lnTo>
                <a:lnTo>
                  <a:pt x="2391" y="855"/>
                </a:lnTo>
                <a:lnTo>
                  <a:pt x="2390" y="862"/>
                </a:lnTo>
                <a:lnTo>
                  <a:pt x="2389" y="868"/>
                </a:lnTo>
                <a:lnTo>
                  <a:pt x="2385" y="879"/>
                </a:lnTo>
                <a:lnTo>
                  <a:pt x="2383" y="885"/>
                </a:lnTo>
                <a:lnTo>
                  <a:pt x="2381" y="890"/>
                </a:lnTo>
                <a:lnTo>
                  <a:pt x="2375" y="900"/>
                </a:lnTo>
                <a:lnTo>
                  <a:pt x="2372" y="904"/>
                </a:lnTo>
                <a:lnTo>
                  <a:pt x="2368" y="908"/>
                </a:lnTo>
                <a:lnTo>
                  <a:pt x="2364" y="912"/>
                </a:lnTo>
                <a:lnTo>
                  <a:pt x="2360" y="916"/>
                </a:lnTo>
                <a:lnTo>
                  <a:pt x="2355" y="919"/>
                </a:lnTo>
                <a:lnTo>
                  <a:pt x="2351" y="922"/>
                </a:lnTo>
                <a:lnTo>
                  <a:pt x="2346" y="925"/>
                </a:lnTo>
                <a:lnTo>
                  <a:pt x="2340" y="927"/>
                </a:lnTo>
                <a:lnTo>
                  <a:pt x="2335" y="929"/>
                </a:lnTo>
                <a:lnTo>
                  <a:pt x="2329" y="930"/>
                </a:lnTo>
                <a:lnTo>
                  <a:pt x="2323" y="932"/>
                </a:lnTo>
                <a:lnTo>
                  <a:pt x="2317" y="933"/>
                </a:lnTo>
                <a:lnTo>
                  <a:pt x="2304" y="933"/>
                </a:lnTo>
                <a:close/>
                <a:moveTo>
                  <a:pt x="2305" y="895"/>
                </a:moveTo>
                <a:lnTo>
                  <a:pt x="2309" y="895"/>
                </a:lnTo>
                <a:lnTo>
                  <a:pt x="2313" y="894"/>
                </a:lnTo>
                <a:lnTo>
                  <a:pt x="2317" y="893"/>
                </a:lnTo>
                <a:lnTo>
                  <a:pt x="2321" y="892"/>
                </a:lnTo>
                <a:lnTo>
                  <a:pt x="2324" y="889"/>
                </a:lnTo>
                <a:lnTo>
                  <a:pt x="2327" y="887"/>
                </a:lnTo>
                <a:lnTo>
                  <a:pt x="2330" y="884"/>
                </a:lnTo>
                <a:lnTo>
                  <a:pt x="2332" y="880"/>
                </a:lnTo>
                <a:lnTo>
                  <a:pt x="2334" y="876"/>
                </a:lnTo>
                <a:lnTo>
                  <a:pt x="2336" y="872"/>
                </a:lnTo>
                <a:lnTo>
                  <a:pt x="2338" y="868"/>
                </a:lnTo>
                <a:lnTo>
                  <a:pt x="2339" y="863"/>
                </a:lnTo>
                <a:lnTo>
                  <a:pt x="2341" y="853"/>
                </a:lnTo>
                <a:lnTo>
                  <a:pt x="2341" y="847"/>
                </a:lnTo>
                <a:lnTo>
                  <a:pt x="2342" y="842"/>
                </a:lnTo>
                <a:lnTo>
                  <a:pt x="2341" y="831"/>
                </a:lnTo>
                <a:lnTo>
                  <a:pt x="2339" y="821"/>
                </a:lnTo>
                <a:lnTo>
                  <a:pt x="2338" y="816"/>
                </a:lnTo>
                <a:lnTo>
                  <a:pt x="2336" y="812"/>
                </a:lnTo>
                <a:lnTo>
                  <a:pt x="2332" y="803"/>
                </a:lnTo>
                <a:lnTo>
                  <a:pt x="2330" y="800"/>
                </a:lnTo>
                <a:lnTo>
                  <a:pt x="2327" y="797"/>
                </a:lnTo>
                <a:lnTo>
                  <a:pt x="2324" y="794"/>
                </a:lnTo>
                <a:lnTo>
                  <a:pt x="2321" y="792"/>
                </a:lnTo>
                <a:lnTo>
                  <a:pt x="2317" y="790"/>
                </a:lnTo>
                <a:lnTo>
                  <a:pt x="2313" y="789"/>
                </a:lnTo>
                <a:lnTo>
                  <a:pt x="2309" y="788"/>
                </a:lnTo>
                <a:lnTo>
                  <a:pt x="2305" y="788"/>
                </a:lnTo>
                <a:lnTo>
                  <a:pt x="2300" y="788"/>
                </a:lnTo>
                <a:lnTo>
                  <a:pt x="2296" y="789"/>
                </a:lnTo>
                <a:lnTo>
                  <a:pt x="2292" y="790"/>
                </a:lnTo>
                <a:lnTo>
                  <a:pt x="2288" y="792"/>
                </a:lnTo>
                <a:lnTo>
                  <a:pt x="2285" y="794"/>
                </a:lnTo>
                <a:lnTo>
                  <a:pt x="2282" y="797"/>
                </a:lnTo>
                <a:lnTo>
                  <a:pt x="2279" y="800"/>
                </a:lnTo>
                <a:lnTo>
                  <a:pt x="2277" y="803"/>
                </a:lnTo>
                <a:lnTo>
                  <a:pt x="2272" y="812"/>
                </a:lnTo>
                <a:lnTo>
                  <a:pt x="2271" y="816"/>
                </a:lnTo>
                <a:lnTo>
                  <a:pt x="2270" y="821"/>
                </a:lnTo>
                <a:lnTo>
                  <a:pt x="2269" y="826"/>
                </a:lnTo>
                <a:lnTo>
                  <a:pt x="2268" y="831"/>
                </a:lnTo>
                <a:lnTo>
                  <a:pt x="2267" y="836"/>
                </a:lnTo>
                <a:lnTo>
                  <a:pt x="2267" y="842"/>
                </a:lnTo>
                <a:lnTo>
                  <a:pt x="2268" y="853"/>
                </a:lnTo>
                <a:lnTo>
                  <a:pt x="2270" y="863"/>
                </a:lnTo>
                <a:lnTo>
                  <a:pt x="2271" y="868"/>
                </a:lnTo>
                <a:lnTo>
                  <a:pt x="2272" y="872"/>
                </a:lnTo>
                <a:lnTo>
                  <a:pt x="2274" y="876"/>
                </a:lnTo>
                <a:lnTo>
                  <a:pt x="2277" y="880"/>
                </a:lnTo>
                <a:lnTo>
                  <a:pt x="2279" y="884"/>
                </a:lnTo>
                <a:lnTo>
                  <a:pt x="2282" y="887"/>
                </a:lnTo>
                <a:lnTo>
                  <a:pt x="2285" y="889"/>
                </a:lnTo>
                <a:lnTo>
                  <a:pt x="2288" y="892"/>
                </a:lnTo>
                <a:lnTo>
                  <a:pt x="2292" y="893"/>
                </a:lnTo>
                <a:lnTo>
                  <a:pt x="2296" y="894"/>
                </a:lnTo>
                <a:lnTo>
                  <a:pt x="2300" y="895"/>
                </a:lnTo>
                <a:lnTo>
                  <a:pt x="2305" y="895"/>
                </a:lnTo>
                <a:close/>
                <a:moveTo>
                  <a:pt x="2646" y="694"/>
                </a:moveTo>
                <a:lnTo>
                  <a:pt x="2696" y="694"/>
                </a:lnTo>
                <a:lnTo>
                  <a:pt x="2696" y="847"/>
                </a:lnTo>
                <a:lnTo>
                  <a:pt x="2696" y="854"/>
                </a:lnTo>
                <a:lnTo>
                  <a:pt x="2695" y="860"/>
                </a:lnTo>
                <a:lnTo>
                  <a:pt x="2694" y="866"/>
                </a:lnTo>
                <a:lnTo>
                  <a:pt x="2693" y="871"/>
                </a:lnTo>
                <a:lnTo>
                  <a:pt x="2691" y="877"/>
                </a:lnTo>
                <a:lnTo>
                  <a:pt x="2689" y="882"/>
                </a:lnTo>
                <a:lnTo>
                  <a:pt x="2686" y="887"/>
                </a:lnTo>
                <a:lnTo>
                  <a:pt x="2684" y="892"/>
                </a:lnTo>
                <a:lnTo>
                  <a:pt x="2680" y="897"/>
                </a:lnTo>
                <a:lnTo>
                  <a:pt x="2677" y="901"/>
                </a:lnTo>
                <a:lnTo>
                  <a:pt x="2673" y="906"/>
                </a:lnTo>
                <a:lnTo>
                  <a:pt x="2669" y="910"/>
                </a:lnTo>
                <a:lnTo>
                  <a:pt x="2664" y="913"/>
                </a:lnTo>
                <a:lnTo>
                  <a:pt x="2660" y="917"/>
                </a:lnTo>
                <a:lnTo>
                  <a:pt x="2655" y="920"/>
                </a:lnTo>
                <a:lnTo>
                  <a:pt x="2649" y="922"/>
                </a:lnTo>
                <a:lnTo>
                  <a:pt x="2638" y="927"/>
                </a:lnTo>
                <a:lnTo>
                  <a:pt x="2632" y="929"/>
                </a:lnTo>
                <a:lnTo>
                  <a:pt x="2626" y="930"/>
                </a:lnTo>
                <a:lnTo>
                  <a:pt x="2619" y="932"/>
                </a:lnTo>
                <a:lnTo>
                  <a:pt x="2612" y="932"/>
                </a:lnTo>
                <a:lnTo>
                  <a:pt x="2605" y="933"/>
                </a:lnTo>
                <a:lnTo>
                  <a:pt x="2598" y="933"/>
                </a:lnTo>
                <a:lnTo>
                  <a:pt x="2591" y="933"/>
                </a:lnTo>
                <a:lnTo>
                  <a:pt x="2584" y="932"/>
                </a:lnTo>
                <a:lnTo>
                  <a:pt x="2577" y="932"/>
                </a:lnTo>
                <a:lnTo>
                  <a:pt x="2571" y="930"/>
                </a:lnTo>
                <a:lnTo>
                  <a:pt x="2558" y="927"/>
                </a:lnTo>
                <a:lnTo>
                  <a:pt x="2552" y="925"/>
                </a:lnTo>
                <a:lnTo>
                  <a:pt x="2547" y="922"/>
                </a:lnTo>
                <a:lnTo>
                  <a:pt x="2541" y="920"/>
                </a:lnTo>
                <a:lnTo>
                  <a:pt x="2536" y="917"/>
                </a:lnTo>
                <a:lnTo>
                  <a:pt x="2527" y="910"/>
                </a:lnTo>
                <a:lnTo>
                  <a:pt x="2518" y="901"/>
                </a:lnTo>
                <a:lnTo>
                  <a:pt x="2515" y="897"/>
                </a:lnTo>
                <a:lnTo>
                  <a:pt x="2512" y="892"/>
                </a:lnTo>
                <a:lnTo>
                  <a:pt x="2509" y="887"/>
                </a:lnTo>
                <a:lnTo>
                  <a:pt x="2506" y="882"/>
                </a:lnTo>
                <a:lnTo>
                  <a:pt x="2504" y="877"/>
                </a:lnTo>
                <a:lnTo>
                  <a:pt x="2502" y="871"/>
                </a:lnTo>
                <a:lnTo>
                  <a:pt x="2501" y="866"/>
                </a:lnTo>
                <a:lnTo>
                  <a:pt x="2500" y="860"/>
                </a:lnTo>
                <a:lnTo>
                  <a:pt x="2500" y="854"/>
                </a:lnTo>
                <a:lnTo>
                  <a:pt x="2499" y="847"/>
                </a:lnTo>
                <a:lnTo>
                  <a:pt x="2499" y="694"/>
                </a:lnTo>
                <a:lnTo>
                  <a:pt x="2550" y="694"/>
                </a:lnTo>
                <a:lnTo>
                  <a:pt x="2550" y="843"/>
                </a:lnTo>
                <a:lnTo>
                  <a:pt x="2551" y="853"/>
                </a:lnTo>
                <a:lnTo>
                  <a:pt x="2552" y="857"/>
                </a:lnTo>
                <a:lnTo>
                  <a:pt x="2553" y="861"/>
                </a:lnTo>
                <a:lnTo>
                  <a:pt x="2555" y="865"/>
                </a:lnTo>
                <a:lnTo>
                  <a:pt x="2558" y="869"/>
                </a:lnTo>
                <a:lnTo>
                  <a:pt x="2560" y="873"/>
                </a:lnTo>
                <a:lnTo>
                  <a:pt x="2563" y="876"/>
                </a:lnTo>
                <a:lnTo>
                  <a:pt x="2567" y="879"/>
                </a:lnTo>
                <a:lnTo>
                  <a:pt x="2570" y="882"/>
                </a:lnTo>
                <a:lnTo>
                  <a:pt x="2574" y="884"/>
                </a:lnTo>
                <a:lnTo>
                  <a:pt x="2579" y="886"/>
                </a:lnTo>
                <a:lnTo>
                  <a:pt x="2583" y="887"/>
                </a:lnTo>
                <a:lnTo>
                  <a:pt x="2588" y="889"/>
                </a:lnTo>
                <a:lnTo>
                  <a:pt x="2598" y="889"/>
                </a:lnTo>
                <a:lnTo>
                  <a:pt x="2608" y="889"/>
                </a:lnTo>
                <a:lnTo>
                  <a:pt x="2613" y="887"/>
                </a:lnTo>
                <a:lnTo>
                  <a:pt x="2618" y="886"/>
                </a:lnTo>
                <a:lnTo>
                  <a:pt x="2622" y="884"/>
                </a:lnTo>
                <a:lnTo>
                  <a:pt x="2626" y="882"/>
                </a:lnTo>
                <a:lnTo>
                  <a:pt x="2629" y="879"/>
                </a:lnTo>
                <a:lnTo>
                  <a:pt x="2633" y="876"/>
                </a:lnTo>
                <a:lnTo>
                  <a:pt x="2636" y="873"/>
                </a:lnTo>
                <a:lnTo>
                  <a:pt x="2639" y="869"/>
                </a:lnTo>
                <a:lnTo>
                  <a:pt x="2641" y="865"/>
                </a:lnTo>
                <a:lnTo>
                  <a:pt x="2643" y="861"/>
                </a:lnTo>
                <a:lnTo>
                  <a:pt x="2644" y="857"/>
                </a:lnTo>
                <a:lnTo>
                  <a:pt x="2645" y="853"/>
                </a:lnTo>
                <a:lnTo>
                  <a:pt x="2646" y="848"/>
                </a:lnTo>
                <a:lnTo>
                  <a:pt x="2646" y="843"/>
                </a:lnTo>
                <a:lnTo>
                  <a:pt x="2646" y="694"/>
                </a:lnTo>
                <a:close/>
                <a:moveTo>
                  <a:pt x="2788" y="828"/>
                </a:moveTo>
                <a:lnTo>
                  <a:pt x="2788" y="930"/>
                </a:lnTo>
                <a:lnTo>
                  <a:pt x="2739" y="930"/>
                </a:lnTo>
                <a:lnTo>
                  <a:pt x="2739" y="753"/>
                </a:lnTo>
                <a:lnTo>
                  <a:pt x="2786" y="753"/>
                </a:lnTo>
                <a:lnTo>
                  <a:pt x="2786" y="784"/>
                </a:lnTo>
                <a:lnTo>
                  <a:pt x="2790" y="777"/>
                </a:lnTo>
                <a:lnTo>
                  <a:pt x="2796" y="770"/>
                </a:lnTo>
                <a:lnTo>
                  <a:pt x="2801" y="765"/>
                </a:lnTo>
                <a:lnTo>
                  <a:pt x="2808" y="760"/>
                </a:lnTo>
                <a:lnTo>
                  <a:pt x="2815" y="756"/>
                </a:lnTo>
                <a:lnTo>
                  <a:pt x="2819" y="754"/>
                </a:lnTo>
                <a:lnTo>
                  <a:pt x="2823" y="753"/>
                </a:lnTo>
                <a:lnTo>
                  <a:pt x="2832" y="751"/>
                </a:lnTo>
                <a:lnTo>
                  <a:pt x="2836" y="751"/>
                </a:lnTo>
                <a:lnTo>
                  <a:pt x="2841" y="751"/>
                </a:lnTo>
                <a:lnTo>
                  <a:pt x="2848" y="751"/>
                </a:lnTo>
                <a:lnTo>
                  <a:pt x="2854" y="752"/>
                </a:lnTo>
                <a:lnTo>
                  <a:pt x="2860" y="753"/>
                </a:lnTo>
                <a:lnTo>
                  <a:pt x="2866" y="755"/>
                </a:lnTo>
                <a:lnTo>
                  <a:pt x="2871" y="758"/>
                </a:lnTo>
                <a:lnTo>
                  <a:pt x="2876" y="761"/>
                </a:lnTo>
                <a:lnTo>
                  <a:pt x="2881" y="764"/>
                </a:lnTo>
                <a:lnTo>
                  <a:pt x="2885" y="769"/>
                </a:lnTo>
                <a:lnTo>
                  <a:pt x="2889" y="773"/>
                </a:lnTo>
                <a:lnTo>
                  <a:pt x="2893" y="778"/>
                </a:lnTo>
                <a:lnTo>
                  <a:pt x="2895" y="784"/>
                </a:lnTo>
                <a:lnTo>
                  <a:pt x="2897" y="787"/>
                </a:lnTo>
                <a:lnTo>
                  <a:pt x="2898" y="790"/>
                </a:lnTo>
                <a:lnTo>
                  <a:pt x="2900" y="796"/>
                </a:lnTo>
                <a:lnTo>
                  <a:pt x="2901" y="803"/>
                </a:lnTo>
                <a:lnTo>
                  <a:pt x="2902" y="810"/>
                </a:lnTo>
                <a:lnTo>
                  <a:pt x="2902" y="817"/>
                </a:lnTo>
                <a:lnTo>
                  <a:pt x="2902" y="930"/>
                </a:lnTo>
                <a:lnTo>
                  <a:pt x="2853" y="930"/>
                </a:lnTo>
                <a:lnTo>
                  <a:pt x="2853" y="826"/>
                </a:lnTo>
                <a:lnTo>
                  <a:pt x="2853" y="818"/>
                </a:lnTo>
                <a:lnTo>
                  <a:pt x="2852" y="815"/>
                </a:lnTo>
                <a:lnTo>
                  <a:pt x="2851" y="812"/>
                </a:lnTo>
                <a:lnTo>
                  <a:pt x="2848" y="806"/>
                </a:lnTo>
                <a:lnTo>
                  <a:pt x="2847" y="803"/>
                </a:lnTo>
                <a:lnTo>
                  <a:pt x="2845" y="801"/>
                </a:lnTo>
                <a:lnTo>
                  <a:pt x="2840" y="797"/>
                </a:lnTo>
                <a:lnTo>
                  <a:pt x="2837" y="795"/>
                </a:lnTo>
                <a:lnTo>
                  <a:pt x="2835" y="794"/>
                </a:lnTo>
                <a:lnTo>
                  <a:pt x="2829" y="792"/>
                </a:lnTo>
                <a:lnTo>
                  <a:pt x="2825" y="792"/>
                </a:lnTo>
                <a:lnTo>
                  <a:pt x="2822" y="792"/>
                </a:lnTo>
                <a:lnTo>
                  <a:pt x="2814" y="792"/>
                </a:lnTo>
                <a:lnTo>
                  <a:pt x="2808" y="794"/>
                </a:lnTo>
                <a:lnTo>
                  <a:pt x="2805" y="795"/>
                </a:lnTo>
                <a:lnTo>
                  <a:pt x="2802" y="797"/>
                </a:lnTo>
                <a:lnTo>
                  <a:pt x="2800" y="799"/>
                </a:lnTo>
                <a:lnTo>
                  <a:pt x="2797" y="801"/>
                </a:lnTo>
                <a:lnTo>
                  <a:pt x="2795" y="804"/>
                </a:lnTo>
                <a:lnTo>
                  <a:pt x="2793" y="806"/>
                </a:lnTo>
                <a:lnTo>
                  <a:pt x="2792" y="809"/>
                </a:lnTo>
                <a:lnTo>
                  <a:pt x="2790" y="812"/>
                </a:lnTo>
                <a:lnTo>
                  <a:pt x="2789" y="820"/>
                </a:lnTo>
                <a:lnTo>
                  <a:pt x="2788" y="824"/>
                </a:lnTo>
                <a:lnTo>
                  <a:pt x="2788" y="828"/>
                </a:lnTo>
                <a:close/>
                <a:moveTo>
                  <a:pt x="2966" y="730"/>
                </a:moveTo>
                <a:lnTo>
                  <a:pt x="2961" y="730"/>
                </a:lnTo>
                <a:lnTo>
                  <a:pt x="2956" y="729"/>
                </a:lnTo>
                <a:lnTo>
                  <a:pt x="2952" y="726"/>
                </a:lnTo>
                <a:lnTo>
                  <a:pt x="2948" y="723"/>
                </a:lnTo>
                <a:lnTo>
                  <a:pt x="2944" y="719"/>
                </a:lnTo>
                <a:lnTo>
                  <a:pt x="2942" y="715"/>
                </a:lnTo>
                <a:lnTo>
                  <a:pt x="2940" y="710"/>
                </a:lnTo>
                <a:lnTo>
                  <a:pt x="2940" y="705"/>
                </a:lnTo>
                <a:lnTo>
                  <a:pt x="2940" y="701"/>
                </a:lnTo>
                <a:lnTo>
                  <a:pt x="2942" y="696"/>
                </a:lnTo>
                <a:lnTo>
                  <a:pt x="2944" y="692"/>
                </a:lnTo>
                <a:lnTo>
                  <a:pt x="2948" y="688"/>
                </a:lnTo>
                <a:lnTo>
                  <a:pt x="2952" y="685"/>
                </a:lnTo>
                <a:lnTo>
                  <a:pt x="2956" y="683"/>
                </a:lnTo>
                <a:lnTo>
                  <a:pt x="2961" y="681"/>
                </a:lnTo>
                <a:lnTo>
                  <a:pt x="2966" y="681"/>
                </a:lnTo>
                <a:lnTo>
                  <a:pt x="2972" y="681"/>
                </a:lnTo>
                <a:lnTo>
                  <a:pt x="2977" y="683"/>
                </a:lnTo>
                <a:lnTo>
                  <a:pt x="2982" y="685"/>
                </a:lnTo>
                <a:lnTo>
                  <a:pt x="2986" y="688"/>
                </a:lnTo>
                <a:lnTo>
                  <a:pt x="2990" y="692"/>
                </a:lnTo>
                <a:lnTo>
                  <a:pt x="2992" y="696"/>
                </a:lnTo>
                <a:lnTo>
                  <a:pt x="2994" y="701"/>
                </a:lnTo>
                <a:lnTo>
                  <a:pt x="2994" y="705"/>
                </a:lnTo>
                <a:lnTo>
                  <a:pt x="2994" y="710"/>
                </a:lnTo>
                <a:lnTo>
                  <a:pt x="2992" y="715"/>
                </a:lnTo>
                <a:lnTo>
                  <a:pt x="2990" y="719"/>
                </a:lnTo>
                <a:lnTo>
                  <a:pt x="2986" y="723"/>
                </a:lnTo>
                <a:lnTo>
                  <a:pt x="2982" y="726"/>
                </a:lnTo>
                <a:lnTo>
                  <a:pt x="2977" y="729"/>
                </a:lnTo>
                <a:lnTo>
                  <a:pt x="2972" y="730"/>
                </a:lnTo>
                <a:lnTo>
                  <a:pt x="2966" y="730"/>
                </a:lnTo>
                <a:close/>
                <a:moveTo>
                  <a:pt x="2942" y="753"/>
                </a:moveTo>
                <a:lnTo>
                  <a:pt x="2992" y="753"/>
                </a:lnTo>
                <a:lnTo>
                  <a:pt x="2992" y="930"/>
                </a:lnTo>
                <a:lnTo>
                  <a:pt x="2942" y="930"/>
                </a:lnTo>
                <a:lnTo>
                  <a:pt x="2942" y="753"/>
                </a:lnTo>
                <a:close/>
                <a:moveTo>
                  <a:pt x="3195" y="753"/>
                </a:moveTo>
                <a:lnTo>
                  <a:pt x="3134" y="930"/>
                </a:lnTo>
                <a:lnTo>
                  <a:pt x="3078" y="930"/>
                </a:lnTo>
                <a:lnTo>
                  <a:pt x="3017" y="753"/>
                </a:lnTo>
                <a:lnTo>
                  <a:pt x="3068" y="753"/>
                </a:lnTo>
                <a:lnTo>
                  <a:pt x="3105" y="880"/>
                </a:lnTo>
                <a:lnTo>
                  <a:pt x="3143" y="753"/>
                </a:lnTo>
                <a:lnTo>
                  <a:pt x="3195" y="753"/>
                </a:lnTo>
                <a:close/>
                <a:moveTo>
                  <a:pt x="3294" y="933"/>
                </a:moveTo>
                <a:lnTo>
                  <a:pt x="3287" y="933"/>
                </a:lnTo>
                <a:lnTo>
                  <a:pt x="3280" y="933"/>
                </a:lnTo>
                <a:lnTo>
                  <a:pt x="3268" y="931"/>
                </a:lnTo>
                <a:lnTo>
                  <a:pt x="3263" y="929"/>
                </a:lnTo>
                <a:lnTo>
                  <a:pt x="3257" y="927"/>
                </a:lnTo>
                <a:lnTo>
                  <a:pt x="3247" y="922"/>
                </a:lnTo>
                <a:lnTo>
                  <a:pt x="3242" y="919"/>
                </a:lnTo>
                <a:lnTo>
                  <a:pt x="3237" y="916"/>
                </a:lnTo>
                <a:lnTo>
                  <a:pt x="3233" y="913"/>
                </a:lnTo>
                <a:lnTo>
                  <a:pt x="3229" y="909"/>
                </a:lnTo>
                <a:lnTo>
                  <a:pt x="3222" y="900"/>
                </a:lnTo>
                <a:lnTo>
                  <a:pt x="3219" y="896"/>
                </a:lnTo>
                <a:lnTo>
                  <a:pt x="3216" y="891"/>
                </a:lnTo>
                <a:lnTo>
                  <a:pt x="3212" y="880"/>
                </a:lnTo>
                <a:lnTo>
                  <a:pt x="3210" y="874"/>
                </a:lnTo>
                <a:lnTo>
                  <a:pt x="3209" y="868"/>
                </a:lnTo>
                <a:lnTo>
                  <a:pt x="3207" y="862"/>
                </a:lnTo>
                <a:lnTo>
                  <a:pt x="3207" y="856"/>
                </a:lnTo>
                <a:lnTo>
                  <a:pt x="3206" y="849"/>
                </a:lnTo>
                <a:lnTo>
                  <a:pt x="3206" y="842"/>
                </a:lnTo>
                <a:lnTo>
                  <a:pt x="3206" y="836"/>
                </a:lnTo>
                <a:lnTo>
                  <a:pt x="3207" y="829"/>
                </a:lnTo>
                <a:lnTo>
                  <a:pt x="3207" y="823"/>
                </a:lnTo>
                <a:lnTo>
                  <a:pt x="3209" y="817"/>
                </a:lnTo>
                <a:lnTo>
                  <a:pt x="3212" y="805"/>
                </a:lnTo>
                <a:lnTo>
                  <a:pt x="3214" y="800"/>
                </a:lnTo>
                <a:lnTo>
                  <a:pt x="3216" y="794"/>
                </a:lnTo>
                <a:lnTo>
                  <a:pt x="3222" y="785"/>
                </a:lnTo>
                <a:lnTo>
                  <a:pt x="3226" y="780"/>
                </a:lnTo>
                <a:lnTo>
                  <a:pt x="3229" y="776"/>
                </a:lnTo>
                <a:lnTo>
                  <a:pt x="3233" y="772"/>
                </a:lnTo>
                <a:lnTo>
                  <a:pt x="3237" y="769"/>
                </a:lnTo>
                <a:lnTo>
                  <a:pt x="3246" y="762"/>
                </a:lnTo>
                <a:lnTo>
                  <a:pt x="3251" y="760"/>
                </a:lnTo>
                <a:lnTo>
                  <a:pt x="3256" y="757"/>
                </a:lnTo>
                <a:lnTo>
                  <a:pt x="3262" y="755"/>
                </a:lnTo>
                <a:lnTo>
                  <a:pt x="3267" y="754"/>
                </a:lnTo>
                <a:lnTo>
                  <a:pt x="3273" y="752"/>
                </a:lnTo>
                <a:lnTo>
                  <a:pt x="3279" y="752"/>
                </a:lnTo>
                <a:lnTo>
                  <a:pt x="3292" y="751"/>
                </a:lnTo>
                <a:lnTo>
                  <a:pt x="3303" y="751"/>
                </a:lnTo>
                <a:lnTo>
                  <a:pt x="3314" y="753"/>
                </a:lnTo>
                <a:lnTo>
                  <a:pt x="3319" y="755"/>
                </a:lnTo>
                <a:lnTo>
                  <a:pt x="3324" y="756"/>
                </a:lnTo>
                <a:lnTo>
                  <a:pt x="3334" y="761"/>
                </a:lnTo>
                <a:lnTo>
                  <a:pt x="3343" y="766"/>
                </a:lnTo>
                <a:lnTo>
                  <a:pt x="3347" y="770"/>
                </a:lnTo>
                <a:lnTo>
                  <a:pt x="3351" y="773"/>
                </a:lnTo>
                <a:lnTo>
                  <a:pt x="3358" y="781"/>
                </a:lnTo>
                <a:lnTo>
                  <a:pt x="3361" y="786"/>
                </a:lnTo>
                <a:lnTo>
                  <a:pt x="3364" y="791"/>
                </a:lnTo>
                <a:lnTo>
                  <a:pt x="3366" y="796"/>
                </a:lnTo>
                <a:lnTo>
                  <a:pt x="3368" y="801"/>
                </a:lnTo>
                <a:lnTo>
                  <a:pt x="3370" y="807"/>
                </a:lnTo>
                <a:lnTo>
                  <a:pt x="3372" y="813"/>
                </a:lnTo>
                <a:lnTo>
                  <a:pt x="3373" y="819"/>
                </a:lnTo>
                <a:lnTo>
                  <a:pt x="3374" y="826"/>
                </a:lnTo>
                <a:lnTo>
                  <a:pt x="3374" y="833"/>
                </a:lnTo>
                <a:lnTo>
                  <a:pt x="3375" y="841"/>
                </a:lnTo>
                <a:lnTo>
                  <a:pt x="3375" y="854"/>
                </a:lnTo>
                <a:lnTo>
                  <a:pt x="3254" y="854"/>
                </a:lnTo>
                <a:lnTo>
                  <a:pt x="3254" y="859"/>
                </a:lnTo>
                <a:lnTo>
                  <a:pt x="3255" y="863"/>
                </a:lnTo>
                <a:lnTo>
                  <a:pt x="3256" y="868"/>
                </a:lnTo>
                <a:lnTo>
                  <a:pt x="3257" y="872"/>
                </a:lnTo>
                <a:lnTo>
                  <a:pt x="3260" y="879"/>
                </a:lnTo>
                <a:lnTo>
                  <a:pt x="3263" y="882"/>
                </a:lnTo>
                <a:lnTo>
                  <a:pt x="3265" y="885"/>
                </a:lnTo>
                <a:lnTo>
                  <a:pt x="3268" y="888"/>
                </a:lnTo>
                <a:lnTo>
                  <a:pt x="3271" y="890"/>
                </a:lnTo>
                <a:lnTo>
                  <a:pt x="3274" y="892"/>
                </a:lnTo>
                <a:lnTo>
                  <a:pt x="3278" y="894"/>
                </a:lnTo>
                <a:lnTo>
                  <a:pt x="3282" y="895"/>
                </a:lnTo>
                <a:lnTo>
                  <a:pt x="3286" y="896"/>
                </a:lnTo>
                <a:lnTo>
                  <a:pt x="3294" y="897"/>
                </a:lnTo>
                <a:lnTo>
                  <a:pt x="3300" y="896"/>
                </a:lnTo>
                <a:lnTo>
                  <a:pt x="3306" y="895"/>
                </a:lnTo>
                <a:lnTo>
                  <a:pt x="3311" y="894"/>
                </a:lnTo>
                <a:lnTo>
                  <a:pt x="3316" y="892"/>
                </a:lnTo>
                <a:lnTo>
                  <a:pt x="3318" y="890"/>
                </a:lnTo>
                <a:lnTo>
                  <a:pt x="3320" y="889"/>
                </a:lnTo>
                <a:lnTo>
                  <a:pt x="3323" y="885"/>
                </a:lnTo>
                <a:lnTo>
                  <a:pt x="3326" y="881"/>
                </a:lnTo>
                <a:lnTo>
                  <a:pt x="3328" y="876"/>
                </a:lnTo>
                <a:lnTo>
                  <a:pt x="3374" y="879"/>
                </a:lnTo>
                <a:lnTo>
                  <a:pt x="3372" y="885"/>
                </a:lnTo>
                <a:lnTo>
                  <a:pt x="3370" y="891"/>
                </a:lnTo>
                <a:lnTo>
                  <a:pt x="3367" y="896"/>
                </a:lnTo>
                <a:lnTo>
                  <a:pt x="3364" y="901"/>
                </a:lnTo>
                <a:lnTo>
                  <a:pt x="3361" y="906"/>
                </a:lnTo>
                <a:lnTo>
                  <a:pt x="3357" y="911"/>
                </a:lnTo>
                <a:lnTo>
                  <a:pt x="3352" y="915"/>
                </a:lnTo>
                <a:lnTo>
                  <a:pt x="3347" y="919"/>
                </a:lnTo>
                <a:lnTo>
                  <a:pt x="3342" y="922"/>
                </a:lnTo>
                <a:lnTo>
                  <a:pt x="3336" y="925"/>
                </a:lnTo>
                <a:lnTo>
                  <a:pt x="3330" y="928"/>
                </a:lnTo>
                <a:lnTo>
                  <a:pt x="3323" y="930"/>
                </a:lnTo>
                <a:lnTo>
                  <a:pt x="3320" y="930"/>
                </a:lnTo>
                <a:lnTo>
                  <a:pt x="3316" y="931"/>
                </a:lnTo>
                <a:lnTo>
                  <a:pt x="3309" y="932"/>
                </a:lnTo>
                <a:lnTo>
                  <a:pt x="3302" y="933"/>
                </a:lnTo>
                <a:lnTo>
                  <a:pt x="3294" y="933"/>
                </a:lnTo>
                <a:close/>
                <a:moveTo>
                  <a:pt x="3254" y="824"/>
                </a:moveTo>
                <a:lnTo>
                  <a:pt x="3329" y="824"/>
                </a:lnTo>
                <a:lnTo>
                  <a:pt x="3328" y="820"/>
                </a:lnTo>
                <a:lnTo>
                  <a:pt x="3328" y="816"/>
                </a:lnTo>
                <a:lnTo>
                  <a:pt x="3327" y="813"/>
                </a:lnTo>
                <a:lnTo>
                  <a:pt x="3326" y="809"/>
                </a:lnTo>
                <a:lnTo>
                  <a:pt x="3324" y="806"/>
                </a:lnTo>
                <a:lnTo>
                  <a:pt x="3323" y="803"/>
                </a:lnTo>
                <a:lnTo>
                  <a:pt x="3321" y="800"/>
                </a:lnTo>
                <a:lnTo>
                  <a:pt x="3318" y="798"/>
                </a:lnTo>
                <a:lnTo>
                  <a:pt x="3313" y="793"/>
                </a:lnTo>
                <a:lnTo>
                  <a:pt x="3307" y="790"/>
                </a:lnTo>
                <a:lnTo>
                  <a:pt x="3300" y="788"/>
                </a:lnTo>
                <a:lnTo>
                  <a:pt x="3292" y="787"/>
                </a:lnTo>
                <a:lnTo>
                  <a:pt x="3285" y="788"/>
                </a:lnTo>
                <a:lnTo>
                  <a:pt x="3281" y="789"/>
                </a:lnTo>
                <a:lnTo>
                  <a:pt x="3278" y="790"/>
                </a:lnTo>
                <a:lnTo>
                  <a:pt x="3271" y="793"/>
                </a:lnTo>
                <a:lnTo>
                  <a:pt x="3268" y="796"/>
                </a:lnTo>
                <a:lnTo>
                  <a:pt x="3266" y="798"/>
                </a:lnTo>
                <a:lnTo>
                  <a:pt x="3261" y="804"/>
                </a:lnTo>
                <a:lnTo>
                  <a:pt x="3258" y="810"/>
                </a:lnTo>
                <a:lnTo>
                  <a:pt x="3256" y="813"/>
                </a:lnTo>
                <a:lnTo>
                  <a:pt x="3255" y="816"/>
                </a:lnTo>
                <a:lnTo>
                  <a:pt x="3254" y="824"/>
                </a:lnTo>
                <a:close/>
                <a:moveTo>
                  <a:pt x="3409" y="930"/>
                </a:moveTo>
                <a:lnTo>
                  <a:pt x="3409" y="753"/>
                </a:lnTo>
                <a:lnTo>
                  <a:pt x="3457" y="753"/>
                </a:lnTo>
                <a:lnTo>
                  <a:pt x="3457" y="784"/>
                </a:lnTo>
                <a:lnTo>
                  <a:pt x="3461" y="776"/>
                </a:lnTo>
                <a:lnTo>
                  <a:pt x="3465" y="769"/>
                </a:lnTo>
                <a:lnTo>
                  <a:pt x="3470" y="764"/>
                </a:lnTo>
                <a:lnTo>
                  <a:pt x="3475" y="759"/>
                </a:lnTo>
                <a:lnTo>
                  <a:pt x="3478" y="757"/>
                </a:lnTo>
                <a:lnTo>
                  <a:pt x="3481" y="755"/>
                </a:lnTo>
                <a:lnTo>
                  <a:pt x="3487" y="753"/>
                </a:lnTo>
                <a:lnTo>
                  <a:pt x="3494" y="751"/>
                </a:lnTo>
                <a:lnTo>
                  <a:pt x="3501" y="751"/>
                </a:lnTo>
                <a:lnTo>
                  <a:pt x="3509" y="751"/>
                </a:lnTo>
                <a:lnTo>
                  <a:pt x="3517" y="752"/>
                </a:lnTo>
                <a:lnTo>
                  <a:pt x="3517" y="796"/>
                </a:lnTo>
                <a:lnTo>
                  <a:pt x="3513" y="795"/>
                </a:lnTo>
                <a:lnTo>
                  <a:pt x="3507" y="794"/>
                </a:lnTo>
                <a:lnTo>
                  <a:pt x="3496" y="793"/>
                </a:lnTo>
                <a:lnTo>
                  <a:pt x="3488" y="794"/>
                </a:lnTo>
                <a:lnTo>
                  <a:pt x="3485" y="795"/>
                </a:lnTo>
                <a:lnTo>
                  <a:pt x="3481" y="796"/>
                </a:lnTo>
                <a:lnTo>
                  <a:pt x="3478" y="797"/>
                </a:lnTo>
                <a:lnTo>
                  <a:pt x="3475" y="799"/>
                </a:lnTo>
                <a:lnTo>
                  <a:pt x="3472" y="801"/>
                </a:lnTo>
                <a:lnTo>
                  <a:pt x="3469" y="803"/>
                </a:lnTo>
                <a:lnTo>
                  <a:pt x="3465" y="809"/>
                </a:lnTo>
                <a:lnTo>
                  <a:pt x="3463" y="812"/>
                </a:lnTo>
                <a:lnTo>
                  <a:pt x="3461" y="815"/>
                </a:lnTo>
                <a:lnTo>
                  <a:pt x="3460" y="818"/>
                </a:lnTo>
                <a:lnTo>
                  <a:pt x="3459" y="822"/>
                </a:lnTo>
                <a:lnTo>
                  <a:pt x="3459" y="826"/>
                </a:lnTo>
                <a:lnTo>
                  <a:pt x="3459" y="830"/>
                </a:lnTo>
                <a:lnTo>
                  <a:pt x="3459" y="930"/>
                </a:lnTo>
                <a:lnTo>
                  <a:pt x="3409" y="930"/>
                </a:lnTo>
                <a:close/>
                <a:moveTo>
                  <a:pt x="3690" y="804"/>
                </a:moveTo>
                <a:lnTo>
                  <a:pt x="3645" y="806"/>
                </a:lnTo>
                <a:lnTo>
                  <a:pt x="3644" y="802"/>
                </a:lnTo>
                <a:lnTo>
                  <a:pt x="3642" y="798"/>
                </a:lnTo>
                <a:lnTo>
                  <a:pt x="3639" y="795"/>
                </a:lnTo>
                <a:lnTo>
                  <a:pt x="3636" y="792"/>
                </a:lnTo>
                <a:lnTo>
                  <a:pt x="3632" y="789"/>
                </a:lnTo>
                <a:lnTo>
                  <a:pt x="3627" y="787"/>
                </a:lnTo>
                <a:lnTo>
                  <a:pt x="3622" y="786"/>
                </a:lnTo>
                <a:lnTo>
                  <a:pt x="3616" y="786"/>
                </a:lnTo>
                <a:lnTo>
                  <a:pt x="3610" y="786"/>
                </a:lnTo>
                <a:lnTo>
                  <a:pt x="3605" y="787"/>
                </a:lnTo>
                <a:lnTo>
                  <a:pt x="3601" y="788"/>
                </a:lnTo>
                <a:lnTo>
                  <a:pt x="3596" y="790"/>
                </a:lnTo>
                <a:lnTo>
                  <a:pt x="3593" y="793"/>
                </a:lnTo>
                <a:lnTo>
                  <a:pt x="3591" y="796"/>
                </a:lnTo>
                <a:lnTo>
                  <a:pt x="3589" y="799"/>
                </a:lnTo>
                <a:lnTo>
                  <a:pt x="3589" y="803"/>
                </a:lnTo>
                <a:lnTo>
                  <a:pt x="3589" y="806"/>
                </a:lnTo>
                <a:lnTo>
                  <a:pt x="3590" y="809"/>
                </a:lnTo>
                <a:lnTo>
                  <a:pt x="3591" y="811"/>
                </a:lnTo>
                <a:lnTo>
                  <a:pt x="3594" y="814"/>
                </a:lnTo>
                <a:lnTo>
                  <a:pt x="3597" y="816"/>
                </a:lnTo>
                <a:lnTo>
                  <a:pt x="3601" y="818"/>
                </a:lnTo>
                <a:lnTo>
                  <a:pt x="3605" y="819"/>
                </a:lnTo>
                <a:lnTo>
                  <a:pt x="3611" y="821"/>
                </a:lnTo>
                <a:lnTo>
                  <a:pt x="3643" y="827"/>
                </a:lnTo>
                <a:lnTo>
                  <a:pt x="3649" y="829"/>
                </a:lnTo>
                <a:lnTo>
                  <a:pt x="3655" y="830"/>
                </a:lnTo>
                <a:lnTo>
                  <a:pt x="3660" y="832"/>
                </a:lnTo>
                <a:lnTo>
                  <a:pt x="3665" y="834"/>
                </a:lnTo>
                <a:lnTo>
                  <a:pt x="3674" y="839"/>
                </a:lnTo>
                <a:lnTo>
                  <a:pt x="3681" y="844"/>
                </a:lnTo>
                <a:lnTo>
                  <a:pt x="3684" y="848"/>
                </a:lnTo>
                <a:lnTo>
                  <a:pt x="3687" y="851"/>
                </a:lnTo>
                <a:lnTo>
                  <a:pt x="3689" y="854"/>
                </a:lnTo>
                <a:lnTo>
                  <a:pt x="3691" y="858"/>
                </a:lnTo>
                <a:lnTo>
                  <a:pt x="3693" y="866"/>
                </a:lnTo>
                <a:lnTo>
                  <a:pt x="3694" y="870"/>
                </a:lnTo>
                <a:lnTo>
                  <a:pt x="3694" y="875"/>
                </a:lnTo>
                <a:lnTo>
                  <a:pt x="3694" y="879"/>
                </a:lnTo>
                <a:lnTo>
                  <a:pt x="3694" y="883"/>
                </a:lnTo>
                <a:lnTo>
                  <a:pt x="3693" y="888"/>
                </a:lnTo>
                <a:lnTo>
                  <a:pt x="3692" y="891"/>
                </a:lnTo>
                <a:lnTo>
                  <a:pt x="3690" y="895"/>
                </a:lnTo>
                <a:lnTo>
                  <a:pt x="3688" y="899"/>
                </a:lnTo>
                <a:lnTo>
                  <a:pt x="3686" y="902"/>
                </a:lnTo>
                <a:lnTo>
                  <a:pt x="3684" y="906"/>
                </a:lnTo>
                <a:lnTo>
                  <a:pt x="3678" y="912"/>
                </a:lnTo>
                <a:lnTo>
                  <a:pt x="3672" y="917"/>
                </a:lnTo>
                <a:lnTo>
                  <a:pt x="3664" y="922"/>
                </a:lnTo>
                <a:lnTo>
                  <a:pt x="3656" y="926"/>
                </a:lnTo>
                <a:lnTo>
                  <a:pt x="3647" y="929"/>
                </a:lnTo>
                <a:lnTo>
                  <a:pt x="3637" y="931"/>
                </a:lnTo>
                <a:lnTo>
                  <a:pt x="3627" y="933"/>
                </a:lnTo>
                <a:lnTo>
                  <a:pt x="3615" y="933"/>
                </a:lnTo>
                <a:lnTo>
                  <a:pt x="3607" y="933"/>
                </a:lnTo>
                <a:lnTo>
                  <a:pt x="3599" y="932"/>
                </a:lnTo>
                <a:lnTo>
                  <a:pt x="3591" y="931"/>
                </a:lnTo>
                <a:lnTo>
                  <a:pt x="3584" y="930"/>
                </a:lnTo>
                <a:lnTo>
                  <a:pt x="3577" y="928"/>
                </a:lnTo>
                <a:lnTo>
                  <a:pt x="3571" y="925"/>
                </a:lnTo>
                <a:lnTo>
                  <a:pt x="3565" y="922"/>
                </a:lnTo>
                <a:lnTo>
                  <a:pt x="3560" y="919"/>
                </a:lnTo>
                <a:lnTo>
                  <a:pt x="3555" y="915"/>
                </a:lnTo>
                <a:lnTo>
                  <a:pt x="3550" y="911"/>
                </a:lnTo>
                <a:lnTo>
                  <a:pt x="3546" y="906"/>
                </a:lnTo>
                <a:lnTo>
                  <a:pt x="3543" y="901"/>
                </a:lnTo>
                <a:lnTo>
                  <a:pt x="3540" y="896"/>
                </a:lnTo>
                <a:lnTo>
                  <a:pt x="3538" y="891"/>
                </a:lnTo>
                <a:lnTo>
                  <a:pt x="3536" y="885"/>
                </a:lnTo>
                <a:lnTo>
                  <a:pt x="3535" y="879"/>
                </a:lnTo>
                <a:lnTo>
                  <a:pt x="3584" y="876"/>
                </a:lnTo>
                <a:lnTo>
                  <a:pt x="3585" y="881"/>
                </a:lnTo>
                <a:lnTo>
                  <a:pt x="3587" y="886"/>
                </a:lnTo>
                <a:lnTo>
                  <a:pt x="3590" y="889"/>
                </a:lnTo>
                <a:lnTo>
                  <a:pt x="3594" y="892"/>
                </a:lnTo>
                <a:lnTo>
                  <a:pt x="3599" y="895"/>
                </a:lnTo>
                <a:lnTo>
                  <a:pt x="3604" y="897"/>
                </a:lnTo>
                <a:lnTo>
                  <a:pt x="3609" y="898"/>
                </a:lnTo>
                <a:lnTo>
                  <a:pt x="3616" y="898"/>
                </a:lnTo>
                <a:lnTo>
                  <a:pt x="3622" y="898"/>
                </a:lnTo>
                <a:lnTo>
                  <a:pt x="3627" y="897"/>
                </a:lnTo>
                <a:lnTo>
                  <a:pt x="3632" y="895"/>
                </a:lnTo>
                <a:lnTo>
                  <a:pt x="3634" y="894"/>
                </a:lnTo>
                <a:lnTo>
                  <a:pt x="3636" y="893"/>
                </a:lnTo>
                <a:lnTo>
                  <a:pt x="3640" y="890"/>
                </a:lnTo>
                <a:lnTo>
                  <a:pt x="3642" y="887"/>
                </a:lnTo>
                <a:lnTo>
                  <a:pt x="3643" y="886"/>
                </a:lnTo>
                <a:lnTo>
                  <a:pt x="3644" y="884"/>
                </a:lnTo>
                <a:lnTo>
                  <a:pt x="3644" y="880"/>
                </a:lnTo>
                <a:lnTo>
                  <a:pt x="3644" y="877"/>
                </a:lnTo>
                <a:lnTo>
                  <a:pt x="3643" y="874"/>
                </a:lnTo>
                <a:lnTo>
                  <a:pt x="3641" y="871"/>
                </a:lnTo>
                <a:lnTo>
                  <a:pt x="3639" y="869"/>
                </a:lnTo>
                <a:lnTo>
                  <a:pt x="3635" y="867"/>
                </a:lnTo>
                <a:lnTo>
                  <a:pt x="3631" y="865"/>
                </a:lnTo>
                <a:lnTo>
                  <a:pt x="3627" y="864"/>
                </a:lnTo>
                <a:lnTo>
                  <a:pt x="3622" y="862"/>
                </a:lnTo>
                <a:lnTo>
                  <a:pt x="3591" y="856"/>
                </a:lnTo>
                <a:lnTo>
                  <a:pt x="3585" y="855"/>
                </a:lnTo>
                <a:lnTo>
                  <a:pt x="3579" y="853"/>
                </a:lnTo>
                <a:lnTo>
                  <a:pt x="3569" y="849"/>
                </a:lnTo>
                <a:lnTo>
                  <a:pt x="3564" y="847"/>
                </a:lnTo>
                <a:lnTo>
                  <a:pt x="3560" y="844"/>
                </a:lnTo>
                <a:lnTo>
                  <a:pt x="3556" y="842"/>
                </a:lnTo>
                <a:lnTo>
                  <a:pt x="3553" y="839"/>
                </a:lnTo>
                <a:lnTo>
                  <a:pt x="3550" y="835"/>
                </a:lnTo>
                <a:lnTo>
                  <a:pt x="3547" y="832"/>
                </a:lnTo>
                <a:lnTo>
                  <a:pt x="3545" y="828"/>
                </a:lnTo>
                <a:lnTo>
                  <a:pt x="3543" y="824"/>
                </a:lnTo>
                <a:lnTo>
                  <a:pt x="3542" y="820"/>
                </a:lnTo>
                <a:lnTo>
                  <a:pt x="3541" y="815"/>
                </a:lnTo>
                <a:lnTo>
                  <a:pt x="3540" y="811"/>
                </a:lnTo>
                <a:lnTo>
                  <a:pt x="3540" y="806"/>
                </a:lnTo>
                <a:lnTo>
                  <a:pt x="3540" y="800"/>
                </a:lnTo>
                <a:lnTo>
                  <a:pt x="3541" y="794"/>
                </a:lnTo>
                <a:lnTo>
                  <a:pt x="3543" y="788"/>
                </a:lnTo>
                <a:lnTo>
                  <a:pt x="3545" y="783"/>
                </a:lnTo>
                <a:lnTo>
                  <a:pt x="3548" y="778"/>
                </a:lnTo>
                <a:lnTo>
                  <a:pt x="3551" y="774"/>
                </a:lnTo>
                <a:lnTo>
                  <a:pt x="3556" y="769"/>
                </a:lnTo>
                <a:lnTo>
                  <a:pt x="3560" y="766"/>
                </a:lnTo>
                <a:lnTo>
                  <a:pt x="3566" y="762"/>
                </a:lnTo>
                <a:lnTo>
                  <a:pt x="3572" y="759"/>
                </a:lnTo>
                <a:lnTo>
                  <a:pt x="3578" y="757"/>
                </a:lnTo>
                <a:lnTo>
                  <a:pt x="3584" y="754"/>
                </a:lnTo>
                <a:lnTo>
                  <a:pt x="3588" y="754"/>
                </a:lnTo>
                <a:lnTo>
                  <a:pt x="3591" y="753"/>
                </a:lnTo>
                <a:lnTo>
                  <a:pt x="3599" y="752"/>
                </a:lnTo>
                <a:lnTo>
                  <a:pt x="3607" y="751"/>
                </a:lnTo>
                <a:lnTo>
                  <a:pt x="3615" y="751"/>
                </a:lnTo>
                <a:lnTo>
                  <a:pt x="3623" y="751"/>
                </a:lnTo>
                <a:lnTo>
                  <a:pt x="3631" y="752"/>
                </a:lnTo>
                <a:lnTo>
                  <a:pt x="3638" y="753"/>
                </a:lnTo>
                <a:lnTo>
                  <a:pt x="3645" y="754"/>
                </a:lnTo>
                <a:lnTo>
                  <a:pt x="3651" y="756"/>
                </a:lnTo>
                <a:lnTo>
                  <a:pt x="3657" y="759"/>
                </a:lnTo>
                <a:lnTo>
                  <a:pt x="3663" y="762"/>
                </a:lnTo>
                <a:lnTo>
                  <a:pt x="3668" y="765"/>
                </a:lnTo>
                <a:lnTo>
                  <a:pt x="3672" y="769"/>
                </a:lnTo>
                <a:lnTo>
                  <a:pt x="3676" y="773"/>
                </a:lnTo>
                <a:lnTo>
                  <a:pt x="3680" y="777"/>
                </a:lnTo>
                <a:lnTo>
                  <a:pt x="3683" y="782"/>
                </a:lnTo>
                <a:lnTo>
                  <a:pt x="3685" y="787"/>
                </a:lnTo>
                <a:lnTo>
                  <a:pt x="3688" y="792"/>
                </a:lnTo>
                <a:lnTo>
                  <a:pt x="3689" y="798"/>
                </a:lnTo>
                <a:lnTo>
                  <a:pt x="3690" y="804"/>
                </a:lnTo>
                <a:close/>
                <a:moveTo>
                  <a:pt x="3751" y="730"/>
                </a:moveTo>
                <a:lnTo>
                  <a:pt x="3746" y="730"/>
                </a:lnTo>
                <a:lnTo>
                  <a:pt x="3741" y="729"/>
                </a:lnTo>
                <a:lnTo>
                  <a:pt x="3736" y="726"/>
                </a:lnTo>
                <a:lnTo>
                  <a:pt x="3732" y="723"/>
                </a:lnTo>
                <a:lnTo>
                  <a:pt x="3729" y="719"/>
                </a:lnTo>
                <a:lnTo>
                  <a:pt x="3726" y="715"/>
                </a:lnTo>
                <a:lnTo>
                  <a:pt x="3725" y="710"/>
                </a:lnTo>
                <a:lnTo>
                  <a:pt x="3724" y="705"/>
                </a:lnTo>
                <a:lnTo>
                  <a:pt x="3725" y="701"/>
                </a:lnTo>
                <a:lnTo>
                  <a:pt x="3726" y="696"/>
                </a:lnTo>
                <a:lnTo>
                  <a:pt x="3729" y="692"/>
                </a:lnTo>
                <a:lnTo>
                  <a:pt x="3732" y="688"/>
                </a:lnTo>
                <a:lnTo>
                  <a:pt x="3736" y="685"/>
                </a:lnTo>
                <a:lnTo>
                  <a:pt x="3741" y="683"/>
                </a:lnTo>
                <a:lnTo>
                  <a:pt x="3746" y="681"/>
                </a:lnTo>
                <a:lnTo>
                  <a:pt x="3751" y="681"/>
                </a:lnTo>
                <a:lnTo>
                  <a:pt x="3756" y="681"/>
                </a:lnTo>
                <a:lnTo>
                  <a:pt x="3761" y="683"/>
                </a:lnTo>
                <a:lnTo>
                  <a:pt x="3765" y="685"/>
                </a:lnTo>
                <a:lnTo>
                  <a:pt x="3770" y="688"/>
                </a:lnTo>
                <a:lnTo>
                  <a:pt x="3773" y="692"/>
                </a:lnTo>
                <a:lnTo>
                  <a:pt x="3775" y="696"/>
                </a:lnTo>
                <a:lnTo>
                  <a:pt x="3777" y="701"/>
                </a:lnTo>
                <a:lnTo>
                  <a:pt x="3777" y="705"/>
                </a:lnTo>
                <a:lnTo>
                  <a:pt x="3777" y="710"/>
                </a:lnTo>
                <a:lnTo>
                  <a:pt x="3775" y="715"/>
                </a:lnTo>
                <a:lnTo>
                  <a:pt x="3773" y="719"/>
                </a:lnTo>
                <a:lnTo>
                  <a:pt x="3770" y="723"/>
                </a:lnTo>
                <a:lnTo>
                  <a:pt x="3765" y="726"/>
                </a:lnTo>
                <a:lnTo>
                  <a:pt x="3761" y="729"/>
                </a:lnTo>
                <a:lnTo>
                  <a:pt x="3756" y="730"/>
                </a:lnTo>
                <a:lnTo>
                  <a:pt x="3751" y="730"/>
                </a:lnTo>
                <a:close/>
                <a:moveTo>
                  <a:pt x="3726" y="753"/>
                </a:moveTo>
                <a:lnTo>
                  <a:pt x="3775" y="753"/>
                </a:lnTo>
                <a:lnTo>
                  <a:pt x="3775" y="930"/>
                </a:lnTo>
                <a:lnTo>
                  <a:pt x="3726" y="930"/>
                </a:lnTo>
                <a:lnTo>
                  <a:pt x="3726" y="753"/>
                </a:lnTo>
                <a:close/>
                <a:moveTo>
                  <a:pt x="3908" y="753"/>
                </a:moveTo>
                <a:lnTo>
                  <a:pt x="3908" y="790"/>
                </a:lnTo>
                <a:lnTo>
                  <a:pt x="3874" y="790"/>
                </a:lnTo>
                <a:lnTo>
                  <a:pt x="3874" y="876"/>
                </a:lnTo>
                <a:lnTo>
                  <a:pt x="3874" y="880"/>
                </a:lnTo>
                <a:lnTo>
                  <a:pt x="3875" y="884"/>
                </a:lnTo>
                <a:lnTo>
                  <a:pt x="3876" y="886"/>
                </a:lnTo>
                <a:lnTo>
                  <a:pt x="3877" y="887"/>
                </a:lnTo>
                <a:lnTo>
                  <a:pt x="3879" y="889"/>
                </a:lnTo>
                <a:lnTo>
                  <a:pt x="3881" y="891"/>
                </a:lnTo>
                <a:lnTo>
                  <a:pt x="3884" y="892"/>
                </a:lnTo>
                <a:lnTo>
                  <a:pt x="3887" y="893"/>
                </a:lnTo>
                <a:lnTo>
                  <a:pt x="3891" y="893"/>
                </a:lnTo>
                <a:lnTo>
                  <a:pt x="3899" y="892"/>
                </a:lnTo>
                <a:lnTo>
                  <a:pt x="3904" y="891"/>
                </a:lnTo>
                <a:lnTo>
                  <a:pt x="3912" y="928"/>
                </a:lnTo>
                <a:lnTo>
                  <a:pt x="3901" y="930"/>
                </a:lnTo>
                <a:lnTo>
                  <a:pt x="3893" y="932"/>
                </a:lnTo>
                <a:lnTo>
                  <a:pt x="3884" y="932"/>
                </a:lnTo>
                <a:lnTo>
                  <a:pt x="3878" y="932"/>
                </a:lnTo>
                <a:lnTo>
                  <a:pt x="3871" y="932"/>
                </a:lnTo>
                <a:lnTo>
                  <a:pt x="3866" y="931"/>
                </a:lnTo>
                <a:lnTo>
                  <a:pt x="3860" y="930"/>
                </a:lnTo>
                <a:lnTo>
                  <a:pt x="3855" y="928"/>
                </a:lnTo>
                <a:lnTo>
                  <a:pt x="3850" y="926"/>
                </a:lnTo>
                <a:lnTo>
                  <a:pt x="3845" y="924"/>
                </a:lnTo>
                <a:lnTo>
                  <a:pt x="3841" y="921"/>
                </a:lnTo>
                <a:lnTo>
                  <a:pt x="3837" y="917"/>
                </a:lnTo>
                <a:lnTo>
                  <a:pt x="3834" y="914"/>
                </a:lnTo>
                <a:lnTo>
                  <a:pt x="3831" y="909"/>
                </a:lnTo>
                <a:lnTo>
                  <a:pt x="3829" y="905"/>
                </a:lnTo>
                <a:lnTo>
                  <a:pt x="3827" y="900"/>
                </a:lnTo>
                <a:lnTo>
                  <a:pt x="3826" y="894"/>
                </a:lnTo>
                <a:lnTo>
                  <a:pt x="3825" y="888"/>
                </a:lnTo>
                <a:lnTo>
                  <a:pt x="3825" y="882"/>
                </a:lnTo>
                <a:lnTo>
                  <a:pt x="3825" y="790"/>
                </a:lnTo>
                <a:lnTo>
                  <a:pt x="3801" y="790"/>
                </a:lnTo>
                <a:lnTo>
                  <a:pt x="3801" y="753"/>
                </a:lnTo>
                <a:lnTo>
                  <a:pt x="3825" y="753"/>
                </a:lnTo>
                <a:lnTo>
                  <a:pt x="3825" y="711"/>
                </a:lnTo>
                <a:lnTo>
                  <a:pt x="3874" y="711"/>
                </a:lnTo>
                <a:lnTo>
                  <a:pt x="3874" y="753"/>
                </a:lnTo>
                <a:lnTo>
                  <a:pt x="3908" y="753"/>
                </a:lnTo>
                <a:close/>
                <a:moveTo>
                  <a:pt x="3974" y="996"/>
                </a:moveTo>
                <a:lnTo>
                  <a:pt x="3965" y="996"/>
                </a:lnTo>
                <a:lnTo>
                  <a:pt x="3956" y="995"/>
                </a:lnTo>
                <a:lnTo>
                  <a:pt x="3949" y="993"/>
                </a:lnTo>
                <a:lnTo>
                  <a:pt x="3943" y="991"/>
                </a:lnTo>
                <a:lnTo>
                  <a:pt x="3954" y="954"/>
                </a:lnTo>
                <a:lnTo>
                  <a:pt x="3960" y="956"/>
                </a:lnTo>
                <a:lnTo>
                  <a:pt x="3966" y="957"/>
                </a:lnTo>
                <a:lnTo>
                  <a:pt x="3971" y="957"/>
                </a:lnTo>
                <a:lnTo>
                  <a:pt x="3976" y="957"/>
                </a:lnTo>
                <a:lnTo>
                  <a:pt x="3978" y="956"/>
                </a:lnTo>
                <a:lnTo>
                  <a:pt x="3980" y="955"/>
                </a:lnTo>
                <a:lnTo>
                  <a:pt x="3984" y="952"/>
                </a:lnTo>
                <a:lnTo>
                  <a:pt x="3987" y="948"/>
                </a:lnTo>
                <a:lnTo>
                  <a:pt x="3990" y="942"/>
                </a:lnTo>
                <a:lnTo>
                  <a:pt x="3993" y="935"/>
                </a:lnTo>
                <a:lnTo>
                  <a:pt x="3930" y="753"/>
                </a:lnTo>
                <a:lnTo>
                  <a:pt x="3981" y="753"/>
                </a:lnTo>
                <a:lnTo>
                  <a:pt x="4018" y="883"/>
                </a:lnTo>
                <a:lnTo>
                  <a:pt x="4056" y="753"/>
                </a:lnTo>
                <a:lnTo>
                  <a:pt x="4108" y="753"/>
                </a:lnTo>
                <a:lnTo>
                  <a:pt x="4040" y="949"/>
                </a:lnTo>
                <a:lnTo>
                  <a:pt x="4035" y="959"/>
                </a:lnTo>
                <a:lnTo>
                  <a:pt x="4033" y="964"/>
                </a:lnTo>
                <a:lnTo>
                  <a:pt x="4030" y="968"/>
                </a:lnTo>
                <a:lnTo>
                  <a:pt x="4024" y="976"/>
                </a:lnTo>
                <a:lnTo>
                  <a:pt x="4017" y="983"/>
                </a:lnTo>
                <a:lnTo>
                  <a:pt x="4013" y="986"/>
                </a:lnTo>
                <a:lnTo>
                  <a:pt x="4008" y="989"/>
                </a:lnTo>
                <a:lnTo>
                  <a:pt x="4003" y="991"/>
                </a:lnTo>
                <a:lnTo>
                  <a:pt x="3998" y="993"/>
                </a:lnTo>
                <a:lnTo>
                  <a:pt x="3993" y="994"/>
                </a:lnTo>
                <a:lnTo>
                  <a:pt x="3987" y="995"/>
                </a:lnTo>
                <a:lnTo>
                  <a:pt x="3980" y="996"/>
                </a:lnTo>
                <a:lnTo>
                  <a:pt x="3974" y="996"/>
                </a:lnTo>
                <a:close/>
                <a:moveTo>
                  <a:pt x="1623" y="590"/>
                </a:moveTo>
                <a:lnTo>
                  <a:pt x="1569" y="590"/>
                </a:lnTo>
                <a:lnTo>
                  <a:pt x="1651" y="354"/>
                </a:lnTo>
                <a:lnTo>
                  <a:pt x="1715" y="354"/>
                </a:lnTo>
                <a:lnTo>
                  <a:pt x="1797" y="590"/>
                </a:lnTo>
                <a:lnTo>
                  <a:pt x="1743" y="590"/>
                </a:lnTo>
                <a:lnTo>
                  <a:pt x="1726" y="536"/>
                </a:lnTo>
                <a:lnTo>
                  <a:pt x="1641" y="536"/>
                </a:lnTo>
                <a:lnTo>
                  <a:pt x="1623" y="590"/>
                </a:lnTo>
                <a:close/>
                <a:moveTo>
                  <a:pt x="1653" y="497"/>
                </a:moveTo>
                <a:lnTo>
                  <a:pt x="1713" y="497"/>
                </a:lnTo>
                <a:lnTo>
                  <a:pt x="1684" y="408"/>
                </a:lnTo>
                <a:lnTo>
                  <a:pt x="1653" y="497"/>
                </a:lnTo>
                <a:close/>
                <a:moveTo>
                  <a:pt x="1874" y="593"/>
                </a:moveTo>
                <a:lnTo>
                  <a:pt x="1867" y="593"/>
                </a:lnTo>
                <a:lnTo>
                  <a:pt x="1861" y="592"/>
                </a:lnTo>
                <a:lnTo>
                  <a:pt x="1856" y="591"/>
                </a:lnTo>
                <a:lnTo>
                  <a:pt x="1850" y="590"/>
                </a:lnTo>
                <a:lnTo>
                  <a:pt x="1845" y="588"/>
                </a:lnTo>
                <a:lnTo>
                  <a:pt x="1840" y="586"/>
                </a:lnTo>
                <a:lnTo>
                  <a:pt x="1836" y="583"/>
                </a:lnTo>
                <a:lnTo>
                  <a:pt x="1832" y="580"/>
                </a:lnTo>
                <a:lnTo>
                  <a:pt x="1828" y="576"/>
                </a:lnTo>
                <a:lnTo>
                  <a:pt x="1824" y="572"/>
                </a:lnTo>
                <a:lnTo>
                  <a:pt x="1821" y="568"/>
                </a:lnTo>
                <a:lnTo>
                  <a:pt x="1820" y="566"/>
                </a:lnTo>
                <a:lnTo>
                  <a:pt x="1819" y="563"/>
                </a:lnTo>
                <a:lnTo>
                  <a:pt x="1817" y="558"/>
                </a:lnTo>
                <a:lnTo>
                  <a:pt x="1816" y="553"/>
                </a:lnTo>
                <a:lnTo>
                  <a:pt x="1815" y="547"/>
                </a:lnTo>
                <a:lnTo>
                  <a:pt x="1815" y="540"/>
                </a:lnTo>
                <a:lnTo>
                  <a:pt x="1815" y="531"/>
                </a:lnTo>
                <a:lnTo>
                  <a:pt x="1817" y="523"/>
                </a:lnTo>
                <a:lnTo>
                  <a:pt x="1818" y="519"/>
                </a:lnTo>
                <a:lnTo>
                  <a:pt x="1820" y="515"/>
                </a:lnTo>
                <a:lnTo>
                  <a:pt x="1824" y="509"/>
                </a:lnTo>
                <a:lnTo>
                  <a:pt x="1827" y="507"/>
                </a:lnTo>
                <a:lnTo>
                  <a:pt x="1829" y="504"/>
                </a:lnTo>
                <a:lnTo>
                  <a:pt x="1832" y="502"/>
                </a:lnTo>
                <a:lnTo>
                  <a:pt x="1835" y="499"/>
                </a:lnTo>
                <a:lnTo>
                  <a:pt x="1838" y="497"/>
                </a:lnTo>
                <a:lnTo>
                  <a:pt x="1841" y="496"/>
                </a:lnTo>
                <a:lnTo>
                  <a:pt x="1845" y="494"/>
                </a:lnTo>
                <a:lnTo>
                  <a:pt x="1849" y="493"/>
                </a:lnTo>
                <a:lnTo>
                  <a:pt x="1856" y="490"/>
                </a:lnTo>
                <a:lnTo>
                  <a:pt x="1864" y="488"/>
                </a:lnTo>
                <a:lnTo>
                  <a:pt x="1873" y="487"/>
                </a:lnTo>
                <a:lnTo>
                  <a:pt x="1881" y="486"/>
                </a:lnTo>
                <a:lnTo>
                  <a:pt x="1901" y="484"/>
                </a:lnTo>
                <a:lnTo>
                  <a:pt x="1908" y="482"/>
                </a:lnTo>
                <a:lnTo>
                  <a:pt x="1914" y="481"/>
                </a:lnTo>
                <a:lnTo>
                  <a:pt x="1918" y="479"/>
                </a:lnTo>
                <a:lnTo>
                  <a:pt x="1920" y="478"/>
                </a:lnTo>
                <a:lnTo>
                  <a:pt x="1922" y="477"/>
                </a:lnTo>
                <a:lnTo>
                  <a:pt x="1923" y="476"/>
                </a:lnTo>
                <a:lnTo>
                  <a:pt x="1923" y="474"/>
                </a:lnTo>
                <a:lnTo>
                  <a:pt x="1924" y="472"/>
                </a:lnTo>
                <a:lnTo>
                  <a:pt x="1924" y="470"/>
                </a:lnTo>
                <a:lnTo>
                  <a:pt x="1924" y="464"/>
                </a:lnTo>
                <a:lnTo>
                  <a:pt x="1922" y="460"/>
                </a:lnTo>
                <a:lnTo>
                  <a:pt x="1921" y="458"/>
                </a:lnTo>
                <a:lnTo>
                  <a:pt x="1920" y="456"/>
                </a:lnTo>
                <a:lnTo>
                  <a:pt x="1919" y="454"/>
                </a:lnTo>
                <a:lnTo>
                  <a:pt x="1917" y="452"/>
                </a:lnTo>
                <a:lnTo>
                  <a:pt x="1913" y="450"/>
                </a:lnTo>
                <a:lnTo>
                  <a:pt x="1909" y="448"/>
                </a:lnTo>
                <a:lnTo>
                  <a:pt x="1904" y="447"/>
                </a:lnTo>
                <a:lnTo>
                  <a:pt x="1898" y="446"/>
                </a:lnTo>
                <a:lnTo>
                  <a:pt x="1892" y="447"/>
                </a:lnTo>
                <a:lnTo>
                  <a:pt x="1886" y="448"/>
                </a:lnTo>
                <a:lnTo>
                  <a:pt x="1881" y="450"/>
                </a:lnTo>
                <a:lnTo>
                  <a:pt x="1877" y="452"/>
                </a:lnTo>
                <a:lnTo>
                  <a:pt x="1873" y="455"/>
                </a:lnTo>
                <a:lnTo>
                  <a:pt x="1870" y="459"/>
                </a:lnTo>
                <a:lnTo>
                  <a:pt x="1868" y="463"/>
                </a:lnTo>
                <a:lnTo>
                  <a:pt x="1867" y="465"/>
                </a:lnTo>
                <a:lnTo>
                  <a:pt x="1866" y="467"/>
                </a:lnTo>
                <a:lnTo>
                  <a:pt x="1821" y="463"/>
                </a:lnTo>
                <a:lnTo>
                  <a:pt x="1823" y="457"/>
                </a:lnTo>
                <a:lnTo>
                  <a:pt x="1825" y="452"/>
                </a:lnTo>
                <a:lnTo>
                  <a:pt x="1827" y="446"/>
                </a:lnTo>
                <a:lnTo>
                  <a:pt x="1830" y="441"/>
                </a:lnTo>
                <a:lnTo>
                  <a:pt x="1833" y="437"/>
                </a:lnTo>
                <a:lnTo>
                  <a:pt x="1837" y="432"/>
                </a:lnTo>
                <a:lnTo>
                  <a:pt x="1841" y="428"/>
                </a:lnTo>
                <a:lnTo>
                  <a:pt x="1846" y="425"/>
                </a:lnTo>
                <a:lnTo>
                  <a:pt x="1851" y="421"/>
                </a:lnTo>
                <a:lnTo>
                  <a:pt x="1857" y="419"/>
                </a:lnTo>
                <a:lnTo>
                  <a:pt x="1863" y="416"/>
                </a:lnTo>
                <a:lnTo>
                  <a:pt x="1869" y="414"/>
                </a:lnTo>
                <a:lnTo>
                  <a:pt x="1876" y="413"/>
                </a:lnTo>
                <a:lnTo>
                  <a:pt x="1883" y="412"/>
                </a:lnTo>
                <a:lnTo>
                  <a:pt x="1890" y="411"/>
                </a:lnTo>
                <a:lnTo>
                  <a:pt x="1898" y="411"/>
                </a:lnTo>
                <a:lnTo>
                  <a:pt x="1908" y="411"/>
                </a:lnTo>
                <a:lnTo>
                  <a:pt x="1917" y="412"/>
                </a:lnTo>
                <a:lnTo>
                  <a:pt x="1926" y="414"/>
                </a:lnTo>
                <a:lnTo>
                  <a:pt x="1935" y="417"/>
                </a:lnTo>
                <a:lnTo>
                  <a:pt x="1943" y="420"/>
                </a:lnTo>
                <a:lnTo>
                  <a:pt x="1947" y="422"/>
                </a:lnTo>
                <a:lnTo>
                  <a:pt x="1950" y="425"/>
                </a:lnTo>
                <a:lnTo>
                  <a:pt x="1957" y="430"/>
                </a:lnTo>
                <a:lnTo>
                  <a:pt x="1963" y="436"/>
                </a:lnTo>
                <a:lnTo>
                  <a:pt x="1965" y="440"/>
                </a:lnTo>
                <a:lnTo>
                  <a:pt x="1967" y="443"/>
                </a:lnTo>
                <a:lnTo>
                  <a:pt x="1969" y="447"/>
                </a:lnTo>
                <a:lnTo>
                  <a:pt x="1970" y="451"/>
                </a:lnTo>
                <a:lnTo>
                  <a:pt x="1972" y="456"/>
                </a:lnTo>
                <a:lnTo>
                  <a:pt x="1972" y="460"/>
                </a:lnTo>
                <a:lnTo>
                  <a:pt x="1973" y="465"/>
                </a:lnTo>
                <a:lnTo>
                  <a:pt x="1973" y="470"/>
                </a:lnTo>
                <a:lnTo>
                  <a:pt x="1973" y="590"/>
                </a:lnTo>
                <a:lnTo>
                  <a:pt x="1927" y="590"/>
                </a:lnTo>
                <a:lnTo>
                  <a:pt x="1927" y="565"/>
                </a:lnTo>
                <a:lnTo>
                  <a:pt x="1922" y="571"/>
                </a:lnTo>
                <a:lnTo>
                  <a:pt x="1917" y="576"/>
                </a:lnTo>
                <a:lnTo>
                  <a:pt x="1912" y="581"/>
                </a:lnTo>
                <a:lnTo>
                  <a:pt x="1906" y="585"/>
                </a:lnTo>
                <a:lnTo>
                  <a:pt x="1899" y="589"/>
                </a:lnTo>
                <a:lnTo>
                  <a:pt x="1891" y="591"/>
                </a:lnTo>
                <a:lnTo>
                  <a:pt x="1887" y="592"/>
                </a:lnTo>
                <a:lnTo>
                  <a:pt x="1883" y="592"/>
                </a:lnTo>
                <a:lnTo>
                  <a:pt x="1874" y="593"/>
                </a:lnTo>
                <a:close/>
                <a:moveTo>
                  <a:pt x="1888" y="559"/>
                </a:moveTo>
                <a:lnTo>
                  <a:pt x="1895" y="559"/>
                </a:lnTo>
                <a:lnTo>
                  <a:pt x="1902" y="557"/>
                </a:lnTo>
                <a:lnTo>
                  <a:pt x="1905" y="556"/>
                </a:lnTo>
                <a:lnTo>
                  <a:pt x="1908" y="554"/>
                </a:lnTo>
                <a:lnTo>
                  <a:pt x="1914" y="550"/>
                </a:lnTo>
                <a:lnTo>
                  <a:pt x="1916" y="547"/>
                </a:lnTo>
                <a:lnTo>
                  <a:pt x="1919" y="545"/>
                </a:lnTo>
                <a:lnTo>
                  <a:pt x="1922" y="539"/>
                </a:lnTo>
                <a:lnTo>
                  <a:pt x="1924" y="533"/>
                </a:lnTo>
                <a:lnTo>
                  <a:pt x="1924" y="530"/>
                </a:lnTo>
                <a:lnTo>
                  <a:pt x="1924" y="527"/>
                </a:lnTo>
                <a:lnTo>
                  <a:pt x="1924" y="508"/>
                </a:lnTo>
                <a:lnTo>
                  <a:pt x="1921" y="510"/>
                </a:lnTo>
                <a:lnTo>
                  <a:pt x="1915" y="511"/>
                </a:lnTo>
                <a:lnTo>
                  <a:pt x="1903" y="514"/>
                </a:lnTo>
                <a:lnTo>
                  <a:pt x="1890" y="516"/>
                </a:lnTo>
                <a:lnTo>
                  <a:pt x="1884" y="517"/>
                </a:lnTo>
                <a:lnTo>
                  <a:pt x="1879" y="518"/>
                </a:lnTo>
                <a:lnTo>
                  <a:pt x="1874" y="520"/>
                </a:lnTo>
                <a:lnTo>
                  <a:pt x="1870" y="523"/>
                </a:lnTo>
                <a:lnTo>
                  <a:pt x="1866" y="526"/>
                </a:lnTo>
                <a:lnTo>
                  <a:pt x="1864" y="530"/>
                </a:lnTo>
                <a:lnTo>
                  <a:pt x="1863" y="532"/>
                </a:lnTo>
                <a:lnTo>
                  <a:pt x="1862" y="534"/>
                </a:lnTo>
                <a:lnTo>
                  <a:pt x="1862" y="539"/>
                </a:lnTo>
                <a:lnTo>
                  <a:pt x="1862" y="543"/>
                </a:lnTo>
                <a:lnTo>
                  <a:pt x="1863" y="548"/>
                </a:lnTo>
                <a:lnTo>
                  <a:pt x="1865" y="549"/>
                </a:lnTo>
                <a:lnTo>
                  <a:pt x="1866" y="551"/>
                </a:lnTo>
                <a:lnTo>
                  <a:pt x="1869" y="554"/>
                </a:lnTo>
                <a:lnTo>
                  <a:pt x="1873" y="556"/>
                </a:lnTo>
                <a:lnTo>
                  <a:pt x="1875" y="557"/>
                </a:lnTo>
                <a:lnTo>
                  <a:pt x="1877" y="558"/>
                </a:lnTo>
                <a:lnTo>
                  <a:pt x="1882" y="559"/>
                </a:lnTo>
                <a:lnTo>
                  <a:pt x="1888" y="559"/>
                </a:lnTo>
                <a:close/>
                <a:moveTo>
                  <a:pt x="2063" y="590"/>
                </a:moveTo>
                <a:lnTo>
                  <a:pt x="2013" y="590"/>
                </a:lnTo>
                <a:lnTo>
                  <a:pt x="2013" y="354"/>
                </a:lnTo>
                <a:lnTo>
                  <a:pt x="2063" y="354"/>
                </a:lnTo>
                <a:lnTo>
                  <a:pt x="2063" y="590"/>
                </a:lnTo>
                <a:close/>
                <a:moveTo>
                  <a:pt x="2197" y="413"/>
                </a:moveTo>
                <a:lnTo>
                  <a:pt x="2197" y="450"/>
                </a:lnTo>
                <a:lnTo>
                  <a:pt x="2164" y="450"/>
                </a:lnTo>
                <a:lnTo>
                  <a:pt x="2164" y="535"/>
                </a:lnTo>
                <a:lnTo>
                  <a:pt x="2164" y="540"/>
                </a:lnTo>
                <a:lnTo>
                  <a:pt x="2165" y="544"/>
                </a:lnTo>
                <a:lnTo>
                  <a:pt x="2166" y="545"/>
                </a:lnTo>
                <a:lnTo>
                  <a:pt x="2167" y="547"/>
                </a:lnTo>
                <a:lnTo>
                  <a:pt x="2169" y="549"/>
                </a:lnTo>
                <a:lnTo>
                  <a:pt x="2171" y="551"/>
                </a:lnTo>
                <a:lnTo>
                  <a:pt x="2174" y="552"/>
                </a:lnTo>
                <a:lnTo>
                  <a:pt x="2177" y="552"/>
                </a:lnTo>
                <a:lnTo>
                  <a:pt x="2181" y="553"/>
                </a:lnTo>
                <a:lnTo>
                  <a:pt x="2188" y="552"/>
                </a:lnTo>
                <a:lnTo>
                  <a:pt x="2193" y="551"/>
                </a:lnTo>
                <a:lnTo>
                  <a:pt x="2201" y="587"/>
                </a:lnTo>
                <a:lnTo>
                  <a:pt x="2190" y="590"/>
                </a:lnTo>
                <a:lnTo>
                  <a:pt x="2183" y="591"/>
                </a:lnTo>
                <a:lnTo>
                  <a:pt x="2174" y="592"/>
                </a:lnTo>
                <a:lnTo>
                  <a:pt x="2168" y="592"/>
                </a:lnTo>
                <a:lnTo>
                  <a:pt x="2161" y="592"/>
                </a:lnTo>
                <a:lnTo>
                  <a:pt x="2156" y="591"/>
                </a:lnTo>
                <a:lnTo>
                  <a:pt x="2150" y="590"/>
                </a:lnTo>
                <a:lnTo>
                  <a:pt x="2145" y="588"/>
                </a:lnTo>
                <a:lnTo>
                  <a:pt x="2140" y="586"/>
                </a:lnTo>
                <a:lnTo>
                  <a:pt x="2135" y="583"/>
                </a:lnTo>
                <a:lnTo>
                  <a:pt x="2131" y="581"/>
                </a:lnTo>
                <a:lnTo>
                  <a:pt x="2127" y="577"/>
                </a:lnTo>
                <a:lnTo>
                  <a:pt x="2124" y="573"/>
                </a:lnTo>
                <a:lnTo>
                  <a:pt x="2121" y="569"/>
                </a:lnTo>
                <a:lnTo>
                  <a:pt x="2119" y="564"/>
                </a:lnTo>
                <a:lnTo>
                  <a:pt x="2117" y="559"/>
                </a:lnTo>
                <a:lnTo>
                  <a:pt x="2116" y="554"/>
                </a:lnTo>
                <a:lnTo>
                  <a:pt x="2115" y="548"/>
                </a:lnTo>
                <a:lnTo>
                  <a:pt x="2115" y="542"/>
                </a:lnTo>
                <a:lnTo>
                  <a:pt x="2115" y="450"/>
                </a:lnTo>
                <a:lnTo>
                  <a:pt x="2091" y="450"/>
                </a:lnTo>
                <a:lnTo>
                  <a:pt x="2091" y="413"/>
                </a:lnTo>
                <a:lnTo>
                  <a:pt x="2115" y="413"/>
                </a:lnTo>
                <a:lnTo>
                  <a:pt x="2115" y="371"/>
                </a:lnTo>
                <a:lnTo>
                  <a:pt x="2164" y="371"/>
                </a:lnTo>
                <a:lnTo>
                  <a:pt x="2164" y="413"/>
                </a:lnTo>
                <a:lnTo>
                  <a:pt x="2197" y="413"/>
                </a:lnTo>
                <a:close/>
                <a:moveTo>
                  <a:pt x="2304" y="593"/>
                </a:moveTo>
                <a:lnTo>
                  <a:pt x="2291" y="592"/>
                </a:lnTo>
                <a:lnTo>
                  <a:pt x="2285" y="591"/>
                </a:lnTo>
                <a:lnTo>
                  <a:pt x="2279" y="590"/>
                </a:lnTo>
                <a:lnTo>
                  <a:pt x="2268" y="587"/>
                </a:lnTo>
                <a:lnTo>
                  <a:pt x="2263" y="584"/>
                </a:lnTo>
                <a:lnTo>
                  <a:pt x="2258" y="582"/>
                </a:lnTo>
                <a:lnTo>
                  <a:pt x="2249" y="575"/>
                </a:lnTo>
                <a:lnTo>
                  <a:pt x="2245" y="572"/>
                </a:lnTo>
                <a:lnTo>
                  <a:pt x="2241" y="568"/>
                </a:lnTo>
                <a:lnTo>
                  <a:pt x="2234" y="559"/>
                </a:lnTo>
                <a:lnTo>
                  <a:pt x="2231" y="555"/>
                </a:lnTo>
                <a:lnTo>
                  <a:pt x="2228" y="550"/>
                </a:lnTo>
                <a:lnTo>
                  <a:pt x="2223" y="539"/>
                </a:lnTo>
                <a:lnTo>
                  <a:pt x="2221" y="533"/>
                </a:lnTo>
                <a:lnTo>
                  <a:pt x="2220" y="527"/>
                </a:lnTo>
                <a:lnTo>
                  <a:pt x="2219" y="521"/>
                </a:lnTo>
                <a:lnTo>
                  <a:pt x="2218" y="515"/>
                </a:lnTo>
                <a:lnTo>
                  <a:pt x="2218" y="509"/>
                </a:lnTo>
                <a:lnTo>
                  <a:pt x="2217" y="502"/>
                </a:lnTo>
                <a:lnTo>
                  <a:pt x="2218" y="495"/>
                </a:lnTo>
                <a:lnTo>
                  <a:pt x="2218" y="489"/>
                </a:lnTo>
                <a:lnTo>
                  <a:pt x="2219" y="482"/>
                </a:lnTo>
                <a:lnTo>
                  <a:pt x="2220" y="476"/>
                </a:lnTo>
                <a:lnTo>
                  <a:pt x="2223" y="465"/>
                </a:lnTo>
                <a:lnTo>
                  <a:pt x="2225" y="459"/>
                </a:lnTo>
                <a:lnTo>
                  <a:pt x="2228" y="454"/>
                </a:lnTo>
                <a:lnTo>
                  <a:pt x="2234" y="444"/>
                </a:lnTo>
                <a:lnTo>
                  <a:pt x="2237" y="440"/>
                </a:lnTo>
                <a:lnTo>
                  <a:pt x="2241" y="436"/>
                </a:lnTo>
                <a:lnTo>
                  <a:pt x="2245" y="432"/>
                </a:lnTo>
                <a:lnTo>
                  <a:pt x="2249" y="428"/>
                </a:lnTo>
                <a:lnTo>
                  <a:pt x="2253" y="425"/>
                </a:lnTo>
                <a:lnTo>
                  <a:pt x="2258" y="422"/>
                </a:lnTo>
                <a:lnTo>
                  <a:pt x="2263" y="419"/>
                </a:lnTo>
                <a:lnTo>
                  <a:pt x="2268" y="417"/>
                </a:lnTo>
                <a:lnTo>
                  <a:pt x="2274" y="415"/>
                </a:lnTo>
                <a:lnTo>
                  <a:pt x="2279" y="413"/>
                </a:lnTo>
                <a:lnTo>
                  <a:pt x="2285" y="412"/>
                </a:lnTo>
                <a:lnTo>
                  <a:pt x="2291" y="411"/>
                </a:lnTo>
                <a:lnTo>
                  <a:pt x="2304" y="411"/>
                </a:lnTo>
                <a:lnTo>
                  <a:pt x="2317" y="411"/>
                </a:lnTo>
                <a:lnTo>
                  <a:pt x="2323" y="412"/>
                </a:lnTo>
                <a:lnTo>
                  <a:pt x="2329" y="413"/>
                </a:lnTo>
                <a:lnTo>
                  <a:pt x="2340" y="417"/>
                </a:lnTo>
                <a:lnTo>
                  <a:pt x="2346" y="419"/>
                </a:lnTo>
                <a:lnTo>
                  <a:pt x="2351" y="422"/>
                </a:lnTo>
                <a:lnTo>
                  <a:pt x="2360" y="428"/>
                </a:lnTo>
                <a:lnTo>
                  <a:pt x="2364" y="432"/>
                </a:lnTo>
                <a:lnTo>
                  <a:pt x="2368" y="436"/>
                </a:lnTo>
                <a:lnTo>
                  <a:pt x="2375" y="444"/>
                </a:lnTo>
                <a:lnTo>
                  <a:pt x="2378" y="449"/>
                </a:lnTo>
                <a:lnTo>
                  <a:pt x="2381" y="454"/>
                </a:lnTo>
                <a:lnTo>
                  <a:pt x="2385" y="465"/>
                </a:lnTo>
                <a:lnTo>
                  <a:pt x="2387" y="470"/>
                </a:lnTo>
                <a:lnTo>
                  <a:pt x="2389" y="476"/>
                </a:lnTo>
                <a:lnTo>
                  <a:pt x="2390" y="482"/>
                </a:lnTo>
                <a:lnTo>
                  <a:pt x="2391" y="489"/>
                </a:lnTo>
                <a:lnTo>
                  <a:pt x="2391" y="495"/>
                </a:lnTo>
                <a:lnTo>
                  <a:pt x="2391" y="502"/>
                </a:lnTo>
                <a:lnTo>
                  <a:pt x="2391" y="509"/>
                </a:lnTo>
                <a:lnTo>
                  <a:pt x="2391" y="515"/>
                </a:lnTo>
                <a:lnTo>
                  <a:pt x="2390" y="521"/>
                </a:lnTo>
                <a:lnTo>
                  <a:pt x="2389" y="527"/>
                </a:lnTo>
                <a:lnTo>
                  <a:pt x="2385" y="539"/>
                </a:lnTo>
                <a:lnTo>
                  <a:pt x="2383" y="544"/>
                </a:lnTo>
                <a:lnTo>
                  <a:pt x="2381" y="550"/>
                </a:lnTo>
                <a:lnTo>
                  <a:pt x="2375" y="559"/>
                </a:lnTo>
                <a:lnTo>
                  <a:pt x="2372" y="564"/>
                </a:lnTo>
                <a:lnTo>
                  <a:pt x="2368" y="568"/>
                </a:lnTo>
                <a:lnTo>
                  <a:pt x="2364" y="572"/>
                </a:lnTo>
                <a:lnTo>
                  <a:pt x="2360" y="575"/>
                </a:lnTo>
                <a:lnTo>
                  <a:pt x="2355" y="579"/>
                </a:lnTo>
                <a:lnTo>
                  <a:pt x="2351" y="582"/>
                </a:lnTo>
                <a:lnTo>
                  <a:pt x="2346" y="584"/>
                </a:lnTo>
                <a:lnTo>
                  <a:pt x="2340" y="587"/>
                </a:lnTo>
                <a:lnTo>
                  <a:pt x="2335" y="589"/>
                </a:lnTo>
                <a:lnTo>
                  <a:pt x="2329" y="590"/>
                </a:lnTo>
                <a:lnTo>
                  <a:pt x="2323" y="591"/>
                </a:lnTo>
                <a:lnTo>
                  <a:pt x="2317" y="592"/>
                </a:lnTo>
                <a:lnTo>
                  <a:pt x="2304" y="593"/>
                </a:lnTo>
                <a:close/>
                <a:moveTo>
                  <a:pt x="2305" y="555"/>
                </a:moveTo>
                <a:lnTo>
                  <a:pt x="2309" y="555"/>
                </a:lnTo>
                <a:lnTo>
                  <a:pt x="2313" y="554"/>
                </a:lnTo>
                <a:lnTo>
                  <a:pt x="2317" y="553"/>
                </a:lnTo>
                <a:lnTo>
                  <a:pt x="2321" y="551"/>
                </a:lnTo>
                <a:lnTo>
                  <a:pt x="2324" y="549"/>
                </a:lnTo>
                <a:lnTo>
                  <a:pt x="2327" y="547"/>
                </a:lnTo>
                <a:lnTo>
                  <a:pt x="2330" y="544"/>
                </a:lnTo>
                <a:lnTo>
                  <a:pt x="2332" y="540"/>
                </a:lnTo>
                <a:lnTo>
                  <a:pt x="2334" y="536"/>
                </a:lnTo>
                <a:lnTo>
                  <a:pt x="2336" y="532"/>
                </a:lnTo>
                <a:lnTo>
                  <a:pt x="2338" y="527"/>
                </a:lnTo>
                <a:lnTo>
                  <a:pt x="2339" y="523"/>
                </a:lnTo>
                <a:lnTo>
                  <a:pt x="2341" y="513"/>
                </a:lnTo>
                <a:lnTo>
                  <a:pt x="2341" y="507"/>
                </a:lnTo>
                <a:lnTo>
                  <a:pt x="2342" y="502"/>
                </a:lnTo>
                <a:lnTo>
                  <a:pt x="2341" y="491"/>
                </a:lnTo>
                <a:lnTo>
                  <a:pt x="2339" y="480"/>
                </a:lnTo>
                <a:lnTo>
                  <a:pt x="2338" y="476"/>
                </a:lnTo>
                <a:lnTo>
                  <a:pt x="2336" y="471"/>
                </a:lnTo>
                <a:lnTo>
                  <a:pt x="2332" y="463"/>
                </a:lnTo>
                <a:lnTo>
                  <a:pt x="2330" y="460"/>
                </a:lnTo>
                <a:lnTo>
                  <a:pt x="2327" y="457"/>
                </a:lnTo>
                <a:lnTo>
                  <a:pt x="2324" y="454"/>
                </a:lnTo>
                <a:lnTo>
                  <a:pt x="2321" y="452"/>
                </a:lnTo>
                <a:lnTo>
                  <a:pt x="2317" y="450"/>
                </a:lnTo>
                <a:lnTo>
                  <a:pt x="2313" y="449"/>
                </a:lnTo>
                <a:lnTo>
                  <a:pt x="2309" y="448"/>
                </a:lnTo>
                <a:lnTo>
                  <a:pt x="2305" y="448"/>
                </a:lnTo>
                <a:lnTo>
                  <a:pt x="2300" y="448"/>
                </a:lnTo>
                <a:lnTo>
                  <a:pt x="2296" y="449"/>
                </a:lnTo>
                <a:lnTo>
                  <a:pt x="2292" y="450"/>
                </a:lnTo>
                <a:lnTo>
                  <a:pt x="2288" y="452"/>
                </a:lnTo>
                <a:lnTo>
                  <a:pt x="2285" y="454"/>
                </a:lnTo>
                <a:lnTo>
                  <a:pt x="2282" y="457"/>
                </a:lnTo>
                <a:lnTo>
                  <a:pt x="2279" y="460"/>
                </a:lnTo>
                <a:lnTo>
                  <a:pt x="2277" y="463"/>
                </a:lnTo>
                <a:lnTo>
                  <a:pt x="2272" y="471"/>
                </a:lnTo>
                <a:lnTo>
                  <a:pt x="2271" y="476"/>
                </a:lnTo>
                <a:lnTo>
                  <a:pt x="2270" y="480"/>
                </a:lnTo>
                <a:lnTo>
                  <a:pt x="2269" y="485"/>
                </a:lnTo>
                <a:lnTo>
                  <a:pt x="2268" y="491"/>
                </a:lnTo>
                <a:lnTo>
                  <a:pt x="2267" y="496"/>
                </a:lnTo>
                <a:lnTo>
                  <a:pt x="2267" y="502"/>
                </a:lnTo>
                <a:lnTo>
                  <a:pt x="2268" y="513"/>
                </a:lnTo>
                <a:lnTo>
                  <a:pt x="2270" y="523"/>
                </a:lnTo>
                <a:lnTo>
                  <a:pt x="2271" y="527"/>
                </a:lnTo>
                <a:lnTo>
                  <a:pt x="2272" y="532"/>
                </a:lnTo>
                <a:lnTo>
                  <a:pt x="2274" y="536"/>
                </a:lnTo>
                <a:lnTo>
                  <a:pt x="2277" y="540"/>
                </a:lnTo>
                <a:lnTo>
                  <a:pt x="2279" y="544"/>
                </a:lnTo>
                <a:lnTo>
                  <a:pt x="2282" y="547"/>
                </a:lnTo>
                <a:lnTo>
                  <a:pt x="2285" y="549"/>
                </a:lnTo>
                <a:lnTo>
                  <a:pt x="2288" y="551"/>
                </a:lnTo>
                <a:lnTo>
                  <a:pt x="2292" y="553"/>
                </a:lnTo>
                <a:lnTo>
                  <a:pt x="2296" y="554"/>
                </a:lnTo>
                <a:lnTo>
                  <a:pt x="2300" y="555"/>
                </a:lnTo>
                <a:lnTo>
                  <a:pt x="2305" y="555"/>
                </a:lnTo>
                <a:close/>
                <a:moveTo>
                  <a:pt x="2539" y="512"/>
                </a:moveTo>
                <a:lnTo>
                  <a:pt x="2430" y="512"/>
                </a:lnTo>
                <a:lnTo>
                  <a:pt x="2430" y="473"/>
                </a:lnTo>
                <a:lnTo>
                  <a:pt x="2539" y="473"/>
                </a:lnTo>
                <a:lnTo>
                  <a:pt x="2539" y="512"/>
                </a:lnTo>
                <a:close/>
                <a:moveTo>
                  <a:pt x="2695" y="514"/>
                </a:moveTo>
                <a:lnTo>
                  <a:pt x="2695" y="413"/>
                </a:lnTo>
                <a:lnTo>
                  <a:pt x="2744" y="413"/>
                </a:lnTo>
                <a:lnTo>
                  <a:pt x="2744" y="590"/>
                </a:lnTo>
                <a:lnTo>
                  <a:pt x="2697" y="590"/>
                </a:lnTo>
                <a:lnTo>
                  <a:pt x="2697" y="558"/>
                </a:lnTo>
                <a:lnTo>
                  <a:pt x="2693" y="565"/>
                </a:lnTo>
                <a:lnTo>
                  <a:pt x="2688" y="572"/>
                </a:lnTo>
                <a:lnTo>
                  <a:pt x="2682" y="577"/>
                </a:lnTo>
                <a:lnTo>
                  <a:pt x="2675" y="583"/>
                </a:lnTo>
                <a:lnTo>
                  <a:pt x="2672" y="585"/>
                </a:lnTo>
                <a:lnTo>
                  <a:pt x="2668" y="587"/>
                </a:lnTo>
                <a:lnTo>
                  <a:pt x="2666" y="588"/>
                </a:lnTo>
                <a:lnTo>
                  <a:pt x="2664" y="588"/>
                </a:lnTo>
                <a:lnTo>
                  <a:pt x="2660" y="590"/>
                </a:lnTo>
                <a:lnTo>
                  <a:pt x="2651" y="591"/>
                </a:lnTo>
                <a:lnTo>
                  <a:pt x="2647" y="592"/>
                </a:lnTo>
                <a:lnTo>
                  <a:pt x="2642" y="592"/>
                </a:lnTo>
                <a:lnTo>
                  <a:pt x="2635" y="592"/>
                </a:lnTo>
                <a:lnTo>
                  <a:pt x="2629" y="591"/>
                </a:lnTo>
                <a:lnTo>
                  <a:pt x="2623" y="589"/>
                </a:lnTo>
                <a:lnTo>
                  <a:pt x="2618" y="588"/>
                </a:lnTo>
                <a:lnTo>
                  <a:pt x="2612" y="585"/>
                </a:lnTo>
                <a:lnTo>
                  <a:pt x="2607" y="582"/>
                </a:lnTo>
                <a:lnTo>
                  <a:pt x="2603" y="578"/>
                </a:lnTo>
                <a:lnTo>
                  <a:pt x="2598" y="574"/>
                </a:lnTo>
                <a:lnTo>
                  <a:pt x="2596" y="572"/>
                </a:lnTo>
                <a:lnTo>
                  <a:pt x="2595" y="570"/>
                </a:lnTo>
                <a:lnTo>
                  <a:pt x="2591" y="564"/>
                </a:lnTo>
                <a:lnTo>
                  <a:pt x="2588" y="559"/>
                </a:lnTo>
                <a:lnTo>
                  <a:pt x="2587" y="556"/>
                </a:lnTo>
                <a:lnTo>
                  <a:pt x="2586" y="553"/>
                </a:lnTo>
                <a:lnTo>
                  <a:pt x="2584" y="547"/>
                </a:lnTo>
                <a:lnTo>
                  <a:pt x="2583" y="540"/>
                </a:lnTo>
                <a:lnTo>
                  <a:pt x="2582" y="533"/>
                </a:lnTo>
                <a:lnTo>
                  <a:pt x="2582" y="525"/>
                </a:lnTo>
                <a:lnTo>
                  <a:pt x="2582" y="413"/>
                </a:lnTo>
                <a:lnTo>
                  <a:pt x="2631" y="413"/>
                </a:lnTo>
                <a:lnTo>
                  <a:pt x="2631" y="517"/>
                </a:lnTo>
                <a:lnTo>
                  <a:pt x="2631" y="524"/>
                </a:lnTo>
                <a:lnTo>
                  <a:pt x="2633" y="531"/>
                </a:lnTo>
                <a:lnTo>
                  <a:pt x="2636" y="536"/>
                </a:lnTo>
                <a:lnTo>
                  <a:pt x="2637" y="539"/>
                </a:lnTo>
                <a:lnTo>
                  <a:pt x="2639" y="541"/>
                </a:lnTo>
                <a:lnTo>
                  <a:pt x="2644" y="545"/>
                </a:lnTo>
                <a:lnTo>
                  <a:pt x="2646" y="547"/>
                </a:lnTo>
                <a:lnTo>
                  <a:pt x="2649" y="548"/>
                </a:lnTo>
                <a:lnTo>
                  <a:pt x="2655" y="550"/>
                </a:lnTo>
                <a:lnTo>
                  <a:pt x="2658" y="550"/>
                </a:lnTo>
                <a:lnTo>
                  <a:pt x="2661" y="551"/>
                </a:lnTo>
                <a:lnTo>
                  <a:pt x="2668" y="550"/>
                </a:lnTo>
                <a:lnTo>
                  <a:pt x="2674" y="548"/>
                </a:lnTo>
                <a:lnTo>
                  <a:pt x="2680" y="545"/>
                </a:lnTo>
                <a:lnTo>
                  <a:pt x="2685" y="541"/>
                </a:lnTo>
                <a:lnTo>
                  <a:pt x="2687" y="539"/>
                </a:lnTo>
                <a:lnTo>
                  <a:pt x="2689" y="536"/>
                </a:lnTo>
                <a:lnTo>
                  <a:pt x="2693" y="530"/>
                </a:lnTo>
                <a:lnTo>
                  <a:pt x="2695" y="523"/>
                </a:lnTo>
                <a:lnTo>
                  <a:pt x="2695" y="519"/>
                </a:lnTo>
                <a:lnTo>
                  <a:pt x="2695" y="514"/>
                </a:lnTo>
                <a:close/>
                <a:moveTo>
                  <a:pt x="2834" y="487"/>
                </a:moveTo>
                <a:lnTo>
                  <a:pt x="2834" y="590"/>
                </a:lnTo>
                <a:lnTo>
                  <a:pt x="2785" y="590"/>
                </a:lnTo>
                <a:lnTo>
                  <a:pt x="2785" y="413"/>
                </a:lnTo>
                <a:lnTo>
                  <a:pt x="2832" y="413"/>
                </a:lnTo>
                <a:lnTo>
                  <a:pt x="2832" y="444"/>
                </a:lnTo>
                <a:lnTo>
                  <a:pt x="2837" y="437"/>
                </a:lnTo>
                <a:lnTo>
                  <a:pt x="2842" y="430"/>
                </a:lnTo>
                <a:lnTo>
                  <a:pt x="2847" y="425"/>
                </a:lnTo>
                <a:lnTo>
                  <a:pt x="2854" y="420"/>
                </a:lnTo>
                <a:lnTo>
                  <a:pt x="2861" y="416"/>
                </a:lnTo>
                <a:lnTo>
                  <a:pt x="2865" y="414"/>
                </a:lnTo>
                <a:lnTo>
                  <a:pt x="2869" y="413"/>
                </a:lnTo>
                <a:lnTo>
                  <a:pt x="2878" y="411"/>
                </a:lnTo>
                <a:lnTo>
                  <a:pt x="2882" y="411"/>
                </a:lnTo>
                <a:lnTo>
                  <a:pt x="2887" y="411"/>
                </a:lnTo>
                <a:lnTo>
                  <a:pt x="2894" y="411"/>
                </a:lnTo>
                <a:lnTo>
                  <a:pt x="2900" y="412"/>
                </a:lnTo>
                <a:lnTo>
                  <a:pt x="2906" y="413"/>
                </a:lnTo>
                <a:lnTo>
                  <a:pt x="2912" y="415"/>
                </a:lnTo>
                <a:lnTo>
                  <a:pt x="2917" y="418"/>
                </a:lnTo>
                <a:lnTo>
                  <a:pt x="2922" y="421"/>
                </a:lnTo>
                <a:lnTo>
                  <a:pt x="2927" y="424"/>
                </a:lnTo>
                <a:lnTo>
                  <a:pt x="2932" y="428"/>
                </a:lnTo>
                <a:lnTo>
                  <a:pt x="2935" y="433"/>
                </a:lnTo>
                <a:lnTo>
                  <a:pt x="2939" y="438"/>
                </a:lnTo>
                <a:lnTo>
                  <a:pt x="2942" y="444"/>
                </a:lnTo>
                <a:lnTo>
                  <a:pt x="2943" y="446"/>
                </a:lnTo>
                <a:lnTo>
                  <a:pt x="2944" y="449"/>
                </a:lnTo>
                <a:lnTo>
                  <a:pt x="2946" y="456"/>
                </a:lnTo>
                <a:lnTo>
                  <a:pt x="2947" y="462"/>
                </a:lnTo>
                <a:lnTo>
                  <a:pt x="2948" y="470"/>
                </a:lnTo>
                <a:lnTo>
                  <a:pt x="2948" y="477"/>
                </a:lnTo>
                <a:lnTo>
                  <a:pt x="2948" y="590"/>
                </a:lnTo>
                <a:lnTo>
                  <a:pt x="2899" y="590"/>
                </a:lnTo>
                <a:lnTo>
                  <a:pt x="2899" y="486"/>
                </a:lnTo>
                <a:lnTo>
                  <a:pt x="2899" y="478"/>
                </a:lnTo>
                <a:lnTo>
                  <a:pt x="2898" y="475"/>
                </a:lnTo>
                <a:lnTo>
                  <a:pt x="2897" y="471"/>
                </a:lnTo>
                <a:lnTo>
                  <a:pt x="2895" y="466"/>
                </a:lnTo>
                <a:lnTo>
                  <a:pt x="2893" y="463"/>
                </a:lnTo>
                <a:lnTo>
                  <a:pt x="2891" y="461"/>
                </a:lnTo>
                <a:lnTo>
                  <a:pt x="2886" y="457"/>
                </a:lnTo>
                <a:lnTo>
                  <a:pt x="2884" y="455"/>
                </a:lnTo>
                <a:lnTo>
                  <a:pt x="2881" y="454"/>
                </a:lnTo>
                <a:lnTo>
                  <a:pt x="2875" y="452"/>
                </a:lnTo>
                <a:lnTo>
                  <a:pt x="2871" y="451"/>
                </a:lnTo>
                <a:lnTo>
                  <a:pt x="2868" y="451"/>
                </a:lnTo>
                <a:lnTo>
                  <a:pt x="2861" y="452"/>
                </a:lnTo>
                <a:lnTo>
                  <a:pt x="2854" y="454"/>
                </a:lnTo>
                <a:lnTo>
                  <a:pt x="2851" y="455"/>
                </a:lnTo>
                <a:lnTo>
                  <a:pt x="2849" y="457"/>
                </a:lnTo>
                <a:lnTo>
                  <a:pt x="2846" y="459"/>
                </a:lnTo>
                <a:lnTo>
                  <a:pt x="2844" y="461"/>
                </a:lnTo>
                <a:lnTo>
                  <a:pt x="2842" y="463"/>
                </a:lnTo>
                <a:lnTo>
                  <a:pt x="2840" y="466"/>
                </a:lnTo>
                <a:lnTo>
                  <a:pt x="2838" y="469"/>
                </a:lnTo>
                <a:lnTo>
                  <a:pt x="2837" y="472"/>
                </a:lnTo>
                <a:lnTo>
                  <a:pt x="2835" y="479"/>
                </a:lnTo>
                <a:lnTo>
                  <a:pt x="2834" y="483"/>
                </a:lnTo>
                <a:lnTo>
                  <a:pt x="2834" y="487"/>
                </a:lnTo>
                <a:close/>
                <a:moveTo>
                  <a:pt x="3014" y="390"/>
                </a:moveTo>
                <a:lnTo>
                  <a:pt x="3008" y="390"/>
                </a:lnTo>
                <a:lnTo>
                  <a:pt x="3004" y="388"/>
                </a:lnTo>
                <a:lnTo>
                  <a:pt x="2999" y="386"/>
                </a:lnTo>
                <a:lnTo>
                  <a:pt x="2995" y="383"/>
                </a:lnTo>
                <a:lnTo>
                  <a:pt x="2992" y="379"/>
                </a:lnTo>
                <a:lnTo>
                  <a:pt x="2989" y="375"/>
                </a:lnTo>
                <a:lnTo>
                  <a:pt x="2988" y="370"/>
                </a:lnTo>
                <a:lnTo>
                  <a:pt x="2987" y="365"/>
                </a:lnTo>
                <a:lnTo>
                  <a:pt x="2988" y="360"/>
                </a:lnTo>
                <a:lnTo>
                  <a:pt x="2989" y="356"/>
                </a:lnTo>
                <a:lnTo>
                  <a:pt x="2992" y="352"/>
                </a:lnTo>
                <a:lnTo>
                  <a:pt x="2995" y="348"/>
                </a:lnTo>
                <a:lnTo>
                  <a:pt x="2999" y="345"/>
                </a:lnTo>
                <a:lnTo>
                  <a:pt x="3004" y="342"/>
                </a:lnTo>
                <a:lnTo>
                  <a:pt x="3008" y="341"/>
                </a:lnTo>
                <a:lnTo>
                  <a:pt x="3014" y="341"/>
                </a:lnTo>
                <a:lnTo>
                  <a:pt x="3019" y="341"/>
                </a:lnTo>
                <a:lnTo>
                  <a:pt x="3024" y="342"/>
                </a:lnTo>
                <a:lnTo>
                  <a:pt x="3028" y="345"/>
                </a:lnTo>
                <a:lnTo>
                  <a:pt x="3032" y="348"/>
                </a:lnTo>
                <a:lnTo>
                  <a:pt x="3036" y="352"/>
                </a:lnTo>
                <a:lnTo>
                  <a:pt x="3038" y="356"/>
                </a:lnTo>
                <a:lnTo>
                  <a:pt x="3040" y="360"/>
                </a:lnTo>
                <a:lnTo>
                  <a:pt x="3040" y="365"/>
                </a:lnTo>
                <a:lnTo>
                  <a:pt x="3040" y="370"/>
                </a:lnTo>
                <a:lnTo>
                  <a:pt x="3038" y="375"/>
                </a:lnTo>
                <a:lnTo>
                  <a:pt x="3036" y="379"/>
                </a:lnTo>
                <a:lnTo>
                  <a:pt x="3032" y="383"/>
                </a:lnTo>
                <a:lnTo>
                  <a:pt x="3028" y="386"/>
                </a:lnTo>
                <a:lnTo>
                  <a:pt x="3024" y="388"/>
                </a:lnTo>
                <a:lnTo>
                  <a:pt x="3019" y="390"/>
                </a:lnTo>
                <a:lnTo>
                  <a:pt x="3014" y="390"/>
                </a:lnTo>
                <a:close/>
                <a:moveTo>
                  <a:pt x="2989" y="413"/>
                </a:moveTo>
                <a:lnTo>
                  <a:pt x="3038" y="413"/>
                </a:lnTo>
                <a:lnTo>
                  <a:pt x="3038" y="590"/>
                </a:lnTo>
                <a:lnTo>
                  <a:pt x="2989" y="590"/>
                </a:lnTo>
                <a:lnTo>
                  <a:pt x="2989" y="413"/>
                </a:lnTo>
                <a:close/>
                <a:moveTo>
                  <a:pt x="3242" y="413"/>
                </a:moveTo>
                <a:lnTo>
                  <a:pt x="3180" y="590"/>
                </a:lnTo>
                <a:lnTo>
                  <a:pt x="3125" y="590"/>
                </a:lnTo>
                <a:lnTo>
                  <a:pt x="3063" y="413"/>
                </a:lnTo>
                <a:lnTo>
                  <a:pt x="3115" y="413"/>
                </a:lnTo>
                <a:lnTo>
                  <a:pt x="3151" y="539"/>
                </a:lnTo>
                <a:lnTo>
                  <a:pt x="3190" y="413"/>
                </a:lnTo>
                <a:lnTo>
                  <a:pt x="3242" y="413"/>
                </a:lnTo>
                <a:close/>
                <a:moveTo>
                  <a:pt x="3340" y="593"/>
                </a:moveTo>
                <a:lnTo>
                  <a:pt x="3333" y="593"/>
                </a:lnTo>
                <a:lnTo>
                  <a:pt x="3327" y="592"/>
                </a:lnTo>
                <a:lnTo>
                  <a:pt x="3315" y="590"/>
                </a:lnTo>
                <a:lnTo>
                  <a:pt x="3309" y="589"/>
                </a:lnTo>
                <a:lnTo>
                  <a:pt x="3303" y="587"/>
                </a:lnTo>
                <a:lnTo>
                  <a:pt x="3293" y="582"/>
                </a:lnTo>
                <a:lnTo>
                  <a:pt x="3288" y="579"/>
                </a:lnTo>
                <a:lnTo>
                  <a:pt x="3284" y="576"/>
                </a:lnTo>
                <a:lnTo>
                  <a:pt x="3279" y="572"/>
                </a:lnTo>
                <a:lnTo>
                  <a:pt x="3276" y="569"/>
                </a:lnTo>
                <a:lnTo>
                  <a:pt x="3269" y="560"/>
                </a:lnTo>
                <a:lnTo>
                  <a:pt x="3266" y="555"/>
                </a:lnTo>
                <a:lnTo>
                  <a:pt x="3263" y="550"/>
                </a:lnTo>
                <a:lnTo>
                  <a:pt x="3258" y="540"/>
                </a:lnTo>
                <a:lnTo>
                  <a:pt x="3256" y="534"/>
                </a:lnTo>
                <a:lnTo>
                  <a:pt x="3255" y="528"/>
                </a:lnTo>
                <a:lnTo>
                  <a:pt x="3254" y="522"/>
                </a:lnTo>
                <a:lnTo>
                  <a:pt x="3253" y="516"/>
                </a:lnTo>
                <a:lnTo>
                  <a:pt x="3252" y="509"/>
                </a:lnTo>
                <a:lnTo>
                  <a:pt x="3252" y="502"/>
                </a:lnTo>
                <a:lnTo>
                  <a:pt x="3252" y="495"/>
                </a:lnTo>
                <a:lnTo>
                  <a:pt x="3253" y="489"/>
                </a:lnTo>
                <a:lnTo>
                  <a:pt x="3254" y="483"/>
                </a:lnTo>
                <a:lnTo>
                  <a:pt x="3255" y="477"/>
                </a:lnTo>
                <a:lnTo>
                  <a:pt x="3258" y="465"/>
                </a:lnTo>
                <a:lnTo>
                  <a:pt x="3260" y="459"/>
                </a:lnTo>
                <a:lnTo>
                  <a:pt x="3263" y="454"/>
                </a:lnTo>
                <a:lnTo>
                  <a:pt x="3269" y="445"/>
                </a:lnTo>
                <a:lnTo>
                  <a:pt x="3272" y="440"/>
                </a:lnTo>
                <a:lnTo>
                  <a:pt x="3275" y="436"/>
                </a:lnTo>
                <a:lnTo>
                  <a:pt x="3279" y="432"/>
                </a:lnTo>
                <a:lnTo>
                  <a:pt x="3283" y="428"/>
                </a:lnTo>
                <a:lnTo>
                  <a:pt x="3293" y="422"/>
                </a:lnTo>
                <a:lnTo>
                  <a:pt x="3297" y="419"/>
                </a:lnTo>
                <a:lnTo>
                  <a:pt x="3303" y="417"/>
                </a:lnTo>
                <a:lnTo>
                  <a:pt x="3308" y="415"/>
                </a:lnTo>
                <a:lnTo>
                  <a:pt x="3314" y="413"/>
                </a:lnTo>
                <a:lnTo>
                  <a:pt x="3319" y="412"/>
                </a:lnTo>
                <a:lnTo>
                  <a:pt x="3325" y="411"/>
                </a:lnTo>
                <a:lnTo>
                  <a:pt x="3338" y="411"/>
                </a:lnTo>
                <a:lnTo>
                  <a:pt x="3349" y="411"/>
                </a:lnTo>
                <a:lnTo>
                  <a:pt x="3360" y="413"/>
                </a:lnTo>
                <a:lnTo>
                  <a:pt x="3365" y="414"/>
                </a:lnTo>
                <a:lnTo>
                  <a:pt x="3370" y="416"/>
                </a:lnTo>
                <a:lnTo>
                  <a:pt x="3380" y="421"/>
                </a:lnTo>
                <a:lnTo>
                  <a:pt x="3389" y="426"/>
                </a:lnTo>
                <a:lnTo>
                  <a:pt x="3393" y="429"/>
                </a:lnTo>
                <a:lnTo>
                  <a:pt x="3397" y="433"/>
                </a:lnTo>
                <a:lnTo>
                  <a:pt x="3404" y="441"/>
                </a:lnTo>
                <a:lnTo>
                  <a:pt x="3407" y="446"/>
                </a:lnTo>
                <a:lnTo>
                  <a:pt x="3410" y="450"/>
                </a:lnTo>
                <a:lnTo>
                  <a:pt x="3412" y="456"/>
                </a:lnTo>
                <a:lnTo>
                  <a:pt x="3415" y="461"/>
                </a:lnTo>
                <a:lnTo>
                  <a:pt x="3417" y="467"/>
                </a:lnTo>
                <a:lnTo>
                  <a:pt x="3418" y="473"/>
                </a:lnTo>
                <a:lnTo>
                  <a:pt x="3419" y="479"/>
                </a:lnTo>
                <a:lnTo>
                  <a:pt x="3420" y="486"/>
                </a:lnTo>
                <a:lnTo>
                  <a:pt x="3421" y="493"/>
                </a:lnTo>
                <a:lnTo>
                  <a:pt x="3421" y="500"/>
                </a:lnTo>
                <a:lnTo>
                  <a:pt x="3421" y="514"/>
                </a:lnTo>
                <a:lnTo>
                  <a:pt x="3301" y="514"/>
                </a:lnTo>
                <a:lnTo>
                  <a:pt x="3301" y="519"/>
                </a:lnTo>
                <a:lnTo>
                  <a:pt x="3301" y="523"/>
                </a:lnTo>
                <a:lnTo>
                  <a:pt x="3302" y="528"/>
                </a:lnTo>
                <a:lnTo>
                  <a:pt x="3303" y="532"/>
                </a:lnTo>
                <a:lnTo>
                  <a:pt x="3307" y="539"/>
                </a:lnTo>
                <a:lnTo>
                  <a:pt x="3309" y="542"/>
                </a:lnTo>
                <a:lnTo>
                  <a:pt x="3311" y="545"/>
                </a:lnTo>
                <a:lnTo>
                  <a:pt x="3314" y="548"/>
                </a:lnTo>
                <a:lnTo>
                  <a:pt x="3317" y="550"/>
                </a:lnTo>
                <a:lnTo>
                  <a:pt x="3321" y="552"/>
                </a:lnTo>
                <a:lnTo>
                  <a:pt x="3324" y="554"/>
                </a:lnTo>
                <a:lnTo>
                  <a:pt x="3328" y="555"/>
                </a:lnTo>
                <a:lnTo>
                  <a:pt x="3332" y="556"/>
                </a:lnTo>
                <a:lnTo>
                  <a:pt x="3341" y="557"/>
                </a:lnTo>
                <a:lnTo>
                  <a:pt x="3347" y="556"/>
                </a:lnTo>
                <a:lnTo>
                  <a:pt x="3352" y="555"/>
                </a:lnTo>
                <a:lnTo>
                  <a:pt x="3357" y="554"/>
                </a:lnTo>
                <a:lnTo>
                  <a:pt x="3362" y="551"/>
                </a:lnTo>
                <a:lnTo>
                  <a:pt x="3364" y="550"/>
                </a:lnTo>
                <a:lnTo>
                  <a:pt x="3366" y="548"/>
                </a:lnTo>
                <a:lnTo>
                  <a:pt x="3370" y="545"/>
                </a:lnTo>
                <a:lnTo>
                  <a:pt x="3372" y="541"/>
                </a:lnTo>
                <a:lnTo>
                  <a:pt x="3375" y="536"/>
                </a:lnTo>
                <a:lnTo>
                  <a:pt x="3420" y="539"/>
                </a:lnTo>
                <a:lnTo>
                  <a:pt x="3418" y="545"/>
                </a:lnTo>
                <a:lnTo>
                  <a:pt x="3416" y="551"/>
                </a:lnTo>
                <a:lnTo>
                  <a:pt x="3414" y="556"/>
                </a:lnTo>
                <a:lnTo>
                  <a:pt x="3411" y="561"/>
                </a:lnTo>
                <a:lnTo>
                  <a:pt x="3407" y="566"/>
                </a:lnTo>
                <a:lnTo>
                  <a:pt x="3403" y="570"/>
                </a:lnTo>
                <a:lnTo>
                  <a:pt x="3399" y="575"/>
                </a:lnTo>
                <a:lnTo>
                  <a:pt x="3394" y="578"/>
                </a:lnTo>
                <a:lnTo>
                  <a:pt x="3388" y="582"/>
                </a:lnTo>
                <a:lnTo>
                  <a:pt x="3382" y="585"/>
                </a:lnTo>
                <a:lnTo>
                  <a:pt x="3376" y="587"/>
                </a:lnTo>
                <a:lnTo>
                  <a:pt x="3370" y="589"/>
                </a:lnTo>
                <a:lnTo>
                  <a:pt x="3366" y="590"/>
                </a:lnTo>
                <a:lnTo>
                  <a:pt x="3363" y="591"/>
                </a:lnTo>
                <a:lnTo>
                  <a:pt x="3355" y="592"/>
                </a:lnTo>
                <a:lnTo>
                  <a:pt x="3348" y="593"/>
                </a:lnTo>
                <a:lnTo>
                  <a:pt x="3340" y="593"/>
                </a:lnTo>
                <a:close/>
                <a:moveTo>
                  <a:pt x="3301" y="483"/>
                </a:moveTo>
                <a:lnTo>
                  <a:pt x="3375" y="483"/>
                </a:lnTo>
                <a:lnTo>
                  <a:pt x="3375" y="480"/>
                </a:lnTo>
                <a:lnTo>
                  <a:pt x="3374" y="476"/>
                </a:lnTo>
                <a:lnTo>
                  <a:pt x="3373" y="472"/>
                </a:lnTo>
                <a:lnTo>
                  <a:pt x="3372" y="469"/>
                </a:lnTo>
                <a:lnTo>
                  <a:pt x="3371" y="466"/>
                </a:lnTo>
                <a:lnTo>
                  <a:pt x="3369" y="463"/>
                </a:lnTo>
                <a:lnTo>
                  <a:pt x="3367" y="460"/>
                </a:lnTo>
                <a:lnTo>
                  <a:pt x="3365" y="457"/>
                </a:lnTo>
                <a:lnTo>
                  <a:pt x="3359" y="453"/>
                </a:lnTo>
                <a:lnTo>
                  <a:pt x="3353" y="450"/>
                </a:lnTo>
                <a:lnTo>
                  <a:pt x="3346" y="448"/>
                </a:lnTo>
                <a:lnTo>
                  <a:pt x="3339" y="447"/>
                </a:lnTo>
                <a:lnTo>
                  <a:pt x="3331" y="448"/>
                </a:lnTo>
                <a:lnTo>
                  <a:pt x="3327" y="449"/>
                </a:lnTo>
                <a:lnTo>
                  <a:pt x="3324" y="450"/>
                </a:lnTo>
                <a:lnTo>
                  <a:pt x="3317" y="453"/>
                </a:lnTo>
                <a:lnTo>
                  <a:pt x="3315" y="455"/>
                </a:lnTo>
                <a:lnTo>
                  <a:pt x="3312" y="458"/>
                </a:lnTo>
                <a:lnTo>
                  <a:pt x="3307" y="463"/>
                </a:lnTo>
                <a:lnTo>
                  <a:pt x="3304" y="470"/>
                </a:lnTo>
                <a:lnTo>
                  <a:pt x="3303" y="473"/>
                </a:lnTo>
                <a:lnTo>
                  <a:pt x="3302" y="476"/>
                </a:lnTo>
                <a:lnTo>
                  <a:pt x="3301" y="483"/>
                </a:lnTo>
                <a:close/>
                <a:moveTo>
                  <a:pt x="3456" y="590"/>
                </a:moveTo>
                <a:lnTo>
                  <a:pt x="3456" y="413"/>
                </a:lnTo>
                <a:lnTo>
                  <a:pt x="3503" y="413"/>
                </a:lnTo>
                <a:lnTo>
                  <a:pt x="3503" y="444"/>
                </a:lnTo>
                <a:lnTo>
                  <a:pt x="3507" y="436"/>
                </a:lnTo>
                <a:lnTo>
                  <a:pt x="3511" y="429"/>
                </a:lnTo>
                <a:lnTo>
                  <a:pt x="3516" y="424"/>
                </a:lnTo>
                <a:lnTo>
                  <a:pt x="3521" y="419"/>
                </a:lnTo>
                <a:lnTo>
                  <a:pt x="3524" y="417"/>
                </a:lnTo>
                <a:lnTo>
                  <a:pt x="3527" y="415"/>
                </a:lnTo>
                <a:lnTo>
                  <a:pt x="3534" y="413"/>
                </a:lnTo>
                <a:lnTo>
                  <a:pt x="3540" y="411"/>
                </a:lnTo>
                <a:lnTo>
                  <a:pt x="3548" y="410"/>
                </a:lnTo>
                <a:lnTo>
                  <a:pt x="3556" y="411"/>
                </a:lnTo>
                <a:lnTo>
                  <a:pt x="3563" y="412"/>
                </a:lnTo>
                <a:lnTo>
                  <a:pt x="3563" y="456"/>
                </a:lnTo>
                <a:lnTo>
                  <a:pt x="3559" y="455"/>
                </a:lnTo>
                <a:lnTo>
                  <a:pt x="3554" y="454"/>
                </a:lnTo>
                <a:lnTo>
                  <a:pt x="3542" y="453"/>
                </a:lnTo>
                <a:lnTo>
                  <a:pt x="3535" y="454"/>
                </a:lnTo>
                <a:lnTo>
                  <a:pt x="3531" y="454"/>
                </a:lnTo>
                <a:lnTo>
                  <a:pt x="3528" y="456"/>
                </a:lnTo>
                <a:lnTo>
                  <a:pt x="3524" y="457"/>
                </a:lnTo>
                <a:lnTo>
                  <a:pt x="3521" y="459"/>
                </a:lnTo>
                <a:lnTo>
                  <a:pt x="3518" y="461"/>
                </a:lnTo>
                <a:lnTo>
                  <a:pt x="3515" y="463"/>
                </a:lnTo>
                <a:lnTo>
                  <a:pt x="3511" y="469"/>
                </a:lnTo>
                <a:lnTo>
                  <a:pt x="3509" y="472"/>
                </a:lnTo>
                <a:lnTo>
                  <a:pt x="3508" y="475"/>
                </a:lnTo>
                <a:lnTo>
                  <a:pt x="3506" y="478"/>
                </a:lnTo>
                <a:lnTo>
                  <a:pt x="3506" y="482"/>
                </a:lnTo>
                <a:lnTo>
                  <a:pt x="3505" y="486"/>
                </a:lnTo>
                <a:lnTo>
                  <a:pt x="3505" y="490"/>
                </a:lnTo>
                <a:lnTo>
                  <a:pt x="3505" y="590"/>
                </a:lnTo>
                <a:lnTo>
                  <a:pt x="3456" y="590"/>
                </a:lnTo>
                <a:close/>
                <a:moveTo>
                  <a:pt x="3736" y="463"/>
                </a:moveTo>
                <a:lnTo>
                  <a:pt x="3692" y="466"/>
                </a:lnTo>
                <a:lnTo>
                  <a:pt x="3690" y="462"/>
                </a:lnTo>
                <a:lnTo>
                  <a:pt x="3688" y="458"/>
                </a:lnTo>
                <a:lnTo>
                  <a:pt x="3686" y="455"/>
                </a:lnTo>
                <a:lnTo>
                  <a:pt x="3682" y="451"/>
                </a:lnTo>
                <a:lnTo>
                  <a:pt x="3678" y="449"/>
                </a:lnTo>
                <a:lnTo>
                  <a:pt x="3673" y="447"/>
                </a:lnTo>
                <a:lnTo>
                  <a:pt x="3668" y="446"/>
                </a:lnTo>
                <a:lnTo>
                  <a:pt x="3662" y="445"/>
                </a:lnTo>
                <a:lnTo>
                  <a:pt x="3656" y="446"/>
                </a:lnTo>
                <a:lnTo>
                  <a:pt x="3651" y="447"/>
                </a:lnTo>
                <a:lnTo>
                  <a:pt x="3647" y="448"/>
                </a:lnTo>
                <a:lnTo>
                  <a:pt x="3643" y="450"/>
                </a:lnTo>
                <a:lnTo>
                  <a:pt x="3639" y="453"/>
                </a:lnTo>
                <a:lnTo>
                  <a:pt x="3637" y="456"/>
                </a:lnTo>
                <a:lnTo>
                  <a:pt x="3635" y="459"/>
                </a:lnTo>
                <a:lnTo>
                  <a:pt x="3635" y="463"/>
                </a:lnTo>
                <a:lnTo>
                  <a:pt x="3635" y="466"/>
                </a:lnTo>
                <a:lnTo>
                  <a:pt x="3636" y="469"/>
                </a:lnTo>
                <a:lnTo>
                  <a:pt x="3638" y="471"/>
                </a:lnTo>
                <a:lnTo>
                  <a:pt x="3640" y="474"/>
                </a:lnTo>
                <a:lnTo>
                  <a:pt x="3643" y="476"/>
                </a:lnTo>
                <a:lnTo>
                  <a:pt x="3647" y="478"/>
                </a:lnTo>
                <a:lnTo>
                  <a:pt x="3652" y="479"/>
                </a:lnTo>
                <a:lnTo>
                  <a:pt x="3657" y="481"/>
                </a:lnTo>
                <a:lnTo>
                  <a:pt x="3689" y="487"/>
                </a:lnTo>
                <a:lnTo>
                  <a:pt x="3696" y="488"/>
                </a:lnTo>
                <a:lnTo>
                  <a:pt x="3701" y="490"/>
                </a:lnTo>
                <a:lnTo>
                  <a:pt x="3707" y="492"/>
                </a:lnTo>
                <a:lnTo>
                  <a:pt x="3712" y="494"/>
                </a:lnTo>
                <a:lnTo>
                  <a:pt x="3720" y="499"/>
                </a:lnTo>
                <a:lnTo>
                  <a:pt x="3728" y="504"/>
                </a:lnTo>
                <a:lnTo>
                  <a:pt x="3731" y="507"/>
                </a:lnTo>
                <a:lnTo>
                  <a:pt x="3733" y="511"/>
                </a:lnTo>
                <a:lnTo>
                  <a:pt x="3735" y="514"/>
                </a:lnTo>
                <a:lnTo>
                  <a:pt x="3737" y="518"/>
                </a:lnTo>
                <a:lnTo>
                  <a:pt x="3740" y="526"/>
                </a:lnTo>
                <a:lnTo>
                  <a:pt x="3740" y="530"/>
                </a:lnTo>
                <a:lnTo>
                  <a:pt x="3740" y="535"/>
                </a:lnTo>
                <a:lnTo>
                  <a:pt x="3740" y="539"/>
                </a:lnTo>
                <a:lnTo>
                  <a:pt x="3740" y="543"/>
                </a:lnTo>
                <a:lnTo>
                  <a:pt x="3739" y="547"/>
                </a:lnTo>
                <a:lnTo>
                  <a:pt x="3738" y="551"/>
                </a:lnTo>
                <a:lnTo>
                  <a:pt x="3736" y="555"/>
                </a:lnTo>
                <a:lnTo>
                  <a:pt x="3735" y="559"/>
                </a:lnTo>
                <a:lnTo>
                  <a:pt x="3733" y="562"/>
                </a:lnTo>
                <a:lnTo>
                  <a:pt x="3730" y="565"/>
                </a:lnTo>
                <a:lnTo>
                  <a:pt x="3725" y="572"/>
                </a:lnTo>
                <a:lnTo>
                  <a:pt x="3718" y="577"/>
                </a:lnTo>
                <a:lnTo>
                  <a:pt x="3711" y="582"/>
                </a:lnTo>
                <a:lnTo>
                  <a:pt x="3702" y="586"/>
                </a:lnTo>
                <a:lnTo>
                  <a:pt x="3693" y="589"/>
                </a:lnTo>
                <a:lnTo>
                  <a:pt x="3683" y="591"/>
                </a:lnTo>
                <a:lnTo>
                  <a:pt x="3673" y="593"/>
                </a:lnTo>
                <a:lnTo>
                  <a:pt x="3662" y="593"/>
                </a:lnTo>
                <a:lnTo>
                  <a:pt x="3653" y="593"/>
                </a:lnTo>
                <a:lnTo>
                  <a:pt x="3645" y="592"/>
                </a:lnTo>
                <a:lnTo>
                  <a:pt x="3637" y="591"/>
                </a:lnTo>
                <a:lnTo>
                  <a:pt x="3630" y="589"/>
                </a:lnTo>
                <a:lnTo>
                  <a:pt x="3623" y="587"/>
                </a:lnTo>
                <a:lnTo>
                  <a:pt x="3617" y="585"/>
                </a:lnTo>
                <a:lnTo>
                  <a:pt x="3611" y="582"/>
                </a:lnTo>
                <a:lnTo>
                  <a:pt x="3606" y="578"/>
                </a:lnTo>
                <a:lnTo>
                  <a:pt x="3601" y="575"/>
                </a:lnTo>
                <a:lnTo>
                  <a:pt x="3596" y="570"/>
                </a:lnTo>
                <a:lnTo>
                  <a:pt x="3593" y="566"/>
                </a:lnTo>
                <a:lnTo>
                  <a:pt x="3589" y="561"/>
                </a:lnTo>
                <a:lnTo>
                  <a:pt x="3587" y="556"/>
                </a:lnTo>
                <a:lnTo>
                  <a:pt x="3584" y="550"/>
                </a:lnTo>
                <a:lnTo>
                  <a:pt x="3583" y="545"/>
                </a:lnTo>
                <a:lnTo>
                  <a:pt x="3582" y="538"/>
                </a:lnTo>
                <a:lnTo>
                  <a:pt x="3630" y="536"/>
                </a:lnTo>
                <a:lnTo>
                  <a:pt x="3631" y="541"/>
                </a:lnTo>
                <a:lnTo>
                  <a:pt x="3634" y="545"/>
                </a:lnTo>
                <a:lnTo>
                  <a:pt x="3637" y="549"/>
                </a:lnTo>
                <a:lnTo>
                  <a:pt x="3640" y="552"/>
                </a:lnTo>
                <a:lnTo>
                  <a:pt x="3645" y="555"/>
                </a:lnTo>
                <a:lnTo>
                  <a:pt x="3650" y="556"/>
                </a:lnTo>
                <a:lnTo>
                  <a:pt x="3656" y="557"/>
                </a:lnTo>
                <a:lnTo>
                  <a:pt x="3662" y="558"/>
                </a:lnTo>
                <a:lnTo>
                  <a:pt x="3668" y="557"/>
                </a:lnTo>
                <a:lnTo>
                  <a:pt x="3673" y="557"/>
                </a:lnTo>
                <a:lnTo>
                  <a:pt x="3678" y="555"/>
                </a:lnTo>
                <a:lnTo>
                  <a:pt x="3681" y="554"/>
                </a:lnTo>
                <a:lnTo>
                  <a:pt x="3683" y="553"/>
                </a:lnTo>
                <a:lnTo>
                  <a:pt x="3686" y="550"/>
                </a:lnTo>
                <a:lnTo>
                  <a:pt x="3689" y="547"/>
                </a:lnTo>
                <a:lnTo>
                  <a:pt x="3689" y="545"/>
                </a:lnTo>
                <a:lnTo>
                  <a:pt x="3690" y="544"/>
                </a:lnTo>
                <a:lnTo>
                  <a:pt x="3691" y="540"/>
                </a:lnTo>
                <a:lnTo>
                  <a:pt x="3690" y="537"/>
                </a:lnTo>
                <a:lnTo>
                  <a:pt x="3689" y="534"/>
                </a:lnTo>
                <a:lnTo>
                  <a:pt x="3687" y="531"/>
                </a:lnTo>
                <a:lnTo>
                  <a:pt x="3685" y="529"/>
                </a:lnTo>
                <a:lnTo>
                  <a:pt x="3682" y="527"/>
                </a:lnTo>
                <a:lnTo>
                  <a:pt x="3678" y="525"/>
                </a:lnTo>
                <a:lnTo>
                  <a:pt x="3673" y="523"/>
                </a:lnTo>
                <a:lnTo>
                  <a:pt x="3668" y="522"/>
                </a:lnTo>
                <a:lnTo>
                  <a:pt x="3637" y="516"/>
                </a:lnTo>
                <a:lnTo>
                  <a:pt x="3631" y="515"/>
                </a:lnTo>
                <a:lnTo>
                  <a:pt x="3625" y="513"/>
                </a:lnTo>
                <a:lnTo>
                  <a:pt x="3615" y="509"/>
                </a:lnTo>
                <a:lnTo>
                  <a:pt x="3610" y="507"/>
                </a:lnTo>
                <a:lnTo>
                  <a:pt x="3606" y="504"/>
                </a:lnTo>
                <a:lnTo>
                  <a:pt x="3602" y="501"/>
                </a:lnTo>
                <a:lnTo>
                  <a:pt x="3599" y="498"/>
                </a:lnTo>
                <a:lnTo>
                  <a:pt x="3596" y="495"/>
                </a:lnTo>
                <a:lnTo>
                  <a:pt x="3593" y="492"/>
                </a:lnTo>
                <a:lnTo>
                  <a:pt x="3591" y="488"/>
                </a:lnTo>
                <a:lnTo>
                  <a:pt x="3589" y="484"/>
                </a:lnTo>
                <a:lnTo>
                  <a:pt x="3588" y="480"/>
                </a:lnTo>
                <a:lnTo>
                  <a:pt x="3587" y="475"/>
                </a:lnTo>
                <a:lnTo>
                  <a:pt x="3586" y="471"/>
                </a:lnTo>
                <a:lnTo>
                  <a:pt x="3586" y="466"/>
                </a:lnTo>
                <a:lnTo>
                  <a:pt x="3587" y="459"/>
                </a:lnTo>
                <a:lnTo>
                  <a:pt x="3587" y="454"/>
                </a:lnTo>
                <a:lnTo>
                  <a:pt x="3589" y="448"/>
                </a:lnTo>
                <a:lnTo>
                  <a:pt x="3591" y="443"/>
                </a:lnTo>
                <a:lnTo>
                  <a:pt x="3594" y="438"/>
                </a:lnTo>
                <a:lnTo>
                  <a:pt x="3598" y="433"/>
                </a:lnTo>
                <a:lnTo>
                  <a:pt x="3602" y="429"/>
                </a:lnTo>
                <a:lnTo>
                  <a:pt x="3607" y="425"/>
                </a:lnTo>
                <a:lnTo>
                  <a:pt x="3612" y="422"/>
                </a:lnTo>
                <a:lnTo>
                  <a:pt x="3618" y="419"/>
                </a:lnTo>
                <a:lnTo>
                  <a:pt x="3624" y="416"/>
                </a:lnTo>
                <a:lnTo>
                  <a:pt x="3631" y="414"/>
                </a:lnTo>
                <a:lnTo>
                  <a:pt x="3634" y="413"/>
                </a:lnTo>
                <a:lnTo>
                  <a:pt x="3638" y="413"/>
                </a:lnTo>
                <a:lnTo>
                  <a:pt x="3645" y="412"/>
                </a:lnTo>
                <a:lnTo>
                  <a:pt x="3653" y="411"/>
                </a:lnTo>
                <a:lnTo>
                  <a:pt x="3661" y="411"/>
                </a:lnTo>
                <a:lnTo>
                  <a:pt x="3669" y="411"/>
                </a:lnTo>
                <a:lnTo>
                  <a:pt x="3677" y="412"/>
                </a:lnTo>
                <a:lnTo>
                  <a:pt x="3684" y="413"/>
                </a:lnTo>
                <a:lnTo>
                  <a:pt x="3691" y="414"/>
                </a:lnTo>
                <a:lnTo>
                  <a:pt x="3697" y="416"/>
                </a:lnTo>
                <a:lnTo>
                  <a:pt x="3703" y="419"/>
                </a:lnTo>
                <a:lnTo>
                  <a:pt x="3709" y="421"/>
                </a:lnTo>
                <a:lnTo>
                  <a:pt x="3714" y="425"/>
                </a:lnTo>
                <a:lnTo>
                  <a:pt x="3718" y="428"/>
                </a:lnTo>
                <a:lnTo>
                  <a:pt x="3723" y="432"/>
                </a:lnTo>
                <a:lnTo>
                  <a:pt x="3726" y="437"/>
                </a:lnTo>
                <a:lnTo>
                  <a:pt x="3728" y="439"/>
                </a:lnTo>
                <a:lnTo>
                  <a:pt x="3729" y="441"/>
                </a:lnTo>
                <a:lnTo>
                  <a:pt x="3732" y="446"/>
                </a:lnTo>
                <a:lnTo>
                  <a:pt x="3734" y="452"/>
                </a:lnTo>
                <a:lnTo>
                  <a:pt x="3735" y="457"/>
                </a:lnTo>
                <a:lnTo>
                  <a:pt x="3736" y="463"/>
                </a:lnTo>
                <a:close/>
                <a:moveTo>
                  <a:pt x="3797" y="390"/>
                </a:moveTo>
                <a:lnTo>
                  <a:pt x="3792" y="390"/>
                </a:lnTo>
                <a:lnTo>
                  <a:pt x="3787" y="388"/>
                </a:lnTo>
                <a:lnTo>
                  <a:pt x="3783" y="386"/>
                </a:lnTo>
                <a:lnTo>
                  <a:pt x="3778" y="383"/>
                </a:lnTo>
                <a:lnTo>
                  <a:pt x="3775" y="379"/>
                </a:lnTo>
                <a:lnTo>
                  <a:pt x="3773" y="375"/>
                </a:lnTo>
                <a:lnTo>
                  <a:pt x="3771" y="370"/>
                </a:lnTo>
                <a:lnTo>
                  <a:pt x="3771" y="365"/>
                </a:lnTo>
                <a:lnTo>
                  <a:pt x="3771" y="360"/>
                </a:lnTo>
                <a:lnTo>
                  <a:pt x="3773" y="356"/>
                </a:lnTo>
                <a:lnTo>
                  <a:pt x="3775" y="352"/>
                </a:lnTo>
                <a:lnTo>
                  <a:pt x="3778" y="348"/>
                </a:lnTo>
                <a:lnTo>
                  <a:pt x="3783" y="345"/>
                </a:lnTo>
                <a:lnTo>
                  <a:pt x="3787" y="342"/>
                </a:lnTo>
                <a:lnTo>
                  <a:pt x="3792" y="341"/>
                </a:lnTo>
                <a:lnTo>
                  <a:pt x="3797" y="341"/>
                </a:lnTo>
                <a:lnTo>
                  <a:pt x="3802" y="341"/>
                </a:lnTo>
                <a:lnTo>
                  <a:pt x="3807" y="342"/>
                </a:lnTo>
                <a:lnTo>
                  <a:pt x="3812" y="345"/>
                </a:lnTo>
                <a:lnTo>
                  <a:pt x="3816" y="348"/>
                </a:lnTo>
                <a:lnTo>
                  <a:pt x="3819" y="352"/>
                </a:lnTo>
                <a:lnTo>
                  <a:pt x="3822" y="356"/>
                </a:lnTo>
                <a:lnTo>
                  <a:pt x="3823" y="360"/>
                </a:lnTo>
                <a:lnTo>
                  <a:pt x="3824" y="365"/>
                </a:lnTo>
                <a:lnTo>
                  <a:pt x="3823" y="370"/>
                </a:lnTo>
                <a:lnTo>
                  <a:pt x="3822" y="375"/>
                </a:lnTo>
                <a:lnTo>
                  <a:pt x="3819" y="379"/>
                </a:lnTo>
                <a:lnTo>
                  <a:pt x="3816" y="383"/>
                </a:lnTo>
                <a:lnTo>
                  <a:pt x="3812" y="386"/>
                </a:lnTo>
                <a:lnTo>
                  <a:pt x="3807" y="388"/>
                </a:lnTo>
                <a:lnTo>
                  <a:pt x="3802" y="390"/>
                </a:lnTo>
                <a:lnTo>
                  <a:pt x="3797" y="390"/>
                </a:lnTo>
                <a:close/>
                <a:moveTo>
                  <a:pt x="3772" y="413"/>
                </a:moveTo>
                <a:lnTo>
                  <a:pt x="3822" y="413"/>
                </a:lnTo>
                <a:lnTo>
                  <a:pt x="3822" y="590"/>
                </a:lnTo>
                <a:lnTo>
                  <a:pt x="3772" y="590"/>
                </a:lnTo>
                <a:lnTo>
                  <a:pt x="3772" y="413"/>
                </a:lnTo>
                <a:close/>
                <a:moveTo>
                  <a:pt x="3955" y="413"/>
                </a:moveTo>
                <a:lnTo>
                  <a:pt x="3955" y="450"/>
                </a:lnTo>
                <a:lnTo>
                  <a:pt x="3921" y="450"/>
                </a:lnTo>
                <a:lnTo>
                  <a:pt x="3921" y="535"/>
                </a:lnTo>
                <a:lnTo>
                  <a:pt x="3922" y="540"/>
                </a:lnTo>
                <a:lnTo>
                  <a:pt x="3923" y="544"/>
                </a:lnTo>
                <a:lnTo>
                  <a:pt x="3923" y="545"/>
                </a:lnTo>
                <a:lnTo>
                  <a:pt x="3924" y="547"/>
                </a:lnTo>
                <a:lnTo>
                  <a:pt x="3926" y="549"/>
                </a:lnTo>
                <a:lnTo>
                  <a:pt x="3929" y="551"/>
                </a:lnTo>
                <a:lnTo>
                  <a:pt x="3931" y="552"/>
                </a:lnTo>
                <a:lnTo>
                  <a:pt x="3935" y="552"/>
                </a:lnTo>
                <a:lnTo>
                  <a:pt x="3938" y="553"/>
                </a:lnTo>
                <a:lnTo>
                  <a:pt x="3945" y="552"/>
                </a:lnTo>
                <a:lnTo>
                  <a:pt x="3950" y="551"/>
                </a:lnTo>
                <a:lnTo>
                  <a:pt x="3958" y="587"/>
                </a:lnTo>
                <a:lnTo>
                  <a:pt x="3948" y="590"/>
                </a:lnTo>
                <a:lnTo>
                  <a:pt x="3940" y="591"/>
                </a:lnTo>
                <a:lnTo>
                  <a:pt x="3931" y="592"/>
                </a:lnTo>
                <a:lnTo>
                  <a:pt x="3925" y="592"/>
                </a:lnTo>
                <a:lnTo>
                  <a:pt x="3919" y="592"/>
                </a:lnTo>
                <a:lnTo>
                  <a:pt x="3913" y="591"/>
                </a:lnTo>
                <a:lnTo>
                  <a:pt x="3907" y="590"/>
                </a:lnTo>
                <a:lnTo>
                  <a:pt x="3902" y="588"/>
                </a:lnTo>
                <a:lnTo>
                  <a:pt x="3896" y="586"/>
                </a:lnTo>
                <a:lnTo>
                  <a:pt x="3892" y="583"/>
                </a:lnTo>
                <a:lnTo>
                  <a:pt x="3887" y="581"/>
                </a:lnTo>
                <a:lnTo>
                  <a:pt x="3884" y="577"/>
                </a:lnTo>
                <a:lnTo>
                  <a:pt x="3880" y="573"/>
                </a:lnTo>
                <a:lnTo>
                  <a:pt x="3878" y="569"/>
                </a:lnTo>
                <a:lnTo>
                  <a:pt x="3875" y="564"/>
                </a:lnTo>
                <a:lnTo>
                  <a:pt x="3874" y="559"/>
                </a:lnTo>
                <a:lnTo>
                  <a:pt x="3872" y="554"/>
                </a:lnTo>
                <a:lnTo>
                  <a:pt x="3872" y="548"/>
                </a:lnTo>
                <a:lnTo>
                  <a:pt x="3871" y="542"/>
                </a:lnTo>
                <a:lnTo>
                  <a:pt x="3871" y="450"/>
                </a:lnTo>
                <a:lnTo>
                  <a:pt x="3847" y="450"/>
                </a:lnTo>
                <a:lnTo>
                  <a:pt x="3847" y="413"/>
                </a:lnTo>
                <a:lnTo>
                  <a:pt x="3871" y="413"/>
                </a:lnTo>
                <a:lnTo>
                  <a:pt x="3871" y="371"/>
                </a:lnTo>
                <a:lnTo>
                  <a:pt x="3921" y="371"/>
                </a:lnTo>
                <a:lnTo>
                  <a:pt x="3921" y="413"/>
                </a:lnTo>
                <a:lnTo>
                  <a:pt x="3955" y="413"/>
                </a:lnTo>
                <a:close/>
                <a:moveTo>
                  <a:pt x="4062" y="593"/>
                </a:moveTo>
                <a:lnTo>
                  <a:pt x="4056" y="593"/>
                </a:lnTo>
                <a:lnTo>
                  <a:pt x="4049" y="592"/>
                </a:lnTo>
                <a:lnTo>
                  <a:pt x="4037" y="590"/>
                </a:lnTo>
                <a:lnTo>
                  <a:pt x="4031" y="589"/>
                </a:lnTo>
                <a:lnTo>
                  <a:pt x="4026" y="587"/>
                </a:lnTo>
                <a:lnTo>
                  <a:pt x="4015" y="582"/>
                </a:lnTo>
                <a:lnTo>
                  <a:pt x="4011" y="579"/>
                </a:lnTo>
                <a:lnTo>
                  <a:pt x="4006" y="576"/>
                </a:lnTo>
                <a:lnTo>
                  <a:pt x="4002" y="572"/>
                </a:lnTo>
                <a:lnTo>
                  <a:pt x="3998" y="569"/>
                </a:lnTo>
                <a:lnTo>
                  <a:pt x="3991" y="560"/>
                </a:lnTo>
                <a:lnTo>
                  <a:pt x="3988" y="555"/>
                </a:lnTo>
                <a:lnTo>
                  <a:pt x="3985" y="550"/>
                </a:lnTo>
                <a:lnTo>
                  <a:pt x="3981" y="540"/>
                </a:lnTo>
                <a:lnTo>
                  <a:pt x="3979" y="534"/>
                </a:lnTo>
                <a:lnTo>
                  <a:pt x="3977" y="528"/>
                </a:lnTo>
                <a:lnTo>
                  <a:pt x="3976" y="522"/>
                </a:lnTo>
                <a:lnTo>
                  <a:pt x="3975" y="516"/>
                </a:lnTo>
                <a:lnTo>
                  <a:pt x="3975" y="509"/>
                </a:lnTo>
                <a:lnTo>
                  <a:pt x="3975" y="502"/>
                </a:lnTo>
                <a:lnTo>
                  <a:pt x="3975" y="495"/>
                </a:lnTo>
                <a:lnTo>
                  <a:pt x="3975" y="489"/>
                </a:lnTo>
                <a:lnTo>
                  <a:pt x="3976" y="483"/>
                </a:lnTo>
                <a:lnTo>
                  <a:pt x="3977" y="477"/>
                </a:lnTo>
                <a:lnTo>
                  <a:pt x="3981" y="465"/>
                </a:lnTo>
                <a:lnTo>
                  <a:pt x="3983" y="459"/>
                </a:lnTo>
                <a:lnTo>
                  <a:pt x="3985" y="454"/>
                </a:lnTo>
                <a:lnTo>
                  <a:pt x="3991" y="445"/>
                </a:lnTo>
                <a:lnTo>
                  <a:pt x="3994" y="440"/>
                </a:lnTo>
                <a:lnTo>
                  <a:pt x="3998" y="436"/>
                </a:lnTo>
                <a:lnTo>
                  <a:pt x="4002" y="432"/>
                </a:lnTo>
                <a:lnTo>
                  <a:pt x="4006" y="428"/>
                </a:lnTo>
                <a:lnTo>
                  <a:pt x="4015" y="422"/>
                </a:lnTo>
                <a:lnTo>
                  <a:pt x="4020" y="419"/>
                </a:lnTo>
                <a:lnTo>
                  <a:pt x="4025" y="417"/>
                </a:lnTo>
                <a:lnTo>
                  <a:pt x="4030" y="415"/>
                </a:lnTo>
                <a:lnTo>
                  <a:pt x="4036" y="413"/>
                </a:lnTo>
                <a:lnTo>
                  <a:pt x="4042" y="412"/>
                </a:lnTo>
                <a:lnTo>
                  <a:pt x="4048" y="411"/>
                </a:lnTo>
                <a:lnTo>
                  <a:pt x="4060" y="411"/>
                </a:lnTo>
                <a:lnTo>
                  <a:pt x="4072" y="411"/>
                </a:lnTo>
                <a:lnTo>
                  <a:pt x="4083" y="413"/>
                </a:lnTo>
                <a:lnTo>
                  <a:pt x="4088" y="414"/>
                </a:lnTo>
                <a:lnTo>
                  <a:pt x="4093" y="416"/>
                </a:lnTo>
                <a:lnTo>
                  <a:pt x="4103" y="421"/>
                </a:lnTo>
                <a:lnTo>
                  <a:pt x="4111" y="426"/>
                </a:lnTo>
                <a:lnTo>
                  <a:pt x="4116" y="429"/>
                </a:lnTo>
                <a:lnTo>
                  <a:pt x="4119" y="433"/>
                </a:lnTo>
                <a:lnTo>
                  <a:pt x="4126" y="441"/>
                </a:lnTo>
                <a:lnTo>
                  <a:pt x="4129" y="446"/>
                </a:lnTo>
                <a:lnTo>
                  <a:pt x="4132" y="450"/>
                </a:lnTo>
                <a:lnTo>
                  <a:pt x="4135" y="456"/>
                </a:lnTo>
                <a:lnTo>
                  <a:pt x="4137" y="461"/>
                </a:lnTo>
                <a:lnTo>
                  <a:pt x="4139" y="467"/>
                </a:lnTo>
                <a:lnTo>
                  <a:pt x="4141" y="473"/>
                </a:lnTo>
                <a:lnTo>
                  <a:pt x="4142" y="479"/>
                </a:lnTo>
                <a:lnTo>
                  <a:pt x="4143" y="486"/>
                </a:lnTo>
                <a:lnTo>
                  <a:pt x="4143" y="493"/>
                </a:lnTo>
                <a:lnTo>
                  <a:pt x="4143" y="500"/>
                </a:lnTo>
                <a:lnTo>
                  <a:pt x="4143" y="514"/>
                </a:lnTo>
                <a:lnTo>
                  <a:pt x="4023" y="514"/>
                </a:lnTo>
                <a:lnTo>
                  <a:pt x="4023" y="519"/>
                </a:lnTo>
                <a:lnTo>
                  <a:pt x="4024" y="523"/>
                </a:lnTo>
                <a:lnTo>
                  <a:pt x="4026" y="532"/>
                </a:lnTo>
                <a:lnTo>
                  <a:pt x="4027" y="535"/>
                </a:lnTo>
                <a:lnTo>
                  <a:pt x="4029" y="539"/>
                </a:lnTo>
                <a:lnTo>
                  <a:pt x="4031" y="542"/>
                </a:lnTo>
                <a:lnTo>
                  <a:pt x="4034" y="545"/>
                </a:lnTo>
                <a:lnTo>
                  <a:pt x="4037" y="548"/>
                </a:lnTo>
                <a:lnTo>
                  <a:pt x="4040" y="550"/>
                </a:lnTo>
                <a:lnTo>
                  <a:pt x="4043" y="552"/>
                </a:lnTo>
                <a:lnTo>
                  <a:pt x="4047" y="554"/>
                </a:lnTo>
                <a:lnTo>
                  <a:pt x="4050" y="555"/>
                </a:lnTo>
                <a:lnTo>
                  <a:pt x="4054" y="556"/>
                </a:lnTo>
                <a:lnTo>
                  <a:pt x="4063" y="557"/>
                </a:lnTo>
                <a:lnTo>
                  <a:pt x="4069" y="556"/>
                </a:lnTo>
                <a:lnTo>
                  <a:pt x="4075" y="555"/>
                </a:lnTo>
                <a:lnTo>
                  <a:pt x="4080" y="554"/>
                </a:lnTo>
                <a:lnTo>
                  <a:pt x="4084" y="551"/>
                </a:lnTo>
                <a:lnTo>
                  <a:pt x="4087" y="550"/>
                </a:lnTo>
                <a:lnTo>
                  <a:pt x="4089" y="548"/>
                </a:lnTo>
                <a:lnTo>
                  <a:pt x="4092" y="545"/>
                </a:lnTo>
                <a:lnTo>
                  <a:pt x="4095" y="541"/>
                </a:lnTo>
                <a:lnTo>
                  <a:pt x="4097" y="536"/>
                </a:lnTo>
                <a:lnTo>
                  <a:pt x="4142" y="539"/>
                </a:lnTo>
                <a:lnTo>
                  <a:pt x="4141" y="545"/>
                </a:lnTo>
                <a:lnTo>
                  <a:pt x="4139" y="551"/>
                </a:lnTo>
                <a:lnTo>
                  <a:pt x="4136" y="556"/>
                </a:lnTo>
                <a:lnTo>
                  <a:pt x="4133" y="561"/>
                </a:lnTo>
                <a:lnTo>
                  <a:pt x="4130" y="566"/>
                </a:lnTo>
                <a:lnTo>
                  <a:pt x="4126" y="570"/>
                </a:lnTo>
                <a:lnTo>
                  <a:pt x="4121" y="575"/>
                </a:lnTo>
                <a:lnTo>
                  <a:pt x="4116" y="578"/>
                </a:lnTo>
                <a:lnTo>
                  <a:pt x="4111" y="582"/>
                </a:lnTo>
                <a:lnTo>
                  <a:pt x="4105" y="585"/>
                </a:lnTo>
                <a:lnTo>
                  <a:pt x="4099" y="587"/>
                </a:lnTo>
                <a:lnTo>
                  <a:pt x="4092" y="589"/>
                </a:lnTo>
                <a:lnTo>
                  <a:pt x="4089" y="590"/>
                </a:lnTo>
                <a:lnTo>
                  <a:pt x="4085" y="591"/>
                </a:lnTo>
                <a:lnTo>
                  <a:pt x="4078" y="592"/>
                </a:lnTo>
                <a:lnTo>
                  <a:pt x="4070" y="593"/>
                </a:lnTo>
                <a:lnTo>
                  <a:pt x="4062" y="593"/>
                </a:lnTo>
                <a:close/>
                <a:moveTo>
                  <a:pt x="4023" y="483"/>
                </a:moveTo>
                <a:lnTo>
                  <a:pt x="4097" y="483"/>
                </a:lnTo>
                <a:lnTo>
                  <a:pt x="4097" y="480"/>
                </a:lnTo>
                <a:lnTo>
                  <a:pt x="4097" y="476"/>
                </a:lnTo>
                <a:lnTo>
                  <a:pt x="4096" y="472"/>
                </a:lnTo>
                <a:lnTo>
                  <a:pt x="4095" y="469"/>
                </a:lnTo>
                <a:lnTo>
                  <a:pt x="4093" y="466"/>
                </a:lnTo>
                <a:lnTo>
                  <a:pt x="4092" y="463"/>
                </a:lnTo>
                <a:lnTo>
                  <a:pt x="4089" y="460"/>
                </a:lnTo>
                <a:lnTo>
                  <a:pt x="4087" y="457"/>
                </a:lnTo>
                <a:lnTo>
                  <a:pt x="4082" y="453"/>
                </a:lnTo>
                <a:lnTo>
                  <a:pt x="4076" y="450"/>
                </a:lnTo>
                <a:lnTo>
                  <a:pt x="4069" y="448"/>
                </a:lnTo>
                <a:lnTo>
                  <a:pt x="4061" y="447"/>
                </a:lnTo>
                <a:lnTo>
                  <a:pt x="4053" y="448"/>
                </a:lnTo>
                <a:lnTo>
                  <a:pt x="4050" y="449"/>
                </a:lnTo>
                <a:lnTo>
                  <a:pt x="4046" y="450"/>
                </a:lnTo>
                <a:lnTo>
                  <a:pt x="4040" y="453"/>
                </a:lnTo>
                <a:lnTo>
                  <a:pt x="4037" y="455"/>
                </a:lnTo>
                <a:lnTo>
                  <a:pt x="4034" y="458"/>
                </a:lnTo>
                <a:lnTo>
                  <a:pt x="4030" y="463"/>
                </a:lnTo>
                <a:lnTo>
                  <a:pt x="4026" y="470"/>
                </a:lnTo>
                <a:lnTo>
                  <a:pt x="4025" y="473"/>
                </a:lnTo>
                <a:lnTo>
                  <a:pt x="4024" y="476"/>
                </a:lnTo>
                <a:lnTo>
                  <a:pt x="4023" y="483"/>
                </a:lnTo>
                <a:close/>
                <a:moveTo>
                  <a:pt x="4267" y="413"/>
                </a:moveTo>
                <a:lnTo>
                  <a:pt x="4267" y="450"/>
                </a:lnTo>
                <a:lnTo>
                  <a:pt x="4234" y="450"/>
                </a:lnTo>
                <a:lnTo>
                  <a:pt x="4234" y="535"/>
                </a:lnTo>
                <a:lnTo>
                  <a:pt x="4234" y="540"/>
                </a:lnTo>
                <a:lnTo>
                  <a:pt x="4235" y="544"/>
                </a:lnTo>
                <a:lnTo>
                  <a:pt x="4236" y="545"/>
                </a:lnTo>
                <a:lnTo>
                  <a:pt x="4236" y="547"/>
                </a:lnTo>
                <a:lnTo>
                  <a:pt x="4238" y="549"/>
                </a:lnTo>
                <a:lnTo>
                  <a:pt x="4241" y="551"/>
                </a:lnTo>
                <a:lnTo>
                  <a:pt x="4244" y="552"/>
                </a:lnTo>
                <a:lnTo>
                  <a:pt x="4247" y="552"/>
                </a:lnTo>
                <a:lnTo>
                  <a:pt x="4250" y="553"/>
                </a:lnTo>
                <a:lnTo>
                  <a:pt x="4257" y="552"/>
                </a:lnTo>
                <a:lnTo>
                  <a:pt x="4263" y="551"/>
                </a:lnTo>
                <a:lnTo>
                  <a:pt x="4270" y="587"/>
                </a:lnTo>
                <a:lnTo>
                  <a:pt x="4260" y="590"/>
                </a:lnTo>
                <a:lnTo>
                  <a:pt x="4253" y="591"/>
                </a:lnTo>
                <a:lnTo>
                  <a:pt x="4244" y="592"/>
                </a:lnTo>
                <a:lnTo>
                  <a:pt x="4237" y="592"/>
                </a:lnTo>
                <a:lnTo>
                  <a:pt x="4231" y="592"/>
                </a:lnTo>
                <a:lnTo>
                  <a:pt x="4225" y="591"/>
                </a:lnTo>
                <a:lnTo>
                  <a:pt x="4220" y="590"/>
                </a:lnTo>
                <a:lnTo>
                  <a:pt x="4214" y="588"/>
                </a:lnTo>
                <a:lnTo>
                  <a:pt x="4210" y="586"/>
                </a:lnTo>
                <a:lnTo>
                  <a:pt x="4205" y="583"/>
                </a:lnTo>
                <a:lnTo>
                  <a:pt x="4201" y="581"/>
                </a:lnTo>
                <a:lnTo>
                  <a:pt x="4197" y="577"/>
                </a:lnTo>
                <a:lnTo>
                  <a:pt x="4194" y="573"/>
                </a:lnTo>
                <a:lnTo>
                  <a:pt x="4191" y="569"/>
                </a:lnTo>
                <a:lnTo>
                  <a:pt x="4189" y="564"/>
                </a:lnTo>
                <a:lnTo>
                  <a:pt x="4187" y="559"/>
                </a:lnTo>
                <a:lnTo>
                  <a:pt x="4186" y="554"/>
                </a:lnTo>
                <a:lnTo>
                  <a:pt x="4185" y="548"/>
                </a:lnTo>
                <a:lnTo>
                  <a:pt x="4185" y="542"/>
                </a:lnTo>
                <a:lnTo>
                  <a:pt x="4185" y="450"/>
                </a:lnTo>
                <a:lnTo>
                  <a:pt x="4161" y="450"/>
                </a:lnTo>
                <a:lnTo>
                  <a:pt x="4161" y="413"/>
                </a:lnTo>
                <a:lnTo>
                  <a:pt x="4185" y="413"/>
                </a:lnTo>
                <a:lnTo>
                  <a:pt x="4185" y="371"/>
                </a:lnTo>
                <a:lnTo>
                  <a:pt x="4234" y="371"/>
                </a:lnTo>
                <a:lnTo>
                  <a:pt x="4234" y="413"/>
                </a:lnTo>
                <a:lnTo>
                  <a:pt x="4267" y="413"/>
                </a:lnTo>
                <a:close/>
                <a:moveTo>
                  <a:pt x="4376" y="593"/>
                </a:moveTo>
                <a:lnTo>
                  <a:pt x="4369" y="593"/>
                </a:lnTo>
                <a:lnTo>
                  <a:pt x="4363" y="592"/>
                </a:lnTo>
                <a:lnTo>
                  <a:pt x="4349" y="590"/>
                </a:lnTo>
                <a:lnTo>
                  <a:pt x="4344" y="589"/>
                </a:lnTo>
                <a:lnTo>
                  <a:pt x="4338" y="587"/>
                </a:lnTo>
                <a:lnTo>
                  <a:pt x="4328" y="582"/>
                </a:lnTo>
                <a:lnTo>
                  <a:pt x="4323" y="579"/>
                </a:lnTo>
                <a:lnTo>
                  <a:pt x="4319" y="576"/>
                </a:lnTo>
                <a:lnTo>
                  <a:pt x="4314" y="572"/>
                </a:lnTo>
                <a:lnTo>
                  <a:pt x="4310" y="569"/>
                </a:lnTo>
                <a:lnTo>
                  <a:pt x="4303" y="560"/>
                </a:lnTo>
                <a:lnTo>
                  <a:pt x="4300" y="555"/>
                </a:lnTo>
                <a:lnTo>
                  <a:pt x="4298" y="550"/>
                </a:lnTo>
                <a:lnTo>
                  <a:pt x="4293" y="540"/>
                </a:lnTo>
                <a:lnTo>
                  <a:pt x="4291" y="534"/>
                </a:lnTo>
                <a:lnTo>
                  <a:pt x="4290" y="528"/>
                </a:lnTo>
                <a:lnTo>
                  <a:pt x="4289" y="522"/>
                </a:lnTo>
                <a:lnTo>
                  <a:pt x="4288" y="516"/>
                </a:lnTo>
                <a:lnTo>
                  <a:pt x="4287" y="509"/>
                </a:lnTo>
                <a:lnTo>
                  <a:pt x="4287" y="502"/>
                </a:lnTo>
                <a:lnTo>
                  <a:pt x="4287" y="495"/>
                </a:lnTo>
                <a:lnTo>
                  <a:pt x="4288" y="489"/>
                </a:lnTo>
                <a:lnTo>
                  <a:pt x="4289" y="483"/>
                </a:lnTo>
                <a:lnTo>
                  <a:pt x="4290" y="477"/>
                </a:lnTo>
                <a:lnTo>
                  <a:pt x="4293" y="465"/>
                </a:lnTo>
                <a:lnTo>
                  <a:pt x="4295" y="459"/>
                </a:lnTo>
                <a:lnTo>
                  <a:pt x="4298" y="454"/>
                </a:lnTo>
                <a:lnTo>
                  <a:pt x="4303" y="445"/>
                </a:lnTo>
                <a:lnTo>
                  <a:pt x="4307" y="440"/>
                </a:lnTo>
                <a:lnTo>
                  <a:pt x="4310" y="436"/>
                </a:lnTo>
                <a:lnTo>
                  <a:pt x="4314" y="432"/>
                </a:lnTo>
                <a:lnTo>
                  <a:pt x="4318" y="428"/>
                </a:lnTo>
                <a:lnTo>
                  <a:pt x="4327" y="422"/>
                </a:lnTo>
                <a:lnTo>
                  <a:pt x="4332" y="419"/>
                </a:lnTo>
                <a:lnTo>
                  <a:pt x="4338" y="417"/>
                </a:lnTo>
                <a:lnTo>
                  <a:pt x="4343" y="415"/>
                </a:lnTo>
                <a:lnTo>
                  <a:pt x="4348" y="413"/>
                </a:lnTo>
                <a:lnTo>
                  <a:pt x="4354" y="412"/>
                </a:lnTo>
                <a:lnTo>
                  <a:pt x="4361" y="411"/>
                </a:lnTo>
                <a:lnTo>
                  <a:pt x="4374" y="411"/>
                </a:lnTo>
                <a:lnTo>
                  <a:pt x="4385" y="411"/>
                </a:lnTo>
                <a:lnTo>
                  <a:pt x="4396" y="413"/>
                </a:lnTo>
                <a:lnTo>
                  <a:pt x="4401" y="414"/>
                </a:lnTo>
                <a:lnTo>
                  <a:pt x="4406" y="416"/>
                </a:lnTo>
                <a:lnTo>
                  <a:pt x="4416" y="421"/>
                </a:lnTo>
                <a:lnTo>
                  <a:pt x="4425" y="426"/>
                </a:lnTo>
                <a:lnTo>
                  <a:pt x="4429" y="429"/>
                </a:lnTo>
                <a:lnTo>
                  <a:pt x="4433" y="433"/>
                </a:lnTo>
                <a:lnTo>
                  <a:pt x="4440" y="441"/>
                </a:lnTo>
                <a:lnTo>
                  <a:pt x="4443" y="446"/>
                </a:lnTo>
                <a:lnTo>
                  <a:pt x="4446" y="450"/>
                </a:lnTo>
                <a:lnTo>
                  <a:pt x="4448" y="456"/>
                </a:lnTo>
                <a:lnTo>
                  <a:pt x="4451" y="461"/>
                </a:lnTo>
                <a:lnTo>
                  <a:pt x="4453" y="467"/>
                </a:lnTo>
                <a:lnTo>
                  <a:pt x="4454" y="473"/>
                </a:lnTo>
                <a:lnTo>
                  <a:pt x="4455" y="479"/>
                </a:lnTo>
                <a:lnTo>
                  <a:pt x="4456" y="486"/>
                </a:lnTo>
                <a:lnTo>
                  <a:pt x="4457" y="493"/>
                </a:lnTo>
                <a:lnTo>
                  <a:pt x="4457" y="500"/>
                </a:lnTo>
                <a:lnTo>
                  <a:pt x="4457" y="514"/>
                </a:lnTo>
                <a:lnTo>
                  <a:pt x="4335" y="514"/>
                </a:lnTo>
                <a:lnTo>
                  <a:pt x="4336" y="519"/>
                </a:lnTo>
                <a:lnTo>
                  <a:pt x="4336" y="523"/>
                </a:lnTo>
                <a:lnTo>
                  <a:pt x="4338" y="532"/>
                </a:lnTo>
                <a:lnTo>
                  <a:pt x="4342" y="539"/>
                </a:lnTo>
                <a:lnTo>
                  <a:pt x="4344" y="542"/>
                </a:lnTo>
                <a:lnTo>
                  <a:pt x="4346" y="545"/>
                </a:lnTo>
                <a:lnTo>
                  <a:pt x="4349" y="548"/>
                </a:lnTo>
                <a:lnTo>
                  <a:pt x="4352" y="550"/>
                </a:lnTo>
                <a:lnTo>
                  <a:pt x="4355" y="552"/>
                </a:lnTo>
                <a:lnTo>
                  <a:pt x="4360" y="554"/>
                </a:lnTo>
                <a:lnTo>
                  <a:pt x="4364" y="555"/>
                </a:lnTo>
                <a:lnTo>
                  <a:pt x="4368" y="556"/>
                </a:lnTo>
                <a:lnTo>
                  <a:pt x="4377" y="557"/>
                </a:lnTo>
                <a:lnTo>
                  <a:pt x="4382" y="556"/>
                </a:lnTo>
                <a:lnTo>
                  <a:pt x="4388" y="555"/>
                </a:lnTo>
                <a:lnTo>
                  <a:pt x="4393" y="554"/>
                </a:lnTo>
                <a:lnTo>
                  <a:pt x="4398" y="551"/>
                </a:lnTo>
                <a:lnTo>
                  <a:pt x="4400" y="550"/>
                </a:lnTo>
                <a:lnTo>
                  <a:pt x="4402" y="548"/>
                </a:lnTo>
                <a:lnTo>
                  <a:pt x="4405" y="545"/>
                </a:lnTo>
                <a:lnTo>
                  <a:pt x="4408" y="541"/>
                </a:lnTo>
                <a:lnTo>
                  <a:pt x="4410" y="536"/>
                </a:lnTo>
                <a:lnTo>
                  <a:pt x="4456" y="539"/>
                </a:lnTo>
                <a:lnTo>
                  <a:pt x="4454" y="545"/>
                </a:lnTo>
                <a:lnTo>
                  <a:pt x="4452" y="551"/>
                </a:lnTo>
                <a:lnTo>
                  <a:pt x="4450" y="556"/>
                </a:lnTo>
                <a:lnTo>
                  <a:pt x="4447" y="561"/>
                </a:lnTo>
                <a:lnTo>
                  <a:pt x="4443" y="566"/>
                </a:lnTo>
                <a:lnTo>
                  <a:pt x="4439" y="570"/>
                </a:lnTo>
                <a:lnTo>
                  <a:pt x="4435" y="575"/>
                </a:lnTo>
                <a:lnTo>
                  <a:pt x="4430" y="578"/>
                </a:lnTo>
                <a:lnTo>
                  <a:pt x="4424" y="582"/>
                </a:lnTo>
                <a:lnTo>
                  <a:pt x="4418" y="585"/>
                </a:lnTo>
                <a:lnTo>
                  <a:pt x="4412" y="587"/>
                </a:lnTo>
                <a:lnTo>
                  <a:pt x="4406" y="589"/>
                </a:lnTo>
                <a:lnTo>
                  <a:pt x="4402" y="590"/>
                </a:lnTo>
                <a:lnTo>
                  <a:pt x="4399" y="591"/>
                </a:lnTo>
                <a:lnTo>
                  <a:pt x="4391" y="592"/>
                </a:lnTo>
                <a:lnTo>
                  <a:pt x="4384" y="593"/>
                </a:lnTo>
                <a:lnTo>
                  <a:pt x="4376" y="593"/>
                </a:lnTo>
                <a:close/>
                <a:moveTo>
                  <a:pt x="4335" y="483"/>
                </a:moveTo>
                <a:lnTo>
                  <a:pt x="4411" y="483"/>
                </a:lnTo>
                <a:lnTo>
                  <a:pt x="4411" y="480"/>
                </a:lnTo>
                <a:lnTo>
                  <a:pt x="4410" y="476"/>
                </a:lnTo>
                <a:lnTo>
                  <a:pt x="4409" y="472"/>
                </a:lnTo>
                <a:lnTo>
                  <a:pt x="4408" y="469"/>
                </a:lnTo>
                <a:lnTo>
                  <a:pt x="4407" y="466"/>
                </a:lnTo>
                <a:lnTo>
                  <a:pt x="4405" y="463"/>
                </a:lnTo>
                <a:lnTo>
                  <a:pt x="4403" y="460"/>
                </a:lnTo>
                <a:lnTo>
                  <a:pt x="4401" y="457"/>
                </a:lnTo>
                <a:lnTo>
                  <a:pt x="4395" y="453"/>
                </a:lnTo>
                <a:lnTo>
                  <a:pt x="4389" y="450"/>
                </a:lnTo>
                <a:lnTo>
                  <a:pt x="4382" y="448"/>
                </a:lnTo>
                <a:lnTo>
                  <a:pt x="4375" y="447"/>
                </a:lnTo>
                <a:lnTo>
                  <a:pt x="4367" y="448"/>
                </a:lnTo>
                <a:lnTo>
                  <a:pt x="4363" y="449"/>
                </a:lnTo>
                <a:lnTo>
                  <a:pt x="4360" y="450"/>
                </a:lnTo>
                <a:lnTo>
                  <a:pt x="4352" y="453"/>
                </a:lnTo>
                <a:lnTo>
                  <a:pt x="4349" y="455"/>
                </a:lnTo>
                <a:lnTo>
                  <a:pt x="4347" y="458"/>
                </a:lnTo>
                <a:lnTo>
                  <a:pt x="4342" y="463"/>
                </a:lnTo>
                <a:lnTo>
                  <a:pt x="4339" y="470"/>
                </a:lnTo>
                <a:lnTo>
                  <a:pt x="4337" y="473"/>
                </a:lnTo>
                <a:lnTo>
                  <a:pt x="4336" y="476"/>
                </a:lnTo>
                <a:lnTo>
                  <a:pt x="4335" y="483"/>
                </a:lnTo>
                <a:close/>
                <a:moveTo>
                  <a:pt x="4580" y="413"/>
                </a:moveTo>
                <a:lnTo>
                  <a:pt x="4580" y="450"/>
                </a:lnTo>
                <a:lnTo>
                  <a:pt x="4547" y="450"/>
                </a:lnTo>
                <a:lnTo>
                  <a:pt x="4547" y="535"/>
                </a:lnTo>
                <a:lnTo>
                  <a:pt x="4548" y="540"/>
                </a:lnTo>
                <a:lnTo>
                  <a:pt x="4548" y="544"/>
                </a:lnTo>
                <a:lnTo>
                  <a:pt x="4549" y="545"/>
                </a:lnTo>
                <a:lnTo>
                  <a:pt x="4550" y="547"/>
                </a:lnTo>
                <a:lnTo>
                  <a:pt x="4552" y="549"/>
                </a:lnTo>
                <a:lnTo>
                  <a:pt x="4554" y="551"/>
                </a:lnTo>
                <a:lnTo>
                  <a:pt x="4557" y="552"/>
                </a:lnTo>
                <a:lnTo>
                  <a:pt x="4560" y="552"/>
                </a:lnTo>
                <a:lnTo>
                  <a:pt x="4564" y="553"/>
                </a:lnTo>
                <a:lnTo>
                  <a:pt x="4571" y="552"/>
                </a:lnTo>
                <a:lnTo>
                  <a:pt x="4576" y="551"/>
                </a:lnTo>
                <a:lnTo>
                  <a:pt x="4584" y="587"/>
                </a:lnTo>
                <a:lnTo>
                  <a:pt x="4573" y="590"/>
                </a:lnTo>
                <a:lnTo>
                  <a:pt x="4566" y="591"/>
                </a:lnTo>
                <a:lnTo>
                  <a:pt x="4557" y="592"/>
                </a:lnTo>
                <a:lnTo>
                  <a:pt x="4551" y="592"/>
                </a:lnTo>
                <a:lnTo>
                  <a:pt x="4544" y="592"/>
                </a:lnTo>
                <a:lnTo>
                  <a:pt x="4539" y="591"/>
                </a:lnTo>
                <a:lnTo>
                  <a:pt x="4533" y="590"/>
                </a:lnTo>
                <a:lnTo>
                  <a:pt x="4528" y="588"/>
                </a:lnTo>
                <a:lnTo>
                  <a:pt x="4523" y="586"/>
                </a:lnTo>
                <a:lnTo>
                  <a:pt x="4518" y="583"/>
                </a:lnTo>
                <a:lnTo>
                  <a:pt x="4514" y="581"/>
                </a:lnTo>
                <a:lnTo>
                  <a:pt x="4510" y="577"/>
                </a:lnTo>
                <a:lnTo>
                  <a:pt x="4507" y="573"/>
                </a:lnTo>
                <a:lnTo>
                  <a:pt x="4504" y="569"/>
                </a:lnTo>
                <a:lnTo>
                  <a:pt x="4502" y="564"/>
                </a:lnTo>
                <a:lnTo>
                  <a:pt x="4500" y="559"/>
                </a:lnTo>
                <a:lnTo>
                  <a:pt x="4499" y="554"/>
                </a:lnTo>
                <a:lnTo>
                  <a:pt x="4498" y="548"/>
                </a:lnTo>
                <a:lnTo>
                  <a:pt x="4498" y="542"/>
                </a:lnTo>
                <a:lnTo>
                  <a:pt x="4498" y="450"/>
                </a:lnTo>
                <a:lnTo>
                  <a:pt x="4474" y="450"/>
                </a:lnTo>
                <a:lnTo>
                  <a:pt x="4474" y="413"/>
                </a:lnTo>
                <a:lnTo>
                  <a:pt x="4498" y="413"/>
                </a:lnTo>
                <a:lnTo>
                  <a:pt x="4498" y="371"/>
                </a:lnTo>
                <a:lnTo>
                  <a:pt x="4547" y="371"/>
                </a:lnTo>
                <a:lnTo>
                  <a:pt x="4547" y="413"/>
                </a:lnTo>
                <a:lnTo>
                  <a:pt x="4580" y="413"/>
                </a:lnTo>
                <a:close/>
                <a:moveTo>
                  <a:pt x="578" y="585"/>
                </a:moveTo>
                <a:lnTo>
                  <a:pt x="465" y="257"/>
                </a:lnTo>
                <a:lnTo>
                  <a:pt x="352" y="585"/>
                </a:lnTo>
                <a:lnTo>
                  <a:pt x="578" y="585"/>
                </a:lnTo>
                <a:close/>
                <a:moveTo>
                  <a:pt x="930" y="930"/>
                </a:moveTo>
                <a:lnTo>
                  <a:pt x="699" y="930"/>
                </a:lnTo>
                <a:lnTo>
                  <a:pt x="642" y="768"/>
                </a:lnTo>
                <a:lnTo>
                  <a:pt x="288" y="768"/>
                </a:lnTo>
                <a:lnTo>
                  <a:pt x="232" y="930"/>
                </a:lnTo>
                <a:lnTo>
                  <a:pt x="0" y="930"/>
                </a:lnTo>
                <a:lnTo>
                  <a:pt x="162" y="471"/>
                </a:lnTo>
                <a:lnTo>
                  <a:pt x="326" y="12"/>
                </a:lnTo>
                <a:lnTo>
                  <a:pt x="603" y="12"/>
                </a:lnTo>
                <a:lnTo>
                  <a:pt x="767" y="471"/>
                </a:lnTo>
                <a:lnTo>
                  <a:pt x="930" y="930"/>
                </a:lnTo>
                <a:close/>
                <a:moveTo>
                  <a:pt x="1016" y="930"/>
                </a:moveTo>
                <a:lnTo>
                  <a:pt x="1016" y="722"/>
                </a:lnTo>
                <a:lnTo>
                  <a:pt x="1225" y="722"/>
                </a:lnTo>
                <a:lnTo>
                  <a:pt x="1225" y="930"/>
                </a:lnTo>
                <a:lnTo>
                  <a:pt x="1016" y="93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cxnSp>
        <p:nvCxnSpPr>
          <p:cNvPr id="20" name="Straight Connector 19">
            <a:extLst>
              <a:ext uri="{FF2B5EF4-FFF2-40B4-BE49-F238E27FC236}">
                <a16:creationId xmlns:a16="http://schemas.microsoft.com/office/drawing/2014/main" id="{E5214FC4-D5E6-4BFF-BDD7-E1A5F00F21BF}"/>
              </a:ext>
              <a:ext uri="{C183D7F6-B498-43B3-948B-1728B52AA6E4}">
                <adec:decorative xmlns:adec="http://schemas.microsoft.com/office/drawing/2017/decorative" val="1"/>
              </a:ext>
            </a:extLst>
          </p:cNvPr>
          <p:cNvCxnSpPr>
            <a:cxnSpLocks/>
          </p:cNvCxnSpPr>
          <p:nvPr/>
        </p:nvCxnSpPr>
        <p:spPr>
          <a:xfrm>
            <a:off x="6600056" y="1233937"/>
            <a:ext cx="3960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4" name="Date Placeholder 3">
            <a:extLst>
              <a:ext uri="{FF2B5EF4-FFF2-40B4-BE49-F238E27FC236}">
                <a16:creationId xmlns:a16="http://schemas.microsoft.com/office/drawing/2014/main" id="{692D525C-3081-B968-0AF5-7BEF0546FF81}"/>
              </a:ext>
            </a:extLst>
          </p:cNvPr>
          <p:cNvSpPr>
            <a:spLocks noGrp="1"/>
          </p:cNvSpPr>
          <p:nvPr>
            <p:ph type="dt" sz="half" idx="14"/>
          </p:nvPr>
        </p:nvSpPr>
        <p:spPr/>
        <p:txBody>
          <a:bodyPr/>
          <a:lstStyle/>
          <a:p>
            <a:fld id="{16E1DA7C-1B08-4EB5-987E-7E79D498F0DB}" type="datetime1">
              <a:rPr lang="fi-FI" smtClean="0"/>
              <a:t>25.3.2026</a:t>
            </a:fld>
            <a:endParaRPr lang="fi-FI"/>
          </a:p>
        </p:txBody>
      </p:sp>
      <p:sp>
        <p:nvSpPr>
          <p:cNvPr id="5" name="Footer Placeholder 4">
            <a:extLst>
              <a:ext uri="{FF2B5EF4-FFF2-40B4-BE49-F238E27FC236}">
                <a16:creationId xmlns:a16="http://schemas.microsoft.com/office/drawing/2014/main" id="{392A5AC0-B982-BC97-275E-413CCD6728D9}"/>
              </a:ext>
            </a:extLst>
          </p:cNvPr>
          <p:cNvSpPr>
            <a:spLocks noGrp="1"/>
          </p:cNvSpPr>
          <p:nvPr>
            <p:ph type="ftr" sz="quarter" idx="15"/>
          </p:nvPr>
        </p:nvSpPr>
        <p:spPr/>
        <p:txBody>
          <a:bodyPr/>
          <a:lstStyle/>
          <a:p>
            <a:endParaRPr lang="fi-FI"/>
          </a:p>
        </p:txBody>
      </p:sp>
      <p:sp>
        <p:nvSpPr>
          <p:cNvPr id="6" name="Slide Number Placeholder 5">
            <a:extLst>
              <a:ext uri="{FF2B5EF4-FFF2-40B4-BE49-F238E27FC236}">
                <a16:creationId xmlns:a16="http://schemas.microsoft.com/office/drawing/2014/main" id="{7A42E97D-600F-96A3-1815-D8FD599585FB}"/>
              </a:ext>
            </a:extLst>
          </p:cNvPr>
          <p:cNvSpPr>
            <a:spLocks noGrp="1"/>
          </p:cNvSpPr>
          <p:nvPr>
            <p:ph type="sldNum" sz="quarter" idx="16"/>
          </p:nvPr>
        </p:nvSpPr>
        <p:spPr/>
        <p:txBody>
          <a:bodyPr/>
          <a:lstStyle/>
          <a:p>
            <a:fld id="{D701140D-C14F-41CA-99FC-0EF83E8DA40A}" type="slidenum">
              <a:rPr lang="fi-FI" smtClean="0"/>
              <a:pPr/>
              <a:t>‹#›</a:t>
            </a:fld>
            <a:endParaRPr lang="fi-FI"/>
          </a:p>
        </p:txBody>
      </p:sp>
      <p:sp>
        <p:nvSpPr>
          <p:cNvPr id="9" name="Text Placeholder 4">
            <a:extLst>
              <a:ext uri="{FF2B5EF4-FFF2-40B4-BE49-F238E27FC236}">
                <a16:creationId xmlns:a16="http://schemas.microsoft.com/office/drawing/2014/main" id="{4E29A865-2001-B925-B058-7F4CEC8FF5BF}"/>
              </a:ext>
            </a:extLst>
          </p:cNvPr>
          <p:cNvSpPr>
            <a:spLocks noGrp="1"/>
          </p:cNvSpPr>
          <p:nvPr>
            <p:ph type="body" sz="quarter" idx="17" hasCustomPrompt="1"/>
          </p:nvPr>
        </p:nvSpPr>
        <p:spPr>
          <a:xfrm>
            <a:off x="6600055" y="4869160"/>
            <a:ext cx="5183957" cy="276999"/>
          </a:xfrm>
        </p:spPr>
        <p:txBody>
          <a:bodyPr wrap="square">
            <a:spAutoFit/>
          </a:bodyPr>
          <a:lstStyle>
            <a:lvl1pPr marL="0" indent="0">
              <a:spcBef>
                <a:spcPts val="0"/>
              </a:spcBef>
              <a:buFontTx/>
              <a:buNone/>
              <a:defRPr sz="1800"/>
            </a:lvl1pPr>
            <a:lvl2pPr marL="0" indent="0">
              <a:spcBef>
                <a:spcPts val="0"/>
              </a:spcBef>
              <a:buFontTx/>
              <a:buNone/>
              <a:defRPr sz="1800"/>
            </a:lvl2pPr>
            <a:lvl3pPr marL="0" indent="0">
              <a:spcBef>
                <a:spcPts val="0"/>
              </a:spcBef>
              <a:buFontTx/>
              <a:buNone/>
              <a:defRPr sz="1800"/>
            </a:lvl3pPr>
            <a:lvl4pPr marL="0" indent="0">
              <a:spcBef>
                <a:spcPts val="0"/>
              </a:spcBef>
              <a:buFontTx/>
              <a:buNone/>
              <a:defRPr sz="1800"/>
            </a:lvl4pPr>
            <a:lvl5pPr marL="0" indent="0">
              <a:spcBef>
                <a:spcPts val="0"/>
              </a:spcBef>
              <a:buFontTx/>
              <a:buNone/>
              <a:defRPr sz="1800"/>
            </a:lvl5pPr>
            <a:lvl6pPr marL="0" indent="0">
              <a:spcBef>
                <a:spcPts val="0"/>
              </a:spcBef>
              <a:buFontTx/>
              <a:buNone/>
              <a:defRPr sz="1800"/>
            </a:lvl6pPr>
            <a:lvl7pPr marL="0" indent="0">
              <a:spcBef>
                <a:spcPts val="0"/>
              </a:spcBef>
              <a:buFontTx/>
              <a:buNone/>
              <a:defRPr sz="1800"/>
            </a:lvl7pPr>
            <a:lvl8pPr marL="0" indent="0">
              <a:spcBef>
                <a:spcPts val="0"/>
              </a:spcBef>
              <a:buFontTx/>
              <a:buNone/>
              <a:defRPr sz="1800"/>
            </a:lvl8pPr>
            <a:lvl9pPr marL="0" indent="0">
              <a:spcBef>
                <a:spcPts val="0"/>
              </a:spcBef>
              <a:buFontTx/>
              <a:buNone/>
              <a:defRPr sz="1800"/>
            </a:lvl9pPr>
          </a:lstStyle>
          <a:p>
            <a:pPr lvl="0"/>
            <a:r>
              <a:rPr lang="en-US"/>
              <a:t>Presenter Name / Date / Place</a:t>
            </a:r>
          </a:p>
        </p:txBody>
      </p:sp>
    </p:spTree>
    <p:extLst>
      <p:ext uri="{BB962C8B-B14F-4D97-AF65-F5344CB8AC3E}">
        <p14:creationId xmlns:p14="http://schemas.microsoft.com/office/powerpoint/2010/main" val="154840763"/>
      </p:ext>
    </p:extLst>
  </p:cSld>
  <p:clrMapOvr>
    <a:masterClrMapping/>
  </p:clrMapOvr>
  <p:extLst>
    <p:ext uri="{DCECCB84-F9BA-43D5-87BE-67443E8EF086}">
      <p15:sldGuideLst xmlns:p15="http://schemas.microsoft.com/office/powerpoint/2012/main"/>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userDrawn="1">
  <p:cSld name="Title Slide Picture Yellow">
    <p:bg>
      <p:bgPr>
        <a:solidFill>
          <a:schemeClr val="accent1"/>
        </a:solidFill>
        <a:effectLst/>
      </p:bgPr>
    </p:bg>
    <p:spTree>
      <p:nvGrpSpPr>
        <p:cNvPr id="1" name=""/>
        <p:cNvGrpSpPr/>
        <p:nvPr/>
      </p:nvGrpSpPr>
      <p:grpSpPr>
        <a:xfrm>
          <a:off x="0" y="0"/>
          <a:ext cx="0" cy="0"/>
          <a:chOff x="0" y="0"/>
          <a:chExt cx="0" cy="0"/>
        </a:xfrm>
      </p:grpSpPr>
      <p:sp>
        <p:nvSpPr>
          <p:cNvPr id="7" name="Picture Placeholder 6">
            <a:extLst>
              <a:ext uri="{FF2B5EF4-FFF2-40B4-BE49-F238E27FC236}">
                <a16:creationId xmlns:a16="http://schemas.microsoft.com/office/drawing/2014/main" id="{16CACCF6-B7F1-B81D-EB1E-E2F15D53141E}"/>
              </a:ext>
              <a:ext uri="{C183D7F6-B498-43B3-948B-1728B52AA6E4}">
                <adec:decorative xmlns:adec="http://schemas.microsoft.com/office/drawing/2017/decorative" val="1"/>
              </a:ext>
            </a:extLst>
          </p:cNvPr>
          <p:cNvSpPr>
            <a:spLocks noGrp="1"/>
          </p:cNvSpPr>
          <p:nvPr>
            <p:ph type="pic" sz="quarter" idx="13" hasCustomPrompt="1"/>
          </p:nvPr>
        </p:nvSpPr>
        <p:spPr>
          <a:xfrm>
            <a:off x="1" y="3429000"/>
            <a:ext cx="6096000" cy="3429000"/>
          </a:xfrm>
          <a:solidFill>
            <a:schemeClr val="bg2"/>
          </a:solidFill>
        </p:spPr>
        <p:txBody>
          <a:bodyPr vert="horz" lIns="0" tIns="0" rIns="0" bIns="0" rtlCol="0" anchor="t" anchorCtr="0">
            <a:noAutofit/>
          </a:bodyPr>
          <a:lstStyle>
            <a:lvl1pPr>
              <a:defRPr lang="en-US" sz="1200" dirty="0"/>
            </a:lvl1pPr>
          </a:lstStyle>
          <a:p>
            <a:pPr marR="0" lvl="0" fontAlgn="auto">
              <a:spcBef>
                <a:spcPts val="0"/>
              </a:spcBef>
              <a:spcAft>
                <a:spcPts val="0"/>
              </a:spcAft>
              <a:buClrTx/>
              <a:buSzTx/>
              <a:tabLst/>
            </a:pPr>
            <a:r>
              <a:rPr lang="fi-FI" noProof="1"/>
              <a:t>Click icon to add image</a:t>
            </a:r>
            <a:br>
              <a:rPr lang="fi-FI" noProof="1"/>
            </a:br>
            <a:r>
              <a:rPr lang="fi-FI" noProof="1"/>
              <a:t>Fit the image to frame by choosing:</a:t>
            </a:r>
            <a:br>
              <a:rPr lang="fi-FI" noProof="1"/>
            </a:br>
            <a:r>
              <a:rPr lang="fi-FI" noProof="1"/>
              <a:t>crop&gt;fit / rajaa&gt;sovita</a:t>
            </a:r>
          </a:p>
          <a:p>
            <a:pPr marR="0" lvl="0" fontAlgn="auto">
              <a:spcBef>
                <a:spcPts val="0"/>
              </a:spcBef>
              <a:spcAft>
                <a:spcPts val="0"/>
              </a:spcAft>
              <a:buClrTx/>
              <a:buSzTx/>
              <a:tabLst/>
            </a:pPr>
            <a:endParaRPr lang="en-US"/>
          </a:p>
        </p:txBody>
      </p:sp>
      <p:sp>
        <p:nvSpPr>
          <p:cNvPr id="8" name="Rectangle 7">
            <a:extLst>
              <a:ext uri="{FF2B5EF4-FFF2-40B4-BE49-F238E27FC236}">
                <a16:creationId xmlns:a16="http://schemas.microsoft.com/office/drawing/2014/main" id="{D777C7DB-D21C-CF04-BEAE-6225DF214D55}"/>
              </a:ext>
              <a:ext uri="{C183D7F6-B498-43B3-948B-1728B52AA6E4}">
                <adec:decorative xmlns:adec="http://schemas.microsoft.com/office/drawing/2017/decorative" val="1"/>
              </a:ext>
            </a:extLst>
          </p:cNvPr>
          <p:cNvSpPr/>
          <p:nvPr/>
        </p:nvSpPr>
        <p:spPr>
          <a:xfrm>
            <a:off x="0" y="0"/>
            <a:ext cx="6096000" cy="3429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err="1">
              <a:solidFill>
                <a:schemeClr val="tx1"/>
              </a:solidFill>
              <a:latin typeface="+mj-lt"/>
            </a:endParaRPr>
          </a:p>
        </p:txBody>
      </p:sp>
      <p:sp>
        <p:nvSpPr>
          <p:cNvPr id="2" name="Title 1">
            <a:extLst>
              <a:ext uri="{FF2B5EF4-FFF2-40B4-BE49-F238E27FC236}">
                <a16:creationId xmlns:a16="http://schemas.microsoft.com/office/drawing/2014/main" id="{387275C4-164C-69B1-48F1-6ABBCFDD4649}"/>
              </a:ext>
            </a:extLst>
          </p:cNvPr>
          <p:cNvSpPr>
            <a:spLocks noGrp="1"/>
          </p:cNvSpPr>
          <p:nvPr>
            <p:ph type="ctrTitle" hasCustomPrompt="1"/>
          </p:nvPr>
        </p:nvSpPr>
        <p:spPr>
          <a:xfrm>
            <a:off x="6600676" y="1495871"/>
            <a:ext cx="5183337" cy="492443"/>
          </a:xfrm>
        </p:spPr>
        <p:txBody>
          <a:bodyPr wrap="square" anchor="b" anchorCtr="0">
            <a:spAutoFit/>
          </a:bodyPr>
          <a:lstStyle>
            <a:lvl1pPr algn="l">
              <a:lnSpc>
                <a:spcPct val="100000"/>
              </a:lnSpc>
              <a:defRPr sz="3200">
                <a:latin typeface="+mj-lt"/>
              </a:defRPr>
            </a:lvl1pPr>
          </a:lstStyle>
          <a:p>
            <a:r>
              <a:rPr lang="en-US"/>
              <a:t>Headline</a:t>
            </a:r>
            <a:endParaRPr lang="fi-FI"/>
          </a:p>
        </p:txBody>
      </p:sp>
      <p:sp>
        <p:nvSpPr>
          <p:cNvPr id="3" name="Subtitle 2">
            <a:extLst>
              <a:ext uri="{FF2B5EF4-FFF2-40B4-BE49-F238E27FC236}">
                <a16:creationId xmlns:a16="http://schemas.microsoft.com/office/drawing/2014/main" id="{1245A747-631B-1133-C63C-B48ADA15D1D3}"/>
              </a:ext>
            </a:extLst>
          </p:cNvPr>
          <p:cNvSpPr>
            <a:spLocks noGrp="1"/>
          </p:cNvSpPr>
          <p:nvPr>
            <p:ph type="subTitle" idx="1"/>
          </p:nvPr>
        </p:nvSpPr>
        <p:spPr>
          <a:xfrm>
            <a:off x="6600676" y="1988313"/>
            <a:ext cx="5183337" cy="984885"/>
          </a:xfrm>
        </p:spPr>
        <p:txBody>
          <a:bodyPr wrap="square">
            <a:spAutoFit/>
          </a:bodyPr>
          <a:lstStyle>
            <a:lvl1pPr marL="0" indent="0" algn="l">
              <a:lnSpc>
                <a:spcPct val="100000"/>
              </a:lnSpc>
              <a:spcBef>
                <a:spcPts val="0"/>
              </a:spcBef>
              <a:buNone/>
              <a:defRPr sz="3200">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fi-FI"/>
          </a:p>
        </p:txBody>
      </p:sp>
      <p:sp>
        <p:nvSpPr>
          <p:cNvPr id="11" name="Freeform 5">
            <a:extLst>
              <a:ext uri="{FF2B5EF4-FFF2-40B4-BE49-F238E27FC236}">
                <a16:creationId xmlns:a16="http://schemas.microsoft.com/office/drawing/2014/main" id="{B048024D-E928-1A47-E81D-E73CEDEC703F}"/>
              </a:ext>
              <a:ext uri="{C183D7F6-B498-43B3-948B-1728B52AA6E4}">
                <adec:decorative xmlns:adec="http://schemas.microsoft.com/office/drawing/2017/decorative" val="1"/>
              </a:ext>
            </a:extLst>
          </p:cNvPr>
          <p:cNvSpPr>
            <a:spLocks noChangeAspect="1" noEditPoints="1"/>
          </p:cNvSpPr>
          <p:nvPr/>
        </p:nvSpPr>
        <p:spPr bwMode="auto">
          <a:xfrm>
            <a:off x="407988" y="432000"/>
            <a:ext cx="2650987" cy="576000"/>
          </a:xfrm>
          <a:custGeom>
            <a:avLst/>
            <a:gdLst>
              <a:gd name="T0" fmla="*/ 1856 w 4584"/>
              <a:gd name="T1" fmla="*/ 150 h 996"/>
              <a:gd name="T2" fmla="*/ 1926 w 4584"/>
              <a:gd name="T3" fmla="*/ 74 h 996"/>
              <a:gd name="T4" fmla="*/ 1862 w 4584"/>
              <a:gd name="T5" fmla="*/ 198 h 996"/>
              <a:gd name="T6" fmla="*/ 2091 w 4584"/>
              <a:gd name="T7" fmla="*/ 109 h 996"/>
              <a:gd name="T8" fmla="*/ 2346 w 4584"/>
              <a:gd name="T9" fmla="*/ 79 h 996"/>
              <a:gd name="T10" fmla="*/ 2341 w 4584"/>
              <a:gd name="T11" fmla="*/ 150 h 996"/>
              <a:gd name="T12" fmla="*/ 2584 w 4584"/>
              <a:gd name="T13" fmla="*/ 274 h 996"/>
              <a:gd name="T14" fmla="*/ 2883 w 4584"/>
              <a:gd name="T15" fmla="*/ 0 h 996"/>
              <a:gd name="T16" fmla="*/ 2966 w 4584"/>
              <a:gd name="T17" fmla="*/ 88 h 996"/>
              <a:gd name="T18" fmla="*/ 3031 w 4584"/>
              <a:gd name="T19" fmla="*/ 214 h 996"/>
              <a:gd name="T20" fmla="*/ 3010 w 4584"/>
              <a:gd name="T21" fmla="*/ 212 h 996"/>
              <a:gd name="T22" fmla="*/ 3283 w 4584"/>
              <a:gd name="T23" fmla="*/ 239 h 996"/>
              <a:gd name="T24" fmla="*/ 3261 w 4584"/>
              <a:gd name="T25" fmla="*/ 135 h 996"/>
              <a:gd name="T26" fmla="*/ 3397 w 4584"/>
              <a:gd name="T27" fmla="*/ 34 h 996"/>
              <a:gd name="T28" fmla="*/ 3589 w 4584"/>
              <a:gd name="T29" fmla="*/ 199 h 996"/>
              <a:gd name="T30" fmla="*/ 3538 w 4584"/>
              <a:gd name="T31" fmla="*/ 193 h 996"/>
              <a:gd name="T32" fmla="*/ 3580 w 4584"/>
              <a:gd name="T33" fmla="*/ 106 h 996"/>
              <a:gd name="T34" fmla="*/ 3779 w 4584"/>
              <a:gd name="T35" fmla="*/ 244 h 996"/>
              <a:gd name="T36" fmla="*/ 3908 w 4584"/>
              <a:gd name="T37" fmla="*/ 148 h 996"/>
              <a:gd name="T38" fmla="*/ 3821 w 4584"/>
              <a:gd name="T39" fmla="*/ 107 h 996"/>
              <a:gd name="T40" fmla="*/ 1828 w 4584"/>
              <a:gd name="T41" fmla="*/ 916 h 996"/>
              <a:gd name="T42" fmla="*/ 1868 w 4584"/>
              <a:gd name="T43" fmla="*/ 803 h 996"/>
              <a:gd name="T44" fmla="*/ 1905 w 4584"/>
              <a:gd name="T45" fmla="*/ 896 h 996"/>
              <a:gd name="T46" fmla="*/ 2193 w 4584"/>
              <a:gd name="T47" fmla="*/ 891 h 996"/>
              <a:gd name="T48" fmla="*/ 2220 w 4584"/>
              <a:gd name="T49" fmla="*/ 816 h 996"/>
              <a:gd name="T50" fmla="*/ 2340 w 4584"/>
              <a:gd name="T51" fmla="*/ 927 h 996"/>
              <a:gd name="T52" fmla="*/ 2271 w 4584"/>
              <a:gd name="T53" fmla="*/ 868 h 996"/>
              <a:gd name="T54" fmla="*/ 2506 w 4584"/>
              <a:gd name="T55" fmla="*/ 882 h 996"/>
              <a:gd name="T56" fmla="*/ 2823 w 4584"/>
              <a:gd name="T57" fmla="*/ 753 h 996"/>
              <a:gd name="T58" fmla="*/ 2952 w 4584"/>
              <a:gd name="T59" fmla="*/ 726 h 996"/>
              <a:gd name="T60" fmla="*/ 3233 w 4584"/>
              <a:gd name="T61" fmla="*/ 913 h 996"/>
              <a:gd name="T62" fmla="*/ 3254 w 4584"/>
              <a:gd name="T63" fmla="*/ 854 h 996"/>
              <a:gd name="T64" fmla="*/ 3313 w 4584"/>
              <a:gd name="T65" fmla="*/ 793 h 996"/>
              <a:gd name="T66" fmla="*/ 3644 w 4584"/>
              <a:gd name="T67" fmla="*/ 802 h 996"/>
              <a:gd name="T68" fmla="*/ 3627 w 4584"/>
              <a:gd name="T69" fmla="*/ 933 h 996"/>
              <a:gd name="T70" fmla="*/ 3553 w 4584"/>
              <a:gd name="T71" fmla="*/ 839 h 996"/>
              <a:gd name="T72" fmla="*/ 3726 w 4584"/>
              <a:gd name="T73" fmla="*/ 696 h 996"/>
              <a:gd name="T74" fmla="*/ 3850 w 4584"/>
              <a:gd name="T75" fmla="*/ 926 h 996"/>
              <a:gd name="T76" fmla="*/ 3980 w 4584"/>
              <a:gd name="T77" fmla="*/ 996 h 996"/>
              <a:gd name="T78" fmla="*/ 1914 w 4584"/>
              <a:gd name="T79" fmla="*/ 481 h 996"/>
              <a:gd name="T80" fmla="*/ 1963 w 4584"/>
              <a:gd name="T81" fmla="*/ 436 h 996"/>
              <a:gd name="T82" fmla="*/ 1873 w 4584"/>
              <a:gd name="T83" fmla="*/ 556 h 996"/>
              <a:gd name="T84" fmla="*/ 2197 w 4584"/>
              <a:gd name="T85" fmla="*/ 413 h 996"/>
              <a:gd name="T86" fmla="*/ 2378 w 4584"/>
              <a:gd name="T87" fmla="*/ 449 h 996"/>
              <a:gd name="T88" fmla="*/ 2327 w 4584"/>
              <a:gd name="T89" fmla="*/ 457 h 996"/>
              <a:gd name="T90" fmla="*/ 2668 w 4584"/>
              <a:gd name="T91" fmla="*/ 587 h 996"/>
              <a:gd name="T92" fmla="*/ 2785 w 4584"/>
              <a:gd name="T93" fmla="*/ 413 h 996"/>
              <a:gd name="T94" fmla="*/ 2840 w 4584"/>
              <a:gd name="T95" fmla="*/ 466 h 996"/>
              <a:gd name="T96" fmla="*/ 3340 w 4584"/>
              <a:gd name="T97" fmla="*/ 593 h 996"/>
              <a:gd name="T98" fmla="*/ 3412 w 4584"/>
              <a:gd name="T99" fmla="*/ 456 h 996"/>
              <a:gd name="T100" fmla="*/ 3375 w 4584"/>
              <a:gd name="T101" fmla="*/ 483 h 996"/>
              <a:gd name="T102" fmla="*/ 3508 w 4584"/>
              <a:gd name="T103" fmla="*/ 475 h 996"/>
              <a:gd name="T104" fmla="*/ 3735 w 4584"/>
              <a:gd name="T105" fmla="*/ 559 h 996"/>
              <a:gd name="T106" fmla="*/ 3673 w 4584"/>
              <a:gd name="T107" fmla="*/ 523 h 996"/>
              <a:gd name="T108" fmla="*/ 3797 w 4584"/>
              <a:gd name="T109" fmla="*/ 390 h 996"/>
              <a:gd name="T110" fmla="*/ 3950 w 4584"/>
              <a:gd name="T111" fmla="*/ 551 h 996"/>
              <a:gd name="T112" fmla="*/ 3976 w 4584"/>
              <a:gd name="T113" fmla="*/ 483 h 996"/>
              <a:gd name="T114" fmla="*/ 4063 w 4584"/>
              <a:gd name="T115" fmla="*/ 557 h 996"/>
              <a:gd name="T116" fmla="*/ 4023 w 4584"/>
              <a:gd name="T117" fmla="*/ 483 h 996"/>
              <a:gd name="T118" fmla="*/ 4319 w 4584"/>
              <a:gd name="T119" fmla="*/ 576 h 996"/>
              <a:gd name="T120" fmla="*/ 4457 w 4584"/>
              <a:gd name="T121" fmla="*/ 514 h 996"/>
              <a:gd name="T122" fmla="*/ 4395 w 4584"/>
              <a:gd name="T123" fmla="*/ 453 h 996"/>
              <a:gd name="T124" fmla="*/ 4474 w 4584"/>
              <a:gd name="T125" fmla="*/ 413 h 9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4584" h="996">
                <a:moveTo>
                  <a:pt x="1232" y="330"/>
                </a:moveTo>
                <a:lnTo>
                  <a:pt x="1178" y="648"/>
                </a:lnTo>
                <a:lnTo>
                  <a:pt x="1055" y="648"/>
                </a:lnTo>
                <a:lnTo>
                  <a:pt x="1010" y="330"/>
                </a:lnTo>
                <a:lnTo>
                  <a:pt x="1010" y="12"/>
                </a:lnTo>
                <a:lnTo>
                  <a:pt x="1232" y="12"/>
                </a:lnTo>
                <a:lnTo>
                  <a:pt x="1232" y="330"/>
                </a:lnTo>
                <a:close/>
                <a:moveTo>
                  <a:pt x="1623" y="249"/>
                </a:moveTo>
                <a:lnTo>
                  <a:pt x="1569" y="249"/>
                </a:lnTo>
                <a:lnTo>
                  <a:pt x="1651" y="13"/>
                </a:lnTo>
                <a:lnTo>
                  <a:pt x="1715" y="13"/>
                </a:lnTo>
                <a:lnTo>
                  <a:pt x="1797" y="249"/>
                </a:lnTo>
                <a:lnTo>
                  <a:pt x="1743" y="249"/>
                </a:lnTo>
                <a:lnTo>
                  <a:pt x="1726" y="195"/>
                </a:lnTo>
                <a:lnTo>
                  <a:pt x="1641" y="195"/>
                </a:lnTo>
                <a:lnTo>
                  <a:pt x="1623" y="249"/>
                </a:lnTo>
                <a:close/>
                <a:moveTo>
                  <a:pt x="1653" y="156"/>
                </a:moveTo>
                <a:lnTo>
                  <a:pt x="1713" y="156"/>
                </a:lnTo>
                <a:lnTo>
                  <a:pt x="1684" y="67"/>
                </a:lnTo>
                <a:lnTo>
                  <a:pt x="1653" y="156"/>
                </a:lnTo>
                <a:close/>
                <a:moveTo>
                  <a:pt x="1874" y="252"/>
                </a:moveTo>
                <a:lnTo>
                  <a:pt x="1867" y="252"/>
                </a:lnTo>
                <a:lnTo>
                  <a:pt x="1861" y="252"/>
                </a:lnTo>
                <a:lnTo>
                  <a:pt x="1856" y="251"/>
                </a:lnTo>
                <a:lnTo>
                  <a:pt x="1850" y="249"/>
                </a:lnTo>
                <a:lnTo>
                  <a:pt x="1845" y="247"/>
                </a:lnTo>
                <a:lnTo>
                  <a:pt x="1840" y="245"/>
                </a:lnTo>
                <a:lnTo>
                  <a:pt x="1836" y="242"/>
                </a:lnTo>
                <a:lnTo>
                  <a:pt x="1832" y="239"/>
                </a:lnTo>
                <a:lnTo>
                  <a:pt x="1828" y="236"/>
                </a:lnTo>
                <a:lnTo>
                  <a:pt x="1824" y="232"/>
                </a:lnTo>
                <a:lnTo>
                  <a:pt x="1821" y="227"/>
                </a:lnTo>
                <a:lnTo>
                  <a:pt x="1820" y="225"/>
                </a:lnTo>
                <a:lnTo>
                  <a:pt x="1819" y="223"/>
                </a:lnTo>
                <a:lnTo>
                  <a:pt x="1817" y="218"/>
                </a:lnTo>
                <a:lnTo>
                  <a:pt x="1816" y="212"/>
                </a:lnTo>
                <a:lnTo>
                  <a:pt x="1815" y="206"/>
                </a:lnTo>
                <a:lnTo>
                  <a:pt x="1815" y="200"/>
                </a:lnTo>
                <a:lnTo>
                  <a:pt x="1815" y="190"/>
                </a:lnTo>
                <a:lnTo>
                  <a:pt x="1817" y="182"/>
                </a:lnTo>
                <a:lnTo>
                  <a:pt x="1818" y="178"/>
                </a:lnTo>
                <a:lnTo>
                  <a:pt x="1820" y="175"/>
                </a:lnTo>
                <a:lnTo>
                  <a:pt x="1824" y="169"/>
                </a:lnTo>
                <a:lnTo>
                  <a:pt x="1827" y="166"/>
                </a:lnTo>
                <a:lnTo>
                  <a:pt x="1829" y="163"/>
                </a:lnTo>
                <a:lnTo>
                  <a:pt x="1832" y="161"/>
                </a:lnTo>
                <a:lnTo>
                  <a:pt x="1835" y="159"/>
                </a:lnTo>
                <a:lnTo>
                  <a:pt x="1838" y="157"/>
                </a:lnTo>
                <a:lnTo>
                  <a:pt x="1841" y="155"/>
                </a:lnTo>
                <a:lnTo>
                  <a:pt x="1845" y="154"/>
                </a:lnTo>
                <a:lnTo>
                  <a:pt x="1849" y="152"/>
                </a:lnTo>
                <a:lnTo>
                  <a:pt x="1856" y="150"/>
                </a:lnTo>
                <a:lnTo>
                  <a:pt x="1864" y="148"/>
                </a:lnTo>
                <a:lnTo>
                  <a:pt x="1873" y="146"/>
                </a:lnTo>
                <a:lnTo>
                  <a:pt x="1881" y="145"/>
                </a:lnTo>
                <a:lnTo>
                  <a:pt x="1901" y="143"/>
                </a:lnTo>
                <a:lnTo>
                  <a:pt x="1908" y="142"/>
                </a:lnTo>
                <a:lnTo>
                  <a:pt x="1914" y="140"/>
                </a:lnTo>
                <a:lnTo>
                  <a:pt x="1918" y="139"/>
                </a:lnTo>
                <a:lnTo>
                  <a:pt x="1920" y="138"/>
                </a:lnTo>
                <a:lnTo>
                  <a:pt x="1922" y="136"/>
                </a:lnTo>
                <a:lnTo>
                  <a:pt x="1923" y="135"/>
                </a:lnTo>
                <a:lnTo>
                  <a:pt x="1923" y="133"/>
                </a:lnTo>
                <a:lnTo>
                  <a:pt x="1924" y="131"/>
                </a:lnTo>
                <a:lnTo>
                  <a:pt x="1924" y="129"/>
                </a:lnTo>
                <a:lnTo>
                  <a:pt x="1924" y="124"/>
                </a:lnTo>
                <a:lnTo>
                  <a:pt x="1922" y="119"/>
                </a:lnTo>
                <a:lnTo>
                  <a:pt x="1921" y="117"/>
                </a:lnTo>
                <a:lnTo>
                  <a:pt x="1920" y="115"/>
                </a:lnTo>
                <a:lnTo>
                  <a:pt x="1919" y="113"/>
                </a:lnTo>
                <a:lnTo>
                  <a:pt x="1917" y="112"/>
                </a:lnTo>
                <a:lnTo>
                  <a:pt x="1913" y="109"/>
                </a:lnTo>
                <a:lnTo>
                  <a:pt x="1909" y="107"/>
                </a:lnTo>
                <a:lnTo>
                  <a:pt x="1904" y="106"/>
                </a:lnTo>
                <a:lnTo>
                  <a:pt x="1898" y="106"/>
                </a:lnTo>
                <a:lnTo>
                  <a:pt x="1892" y="106"/>
                </a:lnTo>
                <a:lnTo>
                  <a:pt x="1886" y="107"/>
                </a:lnTo>
                <a:lnTo>
                  <a:pt x="1881" y="109"/>
                </a:lnTo>
                <a:lnTo>
                  <a:pt x="1877" y="112"/>
                </a:lnTo>
                <a:lnTo>
                  <a:pt x="1873" y="115"/>
                </a:lnTo>
                <a:lnTo>
                  <a:pt x="1870" y="118"/>
                </a:lnTo>
                <a:lnTo>
                  <a:pt x="1868" y="122"/>
                </a:lnTo>
                <a:lnTo>
                  <a:pt x="1867" y="124"/>
                </a:lnTo>
                <a:lnTo>
                  <a:pt x="1866" y="126"/>
                </a:lnTo>
                <a:lnTo>
                  <a:pt x="1821" y="123"/>
                </a:lnTo>
                <a:lnTo>
                  <a:pt x="1823" y="117"/>
                </a:lnTo>
                <a:lnTo>
                  <a:pt x="1825" y="111"/>
                </a:lnTo>
                <a:lnTo>
                  <a:pt x="1827" y="106"/>
                </a:lnTo>
                <a:lnTo>
                  <a:pt x="1830" y="101"/>
                </a:lnTo>
                <a:lnTo>
                  <a:pt x="1833" y="96"/>
                </a:lnTo>
                <a:lnTo>
                  <a:pt x="1837" y="92"/>
                </a:lnTo>
                <a:lnTo>
                  <a:pt x="1841" y="88"/>
                </a:lnTo>
                <a:lnTo>
                  <a:pt x="1846" y="84"/>
                </a:lnTo>
                <a:lnTo>
                  <a:pt x="1851" y="81"/>
                </a:lnTo>
                <a:lnTo>
                  <a:pt x="1857" y="78"/>
                </a:lnTo>
                <a:lnTo>
                  <a:pt x="1863" y="76"/>
                </a:lnTo>
                <a:lnTo>
                  <a:pt x="1869" y="74"/>
                </a:lnTo>
                <a:lnTo>
                  <a:pt x="1876" y="72"/>
                </a:lnTo>
                <a:lnTo>
                  <a:pt x="1883" y="71"/>
                </a:lnTo>
                <a:lnTo>
                  <a:pt x="1890" y="70"/>
                </a:lnTo>
                <a:lnTo>
                  <a:pt x="1898" y="70"/>
                </a:lnTo>
                <a:lnTo>
                  <a:pt x="1908" y="70"/>
                </a:lnTo>
                <a:lnTo>
                  <a:pt x="1917" y="72"/>
                </a:lnTo>
                <a:lnTo>
                  <a:pt x="1926" y="74"/>
                </a:lnTo>
                <a:lnTo>
                  <a:pt x="1935" y="76"/>
                </a:lnTo>
                <a:lnTo>
                  <a:pt x="1943" y="80"/>
                </a:lnTo>
                <a:lnTo>
                  <a:pt x="1947" y="82"/>
                </a:lnTo>
                <a:lnTo>
                  <a:pt x="1950" y="84"/>
                </a:lnTo>
                <a:lnTo>
                  <a:pt x="1957" y="90"/>
                </a:lnTo>
                <a:lnTo>
                  <a:pt x="1963" y="96"/>
                </a:lnTo>
                <a:lnTo>
                  <a:pt x="1965" y="99"/>
                </a:lnTo>
                <a:lnTo>
                  <a:pt x="1967" y="103"/>
                </a:lnTo>
                <a:lnTo>
                  <a:pt x="1969" y="107"/>
                </a:lnTo>
                <a:lnTo>
                  <a:pt x="1970" y="111"/>
                </a:lnTo>
                <a:lnTo>
                  <a:pt x="1972" y="115"/>
                </a:lnTo>
                <a:lnTo>
                  <a:pt x="1972" y="120"/>
                </a:lnTo>
                <a:lnTo>
                  <a:pt x="1973" y="125"/>
                </a:lnTo>
                <a:lnTo>
                  <a:pt x="1973" y="130"/>
                </a:lnTo>
                <a:lnTo>
                  <a:pt x="1973" y="249"/>
                </a:lnTo>
                <a:lnTo>
                  <a:pt x="1927" y="249"/>
                </a:lnTo>
                <a:lnTo>
                  <a:pt x="1927" y="225"/>
                </a:lnTo>
                <a:lnTo>
                  <a:pt x="1922" y="230"/>
                </a:lnTo>
                <a:lnTo>
                  <a:pt x="1917" y="236"/>
                </a:lnTo>
                <a:lnTo>
                  <a:pt x="1912" y="241"/>
                </a:lnTo>
                <a:lnTo>
                  <a:pt x="1906" y="245"/>
                </a:lnTo>
                <a:lnTo>
                  <a:pt x="1899" y="248"/>
                </a:lnTo>
                <a:lnTo>
                  <a:pt x="1891" y="250"/>
                </a:lnTo>
                <a:lnTo>
                  <a:pt x="1887" y="251"/>
                </a:lnTo>
                <a:lnTo>
                  <a:pt x="1883" y="252"/>
                </a:lnTo>
                <a:lnTo>
                  <a:pt x="1874" y="252"/>
                </a:lnTo>
                <a:close/>
                <a:moveTo>
                  <a:pt x="1888" y="219"/>
                </a:moveTo>
                <a:lnTo>
                  <a:pt x="1895" y="218"/>
                </a:lnTo>
                <a:lnTo>
                  <a:pt x="1902" y="216"/>
                </a:lnTo>
                <a:lnTo>
                  <a:pt x="1905" y="215"/>
                </a:lnTo>
                <a:lnTo>
                  <a:pt x="1908" y="213"/>
                </a:lnTo>
                <a:lnTo>
                  <a:pt x="1914" y="209"/>
                </a:lnTo>
                <a:lnTo>
                  <a:pt x="1916" y="207"/>
                </a:lnTo>
                <a:lnTo>
                  <a:pt x="1919" y="204"/>
                </a:lnTo>
                <a:lnTo>
                  <a:pt x="1922" y="199"/>
                </a:lnTo>
                <a:lnTo>
                  <a:pt x="1924" y="193"/>
                </a:lnTo>
                <a:lnTo>
                  <a:pt x="1924" y="189"/>
                </a:lnTo>
                <a:lnTo>
                  <a:pt x="1924" y="186"/>
                </a:lnTo>
                <a:lnTo>
                  <a:pt x="1924" y="167"/>
                </a:lnTo>
                <a:lnTo>
                  <a:pt x="1921" y="169"/>
                </a:lnTo>
                <a:lnTo>
                  <a:pt x="1915" y="171"/>
                </a:lnTo>
                <a:lnTo>
                  <a:pt x="1903" y="173"/>
                </a:lnTo>
                <a:lnTo>
                  <a:pt x="1890" y="175"/>
                </a:lnTo>
                <a:lnTo>
                  <a:pt x="1884" y="176"/>
                </a:lnTo>
                <a:lnTo>
                  <a:pt x="1879" y="178"/>
                </a:lnTo>
                <a:lnTo>
                  <a:pt x="1874" y="180"/>
                </a:lnTo>
                <a:lnTo>
                  <a:pt x="1870" y="182"/>
                </a:lnTo>
                <a:lnTo>
                  <a:pt x="1866" y="185"/>
                </a:lnTo>
                <a:lnTo>
                  <a:pt x="1864" y="189"/>
                </a:lnTo>
                <a:lnTo>
                  <a:pt x="1863" y="191"/>
                </a:lnTo>
                <a:lnTo>
                  <a:pt x="1862" y="193"/>
                </a:lnTo>
                <a:lnTo>
                  <a:pt x="1862" y="198"/>
                </a:lnTo>
                <a:lnTo>
                  <a:pt x="1862" y="203"/>
                </a:lnTo>
                <a:lnTo>
                  <a:pt x="1863" y="207"/>
                </a:lnTo>
                <a:lnTo>
                  <a:pt x="1865" y="209"/>
                </a:lnTo>
                <a:lnTo>
                  <a:pt x="1866" y="211"/>
                </a:lnTo>
                <a:lnTo>
                  <a:pt x="1869" y="213"/>
                </a:lnTo>
                <a:lnTo>
                  <a:pt x="1873" y="216"/>
                </a:lnTo>
                <a:lnTo>
                  <a:pt x="1875" y="217"/>
                </a:lnTo>
                <a:lnTo>
                  <a:pt x="1877" y="217"/>
                </a:lnTo>
                <a:lnTo>
                  <a:pt x="1882" y="218"/>
                </a:lnTo>
                <a:lnTo>
                  <a:pt x="1888" y="219"/>
                </a:lnTo>
                <a:close/>
                <a:moveTo>
                  <a:pt x="2063" y="249"/>
                </a:moveTo>
                <a:lnTo>
                  <a:pt x="2013" y="249"/>
                </a:lnTo>
                <a:lnTo>
                  <a:pt x="2013" y="13"/>
                </a:lnTo>
                <a:lnTo>
                  <a:pt x="2063" y="13"/>
                </a:lnTo>
                <a:lnTo>
                  <a:pt x="2063" y="249"/>
                </a:lnTo>
                <a:close/>
                <a:moveTo>
                  <a:pt x="2197" y="72"/>
                </a:moveTo>
                <a:lnTo>
                  <a:pt x="2197" y="109"/>
                </a:lnTo>
                <a:lnTo>
                  <a:pt x="2164" y="109"/>
                </a:lnTo>
                <a:lnTo>
                  <a:pt x="2164" y="195"/>
                </a:lnTo>
                <a:lnTo>
                  <a:pt x="2164" y="199"/>
                </a:lnTo>
                <a:lnTo>
                  <a:pt x="2165" y="203"/>
                </a:lnTo>
                <a:lnTo>
                  <a:pt x="2166" y="205"/>
                </a:lnTo>
                <a:lnTo>
                  <a:pt x="2167" y="206"/>
                </a:lnTo>
                <a:lnTo>
                  <a:pt x="2169" y="208"/>
                </a:lnTo>
                <a:lnTo>
                  <a:pt x="2171" y="210"/>
                </a:lnTo>
                <a:lnTo>
                  <a:pt x="2174" y="211"/>
                </a:lnTo>
                <a:lnTo>
                  <a:pt x="2177" y="212"/>
                </a:lnTo>
                <a:lnTo>
                  <a:pt x="2181" y="212"/>
                </a:lnTo>
                <a:lnTo>
                  <a:pt x="2188" y="211"/>
                </a:lnTo>
                <a:lnTo>
                  <a:pt x="2193" y="210"/>
                </a:lnTo>
                <a:lnTo>
                  <a:pt x="2201" y="247"/>
                </a:lnTo>
                <a:lnTo>
                  <a:pt x="2190" y="250"/>
                </a:lnTo>
                <a:lnTo>
                  <a:pt x="2183" y="251"/>
                </a:lnTo>
                <a:lnTo>
                  <a:pt x="2174" y="252"/>
                </a:lnTo>
                <a:lnTo>
                  <a:pt x="2168" y="252"/>
                </a:lnTo>
                <a:lnTo>
                  <a:pt x="2161" y="251"/>
                </a:lnTo>
                <a:lnTo>
                  <a:pt x="2156" y="250"/>
                </a:lnTo>
                <a:lnTo>
                  <a:pt x="2150" y="249"/>
                </a:lnTo>
                <a:lnTo>
                  <a:pt x="2145" y="248"/>
                </a:lnTo>
                <a:lnTo>
                  <a:pt x="2140" y="245"/>
                </a:lnTo>
                <a:lnTo>
                  <a:pt x="2135" y="243"/>
                </a:lnTo>
                <a:lnTo>
                  <a:pt x="2131" y="240"/>
                </a:lnTo>
                <a:lnTo>
                  <a:pt x="2127" y="237"/>
                </a:lnTo>
                <a:lnTo>
                  <a:pt x="2124" y="233"/>
                </a:lnTo>
                <a:lnTo>
                  <a:pt x="2121" y="229"/>
                </a:lnTo>
                <a:lnTo>
                  <a:pt x="2119" y="224"/>
                </a:lnTo>
                <a:lnTo>
                  <a:pt x="2117" y="219"/>
                </a:lnTo>
                <a:lnTo>
                  <a:pt x="2116" y="213"/>
                </a:lnTo>
                <a:lnTo>
                  <a:pt x="2115" y="208"/>
                </a:lnTo>
                <a:lnTo>
                  <a:pt x="2115" y="201"/>
                </a:lnTo>
                <a:lnTo>
                  <a:pt x="2115" y="109"/>
                </a:lnTo>
                <a:lnTo>
                  <a:pt x="2091" y="109"/>
                </a:lnTo>
                <a:lnTo>
                  <a:pt x="2091" y="72"/>
                </a:lnTo>
                <a:lnTo>
                  <a:pt x="2115" y="72"/>
                </a:lnTo>
                <a:lnTo>
                  <a:pt x="2115" y="30"/>
                </a:lnTo>
                <a:lnTo>
                  <a:pt x="2164" y="30"/>
                </a:lnTo>
                <a:lnTo>
                  <a:pt x="2164" y="72"/>
                </a:lnTo>
                <a:lnTo>
                  <a:pt x="2197" y="72"/>
                </a:lnTo>
                <a:close/>
                <a:moveTo>
                  <a:pt x="2304" y="253"/>
                </a:moveTo>
                <a:lnTo>
                  <a:pt x="2291" y="252"/>
                </a:lnTo>
                <a:lnTo>
                  <a:pt x="2285" y="251"/>
                </a:lnTo>
                <a:lnTo>
                  <a:pt x="2279" y="250"/>
                </a:lnTo>
                <a:lnTo>
                  <a:pt x="2268" y="246"/>
                </a:lnTo>
                <a:lnTo>
                  <a:pt x="2263" y="244"/>
                </a:lnTo>
                <a:lnTo>
                  <a:pt x="2258" y="241"/>
                </a:lnTo>
                <a:lnTo>
                  <a:pt x="2249" y="235"/>
                </a:lnTo>
                <a:lnTo>
                  <a:pt x="2245" y="231"/>
                </a:lnTo>
                <a:lnTo>
                  <a:pt x="2241" y="227"/>
                </a:lnTo>
                <a:lnTo>
                  <a:pt x="2234" y="219"/>
                </a:lnTo>
                <a:lnTo>
                  <a:pt x="2231" y="214"/>
                </a:lnTo>
                <a:lnTo>
                  <a:pt x="2228" y="209"/>
                </a:lnTo>
                <a:lnTo>
                  <a:pt x="2223" y="198"/>
                </a:lnTo>
                <a:lnTo>
                  <a:pt x="2221" y="193"/>
                </a:lnTo>
                <a:lnTo>
                  <a:pt x="2220" y="187"/>
                </a:lnTo>
                <a:lnTo>
                  <a:pt x="2219" y="181"/>
                </a:lnTo>
                <a:lnTo>
                  <a:pt x="2218" y="175"/>
                </a:lnTo>
                <a:lnTo>
                  <a:pt x="2218" y="168"/>
                </a:lnTo>
                <a:lnTo>
                  <a:pt x="2217" y="161"/>
                </a:lnTo>
                <a:lnTo>
                  <a:pt x="2218" y="155"/>
                </a:lnTo>
                <a:lnTo>
                  <a:pt x="2218" y="148"/>
                </a:lnTo>
                <a:lnTo>
                  <a:pt x="2219" y="142"/>
                </a:lnTo>
                <a:lnTo>
                  <a:pt x="2220" y="136"/>
                </a:lnTo>
                <a:lnTo>
                  <a:pt x="2223" y="124"/>
                </a:lnTo>
                <a:lnTo>
                  <a:pt x="2225" y="119"/>
                </a:lnTo>
                <a:lnTo>
                  <a:pt x="2228" y="114"/>
                </a:lnTo>
                <a:lnTo>
                  <a:pt x="2234" y="104"/>
                </a:lnTo>
                <a:lnTo>
                  <a:pt x="2237" y="99"/>
                </a:lnTo>
                <a:lnTo>
                  <a:pt x="2241" y="95"/>
                </a:lnTo>
                <a:lnTo>
                  <a:pt x="2245" y="91"/>
                </a:lnTo>
                <a:lnTo>
                  <a:pt x="2249" y="88"/>
                </a:lnTo>
                <a:lnTo>
                  <a:pt x="2253" y="85"/>
                </a:lnTo>
                <a:lnTo>
                  <a:pt x="2258" y="82"/>
                </a:lnTo>
                <a:lnTo>
                  <a:pt x="2263" y="79"/>
                </a:lnTo>
                <a:lnTo>
                  <a:pt x="2268" y="77"/>
                </a:lnTo>
                <a:lnTo>
                  <a:pt x="2274" y="75"/>
                </a:lnTo>
                <a:lnTo>
                  <a:pt x="2279" y="73"/>
                </a:lnTo>
                <a:lnTo>
                  <a:pt x="2285" y="72"/>
                </a:lnTo>
                <a:lnTo>
                  <a:pt x="2291" y="71"/>
                </a:lnTo>
                <a:lnTo>
                  <a:pt x="2304" y="70"/>
                </a:lnTo>
                <a:lnTo>
                  <a:pt x="2317" y="71"/>
                </a:lnTo>
                <a:lnTo>
                  <a:pt x="2323" y="72"/>
                </a:lnTo>
                <a:lnTo>
                  <a:pt x="2329" y="73"/>
                </a:lnTo>
                <a:lnTo>
                  <a:pt x="2340" y="77"/>
                </a:lnTo>
                <a:lnTo>
                  <a:pt x="2346" y="79"/>
                </a:lnTo>
                <a:lnTo>
                  <a:pt x="2351" y="82"/>
                </a:lnTo>
                <a:lnTo>
                  <a:pt x="2360" y="88"/>
                </a:lnTo>
                <a:lnTo>
                  <a:pt x="2364" y="91"/>
                </a:lnTo>
                <a:lnTo>
                  <a:pt x="2368" y="95"/>
                </a:lnTo>
                <a:lnTo>
                  <a:pt x="2375" y="104"/>
                </a:lnTo>
                <a:lnTo>
                  <a:pt x="2378" y="109"/>
                </a:lnTo>
                <a:lnTo>
                  <a:pt x="2381" y="114"/>
                </a:lnTo>
                <a:lnTo>
                  <a:pt x="2385" y="124"/>
                </a:lnTo>
                <a:lnTo>
                  <a:pt x="2387" y="130"/>
                </a:lnTo>
                <a:lnTo>
                  <a:pt x="2389" y="136"/>
                </a:lnTo>
                <a:lnTo>
                  <a:pt x="2390" y="142"/>
                </a:lnTo>
                <a:lnTo>
                  <a:pt x="2391" y="148"/>
                </a:lnTo>
                <a:lnTo>
                  <a:pt x="2391" y="155"/>
                </a:lnTo>
                <a:lnTo>
                  <a:pt x="2391" y="161"/>
                </a:lnTo>
                <a:lnTo>
                  <a:pt x="2391" y="168"/>
                </a:lnTo>
                <a:lnTo>
                  <a:pt x="2391" y="175"/>
                </a:lnTo>
                <a:lnTo>
                  <a:pt x="2390" y="181"/>
                </a:lnTo>
                <a:lnTo>
                  <a:pt x="2389" y="187"/>
                </a:lnTo>
                <a:lnTo>
                  <a:pt x="2385" y="198"/>
                </a:lnTo>
                <a:lnTo>
                  <a:pt x="2383" y="204"/>
                </a:lnTo>
                <a:lnTo>
                  <a:pt x="2381" y="209"/>
                </a:lnTo>
                <a:lnTo>
                  <a:pt x="2375" y="219"/>
                </a:lnTo>
                <a:lnTo>
                  <a:pt x="2372" y="223"/>
                </a:lnTo>
                <a:lnTo>
                  <a:pt x="2368" y="227"/>
                </a:lnTo>
                <a:lnTo>
                  <a:pt x="2364" y="231"/>
                </a:lnTo>
                <a:lnTo>
                  <a:pt x="2360" y="235"/>
                </a:lnTo>
                <a:lnTo>
                  <a:pt x="2355" y="238"/>
                </a:lnTo>
                <a:lnTo>
                  <a:pt x="2351" y="241"/>
                </a:lnTo>
                <a:lnTo>
                  <a:pt x="2346" y="244"/>
                </a:lnTo>
                <a:lnTo>
                  <a:pt x="2340" y="246"/>
                </a:lnTo>
                <a:lnTo>
                  <a:pt x="2335" y="248"/>
                </a:lnTo>
                <a:lnTo>
                  <a:pt x="2329" y="250"/>
                </a:lnTo>
                <a:lnTo>
                  <a:pt x="2323" y="251"/>
                </a:lnTo>
                <a:lnTo>
                  <a:pt x="2317" y="252"/>
                </a:lnTo>
                <a:lnTo>
                  <a:pt x="2304" y="253"/>
                </a:lnTo>
                <a:close/>
                <a:moveTo>
                  <a:pt x="2305" y="215"/>
                </a:moveTo>
                <a:lnTo>
                  <a:pt x="2309" y="214"/>
                </a:lnTo>
                <a:lnTo>
                  <a:pt x="2313" y="214"/>
                </a:lnTo>
                <a:lnTo>
                  <a:pt x="2317" y="212"/>
                </a:lnTo>
                <a:lnTo>
                  <a:pt x="2321" y="211"/>
                </a:lnTo>
                <a:lnTo>
                  <a:pt x="2324" y="209"/>
                </a:lnTo>
                <a:lnTo>
                  <a:pt x="2327" y="206"/>
                </a:lnTo>
                <a:lnTo>
                  <a:pt x="2330" y="203"/>
                </a:lnTo>
                <a:lnTo>
                  <a:pt x="2332" y="199"/>
                </a:lnTo>
                <a:lnTo>
                  <a:pt x="2334" y="195"/>
                </a:lnTo>
                <a:lnTo>
                  <a:pt x="2336" y="191"/>
                </a:lnTo>
                <a:lnTo>
                  <a:pt x="2338" y="187"/>
                </a:lnTo>
                <a:lnTo>
                  <a:pt x="2339" y="182"/>
                </a:lnTo>
                <a:lnTo>
                  <a:pt x="2341" y="172"/>
                </a:lnTo>
                <a:lnTo>
                  <a:pt x="2341" y="167"/>
                </a:lnTo>
                <a:lnTo>
                  <a:pt x="2342" y="161"/>
                </a:lnTo>
                <a:lnTo>
                  <a:pt x="2341" y="150"/>
                </a:lnTo>
                <a:lnTo>
                  <a:pt x="2339" y="140"/>
                </a:lnTo>
                <a:lnTo>
                  <a:pt x="2338" y="135"/>
                </a:lnTo>
                <a:lnTo>
                  <a:pt x="2336" y="131"/>
                </a:lnTo>
                <a:lnTo>
                  <a:pt x="2332" y="123"/>
                </a:lnTo>
                <a:lnTo>
                  <a:pt x="2330" y="119"/>
                </a:lnTo>
                <a:lnTo>
                  <a:pt x="2327" y="116"/>
                </a:lnTo>
                <a:lnTo>
                  <a:pt x="2324" y="113"/>
                </a:lnTo>
                <a:lnTo>
                  <a:pt x="2321" y="111"/>
                </a:lnTo>
                <a:lnTo>
                  <a:pt x="2317" y="110"/>
                </a:lnTo>
                <a:lnTo>
                  <a:pt x="2313" y="108"/>
                </a:lnTo>
                <a:lnTo>
                  <a:pt x="2309" y="108"/>
                </a:lnTo>
                <a:lnTo>
                  <a:pt x="2305" y="107"/>
                </a:lnTo>
                <a:lnTo>
                  <a:pt x="2300" y="108"/>
                </a:lnTo>
                <a:lnTo>
                  <a:pt x="2296" y="108"/>
                </a:lnTo>
                <a:lnTo>
                  <a:pt x="2292" y="110"/>
                </a:lnTo>
                <a:lnTo>
                  <a:pt x="2288" y="111"/>
                </a:lnTo>
                <a:lnTo>
                  <a:pt x="2285" y="113"/>
                </a:lnTo>
                <a:lnTo>
                  <a:pt x="2282" y="116"/>
                </a:lnTo>
                <a:lnTo>
                  <a:pt x="2279" y="119"/>
                </a:lnTo>
                <a:lnTo>
                  <a:pt x="2277" y="123"/>
                </a:lnTo>
                <a:lnTo>
                  <a:pt x="2272" y="131"/>
                </a:lnTo>
                <a:lnTo>
                  <a:pt x="2271" y="135"/>
                </a:lnTo>
                <a:lnTo>
                  <a:pt x="2270" y="140"/>
                </a:lnTo>
                <a:lnTo>
                  <a:pt x="2269" y="145"/>
                </a:lnTo>
                <a:lnTo>
                  <a:pt x="2268" y="150"/>
                </a:lnTo>
                <a:lnTo>
                  <a:pt x="2267" y="155"/>
                </a:lnTo>
                <a:lnTo>
                  <a:pt x="2267" y="161"/>
                </a:lnTo>
                <a:lnTo>
                  <a:pt x="2268" y="172"/>
                </a:lnTo>
                <a:lnTo>
                  <a:pt x="2270" y="182"/>
                </a:lnTo>
                <a:lnTo>
                  <a:pt x="2271" y="187"/>
                </a:lnTo>
                <a:lnTo>
                  <a:pt x="2272" y="191"/>
                </a:lnTo>
                <a:lnTo>
                  <a:pt x="2274" y="195"/>
                </a:lnTo>
                <a:lnTo>
                  <a:pt x="2277" y="199"/>
                </a:lnTo>
                <a:lnTo>
                  <a:pt x="2279" y="203"/>
                </a:lnTo>
                <a:lnTo>
                  <a:pt x="2282" y="206"/>
                </a:lnTo>
                <a:lnTo>
                  <a:pt x="2285" y="209"/>
                </a:lnTo>
                <a:lnTo>
                  <a:pt x="2288" y="211"/>
                </a:lnTo>
                <a:lnTo>
                  <a:pt x="2292" y="212"/>
                </a:lnTo>
                <a:lnTo>
                  <a:pt x="2296" y="214"/>
                </a:lnTo>
                <a:lnTo>
                  <a:pt x="2300" y="214"/>
                </a:lnTo>
                <a:lnTo>
                  <a:pt x="2305" y="215"/>
                </a:lnTo>
                <a:close/>
                <a:moveTo>
                  <a:pt x="2539" y="172"/>
                </a:moveTo>
                <a:lnTo>
                  <a:pt x="2430" y="172"/>
                </a:lnTo>
                <a:lnTo>
                  <a:pt x="2430" y="133"/>
                </a:lnTo>
                <a:lnTo>
                  <a:pt x="2539" y="133"/>
                </a:lnTo>
                <a:lnTo>
                  <a:pt x="2539" y="172"/>
                </a:lnTo>
                <a:close/>
                <a:moveTo>
                  <a:pt x="2603" y="315"/>
                </a:moveTo>
                <a:lnTo>
                  <a:pt x="2594" y="315"/>
                </a:lnTo>
                <a:lnTo>
                  <a:pt x="2586" y="314"/>
                </a:lnTo>
                <a:lnTo>
                  <a:pt x="2579" y="312"/>
                </a:lnTo>
                <a:lnTo>
                  <a:pt x="2573" y="310"/>
                </a:lnTo>
                <a:lnTo>
                  <a:pt x="2584" y="274"/>
                </a:lnTo>
                <a:lnTo>
                  <a:pt x="2590" y="275"/>
                </a:lnTo>
                <a:lnTo>
                  <a:pt x="2596" y="276"/>
                </a:lnTo>
                <a:lnTo>
                  <a:pt x="2601" y="276"/>
                </a:lnTo>
                <a:lnTo>
                  <a:pt x="2606" y="276"/>
                </a:lnTo>
                <a:lnTo>
                  <a:pt x="2608" y="275"/>
                </a:lnTo>
                <a:lnTo>
                  <a:pt x="2610" y="274"/>
                </a:lnTo>
                <a:lnTo>
                  <a:pt x="2614" y="271"/>
                </a:lnTo>
                <a:lnTo>
                  <a:pt x="2617" y="267"/>
                </a:lnTo>
                <a:lnTo>
                  <a:pt x="2620" y="262"/>
                </a:lnTo>
                <a:lnTo>
                  <a:pt x="2623" y="254"/>
                </a:lnTo>
                <a:lnTo>
                  <a:pt x="2559" y="72"/>
                </a:lnTo>
                <a:lnTo>
                  <a:pt x="2611" y="72"/>
                </a:lnTo>
                <a:lnTo>
                  <a:pt x="2647" y="202"/>
                </a:lnTo>
                <a:lnTo>
                  <a:pt x="2686" y="72"/>
                </a:lnTo>
                <a:lnTo>
                  <a:pt x="2738" y="72"/>
                </a:lnTo>
                <a:lnTo>
                  <a:pt x="2669" y="268"/>
                </a:lnTo>
                <a:lnTo>
                  <a:pt x="2665" y="278"/>
                </a:lnTo>
                <a:lnTo>
                  <a:pt x="2663" y="283"/>
                </a:lnTo>
                <a:lnTo>
                  <a:pt x="2660" y="287"/>
                </a:lnTo>
                <a:lnTo>
                  <a:pt x="2654" y="296"/>
                </a:lnTo>
                <a:lnTo>
                  <a:pt x="2646" y="302"/>
                </a:lnTo>
                <a:lnTo>
                  <a:pt x="2642" y="306"/>
                </a:lnTo>
                <a:lnTo>
                  <a:pt x="2638" y="308"/>
                </a:lnTo>
                <a:lnTo>
                  <a:pt x="2633" y="310"/>
                </a:lnTo>
                <a:lnTo>
                  <a:pt x="2628" y="312"/>
                </a:lnTo>
                <a:lnTo>
                  <a:pt x="2622" y="314"/>
                </a:lnTo>
                <a:lnTo>
                  <a:pt x="2616" y="315"/>
                </a:lnTo>
                <a:lnTo>
                  <a:pt x="2610" y="315"/>
                </a:lnTo>
                <a:lnTo>
                  <a:pt x="2603" y="315"/>
                </a:lnTo>
                <a:close/>
                <a:moveTo>
                  <a:pt x="2812" y="249"/>
                </a:moveTo>
                <a:lnTo>
                  <a:pt x="2763" y="249"/>
                </a:lnTo>
                <a:lnTo>
                  <a:pt x="2763" y="13"/>
                </a:lnTo>
                <a:lnTo>
                  <a:pt x="2812" y="13"/>
                </a:lnTo>
                <a:lnTo>
                  <a:pt x="2812" y="249"/>
                </a:lnTo>
                <a:close/>
                <a:moveTo>
                  <a:pt x="2877" y="50"/>
                </a:moveTo>
                <a:lnTo>
                  <a:pt x="2872" y="49"/>
                </a:lnTo>
                <a:lnTo>
                  <a:pt x="2867" y="48"/>
                </a:lnTo>
                <a:lnTo>
                  <a:pt x="2863" y="45"/>
                </a:lnTo>
                <a:lnTo>
                  <a:pt x="2859" y="42"/>
                </a:lnTo>
                <a:lnTo>
                  <a:pt x="2855" y="38"/>
                </a:lnTo>
                <a:lnTo>
                  <a:pt x="2853" y="34"/>
                </a:lnTo>
                <a:lnTo>
                  <a:pt x="2851" y="30"/>
                </a:lnTo>
                <a:lnTo>
                  <a:pt x="2851" y="25"/>
                </a:lnTo>
                <a:lnTo>
                  <a:pt x="2851" y="20"/>
                </a:lnTo>
                <a:lnTo>
                  <a:pt x="2853" y="15"/>
                </a:lnTo>
                <a:lnTo>
                  <a:pt x="2855" y="11"/>
                </a:lnTo>
                <a:lnTo>
                  <a:pt x="2859" y="7"/>
                </a:lnTo>
                <a:lnTo>
                  <a:pt x="2863" y="4"/>
                </a:lnTo>
                <a:lnTo>
                  <a:pt x="2867" y="2"/>
                </a:lnTo>
                <a:lnTo>
                  <a:pt x="2872" y="0"/>
                </a:lnTo>
                <a:lnTo>
                  <a:pt x="2877" y="0"/>
                </a:lnTo>
                <a:lnTo>
                  <a:pt x="2883" y="0"/>
                </a:lnTo>
                <a:lnTo>
                  <a:pt x="2887" y="2"/>
                </a:lnTo>
                <a:lnTo>
                  <a:pt x="2892" y="4"/>
                </a:lnTo>
                <a:lnTo>
                  <a:pt x="2896" y="7"/>
                </a:lnTo>
                <a:lnTo>
                  <a:pt x="2900" y="11"/>
                </a:lnTo>
                <a:lnTo>
                  <a:pt x="2902" y="15"/>
                </a:lnTo>
                <a:lnTo>
                  <a:pt x="2903" y="20"/>
                </a:lnTo>
                <a:lnTo>
                  <a:pt x="2904" y="25"/>
                </a:lnTo>
                <a:lnTo>
                  <a:pt x="2903" y="30"/>
                </a:lnTo>
                <a:lnTo>
                  <a:pt x="2902" y="34"/>
                </a:lnTo>
                <a:lnTo>
                  <a:pt x="2900" y="38"/>
                </a:lnTo>
                <a:lnTo>
                  <a:pt x="2896" y="42"/>
                </a:lnTo>
                <a:lnTo>
                  <a:pt x="2892" y="45"/>
                </a:lnTo>
                <a:lnTo>
                  <a:pt x="2887" y="48"/>
                </a:lnTo>
                <a:lnTo>
                  <a:pt x="2883" y="49"/>
                </a:lnTo>
                <a:lnTo>
                  <a:pt x="2877" y="50"/>
                </a:lnTo>
                <a:close/>
                <a:moveTo>
                  <a:pt x="2853" y="72"/>
                </a:moveTo>
                <a:lnTo>
                  <a:pt x="2902" y="72"/>
                </a:lnTo>
                <a:lnTo>
                  <a:pt x="2902" y="249"/>
                </a:lnTo>
                <a:lnTo>
                  <a:pt x="2853" y="249"/>
                </a:lnTo>
                <a:lnTo>
                  <a:pt x="2853" y="72"/>
                </a:lnTo>
                <a:close/>
                <a:moveTo>
                  <a:pt x="3023" y="253"/>
                </a:moveTo>
                <a:lnTo>
                  <a:pt x="3010" y="252"/>
                </a:lnTo>
                <a:lnTo>
                  <a:pt x="3003" y="251"/>
                </a:lnTo>
                <a:lnTo>
                  <a:pt x="2998" y="250"/>
                </a:lnTo>
                <a:lnTo>
                  <a:pt x="2986" y="246"/>
                </a:lnTo>
                <a:lnTo>
                  <a:pt x="2980" y="244"/>
                </a:lnTo>
                <a:lnTo>
                  <a:pt x="2975" y="241"/>
                </a:lnTo>
                <a:lnTo>
                  <a:pt x="2966" y="235"/>
                </a:lnTo>
                <a:lnTo>
                  <a:pt x="2962" y="231"/>
                </a:lnTo>
                <a:lnTo>
                  <a:pt x="2958" y="227"/>
                </a:lnTo>
                <a:lnTo>
                  <a:pt x="2951" y="219"/>
                </a:lnTo>
                <a:lnTo>
                  <a:pt x="2948" y="214"/>
                </a:lnTo>
                <a:lnTo>
                  <a:pt x="2945" y="209"/>
                </a:lnTo>
                <a:lnTo>
                  <a:pt x="2940" y="198"/>
                </a:lnTo>
                <a:lnTo>
                  <a:pt x="2939" y="193"/>
                </a:lnTo>
                <a:lnTo>
                  <a:pt x="2937" y="187"/>
                </a:lnTo>
                <a:lnTo>
                  <a:pt x="2936" y="181"/>
                </a:lnTo>
                <a:lnTo>
                  <a:pt x="2935" y="175"/>
                </a:lnTo>
                <a:lnTo>
                  <a:pt x="2935" y="168"/>
                </a:lnTo>
                <a:lnTo>
                  <a:pt x="2935" y="161"/>
                </a:lnTo>
                <a:lnTo>
                  <a:pt x="2935" y="155"/>
                </a:lnTo>
                <a:lnTo>
                  <a:pt x="2935" y="148"/>
                </a:lnTo>
                <a:lnTo>
                  <a:pt x="2936" y="142"/>
                </a:lnTo>
                <a:lnTo>
                  <a:pt x="2937" y="136"/>
                </a:lnTo>
                <a:lnTo>
                  <a:pt x="2940" y="124"/>
                </a:lnTo>
                <a:lnTo>
                  <a:pt x="2943" y="119"/>
                </a:lnTo>
                <a:lnTo>
                  <a:pt x="2945" y="114"/>
                </a:lnTo>
                <a:lnTo>
                  <a:pt x="2951" y="104"/>
                </a:lnTo>
                <a:lnTo>
                  <a:pt x="2954" y="99"/>
                </a:lnTo>
                <a:lnTo>
                  <a:pt x="2958" y="95"/>
                </a:lnTo>
                <a:lnTo>
                  <a:pt x="2962" y="91"/>
                </a:lnTo>
                <a:lnTo>
                  <a:pt x="2966" y="88"/>
                </a:lnTo>
                <a:lnTo>
                  <a:pt x="2970" y="85"/>
                </a:lnTo>
                <a:lnTo>
                  <a:pt x="2975" y="82"/>
                </a:lnTo>
                <a:lnTo>
                  <a:pt x="2980" y="79"/>
                </a:lnTo>
                <a:lnTo>
                  <a:pt x="2986" y="77"/>
                </a:lnTo>
                <a:lnTo>
                  <a:pt x="2992" y="75"/>
                </a:lnTo>
                <a:lnTo>
                  <a:pt x="2998" y="73"/>
                </a:lnTo>
                <a:lnTo>
                  <a:pt x="3003" y="72"/>
                </a:lnTo>
                <a:lnTo>
                  <a:pt x="3010" y="71"/>
                </a:lnTo>
                <a:lnTo>
                  <a:pt x="3023" y="70"/>
                </a:lnTo>
                <a:lnTo>
                  <a:pt x="3035" y="71"/>
                </a:lnTo>
                <a:lnTo>
                  <a:pt x="3042" y="72"/>
                </a:lnTo>
                <a:lnTo>
                  <a:pt x="3047" y="73"/>
                </a:lnTo>
                <a:lnTo>
                  <a:pt x="3059" y="77"/>
                </a:lnTo>
                <a:lnTo>
                  <a:pt x="3064" y="79"/>
                </a:lnTo>
                <a:lnTo>
                  <a:pt x="3069" y="82"/>
                </a:lnTo>
                <a:lnTo>
                  <a:pt x="3078" y="88"/>
                </a:lnTo>
                <a:lnTo>
                  <a:pt x="3082" y="91"/>
                </a:lnTo>
                <a:lnTo>
                  <a:pt x="3086" y="95"/>
                </a:lnTo>
                <a:lnTo>
                  <a:pt x="3093" y="104"/>
                </a:lnTo>
                <a:lnTo>
                  <a:pt x="3096" y="109"/>
                </a:lnTo>
                <a:lnTo>
                  <a:pt x="3099" y="114"/>
                </a:lnTo>
                <a:lnTo>
                  <a:pt x="3104" y="124"/>
                </a:lnTo>
                <a:lnTo>
                  <a:pt x="3105" y="130"/>
                </a:lnTo>
                <a:lnTo>
                  <a:pt x="3107" y="136"/>
                </a:lnTo>
                <a:lnTo>
                  <a:pt x="3108" y="142"/>
                </a:lnTo>
                <a:lnTo>
                  <a:pt x="3109" y="148"/>
                </a:lnTo>
                <a:lnTo>
                  <a:pt x="3109" y="155"/>
                </a:lnTo>
                <a:lnTo>
                  <a:pt x="3109" y="161"/>
                </a:lnTo>
                <a:lnTo>
                  <a:pt x="3109" y="168"/>
                </a:lnTo>
                <a:lnTo>
                  <a:pt x="3109" y="175"/>
                </a:lnTo>
                <a:lnTo>
                  <a:pt x="3108" y="181"/>
                </a:lnTo>
                <a:lnTo>
                  <a:pt x="3107" y="187"/>
                </a:lnTo>
                <a:lnTo>
                  <a:pt x="3104" y="198"/>
                </a:lnTo>
                <a:lnTo>
                  <a:pt x="3101" y="204"/>
                </a:lnTo>
                <a:lnTo>
                  <a:pt x="3099" y="209"/>
                </a:lnTo>
                <a:lnTo>
                  <a:pt x="3093" y="219"/>
                </a:lnTo>
                <a:lnTo>
                  <a:pt x="3090" y="223"/>
                </a:lnTo>
                <a:lnTo>
                  <a:pt x="3086" y="227"/>
                </a:lnTo>
                <a:lnTo>
                  <a:pt x="3082" y="231"/>
                </a:lnTo>
                <a:lnTo>
                  <a:pt x="3078" y="235"/>
                </a:lnTo>
                <a:lnTo>
                  <a:pt x="3074" y="238"/>
                </a:lnTo>
                <a:lnTo>
                  <a:pt x="3069" y="241"/>
                </a:lnTo>
                <a:lnTo>
                  <a:pt x="3064" y="244"/>
                </a:lnTo>
                <a:lnTo>
                  <a:pt x="3059" y="246"/>
                </a:lnTo>
                <a:lnTo>
                  <a:pt x="3053" y="248"/>
                </a:lnTo>
                <a:lnTo>
                  <a:pt x="3047" y="250"/>
                </a:lnTo>
                <a:lnTo>
                  <a:pt x="3042" y="251"/>
                </a:lnTo>
                <a:lnTo>
                  <a:pt x="3035" y="252"/>
                </a:lnTo>
                <a:lnTo>
                  <a:pt x="3023" y="253"/>
                </a:lnTo>
                <a:close/>
                <a:moveTo>
                  <a:pt x="3023" y="215"/>
                </a:moveTo>
                <a:lnTo>
                  <a:pt x="3027" y="214"/>
                </a:lnTo>
                <a:lnTo>
                  <a:pt x="3031" y="214"/>
                </a:lnTo>
                <a:lnTo>
                  <a:pt x="3035" y="212"/>
                </a:lnTo>
                <a:lnTo>
                  <a:pt x="3039" y="211"/>
                </a:lnTo>
                <a:lnTo>
                  <a:pt x="3042" y="209"/>
                </a:lnTo>
                <a:lnTo>
                  <a:pt x="3045" y="206"/>
                </a:lnTo>
                <a:lnTo>
                  <a:pt x="3048" y="203"/>
                </a:lnTo>
                <a:lnTo>
                  <a:pt x="3050" y="199"/>
                </a:lnTo>
                <a:lnTo>
                  <a:pt x="3052" y="195"/>
                </a:lnTo>
                <a:lnTo>
                  <a:pt x="3054" y="191"/>
                </a:lnTo>
                <a:lnTo>
                  <a:pt x="3056" y="187"/>
                </a:lnTo>
                <a:lnTo>
                  <a:pt x="3057" y="182"/>
                </a:lnTo>
                <a:lnTo>
                  <a:pt x="3059" y="172"/>
                </a:lnTo>
                <a:lnTo>
                  <a:pt x="3060" y="167"/>
                </a:lnTo>
                <a:lnTo>
                  <a:pt x="3060" y="161"/>
                </a:lnTo>
                <a:lnTo>
                  <a:pt x="3059" y="150"/>
                </a:lnTo>
                <a:lnTo>
                  <a:pt x="3057" y="140"/>
                </a:lnTo>
                <a:lnTo>
                  <a:pt x="3056" y="135"/>
                </a:lnTo>
                <a:lnTo>
                  <a:pt x="3054" y="131"/>
                </a:lnTo>
                <a:lnTo>
                  <a:pt x="3050" y="123"/>
                </a:lnTo>
                <a:lnTo>
                  <a:pt x="3048" y="119"/>
                </a:lnTo>
                <a:lnTo>
                  <a:pt x="3045" y="116"/>
                </a:lnTo>
                <a:lnTo>
                  <a:pt x="3042" y="113"/>
                </a:lnTo>
                <a:lnTo>
                  <a:pt x="3039" y="111"/>
                </a:lnTo>
                <a:lnTo>
                  <a:pt x="3035" y="110"/>
                </a:lnTo>
                <a:lnTo>
                  <a:pt x="3031" y="108"/>
                </a:lnTo>
                <a:lnTo>
                  <a:pt x="3027" y="108"/>
                </a:lnTo>
                <a:lnTo>
                  <a:pt x="3023" y="107"/>
                </a:lnTo>
                <a:lnTo>
                  <a:pt x="3018" y="108"/>
                </a:lnTo>
                <a:lnTo>
                  <a:pt x="3014" y="108"/>
                </a:lnTo>
                <a:lnTo>
                  <a:pt x="3010" y="110"/>
                </a:lnTo>
                <a:lnTo>
                  <a:pt x="3006" y="111"/>
                </a:lnTo>
                <a:lnTo>
                  <a:pt x="3003" y="113"/>
                </a:lnTo>
                <a:lnTo>
                  <a:pt x="3000" y="116"/>
                </a:lnTo>
                <a:lnTo>
                  <a:pt x="2997" y="119"/>
                </a:lnTo>
                <a:lnTo>
                  <a:pt x="2995" y="123"/>
                </a:lnTo>
                <a:lnTo>
                  <a:pt x="2991" y="131"/>
                </a:lnTo>
                <a:lnTo>
                  <a:pt x="2989" y="135"/>
                </a:lnTo>
                <a:lnTo>
                  <a:pt x="2988" y="140"/>
                </a:lnTo>
                <a:lnTo>
                  <a:pt x="2987" y="145"/>
                </a:lnTo>
                <a:lnTo>
                  <a:pt x="2986" y="150"/>
                </a:lnTo>
                <a:lnTo>
                  <a:pt x="2986" y="155"/>
                </a:lnTo>
                <a:lnTo>
                  <a:pt x="2985" y="161"/>
                </a:lnTo>
                <a:lnTo>
                  <a:pt x="2986" y="172"/>
                </a:lnTo>
                <a:lnTo>
                  <a:pt x="2988" y="182"/>
                </a:lnTo>
                <a:lnTo>
                  <a:pt x="2989" y="187"/>
                </a:lnTo>
                <a:lnTo>
                  <a:pt x="2991" y="191"/>
                </a:lnTo>
                <a:lnTo>
                  <a:pt x="2993" y="195"/>
                </a:lnTo>
                <a:lnTo>
                  <a:pt x="2995" y="199"/>
                </a:lnTo>
                <a:lnTo>
                  <a:pt x="2997" y="203"/>
                </a:lnTo>
                <a:lnTo>
                  <a:pt x="3000" y="206"/>
                </a:lnTo>
                <a:lnTo>
                  <a:pt x="3003" y="209"/>
                </a:lnTo>
                <a:lnTo>
                  <a:pt x="3006" y="211"/>
                </a:lnTo>
                <a:lnTo>
                  <a:pt x="3010" y="212"/>
                </a:lnTo>
                <a:lnTo>
                  <a:pt x="3014" y="214"/>
                </a:lnTo>
                <a:lnTo>
                  <a:pt x="3018" y="214"/>
                </a:lnTo>
                <a:lnTo>
                  <a:pt x="3023" y="215"/>
                </a:lnTo>
                <a:close/>
                <a:moveTo>
                  <a:pt x="3142" y="315"/>
                </a:moveTo>
                <a:lnTo>
                  <a:pt x="3142" y="72"/>
                </a:lnTo>
                <a:lnTo>
                  <a:pt x="3191" y="72"/>
                </a:lnTo>
                <a:lnTo>
                  <a:pt x="3191" y="102"/>
                </a:lnTo>
                <a:lnTo>
                  <a:pt x="3197" y="95"/>
                </a:lnTo>
                <a:lnTo>
                  <a:pt x="3202" y="87"/>
                </a:lnTo>
                <a:lnTo>
                  <a:pt x="3206" y="84"/>
                </a:lnTo>
                <a:lnTo>
                  <a:pt x="3209" y="81"/>
                </a:lnTo>
                <a:lnTo>
                  <a:pt x="3214" y="78"/>
                </a:lnTo>
                <a:lnTo>
                  <a:pt x="3218" y="75"/>
                </a:lnTo>
                <a:lnTo>
                  <a:pt x="3224" y="73"/>
                </a:lnTo>
                <a:lnTo>
                  <a:pt x="3227" y="72"/>
                </a:lnTo>
                <a:lnTo>
                  <a:pt x="3230" y="71"/>
                </a:lnTo>
                <a:lnTo>
                  <a:pt x="3236" y="70"/>
                </a:lnTo>
                <a:lnTo>
                  <a:pt x="3243" y="70"/>
                </a:lnTo>
                <a:lnTo>
                  <a:pt x="3253" y="71"/>
                </a:lnTo>
                <a:lnTo>
                  <a:pt x="3257" y="71"/>
                </a:lnTo>
                <a:lnTo>
                  <a:pt x="3262" y="73"/>
                </a:lnTo>
                <a:lnTo>
                  <a:pt x="3266" y="74"/>
                </a:lnTo>
                <a:lnTo>
                  <a:pt x="3270" y="76"/>
                </a:lnTo>
                <a:lnTo>
                  <a:pt x="3279" y="80"/>
                </a:lnTo>
                <a:lnTo>
                  <a:pt x="3283" y="83"/>
                </a:lnTo>
                <a:lnTo>
                  <a:pt x="3286" y="86"/>
                </a:lnTo>
                <a:lnTo>
                  <a:pt x="3290" y="89"/>
                </a:lnTo>
                <a:lnTo>
                  <a:pt x="3293" y="93"/>
                </a:lnTo>
                <a:lnTo>
                  <a:pt x="3297" y="97"/>
                </a:lnTo>
                <a:lnTo>
                  <a:pt x="3299" y="101"/>
                </a:lnTo>
                <a:lnTo>
                  <a:pt x="3302" y="106"/>
                </a:lnTo>
                <a:lnTo>
                  <a:pt x="3305" y="110"/>
                </a:lnTo>
                <a:lnTo>
                  <a:pt x="3307" y="116"/>
                </a:lnTo>
                <a:lnTo>
                  <a:pt x="3309" y="121"/>
                </a:lnTo>
                <a:lnTo>
                  <a:pt x="3311" y="127"/>
                </a:lnTo>
                <a:lnTo>
                  <a:pt x="3312" y="133"/>
                </a:lnTo>
                <a:lnTo>
                  <a:pt x="3313" y="140"/>
                </a:lnTo>
                <a:lnTo>
                  <a:pt x="3314" y="146"/>
                </a:lnTo>
                <a:lnTo>
                  <a:pt x="3314" y="154"/>
                </a:lnTo>
                <a:lnTo>
                  <a:pt x="3315" y="161"/>
                </a:lnTo>
                <a:lnTo>
                  <a:pt x="3314" y="175"/>
                </a:lnTo>
                <a:lnTo>
                  <a:pt x="3312" y="188"/>
                </a:lnTo>
                <a:lnTo>
                  <a:pt x="3311" y="194"/>
                </a:lnTo>
                <a:lnTo>
                  <a:pt x="3309" y="200"/>
                </a:lnTo>
                <a:lnTo>
                  <a:pt x="3307" y="206"/>
                </a:lnTo>
                <a:lnTo>
                  <a:pt x="3305" y="211"/>
                </a:lnTo>
                <a:lnTo>
                  <a:pt x="3303" y="216"/>
                </a:lnTo>
                <a:lnTo>
                  <a:pt x="3300" y="220"/>
                </a:lnTo>
                <a:lnTo>
                  <a:pt x="3297" y="225"/>
                </a:lnTo>
                <a:lnTo>
                  <a:pt x="3294" y="229"/>
                </a:lnTo>
                <a:lnTo>
                  <a:pt x="3287" y="236"/>
                </a:lnTo>
                <a:lnTo>
                  <a:pt x="3283" y="239"/>
                </a:lnTo>
                <a:lnTo>
                  <a:pt x="3279" y="242"/>
                </a:lnTo>
                <a:lnTo>
                  <a:pt x="3271" y="246"/>
                </a:lnTo>
                <a:lnTo>
                  <a:pt x="3267" y="248"/>
                </a:lnTo>
                <a:lnTo>
                  <a:pt x="3262" y="249"/>
                </a:lnTo>
                <a:lnTo>
                  <a:pt x="3253" y="251"/>
                </a:lnTo>
                <a:lnTo>
                  <a:pt x="3243" y="252"/>
                </a:lnTo>
                <a:lnTo>
                  <a:pt x="3236" y="252"/>
                </a:lnTo>
                <a:lnTo>
                  <a:pt x="3230" y="251"/>
                </a:lnTo>
                <a:lnTo>
                  <a:pt x="3224" y="249"/>
                </a:lnTo>
                <a:lnTo>
                  <a:pt x="3219" y="247"/>
                </a:lnTo>
                <a:lnTo>
                  <a:pt x="3214" y="245"/>
                </a:lnTo>
                <a:lnTo>
                  <a:pt x="3210" y="242"/>
                </a:lnTo>
                <a:lnTo>
                  <a:pt x="3208" y="240"/>
                </a:lnTo>
                <a:lnTo>
                  <a:pt x="3206" y="239"/>
                </a:lnTo>
                <a:lnTo>
                  <a:pt x="3203" y="235"/>
                </a:lnTo>
                <a:lnTo>
                  <a:pt x="3200" y="232"/>
                </a:lnTo>
                <a:lnTo>
                  <a:pt x="3197" y="228"/>
                </a:lnTo>
                <a:lnTo>
                  <a:pt x="3193" y="221"/>
                </a:lnTo>
                <a:lnTo>
                  <a:pt x="3191" y="315"/>
                </a:lnTo>
                <a:lnTo>
                  <a:pt x="3142" y="315"/>
                </a:lnTo>
                <a:close/>
                <a:moveTo>
                  <a:pt x="3190" y="161"/>
                </a:moveTo>
                <a:lnTo>
                  <a:pt x="3191" y="172"/>
                </a:lnTo>
                <a:lnTo>
                  <a:pt x="3193" y="182"/>
                </a:lnTo>
                <a:lnTo>
                  <a:pt x="3194" y="187"/>
                </a:lnTo>
                <a:lnTo>
                  <a:pt x="3196" y="191"/>
                </a:lnTo>
                <a:lnTo>
                  <a:pt x="3198" y="195"/>
                </a:lnTo>
                <a:lnTo>
                  <a:pt x="3200" y="199"/>
                </a:lnTo>
                <a:lnTo>
                  <a:pt x="3205" y="205"/>
                </a:lnTo>
                <a:lnTo>
                  <a:pt x="3208" y="207"/>
                </a:lnTo>
                <a:lnTo>
                  <a:pt x="3212" y="209"/>
                </a:lnTo>
                <a:lnTo>
                  <a:pt x="3215" y="211"/>
                </a:lnTo>
                <a:lnTo>
                  <a:pt x="3219" y="212"/>
                </a:lnTo>
                <a:lnTo>
                  <a:pt x="3223" y="213"/>
                </a:lnTo>
                <a:lnTo>
                  <a:pt x="3227" y="213"/>
                </a:lnTo>
                <a:lnTo>
                  <a:pt x="3232" y="213"/>
                </a:lnTo>
                <a:lnTo>
                  <a:pt x="3236" y="212"/>
                </a:lnTo>
                <a:lnTo>
                  <a:pt x="3240" y="211"/>
                </a:lnTo>
                <a:lnTo>
                  <a:pt x="3243" y="209"/>
                </a:lnTo>
                <a:lnTo>
                  <a:pt x="3247" y="207"/>
                </a:lnTo>
                <a:lnTo>
                  <a:pt x="3250" y="205"/>
                </a:lnTo>
                <a:lnTo>
                  <a:pt x="3253" y="202"/>
                </a:lnTo>
                <a:lnTo>
                  <a:pt x="3255" y="198"/>
                </a:lnTo>
                <a:lnTo>
                  <a:pt x="3259" y="191"/>
                </a:lnTo>
                <a:lnTo>
                  <a:pt x="3261" y="186"/>
                </a:lnTo>
                <a:lnTo>
                  <a:pt x="3262" y="182"/>
                </a:lnTo>
                <a:lnTo>
                  <a:pt x="3263" y="177"/>
                </a:lnTo>
                <a:lnTo>
                  <a:pt x="3264" y="172"/>
                </a:lnTo>
                <a:lnTo>
                  <a:pt x="3264" y="166"/>
                </a:lnTo>
                <a:lnTo>
                  <a:pt x="3265" y="161"/>
                </a:lnTo>
                <a:lnTo>
                  <a:pt x="3264" y="150"/>
                </a:lnTo>
                <a:lnTo>
                  <a:pt x="3262" y="140"/>
                </a:lnTo>
                <a:lnTo>
                  <a:pt x="3261" y="135"/>
                </a:lnTo>
                <a:lnTo>
                  <a:pt x="3259" y="131"/>
                </a:lnTo>
                <a:lnTo>
                  <a:pt x="3257" y="127"/>
                </a:lnTo>
                <a:lnTo>
                  <a:pt x="3255" y="123"/>
                </a:lnTo>
                <a:lnTo>
                  <a:pt x="3253" y="120"/>
                </a:lnTo>
                <a:lnTo>
                  <a:pt x="3250" y="117"/>
                </a:lnTo>
                <a:lnTo>
                  <a:pt x="3247" y="115"/>
                </a:lnTo>
                <a:lnTo>
                  <a:pt x="3243" y="113"/>
                </a:lnTo>
                <a:lnTo>
                  <a:pt x="3240" y="111"/>
                </a:lnTo>
                <a:lnTo>
                  <a:pt x="3236" y="110"/>
                </a:lnTo>
                <a:lnTo>
                  <a:pt x="3232" y="109"/>
                </a:lnTo>
                <a:lnTo>
                  <a:pt x="3227" y="109"/>
                </a:lnTo>
                <a:lnTo>
                  <a:pt x="3219" y="110"/>
                </a:lnTo>
                <a:lnTo>
                  <a:pt x="3215" y="111"/>
                </a:lnTo>
                <a:lnTo>
                  <a:pt x="3212" y="113"/>
                </a:lnTo>
                <a:lnTo>
                  <a:pt x="3208" y="115"/>
                </a:lnTo>
                <a:lnTo>
                  <a:pt x="3205" y="117"/>
                </a:lnTo>
                <a:lnTo>
                  <a:pt x="3202" y="120"/>
                </a:lnTo>
                <a:lnTo>
                  <a:pt x="3200" y="123"/>
                </a:lnTo>
                <a:lnTo>
                  <a:pt x="3196" y="131"/>
                </a:lnTo>
                <a:lnTo>
                  <a:pt x="3194" y="135"/>
                </a:lnTo>
                <a:lnTo>
                  <a:pt x="3193" y="139"/>
                </a:lnTo>
                <a:lnTo>
                  <a:pt x="3192" y="144"/>
                </a:lnTo>
                <a:lnTo>
                  <a:pt x="3191" y="150"/>
                </a:lnTo>
                <a:lnTo>
                  <a:pt x="3190" y="155"/>
                </a:lnTo>
                <a:lnTo>
                  <a:pt x="3190" y="161"/>
                </a:lnTo>
                <a:close/>
                <a:moveTo>
                  <a:pt x="3373" y="50"/>
                </a:moveTo>
                <a:lnTo>
                  <a:pt x="3368" y="49"/>
                </a:lnTo>
                <a:lnTo>
                  <a:pt x="3363" y="48"/>
                </a:lnTo>
                <a:lnTo>
                  <a:pt x="3358" y="45"/>
                </a:lnTo>
                <a:lnTo>
                  <a:pt x="3354" y="42"/>
                </a:lnTo>
                <a:lnTo>
                  <a:pt x="3351" y="38"/>
                </a:lnTo>
                <a:lnTo>
                  <a:pt x="3348" y="34"/>
                </a:lnTo>
                <a:lnTo>
                  <a:pt x="3347" y="30"/>
                </a:lnTo>
                <a:lnTo>
                  <a:pt x="3346" y="25"/>
                </a:lnTo>
                <a:lnTo>
                  <a:pt x="3347" y="20"/>
                </a:lnTo>
                <a:lnTo>
                  <a:pt x="3348" y="15"/>
                </a:lnTo>
                <a:lnTo>
                  <a:pt x="3351" y="11"/>
                </a:lnTo>
                <a:lnTo>
                  <a:pt x="3354" y="7"/>
                </a:lnTo>
                <a:lnTo>
                  <a:pt x="3358" y="4"/>
                </a:lnTo>
                <a:lnTo>
                  <a:pt x="3363" y="2"/>
                </a:lnTo>
                <a:lnTo>
                  <a:pt x="3368" y="0"/>
                </a:lnTo>
                <a:lnTo>
                  <a:pt x="3373" y="0"/>
                </a:lnTo>
                <a:lnTo>
                  <a:pt x="3378" y="0"/>
                </a:lnTo>
                <a:lnTo>
                  <a:pt x="3383" y="2"/>
                </a:lnTo>
                <a:lnTo>
                  <a:pt x="3387" y="4"/>
                </a:lnTo>
                <a:lnTo>
                  <a:pt x="3392" y="7"/>
                </a:lnTo>
                <a:lnTo>
                  <a:pt x="3395" y="11"/>
                </a:lnTo>
                <a:lnTo>
                  <a:pt x="3397" y="15"/>
                </a:lnTo>
                <a:lnTo>
                  <a:pt x="3399" y="20"/>
                </a:lnTo>
                <a:lnTo>
                  <a:pt x="3399" y="25"/>
                </a:lnTo>
                <a:lnTo>
                  <a:pt x="3399" y="30"/>
                </a:lnTo>
                <a:lnTo>
                  <a:pt x="3397" y="34"/>
                </a:lnTo>
                <a:lnTo>
                  <a:pt x="3395" y="38"/>
                </a:lnTo>
                <a:lnTo>
                  <a:pt x="3392" y="42"/>
                </a:lnTo>
                <a:lnTo>
                  <a:pt x="3387" y="45"/>
                </a:lnTo>
                <a:lnTo>
                  <a:pt x="3383" y="48"/>
                </a:lnTo>
                <a:lnTo>
                  <a:pt x="3378" y="49"/>
                </a:lnTo>
                <a:lnTo>
                  <a:pt x="3373" y="50"/>
                </a:lnTo>
                <a:close/>
                <a:moveTo>
                  <a:pt x="3348" y="72"/>
                </a:moveTo>
                <a:lnTo>
                  <a:pt x="3397" y="72"/>
                </a:lnTo>
                <a:lnTo>
                  <a:pt x="3397" y="249"/>
                </a:lnTo>
                <a:lnTo>
                  <a:pt x="3348" y="249"/>
                </a:lnTo>
                <a:lnTo>
                  <a:pt x="3348" y="72"/>
                </a:lnTo>
                <a:close/>
                <a:moveTo>
                  <a:pt x="3585" y="123"/>
                </a:moveTo>
                <a:lnTo>
                  <a:pt x="3540" y="126"/>
                </a:lnTo>
                <a:lnTo>
                  <a:pt x="3539" y="121"/>
                </a:lnTo>
                <a:lnTo>
                  <a:pt x="3537" y="118"/>
                </a:lnTo>
                <a:lnTo>
                  <a:pt x="3534" y="114"/>
                </a:lnTo>
                <a:lnTo>
                  <a:pt x="3531" y="111"/>
                </a:lnTo>
                <a:lnTo>
                  <a:pt x="3527" y="108"/>
                </a:lnTo>
                <a:lnTo>
                  <a:pt x="3522" y="106"/>
                </a:lnTo>
                <a:lnTo>
                  <a:pt x="3516" y="105"/>
                </a:lnTo>
                <a:lnTo>
                  <a:pt x="3510" y="105"/>
                </a:lnTo>
                <a:lnTo>
                  <a:pt x="3505" y="105"/>
                </a:lnTo>
                <a:lnTo>
                  <a:pt x="3500" y="106"/>
                </a:lnTo>
                <a:lnTo>
                  <a:pt x="3495" y="108"/>
                </a:lnTo>
                <a:lnTo>
                  <a:pt x="3491" y="110"/>
                </a:lnTo>
                <a:lnTo>
                  <a:pt x="3488" y="112"/>
                </a:lnTo>
                <a:lnTo>
                  <a:pt x="3485" y="115"/>
                </a:lnTo>
                <a:lnTo>
                  <a:pt x="3484" y="119"/>
                </a:lnTo>
                <a:lnTo>
                  <a:pt x="3483" y="122"/>
                </a:lnTo>
                <a:lnTo>
                  <a:pt x="3484" y="125"/>
                </a:lnTo>
                <a:lnTo>
                  <a:pt x="3485" y="128"/>
                </a:lnTo>
                <a:lnTo>
                  <a:pt x="3486" y="131"/>
                </a:lnTo>
                <a:lnTo>
                  <a:pt x="3488" y="133"/>
                </a:lnTo>
                <a:lnTo>
                  <a:pt x="3491" y="135"/>
                </a:lnTo>
                <a:lnTo>
                  <a:pt x="3495" y="137"/>
                </a:lnTo>
                <a:lnTo>
                  <a:pt x="3500" y="139"/>
                </a:lnTo>
                <a:lnTo>
                  <a:pt x="3506" y="140"/>
                </a:lnTo>
                <a:lnTo>
                  <a:pt x="3538" y="146"/>
                </a:lnTo>
                <a:lnTo>
                  <a:pt x="3544" y="148"/>
                </a:lnTo>
                <a:lnTo>
                  <a:pt x="3550" y="150"/>
                </a:lnTo>
                <a:lnTo>
                  <a:pt x="3555" y="151"/>
                </a:lnTo>
                <a:lnTo>
                  <a:pt x="3560" y="153"/>
                </a:lnTo>
                <a:lnTo>
                  <a:pt x="3569" y="158"/>
                </a:lnTo>
                <a:lnTo>
                  <a:pt x="3576" y="164"/>
                </a:lnTo>
                <a:lnTo>
                  <a:pt x="3579" y="167"/>
                </a:lnTo>
                <a:lnTo>
                  <a:pt x="3582" y="170"/>
                </a:lnTo>
                <a:lnTo>
                  <a:pt x="3584" y="174"/>
                </a:lnTo>
                <a:lnTo>
                  <a:pt x="3586" y="177"/>
                </a:lnTo>
                <a:lnTo>
                  <a:pt x="3588" y="185"/>
                </a:lnTo>
                <a:lnTo>
                  <a:pt x="3589" y="190"/>
                </a:lnTo>
                <a:lnTo>
                  <a:pt x="3589" y="194"/>
                </a:lnTo>
                <a:lnTo>
                  <a:pt x="3589" y="199"/>
                </a:lnTo>
                <a:lnTo>
                  <a:pt x="3588" y="203"/>
                </a:lnTo>
                <a:lnTo>
                  <a:pt x="3587" y="207"/>
                </a:lnTo>
                <a:lnTo>
                  <a:pt x="3586" y="211"/>
                </a:lnTo>
                <a:lnTo>
                  <a:pt x="3585" y="214"/>
                </a:lnTo>
                <a:lnTo>
                  <a:pt x="3583" y="218"/>
                </a:lnTo>
                <a:lnTo>
                  <a:pt x="3581" y="221"/>
                </a:lnTo>
                <a:lnTo>
                  <a:pt x="3579" y="225"/>
                </a:lnTo>
                <a:lnTo>
                  <a:pt x="3573" y="231"/>
                </a:lnTo>
                <a:lnTo>
                  <a:pt x="3567" y="236"/>
                </a:lnTo>
                <a:lnTo>
                  <a:pt x="3559" y="241"/>
                </a:lnTo>
                <a:lnTo>
                  <a:pt x="3551" y="245"/>
                </a:lnTo>
                <a:lnTo>
                  <a:pt x="3542" y="248"/>
                </a:lnTo>
                <a:lnTo>
                  <a:pt x="3532" y="251"/>
                </a:lnTo>
                <a:lnTo>
                  <a:pt x="3521" y="252"/>
                </a:lnTo>
                <a:lnTo>
                  <a:pt x="3510" y="253"/>
                </a:lnTo>
                <a:lnTo>
                  <a:pt x="3502" y="252"/>
                </a:lnTo>
                <a:lnTo>
                  <a:pt x="3494" y="252"/>
                </a:lnTo>
                <a:lnTo>
                  <a:pt x="3486" y="250"/>
                </a:lnTo>
                <a:lnTo>
                  <a:pt x="3479" y="249"/>
                </a:lnTo>
                <a:lnTo>
                  <a:pt x="3472" y="247"/>
                </a:lnTo>
                <a:lnTo>
                  <a:pt x="3466" y="244"/>
                </a:lnTo>
                <a:lnTo>
                  <a:pt x="3460" y="241"/>
                </a:lnTo>
                <a:lnTo>
                  <a:pt x="3454" y="238"/>
                </a:lnTo>
                <a:lnTo>
                  <a:pt x="3449" y="234"/>
                </a:lnTo>
                <a:lnTo>
                  <a:pt x="3445" y="230"/>
                </a:lnTo>
                <a:lnTo>
                  <a:pt x="3441" y="225"/>
                </a:lnTo>
                <a:lnTo>
                  <a:pt x="3437" y="221"/>
                </a:lnTo>
                <a:lnTo>
                  <a:pt x="3434" y="215"/>
                </a:lnTo>
                <a:lnTo>
                  <a:pt x="3432" y="210"/>
                </a:lnTo>
                <a:lnTo>
                  <a:pt x="3430" y="204"/>
                </a:lnTo>
                <a:lnTo>
                  <a:pt x="3429" y="198"/>
                </a:lnTo>
                <a:lnTo>
                  <a:pt x="3478" y="195"/>
                </a:lnTo>
                <a:lnTo>
                  <a:pt x="3480" y="200"/>
                </a:lnTo>
                <a:lnTo>
                  <a:pt x="3482" y="205"/>
                </a:lnTo>
                <a:lnTo>
                  <a:pt x="3485" y="209"/>
                </a:lnTo>
                <a:lnTo>
                  <a:pt x="3489" y="212"/>
                </a:lnTo>
                <a:lnTo>
                  <a:pt x="3493" y="214"/>
                </a:lnTo>
                <a:lnTo>
                  <a:pt x="3498" y="216"/>
                </a:lnTo>
                <a:lnTo>
                  <a:pt x="3504" y="217"/>
                </a:lnTo>
                <a:lnTo>
                  <a:pt x="3510" y="217"/>
                </a:lnTo>
                <a:lnTo>
                  <a:pt x="3516" y="217"/>
                </a:lnTo>
                <a:lnTo>
                  <a:pt x="3522" y="216"/>
                </a:lnTo>
                <a:lnTo>
                  <a:pt x="3527" y="214"/>
                </a:lnTo>
                <a:lnTo>
                  <a:pt x="3529" y="213"/>
                </a:lnTo>
                <a:lnTo>
                  <a:pt x="3531" y="212"/>
                </a:lnTo>
                <a:lnTo>
                  <a:pt x="3535" y="209"/>
                </a:lnTo>
                <a:lnTo>
                  <a:pt x="3537" y="206"/>
                </a:lnTo>
                <a:lnTo>
                  <a:pt x="3538" y="205"/>
                </a:lnTo>
                <a:lnTo>
                  <a:pt x="3539" y="203"/>
                </a:lnTo>
                <a:lnTo>
                  <a:pt x="3539" y="199"/>
                </a:lnTo>
                <a:lnTo>
                  <a:pt x="3539" y="196"/>
                </a:lnTo>
                <a:lnTo>
                  <a:pt x="3538" y="193"/>
                </a:lnTo>
                <a:lnTo>
                  <a:pt x="3536" y="191"/>
                </a:lnTo>
                <a:lnTo>
                  <a:pt x="3533" y="188"/>
                </a:lnTo>
                <a:lnTo>
                  <a:pt x="3530" y="186"/>
                </a:lnTo>
                <a:lnTo>
                  <a:pt x="3526" y="184"/>
                </a:lnTo>
                <a:lnTo>
                  <a:pt x="3522" y="183"/>
                </a:lnTo>
                <a:lnTo>
                  <a:pt x="3516" y="182"/>
                </a:lnTo>
                <a:lnTo>
                  <a:pt x="3486" y="176"/>
                </a:lnTo>
                <a:lnTo>
                  <a:pt x="3480" y="174"/>
                </a:lnTo>
                <a:lnTo>
                  <a:pt x="3474" y="173"/>
                </a:lnTo>
                <a:lnTo>
                  <a:pt x="3463" y="169"/>
                </a:lnTo>
                <a:lnTo>
                  <a:pt x="3459" y="166"/>
                </a:lnTo>
                <a:lnTo>
                  <a:pt x="3455" y="164"/>
                </a:lnTo>
                <a:lnTo>
                  <a:pt x="3451" y="161"/>
                </a:lnTo>
                <a:lnTo>
                  <a:pt x="3447" y="158"/>
                </a:lnTo>
                <a:lnTo>
                  <a:pt x="3444" y="155"/>
                </a:lnTo>
                <a:lnTo>
                  <a:pt x="3442" y="151"/>
                </a:lnTo>
                <a:lnTo>
                  <a:pt x="3440" y="147"/>
                </a:lnTo>
                <a:lnTo>
                  <a:pt x="3437" y="143"/>
                </a:lnTo>
                <a:lnTo>
                  <a:pt x="3435" y="139"/>
                </a:lnTo>
                <a:lnTo>
                  <a:pt x="3434" y="135"/>
                </a:lnTo>
                <a:lnTo>
                  <a:pt x="3434" y="130"/>
                </a:lnTo>
                <a:lnTo>
                  <a:pt x="3434" y="125"/>
                </a:lnTo>
                <a:lnTo>
                  <a:pt x="3434" y="119"/>
                </a:lnTo>
                <a:lnTo>
                  <a:pt x="3435" y="113"/>
                </a:lnTo>
                <a:lnTo>
                  <a:pt x="3437" y="107"/>
                </a:lnTo>
                <a:lnTo>
                  <a:pt x="3440" y="102"/>
                </a:lnTo>
                <a:lnTo>
                  <a:pt x="3443" y="97"/>
                </a:lnTo>
                <a:lnTo>
                  <a:pt x="3446" y="93"/>
                </a:lnTo>
                <a:lnTo>
                  <a:pt x="3450" y="89"/>
                </a:lnTo>
                <a:lnTo>
                  <a:pt x="3455" y="85"/>
                </a:lnTo>
                <a:lnTo>
                  <a:pt x="3460" y="81"/>
                </a:lnTo>
                <a:lnTo>
                  <a:pt x="3466" y="78"/>
                </a:lnTo>
                <a:lnTo>
                  <a:pt x="3472" y="76"/>
                </a:lnTo>
                <a:lnTo>
                  <a:pt x="3479" y="74"/>
                </a:lnTo>
                <a:lnTo>
                  <a:pt x="3482" y="73"/>
                </a:lnTo>
                <a:lnTo>
                  <a:pt x="3486" y="72"/>
                </a:lnTo>
                <a:lnTo>
                  <a:pt x="3493" y="71"/>
                </a:lnTo>
                <a:lnTo>
                  <a:pt x="3501" y="70"/>
                </a:lnTo>
                <a:lnTo>
                  <a:pt x="3510" y="70"/>
                </a:lnTo>
                <a:lnTo>
                  <a:pt x="3518" y="70"/>
                </a:lnTo>
                <a:lnTo>
                  <a:pt x="3525" y="71"/>
                </a:lnTo>
                <a:lnTo>
                  <a:pt x="3533" y="72"/>
                </a:lnTo>
                <a:lnTo>
                  <a:pt x="3540" y="74"/>
                </a:lnTo>
                <a:lnTo>
                  <a:pt x="3546" y="76"/>
                </a:lnTo>
                <a:lnTo>
                  <a:pt x="3552" y="78"/>
                </a:lnTo>
                <a:lnTo>
                  <a:pt x="3557" y="81"/>
                </a:lnTo>
                <a:lnTo>
                  <a:pt x="3562" y="84"/>
                </a:lnTo>
                <a:lnTo>
                  <a:pt x="3567" y="88"/>
                </a:lnTo>
                <a:lnTo>
                  <a:pt x="3571" y="92"/>
                </a:lnTo>
                <a:lnTo>
                  <a:pt x="3575" y="96"/>
                </a:lnTo>
                <a:lnTo>
                  <a:pt x="3578" y="101"/>
                </a:lnTo>
                <a:lnTo>
                  <a:pt x="3580" y="106"/>
                </a:lnTo>
                <a:lnTo>
                  <a:pt x="3582" y="111"/>
                </a:lnTo>
                <a:lnTo>
                  <a:pt x="3584" y="117"/>
                </a:lnTo>
                <a:lnTo>
                  <a:pt x="3585" y="123"/>
                </a:lnTo>
                <a:close/>
                <a:moveTo>
                  <a:pt x="3714" y="72"/>
                </a:moveTo>
                <a:lnTo>
                  <a:pt x="3714" y="109"/>
                </a:lnTo>
                <a:lnTo>
                  <a:pt x="3680" y="109"/>
                </a:lnTo>
                <a:lnTo>
                  <a:pt x="3680" y="195"/>
                </a:lnTo>
                <a:lnTo>
                  <a:pt x="3681" y="199"/>
                </a:lnTo>
                <a:lnTo>
                  <a:pt x="3682" y="203"/>
                </a:lnTo>
                <a:lnTo>
                  <a:pt x="3682" y="205"/>
                </a:lnTo>
                <a:lnTo>
                  <a:pt x="3683" y="206"/>
                </a:lnTo>
                <a:lnTo>
                  <a:pt x="3685" y="208"/>
                </a:lnTo>
                <a:lnTo>
                  <a:pt x="3687" y="210"/>
                </a:lnTo>
                <a:lnTo>
                  <a:pt x="3690" y="211"/>
                </a:lnTo>
                <a:lnTo>
                  <a:pt x="3693" y="212"/>
                </a:lnTo>
                <a:lnTo>
                  <a:pt x="3697" y="212"/>
                </a:lnTo>
                <a:lnTo>
                  <a:pt x="3704" y="211"/>
                </a:lnTo>
                <a:lnTo>
                  <a:pt x="3709" y="210"/>
                </a:lnTo>
                <a:lnTo>
                  <a:pt x="3717" y="247"/>
                </a:lnTo>
                <a:lnTo>
                  <a:pt x="3707" y="250"/>
                </a:lnTo>
                <a:lnTo>
                  <a:pt x="3699" y="251"/>
                </a:lnTo>
                <a:lnTo>
                  <a:pt x="3690" y="252"/>
                </a:lnTo>
                <a:lnTo>
                  <a:pt x="3684" y="252"/>
                </a:lnTo>
                <a:lnTo>
                  <a:pt x="3678" y="251"/>
                </a:lnTo>
                <a:lnTo>
                  <a:pt x="3672" y="250"/>
                </a:lnTo>
                <a:lnTo>
                  <a:pt x="3666" y="249"/>
                </a:lnTo>
                <a:lnTo>
                  <a:pt x="3661" y="248"/>
                </a:lnTo>
                <a:lnTo>
                  <a:pt x="3656" y="245"/>
                </a:lnTo>
                <a:lnTo>
                  <a:pt x="3652" y="243"/>
                </a:lnTo>
                <a:lnTo>
                  <a:pt x="3647" y="240"/>
                </a:lnTo>
                <a:lnTo>
                  <a:pt x="3644" y="237"/>
                </a:lnTo>
                <a:lnTo>
                  <a:pt x="3640" y="233"/>
                </a:lnTo>
                <a:lnTo>
                  <a:pt x="3638" y="229"/>
                </a:lnTo>
                <a:lnTo>
                  <a:pt x="3635" y="224"/>
                </a:lnTo>
                <a:lnTo>
                  <a:pt x="3634" y="219"/>
                </a:lnTo>
                <a:lnTo>
                  <a:pt x="3632" y="213"/>
                </a:lnTo>
                <a:lnTo>
                  <a:pt x="3632" y="208"/>
                </a:lnTo>
                <a:lnTo>
                  <a:pt x="3631" y="201"/>
                </a:lnTo>
                <a:lnTo>
                  <a:pt x="3631" y="109"/>
                </a:lnTo>
                <a:lnTo>
                  <a:pt x="3607" y="109"/>
                </a:lnTo>
                <a:lnTo>
                  <a:pt x="3607" y="72"/>
                </a:lnTo>
                <a:lnTo>
                  <a:pt x="3631" y="72"/>
                </a:lnTo>
                <a:lnTo>
                  <a:pt x="3631" y="30"/>
                </a:lnTo>
                <a:lnTo>
                  <a:pt x="3680" y="30"/>
                </a:lnTo>
                <a:lnTo>
                  <a:pt x="3680" y="72"/>
                </a:lnTo>
                <a:lnTo>
                  <a:pt x="3714" y="72"/>
                </a:lnTo>
                <a:close/>
                <a:moveTo>
                  <a:pt x="3821" y="253"/>
                </a:moveTo>
                <a:lnTo>
                  <a:pt x="3808" y="252"/>
                </a:lnTo>
                <a:lnTo>
                  <a:pt x="3801" y="251"/>
                </a:lnTo>
                <a:lnTo>
                  <a:pt x="3796" y="250"/>
                </a:lnTo>
                <a:lnTo>
                  <a:pt x="3784" y="246"/>
                </a:lnTo>
                <a:lnTo>
                  <a:pt x="3779" y="244"/>
                </a:lnTo>
                <a:lnTo>
                  <a:pt x="3774" y="241"/>
                </a:lnTo>
                <a:lnTo>
                  <a:pt x="3765" y="235"/>
                </a:lnTo>
                <a:lnTo>
                  <a:pt x="3761" y="231"/>
                </a:lnTo>
                <a:lnTo>
                  <a:pt x="3757" y="227"/>
                </a:lnTo>
                <a:lnTo>
                  <a:pt x="3750" y="219"/>
                </a:lnTo>
                <a:lnTo>
                  <a:pt x="3747" y="214"/>
                </a:lnTo>
                <a:lnTo>
                  <a:pt x="3744" y="209"/>
                </a:lnTo>
                <a:lnTo>
                  <a:pt x="3740" y="198"/>
                </a:lnTo>
                <a:lnTo>
                  <a:pt x="3738" y="193"/>
                </a:lnTo>
                <a:lnTo>
                  <a:pt x="3736" y="187"/>
                </a:lnTo>
                <a:lnTo>
                  <a:pt x="3735" y="181"/>
                </a:lnTo>
                <a:lnTo>
                  <a:pt x="3734" y="175"/>
                </a:lnTo>
                <a:lnTo>
                  <a:pt x="3734" y="168"/>
                </a:lnTo>
                <a:lnTo>
                  <a:pt x="3734" y="161"/>
                </a:lnTo>
                <a:lnTo>
                  <a:pt x="3734" y="155"/>
                </a:lnTo>
                <a:lnTo>
                  <a:pt x="3734" y="148"/>
                </a:lnTo>
                <a:lnTo>
                  <a:pt x="3735" y="142"/>
                </a:lnTo>
                <a:lnTo>
                  <a:pt x="3736" y="136"/>
                </a:lnTo>
                <a:lnTo>
                  <a:pt x="3740" y="124"/>
                </a:lnTo>
                <a:lnTo>
                  <a:pt x="3742" y="119"/>
                </a:lnTo>
                <a:lnTo>
                  <a:pt x="3744" y="114"/>
                </a:lnTo>
                <a:lnTo>
                  <a:pt x="3750" y="104"/>
                </a:lnTo>
                <a:lnTo>
                  <a:pt x="3753" y="99"/>
                </a:lnTo>
                <a:lnTo>
                  <a:pt x="3757" y="95"/>
                </a:lnTo>
                <a:lnTo>
                  <a:pt x="3761" y="91"/>
                </a:lnTo>
                <a:lnTo>
                  <a:pt x="3765" y="88"/>
                </a:lnTo>
                <a:lnTo>
                  <a:pt x="3770" y="85"/>
                </a:lnTo>
                <a:lnTo>
                  <a:pt x="3774" y="82"/>
                </a:lnTo>
                <a:lnTo>
                  <a:pt x="3779" y="79"/>
                </a:lnTo>
                <a:lnTo>
                  <a:pt x="3784" y="77"/>
                </a:lnTo>
                <a:lnTo>
                  <a:pt x="3790" y="75"/>
                </a:lnTo>
                <a:lnTo>
                  <a:pt x="3796" y="73"/>
                </a:lnTo>
                <a:lnTo>
                  <a:pt x="3801" y="72"/>
                </a:lnTo>
                <a:lnTo>
                  <a:pt x="3808" y="71"/>
                </a:lnTo>
                <a:lnTo>
                  <a:pt x="3821" y="70"/>
                </a:lnTo>
                <a:lnTo>
                  <a:pt x="3834" y="71"/>
                </a:lnTo>
                <a:lnTo>
                  <a:pt x="3840" y="72"/>
                </a:lnTo>
                <a:lnTo>
                  <a:pt x="3846" y="73"/>
                </a:lnTo>
                <a:lnTo>
                  <a:pt x="3857" y="77"/>
                </a:lnTo>
                <a:lnTo>
                  <a:pt x="3862" y="79"/>
                </a:lnTo>
                <a:lnTo>
                  <a:pt x="3867" y="82"/>
                </a:lnTo>
                <a:lnTo>
                  <a:pt x="3876" y="88"/>
                </a:lnTo>
                <a:lnTo>
                  <a:pt x="3880" y="91"/>
                </a:lnTo>
                <a:lnTo>
                  <a:pt x="3884" y="95"/>
                </a:lnTo>
                <a:lnTo>
                  <a:pt x="3891" y="104"/>
                </a:lnTo>
                <a:lnTo>
                  <a:pt x="3894" y="109"/>
                </a:lnTo>
                <a:lnTo>
                  <a:pt x="3897" y="114"/>
                </a:lnTo>
                <a:lnTo>
                  <a:pt x="3903" y="124"/>
                </a:lnTo>
                <a:lnTo>
                  <a:pt x="3904" y="130"/>
                </a:lnTo>
                <a:lnTo>
                  <a:pt x="3906" y="136"/>
                </a:lnTo>
                <a:lnTo>
                  <a:pt x="3907" y="142"/>
                </a:lnTo>
                <a:lnTo>
                  <a:pt x="3908" y="148"/>
                </a:lnTo>
                <a:lnTo>
                  <a:pt x="3908" y="155"/>
                </a:lnTo>
                <a:lnTo>
                  <a:pt x="3909" y="161"/>
                </a:lnTo>
                <a:lnTo>
                  <a:pt x="3908" y="168"/>
                </a:lnTo>
                <a:lnTo>
                  <a:pt x="3908" y="175"/>
                </a:lnTo>
                <a:lnTo>
                  <a:pt x="3907" y="181"/>
                </a:lnTo>
                <a:lnTo>
                  <a:pt x="3906" y="187"/>
                </a:lnTo>
                <a:lnTo>
                  <a:pt x="3903" y="198"/>
                </a:lnTo>
                <a:lnTo>
                  <a:pt x="3900" y="204"/>
                </a:lnTo>
                <a:lnTo>
                  <a:pt x="3897" y="209"/>
                </a:lnTo>
                <a:lnTo>
                  <a:pt x="3891" y="219"/>
                </a:lnTo>
                <a:lnTo>
                  <a:pt x="3888" y="223"/>
                </a:lnTo>
                <a:lnTo>
                  <a:pt x="3884" y="227"/>
                </a:lnTo>
                <a:lnTo>
                  <a:pt x="3880" y="231"/>
                </a:lnTo>
                <a:lnTo>
                  <a:pt x="3876" y="235"/>
                </a:lnTo>
                <a:lnTo>
                  <a:pt x="3872" y="238"/>
                </a:lnTo>
                <a:lnTo>
                  <a:pt x="3867" y="241"/>
                </a:lnTo>
                <a:lnTo>
                  <a:pt x="3862" y="244"/>
                </a:lnTo>
                <a:lnTo>
                  <a:pt x="3857" y="246"/>
                </a:lnTo>
                <a:lnTo>
                  <a:pt x="3851" y="248"/>
                </a:lnTo>
                <a:lnTo>
                  <a:pt x="3846" y="250"/>
                </a:lnTo>
                <a:lnTo>
                  <a:pt x="3840" y="251"/>
                </a:lnTo>
                <a:lnTo>
                  <a:pt x="3834" y="252"/>
                </a:lnTo>
                <a:lnTo>
                  <a:pt x="3821" y="253"/>
                </a:lnTo>
                <a:close/>
                <a:moveTo>
                  <a:pt x="3821" y="215"/>
                </a:moveTo>
                <a:lnTo>
                  <a:pt x="3825" y="214"/>
                </a:lnTo>
                <a:lnTo>
                  <a:pt x="3829" y="214"/>
                </a:lnTo>
                <a:lnTo>
                  <a:pt x="3833" y="212"/>
                </a:lnTo>
                <a:lnTo>
                  <a:pt x="3837" y="211"/>
                </a:lnTo>
                <a:lnTo>
                  <a:pt x="3840" y="209"/>
                </a:lnTo>
                <a:lnTo>
                  <a:pt x="3843" y="206"/>
                </a:lnTo>
                <a:lnTo>
                  <a:pt x="3846" y="203"/>
                </a:lnTo>
                <a:lnTo>
                  <a:pt x="3848" y="199"/>
                </a:lnTo>
                <a:lnTo>
                  <a:pt x="3851" y="195"/>
                </a:lnTo>
                <a:lnTo>
                  <a:pt x="3852" y="191"/>
                </a:lnTo>
                <a:lnTo>
                  <a:pt x="3854" y="187"/>
                </a:lnTo>
                <a:lnTo>
                  <a:pt x="3855" y="182"/>
                </a:lnTo>
                <a:lnTo>
                  <a:pt x="3857" y="172"/>
                </a:lnTo>
                <a:lnTo>
                  <a:pt x="3858" y="167"/>
                </a:lnTo>
                <a:lnTo>
                  <a:pt x="3858" y="161"/>
                </a:lnTo>
                <a:lnTo>
                  <a:pt x="3857" y="150"/>
                </a:lnTo>
                <a:lnTo>
                  <a:pt x="3855" y="140"/>
                </a:lnTo>
                <a:lnTo>
                  <a:pt x="3854" y="135"/>
                </a:lnTo>
                <a:lnTo>
                  <a:pt x="3852" y="131"/>
                </a:lnTo>
                <a:lnTo>
                  <a:pt x="3848" y="123"/>
                </a:lnTo>
                <a:lnTo>
                  <a:pt x="3846" y="119"/>
                </a:lnTo>
                <a:lnTo>
                  <a:pt x="3843" y="116"/>
                </a:lnTo>
                <a:lnTo>
                  <a:pt x="3840" y="113"/>
                </a:lnTo>
                <a:lnTo>
                  <a:pt x="3837" y="111"/>
                </a:lnTo>
                <a:lnTo>
                  <a:pt x="3833" y="110"/>
                </a:lnTo>
                <a:lnTo>
                  <a:pt x="3829" y="108"/>
                </a:lnTo>
                <a:lnTo>
                  <a:pt x="3825" y="108"/>
                </a:lnTo>
                <a:lnTo>
                  <a:pt x="3821" y="107"/>
                </a:lnTo>
                <a:lnTo>
                  <a:pt x="3816" y="108"/>
                </a:lnTo>
                <a:lnTo>
                  <a:pt x="3812" y="108"/>
                </a:lnTo>
                <a:lnTo>
                  <a:pt x="3808" y="110"/>
                </a:lnTo>
                <a:lnTo>
                  <a:pt x="3805" y="111"/>
                </a:lnTo>
                <a:lnTo>
                  <a:pt x="3801" y="113"/>
                </a:lnTo>
                <a:lnTo>
                  <a:pt x="3798" y="116"/>
                </a:lnTo>
                <a:lnTo>
                  <a:pt x="3795" y="119"/>
                </a:lnTo>
                <a:lnTo>
                  <a:pt x="3793" y="123"/>
                </a:lnTo>
                <a:lnTo>
                  <a:pt x="3789" y="131"/>
                </a:lnTo>
                <a:lnTo>
                  <a:pt x="3787" y="135"/>
                </a:lnTo>
                <a:lnTo>
                  <a:pt x="3786" y="140"/>
                </a:lnTo>
                <a:lnTo>
                  <a:pt x="3785" y="145"/>
                </a:lnTo>
                <a:lnTo>
                  <a:pt x="3784" y="150"/>
                </a:lnTo>
                <a:lnTo>
                  <a:pt x="3784" y="155"/>
                </a:lnTo>
                <a:lnTo>
                  <a:pt x="3783" y="161"/>
                </a:lnTo>
                <a:lnTo>
                  <a:pt x="3784" y="172"/>
                </a:lnTo>
                <a:lnTo>
                  <a:pt x="3786" y="182"/>
                </a:lnTo>
                <a:lnTo>
                  <a:pt x="3787" y="187"/>
                </a:lnTo>
                <a:lnTo>
                  <a:pt x="3789" y="191"/>
                </a:lnTo>
                <a:lnTo>
                  <a:pt x="3791" y="195"/>
                </a:lnTo>
                <a:lnTo>
                  <a:pt x="3793" y="199"/>
                </a:lnTo>
                <a:lnTo>
                  <a:pt x="3795" y="203"/>
                </a:lnTo>
                <a:lnTo>
                  <a:pt x="3798" y="206"/>
                </a:lnTo>
                <a:lnTo>
                  <a:pt x="3801" y="209"/>
                </a:lnTo>
                <a:lnTo>
                  <a:pt x="3805" y="211"/>
                </a:lnTo>
                <a:lnTo>
                  <a:pt x="3808" y="212"/>
                </a:lnTo>
                <a:lnTo>
                  <a:pt x="3812" y="214"/>
                </a:lnTo>
                <a:lnTo>
                  <a:pt x="3816" y="214"/>
                </a:lnTo>
                <a:lnTo>
                  <a:pt x="3821" y="215"/>
                </a:lnTo>
                <a:close/>
                <a:moveTo>
                  <a:pt x="1623" y="930"/>
                </a:moveTo>
                <a:lnTo>
                  <a:pt x="1569" y="930"/>
                </a:lnTo>
                <a:lnTo>
                  <a:pt x="1651" y="694"/>
                </a:lnTo>
                <a:lnTo>
                  <a:pt x="1715" y="694"/>
                </a:lnTo>
                <a:lnTo>
                  <a:pt x="1797" y="930"/>
                </a:lnTo>
                <a:lnTo>
                  <a:pt x="1743" y="930"/>
                </a:lnTo>
                <a:lnTo>
                  <a:pt x="1726" y="876"/>
                </a:lnTo>
                <a:lnTo>
                  <a:pt x="1641" y="876"/>
                </a:lnTo>
                <a:lnTo>
                  <a:pt x="1623" y="930"/>
                </a:lnTo>
                <a:close/>
                <a:moveTo>
                  <a:pt x="1653" y="837"/>
                </a:moveTo>
                <a:lnTo>
                  <a:pt x="1713" y="837"/>
                </a:lnTo>
                <a:lnTo>
                  <a:pt x="1684" y="748"/>
                </a:lnTo>
                <a:lnTo>
                  <a:pt x="1653" y="837"/>
                </a:lnTo>
                <a:close/>
                <a:moveTo>
                  <a:pt x="1874" y="933"/>
                </a:moveTo>
                <a:lnTo>
                  <a:pt x="1867" y="933"/>
                </a:lnTo>
                <a:lnTo>
                  <a:pt x="1861" y="932"/>
                </a:lnTo>
                <a:lnTo>
                  <a:pt x="1856" y="931"/>
                </a:lnTo>
                <a:lnTo>
                  <a:pt x="1850" y="930"/>
                </a:lnTo>
                <a:lnTo>
                  <a:pt x="1845" y="928"/>
                </a:lnTo>
                <a:lnTo>
                  <a:pt x="1840" y="926"/>
                </a:lnTo>
                <a:lnTo>
                  <a:pt x="1836" y="923"/>
                </a:lnTo>
                <a:lnTo>
                  <a:pt x="1832" y="920"/>
                </a:lnTo>
                <a:lnTo>
                  <a:pt x="1828" y="916"/>
                </a:lnTo>
                <a:lnTo>
                  <a:pt x="1824" y="913"/>
                </a:lnTo>
                <a:lnTo>
                  <a:pt x="1821" y="908"/>
                </a:lnTo>
                <a:lnTo>
                  <a:pt x="1820" y="906"/>
                </a:lnTo>
                <a:lnTo>
                  <a:pt x="1819" y="903"/>
                </a:lnTo>
                <a:lnTo>
                  <a:pt x="1817" y="898"/>
                </a:lnTo>
                <a:lnTo>
                  <a:pt x="1816" y="893"/>
                </a:lnTo>
                <a:lnTo>
                  <a:pt x="1815" y="887"/>
                </a:lnTo>
                <a:lnTo>
                  <a:pt x="1815" y="880"/>
                </a:lnTo>
                <a:lnTo>
                  <a:pt x="1815" y="871"/>
                </a:lnTo>
                <a:lnTo>
                  <a:pt x="1817" y="863"/>
                </a:lnTo>
                <a:lnTo>
                  <a:pt x="1818" y="859"/>
                </a:lnTo>
                <a:lnTo>
                  <a:pt x="1820" y="856"/>
                </a:lnTo>
                <a:lnTo>
                  <a:pt x="1824" y="849"/>
                </a:lnTo>
                <a:lnTo>
                  <a:pt x="1827" y="847"/>
                </a:lnTo>
                <a:lnTo>
                  <a:pt x="1829" y="844"/>
                </a:lnTo>
                <a:lnTo>
                  <a:pt x="1832" y="842"/>
                </a:lnTo>
                <a:lnTo>
                  <a:pt x="1835" y="840"/>
                </a:lnTo>
                <a:lnTo>
                  <a:pt x="1838" y="838"/>
                </a:lnTo>
                <a:lnTo>
                  <a:pt x="1841" y="836"/>
                </a:lnTo>
                <a:lnTo>
                  <a:pt x="1845" y="834"/>
                </a:lnTo>
                <a:lnTo>
                  <a:pt x="1849" y="833"/>
                </a:lnTo>
                <a:lnTo>
                  <a:pt x="1856" y="831"/>
                </a:lnTo>
                <a:lnTo>
                  <a:pt x="1864" y="829"/>
                </a:lnTo>
                <a:lnTo>
                  <a:pt x="1873" y="827"/>
                </a:lnTo>
                <a:lnTo>
                  <a:pt x="1881" y="826"/>
                </a:lnTo>
                <a:lnTo>
                  <a:pt x="1901" y="824"/>
                </a:lnTo>
                <a:lnTo>
                  <a:pt x="1908" y="822"/>
                </a:lnTo>
                <a:lnTo>
                  <a:pt x="1914" y="821"/>
                </a:lnTo>
                <a:lnTo>
                  <a:pt x="1918" y="820"/>
                </a:lnTo>
                <a:lnTo>
                  <a:pt x="1920" y="818"/>
                </a:lnTo>
                <a:lnTo>
                  <a:pt x="1922" y="817"/>
                </a:lnTo>
                <a:lnTo>
                  <a:pt x="1923" y="816"/>
                </a:lnTo>
                <a:lnTo>
                  <a:pt x="1923" y="814"/>
                </a:lnTo>
                <a:lnTo>
                  <a:pt x="1924" y="812"/>
                </a:lnTo>
                <a:lnTo>
                  <a:pt x="1924" y="810"/>
                </a:lnTo>
                <a:lnTo>
                  <a:pt x="1924" y="805"/>
                </a:lnTo>
                <a:lnTo>
                  <a:pt x="1922" y="800"/>
                </a:lnTo>
                <a:lnTo>
                  <a:pt x="1921" y="798"/>
                </a:lnTo>
                <a:lnTo>
                  <a:pt x="1920" y="796"/>
                </a:lnTo>
                <a:lnTo>
                  <a:pt x="1919" y="794"/>
                </a:lnTo>
                <a:lnTo>
                  <a:pt x="1917" y="793"/>
                </a:lnTo>
                <a:lnTo>
                  <a:pt x="1913" y="790"/>
                </a:lnTo>
                <a:lnTo>
                  <a:pt x="1909" y="788"/>
                </a:lnTo>
                <a:lnTo>
                  <a:pt x="1904" y="787"/>
                </a:lnTo>
                <a:lnTo>
                  <a:pt x="1898" y="787"/>
                </a:lnTo>
                <a:lnTo>
                  <a:pt x="1892" y="787"/>
                </a:lnTo>
                <a:lnTo>
                  <a:pt x="1886" y="788"/>
                </a:lnTo>
                <a:lnTo>
                  <a:pt x="1881" y="790"/>
                </a:lnTo>
                <a:lnTo>
                  <a:pt x="1877" y="792"/>
                </a:lnTo>
                <a:lnTo>
                  <a:pt x="1873" y="795"/>
                </a:lnTo>
                <a:lnTo>
                  <a:pt x="1870" y="799"/>
                </a:lnTo>
                <a:lnTo>
                  <a:pt x="1868" y="803"/>
                </a:lnTo>
                <a:lnTo>
                  <a:pt x="1867" y="805"/>
                </a:lnTo>
                <a:lnTo>
                  <a:pt x="1866" y="807"/>
                </a:lnTo>
                <a:lnTo>
                  <a:pt x="1821" y="803"/>
                </a:lnTo>
                <a:lnTo>
                  <a:pt x="1823" y="797"/>
                </a:lnTo>
                <a:lnTo>
                  <a:pt x="1825" y="792"/>
                </a:lnTo>
                <a:lnTo>
                  <a:pt x="1827" y="787"/>
                </a:lnTo>
                <a:lnTo>
                  <a:pt x="1830" y="782"/>
                </a:lnTo>
                <a:lnTo>
                  <a:pt x="1833" y="777"/>
                </a:lnTo>
                <a:lnTo>
                  <a:pt x="1837" y="773"/>
                </a:lnTo>
                <a:lnTo>
                  <a:pt x="1841" y="769"/>
                </a:lnTo>
                <a:lnTo>
                  <a:pt x="1846" y="765"/>
                </a:lnTo>
                <a:lnTo>
                  <a:pt x="1851" y="762"/>
                </a:lnTo>
                <a:lnTo>
                  <a:pt x="1857" y="759"/>
                </a:lnTo>
                <a:lnTo>
                  <a:pt x="1863" y="756"/>
                </a:lnTo>
                <a:lnTo>
                  <a:pt x="1869" y="754"/>
                </a:lnTo>
                <a:lnTo>
                  <a:pt x="1876" y="753"/>
                </a:lnTo>
                <a:lnTo>
                  <a:pt x="1883" y="752"/>
                </a:lnTo>
                <a:lnTo>
                  <a:pt x="1890" y="751"/>
                </a:lnTo>
                <a:lnTo>
                  <a:pt x="1898" y="751"/>
                </a:lnTo>
                <a:lnTo>
                  <a:pt x="1908" y="751"/>
                </a:lnTo>
                <a:lnTo>
                  <a:pt x="1917" y="752"/>
                </a:lnTo>
                <a:lnTo>
                  <a:pt x="1926" y="754"/>
                </a:lnTo>
                <a:lnTo>
                  <a:pt x="1935" y="757"/>
                </a:lnTo>
                <a:lnTo>
                  <a:pt x="1943" y="761"/>
                </a:lnTo>
                <a:lnTo>
                  <a:pt x="1947" y="763"/>
                </a:lnTo>
                <a:lnTo>
                  <a:pt x="1950" y="765"/>
                </a:lnTo>
                <a:lnTo>
                  <a:pt x="1957" y="770"/>
                </a:lnTo>
                <a:lnTo>
                  <a:pt x="1963" y="776"/>
                </a:lnTo>
                <a:lnTo>
                  <a:pt x="1965" y="780"/>
                </a:lnTo>
                <a:lnTo>
                  <a:pt x="1967" y="784"/>
                </a:lnTo>
                <a:lnTo>
                  <a:pt x="1969" y="787"/>
                </a:lnTo>
                <a:lnTo>
                  <a:pt x="1970" y="792"/>
                </a:lnTo>
                <a:lnTo>
                  <a:pt x="1972" y="796"/>
                </a:lnTo>
                <a:lnTo>
                  <a:pt x="1972" y="801"/>
                </a:lnTo>
                <a:lnTo>
                  <a:pt x="1973" y="806"/>
                </a:lnTo>
                <a:lnTo>
                  <a:pt x="1973" y="811"/>
                </a:lnTo>
                <a:lnTo>
                  <a:pt x="1973" y="930"/>
                </a:lnTo>
                <a:lnTo>
                  <a:pt x="1927" y="930"/>
                </a:lnTo>
                <a:lnTo>
                  <a:pt x="1927" y="905"/>
                </a:lnTo>
                <a:lnTo>
                  <a:pt x="1922" y="911"/>
                </a:lnTo>
                <a:lnTo>
                  <a:pt x="1917" y="917"/>
                </a:lnTo>
                <a:lnTo>
                  <a:pt x="1912" y="921"/>
                </a:lnTo>
                <a:lnTo>
                  <a:pt x="1906" y="925"/>
                </a:lnTo>
                <a:lnTo>
                  <a:pt x="1899" y="929"/>
                </a:lnTo>
                <a:lnTo>
                  <a:pt x="1891" y="931"/>
                </a:lnTo>
                <a:lnTo>
                  <a:pt x="1887" y="932"/>
                </a:lnTo>
                <a:lnTo>
                  <a:pt x="1883" y="933"/>
                </a:lnTo>
                <a:lnTo>
                  <a:pt x="1874" y="933"/>
                </a:lnTo>
                <a:close/>
                <a:moveTo>
                  <a:pt x="1888" y="899"/>
                </a:moveTo>
                <a:lnTo>
                  <a:pt x="1895" y="899"/>
                </a:lnTo>
                <a:lnTo>
                  <a:pt x="1902" y="897"/>
                </a:lnTo>
                <a:lnTo>
                  <a:pt x="1905" y="896"/>
                </a:lnTo>
                <a:lnTo>
                  <a:pt x="1908" y="894"/>
                </a:lnTo>
                <a:lnTo>
                  <a:pt x="1914" y="890"/>
                </a:lnTo>
                <a:lnTo>
                  <a:pt x="1916" y="888"/>
                </a:lnTo>
                <a:lnTo>
                  <a:pt x="1919" y="885"/>
                </a:lnTo>
                <a:lnTo>
                  <a:pt x="1922" y="879"/>
                </a:lnTo>
                <a:lnTo>
                  <a:pt x="1924" y="873"/>
                </a:lnTo>
                <a:lnTo>
                  <a:pt x="1924" y="870"/>
                </a:lnTo>
                <a:lnTo>
                  <a:pt x="1924" y="867"/>
                </a:lnTo>
                <a:lnTo>
                  <a:pt x="1924" y="848"/>
                </a:lnTo>
                <a:lnTo>
                  <a:pt x="1921" y="850"/>
                </a:lnTo>
                <a:lnTo>
                  <a:pt x="1915" y="851"/>
                </a:lnTo>
                <a:lnTo>
                  <a:pt x="1903" y="854"/>
                </a:lnTo>
                <a:lnTo>
                  <a:pt x="1890" y="856"/>
                </a:lnTo>
                <a:lnTo>
                  <a:pt x="1884" y="857"/>
                </a:lnTo>
                <a:lnTo>
                  <a:pt x="1879" y="859"/>
                </a:lnTo>
                <a:lnTo>
                  <a:pt x="1874" y="861"/>
                </a:lnTo>
                <a:lnTo>
                  <a:pt x="1870" y="863"/>
                </a:lnTo>
                <a:lnTo>
                  <a:pt x="1866" y="866"/>
                </a:lnTo>
                <a:lnTo>
                  <a:pt x="1864" y="870"/>
                </a:lnTo>
                <a:lnTo>
                  <a:pt x="1863" y="872"/>
                </a:lnTo>
                <a:lnTo>
                  <a:pt x="1862" y="874"/>
                </a:lnTo>
                <a:lnTo>
                  <a:pt x="1862" y="879"/>
                </a:lnTo>
                <a:lnTo>
                  <a:pt x="1862" y="884"/>
                </a:lnTo>
                <a:lnTo>
                  <a:pt x="1863" y="888"/>
                </a:lnTo>
                <a:lnTo>
                  <a:pt x="1865" y="890"/>
                </a:lnTo>
                <a:lnTo>
                  <a:pt x="1866" y="891"/>
                </a:lnTo>
                <a:lnTo>
                  <a:pt x="1869" y="894"/>
                </a:lnTo>
                <a:lnTo>
                  <a:pt x="1873" y="896"/>
                </a:lnTo>
                <a:lnTo>
                  <a:pt x="1875" y="897"/>
                </a:lnTo>
                <a:lnTo>
                  <a:pt x="1877" y="898"/>
                </a:lnTo>
                <a:lnTo>
                  <a:pt x="1882" y="899"/>
                </a:lnTo>
                <a:lnTo>
                  <a:pt x="1888" y="899"/>
                </a:lnTo>
                <a:close/>
                <a:moveTo>
                  <a:pt x="2063" y="930"/>
                </a:moveTo>
                <a:lnTo>
                  <a:pt x="2013" y="930"/>
                </a:lnTo>
                <a:lnTo>
                  <a:pt x="2013" y="694"/>
                </a:lnTo>
                <a:lnTo>
                  <a:pt x="2063" y="694"/>
                </a:lnTo>
                <a:lnTo>
                  <a:pt x="2063" y="930"/>
                </a:lnTo>
                <a:close/>
                <a:moveTo>
                  <a:pt x="2197" y="753"/>
                </a:moveTo>
                <a:lnTo>
                  <a:pt x="2197" y="790"/>
                </a:lnTo>
                <a:lnTo>
                  <a:pt x="2164" y="790"/>
                </a:lnTo>
                <a:lnTo>
                  <a:pt x="2164" y="876"/>
                </a:lnTo>
                <a:lnTo>
                  <a:pt x="2164" y="880"/>
                </a:lnTo>
                <a:lnTo>
                  <a:pt x="2165" y="884"/>
                </a:lnTo>
                <a:lnTo>
                  <a:pt x="2166" y="886"/>
                </a:lnTo>
                <a:lnTo>
                  <a:pt x="2167" y="887"/>
                </a:lnTo>
                <a:lnTo>
                  <a:pt x="2169" y="889"/>
                </a:lnTo>
                <a:lnTo>
                  <a:pt x="2171" y="891"/>
                </a:lnTo>
                <a:lnTo>
                  <a:pt x="2174" y="892"/>
                </a:lnTo>
                <a:lnTo>
                  <a:pt x="2177" y="893"/>
                </a:lnTo>
                <a:lnTo>
                  <a:pt x="2181" y="893"/>
                </a:lnTo>
                <a:lnTo>
                  <a:pt x="2188" y="892"/>
                </a:lnTo>
                <a:lnTo>
                  <a:pt x="2193" y="891"/>
                </a:lnTo>
                <a:lnTo>
                  <a:pt x="2201" y="928"/>
                </a:lnTo>
                <a:lnTo>
                  <a:pt x="2190" y="930"/>
                </a:lnTo>
                <a:lnTo>
                  <a:pt x="2183" y="932"/>
                </a:lnTo>
                <a:lnTo>
                  <a:pt x="2174" y="932"/>
                </a:lnTo>
                <a:lnTo>
                  <a:pt x="2168" y="932"/>
                </a:lnTo>
                <a:lnTo>
                  <a:pt x="2161" y="932"/>
                </a:lnTo>
                <a:lnTo>
                  <a:pt x="2156" y="931"/>
                </a:lnTo>
                <a:lnTo>
                  <a:pt x="2150" y="930"/>
                </a:lnTo>
                <a:lnTo>
                  <a:pt x="2145" y="928"/>
                </a:lnTo>
                <a:lnTo>
                  <a:pt x="2140" y="926"/>
                </a:lnTo>
                <a:lnTo>
                  <a:pt x="2135" y="924"/>
                </a:lnTo>
                <a:lnTo>
                  <a:pt x="2131" y="921"/>
                </a:lnTo>
                <a:lnTo>
                  <a:pt x="2127" y="917"/>
                </a:lnTo>
                <a:lnTo>
                  <a:pt x="2124" y="914"/>
                </a:lnTo>
                <a:lnTo>
                  <a:pt x="2121" y="909"/>
                </a:lnTo>
                <a:lnTo>
                  <a:pt x="2119" y="905"/>
                </a:lnTo>
                <a:lnTo>
                  <a:pt x="2117" y="900"/>
                </a:lnTo>
                <a:lnTo>
                  <a:pt x="2116" y="894"/>
                </a:lnTo>
                <a:lnTo>
                  <a:pt x="2115" y="888"/>
                </a:lnTo>
                <a:lnTo>
                  <a:pt x="2115" y="882"/>
                </a:lnTo>
                <a:lnTo>
                  <a:pt x="2115" y="790"/>
                </a:lnTo>
                <a:lnTo>
                  <a:pt x="2091" y="790"/>
                </a:lnTo>
                <a:lnTo>
                  <a:pt x="2091" y="753"/>
                </a:lnTo>
                <a:lnTo>
                  <a:pt x="2115" y="753"/>
                </a:lnTo>
                <a:lnTo>
                  <a:pt x="2115" y="711"/>
                </a:lnTo>
                <a:lnTo>
                  <a:pt x="2164" y="711"/>
                </a:lnTo>
                <a:lnTo>
                  <a:pt x="2164" y="753"/>
                </a:lnTo>
                <a:lnTo>
                  <a:pt x="2197" y="753"/>
                </a:lnTo>
                <a:close/>
                <a:moveTo>
                  <a:pt x="2304" y="933"/>
                </a:moveTo>
                <a:lnTo>
                  <a:pt x="2291" y="933"/>
                </a:lnTo>
                <a:lnTo>
                  <a:pt x="2285" y="932"/>
                </a:lnTo>
                <a:lnTo>
                  <a:pt x="2279" y="930"/>
                </a:lnTo>
                <a:lnTo>
                  <a:pt x="2268" y="927"/>
                </a:lnTo>
                <a:lnTo>
                  <a:pt x="2263" y="925"/>
                </a:lnTo>
                <a:lnTo>
                  <a:pt x="2258" y="922"/>
                </a:lnTo>
                <a:lnTo>
                  <a:pt x="2249" y="916"/>
                </a:lnTo>
                <a:lnTo>
                  <a:pt x="2245" y="912"/>
                </a:lnTo>
                <a:lnTo>
                  <a:pt x="2241" y="908"/>
                </a:lnTo>
                <a:lnTo>
                  <a:pt x="2234" y="900"/>
                </a:lnTo>
                <a:lnTo>
                  <a:pt x="2231" y="895"/>
                </a:lnTo>
                <a:lnTo>
                  <a:pt x="2228" y="890"/>
                </a:lnTo>
                <a:lnTo>
                  <a:pt x="2223" y="879"/>
                </a:lnTo>
                <a:lnTo>
                  <a:pt x="2221" y="874"/>
                </a:lnTo>
                <a:lnTo>
                  <a:pt x="2220" y="868"/>
                </a:lnTo>
                <a:lnTo>
                  <a:pt x="2219" y="862"/>
                </a:lnTo>
                <a:lnTo>
                  <a:pt x="2218" y="855"/>
                </a:lnTo>
                <a:lnTo>
                  <a:pt x="2218" y="849"/>
                </a:lnTo>
                <a:lnTo>
                  <a:pt x="2217" y="842"/>
                </a:lnTo>
                <a:lnTo>
                  <a:pt x="2218" y="835"/>
                </a:lnTo>
                <a:lnTo>
                  <a:pt x="2218" y="829"/>
                </a:lnTo>
                <a:lnTo>
                  <a:pt x="2219" y="823"/>
                </a:lnTo>
                <a:lnTo>
                  <a:pt x="2220" y="816"/>
                </a:lnTo>
                <a:lnTo>
                  <a:pt x="2223" y="805"/>
                </a:lnTo>
                <a:lnTo>
                  <a:pt x="2225" y="799"/>
                </a:lnTo>
                <a:lnTo>
                  <a:pt x="2228" y="794"/>
                </a:lnTo>
                <a:lnTo>
                  <a:pt x="2234" y="785"/>
                </a:lnTo>
                <a:lnTo>
                  <a:pt x="2237" y="780"/>
                </a:lnTo>
                <a:lnTo>
                  <a:pt x="2241" y="776"/>
                </a:lnTo>
                <a:lnTo>
                  <a:pt x="2245" y="772"/>
                </a:lnTo>
                <a:lnTo>
                  <a:pt x="2249" y="769"/>
                </a:lnTo>
                <a:lnTo>
                  <a:pt x="2253" y="765"/>
                </a:lnTo>
                <a:lnTo>
                  <a:pt x="2258" y="762"/>
                </a:lnTo>
                <a:lnTo>
                  <a:pt x="2263" y="760"/>
                </a:lnTo>
                <a:lnTo>
                  <a:pt x="2268" y="757"/>
                </a:lnTo>
                <a:lnTo>
                  <a:pt x="2274" y="755"/>
                </a:lnTo>
                <a:lnTo>
                  <a:pt x="2279" y="754"/>
                </a:lnTo>
                <a:lnTo>
                  <a:pt x="2285" y="752"/>
                </a:lnTo>
                <a:lnTo>
                  <a:pt x="2291" y="752"/>
                </a:lnTo>
                <a:lnTo>
                  <a:pt x="2304" y="751"/>
                </a:lnTo>
                <a:lnTo>
                  <a:pt x="2317" y="752"/>
                </a:lnTo>
                <a:lnTo>
                  <a:pt x="2323" y="752"/>
                </a:lnTo>
                <a:lnTo>
                  <a:pt x="2329" y="754"/>
                </a:lnTo>
                <a:lnTo>
                  <a:pt x="2340" y="757"/>
                </a:lnTo>
                <a:lnTo>
                  <a:pt x="2346" y="760"/>
                </a:lnTo>
                <a:lnTo>
                  <a:pt x="2351" y="762"/>
                </a:lnTo>
                <a:lnTo>
                  <a:pt x="2360" y="769"/>
                </a:lnTo>
                <a:lnTo>
                  <a:pt x="2364" y="772"/>
                </a:lnTo>
                <a:lnTo>
                  <a:pt x="2368" y="776"/>
                </a:lnTo>
                <a:lnTo>
                  <a:pt x="2375" y="785"/>
                </a:lnTo>
                <a:lnTo>
                  <a:pt x="2378" y="789"/>
                </a:lnTo>
                <a:lnTo>
                  <a:pt x="2381" y="794"/>
                </a:lnTo>
                <a:lnTo>
                  <a:pt x="2385" y="805"/>
                </a:lnTo>
                <a:lnTo>
                  <a:pt x="2387" y="811"/>
                </a:lnTo>
                <a:lnTo>
                  <a:pt x="2389" y="816"/>
                </a:lnTo>
                <a:lnTo>
                  <a:pt x="2390" y="823"/>
                </a:lnTo>
                <a:lnTo>
                  <a:pt x="2391" y="829"/>
                </a:lnTo>
                <a:lnTo>
                  <a:pt x="2391" y="835"/>
                </a:lnTo>
                <a:lnTo>
                  <a:pt x="2391" y="842"/>
                </a:lnTo>
                <a:lnTo>
                  <a:pt x="2391" y="849"/>
                </a:lnTo>
                <a:lnTo>
                  <a:pt x="2391" y="855"/>
                </a:lnTo>
                <a:lnTo>
                  <a:pt x="2390" y="862"/>
                </a:lnTo>
                <a:lnTo>
                  <a:pt x="2389" y="868"/>
                </a:lnTo>
                <a:lnTo>
                  <a:pt x="2385" y="879"/>
                </a:lnTo>
                <a:lnTo>
                  <a:pt x="2383" y="885"/>
                </a:lnTo>
                <a:lnTo>
                  <a:pt x="2381" y="890"/>
                </a:lnTo>
                <a:lnTo>
                  <a:pt x="2375" y="900"/>
                </a:lnTo>
                <a:lnTo>
                  <a:pt x="2372" y="904"/>
                </a:lnTo>
                <a:lnTo>
                  <a:pt x="2368" y="908"/>
                </a:lnTo>
                <a:lnTo>
                  <a:pt x="2364" y="912"/>
                </a:lnTo>
                <a:lnTo>
                  <a:pt x="2360" y="916"/>
                </a:lnTo>
                <a:lnTo>
                  <a:pt x="2355" y="919"/>
                </a:lnTo>
                <a:lnTo>
                  <a:pt x="2351" y="922"/>
                </a:lnTo>
                <a:lnTo>
                  <a:pt x="2346" y="925"/>
                </a:lnTo>
                <a:lnTo>
                  <a:pt x="2340" y="927"/>
                </a:lnTo>
                <a:lnTo>
                  <a:pt x="2335" y="929"/>
                </a:lnTo>
                <a:lnTo>
                  <a:pt x="2329" y="930"/>
                </a:lnTo>
                <a:lnTo>
                  <a:pt x="2323" y="932"/>
                </a:lnTo>
                <a:lnTo>
                  <a:pt x="2317" y="933"/>
                </a:lnTo>
                <a:lnTo>
                  <a:pt x="2304" y="933"/>
                </a:lnTo>
                <a:close/>
                <a:moveTo>
                  <a:pt x="2305" y="895"/>
                </a:moveTo>
                <a:lnTo>
                  <a:pt x="2309" y="895"/>
                </a:lnTo>
                <a:lnTo>
                  <a:pt x="2313" y="894"/>
                </a:lnTo>
                <a:lnTo>
                  <a:pt x="2317" y="893"/>
                </a:lnTo>
                <a:lnTo>
                  <a:pt x="2321" y="892"/>
                </a:lnTo>
                <a:lnTo>
                  <a:pt x="2324" y="889"/>
                </a:lnTo>
                <a:lnTo>
                  <a:pt x="2327" y="887"/>
                </a:lnTo>
                <a:lnTo>
                  <a:pt x="2330" y="884"/>
                </a:lnTo>
                <a:lnTo>
                  <a:pt x="2332" y="880"/>
                </a:lnTo>
                <a:lnTo>
                  <a:pt x="2334" y="876"/>
                </a:lnTo>
                <a:lnTo>
                  <a:pt x="2336" y="872"/>
                </a:lnTo>
                <a:lnTo>
                  <a:pt x="2338" y="868"/>
                </a:lnTo>
                <a:lnTo>
                  <a:pt x="2339" y="863"/>
                </a:lnTo>
                <a:lnTo>
                  <a:pt x="2341" y="853"/>
                </a:lnTo>
                <a:lnTo>
                  <a:pt x="2341" y="847"/>
                </a:lnTo>
                <a:lnTo>
                  <a:pt x="2342" y="842"/>
                </a:lnTo>
                <a:lnTo>
                  <a:pt x="2341" y="831"/>
                </a:lnTo>
                <a:lnTo>
                  <a:pt x="2339" y="821"/>
                </a:lnTo>
                <a:lnTo>
                  <a:pt x="2338" y="816"/>
                </a:lnTo>
                <a:lnTo>
                  <a:pt x="2336" y="812"/>
                </a:lnTo>
                <a:lnTo>
                  <a:pt x="2332" y="803"/>
                </a:lnTo>
                <a:lnTo>
                  <a:pt x="2330" y="800"/>
                </a:lnTo>
                <a:lnTo>
                  <a:pt x="2327" y="797"/>
                </a:lnTo>
                <a:lnTo>
                  <a:pt x="2324" y="794"/>
                </a:lnTo>
                <a:lnTo>
                  <a:pt x="2321" y="792"/>
                </a:lnTo>
                <a:lnTo>
                  <a:pt x="2317" y="790"/>
                </a:lnTo>
                <a:lnTo>
                  <a:pt x="2313" y="789"/>
                </a:lnTo>
                <a:lnTo>
                  <a:pt x="2309" y="788"/>
                </a:lnTo>
                <a:lnTo>
                  <a:pt x="2305" y="788"/>
                </a:lnTo>
                <a:lnTo>
                  <a:pt x="2300" y="788"/>
                </a:lnTo>
                <a:lnTo>
                  <a:pt x="2296" y="789"/>
                </a:lnTo>
                <a:lnTo>
                  <a:pt x="2292" y="790"/>
                </a:lnTo>
                <a:lnTo>
                  <a:pt x="2288" y="792"/>
                </a:lnTo>
                <a:lnTo>
                  <a:pt x="2285" y="794"/>
                </a:lnTo>
                <a:lnTo>
                  <a:pt x="2282" y="797"/>
                </a:lnTo>
                <a:lnTo>
                  <a:pt x="2279" y="800"/>
                </a:lnTo>
                <a:lnTo>
                  <a:pt x="2277" y="803"/>
                </a:lnTo>
                <a:lnTo>
                  <a:pt x="2272" y="812"/>
                </a:lnTo>
                <a:lnTo>
                  <a:pt x="2271" y="816"/>
                </a:lnTo>
                <a:lnTo>
                  <a:pt x="2270" y="821"/>
                </a:lnTo>
                <a:lnTo>
                  <a:pt x="2269" y="826"/>
                </a:lnTo>
                <a:lnTo>
                  <a:pt x="2268" y="831"/>
                </a:lnTo>
                <a:lnTo>
                  <a:pt x="2267" y="836"/>
                </a:lnTo>
                <a:lnTo>
                  <a:pt x="2267" y="842"/>
                </a:lnTo>
                <a:lnTo>
                  <a:pt x="2268" y="853"/>
                </a:lnTo>
                <a:lnTo>
                  <a:pt x="2270" y="863"/>
                </a:lnTo>
                <a:lnTo>
                  <a:pt x="2271" y="868"/>
                </a:lnTo>
                <a:lnTo>
                  <a:pt x="2272" y="872"/>
                </a:lnTo>
                <a:lnTo>
                  <a:pt x="2274" y="876"/>
                </a:lnTo>
                <a:lnTo>
                  <a:pt x="2277" y="880"/>
                </a:lnTo>
                <a:lnTo>
                  <a:pt x="2279" y="884"/>
                </a:lnTo>
                <a:lnTo>
                  <a:pt x="2282" y="887"/>
                </a:lnTo>
                <a:lnTo>
                  <a:pt x="2285" y="889"/>
                </a:lnTo>
                <a:lnTo>
                  <a:pt x="2288" y="892"/>
                </a:lnTo>
                <a:lnTo>
                  <a:pt x="2292" y="893"/>
                </a:lnTo>
                <a:lnTo>
                  <a:pt x="2296" y="894"/>
                </a:lnTo>
                <a:lnTo>
                  <a:pt x="2300" y="895"/>
                </a:lnTo>
                <a:lnTo>
                  <a:pt x="2305" y="895"/>
                </a:lnTo>
                <a:close/>
                <a:moveTo>
                  <a:pt x="2646" y="694"/>
                </a:moveTo>
                <a:lnTo>
                  <a:pt x="2696" y="694"/>
                </a:lnTo>
                <a:lnTo>
                  <a:pt x="2696" y="847"/>
                </a:lnTo>
                <a:lnTo>
                  <a:pt x="2696" y="854"/>
                </a:lnTo>
                <a:lnTo>
                  <a:pt x="2695" y="860"/>
                </a:lnTo>
                <a:lnTo>
                  <a:pt x="2694" y="866"/>
                </a:lnTo>
                <a:lnTo>
                  <a:pt x="2693" y="871"/>
                </a:lnTo>
                <a:lnTo>
                  <a:pt x="2691" y="877"/>
                </a:lnTo>
                <a:lnTo>
                  <a:pt x="2689" y="882"/>
                </a:lnTo>
                <a:lnTo>
                  <a:pt x="2686" y="887"/>
                </a:lnTo>
                <a:lnTo>
                  <a:pt x="2684" y="892"/>
                </a:lnTo>
                <a:lnTo>
                  <a:pt x="2680" y="897"/>
                </a:lnTo>
                <a:lnTo>
                  <a:pt x="2677" y="901"/>
                </a:lnTo>
                <a:lnTo>
                  <a:pt x="2673" y="906"/>
                </a:lnTo>
                <a:lnTo>
                  <a:pt x="2669" y="910"/>
                </a:lnTo>
                <a:lnTo>
                  <a:pt x="2664" y="913"/>
                </a:lnTo>
                <a:lnTo>
                  <a:pt x="2660" y="917"/>
                </a:lnTo>
                <a:lnTo>
                  <a:pt x="2655" y="920"/>
                </a:lnTo>
                <a:lnTo>
                  <a:pt x="2649" y="922"/>
                </a:lnTo>
                <a:lnTo>
                  <a:pt x="2638" y="927"/>
                </a:lnTo>
                <a:lnTo>
                  <a:pt x="2632" y="929"/>
                </a:lnTo>
                <a:lnTo>
                  <a:pt x="2626" y="930"/>
                </a:lnTo>
                <a:lnTo>
                  <a:pt x="2619" y="932"/>
                </a:lnTo>
                <a:lnTo>
                  <a:pt x="2612" y="932"/>
                </a:lnTo>
                <a:lnTo>
                  <a:pt x="2605" y="933"/>
                </a:lnTo>
                <a:lnTo>
                  <a:pt x="2598" y="933"/>
                </a:lnTo>
                <a:lnTo>
                  <a:pt x="2591" y="933"/>
                </a:lnTo>
                <a:lnTo>
                  <a:pt x="2584" y="932"/>
                </a:lnTo>
                <a:lnTo>
                  <a:pt x="2577" y="932"/>
                </a:lnTo>
                <a:lnTo>
                  <a:pt x="2571" y="930"/>
                </a:lnTo>
                <a:lnTo>
                  <a:pt x="2558" y="927"/>
                </a:lnTo>
                <a:lnTo>
                  <a:pt x="2552" y="925"/>
                </a:lnTo>
                <a:lnTo>
                  <a:pt x="2547" y="922"/>
                </a:lnTo>
                <a:lnTo>
                  <a:pt x="2541" y="920"/>
                </a:lnTo>
                <a:lnTo>
                  <a:pt x="2536" y="917"/>
                </a:lnTo>
                <a:lnTo>
                  <a:pt x="2527" y="910"/>
                </a:lnTo>
                <a:lnTo>
                  <a:pt x="2518" y="901"/>
                </a:lnTo>
                <a:lnTo>
                  <a:pt x="2515" y="897"/>
                </a:lnTo>
                <a:lnTo>
                  <a:pt x="2512" y="892"/>
                </a:lnTo>
                <a:lnTo>
                  <a:pt x="2509" y="887"/>
                </a:lnTo>
                <a:lnTo>
                  <a:pt x="2506" y="882"/>
                </a:lnTo>
                <a:lnTo>
                  <a:pt x="2504" y="877"/>
                </a:lnTo>
                <a:lnTo>
                  <a:pt x="2502" y="871"/>
                </a:lnTo>
                <a:lnTo>
                  <a:pt x="2501" y="866"/>
                </a:lnTo>
                <a:lnTo>
                  <a:pt x="2500" y="860"/>
                </a:lnTo>
                <a:lnTo>
                  <a:pt x="2500" y="854"/>
                </a:lnTo>
                <a:lnTo>
                  <a:pt x="2499" y="847"/>
                </a:lnTo>
                <a:lnTo>
                  <a:pt x="2499" y="694"/>
                </a:lnTo>
                <a:lnTo>
                  <a:pt x="2550" y="694"/>
                </a:lnTo>
                <a:lnTo>
                  <a:pt x="2550" y="843"/>
                </a:lnTo>
                <a:lnTo>
                  <a:pt x="2551" y="853"/>
                </a:lnTo>
                <a:lnTo>
                  <a:pt x="2552" y="857"/>
                </a:lnTo>
                <a:lnTo>
                  <a:pt x="2553" y="861"/>
                </a:lnTo>
                <a:lnTo>
                  <a:pt x="2555" y="865"/>
                </a:lnTo>
                <a:lnTo>
                  <a:pt x="2558" y="869"/>
                </a:lnTo>
                <a:lnTo>
                  <a:pt x="2560" y="873"/>
                </a:lnTo>
                <a:lnTo>
                  <a:pt x="2563" y="876"/>
                </a:lnTo>
                <a:lnTo>
                  <a:pt x="2567" y="879"/>
                </a:lnTo>
                <a:lnTo>
                  <a:pt x="2570" y="882"/>
                </a:lnTo>
                <a:lnTo>
                  <a:pt x="2574" y="884"/>
                </a:lnTo>
                <a:lnTo>
                  <a:pt x="2579" y="886"/>
                </a:lnTo>
                <a:lnTo>
                  <a:pt x="2583" y="887"/>
                </a:lnTo>
                <a:lnTo>
                  <a:pt x="2588" y="889"/>
                </a:lnTo>
                <a:lnTo>
                  <a:pt x="2598" y="889"/>
                </a:lnTo>
                <a:lnTo>
                  <a:pt x="2608" y="889"/>
                </a:lnTo>
                <a:lnTo>
                  <a:pt x="2613" y="887"/>
                </a:lnTo>
                <a:lnTo>
                  <a:pt x="2618" y="886"/>
                </a:lnTo>
                <a:lnTo>
                  <a:pt x="2622" y="884"/>
                </a:lnTo>
                <a:lnTo>
                  <a:pt x="2626" y="882"/>
                </a:lnTo>
                <a:lnTo>
                  <a:pt x="2629" y="879"/>
                </a:lnTo>
                <a:lnTo>
                  <a:pt x="2633" y="876"/>
                </a:lnTo>
                <a:lnTo>
                  <a:pt x="2636" y="873"/>
                </a:lnTo>
                <a:lnTo>
                  <a:pt x="2639" y="869"/>
                </a:lnTo>
                <a:lnTo>
                  <a:pt x="2641" y="865"/>
                </a:lnTo>
                <a:lnTo>
                  <a:pt x="2643" y="861"/>
                </a:lnTo>
                <a:lnTo>
                  <a:pt x="2644" y="857"/>
                </a:lnTo>
                <a:lnTo>
                  <a:pt x="2645" y="853"/>
                </a:lnTo>
                <a:lnTo>
                  <a:pt x="2646" y="848"/>
                </a:lnTo>
                <a:lnTo>
                  <a:pt x="2646" y="843"/>
                </a:lnTo>
                <a:lnTo>
                  <a:pt x="2646" y="694"/>
                </a:lnTo>
                <a:close/>
                <a:moveTo>
                  <a:pt x="2788" y="828"/>
                </a:moveTo>
                <a:lnTo>
                  <a:pt x="2788" y="930"/>
                </a:lnTo>
                <a:lnTo>
                  <a:pt x="2739" y="930"/>
                </a:lnTo>
                <a:lnTo>
                  <a:pt x="2739" y="753"/>
                </a:lnTo>
                <a:lnTo>
                  <a:pt x="2786" y="753"/>
                </a:lnTo>
                <a:lnTo>
                  <a:pt x="2786" y="784"/>
                </a:lnTo>
                <a:lnTo>
                  <a:pt x="2790" y="777"/>
                </a:lnTo>
                <a:lnTo>
                  <a:pt x="2796" y="770"/>
                </a:lnTo>
                <a:lnTo>
                  <a:pt x="2801" y="765"/>
                </a:lnTo>
                <a:lnTo>
                  <a:pt x="2808" y="760"/>
                </a:lnTo>
                <a:lnTo>
                  <a:pt x="2815" y="756"/>
                </a:lnTo>
                <a:lnTo>
                  <a:pt x="2819" y="754"/>
                </a:lnTo>
                <a:lnTo>
                  <a:pt x="2823" y="753"/>
                </a:lnTo>
                <a:lnTo>
                  <a:pt x="2832" y="751"/>
                </a:lnTo>
                <a:lnTo>
                  <a:pt x="2836" y="751"/>
                </a:lnTo>
                <a:lnTo>
                  <a:pt x="2841" y="751"/>
                </a:lnTo>
                <a:lnTo>
                  <a:pt x="2848" y="751"/>
                </a:lnTo>
                <a:lnTo>
                  <a:pt x="2854" y="752"/>
                </a:lnTo>
                <a:lnTo>
                  <a:pt x="2860" y="753"/>
                </a:lnTo>
                <a:lnTo>
                  <a:pt x="2866" y="755"/>
                </a:lnTo>
                <a:lnTo>
                  <a:pt x="2871" y="758"/>
                </a:lnTo>
                <a:lnTo>
                  <a:pt x="2876" y="761"/>
                </a:lnTo>
                <a:lnTo>
                  <a:pt x="2881" y="764"/>
                </a:lnTo>
                <a:lnTo>
                  <a:pt x="2885" y="769"/>
                </a:lnTo>
                <a:lnTo>
                  <a:pt x="2889" y="773"/>
                </a:lnTo>
                <a:lnTo>
                  <a:pt x="2893" y="778"/>
                </a:lnTo>
                <a:lnTo>
                  <a:pt x="2895" y="784"/>
                </a:lnTo>
                <a:lnTo>
                  <a:pt x="2897" y="787"/>
                </a:lnTo>
                <a:lnTo>
                  <a:pt x="2898" y="790"/>
                </a:lnTo>
                <a:lnTo>
                  <a:pt x="2900" y="796"/>
                </a:lnTo>
                <a:lnTo>
                  <a:pt x="2901" y="803"/>
                </a:lnTo>
                <a:lnTo>
                  <a:pt x="2902" y="810"/>
                </a:lnTo>
                <a:lnTo>
                  <a:pt x="2902" y="817"/>
                </a:lnTo>
                <a:lnTo>
                  <a:pt x="2902" y="930"/>
                </a:lnTo>
                <a:lnTo>
                  <a:pt x="2853" y="930"/>
                </a:lnTo>
                <a:lnTo>
                  <a:pt x="2853" y="826"/>
                </a:lnTo>
                <a:lnTo>
                  <a:pt x="2853" y="818"/>
                </a:lnTo>
                <a:lnTo>
                  <a:pt x="2852" y="815"/>
                </a:lnTo>
                <a:lnTo>
                  <a:pt x="2851" y="812"/>
                </a:lnTo>
                <a:lnTo>
                  <a:pt x="2848" y="806"/>
                </a:lnTo>
                <a:lnTo>
                  <a:pt x="2847" y="803"/>
                </a:lnTo>
                <a:lnTo>
                  <a:pt x="2845" y="801"/>
                </a:lnTo>
                <a:lnTo>
                  <a:pt x="2840" y="797"/>
                </a:lnTo>
                <a:lnTo>
                  <a:pt x="2837" y="795"/>
                </a:lnTo>
                <a:lnTo>
                  <a:pt x="2835" y="794"/>
                </a:lnTo>
                <a:lnTo>
                  <a:pt x="2829" y="792"/>
                </a:lnTo>
                <a:lnTo>
                  <a:pt x="2825" y="792"/>
                </a:lnTo>
                <a:lnTo>
                  <a:pt x="2822" y="792"/>
                </a:lnTo>
                <a:lnTo>
                  <a:pt x="2814" y="792"/>
                </a:lnTo>
                <a:lnTo>
                  <a:pt x="2808" y="794"/>
                </a:lnTo>
                <a:lnTo>
                  <a:pt x="2805" y="795"/>
                </a:lnTo>
                <a:lnTo>
                  <a:pt x="2802" y="797"/>
                </a:lnTo>
                <a:lnTo>
                  <a:pt x="2800" y="799"/>
                </a:lnTo>
                <a:lnTo>
                  <a:pt x="2797" y="801"/>
                </a:lnTo>
                <a:lnTo>
                  <a:pt x="2795" y="804"/>
                </a:lnTo>
                <a:lnTo>
                  <a:pt x="2793" y="806"/>
                </a:lnTo>
                <a:lnTo>
                  <a:pt x="2792" y="809"/>
                </a:lnTo>
                <a:lnTo>
                  <a:pt x="2790" y="812"/>
                </a:lnTo>
                <a:lnTo>
                  <a:pt x="2789" y="820"/>
                </a:lnTo>
                <a:lnTo>
                  <a:pt x="2788" y="824"/>
                </a:lnTo>
                <a:lnTo>
                  <a:pt x="2788" y="828"/>
                </a:lnTo>
                <a:close/>
                <a:moveTo>
                  <a:pt x="2966" y="730"/>
                </a:moveTo>
                <a:lnTo>
                  <a:pt x="2961" y="730"/>
                </a:lnTo>
                <a:lnTo>
                  <a:pt x="2956" y="729"/>
                </a:lnTo>
                <a:lnTo>
                  <a:pt x="2952" y="726"/>
                </a:lnTo>
                <a:lnTo>
                  <a:pt x="2948" y="723"/>
                </a:lnTo>
                <a:lnTo>
                  <a:pt x="2944" y="719"/>
                </a:lnTo>
                <a:lnTo>
                  <a:pt x="2942" y="715"/>
                </a:lnTo>
                <a:lnTo>
                  <a:pt x="2940" y="710"/>
                </a:lnTo>
                <a:lnTo>
                  <a:pt x="2940" y="705"/>
                </a:lnTo>
                <a:lnTo>
                  <a:pt x="2940" y="701"/>
                </a:lnTo>
                <a:lnTo>
                  <a:pt x="2942" y="696"/>
                </a:lnTo>
                <a:lnTo>
                  <a:pt x="2944" y="692"/>
                </a:lnTo>
                <a:lnTo>
                  <a:pt x="2948" y="688"/>
                </a:lnTo>
                <a:lnTo>
                  <a:pt x="2952" y="685"/>
                </a:lnTo>
                <a:lnTo>
                  <a:pt x="2956" y="683"/>
                </a:lnTo>
                <a:lnTo>
                  <a:pt x="2961" y="681"/>
                </a:lnTo>
                <a:lnTo>
                  <a:pt x="2966" y="681"/>
                </a:lnTo>
                <a:lnTo>
                  <a:pt x="2972" y="681"/>
                </a:lnTo>
                <a:lnTo>
                  <a:pt x="2977" y="683"/>
                </a:lnTo>
                <a:lnTo>
                  <a:pt x="2982" y="685"/>
                </a:lnTo>
                <a:lnTo>
                  <a:pt x="2986" y="688"/>
                </a:lnTo>
                <a:lnTo>
                  <a:pt x="2990" y="692"/>
                </a:lnTo>
                <a:lnTo>
                  <a:pt x="2992" y="696"/>
                </a:lnTo>
                <a:lnTo>
                  <a:pt x="2994" y="701"/>
                </a:lnTo>
                <a:lnTo>
                  <a:pt x="2994" y="705"/>
                </a:lnTo>
                <a:lnTo>
                  <a:pt x="2994" y="710"/>
                </a:lnTo>
                <a:lnTo>
                  <a:pt x="2992" y="715"/>
                </a:lnTo>
                <a:lnTo>
                  <a:pt x="2990" y="719"/>
                </a:lnTo>
                <a:lnTo>
                  <a:pt x="2986" y="723"/>
                </a:lnTo>
                <a:lnTo>
                  <a:pt x="2982" y="726"/>
                </a:lnTo>
                <a:lnTo>
                  <a:pt x="2977" y="729"/>
                </a:lnTo>
                <a:lnTo>
                  <a:pt x="2972" y="730"/>
                </a:lnTo>
                <a:lnTo>
                  <a:pt x="2966" y="730"/>
                </a:lnTo>
                <a:close/>
                <a:moveTo>
                  <a:pt x="2942" y="753"/>
                </a:moveTo>
                <a:lnTo>
                  <a:pt x="2992" y="753"/>
                </a:lnTo>
                <a:lnTo>
                  <a:pt x="2992" y="930"/>
                </a:lnTo>
                <a:lnTo>
                  <a:pt x="2942" y="930"/>
                </a:lnTo>
                <a:lnTo>
                  <a:pt x="2942" y="753"/>
                </a:lnTo>
                <a:close/>
                <a:moveTo>
                  <a:pt x="3195" y="753"/>
                </a:moveTo>
                <a:lnTo>
                  <a:pt x="3134" y="930"/>
                </a:lnTo>
                <a:lnTo>
                  <a:pt x="3078" y="930"/>
                </a:lnTo>
                <a:lnTo>
                  <a:pt x="3017" y="753"/>
                </a:lnTo>
                <a:lnTo>
                  <a:pt x="3068" y="753"/>
                </a:lnTo>
                <a:lnTo>
                  <a:pt x="3105" y="880"/>
                </a:lnTo>
                <a:lnTo>
                  <a:pt x="3143" y="753"/>
                </a:lnTo>
                <a:lnTo>
                  <a:pt x="3195" y="753"/>
                </a:lnTo>
                <a:close/>
                <a:moveTo>
                  <a:pt x="3294" y="933"/>
                </a:moveTo>
                <a:lnTo>
                  <a:pt x="3287" y="933"/>
                </a:lnTo>
                <a:lnTo>
                  <a:pt x="3280" y="933"/>
                </a:lnTo>
                <a:lnTo>
                  <a:pt x="3268" y="931"/>
                </a:lnTo>
                <a:lnTo>
                  <a:pt x="3263" y="929"/>
                </a:lnTo>
                <a:lnTo>
                  <a:pt x="3257" y="927"/>
                </a:lnTo>
                <a:lnTo>
                  <a:pt x="3247" y="922"/>
                </a:lnTo>
                <a:lnTo>
                  <a:pt x="3242" y="919"/>
                </a:lnTo>
                <a:lnTo>
                  <a:pt x="3237" y="916"/>
                </a:lnTo>
                <a:lnTo>
                  <a:pt x="3233" y="913"/>
                </a:lnTo>
                <a:lnTo>
                  <a:pt x="3229" y="909"/>
                </a:lnTo>
                <a:lnTo>
                  <a:pt x="3222" y="900"/>
                </a:lnTo>
                <a:lnTo>
                  <a:pt x="3219" y="896"/>
                </a:lnTo>
                <a:lnTo>
                  <a:pt x="3216" y="891"/>
                </a:lnTo>
                <a:lnTo>
                  <a:pt x="3212" y="880"/>
                </a:lnTo>
                <a:lnTo>
                  <a:pt x="3210" y="874"/>
                </a:lnTo>
                <a:lnTo>
                  <a:pt x="3209" y="868"/>
                </a:lnTo>
                <a:lnTo>
                  <a:pt x="3207" y="862"/>
                </a:lnTo>
                <a:lnTo>
                  <a:pt x="3207" y="856"/>
                </a:lnTo>
                <a:lnTo>
                  <a:pt x="3206" y="849"/>
                </a:lnTo>
                <a:lnTo>
                  <a:pt x="3206" y="842"/>
                </a:lnTo>
                <a:lnTo>
                  <a:pt x="3206" y="836"/>
                </a:lnTo>
                <a:lnTo>
                  <a:pt x="3207" y="829"/>
                </a:lnTo>
                <a:lnTo>
                  <a:pt x="3207" y="823"/>
                </a:lnTo>
                <a:lnTo>
                  <a:pt x="3209" y="817"/>
                </a:lnTo>
                <a:lnTo>
                  <a:pt x="3212" y="805"/>
                </a:lnTo>
                <a:lnTo>
                  <a:pt x="3214" y="800"/>
                </a:lnTo>
                <a:lnTo>
                  <a:pt x="3216" y="794"/>
                </a:lnTo>
                <a:lnTo>
                  <a:pt x="3222" y="785"/>
                </a:lnTo>
                <a:lnTo>
                  <a:pt x="3226" y="780"/>
                </a:lnTo>
                <a:lnTo>
                  <a:pt x="3229" y="776"/>
                </a:lnTo>
                <a:lnTo>
                  <a:pt x="3233" y="772"/>
                </a:lnTo>
                <a:lnTo>
                  <a:pt x="3237" y="769"/>
                </a:lnTo>
                <a:lnTo>
                  <a:pt x="3246" y="762"/>
                </a:lnTo>
                <a:lnTo>
                  <a:pt x="3251" y="760"/>
                </a:lnTo>
                <a:lnTo>
                  <a:pt x="3256" y="757"/>
                </a:lnTo>
                <a:lnTo>
                  <a:pt x="3262" y="755"/>
                </a:lnTo>
                <a:lnTo>
                  <a:pt x="3267" y="754"/>
                </a:lnTo>
                <a:lnTo>
                  <a:pt x="3273" y="752"/>
                </a:lnTo>
                <a:lnTo>
                  <a:pt x="3279" y="752"/>
                </a:lnTo>
                <a:lnTo>
                  <a:pt x="3292" y="751"/>
                </a:lnTo>
                <a:lnTo>
                  <a:pt x="3303" y="751"/>
                </a:lnTo>
                <a:lnTo>
                  <a:pt x="3314" y="753"/>
                </a:lnTo>
                <a:lnTo>
                  <a:pt x="3319" y="755"/>
                </a:lnTo>
                <a:lnTo>
                  <a:pt x="3324" y="756"/>
                </a:lnTo>
                <a:lnTo>
                  <a:pt x="3334" y="761"/>
                </a:lnTo>
                <a:lnTo>
                  <a:pt x="3343" y="766"/>
                </a:lnTo>
                <a:lnTo>
                  <a:pt x="3347" y="770"/>
                </a:lnTo>
                <a:lnTo>
                  <a:pt x="3351" y="773"/>
                </a:lnTo>
                <a:lnTo>
                  <a:pt x="3358" y="781"/>
                </a:lnTo>
                <a:lnTo>
                  <a:pt x="3361" y="786"/>
                </a:lnTo>
                <a:lnTo>
                  <a:pt x="3364" y="791"/>
                </a:lnTo>
                <a:lnTo>
                  <a:pt x="3366" y="796"/>
                </a:lnTo>
                <a:lnTo>
                  <a:pt x="3368" y="801"/>
                </a:lnTo>
                <a:lnTo>
                  <a:pt x="3370" y="807"/>
                </a:lnTo>
                <a:lnTo>
                  <a:pt x="3372" y="813"/>
                </a:lnTo>
                <a:lnTo>
                  <a:pt x="3373" y="819"/>
                </a:lnTo>
                <a:lnTo>
                  <a:pt x="3374" y="826"/>
                </a:lnTo>
                <a:lnTo>
                  <a:pt x="3374" y="833"/>
                </a:lnTo>
                <a:lnTo>
                  <a:pt x="3375" y="841"/>
                </a:lnTo>
                <a:lnTo>
                  <a:pt x="3375" y="854"/>
                </a:lnTo>
                <a:lnTo>
                  <a:pt x="3254" y="854"/>
                </a:lnTo>
                <a:lnTo>
                  <a:pt x="3254" y="859"/>
                </a:lnTo>
                <a:lnTo>
                  <a:pt x="3255" y="863"/>
                </a:lnTo>
                <a:lnTo>
                  <a:pt x="3256" y="868"/>
                </a:lnTo>
                <a:lnTo>
                  <a:pt x="3257" y="872"/>
                </a:lnTo>
                <a:lnTo>
                  <a:pt x="3260" y="879"/>
                </a:lnTo>
                <a:lnTo>
                  <a:pt x="3263" y="882"/>
                </a:lnTo>
                <a:lnTo>
                  <a:pt x="3265" y="885"/>
                </a:lnTo>
                <a:lnTo>
                  <a:pt x="3268" y="888"/>
                </a:lnTo>
                <a:lnTo>
                  <a:pt x="3271" y="890"/>
                </a:lnTo>
                <a:lnTo>
                  <a:pt x="3274" y="892"/>
                </a:lnTo>
                <a:lnTo>
                  <a:pt x="3278" y="894"/>
                </a:lnTo>
                <a:lnTo>
                  <a:pt x="3282" y="895"/>
                </a:lnTo>
                <a:lnTo>
                  <a:pt x="3286" y="896"/>
                </a:lnTo>
                <a:lnTo>
                  <a:pt x="3294" y="897"/>
                </a:lnTo>
                <a:lnTo>
                  <a:pt x="3300" y="896"/>
                </a:lnTo>
                <a:lnTo>
                  <a:pt x="3306" y="895"/>
                </a:lnTo>
                <a:lnTo>
                  <a:pt x="3311" y="894"/>
                </a:lnTo>
                <a:lnTo>
                  <a:pt x="3316" y="892"/>
                </a:lnTo>
                <a:lnTo>
                  <a:pt x="3318" y="890"/>
                </a:lnTo>
                <a:lnTo>
                  <a:pt x="3320" y="889"/>
                </a:lnTo>
                <a:lnTo>
                  <a:pt x="3323" y="885"/>
                </a:lnTo>
                <a:lnTo>
                  <a:pt x="3326" y="881"/>
                </a:lnTo>
                <a:lnTo>
                  <a:pt x="3328" y="876"/>
                </a:lnTo>
                <a:lnTo>
                  <a:pt x="3374" y="879"/>
                </a:lnTo>
                <a:lnTo>
                  <a:pt x="3372" y="885"/>
                </a:lnTo>
                <a:lnTo>
                  <a:pt x="3370" y="891"/>
                </a:lnTo>
                <a:lnTo>
                  <a:pt x="3367" y="896"/>
                </a:lnTo>
                <a:lnTo>
                  <a:pt x="3364" y="901"/>
                </a:lnTo>
                <a:lnTo>
                  <a:pt x="3361" y="906"/>
                </a:lnTo>
                <a:lnTo>
                  <a:pt x="3357" y="911"/>
                </a:lnTo>
                <a:lnTo>
                  <a:pt x="3352" y="915"/>
                </a:lnTo>
                <a:lnTo>
                  <a:pt x="3347" y="919"/>
                </a:lnTo>
                <a:lnTo>
                  <a:pt x="3342" y="922"/>
                </a:lnTo>
                <a:lnTo>
                  <a:pt x="3336" y="925"/>
                </a:lnTo>
                <a:lnTo>
                  <a:pt x="3330" y="928"/>
                </a:lnTo>
                <a:lnTo>
                  <a:pt x="3323" y="930"/>
                </a:lnTo>
                <a:lnTo>
                  <a:pt x="3320" y="930"/>
                </a:lnTo>
                <a:lnTo>
                  <a:pt x="3316" y="931"/>
                </a:lnTo>
                <a:lnTo>
                  <a:pt x="3309" y="932"/>
                </a:lnTo>
                <a:lnTo>
                  <a:pt x="3302" y="933"/>
                </a:lnTo>
                <a:lnTo>
                  <a:pt x="3294" y="933"/>
                </a:lnTo>
                <a:close/>
                <a:moveTo>
                  <a:pt x="3254" y="824"/>
                </a:moveTo>
                <a:lnTo>
                  <a:pt x="3329" y="824"/>
                </a:lnTo>
                <a:lnTo>
                  <a:pt x="3328" y="820"/>
                </a:lnTo>
                <a:lnTo>
                  <a:pt x="3328" y="816"/>
                </a:lnTo>
                <a:lnTo>
                  <a:pt x="3327" y="813"/>
                </a:lnTo>
                <a:lnTo>
                  <a:pt x="3326" y="809"/>
                </a:lnTo>
                <a:lnTo>
                  <a:pt x="3324" y="806"/>
                </a:lnTo>
                <a:lnTo>
                  <a:pt x="3323" y="803"/>
                </a:lnTo>
                <a:lnTo>
                  <a:pt x="3321" y="800"/>
                </a:lnTo>
                <a:lnTo>
                  <a:pt x="3318" y="798"/>
                </a:lnTo>
                <a:lnTo>
                  <a:pt x="3313" y="793"/>
                </a:lnTo>
                <a:lnTo>
                  <a:pt x="3307" y="790"/>
                </a:lnTo>
                <a:lnTo>
                  <a:pt x="3300" y="788"/>
                </a:lnTo>
                <a:lnTo>
                  <a:pt x="3292" y="787"/>
                </a:lnTo>
                <a:lnTo>
                  <a:pt x="3285" y="788"/>
                </a:lnTo>
                <a:lnTo>
                  <a:pt x="3281" y="789"/>
                </a:lnTo>
                <a:lnTo>
                  <a:pt x="3278" y="790"/>
                </a:lnTo>
                <a:lnTo>
                  <a:pt x="3271" y="793"/>
                </a:lnTo>
                <a:lnTo>
                  <a:pt x="3268" y="796"/>
                </a:lnTo>
                <a:lnTo>
                  <a:pt x="3266" y="798"/>
                </a:lnTo>
                <a:lnTo>
                  <a:pt x="3261" y="804"/>
                </a:lnTo>
                <a:lnTo>
                  <a:pt x="3258" y="810"/>
                </a:lnTo>
                <a:lnTo>
                  <a:pt x="3256" y="813"/>
                </a:lnTo>
                <a:lnTo>
                  <a:pt x="3255" y="816"/>
                </a:lnTo>
                <a:lnTo>
                  <a:pt x="3254" y="824"/>
                </a:lnTo>
                <a:close/>
                <a:moveTo>
                  <a:pt x="3409" y="930"/>
                </a:moveTo>
                <a:lnTo>
                  <a:pt x="3409" y="753"/>
                </a:lnTo>
                <a:lnTo>
                  <a:pt x="3457" y="753"/>
                </a:lnTo>
                <a:lnTo>
                  <a:pt x="3457" y="784"/>
                </a:lnTo>
                <a:lnTo>
                  <a:pt x="3461" y="776"/>
                </a:lnTo>
                <a:lnTo>
                  <a:pt x="3465" y="769"/>
                </a:lnTo>
                <a:lnTo>
                  <a:pt x="3470" y="764"/>
                </a:lnTo>
                <a:lnTo>
                  <a:pt x="3475" y="759"/>
                </a:lnTo>
                <a:lnTo>
                  <a:pt x="3478" y="757"/>
                </a:lnTo>
                <a:lnTo>
                  <a:pt x="3481" y="755"/>
                </a:lnTo>
                <a:lnTo>
                  <a:pt x="3487" y="753"/>
                </a:lnTo>
                <a:lnTo>
                  <a:pt x="3494" y="751"/>
                </a:lnTo>
                <a:lnTo>
                  <a:pt x="3501" y="751"/>
                </a:lnTo>
                <a:lnTo>
                  <a:pt x="3509" y="751"/>
                </a:lnTo>
                <a:lnTo>
                  <a:pt x="3517" y="752"/>
                </a:lnTo>
                <a:lnTo>
                  <a:pt x="3517" y="796"/>
                </a:lnTo>
                <a:lnTo>
                  <a:pt x="3513" y="795"/>
                </a:lnTo>
                <a:lnTo>
                  <a:pt x="3507" y="794"/>
                </a:lnTo>
                <a:lnTo>
                  <a:pt x="3496" y="793"/>
                </a:lnTo>
                <a:lnTo>
                  <a:pt x="3488" y="794"/>
                </a:lnTo>
                <a:lnTo>
                  <a:pt x="3485" y="795"/>
                </a:lnTo>
                <a:lnTo>
                  <a:pt x="3481" y="796"/>
                </a:lnTo>
                <a:lnTo>
                  <a:pt x="3478" y="797"/>
                </a:lnTo>
                <a:lnTo>
                  <a:pt x="3475" y="799"/>
                </a:lnTo>
                <a:lnTo>
                  <a:pt x="3472" y="801"/>
                </a:lnTo>
                <a:lnTo>
                  <a:pt x="3469" y="803"/>
                </a:lnTo>
                <a:lnTo>
                  <a:pt x="3465" y="809"/>
                </a:lnTo>
                <a:lnTo>
                  <a:pt x="3463" y="812"/>
                </a:lnTo>
                <a:lnTo>
                  <a:pt x="3461" y="815"/>
                </a:lnTo>
                <a:lnTo>
                  <a:pt x="3460" y="818"/>
                </a:lnTo>
                <a:lnTo>
                  <a:pt x="3459" y="822"/>
                </a:lnTo>
                <a:lnTo>
                  <a:pt x="3459" y="826"/>
                </a:lnTo>
                <a:lnTo>
                  <a:pt x="3459" y="830"/>
                </a:lnTo>
                <a:lnTo>
                  <a:pt x="3459" y="930"/>
                </a:lnTo>
                <a:lnTo>
                  <a:pt x="3409" y="930"/>
                </a:lnTo>
                <a:close/>
                <a:moveTo>
                  <a:pt x="3690" y="804"/>
                </a:moveTo>
                <a:lnTo>
                  <a:pt x="3645" y="806"/>
                </a:lnTo>
                <a:lnTo>
                  <a:pt x="3644" y="802"/>
                </a:lnTo>
                <a:lnTo>
                  <a:pt x="3642" y="798"/>
                </a:lnTo>
                <a:lnTo>
                  <a:pt x="3639" y="795"/>
                </a:lnTo>
                <a:lnTo>
                  <a:pt x="3636" y="792"/>
                </a:lnTo>
                <a:lnTo>
                  <a:pt x="3632" y="789"/>
                </a:lnTo>
                <a:lnTo>
                  <a:pt x="3627" y="787"/>
                </a:lnTo>
                <a:lnTo>
                  <a:pt x="3622" y="786"/>
                </a:lnTo>
                <a:lnTo>
                  <a:pt x="3616" y="786"/>
                </a:lnTo>
                <a:lnTo>
                  <a:pt x="3610" y="786"/>
                </a:lnTo>
                <a:lnTo>
                  <a:pt x="3605" y="787"/>
                </a:lnTo>
                <a:lnTo>
                  <a:pt x="3601" y="788"/>
                </a:lnTo>
                <a:lnTo>
                  <a:pt x="3596" y="790"/>
                </a:lnTo>
                <a:lnTo>
                  <a:pt x="3593" y="793"/>
                </a:lnTo>
                <a:lnTo>
                  <a:pt x="3591" y="796"/>
                </a:lnTo>
                <a:lnTo>
                  <a:pt x="3589" y="799"/>
                </a:lnTo>
                <a:lnTo>
                  <a:pt x="3589" y="803"/>
                </a:lnTo>
                <a:lnTo>
                  <a:pt x="3589" y="806"/>
                </a:lnTo>
                <a:lnTo>
                  <a:pt x="3590" y="809"/>
                </a:lnTo>
                <a:lnTo>
                  <a:pt x="3591" y="811"/>
                </a:lnTo>
                <a:lnTo>
                  <a:pt x="3594" y="814"/>
                </a:lnTo>
                <a:lnTo>
                  <a:pt x="3597" y="816"/>
                </a:lnTo>
                <a:lnTo>
                  <a:pt x="3601" y="818"/>
                </a:lnTo>
                <a:lnTo>
                  <a:pt x="3605" y="819"/>
                </a:lnTo>
                <a:lnTo>
                  <a:pt x="3611" y="821"/>
                </a:lnTo>
                <a:lnTo>
                  <a:pt x="3643" y="827"/>
                </a:lnTo>
                <a:lnTo>
                  <a:pt x="3649" y="829"/>
                </a:lnTo>
                <a:lnTo>
                  <a:pt x="3655" y="830"/>
                </a:lnTo>
                <a:lnTo>
                  <a:pt x="3660" y="832"/>
                </a:lnTo>
                <a:lnTo>
                  <a:pt x="3665" y="834"/>
                </a:lnTo>
                <a:lnTo>
                  <a:pt x="3674" y="839"/>
                </a:lnTo>
                <a:lnTo>
                  <a:pt x="3681" y="844"/>
                </a:lnTo>
                <a:lnTo>
                  <a:pt x="3684" y="848"/>
                </a:lnTo>
                <a:lnTo>
                  <a:pt x="3687" y="851"/>
                </a:lnTo>
                <a:lnTo>
                  <a:pt x="3689" y="854"/>
                </a:lnTo>
                <a:lnTo>
                  <a:pt x="3691" y="858"/>
                </a:lnTo>
                <a:lnTo>
                  <a:pt x="3693" y="866"/>
                </a:lnTo>
                <a:lnTo>
                  <a:pt x="3694" y="870"/>
                </a:lnTo>
                <a:lnTo>
                  <a:pt x="3694" y="875"/>
                </a:lnTo>
                <a:lnTo>
                  <a:pt x="3694" y="879"/>
                </a:lnTo>
                <a:lnTo>
                  <a:pt x="3694" y="883"/>
                </a:lnTo>
                <a:lnTo>
                  <a:pt x="3693" y="888"/>
                </a:lnTo>
                <a:lnTo>
                  <a:pt x="3692" y="891"/>
                </a:lnTo>
                <a:lnTo>
                  <a:pt x="3690" y="895"/>
                </a:lnTo>
                <a:lnTo>
                  <a:pt x="3688" y="899"/>
                </a:lnTo>
                <a:lnTo>
                  <a:pt x="3686" y="902"/>
                </a:lnTo>
                <a:lnTo>
                  <a:pt x="3684" y="906"/>
                </a:lnTo>
                <a:lnTo>
                  <a:pt x="3678" y="912"/>
                </a:lnTo>
                <a:lnTo>
                  <a:pt x="3672" y="917"/>
                </a:lnTo>
                <a:lnTo>
                  <a:pt x="3664" y="922"/>
                </a:lnTo>
                <a:lnTo>
                  <a:pt x="3656" y="926"/>
                </a:lnTo>
                <a:lnTo>
                  <a:pt x="3647" y="929"/>
                </a:lnTo>
                <a:lnTo>
                  <a:pt x="3637" y="931"/>
                </a:lnTo>
                <a:lnTo>
                  <a:pt x="3627" y="933"/>
                </a:lnTo>
                <a:lnTo>
                  <a:pt x="3615" y="933"/>
                </a:lnTo>
                <a:lnTo>
                  <a:pt x="3607" y="933"/>
                </a:lnTo>
                <a:lnTo>
                  <a:pt x="3599" y="932"/>
                </a:lnTo>
                <a:lnTo>
                  <a:pt x="3591" y="931"/>
                </a:lnTo>
                <a:lnTo>
                  <a:pt x="3584" y="930"/>
                </a:lnTo>
                <a:lnTo>
                  <a:pt x="3577" y="928"/>
                </a:lnTo>
                <a:lnTo>
                  <a:pt x="3571" y="925"/>
                </a:lnTo>
                <a:lnTo>
                  <a:pt x="3565" y="922"/>
                </a:lnTo>
                <a:lnTo>
                  <a:pt x="3560" y="919"/>
                </a:lnTo>
                <a:lnTo>
                  <a:pt x="3555" y="915"/>
                </a:lnTo>
                <a:lnTo>
                  <a:pt x="3550" y="911"/>
                </a:lnTo>
                <a:lnTo>
                  <a:pt x="3546" y="906"/>
                </a:lnTo>
                <a:lnTo>
                  <a:pt x="3543" y="901"/>
                </a:lnTo>
                <a:lnTo>
                  <a:pt x="3540" y="896"/>
                </a:lnTo>
                <a:lnTo>
                  <a:pt x="3538" y="891"/>
                </a:lnTo>
                <a:lnTo>
                  <a:pt x="3536" y="885"/>
                </a:lnTo>
                <a:lnTo>
                  <a:pt x="3535" y="879"/>
                </a:lnTo>
                <a:lnTo>
                  <a:pt x="3584" y="876"/>
                </a:lnTo>
                <a:lnTo>
                  <a:pt x="3585" y="881"/>
                </a:lnTo>
                <a:lnTo>
                  <a:pt x="3587" y="886"/>
                </a:lnTo>
                <a:lnTo>
                  <a:pt x="3590" y="889"/>
                </a:lnTo>
                <a:lnTo>
                  <a:pt x="3594" y="892"/>
                </a:lnTo>
                <a:lnTo>
                  <a:pt x="3599" y="895"/>
                </a:lnTo>
                <a:lnTo>
                  <a:pt x="3604" y="897"/>
                </a:lnTo>
                <a:lnTo>
                  <a:pt x="3609" y="898"/>
                </a:lnTo>
                <a:lnTo>
                  <a:pt x="3616" y="898"/>
                </a:lnTo>
                <a:lnTo>
                  <a:pt x="3622" y="898"/>
                </a:lnTo>
                <a:lnTo>
                  <a:pt x="3627" y="897"/>
                </a:lnTo>
                <a:lnTo>
                  <a:pt x="3632" y="895"/>
                </a:lnTo>
                <a:lnTo>
                  <a:pt x="3634" y="894"/>
                </a:lnTo>
                <a:lnTo>
                  <a:pt x="3636" y="893"/>
                </a:lnTo>
                <a:lnTo>
                  <a:pt x="3640" y="890"/>
                </a:lnTo>
                <a:lnTo>
                  <a:pt x="3642" y="887"/>
                </a:lnTo>
                <a:lnTo>
                  <a:pt x="3643" y="886"/>
                </a:lnTo>
                <a:lnTo>
                  <a:pt x="3644" y="884"/>
                </a:lnTo>
                <a:lnTo>
                  <a:pt x="3644" y="880"/>
                </a:lnTo>
                <a:lnTo>
                  <a:pt x="3644" y="877"/>
                </a:lnTo>
                <a:lnTo>
                  <a:pt x="3643" y="874"/>
                </a:lnTo>
                <a:lnTo>
                  <a:pt x="3641" y="871"/>
                </a:lnTo>
                <a:lnTo>
                  <a:pt x="3639" y="869"/>
                </a:lnTo>
                <a:lnTo>
                  <a:pt x="3635" y="867"/>
                </a:lnTo>
                <a:lnTo>
                  <a:pt x="3631" y="865"/>
                </a:lnTo>
                <a:lnTo>
                  <a:pt x="3627" y="864"/>
                </a:lnTo>
                <a:lnTo>
                  <a:pt x="3622" y="862"/>
                </a:lnTo>
                <a:lnTo>
                  <a:pt x="3591" y="856"/>
                </a:lnTo>
                <a:lnTo>
                  <a:pt x="3585" y="855"/>
                </a:lnTo>
                <a:lnTo>
                  <a:pt x="3579" y="853"/>
                </a:lnTo>
                <a:lnTo>
                  <a:pt x="3569" y="849"/>
                </a:lnTo>
                <a:lnTo>
                  <a:pt x="3564" y="847"/>
                </a:lnTo>
                <a:lnTo>
                  <a:pt x="3560" y="844"/>
                </a:lnTo>
                <a:lnTo>
                  <a:pt x="3556" y="842"/>
                </a:lnTo>
                <a:lnTo>
                  <a:pt x="3553" y="839"/>
                </a:lnTo>
                <a:lnTo>
                  <a:pt x="3550" y="835"/>
                </a:lnTo>
                <a:lnTo>
                  <a:pt x="3547" y="832"/>
                </a:lnTo>
                <a:lnTo>
                  <a:pt x="3545" y="828"/>
                </a:lnTo>
                <a:lnTo>
                  <a:pt x="3543" y="824"/>
                </a:lnTo>
                <a:lnTo>
                  <a:pt x="3542" y="820"/>
                </a:lnTo>
                <a:lnTo>
                  <a:pt x="3541" y="815"/>
                </a:lnTo>
                <a:lnTo>
                  <a:pt x="3540" y="811"/>
                </a:lnTo>
                <a:lnTo>
                  <a:pt x="3540" y="806"/>
                </a:lnTo>
                <a:lnTo>
                  <a:pt x="3540" y="800"/>
                </a:lnTo>
                <a:lnTo>
                  <a:pt x="3541" y="794"/>
                </a:lnTo>
                <a:lnTo>
                  <a:pt x="3543" y="788"/>
                </a:lnTo>
                <a:lnTo>
                  <a:pt x="3545" y="783"/>
                </a:lnTo>
                <a:lnTo>
                  <a:pt x="3548" y="778"/>
                </a:lnTo>
                <a:lnTo>
                  <a:pt x="3551" y="774"/>
                </a:lnTo>
                <a:lnTo>
                  <a:pt x="3556" y="769"/>
                </a:lnTo>
                <a:lnTo>
                  <a:pt x="3560" y="766"/>
                </a:lnTo>
                <a:lnTo>
                  <a:pt x="3566" y="762"/>
                </a:lnTo>
                <a:lnTo>
                  <a:pt x="3572" y="759"/>
                </a:lnTo>
                <a:lnTo>
                  <a:pt x="3578" y="757"/>
                </a:lnTo>
                <a:lnTo>
                  <a:pt x="3584" y="754"/>
                </a:lnTo>
                <a:lnTo>
                  <a:pt x="3588" y="754"/>
                </a:lnTo>
                <a:lnTo>
                  <a:pt x="3591" y="753"/>
                </a:lnTo>
                <a:lnTo>
                  <a:pt x="3599" y="752"/>
                </a:lnTo>
                <a:lnTo>
                  <a:pt x="3607" y="751"/>
                </a:lnTo>
                <a:lnTo>
                  <a:pt x="3615" y="751"/>
                </a:lnTo>
                <a:lnTo>
                  <a:pt x="3623" y="751"/>
                </a:lnTo>
                <a:lnTo>
                  <a:pt x="3631" y="752"/>
                </a:lnTo>
                <a:lnTo>
                  <a:pt x="3638" y="753"/>
                </a:lnTo>
                <a:lnTo>
                  <a:pt x="3645" y="754"/>
                </a:lnTo>
                <a:lnTo>
                  <a:pt x="3651" y="756"/>
                </a:lnTo>
                <a:lnTo>
                  <a:pt x="3657" y="759"/>
                </a:lnTo>
                <a:lnTo>
                  <a:pt x="3663" y="762"/>
                </a:lnTo>
                <a:lnTo>
                  <a:pt x="3668" y="765"/>
                </a:lnTo>
                <a:lnTo>
                  <a:pt x="3672" y="769"/>
                </a:lnTo>
                <a:lnTo>
                  <a:pt x="3676" y="773"/>
                </a:lnTo>
                <a:lnTo>
                  <a:pt x="3680" y="777"/>
                </a:lnTo>
                <a:lnTo>
                  <a:pt x="3683" y="782"/>
                </a:lnTo>
                <a:lnTo>
                  <a:pt x="3685" y="787"/>
                </a:lnTo>
                <a:lnTo>
                  <a:pt x="3688" y="792"/>
                </a:lnTo>
                <a:lnTo>
                  <a:pt x="3689" y="798"/>
                </a:lnTo>
                <a:lnTo>
                  <a:pt x="3690" y="804"/>
                </a:lnTo>
                <a:close/>
                <a:moveTo>
                  <a:pt x="3751" y="730"/>
                </a:moveTo>
                <a:lnTo>
                  <a:pt x="3746" y="730"/>
                </a:lnTo>
                <a:lnTo>
                  <a:pt x="3741" y="729"/>
                </a:lnTo>
                <a:lnTo>
                  <a:pt x="3736" y="726"/>
                </a:lnTo>
                <a:lnTo>
                  <a:pt x="3732" y="723"/>
                </a:lnTo>
                <a:lnTo>
                  <a:pt x="3729" y="719"/>
                </a:lnTo>
                <a:lnTo>
                  <a:pt x="3726" y="715"/>
                </a:lnTo>
                <a:lnTo>
                  <a:pt x="3725" y="710"/>
                </a:lnTo>
                <a:lnTo>
                  <a:pt x="3724" y="705"/>
                </a:lnTo>
                <a:lnTo>
                  <a:pt x="3725" y="701"/>
                </a:lnTo>
                <a:lnTo>
                  <a:pt x="3726" y="696"/>
                </a:lnTo>
                <a:lnTo>
                  <a:pt x="3729" y="692"/>
                </a:lnTo>
                <a:lnTo>
                  <a:pt x="3732" y="688"/>
                </a:lnTo>
                <a:lnTo>
                  <a:pt x="3736" y="685"/>
                </a:lnTo>
                <a:lnTo>
                  <a:pt x="3741" y="683"/>
                </a:lnTo>
                <a:lnTo>
                  <a:pt x="3746" y="681"/>
                </a:lnTo>
                <a:lnTo>
                  <a:pt x="3751" y="681"/>
                </a:lnTo>
                <a:lnTo>
                  <a:pt x="3756" y="681"/>
                </a:lnTo>
                <a:lnTo>
                  <a:pt x="3761" y="683"/>
                </a:lnTo>
                <a:lnTo>
                  <a:pt x="3765" y="685"/>
                </a:lnTo>
                <a:lnTo>
                  <a:pt x="3770" y="688"/>
                </a:lnTo>
                <a:lnTo>
                  <a:pt x="3773" y="692"/>
                </a:lnTo>
                <a:lnTo>
                  <a:pt x="3775" y="696"/>
                </a:lnTo>
                <a:lnTo>
                  <a:pt x="3777" y="701"/>
                </a:lnTo>
                <a:lnTo>
                  <a:pt x="3777" y="705"/>
                </a:lnTo>
                <a:lnTo>
                  <a:pt x="3777" y="710"/>
                </a:lnTo>
                <a:lnTo>
                  <a:pt x="3775" y="715"/>
                </a:lnTo>
                <a:lnTo>
                  <a:pt x="3773" y="719"/>
                </a:lnTo>
                <a:lnTo>
                  <a:pt x="3770" y="723"/>
                </a:lnTo>
                <a:lnTo>
                  <a:pt x="3765" y="726"/>
                </a:lnTo>
                <a:lnTo>
                  <a:pt x="3761" y="729"/>
                </a:lnTo>
                <a:lnTo>
                  <a:pt x="3756" y="730"/>
                </a:lnTo>
                <a:lnTo>
                  <a:pt x="3751" y="730"/>
                </a:lnTo>
                <a:close/>
                <a:moveTo>
                  <a:pt x="3726" y="753"/>
                </a:moveTo>
                <a:lnTo>
                  <a:pt x="3775" y="753"/>
                </a:lnTo>
                <a:lnTo>
                  <a:pt x="3775" y="930"/>
                </a:lnTo>
                <a:lnTo>
                  <a:pt x="3726" y="930"/>
                </a:lnTo>
                <a:lnTo>
                  <a:pt x="3726" y="753"/>
                </a:lnTo>
                <a:close/>
                <a:moveTo>
                  <a:pt x="3908" y="753"/>
                </a:moveTo>
                <a:lnTo>
                  <a:pt x="3908" y="790"/>
                </a:lnTo>
                <a:lnTo>
                  <a:pt x="3874" y="790"/>
                </a:lnTo>
                <a:lnTo>
                  <a:pt x="3874" y="876"/>
                </a:lnTo>
                <a:lnTo>
                  <a:pt x="3874" y="880"/>
                </a:lnTo>
                <a:lnTo>
                  <a:pt x="3875" y="884"/>
                </a:lnTo>
                <a:lnTo>
                  <a:pt x="3876" y="886"/>
                </a:lnTo>
                <a:lnTo>
                  <a:pt x="3877" y="887"/>
                </a:lnTo>
                <a:lnTo>
                  <a:pt x="3879" y="889"/>
                </a:lnTo>
                <a:lnTo>
                  <a:pt x="3881" y="891"/>
                </a:lnTo>
                <a:lnTo>
                  <a:pt x="3884" y="892"/>
                </a:lnTo>
                <a:lnTo>
                  <a:pt x="3887" y="893"/>
                </a:lnTo>
                <a:lnTo>
                  <a:pt x="3891" y="893"/>
                </a:lnTo>
                <a:lnTo>
                  <a:pt x="3899" y="892"/>
                </a:lnTo>
                <a:lnTo>
                  <a:pt x="3904" y="891"/>
                </a:lnTo>
                <a:lnTo>
                  <a:pt x="3912" y="928"/>
                </a:lnTo>
                <a:lnTo>
                  <a:pt x="3901" y="930"/>
                </a:lnTo>
                <a:lnTo>
                  <a:pt x="3893" y="932"/>
                </a:lnTo>
                <a:lnTo>
                  <a:pt x="3884" y="932"/>
                </a:lnTo>
                <a:lnTo>
                  <a:pt x="3878" y="932"/>
                </a:lnTo>
                <a:lnTo>
                  <a:pt x="3871" y="932"/>
                </a:lnTo>
                <a:lnTo>
                  <a:pt x="3866" y="931"/>
                </a:lnTo>
                <a:lnTo>
                  <a:pt x="3860" y="930"/>
                </a:lnTo>
                <a:lnTo>
                  <a:pt x="3855" y="928"/>
                </a:lnTo>
                <a:lnTo>
                  <a:pt x="3850" y="926"/>
                </a:lnTo>
                <a:lnTo>
                  <a:pt x="3845" y="924"/>
                </a:lnTo>
                <a:lnTo>
                  <a:pt x="3841" y="921"/>
                </a:lnTo>
                <a:lnTo>
                  <a:pt x="3837" y="917"/>
                </a:lnTo>
                <a:lnTo>
                  <a:pt x="3834" y="914"/>
                </a:lnTo>
                <a:lnTo>
                  <a:pt x="3831" y="909"/>
                </a:lnTo>
                <a:lnTo>
                  <a:pt x="3829" y="905"/>
                </a:lnTo>
                <a:lnTo>
                  <a:pt x="3827" y="900"/>
                </a:lnTo>
                <a:lnTo>
                  <a:pt x="3826" y="894"/>
                </a:lnTo>
                <a:lnTo>
                  <a:pt x="3825" y="888"/>
                </a:lnTo>
                <a:lnTo>
                  <a:pt x="3825" y="882"/>
                </a:lnTo>
                <a:lnTo>
                  <a:pt x="3825" y="790"/>
                </a:lnTo>
                <a:lnTo>
                  <a:pt x="3801" y="790"/>
                </a:lnTo>
                <a:lnTo>
                  <a:pt x="3801" y="753"/>
                </a:lnTo>
                <a:lnTo>
                  <a:pt x="3825" y="753"/>
                </a:lnTo>
                <a:lnTo>
                  <a:pt x="3825" y="711"/>
                </a:lnTo>
                <a:lnTo>
                  <a:pt x="3874" y="711"/>
                </a:lnTo>
                <a:lnTo>
                  <a:pt x="3874" y="753"/>
                </a:lnTo>
                <a:lnTo>
                  <a:pt x="3908" y="753"/>
                </a:lnTo>
                <a:close/>
                <a:moveTo>
                  <a:pt x="3974" y="996"/>
                </a:moveTo>
                <a:lnTo>
                  <a:pt x="3965" y="996"/>
                </a:lnTo>
                <a:lnTo>
                  <a:pt x="3956" y="995"/>
                </a:lnTo>
                <a:lnTo>
                  <a:pt x="3949" y="993"/>
                </a:lnTo>
                <a:lnTo>
                  <a:pt x="3943" y="991"/>
                </a:lnTo>
                <a:lnTo>
                  <a:pt x="3954" y="954"/>
                </a:lnTo>
                <a:lnTo>
                  <a:pt x="3960" y="956"/>
                </a:lnTo>
                <a:lnTo>
                  <a:pt x="3966" y="957"/>
                </a:lnTo>
                <a:lnTo>
                  <a:pt x="3971" y="957"/>
                </a:lnTo>
                <a:lnTo>
                  <a:pt x="3976" y="957"/>
                </a:lnTo>
                <a:lnTo>
                  <a:pt x="3978" y="956"/>
                </a:lnTo>
                <a:lnTo>
                  <a:pt x="3980" y="955"/>
                </a:lnTo>
                <a:lnTo>
                  <a:pt x="3984" y="952"/>
                </a:lnTo>
                <a:lnTo>
                  <a:pt x="3987" y="948"/>
                </a:lnTo>
                <a:lnTo>
                  <a:pt x="3990" y="942"/>
                </a:lnTo>
                <a:lnTo>
                  <a:pt x="3993" y="935"/>
                </a:lnTo>
                <a:lnTo>
                  <a:pt x="3930" y="753"/>
                </a:lnTo>
                <a:lnTo>
                  <a:pt x="3981" y="753"/>
                </a:lnTo>
                <a:lnTo>
                  <a:pt x="4018" y="883"/>
                </a:lnTo>
                <a:lnTo>
                  <a:pt x="4056" y="753"/>
                </a:lnTo>
                <a:lnTo>
                  <a:pt x="4108" y="753"/>
                </a:lnTo>
                <a:lnTo>
                  <a:pt x="4040" y="949"/>
                </a:lnTo>
                <a:lnTo>
                  <a:pt x="4035" y="959"/>
                </a:lnTo>
                <a:lnTo>
                  <a:pt x="4033" y="964"/>
                </a:lnTo>
                <a:lnTo>
                  <a:pt x="4030" y="968"/>
                </a:lnTo>
                <a:lnTo>
                  <a:pt x="4024" y="976"/>
                </a:lnTo>
                <a:lnTo>
                  <a:pt x="4017" y="983"/>
                </a:lnTo>
                <a:lnTo>
                  <a:pt x="4013" y="986"/>
                </a:lnTo>
                <a:lnTo>
                  <a:pt x="4008" y="989"/>
                </a:lnTo>
                <a:lnTo>
                  <a:pt x="4003" y="991"/>
                </a:lnTo>
                <a:lnTo>
                  <a:pt x="3998" y="993"/>
                </a:lnTo>
                <a:lnTo>
                  <a:pt x="3993" y="994"/>
                </a:lnTo>
                <a:lnTo>
                  <a:pt x="3987" y="995"/>
                </a:lnTo>
                <a:lnTo>
                  <a:pt x="3980" y="996"/>
                </a:lnTo>
                <a:lnTo>
                  <a:pt x="3974" y="996"/>
                </a:lnTo>
                <a:close/>
                <a:moveTo>
                  <a:pt x="1623" y="590"/>
                </a:moveTo>
                <a:lnTo>
                  <a:pt x="1569" y="590"/>
                </a:lnTo>
                <a:lnTo>
                  <a:pt x="1651" y="354"/>
                </a:lnTo>
                <a:lnTo>
                  <a:pt x="1715" y="354"/>
                </a:lnTo>
                <a:lnTo>
                  <a:pt x="1797" y="590"/>
                </a:lnTo>
                <a:lnTo>
                  <a:pt x="1743" y="590"/>
                </a:lnTo>
                <a:lnTo>
                  <a:pt x="1726" y="536"/>
                </a:lnTo>
                <a:lnTo>
                  <a:pt x="1641" y="536"/>
                </a:lnTo>
                <a:lnTo>
                  <a:pt x="1623" y="590"/>
                </a:lnTo>
                <a:close/>
                <a:moveTo>
                  <a:pt x="1653" y="497"/>
                </a:moveTo>
                <a:lnTo>
                  <a:pt x="1713" y="497"/>
                </a:lnTo>
                <a:lnTo>
                  <a:pt x="1684" y="408"/>
                </a:lnTo>
                <a:lnTo>
                  <a:pt x="1653" y="497"/>
                </a:lnTo>
                <a:close/>
                <a:moveTo>
                  <a:pt x="1874" y="593"/>
                </a:moveTo>
                <a:lnTo>
                  <a:pt x="1867" y="593"/>
                </a:lnTo>
                <a:lnTo>
                  <a:pt x="1861" y="592"/>
                </a:lnTo>
                <a:lnTo>
                  <a:pt x="1856" y="591"/>
                </a:lnTo>
                <a:lnTo>
                  <a:pt x="1850" y="590"/>
                </a:lnTo>
                <a:lnTo>
                  <a:pt x="1845" y="588"/>
                </a:lnTo>
                <a:lnTo>
                  <a:pt x="1840" y="586"/>
                </a:lnTo>
                <a:lnTo>
                  <a:pt x="1836" y="583"/>
                </a:lnTo>
                <a:lnTo>
                  <a:pt x="1832" y="580"/>
                </a:lnTo>
                <a:lnTo>
                  <a:pt x="1828" y="576"/>
                </a:lnTo>
                <a:lnTo>
                  <a:pt x="1824" y="572"/>
                </a:lnTo>
                <a:lnTo>
                  <a:pt x="1821" y="568"/>
                </a:lnTo>
                <a:lnTo>
                  <a:pt x="1820" y="566"/>
                </a:lnTo>
                <a:lnTo>
                  <a:pt x="1819" y="563"/>
                </a:lnTo>
                <a:lnTo>
                  <a:pt x="1817" y="558"/>
                </a:lnTo>
                <a:lnTo>
                  <a:pt x="1816" y="553"/>
                </a:lnTo>
                <a:lnTo>
                  <a:pt x="1815" y="547"/>
                </a:lnTo>
                <a:lnTo>
                  <a:pt x="1815" y="540"/>
                </a:lnTo>
                <a:lnTo>
                  <a:pt x="1815" y="531"/>
                </a:lnTo>
                <a:lnTo>
                  <a:pt x="1817" y="523"/>
                </a:lnTo>
                <a:lnTo>
                  <a:pt x="1818" y="519"/>
                </a:lnTo>
                <a:lnTo>
                  <a:pt x="1820" y="515"/>
                </a:lnTo>
                <a:lnTo>
                  <a:pt x="1824" y="509"/>
                </a:lnTo>
                <a:lnTo>
                  <a:pt x="1827" y="507"/>
                </a:lnTo>
                <a:lnTo>
                  <a:pt x="1829" y="504"/>
                </a:lnTo>
                <a:lnTo>
                  <a:pt x="1832" y="502"/>
                </a:lnTo>
                <a:lnTo>
                  <a:pt x="1835" y="499"/>
                </a:lnTo>
                <a:lnTo>
                  <a:pt x="1838" y="497"/>
                </a:lnTo>
                <a:lnTo>
                  <a:pt x="1841" y="496"/>
                </a:lnTo>
                <a:lnTo>
                  <a:pt x="1845" y="494"/>
                </a:lnTo>
                <a:lnTo>
                  <a:pt x="1849" y="493"/>
                </a:lnTo>
                <a:lnTo>
                  <a:pt x="1856" y="490"/>
                </a:lnTo>
                <a:lnTo>
                  <a:pt x="1864" y="488"/>
                </a:lnTo>
                <a:lnTo>
                  <a:pt x="1873" y="487"/>
                </a:lnTo>
                <a:lnTo>
                  <a:pt x="1881" y="486"/>
                </a:lnTo>
                <a:lnTo>
                  <a:pt x="1901" y="484"/>
                </a:lnTo>
                <a:lnTo>
                  <a:pt x="1908" y="482"/>
                </a:lnTo>
                <a:lnTo>
                  <a:pt x="1914" y="481"/>
                </a:lnTo>
                <a:lnTo>
                  <a:pt x="1918" y="479"/>
                </a:lnTo>
                <a:lnTo>
                  <a:pt x="1920" y="478"/>
                </a:lnTo>
                <a:lnTo>
                  <a:pt x="1922" y="477"/>
                </a:lnTo>
                <a:lnTo>
                  <a:pt x="1923" y="476"/>
                </a:lnTo>
                <a:lnTo>
                  <a:pt x="1923" y="474"/>
                </a:lnTo>
                <a:lnTo>
                  <a:pt x="1924" y="472"/>
                </a:lnTo>
                <a:lnTo>
                  <a:pt x="1924" y="470"/>
                </a:lnTo>
                <a:lnTo>
                  <a:pt x="1924" y="464"/>
                </a:lnTo>
                <a:lnTo>
                  <a:pt x="1922" y="460"/>
                </a:lnTo>
                <a:lnTo>
                  <a:pt x="1921" y="458"/>
                </a:lnTo>
                <a:lnTo>
                  <a:pt x="1920" y="456"/>
                </a:lnTo>
                <a:lnTo>
                  <a:pt x="1919" y="454"/>
                </a:lnTo>
                <a:lnTo>
                  <a:pt x="1917" y="452"/>
                </a:lnTo>
                <a:lnTo>
                  <a:pt x="1913" y="450"/>
                </a:lnTo>
                <a:lnTo>
                  <a:pt x="1909" y="448"/>
                </a:lnTo>
                <a:lnTo>
                  <a:pt x="1904" y="447"/>
                </a:lnTo>
                <a:lnTo>
                  <a:pt x="1898" y="446"/>
                </a:lnTo>
                <a:lnTo>
                  <a:pt x="1892" y="447"/>
                </a:lnTo>
                <a:lnTo>
                  <a:pt x="1886" y="448"/>
                </a:lnTo>
                <a:lnTo>
                  <a:pt x="1881" y="450"/>
                </a:lnTo>
                <a:lnTo>
                  <a:pt x="1877" y="452"/>
                </a:lnTo>
                <a:lnTo>
                  <a:pt x="1873" y="455"/>
                </a:lnTo>
                <a:lnTo>
                  <a:pt x="1870" y="459"/>
                </a:lnTo>
                <a:lnTo>
                  <a:pt x="1868" y="463"/>
                </a:lnTo>
                <a:lnTo>
                  <a:pt x="1867" y="465"/>
                </a:lnTo>
                <a:lnTo>
                  <a:pt x="1866" y="467"/>
                </a:lnTo>
                <a:lnTo>
                  <a:pt x="1821" y="463"/>
                </a:lnTo>
                <a:lnTo>
                  <a:pt x="1823" y="457"/>
                </a:lnTo>
                <a:lnTo>
                  <a:pt x="1825" y="452"/>
                </a:lnTo>
                <a:lnTo>
                  <a:pt x="1827" y="446"/>
                </a:lnTo>
                <a:lnTo>
                  <a:pt x="1830" y="441"/>
                </a:lnTo>
                <a:lnTo>
                  <a:pt x="1833" y="437"/>
                </a:lnTo>
                <a:lnTo>
                  <a:pt x="1837" y="432"/>
                </a:lnTo>
                <a:lnTo>
                  <a:pt x="1841" y="428"/>
                </a:lnTo>
                <a:lnTo>
                  <a:pt x="1846" y="425"/>
                </a:lnTo>
                <a:lnTo>
                  <a:pt x="1851" y="421"/>
                </a:lnTo>
                <a:lnTo>
                  <a:pt x="1857" y="419"/>
                </a:lnTo>
                <a:lnTo>
                  <a:pt x="1863" y="416"/>
                </a:lnTo>
                <a:lnTo>
                  <a:pt x="1869" y="414"/>
                </a:lnTo>
                <a:lnTo>
                  <a:pt x="1876" y="413"/>
                </a:lnTo>
                <a:lnTo>
                  <a:pt x="1883" y="412"/>
                </a:lnTo>
                <a:lnTo>
                  <a:pt x="1890" y="411"/>
                </a:lnTo>
                <a:lnTo>
                  <a:pt x="1898" y="411"/>
                </a:lnTo>
                <a:lnTo>
                  <a:pt x="1908" y="411"/>
                </a:lnTo>
                <a:lnTo>
                  <a:pt x="1917" y="412"/>
                </a:lnTo>
                <a:lnTo>
                  <a:pt x="1926" y="414"/>
                </a:lnTo>
                <a:lnTo>
                  <a:pt x="1935" y="417"/>
                </a:lnTo>
                <a:lnTo>
                  <a:pt x="1943" y="420"/>
                </a:lnTo>
                <a:lnTo>
                  <a:pt x="1947" y="422"/>
                </a:lnTo>
                <a:lnTo>
                  <a:pt x="1950" y="425"/>
                </a:lnTo>
                <a:lnTo>
                  <a:pt x="1957" y="430"/>
                </a:lnTo>
                <a:lnTo>
                  <a:pt x="1963" y="436"/>
                </a:lnTo>
                <a:lnTo>
                  <a:pt x="1965" y="440"/>
                </a:lnTo>
                <a:lnTo>
                  <a:pt x="1967" y="443"/>
                </a:lnTo>
                <a:lnTo>
                  <a:pt x="1969" y="447"/>
                </a:lnTo>
                <a:lnTo>
                  <a:pt x="1970" y="451"/>
                </a:lnTo>
                <a:lnTo>
                  <a:pt x="1972" y="456"/>
                </a:lnTo>
                <a:lnTo>
                  <a:pt x="1972" y="460"/>
                </a:lnTo>
                <a:lnTo>
                  <a:pt x="1973" y="465"/>
                </a:lnTo>
                <a:lnTo>
                  <a:pt x="1973" y="470"/>
                </a:lnTo>
                <a:lnTo>
                  <a:pt x="1973" y="590"/>
                </a:lnTo>
                <a:lnTo>
                  <a:pt x="1927" y="590"/>
                </a:lnTo>
                <a:lnTo>
                  <a:pt x="1927" y="565"/>
                </a:lnTo>
                <a:lnTo>
                  <a:pt x="1922" y="571"/>
                </a:lnTo>
                <a:lnTo>
                  <a:pt x="1917" y="576"/>
                </a:lnTo>
                <a:lnTo>
                  <a:pt x="1912" y="581"/>
                </a:lnTo>
                <a:lnTo>
                  <a:pt x="1906" y="585"/>
                </a:lnTo>
                <a:lnTo>
                  <a:pt x="1899" y="589"/>
                </a:lnTo>
                <a:lnTo>
                  <a:pt x="1891" y="591"/>
                </a:lnTo>
                <a:lnTo>
                  <a:pt x="1887" y="592"/>
                </a:lnTo>
                <a:lnTo>
                  <a:pt x="1883" y="592"/>
                </a:lnTo>
                <a:lnTo>
                  <a:pt x="1874" y="593"/>
                </a:lnTo>
                <a:close/>
                <a:moveTo>
                  <a:pt x="1888" y="559"/>
                </a:moveTo>
                <a:lnTo>
                  <a:pt x="1895" y="559"/>
                </a:lnTo>
                <a:lnTo>
                  <a:pt x="1902" y="557"/>
                </a:lnTo>
                <a:lnTo>
                  <a:pt x="1905" y="556"/>
                </a:lnTo>
                <a:lnTo>
                  <a:pt x="1908" y="554"/>
                </a:lnTo>
                <a:lnTo>
                  <a:pt x="1914" y="550"/>
                </a:lnTo>
                <a:lnTo>
                  <a:pt x="1916" y="547"/>
                </a:lnTo>
                <a:lnTo>
                  <a:pt x="1919" y="545"/>
                </a:lnTo>
                <a:lnTo>
                  <a:pt x="1922" y="539"/>
                </a:lnTo>
                <a:lnTo>
                  <a:pt x="1924" y="533"/>
                </a:lnTo>
                <a:lnTo>
                  <a:pt x="1924" y="530"/>
                </a:lnTo>
                <a:lnTo>
                  <a:pt x="1924" y="527"/>
                </a:lnTo>
                <a:lnTo>
                  <a:pt x="1924" y="508"/>
                </a:lnTo>
                <a:lnTo>
                  <a:pt x="1921" y="510"/>
                </a:lnTo>
                <a:lnTo>
                  <a:pt x="1915" y="511"/>
                </a:lnTo>
                <a:lnTo>
                  <a:pt x="1903" y="514"/>
                </a:lnTo>
                <a:lnTo>
                  <a:pt x="1890" y="516"/>
                </a:lnTo>
                <a:lnTo>
                  <a:pt x="1884" y="517"/>
                </a:lnTo>
                <a:lnTo>
                  <a:pt x="1879" y="518"/>
                </a:lnTo>
                <a:lnTo>
                  <a:pt x="1874" y="520"/>
                </a:lnTo>
                <a:lnTo>
                  <a:pt x="1870" y="523"/>
                </a:lnTo>
                <a:lnTo>
                  <a:pt x="1866" y="526"/>
                </a:lnTo>
                <a:lnTo>
                  <a:pt x="1864" y="530"/>
                </a:lnTo>
                <a:lnTo>
                  <a:pt x="1863" y="532"/>
                </a:lnTo>
                <a:lnTo>
                  <a:pt x="1862" y="534"/>
                </a:lnTo>
                <a:lnTo>
                  <a:pt x="1862" y="539"/>
                </a:lnTo>
                <a:lnTo>
                  <a:pt x="1862" y="543"/>
                </a:lnTo>
                <a:lnTo>
                  <a:pt x="1863" y="548"/>
                </a:lnTo>
                <a:lnTo>
                  <a:pt x="1865" y="549"/>
                </a:lnTo>
                <a:lnTo>
                  <a:pt x="1866" y="551"/>
                </a:lnTo>
                <a:lnTo>
                  <a:pt x="1869" y="554"/>
                </a:lnTo>
                <a:lnTo>
                  <a:pt x="1873" y="556"/>
                </a:lnTo>
                <a:lnTo>
                  <a:pt x="1875" y="557"/>
                </a:lnTo>
                <a:lnTo>
                  <a:pt x="1877" y="558"/>
                </a:lnTo>
                <a:lnTo>
                  <a:pt x="1882" y="559"/>
                </a:lnTo>
                <a:lnTo>
                  <a:pt x="1888" y="559"/>
                </a:lnTo>
                <a:close/>
                <a:moveTo>
                  <a:pt x="2063" y="590"/>
                </a:moveTo>
                <a:lnTo>
                  <a:pt x="2013" y="590"/>
                </a:lnTo>
                <a:lnTo>
                  <a:pt x="2013" y="354"/>
                </a:lnTo>
                <a:lnTo>
                  <a:pt x="2063" y="354"/>
                </a:lnTo>
                <a:lnTo>
                  <a:pt x="2063" y="590"/>
                </a:lnTo>
                <a:close/>
                <a:moveTo>
                  <a:pt x="2197" y="413"/>
                </a:moveTo>
                <a:lnTo>
                  <a:pt x="2197" y="450"/>
                </a:lnTo>
                <a:lnTo>
                  <a:pt x="2164" y="450"/>
                </a:lnTo>
                <a:lnTo>
                  <a:pt x="2164" y="535"/>
                </a:lnTo>
                <a:lnTo>
                  <a:pt x="2164" y="540"/>
                </a:lnTo>
                <a:lnTo>
                  <a:pt x="2165" y="544"/>
                </a:lnTo>
                <a:lnTo>
                  <a:pt x="2166" y="545"/>
                </a:lnTo>
                <a:lnTo>
                  <a:pt x="2167" y="547"/>
                </a:lnTo>
                <a:lnTo>
                  <a:pt x="2169" y="549"/>
                </a:lnTo>
                <a:lnTo>
                  <a:pt x="2171" y="551"/>
                </a:lnTo>
                <a:lnTo>
                  <a:pt x="2174" y="552"/>
                </a:lnTo>
                <a:lnTo>
                  <a:pt x="2177" y="552"/>
                </a:lnTo>
                <a:lnTo>
                  <a:pt x="2181" y="553"/>
                </a:lnTo>
                <a:lnTo>
                  <a:pt x="2188" y="552"/>
                </a:lnTo>
                <a:lnTo>
                  <a:pt x="2193" y="551"/>
                </a:lnTo>
                <a:lnTo>
                  <a:pt x="2201" y="587"/>
                </a:lnTo>
                <a:lnTo>
                  <a:pt x="2190" y="590"/>
                </a:lnTo>
                <a:lnTo>
                  <a:pt x="2183" y="591"/>
                </a:lnTo>
                <a:lnTo>
                  <a:pt x="2174" y="592"/>
                </a:lnTo>
                <a:lnTo>
                  <a:pt x="2168" y="592"/>
                </a:lnTo>
                <a:lnTo>
                  <a:pt x="2161" y="592"/>
                </a:lnTo>
                <a:lnTo>
                  <a:pt x="2156" y="591"/>
                </a:lnTo>
                <a:lnTo>
                  <a:pt x="2150" y="590"/>
                </a:lnTo>
                <a:lnTo>
                  <a:pt x="2145" y="588"/>
                </a:lnTo>
                <a:lnTo>
                  <a:pt x="2140" y="586"/>
                </a:lnTo>
                <a:lnTo>
                  <a:pt x="2135" y="583"/>
                </a:lnTo>
                <a:lnTo>
                  <a:pt x="2131" y="581"/>
                </a:lnTo>
                <a:lnTo>
                  <a:pt x="2127" y="577"/>
                </a:lnTo>
                <a:lnTo>
                  <a:pt x="2124" y="573"/>
                </a:lnTo>
                <a:lnTo>
                  <a:pt x="2121" y="569"/>
                </a:lnTo>
                <a:lnTo>
                  <a:pt x="2119" y="564"/>
                </a:lnTo>
                <a:lnTo>
                  <a:pt x="2117" y="559"/>
                </a:lnTo>
                <a:lnTo>
                  <a:pt x="2116" y="554"/>
                </a:lnTo>
                <a:lnTo>
                  <a:pt x="2115" y="548"/>
                </a:lnTo>
                <a:lnTo>
                  <a:pt x="2115" y="542"/>
                </a:lnTo>
                <a:lnTo>
                  <a:pt x="2115" y="450"/>
                </a:lnTo>
                <a:lnTo>
                  <a:pt x="2091" y="450"/>
                </a:lnTo>
                <a:lnTo>
                  <a:pt x="2091" y="413"/>
                </a:lnTo>
                <a:lnTo>
                  <a:pt x="2115" y="413"/>
                </a:lnTo>
                <a:lnTo>
                  <a:pt x="2115" y="371"/>
                </a:lnTo>
                <a:lnTo>
                  <a:pt x="2164" y="371"/>
                </a:lnTo>
                <a:lnTo>
                  <a:pt x="2164" y="413"/>
                </a:lnTo>
                <a:lnTo>
                  <a:pt x="2197" y="413"/>
                </a:lnTo>
                <a:close/>
                <a:moveTo>
                  <a:pt x="2304" y="593"/>
                </a:moveTo>
                <a:lnTo>
                  <a:pt x="2291" y="592"/>
                </a:lnTo>
                <a:lnTo>
                  <a:pt x="2285" y="591"/>
                </a:lnTo>
                <a:lnTo>
                  <a:pt x="2279" y="590"/>
                </a:lnTo>
                <a:lnTo>
                  <a:pt x="2268" y="587"/>
                </a:lnTo>
                <a:lnTo>
                  <a:pt x="2263" y="584"/>
                </a:lnTo>
                <a:lnTo>
                  <a:pt x="2258" y="582"/>
                </a:lnTo>
                <a:lnTo>
                  <a:pt x="2249" y="575"/>
                </a:lnTo>
                <a:lnTo>
                  <a:pt x="2245" y="572"/>
                </a:lnTo>
                <a:lnTo>
                  <a:pt x="2241" y="568"/>
                </a:lnTo>
                <a:lnTo>
                  <a:pt x="2234" y="559"/>
                </a:lnTo>
                <a:lnTo>
                  <a:pt x="2231" y="555"/>
                </a:lnTo>
                <a:lnTo>
                  <a:pt x="2228" y="550"/>
                </a:lnTo>
                <a:lnTo>
                  <a:pt x="2223" y="539"/>
                </a:lnTo>
                <a:lnTo>
                  <a:pt x="2221" y="533"/>
                </a:lnTo>
                <a:lnTo>
                  <a:pt x="2220" y="527"/>
                </a:lnTo>
                <a:lnTo>
                  <a:pt x="2219" y="521"/>
                </a:lnTo>
                <a:lnTo>
                  <a:pt x="2218" y="515"/>
                </a:lnTo>
                <a:lnTo>
                  <a:pt x="2218" y="509"/>
                </a:lnTo>
                <a:lnTo>
                  <a:pt x="2217" y="502"/>
                </a:lnTo>
                <a:lnTo>
                  <a:pt x="2218" y="495"/>
                </a:lnTo>
                <a:lnTo>
                  <a:pt x="2218" y="489"/>
                </a:lnTo>
                <a:lnTo>
                  <a:pt x="2219" y="482"/>
                </a:lnTo>
                <a:lnTo>
                  <a:pt x="2220" y="476"/>
                </a:lnTo>
                <a:lnTo>
                  <a:pt x="2223" y="465"/>
                </a:lnTo>
                <a:lnTo>
                  <a:pt x="2225" y="459"/>
                </a:lnTo>
                <a:lnTo>
                  <a:pt x="2228" y="454"/>
                </a:lnTo>
                <a:lnTo>
                  <a:pt x="2234" y="444"/>
                </a:lnTo>
                <a:lnTo>
                  <a:pt x="2237" y="440"/>
                </a:lnTo>
                <a:lnTo>
                  <a:pt x="2241" y="436"/>
                </a:lnTo>
                <a:lnTo>
                  <a:pt x="2245" y="432"/>
                </a:lnTo>
                <a:lnTo>
                  <a:pt x="2249" y="428"/>
                </a:lnTo>
                <a:lnTo>
                  <a:pt x="2253" y="425"/>
                </a:lnTo>
                <a:lnTo>
                  <a:pt x="2258" y="422"/>
                </a:lnTo>
                <a:lnTo>
                  <a:pt x="2263" y="419"/>
                </a:lnTo>
                <a:lnTo>
                  <a:pt x="2268" y="417"/>
                </a:lnTo>
                <a:lnTo>
                  <a:pt x="2274" y="415"/>
                </a:lnTo>
                <a:lnTo>
                  <a:pt x="2279" y="413"/>
                </a:lnTo>
                <a:lnTo>
                  <a:pt x="2285" y="412"/>
                </a:lnTo>
                <a:lnTo>
                  <a:pt x="2291" y="411"/>
                </a:lnTo>
                <a:lnTo>
                  <a:pt x="2304" y="411"/>
                </a:lnTo>
                <a:lnTo>
                  <a:pt x="2317" y="411"/>
                </a:lnTo>
                <a:lnTo>
                  <a:pt x="2323" y="412"/>
                </a:lnTo>
                <a:lnTo>
                  <a:pt x="2329" y="413"/>
                </a:lnTo>
                <a:lnTo>
                  <a:pt x="2340" y="417"/>
                </a:lnTo>
                <a:lnTo>
                  <a:pt x="2346" y="419"/>
                </a:lnTo>
                <a:lnTo>
                  <a:pt x="2351" y="422"/>
                </a:lnTo>
                <a:lnTo>
                  <a:pt x="2360" y="428"/>
                </a:lnTo>
                <a:lnTo>
                  <a:pt x="2364" y="432"/>
                </a:lnTo>
                <a:lnTo>
                  <a:pt x="2368" y="436"/>
                </a:lnTo>
                <a:lnTo>
                  <a:pt x="2375" y="444"/>
                </a:lnTo>
                <a:lnTo>
                  <a:pt x="2378" y="449"/>
                </a:lnTo>
                <a:lnTo>
                  <a:pt x="2381" y="454"/>
                </a:lnTo>
                <a:lnTo>
                  <a:pt x="2385" y="465"/>
                </a:lnTo>
                <a:lnTo>
                  <a:pt x="2387" y="470"/>
                </a:lnTo>
                <a:lnTo>
                  <a:pt x="2389" y="476"/>
                </a:lnTo>
                <a:lnTo>
                  <a:pt x="2390" y="482"/>
                </a:lnTo>
                <a:lnTo>
                  <a:pt x="2391" y="489"/>
                </a:lnTo>
                <a:lnTo>
                  <a:pt x="2391" y="495"/>
                </a:lnTo>
                <a:lnTo>
                  <a:pt x="2391" y="502"/>
                </a:lnTo>
                <a:lnTo>
                  <a:pt x="2391" y="509"/>
                </a:lnTo>
                <a:lnTo>
                  <a:pt x="2391" y="515"/>
                </a:lnTo>
                <a:lnTo>
                  <a:pt x="2390" y="521"/>
                </a:lnTo>
                <a:lnTo>
                  <a:pt x="2389" y="527"/>
                </a:lnTo>
                <a:lnTo>
                  <a:pt x="2385" y="539"/>
                </a:lnTo>
                <a:lnTo>
                  <a:pt x="2383" y="544"/>
                </a:lnTo>
                <a:lnTo>
                  <a:pt x="2381" y="550"/>
                </a:lnTo>
                <a:lnTo>
                  <a:pt x="2375" y="559"/>
                </a:lnTo>
                <a:lnTo>
                  <a:pt x="2372" y="564"/>
                </a:lnTo>
                <a:lnTo>
                  <a:pt x="2368" y="568"/>
                </a:lnTo>
                <a:lnTo>
                  <a:pt x="2364" y="572"/>
                </a:lnTo>
                <a:lnTo>
                  <a:pt x="2360" y="575"/>
                </a:lnTo>
                <a:lnTo>
                  <a:pt x="2355" y="579"/>
                </a:lnTo>
                <a:lnTo>
                  <a:pt x="2351" y="582"/>
                </a:lnTo>
                <a:lnTo>
                  <a:pt x="2346" y="584"/>
                </a:lnTo>
                <a:lnTo>
                  <a:pt x="2340" y="587"/>
                </a:lnTo>
                <a:lnTo>
                  <a:pt x="2335" y="589"/>
                </a:lnTo>
                <a:lnTo>
                  <a:pt x="2329" y="590"/>
                </a:lnTo>
                <a:lnTo>
                  <a:pt x="2323" y="591"/>
                </a:lnTo>
                <a:lnTo>
                  <a:pt x="2317" y="592"/>
                </a:lnTo>
                <a:lnTo>
                  <a:pt x="2304" y="593"/>
                </a:lnTo>
                <a:close/>
                <a:moveTo>
                  <a:pt x="2305" y="555"/>
                </a:moveTo>
                <a:lnTo>
                  <a:pt x="2309" y="555"/>
                </a:lnTo>
                <a:lnTo>
                  <a:pt x="2313" y="554"/>
                </a:lnTo>
                <a:lnTo>
                  <a:pt x="2317" y="553"/>
                </a:lnTo>
                <a:lnTo>
                  <a:pt x="2321" y="551"/>
                </a:lnTo>
                <a:lnTo>
                  <a:pt x="2324" y="549"/>
                </a:lnTo>
                <a:lnTo>
                  <a:pt x="2327" y="547"/>
                </a:lnTo>
                <a:lnTo>
                  <a:pt x="2330" y="544"/>
                </a:lnTo>
                <a:lnTo>
                  <a:pt x="2332" y="540"/>
                </a:lnTo>
                <a:lnTo>
                  <a:pt x="2334" y="536"/>
                </a:lnTo>
                <a:lnTo>
                  <a:pt x="2336" y="532"/>
                </a:lnTo>
                <a:lnTo>
                  <a:pt x="2338" y="527"/>
                </a:lnTo>
                <a:lnTo>
                  <a:pt x="2339" y="523"/>
                </a:lnTo>
                <a:lnTo>
                  <a:pt x="2341" y="513"/>
                </a:lnTo>
                <a:lnTo>
                  <a:pt x="2341" y="507"/>
                </a:lnTo>
                <a:lnTo>
                  <a:pt x="2342" y="502"/>
                </a:lnTo>
                <a:lnTo>
                  <a:pt x="2341" y="491"/>
                </a:lnTo>
                <a:lnTo>
                  <a:pt x="2339" y="480"/>
                </a:lnTo>
                <a:lnTo>
                  <a:pt x="2338" y="476"/>
                </a:lnTo>
                <a:lnTo>
                  <a:pt x="2336" y="471"/>
                </a:lnTo>
                <a:lnTo>
                  <a:pt x="2332" y="463"/>
                </a:lnTo>
                <a:lnTo>
                  <a:pt x="2330" y="460"/>
                </a:lnTo>
                <a:lnTo>
                  <a:pt x="2327" y="457"/>
                </a:lnTo>
                <a:lnTo>
                  <a:pt x="2324" y="454"/>
                </a:lnTo>
                <a:lnTo>
                  <a:pt x="2321" y="452"/>
                </a:lnTo>
                <a:lnTo>
                  <a:pt x="2317" y="450"/>
                </a:lnTo>
                <a:lnTo>
                  <a:pt x="2313" y="449"/>
                </a:lnTo>
                <a:lnTo>
                  <a:pt x="2309" y="448"/>
                </a:lnTo>
                <a:lnTo>
                  <a:pt x="2305" y="448"/>
                </a:lnTo>
                <a:lnTo>
                  <a:pt x="2300" y="448"/>
                </a:lnTo>
                <a:lnTo>
                  <a:pt x="2296" y="449"/>
                </a:lnTo>
                <a:lnTo>
                  <a:pt x="2292" y="450"/>
                </a:lnTo>
                <a:lnTo>
                  <a:pt x="2288" y="452"/>
                </a:lnTo>
                <a:lnTo>
                  <a:pt x="2285" y="454"/>
                </a:lnTo>
                <a:lnTo>
                  <a:pt x="2282" y="457"/>
                </a:lnTo>
                <a:lnTo>
                  <a:pt x="2279" y="460"/>
                </a:lnTo>
                <a:lnTo>
                  <a:pt x="2277" y="463"/>
                </a:lnTo>
                <a:lnTo>
                  <a:pt x="2272" y="471"/>
                </a:lnTo>
                <a:lnTo>
                  <a:pt x="2271" y="476"/>
                </a:lnTo>
                <a:lnTo>
                  <a:pt x="2270" y="480"/>
                </a:lnTo>
                <a:lnTo>
                  <a:pt x="2269" y="485"/>
                </a:lnTo>
                <a:lnTo>
                  <a:pt x="2268" y="491"/>
                </a:lnTo>
                <a:lnTo>
                  <a:pt x="2267" y="496"/>
                </a:lnTo>
                <a:lnTo>
                  <a:pt x="2267" y="502"/>
                </a:lnTo>
                <a:lnTo>
                  <a:pt x="2268" y="513"/>
                </a:lnTo>
                <a:lnTo>
                  <a:pt x="2270" y="523"/>
                </a:lnTo>
                <a:lnTo>
                  <a:pt x="2271" y="527"/>
                </a:lnTo>
                <a:lnTo>
                  <a:pt x="2272" y="532"/>
                </a:lnTo>
                <a:lnTo>
                  <a:pt x="2274" y="536"/>
                </a:lnTo>
                <a:lnTo>
                  <a:pt x="2277" y="540"/>
                </a:lnTo>
                <a:lnTo>
                  <a:pt x="2279" y="544"/>
                </a:lnTo>
                <a:lnTo>
                  <a:pt x="2282" y="547"/>
                </a:lnTo>
                <a:lnTo>
                  <a:pt x="2285" y="549"/>
                </a:lnTo>
                <a:lnTo>
                  <a:pt x="2288" y="551"/>
                </a:lnTo>
                <a:lnTo>
                  <a:pt x="2292" y="553"/>
                </a:lnTo>
                <a:lnTo>
                  <a:pt x="2296" y="554"/>
                </a:lnTo>
                <a:lnTo>
                  <a:pt x="2300" y="555"/>
                </a:lnTo>
                <a:lnTo>
                  <a:pt x="2305" y="555"/>
                </a:lnTo>
                <a:close/>
                <a:moveTo>
                  <a:pt x="2539" y="512"/>
                </a:moveTo>
                <a:lnTo>
                  <a:pt x="2430" y="512"/>
                </a:lnTo>
                <a:lnTo>
                  <a:pt x="2430" y="473"/>
                </a:lnTo>
                <a:lnTo>
                  <a:pt x="2539" y="473"/>
                </a:lnTo>
                <a:lnTo>
                  <a:pt x="2539" y="512"/>
                </a:lnTo>
                <a:close/>
                <a:moveTo>
                  <a:pt x="2695" y="514"/>
                </a:moveTo>
                <a:lnTo>
                  <a:pt x="2695" y="413"/>
                </a:lnTo>
                <a:lnTo>
                  <a:pt x="2744" y="413"/>
                </a:lnTo>
                <a:lnTo>
                  <a:pt x="2744" y="590"/>
                </a:lnTo>
                <a:lnTo>
                  <a:pt x="2697" y="590"/>
                </a:lnTo>
                <a:lnTo>
                  <a:pt x="2697" y="558"/>
                </a:lnTo>
                <a:lnTo>
                  <a:pt x="2693" y="565"/>
                </a:lnTo>
                <a:lnTo>
                  <a:pt x="2688" y="572"/>
                </a:lnTo>
                <a:lnTo>
                  <a:pt x="2682" y="577"/>
                </a:lnTo>
                <a:lnTo>
                  <a:pt x="2675" y="583"/>
                </a:lnTo>
                <a:lnTo>
                  <a:pt x="2672" y="585"/>
                </a:lnTo>
                <a:lnTo>
                  <a:pt x="2668" y="587"/>
                </a:lnTo>
                <a:lnTo>
                  <a:pt x="2666" y="588"/>
                </a:lnTo>
                <a:lnTo>
                  <a:pt x="2664" y="588"/>
                </a:lnTo>
                <a:lnTo>
                  <a:pt x="2660" y="590"/>
                </a:lnTo>
                <a:lnTo>
                  <a:pt x="2651" y="591"/>
                </a:lnTo>
                <a:lnTo>
                  <a:pt x="2647" y="592"/>
                </a:lnTo>
                <a:lnTo>
                  <a:pt x="2642" y="592"/>
                </a:lnTo>
                <a:lnTo>
                  <a:pt x="2635" y="592"/>
                </a:lnTo>
                <a:lnTo>
                  <a:pt x="2629" y="591"/>
                </a:lnTo>
                <a:lnTo>
                  <a:pt x="2623" y="589"/>
                </a:lnTo>
                <a:lnTo>
                  <a:pt x="2618" y="588"/>
                </a:lnTo>
                <a:lnTo>
                  <a:pt x="2612" y="585"/>
                </a:lnTo>
                <a:lnTo>
                  <a:pt x="2607" y="582"/>
                </a:lnTo>
                <a:lnTo>
                  <a:pt x="2603" y="578"/>
                </a:lnTo>
                <a:lnTo>
                  <a:pt x="2598" y="574"/>
                </a:lnTo>
                <a:lnTo>
                  <a:pt x="2596" y="572"/>
                </a:lnTo>
                <a:lnTo>
                  <a:pt x="2595" y="570"/>
                </a:lnTo>
                <a:lnTo>
                  <a:pt x="2591" y="564"/>
                </a:lnTo>
                <a:lnTo>
                  <a:pt x="2588" y="559"/>
                </a:lnTo>
                <a:lnTo>
                  <a:pt x="2587" y="556"/>
                </a:lnTo>
                <a:lnTo>
                  <a:pt x="2586" y="553"/>
                </a:lnTo>
                <a:lnTo>
                  <a:pt x="2584" y="547"/>
                </a:lnTo>
                <a:lnTo>
                  <a:pt x="2583" y="540"/>
                </a:lnTo>
                <a:lnTo>
                  <a:pt x="2582" y="533"/>
                </a:lnTo>
                <a:lnTo>
                  <a:pt x="2582" y="525"/>
                </a:lnTo>
                <a:lnTo>
                  <a:pt x="2582" y="413"/>
                </a:lnTo>
                <a:lnTo>
                  <a:pt x="2631" y="413"/>
                </a:lnTo>
                <a:lnTo>
                  <a:pt x="2631" y="517"/>
                </a:lnTo>
                <a:lnTo>
                  <a:pt x="2631" y="524"/>
                </a:lnTo>
                <a:lnTo>
                  <a:pt x="2633" y="531"/>
                </a:lnTo>
                <a:lnTo>
                  <a:pt x="2636" y="536"/>
                </a:lnTo>
                <a:lnTo>
                  <a:pt x="2637" y="539"/>
                </a:lnTo>
                <a:lnTo>
                  <a:pt x="2639" y="541"/>
                </a:lnTo>
                <a:lnTo>
                  <a:pt x="2644" y="545"/>
                </a:lnTo>
                <a:lnTo>
                  <a:pt x="2646" y="547"/>
                </a:lnTo>
                <a:lnTo>
                  <a:pt x="2649" y="548"/>
                </a:lnTo>
                <a:lnTo>
                  <a:pt x="2655" y="550"/>
                </a:lnTo>
                <a:lnTo>
                  <a:pt x="2658" y="550"/>
                </a:lnTo>
                <a:lnTo>
                  <a:pt x="2661" y="551"/>
                </a:lnTo>
                <a:lnTo>
                  <a:pt x="2668" y="550"/>
                </a:lnTo>
                <a:lnTo>
                  <a:pt x="2674" y="548"/>
                </a:lnTo>
                <a:lnTo>
                  <a:pt x="2680" y="545"/>
                </a:lnTo>
                <a:lnTo>
                  <a:pt x="2685" y="541"/>
                </a:lnTo>
                <a:lnTo>
                  <a:pt x="2687" y="539"/>
                </a:lnTo>
                <a:lnTo>
                  <a:pt x="2689" y="536"/>
                </a:lnTo>
                <a:lnTo>
                  <a:pt x="2693" y="530"/>
                </a:lnTo>
                <a:lnTo>
                  <a:pt x="2695" y="523"/>
                </a:lnTo>
                <a:lnTo>
                  <a:pt x="2695" y="519"/>
                </a:lnTo>
                <a:lnTo>
                  <a:pt x="2695" y="514"/>
                </a:lnTo>
                <a:close/>
                <a:moveTo>
                  <a:pt x="2834" y="487"/>
                </a:moveTo>
                <a:lnTo>
                  <a:pt x="2834" y="590"/>
                </a:lnTo>
                <a:lnTo>
                  <a:pt x="2785" y="590"/>
                </a:lnTo>
                <a:lnTo>
                  <a:pt x="2785" y="413"/>
                </a:lnTo>
                <a:lnTo>
                  <a:pt x="2832" y="413"/>
                </a:lnTo>
                <a:lnTo>
                  <a:pt x="2832" y="444"/>
                </a:lnTo>
                <a:lnTo>
                  <a:pt x="2837" y="437"/>
                </a:lnTo>
                <a:lnTo>
                  <a:pt x="2842" y="430"/>
                </a:lnTo>
                <a:lnTo>
                  <a:pt x="2847" y="425"/>
                </a:lnTo>
                <a:lnTo>
                  <a:pt x="2854" y="420"/>
                </a:lnTo>
                <a:lnTo>
                  <a:pt x="2861" y="416"/>
                </a:lnTo>
                <a:lnTo>
                  <a:pt x="2865" y="414"/>
                </a:lnTo>
                <a:lnTo>
                  <a:pt x="2869" y="413"/>
                </a:lnTo>
                <a:lnTo>
                  <a:pt x="2878" y="411"/>
                </a:lnTo>
                <a:lnTo>
                  <a:pt x="2882" y="411"/>
                </a:lnTo>
                <a:lnTo>
                  <a:pt x="2887" y="411"/>
                </a:lnTo>
                <a:lnTo>
                  <a:pt x="2894" y="411"/>
                </a:lnTo>
                <a:lnTo>
                  <a:pt x="2900" y="412"/>
                </a:lnTo>
                <a:lnTo>
                  <a:pt x="2906" y="413"/>
                </a:lnTo>
                <a:lnTo>
                  <a:pt x="2912" y="415"/>
                </a:lnTo>
                <a:lnTo>
                  <a:pt x="2917" y="418"/>
                </a:lnTo>
                <a:lnTo>
                  <a:pt x="2922" y="421"/>
                </a:lnTo>
                <a:lnTo>
                  <a:pt x="2927" y="424"/>
                </a:lnTo>
                <a:lnTo>
                  <a:pt x="2932" y="428"/>
                </a:lnTo>
                <a:lnTo>
                  <a:pt x="2935" y="433"/>
                </a:lnTo>
                <a:lnTo>
                  <a:pt x="2939" y="438"/>
                </a:lnTo>
                <a:lnTo>
                  <a:pt x="2942" y="444"/>
                </a:lnTo>
                <a:lnTo>
                  <a:pt x="2943" y="446"/>
                </a:lnTo>
                <a:lnTo>
                  <a:pt x="2944" y="449"/>
                </a:lnTo>
                <a:lnTo>
                  <a:pt x="2946" y="456"/>
                </a:lnTo>
                <a:lnTo>
                  <a:pt x="2947" y="462"/>
                </a:lnTo>
                <a:lnTo>
                  <a:pt x="2948" y="470"/>
                </a:lnTo>
                <a:lnTo>
                  <a:pt x="2948" y="477"/>
                </a:lnTo>
                <a:lnTo>
                  <a:pt x="2948" y="590"/>
                </a:lnTo>
                <a:lnTo>
                  <a:pt x="2899" y="590"/>
                </a:lnTo>
                <a:lnTo>
                  <a:pt x="2899" y="486"/>
                </a:lnTo>
                <a:lnTo>
                  <a:pt x="2899" y="478"/>
                </a:lnTo>
                <a:lnTo>
                  <a:pt x="2898" y="475"/>
                </a:lnTo>
                <a:lnTo>
                  <a:pt x="2897" y="471"/>
                </a:lnTo>
                <a:lnTo>
                  <a:pt x="2895" y="466"/>
                </a:lnTo>
                <a:lnTo>
                  <a:pt x="2893" y="463"/>
                </a:lnTo>
                <a:lnTo>
                  <a:pt x="2891" y="461"/>
                </a:lnTo>
                <a:lnTo>
                  <a:pt x="2886" y="457"/>
                </a:lnTo>
                <a:lnTo>
                  <a:pt x="2884" y="455"/>
                </a:lnTo>
                <a:lnTo>
                  <a:pt x="2881" y="454"/>
                </a:lnTo>
                <a:lnTo>
                  <a:pt x="2875" y="452"/>
                </a:lnTo>
                <a:lnTo>
                  <a:pt x="2871" y="451"/>
                </a:lnTo>
                <a:lnTo>
                  <a:pt x="2868" y="451"/>
                </a:lnTo>
                <a:lnTo>
                  <a:pt x="2861" y="452"/>
                </a:lnTo>
                <a:lnTo>
                  <a:pt x="2854" y="454"/>
                </a:lnTo>
                <a:lnTo>
                  <a:pt x="2851" y="455"/>
                </a:lnTo>
                <a:lnTo>
                  <a:pt x="2849" y="457"/>
                </a:lnTo>
                <a:lnTo>
                  <a:pt x="2846" y="459"/>
                </a:lnTo>
                <a:lnTo>
                  <a:pt x="2844" y="461"/>
                </a:lnTo>
                <a:lnTo>
                  <a:pt x="2842" y="463"/>
                </a:lnTo>
                <a:lnTo>
                  <a:pt x="2840" y="466"/>
                </a:lnTo>
                <a:lnTo>
                  <a:pt x="2838" y="469"/>
                </a:lnTo>
                <a:lnTo>
                  <a:pt x="2837" y="472"/>
                </a:lnTo>
                <a:lnTo>
                  <a:pt x="2835" y="479"/>
                </a:lnTo>
                <a:lnTo>
                  <a:pt x="2834" y="483"/>
                </a:lnTo>
                <a:lnTo>
                  <a:pt x="2834" y="487"/>
                </a:lnTo>
                <a:close/>
                <a:moveTo>
                  <a:pt x="3014" y="390"/>
                </a:moveTo>
                <a:lnTo>
                  <a:pt x="3008" y="390"/>
                </a:lnTo>
                <a:lnTo>
                  <a:pt x="3004" y="388"/>
                </a:lnTo>
                <a:lnTo>
                  <a:pt x="2999" y="386"/>
                </a:lnTo>
                <a:lnTo>
                  <a:pt x="2995" y="383"/>
                </a:lnTo>
                <a:lnTo>
                  <a:pt x="2992" y="379"/>
                </a:lnTo>
                <a:lnTo>
                  <a:pt x="2989" y="375"/>
                </a:lnTo>
                <a:lnTo>
                  <a:pt x="2988" y="370"/>
                </a:lnTo>
                <a:lnTo>
                  <a:pt x="2987" y="365"/>
                </a:lnTo>
                <a:lnTo>
                  <a:pt x="2988" y="360"/>
                </a:lnTo>
                <a:lnTo>
                  <a:pt x="2989" y="356"/>
                </a:lnTo>
                <a:lnTo>
                  <a:pt x="2992" y="352"/>
                </a:lnTo>
                <a:lnTo>
                  <a:pt x="2995" y="348"/>
                </a:lnTo>
                <a:lnTo>
                  <a:pt x="2999" y="345"/>
                </a:lnTo>
                <a:lnTo>
                  <a:pt x="3004" y="342"/>
                </a:lnTo>
                <a:lnTo>
                  <a:pt x="3008" y="341"/>
                </a:lnTo>
                <a:lnTo>
                  <a:pt x="3014" y="341"/>
                </a:lnTo>
                <a:lnTo>
                  <a:pt x="3019" y="341"/>
                </a:lnTo>
                <a:lnTo>
                  <a:pt x="3024" y="342"/>
                </a:lnTo>
                <a:lnTo>
                  <a:pt x="3028" y="345"/>
                </a:lnTo>
                <a:lnTo>
                  <a:pt x="3032" y="348"/>
                </a:lnTo>
                <a:lnTo>
                  <a:pt x="3036" y="352"/>
                </a:lnTo>
                <a:lnTo>
                  <a:pt x="3038" y="356"/>
                </a:lnTo>
                <a:lnTo>
                  <a:pt x="3040" y="360"/>
                </a:lnTo>
                <a:lnTo>
                  <a:pt x="3040" y="365"/>
                </a:lnTo>
                <a:lnTo>
                  <a:pt x="3040" y="370"/>
                </a:lnTo>
                <a:lnTo>
                  <a:pt x="3038" y="375"/>
                </a:lnTo>
                <a:lnTo>
                  <a:pt x="3036" y="379"/>
                </a:lnTo>
                <a:lnTo>
                  <a:pt x="3032" y="383"/>
                </a:lnTo>
                <a:lnTo>
                  <a:pt x="3028" y="386"/>
                </a:lnTo>
                <a:lnTo>
                  <a:pt x="3024" y="388"/>
                </a:lnTo>
                <a:lnTo>
                  <a:pt x="3019" y="390"/>
                </a:lnTo>
                <a:lnTo>
                  <a:pt x="3014" y="390"/>
                </a:lnTo>
                <a:close/>
                <a:moveTo>
                  <a:pt x="2989" y="413"/>
                </a:moveTo>
                <a:lnTo>
                  <a:pt x="3038" y="413"/>
                </a:lnTo>
                <a:lnTo>
                  <a:pt x="3038" y="590"/>
                </a:lnTo>
                <a:lnTo>
                  <a:pt x="2989" y="590"/>
                </a:lnTo>
                <a:lnTo>
                  <a:pt x="2989" y="413"/>
                </a:lnTo>
                <a:close/>
                <a:moveTo>
                  <a:pt x="3242" y="413"/>
                </a:moveTo>
                <a:lnTo>
                  <a:pt x="3180" y="590"/>
                </a:lnTo>
                <a:lnTo>
                  <a:pt x="3125" y="590"/>
                </a:lnTo>
                <a:lnTo>
                  <a:pt x="3063" y="413"/>
                </a:lnTo>
                <a:lnTo>
                  <a:pt x="3115" y="413"/>
                </a:lnTo>
                <a:lnTo>
                  <a:pt x="3151" y="539"/>
                </a:lnTo>
                <a:lnTo>
                  <a:pt x="3190" y="413"/>
                </a:lnTo>
                <a:lnTo>
                  <a:pt x="3242" y="413"/>
                </a:lnTo>
                <a:close/>
                <a:moveTo>
                  <a:pt x="3340" y="593"/>
                </a:moveTo>
                <a:lnTo>
                  <a:pt x="3333" y="593"/>
                </a:lnTo>
                <a:lnTo>
                  <a:pt x="3327" y="592"/>
                </a:lnTo>
                <a:lnTo>
                  <a:pt x="3315" y="590"/>
                </a:lnTo>
                <a:lnTo>
                  <a:pt x="3309" y="589"/>
                </a:lnTo>
                <a:lnTo>
                  <a:pt x="3303" y="587"/>
                </a:lnTo>
                <a:lnTo>
                  <a:pt x="3293" y="582"/>
                </a:lnTo>
                <a:lnTo>
                  <a:pt x="3288" y="579"/>
                </a:lnTo>
                <a:lnTo>
                  <a:pt x="3284" y="576"/>
                </a:lnTo>
                <a:lnTo>
                  <a:pt x="3279" y="572"/>
                </a:lnTo>
                <a:lnTo>
                  <a:pt x="3276" y="569"/>
                </a:lnTo>
                <a:lnTo>
                  <a:pt x="3269" y="560"/>
                </a:lnTo>
                <a:lnTo>
                  <a:pt x="3266" y="555"/>
                </a:lnTo>
                <a:lnTo>
                  <a:pt x="3263" y="550"/>
                </a:lnTo>
                <a:lnTo>
                  <a:pt x="3258" y="540"/>
                </a:lnTo>
                <a:lnTo>
                  <a:pt x="3256" y="534"/>
                </a:lnTo>
                <a:lnTo>
                  <a:pt x="3255" y="528"/>
                </a:lnTo>
                <a:lnTo>
                  <a:pt x="3254" y="522"/>
                </a:lnTo>
                <a:lnTo>
                  <a:pt x="3253" y="516"/>
                </a:lnTo>
                <a:lnTo>
                  <a:pt x="3252" y="509"/>
                </a:lnTo>
                <a:lnTo>
                  <a:pt x="3252" y="502"/>
                </a:lnTo>
                <a:lnTo>
                  <a:pt x="3252" y="495"/>
                </a:lnTo>
                <a:lnTo>
                  <a:pt x="3253" y="489"/>
                </a:lnTo>
                <a:lnTo>
                  <a:pt x="3254" y="483"/>
                </a:lnTo>
                <a:lnTo>
                  <a:pt x="3255" y="477"/>
                </a:lnTo>
                <a:lnTo>
                  <a:pt x="3258" y="465"/>
                </a:lnTo>
                <a:lnTo>
                  <a:pt x="3260" y="459"/>
                </a:lnTo>
                <a:lnTo>
                  <a:pt x="3263" y="454"/>
                </a:lnTo>
                <a:lnTo>
                  <a:pt x="3269" y="445"/>
                </a:lnTo>
                <a:lnTo>
                  <a:pt x="3272" y="440"/>
                </a:lnTo>
                <a:lnTo>
                  <a:pt x="3275" y="436"/>
                </a:lnTo>
                <a:lnTo>
                  <a:pt x="3279" y="432"/>
                </a:lnTo>
                <a:lnTo>
                  <a:pt x="3283" y="428"/>
                </a:lnTo>
                <a:lnTo>
                  <a:pt x="3293" y="422"/>
                </a:lnTo>
                <a:lnTo>
                  <a:pt x="3297" y="419"/>
                </a:lnTo>
                <a:lnTo>
                  <a:pt x="3303" y="417"/>
                </a:lnTo>
                <a:lnTo>
                  <a:pt x="3308" y="415"/>
                </a:lnTo>
                <a:lnTo>
                  <a:pt x="3314" y="413"/>
                </a:lnTo>
                <a:lnTo>
                  <a:pt x="3319" y="412"/>
                </a:lnTo>
                <a:lnTo>
                  <a:pt x="3325" y="411"/>
                </a:lnTo>
                <a:lnTo>
                  <a:pt x="3338" y="411"/>
                </a:lnTo>
                <a:lnTo>
                  <a:pt x="3349" y="411"/>
                </a:lnTo>
                <a:lnTo>
                  <a:pt x="3360" y="413"/>
                </a:lnTo>
                <a:lnTo>
                  <a:pt x="3365" y="414"/>
                </a:lnTo>
                <a:lnTo>
                  <a:pt x="3370" y="416"/>
                </a:lnTo>
                <a:lnTo>
                  <a:pt x="3380" y="421"/>
                </a:lnTo>
                <a:lnTo>
                  <a:pt x="3389" y="426"/>
                </a:lnTo>
                <a:lnTo>
                  <a:pt x="3393" y="429"/>
                </a:lnTo>
                <a:lnTo>
                  <a:pt x="3397" y="433"/>
                </a:lnTo>
                <a:lnTo>
                  <a:pt x="3404" y="441"/>
                </a:lnTo>
                <a:lnTo>
                  <a:pt x="3407" y="446"/>
                </a:lnTo>
                <a:lnTo>
                  <a:pt x="3410" y="450"/>
                </a:lnTo>
                <a:lnTo>
                  <a:pt x="3412" y="456"/>
                </a:lnTo>
                <a:lnTo>
                  <a:pt x="3415" y="461"/>
                </a:lnTo>
                <a:lnTo>
                  <a:pt x="3417" y="467"/>
                </a:lnTo>
                <a:lnTo>
                  <a:pt x="3418" y="473"/>
                </a:lnTo>
                <a:lnTo>
                  <a:pt x="3419" y="479"/>
                </a:lnTo>
                <a:lnTo>
                  <a:pt x="3420" y="486"/>
                </a:lnTo>
                <a:lnTo>
                  <a:pt x="3421" y="493"/>
                </a:lnTo>
                <a:lnTo>
                  <a:pt x="3421" y="500"/>
                </a:lnTo>
                <a:lnTo>
                  <a:pt x="3421" y="514"/>
                </a:lnTo>
                <a:lnTo>
                  <a:pt x="3301" y="514"/>
                </a:lnTo>
                <a:lnTo>
                  <a:pt x="3301" y="519"/>
                </a:lnTo>
                <a:lnTo>
                  <a:pt x="3301" y="523"/>
                </a:lnTo>
                <a:lnTo>
                  <a:pt x="3302" y="528"/>
                </a:lnTo>
                <a:lnTo>
                  <a:pt x="3303" y="532"/>
                </a:lnTo>
                <a:lnTo>
                  <a:pt x="3307" y="539"/>
                </a:lnTo>
                <a:lnTo>
                  <a:pt x="3309" y="542"/>
                </a:lnTo>
                <a:lnTo>
                  <a:pt x="3311" y="545"/>
                </a:lnTo>
                <a:lnTo>
                  <a:pt x="3314" y="548"/>
                </a:lnTo>
                <a:lnTo>
                  <a:pt x="3317" y="550"/>
                </a:lnTo>
                <a:lnTo>
                  <a:pt x="3321" y="552"/>
                </a:lnTo>
                <a:lnTo>
                  <a:pt x="3324" y="554"/>
                </a:lnTo>
                <a:lnTo>
                  <a:pt x="3328" y="555"/>
                </a:lnTo>
                <a:lnTo>
                  <a:pt x="3332" y="556"/>
                </a:lnTo>
                <a:lnTo>
                  <a:pt x="3341" y="557"/>
                </a:lnTo>
                <a:lnTo>
                  <a:pt x="3347" y="556"/>
                </a:lnTo>
                <a:lnTo>
                  <a:pt x="3352" y="555"/>
                </a:lnTo>
                <a:lnTo>
                  <a:pt x="3357" y="554"/>
                </a:lnTo>
                <a:lnTo>
                  <a:pt x="3362" y="551"/>
                </a:lnTo>
                <a:lnTo>
                  <a:pt x="3364" y="550"/>
                </a:lnTo>
                <a:lnTo>
                  <a:pt x="3366" y="548"/>
                </a:lnTo>
                <a:lnTo>
                  <a:pt x="3370" y="545"/>
                </a:lnTo>
                <a:lnTo>
                  <a:pt x="3372" y="541"/>
                </a:lnTo>
                <a:lnTo>
                  <a:pt x="3375" y="536"/>
                </a:lnTo>
                <a:lnTo>
                  <a:pt x="3420" y="539"/>
                </a:lnTo>
                <a:lnTo>
                  <a:pt x="3418" y="545"/>
                </a:lnTo>
                <a:lnTo>
                  <a:pt x="3416" y="551"/>
                </a:lnTo>
                <a:lnTo>
                  <a:pt x="3414" y="556"/>
                </a:lnTo>
                <a:lnTo>
                  <a:pt x="3411" y="561"/>
                </a:lnTo>
                <a:lnTo>
                  <a:pt x="3407" y="566"/>
                </a:lnTo>
                <a:lnTo>
                  <a:pt x="3403" y="570"/>
                </a:lnTo>
                <a:lnTo>
                  <a:pt x="3399" y="575"/>
                </a:lnTo>
                <a:lnTo>
                  <a:pt x="3394" y="578"/>
                </a:lnTo>
                <a:lnTo>
                  <a:pt x="3388" y="582"/>
                </a:lnTo>
                <a:lnTo>
                  <a:pt x="3382" y="585"/>
                </a:lnTo>
                <a:lnTo>
                  <a:pt x="3376" y="587"/>
                </a:lnTo>
                <a:lnTo>
                  <a:pt x="3370" y="589"/>
                </a:lnTo>
                <a:lnTo>
                  <a:pt x="3366" y="590"/>
                </a:lnTo>
                <a:lnTo>
                  <a:pt x="3363" y="591"/>
                </a:lnTo>
                <a:lnTo>
                  <a:pt x="3355" y="592"/>
                </a:lnTo>
                <a:lnTo>
                  <a:pt x="3348" y="593"/>
                </a:lnTo>
                <a:lnTo>
                  <a:pt x="3340" y="593"/>
                </a:lnTo>
                <a:close/>
                <a:moveTo>
                  <a:pt x="3301" y="483"/>
                </a:moveTo>
                <a:lnTo>
                  <a:pt x="3375" y="483"/>
                </a:lnTo>
                <a:lnTo>
                  <a:pt x="3375" y="480"/>
                </a:lnTo>
                <a:lnTo>
                  <a:pt x="3374" y="476"/>
                </a:lnTo>
                <a:lnTo>
                  <a:pt x="3373" y="472"/>
                </a:lnTo>
                <a:lnTo>
                  <a:pt x="3372" y="469"/>
                </a:lnTo>
                <a:lnTo>
                  <a:pt x="3371" y="466"/>
                </a:lnTo>
                <a:lnTo>
                  <a:pt x="3369" y="463"/>
                </a:lnTo>
                <a:lnTo>
                  <a:pt x="3367" y="460"/>
                </a:lnTo>
                <a:lnTo>
                  <a:pt x="3365" y="457"/>
                </a:lnTo>
                <a:lnTo>
                  <a:pt x="3359" y="453"/>
                </a:lnTo>
                <a:lnTo>
                  <a:pt x="3353" y="450"/>
                </a:lnTo>
                <a:lnTo>
                  <a:pt x="3346" y="448"/>
                </a:lnTo>
                <a:lnTo>
                  <a:pt x="3339" y="447"/>
                </a:lnTo>
                <a:lnTo>
                  <a:pt x="3331" y="448"/>
                </a:lnTo>
                <a:lnTo>
                  <a:pt x="3327" y="449"/>
                </a:lnTo>
                <a:lnTo>
                  <a:pt x="3324" y="450"/>
                </a:lnTo>
                <a:lnTo>
                  <a:pt x="3317" y="453"/>
                </a:lnTo>
                <a:lnTo>
                  <a:pt x="3315" y="455"/>
                </a:lnTo>
                <a:lnTo>
                  <a:pt x="3312" y="458"/>
                </a:lnTo>
                <a:lnTo>
                  <a:pt x="3307" y="463"/>
                </a:lnTo>
                <a:lnTo>
                  <a:pt x="3304" y="470"/>
                </a:lnTo>
                <a:lnTo>
                  <a:pt x="3303" y="473"/>
                </a:lnTo>
                <a:lnTo>
                  <a:pt x="3302" y="476"/>
                </a:lnTo>
                <a:lnTo>
                  <a:pt x="3301" y="483"/>
                </a:lnTo>
                <a:close/>
                <a:moveTo>
                  <a:pt x="3456" y="590"/>
                </a:moveTo>
                <a:lnTo>
                  <a:pt x="3456" y="413"/>
                </a:lnTo>
                <a:lnTo>
                  <a:pt x="3503" y="413"/>
                </a:lnTo>
                <a:lnTo>
                  <a:pt x="3503" y="444"/>
                </a:lnTo>
                <a:lnTo>
                  <a:pt x="3507" y="436"/>
                </a:lnTo>
                <a:lnTo>
                  <a:pt x="3511" y="429"/>
                </a:lnTo>
                <a:lnTo>
                  <a:pt x="3516" y="424"/>
                </a:lnTo>
                <a:lnTo>
                  <a:pt x="3521" y="419"/>
                </a:lnTo>
                <a:lnTo>
                  <a:pt x="3524" y="417"/>
                </a:lnTo>
                <a:lnTo>
                  <a:pt x="3527" y="415"/>
                </a:lnTo>
                <a:lnTo>
                  <a:pt x="3534" y="413"/>
                </a:lnTo>
                <a:lnTo>
                  <a:pt x="3540" y="411"/>
                </a:lnTo>
                <a:lnTo>
                  <a:pt x="3548" y="410"/>
                </a:lnTo>
                <a:lnTo>
                  <a:pt x="3556" y="411"/>
                </a:lnTo>
                <a:lnTo>
                  <a:pt x="3563" y="412"/>
                </a:lnTo>
                <a:lnTo>
                  <a:pt x="3563" y="456"/>
                </a:lnTo>
                <a:lnTo>
                  <a:pt x="3559" y="455"/>
                </a:lnTo>
                <a:lnTo>
                  <a:pt x="3554" y="454"/>
                </a:lnTo>
                <a:lnTo>
                  <a:pt x="3542" y="453"/>
                </a:lnTo>
                <a:lnTo>
                  <a:pt x="3535" y="454"/>
                </a:lnTo>
                <a:lnTo>
                  <a:pt x="3531" y="454"/>
                </a:lnTo>
                <a:lnTo>
                  <a:pt x="3528" y="456"/>
                </a:lnTo>
                <a:lnTo>
                  <a:pt x="3524" y="457"/>
                </a:lnTo>
                <a:lnTo>
                  <a:pt x="3521" y="459"/>
                </a:lnTo>
                <a:lnTo>
                  <a:pt x="3518" y="461"/>
                </a:lnTo>
                <a:lnTo>
                  <a:pt x="3515" y="463"/>
                </a:lnTo>
                <a:lnTo>
                  <a:pt x="3511" y="469"/>
                </a:lnTo>
                <a:lnTo>
                  <a:pt x="3509" y="472"/>
                </a:lnTo>
                <a:lnTo>
                  <a:pt x="3508" y="475"/>
                </a:lnTo>
                <a:lnTo>
                  <a:pt x="3506" y="478"/>
                </a:lnTo>
                <a:lnTo>
                  <a:pt x="3506" y="482"/>
                </a:lnTo>
                <a:lnTo>
                  <a:pt x="3505" y="486"/>
                </a:lnTo>
                <a:lnTo>
                  <a:pt x="3505" y="490"/>
                </a:lnTo>
                <a:lnTo>
                  <a:pt x="3505" y="590"/>
                </a:lnTo>
                <a:lnTo>
                  <a:pt x="3456" y="590"/>
                </a:lnTo>
                <a:close/>
                <a:moveTo>
                  <a:pt x="3736" y="463"/>
                </a:moveTo>
                <a:lnTo>
                  <a:pt x="3692" y="466"/>
                </a:lnTo>
                <a:lnTo>
                  <a:pt x="3690" y="462"/>
                </a:lnTo>
                <a:lnTo>
                  <a:pt x="3688" y="458"/>
                </a:lnTo>
                <a:lnTo>
                  <a:pt x="3686" y="455"/>
                </a:lnTo>
                <a:lnTo>
                  <a:pt x="3682" y="451"/>
                </a:lnTo>
                <a:lnTo>
                  <a:pt x="3678" y="449"/>
                </a:lnTo>
                <a:lnTo>
                  <a:pt x="3673" y="447"/>
                </a:lnTo>
                <a:lnTo>
                  <a:pt x="3668" y="446"/>
                </a:lnTo>
                <a:lnTo>
                  <a:pt x="3662" y="445"/>
                </a:lnTo>
                <a:lnTo>
                  <a:pt x="3656" y="446"/>
                </a:lnTo>
                <a:lnTo>
                  <a:pt x="3651" y="447"/>
                </a:lnTo>
                <a:lnTo>
                  <a:pt x="3647" y="448"/>
                </a:lnTo>
                <a:lnTo>
                  <a:pt x="3643" y="450"/>
                </a:lnTo>
                <a:lnTo>
                  <a:pt x="3639" y="453"/>
                </a:lnTo>
                <a:lnTo>
                  <a:pt x="3637" y="456"/>
                </a:lnTo>
                <a:lnTo>
                  <a:pt x="3635" y="459"/>
                </a:lnTo>
                <a:lnTo>
                  <a:pt x="3635" y="463"/>
                </a:lnTo>
                <a:lnTo>
                  <a:pt x="3635" y="466"/>
                </a:lnTo>
                <a:lnTo>
                  <a:pt x="3636" y="469"/>
                </a:lnTo>
                <a:lnTo>
                  <a:pt x="3638" y="471"/>
                </a:lnTo>
                <a:lnTo>
                  <a:pt x="3640" y="474"/>
                </a:lnTo>
                <a:lnTo>
                  <a:pt x="3643" y="476"/>
                </a:lnTo>
                <a:lnTo>
                  <a:pt x="3647" y="478"/>
                </a:lnTo>
                <a:lnTo>
                  <a:pt x="3652" y="479"/>
                </a:lnTo>
                <a:lnTo>
                  <a:pt x="3657" y="481"/>
                </a:lnTo>
                <a:lnTo>
                  <a:pt x="3689" y="487"/>
                </a:lnTo>
                <a:lnTo>
                  <a:pt x="3696" y="488"/>
                </a:lnTo>
                <a:lnTo>
                  <a:pt x="3701" y="490"/>
                </a:lnTo>
                <a:lnTo>
                  <a:pt x="3707" y="492"/>
                </a:lnTo>
                <a:lnTo>
                  <a:pt x="3712" y="494"/>
                </a:lnTo>
                <a:lnTo>
                  <a:pt x="3720" y="499"/>
                </a:lnTo>
                <a:lnTo>
                  <a:pt x="3728" y="504"/>
                </a:lnTo>
                <a:lnTo>
                  <a:pt x="3731" y="507"/>
                </a:lnTo>
                <a:lnTo>
                  <a:pt x="3733" y="511"/>
                </a:lnTo>
                <a:lnTo>
                  <a:pt x="3735" y="514"/>
                </a:lnTo>
                <a:lnTo>
                  <a:pt x="3737" y="518"/>
                </a:lnTo>
                <a:lnTo>
                  <a:pt x="3740" y="526"/>
                </a:lnTo>
                <a:lnTo>
                  <a:pt x="3740" y="530"/>
                </a:lnTo>
                <a:lnTo>
                  <a:pt x="3740" y="535"/>
                </a:lnTo>
                <a:lnTo>
                  <a:pt x="3740" y="539"/>
                </a:lnTo>
                <a:lnTo>
                  <a:pt x="3740" y="543"/>
                </a:lnTo>
                <a:lnTo>
                  <a:pt x="3739" y="547"/>
                </a:lnTo>
                <a:lnTo>
                  <a:pt x="3738" y="551"/>
                </a:lnTo>
                <a:lnTo>
                  <a:pt x="3736" y="555"/>
                </a:lnTo>
                <a:lnTo>
                  <a:pt x="3735" y="559"/>
                </a:lnTo>
                <a:lnTo>
                  <a:pt x="3733" y="562"/>
                </a:lnTo>
                <a:lnTo>
                  <a:pt x="3730" y="565"/>
                </a:lnTo>
                <a:lnTo>
                  <a:pt x="3725" y="572"/>
                </a:lnTo>
                <a:lnTo>
                  <a:pt x="3718" y="577"/>
                </a:lnTo>
                <a:lnTo>
                  <a:pt x="3711" y="582"/>
                </a:lnTo>
                <a:lnTo>
                  <a:pt x="3702" y="586"/>
                </a:lnTo>
                <a:lnTo>
                  <a:pt x="3693" y="589"/>
                </a:lnTo>
                <a:lnTo>
                  <a:pt x="3683" y="591"/>
                </a:lnTo>
                <a:lnTo>
                  <a:pt x="3673" y="593"/>
                </a:lnTo>
                <a:lnTo>
                  <a:pt x="3662" y="593"/>
                </a:lnTo>
                <a:lnTo>
                  <a:pt x="3653" y="593"/>
                </a:lnTo>
                <a:lnTo>
                  <a:pt x="3645" y="592"/>
                </a:lnTo>
                <a:lnTo>
                  <a:pt x="3637" y="591"/>
                </a:lnTo>
                <a:lnTo>
                  <a:pt x="3630" y="589"/>
                </a:lnTo>
                <a:lnTo>
                  <a:pt x="3623" y="587"/>
                </a:lnTo>
                <a:lnTo>
                  <a:pt x="3617" y="585"/>
                </a:lnTo>
                <a:lnTo>
                  <a:pt x="3611" y="582"/>
                </a:lnTo>
                <a:lnTo>
                  <a:pt x="3606" y="578"/>
                </a:lnTo>
                <a:lnTo>
                  <a:pt x="3601" y="575"/>
                </a:lnTo>
                <a:lnTo>
                  <a:pt x="3596" y="570"/>
                </a:lnTo>
                <a:lnTo>
                  <a:pt x="3593" y="566"/>
                </a:lnTo>
                <a:lnTo>
                  <a:pt x="3589" y="561"/>
                </a:lnTo>
                <a:lnTo>
                  <a:pt x="3587" y="556"/>
                </a:lnTo>
                <a:lnTo>
                  <a:pt x="3584" y="550"/>
                </a:lnTo>
                <a:lnTo>
                  <a:pt x="3583" y="545"/>
                </a:lnTo>
                <a:lnTo>
                  <a:pt x="3582" y="538"/>
                </a:lnTo>
                <a:lnTo>
                  <a:pt x="3630" y="536"/>
                </a:lnTo>
                <a:lnTo>
                  <a:pt x="3631" y="541"/>
                </a:lnTo>
                <a:lnTo>
                  <a:pt x="3634" y="545"/>
                </a:lnTo>
                <a:lnTo>
                  <a:pt x="3637" y="549"/>
                </a:lnTo>
                <a:lnTo>
                  <a:pt x="3640" y="552"/>
                </a:lnTo>
                <a:lnTo>
                  <a:pt x="3645" y="555"/>
                </a:lnTo>
                <a:lnTo>
                  <a:pt x="3650" y="556"/>
                </a:lnTo>
                <a:lnTo>
                  <a:pt x="3656" y="557"/>
                </a:lnTo>
                <a:lnTo>
                  <a:pt x="3662" y="558"/>
                </a:lnTo>
                <a:lnTo>
                  <a:pt x="3668" y="557"/>
                </a:lnTo>
                <a:lnTo>
                  <a:pt x="3673" y="557"/>
                </a:lnTo>
                <a:lnTo>
                  <a:pt x="3678" y="555"/>
                </a:lnTo>
                <a:lnTo>
                  <a:pt x="3681" y="554"/>
                </a:lnTo>
                <a:lnTo>
                  <a:pt x="3683" y="553"/>
                </a:lnTo>
                <a:lnTo>
                  <a:pt x="3686" y="550"/>
                </a:lnTo>
                <a:lnTo>
                  <a:pt x="3689" y="547"/>
                </a:lnTo>
                <a:lnTo>
                  <a:pt x="3689" y="545"/>
                </a:lnTo>
                <a:lnTo>
                  <a:pt x="3690" y="544"/>
                </a:lnTo>
                <a:lnTo>
                  <a:pt x="3691" y="540"/>
                </a:lnTo>
                <a:lnTo>
                  <a:pt x="3690" y="537"/>
                </a:lnTo>
                <a:lnTo>
                  <a:pt x="3689" y="534"/>
                </a:lnTo>
                <a:lnTo>
                  <a:pt x="3687" y="531"/>
                </a:lnTo>
                <a:lnTo>
                  <a:pt x="3685" y="529"/>
                </a:lnTo>
                <a:lnTo>
                  <a:pt x="3682" y="527"/>
                </a:lnTo>
                <a:lnTo>
                  <a:pt x="3678" y="525"/>
                </a:lnTo>
                <a:lnTo>
                  <a:pt x="3673" y="523"/>
                </a:lnTo>
                <a:lnTo>
                  <a:pt x="3668" y="522"/>
                </a:lnTo>
                <a:lnTo>
                  <a:pt x="3637" y="516"/>
                </a:lnTo>
                <a:lnTo>
                  <a:pt x="3631" y="515"/>
                </a:lnTo>
                <a:lnTo>
                  <a:pt x="3625" y="513"/>
                </a:lnTo>
                <a:lnTo>
                  <a:pt x="3615" y="509"/>
                </a:lnTo>
                <a:lnTo>
                  <a:pt x="3610" y="507"/>
                </a:lnTo>
                <a:lnTo>
                  <a:pt x="3606" y="504"/>
                </a:lnTo>
                <a:lnTo>
                  <a:pt x="3602" y="501"/>
                </a:lnTo>
                <a:lnTo>
                  <a:pt x="3599" y="498"/>
                </a:lnTo>
                <a:lnTo>
                  <a:pt x="3596" y="495"/>
                </a:lnTo>
                <a:lnTo>
                  <a:pt x="3593" y="492"/>
                </a:lnTo>
                <a:lnTo>
                  <a:pt x="3591" y="488"/>
                </a:lnTo>
                <a:lnTo>
                  <a:pt x="3589" y="484"/>
                </a:lnTo>
                <a:lnTo>
                  <a:pt x="3588" y="480"/>
                </a:lnTo>
                <a:lnTo>
                  <a:pt x="3587" y="475"/>
                </a:lnTo>
                <a:lnTo>
                  <a:pt x="3586" y="471"/>
                </a:lnTo>
                <a:lnTo>
                  <a:pt x="3586" y="466"/>
                </a:lnTo>
                <a:lnTo>
                  <a:pt x="3587" y="459"/>
                </a:lnTo>
                <a:lnTo>
                  <a:pt x="3587" y="454"/>
                </a:lnTo>
                <a:lnTo>
                  <a:pt x="3589" y="448"/>
                </a:lnTo>
                <a:lnTo>
                  <a:pt x="3591" y="443"/>
                </a:lnTo>
                <a:lnTo>
                  <a:pt x="3594" y="438"/>
                </a:lnTo>
                <a:lnTo>
                  <a:pt x="3598" y="433"/>
                </a:lnTo>
                <a:lnTo>
                  <a:pt x="3602" y="429"/>
                </a:lnTo>
                <a:lnTo>
                  <a:pt x="3607" y="425"/>
                </a:lnTo>
                <a:lnTo>
                  <a:pt x="3612" y="422"/>
                </a:lnTo>
                <a:lnTo>
                  <a:pt x="3618" y="419"/>
                </a:lnTo>
                <a:lnTo>
                  <a:pt x="3624" y="416"/>
                </a:lnTo>
                <a:lnTo>
                  <a:pt x="3631" y="414"/>
                </a:lnTo>
                <a:lnTo>
                  <a:pt x="3634" y="413"/>
                </a:lnTo>
                <a:lnTo>
                  <a:pt x="3638" y="413"/>
                </a:lnTo>
                <a:lnTo>
                  <a:pt x="3645" y="412"/>
                </a:lnTo>
                <a:lnTo>
                  <a:pt x="3653" y="411"/>
                </a:lnTo>
                <a:lnTo>
                  <a:pt x="3661" y="411"/>
                </a:lnTo>
                <a:lnTo>
                  <a:pt x="3669" y="411"/>
                </a:lnTo>
                <a:lnTo>
                  <a:pt x="3677" y="412"/>
                </a:lnTo>
                <a:lnTo>
                  <a:pt x="3684" y="413"/>
                </a:lnTo>
                <a:lnTo>
                  <a:pt x="3691" y="414"/>
                </a:lnTo>
                <a:lnTo>
                  <a:pt x="3697" y="416"/>
                </a:lnTo>
                <a:lnTo>
                  <a:pt x="3703" y="419"/>
                </a:lnTo>
                <a:lnTo>
                  <a:pt x="3709" y="421"/>
                </a:lnTo>
                <a:lnTo>
                  <a:pt x="3714" y="425"/>
                </a:lnTo>
                <a:lnTo>
                  <a:pt x="3718" y="428"/>
                </a:lnTo>
                <a:lnTo>
                  <a:pt x="3723" y="432"/>
                </a:lnTo>
                <a:lnTo>
                  <a:pt x="3726" y="437"/>
                </a:lnTo>
                <a:lnTo>
                  <a:pt x="3728" y="439"/>
                </a:lnTo>
                <a:lnTo>
                  <a:pt x="3729" y="441"/>
                </a:lnTo>
                <a:lnTo>
                  <a:pt x="3732" y="446"/>
                </a:lnTo>
                <a:lnTo>
                  <a:pt x="3734" y="452"/>
                </a:lnTo>
                <a:lnTo>
                  <a:pt x="3735" y="457"/>
                </a:lnTo>
                <a:lnTo>
                  <a:pt x="3736" y="463"/>
                </a:lnTo>
                <a:close/>
                <a:moveTo>
                  <a:pt x="3797" y="390"/>
                </a:moveTo>
                <a:lnTo>
                  <a:pt x="3792" y="390"/>
                </a:lnTo>
                <a:lnTo>
                  <a:pt x="3787" y="388"/>
                </a:lnTo>
                <a:lnTo>
                  <a:pt x="3783" y="386"/>
                </a:lnTo>
                <a:lnTo>
                  <a:pt x="3778" y="383"/>
                </a:lnTo>
                <a:lnTo>
                  <a:pt x="3775" y="379"/>
                </a:lnTo>
                <a:lnTo>
                  <a:pt x="3773" y="375"/>
                </a:lnTo>
                <a:lnTo>
                  <a:pt x="3771" y="370"/>
                </a:lnTo>
                <a:lnTo>
                  <a:pt x="3771" y="365"/>
                </a:lnTo>
                <a:lnTo>
                  <a:pt x="3771" y="360"/>
                </a:lnTo>
                <a:lnTo>
                  <a:pt x="3773" y="356"/>
                </a:lnTo>
                <a:lnTo>
                  <a:pt x="3775" y="352"/>
                </a:lnTo>
                <a:lnTo>
                  <a:pt x="3778" y="348"/>
                </a:lnTo>
                <a:lnTo>
                  <a:pt x="3783" y="345"/>
                </a:lnTo>
                <a:lnTo>
                  <a:pt x="3787" y="342"/>
                </a:lnTo>
                <a:lnTo>
                  <a:pt x="3792" y="341"/>
                </a:lnTo>
                <a:lnTo>
                  <a:pt x="3797" y="341"/>
                </a:lnTo>
                <a:lnTo>
                  <a:pt x="3802" y="341"/>
                </a:lnTo>
                <a:lnTo>
                  <a:pt x="3807" y="342"/>
                </a:lnTo>
                <a:lnTo>
                  <a:pt x="3812" y="345"/>
                </a:lnTo>
                <a:lnTo>
                  <a:pt x="3816" y="348"/>
                </a:lnTo>
                <a:lnTo>
                  <a:pt x="3819" y="352"/>
                </a:lnTo>
                <a:lnTo>
                  <a:pt x="3822" y="356"/>
                </a:lnTo>
                <a:lnTo>
                  <a:pt x="3823" y="360"/>
                </a:lnTo>
                <a:lnTo>
                  <a:pt x="3824" y="365"/>
                </a:lnTo>
                <a:lnTo>
                  <a:pt x="3823" y="370"/>
                </a:lnTo>
                <a:lnTo>
                  <a:pt x="3822" y="375"/>
                </a:lnTo>
                <a:lnTo>
                  <a:pt x="3819" y="379"/>
                </a:lnTo>
                <a:lnTo>
                  <a:pt x="3816" y="383"/>
                </a:lnTo>
                <a:lnTo>
                  <a:pt x="3812" y="386"/>
                </a:lnTo>
                <a:lnTo>
                  <a:pt x="3807" y="388"/>
                </a:lnTo>
                <a:lnTo>
                  <a:pt x="3802" y="390"/>
                </a:lnTo>
                <a:lnTo>
                  <a:pt x="3797" y="390"/>
                </a:lnTo>
                <a:close/>
                <a:moveTo>
                  <a:pt x="3772" y="413"/>
                </a:moveTo>
                <a:lnTo>
                  <a:pt x="3822" y="413"/>
                </a:lnTo>
                <a:lnTo>
                  <a:pt x="3822" y="590"/>
                </a:lnTo>
                <a:lnTo>
                  <a:pt x="3772" y="590"/>
                </a:lnTo>
                <a:lnTo>
                  <a:pt x="3772" y="413"/>
                </a:lnTo>
                <a:close/>
                <a:moveTo>
                  <a:pt x="3955" y="413"/>
                </a:moveTo>
                <a:lnTo>
                  <a:pt x="3955" y="450"/>
                </a:lnTo>
                <a:lnTo>
                  <a:pt x="3921" y="450"/>
                </a:lnTo>
                <a:lnTo>
                  <a:pt x="3921" y="535"/>
                </a:lnTo>
                <a:lnTo>
                  <a:pt x="3922" y="540"/>
                </a:lnTo>
                <a:lnTo>
                  <a:pt x="3923" y="544"/>
                </a:lnTo>
                <a:lnTo>
                  <a:pt x="3923" y="545"/>
                </a:lnTo>
                <a:lnTo>
                  <a:pt x="3924" y="547"/>
                </a:lnTo>
                <a:lnTo>
                  <a:pt x="3926" y="549"/>
                </a:lnTo>
                <a:lnTo>
                  <a:pt x="3929" y="551"/>
                </a:lnTo>
                <a:lnTo>
                  <a:pt x="3931" y="552"/>
                </a:lnTo>
                <a:lnTo>
                  <a:pt x="3935" y="552"/>
                </a:lnTo>
                <a:lnTo>
                  <a:pt x="3938" y="553"/>
                </a:lnTo>
                <a:lnTo>
                  <a:pt x="3945" y="552"/>
                </a:lnTo>
                <a:lnTo>
                  <a:pt x="3950" y="551"/>
                </a:lnTo>
                <a:lnTo>
                  <a:pt x="3958" y="587"/>
                </a:lnTo>
                <a:lnTo>
                  <a:pt x="3948" y="590"/>
                </a:lnTo>
                <a:lnTo>
                  <a:pt x="3940" y="591"/>
                </a:lnTo>
                <a:lnTo>
                  <a:pt x="3931" y="592"/>
                </a:lnTo>
                <a:lnTo>
                  <a:pt x="3925" y="592"/>
                </a:lnTo>
                <a:lnTo>
                  <a:pt x="3919" y="592"/>
                </a:lnTo>
                <a:lnTo>
                  <a:pt x="3913" y="591"/>
                </a:lnTo>
                <a:lnTo>
                  <a:pt x="3907" y="590"/>
                </a:lnTo>
                <a:lnTo>
                  <a:pt x="3902" y="588"/>
                </a:lnTo>
                <a:lnTo>
                  <a:pt x="3896" y="586"/>
                </a:lnTo>
                <a:lnTo>
                  <a:pt x="3892" y="583"/>
                </a:lnTo>
                <a:lnTo>
                  <a:pt x="3887" y="581"/>
                </a:lnTo>
                <a:lnTo>
                  <a:pt x="3884" y="577"/>
                </a:lnTo>
                <a:lnTo>
                  <a:pt x="3880" y="573"/>
                </a:lnTo>
                <a:lnTo>
                  <a:pt x="3878" y="569"/>
                </a:lnTo>
                <a:lnTo>
                  <a:pt x="3875" y="564"/>
                </a:lnTo>
                <a:lnTo>
                  <a:pt x="3874" y="559"/>
                </a:lnTo>
                <a:lnTo>
                  <a:pt x="3872" y="554"/>
                </a:lnTo>
                <a:lnTo>
                  <a:pt x="3872" y="548"/>
                </a:lnTo>
                <a:lnTo>
                  <a:pt x="3871" y="542"/>
                </a:lnTo>
                <a:lnTo>
                  <a:pt x="3871" y="450"/>
                </a:lnTo>
                <a:lnTo>
                  <a:pt x="3847" y="450"/>
                </a:lnTo>
                <a:lnTo>
                  <a:pt x="3847" y="413"/>
                </a:lnTo>
                <a:lnTo>
                  <a:pt x="3871" y="413"/>
                </a:lnTo>
                <a:lnTo>
                  <a:pt x="3871" y="371"/>
                </a:lnTo>
                <a:lnTo>
                  <a:pt x="3921" y="371"/>
                </a:lnTo>
                <a:lnTo>
                  <a:pt x="3921" y="413"/>
                </a:lnTo>
                <a:lnTo>
                  <a:pt x="3955" y="413"/>
                </a:lnTo>
                <a:close/>
                <a:moveTo>
                  <a:pt x="4062" y="593"/>
                </a:moveTo>
                <a:lnTo>
                  <a:pt x="4056" y="593"/>
                </a:lnTo>
                <a:lnTo>
                  <a:pt x="4049" y="592"/>
                </a:lnTo>
                <a:lnTo>
                  <a:pt x="4037" y="590"/>
                </a:lnTo>
                <a:lnTo>
                  <a:pt x="4031" y="589"/>
                </a:lnTo>
                <a:lnTo>
                  <a:pt x="4026" y="587"/>
                </a:lnTo>
                <a:lnTo>
                  <a:pt x="4015" y="582"/>
                </a:lnTo>
                <a:lnTo>
                  <a:pt x="4011" y="579"/>
                </a:lnTo>
                <a:lnTo>
                  <a:pt x="4006" y="576"/>
                </a:lnTo>
                <a:lnTo>
                  <a:pt x="4002" y="572"/>
                </a:lnTo>
                <a:lnTo>
                  <a:pt x="3998" y="569"/>
                </a:lnTo>
                <a:lnTo>
                  <a:pt x="3991" y="560"/>
                </a:lnTo>
                <a:lnTo>
                  <a:pt x="3988" y="555"/>
                </a:lnTo>
                <a:lnTo>
                  <a:pt x="3985" y="550"/>
                </a:lnTo>
                <a:lnTo>
                  <a:pt x="3981" y="540"/>
                </a:lnTo>
                <a:lnTo>
                  <a:pt x="3979" y="534"/>
                </a:lnTo>
                <a:lnTo>
                  <a:pt x="3977" y="528"/>
                </a:lnTo>
                <a:lnTo>
                  <a:pt x="3976" y="522"/>
                </a:lnTo>
                <a:lnTo>
                  <a:pt x="3975" y="516"/>
                </a:lnTo>
                <a:lnTo>
                  <a:pt x="3975" y="509"/>
                </a:lnTo>
                <a:lnTo>
                  <a:pt x="3975" y="502"/>
                </a:lnTo>
                <a:lnTo>
                  <a:pt x="3975" y="495"/>
                </a:lnTo>
                <a:lnTo>
                  <a:pt x="3975" y="489"/>
                </a:lnTo>
                <a:lnTo>
                  <a:pt x="3976" y="483"/>
                </a:lnTo>
                <a:lnTo>
                  <a:pt x="3977" y="477"/>
                </a:lnTo>
                <a:lnTo>
                  <a:pt x="3981" y="465"/>
                </a:lnTo>
                <a:lnTo>
                  <a:pt x="3983" y="459"/>
                </a:lnTo>
                <a:lnTo>
                  <a:pt x="3985" y="454"/>
                </a:lnTo>
                <a:lnTo>
                  <a:pt x="3991" y="445"/>
                </a:lnTo>
                <a:lnTo>
                  <a:pt x="3994" y="440"/>
                </a:lnTo>
                <a:lnTo>
                  <a:pt x="3998" y="436"/>
                </a:lnTo>
                <a:lnTo>
                  <a:pt x="4002" y="432"/>
                </a:lnTo>
                <a:lnTo>
                  <a:pt x="4006" y="428"/>
                </a:lnTo>
                <a:lnTo>
                  <a:pt x="4015" y="422"/>
                </a:lnTo>
                <a:lnTo>
                  <a:pt x="4020" y="419"/>
                </a:lnTo>
                <a:lnTo>
                  <a:pt x="4025" y="417"/>
                </a:lnTo>
                <a:lnTo>
                  <a:pt x="4030" y="415"/>
                </a:lnTo>
                <a:lnTo>
                  <a:pt x="4036" y="413"/>
                </a:lnTo>
                <a:lnTo>
                  <a:pt x="4042" y="412"/>
                </a:lnTo>
                <a:lnTo>
                  <a:pt x="4048" y="411"/>
                </a:lnTo>
                <a:lnTo>
                  <a:pt x="4060" y="411"/>
                </a:lnTo>
                <a:lnTo>
                  <a:pt x="4072" y="411"/>
                </a:lnTo>
                <a:lnTo>
                  <a:pt x="4083" y="413"/>
                </a:lnTo>
                <a:lnTo>
                  <a:pt x="4088" y="414"/>
                </a:lnTo>
                <a:lnTo>
                  <a:pt x="4093" y="416"/>
                </a:lnTo>
                <a:lnTo>
                  <a:pt x="4103" y="421"/>
                </a:lnTo>
                <a:lnTo>
                  <a:pt x="4111" y="426"/>
                </a:lnTo>
                <a:lnTo>
                  <a:pt x="4116" y="429"/>
                </a:lnTo>
                <a:lnTo>
                  <a:pt x="4119" y="433"/>
                </a:lnTo>
                <a:lnTo>
                  <a:pt x="4126" y="441"/>
                </a:lnTo>
                <a:lnTo>
                  <a:pt x="4129" y="446"/>
                </a:lnTo>
                <a:lnTo>
                  <a:pt x="4132" y="450"/>
                </a:lnTo>
                <a:lnTo>
                  <a:pt x="4135" y="456"/>
                </a:lnTo>
                <a:lnTo>
                  <a:pt x="4137" y="461"/>
                </a:lnTo>
                <a:lnTo>
                  <a:pt x="4139" y="467"/>
                </a:lnTo>
                <a:lnTo>
                  <a:pt x="4141" y="473"/>
                </a:lnTo>
                <a:lnTo>
                  <a:pt x="4142" y="479"/>
                </a:lnTo>
                <a:lnTo>
                  <a:pt x="4143" y="486"/>
                </a:lnTo>
                <a:lnTo>
                  <a:pt x="4143" y="493"/>
                </a:lnTo>
                <a:lnTo>
                  <a:pt x="4143" y="500"/>
                </a:lnTo>
                <a:lnTo>
                  <a:pt x="4143" y="514"/>
                </a:lnTo>
                <a:lnTo>
                  <a:pt x="4023" y="514"/>
                </a:lnTo>
                <a:lnTo>
                  <a:pt x="4023" y="519"/>
                </a:lnTo>
                <a:lnTo>
                  <a:pt x="4024" y="523"/>
                </a:lnTo>
                <a:lnTo>
                  <a:pt x="4026" y="532"/>
                </a:lnTo>
                <a:lnTo>
                  <a:pt x="4027" y="535"/>
                </a:lnTo>
                <a:lnTo>
                  <a:pt x="4029" y="539"/>
                </a:lnTo>
                <a:lnTo>
                  <a:pt x="4031" y="542"/>
                </a:lnTo>
                <a:lnTo>
                  <a:pt x="4034" y="545"/>
                </a:lnTo>
                <a:lnTo>
                  <a:pt x="4037" y="548"/>
                </a:lnTo>
                <a:lnTo>
                  <a:pt x="4040" y="550"/>
                </a:lnTo>
                <a:lnTo>
                  <a:pt x="4043" y="552"/>
                </a:lnTo>
                <a:lnTo>
                  <a:pt x="4047" y="554"/>
                </a:lnTo>
                <a:lnTo>
                  <a:pt x="4050" y="555"/>
                </a:lnTo>
                <a:lnTo>
                  <a:pt x="4054" y="556"/>
                </a:lnTo>
                <a:lnTo>
                  <a:pt x="4063" y="557"/>
                </a:lnTo>
                <a:lnTo>
                  <a:pt x="4069" y="556"/>
                </a:lnTo>
                <a:lnTo>
                  <a:pt x="4075" y="555"/>
                </a:lnTo>
                <a:lnTo>
                  <a:pt x="4080" y="554"/>
                </a:lnTo>
                <a:lnTo>
                  <a:pt x="4084" y="551"/>
                </a:lnTo>
                <a:lnTo>
                  <a:pt x="4087" y="550"/>
                </a:lnTo>
                <a:lnTo>
                  <a:pt x="4089" y="548"/>
                </a:lnTo>
                <a:lnTo>
                  <a:pt x="4092" y="545"/>
                </a:lnTo>
                <a:lnTo>
                  <a:pt x="4095" y="541"/>
                </a:lnTo>
                <a:lnTo>
                  <a:pt x="4097" y="536"/>
                </a:lnTo>
                <a:lnTo>
                  <a:pt x="4142" y="539"/>
                </a:lnTo>
                <a:lnTo>
                  <a:pt x="4141" y="545"/>
                </a:lnTo>
                <a:lnTo>
                  <a:pt x="4139" y="551"/>
                </a:lnTo>
                <a:lnTo>
                  <a:pt x="4136" y="556"/>
                </a:lnTo>
                <a:lnTo>
                  <a:pt x="4133" y="561"/>
                </a:lnTo>
                <a:lnTo>
                  <a:pt x="4130" y="566"/>
                </a:lnTo>
                <a:lnTo>
                  <a:pt x="4126" y="570"/>
                </a:lnTo>
                <a:lnTo>
                  <a:pt x="4121" y="575"/>
                </a:lnTo>
                <a:lnTo>
                  <a:pt x="4116" y="578"/>
                </a:lnTo>
                <a:lnTo>
                  <a:pt x="4111" y="582"/>
                </a:lnTo>
                <a:lnTo>
                  <a:pt x="4105" y="585"/>
                </a:lnTo>
                <a:lnTo>
                  <a:pt x="4099" y="587"/>
                </a:lnTo>
                <a:lnTo>
                  <a:pt x="4092" y="589"/>
                </a:lnTo>
                <a:lnTo>
                  <a:pt x="4089" y="590"/>
                </a:lnTo>
                <a:lnTo>
                  <a:pt x="4085" y="591"/>
                </a:lnTo>
                <a:lnTo>
                  <a:pt x="4078" y="592"/>
                </a:lnTo>
                <a:lnTo>
                  <a:pt x="4070" y="593"/>
                </a:lnTo>
                <a:lnTo>
                  <a:pt x="4062" y="593"/>
                </a:lnTo>
                <a:close/>
                <a:moveTo>
                  <a:pt x="4023" y="483"/>
                </a:moveTo>
                <a:lnTo>
                  <a:pt x="4097" y="483"/>
                </a:lnTo>
                <a:lnTo>
                  <a:pt x="4097" y="480"/>
                </a:lnTo>
                <a:lnTo>
                  <a:pt x="4097" y="476"/>
                </a:lnTo>
                <a:lnTo>
                  <a:pt x="4096" y="472"/>
                </a:lnTo>
                <a:lnTo>
                  <a:pt x="4095" y="469"/>
                </a:lnTo>
                <a:lnTo>
                  <a:pt x="4093" y="466"/>
                </a:lnTo>
                <a:lnTo>
                  <a:pt x="4092" y="463"/>
                </a:lnTo>
                <a:lnTo>
                  <a:pt x="4089" y="460"/>
                </a:lnTo>
                <a:lnTo>
                  <a:pt x="4087" y="457"/>
                </a:lnTo>
                <a:lnTo>
                  <a:pt x="4082" y="453"/>
                </a:lnTo>
                <a:lnTo>
                  <a:pt x="4076" y="450"/>
                </a:lnTo>
                <a:lnTo>
                  <a:pt x="4069" y="448"/>
                </a:lnTo>
                <a:lnTo>
                  <a:pt x="4061" y="447"/>
                </a:lnTo>
                <a:lnTo>
                  <a:pt x="4053" y="448"/>
                </a:lnTo>
                <a:lnTo>
                  <a:pt x="4050" y="449"/>
                </a:lnTo>
                <a:lnTo>
                  <a:pt x="4046" y="450"/>
                </a:lnTo>
                <a:lnTo>
                  <a:pt x="4040" y="453"/>
                </a:lnTo>
                <a:lnTo>
                  <a:pt x="4037" y="455"/>
                </a:lnTo>
                <a:lnTo>
                  <a:pt x="4034" y="458"/>
                </a:lnTo>
                <a:lnTo>
                  <a:pt x="4030" y="463"/>
                </a:lnTo>
                <a:lnTo>
                  <a:pt x="4026" y="470"/>
                </a:lnTo>
                <a:lnTo>
                  <a:pt x="4025" y="473"/>
                </a:lnTo>
                <a:lnTo>
                  <a:pt x="4024" y="476"/>
                </a:lnTo>
                <a:lnTo>
                  <a:pt x="4023" y="483"/>
                </a:lnTo>
                <a:close/>
                <a:moveTo>
                  <a:pt x="4267" y="413"/>
                </a:moveTo>
                <a:lnTo>
                  <a:pt x="4267" y="450"/>
                </a:lnTo>
                <a:lnTo>
                  <a:pt x="4234" y="450"/>
                </a:lnTo>
                <a:lnTo>
                  <a:pt x="4234" y="535"/>
                </a:lnTo>
                <a:lnTo>
                  <a:pt x="4234" y="540"/>
                </a:lnTo>
                <a:lnTo>
                  <a:pt x="4235" y="544"/>
                </a:lnTo>
                <a:lnTo>
                  <a:pt x="4236" y="545"/>
                </a:lnTo>
                <a:lnTo>
                  <a:pt x="4236" y="547"/>
                </a:lnTo>
                <a:lnTo>
                  <a:pt x="4238" y="549"/>
                </a:lnTo>
                <a:lnTo>
                  <a:pt x="4241" y="551"/>
                </a:lnTo>
                <a:lnTo>
                  <a:pt x="4244" y="552"/>
                </a:lnTo>
                <a:lnTo>
                  <a:pt x="4247" y="552"/>
                </a:lnTo>
                <a:lnTo>
                  <a:pt x="4250" y="553"/>
                </a:lnTo>
                <a:lnTo>
                  <a:pt x="4257" y="552"/>
                </a:lnTo>
                <a:lnTo>
                  <a:pt x="4263" y="551"/>
                </a:lnTo>
                <a:lnTo>
                  <a:pt x="4270" y="587"/>
                </a:lnTo>
                <a:lnTo>
                  <a:pt x="4260" y="590"/>
                </a:lnTo>
                <a:lnTo>
                  <a:pt x="4253" y="591"/>
                </a:lnTo>
                <a:lnTo>
                  <a:pt x="4244" y="592"/>
                </a:lnTo>
                <a:lnTo>
                  <a:pt x="4237" y="592"/>
                </a:lnTo>
                <a:lnTo>
                  <a:pt x="4231" y="592"/>
                </a:lnTo>
                <a:lnTo>
                  <a:pt x="4225" y="591"/>
                </a:lnTo>
                <a:lnTo>
                  <a:pt x="4220" y="590"/>
                </a:lnTo>
                <a:lnTo>
                  <a:pt x="4214" y="588"/>
                </a:lnTo>
                <a:lnTo>
                  <a:pt x="4210" y="586"/>
                </a:lnTo>
                <a:lnTo>
                  <a:pt x="4205" y="583"/>
                </a:lnTo>
                <a:lnTo>
                  <a:pt x="4201" y="581"/>
                </a:lnTo>
                <a:lnTo>
                  <a:pt x="4197" y="577"/>
                </a:lnTo>
                <a:lnTo>
                  <a:pt x="4194" y="573"/>
                </a:lnTo>
                <a:lnTo>
                  <a:pt x="4191" y="569"/>
                </a:lnTo>
                <a:lnTo>
                  <a:pt x="4189" y="564"/>
                </a:lnTo>
                <a:lnTo>
                  <a:pt x="4187" y="559"/>
                </a:lnTo>
                <a:lnTo>
                  <a:pt x="4186" y="554"/>
                </a:lnTo>
                <a:lnTo>
                  <a:pt x="4185" y="548"/>
                </a:lnTo>
                <a:lnTo>
                  <a:pt x="4185" y="542"/>
                </a:lnTo>
                <a:lnTo>
                  <a:pt x="4185" y="450"/>
                </a:lnTo>
                <a:lnTo>
                  <a:pt x="4161" y="450"/>
                </a:lnTo>
                <a:lnTo>
                  <a:pt x="4161" y="413"/>
                </a:lnTo>
                <a:lnTo>
                  <a:pt x="4185" y="413"/>
                </a:lnTo>
                <a:lnTo>
                  <a:pt x="4185" y="371"/>
                </a:lnTo>
                <a:lnTo>
                  <a:pt x="4234" y="371"/>
                </a:lnTo>
                <a:lnTo>
                  <a:pt x="4234" y="413"/>
                </a:lnTo>
                <a:lnTo>
                  <a:pt x="4267" y="413"/>
                </a:lnTo>
                <a:close/>
                <a:moveTo>
                  <a:pt x="4376" y="593"/>
                </a:moveTo>
                <a:lnTo>
                  <a:pt x="4369" y="593"/>
                </a:lnTo>
                <a:lnTo>
                  <a:pt x="4363" y="592"/>
                </a:lnTo>
                <a:lnTo>
                  <a:pt x="4349" y="590"/>
                </a:lnTo>
                <a:lnTo>
                  <a:pt x="4344" y="589"/>
                </a:lnTo>
                <a:lnTo>
                  <a:pt x="4338" y="587"/>
                </a:lnTo>
                <a:lnTo>
                  <a:pt x="4328" y="582"/>
                </a:lnTo>
                <a:lnTo>
                  <a:pt x="4323" y="579"/>
                </a:lnTo>
                <a:lnTo>
                  <a:pt x="4319" y="576"/>
                </a:lnTo>
                <a:lnTo>
                  <a:pt x="4314" y="572"/>
                </a:lnTo>
                <a:lnTo>
                  <a:pt x="4310" y="569"/>
                </a:lnTo>
                <a:lnTo>
                  <a:pt x="4303" y="560"/>
                </a:lnTo>
                <a:lnTo>
                  <a:pt x="4300" y="555"/>
                </a:lnTo>
                <a:lnTo>
                  <a:pt x="4298" y="550"/>
                </a:lnTo>
                <a:lnTo>
                  <a:pt x="4293" y="540"/>
                </a:lnTo>
                <a:lnTo>
                  <a:pt x="4291" y="534"/>
                </a:lnTo>
                <a:lnTo>
                  <a:pt x="4290" y="528"/>
                </a:lnTo>
                <a:lnTo>
                  <a:pt x="4289" y="522"/>
                </a:lnTo>
                <a:lnTo>
                  <a:pt x="4288" y="516"/>
                </a:lnTo>
                <a:lnTo>
                  <a:pt x="4287" y="509"/>
                </a:lnTo>
                <a:lnTo>
                  <a:pt x="4287" y="502"/>
                </a:lnTo>
                <a:lnTo>
                  <a:pt x="4287" y="495"/>
                </a:lnTo>
                <a:lnTo>
                  <a:pt x="4288" y="489"/>
                </a:lnTo>
                <a:lnTo>
                  <a:pt x="4289" y="483"/>
                </a:lnTo>
                <a:lnTo>
                  <a:pt x="4290" y="477"/>
                </a:lnTo>
                <a:lnTo>
                  <a:pt x="4293" y="465"/>
                </a:lnTo>
                <a:lnTo>
                  <a:pt x="4295" y="459"/>
                </a:lnTo>
                <a:lnTo>
                  <a:pt x="4298" y="454"/>
                </a:lnTo>
                <a:lnTo>
                  <a:pt x="4303" y="445"/>
                </a:lnTo>
                <a:lnTo>
                  <a:pt x="4307" y="440"/>
                </a:lnTo>
                <a:lnTo>
                  <a:pt x="4310" y="436"/>
                </a:lnTo>
                <a:lnTo>
                  <a:pt x="4314" y="432"/>
                </a:lnTo>
                <a:lnTo>
                  <a:pt x="4318" y="428"/>
                </a:lnTo>
                <a:lnTo>
                  <a:pt x="4327" y="422"/>
                </a:lnTo>
                <a:lnTo>
                  <a:pt x="4332" y="419"/>
                </a:lnTo>
                <a:lnTo>
                  <a:pt x="4338" y="417"/>
                </a:lnTo>
                <a:lnTo>
                  <a:pt x="4343" y="415"/>
                </a:lnTo>
                <a:lnTo>
                  <a:pt x="4348" y="413"/>
                </a:lnTo>
                <a:lnTo>
                  <a:pt x="4354" y="412"/>
                </a:lnTo>
                <a:lnTo>
                  <a:pt x="4361" y="411"/>
                </a:lnTo>
                <a:lnTo>
                  <a:pt x="4374" y="411"/>
                </a:lnTo>
                <a:lnTo>
                  <a:pt x="4385" y="411"/>
                </a:lnTo>
                <a:lnTo>
                  <a:pt x="4396" y="413"/>
                </a:lnTo>
                <a:lnTo>
                  <a:pt x="4401" y="414"/>
                </a:lnTo>
                <a:lnTo>
                  <a:pt x="4406" y="416"/>
                </a:lnTo>
                <a:lnTo>
                  <a:pt x="4416" y="421"/>
                </a:lnTo>
                <a:lnTo>
                  <a:pt x="4425" y="426"/>
                </a:lnTo>
                <a:lnTo>
                  <a:pt x="4429" y="429"/>
                </a:lnTo>
                <a:lnTo>
                  <a:pt x="4433" y="433"/>
                </a:lnTo>
                <a:lnTo>
                  <a:pt x="4440" y="441"/>
                </a:lnTo>
                <a:lnTo>
                  <a:pt x="4443" y="446"/>
                </a:lnTo>
                <a:lnTo>
                  <a:pt x="4446" y="450"/>
                </a:lnTo>
                <a:lnTo>
                  <a:pt x="4448" y="456"/>
                </a:lnTo>
                <a:lnTo>
                  <a:pt x="4451" y="461"/>
                </a:lnTo>
                <a:lnTo>
                  <a:pt x="4453" y="467"/>
                </a:lnTo>
                <a:lnTo>
                  <a:pt x="4454" y="473"/>
                </a:lnTo>
                <a:lnTo>
                  <a:pt x="4455" y="479"/>
                </a:lnTo>
                <a:lnTo>
                  <a:pt x="4456" y="486"/>
                </a:lnTo>
                <a:lnTo>
                  <a:pt x="4457" y="493"/>
                </a:lnTo>
                <a:lnTo>
                  <a:pt x="4457" y="500"/>
                </a:lnTo>
                <a:lnTo>
                  <a:pt x="4457" y="514"/>
                </a:lnTo>
                <a:lnTo>
                  <a:pt x="4335" y="514"/>
                </a:lnTo>
                <a:lnTo>
                  <a:pt x="4336" y="519"/>
                </a:lnTo>
                <a:lnTo>
                  <a:pt x="4336" y="523"/>
                </a:lnTo>
                <a:lnTo>
                  <a:pt x="4338" y="532"/>
                </a:lnTo>
                <a:lnTo>
                  <a:pt x="4342" y="539"/>
                </a:lnTo>
                <a:lnTo>
                  <a:pt x="4344" y="542"/>
                </a:lnTo>
                <a:lnTo>
                  <a:pt x="4346" y="545"/>
                </a:lnTo>
                <a:lnTo>
                  <a:pt x="4349" y="548"/>
                </a:lnTo>
                <a:lnTo>
                  <a:pt x="4352" y="550"/>
                </a:lnTo>
                <a:lnTo>
                  <a:pt x="4355" y="552"/>
                </a:lnTo>
                <a:lnTo>
                  <a:pt x="4360" y="554"/>
                </a:lnTo>
                <a:lnTo>
                  <a:pt x="4364" y="555"/>
                </a:lnTo>
                <a:lnTo>
                  <a:pt x="4368" y="556"/>
                </a:lnTo>
                <a:lnTo>
                  <a:pt x="4377" y="557"/>
                </a:lnTo>
                <a:lnTo>
                  <a:pt x="4382" y="556"/>
                </a:lnTo>
                <a:lnTo>
                  <a:pt x="4388" y="555"/>
                </a:lnTo>
                <a:lnTo>
                  <a:pt x="4393" y="554"/>
                </a:lnTo>
                <a:lnTo>
                  <a:pt x="4398" y="551"/>
                </a:lnTo>
                <a:lnTo>
                  <a:pt x="4400" y="550"/>
                </a:lnTo>
                <a:lnTo>
                  <a:pt x="4402" y="548"/>
                </a:lnTo>
                <a:lnTo>
                  <a:pt x="4405" y="545"/>
                </a:lnTo>
                <a:lnTo>
                  <a:pt x="4408" y="541"/>
                </a:lnTo>
                <a:lnTo>
                  <a:pt x="4410" y="536"/>
                </a:lnTo>
                <a:lnTo>
                  <a:pt x="4456" y="539"/>
                </a:lnTo>
                <a:lnTo>
                  <a:pt x="4454" y="545"/>
                </a:lnTo>
                <a:lnTo>
                  <a:pt x="4452" y="551"/>
                </a:lnTo>
                <a:lnTo>
                  <a:pt x="4450" y="556"/>
                </a:lnTo>
                <a:lnTo>
                  <a:pt x="4447" y="561"/>
                </a:lnTo>
                <a:lnTo>
                  <a:pt x="4443" y="566"/>
                </a:lnTo>
                <a:lnTo>
                  <a:pt x="4439" y="570"/>
                </a:lnTo>
                <a:lnTo>
                  <a:pt x="4435" y="575"/>
                </a:lnTo>
                <a:lnTo>
                  <a:pt x="4430" y="578"/>
                </a:lnTo>
                <a:lnTo>
                  <a:pt x="4424" y="582"/>
                </a:lnTo>
                <a:lnTo>
                  <a:pt x="4418" y="585"/>
                </a:lnTo>
                <a:lnTo>
                  <a:pt x="4412" y="587"/>
                </a:lnTo>
                <a:lnTo>
                  <a:pt x="4406" y="589"/>
                </a:lnTo>
                <a:lnTo>
                  <a:pt x="4402" y="590"/>
                </a:lnTo>
                <a:lnTo>
                  <a:pt x="4399" y="591"/>
                </a:lnTo>
                <a:lnTo>
                  <a:pt x="4391" y="592"/>
                </a:lnTo>
                <a:lnTo>
                  <a:pt x="4384" y="593"/>
                </a:lnTo>
                <a:lnTo>
                  <a:pt x="4376" y="593"/>
                </a:lnTo>
                <a:close/>
                <a:moveTo>
                  <a:pt x="4335" y="483"/>
                </a:moveTo>
                <a:lnTo>
                  <a:pt x="4411" y="483"/>
                </a:lnTo>
                <a:lnTo>
                  <a:pt x="4411" y="480"/>
                </a:lnTo>
                <a:lnTo>
                  <a:pt x="4410" y="476"/>
                </a:lnTo>
                <a:lnTo>
                  <a:pt x="4409" y="472"/>
                </a:lnTo>
                <a:lnTo>
                  <a:pt x="4408" y="469"/>
                </a:lnTo>
                <a:lnTo>
                  <a:pt x="4407" y="466"/>
                </a:lnTo>
                <a:lnTo>
                  <a:pt x="4405" y="463"/>
                </a:lnTo>
                <a:lnTo>
                  <a:pt x="4403" y="460"/>
                </a:lnTo>
                <a:lnTo>
                  <a:pt x="4401" y="457"/>
                </a:lnTo>
                <a:lnTo>
                  <a:pt x="4395" y="453"/>
                </a:lnTo>
                <a:lnTo>
                  <a:pt x="4389" y="450"/>
                </a:lnTo>
                <a:lnTo>
                  <a:pt x="4382" y="448"/>
                </a:lnTo>
                <a:lnTo>
                  <a:pt x="4375" y="447"/>
                </a:lnTo>
                <a:lnTo>
                  <a:pt x="4367" y="448"/>
                </a:lnTo>
                <a:lnTo>
                  <a:pt x="4363" y="449"/>
                </a:lnTo>
                <a:lnTo>
                  <a:pt x="4360" y="450"/>
                </a:lnTo>
                <a:lnTo>
                  <a:pt x="4352" y="453"/>
                </a:lnTo>
                <a:lnTo>
                  <a:pt x="4349" y="455"/>
                </a:lnTo>
                <a:lnTo>
                  <a:pt x="4347" y="458"/>
                </a:lnTo>
                <a:lnTo>
                  <a:pt x="4342" y="463"/>
                </a:lnTo>
                <a:lnTo>
                  <a:pt x="4339" y="470"/>
                </a:lnTo>
                <a:lnTo>
                  <a:pt x="4337" y="473"/>
                </a:lnTo>
                <a:lnTo>
                  <a:pt x="4336" y="476"/>
                </a:lnTo>
                <a:lnTo>
                  <a:pt x="4335" y="483"/>
                </a:lnTo>
                <a:close/>
                <a:moveTo>
                  <a:pt x="4580" y="413"/>
                </a:moveTo>
                <a:lnTo>
                  <a:pt x="4580" y="450"/>
                </a:lnTo>
                <a:lnTo>
                  <a:pt x="4547" y="450"/>
                </a:lnTo>
                <a:lnTo>
                  <a:pt x="4547" y="535"/>
                </a:lnTo>
                <a:lnTo>
                  <a:pt x="4548" y="540"/>
                </a:lnTo>
                <a:lnTo>
                  <a:pt x="4548" y="544"/>
                </a:lnTo>
                <a:lnTo>
                  <a:pt x="4549" y="545"/>
                </a:lnTo>
                <a:lnTo>
                  <a:pt x="4550" y="547"/>
                </a:lnTo>
                <a:lnTo>
                  <a:pt x="4552" y="549"/>
                </a:lnTo>
                <a:lnTo>
                  <a:pt x="4554" y="551"/>
                </a:lnTo>
                <a:lnTo>
                  <a:pt x="4557" y="552"/>
                </a:lnTo>
                <a:lnTo>
                  <a:pt x="4560" y="552"/>
                </a:lnTo>
                <a:lnTo>
                  <a:pt x="4564" y="553"/>
                </a:lnTo>
                <a:lnTo>
                  <a:pt x="4571" y="552"/>
                </a:lnTo>
                <a:lnTo>
                  <a:pt x="4576" y="551"/>
                </a:lnTo>
                <a:lnTo>
                  <a:pt x="4584" y="587"/>
                </a:lnTo>
                <a:lnTo>
                  <a:pt x="4573" y="590"/>
                </a:lnTo>
                <a:lnTo>
                  <a:pt x="4566" y="591"/>
                </a:lnTo>
                <a:lnTo>
                  <a:pt x="4557" y="592"/>
                </a:lnTo>
                <a:lnTo>
                  <a:pt x="4551" y="592"/>
                </a:lnTo>
                <a:lnTo>
                  <a:pt x="4544" y="592"/>
                </a:lnTo>
                <a:lnTo>
                  <a:pt x="4539" y="591"/>
                </a:lnTo>
                <a:lnTo>
                  <a:pt x="4533" y="590"/>
                </a:lnTo>
                <a:lnTo>
                  <a:pt x="4528" y="588"/>
                </a:lnTo>
                <a:lnTo>
                  <a:pt x="4523" y="586"/>
                </a:lnTo>
                <a:lnTo>
                  <a:pt x="4518" y="583"/>
                </a:lnTo>
                <a:lnTo>
                  <a:pt x="4514" y="581"/>
                </a:lnTo>
                <a:lnTo>
                  <a:pt x="4510" y="577"/>
                </a:lnTo>
                <a:lnTo>
                  <a:pt x="4507" y="573"/>
                </a:lnTo>
                <a:lnTo>
                  <a:pt x="4504" y="569"/>
                </a:lnTo>
                <a:lnTo>
                  <a:pt x="4502" y="564"/>
                </a:lnTo>
                <a:lnTo>
                  <a:pt x="4500" y="559"/>
                </a:lnTo>
                <a:lnTo>
                  <a:pt x="4499" y="554"/>
                </a:lnTo>
                <a:lnTo>
                  <a:pt x="4498" y="548"/>
                </a:lnTo>
                <a:lnTo>
                  <a:pt x="4498" y="542"/>
                </a:lnTo>
                <a:lnTo>
                  <a:pt x="4498" y="450"/>
                </a:lnTo>
                <a:lnTo>
                  <a:pt x="4474" y="450"/>
                </a:lnTo>
                <a:lnTo>
                  <a:pt x="4474" y="413"/>
                </a:lnTo>
                <a:lnTo>
                  <a:pt x="4498" y="413"/>
                </a:lnTo>
                <a:lnTo>
                  <a:pt x="4498" y="371"/>
                </a:lnTo>
                <a:lnTo>
                  <a:pt x="4547" y="371"/>
                </a:lnTo>
                <a:lnTo>
                  <a:pt x="4547" y="413"/>
                </a:lnTo>
                <a:lnTo>
                  <a:pt x="4580" y="413"/>
                </a:lnTo>
                <a:close/>
                <a:moveTo>
                  <a:pt x="578" y="585"/>
                </a:moveTo>
                <a:lnTo>
                  <a:pt x="465" y="257"/>
                </a:lnTo>
                <a:lnTo>
                  <a:pt x="352" y="585"/>
                </a:lnTo>
                <a:lnTo>
                  <a:pt x="578" y="585"/>
                </a:lnTo>
                <a:close/>
                <a:moveTo>
                  <a:pt x="930" y="930"/>
                </a:moveTo>
                <a:lnTo>
                  <a:pt x="699" y="930"/>
                </a:lnTo>
                <a:lnTo>
                  <a:pt x="642" y="768"/>
                </a:lnTo>
                <a:lnTo>
                  <a:pt x="288" y="768"/>
                </a:lnTo>
                <a:lnTo>
                  <a:pt x="232" y="930"/>
                </a:lnTo>
                <a:lnTo>
                  <a:pt x="0" y="930"/>
                </a:lnTo>
                <a:lnTo>
                  <a:pt x="162" y="471"/>
                </a:lnTo>
                <a:lnTo>
                  <a:pt x="326" y="12"/>
                </a:lnTo>
                <a:lnTo>
                  <a:pt x="603" y="12"/>
                </a:lnTo>
                <a:lnTo>
                  <a:pt x="767" y="471"/>
                </a:lnTo>
                <a:lnTo>
                  <a:pt x="930" y="930"/>
                </a:lnTo>
                <a:close/>
                <a:moveTo>
                  <a:pt x="1016" y="930"/>
                </a:moveTo>
                <a:lnTo>
                  <a:pt x="1016" y="722"/>
                </a:lnTo>
                <a:lnTo>
                  <a:pt x="1225" y="722"/>
                </a:lnTo>
                <a:lnTo>
                  <a:pt x="1225" y="930"/>
                </a:lnTo>
                <a:lnTo>
                  <a:pt x="1016" y="93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cxnSp>
        <p:nvCxnSpPr>
          <p:cNvPr id="20" name="Straight Connector 19">
            <a:extLst>
              <a:ext uri="{FF2B5EF4-FFF2-40B4-BE49-F238E27FC236}">
                <a16:creationId xmlns:a16="http://schemas.microsoft.com/office/drawing/2014/main" id="{E5214FC4-D5E6-4BFF-BDD7-E1A5F00F21BF}"/>
              </a:ext>
              <a:ext uri="{C183D7F6-B498-43B3-948B-1728B52AA6E4}">
                <adec:decorative xmlns:adec="http://schemas.microsoft.com/office/drawing/2017/decorative" val="1"/>
              </a:ext>
            </a:extLst>
          </p:cNvPr>
          <p:cNvCxnSpPr>
            <a:cxnSpLocks/>
          </p:cNvCxnSpPr>
          <p:nvPr/>
        </p:nvCxnSpPr>
        <p:spPr>
          <a:xfrm>
            <a:off x="6600056" y="1233937"/>
            <a:ext cx="3960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4" name="Date Placeholder 3">
            <a:extLst>
              <a:ext uri="{FF2B5EF4-FFF2-40B4-BE49-F238E27FC236}">
                <a16:creationId xmlns:a16="http://schemas.microsoft.com/office/drawing/2014/main" id="{769F6B43-DE36-0148-A7EA-157879F29459}"/>
              </a:ext>
            </a:extLst>
          </p:cNvPr>
          <p:cNvSpPr>
            <a:spLocks noGrp="1"/>
          </p:cNvSpPr>
          <p:nvPr>
            <p:ph type="dt" sz="half" idx="14"/>
          </p:nvPr>
        </p:nvSpPr>
        <p:spPr/>
        <p:txBody>
          <a:bodyPr/>
          <a:lstStyle/>
          <a:p>
            <a:fld id="{F319856C-22BD-41FC-AF81-1BB70C92327F}" type="datetime1">
              <a:rPr lang="fi-FI" smtClean="0"/>
              <a:t>25.3.2026</a:t>
            </a:fld>
            <a:endParaRPr lang="fi-FI"/>
          </a:p>
        </p:txBody>
      </p:sp>
      <p:sp>
        <p:nvSpPr>
          <p:cNvPr id="5" name="Footer Placeholder 4">
            <a:extLst>
              <a:ext uri="{FF2B5EF4-FFF2-40B4-BE49-F238E27FC236}">
                <a16:creationId xmlns:a16="http://schemas.microsoft.com/office/drawing/2014/main" id="{5FD05162-E4FC-F030-07AC-FC3AEEFFF4E1}"/>
              </a:ext>
            </a:extLst>
          </p:cNvPr>
          <p:cNvSpPr>
            <a:spLocks noGrp="1"/>
          </p:cNvSpPr>
          <p:nvPr>
            <p:ph type="ftr" sz="quarter" idx="15"/>
          </p:nvPr>
        </p:nvSpPr>
        <p:spPr/>
        <p:txBody>
          <a:bodyPr/>
          <a:lstStyle/>
          <a:p>
            <a:endParaRPr lang="fi-FI"/>
          </a:p>
        </p:txBody>
      </p:sp>
      <p:sp>
        <p:nvSpPr>
          <p:cNvPr id="6" name="Slide Number Placeholder 5">
            <a:extLst>
              <a:ext uri="{FF2B5EF4-FFF2-40B4-BE49-F238E27FC236}">
                <a16:creationId xmlns:a16="http://schemas.microsoft.com/office/drawing/2014/main" id="{102E61C5-655F-9E60-460E-8B16B76A7F3A}"/>
              </a:ext>
            </a:extLst>
          </p:cNvPr>
          <p:cNvSpPr>
            <a:spLocks noGrp="1"/>
          </p:cNvSpPr>
          <p:nvPr>
            <p:ph type="sldNum" sz="quarter" idx="16"/>
          </p:nvPr>
        </p:nvSpPr>
        <p:spPr/>
        <p:txBody>
          <a:bodyPr/>
          <a:lstStyle/>
          <a:p>
            <a:fld id="{D701140D-C14F-41CA-99FC-0EF83E8DA40A}" type="slidenum">
              <a:rPr lang="fi-FI" smtClean="0"/>
              <a:pPr/>
              <a:t>‹#›</a:t>
            </a:fld>
            <a:endParaRPr lang="fi-FI"/>
          </a:p>
        </p:txBody>
      </p:sp>
      <p:sp>
        <p:nvSpPr>
          <p:cNvPr id="9" name="Text Placeholder 4">
            <a:extLst>
              <a:ext uri="{FF2B5EF4-FFF2-40B4-BE49-F238E27FC236}">
                <a16:creationId xmlns:a16="http://schemas.microsoft.com/office/drawing/2014/main" id="{8E73BB4C-6EC5-371E-1EAE-C8A6FEDC360F}"/>
              </a:ext>
            </a:extLst>
          </p:cNvPr>
          <p:cNvSpPr>
            <a:spLocks noGrp="1"/>
          </p:cNvSpPr>
          <p:nvPr>
            <p:ph type="body" sz="quarter" idx="17" hasCustomPrompt="1"/>
          </p:nvPr>
        </p:nvSpPr>
        <p:spPr>
          <a:xfrm>
            <a:off x="6600055" y="4869160"/>
            <a:ext cx="5183957" cy="276999"/>
          </a:xfrm>
        </p:spPr>
        <p:txBody>
          <a:bodyPr wrap="square">
            <a:spAutoFit/>
          </a:bodyPr>
          <a:lstStyle>
            <a:lvl1pPr marL="0" indent="0">
              <a:spcBef>
                <a:spcPts val="0"/>
              </a:spcBef>
              <a:buFontTx/>
              <a:buNone/>
              <a:defRPr sz="1800"/>
            </a:lvl1pPr>
            <a:lvl2pPr marL="0" indent="0">
              <a:spcBef>
                <a:spcPts val="0"/>
              </a:spcBef>
              <a:buFontTx/>
              <a:buNone/>
              <a:defRPr sz="1800"/>
            </a:lvl2pPr>
            <a:lvl3pPr marL="0" indent="0">
              <a:spcBef>
                <a:spcPts val="0"/>
              </a:spcBef>
              <a:buFontTx/>
              <a:buNone/>
              <a:defRPr sz="1800"/>
            </a:lvl3pPr>
            <a:lvl4pPr marL="0" indent="0">
              <a:spcBef>
                <a:spcPts val="0"/>
              </a:spcBef>
              <a:buFontTx/>
              <a:buNone/>
              <a:defRPr sz="1800"/>
            </a:lvl4pPr>
            <a:lvl5pPr marL="0" indent="0">
              <a:spcBef>
                <a:spcPts val="0"/>
              </a:spcBef>
              <a:buFontTx/>
              <a:buNone/>
              <a:defRPr sz="1800"/>
            </a:lvl5pPr>
            <a:lvl6pPr marL="0" indent="0">
              <a:spcBef>
                <a:spcPts val="0"/>
              </a:spcBef>
              <a:buFontTx/>
              <a:buNone/>
              <a:defRPr sz="1800"/>
            </a:lvl6pPr>
            <a:lvl7pPr marL="0" indent="0">
              <a:spcBef>
                <a:spcPts val="0"/>
              </a:spcBef>
              <a:buFontTx/>
              <a:buNone/>
              <a:defRPr sz="1800"/>
            </a:lvl7pPr>
            <a:lvl8pPr marL="0" indent="0">
              <a:spcBef>
                <a:spcPts val="0"/>
              </a:spcBef>
              <a:buFontTx/>
              <a:buNone/>
              <a:defRPr sz="1800"/>
            </a:lvl8pPr>
            <a:lvl9pPr marL="0" indent="0">
              <a:spcBef>
                <a:spcPts val="0"/>
              </a:spcBef>
              <a:buFontTx/>
              <a:buNone/>
              <a:defRPr sz="1800"/>
            </a:lvl9pPr>
          </a:lstStyle>
          <a:p>
            <a:pPr lvl="0"/>
            <a:r>
              <a:rPr lang="en-US"/>
              <a:t>Presenter Name / Date / Place</a:t>
            </a:r>
          </a:p>
        </p:txBody>
      </p:sp>
    </p:spTree>
    <p:extLst>
      <p:ext uri="{BB962C8B-B14F-4D97-AF65-F5344CB8AC3E}">
        <p14:creationId xmlns:p14="http://schemas.microsoft.com/office/powerpoint/2010/main" val="2908200134"/>
      </p:ext>
    </p:extLst>
  </p:cSld>
  <p:clrMapOvr>
    <a:masterClrMapping/>
  </p:clrMapOvr>
  <p:extLst>
    <p:ext uri="{DCECCB84-F9BA-43D5-87BE-67443E8EF086}">
      <p15:sldGuideLst xmlns:p15="http://schemas.microsoft.com/office/powerpoint/2012/main"/>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userDrawn="1">
  <p:cSld name="Title Slide Picture White">
    <p:spTree>
      <p:nvGrpSpPr>
        <p:cNvPr id="1" name=""/>
        <p:cNvGrpSpPr/>
        <p:nvPr/>
      </p:nvGrpSpPr>
      <p:grpSpPr>
        <a:xfrm>
          <a:off x="0" y="0"/>
          <a:ext cx="0" cy="0"/>
          <a:chOff x="0" y="0"/>
          <a:chExt cx="0" cy="0"/>
        </a:xfrm>
      </p:grpSpPr>
      <p:sp>
        <p:nvSpPr>
          <p:cNvPr id="7" name="Picture Placeholder 6">
            <a:extLst>
              <a:ext uri="{FF2B5EF4-FFF2-40B4-BE49-F238E27FC236}">
                <a16:creationId xmlns:a16="http://schemas.microsoft.com/office/drawing/2014/main" id="{16CACCF6-B7F1-B81D-EB1E-E2F15D53141E}"/>
              </a:ext>
              <a:ext uri="{C183D7F6-B498-43B3-948B-1728B52AA6E4}">
                <adec:decorative xmlns:adec="http://schemas.microsoft.com/office/drawing/2017/decorative" val="1"/>
              </a:ext>
            </a:extLst>
          </p:cNvPr>
          <p:cNvSpPr>
            <a:spLocks noGrp="1"/>
          </p:cNvSpPr>
          <p:nvPr>
            <p:ph type="pic" sz="quarter" idx="13" hasCustomPrompt="1"/>
          </p:nvPr>
        </p:nvSpPr>
        <p:spPr>
          <a:xfrm>
            <a:off x="1" y="3429000"/>
            <a:ext cx="6096000" cy="3429000"/>
          </a:xfrm>
          <a:solidFill>
            <a:schemeClr val="bg2"/>
          </a:solidFill>
        </p:spPr>
        <p:txBody>
          <a:bodyPr vert="horz" lIns="0" tIns="0" rIns="0" bIns="0" rtlCol="0" anchor="t" anchorCtr="0">
            <a:noAutofit/>
          </a:bodyPr>
          <a:lstStyle>
            <a:lvl1pPr>
              <a:defRPr lang="en-US" sz="1200" dirty="0"/>
            </a:lvl1pPr>
          </a:lstStyle>
          <a:p>
            <a:pPr marR="0" lvl="0" fontAlgn="auto">
              <a:spcBef>
                <a:spcPts val="0"/>
              </a:spcBef>
              <a:spcAft>
                <a:spcPts val="0"/>
              </a:spcAft>
              <a:buClrTx/>
              <a:buSzTx/>
              <a:tabLst/>
            </a:pPr>
            <a:r>
              <a:rPr lang="fi-FI" noProof="1"/>
              <a:t>Click icon to add image</a:t>
            </a:r>
            <a:br>
              <a:rPr lang="fi-FI" noProof="1"/>
            </a:br>
            <a:r>
              <a:rPr lang="fi-FI" noProof="1"/>
              <a:t>Fit the image to frame by choosing:</a:t>
            </a:r>
            <a:br>
              <a:rPr lang="fi-FI" noProof="1"/>
            </a:br>
            <a:r>
              <a:rPr lang="fi-FI" noProof="1"/>
              <a:t>crop&gt;fit / rajaa&gt;sovita</a:t>
            </a:r>
          </a:p>
          <a:p>
            <a:pPr marR="0" lvl="0" fontAlgn="auto">
              <a:spcBef>
                <a:spcPts val="0"/>
              </a:spcBef>
              <a:spcAft>
                <a:spcPts val="0"/>
              </a:spcAft>
              <a:buClrTx/>
              <a:buSzTx/>
              <a:tabLst/>
            </a:pPr>
            <a:endParaRPr lang="en-US"/>
          </a:p>
        </p:txBody>
      </p:sp>
      <p:sp>
        <p:nvSpPr>
          <p:cNvPr id="8" name="Rectangle 7">
            <a:extLst>
              <a:ext uri="{FF2B5EF4-FFF2-40B4-BE49-F238E27FC236}">
                <a16:creationId xmlns:a16="http://schemas.microsoft.com/office/drawing/2014/main" id="{D777C7DB-D21C-CF04-BEAE-6225DF214D55}"/>
              </a:ext>
              <a:ext uri="{C183D7F6-B498-43B3-948B-1728B52AA6E4}">
                <adec:decorative xmlns:adec="http://schemas.microsoft.com/office/drawing/2017/decorative" val="1"/>
              </a:ext>
            </a:extLst>
          </p:cNvPr>
          <p:cNvSpPr/>
          <p:nvPr/>
        </p:nvSpPr>
        <p:spPr>
          <a:xfrm>
            <a:off x="0" y="0"/>
            <a:ext cx="6096000" cy="3429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err="1">
              <a:solidFill>
                <a:schemeClr val="tx1"/>
              </a:solidFill>
              <a:latin typeface="+mj-lt"/>
            </a:endParaRPr>
          </a:p>
        </p:txBody>
      </p:sp>
      <p:sp>
        <p:nvSpPr>
          <p:cNvPr id="2" name="Title 1">
            <a:extLst>
              <a:ext uri="{FF2B5EF4-FFF2-40B4-BE49-F238E27FC236}">
                <a16:creationId xmlns:a16="http://schemas.microsoft.com/office/drawing/2014/main" id="{387275C4-164C-69B1-48F1-6ABBCFDD4649}"/>
              </a:ext>
            </a:extLst>
          </p:cNvPr>
          <p:cNvSpPr>
            <a:spLocks noGrp="1"/>
          </p:cNvSpPr>
          <p:nvPr>
            <p:ph type="ctrTitle" hasCustomPrompt="1"/>
          </p:nvPr>
        </p:nvSpPr>
        <p:spPr>
          <a:xfrm>
            <a:off x="6600676" y="1495871"/>
            <a:ext cx="5183337" cy="492443"/>
          </a:xfrm>
        </p:spPr>
        <p:txBody>
          <a:bodyPr wrap="square" anchor="b" anchorCtr="0">
            <a:spAutoFit/>
          </a:bodyPr>
          <a:lstStyle>
            <a:lvl1pPr algn="l">
              <a:lnSpc>
                <a:spcPct val="100000"/>
              </a:lnSpc>
              <a:defRPr sz="3200">
                <a:latin typeface="+mj-lt"/>
              </a:defRPr>
            </a:lvl1pPr>
          </a:lstStyle>
          <a:p>
            <a:r>
              <a:rPr lang="en-US"/>
              <a:t>Headline</a:t>
            </a:r>
            <a:endParaRPr lang="fi-FI"/>
          </a:p>
        </p:txBody>
      </p:sp>
      <p:sp>
        <p:nvSpPr>
          <p:cNvPr id="3" name="Subtitle 2">
            <a:extLst>
              <a:ext uri="{FF2B5EF4-FFF2-40B4-BE49-F238E27FC236}">
                <a16:creationId xmlns:a16="http://schemas.microsoft.com/office/drawing/2014/main" id="{1245A747-631B-1133-C63C-B48ADA15D1D3}"/>
              </a:ext>
            </a:extLst>
          </p:cNvPr>
          <p:cNvSpPr>
            <a:spLocks noGrp="1"/>
          </p:cNvSpPr>
          <p:nvPr>
            <p:ph type="subTitle" idx="1"/>
          </p:nvPr>
        </p:nvSpPr>
        <p:spPr>
          <a:xfrm>
            <a:off x="6600676" y="1988313"/>
            <a:ext cx="5183337" cy="984885"/>
          </a:xfrm>
        </p:spPr>
        <p:txBody>
          <a:bodyPr wrap="square">
            <a:spAutoFit/>
          </a:bodyPr>
          <a:lstStyle>
            <a:lvl1pPr marL="0" indent="0" algn="l">
              <a:lnSpc>
                <a:spcPct val="100000"/>
              </a:lnSpc>
              <a:spcBef>
                <a:spcPts val="0"/>
              </a:spcBef>
              <a:buNone/>
              <a:defRPr sz="3200">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fi-FI"/>
          </a:p>
        </p:txBody>
      </p:sp>
      <p:sp>
        <p:nvSpPr>
          <p:cNvPr id="11" name="Freeform 5">
            <a:extLst>
              <a:ext uri="{FF2B5EF4-FFF2-40B4-BE49-F238E27FC236}">
                <a16:creationId xmlns:a16="http://schemas.microsoft.com/office/drawing/2014/main" id="{B048024D-E928-1A47-E81D-E73CEDEC703F}"/>
              </a:ext>
              <a:ext uri="{C183D7F6-B498-43B3-948B-1728B52AA6E4}">
                <adec:decorative xmlns:adec="http://schemas.microsoft.com/office/drawing/2017/decorative" val="1"/>
              </a:ext>
            </a:extLst>
          </p:cNvPr>
          <p:cNvSpPr>
            <a:spLocks noChangeAspect="1" noEditPoints="1"/>
          </p:cNvSpPr>
          <p:nvPr/>
        </p:nvSpPr>
        <p:spPr bwMode="auto">
          <a:xfrm>
            <a:off x="407988" y="432000"/>
            <a:ext cx="2650987" cy="576000"/>
          </a:xfrm>
          <a:custGeom>
            <a:avLst/>
            <a:gdLst>
              <a:gd name="T0" fmla="*/ 1856 w 4584"/>
              <a:gd name="T1" fmla="*/ 150 h 996"/>
              <a:gd name="T2" fmla="*/ 1926 w 4584"/>
              <a:gd name="T3" fmla="*/ 74 h 996"/>
              <a:gd name="T4" fmla="*/ 1862 w 4584"/>
              <a:gd name="T5" fmla="*/ 198 h 996"/>
              <a:gd name="T6" fmla="*/ 2091 w 4584"/>
              <a:gd name="T7" fmla="*/ 109 h 996"/>
              <a:gd name="T8" fmla="*/ 2346 w 4584"/>
              <a:gd name="T9" fmla="*/ 79 h 996"/>
              <a:gd name="T10" fmla="*/ 2341 w 4584"/>
              <a:gd name="T11" fmla="*/ 150 h 996"/>
              <a:gd name="T12" fmla="*/ 2584 w 4584"/>
              <a:gd name="T13" fmla="*/ 274 h 996"/>
              <a:gd name="T14" fmla="*/ 2883 w 4584"/>
              <a:gd name="T15" fmla="*/ 0 h 996"/>
              <a:gd name="T16" fmla="*/ 2966 w 4584"/>
              <a:gd name="T17" fmla="*/ 88 h 996"/>
              <a:gd name="T18" fmla="*/ 3031 w 4584"/>
              <a:gd name="T19" fmla="*/ 214 h 996"/>
              <a:gd name="T20" fmla="*/ 3010 w 4584"/>
              <a:gd name="T21" fmla="*/ 212 h 996"/>
              <a:gd name="T22" fmla="*/ 3283 w 4584"/>
              <a:gd name="T23" fmla="*/ 239 h 996"/>
              <a:gd name="T24" fmla="*/ 3261 w 4584"/>
              <a:gd name="T25" fmla="*/ 135 h 996"/>
              <a:gd name="T26" fmla="*/ 3397 w 4584"/>
              <a:gd name="T27" fmla="*/ 34 h 996"/>
              <a:gd name="T28" fmla="*/ 3589 w 4584"/>
              <a:gd name="T29" fmla="*/ 199 h 996"/>
              <a:gd name="T30" fmla="*/ 3538 w 4584"/>
              <a:gd name="T31" fmla="*/ 193 h 996"/>
              <a:gd name="T32" fmla="*/ 3580 w 4584"/>
              <a:gd name="T33" fmla="*/ 106 h 996"/>
              <a:gd name="T34" fmla="*/ 3779 w 4584"/>
              <a:gd name="T35" fmla="*/ 244 h 996"/>
              <a:gd name="T36" fmla="*/ 3908 w 4584"/>
              <a:gd name="T37" fmla="*/ 148 h 996"/>
              <a:gd name="T38" fmla="*/ 3821 w 4584"/>
              <a:gd name="T39" fmla="*/ 107 h 996"/>
              <a:gd name="T40" fmla="*/ 1828 w 4584"/>
              <a:gd name="T41" fmla="*/ 916 h 996"/>
              <a:gd name="T42" fmla="*/ 1868 w 4584"/>
              <a:gd name="T43" fmla="*/ 803 h 996"/>
              <a:gd name="T44" fmla="*/ 1905 w 4584"/>
              <a:gd name="T45" fmla="*/ 896 h 996"/>
              <a:gd name="T46" fmla="*/ 2193 w 4584"/>
              <a:gd name="T47" fmla="*/ 891 h 996"/>
              <a:gd name="T48" fmla="*/ 2220 w 4584"/>
              <a:gd name="T49" fmla="*/ 816 h 996"/>
              <a:gd name="T50" fmla="*/ 2340 w 4584"/>
              <a:gd name="T51" fmla="*/ 927 h 996"/>
              <a:gd name="T52" fmla="*/ 2271 w 4584"/>
              <a:gd name="T53" fmla="*/ 868 h 996"/>
              <a:gd name="T54" fmla="*/ 2506 w 4584"/>
              <a:gd name="T55" fmla="*/ 882 h 996"/>
              <a:gd name="T56" fmla="*/ 2823 w 4584"/>
              <a:gd name="T57" fmla="*/ 753 h 996"/>
              <a:gd name="T58" fmla="*/ 2952 w 4584"/>
              <a:gd name="T59" fmla="*/ 726 h 996"/>
              <a:gd name="T60" fmla="*/ 3233 w 4584"/>
              <a:gd name="T61" fmla="*/ 913 h 996"/>
              <a:gd name="T62" fmla="*/ 3254 w 4584"/>
              <a:gd name="T63" fmla="*/ 854 h 996"/>
              <a:gd name="T64" fmla="*/ 3313 w 4584"/>
              <a:gd name="T65" fmla="*/ 793 h 996"/>
              <a:gd name="T66" fmla="*/ 3644 w 4584"/>
              <a:gd name="T67" fmla="*/ 802 h 996"/>
              <a:gd name="T68" fmla="*/ 3627 w 4584"/>
              <a:gd name="T69" fmla="*/ 933 h 996"/>
              <a:gd name="T70" fmla="*/ 3553 w 4584"/>
              <a:gd name="T71" fmla="*/ 839 h 996"/>
              <a:gd name="T72" fmla="*/ 3726 w 4584"/>
              <a:gd name="T73" fmla="*/ 696 h 996"/>
              <a:gd name="T74" fmla="*/ 3850 w 4584"/>
              <a:gd name="T75" fmla="*/ 926 h 996"/>
              <a:gd name="T76" fmla="*/ 3980 w 4584"/>
              <a:gd name="T77" fmla="*/ 996 h 996"/>
              <a:gd name="T78" fmla="*/ 1914 w 4584"/>
              <a:gd name="T79" fmla="*/ 481 h 996"/>
              <a:gd name="T80" fmla="*/ 1963 w 4584"/>
              <a:gd name="T81" fmla="*/ 436 h 996"/>
              <a:gd name="T82" fmla="*/ 1873 w 4584"/>
              <a:gd name="T83" fmla="*/ 556 h 996"/>
              <a:gd name="T84" fmla="*/ 2197 w 4584"/>
              <a:gd name="T85" fmla="*/ 413 h 996"/>
              <a:gd name="T86" fmla="*/ 2378 w 4584"/>
              <a:gd name="T87" fmla="*/ 449 h 996"/>
              <a:gd name="T88" fmla="*/ 2327 w 4584"/>
              <a:gd name="T89" fmla="*/ 457 h 996"/>
              <a:gd name="T90" fmla="*/ 2668 w 4584"/>
              <a:gd name="T91" fmla="*/ 587 h 996"/>
              <a:gd name="T92" fmla="*/ 2785 w 4584"/>
              <a:gd name="T93" fmla="*/ 413 h 996"/>
              <a:gd name="T94" fmla="*/ 2840 w 4584"/>
              <a:gd name="T95" fmla="*/ 466 h 996"/>
              <a:gd name="T96" fmla="*/ 3340 w 4584"/>
              <a:gd name="T97" fmla="*/ 593 h 996"/>
              <a:gd name="T98" fmla="*/ 3412 w 4584"/>
              <a:gd name="T99" fmla="*/ 456 h 996"/>
              <a:gd name="T100" fmla="*/ 3375 w 4584"/>
              <a:gd name="T101" fmla="*/ 483 h 996"/>
              <a:gd name="T102" fmla="*/ 3508 w 4584"/>
              <a:gd name="T103" fmla="*/ 475 h 996"/>
              <a:gd name="T104" fmla="*/ 3735 w 4584"/>
              <a:gd name="T105" fmla="*/ 559 h 996"/>
              <a:gd name="T106" fmla="*/ 3673 w 4584"/>
              <a:gd name="T107" fmla="*/ 523 h 996"/>
              <a:gd name="T108" fmla="*/ 3797 w 4584"/>
              <a:gd name="T109" fmla="*/ 390 h 996"/>
              <a:gd name="T110" fmla="*/ 3950 w 4584"/>
              <a:gd name="T111" fmla="*/ 551 h 996"/>
              <a:gd name="T112" fmla="*/ 3976 w 4584"/>
              <a:gd name="T113" fmla="*/ 483 h 996"/>
              <a:gd name="T114" fmla="*/ 4063 w 4584"/>
              <a:gd name="T115" fmla="*/ 557 h 996"/>
              <a:gd name="T116" fmla="*/ 4023 w 4584"/>
              <a:gd name="T117" fmla="*/ 483 h 996"/>
              <a:gd name="T118" fmla="*/ 4319 w 4584"/>
              <a:gd name="T119" fmla="*/ 576 h 996"/>
              <a:gd name="T120" fmla="*/ 4457 w 4584"/>
              <a:gd name="T121" fmla="*/ 514 h 996"/>
              <a:gd name="T122" fmla="*/ 4395 w 4584"/>
              <a:gd name="T123" fmla="*/ 453 h 996"/>
              <a:gd name="T124" fmla="*/ 4474 w 4584"/>
              <a:gd name="T125" fmla="*/ 413 h 9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4584" h="996">
                <a:moveTo>
                  <a:pt x="1232" y="330"/>
                </a:moveTo>
                <a:lnTo>
                  <a:pt x="1178" y="648"/>
                </a:lnTo>
                <a:lnTo>
                  <a:pt x="1055" y="648"/>
                </a:lnTo>
                <a:lnTo>
                  <a:pt x="1010" y="330"/>
                </a:lnTo>
                <a:lnTo>
                  <a:pt x="1010" y="12"/>
                </a:lnTo>
                <a:lnTo>
                  <a:pt x="1232" y="12"/>
                </a:lnTo>
                <a:lnTo>
                  <a:pt x="1232" y="330"/>
                </a:lnTo>
                <a:close/>
                <a:moveTo>
                  <a:pt x="1623" y="249"/>
                </a:moveTo>
                <a:lnTo>
                  <a:pt x="1569" y="249"/>
                </a:lnTo>
                <a:lnTo>
                  <a:pt x="1651" y="13"/>
                </a:lnTo>
                <a:lnTo>
                  <a:pt x="1715" y="13"/>
                </a:lnTo>
                <a:lnTo>
                  <a:pt x="1797" y="249"/>
                </a:lnTo>
                <a:lnTo>
                  <a:pt x="1743" y="249"/>
                </a:lnTo>
                <a:lnTo>
                  <a:pt x="1726" y="195"/>
                </a:lnTo>
                <a:lnTo>
                  <a:pt x="1641" y="195"/>
                </a:lnTo>
                <a:lnTo>
                  <a:pt x="1623" y="249"/>
                </a:lnTo>
                <a:close/>
                <a:moveTo>
                  <a:pt x="1653" y="156"/>
                </a:moveTo>
                <a:lnTo>
                  <a:pt x="1713" y="156"/>
                </a:lnTo>
                <a:lnTo>
                  <a:pt x="1684" y="67"/>
                </a:lnTo>
                <a:lnTo>
                  <a:pt x="1653" y="156"/>
                </a:lnTo>
                <a:close/>
                <a:moveTo>
                  <a:pt x="1874" y="252"/>
                </a:moveTo>
                <a:lnTo>
                  <a:pt x="1867" y="252"/>
                </a:lnTo>
                <a:lnTo>
                  <a:pt x="1861" y="252"/>
                </a:lnTo>
                <a:lnTo>
                  <a:pt x="1856" y="251"/>
                </a:lnTo>
                <a:lnTo>
                  <a:pt x="1850" y="249"/>
                </a:lnTo>
                <a:lnTo>
                  <a:pt x="1845" y="247"/>
                </a:lnTo>
                <a:lnTo>
                  <a:pt x="1840" y="245"/>
                </a:lnTo>
                <a:lnTo>
                  <a:pt x="1836" y="242"/>
                </a:lnTo>
                <a:lnTo>
                  <a:pt x="1832" y="239"/>
                </a:lnTo>
                <a:lnTo>
                  <a:pt x="1828" y="236"/>
                </a:lnTo>
                <a:lnTo>
                  <a:pt x="1824" y="232"/>
                </a:lnTo>
                <a:lnTo>
                  <a:pt x="1821" y="227"/>
                </a:lnTo>
                <a:lnTo>
                  <a:pt x="1820" y="225"/>
                </a:lnTo>
                <a:lnTo>
                  <a:pt x="1819" y="223"/>
                </a:lnTo>
                <a:lnTo>
                  <a:pt x="1817" y="218"/>
                </a:lnTo>
                <a:lnTo>
                  <a:pt x="1816" y="212"/>
                </a:lnTo>
                <a:lnTo>
                  <a:pt x="1815" y="206"/>
                </a:lnTo>
                <a:lnTo>
                  <a:pt x="1815" y="200"/>
                </a:lnTo>
                <a:lnTo>
                  <a:pt x="1815" y="190"/>
                </a:lnTo>
                <a:lnTo>
                  <a:pt x="1817" y="182"/>
                </a:lnTo>
                <a:lnTo>
                  <a:pt x="1818" y="178"/>
                </a:lnTo>
                <a:lnTo>
                  <a:pt x="1820" y="175"/>
                </a:lnTo>
                <a:lnTo>
                  <a:pt x="1824" y="169"/>
                </a:lnTo>
                <a:lnTo>
                  <a:pt x="1827" y="166"/>
                </a:lnTo>
                <a:lnTo>
                  <a:pt x="1829" y="163"/>
                </a:lnTo>
                <a:lnTo>
                  <a:pt x="1832" y="161"/>
                </a:lnTo>
                <a:lnTo>
                  <a:pt x="1835" y="159"/>
                </a:lnTo>
                <a:lnTo>
                  <a:pt x="1838" y="157"/>
                </a:lnTo>
                <a:lnTo>
                  <a:pt x="1841" y="155"/>
                </a:lnTo>
                <a:lnTo>
                  <a:pt x="1845" y="154"/>
                </a:lnTo>
                <a:lnTo>
                  <a:pt x="1849" y="152"/>
                </a:lnTo>
                <a:lnTo>
                  <a:pt x="1856" y="150"/>
                </a:lnTo>
                <a:lnTo>
                  <a:pt x="1864" y="148"/>
                </a:lnTo>
                <a:lnTo>
                  <a:pt x="1873" y="146"/>
                </a:lnTo>
                <a:lnTo>
                  <a:pt x="1881" y="145"/>
                </a:lnTo>
                <a:lnTo>
                  <a:pt x="1901" y="143"/>
                </a:lnTo>
                <a:lnTo>
                  <a:pt x="1908" y="142"/>
                </a:lnTo>
                <a:lnTo>
                  <a:pt x="1914" y="140"/>
                </a:lnTo>
                <a:lnTo>
                  <a:pt x="1918" y="139"/>
                </a:lnTo>
                <a:lnTo>
                  <a:pt x="1920" y="138"/>
                </a:lnTo>
                <a:lnTo>
                  <a:pt x="1922" y="136"/>
                </a:lnTo>
                <a:lnTo>
                  <a:pt x="1923" y="135"/>
                </a:lnTo>
                <a:lnTo>
                  <a:pt x="1923" y="133"/>
                </a:lnTo>
                <a:lnTo>
                  <a:pt x="1924" y="131"/>
                </a:lnTo>
                <a:lnTo>
                  <a:pt x="1924" y="129"/>
                </a:lnTo>
                <a:lnTo>
                  <a:pt x="1924" y="124"/>
                </a:lnTo>
                <a:lnTo>
                  <a:pt x="1922" y="119"/>
                </a:lnTo>
                <a:lnTo>
                  <a:pt x="1921" y="117"/>
                </a:lnTo>
                <a:lnTo>
                  <a:pt x="1920" y="115"/>
                </a:lnTo>
                <a:lnTo>
                  <a:pt x="1919" y="113"/>
                </a:lnTo>
                <a:lnTo>
                  <a:pt x="1917" y="112"/>
                </a:lnTo>
                <a:lnTo>
                  <a:pt x="1913" y="109"/>
                </a:lnTo>
                <a:lnTo>
                  <a:pt x="1909" y="107"/>
                </a:lnTo>
                <a:lnTo>
                  <a:pt x="1904" y="106"/>
                </a:lnTo>
                <a:lnTo>
                  <a:pt x="1898" y="106"/>
                </a:lnTo>
                <a:lnTo>
                  <a:pt x="1892" y="106"/>
                </a:lnTo>
                <a:lnTo>
                  <a:pt x="1886" y="107"/>
                </a:lnTo>
                <a:lnTo>
                  <a:pt x="1881" y="109"/>
                </a:lnTo>
                <a:lnTo>
                  <a:pt x="1877" y="112"/>
                </a:lnTo>
                <a:lnTo>
                  <a:pt x="1873" y="115"/>
                </a:lnTo>
                <a:lnTo>
                  <a:pt x="1870" y="118"/>
                </a:lnTo>
                <a:lnTo>
                  <a:pt x="1868" y="122"/>
                </a:lnTo>
                <a:lnTo>
                  <a:pt x="1867" y="124"/>
                </a:lnTo>
                <a:lnTo>
                  <a:pt x="1866" y="126"/>
                </a:lnTo>
                <a:lnTo>
                  <a:pt x="1821" y="123"/>
                </a:lnTo>
                <a:lnTo>
                  <a:pt x="1823" y="117"/>
                </a:lnTo>
                <a:lnTo>
                  <a:pt x="1825" y="111"/>
                </a:lnTo>
                <a:lnTo>
                  <a:pt x="1827" y="106"/>
                </a:lnTo>
                <a:lnTo>
                  <a:pt x="1830" y="101"/>
                </a:lnTo>
                <a:lnTo>
                  <a:pt x="1833" y="96"/>
                </a:lnTo>
                <a:lnTo>
                  <a:pt x="1837" y="92"/>
                </a:lnTo>
                <a:lnTo>
                  <a:pt x="1841" y="88"/>
                </a:lnTo>
                <a:lnTo>
                  <a:pt x="1846" y="84"/>
                </a:lnTo>
                <a:lnTo>
                  <a:pt x="1851" y="81"/>
                </a:lnTo>
                <a:lnTo>
                  <a:pt x="1857" y="78"/>
                </a:lnTo>
                <a:lnTo>
                  <a:pt x="1863" y="76"/>
                </a:lnTo>
                <a:lnTo>
                  <a:pt x="1869" y="74"/>
                </a:lnTo>
                <a:lnTo>
                  <a:pt x="1876" y="72"/>
                </a:lnTo>
                <a:lnTo>
                  <a:pt x="1883" y="71"/>
                </a:lnTo>
                <a:lnTo>
                  <a:pt x="1890" y="70"/>
                </a:lnTo>
                <a:lnTo>
                  <a:pt x="1898" y="70"/>
                </a:lnTo>
                <a:lnTo>
                  <a:pt x="1908" y="70"/>
                </a:lnTo>
                <a:lnTo>
                  <a:pt x="1917" y="72"/>
                </a:lnTo>
                <a:lnTo>
                  <a:pt x="1926" y="74"/>
                </a:lnTo>
                <a:lnTo>
                  <a:pt x="1935" y="76"/>
                </a:lnTo>
                <a:lnTo>
                  <a:pt x="1943" y="80"/>
                </a:lnTo>
                <a:lnTo>
                  <a:pt x="1947" y="82"/>
                </a:lnTo>
                <a:lnTo>
                  <a:pt x="1950" y="84"/>
                </a:lnTo>
                <a:lnTo>
                  <a:pt x="1957" y="90"/>
                </a:lnTo>
                <a:lnTo>
                  <a:pt x="1963" y="96"/>
                </a:lnTo>
                <a:lnTo>
                  <a:pt x="1965" y="99"/>
                </a:lnTo>
                <a:lnTo>
                  <a:pt x="1967" y="103"/>
                </a:lnTo>
                <a:lnTo>
                  <a:pt x="1969" y="107"/>
                </a:lnTo>
                <a:lnTo>
                  <a:pt x="1970" y="111"/>
                </a:lnTo>
                <a:lnTo>
                  <a:pt x="1972" y="115"/>
                </a:lnTo>
                <a:lnTo>
                  <a:pt x="1972" y="120"/>
                </a:lnTo>
                <a:lnTo>
                  <a:pt x="1973" y="125"/>
                </a:lnTo>
                <a:lnTo>
                  <a:pt x="1973" y="130"/>
                </a:lnTo>
                <a:lnTo>
                  <a:pt x="1973" y="249"/>
                </a:lnTo>
                <a:lnTo>
                  <a:pt x="1927" y="249"/>
                </a:lnTo>
                <a:lnTo>
                  <a:pt x="1927" y="225"/>
                </a:lnTo>
                <a:lnTo>
                  <a:pt x="1922" y="230"/>
                </a:lnTo>
                <a:lnTo>
                  <a:pt x="1917" y="236"/>
                </a:lnTo>
                <a:lnTo>
                  <a:pt x="1912" y="241"/>
                </a:lnTo>
                <a:lnTo>
                  <a:pt x="1906" y="245"/>
                </a:lnTo>
                <a:lnTo>
                  <a:pt x="1899" y="248"/>
                </a:lnTo>
                <a:lnTo>
                  <a:pt x="1891" y="250"/>
                </a:lnTo>
                <a:lnTo>
                  <a:pt x="1887" y="251"/>
                </a:lnTo>
                <a:lnTo>
                  <a:pt x="1883" y="252"/>
                </a:lnTo>
                <a:lnTo>
                  <a:pt x="1874" y="252"/>
                </a:lnTo>
                <a:close/>
                <a:moveTo>
                  <a:pt x="1888" y="219"/>
                </a:moveTo>
                <a:lnTo>
                  <a:pt x="1895" y="218"/>
                </a:lnTo>
                <a:lnTo>
                  <a:pt x="1902" y="216"/>
                </a:lnTo>
                <a:lnTo>
                  <a:pt x="1905" y="215"/>
                </a:lnTo>
                <a:lnTo>
                  <a:pt x="1908" y="213"/>
                </a:lnTo>
                <a:lnTo>
                  <a:pt x="1914" y="209"/>
                </a:lnTo>
                <a:lnTo>
                  <a:pt x="1916" y="207"/>
                </a:lnTo>
                <a:lnTo>
                  <a:pt x="1919" y="204"/>
                </a:lnTo>
                <a:lnTo>
                  <a:pt x="1922" y="199"/>
                </a:lnTo>
                <a:lnTo>
                  <a:pt x="1924" y="193"/>
                </a:lnTo>
                <a:lnTo>
                  <a:pt x="1924" y="189"/>
                </a:lnTo>
                <a:lnTo>
                  <a:pt x="1924" y="186"/>
                </a:lnTo>
                <a:lnTo>
                  <a:pt x="1924" y="167"/>
                </a:lnTo>
                <a:lnTo>
                  <a:pt x="1921" y="169"/>
                </a:lnTo>
                <a:lnTo>
                  <a:pt x="1915" y="171"/>
                </a:lnTo>
                <a:lnTo>
                  <a:pt x="1903" y="173"/>
                </a:lnTo>
                <a:lnTo>
                  <a:pt x="1890" y="175"/>
                </a:lnTo>
                <a:lnTo>
                  <a:pt x="1884" y="176"/>
                </a:lnTo>
                <a:lnTo>
                  <a:pt x="1879" y="178"/>
                </a:lnTo>
                <a:lnTo>
                  <a:pt x="1874" y="180"/>
                </a:lnTo>
                <a:lnTo>
                  <a:pt x="1870" y="182"/>
                </a:lnTo>
                <a:lnTo>
                  <a:pt x="1866" y="185"/>
                </a:lnTo>
                <a:lnTo>
                  <a:pt x="1864" y="189"/>
                </a:lnTo>
                <a:lnTo>
                  <a:pt x="1863" y="191"/>
                </a:lnTo>
                <a:lnTo>
                  <a:pt x="1862" y="193"/>
                </a:lnTo>
                <a:lnTo>
                  <a:pt x="1862" y="198"/>
                </a:lnTo>
                <a:lnTo>
                  <a:pt x="1862" y="203"/>
                </a:lnTo>
                <a:lnTo>
                  <a:pt x="1863" y="207"/>
                </a:lnTo>
                <a:lnTo>
                  <a:pt x="1865" y="209"/>
                </a:lnTo>
                <a:lnTo>
                  <a:pt x="1866" y="211"/>
                </a:lnTo>
                <a:lnTo>
                  <a:pt x="1869" y="213"/>
                </a:lnTo>
                <a:lnTo>
                  <a:pt x="1873" y="216"/>
                </a:lnTo>
                <a:lnTo>
                  <a:pt x="1875" y="217"/>
                </a:lnTo>
                <a:lnTo>
                  <a:pt x="1877" y="217"/>
                </a:lnTo>
                <a:lnTo>
                  <a:pt x="1882" y="218"/>
                </a:lnTo>
                <a:lnTo>
                  <a:pt x="1888" y="219"/>
                </a:lnTo>
                <a:close/>
                <a:moveTo>
                  <a:pt x="2063" y="249"/>
                </a:moveTo>
                <a:lnTo>
                  <a:pt x="2013" y="249"/>
                </a:lnTo>
                <a:lnTo>
                  <a:pt x="2013" y="13"/>
                </a:lnTo>
                <a:lnTo>
                  <a:pt x="2063" y="13"/>
                </a:lnTo>
                <a:lnTo>
                  <a:pt x="2063" y="249"/>
                </a:lnTo>
                <a:close/>
                <a:moveTo>
                  <a:pt x="2197" y="72"/>
                </a:moveTo>
                <a:lnTo>
                  <a:pt x="2197" y="109"/>
                </a:lnTo>
                <a:lnTo>
                  <a:pt x="2164" y="109"/>
                </a:lnTo>
                <a:lnTo>
                  <a:pt x="2164" y="195"/>
                </a:lnTo>
                <a:lnTo>
                  <a:pt x="2164" y="199"/>
                </a:lnTo>
                <a:lnTo>
                  <a:pt x="2165" y="203"/>
                </a:lnTo>
                <a:lnTo>
                  <a:pt x="2166" y="205"/>
                </a:lnTo>
                <a:lnTo>
                  <a:pt x="2167" y="206"/>
                </a:lnTo>
                <a:lnTo>
                  <a:pt x="2169" y="208"/>
                </a:lnTo>
                <a:lnTo>
                  <a:pt x="2171" y="210"/>
                </a:lnTo>
                <a:lnTo>
                  <a:pt x="2174" y="211"/>
                </a:lnTo>
                <a:lnTo>
                  <a:pt x="2177" y="212"/>
                </a:lnTo>
                <a:lnTo>
                  <a:pt x="2181" y="212"/>
                </a:lnTo>
                <a:lnTo>
                  <a:pt x="2188" y="211"/>
                </a:lnTo>
                <a:lnTo>
                  <a:pt x="2193" y="210"/>
                </a:lnTo>
                <a:lnTo>
                  <a:pt x="2201" y="247"/>
                </a:lnTo>
                <a:lnTo>
                  <a:pt x="2190" y="250"/>
                </a:lnTo>
                <a:lnTo>
                  <a:pt x="2183" y="251"/>
                </a:lnTo>
                <a:lnTo>
                  <a:pt x="2174" y="252"/>
                </a:lnTo>
                <a:lnTo>
                  <a:pt x="2168" y="252"/>
                </a:lnTo>
                <a:lnTo>
                  <a:pt x="2161" y="251"/>
                </a:lnTo>
                <a:lnTo>
                  <a:pt x="2156" y="250"/>
                </a:lnTo>
                <a:lnTo>
                  <a:pt x="2150" y="249"/>
                </a:lnTo>
                <a:lnTo>
                  <a:pt x="2145" y="248"/>
                </a:lnTo>
                <a:lnTo>
                  <a:pt x="2140" y="245"/>
                </a:lnTo>
                <a:lnTo>
                  <a:pt x="2135" y="243"/>
                </a:lnTo>
                <a:lnTo>
                  <a:pt x="2131" y="240"/>
                </a:lnTo>
                <a:lnTo>
                  <a:pt x="2127" y="237"/>
                </a:lnTo>
                <a:lnTo>
                  <a:pt x="2124" y="233"/>
                </a:lnTo>
                <a:lnTo>
                  <a:pt x="2121" y="229"/>
                </a:lnTo>
                <a:lnTo>
                  <a:pt x="2119" y="224"/>
                </a:lnTo>
                <a:lnTo>
                  <a:pt x="2117" y="219"/>
                </a:lnTo>
                <a:lnTo>
                  <a:pt x="2116" y="213"/>
                </a:lnTo>
                <a:lnTo>
                  <a:pt x="2115" y="208"/>
                </a:lnTo>
                <a:lnTo>
                  <a:pt x="2115" y="201"/>
                </a:lnTo>
                <a:lnTo>
                  <a:pt x="2115" y="109"/>
                </a:lnTo>
                <a:lnTo>
                  <a:pt x="2091" y="109"/>
                </a:lnTo>
                <a:lnTo>
                  <a:pt x="2091" y="72"/>
                </a:lnTo>
                <a:lnTo>
                  <a:pt x="2115" y="72"/>
                </a:lnTo>
                <a:lnTo>
                  <a:pt x="2115" y="30"/>
                </a:lnTo>
                <a:lnTo>
                  <a:pt x="2164" y="30"/>
                </a:lnTo>
                <a:lnTo>
                  <a:pt x="2164" y="72"/>
                </a:lnTo>
                <a:lnTo>
                  <a:pt x="2197" y="72"/>
                </a:lnTo>
                <a:close/>
                <a:moveTo>
                  <a:pt x="2304" y="253"/>
                </a:moveTo>
                <a:lnTo>
                  <a:pt x="2291" y="252"/>
                </a:lnTo>
                <a:lnTo>
                  <a:pt x="2285" y="251"/>
                </a:lnTo>
                <a:lnTo>
                  <a:pt x="2279" y="250"/>
                </a:lnTo>
                <a:lnTo>
                  <a:pt x="2268" y="246"/>
                </a:lnTo>
                <a:lnTo>
                  <a:pt x="2263" y="244"/>
                </a:lnTo>
                <a:lnTo>
                  <a:pt x="2258" y="241"/>
                </a:lnTo>
                <a:lnTo>
                  <a:pt x="2249" y="235"/>
                </a:lnTo>
                <a:lnTo>
                  <a:pt x="2245" y="231"/>
                </a:lnTo>
                <a:lnTo>
                  <a:pt x="2241" y="227"/>
                </a:lnTo>
                <a:lnTo>
                  <a:pt x="2234" y="219"/>
                </a:lnTo>
                <a:lnTo>
                  <a:pt x="2231" y="214"/>
                </a:lnTo>
                <a:lnTo>
                  <a:pt x="2228" y="209"/>
                </a:lnTo>
                <a:lnTo>
                  <a:pt x="2223" y="198"/>
                </a:lnTo>
                <a:lnTo>
                  <a:pt x="2221" y="193"/>
                </a:lnTo>
                <a:lnTo>
                  <a:pt x="2220" y="187"/>
                </a:lnTo>
                <a:lnTo>
                  <a:pt x="2219" y="181"/>
                </a:lnTo>
                <a:lnTo>
                  <a:pt x="2218" y="175"/>
                </a:lnTo>
                <a:lnTo>
                  <a:pt x="2218" y="168"/>
                </a:lnTo>
                <a:lnTo>
                  <a:pt x="2217" y="161"/>
                </a:lnTo>
                <a:lnTo>
                  <a:pt x="2218" y="155"/>
                </a:lnTo>
                <a:lnTo>
                  <a:pt x="2218" y="148"/>
                </a:lnTo>
                <a:lnTo>
                  <a:pt x="2219" y="142"/>
                </a:lnTo>
                <a:lnTo>
                  <a:pt x="2220" y="136"/>
                </a:lnTo>
                <a:lnTo>
                  <a:pt x="2223" y="124"/>
                </a:lnTo>
                <a:lnTo>
                  <a:pt x="2225" y="119"/>
                </a:lnTo>
                <a:lnTo>
                  <a:pt x="2228" y="114"/>
                </a:lnTo>
                <a:lnTo>
                  <a:pt x="2234" y="104"/>
                </a:lnTo>
                <a:lnTo>
                  <a:pt x="2237" y="99"/>
                </a:lnTo>
                <a:lnTo>
                  <a:pt x="2241" y="95"/>
                </a:lnTo>
                <a:lnTo>
                  <a:pt x="2245" y="91"/>
                </a:lnTo>
                <a:lnTo>
                  <a:pt x="2249" y="88"/>
                </a:lnTo>
                <a:lnTo>
                  <a:pt x="2253" y="85"/>
                </a:lnTo>
                <a:lnTo>
                  <a:pt x="2258" y="82"/>
                </a:lnTo>
                <a:lnTo>
                  <a:pt x="2263" y="79"/>
                </a:lnTo>
                <a:lnTo>
                  <a:pt x="2268" y="77"/>
                </a:lnTo>
                <a:lnTo>
                  <a:pt x="2274" y="75"/>
                </a:lnTo>
                <a:lnTo>
                  <a:pt x="2279" y="73"/>
                </a:lnTo>
                <a:lnTo>
                  <a:pt x="2285" y="72"/>
                </a:lnTo>
                <a:lnTo>
                  <a:pt x="2291" y="71"/>
                </a:lnTo>
                <a:lnTo>
                  <a:pt x="2304" y="70"/>
                </a:lnTo>
                <a:lnTo>
                  <a:pt x="2317" y="71"/>
                </a:lnTo>
                <a:lnTo>
                  <a:pt x="2323" y="72"/>
                </a:lnTo>
                <a:lnTo>
                  <a:pt x="2329" y="73"/>
                </a:lnTo>
                <a:lnTo>
                  <a:pt x="2340" y="77"/>
                </a:lnTo>
                <a:lnTo>
                  <a:pt x="2346" y="79"/>
                </a:lnTo>
                <a:lnTo>
                  <a:pt x="2351" y="82"/>
                </a:lnTo>
                <a:lnTo>
                  <a:pt x="2360" y="88"/>
                </a:lnTo>
                <a:lnTo>
                  <a:pt x="2364" y="91"/>
                </a:lnTo>
                <a:lnTo>
                  <a:pt x="2368" y="95"/>
                </a:lnTo>
                <a:lnTo>
                  <a:pt x="2375" y="104"/>
                </a:lnTo>
                <a:lnTo>
                  <a:pt x="2378" y="109"/>
                </a:lnTo>
                <a:lnTo>
                  <a:pt x="2381" y="114"/>
                </a:lnTo>
                <a:lnTo>
                  <a:pt x="2385" y="124"/>
                </a:lnTo>
                <a:lnTo>
                  <a:pt x="2387" y="130"/>
                </a:lnTo>
                <a:lnTo>
                  <a:pt x="2389" y="136"/>
                </a:lnTo>
                <a:lnTo>
                  <a:pt x="2390" y="142"/>
                </a:lnTo>
                <a:lnTo>
                  <a:pt x="2391" y="148"/>
                </a:lnTo>
                <a:lnTo>
                  <a:pt x="2391" y="155"/>
                </a:lnTo>
                <a:lnTo>
                  <a:pt x="2391" y="161"/>
                </a:lnTo>
                <a:lnTo>
                  <a:pt x="2391" y="168"/>
                </a:lnTo>
                <a:lnTo>
                  <a:pt x="2391" y="175"/>
                </a:lnTo>
                <a:lnTo>
                  <a:pt x="2390" y="181"/>
                </a:lnTo>
                <a:lnTo>
                  <a:pt x="2389" y="187"/>
                </a:lnTo>
                <a:lnTo>
                  <a:pt x="2385" y="198"/>
                </a:lnTo>
                <a:lnTo>
                  <a:pt x="2383" y="204"/>
                </a:lnTo>
                <a:lnTo>
                  <a:pt x="2381" y="209"/>
                </a:lnTo>
                <a:lnTo>
                  <a:pt x="2375" y="219"/>
                </a:lnTo>
                <a:lnTo>
                  <a:pt x="2372" y="223"/>
                </a:lnTo>
                <a:lnTo>
                  <a:pt x="2368" y="227"/>
                </a:lnTo>
                <a:lnTo>
                  <a:pt x="2364" y="231"/>
                </a:lnTo>
                <a:lnTo>
                  <a:pt x="2360" y="235"/>
                </a:lnTo>
                <a:lnTo>
                  <a:pt x="2355" y="238"/>
                </a:lnTo>
                <a:lnTo>
                  <a:pt x="2351" y="241"/>
                </a:lnTo>
                <a:lnTo>
                  <a:pt x="2346" y="244"/>
                </a:lnTo>
                <a:lnTo>
                  <a:pt x="2340" y="246"/>
                </a:lnTo>
                <a:lnTo>
                  <a:pt x="2335" y="248"/>
                </a:lnTo>
                <a:lnTo>
                  <a:pt x="2329" y="250"/>
                </a:lnTo>
                <a:lnTo>
                  <a:pt x="2323" y="251"/>
                </a:lnTo>
                <a:lnTo>
                  <a:pt x="2317" y="252"/>
                </a:lnTo>
                <a:lnTo>
                  <a:pt x="2304" y="253"/>
                </a:lnTo>
                <a:close/>
                <a:moveTo>
                  <a:pt x="2305" y="215"/>
                </a:moveTo>
                <a:lnTo>
                  <a:pt x="2309" y="214"/>
                </a:lnTo>
                <a:lnTo>
                  <a:pt x="2313" y="214"/>
                </a:lnTo>
                <a:lnTo>
                  <a:pt x="2317" y="212"/>
                </a:lnTo>
                <a:lnTo>
                  <a:pt x="2321" y="211"/>
                </a:lnTo>
                <a:lnTo>
                  <a:pt x="2324" y="209"/>
                </a:lnTo>
                <a:lnTo>
                  <a:pt x="2327" y="206"/>
                </a:lnTo>
                <a:lnTo>
                  <a:pt x="2330" y="203"/>
                </a:lnTo>
                <a:lnTo>
                  <a:pt x="2332" y="199"/>
                </a:lnTo>
                <a:lnTo>
                  <a:pt x="2334" y="195"/>
                </a:lnTo>
                <a:lnTo>
                  <a:pt x="2336" y="191"/>
                </a:lnTo>
                <a:lnTo>
                  <a:pt x="2338" y="187"/>
                </a:lnTo>
                <a:lnTo>
                  <a:pt x="2339" y="182"/>
                </a:lnTo>
                <a:lnTo>
                  <a:pt x="2341" y="172"/>
                </a:lnTo>
                <a:lnTo>
                  <a:pt x="2341" y="167"/>
                </a:lnTo>
                <a:lnTo>
                  <a:pt x="2342" y="161"/>
                </a:lnTo>
                <a:lnTo>
                  <a:pt x="2341" y="150"/>
                </a:lnTo>
                <a:lnTo>
                  <a:pt x="2339" y="140"/>
                </a:lnTo>
                <a:lnTo>
                  <a:pt x="2338" y="135"/>
                </a:lnTo>
                <a:lnTo>
                  <a:pt x="2336" y="131"/>
                </a:lnTo>
                <a:lnTo>
                  <a:pt x="2332" y="123"/>
                </a:lnTo>
                <a:lnTo>
                  <a:pt x="2330" y="119"/>
                </a:lnTo>
                <a:lnTo>
                  <a:pt x="2327" y="116"/>
                </a:lnTo>
                <a:lnTo>
                  <a:pt x="2324" y="113"/>
                </a:lnTo>
                <a:lnTo>
                  <a:pt x="2321" y="111"/>
                </a:lnTo>
                <a:lnTo>
                  <a:pt x="2317" y="110"/>
                </a:lnTo>
                <a:lnTo>
                  <a:pt x="2313" y="108"/>
                </a:lnTo>
                <a:lnTo>
                  <a:pt x="2309" y="108"/>
                </a:lnTo>
                <a:lnTo>
                  <a:pt x="2305" y="107"/>
                </a:lnTo>
                <a:lnTo>
                  <a:pt x="2300" y="108"/>
                </a:lnTo>
                <a:lnTo>
                  <a:pt x="2296" y="108"/>
                </a:lnTo>
                <a:lnTo>
                  <a:pt x="2292" y="110"/>
                </a:lnTo>
                <a:lnTo>
                  <a:pt x="2288" y="111"/>
                </a:lnTo>
                <a:lnTo>
                  <a:pt x="2285" y="113"/>
                </a:lnTo>
                <a:lnTo>
                  <a:pt x="2282" y="116"/>
                </a:lnTo>
                <a:lnTo>
                  <a:pt x="2279" y="119"/>
                </a:lnTo>
                <a:lnTo>
                  <a:pt x="2277" y="123"/>
                </a:lnTo>
                <a:lnTo>
                  <a:pt x="2272" y="131"/>
                </a:lnTo>
                <a:lnTo>
                  <a:pt x="2271" y="135"/>
                </a:lnTo>
                <a:lnTo>
                  <a:pt x="2270" y="140"/>
                </a:lnTo>
                <a:lnTo>
                  <a:pt x="2269" y="145"/>
                </a:lnTo>
                <a:lnTo>
                  <a:pt x="2268" y="150"/>
                </a:lnTo>
                <a:lnTo>
                  <a:pt x="2267" y="155"/>
                </a:lnTo>
                <a:lnTo>
                  <a:pt x="2267" y="161"/>
                </a:lnTo>
                <a:lnTo>
                  <a:pt x="2268" y="172"/>
                </a:lnTo>
                <a:lnTo>
                  <a:pt x="2270" y="182"/>
                </a:lnTo>
                <a:lnTo>
                  <a:pt x="2271" y="187"/>
                </a:lnTo>
                <a:lnTo>
                  <a:pt x="2272" y="191"/>
                </a:lnTo>
                <a:lnTo>
                  <a:pt x="2274" y="195"/>
                </a:lnTo>
                <a:lnTo>
                  <a:pt x="2277" y="199"/>
                </a:lnTo>
                <a:lnTo>
                  <a:pt x="2279" y="203"/>
                </a:lnTo>
                <a:lnTo>
                  <a:pt x="2282" y="206"/>
                </a:lnTo>
                <a:lnTo>
                  <a:pt x="2285" y="209"/>
                </a:lnTo>
                <a:lnTo>
                  <a:pt x="2288" y="211"/>
                </a:lnTo>
                <a:lnTo>
                  <a:pt x="2292" y="212"/>
                </a:lnTo>
                <a:lnTo>
                  <a:pt x="2296" y="214"/>
                </a:lnTo>
                <a:lnTo>
                  <a:pt x="2300" y="214"/>
                </a:lnTo>
                <a:lnTo>
                  <a:pt x="2305" y="215"/>
                </a:lnTo>
                <a:close/>
                <a:moveTo>
                  <a:pt x="2539" y="172"/>
                </a:moveTo>
                <a:lnTo>
                  <a:pt x="2430" y="172"/>
                </a:lnTo>
                <a:lnTo>
                  <a:pt x="2430" y="133"/>
                </a:lnTo>
                <a:lnTo>
                  <a:pt x="2539" y="133"/>
                </a:lnTo>
                <a:lnTo>
                  <a:pt x="2539" y="172"/>
                </a:lnTo>
                <a:close/>
                <a:moveTo>
                  <a:pt x="2603" y="315"/>
                </a:moveTo>
                <a:lnTo>
                  <a:pt x="2594" y="315"/>
                </a:lnTo>
                <a:lnTo>
                  <a:pt x="2586" y="314"/>
                </a:lnTo>
                <a:lnTo>
                  <a:pt x="2579" y="312"/>
                </a:lnTo>
                <a:lnTo>
                  <a:pt x="2573" y="310"/>
                </a:lnTo>
                <a:lnTo>
                  <a:pt x="2584" y="274"/>
                </a:lnTo>
                <a:lnTo>
                  <a:pt x="2590" y="275"/>
                </a:lnTo>
                <a:lnTo>
                  <a:pt x="2596" y="276"/>
                </a:lnTo>
                <a:lnTo>
                  <a:pt x="2601" y="276"/>
                </a:lnTo>
                <a:lnTo>
                  <a:pt x="2606" y="276"/>
                </a:lnTo>
                <a:lnTo>
                  <a:pt x="2608" y="275"/>
                </a:lnTo>
                <a:lnTo>
                  <a:pt x="2610" y="274"/>
                </a:lnTo>
                <a:lnTo>
                  <a:pt x="2614" y="271"/>
                </a:lnTo>
                <a:lnTo>
                  <a:pt x="2617" y="267"/>
                </a:lnTo>
                <a:lnTo>
                  <a:pt x="2620" y="262"/>
                </a:lnTo>
                <a:lnTo>
                  <a:pt x="2623" y="254"/>
                </a:lnTo>
                <a:lnTo>
                  <a:pt x="2559" y="72"/>
                </a:lnTo>
                <a:lnTo>
                  <a:pt x="2611" y="72"/>
                </a:lnTo>
                <a:lnTo>
                  <a:pt x="2647" y="202"/>
                </a:lnTo>
                <a:lnTo>
                  <a:pt x="2686" y="72"/>
                </a:lnTo>
                <a:lnTo>
                  <a:pt x="2738" y="72"/>
                </a:lnTo>
                <a:lnTo>
                  <a:pt x="2669" y="268"/>
                </a:lnTo>
                <a:lnTo>
                  <a:pt x="2665" y="278"/>
                </a:lnTo>
                <a:lnTo>
                  <a:pt x="2663" y="283"/>
                </a:lnTo>
                <a:lnTo>
                  <a:pt x="2660" y="287"/>
                </a:lnTo>
                <a:lnTo>
                  <a:pt x="2654" y="296"/>
                </a:lnTo>
                <a:lnTo>
                  <a:pt x="2646" y="302"/>
                </a:lnTo>
                <a:lnTo>
                  <a:pt x="2642" y="306"/>
                </a:lnTo>
                <a:lnTo>
                  <a:pt x="2638" y="308"/>
                </a:lnTo>
                <a:lnTo>
                  <a:pt x="2633" y="310"/>
                </a:lnTo>
                <a:lnTo>
                  <a:pt x="2628" y="312"/>
                </a:lnTo>
                <a:lnTo>
                  <a:pt x="2622" y="314"/>
                </a:lnTo>
                <a:lnTo>
                  <a:pt x="2616" y="315"/>
                </a:lnTo>
                <a:lnTo>
                  <a:pt x="2610" y="315"/>
                </a:lnTo>
                <a:lnTo>
                  <a:pt x="2603" y="315"/>
                </a:lnTo>
                <a:close/>
                <a:moveTo>
                  <a:pt x="2812" y="249"/>
                </a:moveTo>
                <a:lnTo>
                  <a:pt x="2763" y="249"/>
                </a:lnTo>
                <a:lnTo>
                  <a:pt x="2763" y="13"/>
                </a:lnTo>
                <a:lnTo>
                  <a:pt x="2812" y="13"/>
                </a:lnTo>
                <a:lnTo>
                  <a:pt x="2812" y="249"/>
                </a:lnTo>
                <a:close/>
                <a:moveTo>
                  <a:pt x="2877" y="50"/>
                </a:moveTo>
                <a:lnTo>
                  <a:pt x="2872" y="49"/>
                </a:lnTo>
                <a:lnTo>
                  <a:pt x="2867" y="48"/>
                </a:lnTo>
                <a:lnTo>
                  <a:pt x="2863" y="45"/>
                </a:lnTo>
                <a:lnTo>
                  <a:pt x="2859" y="42"/>
                </a:lnTo>
                <a:lnTo>
                  <a:pt x="2855" y="38"/>
                </a:lnTo>
                <a:lnTo>
                  <a:pt x="2853" y="34"/>
                </a:lnTo>
                <a:lnTo>
                  <a:pt x="2851" y="30"/>
                </a:lnTo>
                <a:lnTo>
                  <a:pt x="2851" y="25"/>
                </a:lnTo>
                <a:lnTo>
                  <a:pt x="2851" y="20"/>
                </a:lnTo>
                <a:lnTo>
                  <a:pt x="2853" y="15"/>
                </a:lnTo>
                <a:lnTo>
                  <a:pt x="2855" y="11"/>
                </a:lnTo>
                <a:lnTo>
                  <a:pt x="2859" y="7"/>
                </a:lnTo>
                <a:lnTo>
                  <a:pt x="2863" y="4"/>
                </a:lnTo>
                <a:lnTo>
                  <a:pt x="2867" y="2"/>
                </a:lnTo>
                <a:lnTo>
                  <a:pt x="2872" y="0"/>
                </a:lnTo>
                <a:lnTo>
                  <a:pt x="2877" y="0"/>
                </a:lnTo>
                <a:lnTo>
                  <a:pt x="2883" y="0"/>
                </a:lnTo>
                <a:lnTo>
                  <a:pt x="2887" y="2"/>
                </a:lnTo>
                <a:lnTo>
                  <a:pt x="2892" y="4"/>
                </a:lnTo>
                <a:lnTo>
                  <a:pt x="2896" y="7"/>
                </a:lnTo>
                <a:lnTo>
                  <a:pt x="2900" y="11"/>
                </a:lnTo>
                <a:lnTo>
                  <a:pt x="2902" y="15"/>
                </a:lnTo>
                <a:lnTo>
                  <a:pt x="2903" y="20"/>
                </a:lnTo>
                <a:lnTo>
                  <a:pt x="2904" y="25"/>
                </a:lnTo>
                <a:lnTo>
                  <a:pt x="2903" y="30"/>
                </a:lnTo>
                <a:lnTo>
                  <a:pt x="2902" y="34"/>
                </a:lnTo>
                <a:lnTo>
                  <a:pt x="2900" y="38"/>
                </a:lnTo>
                <a:lnTo>
                  <a:pt x="2896" y="42"/>
                </a:lnTo>
                <a:lnTo>
                  <a:pt x="2892" y="45"/>
                </a:lnTo>
                <a:lnTo>
                  <a:pt x="2887" y="48"/>
                </a:lnTo>
                <a:lnTo>
                  <a:pt x="2883" y="49"/>
                </a:lnTo>
                <a:lnTo>
                  <a:pt x="2877" y="50"/>
                </a:lnTo>
                <a:close/>
                <a:moveTo>
                  <a:pt x="2853" y="72"/>
                </a:moveTo>
                <a:lnTo>
                  <a:pt x="2902" y="72"/>
                </a:lnTo>
                <a:lnTo>
                  <a:pt x="2902" y="249"/>
                </a:lnTo>
                <a:lnTo>
                  <a:pt x="2853" y="249"/>
                </a:lnTo>
                <a:lnTo>
                  <a:pt x="2853" y="72"/>
                </a:lnTo>
                <a:close/>
                <a:moveTo>
                  <a:pt x="3023" y="253"/>
                </a:moveTo>
                <a:lnTo>
                  <a:pt x="3010" y="252"/>
                </a:lnTo>
                <a:lnTo>
                  <a:pt x="3003" y="251"/>
                </a:lnTo>
                <a:lnTo>
                  <a:pt x="2998" y="250"/>
                </a:lnTo>
                <a:lnTo>
                  <a:pt x="2986" y="246"/>
                </a:lnTo>
                <a:lnTo>
                  <a:pt x="2980" y="244"/>
                </a:lnTo>
                <a:lnTo>
                  <a:pt x="2975" y="241"/>
                </a:lnTo>
                <a:lnTo>
                  <a:pt x="2966" y="235"/>
                </a:lnTo>
                <a:lnTo>
                  <a:pt x="2962" y="231"/>
                </a:lnTo>
                <a:lnTo>
                  <a:pt x="2958" y="227"/>
                </a:lnTo>
                <a:lnTo>
                  <a:pt x="2951" y="219"/>
                </a:lnTo>
                <a:lnTo>
                  <a:pt x="2948" y="214"/>
                </a:lnTo>
                <a:lnTo>
                  <a:pt x="2945" y="209"/>
                </a:lnTo>
                <a:lnTo>
                  <a:pt x="2940" y="198"/>
                </a:lnTo>
                <a:lnTo>
                  <a:pt x="2939" y="193"/>
                </a:lnTo>
                <a:lnTo>
                  <a:pt x="2937" y="187"/>
                </a:lnTo>
                <a:lnTo>
                  <a:pt x="2936" y="181"/>
                </a:lnTo>
                <a:lnTo>
                  <a:pt x="2935" y="175"/>
                </a:lnTo>
                <a:lnTo>
                  <a:pt x="2935" y="168"/>
                </a:lnTo>
                <a:lnTo>
                  <a:pt x="2935" y="161"/>
                </a:lnTo>
                <a:lnTo>
                  <a:pt x="2935" y="155"/>
                </a:lnTo>
                <a:lnTo>
                  <a:pt x="2935" y="148"/>
                </a:lnTo>
                <a:lnTo>
                  <a:pt x="2936" y="142"/>
                </a:lnTo>
                <a:lnTo>
                  <a:pt x="2937" y="136"/>
                </a:lnTo>
                <a:lnTo>
                  <a:pt x="2940" y="124"/>
                </a:lnTo>
                <a:lnTo>
                  <a:pt x="2943" y="119"/>
                </a:lnTo>
                <a:lnTo>
                  <a:pt x="2945" y="114"/>
                </a:lnTo>
                <a:lnTo>
                  <a:pt x="2951" y="104"/>
                </a:lnTo>
                <a:lnTo>
                  <a:pt x="2954" y="99"/>
                </a:lnTo>
                <a:lnTo>
                  <a:pt x="2958" y="95"/>
                </a:lnTo>
                <a:lnTo>
                  <a:pt x="2962" y="91"/>
                </a:lnTo>
                <a:lnTo>
                  <a:pt x="2966" y="88"/>
                </a:lnTo>
                <a:lnTo>
                  <a:pt x="2970" y="85"/>
                </a:lnTo>
                <a:lnTo>
                  <a:pt x="2975" y="82"/>
                </a:lnTo>
                <a:lnTo>
                  <a:pt x="2980" y="79"/>
                </a:lnTo>
                <a:lnTo>
                  <a:pt x="2986" y="77"/>
                </a:lnTo>
                <a:lnTo>
                  <a:pt x="2992" y="75"/>
                </a:lnTo>
                <a:lnTo>
                  <a:pt x="2998" y="73"/>
                </a:lnTo>
                <a:lnTo>
                  <a:pt x="3003" y="72"/>
                </a:lnTo>
                <a:lnTo>
                  <a:pt x="3010" y="71"/>
                </a:lnTo>
                <a:lnTo>
                  <a:pt x="3023" y="70"/>
                </a:lnTo>
                <a:lnTo>
                  <a:pt x="3035" y="71"/>
                </a:lnTo>
                <a:lnTo>
                  <a:pt x="3042" y="72"/>
                </a:lnTo>
                <a:lnTo>
                  <a:pt x="3047" y="73"/>
                </a:lnTo>
                <a:lnTo>
                  <a:pt x="3059" y="77"/>
                </a:lnTo>
                <a:lnTo>
                  <a:pt x="3064" y="79"/>
                </a:lnTo>
                <a:lnTo>
                  <a:pt x="3069" y="82"/>
                </a:lnTo>
                <a:lnTo>
                  <a:pt x="3078" y="88"/>
                </a:lnTo>
                <a:lnTo>
                  <a:pt x="3082" y="91"/>
                </a:lnTo>
                <a:lnTo>
                  <a:pt x="3086" y="95"/>
                </a:lnTo>
                <a:lnTo>
                  <a:pt x="3093" y="104"/>
                </a:lnTo>
                <a:lnTo>
                  <a:pt x="3096" y="109"/>
                </a:lnTo>
                <a:lnTo>
                  <a:pt x="3099" y="114"/>
                </a:lnTo>
                <a:lnTo>
                  <a:pt x="3104" y="124"/>
                </a:lnTo>
                <a:lnTo>
                  <a:pt x="3105" y="130"/>
                </a:lnTo>
                <a:lnTo>
                  <a:pt x="3107" y="136"/>
                </a:lnTo>
                <a:lnTo>
                  <a:pt x="3108" y="142"/>
                </a:lnTo>
                <a:lnTo>
                  <a:pt x="3109" y="148"/>
                </a:lnTo>
                <a:lnTo>
                  <a:pt x="3109" y="155"/>
                </a:lnTo>
                <a:lnTo>
                  <a:pt x="3109" y="161"/>
                </a:lnTo>
                <a:lnTo>
                  <a:pt x="3109" y="168"/>
                </a:lnTo>
                <a:lnTo>
                  <a:pt x="3109" y="175"/>
                </a:lnTo>
                <a:lnTo>
                  <a:pt x="3108" y="181"/>
                </a:lnTo>
                <a:lnTo>
                  <a:pt x="3107" y="187"/>
                </a:lnTo>
                <a:lnTo>
                  <a:pt x="3104" y="198"/>
                </a:lnTo>
                <a:lnTo>
                  <a:pt x="3101" y="204"/>
                </a:lnTo>
                <a:lnTo>
                  <a:pt x="3099" y="209"/>
                </a:lnTo>
                <a:lnTo>
                  <a:pt x="3093" y="219"/>
                </a:lnTo>
                <a:lnTo>
                  <a:pt x="3090" y="223"/>
                </a:lnTo>
                <a:lnTo>
                  <a:pt x="3086" y="227"/>
                </a:lnTo>
                <a:lnTo>
                  <a:pt x="3082" y="231"/>
                </a:lnTo>
                <a:lnTo>
                  <a:pt x="3078" y="235"/>
                </a:lnTo>
                <a:lnTo>
                  <a:pt x="3074" y="238"/>
                </a:lnTo>
                <a:lnTo>
                  <a:pt x="3069" y="241"/>
                </a:lnTo>
                <a:lnTo>
                  <a:pt x="3064" y="244"/>
                </a:lnTo>
                <a:lnTo>
                  <a:pt x="3059" y="246"/>
                </a:lnTo>
                <a:lnTo>
                  <a:pt x="3053" y="248"/>
                </a:lnTo>
                <a:lnTo>
                  <a:pt x="3047" y="250"/>
                </a:lnTo>
                <a:lnTo>
                  <a:pt x="3042" y="251"/>
                </a:lnTo>
                <a:lnTo>
                  <a:pt x="3035" y="252"/>
                </a:lnTo>
                <a:lnTo>
                  <a:pt x="3023" y="253"/>
                </a:lnTo>
                <a:close/>
                <a:moveTo>
                  <a:pt x="3023" y="215"/>
                </a:moveTo>
                <a:lnTo>
                  <a:pt x="3027" y="214"/>
                </a:lnTo>
                <a:lnTo>
                  <a:pt x="3031" y="214"/>
                </a:lnTo>
                <a:lnTo>
                  <a:pt x="3035" y="212"/>
                </a:lnTo>
                <a:lnTo>
                  <a:pt x="3039" y="211"/>
                </a:lnTo>
                <a:lnTo>
                  <a:pt x="3042" y="209"/>
                </a:lnTo>
                <a:lnTo>
                  <a:pt x="3045" y="206"/>
                </a:lnTo>
                <a:lnTo>
                  <a:pt x="3048" y="203"/>
                </a:lnTo>
                <a:lnTo>
                  <a:pt x="3050" y="199"/>
                </a:lnTo>
                <a:lnTo>
                  <a:pt x="3052" y="195"/>
                </a:lnTo>
                <a:lnTo>
                  <a:pt x="3054" y="191"/>
                </a:lnTo>
                <a:lnTo>
                  <a:pt x="3056" y="187"/>
                </a:lnTo>
                <a:lnTo>
                  <a:pt x="3057" y="182"/>
                </a:lnTo>
                <a:lnTo>
                  <a:pt x="3059" y="172"/>
                </a:lnTo>
                <a:lnTo>
                  <a:pt x="3060" y="167"/>
                </a:lnTo>
                <a:lnTo>
                  <a:pt x="3060" y="161"/>
                </a:lnTo>
                <a:lnTo>
                  <a:pt x="3059" y="150"/>
                </a:lnTo>
                <a:lnTo>
                  <a:pt x="3057" y="140"/>
                </a:lnTo>
                <a:lnTo>
                  <a:pt x="3056" y="135"/>
                </a:lnTo>
                <a:lnTo>
                  <a:pt x="3054" y="131"/>
                </a:lnTo>
                <a:lnTo>
                  <a:pt x="3050" y="123"/>
                </a:lnTo>
                <a:lnTo>
                  <a:pt x="3048" y="119"/>
                </a:lnTo>
                <a:lnTo>
                  <a:pt x="3045" y="116"/>
                </a:lnTo>
                <a:lnTo>
                  <a:pt x="3042" y="113"/>
                </a:lnTo>
                <a:lnTo>
                  <a:pt x="3039" y="111"/>
                </a:lnTo>
                <a:lnTo>
                  <a:pt x="3035" y="110"/>
                </a:lnTo>
                <a:lnTo>
                  <a:pt x="3031" y="108"/>
                </a:lnTo>
                <a:lnTo>
                  <a:pt x="3027" y="108"/>
                </a:lnTo>
                <a:lnTo>
                  <a:pt x="3023" y="107"/>
                </a:lnTo>
                <a:lnTo>
                  <a:pt x="3018" y="108"/>
                </a:lnTo>
                <a:lnTo>
                  <a:pt x="3014" y="108"/>
                </a:lnTo>
                <a:lnTo>
                  <a:pt x="3010" y="110"/>
                </a:lnTo>
                <a:lnTo>
                  <a:pt x="3006" y="111"/>
                </a:lnTo>
                <a:lnTo>
                  <a:pt x="3003" y="113"/>
                </a:lnTo>
                <a:lnTo>
                  <a:pt x="3000" y="116"/>
                </a:lnTo>
                <a:lnTo>
                  <a:pt x="2997" y="119"/>
                </a:lnTo>
                <a:lnTo>
                  <a:pt x="2995" y="123"/>
                </a:lnTo>
                <a:lnTo>
                  <a:pt x="2991" y="131"/>
                </a:lnTo>
                <a:lnTo>
                  <a:pt x="2989" y="135"/>
                </a:lnTo>
                <a:lnTo>
                  <a:pt x="2988" y="140"/>
                </a:lnTo>
                <a:lnTo>
                  <a:pt x="2987" y="145"/>
                </a:lnTo>
                <a:lnTo>
                  <a:pt x="2986" y="150"/>
                </a:lnTo>
                <a:lnTo>
                  <a:pt x="2986" y="155"/>
                </a:lnTo>
                <a:lnTo>
                  <a:pt x="2985" y="161"/>
                </a:lnTo>
                <a:lnTo>
                  <a:pt x="2986" y="172"/>
                </a:lnTo>
                <a:lnTo>
                  <a:pt x="2988" y="182"/>
                </a:lnTo>
                <a:lnTo>
                  <a:pt x="2989" y="187"/>
                </a:lnTo>
                <a:lnTo>
                  <a:pt x="2991" y="191"/>
                </a:lnTo>
                <a:lnTo>
                  <a:pt x="2993" y="195"/>
                </a:lnTo>
                <a:lnTo>
                  <a:pt x="2995" y="199"/>
                </a:lnTo>
                <a:lnTo>
                  <a:pt x="2997" y="203"/>
                </a:lnTo>
                <a:lnTo>
                  <a:pt x="3000" y="206"/>
                </a:lnTo>
                <a:lnTo>
                  <a:pt x="3003" y="209"/>
                </a:lnTo>
                <a:lnTo>
                  <a:pt x="3006" y="211"/>
                </a:lnTo>
                <a:lnTo>
                  <a:pt x="3010" y="212"/>
                </a:lnTo>
                <a:lnTo>
                  <a:pt x="3014" y="214"/>
                </a:lnTo>
                <a:lnTo>
                  <a:pt x="3018" y="214"/>
                </a:lnTo>
                <a:lnTo>
                  <a:pt x="3023" y="215"/>
                </a:lnTo>
                <a:close/>
                <a:moveTo>
                  <a:pt x="3142" y="315"/>
                </a:moveTo>
                <a:lnTo>
                  <a:pt x="3142" y="72"/>
                </a:lnTo>
                <a:lnTo>
                  <a:pt x="3191" y="72"/>
                </a:lnTo>
                <a:lnTo>
                  <a:pt x="3191" y="102"/>
                </a:lnTo>
                <a:lnTo>
                  <a:pt x="3197" y="95"/>
                </a:lnTo>
                <a:lnTo>
                  <a:pt x="3202" y="87"/>
                </a:lnTo>
                <a:lnTo>
                  <a:pt x="3206" y="84"/>
                </a:lnTo>
                <a:lnTo>
                  <a:pt x="3209" y="81"/>
                </a:lnTo>
                <a:lnTo>
                  <a:pt x="3214" y="78"/>
                </a:lnTo>
                <a:lnTo>
                  <a:pt x="3218" y="75"/>
                </a:lnTo>
                <a:lnTo>
                  <a:pt x="3224" y="73"/>
                </a:lnTo>
                <a:lnTo>
                  <a:pt x="3227" y="72"/>
                </a:lnTo>
                <a:lnTo>
                  <a:pt x="3230" y="71"/>
                </a:lnTo>
                <a:lnTo>
                  <a:pt x="3236" y="70"/>
                </a:lnTo>
                <a:lnTo>
                  <a:pt x="3243" y="70"/>
                </a:lnTo>
                <a:lnTo>
                  <a:pt x="3253" y="71"/>
                </a:lnTo>
                <a:lnTo>
                  <a:pt x="3257" y="71"/>
                </a:lnTo>
                <a:lnTo>
                  <a:pt x="3262" y="73"/>
                </a:lnTo>
                <a:lnTo>
                  <a:pt x="3266" y="74"/>
                </a:lnTo>
                <a:lnTo>
                  <a:pt x="3270" y="76"/>
                </a:lnTo>
                <a:lnTo>
                  <a:pt x="3279" y="80"/>
                </a:lnTo>
                <a:lnTo>
                  <a:pt x="3283" y="83"/>
                </a:lnTo>
                <a:lnTo>
                  <a:pt x="3286" y="86"/>
                </a:lnTo>
                <a:lnTo>
                  <a:pt x="3290" y="89"/>
                </a:lnTo>
                <a:lnTo>
                  <a:pt x="3293" y="93"/>
                </a:lnTo>
                <a:lnTo>
                  <a:pt x="3297" y="97"/>
                </a:lnTo>
                <a:lnTo>
                  <a:pt x="3299" y="101"/>
                </a:lnTo>
                <a:lnTo>
                  <a:pt x="3302" y="106"/>
                </a:lnTo>
                <a:lnTo>
                  <a:pt x="3305" y="110"/>
                </a:lnTo>
                <a:lnTo>
                  <a:pt x="3307" y="116"/>
                </a:lnTo>
                <a:lnTo>
                  <a:pt x="3309" y="121"/>
                </a:lnTo>
                <a:lnTo>
                  <a:pt x="3311" y="127"/>
                </a:lnTo>
                <a:lnTo>
                  <a:pt x="3312" y="133"/>
                </a:lnTo>
                <a:lnTo>
                  <a:pt x="3313" y="140"/>
                </a:lnTo>
                <a:lnTo>
                  <a:pt x="3314" y="146"/>
                </a:lnTo>
                <a:lnTo>
                  <a:pt x="3314" y="154"/>
                </a:lnTo>
                <a:lnTo>
                  <a:pt x="3315" y="161"/>
                </a:lnTo>
                <a:lnTo>
                  <a:pt x="3314" y="175"/>
                </a:lnTo>
                <a:lnTo>
                  <a:pt x="3312" y="188"/>
                </a:lnTo>
                <a:lnTo>
                  <a:pt x="3311" y="194"/>
                </a:lnTo>
                <a:lnTo>
                  <a:pt x="3309" y="200"/>
                </a:lnTo>
                <a:lnTo>
                  <a:pt x="3307" y="206"/>
                </a:lnTo>
                <a:lnTo>
                  <a:pt x="3305" y="211"/>
                </a:lnTo>
                <a:lnTo>
                  <a:pt x="3303" y="216"/>
                </a:lnTo>
                <a:lnTo>
                  <a:pt x="3300" y="220"/>
                </a:lnTo>
                <a:lnTo>
                  <a:pt x="3297" y="225"/>
                </a:lnTo>
                <a:lnTo>
                  <a:pt x="3294" y="229"/>
                </a:lnTo>
                <a:lnTo>
                  <a:pt x="3287" y="236"/>
                </a:lnTo>
                <a:lnTo>
                  <a:pt x="3283" y="239"/>
                </a:lnTo>
                <a:lnTo>
                  <a:pt x="3279" y="242"/>
                </a:lnTo>
                <a:lnTo>
                  <a:pt x="3271" y="246"/>
                </a:lnTo>
                <a:lnTo>
                  <a:pt x="3267" y="248"/>
                </a:lnTo>
                <a:lnTo>
                  <a:pt x="3262" y="249"/>
                </a:lnTo>
                <a:lnTo>
                  <a:pt x="3253" y="251"/>
                </a:lnTo>
                <a:lnTo>
                  <a:pt x="3243" y="252"/>
                </a:lnTo>
                <a:lnTo>
                  <a:pt x="3236" y="252"/>
                </a:lnTo>
                <a:lnTo>
                  <a:pt x="3230" y="251"/>
                </a:lnTo>
                <a:lnTo>
                  <a:pt x="3224" y="249"/>
                </a:lnTo>
                <a:lnTo>
                  <a:pt x="3219" y="247"/>
                </a:lnTo>
                <a:lnTo>
                  <a:pt x="3214" y="245"/>
                </a:lnTo>
                <a:lnTo>
                  <a:pt x="3210" y="242"/>
                </a:lnTo>
                <a:lnTo>
                  <a:pt x="3208" y="240"/>
                </a:lnTo>
                <a:lnTo>
                  <a:pt x="3206" y="239"/>
                </a:lnTo>
                <a:lnTo>
                  <a:pt x="3203" y="235"/>
                </a:lnTo>
                <a:lnTo>
                  <a:pt x="3200" y="232"/>
                </a:lnTo>
                <a:lnTo>
                  <a:pt x="3197" y="228"/>
                </a:lnTo>
                <a:lnTo>
                  <a:pt x="3193" y="221"/>
                </a:lnTo>
                <a:lnTo>
                  <a:pt x="3191" y="315"/>
                </a:lnTo>
                <a:lnTo>
                  <a:pt x="3142" y="315"/>
                </a:lnTo>
                <a:close/>
                <a:moveTo>
                  <a:pt x="3190" y="161"/>
                </a:moveTo>
                <a:lnTo>
                  <a:pt x="3191" y="172"/>
                </a:lnTo>
                <a:lnTo>
                  <a:pt x="3193" y="182"/>
                </a:lnTo>
                <a:lnTo>
                  <a:pt x="3194" y="187"/>
                </a:lnTo>
                <a:lnTo>
                  <a:pt x="3196" y="191"/>
                </a:lnTo>
                <a:lnTo>
                  <a:pt x="3198" y="195"/>
                </a:lnTo>
                <a:lnTo>
                  <a:pt x="3200" y="199"/>
                </a:lnTo>
                <a:lnTo>
                  <a:pt x="3205" y="205"/>
                </a:lnTo>
                <a:lnTo>
                  <a:pt x="3208" y="207"/>
                </a:lnTo>
                <a:lnTo>
                  <a:pt x="3212" y="209"/>
                </a:lnTo>
                <a:lnTo>
                  <a:pt x="3215" y="211"/>
                </a:lnTo>
                <a:lnTo>
                  <a:pt x="3219" y="212"/>
                </a:lnTo>
                <a:lnTo>
                  <a:pt x="3223" y="213"/>
                </a:lnTo>
                <a:lnTo>
                  <a:pt x="3227" y="213"/>
                </a:lnTo>
                <a:lnTo>
                  <a:pt x="3232" y="213"/>
                </a:lnTo>
                <a:lnTo>
                  <a:pt x="3236" y="212"/>
                </a:lnTo>
                <a:lnTo>
                  <a:pt x="3240" y="211"/>
                </a:lnTo>
                <a:lnTo>
                  <a:pt x="3243" y="209"/>
                </a:lnTo>
                <a:lnTo>
                  <a:pt x="3247" y="207"/>
                </a:lnTo>
                <a:lnTo>
                  <a:pt x="3250" y="205"/>
                </a:lnTo>
                <a:lnTo>
                  <a:pt x="3253" y="202"/>
                </a:lnTo>
                <a:lnTo>
                  <a:pt x="3255" y="198"/>
                </a:lnTo>
                <a:lnTo>
                  <a:pt x="3259" y="191"/>
                </a:lnTo>
                <a:lnTo>
                  <a:pt x="3261" y="186"/>
                </a:lnTo>
                <a:lnTo>
                  <a:pt x="3262" y="182"/>
                </a:lnTo>
                <a:lnTo>
                  <a:pt x="3263" y="177"/>
                </a:lnTo>
                <a:lnTo>
                  <a:pt x="3264" y="172"/>
                </a:lnTo>
                <a:lnTo>
                  <a:pt x="3264" y="166"/>
                </a:lnTo>
                <a:lnTo>
                  <a:pt x="3265" y="161"/>
                </a:lnTo>
                <a:lnTo>
                  <a:pt x="3264" y="150"/>
                </a:lnTo>
                <a:lnTo>
                  <a:pt x="3262" y="140"/>
                </a:lnTo>
                <a:lnTo>
                  <a:pt x="3261" y="135"/>
                </a:lnTo>
                <a:lnTo>
                  <a:pt x="3259" y="131"/>
                </a:lnTo>
                <a:lnTo>
                  <a:pt x="3257" y="127"/>
                </a:lnTo>
                <a:lnTo>
                  <a:pt x="3255" y="123"/>
                </a:lnTo>
                <a:lnTo>
                  <a:pt x="3253" y="120"/>
                </a:lnTo>
                <a:lnTo>
                  <a:pt x="3250" y="117"/>
                </a:lnTo>
                <a:lnTo>
                  <a:pt x="3247" y="115"/>
                </a:lnTo>
                <a:lnTo>
                  <a:pt x="3243" y="113"/>
                </a:lnTo>
                <a:lnTo>
                  <a:pt x="3240" y="111"/>
                </a:lnTo>
                <a:lnTo>
                  <a:pt x="3236" y="110"/>
                </a:lnTo>
                <a:lnTo>
                  <a:pt x="3232" y="109"/>
                </a:lnTo>
                <a:lnTo>
                  <a:pt x="3227" y="109"/>
                </a:lnTo>
                <a:lnTo>
                  <a:pt x="3219" y="110"/>
                </a:lnTo>
                <a:lnTo>
                  <a:pt x="3215" y="111"/>
                </a:lnTo>
                <a:lnTo>
                  <a:pt x="3212" y="113"/>
                </a:lnTo>
                <a:lnTo>
                  <a:pt x="3208" y="115"/>
                </a:lnTo>
                <a:lnTo>
                  <a:pt x="3205" y="117"/>
                </a:lnTo>
                <a:lnTo>
                  <a:pt x="3202" y="120"/>
                </a:lnTo>
                <a:lnTo>
                  <a:pt x="3200" y="123"/>
                </a:lnTo>
                <a:lnTo>
                  <a:pt x="3196" y="131"/>
                </a:lnTo>
                <a:lnTo>
                  <a:pt x="3194" y="135"/>
                </a:lnTo>
                <a:lnTo>
                  <a:pt x="3193" y="139"/>
                </a:lnTo>
                <a:lnTo>
                  <a:pt x="3192" y="144"/>
                </a:lnTo>
                <a:lnTo>
                  <a:pt x="3191" y="150"/>
                </a:lnTo>
                <a:lnTo>
                  <a:pt x="3190" y="155"/>
                </a:lnTo>
                <a:lnTo>
                  <a:pt x="3190" y="161"/>
                </a:lnTo>
                <a:close/>
                <a:moveTo>
                  <a:pt x="3373" y="50"/>
                </a:moveTo>
                <a:lnTo>
                  <a:pt x="3368" y="49"/>
                </a:lnTo>
                <a:lnTo>
                  <a:pt x="3363" y="48"/>
                </a:lnTo>
                <a:lnTo>
                  <a:pt x="3358" y="45"/>
                </a:lnTo>
                <a:lnTo>
                  <a:pt x="3354" y="42"/>
                </a:lnTo>
                <a:lnTo>
                  <a:pt x="3351" y="38"/>
                </a:lnTo>
                <a:lnTo>
                  <a:pt x="3348" y="34"/>
                </a:lnTo>
                <a:lnTo>
                  <a:pt x="3347" y="30"/>
                </a:lnTo>
                <a:lnTo>
                  <a:pt x="3346" y="25"/>
                </a:lnTo>
                <a:lnTo>
                  <a:pt x="3347" y="20"/>
                </a:lnTo>
                <a:lnTo>
                  <a:pt x="3348" y="15"/>
                </a:lnTo>
                <a:lnTo>
                  <a:pt x="3351" y="11"/>
                </a:lnTo>
                <a:lnTo>
                  <a:pt x="3354" y="7"/>
                </a:lnTo>
                <a:lnTo>
                  <a:pt x="3358" y="4"/>
                </a:lnTo>
                <a:lnTo>
                  <a:pt x="3363" y="2"/>
                </a:lnTo>
                <a:lnTo>
                  <a:pt x="3368" y="0"/>
                </a:lnTo>
                <a:lnTo>
                  <a:pt x="3373" y="0"/>
                </a:lnTo>
                <a:lnTo>
                  <a:pt x="3378" y="0"/>
                </a:lnTo>
                <a:lnTo>
                  <a:pt x="3383" y="2"/>
                </a:lnTo>
                <a:lnTo>
                  <a:pt x="3387" y="4"/>
                </a:lnTo>
                <a:lnTo>
                  <a:pt x="3392" y="7"/>
                </a:lnTo>
                <a:lnTo>
                  <a:pt x="3395" y="11"/>
                </a:lnTo>
                <a:lnTo>
                  <a:pt x="3397" y="15"/>
                </a:lnTo>
                <a:lnTo>
                  <a:pt x="3399" y="20"/>
                </a:lnTo>
                <a:lnTo>
                  <a:pt x="3399" y="25"/>
                </a:lnTo>
                <a:lnTo>
                  <a:pt x="3399" y="30"/>
                </a:lnTo>
                <a:lnTo>
                  <a:pt x="3397" y="34"/>
                </a:lnTo>
                <a:lnTo>
                  <a:pt x="3395" y="38"/>
                </a:lnTo>
                <a:lnTo>
                  <a:pt x="3392" y="42"/>
                </a:lnTo>
                <a:lnTo>
                  <a:pt x="3387" y="45"/>
                </a:lnTo>
                <a:lnTo>
                  <a:pt x="3383" y="48"/>
                </a:lnTo>
                <a:lnTo>
                  <a:pt x="3378" y="49"/>
                </a:lnTo>
                <a:lnTo>
                  <a:pt x="3373" y="50"/>
                </a:lnTo>
                <a:close/>
                <a:moveTo>
                  <a:pt x="3348" y="72"/>
                </a:moveTo>
                <a:lnTo>
                  <a:pt x="3397" y="72"/>
                </a:lnTo>
                <a:lnTo>
                  <a:pt x="3397" y="249"/>
                </a:lnTo>
                <a:lnTo>
                  <a:pt x="3348" y="249"/>
                </a:lnTo>
                <a:lnTo>
                  <a:pt x="3348" y="72"/>
                </a:lnTo>
                <a:close/>
                <a:moveTo>
                  <a:pt x="3585" y="123"/>
                </a:moveTo>
                <a:lnTo>
                  <a:pt x="3540" y="126"/>
                </a:lnTo>
                <a:lnTo>
                  <a:pt x="3539" y="121"/>
                </a:lnTo>
                <a:lnTo>
                  <a:pt x="3537" y="118"/>
                </a:lnTo>
                <a:lnTo>
                  <a:pt x="3534" y="114"/>
                </a:lnTo>
                <a:lnTo>
                  <a:pt x="3531" y="111"/>
                </a:lnTo>
                <a:lnTo>
                  <a:pt x="3527" y="108"/>
                </a:lnTo>
                <a:lnTo>
                  <a:pt x="3522" y="106"/>
                </a:lnTo>
                <a:lnTo>
                  <a:pt x="3516" y="105"/>
                </a:lnTo>
                <a:lnTo>
                  <a:pt x="3510" y="105"/>
                </a:lnTo>
                <a:lnTo>
                  <a:pt x="3505" y="105"/>
                </a:lnTo>
                <a:lnTo>
                  <a:pt x="3500" y="106"/>
                </a:lnTo>
                <a:lnTo>
                  <a:pt x="3495" y="108"/>
                </a:lnTo>
                <a:lnTo>
                  <a:pt x="3491" y="110"/>
                </a:lnTo>
                <a:lnTo>
                  <a:pt x="3488" y="112"/>
                </a:lnTo>
                <a:lnTo>
                  <a:pt x="3485" y="115"/>
                </a:lnTo>
                <a:lnTo>
                  <a:pt x="3484" y="119"/>
                </a:lnTo>
                <a:lnTo>
                  <a:pt x="3483" y="122"/>
                </a:lnTo>
                <a:lnTo>
                  <a:pt x="3484" y="125"/>
                </a:lnTo>
                <a:lnTo>
                  <a:pt x="3485" y="128"/>
                </a:lnTo>
                <a:lnTo>
                  <a:pt x="3486" y="131"/>
                </a:lnTo>
                <a:lnTo>
                  <a:pt x="3488" y="133"/>
                </a:lnTo>
                <a:lnTo>
                  <a:pt x="3491" y="135"/>
                </a:lnTo>
                <a:lnTo>
                  <a:pt x="3495" y="137"/>
                </a:lnTo>
                <a:lnTo>
                  <a:pt x="3500" y="139"/>
                </a:lnTo>
                <a:lnTo>
                  <a:pt x="3506" y="140"/>
                </a:lnTo>
                <a:lnTo>
                  <a:pt x="3538" y="146"/>
                </a:lnTo>
                <a:lnTo>
                  <a:pt x="3544" y="148"/>
                </a:lnTo>
                <a:lnTo>
                  <a:pt x="3550" y="150"/>
                </a:lnTo>
                <a:lnTo>
                  <a:pt x="3555" y="151"/>
                </a:lnTo>
                <a:lnTo>
                  <a:pt x="3560" y="153"/>
                </a:lnTo>
                <a:lnTo>
                  <a:pt x="3569" y="158"/>
                </a:lnTo>
                <a:lnTo>
                  <a:pt x="3576" y="164"/>
                </a:lnTo>
                <a:lnTo>
                  <a:pt x="3579" y="167"/>
                </a:lnTo>
                <a:lnTo>
                  <a:pt x="3582" y="170"/>
                </a:lnTo>
                <a:lnTo>
                  <a:pt x="3584" y="174"/>
                </a:lnTo>
                <a:lnTo>
                  <a:pt x="3586" y="177"/>
                </a:lnTo>
                <a:lnTo>
                  <a:pt x="3588" y="185"/>
                </a:lnTo>
                <a:lnTo>
                  <a:pt x="3589" y="190"/>
                </a:lnTo>
                <a:lnTo>
                  <a:pt x="3589" y="194"/>
                </a:lnTo>
                <a:lnTo>
                  <a:pt x="3589" y="199"/>
                </a:lnTo>
                <a:lnTo>
                  <a:pt x="3588" y="203"/>
                </a:lnTo>
                <a:lnTo>
                  <a:pt x="3587" y="207"/>
                </a:lnTo>
                <a:lnTo>
                  <a:pt x="3586" y="211"/>
                </a:lnTo>
                <a:lnTo>
                  <a:pt x="3585" y="214"/>
                </a:lnTo>
                <a:lnTo>
                  <a:pt x="3583" y="218"/>
                </a:lnTo>
                <a:lnTo>
                  <a:pt x="3581" y="221"/>
                </a:lnTo>
                <a:lnTo>
                  <a:pt x="3579" y="225"/>
                </a:lnTo>
                <a:lnTo>
                  <a:pt x="3573" y="231"/>
                </a:lnTo>
                <a:lnTo>
                  <a:pt x="3567" y="236"/>
                </a:lnTo>
                <a:lnTo>
                  <a:pt x="3559" y="241"/>
                </a:lnTo>
                <a:lnTo>
                  <a:pt x="3551" y="245"/>
                </a:lnTo>
                <a:lnTo>
                  <a:pt x="3542" y="248"/>
                </a:lnTo>
                <a:lnTo>
                  <a:pt x="3532" y="251"/>
                </a:lnTo>
                <a:lnTo>
                  <a:pt x="3521" y="252"/>
                </a:lnTo>
                <a:lnTo>
                  <a:pt x="3510" y="253"/>
                </a:lnTo>
                <a:lnTo>
                  <a:pt x="3502" y="252"/>
                </a:lnTo>
                <a:lnTo>
                  <a:pt x="3494" y="252"/>
                </a:lnTo>
                <a:lnTo>
                  <a:pt x="3486" y="250"/>
                </a:lnTo>
                <a:lnTo>
                  <a:pt x="3479" y="249"/>
                </a:lnTo>
                <a:lnTo>
                  <a:pt x="3472" y="247"/>
                </a:lnTo>
                <a:lnTo>
                  <a:pt x="3466" y="244"/>
                </a:lnTo>
                <a:lnTo>
                  <a:pt x="3460" y="241"/>
                </a:lnTo>
                <a:lnTo>
                  <a:pt x="3454" y="238"/>
                </a:lnTo>
                <a:lnTo>
                  <a:pt x="3449" y="234"/>
                </a:lnTo>
                <a:lnTo>
                  <a:pt x="3445" y="230"/>
                </a:lnTo>
                <a:lnTo>
                  <a:pt x="3441" y="225"/>
                </a:lnTo>
                <a:lnTo>
                  <a:pt x="3437" y="221"/>
                </a:lnTo>
                <a:lnTo>
                  <a:pt x="3434" y="215"/>
                </a:lnTo>
                <a:lnTo>
                  <a:pt x="3432" y="210"/>
                </a:lnTo>
                <a:lnTo>
                  <a:pt x="3430" y="204"/>
                </a:lnTo>
                <a:lnTo>
                  <a:pt x="3429" y="198"/>
                </a:lnTo>
                <a:lnTo>
                  <a:pt x="3478" y="195"/>
                </a:lnTo>
                <a:lnTo>
                  <a:pt x="3480" y="200"/>
                </a:lnTo>
                <a:lnTo>
                  <a:pt x="3482" y="205"/>
                </a:lnTo>
                <a:lnTo>
                  <a:pt x="3485" y="209"/>
                </a:lnTo>
                <a:lnTo>
                  <a:pt x="3489" y="212"/>
                </a:lnTo>
                <a:lnTo>
                  <a:pt x="3493" y="214"/>
                </a:lnTo>
                <a:lnTo>
                  <a:pt x="3498" y="216"/>
                </a:lnTo>
                <a:lnTo>
                  <a:pt x="3504" y="217"/>
                </a:lnTo>
                <a:lnTo>
                  <a:pt x="3510" y="217"/>
                </a:lnTo>
                <a:lnTo>
                  <a:pt x="3516" y="217"/>
                </a:lnTo>
                <a:lnTo>
                  <a:pt x="3522" y="216"/>
                </a:lnTo>
                <a:lnTo>
                  <a:pt x="3527" y="214"/>
                </a:lnTo>
                <a:lnTo>
                  <a:pt x="3529" y="213"/>
                </a:lnTo>
                <a:lnTo>
                  <a:pt x="3531" y="212"/>
                </a:lnTo>
                <a:lnTo>
                  <a:pt x="3535" y="209"/>
                </a:lnTo>
                <a:lnTo>
                  <a:pt x="3537" y="206"/>
                </a:lnTo>
                <a:lnTo>
                  <a:pt x="3538" y="205"/>
                </a:lnTo>
                <a:lnTo>
                  <a:pt x="3539" y="203"/>
                </a:lnTo>
                <a:lnTo>
                  <a:pt x="3539" y="199"/>
                </a:lnTo>
                <a:lnTo>
                  <a:pt x="3539" y="196"/>
                </a:lnTo>
                <a:lnTo>
                  <a:pt x="3538" y="193"/>
                </a:lnTo>
                <a:lnTo>
                  <a:pt x="3536" y="191"/>
                </a:lnTo>
                <a:lnTo>
                  <a:pt x="3533" y="188"/>
                </a:lnTo>
                <a:lnTo>
                  <a:pt x="3530" y="186"/>
                </a:lnTo>
                <a:lnTo>
                  <a:pt x="3526" y="184"/>
                </a:lnTo>
                <a:lnTo>
                  <a:pt x="3522" y="183"/>
                </a:lnTo>
                <a:lnTo>
                  <a:pt x="3516" y="182"/>
                </a:lnTo>
                <a:lnTo>
                  <a:pt x="3486" y="176"/>
                </a:lnTo>
                <a:lnTo>
                  <a:pt x="3480" y="174"/>
                </a:lnTo>
                <a:lnTo>
                  <a:pt x="3474" y="173"/>
                </a:lnTo>
                <a:lnTo>
                  <a:pt x="3463" y="169"/>
                </a:lnTo>
                <a:lnTo>
                  <a:pt x="3459" y="166"/>
                </a:lnTo>
                <a:lnTo>
                  <a:pt x="3455" y="164"/>
                </a:lnTo>
                <a:lnTo>
                  <a:pt x="3451" y="161"/>
                </a:lnTo>
                <a:lnTo>
                  <a:pt x="3447" y="158"/>
                </a:lnTo>
                <a:lnTo>
                  <a:pt x="3444" y="155"/>
                </a:lnTo>
                <a:lnTo>
                  <a:pt x="3442" y="151"/>
                </a:lnTo>
                <a:lnTo>
                  <a:pt x="3440" y="147"/>
                </a:lnTo>
                <a:lnTo>
                  <a:pt x="3437" y="143"/>
                </a:lnTo>
                <a:lnTo>
                  <a:pt x="3435" y="139"/>
                </a:lnTo>
                <a:lnTo>
                  <a:pt x="3434" y="135"/>
                </a:lnTo>
                <a:lnTo>
                  <a:pt x="3434" y="130"/>
                </a:lnTo>
                <a:lnTo>
                  <a:pt x="3434" y="125"/>
                </a:lnTo>
                <a:lnTo>
                  <a:pt x="3434" y="119"/>
                </a:lnTo>
                <a:lnTo>
                  <a:pt x="3435" y="113"/>
                </a:lnTo>
                <a:lnTo>
                  <a:pt x="3437" y="107"/>
                </a:lnTo>
                <a:lnTo>
                  <a:pt x="3440" y="102"/>
                </a:lnTo>
                <a:lnTo>
                  <a:pt x="3443" y="97"/>
                </a:lnTo>
                <a:lnTo>
                  <a:pt x="3446" y="93"/>
                </a:lnTo>
                <a:lnTo>
                  <a:pt x="3450" y="89"/>
                </a:lnTo>
                <a:lnTo>
                  <a:pt x="3455" y="85"/>
                </a:lnTo>
                <a:lnTo>
                  <a:pt x="3460" y="81"/>
                </a:lnTo>
                <a:lnTo>
                  <a:pt x="3466" y="78"/>
                </a:lnTo>
                <a:lnTo>
                  <a:pt x="3472" y="76"/>
                </a:lnTo>
                <a:lnTo>
                  <a:pt x="3479" y="74"/>
                </a:lnTo>
                <a:lnTo>
                  <a:pt x="3482" y="73"/>
                </a:lnTo>
                <a:lnTo>
                  <a:pt x="3486" y="72"/>
                </a:lnTo>
                <a:lnTo>
                  <a:pt x="3493" y="71"/>
                </a:lnTo>
                <a:lnTo>
                  <a:pt x="3501" y="70"/>
                </a:lnTo>
                <a:lnTo>
                  <a:pt x="3510" y="70"/>
                </a:lnTo>
                <a:lnTo>
                  <a:pt x="3518" y="70"/>
                </a:lnTo>
                <a:lnTo>
                  <a:pt x="3525" y="71"/>
                </a:lnTo>
                <a:lnTo>
                  <a:pt x="3533" y="72"/>
                </a:lnTo>
                <a:lnTo>
                  <a:pt x="3540" y="74"/>
                </a:lnTo>
                <a:lnTo>
                  <a:pt x="3546" y="76"/>
                </a:lnTo>
                <a:lnTo>
                  <a:pt x="3552" y="78"/>
                </a:lnTo>
                <a:lnTo>
                  <a:pt x="3557" y="81"/>
                </a:lnTo>
                <a:lnTo>
                  <a:pt x="3562" y="84"/>
                </a:lnTo>
                <a:lnTo>
                  <a:pt x="3567" y="88"/>
                </a:lnTo>
                <a:lnTo>
                  <a:pt x="3571" y="92"/>
                </a:lnTo>
                <a:lnTo>
                  <a:pt x="3575" y="96"/>
                </a:lnTo>
                <a:lnTo>
                  <a:pt x="3578" y="101"/>
                </a:lnTo>
                <a:lnTo>
                  <a:pt x="3580" y="106"/>
                </a:lnTo>
                <a:lnTo>
                  <a:pt x="3582" y="111"/>
                </a:lnTo>
                <a:lnTo>
                  <a:pt x="3584" y="117"/>
                </a:lnTo>
                <a:lnTo>
                  <a:pt x="3585" y="123"/>
                </a:lnTo>
                <a:close/>
                <a:moveTo>
                  <a:pt x="3714" y="72"/>
                </a:moveTo>
                <a:lnTo>
                  <a:pt x="3714" y="109"/>
                </a:lnTo>
                <a:lnTo>
                  <a:pt x="3680" y="109"/>
                </a:lnTo>
                <a:lnTo>
                  <a:pt x="3680" y="195"/>
                </a:lnTo>
                <a:lnTo>
                  <a:pt x="3681" y="199"/>
                </a:lnTo>
                <a:lnTo>
                  <a:pt x="3682" y="203"/>
                </a:lnTo>
                <a:lnTo>
                  <a:pt x="3682" y="205"/>
                </a:lnTo>
                <a:lnTo>
                  <a:pt x="3683" y="206"/>
                </a:lnTo>
                <a:lnTo>
                  <a:pt x="3685" y="208"/>
                </a:lnTo>
                <a:lnTo>
                  <a:pt x="3687" y="210"/>
                </a:lnTo>
                <a:lnTo>
                  <a:pt x="3690" y="211"/>
                </a:lnTo>
                <a:lnTo>
                  <a:pt x="3693" y="212"/>
                </a:lnTo>
                <a:lnTo>
                  <a:pt x="3697" y="212"/>
                </a:lnTo>
                <a:lnTo>
                  <a:pt x="3704" y="211"/>
                </a:lnTo>
                <a:lnTo>
                  <a:pt x="3709" y="210"/>
                </a:lnTo>
                <a:lnTo>
                  <a:pt x="3717" y="247"/>
                </a:lnTo>
                <a:lnTo>
                  <a:pt x="3707" y="250"/>
                </a:lnTo>
                <a:lnTo>
                  <a:pt x="3699" y="251"/>
                </a:lnTo>
                <a:lnTo>
                  <a:pt x="3690" y="252"/>
                </a:lnTo>
                <a:lnTo>
                  <a:pt x="3684" y="252"/>
                </a:lnTo>
                <a:lnTo>
                  <a:pt x="3678" y="251"/>
                </a:lnTo>
                <a:lnTo>
                  <a:pt x="3672" y="250"/>
                </a:lnTo>
                <a:lnTo>
                  <a:pt x="3666" y="249"/>
                </a:lnTo>
                <a:lnTo>
                  <a:pt x="3661" y="248"/>
                </a:lnTo>
                <a:lnTo>
                  <a:pt x="3656" y="245"/>
                </a:lnTo>
                <a:lnTo>
                  <a:pt x="3652" y="243"/>
                </a:lnTo>
                <a:lnTo>
                  <a:pt x="3647" y="240"/>
                </a:lnTo>
                <a:lnTo>
                  <a:pt x="3644" y="237"/>
                </a:lnTo>
                <a:lnTo>
                  <a:pt x="3640" y="233"/>
                </a:lnTo>
                <a:lnTo>
                  <a:pt x="3638" y="229"/>
                </a:lnTo>
                <a:lnTo>
                  <a:pt x="3635" y="224"/>
                </a:lnTo>
                <a:lnTo>
                  <a:pt x="3634" y="219"/>
                </a:lnTo>
                <a:lnTo>
                  <a:pt x="3632" y="213"/>
                </a:lnTo>
                <a:lnTo>
                  <a:pt x="3632" y="208"/>
                </a:lnTo>
                <a:lnTo>
                  <a:pt x="3631" y="201"/>
                </a:lnTo>
                <a:lnTo>
                  <a:pt x="3631" y="109"/>
                </a:lnTo>
                <a:lnTo>
                  <a:pt x="3607" y="109"/>
                </a:lnTo>
                <a:lnTo>
                  <a:pt x="3607" y="72"/>
                </a:lnTo>
                <a:lnTo>
                  <a:pt x="3631" y="72"/>
                </a:lnTo>
                <a:lnTo>
                  <a:pt x="3631" y="30"/>
                </a:lnTo>
                <a:lnTo>
                  <a:pt x="3680" y="30"/>
                </a:lnTo>
                <a:lnTo>
                  <a:pt x="3680" y="72"/>
                </a:lnTo>
                <a:lnTo>
                  <a:pt x="3714" y="72"/>
                </a:lnTo>
                <a:close/>
                <a:moveTo>
                  <a:pt x="3821" y="253"/>
                </a:moveTo>
                <a:lnTo>
                  <a:pt x="3808" y="252"/>
                </a:lnTo>
                <a:lnTo>
                  <a:pt x="3801" y="251"/>
                </a:lnTo>
                <a:lnTo>
                  <a:pt x="3796" y="250"/>
                </a:lnTo>
                <a:lnTo>
                  <a:pt x="3784" y="246"/>
                </a:lnTo>
                <a:lnTo>
                  <a:pt x="3779" y="244"/>
                </a:lnTo>
                <a:lnTo>
                  <a:pt x="3774" y="241"/>
                </a:lnTo>
                <a:lnTo>
                  <a:pt x="3765" y="235"/>
                </a:lnTo>
                <a:lnTo>
                  <a:pt x="3761" y="231"/>
                </a:lnTo>
                <a:lnTo>
                  <a:pt x="3757" y="227"/>
                </a:lnTo>
                <a:lnTo>
                  <a:pt x="3750" y="219"/>
                </a:lnTo>
                <a:lnTo>
                  <a:pt x="3747" y="214"/>
                </a:lnTo>
                <a:lnTo>
                  <a:pt x="3744" y="209"/>
                </a:lnTo>
                <a:lnTo>
                  <a:pt x="3740" y="198"/>
                </a:lnTo>
                <a:lnTo>
                  <a:pt x="3738" y="193"/>
                </a:lnTo>
                <a:lnTo>
                  <a:pt x="3736" y="187"/>
                </a:lnTo>
                <a:lnTo>
                  <a:pt x="3735" y="181"/>
                </a:lnTo>
                <a:lnTo>
                  <a:pt x="3734" y="175"/>
                </a:lnTo>
                <a:lnTo>
                  <a:pt x="3734" y="168"/>
                </a:lnTo>
                <a:lnTo>
                  <a:pt x="3734" y="161"/>
                </a:lnTo>
                <a:lnTo>
                  <a:pt x="3734" y="155"/>
                </a:lnTo>
                <a:lnTo>
                  <a:pt x="3734" y="148"/>
                </a:lnTo>
                <a:lnTo>
                  <a:pt x="3735" y="142"/>
                </a:lnTo>
                <a:lnTo>
                  <a:pt x="3736" y="136"/>
                </a:lnTo>
                <a:lnTo>
                  <a:pt x="3740" y="124"/>
                </a:lnTo>
                <a:lnTo>
                  <a:pt x="3742" y="119"/>
                </a:lnTo>
                <a:lnTo>
                  <a:pt x="3744" y="114"/>
                </a:lnTo>
                <a:lnTo>
                  <a:pt x="3750" y="104"/>
                </a:lnTo>
                <a:lnTo>
                  <a:pt x="3753" y="99"/>
                </a:lnTo>
                <a:lnTo>
                  <a:pt x="3757" y="95"/>
                </a:lnTo>
                <a:lnTo>
                  <a:pt x="3761" y="91"/>
                </a:lnTo>
                <a:lnTo>
                  <a:pt x="3765" y="88"/>
                </a:lnTo>
                <a:lnTo>
                  <a:pt x="3770" y="85"/>
                </a:lnTo>
                <a:lnTo>
                  <a:pt x="3774" y="82"/>
                </a:lnTo>
                <a:lnTo>
                  <a:pt x="3779" y="79"/>
                </a:lnTo>
                <a:lnTo>
                  <a:pt x="3784" y="77"/>
                </a:lnTo>
                <a:lnTo>
                  <a:pt x="3790" y="75"/>
                </a:lnTo>
                <a:lnTo>
                  <a:pt x="3796" y="73"/>
                </a:lnTo>
                <a:lnTo>
                  <a:pt x="3801" y="72"/>
                </a:lnTo>
                <a:lnTo>
                  <a:pt x="3808" y="71"/>
                </a:lnTo>
                <a:lnTo>
                  <a:pt x="3821" y="70"/>
                </a:lnTo>
                <a:lnTo>
                  <a:pt x="3834" y="71"/>
                </a:lnTo>
                <a:lnTo>
                  <a:pt x="3840" y="72"/>
                </a:lnTo>
                <a:lnTo>
                  <a:pt x="3846" y="73"/>
                </a:lnTo>
                <a:lnTo>
                  <a:pt x="3857" y="77"/>
                </a:lnTo>
                <a:lnTo>
                  <a:pt x="3862" y="79"/>
                </a:lnTo>
                <a:lnTo>
                  <a:pt x="3867" y="82"/>
                </a:lnTo>
                <a:lnTo>
                  <a:pt x="3876" y="88"/>
                </a:lnTo>
                <a:lnTo>
                  <a:pt x="3880" y="91"/>
                </a:lnTo>
                <a:lnTo>
                  <a:pt x="3884" y="95"/>
                </a:lnTo>
                <a:lnTo>
                  <a:pt x="3891" y="104"/>
                </a:lnTo>
                <a:lnTo>
                  <a:pt x="3894" y="109"/>
                </a:lnTo>
                <a:lnTo>
                  <a:pt x="3897" y="114"/>
                </a:lnTo>
                <a:lnTo>
                  <a:pt x="3903" y="124"/>
                </a:lnTo>
                <a:lnTo>
                  <a:pt x="3904" y="130"/>
                </a:lnTo>
                <a:lnTo>
                  <a:pt x="3906" y="136"/>
                </a:lnTo>
                <a:lnTo>
                  <a:pt x="3907" y="142"/>
                </a:lnTo>
                <a:lnTo>
                  <a:pt x="3908" y="148"/>
                </a:lnTo>
                <a:lnTo>
                  <a:pt x="3908" y="155"/>
                </a:lnTo>
                <a:lnTo>
                  <a:pt x="3909" y="161"/>
                </a:lnTo>
                <a:lnTo>
                  <a:pt x="3908" y="168"/>
                </a:lnTo>
                <a:lnTo>
                  <a:pt x="3908" y="175"/>
                </a:lnTo>
                <a:lnTo>
                  <a:pt x="3907" y="181"/>
                </a:lnTo>
                <a:lnTo>
                  <a:pt x="3906" y="187"/>
                </a:lnTo>
                <a:lnTo>
                  <a:pt x="3903" y="198"/>
                </a:lnTo>
                <a:lnTo>
                  <a:pt x="3900" y="204"/>
                </a:lnTo>
                <a:lnTo>
                  <a:pt x="3897" y="209"/>
                </a:lnTo>
                <a:lnTo>
                  <a:pt x="3891" y="219"/>
                </a:lnTo>
                <a:lnTo>
                  <a:pt x="3888" y="223"/>
                </a:lnTo>
                <a:lnTo>
                  <a:pt x="3884" y="227"/>
                </a:lnTo>
                <a:lnTo>
                  <a:pt x="3880" y="231"/>
                </a:lnTo>
                <a:lnTo>
                  <a:pt x="3876" y="235"/>
                </a:lnTo>
                <a:lnTo>
                  <a:pt x="3872" y="238"/>
                </a:lnTo>
                <a:lnTo>
                  <a:pt x="3867" y="241"/>
                </a:lnTo>
                <a:lnTo>
                  <a:pt x="3862" y="244"/>
                </a:lnTo>
                <a:lnTo>
                  <a:pt x="3857" y="246"/>
                </a:lnTo>
                <a:lnTo>
                  <a:pt x="3851" y="248"/>
                </a:lnTo>
                <a:lnTo>
                  <a:pt x="3846" y="250"/>
                </a:lnTo>
                <a:lnTo>
                  <a:pt x="3840" y="251"/>
                </a:lnTo>
                <a:lnTo>
                  <a:pt x="3834" y="252"/>
                </a:lnTo>
                <a:lnTo>
                  <a:pt x="3821" y="253"/>
                </a:lnTo>
                <a:close/>
                <a:moveTo>
                  <a:pt x="3821" y="215"/>
                </a:moveTo>
                <a:lnTo>
                  <a:pt x="3825" y="214"/>
                </a:lnTo>
                <a:lnTo>
                  <a:pt x="3829" y="214"/>
                </a:lnTo>
                <a:lnTo>
                  <a:pt x="3833" y="212"/>
                </a:lnTo>
                <a:lnTo>
                  <a:pt x="3837" y="211"/>
                </a:lnTo>
                <a:lnTo>
                  <a:pt x="3840" y="209"/>
                </a:lnTo>
                <a:lnTo>
                  <a:pt x="3843" y="206"/>
                </a:lnTo>
                <a:lnTo>
                  <a:pt x="3846" y="203"/>
                </a:lnTo>
                <a:lnTo>
                  <a:pt x="3848" y="199"/>
                </a:lnTo>
                <a:lnTo>
                  <a:pt x="3851" y="195"/>
                </a:lnTo>
                <a:lnTo>
                  <a:pt x="3852" y="191"/>
                </a:lnTo>
                <a:lnTo>
                  <a:pt x="3854" y="187"/>
                </a:lnTo>
                <a:lnTo>
                  <a:pt x="3855" y="182"/>
                </a:lnTo>
                <a:lnTo>
                  <a:pt x="3857" y="172"/>
                </a:lnTo>
                <a:lnTo>
                  <a:pt x="3858" y="167"/>
                </a:lnTo>
                <a:lnTo>
                  <a:pt x="3858" y="161"/>
                </a:lnTo>
                <a:lnTo>
                  <a:pt x="3857" y="150"/>
                </a:lnTo>
                <a:lnTo>
                  <a:pt x="3855" y="140"/>
                </a:lnTo>
                <a:lnTo>
                  <a:pt x="3854" y="135"/>
                </a:lnTo>
                <a:lnTo>
                  <a:pt x="3852" y="131"/>
                </a:lnTo>
                <a:lnTo>
                  <a:pt x="3848" y="123"/>
                </a:lnTo>
                <a:lnTo>
                  <a:pt x="3846" y="119"/>
                </a:lnTo>
                <a:lnTo>
                  <a:pt x="3843" y="116"/>
                </a:lnTo>
                <a:lnTo>
                  <a:pt x="3840" y="113"/>
                </a:lnTo>
                <a:lnTo>
                  <a:pt x="3837" y="111"/>
                </a:lnTo>
                <a:lnTo>
                  <a:pt x="3833" y="110"/>
                </a:lnTo>
                <a:lnTo>
                  <a:pt x="3829" y="108"/>
                </a:lnTo>
                <a:lnTo>
                  <a:pt x="3825" y="108"/>
                </a:lnTo>
                <a:lnTo>
                  <a:pt x="3821" y="107"/>
                </a:lnTo>
                <a:lnTo>
                  <a:pt x="3816" y="108"/>
                </a:lnTo>
                <a:lnTo>
                  <a:pt x="3812" y="108"/>
                </a:lnTo>
                <a:lnTo>
                  <a:pt x="3808" y="110"/>
                </a:lnTo>
                <a:lnTo>
                  <a:pt x="3805" y="111"/>
                </a:lnTo>
                <a:lnTo>
                  <a:pt x="3801" y="113"/>
                </a:lnTo>
                <a:lnTo>
                  <a:pt x="3798" y="116"/>
                </a:lnTo>
                <a:lnTo>
                  <a:pt x="3795" y="119"/>
                </a:lnTo>
                <a:lnTo>
                  <a:pt x="3793" y="123"/>
                </a:lnTo>
                <a:lnTo>
                  <a:pt x="3789" y="131"/>
                </a:lnTo>
                <a:lnTo>
                  <a:pt x="3787" y="135"/>
                </a:lnTo>
                <a:lnTo>
                  <a:pt x="3786" y="140"/>
                </a:lnTo>
                <a:lnTo>
                  <a:pt x="3785" y="145"/>
                </a:lnTo>
                <a:lnTo>
                  <a:pt x="3784" y="150"/>
                </a:lnTo>
                <a:lnTo>
                  <a:pt x="3784" y="155"/>
                </a:lnTo>
                <a:lnTo>
                  <a:pt x="3783" y="161"/>
                </a:lnTo>
                <a:lnTo>
                  <a:pt x="3784" y="172"/>
                </a:lnTo>
                <a:lnTo>
                  <a:pt x="3786" y="182"/>
                </a:lnTo>
                <a:lnTo>
                  <a:pt x="3787" y="187"/>
                </a:lnTo>
                <a:lnTo>
                  <a:pt x="3789" y="191"/>
                </a:lnTo>
                <a:lnTo>
                  <a:pt x="3791" y="195"/>
                </a:lnTo>
                <a:lnTo>
                  <a:pt x="3793" y="199"/>
                </a:lnTo>
                <a:lnTo>
                  <a:pt x="3795" y="203"/>
                </a:lnTo>
                <a:lnTo>
                  <a:pt x="3798" y="206"/>
                </a:lnTo>
                <a:lnTo>
                  <a:pt x="3801" y="209"/>
                </a:lnTo>
                <a:lnTo>
                  <a:pt x="3805" y="211"/>
                </a:lnTo>
                <a:lnTo>
                  <a:pt x="3808" y="212"/>
                </a:lnTo>
                <a:lnTo>
                  <a:pt x="3812" y="214"/>
                </a:lnTo>
                <a:lnTo>
                  <a:pt x="3816" y="214"/>
                </a:lnTo>
                <a:lnTo>
                  <a:pt x="3821" y="215"/>
                </a:lnTo>
                <a:close/>
                <a:moveTo>
                  <a:pt x="1623" y="930"/>
                </a:moveTo>
                <a:lnTo>
                  <a:pt x="1569" y="930"/>
                </a:lnTo>
                <a:lnTo>
                  <a:pt x="1651" y="694"/>
                </a:lnTo>
                <a:lnTo>
                  <a:pt x="1715" y="694"/>
                </a:lnTo>
                <a:lnTo>
                  <a:pt x="1797" y="930"/>
                </a:lnTo>
                <a:lnTo>
                  <a:pt x="1743" y="930"/>
                </a:lnTo>
                <a:lnTo>
                  <a:pt x="1726" y="876"/>
                </a:lnTo>
                <a:lnTo>
                  <a:pt x="1641" y="876"/>
                </a:lnTo>
                <a:lnTo>
                  <a:pt x="1623" y="930"/>
                </a:lnTo>
                <a:close/>
                <a:moveTo>
                  <a:pt x="1653" y="837"/>
                </a:moveTo>
                <a:lnTo>
                  <a:pt x="1713" y="837"/>
                </a:lnTo>
                <a:lnTo>
                  <a:pt x="1684" y="748"/>
                </a:lnTo>
                <a:lnTo>
                  <a:pt x="1653" y="837"/>
                </a:lnTo>
                <a:close/>
                <a:moveTo>
                  <a:pt x="1874" y="933"/>
                </a:moveTo>
                <a:lnTo>
                  <a:pt x="1867" y="933"/>
                </a:lnTo>
                <a:lnTo>
                  <a:pt x="1861" y="932"/>
                </a:lnTo>
                <a:lnTo>
                  <a:pt x="1856" y="931"/>
                </a:lnTo>
                <a:lnTo>
                  <a:pt x="1850" y="930"/>
                </a:lnTo>
                <a:lnTo>
                  <a:pt x="1845" y="928"/>
                </a:lnTo>
                <a:lnTo>
                  <a:pt x="1840" y="926"/>
                </a:lnTo>
                <a:lnTo>
                  <a:pt x="1836" y="923"/>
                </a:lnTo>
                <a:lnTo>
                  <a:pt x="1832" y="920"/>
                </a:lnTo>
                <a:lnTo>
                  <a:pt x="1828" y="916"/>
                </a:lnTo>
                <a:lnTo>
                  <a:pt x="1824" y="913"/>
                </a:lnTo>
                <a:lnTo>
                  <a:pt x="1821" y="908"/>
                </a:lnTo>
                <a:lnTo>
                  <a:pt x="1820" y="906"/>
                </a:lnTo>
                <a:lnTo>
                  <a:pt x="1819" y="903"/>
                </a:lnTo>
                <a:lnTo>
                  <a:pt x="1817" y="898"/>
                </a:lnTo>
                <a:lnTo>
                  <a:pt x="1816" y="893"/>
                </a:lnTo>
                <a:lnTo>
                  <a:pt x="1815" y="887"/>
                </a:lnTo>
                <a:lnTo>
                  <a:pt x="1815" y="880"/>
                </a:lnTo>
                <a:lnTo>
                  <a:pt x="1815" y="871"/>
                </a:lnTo>
                <a:lnTo>
                  <a:pt x="1817" y="863"/>
                </a:lnTo>
                <a:lnTo>
                  <a:pt x="1818" y="859"/>
                </a:lnTo>
                <a:lnTo>
                  <a:pt x="1820" y="856"/>
                </a:lnTo>
                <a:lnTo>
                  <a:pt x="1824" y="849"/>
                </a:lnTo>
                <a:lnTo>
                  <a:pt x="1827" y="847"/>
                </a:lnTo>
                <a:lnTo>
                  <a:pt x="1829" y="844"/>
                </a:lnTo>
                <a:lnTo>
                  <a:pt x="1832" y="842"/>
                </a:lnTo>
                <a:lnTo>
                  <a:pt x="1835" y="840"/>
                </a:lnTo>
                <a:lnTo>
                  <a:pt x="1838" y="838"/>
                </a:lnTo>
                <a:lnTo>
                  <a:pt x="1841" y="836"/>
                </a:lnTo>
                <a:lnTo>
                  <a:pt x="1845" y="834"/>
                </a:lnTo>
                <a:lnTo>
                  <a:pt x="1849" y="833"/>
                </a:lnTo>
                <a:lnTo>
                  <a:pt x="1856" y="831"/>
                </a:lnTo>
                <a:lnTo>
                  <a:pt x="1864" y="829"/>
                </a:lnTo>
                <a:lnTo>
                  <a:pt x="1873" y="827"/>
                </a:lnTo>
                <a:lnTo>
                  <a:pt x="1881" y="826"/>
                </a:lnTo>
                <a:lnTo>
                  <a:pt x="1901" y="824"/>
                </a:lnTo>
                <a:lnTo>
                  <a:pt x="1908" y="822"/>
                </a:lnTo>
                <a:lnTo>
                  <a:pt x="1914" y="821"/>
                </a:lnTo>
                <a:lnTo>
                  <a:pt x="1918" y="820"/>
                </a:lnTo>
                <a:lnTo>
                  <a:pt x="1920" y="818"/>
                </a:lnTo>
                <a:lnTo>
                  <a:pt x="1922" y="817"/>
                </a:lnTo>
                <a:lnTo>
                  <a:pt x="1923" y="816"/>
                </a:lnTo>
                <a:lnTo>
                  <a:pt x="1923" y="814"/>
                </a:lnTo>
                <a:lnTo>
                  <a:pt x="1924" y="812"/>
                </a:lnTo>
                <a:lnTo>
                  <a:pt x="1924" y="810"/>
                </a:lnTo>
                <a:lnTo>
                  <a:pt x="1924" y="805"/>
                </a:lnTo>
                <a:lnTo>
                  <a:pt x="1922" y="800"/>
                </a:lnTo>
                <a:lnTo>
                  <a:pt x="1921" y="798"/>
                </a:lnTo>
                <a:lnTo>
                  <a:pt x="1920" y="796"/>
                </a:lnTo>
                <a:lnTo>
                  <a:pt x="1919" y="794"/>
                </a:lnTo>
                <a:lnTo>
                  <a:pt x="1917" y="793"/>
                </a:lnTo>
                <a:lnTo>
                  <a:pt x="1913" y="790"/>
                </a:lnTo>
                <a:lnTo>
                  <a:pt x="1909" y="788"/>
                </a:lnTo>
                <a:lnTo>
                  <a:pt x="1904" y="787"/>
                </a:lnTo>
                <a:lnTo>
                  <a:pt x="1898" y="787"/>
                </a:lnTo>
                <a:lnTo>
                  <a:pt x="1892" y="787"/>
                </a:lnTo>
                <a:lnTo>
                  <a:pt x="1886" y="788"/>
                </a:lnTo>
                <a:lnTo>
                  <a:pt x="1881" y="790"/>
                </a:lnTo>
                <a:lnTo>
                  <a:pt x="1877" y="792"/>
                </a:lnTo>
                <a:lnTo>
                  <a:pt x="1873" y="795"/>
                </a:lnTo>
                <a:lnTo>
                  <a:pt x="1870" y="799"/>
                </a:lnTo>
                <a:lnTo>
                  <a:pt x="1868" y="803"/>
                </a:lnTo>
                <a:lnTo>
                  <a:pt x="1867" y="805"/>
                </a:lnTo>
                <a:lnTo>
                  <a:pt x="1866" y="807"/>
                </a:lnTo>
                <a:lnTo>
                  <a:pt x="1821" y="803"/>
                </a:lnTo>
                <a:lnTo>
                  <a:pt x="1823" y="797"/>
                </a:lnTo>
                <a:lnTo>
                  <a:pt x="1825" y="792"/>
                </a:lnTo>
                <a:lnTo>
                  <a:pt x="1827" y="787"/>
                </a:lnTo>
                <a:lnTo>
                  <a:pt x="1830" y="782"/>
                </a:lnTo>
                <a:lnTo>
                  <a:pt x="1833" y="777"/>
                </a:lnTo>
                <a:lnTo>
                  <a:pt x="1837" y="773"/>
                </a:lnTo>
                <a:lnTo>
                  <a:pt x="1841" y="769"/>
                </a:lnTo>
                <a:lnTo>
                  <a:pt x="1846" y="765"/>
                </a:lnTo>
                <a:lnTo>
                  <a:pt x="1851" y="762"/>
                </a:lnTo>
                <a:lnTo>
                  <a:pt x="1857" y="759"/>
                </a:lnTo>
                <a:lnTo>
                  <a:pt x="1863" y="756"/>
                </a:lnTo>
                <a:lnTo>
                  <a:pt x="1869" y="754"/>
                </a:lnTo>
                <a:lnTo>
                  <a:pt x="1876" y="753"/>
                </a:lnTo>
                <a:lnTo>
                  <a:pt x="1883" y="752"/>
                </a:lnTo>
                <a:lnTo>
                  <a:pt x="1890" y="751"/>
                </a:lnTo>
                <a:lnTo>
                  <a:pt x="1898" y="751"/>
                </a:lnTo>
                <a:lnTo>
                  <a:pt x="1908" y="751"/>
                </a:lnTo>
                <a:lnTo>
                  <a:pt x="1917" y="752"/>
                </a:lnTo>
                <a:lnTo>
                  <a:pt x="1926" y="754"/>
                </a:lnTo>
                <a:lnTo>
                  <a:pt x="1935" y="757"/>
                </a:lnTo>
                <a:lnTo>
                  <a:pt x="1943" y="761"/>
                </a:lnTo>
                <a:lnTo>
                  <a:pt x="1947" y="763"/>
                </a:lnTo>
                <a:lnTo>
                  <a:pt x="1950" y="765"/>
                </a:lnTo>
                <a:lnTo>
                  <a:pt x="1957" y="770"/>
                </a:lnTo>
                <a:lnTo>
                  <a:pt x="1963" y="776"/>
                </a:lnTo>
                <a:lnTo>
                  <a:pt x="1965" y="780"/>
                </a:lnTo>
                <a:lnTo>
                  <a:pt x="1967" y="784"/>
                </a:lnTo>
                <a:lnTo>
                  <a:pt x="1969" y="787"/>
                </a:lnTo>
                <a:lnTo>
                  <a:pt x="1970" y="792"/>
                </a:lnTo>
                <a:lnTo>
                  <a:pt x="1972" y="796"/>
                </a:lnTo>
                <a:lnTo>
                  <a:pt x="1972" y="801"/>
                </a:lnTo>
                <a:lnTo>
                  <a:pt x="1973" y="806"/>
                </a:lnTo>
                <a:lnTo>
                  <a:pt x="1973" y="811"/>
                </a:lnTo>
                <a:lnTo>
                  <a:pt x="1973" y="930"/>
                </a:lnTo>
                <a:lnTo>
                  <a:pt x="1927" y="930"/>
                </a:lnTo>
                <a:lnTo>
                  <a:pt x="1927" y="905"/>
                </a:lnTo>
                <a:lnTo>
                  <a:pt x="1922" y="911"/>
                </a:lnTo>
                <a:lnTo>
                  <a:pt x="1917" y="917"/>
                </a:lnTo>
                <a:lnTo>
                  <a:pt x="1912" y="921"/>
                </a:lnTo>
                <a:lnTo>
                  <a:pt x="1906" y="925"/>
                </a:lnTo>
                <a:lnTo>
                  <a:pt x="1899" y="929"/>
                </a:lnTo>
                <a:lnTo>
                  <a:pt x="1891" y="931"/>
                </a:lnTo>
                <a:lnTo>
                  <a:pt x="1887" y="932"/>
                </a:lnTo>
                <a:lnTo>
                  <a:pt x="1883" y="933"/>
                </a:lnTo>
                <a:lnTo>
                  <a:pt x="1874" y="933"/>
                </a:lnTo>
                <a:close/>
                <a:moveTo>
                  <a:pt x="1888" y="899"/>
                </a:moveTo>
                <a:lnTo>
                  <a:pt x="1895" y="899"/>
                </a:lnTo>
                <a:lnTo>
                  <a:pt x="1902" y="897"/>
                </a:lnTo>
                <a:lnTo>
                  <a:pt x="1905" y="896"/>
                </a:lnTo>
                <a:lnTo>
                  <a:pt x="1908" y="894"/>
                </a:lnTo>
                <a:lnTo>
                  <a:pt x="1914" y="890"/>
                </a:lnTo>
                <a:lnTo>
                  <a:pt x="1916" y="888"/>
                </a:lnTo>
                <a:lnTo>
                  <a:pt x="1919" y="885"/>
                </a:lnTo>
                <a:lnTo>
                  <a:pt x="1922" y="879"/>
                </a:lnTo>
                <a:lnTo>
                  <a:pt x="1924" y="873"/>
                </a:lnTo>
                <a:lnTo>
                  <a:pt x="1924" y="870"/>
                </a:lnTo>
                <a:lnTo>
                  <a:pt x="1924" y="867"/>
                </a:lnTo>
                <a:lnTo>
                  <a:pt x="1924" y="848"/>
                </a:lnTo>
                <a:lnTo>
                  <a:pt x="1921" y="850"/>
                </a:lnTo>
                <a:lnTo>
                  <a:pt x="1915" y="851"/>
                </a:lnTo>
                <a:lnTo>
                  <a:pt x="1903" y="854"/>
                </a:lnTo>
                <a:lnTo>
                  <a:pt x="1890" y="856"/>
                </a:lnTo>
                <a:lnTo>
                  <a:pt x="1884" y="857"/>
                </a:lnTo>
                <a:lnTo>
                  <a:pt x="1879" y="859"/>
                </a:lnTo>
                <a:lnTo>
                  <a:pt x="1874" y="861"/>
                </a:lnTo>
                <a:lnTo>
                  <a:pt x="1870" y="863"/>
                </a:lnTo>
                <a:lnTo>
                  <a:pt x="1866" y="866"/>
                </a:lnTo>
                <a:lnTo>
                  <a:pt x="1864" y="870"/>
                </a:lnTo>
                <a:lnTo>
                  <a:pt x="1863" y="872"/>
                </a:lnTo>
                <a:lnTo>
                  <a:pt x="1862" y="874"/>
                </a:lnTo>
                <a:lnTo>
                  <a:pt x="1862" y="879"/>
                </a:lnTo>
                <a:lnTo>
                  <a:pt x="1862" y="884"/>
                </a:lnTo>
                <a:lnTo>
                  <a:pt x="1863" y="888"/>
                </a:lnTo>
                <a:lnTo>
                  <a:pt x="1865" y="890"/>
                </a:lnTo>
                <a:lnTo>
                  <a:pt x="1866" y="891"/>
                </a:lnTo>
                <a:lnTo>
                  <a:pt x="1869" y="894"/>
                </a:lnTo>
                <a:lnTo>
                  <a:pt x="1873" y="896"/>
                </a:lnTo>
                <a:lnTo>
                  <a:pt x="1875" y="897"/>
                </a:lnTo>
                <a:lnTo>
                  <a:pt x="1877" y="898"/>
                </a:lnTo>
                <a:lnTo>
                  <a:pt x="1882" y="899"/>
                </a:lnTo>
                <a:lnTo>
                  <a:pt x="1888" y="899"/>
                </a:lnTo>
                <a:close/>
                <a:moveTo>
                  <a:pt x="2063" y="930"/>
                </a:moveTo>
                <a:lnTo>
                  <a:pt x="2013" y="930"/>
                </a:lnTo>
                <a:lnTo>
                  <a:pt x="2013" y="694"/>
                </a:lnTo>
                <a:lnTo>
                  <a:pt x="2063" y="694"/>
                </a:lnTo>
                <a:lnTo>
                  <a:pt x="2063" y="930"/>
                </a:lnTo>
                <a:close/>
                <a:moveTo>
                  <a:pt x="2197" y="753"/>
                </a:moveTo>
                <a:lnTo>
                  <a:pt x="2197" y="790"/>
                </a:lnTo>
                <a:lnTo>
                  <a:pt x="2164" y="790"/>
                </a:lnTo>
                <a:lnTo>
                  <a:pt x="2164" y="876"/>
                </a:lnTo>
                <a:lnTo>
                  <a:pt x="2164" y="880"/>
                </a:lnTo>
                <a:lnTo>
                  <a:pt x="2165" y="884"/>
                </a:lnTo>
                <a:lnTo>
                  <a:pt x="2166" y="886"/>
                </a:lnTo>
                <a:lnTo>
                  <a:pt x="2167" y="887"/>
                </a:lnTo>
                <a:lnTo>
                  <a:pt x="2169" y="889"/>
                </a:lnTo>
                <a:lnTo>
                  <a:pt x="2171" y="891"/>
                </a:lnTo>
                <a:lnTo>
                  <a:pt x="2174" y="892"/>
                </a:lnTo>
                <a:lnTo>
                  <a:pt x="2177" y="893"/>
                </a:lnTo>
                <a:lnTo>
                  <a:pt x="2181" y="893"/>
                </a:lnTo>
                <a:lnTo>
                  <a:pt x="2188" y="892"/>
                </a:lnTo>
                <a:lnTo>
                  <a:pt x="2193" y="891"/>
                </a:lnTo>
                <a:lnTo>
                  <a:pt x="2201" y="928"/>
                </a:lnTo>
                <a:lnTo>
                  <a:pt x="2190" y="930"/>
                </a:lnTo>
                <a:lnTo>
                  <a:pt x="2183" y="932"/>
                </a:lnTo>
                <a:lnTo>
                  <a:pt x="2174" y="932"/>
                </a:lnTo>
                <a:lnTo>
                  <a:pt x="2168" y="932"/>
                </a:lnTo>
                <a:lnTo>
                  <a:pt x="2161" y="932"/>
                </a:lnTo>
                <a:lnTo>
                  <a:pt x="2156" y="931"/>
                </a:lnTo>
                <a:lnTo>
                  <a:pt x="2150" y="930"/>
                </a:lnTo>
                <a:lnTo>
                  <a:pt x="2145" y="928"/>
                </a:lnTo>
                <a:lnTo>
                  <a:pt x="2140" y="926"/>
                </a:lnTo>
                <a:lnTo>
                  <a:pt x="2135" y="924"/>
                </a:lnTo>
                <a:lnTo>
                  <a:pt x="2131" y="921"/>
                </a:lnTo>
                <a:lnTo>
                  <a:pt x="2127" y="917"/>
                </a:lnTo>
                <a:lnTo>
                  <a:pt x="2124" y="914"/>
                </a:lnTo>
                <a:lnTo>
                  <a:pt x="2121" y="909"/>
                </a:lnTo>
                <a:lnTo>
                  <a:pt x="2119" y="905"/>
                </a:lnTo>
                <a:lnTo>
                  <a:pt x="2117" y="900"/>
                </a:lnTo>
                <a:lnTo>
                  <a:pt x="2116" y="894"/>
                </a:lnTo>
                <a:lnTo>
                  <a:pt x="2115" y="888"/>
                </a:lnTo>
                <a:lnTo>
                  <a:pt x="2115" y="882"/>
                </a:lnTo>
                <a:lnTo>
                  <a:pt x="2115" y="790"/>
                </a:lnTo>
                <a:lnTo>
                  <a:pt x="2091" y="790"/>
                </a:lnTo>
                <a:lnTo>
                  <a:pt x="2091" y="753"/>
                </a:lnTo>
                <a:lnTo>
                  <a:pt x="2115" y="753"/>
                </a:lnTo>
                <a:lnTo>
                  <a:pt x="2115" y="711"/>
                </a:lnTo>
                <a:lnTo>
                  <a:pt x="2164" y="711"/>
                </a:lnTo>
                <a:lnTo>
                  <a:pt x="2164" y="753"/>
                </a:lnTo>
                <a:lnTo>
                  <a:pt x="2197" y="753"/>
                </a:lnTo>
                <a:close/>
                <a:moveTo>
                  <a:pt x="2304" y="933"/>
                </a:moveTo>
                <a:lnTo>
                  <a:pt x="2291" y="933"/>
                </a:lnTo>
                <a:lnTo>
                  <a:pt x="2285" y="932"/>
                </a:lnTo>
                <a:lnTo>
                  <a:pt x="2279" y="930"/>
                </a:lnTo>
                <a:lnTo>
                  <a:pt x="2268" y="927"/>
                </a:lnTo>
                <a:lnTo>
                  <a:pt x="2263" y="925"/>
                </a:lnTo>
                <a:lnTo>
                  <a:pt x="2258" y="922"/>
                </a:lnTo>
                <a:lnTo>
                  <a:pt x="2249" y="916"/>
                </a:lnTo>
                <a:lnTo>
                  <a:pt x="2245" y="912"/>
                </a:lnTo>
                <a:lnTo>
                  <a:pt x="2241" y="908"/>
                </a:lnTo>
                <a:lnTo>
                  <a:pt x="2234" y="900"/>
                </a:lnTo>
                <a:lnTo>
                  <a:pt x="2231" y="895"/>
                </a:lnTo>
                <a:lnTo>
                  <a:pt x="2228" y="890"/>
                </a:lnTo>
                <a:lnTo>
                  <a:pt x="2223" y="879"/>
                </a:lnTo>
                <a:lnTo>
                  <a:pt x="2221" y="874"/>
                </a:lnTo>
                <a:lnTo>
                  <a:pt x="2220" y="868"/>
                </a:lnTo>
                <a:lnTo>
                  <a:pt x="2219" y="862"/>
                </a:lnTo>
                <a:lnTo>
                  <a:pt x="2218" y="855"/>
                </a:lnTo>
                <a:lnTo>
                  <a:pt x="2218" y="849"/>
                </a:lnTo>
                <a:lnTo>
                  <a:pt x="2217" y="842"/>
                </a:lnTo>
                <a:lnTo>
                  <a:pt x="2218" y="835"/>
                </a:lnTo>
                <a:lnTo>
                  <a:pt x="2218" y="829"/>
                </a:lnTo>
                <a:lnTo>
                  <a:pt x="2219" y="823"/>
                </a:lnTo>
                <a:lnTo>
                  <a:pt x="2220" y="816"/>
                </a:lnTo>
                <a:lnTo>
                  <a:pt x="2223" y="805"/>
                </a:lnTo>
                <a:lnTo>
                  <a:pt x="2225" y="799"/>
                </a:lnTo>
                <a:lnTo>
                  <a:pt x="2228" y="794"/>
                </a:lnTo>
                <a:lnTo>
                  <a:pt x="2234" y="785"/>
                </a:lnTo>
                <a:lnTo>
                  <a:pt x="2237" y="780"/>
                </a:lnTo>
                <a:lnTo>
                  <a:pt x="2241" y="776"/>
                </a:lnTo>
                <a:lnTo>
                  <a:pt x="2245" y="772"/>
                </a:lnTo>
                <a:lnTo>
                  <a:pt x="2249" y="769"/>
                </a:lnTo>
                <a:lnTo>
                  <a:pt x="2253" y="765"/>
                </a:lnTo>
                <a:lnTo>
                  <a:pt x="2258" y="762"/>
                </a:lnTo>
                <a:lnTo>
                  <a:pt x="2263" y="760"/>
                </a:lnTo>
                <a:lnTo>
                  <a:pt x="2268" y="757"/>
                </a:lnTo>
                <a:lnTo>
                  <a:pt x="2274" y="755"/>
                </a:lnTo>
                <a:lnTo>
                  <a:pt x="2279" y="754"/>
                </a:lnTo>
                <a:lnTo>
                  <a:pt x="2285" y="752"/>
                </a:lnTo>
                <a:lnTo>
                  <a:pt x="2291" y="752"/>
                </a:lnTo>
                <a:lnTo>
                  <a:pt x="2304" y="751"/>
                </a:lnTo>
                <a:lnTo>
                  <a:pt x="2317" y="752"/>
                </a:lnTo>
                <a:lnTo>
                  <a:pt x="2323" y="752"/>
                </a:lnTo>
                <a:lnTo>
                  <a:pt x="2329" y="754"/>
                </a:lnTo>
                <a:lnTo>
                  <a:pt x="2340" y="757"/>
                </a:lnTo>
                <a:lnTo>
                  <a:pt x="2346" y="760"/>
                </a:lnTo>
                <a:lnTo>
                  <a:pt x="2351" y="762"/>
                </a:lnTo>
                <a:lnTo>
                  <a:pt x="2360" y="769"/>
                </a:lnTo>
                <a:lnTo>
                  <a:pt x="2364" y="772"/>
                </a:lnTo>
                <a:lnTo>
                  <a:pt x="2368" y="776"/>
                </a:lnTo>
                <a:lnTo>
                  <a:pt x="2375" y="785"/>
                </a:lnTo>
                <a:lnTo>
                  <a:pt x="2378" y="789"/>
                </a:lnTo>
                <a:lnTo>
                  <a:pt x="2381" y="794"/>
                </a:lnTo>
                <a:lnTo>
                  <a:pt x="2385" y="805"/>
                </a:lnTo>
                <a:lnTo>
                  <a:pt x="2387" y="811"/>
                </a:lnTo>
                <a:lnTo>
                  <a:pt x="2389" y="816"/>
                </a:lnTo>
                <a:lnTo>
                  <a:pt x="2390" y="823"/>
                </a:lnTo>
                <a:lnTo>
                  <a:pt x="2391" y="829"/>
                </a:lnTo>
                <a:lnTo>
                  <a:pt x="2391" y="835"/>
                </a:lnTo>
                <a:lnTo>
                  <a:pt x="2391" y="842"/>
                </a:lnTo>
                <a:lnTo>
                  <a:pt x="2391" y="849"/>
                </a:lnTo>
                <a:lnTo>
                  <a:pt x="2391" y="855"/>
                </a:lnTo>
                <a:lnTo>
                  <a:pt x="2390" y="862"/>
                </a:lnTo>
                <a:lnTo>
                  <a:pt x="2389" y="868"/>
                </a:lnTo>
                <a:lnTo>
                  <a:pt x="2385" y="879"/>
                </a:lnTo>
                <a:lnTo>
                  <a:pt x="2383" y="885"/>
                </a:lnTo>
                <a:lnTo>
                  <a:pt x="2381" y="890"/>
                </a:lnTo>
                <a:lnTo>
                  <a:pt x="2375" y="900"/>
                </a:lnTo>
                <a:lnTo>
                  <a:pt x="2372" y="904"/>
                </a:lnTo>
                <a:lnTo>
                  <a:pt x="2368" y="908"/>
                </a:lnTo>
                <a:lnTo>
                  <a:pt x="2364" y="912"/>
                </a:lnTo>
                <a:lnTo>
                  <a:pt x="2360" y="916"/>
                </a:lnTo>
                <a:lnTo>
                  <a:pt x="2355" y="919"/>
                </a:lnTo>
                <a:lnTo>
                  <a:pt x="2351" y="922"/>
                </a:lnTo>
                <a:lnTo>
                  <a:pt x="2346" y="925"/>
                </a:lnTo>
                <a:lnTo>
                  <a:pt x="2340" y="927"/>
                </a:lnTo>
                <a:lnTo>
                  <a:pt x="2335" y="929"/>
                </a:lnTo>
                <a:lnTo>
                  <a:pt x="2329" y="930"/>
                </a:lnTo>
                <a:lnTo>
                  <a:pt x="2323" y="932"/>
                </a:lnTo>
                <a:lnTo>
                  <a:pt x="2317" y="933"/>
                </a:lnTo>
                <a:lnTo>
                  <a:pt x="2304" y="933"/>
                </a:lnTo>
                <a:close/>
                <a:moveTo>
                  <a:pt x="2305" y="895"/>
                </a:moveTo>
                <a:lnTo>
                  <a:pt x="2309" y="895"/>
                </a:lnTo>
                <a:lnTo>
                  <a:pt x="2313" y="894"/>
                </a:lnTo>
                <a:lnTo>
                  <a:pt x="2317" y="893"/>
                </a:lnTo>
                <a:lnTo>
                  <a:pt x="2321" y="892"/>
                </a:lnTo>
                <a:lnTo>
                  <a:pt x="2324" y="889"/>
                </a:lnTo>
                <a:lnTo>
                  <a:pt x="2327" y="887"/>
                </a:lnTo>
                <a:lnTo>
                  <a:pt x="2330" y="884"/>
                </a:lnTo>
                <a:lnTo>
                  <a:pt x="2332" y="880"/>
                </a:lnTo>
                <a:lnTo>
                  <a:pt x="2334" y="876"/>
                </a:lnTo>
                <a:lnTo>
                  <a:pt x="2336" y="872"/>
                </a:lnTo>
                <a:lnTo>
                  <a:pt x="2338" y="868"/>
                </a:lnTo>
                <a:lnTo>
                  <a:pt x="2339" y="863"/>
                </a:lnTo>
                <a:lnTo>
                  <a:pt x="2341" y="853"/>
                </a:lnTo>
                <a:lnTo>
                  <a:pt x="2341" y="847"/>
                </a:lnTo>
                <a:lnTo>
                  <a:pt x="2342" y="842"/>
                </a:lnTo>
                <a:lnTo>
                  <a:pt x="2341" y="831"/>
                </a:lnTo>
                <a:lnTo>
                  <a:pt x="2339" y="821"/>
                </a:lnTo>
                <a:lnTo>
                  <a:pt x="2338" y="816"/>
                </a:lnTo>
                <a:lnTo>
                  <a:pt x="2336" y="812"/>
                </a:lnTo>
                <a:lnTo>
                  <a:pt x="2332" y="803"/>
                </a:lnTo>
                <a:lnTo>
                  <a:pt x="2330" y="800"/>
                </a:lnTo>
                <a:lnTo>
                  <a:pt x="2327" y="797"/>
                </a:lnTo>
                <a:lnTo>
                  <a:pt x="2324" y="794"/>
                </a:lnTo>
                <a:lnTo>
                  <a:pt x="2321" y="792"/>
                </a:lnTo>
                <a:lnTo>
                  <a:pt x="2317" y="790"/>
                </a:lnTo>
                <a:lnTo>
                  <a:pt x="2313" y="789"/>
                </a:lnTo>
                <a:lnTo>
                  <a:pt x="2309" y="788"/>
                </a:lnTo>
                <a:lnTo>
                  <a:pt x="2305" y="788"/>
                </a:lnTo>
                <a:lnTo>
                  <a:pt x="2300" y="788"/>
                </a:lnTo>
                <a:lnTo>
                  <a:pt x="2296" y="789"/>
                </a:lnTo>
                <a:lnTo>
                  <a:pt x="2292" y="790"/>
                </a:lnTo>
                <a:lnTo>
                  <a:pt x="2288" y="792"/>
                </a:lnTo>
                <a:lnTo>
                  <a:pt x="2285" y="794"/>
                </a:lnTo>
                <a:lnTo>
                  <a:pt x="2282" y="797"/>
                </a:lnTo>
                <a:lnTo>
                  <a:pt x="2279" y="800"/>
                </a:lnTo>
                <a:lnTo>
                  <a:pt x="2277" y="803"/>
                </a:lnTo>
                <a:lnTo>
                  <a:pt x="2272" y="812"/>
                </a:lnTo>
                <a:lnTo>
                  <a:pt x="2271" y="816"/>
                </a:lnTo>
                <a:lnTo>
                  <a:pt x="2270" y="821"/>
                </a:lnTo>
                <a:lnTo>
                  <a:pt x="2269" y="826"/>
                </a:lnTo>
                <a:lnTo>
                  <a:pt x="2268" y="831"/>
                </a:lnTo>
                <a:lnTo>
                  <a:pt x="2267" y="836"/>
                </a:lnTo>
                <a:lnTo>
                  <a:pt x="2267" y="842"/>
                </a:lnTo>
                <a:lnTo>
                  <a:pt x="2268" y="853"/>
                </a:lnTo>
                <a:lnTo>
                  <a:pt x="2270" y="863"/>
                </a:lnTo>
                <a:lnTo>
                  <a:pt x="2271" y="868"/>
                </a:lnTo>
                <a:lnTo>
                  <a:pt x="2272" y="872"/>
                </a:lnTo>
                <a:lnTo>
                  <a:pt x="2274" y="876"/>
                </a:lnTo>
                <a:lnTo>
                  <a:pt x="2277" y="880"/>
                </a:lnTo>
                <a:lnTo>
                  <a:pt x="2279" y="884"/>
                </a:lnTo>
                <a:lnTo>
                  <a:pt x="2282" y="887"/>
                </a:lnTo>
                <a:lnTo>
                  <a:pt x="2285" y="889"/>
                </a:lnTo>
                <a:lnTo>
                  <a:pt x="2288" y="892"/>
                </a:lnTo>
                <a:lnTo>
                  <a:pt x="2292" y="893"/>
                </a:lnTo>
                <a:lnTo>
                  <a:pt x="2296" y="894"/>
                </a:lnTo>
                <a:lnTo>
                  <a:pt x="2300" y="895"/>
                </a:lnTo>
                <a:lnTo>
                  <a:pt x="2305" y="895"/>
                </a:lnTo>
                <a:close/>
                <a:moveTo>
                  <a:pt x="2646" y="694"/>
                </a:moveTo>
                <a:lnTo>
                  <a:pt x="2696" y="694"/>
                </a:lnTo>
                <a:lnTo>
                  <a:pt x="2696" y="847"/>
                </a:lnTo>
                <a:lnTo>
                  <a:pt x="2696" y="854"/>
                </a:lnTo>
                <a:lnTo>
                  <a:pt x="2695" y="860"/>
                </a:lnTo>
                <a:lnTo>
                  <a:pt x="2694" y="866"/>
                </a:lnTo>
                <a:lnTo>
                  <a:pt x="2693" y="871"/>
                </a:lnTo>
                <a:lnTo>
                  <a:pt x="2691" y="877"/>
                </a:lnTo>
                <a:lnTo>
                  <a:pt x="2689" y="882"/>
                </a:lnTo>
                <a:lnTo>
                  <a:pt x="2686" y="887"/>
                </a:lnTo>
                <a:lnTo>
                  <a:pt x="2684" y="892"/>
                </a:lnTo>
                <a:lnTo>
                  <a:pt x="2680" y="897"/>
                </a:lnTo>
                <a:lnTo>
                  <a:pt x="2677" y="901"/>
                </a:lnTo>
                <a:lnTo>
                  <a:pt x="2673" y="906"/>
                </a:lnTo>
                <a:lnTo>
                  <a:pt x="2669" y="910"/>
                </a:lnTo>
                <a:lnTo>
                  <a:pt x="2664" y="913"/>
                </a:lnTo>
                <a:lnTo>
                  <a:pt x="2660" y="917"/>
                </a:lnTo>
                <a:lnTo>
                  <a:pt x="2655" y="920"/>
                </a:lnTo>
                <a:lnTo>
                  <a:pt x="2649" y="922"/>
                </a:lnTo>
                <a:lnTo>
                  <a:pt x="2638" y="927"/>
                </a:lnTo>
                <a:lnTo>
                  <a:pt x="2632" y="929"/>
                </a:lnTo>
                <a:lnTo>
                  <a:pt x="2626" y="930"/>
                </a:lnTo>
                <a:lnTo>
                  <a:pt x="2619" y="932"/>
                </a:lnTo>
                <a:lnTo>
                  <a:pt x="2612" y="932"/>
                </a:lnTo>
                <a:lnTo>
                  <a:pt x="2605" y="933"/>
                </a:lnTo>
                <a:lnTo>
                  <a:pt x="2598" y="933"/>
                </a:lnTo>
                <a:lnTo>
                  <a:pt x="2591" y="933"/>
                </a:lnTo>
                <a:lnTo>
                  <a:pt x="2584" y="932"/>
                </a:lnTo>
                <a:lnTo>
                  <a:pt x="2577" y="932"/>
                </a:lnTo>
                <a:lnTo>
                  <a:pt x="2571" y="930"/>
                </a:lnTo>
                <a:lnTo>
                  <a:pt x="2558" y="927"/>
                </a:lnTo>
                <a:lnTo>
                  <a:pt x="2552" y="925"/>
                </a:lnTo>
                <a:lnTo>
                  <a:pt x="2547" y="922"/>
                </a:lnTo>
                <a:lnTo>
                  <a:pt x="2541" y="920"/>
                </a:lnTo>
                <a:lnTo>
                  <a:pt x="2536" y="917"/>
                </a:lnTo>
                <a:lnTo>
                  <a:pt x="2527" y="910"/>
                </a:lnTo>
                <a:lnTo>
                  <a:pt x="2518" y="901"/>
                </a:lnTo>
                <a:lnTo>
                  <a:pt x="2515" y="897"/>
                </a:lnTo>
                <a:lnTo>
                  <a:pt x="2512" y="892"/>
                </a:lnTo>
                <a:lnTo>
                  <a:pt x="2509" y="887"/>
                </a:lnTo>
                <a:lnTo>
                  <a:pt x="2506" y="882"/>
                </a:lnTo>
                <a:lnTo>
                  <a:pt x="2504" y="877"/>
                </a:lnTo>
                <a:lnTo>
                  <a:pt x="2502" y="871"/>
                </a:lnTo>
                <a:lnTo>
                  <a:pt x="2501" y="866"/>
                </a:lnTo>
                <a:lnTo>
                  <a:pt x="2500" y="860"/>
                </a:lnTo>
                <a:lnTo>
                  <a:pt x="2500" y="854"/>
                </a:lnTo>
                <a:lnTo>
                  <a:pt x="2499" y="847"/>
                </a:lnTo>
                <a:lnTo>
                  <a:pt x="2499" y="694"/>
                </a:lnTo>
                <a:lnTo>
                  <a:pt x="2550" y="694"/>
                </a:lnTo>
                <a:lnTo>
                  <a:pt x="2550" y="843"/>
                </a:lnTo>
                <a:lnTo>
                  <a:pt x="2551" y="853"/>
                </a:lnTo>
                <a:lnTo>
                  <a:pt x="2552" y="857"/>
                </a:lnTo>
                <a:lnTo>
                  <a:pt x="2553" y="861"/>
                </a:lnTo>
                <a:lnTo>
                  <a:pt x="2555" y="865"/>
                </a:lnTo>
                <a:lnTo>
                  <a:pt x="2558" y="869"/>
                </a:lnTo>
                <a:lnTo>
                  <a:pt x="2560" y="873"/>
                </a:lnTo>
                <a:lnTo>
                  <a:pt x="2563" y="876"/>
                </a:lnTo>
                <a:lnTo>
                  <a:pt x="2567" y="879"/>
                </a:lnTo>
                <a:lnTo>
                  <a:pt x="2570" y="882"/>
                </a:lnTo>
                <a:lnTo>
                  <a:pt x="2574" y="884"/>
                </a:lnTo>
                <a:lnTo>
                  <a:pt x="2579" y="886"/>
                </a:lnTo>
                <a:lnTo>
                  <a:pt x="2583" y="887"/>
                </a:lnTo>
                <a:lnTo>
                  <a:pt x="2588" y="889"/>
                </a:lnTo>
                <a:lnTo>
                  <a:pt x="2598" y="889"/>
                </a:lnTo>
                <a:lnTo>
                  <a:pt x="2608" y="889"/>
                </a:lnTo>
                <a:lnTo>
                  <a:pt x="2613" y="887"/>
                </a:lnTo>
                <a:lnTo>
                  <a:pt x="2618" y="886"/>
                </a:lnTo>
                <a:lnTo>
                  <a:pt x="2622" y="884"/>
                </a:lnTo>
                <a:lnTo>
                  <a:pt x="2626" y="882"/>
                </a:lnTo>
                <a:lnTo>
                  <a:pt x="2629" y="879"/>
                </a:lnTo>
                <a:lnTo>
                  <a:pt x="2633" y="876"/>
                </a:lnTo>
                <a:lnTo>
                  <a:pt x="2636" y="873"/>
                </a:lnTo>
                <a:lnTo>
                  <a:pt x="2639" y="869"/>
                </a:lnTo>
                <a:lnTo>
                  <a:pt x="2641" y="865"/>
                </a:lnTo>
                <a:lnTo>
                  <a:pt x="2643" y="861"/>
                </a:lnTo>
                <a:lnTo>
                  <a:pt x="2644" y="857"/>
                </a:lnTo>
                <a:lnTo>
                  <a:pt x="2645" y="853"/>
                </a:lnTo>
                <a:lnTo>
                  <a:pt x="2646" y="848"/>
                </a:lnTo>
                <a:lnTo>
                  <a:pt x="2646" y="843"/>
                </a:lnTo>
                <a:lnTo>
                  <a:pt x="2646" y="694"/>
                </a:lnTo>
                <a:close/>
                <a:moveTo>
                  <a:pt x="2788" y="828"/>
                </a:moveTo>
                <a:lnTo>
                  <a:pt x="2788" y="930"/>
                </a:lnTo>
                <a:lnTo>
                  <a:pt x="2739" y="930"/>
                </a:lnTo>
                <a:lnTo>
                  <a:pt x="2739" y="753"/>
                </a:lnTo>
                <a:lnTo>
                  <a:pt x="2786" y="753"/>
                </a:lnTo>
                <a:lnTo>
                  <a:pt x="2786" y="784"/>
                </a:lnTo>
                <a:lnTo>
                  <a:pt x="2790" y="777"/>
                </a:lnTo>
                <a:lnTo>
                  <a:pt x="2796" y="770"/>
                </a:lnTo>
                <a:lnTo>
                  <a:pt x="2801" y="765"/>
                </a:lnTo>
                <a:lnTo>
                  <a:pt x="2808" y="760"/>
                </a:lnTo>
                <a:lnTo>
                  <a:pt x="2815" y="756"/>
                </a:lnTo>
                <a:lnTo>
                  <a:pt x="2819" y="754"/>
                </a:lnTo>
                <a:lnTo>
                  <a:pt x="2823" y="753"/>
                </a:lnTo>
                <a:lnTo>
                  <a:pt x="2832" y="751"/>
                </a:lnTo>
                <a:lnTo>
                  <a:pt x="2836" y="751"/>
                </a:lnTo>
                <a:lnTo>
                  <a:pt x="2841" y="751"/>
                </a:lnTo>
                <a:lnTo>
                  <a:pt x="2848" y="751"/>
                </a:lnTo>
                <a:lnTo>
                  <a:pt x="2854" y="752"/>
                </a:lnTo>
                <a:lnTo>
                  <a:pt x="2860" y="753"/>
                </a:lnTo>
                <a:lnTo>
                  <a:pt x="2866" y="755"/>
                </a:lnTo>
                <a:lnTo>
                  <a:pt x="2871" y="758"/>
                </a:lnTo>
                <a:lnTo>
                  <a:pt x="2876" y="761"/>
                </a:lnTo>
                <a:lnTo>
                  <a:pt x="2881" y="764"/>
                </a:lnTo>
                <a:lnTo>
                  <a:pt x="2885" y="769"/>
                </a:lnTo>
                <a:lnTo>
                  <a:pt x="2889" y="773"/>
                </a:lnTo>
                <a:lnTo>
                  <a:pt x="2893" y="778"/>
                </a:lnTo>
                <a:lnTo>
                  <a:pt x="2895" y="784"/>
                </a:lnTo>
                <a:lnTo>
                  <a:pt x="2897" y="787"/>
                </a:lnTo>
                <a:lnTo>
                  <a:pt x="2898" y="790"/>
                </a:lnTo>
                <a:lnTo>
                  <a:pt x="2900" y="796"/>
                </a:lnTo>
                <a:lnTo>
                  <a:pt x="2901" y="803"/>
                </a:lnTo>
                <a:lnTo>
                  <a:pt x="2902" y="810"/>
                </a:lnTo>
                <a:lnTo>
                  <a:pt x="2902" y="817"/>
                </a:lnTo>
                <a:lnTo>
                  <a:pt x="2902" y="930"/>
                </a:lnTo>
                <a:lnTo>
                  <a:pt x="2853" y="930"/>
                </a:lnTo>
                <a:lnTo>
                  <a:pt x="2853" y="826"/>
                </a:lnTo>
                <a:lnTo>
                  <a:pt x="2853" y="818"/>
                </a:lnTo>
                <a:lnTo>
                  <a:pt x="2852" y="815"/>
                </a:lnTo>
                <a:lnTo>
                  <a:pt x="2851" y="812"/>
                </a:lnTo>
                <a:lnTo>
                  <a:pt x="2848" y="806"/>
                </a:lnTo>
                <a:lnTo>
                  <a:pt x="2847" y="803"/>
                </a:lnTo>
                <a:lnTo>
                  <a:pt x="2845" y="801"/>
                </a:lnTo>
                <a:lnTo>
                  <a:pt x="2840" y="797"/>
                </a:lnTo>
                <a:lnTo>
                  <a:pt x="2837" y="795"/>
                </a:lnTo>
                <a:lnTo>
                  <a:pt x="2835" y="794"/>
                </a:lnTo>
                <a:lnTo>
                  <a:pt x="2829" y="792"/>
                </a:lnTo>
                <a:lnTo>
                  <a:pt x="2825" y="792"/>
                </a:lnTo>
                <a:lnTo>
                  <a:pt x="2822" y="792"/>
                </a:lnTo>
                <a:lnTo>
                  <a:pt x="2814" y="792"/>
                </a:lnTo>
                <a:lnTo>
                  <a:pt x="2808" y="794"/>
                </a:lnTo>
                <a:lnTo>
                  <a:pt x="2805" y="795"/>
                </a:lnTo>
                <a:lnTo>
                  <a:pt x="2802" y="797"/>
                </a:lnTo>
                <a:lnTo>
                  <a:pt x="2800" y="799"/>
                </a:lnTo>
                <a:lnTo>
                  <a:pt x="2797" y="801"/>
                </a:lnTo>
                <a:lnTo>
                  <a:pt x="2795" y="804"/>
                </a:lnTo>
                <a:lnTo>
                  <a:pt x="2793" y="806"/>
                </a:lnTo>
                <a:lnTo>
                  <a:pt x="2792" y="809"/>
                </a:lnTo>
                <a:lnTo>
                  <a:pt x="2790" y="812"/>
                </a:lnTo>
                <a:lnTo>
                  <a:pt x="2789" y="820"/>
                </a:lnTo>
                <a:lnTo>
                  <a:pt x="2788" y="824"/>
                </a:lnTo>
                <a:lnTo>
                  <a:pt x="2788" y="828"/>
                </a:lnTo>
                <a:close/>
                <a:moveTo>
                  <a:pt x="2966" y="730"/>
                </a:moveTo>
                <a:lnTo>
                  <a:pt x="2961" y="730"/>
                </a:lnTo>
                <a:lnTo>
                  <a:pt x="2956" y="729"/>
                </a:lnTo>
                <a:lnTo>
                  <a:pt x="2952" y="726"/>
                </a:lnTo>
                <a:lnTo>
                  <a:pt x="2948" y="723"/>
                </a:lnTo>
                <a:lnTo>
                  <a:pt x="2944" y="719"/>
                </a:lnTo>
                <a:lnTo>
                  <a:pt x="2942" y="715"/>
                </a:lnTo>
                <a:lnTo>
                  <a:pt x="2940" y="710"/>
                </a:lnTo>
                <a:lnTo>
                  <a:pt x="2940" y="705"/>
                </a:lnTo>
                <a:lnTo>
                  <a:pt x="2940" y="701"/>
                </a:lnTo>
                <a:lnTo>
                  <a:pt x="2942" y="696"/>
                </a:lnTo>
                <a:lnTo>
                  <a:pt x="2944" y="692"/>
                </a:lnTo>
                <a:lnTo>
                  <a:pt x="2948" y="688"/>
                </a:lnTo>
                <a:lnTo>
                  <a:pt x="2952" y="685"/>
                </a:lnTo>
                <a:lnTo>
                  <a:pt x="2956" y="683"/>
                </a:lnTo>
                <a:lnTo>
                  <a:pt x="2961" y="681"/>
                </a:lnTo>
                <a:lnTo>
                  <a:pt x="2966" y="681"/>
                </a:lnTo>
                <a:lnTo>
                  <a:pt x="2972" y="681"/>
                </a:lnTo>
                <a:lnTo>
                  <a:pt x="2977" y="683"/>
                </a:lnTo>
                <a:lnTo>
                  <a:pt x="2982" y="685"/>
                </a:lnTo>
                <a:lnTo>
                  <a:pt x="2986" y="688"/>
                </a:lnTo>
                <a:lnTo>
                  <a:pt x="2990" y="692"/>
                </a:lnTo>
                <a:lnTo>
                  <a:pt x="2992" y="696"/>
                </a:lnTo>
                <a:lnTo>
                  <a:pt x="2994" y="701"/>
                </a:lnTo>
                <a:lnTo>
                  <a:pt x="2994" y="705"/>
                </a:lnTo>
                <a:lnTo>
                  <a:pt x="2994" y="710"/>
                </a:lnTo>
                <a:lnTo>
                  <a:pt x="2992" y="715"/>
                </a:lnTo>
                <a:lnTo>
                  <a:pt x="2990" y="719"/>
                </a:lnTo>
                <a:lnTo>
                  <a:pt x="2986" y="723"/>
                </a:lnTo>
                <a:lnTo>
                  <a:pt x="2982" y="726"/>
                </a:lnTo>
                <a:lnTo>
                  <a:pt x="2977" y="729"/>
                </a:lnTo>
                <a:lnTo>
                  <a:pt x="2972" y="730"/>
                </a:lnTo>
                <a:lnTo>
                  <a:pt x="2966" y="730"/>
                </a:lnTo>
                <a:close/>
                <a:moveTo>
                  <a:pt x="2942" y="753"/>
                </a:moveTo>
                <a:lnTo>
                  <a:pt x="2992" y="753"/>
                </a:lnTo>
                <a:lnTo>
                  <a:pt x="2992" y="930"/>
                </a:lnTo>
                <a:lnTo>
                  <a:pt x="2942" y="930"/>
                </a:lnTo>
                <a:lnTo>
                  <a:pt x="2942" y="753"/>
                </a:lnTo>
                <a:close/>
                <a:moveTo>
                  <a:pt x="3195" y="753"/>
                </a:moveTo>
                <a:lnTo>
                  <a:pt x="3134" y="930"/>
                </a:lnTo>
                <a:lnTo>
                  <a:pt x="3078" y="930"/>
                </a:lnTo>
                <a:lnTo>
                  <a:pt x="3017" y="753"/>
                </a:lnTo>
                <a:lnTo>
                  <a:pt x="3068" y="753"/>
                </a:lnTo>
                <a:lnTo>
                  <a:pt x="3105" y="880"/>
                </a:lnTo>
                <a:lnTo>
                  <a:pt x="3143" y="753"/>
                </a:lnTo>
                <a:lnTo>
                  <a:pt x="3195" y="753"/>
                </a:lnTo>
                <a:close/>
                <a:moveTo>
                  <a:pt x="3294" y="933"/>
                </a:moveTo>
                <a:lnTo>
                  <a:pt x="3287" y="933"/>
                </a:lnTo>
                <a:lnTo>
                  <a:pt x="3280" y="933"/>
                </a:lnTo>
                <a:lnTo>
                  <a:pt x="3268" y="931"/>
                </a:lnTo>
                <a:lnTo>
                  <a:pt x="3263" y="929"/>
                </a:lnTo>
                <a:lnTo>
                  <a:pt x="3257" y="927"/>
                </a:lnTo>
                <a:lnTo>
                  <a:pt x="3247" y="922"/>
                </a:lnTo>
                <a:lnTo>
                  <a:pt x="3242" y="919"/>
                </a:lnTo>
                <a:lnTo>
                  <a:pt x="3237" y="916"/>
                </a:lnTo>
                <a:lnTo>
                  <a:pt x="3233" y="913"/>
                </a:lnTo>
                <a:lnTo>
                  <a:pt x="3229" y="909"/>
                </a:lnTo>
                <a:lnTo>
                  <a:pt x="3222" y="900"/>
                </a:lnTo>
                <a:lnTo>
                  <a:pt x="3219" y="896"/>
                </a:lnTo>
                <a:lnTo>
                  <a:pt x="3216" y="891"/>
                </a:lnTo>
                <a:lnTo>
                  <a:pt x="3212" y="880"/>
                </a:lnTo>
                <a:lnTo>
                  <a:pt x="3210" y="874"/>
                </a:lnTo>
                <a:lnTo>
                  <a:pt x="3209" y="868"/>
                </a:lnTo>
                <a:lnTo>
                  <a:pt x="3207" y="862"/>
                </a:lnTo>
                <a:lnTo>
                  <a:pt x="3207" y="856"/>
                </a:lnTo>
                <a:lnTo>
                  <a:pt x="3206" y="849"/>
                </a:lnTo>
                <a:lnTo>
                  <a:pt x="3206" y="842"/>
                </a:lnTo>
                <a:lnTo>
                  <a:pt x="3206" y="836"/>
                </a:lnTo>
                <a:lnTo>
                  <a:pt x="3207" y="829"/>
                </a:lnTo>
                <a:lnTo>
                  <a:pt x="3207" y="823"/>
                </a:lnTo>
                <a:lnTo>
                  <a:pt x="3209" y="817"/>
                </a:lnTo>
                <a:lnTo>
                  <a:pt x="3212" y="805"/>
                </a:lnTo>
                <a:lnTo>
                  <a:pt x="3214" y="800"/>
                </a:lnTo>
                <a:lnTo>
                  <a:pt x="3216" y="794"/>
                </a:lnTo>
                <a:lnTo>
                  <a:pt x="3222" y="785"/>
                </a:lnTo>
                <a:lnTo>
                  <a:pt x="3226" y="780"/>
                </a:lnTo>
                <a:lnTo>
                  <a:pt x="3229" y="776"/>
                </a:lnTo>
                <a:lnTo>
                  <a:pt x="3233" y="772"/>
                </a:lnTo>
                <a:lnTo>
                  <a:pt x="3237" y="769"/>
                </a:lnTo>
                <a:lnTo>
                  <a:pt x="3246" y="762"/>
                </a:lnTo>
                <a:lnTo>
                  <a:pt x="3251" y="760"/>
                </a:lnTo>
                <a:lnTo>
                  <a:pt x="3256" y="757"/>
                </a:lnTo>
                <a:lnTo>
                  <a:pt x="3262" y="755"/>
                </a:lnTo>
                <a:lnTo>
                  <a:pt x="3267" y="754"/>
                </a:lnTo>
                <a:lnTo>
                  <a:pt x="3273" y="752"/>
                </a:lnTo>
                <a:lnTo>
                  <a:pt x="3279" y="752"/>
                </a:lnTo>
                <a:lnTo>
                  <a:pt x="3292" y="751"/>
                </a:lnTo>
                <a:lnTo>
                  <a:pt x="3303" y="751"/>
                </a:lnTo>
                <a:lnTo>
                  <a:pt x="3314" y="753"/>
                </a:lnTo>
                <a:lnTo>
                  <a:pt x="3319" y="755"/>
                </a:lnTo>
                <a:lnTo>
                  <a:pt x="3324" y="756"/>
                </a:lnTo>
                <a:lnTo>
                  <a:pt x="3334" y="761"/>
                </a:lnTo>
                <a:lnTo>
                  <a:pt x="3343" y="766"/>
                </a:lnTo>
                <a:lnTo>
                  <a:pt x="3347" y="770"/>
                </a:lnTo>
                <a:lnTo>
                  <a:pt x="3351" y="773"/>
                </a:lnTo>
                <a:lnTo>
                  <a:pt x="3358" y="781"/>
                </a:lnTo>
                <a:lnTo>
                  <a:pt x="3361" y="786"/>
                </a:lnTo>
                <a:lnTo>
                  <a:pt x="3364" y="791"/>
                </a:lnTo>
                <a:lnTo>
                  <a:pt x="3366" y="796"/>
                </a:lnTo>
                <a:lnTo>
                  <a:pt x="3368" y="801"/>
                </a:lnTo>
                <a:lnTo>
                  <a:pt x="3370" y="807"/>
                </a:lnTo>
                <a:lnTo>
                  <a:pt x="3372" y="813"/>
                </a:lnTo>
                <a:lnTo>
                  <a:pt x="3373" y="819"/>
                </a:lnTo>
                <a:lnTo>
                  <a:pt x="3374" y="826"/>
                </a:lnTo>
                <a:lnTo>
                  <a:pt x="3374" y="833"/>
                </a:lnTo>
                <a:lnTo>
                  <a:pt x="3375" y="841"/>
                </a:lnTo>
                <a:lnTo>
                  <a:pt x="3375" y="854"/>
                </a:lnTo>
                <a:lnTo>
                  <a:pt x="3254" y="854"/>
                </a:lnTo>
                <a:lnTo>
                  <a:pt x="3254" y="859"/>
                </a:lnTo>
                <a:lnTo>
                  <a:pt x="3255" y="863"/>
                </a:lnTo>
                <a:lnTo>
                  <a:pt x="3256" y="868"/>
                </a:lnTo>
                <a:lnTo>
                  <a:pt x="3257" y="872"/>
                </a:lnTo>
                <a:lnTo>
                  <a:pt x="3260" y="879"/>
                </a:lnTo>
                <a:lnTo>
                  <a:pt x="3263" y="882"/>
                </a:lnTo>
                <a:lnTo>
                  <a:pt x="3265" y="885"/>
                </a:lnTo>
                <a:lnTo>
                  <a:pt x="3268" y="888"/>
                </a:lnTo>
                <a:lnTo>
                  <a:pt x="3271" y="890"/>
                </a:lnTo>
                <a:lnTo>
                  <a:pt x="3274" y="892"/>
                </a:lnTo>
                <a:lnTo>
                  <a:pt x="3278" y="894"/>
                </a:lnTo>
                <a:lnTo>
                  <a:pt x="3282" y="895"/>
                </a:lnTo>
                <a:lnTo>
                  <a:pt x="3286" y="896"/>
                </a:lnTo>
                <a:lnTo>
                  <a:pt x="3294" y="897"/>
                </a:lnTo>
                <a:lnTo>
                  <a:pt x="3300" y="896"/>
                </a:lnTo>
                <a:lnTo>
                  <a:pt x="3306" y="895"/>
                </a:lnTo>
                <a:lnTo>
                  <a:pt x="3311" y="894"/>
                </a:lnTo>
                <a:lnTo>
                  <a:pt x="3316" y="892"/>
                </a:lnTo>
                <a:lnTo>
                  <a:pt x="3318" y="890"/>
                </a:lnTo>
                <a:lnTo>
                  <a:pt x="3320" y="889"/>
                </a:lnTo>
                <a:lnTo>
                  <a:pt x="3323" y="885"/>
                </a:lnTo>
                <a:lnTo>
                  <a:pt x="3326" y="881"/>
                </a:lnTo>
                <a:lnTo>
                  <a:pt x="3328" y="876"/>
                </a:lnTo>
                <a:lnTo>
                  <a:pt x="3374" y="879"/>
                </a:lnTo>
                <a:lnTo>
                  <a:pt x="3372" y="885"/>
                </a:lnTo>
                <a:lnTo>
                  <a:pt x="3370" y="891"/>
                </a:lnTo>
                <a:lnTo>
                  <a:pt x="3367" y="896"/>
                </a:lnTo>
                <a:lnTo>
                  <a:pt x="3364" y="901"/>
                </a:lnTo>
                <a:lnTo>
                  <a:pt x="3361" y="906"/>
                </a:lnTo>
                <a:lnTo>
                  <a:pt x="3357" y="911"/>
                </a:lnTo>
                <a:lnTo>
                  <a:pt x="3352" y="915"/>
                </a:lnTo>
                <a:lnTo>
                  <a:pt x="3347" y="919"/>
                </a:lnTo>
                <a:lnTo>
                  <a:pt x="3342" y="922"/>
                </a:lnTo>
                <a:lnTo>
                  <a:pt x="3336" y="925"/>
                </a:lnTo>
                <a:lnTo>
                  <a:pt x="3330" y="928"/>
                </a:lnTo>
                <a:lnTo>
                  <a:pt x="3323" y="930"/>
                </a:lnTo>
                <a:lnTo>
                  <a:pt x="3320" y="930"/>
                </a:lnTo>
                <a:lnTo>
                  <a:pt x="3316" y="931"/>
                </a:lnTo>
                <a:lnTo>
                  <a:pt x="3309" y="932"/>
                </a:lnTo>
                <a:lnTo>
                  <a:pt x="3302" y="933"/>
                </a:lnTo>
                <a:lnTo>
                  <a:pt x="3294" y="933"/>
                </a:lnTo>
                <a:close/>
                <a:moveTo>
                  <a:pt x="3254" y="824"/>
                </a:moveTo>
                <a:lnTo>
                  <a:pt x="3329" y="824"/>
                </a:lnTo>
                <a:lnTo>
                  <a:pt x="3328" y="820"/>
                </a:lnTo>
                <a:lnTo>
                  <a:pt x="3328" y="816"/>
                </a:lnTo>
                <a:lnTo>
                  <a:pt x="3327" y="813"/>
                </a:lnTo>
                <a:lnTo>
                  <a:pt x="3326" y="809"/>
                </a:lnTo>
                <a:lnTo>
                  <a:pt x="3324" y="806"/>
                </a:lnTo>
                <a:lnTo>
                  <a:pt x="3323" y="803"/>
                </a:lnTo>
                <a:lnTo>
                  <a:pt x="3321" y="800"/>
                </a:lnTo>
                <a:lnTo>
                  <a:pt x="3318" y="798"/>
                </a:lnTo>
                <a:lnTo>
                  <a:pt x="3313" y="793"/>
                </a:lnTo>
                <a:lnTo>
                  <a:pt x="3307" y="790"/>
                </a:lnTo>
                <a:lnTo>
                  <a:pt x="3300" y="788"/>
                </a:lnTo>
                <a:lnTo>
                  <a:pt x="3292" y="787"/>
                </a:lnTo>
                <a:lnTo>
                  <a:pt x="3285" y="788"/>
                </a:lnTo>
                <a:lnTo>
                  <a:pt x="3281" y="789"/>
                </a:lnTo>
                <a:lnTo>
                  <a:pt x="3278" y="790"/>
                </a:lnTo>
                <a:lnTo>
                  <a:pt x="3271" y="793"/>
                </a:lnTo>
                <a:lnTo>
                  <a:pt x="3268" y="796"/>
                </a:lnTo>
                <a:lnTo>
                  <a:pt x="3266" y="798"/>
                </a:lnTo>
                <a:lnTo>
                  <a:pt x="3261" y="804"/>
                </a:lnTo>
                <a:lnTo>
                  <a:pt x="3258" y="810"/>
                </a:lnTo>
                <a:lnTo>
                  <a:pt x="3256" y="813"/>
                </a:lnTo>
                <a:lnTo>
                  <a:pt x="3255" y="816"/>
                </a:lnTo>
                <a:lnTo>
                  <a:pt x="3254" y="824"/>
                </a:lnTo>
                <a:close/>
                <a:moveTo>
                  <a:pt x="3409" y="930"/>
                </a:moveTo>
                <a:lnTo>
                  <a:pt x="3409" y="753"/>
                </a:lnTo>
                <a:lnTo>
                  <a:pt x="3457" y="753"/>
                </a:lnTo>
                <a:lnTo>
                  <a:pt x="3457" y="784"/>
                </a:lnTo>
                <a:lnTo>
                  <a:pt x="3461" y="776"/>
                </a:lnTo>
                <a:lnTo>
                  <a:pt x="3465" y="769"/>
                </a:lnTo>
                <a:lnTo>
                  <a:pt x="3470" y="764"/>
                </a:lnTo>
                <a:lnTo>
                  <a:pt x="3475" y="759"/>
                </a:lnTo>
                <a:lnTo>
                  <a:pt x="3478" y="757"/>
                </a:lnTo>
                <a:lnTo>
                  <a:pt x="3481" y="755"/>
                </a:lnTo>
                <a:lnTo>
                  <a:pt x="3487" y="753"/>
                </a:lnTo>
                <a:lnTo>
                  <a:pt x="3494" y="751"/>
                </a:lnTo>
                <a:lnTo>
                  <a:pt x="3501" y="751"/>
                </a:lnTo>
                <a:lnTo>
                  <a:pt x="3509" y="751"/>
                </a:lnTo>
                <a:lnTo>
                  <a:pt x="3517" y="752"/>
                </a:lnTo>
                <a:lnTo>
                  <a:pt x="3517" y="796"/>
                </a:lnTo>
                <a:lnTo>
                  <a:pt x="3513" y="795"/>
                </a:lnTo>
                <a:lnTo>
                  <a:pt x="3507" y="794"/>
                </a:lnTo>
                <a:lnTo>
                  <a:pt x="3496" y="793"/>
                </a:lnTo>
                <a:lnTo>
                  <a:pt x="3488" y="794"/>
                </a:lnTo>
                <a:lnTo>
                  <a:pt x="3485" y="795"/>
                </a:lnTo>
                <a:lnTo>
                  <a:pt x="3481" y="796"/>
                </a:lnTo>
                <a:lnTo>
                  <a:pt x="3478" y="797"/>
                </a:lnTo>
                <a:lnTo>
                  <a:pt x="3475" y="799"/>
                </a:lnTo>
                <a:lnTo>
                  <a:pt x="3472" y="801"/>
                </a:lnTo>
                <a:lnTo>
                  <a:pt x="3469" y="803"/>
                </a:lnTo>
                <a:lnTo>
                  <a:pt x="3465" y="809"/>
                </a:lnTo>
                <a:lnTo>
                  <a:pt x="3463" y="812"/>
                </a:lnTo>
                <a:lnTo>
                  <a:pt x="3461" y="815"/>
                </a:lnTo>
                <a:lnTo>
                  <a:pt x="3460" y="818"/>
                </a:lnTo>
                <a:lnTo>
                  <a:pt x="3459" y="822"/>
                </a:lnTo>
                <a:lnTo>
                  <a:pt x="3459" y="826"/>
                </a:lnTo>
                <a:lnTo>
                  <a:pt x="3459" y="830"/>
                </a:lnTo>
                <a:lnTo>
                  <a:pt x="3459" y="930"/>
                </a:lnTo>
                <a:lnTo>
                  <a:pt x="3409" y="930"/>
                </a:lnTo>
                <a:close/>
                <a:moveTo>
                  <a:pt x="3690" y="804"/>
                </a:moveTo>
                <a:lnTo>
                  <a:pt x="3645" y="806"/>
                </a:lnTo>
                <a:lnTo>
                  <a:pt x="3644" y="802"/>
                </a:lnTo>
                <a:lnTo>
                  <a:pt x="3642" y="798"/>
                </a:lnTo>
                <a:lnTo>
                  <a:pt x="3639" y="795"/>
                </a:lnTo>
                <a:lnTo>
                  <a:pt x="3636" y="792"/>
                </a:lnTo>
                <a:lnTo>
                  <a:pt x="3632" y="789"/>
                </a:lnTo>
                <a:lnTo>
                  <a:pt x="3627" y="787"/>
                </a:lnTo>
                <a:lnTo>
                  <a:pt x="3622" y="786"/>
                </a:lnTo>
                <a:lnTo>
                  <a:pt x="3616" y="786"/>
                </a:lnTo>
                <a:lnTo>
                  <a:pt x="3610" y="786"/>
                </a:lnTo>
                <a:lnTo>
                  <a:pt x="3605" y="787"/>
                </a:lnTo>
                <a:lnTo>
                  <a:pt x="3601" y="788"/>
                </a:lnTo>
                <a:lnTo>
                  <a:pt x="3596" y="790"/>
                </a:lnTo>
                <a:lnTo>
                  <a:pt x="3593" y="793"/>
                </a:lnTo>
                <a:lnTo>
                  <a:pt x="3591" y="796"/>
                </a:lnTo>
                <a:lnTo>
                  <a:pt x="3589" y="799"/>
                </a:lnTo>
                <a:lnTo>
                  <a:pt x="3589" y="803"/>
                </a:lnTo>
                <a:lnTo>
                  <a:pt x="3589" y="806"/>
                </a:lnTo>
                <a:lnTo>
                  <a:pt x="3590" y="809"/>
                </a:lnTo>
                <a:lnTo>
                  <a:pt x="3591" y="811"/>
                </a:lnTo>
                <a:lnTo>
                  <a:pt x="3594" y="814"/>
                </a:lnTo>
                <a:lnTo>
                  <a:pt x="3597" y="816"/>
                </a:lnTo>
                <a:lnTo>
                  <a:pt x="3601" y="818"/>
                </a:lnTo>
                <a:lnTo>
                  <a:pt x="3605" y="819"/>
                </a:lnTo>
                <a:lnTo>
                  <a:pt x="3611" y="821"/>
                </a:lnTo>
                <a:lnTo>
                  <a:pt x="3643" y="827"/>
                </a:lnTo>
                <a:lnTo>
                  <a:pt x="3649" y="829"/>
                </a:lnTo>
                <a:lnTo>
                  <a:pt x="3655" y="830"/>
                </a:lnTo>
                <a:lnTo>
                  <a:pt x="3660" y="832"/>
                </a:lnTo>
                <a:lnTo>
                  <a:pt x="3665" y="834"/>
                </a:lnTo>
                <a:lnTo>
                  <a:pt x="3674" y="839"/>
                </a:lnTo>
                <a:lnTo>
                  <a:pt x="3681" y="844"/>
                </a:lnTo>
                <a:lnTo>
                  <a:pt x="3684" y="848"/>
                </a:lnTo>
                <a:lnTo>
                  <a:pt x="3687" y="851"/>
                </a:lnTo>
                <a:lnTo>
                  <a:pt x="3689" y="854"/>
                </a:lnTo>
                <a:lnTo>
                  <a:pt x="3691" y="858"/>
                </a:lnTo>
                <a:lnTo>
                  <a:pt x="3693" y="866"/>
                </a:lnTo>
                <a:lnTo>
                  <a:pt x="3694" y="870"/>
                </a:lnTo>
                <a:lnTo>
                  <a:pt x="3694" y="875"/>
                </a:lnTo>
                <a:lnTo>
                  <a:pt x="3694" y="879"/>
                </a:lnTo>
                <a:lnTo>
                  <a:pt x="3694" y="883"/>
                </a:lnTo>
                <a:lnTo>
                  <a:pt x="3693" y="888"/>
                </a:lnTo>
                <a:lnTo>
                  <a:pt x="3692" y="891"/>
                </a:lnTo>
                <a:lnTo>
                  <a:pt x="3690" y="895"/>
                </a:lnTo>
                <a:lnTo>
                  <a:pt x="3688" y="899"/>
                </a:lnTo>
                <a:lnTo>
                  <a:pt x="3686" y="902"/>
                </a:lnTo>
                <a:lnTo>
                  <a:pt x="3684" y="906"/>
                </a:lnTo>
                <a:lnTo>
                  <a:pt x="3678" y="912"/>
                </a:lnTo>
                <a:lnTo>
                  <a:pt x="3672" y="917"/>
                </a:lnTo>
                <a:lnTo>
                  <a:pt x="3664" y="922"/>
                </a:lnTo>
                <a:lnTo>
                  <a:pt x="3656" y="926"/>
                </a:lnTo>
                <a:lnTo>
                  <a:pt x="3647" y="929"/>
                </a:lnTo>
                <a:lnTo>
                  <a:pt x="3637" y="931"/>
                </a:lnTo>
                <a:lnTo>
                  <a:pt x="3627" y="933"/>
                </a:lnTo>
                <a:lnTo>
                  <a:pt x="3615" y="933"/>
                </a:lnTo>
                <a:lnTo>
                  <a:pt x="3607" y="933"/>
                </a:lnTo>
                <a:lnTo>
                  <a:pt x="3599" y="932"/>
                </a:lnTo>
                <a:lnTo>
                  <a:pt x="3591" y="931"/>
                </a:lnTo>
                <a:lnTo>
                  <a:pt x="3584" y="930"/>
                </a:lnTo>
                <a:lnTo>
                  <a:pt x="3577" y="928"/>
                </a:lnTo>
                <a:lnTo>
                  <a:pt x="3571" y="925"/>
                </a:lnTo>
                <a:lnTo>
                  <a:pt x="3565" y="922"/>
                </a:lnTo>
                <a:lnTo>
                  <a:pt x="3560" y="919"/>
                </a:lnTo>
                <a:lnTo>
                  <a:pt x="3555" y="915"/>
                </a:lnTo>
                <a:lnTo>
                  <a:pt x="3550" y="911"/>
                </a:lnTo>
                <a:lnTo>
                  <a:pt x="3546" y="906"/>
                </a:lnTo>
                <a:lnTo>
                  <a:pt x="3543" y="901"/>
                </a:lnTo>
                <a:lnTo>
                  <a:pt x="3540" y="896"/>
                </a:lnTo>
                <a:lnTo>
                  <a:pt x="3538" y="891"/>
                </a:lnTo>
                <a:lnTo>
                  <a:pt x="3536" y="885"/>
                </a:lnTo>
                <a:lnTo>
                  <a:pt x="3535" y="879"/>
                </a:lnTo>
                <a:lnTo>
                  <a:pt x="3584" y="876"/>
                </a:lnTo>
                <a:lnTo>
                  <a:pt x="3585" y="881"/>
                </a:lnTo>
                <a:lnTo>
                  <a:pt x="3587" y="886"/>
                </a:lnTo>
                <a:lnTo>
                  <a:pt x="3590" y="889"/>
                </a:lnTo>
                <a:lnTo>
                  <a:pt x="3594" y="892"/>
                </a:lnTo>
                <a:lnTo>
                  <a:pt x="3599" y="895"/>
                </a:lnTo>
                <a:lnTo>
                  <a:pt x="3604" y="897"/>
                </a:lnTo>
                <a:lnTo>
                  <a:pt x="3609" y="898"/>
                </a:lnTo>
                <a:lnTo>
                  <a:pt x="3616" y="898"/>
                </a:lnTo>
                <a:lnTo>
                  <a:pt x="3622" y="898"/>
                </a:lnTo>
                <a:lnTo>
                  <a:pt x="3627" y="897"/>
                </a:lnTo>
                <a:lnTo>
                  <a:pt x="3632" y="895"/>
                </a:lnTo>
                <a:lnTo>
                  <a:pt x="3634" y="894"/>
                </a:lnTo>
                <a:lnTo>
                  <a:pt x="3636" y="893"/>
                </a:lnTo>
                <a:lnTo>
                  <a:pt x="3640" y="890"/>
                </a:lnTo>
                <a:lnTo>
                  <a:pt x="3642" y="887"/>
                </a:lnTo>
                <a:lnTo>
                  <a:pt x="3643" y="886"/>
                </a:lnTo>
                <a:lnTo>
                  <a:pt x="3644" y="884"/>
                </a:lnTo>
                <a:lnTo>
                  <a:pt x="3644" y="880"/>
                </a:lnTo>
                <a:lnTo>
                  <a:pt x="3644" y="877"/>
                </a:lnTo>
                <a:lnTo>
                  <a:pt x="3643" y="874"/>
                </a:lnTo>
                <a:lnTo>
                  <a:pt x="3641" y="871"/>
                </a:lnTo>
                <a:lnTo>
                  <a:pt x="3639" y="869"/>
                </a:lnTo>
                <a:lnTo>
                  <a:pt x="3635" y="867"/>
                </a:lnTo>
                <a:lnTo>
                  <a:pt x="3631" y="865"/>
                </a:lnTo>
                <a:lnTo>
                  <a:pt x="3627" y="864"/>
                </a:lnTo>
                <a:lnTo>
                  <a:pt x="3622" y="862"/>
                </a:lnTo>
                <a:lnTo>
                  <a:pt x="3591" y="856"/>
                </a:lnTo>
                <a:lnTo>
                  <a:pt x="3585" y="855"/>
                </a:lnTo>
                <a:lnTo>
                  <a:pt x="3579" y="853"/>
                </a:lnTo>
                <a:lnTo>
                  <a:pt x="3569" y="849"/>
                </a:lnTo>
                <a:lnTo>
                  <a:pt x="3564" y="847"/>
                </a:lnTo>
                <a:lnTo>
                  <a:pt x="3560" y="844"/>
                </a:lnTo>
                <a:lnTo>
                  <a:pt x="3556" y="842"/>
                </a:lnTo>
                <a:lnTo>
                  <a:pt x="3553" y="839"/>
                </a:lnTo>
                <a:lnTo>
                  <a:pt x="3550" y="835"/>
                </a:lnTo>
                <a:lnTo>
                  <a:pt x="3547" y="832"/>
                </a:lnTo>
                <a:lnTo>
                  <a:pt x="3545" y="828"/>
                </a:lnTo>
                <a:lnTo>
                  <a:pt x="3543" y="824"/>
                </a:lnTo>
                <a:lnTo>
                  <a:pt x="3542" y="820"/>
                </a:lnTo>
                <a:lnTo>
                  <a:pt x="3541" y="815"/>
                </a:lnTo>
                <a:lnTo>
                  <a:pt x="3540" y="811"/>
                </a:lnTo>
                <a:lnTo>
                  <a:pt x="3540" y="806"/>
                </a:lnTo>
                <a:lnTo>
                  <a:pt x="3540" y="800"/>
                </a:lnTo>
                <a:lnTo>
                  <a:pt x="3541" y="794"/>
                </a:lnTo>
                <a:lnTo>
                  <a:pt x="3543" y="788"/>
                </a:lnTo>
                <a:lnTo>
                  <a:pt x="3545" y="783"/>
                </a:lnTo>
                <a:lnTo>
                  <a:pt x="3548" y="778"/>
                </a:lnTo>
                <a:lnTo>
                  <a:pt x="3551" y="774"/>
                </a:lnTo>
                <a:lnTo>
                  <a:pt x="3556" y="769"/>
                </a:lnTo>
                <a:lnTo>
                  <a:pt x="3560" y="766"/>
                </a:lnTo>
                <a:lnTo>
                  <a:pt x="3566" y="762"/>
                </a:lnTo>
                <a:lnTo>
                  <a:pt x="3572" y="759"/>
                </a:lnTo>
                <a:lnTo>
                  <a:pt x="3578" y="757"/>
                </a:lnTo>
                <a:lnTo>
                  <a:pt x="3584" y="754"/>
                </a:lnTo>
                <a:lnTo>
                  <a:pt x="3588" y="754"/>
                </a:lnTo>
                <a:lnTo>
                  <a:pt x="3591" y="753"/>
                </a:lnTo>
                <a:lnTo>
                  <a:pt x="3599" y="752"/>
                </a:lnTo>
                <a:lnTo>
                  <a:pt x="3607" y="751"/>
                </a:lnTo>
                <a:lnTo>
                  <a:pt x="3615" y="751"/>
                </a:lnTo>
                <a:lnTo>
                  <a:pt x="3623" y="751"/>
                </a:lnTo>
                <a:lnTo>
                  <a:pt x="3631" y="752"/>
                </a:lnTo>
                <a:lnTo>
                  <a:pt x="3638" y="753"/>
                </a:lnTo>
                <a:lnTo>
                  <a:pt x="3645" y="754"/>
                </a:lnTo>
                <a:lnTo>
                  <a:pt x="3651" y="756"/>
                </a:lnTo>
                <a:lnTo>
                  <a:pt x="3657" y="759"/>
                </a:lnTo>
                <a:lnTo>
                  <a:pt x="3663" y="762"/>
                </a:lnTo>
                <a:lnTo>
                  <a:pt x="3668" y="765"/>
                </a:lnTo>
                <a:lnTo>
                  <a:pt x="3672" y="769"/>
                </a:lnTo>
                <a:lnTo>
                  <a:pt x="3676" y="773"/>
                </a:lnTo>
                <a:lnTo>
                  <a:pt x="3680" y="777"/>
                </a:lnTo>
                <a:lnTo>
                  <a:pt x="3683" y="782"/>
                </a:lnTo>
                <a:lnTo>
                  <a:pt x="3685" y="787"/>
                </a:lnTo>
                <a:lnTo>
                  <a:pt x="3688" y="792"/>
                </a:lnTo>
                <a:lnTo>
                  <a:pt x="3689" y="798"/>
                </a:lnTo>
                <a:lnTo>
                  <a:pt x="3690" y="804"/>
                </a:lnTo>
                <a:close/>
                <a:moveTo>
                  <a:pt x="3751" y="730"/>
                </a:moveTo>
                <a:lnTo>
                  <a:pt x="3746" y="730"/>
                </a:lnTo>
                <a:lnTo>
                  <a:pt x="3741" y="729"/>
                </a:lnTo>
                <a:lnTo>
                  <a:pt x="3736" y="726"/>
                </a:lnTo>
                <a:lnTo>
                  <a:pt x="3732" y="723"/>
                </a:lnTo>
                <a:lnTo>
                  <a:pt x="3729" y="719"/>
                </a:lnTo>
                <a:lnTo>
                  <a:pt x="3726" y="715"/>
                </a:lnTo>
                <a:lnTo>
                  <a:pt x="3725" y="710"/>
                </a:lnTo>
                <a:lnTo>
                  <a:pt x="3724" y="705"/>
                </a:lnTo>
                <a:lnTo>
                  <a:pt x="3725" y="701"/>
                </a:lnTo>
                <a:lnTo>
                  <a:pt x="3726" y="696"/>
                </a:lnTo>
                <a:lnTo>
                  <a:pt x="3729" y="692"/>
                </a:lnTo>
                <a:lnTo>
                  <a:pt x="3732" y="688"/>
                </a:lnTo>
                <a:lnTo>
                  <a:pt x="3736" y="685"/>
                </a:lnTo>
                <a:lnTo>
                  <a:pt x="3741" y="683"/>
                </a:lnTo>
                <a:lnTo>
                  <a:pt x="3746" y="681"/>
                </a:lnTo>
                <a:lnTo>
                  <a:pt x="3751" y="681"/>
                </a:lnTo>
                <a:lnTo>
                  <a:pt x="3756" y="681"/>
                </a:lnTo>
                <a:lnTo>
                  <a:pt x="3761" y="683"/>
                </a:lnTo>
                <a:lnTo>
                  <a:pt x="3765" y="685"/>
                </a:lnTo>
                <a:lnTo>
                  <a:pt x="3770" y="688"/>
                </a:lnTo>
                <a:lnTo>
                  <a:pt x="3773" y="692"/>
                </a:lnTo>
                <a:lnTo>
                  <a:pt x="3775" y="696"/>
                </a:lnTo>
                <a:lnTo>
                  <a:pt x="3777" y="701"/>
                </a:lnTo>
                <a:lnTo>
                  <a:pt x="3777" y="705"/>
                </a:lnTo>
                <a:lnTo>
                  <a:pt x="3777" y="710"/>
                </a:lnTo>
                <a:lnTo>
                  <a:pt x="3775" y="715"/>
                </a:lnTo>
                <a:lnTo>
                  <a:pt x="3773" y="719"/>
                </a:lnTo>
                <a:lnTo>
                  <a:pt x="3770" y="723"/>
                </a:lnTo>
                <a:lnTo>
                  <a:pt x="3765" y="726"/>
                </a:lnTo>
                <a:lnTo>
                  <a:pt x="3761" y="729"/>
                </a:lnTo>
                <a:lnTo>
                  <a:pt x="3756" y="730"/>
                </a:lnTo>
                <a:lnTo>
                  <a:pt x="3751" y="730"/>
                </a:lnTo>
                <a:close/>
                <a:moveTo>
                  <a:pt x="3726" y="753"/>
                </a:moveTo>
                <a:lnTo>
                  <a:pt x="3775" y="753"/>
                </a:lnTo>
                <a:lnTo>
                  <a:pt x="3775" y="930"/>
                </a:lnTo>
                <a:lnTo>
                  <a:pt x="3726" y="930"/>
                </a:lnTo>
                <a:lnTo>
                  <a:pt x="3726" y="753"/>
                </a:lnTo>
                <a:close/>
                <a:moveTo>
                  <a:pt x="3908" y="753"/>
                </a:moveTo>
                <a:lnTo>
                  <a:pt x="3908" y="790"/>
                </a:lnTo>
                <a:lnTo>
                  <a:pt x="3874" y="790"/>
                </a:lnTo>
                <a:lnTo>
                  <a:pt x="3874" y="876"/>
                </a:lnTo>
                <a:lnTo>
                  <a:pt x="3874" y="880"/>
                </a:lnTo>
                <a:lnTo>
                  <a:pt x="3875" y="884"/>
                </a:lnTo>
                <a:lnTo>
                  <a:pt x="3876" y="886"/>
                </a:lnTo>
                <a:lnTo>
                  <a:pt x="3877" y="887"/>
                </a:lnTo>
                <a:lnTo>
                  <a:pt x="3879" y="889"/>
                </a:lnTo>
                <a:lnTo>
                  <a:pt x="3881" y="891"/>
                </a:lnTo>
                <a:lnTo>
                  <a:pt x="3884" y="892"/>
                </a:lnTo>
                <a:lnTo>
                  <a:pt x="3887" y="893"/>
                </a:lnTo>
                <a:lnTo>
                  <a:pt x="3891" y="893"/>
                </a:lnTo>
                <a:lnTo>
                  <a:pt x="3899" y="892"/>
                </a:lnTo>
                <a:lnTo>
                  <a:pt x="3904" y="891"/>
                </a:lnTo>
                <a:lnTo>
                  <a:pt x="3912" y="928"/>
                </a:lnTo>
                <a:lnTo>
                  <a:pt x="3901" y="930"/>
                </a:lnTo>
                <a:lnTo>
                  <a:pt x="3893" y="932"/>
                </a:lnTo>
                <a:lnTo>
                  <a:pt x="3884" y="932"/>
                </a:lnTo>
                <a:lnTo>
                  <a:pt x="3878" y="932"/>
                </a:lnTo>
                <a:lnTo>
                  <a:pt x="3871" y="932"/>
                </a:lnTo>
                <a:lnTo>
                  <a:pt x="3866" y="931"/>
                </a:lnTo>
                <a:lnTo>
                  <a:pt x="3860" y="930"/>
                </a:lnTo>
                <a:lnTo>
                  <a:pt x="3855" y="928"/>
                </a:lnTo>
                <a:lnTo>
                  <a:pt x="3850" y="926"/>
                </a:lnTo>
                <a:lnTo>
                  <a:pt x="3845" y="924"/>
                </a:lnTo>
                <a:lnTo>
                  <a:pt x="3841" y="921"/>
                </a:lnTo>
                <a:lnTo>
                  <a:pt x="3837" y="917"/>
                </a:lnTo>
                <a:lnTo>
                  <a:pt x="3834" y="914"/>
                </a:lnTo>
                <a:lnTo>
                  <a:pt x="3831" y="909"/>
                </a:lnTo>
                <a:lnTo>
                  <a:pt x="3829" y="905"/>
                </a:lnTo>
                <a:lnTo>
                  <a:pt x="3827" y="900"/>
                </a:lnTo>
                <a:lnTo>
                  <a:pt x="3826" y="894"/>
                </a:lnTo>
                <a:lnTo>
                  <a:pt x="3825" y="888"/>
                </a:lnTo>
                <a:lnTo>
                  <a:pt x="3825" y="882"/>
                </a:lnTo>
                <a:lnTo>
                  <a:pt x="3825" y="790"/>
                </a:lnTo>
                <a:lnTo>
                  <a:pt x="3801" y="790"/>
                </a:lnTo>
                <a:lnTo>
                  <a:pt x="3801" y="753"/>
                </a:lnTo>
                <a:lnTo>
                  <a:pt x="3825" y="753"/>
                </a:lnTo>
                <a:lnTo>
                  <a:pt x="3825" y="711"/>
                </a:lnTo>
                <a:lnTo>
                  <a:pt x="3874" y="711"/>
                </a:lnTo>
                <a:lnTo>
                  <a:pt x="3874" y="753"/>
                </a:lnTo>
                <a:lnTo>
                  <a:pt x="3908" y="753"/>
                </a:lnTo>
                <a:close/>
                <a:moveTo>
                  <a:pt x="3974" y="996"/>
                </a:moveTo>
                <a:lnTo>
                  <a:pt x="3965" y="996"/>
                </a:lnTo>
                <a:lnTo>
                  <a:pt x="3956" y="995"/>
                </a:lnTo>
                <a:lnTo>
                  <a:pt x="3949" y="993"/>
                </a:lnTo>
                <a:lnTo>
                  <a:pt x="3943" y="991"/>
                </a:lnTo>
                <a:lnTo>
                  <a:pt x="3954" y="954"/>
                </a:lnTo>
                <a:lnTo>
                  <a:pt x="3960" y="956"/>
                </a:lnTo>
                <a:lnTo>
                  <a:pt x="3966" y="957"/>
                </a:lnTo>
                <a:lnTo>
                  <a:pt x="3971" y="957"/>
                </a:lnTo>
                <a:lnTo>
                  <a:pt x="3976" y="957"/>
                </a:lnTo>
                <a:lnTo>
                  <a:pt x="3978" y="956"/>
                </a:lnTo>
                <a:lnTo>
                  <a:pt x="3980" y="955"/>
                </a:lnTo>
                <a:lnTo>
                  <a:pt x="3984" y="952"/>
                </a:lnTo>
                <a:lnTo>
                  <a:pt x="3987" y="948"/>
                </a:lnTo>
                <a:lnTo>
                  <a:pt x="3990" y="942"/>
                </a:lnTo>
                <a:lnTo>
                  <a:pt x="3993" y="935"/>
                </a:lnTo>
                <a:lnTo>
                  <a:pt x="3930" y="753"/>
                </a:lnTo>
                <a:lnTo>
                  <a:pt x="3981" y="753"/>
                </a:lnTo>
                <a:lnTo>
                  <a:pt x="4018" y="883"/>
                </a:lnTo>
                <a:lnTo>
                  <a:pt x="4056" y="753"/>
                </a:lnTo>
                <a:lnTo>
                  <a:pt x="4108" y="753"/>
                </a:lnTo>
                <a:lnTo>
                  <a:pt x="4040" y="949"/>
                </a:lnTo>
                <a:lnTo>
                  <a:pt x="4035" y="959"/>
                </a:lnTo>
                <a:lnTo>
                  <a:pt x="4033" y="964"/>
                </a:lnTo>
                <a:lnTo>
                  <a:pt x="4030" y="968"/>
                </a:lnTo>
                <a:lnTo>
                  <a:pt x="4024" y="976"/>
                </a:lnTo>
                <a:lnTo>
                  <a:pt x="4017" y="983"/>
                </a:lnTo>
                <a:lnTo>
                  <a:pt x="4013" y="986"/>
                </a:lnTo>
                <a:lnTo>
                  <a:pt x="4008" y="989"/>
                </a:lnTo>
                <a:lnTo>
                  <a:pt x="4003" y="991"/>
                </a:lnTo>
                <a:lnTo>
                  <a:pt x="3998" y="993"/>
                </a:lnTo>
                <a:lnTo>
                  <a:pt x="3993" y="994"/>
                </a:lnTo>
                <a:lnTo>
                  <a:pt x="3987" y="995"/>
                </a:lnTo>
                <a:lnTo>
                  <a:pt x="3980" y="996"/>
                </a:lnTo>
                <a:lnTo>
                  <a:pt x="3974" y="996"/>
                </a:lnTo>
                <a:close/>
                <a:moveTo>
                  <a:pt x="1623" y="590"/>
                </a:moveTo>
                <a:lnTo>
                  <a:pt x="1569" y="590"/>
                </a:lnTo>
                <a:lnTo>
                  <a:pt x="1651" y="354"/>
                </a:lnTo>
                <a:lnTo>
                  <a:pt x="1715" y="354"/>
                </a:lnTo>
                <a:lnTo>
                  <a:pt x="1797" y="590"/>
                </a:lnTo>
                <a:lnTo>
                  <a:pt x="1743" y="590"/>
                </a:lnTo>
                <a:lnTo>
                  <a:pt x="1726" y="536"/>
                </a:lnTo>
                <a:lnTo>
                  <a:pt x="1641" y="536"/>
                </a:lnTo>
                <a:lnTo>
                  <a:pt x="1623" y="590"/>
                </a:lnTo>
                <a:close/>
                <a:moveTo>
                  <a:pt x="1653" y="497"/>
                </a:moveTo>
                <a:lnTo>
                  <a:pt x="1713" y="497"/>
                </a:lnTo>
                <a:lnTo>
                  <a:pt x="1684" y="408"/>
                </a:lnTo>
                <a:lnTo>
                  <a:pt x="1653" y="497"/>
                </a:lnTo>
                <a:close/>
                <a:moveTo>
                  <a:pt x="1874" y="593"/>
                </a:moveTo>
                <a:lnTo>
                  <a:pt x="1867" y="593"/>
                </a:lnTo>
                <a:lnTo>
                  <a:pt x="1861" y="592"/>
                </a:lnTo>
                <a:lnTo>
                  <a:pt x="1856" y="591"/>
                </a:lnTo>
                <a:lnTo>
                  <a:pt x="1850" y="590"/>
                </a:lnTo>
                <a:lnTo>
                  <a:pt x="1845" y="588"/>
                </a:lnTo>
                <a:lnTo>
                  <a:pt x="1840" y="586"/>
                </a:lnTo>
                <a:lnTo>
                  <a:pt x="1836" y="583"/>
                </a:lnTo>
                <a:lnTo>
                  <a:pt x="1832" y="580"/>
                </a:lnTo>
                <a:lnTo>
                  <a:pt x="1828" y="576"/>
                </a:lnTo>
                <a:lnTo>
                  <a:pt x="1824" y="572"/>
                </a:lnTo>
                <a:lnTo>
                  <a:pt x="1821" y="568"/>
                </a:lnTo>
                <a:lnTo>
                  <a:pt x="1820" y="566"/>
                </a:lnTo>
                <a:lnTo>
                  <a:pt x="1819" y="563"/>
                </a:lnTo>
                <a:lnTo>
                  <a:pt x="1817" y="558"/>
                </a:lnTo>
                <a:lnTo>
                  <a:pt x="1816" y="553"/>
                </a:lnTo>
                <a:lnTo>
                  <a:pt x="1815" y="547"/>
                </a:lnTo>
                <a:lnTo>
                  <a:pt x="1815" y="540"/>
                </a:lnTo>
                <a:lnTo>
                  <a:pt x="1815" y="531"/>
                </a:lnTo>
                <a:lnTo>
                  <a:pt x="1817" y="523"/>
                </a:lnTo>
                <a:lnTo>
                  <a:pt x="1818" y="519"/>
                </a:lnTo>
                <a:lnTo>
                  <a:pt x="1820" y="515"/>
                </a:lnTo>
                <a:lnTo>
                  <a:pt x="1824" y="509"/>
                </a:lnTo>
                <a:lnTo>
                  <a:pt x="1827" y="507"/>
                </a:lnTo>
                <a:lnTo>
                  <a:pt x="1829" y="504"/>
                </a:lnTo>
                <a:lnTo>
                  <a:pt x="1832" y="502"/>
                </a:lnTo>
                <a:lnTo>
                  <a:pt x="1835" y="499"/>
                </a:lnTo>
                <a:lnTo>
                  <a:pt x="1838" y="497"/>
                </a:lnTo>
                <a:lnTo>
                  <a:pt x="1841" y="496"/>
                </a:lnTo>
                <a:lnTo>
                  <a:pt x="1845" y="494"/>
                </a:lnTo>
                <a:lnTo>
                  <a:pt x="1849" y="493"/>
                </a:lnTo>
                <a:lnTo>
                  <a:pt x="1856" y="490"/>
                </a:lnTo>
                <a:lnTo>
                  <a:pt x="1864" y="488"/>
                </a:lnTo>
                <a:lnTo>
                  <a:pt x="1873" y="487"/>
                </a:lnTo>
                <a:lnTo>
                  <a:pt x="1881" y="486"/>
                </a:lnTo>
                <a:lnTo>
                  <a:pt x="1901" y="484"/>
                </a:lnTo>
                <a:lnTo>
                  <a:pt x="1908" y="482"/>
                </a:lnTo>
                <a:lnTo>
                  <a:pt x="1914" y="481"/>
                </a:lnTo>
                <a:lnTo>
                  <a:pt x="1918" y="479"/>
                </a:lnTo>
                <a:lnTo>
                  <a:pt x="1920" y="478"/>
                </a:lnTo>
                <a:lnTo>
                  <a:pt x="1922" y="477"/>
                </a:lnTo>
                <a:lnTo>
                  <a:pt x="1923" y="476"/>
                </a:lnTo>
                <a:lnTo>
                  <a:pt x="1923" y="474"/>
                </a:lnTo>
                <a:lnTo>
                  <a:pt x="1924" y="472"/>
                </a:lnTo>
                <a:lnTo>
                  <a:pt x="1924" y="470"/>
                </a:lnTo>
                <a:lnTo>
                  <a:pt x="1924" y="464"/>
                </a:lnTo>
                <a:lnTo>
                  <a:pt x="1922" y="460"/>
                </a:lnTo>
                <a:lnTo>
                  <a:pt x="1921" y="458"/>
                </a:lnTo>
                <a:lnTo>
                  <a:pt x="1920" y="456"/>
                </a:lnTo>
                <a:lnTo>
                  <a:pt x="1919" y="454"/>
                </a:lnTo>
                <a:lnTo>
                  <a:pt x="1917" y="452"/>
                </a:lnTo>
                <a:lnTo>
                  <a:pt x="1913" y="450"/>
                </a:lnTo>
                <a:lnTo>
                  <a:pt x="1909" y="448"/>
                </a:lnTo>
                <a:lnTo>
                  <a:pt x="1904" y="447"/>
                </a:lnTo>
                <a:lnTo>
                  <a:pt x="1898" y="446"/>
                </a:lnTo>
                <a:lnTo>
                  <a:pt x="1892" y="447"/>
                </a:lnTo>
                <a:lnTo>
                  <a:pt x="1886" y="448"/>
                </a:lnTo>
                <a:lnTo>
                  <a:pt x="1881" y="450"/>
                </a:lnTo>
                <a:lnTo>
                  <a:pt x="1877" y="452"/>
                </a:lnTo>
                <a:lnTo>
                  <a:pt x="1873" y="455"/>
                </a:lnTo>
                <a:lnTo>
                  <a:pt x="1870" y="459"/>
                </a:lnTo>
                <a:lnTo>
                  <a:pt x="1868" y="463"/>
                </a:lnTo>
                <a:lnTo>
                  <a:pt x="1867" y="465"/>
                </a:lnTo>
                <a:lnTo>
                  <a:pt x="1866" y="467"/>
                </a:lnTo>
                <a:lnTo>
                  <a:pt x="1821" y="463"/>
                </a:lnTo>
                <a:lnTo>
                  <a:pt x="1823" y="457"/>
                </a:lnTo>
                <a:lnTo>
                  <a:pt x="1825" y="452"/>
                </a:lnTo>
                <a:lnTo>
                  <a:pt x="1827" y="446"/>
                </a:lnTo>
                <a:lnTo>
                  <a:pt x="1830" y="441"/>
                </a:lnTo>
                <a:lnTo>
                  <a:pt x="1833" y="437"/>
                </a:lnTo>
                <a:lnTo>
                  <a:pt x="1837" y="432"/>
                </a:lnTo>
                <a:lnTo>
                  <a:pt x="1841" y="428"/>
                </a:lnTo>
                <a:lnTo>
                  <a:pt x="1846" y="425"/>
                </a:lnTo>
                <a:lnTo>
                  <a:pt x="1851" y="421"/>
                </a:lnTo>
                <a:lnTo>
                  <a:pt x="1857" y="419"/>
                </a:lnTo>
                <a:lnTo>
                  <a:pt x="1863" y="416"/>
                </a:lnTo>
                <a:lnTo>
                  <a:pt x="1869" y="414"/>
                </a:lnTo>
                <a:lnTo>
                  <a:pt x="1876" y="413"/>
                </a:lnTo>
                <a:lnTo>
                  <a:pt x="1883" y="412"/>
                </a:lnTo>
                <a:lnTo>
                  <a:pt x="1890" y="411"/>
                </a:lnTo>
                <a:lnTo>
                  <a:pt x="1898" y="411"/>
                </a:lnTo>
                <a:lnTo>
                  <a:pt x="1908" y="411"/>
                </a:lnTo>
                <a:lnTo>
                  <a:pt x="1917" y="412"/>
                </a:lnTo>
                <a:lnTo>
                  <a:pt x="1926" y="414"/>
                </a:lnTo>
                <a:lnTo>
                  <a:pt x="1935" y="417"/>
                </a:lnTo>
                <a:lnTo>
                  <a:pt x="1943" y="420"/>
                </a:lnTo>
                <a:lnTo>
                  <a:pt x="1947" y="422"/>
                </a:lnTo>
                <a:lnTo>
                  <a:pt x="1950" y="425"/>
                </a:lnTo>
                <a:lnTo>
                  <a:pt x="1957" y="430"/>
                </a:lnTo>
                <a:lnTo>
                  <a:pt x="1963" y="436"/>
                </a:lnTo>
                <a:lnTo>
                  <a:pt x="1965" y="440"/>
                </a:lnTo>
                <a:lnTo>
                  <a:pt x="1967" y="443"/>
                </a:lnTo>
                <a:lnTo>
                  <a:pt x="1969" y="447"/>
                </a:lnTo>
                <a:lnTo>
                  <a:pt x="1970" y="451"/>
                </a:lnTo>
                <a:lnTo>
                  <a:pt x="1972" y="456"/>
                </a:lnTo>
                <a:lnTo>
                  <a:pt x="1972" y="460"/>
                </a:lnTo>
                <a:lnTo>
                  <a:pt x="1973" y="465"/>
                </a:lnTo>
                <a:lnTo>
                  <a:pt x="1973" y="470"/>
                </a:lnTo>
                <a:lnTo>
                  <a:pt x="1973" y="590"/>
                </a:lnTo>
                <a:lnTo>
                  <a:pt x="1927" y="590"/>
                </a:lnTo>
                <a:lnTo>
                  <a:pt x="1927" y="565"/>
                </a:lnTo>
                <a:lnTo>
                  <a:pt x="1922" y="571"/>
                </a:lnTo>
                <a:lnTo>
                  <a:pt x="1917" y="576"/>
                </a:lnTo>
                <a:lnTo>
                  <a:pt x="1912" y="581"/>
                </a:lnTo>
                <a:lnTo>
                  <a:pt x="1906" y="585"/>
                </a:lnTo>
                <a:lnTo>
                  <a:pt x="1899" y="589"/>
                </a:lnTo>
                <a:lnTo>
                  <a:pt x="1891" y="591"/>
                </a:lnTo>
                <a:lnTo>
                  <a:pt x="1887" y="592"/>
                </a:lnTo>
                <a:lnTo>
                  <a:pt x="1883" y="592"/>
                </a:lnTo>
                <a:lnTo>
                  <a:pt x="1874" y="593"/>
                </a:lnTo>
                <a:close/>
                <a:moveTo>
                  <a:pt x="1888" y="559"/>
                </a:moveTo>
                <a:lnTo>
                  <a:pt x="1895" y="559"/>
                </a:lnTo>
                <a:lnTo>
                  <a:pt x="1902" y="557"/>
                </a:lnTo>
                <a:lnTo>
                  <a:pt x="1905" y="556"/>
                </a:lnTo>
                <a:lnTo>
                  <a:pt x="1908" y="554"/>
                </a:lnTo>
                <a:lnTo>
                  <a:pt x="1914" y="550"/>
                </a:lnTo>
                <a:lnTo>
                  <a:pt x="1916" y="547"/>
                </a:lnTo>
                <a:lnTo>
                  <a:pt x="1919" y="545"/>
                </a:lnTo>
                <a:lnTo>
                  <a:pt x="1922" y="539"/>
                </a:lnTo>
                <a:lnTo>
                  <a:pt x="1924" y="533"/>
                </a:lnTo>
                <a:lnTo>
                  <a:pt x="1924" y="530"/>
                </a:lnTo>
                <a:lnTo>
                  <a:pt x="1924" y="527"/>
                </a:lnTo>
                <a:lnTo>
                  <a:pt x="1924" y="508"/>
                </a:lnTo>
                <a:lnTo>
                  <a:pt x="1921" y="510"/>
                </a:lnTo>
                <a:lnTo>
                  <a:pt x="1915" y="511"/>
                </a:lnTo>
                <a:lnTo>
                  <a:pt x="1903" y="514"/>
                </a:lnTo>
                <a:lnTo>
                  <a:pt x="1890" y="516"/>
                </a:lnTo>
                <a:lnTo>
                  <a:pt x="1884" y="517"/>
                </a:lnTo>
                <a:lnTo>
                  <a:pt x="1879" y="518"/>
                </a:lnTo>
                <a:lnTo>
                  <a:pt x="1874" y="520"/>
                </a:lnTo>
                <a:lnTo>
                  <a:pt x="1870" y="523"/>
                </a:lnTo>
                <a:lnTo>
                  <a:pt x="1866" y="526"/>
                </a:lnTo>
                <a:lnTo>
                  <a:pt x="1864" y="530"/>
                </a:lnTo>
                <a:lnTo>
                  <a:pt x="1863" y="532"/>
                </a:lnTo>
                <a:lnTo>
                  <a:pt x="1862" y="534"/>
                </a:lnTo>
                <a:lnTo>
                  <a:pt x="1862" y="539"/>
                </a:lnTo>
                <a:lnTo>
                  <a:pt x="1862" y="543"/>
                </a:lnTo>
                <a:lnTo>
                  <a:pt x="1863" y="548"/>
                </a:lnTo>
                <a:lnTo>
                  <a:pt x="1865" y="549"/>
                </a:lnTo>
                <a:lnTo>
                  <a:pt x="1866" y="551"/>
                </a:lnTo>
                <a:lnTo>
                  <a:pt x="1869" y="554"/>
                </a:lnTo>
                <a:lnTo>
                  <a:pt x="1873" y="556"/>
                </a:lnTo>
                <a:lnTo>
                  <a:pt x="1875" y="557"/>
                </a:lnTo>
                <a:lnTo>
                  <a:pt x="1877" y="558"/>
                </a:lnTo>
                <a:lnTo>
                  <a:pt x="1882" y="559"/>
                </a:lnTo>
                <a:lnTo>
                  <a:pt x="1888" y="559"/>
                </a:lnTo>
                <a:close/>
                <a:moveTo>
                  <a:pt x="2063" y="590"/>
                </a:moveTo>
                <a:lnTo>
                  <a:pt x="2013" y="590"/>
                </a:lnTo>
                <a:lnTo>
                  <a:pt x="2013" y="354"/>
                </a:lnTo>
                <a:lnTo>
                  <a:pt x="2063" y="354"/>
                </a:lnTo>
                <a:lnTo>
                  <a:pt x="2063" y="590"/>
                </a:lnTo>
                <a:close/>
                <a:moveTo>
                  <a:pt x="2197" y="413"/>
                </a:moveTo>
                <a:lnTo>
                  <a:pt x="2197" y="450"/>
                </a:lnTo>
                <a:lnTo>
                  <a:pt x="2164" y="450"/>
                </a:lnTo>
                <a:lnTo>
                  <a:pt x="2164" y="535"/>
                </a:lnTo>
                <a:lnTo>
                  <a:pt x="2164" y="540"/>
                </a:lnTo>
                <a:lnTo>
                  <a:pt x="2165" y="544"/>
                </a:lnTo>
                <a:lnTo>
                  <a:pt x="2166" y="545"/>
                </a:lnTo>
                <a:lnTo>
                  <a:pt x="2167" y="547"/>
                </a:lnTo>
                <a:lnTo>
                  <a:pt x="2169" y="549"/>
                </a:lnTo>
                <a:lnTo>
                  <a:pt x="2171" y="551"/>
                </a:lnTo>
                <a:lnTo>
                  <a:pt x="2174" y="552"/>
                </a:lnTo>
                <a:lnTo>
                  <a:pt x="2177" y="552"/>
                </a:lnTo>
                <a:lnTo>
                  <a:pt x="2181" y="553"/>
                </a:lnTo>
                <a:lnTo>
                  <a:pt x="2188" y="552"/>
                </a:lnTo>
                <a:lnTo>
                  <a:pt x="2193" y="551"/>
                </a:lnTo>
                <a:lnTo>
                  <a:pt x="2201" y="587"/>
                </a:lnTo>
                <a:lnTo>
                  <a:pt x="2190" y="590"/>
                </a:lnTo>
                <a:lnTo>
                  <a:pt x="2183" y="591"/>
                </a:lnTo>
                <a:lnTo>
                  <a:pt x="2174" y="592"/>
                </a:lnTo>
                <a:lnTo>
                  <a:pt x="2168" y="592"/>
                </a:lnTo>
                <a:lnTo>
                  <a:pt x="2161" y="592"/>
                </a:lnTo>
                <a:lnTo>
                  <a:pt x="2156" y="591"/>
                </a:lnTo>
                <a:lnTo>
                  <a:pt x="2150" y="590"/>
                </a:lnTo>
                <a:lnTo>
                  <a:pt x="2145" y="588"/>
                </a:lnTo>
                <a:lnTo>
                  <a:pt x="2140" y="586"/>
                </a:lnTo>
                <a:lnTo>
                  <a:pt x="2135" y="583"/>
                </a:lnTo>
                <a:lnTo>
                  <a:pt x="2131" y="581"/>
                </a:lnTo>
                <a:lnTo>
                  <a:pt x="2127" y="577"/>
                </a:lnTo>
                <a:lnTo>
                  <a:pt x="2124" y="573"/>
                </a:lnTo>
                <a:lnTo>
                  <a:pt x="2121" y="569"/>
                </a:lnTo>
                <a:lnTo>
                  <a:pt x="2119" y="564"/>
                </a:lnTo>
                <a:lnTo>
                  <a:pt x="2117" y="559"/>
                </a:lnTo>
                <a:lnTo>
                  <a:pt x="2116" y="554"/>
                </a:lnTo>
                <a:lnTo>
                  <a:pt x="2115" y="548"/>
                </a:lnTo>
                <a:lnTo>
                  <a:pt x="2115" y="542"/>
                </a:lnTo>
                <a:lnTo>
                  <a:pt x="2115" y="450"/>
                </a:lnTo>
                <a:lnTo>
                  <a:pt x="2091" y="450"/>
                </a:lnTo>
                <a:lnTo>
                  <a:pt x="2091" y="413"/>
                </a:lnTo>
                <a:lnTo>
                  <a:pt x="2115" y="413"/>
                </a:lnTo>
                <a:lnTo>
                  <a:pt x="2115" y="371"/>
                </a:lnTo>
                <a:lnTo>
                  <a:pt x="2164" y="371"/>
                </a:lnTo>
                <a:lnTo>
                  <a:pt x="2164" y="413"/>
                </a:lnTo>
                <a:lnTo>
                  <a:pt x="2197" y="413"/>
                </a:lnTo>
                <a:close/>
                <a:moveTo>
                  <a:pt x="2304" y="593"/>
                </a:moveTo>
                <a:lnTo>
                  <a:pt x="2291" y="592"/>
                </a:lnTo>
                <a:lnTo>
                  <a:pt x="2285" y="591"/>
                </a:lnTo>
                <a:lnTo>
                  <a:pt x="2279" y="590"/>
                </a:lnTo>
                <a:lnTo>
                  <a:pt x="2268" y="587"/>
                </a:lnTo>
                <a:lnTo>
                  <a:pt x="2263" y="584"/>
                </a:lnTo>
                <a:lnTo>
                  <a:pt x="2258" y="582"/>
                </a:lnTo>
                <a:lnTo>
                  <a:pt x="2249" y="575"/>
                </a:lnTo>
                <a:lnTo>
                  <a:pt x="2245" y="572"/>
                </a:lnTo>
                <a:lnTo>
                  <a:pt x="2241" y="568"/>
                </a:lnTo>
                <a:lnTo>
                  <a:pt x="2234" y="559"/>
                </a:lnTo>
                <a:lnTo>
                  <a:pt x="2231" y="555"/>
                </a:lnTo>
                <a:lnTo>
                  <a:pt x="2228" y="550"/>
                </a:lnTo>
                <a:lnTo>
                  <a:pt x="2223" y="539"/>
                </a:lnTo>
                <a:lnTo>
                  <a:pt x="2221" y="533"/>
                </a:lnTo>
                <a:lnTo>
                  <a:pt x="2220" y="527"/>
                </a:lnTo>
                <a:lnTo>
                  <a:pt x="2219" y="521"/>
                </a:lnTo>
                <a:lnTo>
                  <a:pt x="2218" y="515"/>
                </a:lnTo>
                <a:lnTo>
                  <a:pt x="2218" y="509"/>
                </a:lnTo>
                <a:lnTo>
                  <a:pt x="2217" y="502"/>
                </a:lnTo>
                <a:lnTo>
                  <a:pt x="2218" y="495"/>
                </a:lnTo>
                <a:lnTo>
                  <a:pt x="2218" y="489"/>
                </a:lnTo>
                <a:lnTo>
                  <a:pt x="2219" y="482"/>
                </a:lnTo>
                <a:lnTo>
                  <a:pt x="2220" y="476"/>
                </a:lnTo>
                <a:lnTo>
                  <a:pt x="2223" y="465"/>
                </a:lnTo>
                <a:lnTo>
                  <a:pt x="2225" y="459"/>
                </a:lnTo>
                <a:lnTo>
                  <a:pt x="2228" y="454"/>
                </a:lnTo>
                <a:lnTo>
                  <a:pt x="2234" y="444"/>
                </a:lnTo>
                <a:lnTo>
                  <a:pt x="2237" y="440"/>
                </a:lnTo>
                <a:lnTo>
                  <a:pt x="2241" y="436"/>
                </a:lnTo>
                <a:lnTo>
                  <a:pt x="2245" y="432"/>
                </a:lnTo>
                <a:lnTo>
                  <a:pt x="2249" y="428"/>
                </a:lnTo>
                <a:lnTo>
                  <a:pt x="2253" y="425"/>
                </a:lnTo>
                <a:lnTo>
                  <a:pt x="2258" y="422"/>
                </a:lnTo>
                <a:lnTo>
                  <a:pt x="2263" y="419"/>
                </a:lnTo>
                <a:lnTo>
                  <a:pt x="2268" y="417"/>
                </a:lnTo>
                <a:lnTo>
                  <a:pt x="2274" y="415"/>
                </a:lnTo>
                <a:lnTo>
                  <a:pt x="2279" y="413"/>
                </a:lnTo>
                <a:lnTo>
                  <a:pt x="2285" y="412"/>
                </a:lnTo>
                <a:lnTo>
                  <a:pt x="2291" y="411"/>
                </a:lnTo>
                <a:lnTo>
                  <a:pt x="2304" y="411"/>
                </a:lnTo>
                <a:lnTo>
                  <a:pt x="2317" y="411"/>
                </a:lnTo>
                <a:lnTo>
                  <a:pt x="2323" y="412"/>
                </a:lnTo>
                <a:lnTo>
                  <a:pt x="2329" y="413"/>
                </a:lnTo>
                <a:lnTo>
                  <a:pt x="2340" y="417"/>
                </a:lnTo>
                <a:lnTo>
                  <a:pt x="2346" y="419"/>
                </a:lnTo>
                <a:lnTo>
                  <a:pt x="2351" y="422"/>
                </a:lnTo>
                <a:lnTo>
                  <a:pt x="2360" y="428"/>
                </a:lnTo>
                <a:lnTo>
                  <a:pt x="2364" y="432"/>
                </a:lnTo>
                <a:lnTo>
                  <a:pt x="2368" y="436"/>
                </a:lnTo>
                <a:lnTo>
                  <a:pt x="2375" y="444"/>
                </a:lnTo>
                <a:lnTo>
                  <a:pt x="2378" y="449"/>
                </a:lnTo>
                <a:lnTo>
                  <a:pt x="2381" y="454"/>
                </a:lnTo>
                <a:lnTo>
                  <a:pt x="2385" y="465"/>
                </a:lnTo>
                <a:lnTo>
                  <a:pt x="2387" y="470"/>
                </a:lnTo>
                <a:lnTo>
                  <a:pt x="2389" y="476"/>
                </a:lnTo>
                <a:lnTo>
                  <a:pt x="2390" y="482"/>
                </a:lnTo>
                <a:lnTo>
                  <a:pt x="2391" y="489"/>
                </a:lnTo>
                <a:lnTo>
                  <a:pt x="2391" y="495"/>
                </a:lnTo>
                <a:lnTo>
                  <a:pt x="2391" y="502"/>
                </a:lnTo>
                <a:lnTo>
                  <a:pt x="2391" y="509"/>
                </a:lnTo>
                <a:lnTo>
                  <a:pt x="2391" y="515"/>
                </a:lnTo>
                <a:lnTo>
                  <a:pt x="2390" y="521"/>
                </a:lnTo>
                <a:lnTo>
                  <a:pt x="2389" y="527"/>
                </a:lnTo>
                <a:lnTo>
                  <a:pt x="2385" y="539"/>
                </a:lnTo>
                <a:lnTo>
                  <a:pt x="2383" y="544"/>
                </a:lnTo>
                <a:lnTo>
                  <a:pt x="2381" y="550"/>
                </a:lnTo>
                <a:lnTo>
                  <a:pt x="2375" y="559"/>
                </a:lnTo>
                <a:lnTo>
                  <a:pt x="2372" y="564"/>
                </a:lnTo>
                <a:lnTo>
                  <a:pt x="2368" y="568"/>
                </a:lnTo>
                <a:lnTo>
                  <a:pt x="2364" y="572"/>
                </a:lnTo>
                <a:lnTo>
                  <a:pt x="2360" y="575"/>
                </a:lnTo>
                <a:lnTo>
                  <a:pt x="2355" y="579"/>
                </a:lnTo>
                <a:lnTo>
                  <a:pt x="2351" y="582"/>
                </a:lnTo>
                <a:lnTo>
                  <a:pt x="2346" y="584"/>
                </a:lnTo>
                <a:lnTo>
                  <a:pt x="2340" y="587"/>
                </a:lnTo>
                <a:lnTo>
                  <a:pt x="2335" y="589"/>
                </a:lnTo>
                <a:lnTo>
                  <a:pt x="2329" y="590"/>
                </a:lnTo>
                <a:lnTo>
                  <a:pt x="2323" y="591"/>
                </a:lnTo>
                <a:lnTo>
                  <a:pt x="2317" y="592"/>
                </a:lnTo>
                <a:lnTo>
                  <a:pt x="2304" y="593"/>
                </a:lnTo>
                <a:close/>
                <a:moveTo>
                  <a:pt x="2305" y="555"/>
                </a:moveTo>
                <a:lnTo>
                  <a:pt x="2309" y="555"/>
                </a:lnTo>
                <a:lnTo>
                  <a:pt x="2313" y="554"/>
                </a:lnTo>
                <a:lnTo>
                  <a:pt x="2317" y="553"/>
                </a:lnTo>
                <a:lnTo>
                  <a:pt x="2321" y="551"/>
                </a:lnTo>
                <a:lnTo>
                  <a:pt x="2324" y="549"/>
                </a:lnTo>
                <a:lnTo>
                  <a:pt x="2327" y="547"/>
                </a:lnTo>
                <a:lnTo>
                  <a:pt x="2330" y="544"/>
                </a:lnTo>
                <a:lnTo>
                  <a:pt x="2332" y="540"/>
                </a:lnTo>
                <a:lnTo>
                  <a:pt x="2334" y="536"/>
                </a:lnTo>
                <a:lnTo>
                  <a:pt x="2336" y="532"/>
                </a:lnTo>
                <a:lnTo>
                  <a:pt x="2338" y="527"/>
                </a:lnTo>
                <a:lnTo>
                  <a:pt x="2339" y="523"/>
                </a:lnTo>
                <a:lnTo>
                  <a:pt x="2341" y="513"/>
                </a:lnTo>
                <a:lnTo>
                  <a:pt x="2341" y="507"/>
                </a:lnTo>
                <a:lnTo>
                  <a:pt x="2342" y="502"/>
                </a:lnTo>
                <a:lnTo>
                  <a:pt x="2341" y="491"/>
                </a:lnTo>
                <a:lnTo>
                  <a:pt x="2339" y="480"/>
                </a:lnTo>
                <a:lnTo>
                  <a:pt x="2338" y="476"/>
                </a:lnTo>
                <a:lnTo>
                  <a:pt x="2336" y="471"/>
                </a:lnTo>
                <a:lnTo>
                  <a:pt x="2332" y="463"/>
                </a:lnTo>
                <a:lnTo>
                  <a:pt x="2330" y="460"/>
                </a:lnTo>
                <a:lnTo>
                  <a:pt x="2327" y="457"/>
                </a:lnTo>
                <a:lnTo>
                  <a:pt x="2324" y="454"/>
                </a:lnTo>
                <a:lnTo>
                  <a:pt x="2321" y="452"/>
                </a:lnTo>
                <a:lnTo>
                  <a:pt x="2317" y="450"/>
                </a:lnTo>
                <a:lnTo>
                  <a:pt x="2313" y="449"/>
                </a:lnTo>
                <a:lnTo>
                  <a:pt x="2309" y="448"/>
                </a:lnTo>
                <a:lnTo>
                  <a:pt x="2305" y="448"/>
                </a:lnTo>
                <a:lnTo>
                  <a:pt x="2300" y="448"/>
                </a:lnTo>
                <a:lnTo>
                  <a:pt x="2296" y="449"/>
                </a:lnTo>
                <a:lnTo>
                  <a:pt x="2292" y="450"/>
                </a:lnTo>
                <a:lnTo>
                  <a:pt x="2288" y="452"/>
                </a:lnTo>
                <a:lnTo>
                  <a:pt x="2285" y="454"/>
                </a:lnTo>
                <a:lnTo>
                  <a:pt x="2282" y="457"/>
                </a:lnTo>
                <a:lnTo>
                  <a:pt x="2279" y="460"/>
                </a:lnTo>
                <a:lnTo>
                  <a:pt x="2277" y="463"/>
                </a:lnTo>
                <a:lnTo>
                  <a:pt x="2272" y="471"/>
                </a:lnTo>
                <a:lnTo>
                  <a:pt x="2271" y="476"/>
                </a:lnTo>
                <a:lnTo>
                  <a:pt x="2270" y="480"/>
                </a:lnTo>
                <a:lnTo>
                  <a:pt x="2269" y="485"/>
                </a:lnTo>
                <a:lnTo>
                  <a:pt x="2268" y="491"/>
                </a:lnTo>
                <a:lnTo>
                  <a:pt x="2267" y="496"/>
                </a:lnTo>
                <a:lnTo>
                  <a:pt x="2267" y="502"/>
                </a:lnTo>
                <a:lnTo>
                  <a:pt x="2268" y="513"/>
                </a:lnTo>
                <a:lnTo>
                  <a:pt x="2270" y="523"/>
                </a:lnTo>
                <a:lnTo>
                  <a:pt x="2271" y="527"/>
                </a:lnTo>
                <a:lnTo>
                  <a:pt x="2272" y="532"/>
                </a:lnTo>
                <a:lnTo>
                  <a:pt x="2274" y="536"/>
                </a:lnTo>
                <a:lnTo>
                  <a:pt x="2277" y="540"/>
                </a:lnTo>
                <a:lnTo>
                  <a:pt x="2279" y="544"/>
                </a:lnTo>
                <a:lnTo>
                  <a:pt x="2282" y="547"/>
                </a:lnTo>
                <a:lnTo>
                  <a:pt x="2285" y="549"/>
                </a:lnTo>
                <a:lnTo>
                  <a:pt x="2288" y="551"/>
                </a:lnTo>
                <a:lnTo>
                  <a:pt x="2292" y="553"/>
                </a:lnTo>
                <a:lnTo>
                  <a:pt x="2296" y="554"/>
                </a:lnTo>
                <a:lnTo>
                  <a:pt x="2300" y="555"/>
                </a:lnTo>
                <a:lnTo>
                  <a:pt x="2305" y="555"/>
                </a:lnTo>
                <a:close/>
                <a:moveTo>
                  <a:pt x="2539" y="512"/>
                </a:moveTo>
                <a:lnTo>
                  <a:pt x="2430" y="512"/>
                </a:lnTo>
                <a:lnTo>
                  <a:pt x="2430" y="473"/>
                </a:lnTo>
                <a:lnTo>
                  <a:pt x="2539" y="473"/>
                </a:lnTo>
                <a:lnTo>
                  <a:pt x="2539" y="512"/>
                </a:lnTo>
                <a:close/>
                <a:moveTo>
                  <a:pt x="2695" y="514"/>
                </a:moveTo>
                <a:lnTo>
                  <a:pt x="2695" y="413"/>
                </a:lnTo>
                <a:lnTo>
                  <a:pt x="2744" y="413"/>
                </a:lnTo>
                <a:lnTo>
                  <a:pt x="2744" y="590"/>
                </a:lnTo>
                <a:lnTo>
                  <a:pt x="2697" y="590"/>
                </a:lnTo>
                <a:lnTo>
                  <a:pt x="2697" y="558"/>
                </a:lnTo>
                <a:lnTo>
                  <a:pt x="2693" y="565"/>
                </a:lnTo>
                <a:lnTo>
                  <a:pt x="2688" y="572"/>
                </a:lnTo>
                <a:lnTo>
                  <a:pt x="2682" y="577"/>
                </a:lnTo>
                <a:lnTo>
                  <a:pt x="2675" y="583"/>
                </a:lnTo>
                <a:lnTo>
                  <a:pt x="2672" y="585"/>
                </a:lnTo>
                <a:lnTo>
                  <a:pt x="2668" y="587"/>
                </a:lnTo>
                <a:lnTo>
                  <a:pt x="2666" y="588"/>
                </a:lnTo>
                <a:lnTo>
                  <a:pt x="2664" y="588"/>
                </a:lnTo>
                <a:lnTo>
                  <a:pt x="2660" y="590"/>
                </a:lnTo>
                <a:lnTo>
                  <a:pt x="2651" y="591"/>
                </a:lnTo>
                <a:lnTo>
                  <a:pt x="2647" y="592"/>
                </a:lnTo>
                <a:lnTo>
                  <a:pt x="2642" y="592"/>
                </a:lnTo>
                <a:lnTo>
                  <a:pt x="2635" y="592"/>
                </a:lnTo>
                <a:lnTo>
                  <a:pt x="2629" y="591"/>
                </a:lnTo>
                <a:lnTo>
                  <a:pt x="2623" y="589"/>
                </a:lnTo>
                <a:lnTo>
                  <a:pt x="2618" y="588"/>
                </a:lnTo>
                <a:lnTo>
                  <a:pt x="2612" y="585"/>
                </a:lnTo>
                <a:lnTo>
                  <a:pt x="2607" y="582"/>
                </a:lnTo>
                <a:lnTo>
                  <a:pt x="2603" y="578"/>
                </a:lnTo>
                <a:lnTo>
                  <a:pt x="2598" y="574"/>
                </a:lnTo>
                <a:lnTo>
                  <a:pt x="2596" y="572"/>
                </a:lnTo>
                <a:lnTo>
                  <a:pt x="2595" y="570"/>
                </a:lnTo>
                <a:lnTo>
                  <a:pt x="2591" y="564"/>
                </a:lnTo>
                <a:lnTo>
                  <a:pt x="2588" y="559"/>
                </a:lnTo>
                <a:lnTo>
                  <a:pt x="2587" y="556"/>
                </a:lnTo>
                <a:lnTo>
                  <a:pt x="2586" y="553"/>
                </a:lnTo>
                <a:lnTo>
                  <a:pt x="2584" y="547"/>
                </a:lnTo>
                <a:lnTo>
                  <a:pt x="2583" y="540"/>
                </a:lnTo>
                <a:lnTo>
                  <a:pt x="2582" y="533"/>
                </a:lnTo>
                <a:lnTo>
                  <a:pt x="2582" y="525"/>
                </a:lnTo>
                <a:lnTo>
                  <a:pt x="2582" y="413"/>
                </a:lnTo>
                <a:lnTo>
                  <a:pt x="2631" y="413"/>
                </a:lnTo>
                <a:lnTo>
                  <a:pt x="2631" y="517"/>
                </a:lnTo>
                <a:lnTo>
                  <a:pt x="2631" y="524"/>
                </a:lnTo>
                <a:lnTo>
                  <a:pt x="2633" y="531"/>
                </a:lnTo>
                <a:lnTo>
                  <a:pt x="2636" y="536"/>
                </a:lnTo>
                <a:lnTo>
                  <a:pt x="2637" y="539"/>
                </a:lnTo>
                <a:lnTo>
                  <a:pt x="2639" y="541"/>
                </a:lnTo>
                <a:lnTo>
                  <a:pt x="2644" y="545"/>
                </a:lnTo>
                <a:lnTo>
                  <a:pt x="2646" y="547"/>
                </a:lnTo>
                <a:lnTo>
                  <a:pt x="2649" y="548"/>
                </a:lnTo>
                <a:lnTo>
                  <a:pt x="2655" y="550"/>
                </a:lnTo>
                <a:lnTo>
                  <a:pt x="2658" y="550"/>
                </a:lnTo>
                <a:lnTo>
                  <a:pt x="2661" y="551"/>
                </a:lnTo>
                <a:lnTo>
                  <a:pt x="2668" y="550"/>
                </a:lnTo>
                <a:lnTo>
                  <a:pt x="2674" y="548"/>
                </a:lnTo>
                <a:lnTo>
                  <a:pt x="2680" y="545"/>
                </a:lnTo>
                <a:lnTo>
                  <a:pt x="2685" y="541"/>
                </a:lnTo>
                <a:lnTo>
                  <a:pt x="2687" y="539"/>
                </a:lnTo>
                <a:lnTo>
                  <a:pt x="2689" y="536"/>
                </a:lnTo>
                <a:lnTo>
                  <a:pt x="2693" y="530"/>
                </a:lnTo>
                <a:lnTo>
                  <a:pt x="2695" y="523"/>
                </a:lnTo>
                <a:lnTo>
                  <a:pt x="2695" y="519"/>
                </a:lnTo>
                <a:lnTo>
                  <a:pt x="2695" y="514"/>
                </a:lnTo>
                <a:close/>
                <a:moveTo>
                  <a:pt x="2834" y="487"/>
                </a:moveTo>
                <a:lnTo>
                  <a:pt x="2834" y="590"/>
                </a:lnTo>
                <a:lnTo>
                  <a:pt x="2785" y="590"/>
                </a:lnTo>
                <a:lnTo>
                  <a:pt x="2785" y="413"/>
                </a:lnTo>
                <a:lnTo>
                  <a:pt x="2832" y="413"/>
                </a:lnTo>
                <a:lnTo>
                  <a:pt x="2832" y="444"/>
                </a:lnTo>
                <a:lnTo>
                  <a:pt x="2837" y="437"/>
                </a:lnTo>
                <a:lnTo>
                  <a:pt x="2842" y="430"/>
                </a:lnTo>
                <a:lnTo>
                  <a:pt x="2847" y="425"/>
                </a:lnTo>
                <a:lnTo>
                  <a:pt x="2854" y="420"/>
                </a:lnTo>
                <a:lnTo>
                  <a:pt x="2861" y="416"/>
                </a:lnTo>
                <a:lnTo>
                  <a:pt x="2865" y="414"/>
                </a:lnTo>
                <a:lnTo>
                  <a:pt x="2869" y="413"/>
                </a:lnTo>
                <a:lnTo>
                  <a:pt x="2878" y="411"/>
                </a:lnTo>
                <a:lnTo>
                  <a:pt x="2882" y="411"/>
                </a:lnTo>
                <a:lnTo>
                  <a:pt x="2887" y="411"/>
                </a:lnTo>
                <a:lnTo>
                  <a:pt x="2894" y="411"/>
                </a:lnTo>
                <a:lnTo>
                  <a:pt x="2900" y="412"/>
                </a:lnTo>
                <a:lnTo>
                  <a:pt x="2906" y="413"/>
                </a:lnTo>
                <a:lnTo>
                  <a:pt x="2912" y="415"/>
                </a:lnTo>
                <a:lnTo>
                  <a:pt x="2917" y="418"/>
                </a:lnTo>
                <a:lnTo>
                  <a:pt x="2922" y="421"/>
                </a:lnTo>
                <a:lnTo>
                  <a:pt x="2927" y="424"/>
                </a:lnTo>
                <a:lnTo>
                  <a:pt x="2932" y="428"/>
                </a:lnTo>
                <a:lnTo>
                  <a:pt x="2935" y="433"/>
                </a:lnTo>
                <a:lnTo>
                  <a:pt x="2939" y="438"/>
                </a:lnTo>
                <a:lnTo>
                  <a:pt x="2942" y="444"/>
                </a:lnTo>
                <a:lnTo>
                  <a:pt x="2943" y="446"/>
                </a:lnTo>
                <a:lnTo>
                  <a:pt x="2944" y="449"/>
                </a:lnTo>
                <a:lnTo>
                  <a:pt x="2946" y="456"/>
                </a:lnTo>
                <a:lnTo>
                  <a:pt x="2947" y="462"/>
                </a:lnTo>
                <a:lnTo>
                  <a:pt x="2948" y="470"/>
                </a:lnTo>
                <a:lnTo>
                  <a:pt x="2948" y="477"/>
                </a:lnTo>
                <a:lnTo>
                  <a:pt x="2948" y="590"/>
                </a:lnTo>
                <a:lnTo>
                  <a:pt x="2899" y="590"/>
                </a:lnTo>
                <a:lnTo>
                  <a:pt x="2899" y="486"/>
                </a:lnTo>
                <a:lnTo>
                  <a:pt x="2899" y="478"/>
                </a:lnTo>
                <a:lnTo>
                  <a:pt x="2898" y="475"/>
                </a:lnTo>
                <a:lnTo>
                  <a:pt x="2897" y="471"/>
                </a:lnTo>
                <a:lnTo>
                  <a:pt x="2895" y="466"/>
                </a:lnTo>
                <a:lnTo>
                  <a:pt x="2893" y="463"/>
                </a:lnTo>
                <a:lnTo>
                  <a:pt x="2891" y="461"/>
                </a:lnTo>
                <a:lnTo>
                  <a:pt x="2886" y="457"/>
                </a:lnTo>
                <a:lnTo>
                  <a:pt x="2884" y="455"/>
                </a:lnTo>
                <a:lnTo>
                  <a:pt x="2881" y="454"/>
                </a:lnTo>
                <a:lnTo>
                  <a:pt x="2875" y="452"/>
                </a:lnTo>
                <a:lnTo>
                  <a:pt x="2871" y="451"/>
                </a:lnTo>
                <a:lnTo>
                  <a:pt x="2868" y="451"/>
                </a:lnTo>
                <a:lnTo>
                  <a:pt x="2861" y="452"/>
                </a:lnTo>
                <a:lnTo>
                  <a:pt x="2854" y="454"/>
                </a:lnTo>
                <a:lnTo>
                  <a:pt x="2851" y="455"/>
                </a:lnTo>
                <a:lnTo>
                  <a:pt x="2849" y="457"/>
                </a:lnTo>
                <a:lnTo>
                  <a:pt x="2846" y="459"/>
                </a:lnTo>
                <a:lnTo>
                  <a:pt x="2844" y="461"/>
                </a:lnTo>
                <a:lnTo>
                  <a:pt x="2842" y="463"/>
                </a:lnTo>
                <a:lnTo>
                  <a:pt x="2840" y="466"/>
                </a:lnTo>
                <a:lnTo>
                  <a:pt x="2838" y="469"/>
                </a:lnTo>
                <a:lnTo>
                  <a:pt x="2837" y="472"/>
                </a:lnTo>
                <a:lnTo>
                  <a:pt x="2835" y="479"/>
                </a:lnTo>
                <a:lnTo>
                  <a:pt x="2834" y="483"/>
                </a:lnTo>
                <a:lnTo>
                  <a:pt x="2834" y="487"/>
                </a:lnTo>
                <a:close/>
                <a:moveTo>
                  <a:pt x="3014" y="390"/>
                </a:moveTo>
                <a:lnTo>
                  <a:pt x="3008" y="390"/>
                </a:lnTo>
                <a:lnTo>
                  <a:pt x="3004" y="388"/>
                </a:lnTo>
                <a:lnTo>
                  <a:pt x="2999" y="386"/>
                </a:lnTo>
                <a:lnTo>
                  <a:pt x="2995" y="383"/>
                </a:lnTo>
                <a:lnTo>
                  <a:pt x="2992" y="379"/>
                </a:lnTo>
                <a:lnTo>
                  <a:pt x="2989" y="375"/>
                </a:lnTo>
                <a:lnTo>
                  <a:pt x="2988" y="370"/>
                </a:lnTo>
                <a:lnTo>
                  <a:pt x="2987" y="365"/>
                </a:lnTo>
                <a:lnTo>
                  <a:pt x="2988" y="360"/>
                </a:lnTo>
                <a:lnTo>
                  <a:pt x="2989" y="356"/>
                </a:lnTo>
                <a:lnTo>
                  <a:pt x="2992" y="352"/>
                </a:lnTo>
                <a:lnTo>
                  <a:pt x="2995" y="348"/>
                </a:lnTo>
                <a:lnTo>
                  <a:pt x="2999" y="345"/>
                </a:lnTo>
                <a:lnTo>
                  <a:pt x="3004" y="342"/>
                </a:lnTo>
                <a:lnTo>
                  <a:pt x="3008" y="341"/>
                </a:lnTo>
                <a:lnTo>
                  <a:pt x="3014" y="341"/>
                </a:lnTo>
                <a:lnTo>
                  <a:pt x="3019" y="341"/>
                </a:lnTo>
                <a:lnTo>
                  <a:pt x="3024" y="342"/>
                </a:lnTo>
                <a:lnTo>
                  <a:pt x="3028" y="345"/>
                </a:lnTo>
                <a:lnTo>
                  <a:pt x="3032" y="348"/>
                </a:lnTo>
                <a:lnTo>
                  <a:pt x="3036" y="352"/>
                </a:lnTo>
                <a:lnTo>
                  <a:pt x="3038" y="356"/>
                </a:lnTo>
                <a:lnTo>
                  <a:pt x="3040" y="360"/>
                </a:lnTo>
                <a:lnTo>
                  <a:pt x="3040" y="365"/>
                </a:lnTo>
                <a:lnTo>
                  <a:pt x="3040" y="370"/>
                </a:lnTo>
                <a:lnTo>
                  <a:pt x="3038" y="375"/>
                </a:lnTo>
                <a:lnTo>
                  <a:pt x="3036" y="379"/>
                </a:lnTo>
                <a:lnTo>
                  <a:pt x="3032" y="383"/>
                </a:lnTo>
                <a:lnTo>
                  <a:pt x="3028" y="386"/>
                </a:lnTo>
                <a:lnTo>
                  <a:pt x="3024" y="388"/>
                </a:lnTo>
                <a:lnTo>
                  <a:pt x="3019" y="390"/>
                </a:lnTo>
                <a:lnTo>
                  <a:pt x="3014" y="390"/>
                </a:lnTo>
                <a:close/>
                <a:moveTo>
                  <a:pt x="2989" y="413"/>
                </a:moveTo>
                <a:lnTo>
                  <a:pt x="3038" y="413"/>
                </a:lnTo>
                <a:lnTo>
                  <a:pt x="3038" y="590"/>
                </a:lnTo>
                <a:lnTo>
                  <a:pt x="2989" y="590"/>
                </a:lnTo>
                <a:lnTo>
                  <a:pt x="2989" y="413"/>
                </a:lnTo>
                <a:close/>
                <a:moveTo>
                  <a:pt x="3242" y="413"/>
                </a:moveTo>
                <a:lnTo>
                  <a:pt x="3180" y="590"/>
                </a:lnTo>
                <a:lnTo>
                  <a:pt x="3125" y="590"/>
                </a:lnTo>
                <a:lnTo>
                  <a:pt x="3063" y="413"/>
                </a:lnTo>
                <a:lnTo>
                  <a:pt x="3115" y="413"/>
                </a:lnTo>
                <a:lnTo>
                  <a:pt x="3151" y="539"/>
                </a:lnTo>
                <a:lnTo>
                  <a:pt x="3190" y="413"/>
                </a:lnTo>
                <a:lnTo>
                  <a:pt x="3242" y="413"/>
                </a:lnTo>
                <a:close/>
                <a:moveTo>
                  <a:pt x="3340" y="593"/>
                </a:moveTo>
                <a:lnTo>
                  <a:pt x="3333" y="593"/>
                </a:lnTo>
                <a:lnTo>
                  <a:pt x="3327" y="592"/>
                </a:lnTo>
                <a:lnTo>
                  <a:pt x="3315" y="590"/>
                </a:lnTo>
                <a:lnTo>
                  <a:pt x="3309" y="589"/>
                </a:lnTo>
                <a:lnTo>
                  <a:pt x="3303" y="587"/>
                </a:lnTo>
                <a:lnTo>
                  <a:pt x="3293" y="582"/>
                </a:lnTo>
                <a:lnTo>
                  <a:pt x="3288" y="579"/>
                </a:lnTo>
                <a:lnTo>
                  <a:pt x="3284" y="576"/>
                </a:lnTo>
                <a:lnTo>
                  <a:pt x="3279" y="572"/>
                </a:lnTo>
                <a:lnTo>
                  <a:pt x="3276" y="569"/>
                </a:lnTo>
                <a:lnTo>
                  <a:pt x="3269" y="560"/>
                </a:lnTo>
                <a:lnTo>
                  <a:pt x="3266" y="555"/>
                </a:lnTo>
                <a:lnTo>
                  <a:pt x="3263" y="550"/>
                </a:lnTo>
                <a:lnTo>
                  <a:pt x="3258" y="540"/>
                </a:lnTo>
                <a:lnTo>
                  <a:pt x="3256" y="534"/>
                </a:lnTo>
                <a:lnTo>
                  <a:pt x="3255" y="528"/>
                </a:lnTo>
                <a:lnTo>
                  <a:pt x="3254" y="522"/>
                </a:lnTo>
                <a:lnTo>
                  <a:pt x="3253" y="516"/>
                </a:lnTo>
                <a:lnTo>
                  <a:pt x="3252" y="509"/>
                </a:lnTo>
                <a:lnTo>
                  <a:pt x="3252" y="502"/>
                </a:lnTo>
                <a:lnTo>
                  <a:pt x="3252" y="495"/>
                </a:lnTo>
                <a:lnTo>
                  <a:pt x="3253" y="489"/>
                </a:lnTo>
                <a:lnTo>
                  <a:pt x="3254" y="483"/>
                </a:lnTo>
                <a:lnTo>
                  <a:pt x="3255" y="477"/>
                </a:lnTo>
                <a:lnTo>
                  <a:pt x="3258" y="465"/>
                </a:lnTo>
                <a:lnTo>
                  <a:pt x="3260" y="459"/>
                </a:lnTo>
                <a:lnTo>
                  <a:pt x="3263" y="454"/>
                </a:lnTo>
                <a:lnTo>
                  <a:pt x="3269" y="445"/>
                </a:lnTo>
                <a:lnTo>
                  <a:pt x="3272" y="440"/>
                </a:lnTo>
                <a:lnTo>
                  <a:pt x="3275" y="436"/>
                </a:lnTo>
                <a:lnTo>
                  <a:pt x="3279" y="432"/>
                </a:lnTo>
                <a:lnTo>
                  <a:pt x="3283" y="428"/>
                </a:lnTo>
                <a:lnTo>
                  <a:pt x="3293" y="422"/>
                </a:lnTo>
                <a:lnTo>
                  <a:pt x="3297" y="419"/>
                </a:lnTo>
                <a:lnTo>
                  <a:pt x="3303" y="417"/>
                </a:lnTo>
                <a:lnTo>
                  <a:pt x="3308" y="415"/>
                </a:lnTo>
                <a:lnTo>
                  <a:pt x="3314" y="413"/>
                </a:lnTo>
                <a:lnTo>
                  <a:pt x="3319" y="412"/>
                </a:lnTo>
                <a:lnTo>
                  <a:pt x="3325" y="411"/>
                </a:lnTo>
                <a:lnTo>
                  <a:pt x="3338" y="411"/>
                </a:lnTo>
                <a:lnTo>
                  <a:pt x="3349" y="411"/>
                </a:lnTo>
                <a:lnTo>
                  <a:pt x="3360" y="413"/>
                </a:lnTo>
                <a:lnTo>
                  <a:pt x="3365" y="414"/>
                </a:lnTo>
                <a:lnTo>
                  <a:pt x="3370" y="416"/>
                </a:lnTo>
                <a:lnTo>
                  <a:pt x="3380" y="421"/>
                </a:lnTo>
                <a:lnTo>
                  <a:pt x="3389" y="426"/>
                </a:lnTo>
                <a:lnTo>
                  <a:pt x="3393" y="429"/>
                </a:lnTo>
                <a:lnTo>
                  <a:pt x="3397" y="433"/>
                </a:lnTo>
                <a:lnTo>
                  <a:pt x="3404" y="441"/>
                </a:lnTo>
                <a:lnTo>
                  <a:pt x="3407" y="446"/>
                </a:lnTo>
                <a:lnTo>
                  <a:pt x="3410" y="450"/>
                </a:lnTo>
                <a:lnTo>
                  <a:pt x="3412" y="456"/>
                </a:lnTo>
                <a:lnTo>
                  <a:pt x="3415" y="461"/>
                </a:lnTo>
                <a:lnTo>
                  <a:pt x="3417" y="467"/>
                </a:lnTo>
                <a:lnTo>
                  <a:pt x="3418" y="473"/>
                </a:lnTo>
                <a:lnTo>
                  <a:pt x="3419" y="479"/>
                </a:lnTo>
                <a:lnTo>
                  <a:pt x="3420" y="486"/>
                </a:lnTo>
                <a:lnTo>
                  <a:pt x="3421" y="493"/>
                </a:lnTo>
                <a:lnTo>
                  <a:pt x="3421" y="500"/>
                </a:lnTo>
                <a:lnTo>
                  <a:pt x="3421" y="514"/>
                </a:lnTo>
                <a:lnTo>
                  <a:pt x="3301" y="514"/>
                </a:lnTo>
                <a:lnTo>
                  <a:pt x="3301" y="519"/>
                </a:lnTo>
                <a:lnTo>
                  <a:pt x="3301" y="523"/>
                </a:lnTo>
                <a:lnTo>
                  <a:pt x="3302" y="528"/>
                </a:lnTo>
                <a:lnTo>
                  <a:pt x="3303" y="532"/>
                </a:lnTo>
                <a:lnTo>
                  <a:pt x="3307" y="539"/>
                </a:lnTo>
                <a:lnTo>
                  <a:pt x="3309" y="542"/>
                </a:lnTo>
                <a:lnTo>
                  <a:pt x="3311" y="545"/>
                </a:lnTo>
                <a:lnTo>
                  <a:pt x="3314" y="548"/>
                </a:lnTo>
                <a:lnTo>
                  <a:pt x="3317" y="550"/>
                </a:lnTo>
                <a:lnTo>
                  <a:pt x="3321" y="552"/>
                </a:lnTo>
                <a:lnTo>
                  <a:pt x="3324" y="554"/>
                </a:lnTo>
                <a:lnTo>
                  <a:pt x="3328" y="555"/>
                </a:lnTo>
                <a:lnTo>
                  <a:pt x="3332" y="556"/>
                </a:lnTo>
                <a:lnTo>
                  <a:pt x="3341" y="557"/>
                </a:lnTo>
                <a:lnTo>
                  <a:pt x="3347" y="556"/>
                </a:lnTo>
                <a:lnTo>
                  <a:pt x="3352" y="555"/>
                </a:lnTo>
                <a:lnTo>
                  <a:pt x="3357" y="554"/>
                </a:lnTo>
                <a:lnTo>
                  <a:pt x="3362" y="551"/>
                </a:lnTo>
                <a:lnTo>
                  <a:pt x="3364" y="550"/>
                </a:lnTo>
                <a:lnTo>
                  <a:pt x="3366" y="548"/>
                </a:lnTo>
                <a:lnTo>
                  <a:pt x="3370" y="545"/>
                </a:lnTo>
                <a:lnTo>
                  <a:pt x="3372" y="541"/>
                </a:lnTo>
                <a:lnTo>
                  <a:pt x="3375" y="536"/>
                </a:lnTo>
                <a:lnTo>
                  <a:pt x="3420" y="539"/>
                </a:lnTo>
                <a:lnTo>
                  <a:pt x="3418" y="545"/>
                </a:lnTo>
                <a:lnTo>
                  <a:pt x="3416" y="551"/>
                </a:lnTo>
                <a:lnTo>
                  <a:pt x="3414" y="556"/>
                </a:lnTo>
                <a:lnTo>
                  <a:pt x="3411" y="561"/>
                </a:lnTo>
                <a:lnTo>
                  <a:pt x="3407" y="566"/>
                </a:lnTo>
                <a:lnTo>
                  <a:pt x="3403" y="570"/>
                </a:lnTo>
                <a:lnTo>
                  <a:pt x="3399" y="575"/>
                </a:lnTo>
                <a:lnTo>
                  <a:pt x="3394" y="578"/>
                </a:lnTo>
                <a:lnTo>
                  <a:pt x="3388" y="582"/>
                </a:lnTo>
                <a:lnTo>
                  <a:pt x="3382" y="585"/>
                </a:lnTo>
                <a:lnTo>
                  <a:pt x="3376" y="587"/>
                </a:lnTo>
                <a:lnTo>
                  <a:pt x="3370" y="589"/>
                </a:lnTo>
                <a:lnTo>
                  <a:pt x="3366" y="590"/>
                </a:lnTo>
                <a:lnTo>
                  <a:pt x="3363" y="591"/>
                </a:lnTo>
                <a:lnTo>
                  <a:pt x="3355" y="592"/>
                </a:lnTo>
                <a:lnTo>
                  <a:pt x="3348" y="593"/>
                </a:lnTo>
                <a:lnTo>
                  <a:pt x="3340" y="593"/>
                </a:lnTo>
                <a:close/>
                <a:moveTo>
                  <a:pt x="3301" y="483"/>
                </a:moveTo>
                <a:lnTo>
                  <a:pt x="3375" y="483"/>
                </a:lnTo>
                <a:lnTo>
                  <a:pt x="3375" y="480"/>
                </a:lnTo>
                <a:lnTo>
                  <a:pt x="3374" y="476"/>
                </a:lnTo>
                <a:lnTo>
                  <a:pt x="3373" y="472"/>
                </a:lnTo>
                <a:lnTo>
                  <a:pt x="3372" y="469"/>
                </a:lnTo>
                <a:lnTo>
                  <a:pt x="3371" y="466"/>
                </a:lnTo>
                <a:lnTo>
                  <a:pt x="3369" y="463"/>
                </a:lnTo>
                <a:lnTo>
                  <a:pt x="3367" y="460"/>
                </a:lnTo>
                <a:lnTo>
                  <a:pt x="3365" y="457"/>
                </a:lnTo>
                <a:lnTo>
                  <a:pt x="3359" y="453"/>
                </a:lnTo>
                <a:lnTo>
                  <a:pt x="3353" y="450"/>
                </a:lnTo>
                <a:lnTo>
                  <a:pt x="3346" y="448"/>
                </a:lnTo>
                <a:lnTo>
                  <a:pt x="3339" y="447"/>
                </a:lnTo>
                <a:lnTo>
                  <a:pt x="3331" y="448"/>
                </a:lnTo>
                <a:lnTo>
                  <a:pt x="3327" y="449"/>
                </a:lnTo>
                <a:lnTo>
                  <a:pt x="3324" y="450"/>
                </a:lnTo>
                <a:lnTo>
                  <a:pt x="3317" y="453"/>
                </a:lnTo>
                <a:lnTo>
                  <a:pt x="3315" y="455"/>
                </a:lnTo>
                <a:lnTo>
                  <a:pt x="3312" y="458"/>
                </a:lnTo>
                <a:lnTo>
                  <a:pt x="3307" y="463"/>
                </a:lnTo>
                <a:lnTo>
                  <a:pt x="3304" y="470"/>
                </a:lnTo>
                <a:lnTo>
                  <a:pt x="3303" y="473"/>
                </a:lnTo>
                <a:lnTo>
                  <a:pt x="3302" y="476"/>
                </a:lnTo>
                <a:lnTo>
                  <a:pt x="3301" y="483"/>
                </a:lnTo>
                <a:close/>
                <a:moveTo>
                  <a:pt x="3456" y="590"/>
                </a:moveTo>
                <a:lnTo>
                  <a:pt x="3456" y="413"/>
                </a:lnTo>
                <a:lnTo>
                  <a:pt x="3503" y="413"/>
                </a:lnTo>
                <a:lnTo>
                  <a:pt x="3503" y="444"/>
                </a:lnTo>
                <a:lnTo>
                  <a:pt x="3507" y="436"/>
                </a:lnTo>
                <a:lnTo>
                  <a:pt x="3511" y="429"/>
                </a:lnTo>
                <a:lnTo>
                  <a:pt x="3516" y="424"/>
                </a:lnTo>
                <a:lnTo>
                  <a:pt x="3521" y="419"/>
                </a:lnTo>
                <a:lnTo>
                  <a:pt x="3524" y="417"/>
                </a:lnTo>
                <a:lnTo>
                  <a:pt x="3527" y="415"/>
                </a:lnTo>
                <a:lnTo>
                  <a:pt x="3534" y="413"/>
                </a:lnTo>
                <a:lnTo>
                  <a:pt x="3540" y="411"/>
                </a:lnTo>
                <a:lnTo>
                  <a:pt x="3548" y="410"/>
                </a:lnTo>
                <a:lnTo>
                  <a:pt x="3556" y="411"/>
                </a:lnTo>
                <a:lnTo>
                  <a:pt x="3563" y="412"/>
                </a:lnTo>
                <a:lnTo>
                  <a:pt x="3563" y="456"/>
                </a:lnTo>
                <a:lnTo>
                  <a:pt x="3559" y="455"/>
                </a:lnTo>
                <a:lnTo>
                  <a:pt x="3554" y="454"/>
                </a:lnTo>
                <a:lnTo>
                  <a:pt x="3542" y="453"/>
                </a:lnTo>
                <a:lnTo>
                  <a:pt x="3535" y="454"/>
                </a:lnTo>
                <a:lnTo>
                  <a:pt x="3531" y="454"/>
                </a:lnTo>
                <a:lnTo>
                  <a:pt x="3528" y="456"/>
                </a:lnTo>
                <a:lnTo>
                  <a:pt x="3524" y="457"/>
                </a:lnTo>
                <a:lnTo>
                  <a:pt x="3521" y="459"/>
                </a:lnTo>
                <a:lnTo>
                  <a:pt x="3518" y="461"/>
                </a:lnTo>
                <a:lnTo>
                  <a:pt x="3515" y="463"/>
                </a:lnTo>
                <a:lnTo>
                  <a:pt x="3511" y="469"/>
                </a:lnTo>
                <a:lnTo>
                  <a:pt x="3509" y="472"/>
                </a:lnTo>
                <a:lnTo>
                  <a:pt x="3508" y="475"/>
                </a:lnTo>
                <a:lnTo>
                  <a:pt x="3506" y="478"/>
                </a:lnTo>
                <a:lnTo>
                  <a:pt x="3506" y="482"/>
                </a:lnTo>
                <a:lnTo>
                  <a:pt x="3505" y="486"/>
                </a:lnTo>
                <a:lnTo>
                  <a:pt x="3505" y="490"/>
                </a:lnTo>
                <a:lnTo>
                  <a:pt x="3505" y="590"/>
                </a:lnTo>
                <a:lnTo>
                  <a:pt x="3456" y="590"/>
                </a:lnTo>
                <a:close/>
                <a:moveTo>
                  <a:pt x="3736" y="463"/>
                </a:moveTo>
                <a:lnTo>
                  <a:pt x="3692" y="466"/>
                </a:lnTo>
                <a:lnTo>
                  <a:pt x="3690" y="462"/>
                </a:lnTo>
                <a:lnTo>
                  <a:pt x="3688" y="458"/>
                </a:lnTo>
                <a:lnTo>
                  <a:pt x="3686" y="455"/>
                </a:lnTo>
                <a:lnTo>
                  <a:pt x="3682" y="451"/>
                </a:lnTo>
                <a:lnTo>
                  <a:pt x="3678" y="449"/>
                </a:lnTo>
                <a:lnTo>
                  <a:pt x="3673" y="447"/>
                </a:lnTo>
                <a:lnTo>
                  <a:pt x="3668" y="446"/>
                </a:lnTo>
                <a:lnTo>
                  <a:pt x="3662" y="445"/>
                </a:lnTo>
                <a:lnTo>
                  <a:pt x="3656" y="446"/>
                </a:lnTo>
                <a:lnTo>
                  <a:pt x="3651" y="447"/>
                </a:lnTo>
                <a:lnTo>
                  <a:pt x="3647" y="448"/>
                </a:lnTo>
                <a:lnTo>
                  <a:pt x="3643" y="450"/>
                </a:lnTo>
                <a:lnTo>
                  <a:pt x="3639" y="453"/>
                </a:lnTo>
                <a:lnTo>
                  <a:pt x="3637" y="456"/>
                </a:lnTo>
                <a:lnTo>
                  <a:pt x="3635" y="459"/>
                </a:lnTo>
                <a:lnTo>
                  <a:pt x="3635" y="463"/>
                </a:lnTo>
                <a:lnTo>
                  <a:pt x="3635" y="466"/>
                </a:lnTo>
                <a:lnTo>
                  <a:pt x="3636" y="469"/>
                </a:lnTo>
                <a:lnTo>
                  <a:pt x="3638" y="471"/>
                </a:lnTo>
                <a:lnTo>
                  <a:pt x="3640" y="474"/>
                </a:lnTo>
                <a:lnTo>
                  <a:pt x="3643" y="476"/>
                </a:lnTo>
                <a:lnTo>
                  <a:pt x="3647" y="478"/>
                </a:lnTo>
                <a:lnTo>
                  <a:pt x="3652" y="479"/>
                </a:lnTo>
                <a:lnTo>
                  <a:pt x="3657" y="481"/>
                </a:lnTo>
                <a:lnTo>
                  <a:pt x="3689" y="487"/>
                </a:lnTo>
                <a:lnTo>
                  <a:pt x="3696" y="488"/>
                </a:lnTo>
                <a:lnTo>
                  <a:pt x="3701" y="490"/>
                </a:lnTo>
                <a:lnTo>
                  <a:pt x="3707" y="492"/>
                </a:lnTo>
                <a:lnTo>
                  <a:pt x="3712" y="494"/>
                </a:lnTo>
                <a:lnTo>
                  <a:pt x="3720" y="499"/>
                </a:lnTo>
                <a:lnTo>
                  <a:pt x="3728" y="504"/>
                </a:lnTo>
                <a:lnTo>
                  <a:pt x="3731" y="507"/>
                </a:lnTo>
                <a:lnTo>
                  <a:pt x="3733" y="511"/>
                </a:lnTo>
                <a:lnTo>
                  <a:pt x="3735" y="514"/>
                </a:lnTo>
                <a:lnTo>
                  <a:pt x="3737" y="518"/>
                </a:lnTo>
                <a:lnTo>
                  <a:pt x="3740" y="526"/>
                </a:lnTo>
                <a:lnTo>
                  <a:pt x="3740" y="530"/>
                </a:lnTo>
                <a:lnTo>
                  <a:pt x="3740" y="535"/>
                </a:lnTo>
                <a:lnTo>
                  <a:pt x="3740" y="539"/>
                </a:lnTo>
                <a:lnTo>
                  <a:pt x="3740" y="543"/>
                </a:lnTo>
                <a:lnTo>
                  <a:pt x="3739" y="547"/>
                </a:lnTo>
                <a:lnTo>
                  <a:pt x="3738" y="551"/>
                </a:lnTo>
                <a:lnTo>
                  <a:pt x="3736" y="555"/>
                </a:lnTo>
                <a:lnTo>
                  <a:pt x="3735" y="559"/>
                </a:lnTo>
                <a:lnTo>
                  <a:pt x="3733" y="562"/>
                </a:lnTo>
                <a:lnTo>
                  <a:pt x="3730" y="565"/>
                </a:lnTo>
                <a:lnTo>
                  <a:pt x="3725" y="572"/>
                </a:lnTo>
                <a:lnTo>
                  <a:pt x="3718" y="577"/>
                </a:lnTo>
                <a:lnTo>
                  <a:pt x="3711" y="582"/>
                </a:lnTo>
                <a:lnTo>
                  <a:pt x="3702" y="586"/>
                </a:lnTo>
                <a:lnTo>
                  <a:pt x="3693" y="589"/>
                </a:lnTo>
                <a:lnTo>
                  <a:pt x="3683" y="591"/>
                </a:lnTo>
                <a:lnTo>
                  <a:pt x="3673" y="593"/>
                </a:lnTo>
                <a:lnTo>
                  <a:pt x="3662" y="593"/>
                </a:lnTo>
                <a:lnTo>
                  <a:pt x="3653" y="593"/>
                </a:lnTo>
                <a:lnTo>
                  <a:pt x="3645" y="592"/>
                </a:lnTo>
                <a:lnTo>
                  <a:pt x="3637" y="591"/>
                </a:lnTo>
                <a:lnTo>
                  <a:pt x="3630" y="589"/>
                </a:lnTo>
                <a:lnTo>
                  <a:pt x="3623" y="587"/>
                </a:lnTo>
                <a:lnTo>
                  <a:pt x="3617" y="585"/>
                </a:lnTo>
                <a:lnTo>
                  <a:pt x="3611" y="582"/>
                </a:lnTo>
                <a:lnTo>
                  <a:pt x="3606" y="578"/>
                </a:lnTo>
                <a:lnTo>
                  <a:pt x="3601" y="575"/>
                </a:lnTo>
                <a:lnTo>
                  <a:pt x="3596" y="570"/>
                </a:lnTo>
                <a:lnTo>
                  <a:pt x="3593" y="566"/>
                </a:lnTo>
                <a:lnTo>
                  <a:pt x="3589" y="561"/>
                </a:lnTo>
                <a:lnTo>
                  <a:pt x="3587" y="556"/>
                </a:lnTo>
                <a:lnTo>
                  <a:pt x="3584" y="550"/>
                </a:lnTo>
                <a:lnTo>
                  <a:pt x="3583" y="545"/>
                </a:lnTo>
                <a:lnTo>
                  <a:pt x="3582" y="538"/>
                </a:lnTo>
                <a:lnTo>
                  <a:pt x="3630" y="536"/>
                </a:lnTo>
                <a:lnTo>
                  <a:pt x="3631" y="541"/>
                </a:lnTo>
                <a:lnTo>
                  <a:pt x="3634" y="545"/>
                </a:lnTo>
                <a:lnTo>
                  <a:pt x="3637" y="549"/>
                </a:lnTo>
                <a:lnTo>
                  <a:pt x="3640" y="552"/>
                </a:lnTo>
                <a:lnTo>
                  <a:pt x="3645" y="555"/>
                </a:lnTo>
                <a:lnTo>
                  <a:pt x="3650" y="556"/>
                </a:lnTo>
                <a:lnTo>
                  <a:pt x="3656" y="557"/>
                </a:lnTo>
                <a:lnTo>
                  <a:pt x="3662" y="558"/>
                </a:lnTo>
                <a:lnTo>
                  <a:pt x="3668" y="557"/>
                </a:lnTo>
                <a:lnTo>
                  <a:pt x="3673" y="557"/>
                </a:lnTo>
                <a:lnTo>
                  <a:pt x="3678" y="555"/>
                </a:lnTo>
                <a:lnTo>
                  <a:pt x="3681" y="554"/>
                </a:lnTo>
                <a:lnTo>
                  <a:pt x="3683" y="553"/>
                </a:lnTo>
                <a:lnTo>
                  <a:pt x="3686" y="550"/>
                </a:lnTo>
                <a:lnTo>
                  <a:pt x="3689" y="547"/>
                </a:lnTo>
                <a:lnTo>
                  <a:pt x="3689" y="545"/>
                </a:lnTo>
                <a:lnTo>
                  <a:pt x="3690" y="544"/>
                </a:lnTo>
                <a:lnTo>
                  <a:pt x="3691" y="540"/>
                </a:lnTo>
                <a:lnTo>
                  <a:pt x="3690" y="537"/>
                </a:lnTo>
                <a:lnTo>
                  <a:pt x="3689" y="534"/>
                </a:lnTo>
                <a:lnTo>
                  <a:pt x="3687" y="531"/>
                </a:lnTo>
                <a:lnTo>
                  <a:pt x="3685" y="529"/>
                </a:lnTo>
                <a:lnTo>
                  <a:pt x="3682" y="527"/>
                </a:lnTo>
                <a:lnTo>
                  <a:pt x="3678" y="525"/>
                </a:lnTo>
                <a:lnTo>
                  <a:pt x="3673" y="523"/>
                </a:lnTo>
                <a:lnTo>
                  <a:pt x="3668" y="522"/>
                </a:lnTo>
                <a:lnTo>
                  <a:pt x="3637" y="516"/>
                </a:lnTo>
                <a:lnTo>
                  <a:pt x="3631" y="515"/>
                </a:lnTo>
                <a:lnTo>
                  <a:pt x="3625" y="513"/>
                </a:lnTo>
                <a:lnTo>
                  <a:pt x="3615" y="509"/>
                </a:lnTo>
                <a:lnTo>
                  <a:pt x="3610" y="507"/>
                </a:lnTo>
                <a:lnTo>
                  <a:pt x="3606" y="504"/>
                </a:lnTo>
                <a:lnTo>
                  <a:pt x="3602" y="501"/>
                </a:lnTo>
                <a:lnTo>
                  <a:pt x="3599" y="498"/>
                </a:lnTo>
                <a:lnTo>
                  <a:pt x="3596" y="495"/>
                </a:lnTo>
                <a:lnTo>
                  <a:pt x="3593" y="492"/>
                </a:lnTo>
                <a:lnTo>
                  <a:pt x="3591" y="488"/>
                </a:lnTo>
                <a:lnTo>
                  <a:pt x="3589" y="484"/>
                </a:lnTo>
                <a:lnTo>
                  <a:pt x="3588" y="480"/>
                </a:lnTo>
                <a:lnTo>
                  <a:pt x="3587" y="475"/>
                </a:lnTo>
                <a:lnTo>
                  <a:pt x="3586" y="471"/>
                </a:lnTo>
                <a:lnTo>
                  <a:pt x="3586" y="466"/>
                </a:lnTo>
                <a:lnTo>
                  <a:pt x="3587" y="459"/>
                </a:lnTo>
                <a:lnTo>
                  <a:pt x="3587" y="454"/>
                </a:lnTo>
                <a:lnTo>
                  <a:pt x="3589" y="448"/>
                </a:lnTo>
                <a:lnTo>
                  <a:pt x="3591" y="443"/>
                </a:lnTo>
                <a:lnTo>
                  <a:pt x="3594" y="438"/>
                </a:lnTo>
                <a:lnTo>
                  <a:pt x="3598" y="433"/>
                </a:lnTo>
                <a:lnTo>
                  <a:pt x="3602" y="429"/>
                </a:lnTo>
                <a:lnTo>
                  <a:pt x="3607" y="425"/>
                </a:lnTo>
                <a:lnTo>
                  <a:pt x="3612" y="422"/>
                </a:lnTo>
                <a:lnTo>
                  <a:pt x="3618" y="419"/>
                </a:lnTo>
                <a:lnTo>
                  <a:pt x="3624" y="416"/>
                </a:lnTo>
                <a:lnTo>
                  <a:pt x="3631" y="414"/>
                </a:lnTo>
                <a:lnTo>
                  <a:pt x="3634" y="413"/>
                </a:lnTo>
                <a:lnTo>
                  <a:pt x="3638" y="413"/>
                </a:lnTo>
                <a:lnTo>
                  <a:pt x="3645" y="412"/>
                </a:lnTo>
                <a:lnTo>
                  <a:pt x="3653" y="411"/>
                </a:lnTo>
                <a:lnTo>
                  <a:pt x="3661" y="411"/>
                </a:lnTo>
                <a:lnTo>
                  <a:pt x="3669" y="411"/>
                </a:lnTo>
                <a:lnTo>
                  <a:pt x="3677" y="412"/>
                </a:lnTo>
                <a:lnTo>
                  <a:pt x="3684" y="413"/>
                </a:lnTo>
                <a:lnTo>
                  <a:pt x="3691" y="414"/>
                </a:lnTo>
                <a:lnTo>
                  <a:pt x="3697" y="416"/>
                </a:lnTo>
                <a:lnTo>
                  <a:pt x="3703" y="419"/>
                </a:lnTo>
                <a:lnTo>
                  <a:pt x="3709" y="421"/>
                </a:lnTo>
                <a:lnTo>
                  <a:pt x="3714" y="425"/>
                </a:lnTo>
                <a:lnTo>
                  <a:pt x="3718" y="428"/>
                </a:lnTo>
                <a:lnTo>
                  <a:pt x="3723" y="432"/>
                </a:lnTo>
                <a:lnTo>
                  <a:pt x="3726" y="437"/>
                </a:lnTo>
                <a:lnTo>
                  <a:pt x="3728" y="439"/>
                </a:lnTo>
                <a:lnTo>
                  <a:pt x="3729" y="441"/>
                </a:lnTo>
                <a:lnTo>
                  <a:pt x="3732" y="446"/>
                </a:lnTo>
                <a:lnTo>
                  <a:pt x="3734" y="452"/>
                </a:lnTo>
                <a:lnTo>
                  <a:pt x="3735" y="457"/>
                </a:lnTo>
                <a:lnTo>
                  <a:pt x="3736" y="463"/>
                </a:lnTo>
                <a:close/>
                <a:moveTo>
                  <a:pt x="3797" y="390"/>
                </a:moveTo>
                <a:lnTo>
                  <a:pt x="3792" y="390"/>
                </a:lnTo>
                <a:lnTo>
                  <a:pt x="3787" y="388"/>
                </a:lnTo>
                <a:lnTo>
                  <a:pt x="3783" y="386"/>
                </a:lnTo>
                <a:lnTo>
                  <a:pt x="3778" y="383"/>
                </a:lnTo>
                <a:lnTo>
                  <a:pt x="3775" y="379"/>
                </a:lnTo>
                <a:lnTo>
                  <a:pt x="3773" y="375"/>
                </a:lnTo>
                <a:lnTo>
                  <a:pt x="3771" y="370"/>
                </a:lnTo>
                <a:lnTo>
                  <a:pt x="3771" y="365"/>
                </a:lnTo>
                <a:lnTo>
                  <a:pt x="3771" y="360"/>
                </a:lnTo>
                <a:lnTo>
                  <a:pt x="3773" y="356"/>
                </a:lnTo>
                <a:lnTo>
                  <a:pt x="3775" y="352"/>
                </a:lnTo>
                <a:lnTo>
                  <a:pt x="3778" y="348"/>
                </a:lnTo>
                <a:lnTo>
                  <a:pt x="3783" y="345"/>
                </a:lnTo>
                <a:lnTo>
                  <a:pt x="3787" y="342"/>
                </a:lnTo>
                <a:lnTo>
                  <a:pt x="3792" y="341"/>
                </a:lnTo>
                <a:lnTo>
                  <a:pt x="3797" y="341"/>
                </a:lnTo>
                <a:lnTo>
                  <a:pt x="3802" y="341"/>
                </a:lnTo>
                <a:lnTo>
                  <a:pt x="3807" y="342"/>
                </a:lnTo>
                <a:lnTo>
                  <a:pt x="3812" y="345"/>
                </a:lnTo>
                <a:lnTo>
                  <a:pt x="3816" y="348"/>
                </a:lnTo>
                <a:lnTo>
                  <a:pt x="3819" y="352"/>
                </a:lnTo>
                <a:lnTo>
                  <a:pt x="3822" y="356"/>
                </a:lnTo>
                <a:lnTo>
                  <a:pt x="3823" y="360"/>
                </a:lnTo>
                <a:lnTo>
                  <a:pt x="3824" y="365"/>
                </a:lnTo>
                <a:lnTo>
                  <a:pt x="3823" y="370"/>
                </a:lnTo>
                <a:lnTo>
                  <a:pt x="3822" y="375"/>
                </a:lnTo>
                <a:lnTo>
                  <a:pt x="3819" y="379"/>
                </a:lnTo>
                <a:lnTo>
                  <a:pt x="3816" y="383"/>
                </a:lnTo>
                <a:lnTo>
                  <a:pt x="3812" y="386"/>
                </a:lnTo>
                <a:lnTo>
                  <a:pt x="3807" y="388"/>
                </a:lnTo>
                <a:lnTo>
                  <a:pt x="3802" y="390"/>
                </a:lnTo>
                <a:lnTo>
                  <a:pt x="3797" y="390"/>
                </a:lnTo>
                <a:close/>
                <a:moveTo>
                  <a:pt x="3772" y="413"/>
                </a:moveTo>
                <a:lnTo>
                  <a:pt x="3822" y="413"/>
                </a:lnTo>
                <a:lnTo>
                  <a:pt x="3822" y="590"/>
                </a:lnTo>
                <a:lnTo>
                  <a:pt x="3772" y="590"/>
                </a:lnTo>
                <a:lnTo>
                  <a:pt x="3772" y="413"/>
                </a:lnTo>
                <a:close/>
                <a:moveTo>
                  <a:pt x="3955" y="413"/>
                </a:moveTo>
                <a:lnTo>
                  <a:pt x="3955" y="450"/>
                </a:lnTo>
                <a:lnTo>
                  <a:pt x="3921" y="450"/>
                </a:lnTo>
                <a:lnTo>
                  <a:pt x="3921" y="535"/>
                </a:lnTo>
                <a:lnTo>
                  <a:pt x="3922" y="540"/>
                </a:lnTo>
                <a:lnTo>
                  <a:pt x="3923" y="544"/>
                </a:lnTo>
                <a:lnTo>
                  <a:pt x="3923" y="545"/>
                </a:lnTo>
                <a:lnTo>
                  <a:pt x="3924" y="547"/>
                </a:lnTo>
                <a:lnTo>
                  <a:pt x="3926" y="549"/>
                </a:lnTo>
                <a:lnTo>
                  <a:pt x="3929" y="551"/>
                </a:lnTo>
                <a:lnTo>
                  <a:pt x="3931" y="552"/>
                </a:lnTo>
                <a:lnTo>
                  <a:pt x="3935" y="552"/>
                </a:lnTo>
                <a:lnTo>
                  <a:pt x="3938" y="553"/>
                </a:lnTo>
                <a:lnTo>
                  <a:pt x="3945" y="552"/>
                </a:lnTo>
                <a:lnTo>
                  <a:pt x="3950" y="551"/>
                </a:lnTo>
                <a:lnTo>
                  <a:pt x="3958" y="587"/>
                </a:lnTo>
                <a:lnTo>
                  <a:pt x="3948" y="590"/>
                </a:lnTo>
                <a:lnTo>
                  <a:pt x="3940" y="591"/>
                </a:lnTo>
                <a:lnTo>
                  <a:pt x="3931" y="592"/>
                </a:lnTo>
                <a:lnTo>
                  <a:pt x="3925" y="592"/>
                </a:lnTo>
                <a:lnTo>
                  <a:pt x="3919" y="592"/>
                </a:lnTo>
                <a:lnTo>
                  <a:pt x="3913" y="591"/>
                </a:lnTo>
                <a:lnTo>
                  <a:pt x="3907" y="590"/>
                </a:lnTo>
                <a:lnTo>
                  <a:pt x="3902" y="588"/>
                </a:lnTo>
                <a:lnTo>
                  <a:pt x="3896" y="586"/>
                </a:lnTo>
                <a:lnTo>
                  <a:pt x="3892" y="583"/>
                </a:lnTo>
                <a:lnTo>
                  <a:pt x="3887" y="581"/>
                </a:lnTo>
                <a:lnTo>
                  <a:pt x="3884" y="577"/>
                </a:lnTo>
                <a:lnTo>
                  <a:pt x="3880" y="573"/>
                </a:lnTo>
                <a:lnTo>
                  <a:pt x="3878" y="569"/>
                </a:lnTo>
                <a:lnTo>
                  <a:pt x="3875" y="564"/>
                </a:lnTo>
                <a:lnTo>
                  <a:pt x="3874" y="559"/>
                </a:lnTo>
                <a:lnTo>
                  <a:pt x="3872" y="554"/>
                </a:lnTo>
                <a:lnTo>
                  <a:pt x="3872" y="548"/>
                </a:lnTo>
                <a:lnTo>
                  <a:pt x="3871" y="542"/>
                </a:lnTo>
                <a:lnTo>
                  <a:pt x="3871" y="450"/>
                </a:lnTo>
                <a:lnTo>
                  <a:pt x="3847" y="450"/>
                </a:lnTo>
                <a:lnTo>
                  <a:pt x="3847" y="413"/>
                </a:lnTo>
                <a:lnTo>
                  <a:pt x="3871" y="413"/>
                </a:lnTo>
                <a:lnTo>
                  <a:pt x="3871" y="371"/>
                </a:lnTo>
                <a:lnTo>
                  <a:pt x="3921" y="371"/>
                </a:lnTo>
                <a:lnTo>
                  <a:pt x="3921" y="413"/>
                </a:lnTo>
                <a:lnTo>
                  <a:pt x="3955" y="413"/>
                </a:lnTo>
                <a:close/>
                <a:moveTo>
                  <a:pt x="4062" y="593"/>
                </a:moveTo>
                <a:lnTo>
                  <a:pt x="4056" y="593"/>
                </a:lnTo>
                <a:lnTo>
                  <a:pt x="4049" y="592"/>
                </a:lnTo>
                <a:lnTo>
                  <a:pt x="4037" y="590"/>
                </a:lnTo>
                <a:lnTo>
                  <a:pt x="4031" y="589"/>
                </a:lnTo>
                <a:lnTo>
                  <a:pt x="4026" y="587"/>
                </a:lnTo>
                <a:lnTo>
                  <a:pt x="4015" y="582"/>
                </a:lnTo>
                <a:lnTo>
                  <a:pt x="4011" y="579"/>
                </a:lnTo>
                <a:lnTo>
                  <a:pt x="4006" y="576"/>
                </a:lnTo>
                <a:lnTo>
                  <a:pt x="4002" y="572"/>
                </a:lnTo>
                <a:lnTo>
                  <a:pt x="3998" y="569"/>
                </a:lnTo>
                <a:lnTo>
                  <a:pt x="3991" y="560"/>
                </a:lnTo>
                <a:lnTo>
                  <a:pt x="3988" y="555"/>
                </a:lnTo>
                <a:lnTo>
                  <a:pt x="3985" y="550"/>
                </a:lnTo>
                <a:lnTo>
                  <a:pt x="3981" y="540"/>
                </a:lnTo>
                <a:lnTo>
                  <a:pt x="3979" y="534"/>
                </a:lnTo>
                <a:lnTo>
                  <a:pt x="3977" y="528"/>
                </a:lnTo>
                <a:lnTo>
                  <a:pt x="3976" y="522"/>
                </a:lnTo>
                <a:lnTo>
                  <a:pt x="3975" y="516"/>
                </a:lnTo>
                <a:lnTo>
                  <a:pt x="3975" y="509"/>
                </a:lnTo>
                <a:lnTo>
                  <a:pt x="3975" y="502"/>
                </a:lnTo>
                <a:lnTo>
                  <a:pt x="3975" y="495"/>
                </a:lnTo>
                <a:lnTo>
                  <a:pt x="3975" y="489"/>
                </a:lnTo>
                <a:lnTo>
                  <a:pt x="3976" y="483"/>
                </a:lnTo>
                <a:lnTo>
                  <a:pt x="3977" y="477"/>
                </a:lnTo>
                <a:lnTo>
                  <a:pt x="3981" y="465"/>
                </a:lnTo>
                <a:lnTo>
                  <a:pt x="3983" y="459"/>
                </a:lnTo>
                <a:lnTo>
                  <a:pt x="3985" y="454"/>
                </a:lnTo>
                <a:lnTo>
                  <a:pt x="3991" y="445"/>
                </a:lnTo>
                <a:lnTo>
                  <a:pt x="3994" y="440"/>
                </a:lnTo>
                <a:lnTo>
                  <a:pt x="3998" y="436"/>
                </a:lnTo>
                <a:lnTo>
                  <a:pt x="4002" y="432"/>
                </a:lnTo>
                <a:lnTo>
                  <a:pt x="4006" y="428"/>
                </a:lnTo>
                <a:lnTo>
                  <a:pt x="4015" y="422"/>
                </a:lnTo>
                <a:lnTo>
                  <a:pt x="4020" y="419"/>
                </a:lnTo>
                <a:lnTo>
                  <a:pt x="4025" y="417"/>
                </a:lnTo>
                <a:lnTo>
                  <a:pt x="4030" y="415"/>
                </a:lnTo>
                <a:lnTo>
                  <a:pt x="4036" y="413"/>
                </a:lnTo>
                <a:lnTo>
                  <a:pt x="4042" y="412"/>
                </a:lnTo>
                <a:lnTo>
                  <a:pt x="4048" y="411"/>
                </a:lnTo>
                <a:lnTo>
                  <a:pt x="4060" y="411"/>
                </a:lnTo>
                <a:lnTo>
                  <a:pt x="4072" y="411"/>
                </a:lnTo>
                <a:lnTo>
                  <a:pt x="4083" y="413"/>
                </a:lnTo>
                <a:lnTo>
                  <a:pt x="4088" y="414"/>
                </a:lnTo>
                <a:lnTo>
                  <a:pt x="4093" y="416"/>
                </a:lnTo>
                <a:lnTo>
                  <a:pt x="4103" y="421"/>
                </a:lnTo>
                <a:lnTo>
                  <a:pt x="4111" y="426"/>
                </a:lnTo>
                <a:lnTo>
                  <a:pt x="4116" y="429"/>
                </a:lnTo>
                <a:lnTo>
                  <a:pt x="4119" y="433"/>
                </a:lnTo>
                <a:lnTo>
                  <a:pt x="4126" y="441"/>
                </a:lnTo>
                <a:lnTo>
                  <a:pt x="4129" y="446"/>
                </a:lnTo>
                <a:lnTo>
                  <a:pt x="4132" y="450"/>
                </a:lnTo>
                <a:lnTo>
                  <a:pt x="4135" y="456"/>
                </a:lnTo>
                <a:lnTo>
                  <a:pt x="4137" y="461"/>
                </a:lnTo>
                <a:lnTo>
                  <a:pt x="4139" y="467"/>
                </a:lnTo>
                <a:lnTo>
                  <a:pt x="4141" y="473"/>
                </a:lnTo>
                <a:lnTo>
                  <a:pt x="4142" y="479"/>
                </a:lnTo>
                <a:lnTo>
                  <a:pt x="4143" y="486"/>
                </a:lnTo>
                <a:lnTo>
                  <a:pt x="4143" y="493"/>
                </a:lnTo>
                <a:lnTo>
                  <a:pt x="4143" y="500"/>
                </a:lnTo>
                <a:lnTo>
                  <a:pt x="4143" y="514"/>
                </a:lnTo>
                <a:lnTo>
                  <a:pt x="4023" y="514"/>
                </a:lnTo>
                <a:lnTo>
                  <a:pt x="4023" y="519"/>
                </a:lnTo>
                <a:lnTo>
                  <a:pt x="4024" y="523"/>
                </a:lnTo>
                <a:lnTo>
                  <a:pt x="4026" y="532"/>
                </a:lnTo>
                <a:lnTo>
                  <a:pt x="4027" y="535"/>
                </a:lnTo>
                <a:lnTo>
                  <a:pt x="4029" y="539"/>
                </a:lnTo>
                <a:lnTo>
                  <a:pt x="4031" y="542"/>
                </a:lnTo>
                <a:lnTo>
                  <a:pt x="4034" y="545"/>
                </a:lnTo>
                <a:lnTo>
                  <a:pt x="4037" y="548"/>
                </a:lnTo>
                <a:lnTo>
                  <a:pt x="4040" y="550"/>
                </a:lnTo>
                <a:lnTo>
                  <a:pt x="4043" y="552"/>
                </a:lnTo>
                <a:lnTo>
                  <a:pt x="4047" y="554"/>
                </a:lnTo>
                <a:lnTo>
                  <a:pt x="4050" y="555"/>
                </a:lnTo>
                <a:lnTo>
                  <a:pt x="4054" y="556"/>
                </a:lnTo>
                <a:lnTo>
                  <a:pt x="4063" y="557"/>
                </a:lnTo>
                <a:lnTo>
                  <a:pt x="4069" y="556"/>
                </a:lnTo>
                <a:lnTo>
                  <a:pt x="4075" y="555"/>
                </a:lnTo>
                <a:lnTo>
                  <a:pt x="4080" y="554"/>
                </a:lnTo>
                <a:lnTo>
                  <a:pt x="4084" y="551"/>
                </a:lnTo>
                <a:lnTo>
                  <a:pt x="4087" y="550"/>
                </a:lnTo>
                <a:lnTo>
                  <a:pt x="4089" y="548"/>
                </a:lnTo>
                <a:lnTo>
                  <a:pt x="4092" y="545"/>
                </a:lnTo>
                <a:lnTo>
                  <a:pt x="4095" y="541"/>
                </a:lnTo>
                <a:lnTo>
                  <a:pt x="4097" y="536"/>
                </a:lnTo>
                <a:lnTo>
                  <a:pt x="4142" y="539"/>
                </a:lnTo>
                <a:lnTo>
                  <a:pt x="4141" y="545"/>
                </a:lnTo>
                <a:lnTo>
                  <a:pt x="4139" y="551"/>
                </a:lnTo>
                <a:lnTo>
                  <a:pt x="4136" y="556"/>
                </a:lnTo>
                <a:lnTo>
                  <a:pt x="4133" y="561"/>
                </a:lnTo>
                <a:lnTo>
                  <a:pt x="4130" y="566"/>
                </a:lnTo>
                <a:lnTo>
                  <a:pt x="4126" y="570"/>
                </a:lnTo>
                <a:lnTo>
                  <a:pt x="4121" y="575"/>
                </a:lnTo>
                <a:lnTo>
                  <a:pt x="4116" y="578"/>
                </a:lnTo>
                <a:lnTo>
                  <a:pt x="4111" y="582"/>
                </a:lnTo>
                <a:lnTo>
                  <a:pt x="4105" y="585"/>
                </a:lnTo>
                <a:lnTo>
                  <a:pt x="4099" y="587"/>
                </a:lnTo>
                <a:lnTo>
                  <a:pt x="4092" y="589"/>
                </a:lnTo>
                <a:lnTo>
                  <a:pt x="4089" y="590"/>
                </a:lnTo>
                <a:lnTo>
                  <a:pt x="4085" y="591"/>
                </a:lnTo>
                <a:lnTo>
                  <a:pt x="4078" y="592"/>
                </a:lnTo>
                <a:lnTo>
                  <a:pt x="4070" y="593"/>
                </a:lnTo>
                <a:lnTo>
                  <a:pt x="4062" y="593"/>
                </a:lnTo>
                <a:close/>
                <a:moveTo>
                  <a:pt x="4023" y="483"/>
                </a:moveTo>
                <a:lnTo>
                  <a:pt x="4097" y="483"/>
                </a:lnTo>
                <a:lnTo>
                  <a:pt x="4097" y="480"/>
                </a:lnTo>
                <a:lnTo>
                  <a:pt x="4097" y="476"/>
                </a:lnTo>
                <a:lnTo>
                  <a:pt x="4096" y="472"/>
                </a:lnTo>
                <a:lnTo>
                  <a:pt x="4095" y="469"/>
                </a:lnTo>
                <a:lnTo>
                  <a:pt x="4093" y="466"/>
                </a:lnTo>
                <a:lnTo>
                  <a:pt x="4092" y="463"/>
                </a:lnTo>
                <a:lnTo>
                  <a:pt x="4089" y="460"/>
                </a:lnTo>
                <a:lnTo>
                  <a:pt x="4087" y="457"/>
                </a:lnTo>
                <a:lnTo>
                  <a:pt x="4082" y="453"/>
                </a:lnTo>
                <a:lnTo>
                  <a:pt x="4076" y="450"/>
                </a:lnTo>
                <a:lnTo>
                  <a:pt x="4069" y="448"/>
                </a:lnTo>
                <a:lnTo>
                  <a:pt x="4061" y="447"/>
                </a:lnTo>
                <a:lnTo>
                  <a:pt x="4053" y="448"/>
                </a:lnTo>
                <a:lnTo>
                  <a:pt x="4050" y="449"/>
                </a:lnTo>
                <a:lnTo>
                  <a:pt x="4046" y="450"/>
                </a:lnTo>
                <a:lnTo>
                  <a:pt x="4040" y="453"/>
                </a:lnTo>
                <a:lnTo>
                  <a:pt x="4037" y="455"/>
                </a:lnTo>
                <a:lnTo>
                  <a:pt x="4034" y="458"/>
                </a:lnTo>
                <a:lnTo>
                  <a:pt x="4030" y="463"/>
                </a:lnTo>
                <a:lnTo>
                  <a:pt x="4026" y="470"/>
                </a:lnTo>
                <a:lnTo>
                  <a:pt x="4025" y="473"/>
                </a:lnTo>
                <a:lnTo>
                  <a:pt x="4024" y="476"/>
                </a:lnTo>
                <a:lnTo>
                  <a:pt x="4023" y="483"/>
                </a:lnTo>
                <a:close/>
                <a:moveTo>
                  <a:pt x="4267" y="413"/>
                </a:moveTo>
                <a:lnTo>
                  <a:pt x="4267" y="450"/>
                </a:lnTo>
                <a:lnTo>
                  <a:pt x="4234" y="450"/>
                </a:lnTo>
                <a:lnTo>
                  <a:pt x="4234" y="535"/>
                </a:lnTo>
                <a:lnTo>
                  <a:pt x="4234" y="540"/>
                </a:lnTo>
                <a:lnTo>
                  <a:pt x="4235" y="544"/>
                </a:lnTo>
                <a:lnTo>
                  <a:pt x="4236" y="545"/>
                </a:lnTo>
                <a:lnTo>
                  <a:pt x="4236" y="547"/>
                </a:lnTo>
                <a:lnTo>
                  <a:pt x="4238" y="549"/>
                </a:lnTo>
                <a:lnTo>
                  <a:pt x="4241" y="551"/>
                </a:lnTo>
                <a:lnTo>
                  <a:pt x="4244" y="552"/>
                </a:lnTo>
                <a:lnTo>
                  <a:pt x="4247" y="552"/>
                </a:lnTo>
                <a:lnTo>
                  <a:pt x="4250" y="553"/>
                </a:lnTo>
                <a:lnTo>
                  <a:pt x="4257" y="552"/>
                </a:lnTo>
                <a:lnTo>
                  <a:pt x="4263" y="551"/>
                </a:lnTo>
                <a:lnTo>
                  <a:pt x="4270" y="587"/>
                </a:lnTo>
                <a:lnTo>
                  <a:pt x="4260" y="590"/>
                </a:lnTo>
                <a:lnTo>
                  <a:pt x="4253" y="591"/>
                </a:lnTo>
                <a:lnTo>
                  <a:pt x="4244" y="592"/>
                </a:lnTo>
                <a:lnTo>
                  <a:pt x="4237" y="592"/>
                </a:lnTo>
                <a:lnTo>
                  <a:pt x="4231" y="592"/>
                </a:lnTo>
                <a:lnTo>
                  <a:pt x="4225" y="591"/>
                </a:lnTo>
                <a:lnTo>
                  <a:pt x="4220" y="590"/>
                </a:lnTo>
                <a:lnTo>
                  <a:pt x="4214" y="588"/>
                </a:lnTo>
                <a:lnTo>
                  <a:pt x="4210" y="586"/>
                </a:lnTo>
                <a:lnTo>
                  <a:pt x="4205" y="583"/>
                </a:lnTo>
                <a:lnTo>
                  <a:pt x="4201" y="581"/>
                </a:lnTo>
                <a:lnTo>
                  <a:pt x="4197" y="577"/>
                </a:lnTo>
                <a:lnTo>
                  <a:pt x="4194" y="573"/>
                </a:lnTo>
                <a:lnTo>
                  <a:pt x="4191" y="569"/>
                </a:lnTo>
                <a:lnTo>
                  <a:pt x="4189" y="564"/>
                </a:lnTo>
                <a:lnTo>
                  <a:pt x="4187" y="559"/>
                </a:lnTo>
                <a:lnTo>
                  <a:pt x="4186" y="554"/>
                </a:lnTo>
                <a:lnTo>
                  <a:pt x="4185" y="548"/>
                </a:lnTo>
                <a:lnTo>
                  <a:pt x="4185" y="542"/>
                </a:lnTo>
                <a:lnTo>
                  <a:pt x="4185" y="450"/>
                </a:lnTo>
                <a:lnTo>
                  <a:pt x="4161" y="450"/>
                </a:lnTo>
                <a:lnTo>
                  <a:pt x="4161" y="413"/>
                </a:lnTo>
                <a:lnTo>
                  <a:pt x="4185" y="413"/>
                </a:lnTo>
                <a:lnTo>
                  <a:pt x="4185" y="371"/>
                </a:lnTo>
                <a:lnTo>
                  <a:pt x="4234" y="371"/>
                </a:lnTo>
                <a:lnTo>
                  <a:pt x="4234" y="413"/>
                </a:lnTo>
                <a:lnTo>
                  <a:pt x="4267" y="413"/>
                </a:lnTo>
                <a:close/>
                <a:moveTo>
                  <a:pt x="4376" y="593"/>
                </a:moveTo>
                <a:lnTo>
                  <a:pt x="4369" y="593"/>
                </a:lnTo>
                <a:lnTo>
                  <a:pt x="4363" y="592"/>
                </a:lnTo>
                <a:lnTo>
                  <a:pt x="4349" y="590"/>
                </a:lnTo>
                <a:lnTo>
                  <a:pt x="4344" y="589"/>
                </a:lnTo>
                <a:lnTo>
                  <a:pt x="4338" y="587"/>
                </a:lnTo>
                <a:lnTo>
                  <a:pt x="4328" y="582"/>
                </a:lnTo>
                <a:lnTo>
                  <a:pt x="4323" y="579"/>
                </a:lnTo>
                <a:lnTo>
                  <a:pt x="4319" y="576"/>
                </a:lnTo>
                <a:lnTo>
                  <a:pt x="4314" y="572"/>
                </a:lnTo>
                <a:lnTo>
                  <a:pt x="4310" y="569"/>
                </a:lnTo>
                <a:lnTo>
                  <a:pt x="4303" y="560"/>
                </a:lnTo>
                <a:lnTo>
                  <a:pt x="4300" y="555"/>
                </a:lnTo>
                <a:lnTo>
                  <a:pt x="4298" y="550"/>
                </a:lnTo>
                <a:lnTo>
                  <a:pt x="4293" y="540"/>
                </a:lnTo>
                <a:lnTo>
                  <a:pt x="4291" y="534"/>
                </a:lnTo>
                <a:lnTo>
                  <a:pt x="4290" y="528"/>
                </a:lnTo>
                <a:lnTo>
                  <a:pt x="4289" y="522"/>
                </a:lnTo>
                <a:lnTo>
                  <a:pt x="4288" y="516"/>
                </a:lnTo>
                <a:lnTo>
                  <a:pt x="4287" y="509"/>
                </a:lnTo>
                <a:lnTo>
                  <a:pt x="4287" y="502"/>
                </a:lnTo>
                <a:lnTo>
                  <a:pt x="4287" y="495"/>
                </a:lnTo>
                <a:lnTo>
                  <a:pt x="4288" y="489"/>
                </a:lnTo>
                <a:lnTo>
                  <a:pt x="4289" y="483"/>
                </a:lnTo>
                <a:lnTo>
                  <a:pt x="4290" y="477"/>
                </a:lnTo>
                <a:lnTo>
                  <a:pt x="4293" y="465"/>
                </a:lnTo>
                <a:lnTo>
                  <a:pt x="4295" y="459"/>
                </a:lnTo>
                <a:lnTo>
                  <a:pt x="4298" y="454"/>
                </a:lnTo>
                <a:lnTo>
                  <a:pt x="4303" y="445"/>
                </a:lnTo>
                <a:lnTo>
                  <a:pt x="4307" y="440"/>
                </a:lnTo>
                <a:lnTo>
                  <a:pt x="4310" y="436"/>
                </a:lnTo>
                <a:lnTo>
                  <a:pt x="4314" y="432"/>
                </a:lnTo>
                <a:lnTo>
                  <a:pt x="4318" y="428"/>
                </a:lnTo>
                <a:lnTo>
                  <a:pt x="4327" y="422"/>
                </a:lnTo>
                <a:lnTo>
                  <a:pt x="4332" y="419"/>
                </a:lnTo>
                <a:lnTo>
                  <a:pt x="4338" y="417"/>
                </a:lnTo>
                <a:lnTo>
                  <a:pt x="4343" y="415"/>
                </a:lnTo>
                <a:lnTo>
                  <a:pt x="4348" y="413"/>
                </a:lnTo>
                <a:lnTo>
                  <a:pt x="4354" y="412"/>
                </a:lnTo>
                <a:lnTo>
                  <a:pt x="4361" y="411"/>
                </a:lnTo>
                <a:lnTo>
                  <a:pt x="4374" y="411"/>
                </a:lnTo>
                <a:lnTo>
                  <a:pt x="4385" y="411"/>
                </a:lnTo>
                <a:lnTo>
                  <a:pt x="4396" y="413"/>
                </a:lnTo>
                <a:lnTo>
                  <a:pt x="4401" y="414"/>
                </a:lnTo>
                <a:lnTo>
                  <a:pt x="4406" y="416"/>
                </a:lnTo>
                <a:lnTo>
                  <a:pt x="4416" y="421"/>
                </a:lnTo>
                <a:lnTo>
                  <a:pt x="4425" y="426"/>
                </a:lnTo>
                <a:lnTo>
                  <a:pt x="4429" y="429"/>
                </a:lnTo>
                <a:lnTo>
                  <a:pt x="4433" y="433"/>
                </a:lnTo>
                <a:lnTo>
                  <a:pt x="4440" y="441"/>
                </a:lnTo>
                <a:lnTo>
                  <a:pt x="4443" y="446"/>
                </a:lnTo>
                <a:lnTo>
                  <a:pt x="4446" y="450"/>
                </a:lnTo>
                <a:lnTo>
                  <a:pt x="4448" y="456"/>
                </a:lnTo>
                <a:lnTo>
                  <a:pt x="4451" y="461"/>
                </a:lnTo>
                <a:lnTo>
                  <a:pt x="4453" y="467"/>
                </a:lnTo>
                <a:lnTo>
                  <a:pt x="4454" y="473"/>
                </a:lnTo>
                <a:lnTo>
                  <a:pt x="4455" y="479"/>
                </a:lnTo>
                <a:lnTo>
                  <a:pt x="4456" y="486"/>
                </a:lnTo>
                <a:lnTo>
                  <a:pt x="4457" y="493"/>
                </a:lnTo>
                <a:lnTo>
                  <a:pt x="4457" y="500"/>
                </a:lnTo>
                <a:lnTo>
                  <a:pt x="4457" y="514"/>
                </a:lnTo>
                <a:lnTo>
                  <a:pt x="4335" y="514"/>
                </a:lnTo>
                <a:lnTo>
                  <a:pt x="4336" y="519"/>
                </a:lnTo>
                <a:lnTo>
                  <a:pt x="4336" y="523"/>
                </a:lnTo>
                <a:lnTo>
                  <a:pt x="4338" y="532"/>
                </a:lnTo>
                <a:lnTo>
                  <a:pt x="4342" y="539"/>
                </a:lnTo>
                <a:lnTo>
                  <a:pt x="4344" y="542"/>
                </a:lnTo>
                <a:lnTo>
                  <a:pt x="4346" y="545"/>
                </a:lnTo>
                <a:lnTo>
                  <a:pt x="4349" y="548"/>
                </a:lnTo>
                <a:lnTo>
                  <a:pt x="4352" y="550"/>
                </a:lnTo>
                <a:lnTo>
                  <a:pt x="4355" y="552"/>
                </a:lnTo>
                <a:lnTo>
                  <a:pt x="4360" y="554"/>
                </a:lnTo>
                <a:lnTo>
                  <a:pt x="4364" y="555"/>
                </a:lnTo>
                <a:lnTo>
                  <a:pt x="4368" y="556"/>
                </a:lnTo>
                <a:lnTo>
                  <a:pt x="4377" y="557"/>
                </a:lnTo>
                <a:lnTo>
                  <a:pt x="4382" y="556"/>
                </a:lnTo>
                <a:lnTo>
                  <a:pt x="4388" y="555"/>
                </a:lnTo>
                <a:lnTo>
                  <a:pt x="4393" y="554"/>
                </a:lnTo>
                <a:lnTo>
                  <a:pt x="4398" y="551"/>
                </a:lnTo>
                <a:lnTo>
                  <a:pt x="4400" y="550"/>
                </a:lnTo>
                <a:lnTo>
                  <a:pt x="4402" y="548"/>
                </a:lnTo>
                <a:lnTo>
                  <a:pt x="4405" y="545"/>
                </a:lnTo>
                <a:lnTo>
                  <a:pt x="4408" y="541"/>
                </a:lnTo>
                <a:lnTo>
                  <a:pt x="4410" y="536"/>
                </a:lnTo>
                <a:lnTo>
                  <a:pt x="4456" y="539"/>
                </a:lnTo>
                <a:lnTo>
                  <a:pt x="4454" y="545"/>
                </a:lnTo>
                <a:lnTo>
                  <a:pt x="4452" y="551"/>
                </a:lnTo>
                <a:lnTo>
                  <a:pt x="4450" y="556"/>
                </a:lnTo>
                <a:lnTo>
                  <a:pt x="4447" y="561"/>
                </a:lnTo>
                <a:lnTo>
                  <a:pt x="4443" y="566"/>
                </a:lnTo>
                <a:lnTo>
                  <a:pt x="4439" y="570"/>
                </a:lnTo>
                <a:lnTo>
                  <a:pt x="4435" y="575"/>
                </a:lnTo>
                <a:lnTo>
                  <a:pt x="4430" y="578"/>
                </a:lnTo>
                <a:lnTo>
                  <a:pt x="4424" y="582"/>
                </a:lnTo>
                <a:lnTo>
                  <a:pt x="4418" y="585"/>
                </a:lnTo>
                <a:lnTo>
                  <a:pt x="4412" y="587"/>
                </a:lnTo>
                <a:lnTo>
                  <a:pt x="4406" y="589"/>
                </a:lnTo>
                <a:lnTo>
                  <a:pt x="4402" y="590"/>
                </a:lnTo>
                <a:lnTo>
                  <a:pt x="4399" y="591"/>
                </a:lnTo>
                <a:lnTo>
                  <a:pt x="4391" y="592"/>
                </a:lnTo>
                <a:lnTo>
                  <a:pt x="4384" y="593"/>
                </a:lnTo>
                <a:lnTo>
                  <a:pt x="4376" y="593"/>
                </a:lnTo>
                <a:close/>
                <a:moveTo>
                  <a:pt x="4335" y="483"/>
                </a:moveTo>
                <a:lnTo>
                  <a:pt x="4411" y="483"/>
                </a:lnTo>
                <a:lnTo>
                  <a:pt x="4411" y="480"/>
                </a:lnTo>
                <a:lnTo>
                  <a:pt x="4410" y="476"/>
                </a:lnTo>
                <a:lnTo>
                  <a:pt x="4409" y="472"/>
                </a:lnTo>
                <a:lnTo>
                  <a:pt x="4408" y="469"/>
                </a:lnTo>
                <a:lnTo>
                  <a:pt x="4407" y="466"/>
                </a:lnTo>
                <a:lnTo>
                  <a:pt x="4405" y="463"/>
                </a:lnTo>
                <a:lnTo>
                  <a:pt x="4403" y="460"/>
                </a:lnTo>
                <a:lnTo>
                  <a:pt x="4401" y="457"/>
                </a:lnTo>
                <a:lnTo>
                  <a:pt x="4395" y="453"/>
                </a:lnTo>
                <a:lnTo>
                  <a:pt x="4389" y="450"/>
                </a:lnTo>
                <a:lnTo>
                  <a:pt x="4382" y="448"/>
                </a:lnTo>
                <a:lnTo>
                  <a:pt x="4375" y="447"/>
                </a:lnTo>
                <a:lnTo>
                  <a:pt x="4367" y="448"/>
                </a:lnTo>
                <a:lnTo>
                  <a:pt x="4363" y="449"/>
                </a:lnTo>
                <a:lnTo>
                  <a:pt x="4360" y="450"/>
                </a:lnTo>
                <a:lnTo>
                  <a:pt x="4352" y="453"/>
                </a:lnTo>
                <a:lnTo>
                  <a:pt x="4349" y="455"/>
                </a:lnTo>
                <a:lnTo>
                  <a:pt x="4347" y="458"/>
                </a:lnTo>
                <a:lnTo>
                  <a:pt x="4342" y="463"/>
                </a:lnTo>
                <a:lnTo>
                  <a:pt x="4339" y="470"/>
                </a:lnTo>
                <a:lnTo>
                  <a:pt x="4337" y="473"/>
                </a:lnTo>
                <a:lnTo>
                  <a:pt x="4336" y="476"/>
                </a:lnTo>
                <a:lnTo>
                  <a:pt x="4335" y="483"/>
                </a:lnTo>
                <a:close/>
                <a:moveTo>
                  <a:pt x="4580" y="413"/>
                </a:moveTo>
                <a:lnTo>
                  <a:pt x="4580" y="450"/>
                </a:lnTo>
                <a:lnTo>
                  <a:pt x="4547" y="450"/>
                </a:lnTo>
                <a:lnTo>
                  <a:pt x="4547" y="535"/>
                </a:lnTo>
                <a:lnTo>
                  <a:pt x="4548" y="540"/>
                </a:lnTo>
                <a:lnTo>
                  <a:pt x="4548" y="544"/>
                </a:lnTo>
                <a:lnTo>
                  <a:pt x="4549" y="545"/>
                </a:lnTo>
                <a:lnTo>
                  <a:pt x="4550" y="547"/>
                </a:lnTo>
                <a:lnTo>
                  <a:pt x="4552" y="549"/>
                </a:lnTo>
                <a:lnTo>
                  <a:pt x="4554" y="551"/>
                </a:lnTo>
                <a:lnTo>
                  <a:pt x="4557" y="552"/>
                </a:lnTo>
                <a:lnTo>
                  <a:pt x="4560" y="552"/>
                </a:lnTo>
                <a:lnTo>
                  <a:pt x="4564" y="553"/>
                </a:lnTo>
                <a:lnTo>
                  <a:pt x="4571" y="552"/>
                </a:lnTo>
                <a:lnTo>
                  <a:pt x="4576" y="551"/>
                </a:lnTo>
                <a:lnTo>
                  <a:pt x="4584" y="587"/>
                </a:lnTo>
                <a:lnTo>
                  <a:pt x="4573" y="590"/>
                </a:lnTo>
                <a:lnTo>
                  <a:pt x="4566" y="591"/>
                </a:lnTo>
                <a:lnTo>
                  <a:pt x="4557" y="592"/>
                </a:lnTo>
                <a:lnTo>
                  <a:pt x="4551" y="592"/>
                </a:lnTo>
                <a:lnTo>
                  <a:pt x="4544" y="592"/>
                </a:lnTo>
                <a:lnTo>
                  <a:pt x="4539" y="591"/>
                </a:lnTo>
                <a:lnTo>
                  <a:pt x="4533" y="590"/>
                </a:lnTo>
                <a:lnTo>
                  <a:pt x="4528" y="588"/>
                </a:lnTo>
                <a:lnTo>
                  <a:pt x="4523" y="586"/>
                </a:lnTo>
                <a:lnTo>
                  <a:pt x="4518" y="583"/>
                </a:lnTo>
                <a:lnTo>
                  <a:pt x="4514" y="581"/>
                </a:lnTo>
                <a:lnTo>
                  <a:pt x="4510" y="577"/>
                </a:lnTo>
                <a:lnTo>
                  <a:pt x="4507" y="573"/>
                </a:lnTo>
                <a:lnTo>
                  <a:pt x="4504" y="569"/>
                </a:lnTo>
                <a:lnTo>
                  <a:pt x="4502" y="564"/>
                </a:lnTo>
                <a:lnTo>
                  <a:pt x="4500" y="559"/>
                </a:lnTo>
                <a:lnTo>
                  <a:pt x="4499" y="554"/>
                </a:lnTo>
                <a:lnTo>
                  <a:pt x="4498" y="548"/>
                </a:lnTo>
                <a:lnTo>
                  <a:pt x="4498" y="542"/>
                </a:lnTo>
                <a:lnTo>
                  <a:pt x="4498" y="450"/>
                </a:lnTo>
                <a:lnTo>
                  <a:pt x="4474" y="450"/>
                </a:lnTo>
                <a:lnTo>
                  <a:pt x="4474" y="413"/>
                </a:lnTo>
                <a:lnTo>
                  <a:pt x="4498" y="413"/>
                </a:lnTo>
                <a:lnTo>
                  <a:pt x="4498" y="371"/>
                </a:lnTo>
                <a:lnTo>
                  <a:pt x="4547" y="371"/>
                </a:lnTo>
                <a:lnTo>
                  <a:pt x="4547" y="413"/>
                </a:lnTo>
                <a:lnTo>
                  <a:pt x="4580" y="413"/>
                </a:lnTo>
                <a:close/>
                <a:moveTo>
                  <a:pt x="578" y="585"/>
                </a:moveTo>
                <a:lnTo>
                  <a:pt x="465" y="257"/>
                </a:lnTo>
                <a:lnTo>
                  <a:pt x="352" y="585"/>
                </a:lnTo>
                <a:lnTo>
                  <a:pt x="578" y="585"/>
                </a:lnTo>
                <a:close/>
                <a:moveTo>
                  <a:pt x="930" y="930"/>
                </a:moveTo>
                <a:lnTo>
                  <a:pt x="699" y="930"/>
                </a:lnTo>
                <a:lnTo>
                  <a:pt x="642" y="768"/>
                </a:lnTo>
                <a:lnTo>
                  <a:pt x="288" y="768"/>
                </a:lnTo>
                <a:lnTo>
                  <a:pt x="232" y="930"/>
                </a:lnTo>
                <a:lnTo>
                  <a:pt x="0" y="930"/>
                </a:lnTo>
                <a:lnTo>
                  <a:pt x="162" y="471"/>
                </a:lnTo>
                <a:lnTo>
                  <a:pt x="326" y="12"/>
                </a:lnTo>
                <a:lnTo>
                  <a:pt x="603" y="12"/>
                </a:lnTo>
                <a:lnTo>
                  <a:pt x="767" y="471"/>
                </a:lnTo>
                <a:lnTo>
                  <a:pt x="930" y="930"/>
                </a:lnTo>
                <a:close/>
                <a:moveTo>
                  <a:pt x="1016" y="930"/>
                </a:moveTo>
                <a:lnTo>
                  <a:pt x="1016" y="722"/>
                </a:lnTo>
                <a:lnTo>
                  <a:pt x="1225" y="722"/>
                </a:lnTo>
                <a:lnTo>
                  <a:pt x="1225" y="930"/>
                </a:lnTo>
                <a:lnTo>
                  <a:pt x="1016" y="93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cxnSp>
        <p:nvCxnSpPr>
          <p:cNvPr id="20" name="Straight Connector 19">
            <a:extLst>
              <a:ext uri="{FF2B5EF4-FFF2-40B4-BE49-F238E27FC236}">
                <a16:creationId xmlns:a16="http://schemas.microsoft.com/office/drawing/2014/main" id="{E5214FC4-D5E6-4BFF-BDD7-E1A5F00F21BF}"/>
              </a:ext>
              <a:ext uri="{C183D7F6-B498-43B3-948B-1728B52AA6E4}">
                <adec:decorative xmlns:adec="http://schemas.microsoft.com/office/drawing/2017/decorative" val="1"/>
              </a:ext>
            </a:extLst>
          </p:cNvPr>
          <p:cNvCxnSpPr>
            <a:cxnSpLocks/>
          </p:cNvCxnSpPr>
          <p:nvPr/>
        </p:nvCxnSpPr>
        <p:spPr>
          <a:xfrm>
            <a:off x="6600056" y="1233937"/>
            <a:ext cx="3960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4" name="Date Placeholder 3">
            <a:extLst>
              <a:ext uri="{FF2B5EF4-FFF2-40B4-BE49-F238E27FC236}">
                <a16:creationId xmlns:a16="http://schemas.microsoft.com/office/drawing/2014/main" id="{45E78DCC-4AC7-C533-30A2-5C63D26BDB4B}"/>
              </a:ext>
            </a:extLst>
          </p:cNvPr>
          <p:cNvSpPr>
            <a:spLocks noGrp="1"/>
          </p:cNvSpPr>
          <p:nvPr>
            <p:ph type="dt" sz="half" idx="14"/>
          </p:nvPr>
        </p:nvSpPr>
        <p:spPr/>
        <p:txBody>
          <a:bodyPr/>
          <a:lstStyle/>
          <a:p>
            <a:fld id="{94EEE8A0-D200-44C7-99BF-B78899738F43}" type="datetime1">
              <a:rPr lang="fi-FI" smtClean="0"/>
              <a:t>25.3.2026</a:t>
            </a:fld>
            <a:endParaRPr lang="fi-FI"/>
          </a:p>
        </p:txBody>
      </p:sp>
      <p:sp>
        <p:nvSpPr>
          <p:cNvPr id="5" name="Footer Placeholder 4">
            <a:extLst>
              <a:ext uri="{FF2B5EF4-FFF2-40B4-BE49-F238E27FC236}">
                <a16:creationId xmlns:a16="http://schemas.microsoft.com/office/drawing/2014/main" id="{F13AEA57-51F9-8677-BE77-6A173FB52ACF}"/>
              </a:ext>
            </a:extLst>
          </p:cNvPr>
          <p:cNvSpPr>
            <a:spLocks noGrp="1"/>
          </p:cNvSpPr>
          <p:nvPr>
            <p:ph type="ftr" sz="quarter" idx="15"/>
          </p:nvPr>
        </p:nvSpPr>
        <p:spPr/>
        <p:txBody>
          <a:bodyPr/>
          <a:lstStyle/>
          <a:p>
            <a:endParaRPr lang="fi-FI"/>
          </a:p>
        </p:txBody>
      </p:sp>
      <p:sp>
        <p:nvSpPr>
          <p:cNvPr id="6" name="Slide Number Placeholder 5">
            <a:extLst>
              <a:ext uri="{FF2B5EF4-FFF2-40B4-BE49-F238E27FC236}">
                <a16:creationId xmlns:a16="http://schemas.microsoft.com/office/drawing/2014/main" id="{545089EB-5ECF-87F1-77A7-C15D7B25B777}"/>
              </a:ext>
            </a:extLst>
          </p:cNvPr>
          <p:cNvSpPr>
            <a:spLocks noGrp="1"/>
          </p:cNvSpPr>
          <p:nvPr>
            <p:ph type="sldNum" sz="quarter" idx="16"/>
          </p:nvPr>
        </p:nvSpPr>
        <p:spPr/>
        <p:txBody>
          <a:bodyPr/>
          <a:lstStyle/>
          <a:p>
            <a:fld id="{D701140D-C14F-41CA-99FC-0EF83E8DA40A}" type="slidenum">
              <a:rPr lang="fi-FI" smtClean="0"/>
              <a:pPr/>
              <a:t>‹#›</a:t>
            </a:fld>
            <a:endParaRPr lang="fi-FI"/>
          </a:p>
        </p:txBody>
      </p:sp>
      <p:sp>
        <p:nvSpPr>
          <p:cNvPr id="9" name="Text Placeholder 4">
            <a:extLst>
              <a:ext uri="{FF2B5EF4-FFF2-40B4-BE49-F238E27FC236}">
                <a16:creationId xmlns:a16="http://schemas.microsoft.com/office/drawing/2014/main" id="{7D5F13A0-8C72-600B-9974-1DCA3E4159DC}"/>
              </a:ext>
            </a:extLst>
          </p:cNvPr>
          <p:cNvSpPr>
            <a:spLocks noGrp="1"/>
          </p:cNvSpPr>
          <p:nvPr>
            <p:ph type="body" sz="quarter" idx="17" hasCustomPrompt="1"/>
          </p:nvPr>
        </p:nvSpPr>
        <p:spPr>
          <a:xfrm>
            <a:off x="6600055" y="4869160"/>
            <a:ext cx="5183957" cy="276999"/>
          </a:xfrm>
        </p:spPr>
        <p:txBody>
          <a:bodyPr wrap="square">
            <a:spAutoFit/>
          </a:bodyPr>
          <a:lstStyle>
            <a:lvl1pPr marL="0" indent="0">
              <a:spcBef>
                <a:spcPts val="0"/>
              </a:spcBef>
              <a:buFontTx/>
              <a:buNone/>
              <a:defRPr sz="1800"/>
            </a:lvl1pPr>
            <a:lvl2pPr marL="0" indent="0">
              <a:spcBef>
                <a:spcPts val="0"/>
              </a:spcBef>
              <a:buFontTx/>
              <a:buNone/>
              <a:defRPr sz="1800"/>
            </a:lvl2pPr>
            <a:lvl3pPr marL="0" indent="0">
              <a:spcBef>
                <a:spcPts val="0"/>
              </a:spcBef>
              <a:buFontTx/>
              <a:buNone/>
              <a:defRPr sz="1800"/>
            </a:lvl3pPr>
            <a:lvl4pPr marL="0" indent="0">
              <a:spcBef>
                <a:spcPts val="0"/>
              </a:spcBef>
              <a:buFontTx/>
              <a:buNone/>
              <a:defRPr sz="1800"/>
            </a:lvl4pPr>
            <a:lvl5pPr marL="0" indent="0">
              <a:spcBef>
                <a:spcPts val="0"/>
              </a:spcBef>
              <a:buFontTx/>
              <a:buNone/>
              <a:defRPr sz="1800"/>
            </a:lvl5pPr>
            <a:lvl6pPr marL="0" indent="0">
              <a:spcBef>
                <a:spcPts val="0"/>
              </a:spcBef>
              <a:buFontTx/>
              <a:buNone/>
              <a:defRPr sz="1800"/>
            </a:lvl6pPr>
            <a:lvl7pPr marL="0" indent="0">
              <a:spcBef>
                <a:spcPts val="0"/>
              </a:spcBef>
              <a:buFontTx/>
              <a:buNone/>
              <a:defRPr sz="1800"/>
            </a:lvl7pPr>
            <a:lvl8pPr marL="0" indent="0">
              <a:spcBef>
                <a:spcPts val="0"/>
              </a:spcBef>
              <a:buFontTx/>
              <a:buNone/>
              <a:defRPr sz="1800"/>
            </a:lvl8pPr>
            <a:lvl9pPr marL="0" indent="0">
              <a:spcBef>
                <a:spcPts val="0"/>
              </a:spcBef>
              <a:buFontTx/>
              <a:buNone/>
              <a:defRPr sz="1800"/>
            </a:lvl9pPr>
          </a:lstStyle>
          <a:p>
            <a:pPr lvl="0"/>
            <a:r>
              <a:rPr lang="en-US"/>
              <a:t>Presenter Name / Date / Place</a:t>
            </a:r>
          </a:p>
        </p:txBody>
      </p:sp>
    </p:spTree>
    <p:extLst>
      <p:ext uri="{BB962C8B-B14F-4D97-AF65-F5344CB8AC3E}">
        <p14:creationId xmlns:p14="http://schemas.microsoft.com/office/powerpoint/2010/main" val="3526502587"/>
      </p:ext>
    </p:extLst>
  </p:cSld>
  <p:clrMapOvr>
    <a:masterClrMapping/>
  </p:clrMapOvr>
  <p:extLst>
    <p:ext uri="{DCECCB84-F9BA-43D5-87BE-67443E8EF086}">
      <p15:sldGuideLst xmlns:p15="http://schemas.microsoft.com/office/powerpoint/2012/main"/>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userDrawn="1">
  <p:cSld name="Title Slide Picture Black">
    <p:bg>
      <p:bgPr>
        <a:solidFill>
          <a:schemeClr val="tx1"/>
        </a:solidFill>
        <a:effectLst/>
      </p:bgPr>
    </p:bg>
    <p:spTree>
      <p:nvGrpSpPr>
        <p:cNvPr id="1" name=""/>
        <p:cNvGrpSpPr/>
        <p:nvPr/>
      </p:nvGrpSpPr>
      <p:grpSpPr>
        <a:xfrm>
          <a:off x="0" y="0"/>
          <a:ext cx="0" cy="0"/>
          <a:chOff x="0" y="0"/>
          <a:chExt cx="0" cy="0"/>
        </a:xfrm>
      </p:grpSpPr>
      <p:sp>
        <p:nvSpPr>
          <p:cNvPr id="7" name="Picture Placeholder 6">
            <a:extLst>
              <a:ext uri="{FF2B5EF4-FFF2-40B4-BE49-F238E27FC236}">
                <a16:creationId xmlns:a16="http://schemas.microsoft.com/office/drawing/2014/main" id="{16CACCF6-B7F1-B81D-EB1E-E2F15D53141E}"/>
              </a:ext>
              <a:ext uri="{C183D7F6-B498-43B3-948B-1728B52AA6E4}">
                <adec:decorative xmlns:adec="http://schemas.microsoft.com/office/drawing/2017/decorative" val="1"/>
              </a:ext>
            </a:extLst>
          </p:cNvPr>
          <p:cNvSpPr>
            <a:spLocks noGrp="1"/>
          </p:cNvSpPr>
          <p:nvPr>
            <p:ph type="pic" sz="quarter" idx="13" hasCustomPrompt="1"/>
          </p:nvPr>
        </p:nvSpPr>
        <p:spPr>
          <a:xfrm>
            <a:off x="1" y="3429000"/>
            <a:ext cx="6096000" cy="3429000"/>
          </a:xfrm>
          <a:solidFill>
            <a:schemeClr val="bg2"/>
          </a:solidFill>
        </p:spPr>
        <p:txBody>
          <a:bodyPr vert="horz" lIns="0" tIns="0" rIns="0" bIns="0" rtlCol="0" anchor="t" anchorCtr="0">
            <a:noAutofit/>
          </a:bodyPr>
          <a:lstStyle>
            <a:lvl1pPr>
              <a:defRPr lang="en-US" sz="1200" dirty="0"/>
            </a:lvl1pPr>
          </a:lstStyle>
          <a:p>
            <a:pPr marR="0" lvl="0" fontAlgn="auto">
              <a:spcBef>
                <a:spcPts val="0"/>
              </a:spcBef>
              <a:spcAft>
                <a:spcPts val="0"/>
              </a:spcAft>
              <a:buClrTx/>
              <a:buSzTx/>
              <a:tabLst/>
            </a:pPr>
            <a:r>
              <a:rPr lang="fi-FI" noProof="1"/>
              <a:t>Click icon to add image</a:t>
            </a:r>
            <a:br>
              <a:rPr lang="fi-FI" noProof="1"/>
            </a:br>
            <a:r>
              <a:rPr lang="fi-FI" noProof="1"/>
              <a:t>Fit the image to frame by choosing:</a:t>
            </a:r>
            <a:br>
              <a:rPr lang="fi-FI" noProof="1"/>
            </a:br>
            <a:r>
              <a:rPr lang="fi-FI" noProof="1"/>
              <a:t>crop&gt;fit / rajaa&gt;sovita</a:t>
            </a:r>
          </a:p>
          <a:p>
            <a:pPr marR="0" lvl="0" fontAlgn="auto">
              <a:spcBef>
                <a:spcPts val="0"/>
              </a:spcBef>
              <a:spcAft>
                <a:spcPts val="0"/>
              </a:spcAft>
              <a:buClrTx/>
              <a:buSzTx/>
              <a:tabLst/>
            </a:pPr>
            <a:endParaRPr lang="en-US"/>
          </a:p>
        </p:txBody>
      </p:sp>
      <p:sp>
        <p:nvSpPr>
          <p:cNvPr id="8" name="Rectangle 7">
            <a:extLst>
              <a:ext uri="{FF2B5EF4-FFF2-40B4-BE49-F238E27FC236}">
                <a16:creationId xmlns:a16="http://schemas.microsoft.com/office/drawing/2014/main" id="{D777C7DB-D21C-CF04-BEAE-6225DF214D55}"/>
              </a:ext>
              <a:ext uri="{C183D7F6-B498-43B3-948B-1728B52AA6E4}">
                <adec:decorative xmlns:adec="http://schemas.microsoft.com/office/drawing/2017/decorative" val="1"/>
              </a:ext>
            </a:extLst>
          </p:cNvPr>
          <p:cNvSpPr/>
          <p:nvPr/>
        </p:nvSpPr>
        <p:spPr>
          <a:xfrm>
            <a:off x="0" y="0"/>
            <a:ext cx="6096000" cy="3429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err="1">
              <a:solidFill>
                <a:schemeClr val="tx1"/>
              </a:solidFill>
              <a:latin typeface="+mj-lt"/>
            </a:endParaRPr>
          </a:p>
        </p:txBody>
      </p:sp>
      <p:sp>
        <p:nvSpPr>
          <p:cNvPr id="2" name="Title 1">
            <a:extLst>
              <a:ext uri="{FF2B5EF4-FFF2-40B4-BE49-F238E27FC236}">
                <a16:creationId xmlns:a16="http://schemas.microsoft.com/office/drawing/2014/main" id="{387275C4-164C-69B1-48F1-6ABBCFDD4649}"/>
              </a:ext>
            </a:extLst>
          </p:cNvPr>
          <p:cNvSpPr>
            <a:spLocks noGrp="1"/>
          </p:cNvSpPr>
          <p:nvPr>
            <p:ph type="ctrTitle" hasCustomPrompt="1"/>
          </p:nvPr>
        </p:nvSpPr>
        <p:spPr>
          <a:xfrm>
            <a:off x="6600676" y="1495871"/>
            <a:ext cx="5183337" cy="492443"/>
          </a:xfrm>
        </p:spPr>
        <p:txBody>
          <a:bodyPr wrap="square" anchor="b" anchorCtr="0">
            <a:spAutoFit/>
          </a:bodyPr>
          <a:lstStyle>
            <a:lvl1pPr algn="l">
              <a:lnSpc>
                <a:spcPct val="100000"/>
              </a:lnSpc>
              <a:defRPr sz="3200">
                <a:solidFill>
                  <a:schemeClr val="bg1"/>
                </a:solidFill>
                <a:latin typeface="+mj-lt"/>
              </a:defRPr>
            </a:lvl1pPr>
          </a:lstStyle>
          <a:p>
            <a:r>
              <a:rPr lang="en-US"/>
              <a:t>Headline</a:t>
            </a:r>
            <a:endParaRPr lang="fi-FI"/>
          </a:p>
        </p:txBody>
      </p:sp>
      <p:sp>
        <p:nvSpPr>
          <p:cNvPr id="3" name="Subtitle 2">
            <a:extLst>
              <a:ext uri="{FF2B5EF4-FFF2-40B4-BE49-F238E27FC236}">
                <a16:creationId xmlns:a16="http://schemas.microsoft.com/office/drawing/2014/main" id="{1245A747-631B-1133-C63C-B48ADA15D1D3}"/>
              </a:ext>
            </a:extLst>
          </p:cNvPr>
          <p:cNvSpPr>
            <a:spLocks noGrp="1"/>
          </p:cNvSpPr>
          <p:nvPr>
            <p:ph type="subTitle" idx="1"/>
          </p:nvPr>
        </p:nvSpPr>
        <p:spPr>
          <a:xfrm>
            <a:off x="6600676" y="1988313"/>
            <a:ext cx="5183337" cy="984885"/>
          </a:xfrm>
        </p:spPr>
        <p:txBody>
          <a:bodyPr wrap="square">
            <a:spAutoFit/>
          </a:bodyPr>
          <a:lstStyle>
            <a:lvl1pPr marL="0" indent="0" algn="l">
              <a:lnSpc>
                <a:spcPct val="100000"/>
              </a:lnSpc>
              <a:spcBef>
                <a:spcPts val="0"/>
              </a:spcBef>
              <a:buNone/>
              <a:defRPr sz="3200">
                <a:solidFill>
                  <a:schemeClr val="bg1"/>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fi-FI"/>
          </a:p>
        </p:txBody>
      </p:sp>
      <p:sp>
        <p:nvSpPr>
          <p:cNvPr id="11" name="Freeform 5">
            <a:extLst>
              <a:ext uri="{FF2B5EF4-FFF2-40B4-BE49-F238E27FC236}">
                <a16:creationId xmlns:a16="http://schemas.microsoft.com/office/drawing/2014/main" id="{B048024D-E928-1A47-E81D-E73CEDEC703F}"/>
              </a:ext>
              <a:ext uri="{C183D7F6-B498-43B3-948B-1728B52AA6E4}">
                <adec:decorative xmlns:adec="http://schemas.microsoft.com/office/drawing/2017/decorative" val="1"/>
              </a:ext>
            </a:extLst>
          </p:cNvPr>
          <p:cNvSpPr>
            <a:spLocks noChangeAspect="1" noEditPoints="1"/>
          </p:cNvSpPr>
          <p:nvPr/>
        </p:nvSpPr>
        <p:spPr bwMode="auto">
          <a:xfrm>
            <a:off x="407988" y="432000"/>
            <a:ext cx="2650987" cy="576000"/>
          </a:xfrm>
          <a:custGeom>
            <a:avLst/>
            <a:gdLst>
              <a:gd name="T0" fmla="*/ 1856 w 4584"/>
              <a:gd name="T1" fmla="*/ 150 h 996"/>
              <a:gd name="T2" fmla="*/ 1926 w 4584"/>
              <a:gd name="T3" fmla="*/ 74 h 996"/>
              <a:gd name="T4" fmla="*/ 1862 w 4584"/>
              <a:gd name="T5" fmla="*/ 198 h 996"/>
              <a:gd name="T6" fmla="*/ 2091 w 4584"/>
              <a:gd name="T7" fmla="*/ 109 h 996"/>
              <a:gd name="T8" fmla="*/ 2346 w 4584"/>
              <a:gd name="T9" fmla="*/ 79 h 996"/>
              <a:gd name="T10" fmla="*/ 2341 w 4584"/>
              <a:gd name="T11" fmla="*/ 150 h 996"/>
              <a:gd name="T12" fmla="*/ 2584 w 4584"/>
              <a:gd name="T13" fmla="*/ 274 h 996"/>
              <a:gd name="T14" fmla="*/ 2883 w 4584"/>
              <a:gd name="T15" fmla="*/ 0 h 996"/>
              <a:gd name="T16" fmla="*/ 2966 w 4584"/>
              <a:gd name="T17" fmla="*/ 88 h 996"/>
              <a:gd name="T18" fmla="*/ 3031 w 4584"/>
              <a:gd name="T19" fmla="*/ 214 h 996"/>
              <a:gd name="T20" fmla="*/ 3010 w 4584"/>
              <a:gd name="T21" fmla="*/ 212 h 996"/>
              <a:gd name="T22" fmla="*/ 3283 w 4584"/>
              <a:gd name="T23" fmla="*/ 239 h 996"/>
              <a:gd name="T24" fmla="*/ 3261 w 4584"/>
              <a:gd name="T25" fmla="*/ 135 h 996"/>
              <a:gd name="T26" fmla="*/ 3397 w 4584"/>
              <a:gd name="T27" fmla="*/ 34 h 996"/>
              <a:gd name="T28" fmla="*/ 3589 w 4584"/>
              <a:gd name="T29" fmla="*/ 199 h 996"/>
              <a:gd name="T30" fmla="*/ 3538 w 4584"/>
              <a:gd name="T31" fmla="*/ 193 h 996"/>
              <a:gd name="T32" fmla="*/ 3580 w 4584"/>
              <a:gd name="T33" fmla="*/ 106 h 996"/>
              <a:gd name="T34" fmla="*/ 3779 w 4584"/>
              <a:gd name="T35" fmla="*/ 244 h 996"/>
              <a:gd name="T36" fmla="*/ 3908 w 4584"/>
              <a:gd name="T37" fmla="*/ 148 h 996"/>
              <a:gd name="T38" fmla="*/ 3821 w 4584"/>
              <a:gd name="T39" fmla="*/ 107 h 996"/>
              <a:gd name="T40" fmla="*/ 1828 w 4584"/>
              <a:gd name="T41" fmla="*/ 916 h 996"/>
              <a:gd name="T42" fmla="*/ 1868 w 4584"/>
              <a:gd name="T43" fmla="*/ 803 h 996"/>
              <a:gd name="T44" fmla="*/ 1905 w 4584"/>
              <a:gd name="T45" fmla="*/ 896 h 996"/>
              <a:gd name="T46" fmla="*/ 2193 w 4584"/>
              <a:gd name="T47" fmla="*/ 891 h 996"/>
              <a:gd name="T48" fmla="*/ 2220 w 4584"/>
              <a:gd name="T49" fmla="*/ 816 h 996"/>
              <a:gd name="T50" fmla="*/ 2340 w 4584"/>
              <a:gd name="T51" fmla="*/ 927 h 996"/>
              <a:gd name="T52" fmla="*/ 2271 w 4584"/>
              <a:gd name="T53" fmla="*/ 868 h 996"/>
              <a:gd name="T54" fmla="*/ 2506 w 4584"/>
              <a:gd name="T55" fmla="*/ 882 h 996"/>
              <a:gd name="T56" fmla="*/ 2823 w 4584"/>
              <a:gd name="T57" fmla="*/ 753 h 996"/>
              <a:gd name="T58" fmla="*/ 2952 w 4584"/>
              <a:gd name="T59" fmla="*/ 726 h 996"/>
              <a:gd name="T60" fmla="*/ 3233 w 4584"/>
              <a:gd name="T61" fmla="*/ 913 h 996"/>
              <a:gd name="T62" fmla="*/ 3254 w 4584"/>
              <a:gd name="T63" fmla="*/ 854 h 996"/>
              <a:gd name="T64" fmla="*/ 3313 w 4584"/>
              <a:gd name="T65" fmla="*/ 793 h 996"/>
              <a:gd name="T66" fmla="*/ 3644 w 4584"/>
              <a:gd name="T67" fmla="*/ 802 h 996"/>
              <a:gd name="T68" fmla="*/ 3627 w 4584"/>
              <a:gd name="T69" fmla="*/ 933 h 996"/>
              <a:gd name="T70" fmla="*/ 3553 w 4584"/>
              <a:gd name="T71" fmla="*/ 839 h 996"/>
              <a:gd name="T72" fmla="*/ 3726 w 4584"/>
              <a:gd name="T73" fmla="*/ 696 h 996"/>
              <a:gd name="T74" fmla="*/ 3850 w 4584"/>
              <a:gd name="T75" fmla="*/ 926 h 996"/>
              <a:gd name="T76" fmla="*/ 3980 w 4584"/>
              <a:gd name="T77" fmla="*/ 996 h 996"/>
              <a:gd name="T78" fmla="*/ 1914 w 4584"/>
              <a:gd name="T79" fmla="*/ 481 h 996"/>
              <a:gd name="T80" fmla="*/ 1963 w 4584"/>
              <a:gd name="T81" fmla="*/ 436 h 996"/>
              <a:gd name="T82" fmla="*/ 1873 w 4584"/>
              <a:gd name="T83" fmla="*/ 556 h 996"/>
              <a:gd name="T84" fmla="*/ 2197 w 4584"/>
              <a:gd name="T85" fmla="*/ 413 h 996"/>
              <a:gd name="T86" fmla="*/ 2378 w 4584"/>
              <a:gd name="T87" fmla="*/ 449 h 996"/>
              <a:gd name="T88" fmla="*/ 2327 w 4584"/>
              <a:gd name="T89" fmla="*/ 457 h 996"/>
              <a:gd name="T90" fmla="*/ 2668 w 4584"/>
              <a:gd name="T91" fmla="*/ 587 h 996"/>
              <a:gd name="T92" fmla="*/ 2785 w 4584"/>
              <a:gd name="T93" fmla="*/ 413 h 996"/>
              <a:gd name="T94" fmla="*/ 2840 w 4584"/>
              <a:gd name="T95" fmla="*/ 466 h 996"/>
              <a:gd name="T96" fmla="*/ 3340 w 4584"/>
              <a:gd name="T97" fmla="*/ 593 h 996"/>
              <a:gd name="T98" fmla="*/ 3412 w 4584"/>
              <a:gd name="T99" fmla="*/ 456 h 996"/>
              <a:gd name="T100" fmla="*/ 3375 w 4584"/>
              <a:gd name="T101" fmla="*/ 483 h 996"/>
              <a:gd name="T102" fmla="*/ 3508 w 4584"/>
              <a:gd name="T103" fmla="*/ 475 h 996"/>
              <a:gd name="T104" fmla="*/ 3735 w 4584"/>
              <a:gd name="T105" fmla="*/ 559 h 996"/>
              <a:gd name="T106" fmla="*/ 3673 w 4584"/>
              <a:gd name="T107" fmla="*/ 523 h 996"/>
              <a:gd name="T108" fmla="*/ 3797 w 4584"/>
              <a:gd name="T109" fmla="*/ 390 h 996"/>
              <a:gd name="T110" fmla="*/ 3950 w 4584"/>
              <a:gd name="T111" fmla="*/ 551 h 996"/>
              <a:gd name="T112" fmla="*/ 3976 w 4584"/>
              <a:gd name="T113" fmla="*/ 483 h 996"/>
              <a:gd name="T114" fmla="*/ 4063 w 4584"/>
              <a:gd name="T115" fmla="*/ 557 h 996"/>
              <a:gd name="T116" fmla="*/ 4023 w 4584"/>
              <a:gd name="T117" fmla="*/ 483 h 996"/>
              <a:gd name="T118" fmla="*/ 4319 w 4584"/>
              <a:gd name="T119" fmla="*/ 576 h 996"/>
              <a:gd name="T120" fmla="*/ 4457 w 4584"/>
              <a:gd name="T121" fmla="*/ 514 h 996"/>
              <a:gd name="T122" fmla="*/ 4395 w 4584"/>
              <a:gd name="T123" fmla="*/ 453 h 996"/>
              <a:gd name="T124" fmla="*/ 4474 w 4584"/>
              <a:gd name="T125" fmla="*/ 413 h 9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4584" h="996">
                <a:moveTo>
                  <a:pt x="1232" y="330"/>
                </a:moveTo>
                <a:lnTo>
                  <a:pt x="1178" y="648"/>
                </a:lnTo>
                <a:lnTo>
                  <a:pt x="1055" y="648"/>
                </a:lnTo>
                <a:lnTo>
                  <a:pt x="1010" y="330"/>
                </a:lnTo>
                <a:lnTo>
                  <a:pt x="1010" y="12"/>
                </a:lnTo>
                <a:lnTo>
                  <a:pt x="1232" y="12"/>
                </a:lnTo>
                <a:lnTo>
                  <a:pt x="1232" y="330"/>
                </a:lnTo>
                <a:close/>
                <a:moveTo>
                  <a:pt x="1623" y="249"/>
                </a:moveTo>
                <a:lnTo>
                  <a:pt x="1569" y="249"/>
                </a:lnTo>
                <a:lnTo>
                  <a:pt x="1651" y="13"/>
                </a:lnTo>
                <a:lnTo>
                  <a:pt x="1715" y="13"/>
                </a:lnTo>
                <a:lnTo>
                  <a:pt x="1797" y="249"/>
                </a:lnTo>
                <a:lnTo>
                  <a:pt x="1743" y="249"/>
                </a:lnTo>
                <a:lnTo>
                  <a:pt x="1726" y="195"/>
                </a:lnTo>
                <a:lnTo>
                  <a:pt x="1641" y="195"/>
                </a:lnTo>
                <a:lnTo>
                  <a:pt x="1623" y="249"/>
                </a:lnTo>
                <a:close/>
                <a:moveTo>
                  <a:pt x="1653" y="156"/>
                </a:moveTo>
                <a:lnTo>
                  <a:pt x="1713" y="156"/>
                </a:lnTo>
                <a:lnTo>
                  <a:pt x="1684" y="67"/>
                </a:lnTo>
                <a:lnTo>
                  <a:pt x="1653" y="156"/>
                </a:lnTo>
                <a:close/>
                <a:moveTo>
                  <a:pt x="1874" y="252"/>
                </a:moveTo>
                <a:lnTo>
                  <a:pt x="1867" y="252"/>
                </a:lnTo>
                <a:lnTo>
                  <a:pt x="1861" y="252"/>
                </a:lnTo>
                <a:lnTo>
                  <a:pt x="1856" y="251"/>
                </a:lnTo>
                <a:lnTo>
                  <a:pt x="1850" y="249"/>
                </a:lnTo>
                <a:lnTo>
                  <a:pt x="1845" y="247"/>
                </a:lnTo>
                <a:lnTo>
                  <a:pt x="1840" y="245"/>
                </a:lnTo>
                <a:lnTo>
                  <a:pt x="1836" y="242"/>
                </a:lnTo>
                <a:lnTo>
                  <a:pt x="1832" y="239"/>
                </a:lnTo>
                <a:lnTo>
                  <a:pt x="1828" y="236"/>
                </a:lnTo>
                <a:lnTo>
                  <a:pt x="1824" y="232"/>
                </a:lnTo>
                <a:lnTo>
                  <a:pt x="1821" y="227"/>
                </a:lnTo>
                <a:lnTo>
                  <a:pt x="1820" y="225"/>
                </a:lnTo>
                <a:lnTo>
                  <a:pt x="1819" y="223"/>
                </a:lnTo>
                <a:lnTo>
                  <a:pt x="1817" y="218"/>
                </a:lnTo>
                <a:lnTo>
                  <a:pt x="1816" y="212"/>
                </a:lnTo>
                <a:lnTo>
                  <a:pt x="1815" y="206"/>
                </a:lnTo>
                <a:lnTo>
                  <a:pt x="1815" y="200"/>
                </a:lnTo>
                <a:lnTo>
                  <a:pt x="1815" y="190"/>
                </a:lnTo>
                <a:lnTo>
                  <a:pt x="1817" y="182"/>
                </a:lnTo>
                <a:lnTo>
                  <a:pt x="1818" y="178"/>
                </a:lnTo>
                <a:lnTo>
                  <a:pt x="1820" y="175"/>
                </a:lnTo>
                <a:lnTo>
                  <a:pt x="1824" y="169"/>
                </a:lnTo>
                <a:lnTo>
                  <a:pt x="1827" y="166"/>
                </a:lnTo>
                <a:lnTo>
                  <a:pt x="1829" y="163"/>
                </a:lnTo>
                <a:lnTo>
                  <a:pt x="1832" y="161"/>
                </a:lnTo>
                <a:lnTo>
                  <a:pt x="1835" y="159"/>
                </a:lnTo>
                <a:lnTo>
                  <a:pt x="1838" y="157"/>
                </a:lnTo>
                <a:lnTo>
                  <a:pt x="1841" y="155"/>
                </a:lnTo>
                <a:lnTo>
                  <a:pt x="1845" y="154"/>
                </a:lnTo>
                <a:lnTo>
                  <a:pt x="1849" y="152"/>
                </a:lnTo>
                <a:lnTo>
                  <a:pt x="1856" y="150"/>
                </a:lnTo>
                <a:lnTo>
                  <a:pt x="1864" y="148"/>
                </a:lnTo>
                <a:lnTo>
                  <a:pt x="1873" y="146"/>
                </a:lnTo>
                <a:lnTo>
                  <a:pt x="1881" y="145"/>
                </a:lnTo>
                <a:lnTo>
                  <a:pt x="1901" y="143"/>
                </a:lnTo>
                <a:lnTo>
                  <a:pt x="1908" y="142"/>
                </a:lnTo>
                <a:lnTo>
                  <a:pt x="1914" y="140"/>
                </a:lnTo>
                <a:lnTo>
                  <a:pt x="1918" y="139"/>
                </a:lnTo>
                <a:lnTo>
                  <a:pt x="1920" y="138"/>
                </a:lnTo>
                <a:lnTo>
                  <a:pt x="1922" y="136"/>
                </a:lnTo>
                <a:lnTo>
                  <a:pt x="1923" y="135"/>
                </a:lnTo>
                <a:lnTo>
                  <a:pt x="1923" y="133"/>
                </a:lnTo>
                <a:lnTo>
                  <a:pt x="1924" y="131"/>
                </a:lnTo>
                <a:lnTo>
                  <a:pt x="1924" y="129"/>
                </a:lnTo>
                <a:lnTo>
                  <a:pt x="1924" y="124"/>
                </a:lnTo>
                <a:lnTo>
                  <a:pt x="1922" y="119"/>
                </a:lnTo>
                <a:lnTo>
                  <a:pt x="1921" y="117"/>
                </a:lnTo>
                <a:lnTo>
                  <a:pt x="1920" y="115"/>
                </a:lnTo>
                <a:lnTo>
                  <a:pt x="1919" y="113"/>
                </a:lnTo>
                <a:lnTo>
                  <a:pt x="1917" y="112"/>
                </a:lnTo>
                <a:lnTo>
                  <a:pt x="1913" y="109"/>
                </a:lnTo>
                <a:lnTo>
                  <a:pt x="1909" y="107"/>
                </a:lnTo>
                <a:lnTo>
                  <a:pt x="1904" y="106"/>
                </a:lnTo>
                <a:lnTo>
                  <a:pt x="1898" y="106"/>
                </a:lnTo>
                <a:lnTo>
                  <a:pt x="1892" y="106"/>
                </a:lnTo>
                <a:lnTo>
                  <a:pt x="1886" y="107"/>
                </a:lnTo>
                <a:lnTo>
                  <a:pt x="1881" y="109"/>
                </a:lnTo>
                <a:lnTo>
                  <a:pt x="1877" y="112"/>
                </a:lnTo>
                <a:lnTo>
                  <a:pt x="1873" y="115"/>
                </a:lnTo>
                <a:lnTo>
                  <a:pt x="1870" y="118"/>
                </a:lnTo>
                <a:lnTo>
                  <a:pt x="1868" y="122"/>
                </a:lnTo>
                <a:lnTo>
                  <a:pt x="1867" y="124"/>
                </a:lnTo>
                <a:lnTo>
                  <a:pt x="1866" y="126"/>
                </a:lnTo>
                <a:lnTo>
                  <a:pt x="1821" y="123"/>
                </a:lnTo>
                <a:lnTo>
                  <a:pt x="1823" y="117"/>
                </a:lnTo>
                <a:lnTo>
                  <a:pt x="1825" y="111"/>
                </a:lnTo>
                <a:lnTo>
                  <a:pt x="1827" y="106"/>
                </a:lnTo>
                <a:lnTo>
                  <a:pt x="1830" y="101"/>
                </a:lnTo>
                <a:lnTo>
                  <a:pt x="1833" y="96"/>
                </a:lnTo>
                <a:lnTo>
                  <a:pt x="1837" y="92"/>
                </a:lnTo>
                <a:lnTo>
                  <a:pt x="1841" y="88"/>
                </a:lnTo>
                <a:lnTo>
                  <a:pt x="1846" y="84"/>
                </a:lnTo>
                <a:lnTo>
                  <a:pt x="1851" y="81"/>
                </a:lnTo>
                <a:lnTo>
                  <a:pt x="1857" y="78"/>
                </a:lnTo>
                <a:lnTo>
                  <a:pt x="1863" y="76"/>
                </a:lnTo>
                <a:lnTo>
                  <a:pt x="1869" y="74"/>
                </a:lnTo>
                <a:lnTo>
                  <a:pt x="1876" y="72"/>
                </a:lnTo>
                <a:lnTo>
                  <a:pt x="1883" y="71"/>
                </a:lnTo>
                <a:lnTo>
                  <a:pt x="1890" y="70"/>
                </a:lnTo>
                <a:lnTo>
                  <a:pt x="1898" y="70"/>
                </a:lnTo>
                <a:lnTo>
                  <a:pt x="1908" y="70"/>
                </a:lnTo>
                <a:lnTo>
                  <a:pt x="1917" y="72"/>
                </a:lnTo>
                <a:lnTo>
                  <a:pt x="1926" y="74"/>
                </a:lnTo>
                <a:lnTo>
                  <a:pt x="1935" y="76"/>
                </a:lnTo>
                <a:lnTo>
                  <a:pt x="1943" y="80"/>
                </a:lnTo>
                <a:lnTo>
                  <a:pt x="1947" y="82"/>
                </a:lnTo>
                <a:lnTo>
                  <a:pt x="1950" y="84"/>
                </a:lnTo>
                <a:lnTo>
                  <a:pt x="1957" y="90"/>
                </a:lnTo>
                <a:lnTo>
                  <a:pt x="1963" y="96"/>
                </a:lnTo>
                <a:lnTo>
                  <a:pt x="1965" y="99"/>
                </a:lnTo>
                <a:lnTo>
                  <a:pt x="1967" y="103"/>
                </a:lnTo>
                <a:lnTo>
                  <a:pt x="1969" y="107"/>
                </a:lnTo>
                <a:lnTo>
                  <a:pt x="1970" y="111"/>
                </a:lnTo>
                <a:lnTo>
                  <a:pt x="1972" y="115"/>
                </a:lnTo>
                <a:lnTo>
                  <a:pt x="1972" y="120"/>
                </a:lnTo>
                <a:lnTo>
                  <a:pt x="1973" y="125"/>
                </a:lnTo>
                <a:lnTo>
                  <a:pt x="1973" y="130"/>
                </a:lnTo>
                <a:lnTo>
                  <a:pt x="1973" y="249"/>
                </a:lnTo>
                <a:lnTo>
                  <a:pt x="1927" y="249"/>
                </a:lnTo>
                <a:lnTo>
                  <a:pt x="1927" y="225"/>
                </a:lnTo>
                <a:lnTo>
                  <a:pt x="1922" y="230"/>
                </a:lnTo>
                <a:lnTo>
                  <a:pt x="1917" y="236"/>
                </a:lnTo>
                <a:lnTo>
                  <a:pt x="1912" y="241"/>
                </a:lnTo>
                <a:lnTo>
                  <a:pt x="1906" y="245"/>
                </a:lnTo>
                <a:lnTo>
                  <a:pt x="1899" y="248"/>
                </a:lnTo>
                <a:lnTo>
                  <a:pt x="1891" y="250"/>
                </a:lnTo>
                <a:lnTo>
                  <a:pt x="1887" y="251"/>
                </a:lnTo>
                <a:lnTo>
                  <a:pt x="1883" y="252"/>
                </a:lnTo>
                <a:lnTo>
                  <a:pt x="1874" y="252"/>
                </a:lnTo>
                <a:close/>
                <a:moveTo>
                  <a:pt x="1888" y="219"/>
                </a:moveTo>
                <a:lnTo>
                  <a:pt x="1895" y="218"/>
                </a:lnTo>
                <a:lnTo>
                  <a:pt x="1902" y="216"/>
                </a:lnTo>
                <a:lnTo>
                  <a:pt x="1905" y="215"/>
                </a:lnTo>
                <a:lnTo>
                  <a:pt x="1908" y="213"/>
                </a:lnTo>
                <a:lnTo>
                  <a:pt x="1914" y="209"/>
                </a:lnTo>
                <a:lnTo>
                  <a:pt x="1916" y="207"/>
                </a:lnTo>
                <a:lnTo>
                  <a:pt x="1919" y="204"/>
                </a:lnTo>
                <a:lnTo>
                  <a:pt x="1922" y="199"/>
                </a:lnTo>
                <a:lnTo>
                  <a:pt x="1924" y="193"/>
                </a:lnTo>
                <a:lnTo>
                  <a:pt x="1924" y="189"/>
                </a:lnTo>
                <a:lnTo>
                  <a:pt x="1924" y="186"/>
                </a:lnTo>
                <a:lnTo>
                  <a:pt x="1924" y="167"/>
                </a:lnTo>
                <a:lnTo>
                  <a:pt x="1921" y="169"/>
                </a:lnTo>
                <a:lnTo>
                  <a:pt x="1915" y="171"/>
                </a:lnTo>
                <a:lnTo>
                  <a:pt x="1903" y="173"/>
                </a:lnTo>
                <a:lnTo>
                  <a:pt x="1890" y="175"/>
                </a:lnTo>
                <a:lnTo>
                  <a:pt x="1884" y="176"/>
                </a:lnTo>
                <a:lnTo>
                  <a:pt x="1879" y="178"/>
                </a:lnTo>
                <a:lnTo>
                  <a:pt x="1874" y="180"/>
                </a:lnTo>
                <a:lnTo>
                  <a:pt x="1870" y="182"/>
                </a:lnTo>
                <a:lnTo>
                  <a:pt x="1866" y="185"/>
                </a:lnTo>
                <a:lnTo>
                  <a:pt x="1864" y="189"/>
                </a:lnTo>
                <a:lnTo>
                  <a:pt x="1863" y="191"/>
                </a:lnTo>
                <a:lnTo>
                  <a:pt x="1862" y="193"/>
                </a:lnTo>
                <a:lnTo>
                  <a:pt x="1862" y="198"/>
                </a:lnTo>
                <a:lnTo>
                  <a:pt x="1862" y="203"/>
                </a:lnTo>
                <a:lnTo>
                  <a:pt x="1863" y="207"/>
                </a:lnTo>
                <a:lnTo>
                  <a:pt x="1865" y="209"/>
                </a:lnTo>
                <a:lnTo>
                  <a:pt x="1866" y="211"/>
                </a:lnTo>
                <a:lnTo>
                  <a:pt x="1869" y="213"/>
                </a:lnTo>
                <a:lnTo>
                  <a:pt x="1873" y="216"/>
                </a:lnTo>
                <a:lnTo>
                  <a:pt x="1875" y="217"/>
                </a:lnTo>
                <a:lnTo>
                  <a:pt x="1877" y="217"/>
                </a:lnTo>
                <a:lnTo>
                  <a:pt x="1882" y="218"/>
                </a:lnTo>
                <a:lnTo>
                  <a:pt x="1888" y="219"/>
                </a:lnTo>
                <a:close/>
                <a:moveTo>
                  <a:pt x="2063" y="249"/>
                </a:moveTo>
                <a:lnTo>
                  <a:pt x="2013" y="249"/>
                </a:lnTo>
                <a:lnTo>
                  <a:pt x="2013" y="13"/>
                </a:lnTo>
                <a:lnTo>
                  <a:pt x="2063" y="13"/>
                </a:lnTo>
                <a:lnTo>
                  <a:pt x="2063" y="249"/>
                </a:lnTo>
                <a:close/>
                <a:moveTo>
                  <a:pt x="2197" y="72"/>
                </a:moveTo>
                <a:lnTo>
                  <a:pt x="2197" y="109"/>
                </a:lnTo>
                <a:lnTo>
                  <a:pt x="2164" y="109"/>
                </a:lnTo>
                <a:lnTo>
                  <a:pt x="2164" y="195"/>
                </a:lnTo>
                <a:lnTo>
                  <a:pt x="2164" y="199"/>
                </a:lnTo>
                <a:lnTo>
                  <a:pt x="2165" y="203"/>
                </a:lnTo>
                <a:lnTo>
                  <a:pt x="2166" y="205"/>
                </a:lnTo>
                <a:lnTo>
                  <a:pt x="2167" y="206"/>
                </a:lnTo>
                <a:lnTo>
                  <a:pt x="2169" y="208"/>
                </a:lnTo>
                <a:lnTo>
                  <a:pt x="2171" y="210"/>
                </a:lnTo>
                <a:lnTo>
                  <a:pt x="2174" y="211"/>
                </a:lnTo>
                <a:lnTo>
                  <a:pt x="2177" y="212"/>
                </a:lnTo>
                <a:lnTo>
                  <a:pt x="2181" y="212"/>
                </a:lnTo>
                <a:lnTo>
                  <a:pt x="2188" y="211"/>
                </a:lnTo>
                <a:lnTo>
                  <a:pt x="2193" y="210"/>
                </a:lnTo>
                <a:lnTo>
                  <a:pt x="2201" y="247"/>
                </a:lnTo>
                <a:lnTo>
                  <a:pt x="2190" y="250"/>
                </a:lnTo>
                <a:lnTo>
                  <a:pt x="2183" y="251"/>
                </a:lnTo>
                <a:lnTo>
                  <a:pt x="2174" y="252"/>
                </a:lnTo>
                <a:lnTo>
                  <a:pt x="2168" y="252"/>
                </a:lnTo>
                <a:lnTo>
                  <a:pt x="2161" y="251"/>
                </a:lnTo>
                <a:lnTo>
                  <a:pt x="2156" y="250"/>
                </a:lnTo>
                <a:lnTo>
                  <a:pt x="2150" y="249"/>
                </a:lnTo>
                <a:lnTo>
                  <a:pt x="2145" y="248"/>
                </a:lnTo>
                <a:lnTo>
                  <a:pt x="2140" y="245"/>
                </a:lnTo>
                <a:lnTo>
                  <a:pt x="2135" y="243"/>
                </a:lnTo>
                <a:lnTo>
                  <a:pt x="2131" y="240"/>
                </a:lnTo>
                <a:lnTo>
                  <a:pt x="2127" y="237"/>
                </a:lnTo>
                <a:lnTo>
                  <a:pt x="2124" y="233"/>
                </a:lnTo>
                <a:lnTo>
                  <a:pt x="2121" y="229"/>
                </a:lnTo>
                <a:lnTo>
                  <a:pt x="2119" y="224"/>
                </a:lnTo>
                <a:lnTo>
                  <a:pt x="2117" y="219"/>
                </a:lnTo>
                <a:lnTo>
                  <a:pt x="2116" y="213"/>
                </a:lnTo>
                <a:lnTo>
                  <a:pt x="2115" y="208"/>
                </a:lnTo>
                <a:lnTo>
                  <a:pt x="2115" y="201"/>
                </a:lnTo>
                <a:lnTo>
                  <a:pt x="2115" y="109"/>
                </a:lnTo>
                <a:lnTo>
                  <a:pt x="2091" y="109"/>
                </a:lnTo>
                <a:lnTo>
                  <a:pt x="2091" y="72"/>
                </a:lnTo>
                <a:lnTo>
                  <a:pt x="2115" y="72"/>
                </a:lnTo>
                <a:lnTo>
                  <a:pt x="2115" y="30"/>
                </a:lnTo>
                <a:lnTo>
                  <a:pt x="2164" y="30"/>
                </a:lnTo>
                <a:lnTo>
                  <a:pt x="2164" y="72"/>
                </a:lnTo>
                <a:lnTo>
                  <a:pt x="2197" y="72"/>
                </a:lnTo>
                <a:close/>
                <a:moveTo>
                  <a:pt x="2304" y="253"/>
                </a:moveTo>
                <a:lnTo>
                  <a:pt x="2291" y="252"/>
                </a:lnTo>
                <a:lnTo>
                  <a:pt x="2285" y="251"/>
                </a:lnTo>
                <a:lnTo>
                  <a:pt x="2279" y="250"/>
                </a:lnTo>
                <a:lnTo>
                  <a:pt x="2268" y="246"/>
                </a:lnTo>
                <a:lnTo>
                  <a:pt x="2263" y="244"/>
                </a:lnTo>
                <a:lnTo>
                  <a:pt x="2258" y="241"/>
                </a:lnTo>
                <a:lnTo>
                  <a:pt x="2249" y="235"/>
                </a:lnTo>
                <a:lnTo>
                  <a:pt x="2245" y="231"/>
                </a:lnTo>
                <a:lnTo>
                  <a:pt x="2241" y="227"/>
                </a:lnTo>
                <a:lnTo>
                  <a:pt x="2234" y="219"/>
                </a:lnTo>
                <a:lnTo>
                  <a:pt x="2231" y="214"/>
                </a:lnTo>
                <a:lnTo>
                  <a:pt x="2228" y="209"/>
                </a:lnTo>
                <a:lnTo>
                  <a:pt x="2223" y="198"/>
                </a:lnTo>
                <a:lnTo>
                  <a:pt x="2221" y="193"/>
                </a:lnTo>
                <a:lnTo>
                  <a:pt x="2220" y="187"/>
                </a:lnTo>
                <a:lnTo>
                  <a:pt x="2219" y="181"/>
                </a:lnTo>
                <a:lnTo>
                  <a:pt x="2218" y="175"/>
                </a:lnTo>
                <a:lnTo>
                  <a:pt x="2218" y="168"/>
                </a:lnTo>
                <a:lnTo>
                  <a:pt x="2217" y="161"/>
                </a:lnTo>
                <a:lnTo>
                  <a:pt x="2218" y="155"/>
                </a:lnTo>
                <a:lnTo>
                  <a:pt x="2218" y="148"/>
                </a:lnTo>
                <a:lnTo>
                  <a:pt x="2219" y="142"/>
                </a:lnTo>
                <a:lnTo>
                  <a:pt x="2220" y="136"/>
                </a:lnTo>
                <a:lnTo>
                  <a:pt x="2223" y="124"/>
                </a:lnTo>
                <a:lnTo>
                  <a:pt x="2225" y="119"/>
                </a:lnTo>
                <a:lnTo>
                  <a:pt x="2228" y="114"/>
                </a:lnTo>
                <a:lnTo>
                  <a:pt x="2234" y="104"/>
                </a:lnTo>
                <a:lnTo>
                  <a:pt x="2237" y="99"/>
                </a:lnTo>
                <a:lnTo>
                  <a:pt x="2241" y="95"/>
                </a:lnTo>
                <a:lnTo>
                  <a:pt x="2245" y="91"/>
                </a:lnTo>
                <a:lnTo>
                  <a:pt x="2249" y="88"/>
                </a:lnTo>
                <a:lnTo>
                  <a:pt x="2253" y="85"/>
                </a:lnTo>
                <a:lnTo>
                  <a:pt x="2258" y="82"/>
                </a:lnTo>
                <a:lnTo>
                  <a:pt x="2263" y="79"/>
                </a:lnTo>
                <a:lnTo>
                  <a:pt x="2268" y="77"/>
                </a:lnTo>
                <a:lnTo>
                  <a:pt x="2274" y="75"/>
                </a:lnTo>
                <a:lnTo>
                  <a:pt x="2279" y="73"/>
                </a:lnTo>
                <a:lnTo>
                  <a:pt x="2285" y="72"/>
                </a:lnTo>
                <a:lnTo>
                  <a:pt x="2291" y="71"/>
                </a:lnTo>
                <a:lnTo>
                  <a:pt x="2304" y="70"/>
                </a:lnTo>
                <a:lnTo>
                  <a:pt x="2317" y="71"/>
                </a:lnTo>
                <a:lnTo>
                  <a:pt x="2323" y="72"/>
                </a:lnTo>
                <a:lnTo>
                  <a:pt x="2329" y="73"/>
                </a:lnTo>
                <a:lnTo>
                  <a:pt x="2340" y="77"/>
                </a:lnTo>
                <a:lnTo>
                  <a:pt x="2346" y="79"/>
                </a:lnTo>
                <a:lnTo>
                  <a:pt x="2351" y="82"/>
                </a:lnTo>
                <a:lnTo>
                  <a:pt x="2360" y="88"/>
                </a:lnTo>
                <a:lnTo>
                  <a:pt x="2364" y="91"/>
                </a:lnTo>
                <a:lnTo>
                  <a:pt x="2368" y="95"/>
                </a:lnTo>
                <a:lnTo>
                  <a:pt x="2375" y="104"/>
                </a:lnTo>
                <a:lnTo>
                  <a:pt x="2378" y="109"/>
                </a:lnTo>
                <a:lnTo>
                  <a:pt x="2381" y="114"/>
                </a:lnTo>
                <a:lnTo>
                  <a:pt x="2385" y="124"/>
                </a:lnTo>
                <a:lnTo>
                  <a:pt x="2387" y="130"/>
                </a:lnTo>
                <a:lnTo>
                  <a:pt x="2389" y="136"/>
                </a:lnTo>
                <a:lnTo>
                  <a:pt x="2390" y="142"/>
                </a:lnTo>
                <a:lnTo>
                  <a:pt x="2391" y="148"/>
                </a:lnTo>
                <a:lnTo>
                  <a:pt x="2391" y="155"/>
                </a:lnTo>
                <a:lnTo>
                  <a:pt x="2391" y="161"/>
                </a:lnTo>
                <a:lnTo>
                  <a:pt x="2391" y="168"/>
                </a:lnTo>
                <a:lnTo>
                  <a:pt x="2391" y="175"/>
                </a:lnTo>
                <a:lnTo>
                  <a:pt x="2390" y="181"/>
                </a:lnTo>
                <a:lnTo>
                  <a:pt x="2389" y="187"/>
                </a:lnTo>
                <a:lnTo>
                  <a:pt x="2385" y="198"/>
                </a:lnTo>
                <a:lnTo>
                  <a:pt x="2383" y="204"/>
                </a:lnTo>
                <a:lnTo>
                  <a:pt x="2381" y="209"/>
                </a:lnTo>
                <a:lnTo>
                  <a:pt x="2375" y="219"/>
                </a:lnTo>
                <a:lnTo>
                  <a:pt x="2372" y="223"/>
                </a:lnTo>
                <a:lnTo>
                  <a:pt x="2368" y="227"/>
                </a:lnTo>
                <a:lnTo>
                  <a:pt x="2364" y="231"/>
                </a:lnTo>
                <a:lnTo>
                  <a:pt x="2360" y="235"/>
                </a:lnTo>
                <a:lnTo>
                  <a:pt x="2355" y="238"/>
                </a:lnTo>
                <a:lnTo>
                  <a:pt x="2351" y="241"/>
                </a:lnTo>
                <a:lnTo>
                  <a:pt x="2346" y="244"/>
                </a:lnTo>
                <a:lnTo>
                  <a:pt x="2340" y="246"/>
                </a:lnTo>
                <a:lnTo>
                  <a:pt x="2335" y="248"/>
                </a:lnTo>
                <a:lnTo>
                  <a:pt x="2329" y="250"/>
                </a:lnTo>
                <a:lnTo>
                  <a:pt x="2323" y="251"/>
                </a:lnTo>
                <a:lnTo>
                  <a:pt x="2317" y="252"/>
                </a:lnTo>
                <a:lnTo>
                  <a:pt x="2304" y="253"/>
                </a:lnTo>
                <a:close/>
                <a:moveTo>
                  <a:pt x="2305" y="215"/>
                </a:moveTo>
                <a:lnTo>
                  <a:pt x="2309" y="214"/>
                </a:lnTo>
                <a:lnTo>
                  <a:pt x="2313" y="214"/>
                </a:lnTo>
                <a:lnTo>
                  <a:pt x="2317" y="212"/>
                </a:lnTo>
                <a:lnTo>
                  <a:pt x="2321" y="211"/>
                </a:lnTo>
                <a:lnTo>
                  <a:pt x="2324" y="209"/>
                </a:lnTo>
                <a:lnTo>
                  <a:pt x="2327" y="206"/>
                </a:lnTo>
                <a:lnTo>
                  <a:pt x="2330" y="203"/>
                </a:lnTo>
                <a:lnTo>
                  <a:pt x="2332" y="199"/>
                </a:lnTo>
                <a:lnTo>
                  <a:pt x="2334" y="195"/>
                </a:lnTo>
                <a:lnTo>
                  <a:pt x="2336" y="191"/>
                </a:lnTo>
                <a:lnTo>
                  <a:pt x="2338" y="187"/>
                </a:lnTo>
                <a:lnTo>
                  <a:pt x="2339" y="182"/>
                </a:lnTo>
                <a:lnTo>
                  <a:pt x="2341" y="172"/>
                </a:lnTo>
                <a:lnTo>
                  <a:pt x="2341" y="167"/>
                </a:lnTo>
                <a:lnTo>
                  <a:pt x="2342" y="161"/>
                </a:lnTo>
                <a:lnTo>
                  <a:pt x="2341" y="150"/>
                </a:lnTo>
                <a:lnTo>
                  <a:pt x="2339" y="140"/>
                </a:lnTo>
                <a:lnTo>
                  <a:pt x="2338" y="135"/>
                </a:lnTo>
                <a:lnTo>
                  <a:pt x="2336" y="131"/>
                </a:lnTo>
                <a:lnTo>
                  <a:pt x="2332" y="123"/>
                </a:lnTo>
                <a:lnTo>
                  <a:pt x="2330" y="119"/>
                </a:lnTo>
                <a:lnTo>
                  <a:pt x="2327" y="116"/>
                </a:lnTo>
                <a:lnTo>
                  <a:pt x="2324" y="113"/>
                </a:lnTo>
                <a:lnTo>
                  <a:pt x="2321" y="111"/>
                </a:lnTo>
                <a:lnTo>
                  <a:pt x="2317" y="110"/>
                </a:lnTo>
                <a:lnTo>
                  <a:pt x="2313" y="108"/>
                </a:lnTo>
                <a:lnTo>
                  <a:pt x="2309" y="108"/>
                </a:lnTo>
                <a:lnTo>
                  <a:pt x="2305" y="107"/>
                </a:lnTo>
                <a:lnTo>
                  <a:pt x="2300" y="108"/>
                </a:lnTo>
                <a:lnTo>
                  <a:pt x="2296" y="108"/>
                </a:lnTo>
                <a:lnTo>
                  <a:pt x="2292" y="110"/>
                </a:lnTo>
                <a:lnTo>
                  <a:pt x="2288" y="111"/>
                </a:lnTo>
                <a:lnTo>
                  <a:pt x="2285" y="113"/>
                </a:lnTo>
                <a:lnTo>
                  <a:pt x="2282" y="116"/>
                </a:lnTo>
                <a:lnTo>
                  <a:pt x="2279" y="119"/>
                </a:lnTo>
                <a:lnTo>
                  <a:pt x="2277" y="123"/>
                </a:lnTo>
                <a:lnTo>
                  <a:pt x="2272" y="131"/>
                </a:lnTo>
                <a:lnTo>
                  <a:pt x="2271" y="135"/>
                </a:lnTo>
                <a:lnTo>
                  <a:pt x="2270" y="140"/>
                </a:lnTo>
                <a:lnTo>
                  <a:pt x="2269" y="145"/>
                </a:lnTo>
                <a:lnTo>
                  <a:pt x="2268" y="150"/>
                </a:lnTo>
                <a:lnTo>
                  <a:pt x="2267" y="155"/>
                </a:lnTo>
                <a:lnTo>
                  <a:pt x="2267" y="161"/>
                </a:lnTo>
                <a:lnTo>
                  <a:pt x="2268" y="172"/>
                </a:lnTo>
                <a:lnTo>
                  <a:pt x="2270" y="182"/>
                </a:lnTo>
                <a:lnTo>
                  <a:pt x="2271" y="187"/>
                </a:lnTo>
                <a:lnTo>
                  <a:pt x="2272" y="191"/>
                </a:lnTo>
                <a:lnTo>
                  <a:pt x="2274" y="195"/>
                </a:lnTo>
                <a:lnTo>
                  <a:pt x="2277" y="199"/>
                </a:lnTo>
                <a:lnTo>
                  <a:pt x="2279" y="203"/>
                </a:lnTo>
                <a:lnTo>
                  <a:pt x="2282" y="206"/>
                </a:lnTo>
                <a:lnTo>
                  <a:pt x="2285" y="209"/>
                </a:lnTo>
                <a:lnTo>
                  <a:pt x="2288" y="211"/>
                </a:lnTo>
                <a:lnTo>
                  <a:pt x="2292" y="212"/>
                </a:lnTo>
                <a:lnTo>
                  <a:pt x="2296" y="214"/>
                </a:lnTo>
                <a:lnTo>
                  <a:pt x="2300" y="214"/>
                </a:lnTo>
                <a:lnTo>
                  <a:pt x="2305" y="215"/>
                </a:lnTo>
                <a:close/>
                <a:moveTo>
                  <a:pt x="2539" y="172"/>
                </a:moveTo>
                <a:lnTo>
                  <a:pt x="2430" y="172"/>
                </a:lnTo>
                <a:lnTo>
                  <a:pt x="2430" y="133"/>
                </a:lnTo>
                <a:lnTo>
                  <a:pt x="2539" y="133"/>
                </a:lnTo>
                <a:lnTo>
                  <a:pt x="2539" y="172"/>
                </a:lnTo>
                <a:close/>
                <a:moveTo>
                  <a:pt x="2603" y="315"/>
                </a:moveTo>
                <a:lnTo>
                  <a:pt x="2594" y="315"/>
                </a:lnTo>
                <a:lnTo>
                  <a:pt x="2586" y="314"/>
                </a:lnTo>
                <a:lnTo>
                  <a:pt x="2579" y="312"/>
                </a:lnTo>
                <a:lnTo>
                  <a:pt x="2573" y="310"/>
                </a:lnTo>
                <a:lnTo>
                  <a:pt x="2584" y="274"/>
                </a:lnTo>
                <a:lnTo>
                  <a:pt x="2590" y="275"/>
                </a:lnTo>
                <a:lnTo>
                  <a:pt x="2596" y="276"/>
                </a:lnTo>
                <a:lnTo>
                  <a:pt x="2601" y="276"/>
                </a:lnTo>
                <a:lnTo>
                  <a:pt x="2606" y="276"/>
                </a:lnTo>
                <a:lnTo>
                  <a:pt x="2608" y="275"/>
                </a:lnTo>
                <a:lnTo>
                  <a:pt x="2610" y="274"/>
                </a:lnTo>
                <a:lnTo>
                  <a:pt x="2614" y="271"/>
                </a:lnTo>
                <a:lnTo>
                  <a:pt x="2617" y="267"/>
                </a:lnTo>
                <a:lnTo>
                  <a:pt x="2620" y="262"/>
                </a:lnTo>
                <a:lnTo>
                  <a:pt x="2623" y="254"/>
                </a:lnTo>
                <a:lnTo>
                  <a:pt x="2559" y="72"/>
                </a:lnTo>
                <a:lnTo>
                  <a:pt x="2611" y="72"/>
                </a:lnTo>
                <a:lnTo>
                  <a:pt x="2647" y="202"/>
                </a:lnTo>
                <a:lnTo>
                  <a:pt x="2686" y="72"/>
                </a:lnTo>
                <a:lnTo>
                  <a:pt x="2738" y="72"/>
                </a:lnTo>
                <a:lnTo>
                  <a:pt x="2669" y="268"/>
                </a:lnTo>
                <a:lnTo>
                  <a:pt x="2665" y="278"/>
                </a:lnTo>
                <a:lnTo>
                  <a:pt x="2663" y="283"/>
                </a:lnTo>
                <a:lnTo>
                  <a:pt x="2660" y="287"/>
                </a:lnTo>
                <a:lnTo>
                  <a:pt x="2654" y="296"/>
                </a:lnTo>
                <a:lnTo>
                  <a:pt x="2646" y="302"/>
                </a:lnTo>
                <a:lnTo>
                  <a:pt x="2642" y="306"/>
                </a:lnTo>
                <a:lnTo>
                  <a:pt x="2638" y="308"/>
                </a:lnTo>
                <a:lnTo>
                  <a:pt x="2633" y="310"/>
                </a:lnTo>
                <a:lnTo>
                  <a:pt x="2628" y="312"/>
                </a:lnTo>
                <a:lnTo>
                  <a:pt x="2622" y="314"/>
                </a:lnTo>
                <a:lnTo>
                  <a:pt x="2616" y="315"/>
                </a:lnTo>
                <a:lnTo>
                  <a:pt x="2610" y="315"/>
                </a:lnTo>
                <a:lnTo>
                  <a:pt x="2603" y="315"/>
                </a:lnTo>
                <a:close/>
                <a:moveTo>
                  <a:pt x="2812" y="249"/>
                </a:moveTo>
                <a:lnTo>
                  <a:pt x="2763" y="249"/>
                </a:lnTo>
                <a:lnTo>
                  <a:pt x="2763" y="13"/>
                </a:lnTo>
                <a:lnTo>
                  <a:pt x="2812" y="13"/>
                </a:lnTo>
                <a:lnTo>
                  <a:pt x="2812" y="249"/>
                </a:lnTo>
                <a:close/>
                <a:moveTo>
                  <a:pt x="2877" y="50"/>
                </a:moveTo>
                <a:lnTo>
                  <a:pt x="2872" y="49"/>
                </a:lnTo>
                <a:lnTo>
                  <a:pt x="2867" y="48"/>
                </a:lnTo>
                <a:lnTo>
                  <a:pt x="2863" y="45"/>
                </a:lnTo>
                <a:lnTo>
                  <a:pt x="2859" y="42"/>
                </a:lnTo>
                <a:lnTo>
                  <a:pt x="2855" y="38"/>
                </a:lnTo>
                <a:lnTo>
                  <a:pt x="2853" y="34"/>
                </a:lnTo>
                <a:lnTo>
                  <a:pt x="2851" y="30"/>
                </a:lnTo>
                <a:lnTo>
                  <a:pt x="2851" y="25"/>
                </a:lnTo>
                <a:lnTo>
                  <a:pt x="2851" y="20"/>
                </a:lnTo>
                <a:lnTo>
                  <a:pt x="2853" y="15"/>
                </a:lnTo>
                <a:lnTo>
                  <a:pt x="2855" y="11"/>
                </a:lnTo>
                <a:lnTo>
                  <a:pt x="2859" y="7"/>
                </a:lnTo>
                <a:lnTo>
                  <a:pt x="2863" y="4"/>
                </a:lnTo>
                <a:lnTo>
                  <a:pt x="2867" y="2"/>
                </a:lnTo>
                <a:lnTo>
                  <a:pt x="2872" y="0"/>
                </a:lnTo>
                <a:lnTo>
                  <a:pt x="2877" y="0"/>
                </a:lnTo>
                <a:lnTo>
                  <a:pt x="2883" y="0"/>
                </a:lnTo>
                <a:lnTo>
                  <a:pt x="2887" y="2"/>
                </a:lnTo>
                <a:lnTo>
                  <a:pt x="2892" y="4"/>
                </a:lnTo>
                <a:lnTo>
                  <a:pt x="2896" y="7"/>
                </a:lnTo>
                <a:lnTo>
                  <a:pt x="2900" y="11"/>
                </a:lnTo>
                <a:lnTo>
                  <a:pt x="2902" y="15"/>
                </a:lnTo>
                <a:lnTo>
                  <a:pt x="2903" y="20"/>
                </a:lnTo>
                <a:lnTo>
                  <a:pt x="2904" y="25"/>
                </a:lnTo>
                <a:lnTo>
                  <a:pt x="2903" y="30"/>
                </a:lnTo>
                <a:lnTo>
                  <a:pt x="2902" y="34"/>
                </a:lnTo>
                <a:lnTo>
                  <a:pt x="2900" y="38"/>
                </a:lnTo>
                <a:lnTo>
                  <a:pt x="2896" y="42"/>
                </a:lnTo>
                <a:lnTo>
                  <a:pt x="2892" y="45"/>
                </a:lnTo>
                <a:lnTo>
                  <a:pt x="2887" y="48"/>
                </a:lnTo>
                <a:lnTo>
                  <a:pt x="2883" y="49"/>
                </a:lnTo>
                <a:lnTo>
                  <a:pt x="2877" y="50"/>
                </a:lnTo>
                <a:close/>
                <a:moveTo>
                  <a:pt x="2853" y="72"/>
                </a:moveTo>
                <a:lnTo>
                  <a:pt x="2902" y="72"/>
                </a:lnTo>
                <a:lnTo>
                  <a:pt x="2902" y="249"/>
                </a:lnTo>
                <a:lnTo>
                  <a:pt x="2853" y="249"/>
                </a:lnTo>
                <a:lnTo>
                  <a:pt x="2853" y="72"/>
                </a:lnTo>
                <a:close/>
                <a:moveTo>
                  <a:pt x="3023" y="253"/>
                </a:moveTo>
                <a:lnTo>
                  <a:pt x="3010" y="252"/>
                </a:lnTo>
                <a:lnTo>
                  <a:pt x="3003" y="251"/>
                </a:lnTo>
                <a:lnTo>
                  <a:pt x="2998" y="250"/>
                </a:lnTo>
                <a:lnTo>
                  <a:pt x="2986" y="246"/>
                </a:lnTo>
                <a:lnTo>
                  <a:pt x="2980" y="244"/>
                </a:lnTo>
                <a:lnTo>
                  <a:pt x="2975" y="241"/>
                </a:lnTo>
                <a:lnTo>
                  <a:pt x="2966" y="235"/>
                </a:lnTo>
                <a:lnTo>
                  <a:pt x="2962" y="231"/>
                </a:lnTo>
                <a:lnTo>
                  <a:pt x="2958" y="227"/>
                </a:lnTo>
                <a:lnTo>
                  <a:pt x="2951" y="219"/>
                </a:lnTo>
                <a:lnTo>
                  <a:pt x="2948" y="214"/>
                </a:lnTo>
                <a:lnTo>
                  <a:pt x="2945" y="209"/>
                </a:lnTo>
                <a:lnTo>
                  <a:pt x="2940" y="198"/>
                </a:lnTo>
                <a:lnTo>
                  <a:pt x="2939" y="193"/>
                </a:lnTo>
                <a:lnTo>
                  <a:pt x="2937" y="187"/>
                </a:lnTo>
                <a:lnTo>
                  <a:pt x="2936" y="181"/>
                </a:lnTo>
                <a:lnTo>
                  <a:pt x="2935" y="175"/>
                </a:lnTo>
                <a:lnTo>
                  <a:pt x="2935" y="168"/>
                </a:lnTo>
                <a:lnTo>
                  <a:pt x="2935" y="161"/>
                </a:lnTo>
                <a:lnTo>
                  <a:pt x="2935" y="155"/>
                </a:lnTo>
                <a:lnTo>
                  <a:pt x="2935" y="148"/>
                </a:lnTo>
                <a:lnTo>
                  <a:pt x="2936" y="142"/>
                </a:lnTo>
                <a:lnTo>
                  <a:pt x="2937" y="136"/>
                </a:lnTo>
                <a:lnTo>
                  <a:pt x="2940" y="124"/>
                </a:lnTo>
                <a:lnTo>
                  <a:pt x="2943" y="119"/>
                </a:lnTo>
                <a:lnTo>
                  <a:pt x="2945" y="114"/>
                </a:lnTo>
                <a:lnTo>
                  <a:pt x="2951" y="104"/>
                </a:lnTo>
                <a:lnTo>
                  <a:pt x="2954" y="99"/>
                </a:lnTo>
                <a:lnTo>
                  <a:pt x="2958" y="95"/>
                </a:lnTo>
                <a:lnTo>
                  <a:pt x="2962" y="91"/>
                </a:lnTo>
                <a:lnTo>
                  <a:pt x="2966" y="88"/>
                </a:lnTo>
                <a:lnTo>
                  <a:pt x="2970" y="85"/>
                </a:lnTo>
                <a:lnTo>
                  <a:pt x="2975" y="82"/>
                </a:lnTo>
                <a:lnTo>
                  <a:pt x="2980" y="79"/>
                </a:lnTo>
                <a:lnTo>
                  <a:pt x="2986" y="77"/>
                </a:lnTo>
                <a:lnTo>
                  <a:pt x="2992" y="75"/>
                </a:lnTo>
                <a:lnTo>
                  <a:pt x="2998" y="73"/>
                </a:lnTo>
                <a:lnTo>
                  <a:pt x="3003" y="72"/>
                </a:lnTo>
                <a:lnTo>
                  <a:pt x="3010" y="71"/>
                </a:lnTo>
                <a:lnTo>
                  <a:pt x="3023" y="70"/>
                </a:lnTo>
                <a:lnTo>
                  <a:pt x="3035" y="71"/>
                </a:lnTo>
                <a:lnTo>
                  <a:pt x="3042" y="72"/>
                </a:lnTo>
                <a:lnTo>
                  <a:pt x="3047" y="73"/>
                </a:lnTo>
                <a:lnTo>
                  <a:pt x="3059" y="77"/>
                </a:lnTo>
                <a:lnTo>
                  <a:pt x="3064" y="79"/>
                </a:lnTo>
                <a:lnTo>
                  <a:pt x="3069" y="82"/>
                </a:lnTo>
                <a:lnTo>
                  <a:pt x="3078" y="88"/>
                </a:lnTo>
                <a:lnTo>
                  <a:pt x="3082" y="91"/>
                </a:lnTo>
                <a:lnTo>
                  <a:pt x="3086" y="95"/>
                </a:lnTo>
                <a:lnTo>
                  <a:pt x="3093" y="104"/>
                </a:lnTo>
                <a:lnTo>
                  <a:pt x="3096" y="109"/>
                </a:lnTo>
                <a:lnTo>
                  <a:pt x="3099" y="114"/>
                </a:lnTo>
                <a:lnTo>
                  <a:pt x="3104" y="124"/>
                </a:lnTo>
                <a:lnTo>
                  <a:pt x="3105" y="130"/>
                </a:lnTo>
                <a:lnTo>
                  <a:pt x="3107" y="136"/>
                </a:lnTo>
                <a:lnTo>
                  <a:pt x="3108" y="142"/>
                </a:lnTo>
                <a:lnTo>
                  <a:pt x="3109" y="148"/>
                </a:lnTo>
                <a:lnTo>
                  <a:pt x="3109" y="155"/>
                </a:lnTo>
                <a:lnTo>
                  <a:pt x="3109" y="161"/>
                </a:lnTo>
                <a:lnTo>
                  <a:pt x="3109" y="168"/>
                </a:lnTo>
                <a:lnTo>
                  <a:pt x="3109" y="175"/>
                </a:lnTo>
                <a:lnTo>
                  <a:pt x="3108" y="181"/>
                </a:lnTo>
                <a:lnTo>
                  <a:pt x="3107" y="187"/>
                </a:lnTo>
                <a:lnTo>
                  <a:pt x="3104" y="198"/>
                </a:lnTo>
                <a:lnTo>
                  <a:pt x="3101" y="204"/>
                </a:lnTo>
                <a:lnTo>
                  <a:pt x="3099" y="209"/>
                </a:lnTo>
                <a:lnTo>
                  <a:pt x="3093" y="219"/>
                </a:lnTo>
                <a:lnTo>
                  <a:pt x="3090" y="223"/>
                </a:lnTo>
                <a:lnTo>
                  <a:pt x="3086" y="227"/>
                </a:lnTo>
                <a:lnTo>
                  <a:pt x="3082" y="231"/>
                </a:lnTo>
                <a:lnTo>
                  <a:pt x="3078" y="235"/>
                </a:lnTo>
                <a:lnTo>
                  <a:pt x="3074" y="238"/>
                </a:lnTo>
                <a:lnTo>
                  <a:pt x="3069" y="241"/>
                </a:lnTo>
                <a:lnTo>
                  <a:pt x="3064" y="244"/>
                </a:lnTo>
                <a:lnTo>
                  <a:pt x="3059" y="246"/>
                </a:lnTo>
                <a:lnTo>
                  <a:pt x="3053" y="248"/>
                </a:lnTo>
                <a:lnTo>
                  <a:pt x="3047" y="250"/>
                </a:lnTo>
                <a:lnTo>
                  <a:pt x="3042" y="251"/>
                </a:lnTo>
                <a:lnTo>
                  <a:pt x="3035" y="252"/>
                </a:lnTo>
                <a:lnTo>
                  <a:pt x="3023" y="253"/>
                </a:lnTo>
                <a:close/>
                <a:moveTo>
                  <a:pt x="3023" y="215"/>
                </a:moveTo>
                <a:lnTo>
                  <a:pt x="3027" y="214"/>
                </a:lnTo>
                <a:lnTo>
                  <a:pt x="3031" y="214"/>
                </a:lnTo>
                <a:lnTo>
                  <a:pt x="3035" y="212"/>
                </a:lnTo>
                <a:lnTo>
                  <a:pt x="3039" y="211"/>
                </a:lnTo>
                <a:lnTo>
                  <a:pt x="3042" y="209"/>
                </a:lnTo>
                <a:lnTo>
                  <a:pt x="3045" y="206"/>
                </a:lnTo>
                <a:lnTo>
                  <a:pt x="3048" y="203"/>
                </a:lnTo>
                <a:lnTo>
                  <a:pt x="3050" y="199"/>
                </a:lnTo>
                <a:lnTo>
                  <a:pt x="3052" y="195"/>
                </a:lnTo>
                <a:lnTo>
                  <a:pt x="3054" y="191"/>
                </a:lnTo>
                <a:lnTo>
                  <a:pt x="3056" y="187"/>
                </a:lnTo>
                <a:lnTo>
                  <a:pt x="3057" y="182"/>
                </a:lnTo>
                <a:lnTo>
                  <a:pt x="3059" y="172"/>
                </a:lnTo>
                <a:lnTo>
                  <a:pt x="3060" y="167"/>
                </a:lnTo>
                <a:lnTo>
                  <a:pt x="3060" y="161"/>
                </a:lnTo>
                <a:lnTo>
                  <a:pt x="3059" y="150"/>
                </a:lnTo>
                <a:lnTo>
                  <a:pt x="3057" y="140"/>
                </a:lnTo>
                <a:lnTo>
                  <a:pt x="3056" y="135"/>
                </a:lnTo>
                <a:lnTo>
                  <a:pt x="3054" y="131"/>
                </a:lnTo>
                <a:lnTo>
                  <a:pt x="3050" y="123"/>
                </a:lnTo>
                <a:lnTo>
                  <a:pt x="3048" y="119"/>
                </a:lnTo>
                <a:lnTo>
                  <a:pt x="3045" y="116"/>
                </a:lnTo>
                <a:lnTo>
                  <a:pt x="3042" y="113"/>
                </a:lnTo>
                <a:lnTo>
                  <a:pt x="3039" y="111"/>
                </a:lnTo>
                <a:lnTo>
                  <a:pt x="3035" y="110"/>
                </a:lnTo>
                <a:lnTo>
                  <a:pt x="3031" y="108"/>
                </a:lnTo>
                <a:lnTo>
                  <a:pt x="3027" y="108"/>
                </a:lnTo>
                <a:lnTo>
                  <a:pt x="3023" y="107"/>
                </a:lnTo>
                <a:lnTo>
                  <a:pt x="3018" y="108"/>
                </a:lnTo>
                <a:lnTo>
                  <a:pt x="3014" y="108"/>
                </a:lnTo>
                <a:lnTo>
                  <a:pt x="3010" y="110"/>
                </a:lnTo>
                <a:lnTo>
                  <a:pt x="3006" y="111"/>
                </a:lnTo>
                <a:lnTo>
                  <a:pt x="3003" y="113"/>
                </a:lnTo>
                <a:lnTo>
                  <a:pt x="3000" y="116"/>
                </a:lnTo>
                <a:lnTo>
                  <a:pt x="2997" y="119"/>
                </a:lnTo>
                <a:lnTo>
                  <a:pt x="2995" y="123"/>
                </a:lnTo>
                <a:lnTo>
                  <a:pt x="2991" y="131"/>
                </a:lnTo>
                <a:lnTo>
                  <a:pt x="2989" y="135"/>
                </a:lnTo>
                <a:lnTo>
                  <a:pt x="2988" y="140"/>
                </a:lnTo>
                <a:lnTo>
                  <a:pt x="2987" y="145"/>
                </a:lnTo>
                <a:lnTo>
                  <a:pt x="2986" y="150"/>
                </a:lnTo>
                <a:lnTo>
                  <a:pt x="2986" y="155"/>
                </a:lnTo>
                <a:lnTo>
                  <a:pt x="2985" y="161"/>
                </a:lnTo>
                <a:lnTo>
                  <a:pt x="2986" y="172"/>
                </a:lnTo>
                <a:lnTo>
                  <a:pt x="2988" y="182"/>
                </a:lnTo>
                <a:lnTo>
                  <a:pt x="2989" y="187"/>
                </a:lnTo>
                <a:lnTo>
                  <a:pt x="2991" y="191"/>
                </a:lnTo>
                <a:lnTo>
                  <a:pt x="2993" y="195"/>
                </a:lnTo>
                <a:lnTo>
                  <a:pt x="2995" y="199"/>
                </a:lnTo>
                <a:lnTo>
                  <a:pt x="2997" y="203"/>
                </a:lnTo>
                <a:lnTo>
                  <a:pt x="3000" y="206"/>
                </a:lnTo>
                <a:lnTo>
                  <a:pt x="3003" y="209"/>
                </a:lnTo>
                <a:lnTo>
                  <a:pt x="3006" y="211"/>
                </a:lnTo>
                <a:lnTo>
                  <a:pt x="3010" y="212"/>
                </a:lnTo>
                <a:lnTo>
                  <a:pt x="3014" y="214"/>
                </a:lnTo>
                <a:lnTo>
                  <a:pt x="3018" y="214"/>
                </a:lnTo>
                <a:lnTo>
                  <a:pt x="3023" y="215"/>
                </a:lnTo>
                <a:close/>
                <a:moveTo>
                  <a:pt x="3142" y="315"/>
                </a:moveTo>
                <a:lnTo>
                  <a:pt x="3142" y="72"/>
                </a:lnTo>
                <a:lnTo>
                  <a:pt x="3191" y="72"/>
                </a:lnTo>
                <a:lnTo>
                  <a:pt x="3191" y="102"/>
                </a:lnTo>
                <a:lnTo>
                  <a:pt x="3197" y="95"/>
                </a:lnTo>
                <a:lnTo>
                  <a:pt x="3202" y="87"/>
                </a:lnTo>
                <a:lnTo>
                  <a:pt x="3206" y="84"/>
                </a:lnTo>
                <a:lnTo>
                  <a:pt x="3209" y="81"/>
                </a:lnTo>
                <a:lnTo>
                  <a:pt x="3214" y="78"/>
                </a:lnTo>
                <a:lnTo>
                  <a:pt x="3218" y="75"/>
                </a:lnTo>
                <a:lnTo>
                  <a:pt x="3224" y="73"/>
                </a:lnTo>
                <a:lnTo>
                  <a:pt x="3227" y="72"/>
                </a:lnTo>
                <a:lnTo>
                  <a:pt x="3230" y="71"/>
                </a:lnTo>
                <a:lnTo>
                  <a:pt x="3236" y="70"/>
                </a:lnTo>
                <a:lnTo>
                  <a:pt x="3243" y="70"/>
                </a:lnTo>
                <a:lnTo>
                  <a:pt x="3253" y="71"/>
                </a:lnTo>
                <a:lnTo>
                  <a:pt x="3257" y="71"/>
                </a:lnTo>
                <a:lnTo>
                  <a:pt x="3262" y="73"/>
                </a:lnTo>
                <a:lnTo>
                  <a:pt x="3266" y="74"/>
                </a:lnTo>
                <a:lnTo>
                  <a:pt x="3270" y="76"/>
                </a:lnTo>
                <a:lnTo>
                  <a:pt x="3279" y="80"/>
                </a:lnTo>
                <a:lnTo>
                  <a:pt x="3283" y="83"/>
                </a:lnTo>
                <a:lnTo>
                  <a:pt x="3286" y="86"/>
                </a:lnTo>
                <a:lnTo>
                  <a:pt x="3290" y="89"/>
                </a:lnTo>
                <a:lnTo>
                  <a:pt x="3293" y="93"/>
                </a:lnTo>
                <a:lnTo>
                  <a:pt x="3297" y="97"/>
                </a:lnTo>
                <a:lnTo>
                  <a:pt x="3299" y="101"/>
                </a:lnTo>
                <a:lnTo>
                  <a:pt x="3302" y="106"/>
                </a:lnTo>
                <a:lnTo>
                  <a:pt x="3305" y="110"/>
                </a:lnTo>
                <a:lnTo>
                  <a:pt x="3307" y="116"/>
                </a:lnTo>
                <a:lnTo>
                  <a:pt x="3309" y="121"/>
                </a:lnTo>
                <a:lnTo>
                  <a:pt x="3311" y="127"/>
                </a:lnTo>
                <a:lnTo>
                  <a:pt x="3312" y="133"/>
                </a:lnTo>
                <a:lnTo>
                  <a:pt x="3313" y="140"/>
                </a:lnTo>
                <a:lnTo>
                  <a:pt x="3314" y="146"/>
                </a:lnTo>
                <a:lnTo>
                  <a:pt x="3314" y="154"/>
                </a:lnTo>
                <a:lnTo>
                  <a:pt x="3315" y="161"/>
                </a:lnTo>
                <a:lnTo>
                  <a:pt x="3314" y="175"/>
                </a:lnTo>
                <a:lnTo>
                  <a:pt x="3312" y="188"/>
                </a:lnTo>
                <a:lnTo>
                  <a:pt x="3311" y="194"/>
                </a:lnTo>
                <a:lnTo>
                  <a:pt x="3309" y="200"/>
                </a:lnTo>
                <a:lnTo>
                  <a:pt x="3307" y="206"/>
                </a:lnTo>
                <a:lnTo>
                  <a:pt x="3305" y="211"/>
                </a:lnTo>
                <a:lnTo>
                  <a:pt x="3303" y="216"/>
                </a:lnTo>
                <a:lnTo>
                  <a:pt x="3300" y="220"/>
                </a:lnTo>
                <a:lnTo>
                  <a:pt x="3297" y="225"/>
                </a:lnTo>
                <a:lnTo>
                  <a:pt x="3294" y="229"/>
                </a:lnTo>
                <a:lnTo>
                  <a:pt x="3287" y="236"/>
                </a:lnTo>
                <a:lnTo>
                  <a:pt x="3283" y="239"/>
                </a:lnTo>
                <a:lnTo>
                  <a:pt x="3279" y="242"/>
                </a:lnTo>
                <a:lnTo>
                  <a:pt x="3271" y="246"/>
                </a:lnTo>
                <a:lnTo>
                  <a:pt x="3267" y="248"/>
                </a:lnTo>
                <a:lnTo>
                  <a:pt x="3262" y="249"/>
                </a:lnTo>
                <a:lnTo>
                  <a:pt x="3253" y="251"/>
                </a:lnTo>
                <a:lnTo>
                  <a:pt x="3243" y="252"/>
                </a:lnTo>
                <a:lnTo>
                  <a:pt x="3236" y="252"/>
                </a:lnTo>
                <a:lnTo>
                  <a:pt x="3230" y="251"/>
                </a:lnTo>
                <a:lnTo>
                  <a:pt x="3224" y="249"/>
                </a:lnTo>
                <a:lnTo>
                  <a:pt x="3219" y="247"/>
                </a:lnTo>
                <a:lnTo>
                  <a:pt x="3214" y="245"/>
                </a:lnTo>
                <a:lnTo>
                  <a:pt x="3210" y="242"/>
                </a:lnTo>
                <a:lnTo>
                  <a:pt x="3208" y="240"/>
                </a:lnTo>
                <a:lnTo>
                  <a:pt x="3206" y="239"/>
                </a:lnTo>
                <a:lnTo>
                  <a:pt x="3203" y="235"/>
                </a:lnTo>
                <a:lnTo>
                  <a:pt x="3200" y="232"/>
                </a:lnTo>
                <a:lnTo>
                  <a:pt x="3197" y="228"/>
                </a:lnTo>
                <a:lnTo>
                  <a:pt x="3193" y="221"/>
                </a:lnTo>
                <a:lnTo>
                  <a:pt x="3191" y="315"/>
                </a:lnTo>
                <a:lnTo>
                  <a:pt x="3142" y="315"/>
                </a:lnTo>
                <a:close/>
                <a:moveTo>
                  <a:pt x="3190" y="161"/>
                </a:moveTo>
                <a:lnTo>
                  <a:pt x="3191" y="172"/>
                </a:lnTo>
                <a:lnTo>
                  <a:pt x="3193" y="182"/>
                </a:lnTo>
                <a:lnTo>
                  <a:pt x="3194" y="187"/>
                </a:lnTo>
                <a:lnTo>
                  <a:pt x="3196" y="191"/>
                </a:lnTo>
                <a:lnTo>
                  <a:pt x="3198" y="195"/>
                </a:lnTo>
                <a:lnTo>
                  <a:pt x="3200" y="199"/>
                </a:lnTo>
                <a:lnTo>
                  <a:pt x="3205" y="205"/>
                </a:lnTo>
                <a:lnTo>
                  <a:pt x="3208" y="207"/>
                </a:lnTo>
                <a:lnTo>
                  <a:pt x="3212" y="209"/>
                </a:lnTo>
                <a:lnTo>
                  <a:pt x="3215" y="211"/>
                </a:lnTo>
                <a:lnTo>
                  <a:pt x="3219" y="212"/>
                </a:lnTo>
                <a:lnTo>
                  <a:pt x="3223" y="213"/>
                </a:lnTo>
                <a:lnTo>
                  <a:pt x="3227" y="213"/>
                </a:lnTo>
                <a:lnTo>
                  <a:pt x="3232" y="213"/>
                </a:lnTo>
                <a:lnTo>
                  <a:pt x="3236" y="212"/>
                </a:lnTo>
                <a:lnTo>
                  <a:pt x="3240" y="211"/>
                </a:lnTo>
                <a:lnTo>
                  <a:pt x="3243" y="209"/>
                </a:lnTo>
                <a:lnTo>
                  <a:pt x="3247" y="207"/>
                </a:lnTo>
                <a:lnTo>
                  <a:pt x="3250" y="205"/>
                </a:lnTo>
                <a:lnTo>
                  <a:pt x="3253" y="202"/>
                </a:lnTo>
                <a:lnTo>
                  <a:pt x="3255" y="198"/>
                </a:lnTo>
                <a:lnTo>
                  <a:pt x="3259" y="191"/>
                </a:lnTo>
                <a:lnTo>
                  <a:pt x="3261" y="186"/>
                </a:lnTo>
                <a:lnTo>
                  <a:pt x="3262" y="182"/>
                </a:lnTo>
                <a:lnTo>
                  <a:pt x="3263" y="177"/>
                </a:lnTo>
                <a:lnTo>
                  <a:pt x="3264" y="172"/>
                </a:lnTo>
                <a:lnTo>
                  <a:pt x="3264" y="166"/>
                </a:lnTo>
                <a:lnTo>
                  <a:pt x="3265" y="161"/>
                </a:lnTo>
                <a:lnTo>
                  <a:pt x="3264" y="150"/>
                </a:lnTo>
                <a:lnTo>
                  <a:pt x="3262" y="140"/>
                </a:lnTo>
                <a:lnTo>
                  <a:pt x="3261" y="135"/>
                </a:lnTo>
                <a:lnTo>
                  <a:pt x="3259" y="131"/>
                </a:lnTo>
                <a:lnTo>
                  <a:pt x="3257" y="127"/>
                </a:lnTo>
                <a:lnTo>
                  <a:pt x="3255" y="123"/>
                </a:lnTo>
                <a:lnTo>
                  <a:pt x="3253" y="120"/>
                </a:lnTo>
                <a:lnTo>
                  <a:pt x="3250" y="117"/>
                </a:lnTo>
                <a:lnTo>
                  <a:pt x="3247" y="115"/>
                </a:lnTo>
                <a:lnTo>
                  <a:pt x="3243" y="113"/>
                </a:lnTo>
                <a:lnTo>
                  <a:pt x="3240" y="111"/>
                </a:lnTo>
                <a:lnTo>
                  <a:pt x="3236" y="110"/>
                </a:lnTo>
                <a:lnTo>
                  <a:pt x="3232" y="109"/>
                </a:lnTo>
                <a:lnTo>
                  <a:pt x="3227" y="109"/>
                </a:lnTo>
                <a:lnTo>
                  <a:pt x="3219" y="110"/>
                </a:lnTo>
                <a:lnTo>
                  <a:pt x="3215" y="111"/>
                </a:lnTo>
                <a:lnTo>
                  <a:pt x="3212" y="113"/>
                </a:lnTo>
                <a:lnTo>
                  <a:pt x="3208" y="115"/>
                </a:lnTo>
                <a:lnTo>
                  <a:pt x="3205" y="117"/>
                </a:lnTo>
                <a:lnTo>
                  <a:pt x="3202" y="120"/>
                </a:lnTo>
                <a:lnTo>
                  <a:pt x="3200" y="123"/>
                </a:lnTo>
                <a:lnTo>
                  <a:pt x="3196" y="131"/>
                </a:lnTo>
                <a:lnTo>
                  <a:pt x="3194" y="135"/>
                </a:lnTo>
                <a:lnTo>
                  <a:pt x="3193" y="139"/>
                </a:lnTo>
                <a:lnTo>
                  <a:pt x="3192" y="144"/>
                </a:lnTo>
                <a:lnTo>
                  <a:pt x="3191" y="150"/>
                </a:lnTo>
                <a:lnTo>
                  <a:pt x="3190" y="155"/>
                </a:lnTo>
                <a:lnTo>
                  <a:pt x="3190" y="161"/>
                </a:lnTo>
                <a:close/>
                <a:moveTo>
                  <a:pt x="3373" y="50"/>
                </a:moveTo>
                <a:lnTo>
                  <a:pt x="3368" y="49"/>
                </a:lnTo>
                <a:lnTo>
                  <a:pt x="3363" y="48"/>
                </a:lnTo>
                <a:lnTo>
                  <a:pt x="3358" y="45"/>
                </a:lnTo>
                <a:lnTo>
                  <a:pt x="3354" y="42"/>
                </a:lnTo>
                <a:lnTo>
                  <a:pt x="3351" y="38"/>
                </a:lnTo>
                <a:lnTo>
                  <a:pt x="3348" y="34"/>
                </a:lnTo>
                <a:lnTo>
                  <a:pt x="3347" y="30"/>
                </a:lnTo>
                <a:lnTo>
                  <a:pt x="3346" y="25"/>
                </a:lnTo>
                <a:lnTo>
                  <a:pt x="3347" y="20"/>
                </a:lnTo>
                <a:lnTo>
                  <a:pt x="3348" y="15"/>
                </a:lnTo>
                <a:lnTo>
                  <a:pt x="3351" y="11"/>
                </a:lnTo>
                <a:lnTo>
                  <a:pt x="3354" y="7"/>
                </a:lnTo>
                <a:lnTo>
                  <a:pt x="3358" y="4"/>
                </a:lnTo>
                <a:lnTo>
                  <a:pt x="3363" y="2"/>
                </a:lnTo>
                <a:lnTo>
                  <a:pt x="3368" y="0"/>
                </a:lnTo>
                <a:lnTo>
                  <a:pt x="3373" y="0"/>
                </a:lnTo>
                <a:lnTo>
                  <a:pt x="3378" y="0"/>
                </a:lnTo>
                <a:lnTo>
                  <a:pt x="3383" y="2"/>
                </a:lnTo>
                <a:lnTo>
                  <a:pt x="3387" y="4"/>
                </a:lnTo>
                <a:lnTo>
                  <a:pt x="3392" y="7"/>
                </a:lnTo>
                <a:lnTo>
                  <a:pt x="3395" y="11"/>
                </a:lnTo>
                <a:lnTo>
                  <a:pt x="3397" y="15"/>
                </a:lnTo>
                <a:lnTo>
                  <a:pt x="3399" y="20"/>
                </a:lnTo>
                <a:lnTo>
                  <a:pt x="3399" y="25"/>
                </a:lnTo>
                <a:lnTo>
                  <a:pt x="3399" y="30"/>
                </a:lnTo>
                <a:lnTo>
                  <a:pt x="3397" y="34"/>
                </a:lnTo>
                <a:lnTo>
                  <a:pt x="3395" y="38"/>
                </a:lnTo>
                <a:lnTo>
                  <a:pt x="3392" y="42"/>
                </a:lnTo>
                <a:lnTo>
                  <a:pt x="3387" y="45"/>
                </a:lnTo>
                <a:lnTo>
                  <a:pt x="3383" y="48"/>
                </a:lnTo>
                <a:lnTo>
                  <a:pt x="3378" y="49"/>
                </a:lnTo>
                <a:lnTo>
                  <a:pt x="3373" y="50"/>
                </a:lnTo>
                <a:close/>
                <a:moveTo>
                  <a:pt x="3348" y="72"/>
                </a:moveTo>
                <a:lnTo>
                  <a:pt x="3397" y="72"/>
                </a:lnTo>
                <a:lnTo>
                  <a:pt x="3397" y="249"/>
                </a:lnTo>
                <a:lnTo>
                  <a:pt x="3348" y="249"/>
                </a:lnTo>
                <a:lnTo>
                  <a:pt x="3348" y="72"/>
                </a:lnTo>
                <a:close/>
                <a:moveTo>
                  <a:pt x="3585" y="123"/>
                </a:moveTo>
                <a:lnTo>
                  <a:pt x="3540" y="126"/>
                </a:lnTo>
                <a:lnTo>
                  <a:pt x="3539" y="121"/>
                </a:lnTo>
                <a:lnTo>
                  <a:pt x="3537" y="118"/>
                </a:lnTo>
                <a:lnTo>
                  <a:pt x="3534" y="114"/>
                </a:lnTo>
                <a:lnTo>
                  <a:pt x="3531" y="111"/>
                </a:lnTo>
                <a:lnTo>
                  <a:pt x="3527" y="108"/>
                </a:lnTo>
                <a:lnTo>
                  <a:pt x="3522" y="106"/>
                </a:lnTo>
                <a:lnTo>
                  <a:pt x="3516" y="105"/>
                </a:lnTo>
                <a:lnTo>
                  <a:pt x="3510" y="105"/>
                </a:lnTo>
                <a:lnTo>
                  <a:pt x="3505" y="105"/>
                </a:lnTo>
                <a:lnTo>
                  <a:pt x="3500" y="106"/>
                </a:lnTo>
                <a:lnTo>
                  <a:pt x="3495" y="108"/>
                </a:lnTo>
                <a:lnTo>
                  <a:pt x="3491" y="110"/>
                </a:lnTo>
                <a:lnTo>
                  <a:pt x="3488" y="112"/>
                </a:lnTo>
                <a:lnTo>
                  <a:pt x="3485" y="115"/>
                </a:lnTo>
                <a:lnTo>
                  <a:pt x="3484" y="119"/>
                </a:lnTo>
                <a:lnTo>
                  <a:pt x="3483" y="122"/>
                </a:lnTo>
                <a:lnTo>
                  <a:pt x="3484" y="125"/>
                </a:lnTo>
                <a:lnTo>
                  <a:pt x="3485" y="128"/>
                </a:lnTo>
                <a:lnTo>
                  <a:pt x="3486" y="131"/>
                </a:lnTo>
                <a:lnTo>
                  <a:pt x="3488" y="133"/>
                </a:lnTo>
                <a:lnTo>
                  <a:pt x="3491" y="135"/>
                </a:lnTo>
                <a:lnTo>
                  <a:pt x="3495" y="137"/>
                </a:lnTo>
                <a:lnTo>
                  <a:pt x="3500" y="139"/>
                </a:lnTo>
                <a:lnTo>
                  <a:pt x="3506" y="140"/>
                </a:lnTo>
                <a:lnTo>
                  <a:pt x="3538" y="146"/>
                </a:lnTo>
                <a:lnTo>
                  <a:pt x="3544" y="148"/>
                </a:lnTo>
                <a:lnTo>
                  <a:pt x="3550" y="150"/>
                </a:lnTo>
                <a:lnTo>
                  <a:pt x="3555" y="151"/>
                </a:lnTo>
                <a:lnTo>
                  <a:pt x="3560" y="153"/>
                </a:lnTo>
                <a:lnTo>
                  <a:pt x="3569" y="158"/>
                </a:lnTo>
                <a:lnTo>
                  <a:pt x="3576" y="164"/>
                </a:lnTo>
                <a:lnTo>
                  <a:pt x="3579" y="167"/>
                </a:lnTo>
                <a:lnTo>
                  <a:pt x="3582" y="170"/>
                </a:lnTo>
                <a:lnTo>
                  <a:pt x="3584" y="174"/>
                </a:lnTo>
                <a:lnTo>
                  <a:pt x="3586" y="177"/>
                </a:lnTo>
                <a:lnTo>
                  <a:pt x="3588" y="185"/>
                </a:lnTo>
                <a:lnTo>
                  <a:pt x="3589" y="190"/>
                </a:lnTo>
                <a:lnTo>
                  <a:pt x="3589" y="194"/>
                </a:lnTo>
                <a:lnTo>
                  <a:pt x="3589" y="199"/>
                </a:lnTo>
                <a:lnTo>
                  <a:pt x="3588" y="203"/>
                </a:lnTo>
                <a:lnTo>
                  <a:pt x="3587" y="207"/>
                </a:lnTo>
                <a:lnTo>
                  <a:pt x="3586" y="211"/>
                </a:lnTo>
                <a:lnTo>
                  <a:pt x="3585" y="214"/>
                </a:lnTo>
                <a:lnTo>
                  <a:pt x="3583" y="218"/>
                </a:lnTo>
                <a:lnTo>
                  <a:pt x="3581" y="221"/>
                </a:lnTo>
                <a:lnTo>
                  <a:pt x="3579" y="225"/>
                </a:lnTo>
                <a:lnTo>
                  <a:pt x="3573" y="231"/>
                </a:lnTo>
                <a:lnTo>
                  <a:pt x="3567" y="236"/>
                </a:lnTo>
                <a:lnTo>
                  <a:pt x="3559" y="241"/>
                </a:lnTo>
                <a:lnTo>
                  <a:pt x="3551" y="245"/>
                </a:lnTo>
                <a:lnTo>
                  <a:pt x="3542" y="248"/>
                </a:lnTo>
                <a:lnTo>
                  <a:pt x="3532" y="251"/>
                </a:lnTo>
                <a:lnTo>
                  <a:pt x="3521" y="252"/>
                </a:lnTo>
                <a:lnTo>
                  <a:pt x="3510" y="253"/>
                </a:lnTo>
                <a:lnTo>
                  <a:pt x="3502" y="252"/>
                </a:lnTo>
                <a:lnTo>
                  <a:pt x="3494" y="252"/>
                </a:lnTo>
                <a:lnTo>
                  <a:pt x="3486" y="250"/>
                </a:lnTo>
                <a:lnTo>
                  <a:pt x="3479" y="249"/>
                </a:lnTo>
                <a:lnTo>
                  <a:pt x="3472" y="247"/>
                </a:lnTo>
                <a:lnTo>
                  <a:pt x="3466" y="244"/>
                </a:lnTo>
                <a:lnTo>
                  <a:pt x="3460" y="241"/>
                </a:lnTo>
                <a:lnTo>
                  <a:pt x="3454" y="238"/>
                </a:lnTo>
                <a:lnTo>
                  <a:pt x="3449" y="234"/>
                </a:lnTo>
                <a:lnTo>
                  <a:pt x="3445" y="230"/>
                </a:lnTo>
                <a:lnTo>
                  <a:pt x="3441" y="225"/>
                </a:lnTo>
                <a:lnTo>
                  <a:pt x="3437" y="221"/>
                </a:lnTo>
                <a:lnTo>
                  <a:pt x="3434" y="215"/>
                </a:lnTo>
                <a:lnTo>
                  <a:pt x="3432" y="210"/>
                </a:lnTo>
                <a:lnTo>
                  <a:pt x="3430" y="204"/>
                </a:lnTo>
                <a:lnTo>
                  <a:pt x="3429" y="198"/>
                </a:lnTo>
                <a:lnTo>
                  <a:pt x="3478" y="195"/>
                </a:lnTo>
                <a:lnTo>
                  <a:pt x="3480" y="200"/>
                </a:lnTo>
                <a:lnTo>
                  <a:pt x="3482" y="205"/>
                </a:lnTo>
                <a:lnTo>
                  <a:pt x="3485" y="209"/>
                </a:lnTo>
                <a:lnTo>
                  <a:pt x="3489" y="212"/>
                </a:lnTo>
                <a:lnTo>
                  <a:pt x="3493" y="214"/>
                </a:lnTo>
                <a:lnTo>
                  <a:pt x="3498" y="216"/>
                </a:lnTo>
                <a:lnTo>
                  <a:pt x="3504" y="217"/>
                </a:lnTo>
                <a:lnTo>
                  <a:pt x="3510" y="217"/>
                </a:lnTo>
                <a:lnTo>
                  <a:pt x="3516" y="217"/>
                </a:lnTo>
                <a:lnTo>
                  <a:pt x="3522" y="216"/>
                </a:lnTo>
                <a:lnTo>
                  <a:pt x="3527" y="214"/>
                </a:lnTo>
                <a:lnTo>
                  <a:pt x="3529" y="213"/>
                </a:lnTo>
                <a:lnTo>
                  <a:pt x="3531" y="212"/>
                </a:lnTo>
                <a:lnTo>
                  <a:pt x="3535" y="209"/>
                </a:lnTo>
                <a:lnTo>
                  <a:pt x="3537" y="206"/>
                </a:lnTo>
                <a:lnTo>
                  <a:pt x="3538" y="205"/>
                </a:lnTo>
                <a:lnTo>
                  <a:pt x="3539" y="203"/>
                </a:lnTo>
                <a:lnTo>
                  <a:pt x="3539" y="199"/>
                </a:lnTo>
                <a:lnTo>
                  <a:pt x="3539" y="196"/>
                </a:lnTo>
                <a:lnTo>
                  <a:pt x="3538" y="193"/>
                </a:lnTo>
                <a:lnTo>
                  <a:pt x="3536" y="191"/>
                </a:lnTo>
                <a:lnTo>
                  <a:pt x="3533" y="188"/>
                </a:lnTo>
                <a:lnTo>
                  <a:pt x="3530" y="186"/>
                </a:lnTo>
                <a:lnTo>
                  <a:pt x="3526" y="184"/>
                </a:lnTo>
                <a:lnTo>
                  <a:pt x="3522" y="183"/>
                </a:lnTo>
                <a:lnTo>
                  <a:pt x="3516" y="182"/>
                </a:lnTo>
                <a:lnTo>
                  <a:pt x="3486" y="176"/>
                </a:lnTo>
                <a:lnTo>
                  <a:pt x="3480" y="174"/>
                </a:lnTo>
                <a:lnTo>
                  <a:pt x="3474" y="173"/>
                </a:lnTo>
                <a:lnTo>
                  <a:pt x="3463" y="169"/>
                </a:lnTo>
                <a:lnTo>
                  <a:pt x="3459" y="166"/>
                </a:lnTo>
                <a:lnTo>
                  <a:pt x="3455" y="164"/>
                </a:lnTo>
                <a:lnTo>
                  <a:pt x="3451" y="161"/>
                </a:lnTo>
                <a:lnTo>
                  <a:pt x="3447" y="158"/>
                </a:lnTo>
                <a:lnTo>
                  <a:pt x="3444" y="155"/>
                </a:lnTo>
                <a:lnTo>
                  <a:pt x="3442" y="151"/>
                </a:lnTo>
                <a:lnTo>
                  <a:pt x="3440" y="147"/>
                </a:lnTo>
                <a:lnTo>
                  <a:pt x="3437" y="143"/>
                </a:lnTo>
                <a:lnTo>
                  <a:pt x="3435" y="139"/>
                </a:lnTo>
                <a:lnTo>
                  <a:pt x="3434" y="135"/>
                </a:lnTo>
                <a:lnTo>
                  <a:pt x="3434" y="130"/>
                </a:lnTo>
                <a:lnTo>
                  <a:pt x="3434" y="125"/>
                </a:lnTo>
                <a:lnTo>
                  <a:pt x="3434" y="119"/>
                </a:lnTo>
                <a:lnTo>
                  <a:pt x="3435" y="113"/>
                </a:lnTo>
                <a:lnTo>
                  <a:pt x="3437" y="107"/>
                </a:lnTo>
                <a:lnTo>
                  <a:pt x="3440" y="102"/>
                </a:lnTo>
                <a:lnTo>
                  <a:pt x="3443" y="97"/>
                </a:lnTo>
                <a:lnTo>
                  <a:pt x="3446" y="93"/>
                </a:lnTo>
                <a:lnTo>
                  <a:pt x="3450" y="89"/>
                </a:lnTo>
                <a:lnTo>
                  <a:pt x="3455" y="85"/>
                </a:lnTo>
                <a:lnTo>
                  <a:pt x="3460" y="81"/>
                </a:lnTo>
                <a:lnTo>
                  <a:pt x="3466" y="78"/>
                </a:lnTo>
                <a:lnTo>
                  <a:pt x="3472" y="76"/>
                </a:lnTo>
                <a:lnTo>
                  <a:pt x="3479" y="74"/>
                </a:lnTo>
                <a:lnTo>
                  <a:pt x="3482" y="73"/>
                </a:lnTo>
                <a:lnTo>
                  <a:pt x="3486" y="72"/>
                </a:lnTo>
                <a:lnTo>
                  <a:pt x="3493" y="71"/>
                </a:lnTo>
                <a:lnTo>
                  <a:pt x="3501" y="70"/>
                </a:lnTo>
                <a:lnTo>
                  <a:pt x="3510" y="70"/>
                </a:lnTo>
                <a:lnTo>
                  <a:pt x="3518" y="70"/>
                </a:lnTo>
                <a:lnTo>
                  <a:pt x="3525" y="71"/>
                </a:lnTo>
                <a:lnTo>
                  <a:pt x="3533" y="72"/>
                </a:lnTo>
                <a:lnTo>
                  <a:pt x="3540" y="74"/>
                </a:lnTo>
                <a:lnTo>
                  <a:pt x="3546" y="76"/>
                </a:lnTo>
                <a:lnTo>
                  <a:pt x="3552" y="78"/>
                </a:lnTo>
                <a:lnTo>
                  <a:pt x="3557" y="81"/>
                </a:lnTo>
                <a:lnTo>
                  <a:pt x="3562" y="84"/>
                </a:lnTo>
                <a:lnTo>
                  <a:pt x="3567" y="88"/>
                </a:lnTo>
                <a:lnTo>
                  <a:pt x="3571" y="92"/>
                </a:lnTo>
                <a:lnTo>
                  <a:pt x="3575" y="96"/>
                </a:lnTo>
                <a:lnTo>
                  <a:pt x="3578" y="101"/>
                </a:lnTo>
                <a:lnTo>
                  <a:pt x="3580" y="106"/>
                </a:lnTo>
                <a:lnTo>
                  <a:pt x="3582" y="111"/>
                </a:lnTo>
                <a:lnTo>
                  <a:pt x="3584" y="117"/>
                </a:lnTo>
                <a:lnTo>
                  <a:pt x="3585" y="123"/>
                </a:lnTo>
                <a:close/>
                <a:moveTo>
                  <a:pt x="3714" y="72"/>
                </a:moveTo>
                <a:lnTo>
                  <a:pt x="3714" y="109"/>
                </a:lnTo>
                <a:lnTo>
                  <a:pt x="3680" y="109"/>
                </a:lnTo>
                <a:lnTo>
                  <a:pt x="3680" y="195"/>
                </a:lnTo>
                <a:lnTo>
                  <a:pt x="3681" y="199"/>
                </a:lnTo>
                <a:lnTo>
                  <a:pt x="3682" y="203"/>
                </a:lnTo>
                <a:lnTo>
                  <a:pt x="3682" y="205"/>
                </a:lnTo>
                <a:lnTo>
                  <a:pt x="3683" y="206"/>
                </a:lnTo>
                <a:lnTo>
                  <a:pt x="3685" y="208"/>
                </a:lnTo>
                <a:lnTo>
                  <a:pt x="3687" y="210"/>
                </a:lnTo>
                <a:lnTo>
                  <a:pt x="3690" y="211"/>
                </a:lnTo>
                <a:lnTo>
                  <a:pt x="3693" y="212"/>
                </a:lnTo>
                <a:lnTo>
                  <a:pt x="3697" y="212"/>
                </a:lnTo>
                <a:lnTo>
                  <a:pt x="3704" y="211"/>
                </a:lnTo>
                <a:lnTo>
                  <a:pt x="3709" y="210"/>
                </a:lnTo>
                <a:lnTo>
                  <a:pt x="3717" y="247"/>
                </a:lnTo>
                <a:lnTo>
                  <a:pt x="3707" y="250"/>
                </a:lnTo>
                <a:lnTo>
                  <a:pt x="3699" y="251"/>
                </a:lnTo>
                <a:lnTo>
                  <a:pt x="3690" y="252"/>
                </a:lnTo>
                <a:lnTo>
                  <a:pt x="3684" y="252"/>
                </a:lnTo>
                <a:lnTo>
                  <a:pt x="3678" y="251"/>
                </a:lnTo>
                <a:lnTo>
                  <a:pt x="3672" y="250"/>
                </a:lnTo>
                <a:lnTo>
                  <a:pt x="3666" y="249"/>
                </a:lnTo>
                <a:lnTo>
                  <a:pt x="3661" y="248"/>
                </a:lnTo>
                <a:lnTo>
                  <a:pt x="3656" y="245"/>
                </a:lnTo>
                <a:lnTo>
                  <a:pt x="3652" y="243"/>
                </a:lnTo>
                <a:lnTo>
                  <a:pt x="3647" y="240"/>
                </a:lnTo>
                <a:lnTo>
                  <a:pt x="3644" y="237"/>
                </a:lnTo>
                <a:lnTo>
                  <a:pt x="3640" y="233"/>
                </a:lnTo>
                <a:lnTo>
                  <a:pt x="3638" y="229"/>
                </a:lnTo>
                <a:lnTo>
                  <a:pt x="3635" y="224"/>
                </a:lnTo>
                <a:lnTo>
                  <a:pt x="3634" y="219"/>
                </a:lnTo>
                <a:lnTo>
                  <a:pt x="3632" y="213"/>
                </a:lnTo>
                <a:lnTo>
                  <a:pt x="3632" y="208"/>
                </a:lnTo>
                <a:lnTo>
                  <a:pt x="3631" y="201"/>
                </a:lnTo>
                <a:lnTo>
                  <a:pt x="3631" y="109"/>
                </a:lnTo>
                <a:lnTo>
                  <a:pt x="3607" y="109"/>
                </a:lnTo>
                <a:lnTo>
                  <a:pt x="3607" y="72"/>
                </a:lnTo>
                <a:lnTo>
                  <a:pt x="3631" y="72"/>
                </a:lnTo>
                <a:lnTo>
                  <a:pt x="3631" y="30"/>
                </a:lnTo>
                <a:lnTo>
                  <a:pt x="3680" y="30"/>
                </a:lnTo>
                <a:lnTo>
                  <a:pt x="3680" y="72"/>
                </a:lnTo>
                <a:lnTo>
                  <a:pt x="3714" y="72"/>
                </a:lnTo>
                <a:close/>
                <a:moveTo>
                  <a:pt x="3821" y="253"/>
                </a:moveTo>
                <a:lnTo>
                  <a:pt x="3808" y="252"/>
                </a:lnTo>
                <a:lnTo>
                  <a:pt x="3801" y="251"/>
                </a:lnTo>
                <a:lnTo>
                  <a:pt x="3796" y="250"/>
                </a:lnTo>
                <a:lnTo>
                  <a:pt x="3784" y="246"/>
                </a:lnTo>
                <a:lnTo>
                  <a:pt x="3779" y="244"/>
                </a:lnTo>
                <a:lnTo>
                  <a:pt x="3774" y="241"/>
                </a:lnTo>
                <a:lnTo>
                  <a:pt x="3765" y="235"/>
                </a:lnTo>
                <a:lnTo>
                  <a:pt x="3761" y="231"/>
                </a:lnTo>
                <a:lnTo>
                  <a:pt x="3757" y="227"/>
                </a:lnTo>
                <a:lnTo>
                  <a:pt x="3750" y="219"/>
                </a:lnTo>
                <a:lnTo>
                  <a:pt x="3747" y="214"/>
                </a:lnTo>
                <a:lnTo>
                  <a:pt x="3744" y="209"/>
                </a:lnTo>
                <a:lnTo>
                  <a:pt x="3740" y="198"/>
                </a:lnTo>
                <a:lnTo>
                  <a:pt x="3738" y="193"/>
                </a:lnTo>
                <a:lnTo>
                  <a:pt x="3736" y="187"/>
                </a:lnTo>
                <a:lnTo>
                  <a:pt x="3735" y="181"/>
                </a:lnTo>
                <a:lnTo>
                  <a:pt x="3734" y="175"/>
                </a:lnTo>
                <a:lnTo>
                  <a:pt x="3734" y="168"/>
                </a:lnTo>
                <a:lnTo>
                  <a:pt x="3734" y="161"/>
                </a:lnTo>
                <a:lnTo>
                  <a:pt x="3734" y="155"/>
                </a:lnTo>
                <a:lnTo>
                  <a:pt x="3734" y="148"/>
                </a:lnTo>
                <a:lnTo>
                  <a:pt x="3735" y="142"/>
                </a:lnTo>
                <a:lnTo>
                  <a:pt x="3736" y="136"/>
                </a:lnTo>
                <a:lnTo>
                  <a:pt x="3740" y="124"/>
                </a:lnTo>
                <a:lnTo>
                  <a:pt x="3742" y="119"/>
                </a:lnTo>
                <a:lnTo>
                  <a:pt x="3744" y="114"/>
                </a:lnTo>
                <a:lnTo>
                  <a:pt x="3750" y="104"/>
                </a:lnTo>
                <a:lnTo>
                  <a:pt x="3753" y="99"/>
                </a:lnTo>
                <a:lnTo>
                  <a:pt x="3757" y="95"/>
                </a:lnTo>
                <a:lnTo>
                  <a:pt x="3761" y="91"/>
                </a:lnTo>
                <a:lnTo>
                  <a:pt x="3765" y="88"/>
                </a:lnTo>
                <a:lnTo>
                  <a:pt x="3770" y="85"/>
                </a:lnTo>
                <a:lnTo>
                  <a:pt x="3774" y="82"/>
                </a:lnTo>
                <a:lnTo>
                  <a:pt x="3779" y="79"/>
                </a:lnTo>
                <a:lnTo>
                  <a:pt x="3784" y="77"/>
                </a:lnTo>
                <a:lnTo>
                  <a:pt x="3790" y="75"/>
                </a:lnTo>
                <a:lnTo>
                  <a:pt x="3796" y="73"/>
                </a:lnTo>
                <a:lnTo>
                  <a:pt x="3801" y="72"/>
                </a:lnTo>
                <a:lnTo>
                  <a:pt x="3808" y="71"/>
                </a:lnTo>
                <a:lnTo>
                  <a:pt x="3821" y="70"/>
                </a:lnTo>
                <a:lnTo>
                  <a:pt x="3834" y="71"/>
                </a:lnTo>
                <a:lnTo>
                  <a:pt x="3840" y="72"/>
                </a:lnTo>
                <a:lnTo>
                  <a:pt x="3846" y="73"/>
                </a:lnTo>
                <a:lnTo>
                  <a:pt x="3857" y="77"/>
                </a:lnTo>
                <a:lnTo>
                  <a:pt x="3862" y="79"/>
                </a:lnTo>
                <a:lnTo>
                  <a:pt x="3867" y="82"/>
                </a:lnTo>
                <a:lnTo>
                  <a:pt x="3876" y="88"/>
                </a:lnTo>
                <a:lnTo>
                  <a:pt x="3880" y="91"/>
                </a:lnTo>
                <a:lnTo>
                  <a:pt x="3884" y="95"/>
                </a:lnTo>
                <a:lnTo>
                  <a:pt x="3891" y="104"/>
                </a:lnTo>
                <a:lnTo>
                  <a:pt x="3894" y="109"/>
                </a:lnTo>
                <a:lnTo>
                  <a:pt x="3897" y="114"/>
                </a:lnTo>
                <a:lnTo>
                  <a:pt x="3903" y="124"/>
                </a:lnTo>
                <a:lnTo>
                  <a:pt x="3904" y="130"/>
                </a:lnTo>
                <a:lnTo>
                  <a:pt x="3906" y="136"/>
                </a:lnTo>
                <a:lnTo>
                  <a:pt x="3907" y="142"/>
                </a:lnTo>
                <a:lnTo>
                  <a:pt x="3908" y="148"/>
                </a:lnTo>
                <a:lnTo>
                  <a:pt x="3908" y="155"/>
                </a:lnTo>
                <a:lnTo>
                  <a:pt x="3909" y="161"/>
                </a:lnTo>
                <a:lnTo>
                  <a:pt x="3908" y="168"/>
                </a:lnTo>
                <a:lnTo>
                  <a:pt x="3908" y="175"/>
                </a:lnTo>
                <a:lnTo>
                  <a:pt x="3907" y="181"/>
                </a:lnTo>
                <a:lnTo>
                  <a:pt x="3906" y="187"/>
                </a:lnTo>
                <a:lnTo>
                  <a:pt x="3903" y="198"/>
                </a:lnTo>
                <a:lnTo>
                  <a:pt x="3900" y="204"/>
                </a:lnTo>
                <a:lnTo>
                  <a:pt x="3897" y="209"/>
                </a:lnTo>
                <a:lnTo>
                  <a:pt x="3891" y="219"/>
                </a:lnTo>
                <a:lnTo>
                  <a:pt x="3888" y="223"/>
                </a:lnTo>
                <a:lnTo>
                  <a:pt x="3884" y="227"/>
                </a:lnTo>
                <a:lnTo>
                  <a:pt x="3880" y="231"/>
                </a:lnTo>
                <a:lnTo>
                  <a:pt x="3876" y="235"/>
                </a:lnTo>
                <a:lnTo>
                  <a:pt x="3872" y="238"/>
                </a:lnTo>
                <a:lnTo>
                  <a:pt x="3867" y="241"/>
                </a:lnTo>
                <a:lnTo>
                  <a:pt x="3862" y="244"/>
                </a:lnTo>
                <a:lnTo>
                  <a:pt x="3857" y="246"/>
                </a:lnTo>
                <a:lnTo>
                  <a:pt x="3851" y="248"/>
                </a:lnTo>
                <a:lnTo>
                  <a:pt x="3846" y="250"/>
                </a:lnTo>
                <a:lnTo>
                  <a:pt x="3840" y="251"/>
                </a:lnTo>
                <a:lnTo>
                  <a:pt x="3834" y="252"/>
                </a:lnTo>
                <a:lnTo>
                  <a:pt x="3821" y="253"/>
                </a:lnTo>
                <a:close/>
                <a:moveTo>
                  <a:pt x="3821" y="215"/>
                </a:moveTo>
                <a:lnTo>
                  <a:pt x="3825" y="214"/>
                </a:lnTo>
                <a:lnTo>
                  <a:pt x="3829" y="214"/>
                </a:lnTo>
                <a:lnTo>
                  <a:pt x="3833" y="212"/>
                </a:lnTo>
                <a:lnTo>
                  <a:pt x="3837" y="211"/>
                </a:lnTo>
                <a:lnTo>
                  <a:pt x="3840" y="209"/>
                </a:lnTo>
                <a:lnTo>
                  <a:pt x="3843" y="206"/>
                </a:lnTo>
                <a:lnTo>
                  <a:pt x="3846" y="203"/>
                </a:lnTo>
                <a:lnTo>
                  <a:pt x="3848" y="199"/>
                </a:lnTo>
                <a:lnTo>
                  <a:pt x="3851" y="195"/>
                </a:lnTo>
                <a:lnTo>
                  <a:pt x="3852" y="191"/>
                </a:lnTo>
                <a:lnTo>
                  <a:pt x="3854" y="187"/>
                </a:lnTo>
                <a:lnTo>
                  <a:pt x="3855" y="182"/>
                </a:lnTo>
                <a:lnTo>
                  <a:pt x="3857" y="172"/>
                </a:lnTo>
                <a:lnTo>
                  <a:pt x="3858" y="167"/>
                </a:lnTo>
                <a:lnTo>
                  <a:pt x="3858" y="161"/>
                </a:lnTo>
                <a:lnTo>
                  <a:pt x="3857" y="150"/>
                </a:lnTo>
                <a:lnTo>
                  <a:pt x="3855" y="140"/>
                </a:lnTo>
                <a:lnTo>
                  <a:pt x="3854" y="135"/>
                </a:lnTo>
                <a:lnTo>
                  <a:pt x="3852" y="131"/>
                </a:lnTo>
                <a:lnTo>
                  <a:pt x="3848" y="123"/>
                </a:lnTo>
                <a:lnTo>
                  <a:pt x="3846" y="119"/>
                </a:lnTo>
                <a:lnTo>
                  <a:pt x="3843" y="116"/>
                </a:lnTo>
                <a:lnTo>
                  <a:pt x="3840" y="113"/>
                </a:lnTo>
                <a:lnTo>
                  <a:pt x="3837" y="111"/>
                </a:lnTo>
                <a:lnTo>
                  <a:pt x="3833" y="110"/>
                </a:lnTo>
                <a:lnTo>
                  <a:pt x="3829" y="108"/>
                </a:lnTo>
                <a:lnTo>
                  <a:pt x="3825" y="108"/>
                </a:lnTo>
                <a:lnTo>
                  <a:pt x="3821" y="107"/>
                </a:lnTo>
                <a:lnTo>
                  <a:pt x="3816" y="108"/>
                </a:lnTo>
                <a:lnTo>
                  <a:pt x="3812" y="108"/>
                </a:lnTo>
                <a:lnTo>
                  <a:pt x="3808" y="110"/>
                </a:lnTo>
                <a:lnTo>
                  <a:pt x="3805" y="111"/>
                </a:lnTo>
                <a:lnTo>
                  <a:pt x="3801" y="113"/>
                </a:lnTo>
                <a:lnTo>
                  <a:pt x="3798" y="116"/>
                </a:lnTo>
                <a:lnTo>
                  <a:pt x="3795" y="119"/>
                </a:lnTo>
                <a:lnTo>
                  <a:pt x="3793" y="123"/>
                </a:lnTo>
                <a:lnTo>
                  <a:pt x="3789" y="131"/>
                </a:lnTo>
                <a:lnTo>
                  <a:pt x="3787" y="135"/>
                </a:lnTo>
                <a:lnTo>
                  <a:pt x="3786" y="140"/>
                </a:lnTo>
                <a:lnTo>
                  <a:pt x="3785" y="145"/>
                </a:lnTo>
                <a:lnTo>
                  <a:pt x="3784" y="150"/>
                </a:lnTo>
                <a:lnTo>
                  <a:pt x="3784" y="155"/>
                </a:lnTo>
                <a:lnTo>
                  <a:pt x="3783" y="161"/>
                </a:lnTo>
                <a:lnTo>
                  <a:pt x="3784" y="172"/>
                </a:lnTo>
                <a:lnTo>
                  <a:pt x="3786" y="182"/>
                </a:lnTo>
                <a:lnTo>
                  <a:pt x="3787" y="187"/>
                </a:lnTo>
                <a:lnTo>
                  <a:pt x="3789" y="191"/>
                </a:lnTo>
                <a:lnTo>
                  <a:pt x="3791" y="195"/>
                </a:lnTo>
                <a:lnTo>
                  <a:pt x="3793" y="199"/>
                </a:lnTo>
                <a:lnTo>
                  <a:pt x="3795" y="203"/>
                </a:lnTo>
                <a:lnTo>
                  <a:pt x="3798" y="206"/>
                </a:lnTo>
                <a:lnTo>
                  <a:pt x="3801" y="209"/>
                </a:lnTo>
                <a:lnTo>
                  <a:pt x="3805" y="211"/>
                </a:lnTo>
                <a:lnTo>
                  <a:pt x="3808" y="212"/>
                </a:lnTo>
                <a:lnTo>
                  <a:pt x="3812" y="214"/>
                </a:lnTo>
                <a:lnTo>
                  <a:pt x="3816" y="214"/>
                </a:lnTo>
                <a:lnTo>
                  <a:pt x="3821" y="215"/>
                </a:lnTo>
                <a:close/>
                <a:moveTo>
                  <a:pt x="1623" y="930"/>
                </a:moveTo>
                <a:lnTo>
                  <a:pt x="1569" y="930"/>
                </a:lnTo>
                <a:lnTo>
                  <a:pt x="1651" y="694"/>
                </a:lnTo>
                <a:lnTo>
                  <a:pt x="1715" y="694"/>
                </a:lnTo>
                <a:lnTo>
                  <a:pt x="1797" y="930"/>
                </a:lnTo>
                <a:lnTo>
                  <a:pt x="1743" y="930"/>
                </a:lnTo>
                <a:lnTo>
                  <a:pt x="1726" y="876"/>
                </a:lnTo>
                <a:lnTo>
                  <a:pt x="1641" y="876"/>
                </a:lnTo>
                <a:lnTo>
                  <a:pt x="1623" y="930"/>
                </a:lnTo>
                <a:close/>
                <a:moveTo>
                  <a:pt x="1653" y="837"/>
                </a:moveTo>
                <a:lnTo>
                  <a:pt x="1713" y="837"/>
                </a:lnTo>
                <a:lnTo>
                  <a:pt x="1684" y="748"/>
                </a:lnTo>
                <a:lnTo>
                  <a:pt x="1653" y="837"/>
                </a:lnTo>
                <a:close/>
                <a:moveTo>
                  <a:pt x="1874" y="933"/>
                </a:moveTo>
                <a:lnTo>
                  <a:pt x="1867" y="933"/>
                </a:lnTo>
                <a:lnTo>
                  <a:pt x="1861" y="932"/>
                </a:lnTo>
                <a:lnTo>
                  <a:pt x="1856" y="931"/>
                </a:lnTo>
                <a:lnTo>
                  <a:pt x="1850" y="930"/>
                </a:lnTo>
                <a:lnTo>
                  <a:pt x="1845" y="928"/>
                </a:lnTo>
                <a:lnTo>
                  <a:pt x="1840" y="926"/>
                </a:lnTo>
                <a:lnTo>
                  <a:pt x="1836" y="923"/>
                </a:lnTo>
                <a:lnTo>
                  <a:pt x="1832" y="920"/>
                </a:lnTo>
                <a:lnTo>
                  <a:pt x="1828" y="916"/>
                </a:lnTo>
                <a:lnTo>
                  <a:pt x="1824" y="913"/>
                </a:lnTo>
                <a:lnTo>
                  <a:pt x="1821" y="908"/>
                </a:lnTo>
                <a:lnTo>
                  <a:pt x="1820" y="906"/>
                </a:lnTo>
                <a:lnTo>
                  <a:pt x="1819" y="903"/>
                </a:lnTo>
                <a:lnTo>
                  <a:pt x="1817" y="898"/>
                </a:lnTo>
                <a:lnTo>
                  <a:pt x="1816" y="893"/>
                </a:lnTo>
                <a:lnTo>
                  <a:pt x="1815" y="887"/>
                </a:lnTo>
                <a:lnTo>
                  <a:pt x="1815" y="880"/>
                </a:lnTo>
                <a:lnTo>
                  <a:pt x="1815" y="871"/>
                </a:lnTo>
                <a:lnTo>
                  <a:pt x="1817" y="863"/>
                </a:lnTo>
                <a:lnTo>
                  <a:pt x="1818" y="859"/>
                </a:lnTo>
                <a:lnTo>
                  <a:pt x="1820" y="856"/>
                </a:lnTo>
                <a:lnTo>
                  <a:pt x="1824" y="849"/>
                </a:lnTo>
                <a:lnTo>
                  <a:pt x="1827" y="847"/>
                </a:lnTo>
                <a:lnTo>
                  <a:pt x="1829" y="844"/>
                </a:lnTo>
                <a:lnTo>
                  <a:pt x="1832" y="842"/>
                </a:lnTo>
                <a:lnTo>
                  <a:pt x="1835" y="840"/>
                </a:lnTo>
                <a:lnTo>
                  <a:pt x="1838" y="838"/>
                </a:lnTo>
                <a:lnTo>
                  <a:pt x="1841" y="836"/>
                </a:lnTo>
                <a:lnTo>
                  <a:pt x="1845" y="834"/>
                </a:lnTo>
                <a:lnTo>
                  <a:pt x="1849" y="833"/>
                </a:lnTo>
                <a:lnTo>
                  <a:pt x="1856" y="831"/>
                </a:lnTo>
                <a:lnTo>
                  <a:pt x="1864" y="829"/>
                </a:lnTo>
                <a:lnTo>
                  <a:pt x="1873" y="827"/>
                </a:lnTo>
                <a:lnTo>
                  <a:pt x="1881" y="826"/>
                </a:lnTo>
                <a:lnTo>
                  <a:pt x="1901" y="824"/>
                </a:lnTo>
                <a:lnTo>
                  <a:pt x="1908" y="822"/>
                </a:lnTo>
                <a:lnTo>
                  <a:pt x="1914" y="821"/>
                </a:lnTo>
                <a:lnTo>
                  <a:pt x="1918" y="820"/>
                </a:lnTo>
                <a:lnTo>
                  <a:pt x="1920" y="818"/>
                </a:lnTo>
                <a:lnTo>
                  <a:pt x="1922" y="817"/>
                </a:lnTo>
                <a:lnTo>
                  <a:pt x="1923" y="816"/>
                </a:lnTo>
                <a:lnTo>
                  <a:pt x="1923" y="814"/>
                </a:lnTo>
                <a:lnTo>
                  <a:pt x="1924" y="812"/>
                </a:lnTo>
                <a:lnTo>
                  <a:pt x="1924" y="810"/>
                </a:lnTo>
                <a:lnTo>
                  <a:pt x="1924" y="805"/>
                </a:lnTo>
                <a:lnTo>
                  <a:pt x="1922" y="800"/>
                </a:lnTo>
                <a:lnTo>
                  <a:pt x="1921" y="798"/>
                </a:lnTo>
                <a:lnTo>
                  <a:pt x="1920" y="796"/>
                </a:lnTo>
                <a:lnTo>
                  <a:pt x="1919" y="794"/>
                </a:lnTo>
                <a:lnTo>
                  <a:pt x="1917" y="793"/>
                </a:lnTo>
                <a:lnTo>
                  <a:pt x="1913" y="790"/>
                </a:lnTo>
                <a:lnTo>
                  <a:pt x="1909" y="788"/>
                </a:lnTo>
                <a:lnTo>
                  <a:pt x="1904" y="787"/>
                </a:lnTo>
                <a:lnTo>
                  <a:pt x="1898" y="787"/>
                </a:lnTo>
                <a:lnTo>
                  <a:pt x="1892" y="787"/>
                </a:lnTo>
                <a:lnTo>
                  <a:pt x="1886" y="788"/>
                </a:lnTo>
                <a:lnTo>
                  <a:pt x="1881" y="790"/>
                </a:lnTo>
                <a:lnTo>
                  <a:pt x="1877" y="792"/>
                </a:lnTo>
                <a:lnTo>
                  <a:pt x="1873" y="795"/>
                </a:lnTo>
                <a:lnTo>
                  <a:pt x="1870" y="799"/>
                </a:lnTo>
                <a:lnTo>
                  <a:pt x="1868" y="803"/>
                </a:lnTo>
                <a:lnTo>
                  <a:pt x="1867" y="805"/>
                </a:lnTo>
                <a:lnTo>
                  <a:pt x="1866" y="807"/>
                </a:lnTo>
                <a:lnTo>
                  <a:pt x="1821" y="803"/>
                </a:lnTo>
                <a:lnTo>
                  <a:pt x="1823" y="797"/>
                </a:lnTo>
                <a:lnTo>
                  <a:pt x="1825" y="792"/>
                </a:lnTo>
                <a:lnTo>
                  <a:pt x="1827" y="787"/>
                </a:lnTo>
                <a:lnTo>
                  <a:pt x="1830" y="782"/>
                </a:lnTo>
                <a:lnTo>
                  <a:pt x="1833" y="777"/>
                </a:lnTo>
                <a:lnTo>
                  <a:pt x="1837" y="773"/>
                </a:lnTo>
                <a:lnTo>
                  <a:pt x="1841" y="769"/>
                </a:lnTo>
                <a:lnTo>
                  <a:pt x="1846" y="765"/>
                </a:lnTo>
                <a:lnTo>
                  <a:pt x="1851" y="762"/>
                </a:lnTo>
                <a:lnTo>
                  <a:pt x="1857" y="759"/>
                </a:lnTo>
                <a:lnTo>
                  <a:pt x="1863" y="756"/>
                </a:lnTo>
                <a:lnTo>
                  <a:pt x="1869" y="754"/>
                </a:lnTo>
                <a:lnTo>
                  <a:pt x="1876" y="753"/>
                </a:lnTo>
                <a:lnTo>
                  <a:pt x="1883" y="752"/>
                </a:lnTo>
                <a:lnTo>
                  <a:pt x="1890" y="751"/>
                </a:lnTo>
                <a:lnTo>
                  <a:pt x="1898" y="751"/>
                </a:lnTo>
                <a:lnTo>
                  <a:pt x="1908" y="751"/>
                </a:lnTo>
                <a:lnTo>
                  <a:pt x="1917" y="752"/>
                </a:lnTo>
                <a:lnTo>
                  <a:pt x="1926" y="754"/>
                </a:lnTo>
                <a:lnTo>
                  <a:pt x="1935" y="757"/>
                </a:lnTo>
                <a:lnTo>
                  <a:pt x="1943" y="761"/>
                </a:lnTo>
                <a:lnTo>
                  <a:pt x="1947" y="763"/>
                </a:lnTo>
                <a:lnTo>
                  <a:pt x="1950" y="765"/>
                </a:lnTo>
                <a:lnTo>
                  <a:pt x="1957" y="770"/>
                </a:lnTo>
                <a:lnTo>
                  <a:pt x="1963" y="776"/>
                </a:lnTo>
                <a:lnTo>
                  <a:pt x="1965" y="780"/>
                </a:lnTo>
                <a:lnTo>
                  <a:pt x="1967" y="784"/>
                </a:lnTo>
                <a:lnTo>
                  <a:pt x="1969" y="787"/>
                </a:lnTo>
                <a:lnTo>
                  <a:pt x="1970" y="792"/>
                </a:lnTo>
                <a:lnTo>
                  <a:pt x="1972" y="796"/>
                </a:lnTo>
                <a:lnTo>
                  <a:pt x="1972" y="801"/>
                </a:lnTo>
                <a:lnTo>
                  <a:pt x="1973" y="806"/>
                </a:lnTo>
                <a:lnTo>
                  <a:pt x="1973" y="811"/>
                </a:lnTo>
                <a:lnTo>
                  <a:pt x="1973" y="930"/>
                </a:lnTo>
                <a:lnTo>
                  <a:pt x="1927" y="930"/>
                </a:lnTo>
                <a:lnTo>
                  <a:pt x="1927" y="905"/>
                </a:lnTo>
                <a:lnTo>
                  <a:pt x="1922" y="911"/>
                </a:lnTo>
                <a:lnTo>
                  <a:pt x="1917" y="917"/>
                </a:lnTo>
                <a:lnTo>
                  <a:pt x="1912" y="921"/>
                </a:lnTo>
                <a:lnTo>
                  <a:pt x="1906" y="925"/>
                </a:lnTo>
                <a:lnTo>
                  <a:pt x="1899" y="929"/>
                </a:lnTo>
                <a:lnTo>
                  <a:pt x="1891" y="931"/>
                </a:lnTo>
                <a:lnTo>
                  <a:pt x="1887" y="932"/>
                </a:lnTo>
                <a:lnTo>
                  <a:pt x="1883" y="933"/>
                </a:lnTo>
                <a:lnTo>
                  <a:pt x="1874" y="933"/>
                </a:lnTo>
                <a:close/>
                <a:moveTo>
                  <a:pt x="1888" y="899"/>
                </a:moveTo>
                <a:lnTo>
                  <a:pt x="1895" y="899"/>
                </a:lnTo>
                <a:lnTo>
                  <a:pt x="1902" y="897"/>
                </a:lnTo>
                <a:lnTo>
                  <a:pt x="1905" y="896"/>
                </a:lnTo>
                <a:lnTo>
                  <a:pt x="1908" y="894"/>
                </a:lnTo>
                <a:lnTo>
                  <a:pt x="1914" y="890"/>
                </a:lnTo>
                <a:lnTo>
                  <a:pt x="1916" y="888"/>
                </a:lnTo>
                <a:lnTo>
                  <a:pt x="1919" y="885"/>
                </a:lnTo>
                <a:lnTo>
                  <a:pt x="1922" y="879"/>
                </a:lnTo>
                <a:lnTo>
                  <a:pt x="1924" y="873"/>
                </a:lnTo>
                <a:lnTo>
                  <a:pt x="1924" y="870"/>
                </a:lnTo>
                <a:lnTo>
                  <a:pt x="1924" y="867"/>
                </a:lnTo>
                <a:lnTo>
                  <a:pt x="1924" y="848"/>
                </a:lnTo>
                <a:lnTo>
                  <a:pt x="1921" y="850"/>
                </a:lnTo>
                <a:lnTo>
                  <a:pt x="1915" y="851"/>
                </a:lnTo>
                <a:lnTo>
                  <a:pt x="1903" y="854"/>
                </a:lnTo>
                <a:lnTo>
                  <a:pt x="1890" y="856"/>
                </a:lnTo>
                <a:lnTo>
                  <a:pt x="1884" y="857"/>
                </a:lnTo>
                <a:lnTo>
                  <a:pt x="1879" y="859"/>
                </a:lnTo>
                <a:lnTo>
                  <a:pt x="1874" y="861"/>
                </a:lnTo>
                <a:lnTo>
                  <a:pt x="1870" y="863"/>
                </a:lnTo>
                <a:lnTo>
                  <a:pt x="1866" y="866"/>
                </a:lnTo>
                <a:lnTo>
                  <a:pt x="1864" y="870"/>
                </a:lnTo>
                <a:lnTo>
                  <a:pt x="1863" y="872"/>
                </a:lnTo>
                <a:lnTo>
                  <a:pt x="1862" y="874"/>
                </a:lnTo>
                <a:lnTo>
                  <a:pt x="1862" y="879"/>
                </a:lnTo>
                <a:lnTo>
                  <a:pt x="1862" y="884"/>
                </a:lnTo>
                <a:lnTo>
                  <a:pt x="1863" y="888"/>
                </a:lnTo>
                <a:lnTo>
                  <a:pt x="1865" y="890"/>
                </a:lnTo>
                <a:lnTo>
                  <a:pt x="1866" y="891"/>
                </a:lnTo>
                <a:lnTo>
                  <a:pt x="1869" y="894"/>
                </a:lnTo>
                <a:lnTo>
                  <a:pt x="1873" y="896"/>
                </a:lnTo>
                <a:lnTo>
                  <a:pt x="1875" y="897"/>
                </a:lnTo>
                <a:lnTo>
                  <a:pt x="1877" y="898"/>
                </a:lnTo>
                <a:lnTo>
                  <a:pt x="1882" y="899"/>
                </a:lnTo>
                <a:lnTo>
                  <a:pt x="1888" y="899"/>
                </a:lnTo>
                <a:close/>
                <a:moveTo>
                  <a:pt x="2063" y="930"/>
                </a:moveTo>
                <a:lnTo>
                  <a:pt x="2013" y="930"/>
                </a:lnTo>
                <a:lnTo>
                  <a:pt x="2013" y="694"/>
                </a:lnTo>
                <a:lnTo>
                  <a:pt x="2063" y="694"/>
                </a:lnTo>
                <a:lnTo>
                  <a:pt x="2063" y="930"/>
                </a:lnTo>
                <a:close/>
                <a:moveTo>
                  <a:pt x="2197" y="753"/>
                </a:moveTo>
                <a:lnTo>
                  <a:pt x="2197" y="790"/>
                </a:lnTo>
                <a:lnTo>
                  <a:pt x="2164" y="790"/>
                </a:lnTo>
                <a:lnTo>
                  <a:pt x="2164" y="876"/>
                </a:lnTo>
                <a:lnTo>
                  <a:pt x="2164" y="880"/>
                </a:lnTo>
                <a:lnTo>
                  <a:pt x="2165" y="884"/>
                </a:lnTo>
                <a:lnTo>
                  <a:pt x="2166" y="886"/>
                </a:lnTo>
                <a:lnTo>
                  <a:pt x="2167" y="887"/>
                </a:lnTo>
                <a:lnTo>
                  <a:pt x="2169" y="889"/>
                </a:lnTo>
                <a:lnTo>
                  <a:pt x="2171" y="891"/>
                </a:lnTo>
                <a:lnTo>
                  <a:pt x="2174" y="892"/>
                </a:lnTo>
                <a:lnTo>
                  <a:pt x="2177" y="893"/>
                </a:lnTo>
                <a:lnTo>
                  <a:pt x="2181" y="893"/>
                </a:lnTo>
                <a:lnTo>
                  <a:pt x="2188" y="892"/>
                </a:lnTo>
                <a:lnTo>
                  <a:pt x="2193" y="891"/>
                </a:lnTo>
                <a:lnTo>
                  <a:pt x="2201" y="928"/>
                </a:lnTo>
                <a:lnTo>
                  <a:pt x="2190" y="930"/>
                </a:lnTo>
                <a:lnTo>
                  <a:pt x="2183" y="932"/>
                </a:lnTo>
                <a:lnTo>
                  <a:pt x="2174" y="932"/>
                </a:lnTo>
                <a:lnTo>
                  <a:pt x="2168" y="932"/>
                </a:lnTo>
                <a:lnTo>
                  <a:pt x="2161" y="932"/>
                </a:lnTo>
                <a:lnTo>
                  <a:pt x="2156" y="931"/>
                </a:lnTo>
                <a:lnTo>
                  <a:pt x="2150" y="930"/>
                </a:lnTo>
                <a:lnTo>
                  <a:pt x="2145" y="928"/>
                </a:lnTo>
                <a:lnTo>
                  <a:pt x="2140" y="926"/>
                </a:lnTo>
                <a:lnTo>
                  <a:pt x="2135" y="924"/>
                </a:lnTo>
                <a:lnTo>
                  <a:pt x="2131" y="921"/>
                </a:lnTo>
                <a:lnTo>
                  <a:pt x="2127" y="917"/>
                </a:lnTo>
                <a:lnTo>
                  <a:pt x="2124" y="914"/>
                </a:lnTo>
                <a:lnTo>
                  <a:pt x="2121" y="909"/>
                </a:lnTo>
                <a:lnTo>
                  <a:pt x="2119" y="905"/>
                </a:lnTo>
                <a:lnTo>
                  <a:pt x="2117" y="900"/>
                </a:lnTo>
                <a:lnTo>
                  <a:pt x="2116" y="894"/>
                </a:lnTo>
                <a:lnTo>
                  <a:pt x="2115" y="888"/>
                </a:lnTo>
                <a:lnTo>
                  <a:pt x="2115" y="882"/>
                </a:lnTo>
                <a:lnTo>
                  <a:pt x="2115" y="790"/>
                </a:lnTo>
                <a:lnTo>
                  <a:pt x="2091" y="790"/>
                </a:lnTo>
                <a:lnTo>
                  <a:pt x="2091" y="753"/>
                </a:lnTo>
                <a:lnTo>
                  <a:pt x="2115" y="753"/>
                </a:lnTo>
                <a:lnTo>
                  <a:pt x="2115" y="711"/>
                </a:lnTo>
                <a:lnTo>
                  <a:pt x="2164" y="711"/>
                </a:lnTo>
                <a:lnTo>
                  <a:pt x="2164" y="753"/>
                </a:lnTo>
                <a:lnTo>
                  <a:pt x="2197" y="753"/>
                </a:lnTo>
                <a:close/>
                <a:moveTo>
                  <a:pt x="2304" y="933"/>
                </a:moveTo>
                <a:lnTo>
                  <a:pt x="2291" y="933"/>
                </a:lnTo>
                <a:lnTo>
                  <a:pt x="2285" y="932"/>
                </a:lnTo>
                <a:lnTo>
                  <a:pt x="2279" y="930"/>
                </a:lnTo>
                <a:lnTo>
                  <a:pt x="2268" y="927"/>
                </a:lnTo>
                <a:lnTo>
                  <a:pt x="2263" y="925"/>
                </a:lnTo>
                <a:lnTo>
                  <a:pt x="2258" y="922"/>
                </a:lnTo>
                <a:lnTo>
                  <a:pt x="2249" y="916"/>
                </a:lnTo>
                <a:lnTo>
                  <a:pt x="2245" y="912"/>
                </a:lnTo>
                <a:lnTo>
                  <a:pt x="2241" y="908"/>
                </a:lnTo>
                <a:lnTo>
                  <a:pt x="2234" y="900"/>
                </a:lnTo>
                <a:lnTo>
                  <a:pt x="2231" y="895"/>
                </a:lnTo>
                <a:lnTo>
                  <a:pt x="2228" y="890"/>
                </a:lnTo>
                <a:lnTo>
                  <a:pt x="2223" y="879"/>
                </a:lnTo>
                <a:lnTo>
                  <a:pt x="2221" y="874"/>
                </a:lnTo>
                <a:lnTo>
                  <a:pt x="2220" y="868"/>
                </a:lnTo>
                <a:lnTo>
                  <a:pt x="2219" y="862"/>
                </a:lnTo>
                <a:lnTo>
                  <a:pt x="2218" y="855"/>
                </a:lnTo>
                <a:lnTo>
                  <a:pt x="2218" y="849"/>
                </a:lnTo>
                <a:lnTo>
                  <a:pt x="2217" y="842"/>
                </a:lnTo>
                <a:lnTo>
                  <a:pt x="2218" y="835"/>
                </a:lnTo>
                <a:lnTo>
                  <a:pt x="2218" y="829"/>
                </a:lnTo>
                <a:lnTo>
                  <a:pt x="2219" y="823"/>
                </a:lnTo>
                <a:lnTo>
                  <a:pt x="2220" y="816"/>
                </a:lnTo>
                <a:lnTo>
                  <a:pt x="2223" y="805"/>
                </a:lnTo>
                <a:lnTo>
                  <a:pt x="2225" y="799"/>
                </a:lnTo>
                <a:lnTo>
                  <a:pt x="2228" y="794"/>
                </a:lnTo>
                <a:lnTo>
                  <a:pt x="2234" y="785"/>
                </a:lnTo>
                <a:lnTo>
                  <a:pt x="2237" y="780"/>
                </a:lnTo>
                <a:lnTo>
                  <a:pt x="2241" y="776"/>
                </a:lnTo>
                <a:lnTo>
                  <a:pt x="2245" y="772"/>
                </a:lnTo>
                <a:lnTo>
                  <a:pt x="2249" y="769"/>
                </a:lnTo>
                <a:lnTo>
                  <a:pt x="2253" y="765"/>
                </a:lnTo>
                <a:lnTo>
                  <a:pt x="2258" y="762"/>
                </a:lnTo>
                <a:lnTo>
                  <a:pt x="2263" y="760"/>
                </a:lnTo>
                <a:lnTo>
                  <a:pt x="2268" y="757"/>
                </a:lnTo>
                <a:lnTo>
                  <a:pt x="2274" y="755"/>
                </a:lnTo>
                <a:lnTo>
                  <a:pt x="2279" y="754"/>
                </a:lnTo>
                <a:lnTo>
                  <a:pt x="2285" y="752"/>
                </a:lnTo>
                <a:lnTo>
                  <a:pt x="2291" y="752"/>
                </a:lnTo>
                <a:lnTo>
                  <a:pt x="2304" y="751"/>
                </a:lnTo>
                <a:lnTo>
                  <a:pt x="2317" y="752"/>
                </a:lnTo>
                <a:lnTo>
                  <a:pt x="2323" y="752"/>
                </a:lnTo>
                <a:lnTo>
                  <a:pt x="2329" y="754"/>
                </a:lnTo>
                <a:lnTo>
                  <a:pt x="2340" y="757"/>
                </a:lnTo>
                <a:lnTo>
                  <a:pt x="2346" y="760"/>
                </a:lnTo>
                <a:lnTo>
                  <a:pt x="2351" y="762"/>
                </a:lnTo>
                <a:lnTo>
                  <a:pt x="2360" y="769"/>
                </a:lnTo>
                <a:lnTo>
                  <a:pt x="2364" y="772"/>
                </a:lnTo>
                <a:lnTo>
                  <a:pt x="2368" y="776"/>
                </a:lnTo>
                <a:lnTo>
                  <a:pt x="2375" y="785"/>
                </a:lnTo>
                <a:lnTo>
                  <a:pt x="2378" y="789"/>
                </a:lnTo>
                <a:lnTo>
                  <a:pt x="2381" y="794"/>
                </a:lnTo>
                <a:lnTo>
                  <a:pt x="2385" y="805"/>
                </a:lnTo>
                <a:lnTo>
                  <a:pt x="2387" y="811"/>
                </a:lnTo>
                <a:lnTo>
                  <a:pt x="2389" y="816"/>
                </a:lnTo>
                <a:lnTo>
                  <a:pt x="2390" y="823"/>
                </a:lnTo>
                <a:lnTo>
                  <a:pt x="2391" y="829"/>
                </a:lnTo>
                <a:lnTo>
                  <a:pt x="2391" y="835"/>
                </a:lnTo>
                <a:lnTo>
                  <a:pt x="2391" y="842"/>
                </a:lnTo>
                <a:lnTo>
                  <a:pt x="2391" y="849"/>
                </a:lnTo>
                <a:lnTo>
                  <a:pt x="2391" y="855"/>
                </a:lnTo>
                <a:lnTo>
                  <a:pt x="2390" y="862"/>
                </a:lnTo>
                <a:lnTo>
                  <a:pt x="2389" y="868"/>
                </a:lnTo>
                <a:lnTo>
                  <a:pt x="2385" y="879"/>
                </a:lnTo>
                <a:lnTo>
                  <a:pt x="2383" y="885"/>
                </a:lnTo>
                <a:lnTo>
                  <a:pt x="2381" y="890"/>
                </a:lnTo>
                <a:lnTo>
                  <a:pt x="2375" y="900"/>
                </a:lnTo>
                <a:lnTo>
                  <a:pt x="2372" y="904"/>
                </a:lnTo>
                <a:lnTo>
                  <a:pt x="2368" y="908"/>
                </a:lnTo>
                <a:lnTo>
                  <a:pt x="2364" y="912"/>
                </a:lnTo>
                <a:lnTo>
                  <a:pt x="2360" y="916"/>
                </a:lnTo>
                <a:lnTo>
                  <a:pt x="2355" y="919"/>
                </a:lnTo>
                <a:lnTo>
                  <a:pt x="2351" y="922"/>
                </a:lnTo>
                <a:lnTo>
                  <a:pt x="2346" y="925"/>
                </a:lnTo>
                <a:lnTo>
                  <a:pt x="2340" y="927"/>
                </a:lnTo>
                <a:lnTo>
                  <a:pt x="2335" y="929"/>
                </a:lnTo>
                <a:lnTo>
                  <a:pt x="2329" y="930"/>
                </a:lnTo>
                <a:lnTo>
                  <a:pt x="2323" y="932"/>
                </a:lnTo>
                <a:lnTo>
                  <a:pt x="2317" y="933"/>
                </a:lnTo>
                <a:lnTo>
                  <a:pt x="2304" y="933"/>
                </a:lnTo>
                <a:close/>
                <a:moveTo>
                  <a:pt x="2305" y="895"/>
                </a:moveTo>
                <a:lnTo>
                  <a:pt x="2309" y="895"/>
                </a:lnTo>
                <a:lnTo>
                  <a:pt x="2313" y="894"/>
                </a:lnTo>
                <a:lnTo>
                  <a:pt x="2317" y="893"/>
                </a:lnTo>
                <a:lnTo>
                  <a:pt x="2321" y="892"/>
                </a:lnTo>
                <a:lnTo>
                  <a:pt x="2324" y="889"/>
                </a:lnTo>
                <a:lnTo>
                  <a:pt x="2327" y="887"/>
                </a:lnTo>
                <a:lnTo>
                  <a:pt x="2330" y="884"/>
                </a:lnTo>
                <a:lnTo>
                  <a:pt x="2332" y="880"/>
                </a:lnTo>
                <a:lnTo>
                  <a:pt x="2334" y="876"/>
                </a:lnTo>
                <a:lnTo>
                  <a:pt x="2336" y="872"/>
                </a:lnTo>
                <a:lnTo>
                  <a:pt x="2338" y="868"/>
                </a:lnTo>
                <a:lnTo>
                  <a:pt x="2339" y="863"/>
                </a:lnTo>
                <a:lnTo>
                  <a:pt x="2341" y="853"/>
                </a:lnTo>
                <a:lnTo>
                  <a:pt x="2341" y="847"/>
                </a:lnTo>
                <a:lnTo>
                  <a:pt x="2342" y="842"/>
                </a:lnTo>
                <a:lnTo>
                  <a:pt x="2341" y="831"/>
                </a:lnTo>
                <a:lnTo>
                  <a:pt x="2339" y="821"/>
                </a:lnTo>
                <a:lnTo>
                  <a:pt x="2338" y="816"/>
                </a:lnTo>
                <a:lnTo>
                  <a:pt x="2336" y="812"/>
                </a:lnTo>
                <a:lnTo>
                  <a:pt x="2332" y="803"/>
                </a:lnTo>
                <a:lnTo>
                  <a:pt x="2330" y="800"/>
                </a:lnTo>
                <a:lnTo>
                  <a:pt x="2327" y="797"/>
                </a:lnTo>
                <a:lnTo>
                  <a:pt x="2324" y="794"/>
                </a:lnTo>
                <a:lnTo>
                  <a:pt x="2321" y="792"/>
                </a:lnTo>
                <a:lnTo>
                  <a:pt x="2317" y="790"/>
                </a:lnTo>
                <a:lnTo>
                  <a:pt x="2313" y="789"/>
                </a:lnTo>
                <a:lnTo>
                  <a:pt x="2309" y="788"/>
                </a:lnTo>
                <a:lnTo>
                  <a:pt x="2305" y="788"/>
                </a:lnTo>
                <a:lnTo>
                  <a:pt x="2300" y="788"/>
                </a:lnTo>
                <a:lnTo>
                  <a:pt x="2296" y="789"/>
                </a:lnTo>
                <a:lnTo>
                  <a:pt x="2292" y="790"/>
                </a:lnTo>
                <a:lnTo>
                  <a:pt x="2288" y="792"/>
                </a:lnTo>
                <a:lnTo>
                  <a:pt x="2285" y="794"/>
                </a:lnTo>
                <a:lnTo>
                  <a:pt x="2282" y="797"/>
                </a:lnTo>
                <a:lnTo>
                  <a:pt x="2279" y="800"/>
                </a:lnTo>
                <a:lnTo>
                  <a:pt x="2277" y="803"/>
                </a:lnTo>
                <a:lnTo>
                  <a:pt x="2272" y="812"/>
                </a:lnTo>
                <a:lnTo>
                  <a:pt x="2271" y="816"/>
                </a:lnTo>
                <a:lnTo>
                  <a:pt x="2270" y="821"/>
                </a:lnTo>
                <a:lnTo>
                  <a:pt x="2269" y="826"/>
                </a:lnTo>
                <a:lnTo>
                  <a:pt x="2268" y="831"/>
                </a:lnTo>
                <a:lnTo>
                  <a:pt x="2267" y="836"/>
                </a:lnTo>
                <a:lnTo>
                  <a:pt x="2267" y="842"/>
                </a:lnTo>
                <a:lnTo>
                  <a:pt x="2268" y="853"/>
                </a:lnTo>
                <a:lnTo>
                  <a:pt x="2270" y="863"/>
                </a:lnTo>
                <a:lnTo>
                  <a:pt x="2271" y="868"/>
                </a:lnTo>
                <a:lnTo>
                  <a:pt x="2272" y="872"/>
                </a:lnTo>
                <a:lnTo>
                  <a:pt x="2274" y="876"/>
                </a:lnTo>
                <a:lnTo>
                  <a:pt x="2277" y="880"/>
                </a:lnTo>
                <a:lnTo>
                  <a:pt x="2279" y="884"/>
                </a:lnTo>
                <a:lnTo>
                  <a:pt x="2282" y="887"/>
                </a:lnTo>
                <a:lnTo>
                  <a:pt x="2285" y="889"/>
                </a:lnTo>
                <a:lnTo>
                  <a:pt x="2288" y="892"/>
                </a:lnTo>
                <a:lnTo>
                  <a:pt x="2292" y="893"/>
                </a:lnTo>
                <a:lnTo>
                  <a:pt x="2296" y="894"/>
                </a:lnTo>
                <a:lnTo>
                  <a:pt x="2300" y="895"/>
                </a:lnTo>
                <a:lnTo>
                  <a:pt x="2305" y="895"/>
                </a:lnTo>
                <a:close/>
                <a:moveTo>
                  <a:pt x="2646" y="694"/>
                </a:moveTo>
                <a:lnTo>
                  <a:pt x="2696" y="694"/>
                </a:lnTo>
                <a:lnTo>
                  <a:pt x="2696" y="847"/>
                </a:lnTo>
                <a:lnTo>
                  <a:pt x="2696" y="854"/>
                </a:lnTo>
                <a:lnTo>
                  <a:pt x="2695" y="860"/>
                </a:lnTo>
                <a:lnTo>
                  <a:pt x="2694" y="866"/>
                </a:lnTo>
                <a:lnTo>
                  <a:pt x="2693" y="871"/>
                </a:lnTo>
                <a:lnTo>
                  <a:pt x="2691" y="877"/>
                </a:lnTo>
                <a:lnTo>
                  <a:pt x="2689" y="882"/>
                </a:lnTo>
                <a:lnTo>
                  <a:pt x="2686" y="887"/>
                </a:lnTo>
                <a:lnTo>
                  <a:pt x="2684" y="892"/>
                </a:lnTo>
                <a:lnTo>
                  <a:pt x="2680" y="897"/>
                </a:lnTo>
                <a:lnTo>
                  <a:pt x="2677" y="901"/>
                </a:lnTo>
                <a:lnTo>
                  <a:pt x="2673" y="906"/>
                </a:lnTo>
                <a:lnTo>
                  <a:pt x="2669" y="910"/>
                </a:lnTo>
                <a:lnTo>
                  <a:pt x="2664" y="913"/>
                </a:lnTo>
                <a:lnTo>
                  <a:pt x="2660" y="917"/>
                </a:lnTo>
                <a:lnTo>
                  <a:pt x="2655" y="920"/>
                </a:lnTo>
                <a:lnTo>
                  <a:pt x="2649" y="922"/>
                </a:lnTo>
                <a:lnTo>
                  <a:pt x="2638" y="927"/>
                </a:lnTo>
                <a:lnTo>
                  <a:pt x="2632" y="929"/>
                </a:lnTo>
                <a:lnTo>
                  <a:pt x="2626" y="930"/>
                </a:lnTo>
                <a:lnTo>
                  <a:pt x="2619" y="932"/>
                </a:lnTo>
                <a:lnTo>
                  <a:pt x="2612" y="932"/>
                </a:lnTo>
                <a:lnTo>
                  <a:pt x="2605" y="933"/>
                </a:lnTo>
                <a:lnTo>
                  <a:pt x="2598" y="933"/>
                </a:lnTo>
                <a:lnTo>
                  <a:pt x="2591" y="933"/>
                </a:lnTo>
                <a:lnTo>
                  <a:pt x="2584" y="932"/>
                </a:lnTo>
                <a:lnTo>
                  <a:pt x="2577" y="932"/>
                </a:lnTo>
                <a:lnTo>
                  <a:pt x="2571" y="930"/>
                </a:lnTo>
                <a:lnTo>
                  <a:pt x="2558" y="927"/>
                </a:lnTo>
                <a:lnTo>
                  <a:pt x="2552" y="925"/>
                </a:lnTo>
                <a:lnTo>
                  <a:pt x="2547" y="922"/>
                </a:lnTo>
                <a:lnTo>
                  <a:pt x="2541" y="920"/>
                </a:lnTo>
                <a:lnTo>
                  <a:pt x="2536" y="917"/>
                </a:lnTo>
                <a:lnTo>
                  <a:pt x="2527" y="910"/>
                </a:lnTo>
                <a:lnTo>
                  <a:pt x="2518" y="901"/>
                </a:lnTo>
                <a:lnTo>
                  <a:pt x="2515" y="897"/>
                </a:lnTo>
                <a:lnTo>
                  <a:pt x="2512" y="892"/>
                </a:lnTo>
                <a:lnTo>
                  <a:pt x="2509" y="887"/>
                </a:lnTo>
                <a:lnTo>
                  <a:pt x="2506" y="882"/>
                </a:lnTo>
                <a:lnTo>
                  <a:pt x="2504" y="877"/>
                </a:lnTo>
                <a:lnTo>
                  <a:pt x="2502" y="871"/>
                </a:lnTo>
                <a:lnTo>
                  <a:pt x="2501" y="866"/>
                </a:lnTo>
                <a:lnTo>
                  <a:pt x="2500" y="860"/>
                </a:lnTo>
                <a:lnTo>
                  <a:pt x="2500" y="854"/>
                </a:lnTo>
                <a:lnTo>
                  <a:pt x="2499" y="847"/>
                </a:lnTo>
                <a:lnTo>
                  <a:pt x="2499" y="694"/>
                </a:lnTo>
                <a:lnTo>
                  <a:pt x="2550" y="694"/>
                </a:lnTo>
                <a:lnTo>
                  <a:pt x="2550" y="843"/>
                </a:lnTo>
                <a:lnTo>
                  <a:pt x="2551" y="853"/>
                </a:lnTo>
                <a:lnTo>
                  <a:pt x="2552" y="857"/>
                </a:lnTo>
                <a:lnTo>
                  <a:pt x="2553" y="861"/>
                </a:lnTo>
                <a:lnTo>
                  <a:pt x="2555" y="865"/>
                </a:lnTo>
                <a:lnTo>
                  <a:pt x="2558" y="869"/>
                </a:lnTo>
                <a:lnTo>
                  <a:pt x="2560" y="873"/>
                </a:lnTo>
                <a:lnTo>
                  <a:pt x="2563" y="876"/>
                </a:lnTo>
                <a:lnTo>
                  <a:pt x="2567" y="879"/>
                </a:lnTo>
                <a:lnTo>
                  <a:pt x="2570" y="882"/>
                </a:lnTo>
                <a:lnTo>
                  <a:pt x="2574" y="884"/>
                </a:lnTo>
                <a:lnTo>
                  <a:pt x="2579" y="886"/>
                </a:lnTo>
                <a:lnTo>
                  <a:pt x="2583" y="887"/>
                </a:lnTo>
                <a:lnTo>
                  <a:pt x="2588" y="889"/>
                </a:lnTo>
                <a:lnTo>
                  <a:pt x="2598" y="889"/>
                </a:lnTo>
                <a:lnTo>
                  <a:pt x="2608" y="889"/>
                </a:lnTo>
                <a:lnTo>
                  <a:pt x="2613" y="887"/>
                </a:lnTo>
                <a:lnTo>
                  <a:pt x="2618" y="886"/>
                </a:lnTo>
                <a:lnTo>
                  <a:pt x="2622" y="884"/>
                </a:lnTo>
                <a:lnTo>
                  <a:pt x="2626" y="882"/>
                </a:lnTo>
                <a:lnTo>
                  <a:pt x="2629" y="879"/>
                </a:lnTo>
                <a:lnTo>
                  <a:pt x="2633" y="876"/>
                </a:lnTo>
                <a:lnTo>
                  <a:pt x="2636" y="873"/>
                </a:lnTo>
                <a:lnTo>
                  <a:pt x="2639" y="869"/>
                </a:lnTo>
                <a:lnTo>
                  <a:pt x="2641" y="865"/>
                </a:lnTo>
                <a:lnTo>
                  <a:pt x="2643" y="861"/>
                </a:lnTo>
                <a:lnTo>
                  <a:pt x="2644" y="857"/>
                </a:lnTo>
                <a:lnTo>
                  <a:pt x="2645" y="853"/>
                </a:lnTo>
                <a:lnTo>
                  <a:pt x="2646" y="848"/>
                </a:lnTo>
                <a:lnTo>
                  <a:pt x="2646" y="843"/>
                </a:lnTo>
                <a:lnTo>
                  <a:pt x="2646" y="694"/>
                </a:lnTo>
                <a:close/>
                <a:moveTo>
                  <a:pt x="2788" y="828"/>
                </a:moveTo>
                <a:lnTo>
                  <a:pt x="2788" y="930"/>
                </a:lnTo>
                <a:lnTo>
                  <a:pt x="2739" y="930"/>
                </a:lnTo>
                <a:lnTo>
                  <a:pt x="2739" y="753"/>
                </a:lnTo>
                <a:lnTo>
                  <a:pt x="2786" y="753"/>
                </a:lnTo>
                <a:lnTo>
                  <a:pt x="2786" y="784"/>
                </a:lnTo>
                <a:lnTo>
                  <a:pt x="2790" y="777"/>
                </a:lnTo>
                <a:lnTo>
                  <a:pt x="2796" y="770"/>
                </a:lnTo>
                <a:lnTo>
                  <a:pt x="2801" y="765"/>
                </a:lnTo>
                <a:lnTo>
                  <a:pt x="2808" y="760"/>
                </a:lnTo>
                <a:lnTo>
                  <a:pt x="2815" y="756"/>
                </a:lnTo>
                <a:lnTo>
                  <a:pt x="2819" y="754"/>
                </a:lnTo>
                <a:lnTo>
                  <a:pt x="2823" y="753"/>
                </a:lnTo>
                <a:lnTo>
                  <a:pt x="2832" y="751"/>
                </a:lnTo>
                <a:lnTo>
                  <a:pt x="2836" y="751"/>
                </a:lnTo>
                <a:lnTo>
                  <a:pt x="2841" y="751"/>
                </a:lnTo>
                <a:lnTo>
                  <a:pt x="2848" y="751"/>
                </a:lnTo>
                <a:lnTo>
                  <a:pt x="2854" y="752"/>
                </a:lnTo>
                <a:lnTo>
                  <a:pt x="2860" y="753"/>
                </a:lnTo>
                <a:lnTo>
                  <a:pt x="2866" y="755"/>
                </a:lnTo>
                <a:lnTo>
                  <a:pt x="2871" y="758"/>
                </a:lnTo>
                <a:lnTo>
                  <a:pt x="2876" y="761"/>
                </a:lnTo>
                <a:lnTo>
                  <a:pt x="2881" y="764"/>
                </a:lnTo>
                <a:lnTo>
                  <a:pt x="2885" y="769"/>
                </a:lnTo>
                <a:lnTo>
                  <a:pt x="2889" y="773"/>
                </a:lnTo>
                <a:lnTo>
                  <a:pt x="2893" y="778"/>
                </a:lnTo>
                <a:lnTo>
                  <a:pt x="2895" y="784"/>
                </a:lnTo>
                <a:lnTo>
                  <a:pt x="2897" y="787"/>
                </a:lnTo>
                <a:lnTo>
                  <a:pt x="2898" y="790"/>
                </a:lnTo>
                <a:lnTo>
                  <a:pt x="2900" y="796"/>
                </a:lnTo>
                <a:lnTo>
                  <a:pt x="2901" y="803"/>
                </a:lnTo>
                <a:lnTo>
                  <a:pt x="2902" y="810"/>
                </a:lnTo>
                <a:lnTo>
                  <a:pt x="2902" y="817"/>
                </a:lnTo>
                <a:lnTo>
                  <a:pt x="2902" y="930"/>
                </a:lnTo>
                <a:lnTo>
                  <a:pt x="2853" y="930"/>
                </a:lnTo>
                <a:lnTo>
                  <a:pt x="2853" y="826"/>
                </a:lnTo>
                <a:lnTo>
                  <a:pt x="2853" y="818"/>
                </a:lnTo>
                <a:lnTo>
                  <a:pt x="2852" y="815"/>
                </a:lnTo>
                <a:lnTo>
                  <a:pt x="2851" y="812"/>
                </a:lnTo>
                <a:lnTo>
                  <a:pt x="2848" y="806"/>
                </a:lnTo>
                <a:lnTo>
                  <a:pt x="2847" y="803"/>
                </a:lnTo>
                <a:lnTo>
                  <a:pt x="2845" y="801"/>
                </a:lnTo>
                <a:lnTo>
                  <a:pt x="2840" y="797"/>
                </a:lnTo>
                <a:lnTo>
                  <a:pt x="2837" y="795"/>
                </a:lnTo>
                <a:lnTo>
                  <a:pt x="2835" y="794"/>
                </a:lnTo>
                <a:lnTo>
                  <a:pt x="2829" y="792"/>
                </a:lnTo>
                <a:lnTo>
                  <a:pt x="2825" y="792"/>
                </a:lnTo>
                <a:lnTo>
                  <a:pt x="2822" y="792"/>
                </a:lnTo>
                <a:lnTo>
                  <a:pt x="2814" y="792"/>
                </a:lnTo>
                <a:lnTo>
                  <a:pt x="2808" y="794"/>
                </a:lnTo>
                <a:lnTo>
                  <a:pt x="2805" y="795"/>
                </a:lnTo>
                <a:lnTo>
                  <a:pt x="2802" y="797"/>
                </a:lnTo>
                <a:lnTo>
                  <a:pt x="2800" y="799"/>
                </a:lnTo>
                <a:lnTo>
                  <a:pt x="2797" y="801"/>
                </a:lnTo>
                <a:lnTo>
                  <a:pt x="2795" y="804"/>
                </a:lnTo>
                <a:lnTo>
                  <a:pt x="2793" y="806"/>
                </a:lnTo>
                <a:lnTo>
                  <a:pt x="2792" y="809"/>
                </a:lnTo>
                <a:lnTo>
                  <a:pt x="2790" y="812"/>
                </a:lnTo>
                <a:lnTo>
                  <a:pt x="2789" y="820"/>
                </a:lnTo>
                <a:lnTo>
                  <a:pt x="2788" y="824"/>
                </a:lnTo>
                <a:lnTo>
                  <a:pt x="2788" y="828"/>
                </a:lnTo>
                <a:close/>
                <a:moveTo>
                  <a:pt x="2966" y="730"/>
                </a:moveTo>
                <a:lnTo>
                  <a:pt x="2961" y="730"/>
                </a:lnTo>
                <a:lnTo>
                  <a:pt x="2956" y="729"/>
                </a:lnTo>
                <a:lnTo>
                  <a:pt x="2952" y="726"/>
                </a:lnTo>
                <a:lnTo>
                  <a:pt x="2948" y="723"/>
                </a:lnTo>
                <a:lnTo>
                  <a:pt x="2944" y="719"/>
                </a:lnTo>
                <a:lnTo>
                  <a:pt x="2942" y="715"/>
                </a:lnTo>
                <a:lnTo>
                  <a:pt x="2940" y="710"/>
                </a:lnTo>
                <a:lnTo>
                  <a:pt x="2940" y="705"/>
                </a:lnTo>
                <a:lnTo>
                  <a:pt x="2940" y="701"/>
                </a:lnTo>
                <a:lnTo>
                  <a:pt x="2942" y="696"/>
                </a:lnTo>
                <a:lnTo>
                  <a:pt x="2944" y="692"/>
                </a:lnTo>
                <a:lnTo>
                  <a:pt x="2948" y="688"/>
                </a:lnTo>
                <a:lnTo>
                  <a:pt x="2952" y="685"/>
                </a:lnTo>
                <a:lnTo>
                  <a:pt x="2956" y="683"/>
                </a:lnTo>
                <a:lnTo>
                  <a:pt x="2961" y="681"/>
                </a:lnTo>
                <a:lnTo>
                  <a:pt x="2966" y="681"/>
                </a:lnTo>
                <a:lnTo>
                  <a:pt x="2972" y="681"/>
                </a:lnTo>
                <a:lnTo>
                  <a:pt x="2977" y="683"/>
                </a:lnTo>
                <a:lnTo>
                  <a:pt x="2982" y="685"/>
                </a:lnTo>
                <a:lnTo>
                  <a:pt x="2986" y="688"/>
                </a:lnTo>
                <a:lnTo>
                  <a:pt x="2990" y="692"/>
                </a:lnTo>
                <a:lnTo>
                  <a:pt x="2992" y="696"/>
                </a:lnTo>
                <a:lnTo>
                  <a:pt x="2994" y="701"/>
                </a:lnTo>
                <a:lnTo>
                  <a:pt x="2994" y="705"/>
                </a:lnTo>
                <a:lnTo>
                  <a:pt x="2994" y="710"/>
                </a:lnTo>
                <a:lnTo>
                  <a:pt x="2992" y="715"/>
                </a:lnTo>
                <a:lnTo>
                  <a:pt x="2990" y="719"/>
                </a:lnTo>
                <a:lnTo>
                  <a:pt x="2986" y="723"/>
                </a:lnTo>
                <a:lnTo>
                  <a:pt x="2982" y="726"/>
                </a:lnTo>
                <a:lnTo>
                  <a:pt x="2977" y="729"/>
                </a:lnTo>
                <a:lnTo>
                  <a:pt x="2972" y="730"/>
                </a:lnTo>
                <a:lnTo>
                  <a:pt x="2966" y="730"/>
                </a:lnTo>
                <a:close/>
                <a:moveTo>
                  <a:pt x="2942" y="753"/>
                </a:moveTo>
                <a:lnTo>
                  <a:pt x="2992" y="753"/>
                </a:lnTo>
                <a:lnTo>
                  <a:pt x="2992" y="930"/>
                </a:lnTo>
                <a:lnTo>
                  <a:pt x="2942" y="930"/>
                </a:lnTo>
                <a:lnTo>
                  <a:pt x="2942" y="753"/>
                </a:lnTo>
                <a:close/>
                <a:moveTo>
                  <a:pt x="3195" y="753"/>
                </a:moveTo>
                <a:lnTo>
                  <a:pt x="3134" y="930"/>
                </a:lnTo>
                <a:lnTo>
                  <a:pt x="3078" y="930"/>
                </a:lnTo>
                <a:lnTo>
                  <a:pt x="3017" y="753"/>
                </a:lnTo>
                <a:lnTo>
                  <a:pt x="3068" y="753"/>
                </a:lnTo>
                <a:lnTo>
                  <a:pt x="3105" y="880"/>
                </a:lnTo>
                <a:lnTo>
                  <a:pt x="3143" y="753"/>
                </a:lnTo>
                <a:lnTo>
                  <a:pt x="3195" y="753"/>
                </a:lnTo>
                <a:close/>
                <a:moveTo>
                  <a:pt x="3294" y="933"/>
                </a:moveTo>
                <a:lnTo>
                  <a:pt x="3287" y="933"/>
                </a:lnTo>
                <a:lnTo>
                  <a:pt x="3280" y="933"/>
                </a:lnTo>
                <a:lnTo>
                  <a:pt x="3268" y="931"/>
                </a:lnTo>
                <a:lnTo>
                  <a:pt x="3263" y="929"/>
                </a:lnTo>
                <a:lnTo>
                  <a:pt x="3257" y="927"/>
                </a:lnTo>
                <a:lnTo>
                  <a:pt x="3247" y="922"/>
                </a:lnTo>
                <a:lnTo>
                  <a:pt x="3242" y="919"/>
                </a:lnTo>
                <a:lnTo>
                  <a:pt x="3237" y="916"/>
                </a:lnTo>
                <a:lnTo>
                  <a:pt x="3233" y="913"/>
                </a:lnTo>
                <a:lnTo>
                  <a:pt x="3229" y="909"/>
                </a:lnTo>
                <a:lnTo>
                  <a:pt x="3222" y="900"/>
                </a:lnTo>
                <a:lnTo>
                  <a:pt x="3219" y="896"/>
                </a:lnTo>
                <a:lnTo>
                  <a:pt x="3216" y="891"/>
                </a:lnTo>
                <a:lnTo>
                  <a:pt x="3212" y="880"/>
                </a:lnTo>
                <a:lnTo>
                  <a:pt x="3210" y="874"/>
                </a:lnTo>
                <a:lnTo>
                  <a:pt x="3209" y="868"/>
                </a:lnTo>
                <a:lnTo>
                  <a:pt x="3207" y="862"/>
                </a:lnTo>
                <a:lnTo>
                  <a:pt x="3207" y="856"/>
                </a:lnTo>
                <a:lnTo>
                  <a:pt x="3206" y="849"/>
                </a:lnTo>
                <a:lnTo>
                  <a:pt x="3206" y="842"/>
                </a:lnTo>
                <a:lnTo>
                  <a:pt x="3206" y="836"/>
                </a:lnTo>
                <a:lnTo>
                  <a:pt x="3207" y="829"/>
                </a:lnTo>
                <a:lnTo>
                  <a:pt x="3207" y="823"/>
                </a:lnTo>
                <a:lnTo>
                  <a:pt x="3209" y="817"/>
                </a:lnTo>
                <a:lnTo>
                  <a:pt x="3212" y="805"/>
                </a:lnTo>
                <a:lnTo>
                  <a:pt x="3214" y="800"/>
                </a:lnTo>
                <a:lnTo>
                  <a:pt x="3216" y="794"/>
                </a:lnTo>
                <a:lnTo>
                  <a:pt x="3222" y="785"/>
                </a:lnTo>
                <a:lnTo>
                  <a:pt x="3226" y="780"/>
                </a:lnTo>
                <a:lnTo>
                  <a:pt x="3229" y="776"/>
                </a:lnTo>
                <a:lnTo>
                  <a:pt x="3233" y="772"/>
                </a:lnTo>
                <a:lnTo>
                  <a:pt x="3237" y="769"/>
                </a:lnTo>
                <a:lnTo>
                  <a:pt x="3246" y="762"/>
                </a:lnTo>
                <a:lnTo>
                  <a:pt x="3251" y="760"/>
                </a:lnTo>
                <a:lnTo>
                  <a:pt x="3256" y="757"/>
                </a:lnTo>
                <a:lnTo>
                  <a:pt x="3262" y="755"/>
                </a:lnTo>
                <a:lnTo>
                  <a:pt x="3267" y="754"/>
                </a:lnTo>
                <a:lnTo>
                  <a:pt x="3273" y="752"/>
                </a:lnTo>
                <a:lnTo>
                  <a:pt x="3279" y="752"/>
                </a:lnTo>
                <a:lnTo>
                  <a:pt x="3292" y="751"/>
                </a:lnTo>
                <a:lnTo>
                  <a:pt x="3303" y="751"/>
                </a:lnTo>
                <a:lnTo>
                  <a:pt x="3314" y="753"/>
                </a:lnTo>
                <a:lnTo>
                  <a:pt x="3319" y="755"/>
                </a:lnTo>
                <a:lnTo>
                  <a:pt x="3324" y="756"/>
                </a:lnTo>
                <a:lnTo>
                  <a:pt x="3334" y="761"/>
                </a:lnTo>
                <a:lnTo>
                  <a:pt x="3343" y="766"/>
                </a:lnTo>
                <a:lnTo>
                  <a:pt x="3347" y="770"/>
                </a:lnTo>
                <a:lnTo>
                  <a:pt x="3351" y="773"/>
                </a:lnTo>
                <a:lnTo>
                  <a:pt x="3358" y="781"/>
                </a:lnTo>
                <a:lnTo>
                  <a:pt x="3361" y="786"/>
                </a:lnTo>
                <a:lnTo>
                  <a:pt x="3364" y="791"/>
                </a:lnTo>
                <a:lnTo>
                  <a:pt x="3366" y="796"/>
                </a:lnTo>
                <a:lnTo>
                  <a:pt x="3368" y="801"/>
                </a:lnTo>
                <a:lnTo>
                  <a:pt x="3370" y="807"/>
                </a:lnTo>
                <a:lnTo>
                  <a:pt x="3372" y="813"/>
                </a:lnTo>
                <a:lnTo>
                  <a:pt x="3373" y="819"/>
                </a:lnTo>
                <a:lnTo>
                  <a:pt x="3374" y="826"/>
                </a:lnTo>
                <a:lnTo>
                  <a:pt x="3374" y="833"/>
                </a:lnTo>
                <a:lnTo>
                  <a:pt x="3375" y="841"/>
                </a:lnTo>
                <a:lnTo>
                  <a:pt x="3375" y="854"/>
                </a:lnTo>
                <a:lnTo>
                  <a:pt x="3254" y="854"/>
                </a:lnTo>
                <a:lnTo>
                  <a:pt x="3254" y="859"/>
                </a:lnTo>
                <a:lnTo>
                  <a:pt x="3255" y="863"/>
                </a:lnTo>
                <a:lnTo>
                  <a:pt x="3256" y="868"/>
                </a:lnTo>
                <a:lnTo>
                  <a:pt x="3257" y="872"/>
                </a:lnTo>
                <a:lnTo>
                  <a:pt x="3260" y="879"/>
                </a:lnTo>
                <a:lnTo>
                  <a:pt x="3263" y="882"/>
                </a:lnTo>
                <a:lnTo>
                  <a:pt x="3265" y="885"/>
                </a:lnTo>
                <a:lnTo>
                  <a:pt x="3268" y="888"/>
                </a:lnTo>
                <a:lnTo>
                  <a:pt x="3271" y="890"/>
                </a:lnTo>
                <a:lnTo>
                  <a:pt x="3274" y="892"/>
                </a:lnTo>
                <a:lnTo>
                  <a:pt x="3278" y="894"/>
                </a:lnTo>
                <a:lnTo>
                  <a:pt x="3282" y="895"/>
                </a:lnTo>
                <a:lnTo>
                  <a:pt x="3286" y="896"/>
                </a:lnTo>
                <a:lnTo>
                  <a:pt x="3294" y="897"/>
                </a:lnTo>
                <a:lnTo>
                  <a:pt x="3300" y="896"/>
                </a:lnTo>
                <a:lnTo>
                  <a:pt x="3306" y="895"/>
                </a:lnTo>
                <a:lnTo>
                  <a:pt x="3311" y="894"/>
                </a:lnTo>
                <a:lnTo>
                  <a:pt x="3316" y="892"/>
                </a:lnTo>
                <a:lnTo>
                  <a:pt x="3318" y="890"/>
                </a:lnTo>
                <a:lnTo>
                  <a:pt x="3320" y="889"/>
                </a:lnTo>
                <a:lnTo>
                  <a:pt x="3323" y="885"/>
                </a:lnTo>
                <a:lnTo>
                  <a:pt x="3326" y="881"/>
                </a:lnTo>
                <a:lnTo>
                  <a:pt x="3328" y="876"/>
                </a:lnTo>
                <a:lnTo>
                  <a:pt x="3374" y="879"/>
                </a:lnTo>
                <a:lnTo>
                  <a:pt x="3372" y="885"/>
                </a:lnTo>
                <a:lnTo>
                  <a:pt x="3370" y="891"/>
                </a:lnTo>
                <a:lnTo>
                  <a:pt x="3367" y="896"/>
                </a:lnTo>
                <a:lnTo>
                  <a:pt x="3364" y="901"/>
                </a:lnTo>
                <a:lnTo>
                  <a:pt x="3361" y="906"/>
                </a:lnTo>
                <a:lnTo>
                  <a:pt x="3357" y="911"/>
                </a:lnTo>
                <a:lnTo>
                  <a:pt x="3352" y="915"/>
                </a:lnTo>
                <a:lnTo>
                  <a:pt x="3347" y="919"/>
                </a:lnTo>
                <a:lnTo>
                  <a:pt x="3342" y="922"/>
                </a:lnTo>
                <a:lnTo>
                  <a:pt x="3336" y="925"/>
                </a:lnTo>
                <a:lnTo>
                  <a:pt x="3330" y="928"/>
                </a:lnTo>
                <a:lnTo>
                  <a:pt x="3323" y="930"/>
                </a:lnTo>
                <a:lnTo>
                  <a:pt x="3320" y="930"/>
                </a:lnTo>
                <a:lnTo>
                  <a:pt x="3316" y="931"/>
                </a:lnTo>
                <a:lnTo>
                  <a:pt x="3309" y="932"/>
                </a:lnTo>
                <a:lnTo>
                  <a:pt x="3302" y="933"/>
                </a:lnTo>
                <a:lnTo>
                  <a:pt x="3294" y="933"/>
                </a:lnTo>
                <a:close/>
                <a:moveTo>
                  <a:pt x="3254" y="824"/>
                </a:moveTo>
                <a:lnTo>
                  <a:pt x="3329" y="824"/>
                </a:lnTo>
                <a:lnTo>
                  <a:pt x="3328" y="820"/>
                </a:lnTo>
                <a:lnTo>
                  <a:pt x="3328" y="816"/>
                </a:lnTo>
                <a:lnTo>
                  <a:pt x="3327" y="813"/>
                </a:lnTo>
                <a:lnTo>
                  <a:pt x="3326" y="809"/>
                </a:lnTo>
                <a:lnTo>
                  <a:pt x="3324" y="806"/>
                </a:lnTo>
                <a:lnTo>
                  <a:pt x="3323" y="803"/>
                </a:lnTo>
                <a:lnTo>
                  <a:pt x="3321" y="800"/>
                </a:lnTo>
                <a:lnTo>
                  <a:pt x="3318" y="798"/>
                </a:lnTo>
                <a:lnTo>
                  <a:pt x="3313" y="793"/>
                </a:lnTo>
                <a:lnTo>
                  <a:pt x="3307" y="790"/>
                </a:lnTo>
                <a:lnTo>
                  <a:pt x="3300" y="788"/>
                </a:lnTo>
                <a:lnTo>
                  <a:pt x="3292" y="787"/>
                </a:lnTo>
                <a:lnTo>
                  <a:pt x="3285" y="788"/>
                </a:lnTo>
                <a:lnTo>
                  <a:pt x="3281" y="789"/>
                </a:lnTo>
                <a:lnTo>
                  <a:pt x="3278" y="790"/>
                </a:lnTo>
                <a:lnTo>
                  <a:pt x="3271" y="793"/>
                </a:lnTo>
                <a:lnTo>
                  <a:pt x="3268" y="796"/>
                </a:lnTo>
                <a:lnTo>
                  <a:pt x="3266" y="798"/>
                </a:lnTo>
                <a:lnTo>
                  <a:pt x="3261" y="804"/>
                </a:lnTo>
                <a:lnTo>
                  <a:pt x="3258" y="810"/>
                </a:lnTo>
                <a:lnTo>
                  <a:pt x="3256" y="813"/>
                </a:lnTo>
                <a:lnTo>
                  <a:pt x="3255" y="816"/>
                </a:lnTo>
                <a:lnTo>
                  <a:pt x="3254" y="824"/>
                </a:lnTo>
                <a:close/>
                <a:moveTo>
                  <a:pt x="3409" y="930"/>
                </a:moveTo>
                <a:lnTo>
                  <a:pt x="3409" y="753"/>
                </a:lnTo>
                <a:lnTo>
                  <a:pt x="3457" y="753"/>
                </a:lnTo>
                <a:lnTo>
                  <a:pt x="3457" y="784"/>
                </a:lnTo>
                <a:lnTo>
                  <a:pt x="3461" y="776"/>
                </a:lnTo>
                <a:lnTo>
                  <a:pt x="3465" y="769"/>
                </a:lnTo>
                <a:lnTo>
                  <a:pt x="3470" y="764"/>
                </a:lnTo>
                <a:lnTo>
                  <a:pt x="3475" y="759"/>
                </a:lnTo>
                <a:lnTo>
                  <a:pt x="3478" y="757"/>
                </a:lnTo>
                <a:lnTo>
                  <a:pt x="3481" y="755"/>
                </a:lnTo>
                <a:lnTo>
                  <a:pt x="3487" y="753"/>
                </a:lnTo>
                <a:lnTo>
                  <a:pt x="3494" y="751"/>
                </a:lnTo>
                <a:lnTo>
                  <a:pt x="3501" y="751"/>
                </a:lnTo>
                <a:lnTo>
                  <a:pt x="3509" y="751"/>
                </a:lnTo>
                <a:lnTo>
                  <a:pt x="3517" y="752"/>
                </a:lnTo>
                <a:lnTo>
                  <a:pt x="3517" y="796"/>
                </a:lnTo>
                <a:lnTo>
                  <a:pt x="3513" y="795"/>
                </a:lnTo>
                <a:lnTo>
                  <a:pt x="3507" y="794"/>
                </a:lnTo>
                <a:lnTo>
                  <a:pt x="3496" y="793"/>
                </a:lnTo>
                <a:lnTo>
                  <a:pt x="3488" y="794"/>
                </a:lnTo>
                <a:lnTo>
                  <a:pt x="3485" y="795"/>
                </a:lnTo>
                <a:lnTo>
                  <a:pt x="3481" y="796"/>
                </a:lnTo>
                <a:lnTo>
                  <a:pt x="3478" y="797"/>
                </a:lnTo>
                <a:lnTo>
                  <a:pt x="3475" y="799"/>
                </a:lnTo>
                <a:lnTo>
                  <a:pt x="3472" y="801"/>
                </a:lnTo>
                <a:lnTo>
                  <a:pt x="3469" y="803"/>
                </a:lnTo>
                <a:lnTo>
                  <a:pt x="3465" y="809"/>
                </a:lnTo>
                <a:lnTo>
                  <a:pt x="3463" y="812"/>
                </a:lnTo>
                <a:lnTo>
                  <a:pt x="3461" y="815"/>
                </a:lnTo>
                <a:lnTo>
                  <a:pt x="3460" y="818"/>
                </a:lnTo>
                <a:lnTo>
                  <a:pt x="3459" y="822"/>
                </a:lnTo>
                <a:lnTo>
                  <a:pt x="3459" y="826"/>
                </a:lnTo>
                <a:lnTo>
                  <a:pt x="3459" y="830"/>
                </a:lnTo>
                <a:lnTo>
                  <a:pt x="3459" y="930"/>
                </a:lnTo>
                <a:lnTo>
                  <a:pt x="3409" y="930"/>
                </a:lnTo>
                <a:close/>
                <a:moveTo>
                  <a:pt x="3690" y="804"/>
                </a:moveTo>
                <a:lnTo>
                  <a:pt x="3645" y="806"/>
                </a:lnTo>
                <a:lnTo>
                  <a:pt x="3644" y="802"/>
                </a:lnTo>
                <a:lnTo>
                  <a:pt x="3642" y="798"/>
                </a:lnTo>
                <a:lnTo>
                  <a:pt x="3639" y="795"/>
                </a:lnTo>
                <a:lnTo>
                  <a:pt x="3636" y="792"/>
                </a:lnTo>
                <a:lnTo>
                  <a:pt x="3632" y="789"/>
                </a:lnTo>
                <a:lnTo>
                  <a:pt x="3627" y="787"/>
                </a:lnTo>
                <a:lnTo>
                  <a:pt x="3622" y="786"/>
                </a:lnTo>
                <a:lnTo>
                  <a:pt x="3616" y="786"/>
                </a:lnTo>
                <a:lnTo>
                  <a:pt x="3610" y="786"/>
                </a:lnTo>
                <a:lnTo>
                  <a:pt x="3605" y="787"/>
                </a:lnTo>
                <a:lnTo>
                  <a:pt x="3601" y="788"/>
                </a:lnTo>
                <a:lnTo>
                  <a:pt x="3596" y="790"/>
                </a:lnTo>
                <a:lnTo>
                  <a:pt x="3593" y="793"/>
                </a:lnTo>
                <a:lnTo>
                  <a:pt x="3591" y="796"/>
                </a:lnTo>
                <a:lnTo>
                  <a:pt x="3589" y="799"/>
                </a:lnTo>
                <a:lnTo>
                  <a:pt x="3589" y="803"/>
                </a:lnTo>
                <a:lnTo>
                  <a:pt x="3589" y="806"/>
                </a:lnTo>
                <a:lnTo>
                  <a:pt x="3590" y="809"/>
                </a:lnTo>
                <a:lnTo>
                  <a:pt x="3591" y="811"/>
                </a:lnTo>
                <a:lnTo>
                  <a:pt x="3594" y="814"/>
                </a:lnTo>
                <a:lnTo>
                  <a:pt x="3597" y="816"/>
                </a:lnTo>
                <a:lnTo>
                  <a:pt x="3601" y="818"/>
                </a:lnTo>
                <a:lnTo>
                  <a:pt x="3605" y="819"/>
                </a:lnTo>
                <a:lnTo>
                  <a:pt x="3611" y="821"/>
                </a:lnTo>
                <a:lnTo>
                  <a:pt x="3643" y="827"/>
                </a:lnTo>
                <a:lnTo>
                  <a:pt x="3649" y="829"/>
                </a:lnTo>
                <a:lnTo>
                  <a:pt x="3655" y="830"/>
                </a:lnTo>
                <a:lnTo>
                  <a:pt x="3660" y="832"/>
                </a:lnTo>
                <a:lnTo>
                  <a:pt x="3665" y="834"/>
                </a:lnTo>
                <a:lnTo>
                  <a:pt x="3674" y="839"/>
                </a:lnTo>
                <a:lnTo>
                  <a:pt x="3681" y="844"/>
                </a:lnTo>
                <a:lnTo>
                  <a:pt x="3684" y="848"/>
                </a:lnTo>
                <a:lnTo>
                  <a:pt x="3687" y="851"/>
                </a:lnTo>
                <a:lnTo>
                  <a:pt x="3689" y="854"/>
                </a:lnTo>
                <a:lnTo>
                  <a:pt x="3691" y="858"/>
                </a:lnTo>
                <a:lnTo>
                  <a:pt x="3693" y="866"/>
                </a:lnTo>
                <a:lnTo>
                  <a:pt x="3694" y="870"/>
                </a:lnTo>
                <a:lnTo>
                  <a:pt x="3694" y="875"/>
                </a:lnTo>
                <a:lnTo>
                  <a:pt x="3694" y="879"/>
                </a:lnTo>
                <a:lnTo>
                  <a:pt x="3694" y="883"/>
                </a:lnTo>
                <a:lnTo>
                  <a:pt x="3693" y="888"/>
                </a:lnTo>
                <a:lnTo>
                  <a:pt x="3692" y="891"/>
                </a:lnTo>
                <a:lnTo>
                  <a:pt x="3690" y="895"/>
                </a:lnTo>
                <a:lnTo>
                  <a:pt x="3688" y="899"/>
                </a:lnTo>
                <a:lnTo>
                  <a:pt x="3686" y="902"/>
                </a:lnTo>
                <a:lnTo>
                  <a:pt x="3684" y="906"/>
                </a:lnTo>
                <a:lnTo>
                  <a:pt x="3678" y="912"/>
                </a:lnTo>
                <a:lnTo>
                  <a:pt x="3672" y="917"/>
                </a:lnTo>
                <a:lnTo>
                  <a:pt x="3664" y="922"/>
                </a:lnTo>
                <a:lnTo>
                  <a:pt x="3656" y="926"/>
                </a:lnTo>
                <a:lnTo>
                  <a:pt x="3647" y="929"/>
                </a:lnTo>
                <a:lnTo>
                  <a:pt x="3637" y="931"/>
                </a:lnTo>
                <a:lnTo>
                  <a:pt x="3627" y="933"/>
                </a:lnTo>
                <a:lnTo>
                  <a:pt x="3615" y="933"/>
                </a:lnTo>
                <a:lnTo>
                  <a:pt x="3607" y="933"/>
                </a:lnTo>
                <a:lnTo>
                  <a:pt x="3599" y="932"/>
                </a:lnTo>
                <a:lnTo>
                  <a:pt x="3591" y="931"/>
                </a:lnTo>
                <a:lnTo>
                  <a:pt x="3584" y="930"/>
                </a:lnTo>
                <a:lnTo>
                  <a:pt x="3577" y="928"/>
                </a:lnTo>
                <a:lnTo>
                  <a:pt x="3571" y="925"/>
                </a:lnTo>
                <a:lnTo>
                  <a:pt x="3565" y="922"/>
                </a:lnTo>
                <a:lnTo>
                  <a:pt x="3560" y="919"/>
                </a:lnTo>
                <a:lnTo>
                  <a:pt x="3555" y="915"/>
                </a:lnTo>
                <a:lnTo>
                  <a:pt x="3550" y="911"/>
                </a:lnTo>
                <a:lnTo>
                  <a:pt x="3546" y="906"/>
                </a:lnTo>
                <a:lnTo>
                  <a:pt x="3543" y="901"/>
                </a:lnTo>
                <a:lnTo>
                  <a:pt x="3540" y="896"/>
                </a:lnTo>
                <a:lnTo>
                  <a:pt x="3538" y="891"/>
                </a:lnTo>
                <a:lnTo>
                  <a:pt x="3536" y="885"/>
                </a:lnTo>
                <a:lnTo>
                  <a:pt x="3535" y="879"/>
                </a:lnTo>
                <a:lnTo>
                  <a:pt x="3584" y="876"/>
                </a:lnTo>
                <a:lnTo>
                  <a:pt x="3585" y="881"/>
                </a:lnTo>
                <a:lnTo>
                  <a:pt x="3587" y="886"/>
                </a:lnTo>
                <a:lnTo>
                  <a:pt x="3590" y="889"/>
                </a:lnTo>
                <a:lnTo>
                  <a:pt x="3594" y="892"/>
                </a:lnTo>
                <a:lnTo>
                  <a:pt x="3599" y="895"/>
                </a:lnTo>
                <a:lnTo>
                  <a:pt x="3604" y="897"/>
                </a:lnTo>
                <a:lnTo>
                  <a:pt x="3609" y="898"/>
                </a:lnTo>
                <a:lnTo>
                  <a:pt x="3616" y="898"/>
                </a:lnTo>
                <a:lnTo>
                  <a:pt x="3622" y="898"/>
                </a:lnTo>
                <a:lnTo>
                  <a:pt x="3627" y="897"/>
                </a:lnTo>
                <a:lnTo>
                  <a:pt x="3632" y="895"/>
                </a:lnTo>
                <a:lnTo>
                  <a:pt x="3634" y="894"/>
                </a:lnTo>
                <a:lnTo>
                  <a:pt x="3636" y="893"/>
                </a:lnTo>
                <a:lnTo>
                  <a:pt x="3640" y="890"/>
                </a:lnTo>
                <a:lnTo>
                  <a:pt x="3642" y="887"/>
                </a:lnTo>
                <a:lnTo>
                  <a:pt x="3643" y="886"/>
                </a:lnTo>
                <a:lnTo>
                  <a:pt x="3644" y="884"/>
                </a:lnTo>
                <a:lnTo>
                  <a:pt x="3644" y="880"/>
                </a:lnTo>
                <a:lnTo>
                  <a:pt x="3644" y="877"/>
                </a:lnTo>
                <a:lnTo>
                  <a:pt x="3643" y="874"/>
                </a:lnTo>
                <a:lnTo>
                  <a:pt x="3641" y="871"/>
                </a:lnTo>
                <a:lnTo>
                  <a:pt x="3639" y="869"/>
                </a:lnTo>
                <a:lnTo>
                  <a:pt x="3635" y="867"/>
                </a:lnTo>
                <a:lnTo>
                  <a:pt x="3631" y="865"/>
                </a:lnTo>
                <a:lnTo>
                  <a:pt x="3627" y="864"/>
                </a:lnTo>
                <a:lnTo>
                  <a:pt x="3622" y="862"/>
                </a:lnTo>
                <a:lnTo>
                  <a:pt x="3591" y="856"/>
                </a:lnTo>
                <a:lnTo>
                  <a:pt x="3585" y="855"/>
                </a:lnTo>
                <a:lnTo>
                  <a:pt x="3579" y="853"/>
                </a:lnTo>
                <a:lnTo>
                  <a:pt x="3569" y="849"/>
                </a:lnTo>
                <a:lnTo>
                  <a:pt x="3564" y="847"/>
                </a:lnTo>
                <a:lnTo>
                  <a:pt x="3560" y="844"/>
                </a:lnTo>
                <a:lnTo>
                  <a:pt x="3556" y="842"/>
                </a:lnTo>
                <a:lnTo>
                  <a:pt x="3553" y="839"/>
                </a:lnTo>
                <a:lnTo>
                  <a:pt x="3550" y="835"/>
                </a:lnTo>
                <a:lnTo>
                  <a:pt x="3547" y="832"/>
                </a:lnTo>
                <a:lnTo>
                  <a:pt x="3545" y="828"/>
                </a:lnTo>
                <a:lnTo>
                  <a:pt x="3543" y="824"/>
                </a:lnTo>
                <a:lnTo>
                  <a:pt x="3542" y="820"/>
                </a:lnTo>
                <a:lnTo>
                  <a:pt x="3541" y="815"/>
                </a:lnTo>
                <a:lnTo>
                  <a:pt x="3540" y="811"/>
                </a:lnTo>
                <a:lnTo>
                  <a:pt x="3540" y="806"/>
                </a:lnTo>
                <a:lnTo>
                  <a:pt x="3540" y="800"/>
                </a:lnTo>
                <a:lnTo>
                  <a:pt x="3541" y="794"/>
                </a:lnTo>
                <a:lnTo>
                  <a:pt x="3543" y="788"/>
                </a:lnTo>
                <a:lnTo>
                  <a:pt x="3545" y="783"/>
                </a:lnTo>
                <a:lnTo>
                  <a:pt x="3548" y="778"/>
                </a:lnTo>
                <a:lnTo>
                  <a:pt x="3551" y="774"/>
                </a:lnTo>
                <a:lnTo>
                  <a:pt x="3556" y="769"/>
                </a:lnTo>
                <a:lnTo>
                  <a:pt x="3560" y="766"/>
                </a:lnTo>
                <a:lnTo>
                  <a:pt x="3566" y="762"/>
                </a:lnTo>
                <a:lnTo>
                  <a:pt x="3572" y="759"/>
                </a:lnTo>
                <a:lnTo>
                  <a:pt x="3578" y="757"/>
                </a:lnTo>
                <a:lnTo>
                  <a:pt x="3584" y="754"/>
                </a:lnTo>
                <a:lnTo>
                  <a:pt x="3588" y="754"/>
                </a:lnTo>
                <a:lnTo>
                  <a:pt x="3591" y="753"/>
                </a:lnTo>
                <a:lnTo>
                  <a:pt x="3599" y="752"/>
                </a:lnTo>
                <a:lnTo>
                  <a:pt x="3607" y="751"/>
                </a:lnTo>
                <a:lnTo>
                  <a:pt x="3615" y="751"/>
                </a:lnTo>
                <a:lnTo>
                  <a:pt x="3623" y="751"/>
                </a:lnTo>
                <a:lnTo>
                  <a:pt x="3631" y="752"/>
                </a:lnTo>
                <a:lnTo>
                  <a:pt x="3638" y="753"/>
                </a:lnTo>
                <a:lnTo>
                  <a:pt x="3645" y="754"/>
                </a:lnTo>
                <a:lnTo>
                  <a:pt x="3651" y="756"/>
                </a:lnTo>
                <a:lnTo>
                  <a:pt x="3657" y="759"/>
                </a:lnTo>
                <a:lnTo>
                  <a:pt x="3663" y="762"/>
                </a:lnTo>
                <a:lnTo>
                  <a:pt x="3668" y="765"/>
                </a:lnTo>
                <a:lnTo>
                  <a:pt x="3672" y="769"/>
                </a:lnTo>
                <a:lnTo>
                  <a:pt x="3676" y="773"/>
                </a:lnTo>
                <a:lnTo>
                  <a:pt x="3680" y="777"/>
                </a:lnTo>
                <a:lnTo>
                  <a:pt x="3683" y="782"/>
                </a:lnTo>
                <a:lnTo>
                  <a:pt x="3685" y="787"/>
                </a:lnTo>
                <a:lnTo>
                  <a:pt x="3688" y="792"/>
                </a:lnTo>
                <a:lnTo>
                  <a:pt x="3689" y="798"/>
                </a:lnTo>
                <a:lnTo>
                  <a:pt x="3690" y="804"/>
                </a:lnTo>
                <a:close/>
                <a:moveTo>
                  <a:pt x="3751" y="730"/>
                </a:moveTo>
                <a:lnTo>
                  <a:pt x="3746" y="730"/>
                </a:lnTo>
                <a:lnTo>
                  <a:pt x="3741" y="729"/>
                </a:lnTo>
                <a:lnTo>
                  <a:pt x="3736" y="726"/>
                </a:lnTo>
                <a:lnTo>
                  <a:pt x="3732" y="723"/>
                </a:lnTo>
                <a:lnTo>
                  <a:pt x="3729" y="719"/>
                </a:lnTo>
                <a:lnTo>
                  <a:pt x="3726" y="715"/>
                </a:lnTo>
                <a:lnTo>
                  <a:pt x="3725" y="710"/>
                </a:lnTo>
                <a:lnTo>
                  <a:pt x="3724" y="705"/>
                </a:lnTo>
                <a:lnTo>
                  <a:pt x="3725" y="701"/>
                </a:lnTo>
                <a:lnTo>
                  <a:pt x="3726" y="696"/>
                </a:lnTo>
                <a:lnTo>
                  <a:pt x="3729" y="692"/>
                </a:lnTo>
                <a:lnTo>
                  <a:pt x="3732" y="688"/>
                </a:lnTo>
                <a:lnTo>
                  <a:pt x="3736" y="685"/>
                </a:lnTo>
                <a:lnTo>
                  <a:pt x="3741" y="683"/>
                </a:lnTo>
                <a:lnTo>
                  <a:pt x="3746" y="681"/>
                </a:lnTo>
                <a:lnTo>
                  <a:pt x="3751" y="681"/>
                </a:lnTo>
                <a:lnTo>
                  <a:pt x="3756" y="681"/>
                </a:lnTo>
                <a:lnTo>
                  <a:pt x="3761" y="683"/>
                </a:lnTo>
                <a:lnTo>
                  <a:pt x="3765" y="685"/>
                </a:lnTo>
                <a:lnTo>
                  <a:pt x="3770" y="688"/>
                </a:lnTo>
                <a:lnTo>
                  <a:pt x="3773" y="692"/>
                </a:lnTo>
                <a:lnTo>
                  <a:pt x="3775" y="696"/>
                </a:lnTo>
                <a:lnTo>
                  <a:pt x="3777" y="701"/>
                </a:lnTo>
                <a:lnTo>
                  <a:pt x="3777" y="705"/>
                </a:lnTo>
                <a:lnTo>
                  <a:pt x="3777" y="710"/>
                </a:lnTo>
                <a:lnTo>
                  <a:pt x="3775" y="715"/>
                </a:lnTo>
                <a:lnTo>
                  <a:pt x="3773" y="719"/>
                </a:lnTo>
                <a:lnTo>
                  <a:pt x="3770" y="723"/>
                </a:lnTo>
                <a:lnTo>
                  <a:pt x="3765" y="726"/>
                </a:lnTo>
                <a:lnTo>
                  <a:pt x="3761" y="729"/>
                </a:lnTo>
                <a:lnTo>
                  <a:pt x="3756" y="730"/>
                </a:lnTo>
                <a:lnTo>
                  <a:pt x="3751" y="730"/>
                </a:lnTo>
                <a:close/>
                <a:moveTo>
                  <a:pt x="3726" y="753"/>
                </a:moveTo>
                <a:lnTo>
                  <a:pt x="3775" y="753"/>
                </a:lnTo>
                <a:lnTo>
                  <a:pt x="3775" y="930"/>
                </a:lnTo>
                <a:lnTo>
                  <a:pt x="3726" y="930"/>
                </a:lnTo>
                <a:lnTo>
                  <a:pt x="3726" y="753"/>
                </a:lnTo>
                <a:close/>
                <a:moveTo>
                  <a:pt x="3908" y="753"/>
                </a:moveTo>
                <a:lnTo>
                  <a:pt x="3908" y="790"/>
                </a:lnTo>
                <a:lnTo>
                  <a:pt x="3874" y="790"/>
                </a:lnTo>
                <a:lnTo>
                  <a:pt x="3874" y="876"/>
                </a:lnTo>
                <a:lnTo>
                  <a:pt x="3874" y="880"/>
                </a:lnTo>
                <a:lnTo>
                  <a:pt x="3875" y="884"/>
                </a:lnTo>
                <a:lnTo>
                  <a:pt x="3876" y="886"/>
                </a:lnTo>
                <a:lnTo>
                  <a:pt x="3877" y="887"/>
                </a:lnTo>
                <a:lnTo>
                  <a:pt x="3879" y="889"/>
                </a:lnTo>
                <a:lnTo>
                  <a:pt x="3881" y="891"/>
                </a:lnTo>
                <a:lnTo>
                  <a:pt x="3884" y="892"/>
                </a:lnTo>
                <a:lnTo>
                  <a:pt x="3887" y="893"/>
                </a:lnTo>
                <a:lnTo>
                  <a:pt x="3891" y="893"/>
                </a:lnTo>
                <a:lnTo>
                  <a:pt x="3899" y="892"/>
                </a:lnTo>
                <a:lnTo>
                  <a:pt x="3904" y="891"/>
                </a:lnTo>
                <a:lnTo>
                  <a:pt x="3912" y="928"/>
                </a:lnTo>
                <a:lnTo>
                  <a:pt x="3901" y="930"/>
                </a:lnTo>
                <a:lnTo>
                  <a:pt x="3893" y="932"/>
                </a:lnTo>
                <a:lnTo>
                  <a:pt x="3884" y="932"/>
                </a:lnTo>
                <a:lnTo>
                  <a:pt x="3878" y="932"/>
                </a:lnTo>
                <a:lnTo>
                  <a:pt x="3871" y="932"/>
                </a:lnTo>
                <a:lnTo>
                  <a:pt x="3866" y="931"/>
                </a:lnTo>
                <a:lnTo>
                  <a:pt x="3860" y="930"/>
                </a:lnTo>
                <a:lnTo>
                  <a:pt x="3855" y="928"/>
                </a:lnTo>
                <a:lnTo>
                  <a:pt x="3850" y="926"/>
                </a:lnTo>
                <a:lnTo>
                  <a:pt x="3845" y="924"/>
                </a:lnTo>
                <a:lnTo>
                  <a:pt x="3841" y="921"/>
                </a:lnTo>
                <a:lnTo>
                  <a:pt x="3837" y="917"/>
                </a:lnTo>
                <a:lnTo>
                  <a:pt x="3834" y="914"/>
                </a:lnTo>
                <a:lnTo>
                  <a:pt x="3831" y="909"/>
                </a:lnTo>
                <a:lnTo>
                  <a:pt x="3829" y="905"/>
                </a:lnTo>
                <a:lnTo>
                  <a:pt x="3827" y="900"/>
                </a:lnTo>
                <a:lnTo>
                  <a:pt x="3826" y="894"/>
                </a:lnTo>
                <a:lnTo>
                  <a:pt x="3825" y="888"/>
                </a:lnTo>
                <a:lnTo>
                  <a:pt x="3825" y="882"/>
                </a:lnTo>
                <a:lnTo>
                  <a:pt x="3825" y="790"/>
                </a:lnTo>
                <a:lnTo>
                  <a:pt x="3801" y="790"/>
                </a:lnTo>
                <a:lnTo>
                  <a:pt x="3801" y="753"/>
                </a:lnTo>
                <a:lnTo>
                  <a:pt x="3825" y="753"/>
                </a:lnTo>
                <a:lnTo>
                  <a:pt x="3825" y="711"/>
                </a:lnTo>
                <a:lnTo>
                  <a:pt x="3874" y="711"/>
                </a:lnTo>
                <a:lnTo>
                  <a:pt x="3874" y="753"/>
                </a:lnTo>
                <a:lnTo>
                  <a:pt x="3908" y="753"/>
                </a:lnTo>
                <a:close/>
                <a:moveTo>
                  <a:pt x="3974" y="996"/>
                </a:moveTo>
                <a:lnTo>
                  <a:pt x="3965" y="996"/>
                </a:lnTo>
                <a:lnTo>
                  <a:pt x="3956" y="995"/>
                </a:lnTo>
                <a:lnTo>
                  <a:pt x="3949" y="993"/>
                </a:lnTo>
                <a:lnTo>
                  <a:pt x="3943" y="991"/>
                </a:lnTo>
                <a:lnTo>
                  <a:pt x="3954" y="954"/>
                </a:lnTo>
                <a:lnTo>
                  <a:pt x="3960" y="956"/>
                </a:lnTo>
                <a:lnTo>
                  <a:pt x="3966" y="957"/>
                </a:lnTo>
                <a:lnTo>
                  <a:pt x="3971" y="957"/>
                </a:lnTo>
                <a:lnTo>
                  <a:pt x="3976" y="957"/>
                </a:lnTo>
                <a:lnTo>
                  <a:pt x="3978" y="956"/>
                </a:lnTo>
                <a:lnTo>
                  <a:pt x="3980" y="955"/>
                </a:lnTo>
                <a:lnTo>
                  <a:pt x="3984" y="952"/>
                </a:lnTo>
                <a:lnTo>
                  <a:pt x="3987" y="948"/>
                </a:lnTo>
                <a:lnTo>
                  <a:pt x="3990" y="942"/>
                </a:lnTo>
                <a:lnTo>
                  <a:pt x="3993" y="935"/>
                </a:lnTo>
                <a:lnTo>
                  <a:pt x="3930" y="753"/>
                </a:lnTo>
                <a:lnTo>
                  <a:pt x="3981" y="753"/>
                </a:lnTo>
                <a:lnTo>
                  <a:pt x="4018" y="883"/>
                </a:lnTo>
                <a:lnTo>
                  <a:pt x="4056" y="753"/>
                </a:lnTo>
                <a:lnTo>
                  <a:pt x="4108" y="753"/>
                </a:lnTo>
                <a:lnTo>
                  <a:pt x="4040" y="949"/>
                </a:lnTo>
                <a:lnTo>
                  <a:pt x="4035" y="959"/>
                </a:lnTo>
                <a:lnTo>
                  <a:pt x="4033" y="964"/>
                </a:lnTo>
                <a:lnTo>
                  <a:pt x="4030" y="968"/>
                </a:lnTo>
                <a:lnTo>
                  <a:pt x="4024" y="976"/>
                </a:lnTo>
                <a:lnTo>
                  <a:pt x="4017" y="983"/>
                </a:lnTo>
                <a:lnTo>
                  <a:pt x="4013" y="986"/>
                </a:lnTo>
                <a:lnTo>
                  <a:pt x="4008" y="989"/>
                </a:lnTo>
                <a:lnTo>
                  <a:pt x="4003" y="991"/>
                </a:lnTo>
                <a:lnTo>
                  <a:pt x="3998" y="993"/>
                </a:lnTo>
                <a:lnTo>
                  <a:pt x="3993" y="994"/>
                </a:lnTo>
                <a:lnTo>
                  <a:pt x="3987" y="995"/>
                </a:lnTo>
                <a:lnTo>
                  <a:pt x="3980" y="996"/>
                </a:lnTo>
                <a:lnTo>
                  <a:pt x="3974" y="996"/>
                </a:lnTo>
                <a:close/>
                <a:moveTo>
                  <a:pt x="1623" y="590"/>
                </a:moveTo>
                <a:lnTo>
                  <a:pt x="1569" y="590"/>
                </a:lnTo>
                <a:lnTo>
                  <a:pt x="1651" y="354"/>
                </a:lnTo>
                <a:lnTo>
                  <a:pt x="1715" y="354"/>
                </a:lnTo>
                <a:lnTo>
                  <a:pt x="1797" y="590"/>
                </a:lnTo>
                <a:lnTo>
                  <a:pt x="1743" y="590"/>
                </a:lnTo>
                <a:lnTo>
                  <a:pt x="1726" y="536"/>
                </a:lnTo>
                <a:lnTo>
                  <a:pt x="1641" y="536"/>
                </a:lnTo>
                <a:lnTo>
                  <a:pt x="1623" y="590"/>
                </a:lnTo>
                <a:close/>
                <a:moveTo>
                  <a:pt x="1653" y="497"/>
                </a:moveTo>
                <a:lnTo>
                  <a:pt x="1713" y="497"/>
                </a:lnTo>
                <a:lnTo>
                  <a:pt x="1684" y="408"/>
                </a:lnTo>
                <a:lnTo>
                  <a:pt x="1653" y="497"/>
                </a:lnTo>
                <a:close/>
                <a:moveTo>
                  <a:pt x="1874" y="593"/>
                </a:moveTo>
                <a:lnTo>
                  <a:pt x="1867" y="593"/>
                </a:lnTo>
                <a:lnTo>
                  <a:pt x="1861" y="592"/>
                </a:lnTo>
                <a:lnTo>
                  <a:pt x="1856" y="591"/>
                </a:lnTo>
                <a:lnTo>
                  <a:pt x="1850" y="590"/>
                </a:lnTo>
                <a:lnTo>
                  <a:pt x="1845" y="588"/>
                </a:lnTo>
                <a:lnTo>
                  <a:pt x="1840" y="586"/>
                </a:lnTo>
                <a:lnTo>
                  <a:pt x="1836" y="583"/>
                </a:lnTo>
                <a:lnTo>
                  <a:pt x="1832" y="580"/>
                </a:lnTo>
                <a:lnTo>
                  <a:pt x="1828" y="576"/>
                </a:lnTo>
                <a:lnTo>
                  <a:pt x="1824" y="572"/>
                </a:lnTo>
                <a:lnTo>
                  <a:pt x="1821" y="568"/>
                </a:lnTo>
                <a:lnTo>
                  <a:pt x="1820" y="566"/>
                </a:lnTo>
                <a:lnTo>
                  <a:pt x="1819" y="563"/>
                </a:lnTo>
                <a:lnTo>
                  <a:pt x="1817" y="558"/>
                </a:lnTo>
                <a:lnTo>
                  <a:pt x="1816" y="553"/>
                </a:lnTo>
                <a:lnTo>
                  <a:pt x="1815" y="547"/>
                </a:lnTo>
                <a:lnTo>
                  <a:pt x="1815" y="540"/>
                </a:lnTo>
                <a:lnTo>
                  <a:pt x="1815" y="531"/>
                </a:lnTo>
                <a:lnTo>
                  <a:pt x="1817" y="523"/>
                </a:lnTo>
                <a:lnTo>
                  <a:pt x="1818" y="519"/>
                </a:lnTo>
                <a:lnTo>
                  <a:pt x="1820" y="515"/>
                </a:lnTo>
                <a:lnTo>
                  <a:pt x="1824" y="509"/>
                </a:lnTo>
                <a:lnTo>
                  <a:pt x="1827" y="507"/>
                </a:lnTo>
                <a:lnTo>
                  <a:pt x="1829" y="504"/>
                </a:lnTo>
                <a:lnTo>
                  <a:pt x="1832" y="502"/>
                </a:lnTo>
                <a:lnTo>
                  <a:pt x="1835" y="499"/>
                </a:lnTo>
                <a:lnTo>
                  <a:pt x="1838" y="497"/>
                </a:lnTo>
                <a:lnTo>
                  <a:pt x="1841" y="496"/>
                </a:lnTo>
                <a:lnTo>
                  <a:pt x="1845" y="494"/>
                </a:lnTo>
                <a:lnTo>
                  <a:pt x="1849" y="493"/>
                </a:lnTo>
                <a:lnTo>
                  <a:pt x="1856" y="490"/>
                </a:lnTo>
                <a:lnTo>
                  <a:pt x="1864" y="488"/>
                </a:lnTo>
                <a:lnTo>
                  <a:pt x="1873" y="487"/>
                </a:lnTo>
                <a:lnTo>
                  <a:pt x="1881" y="486"/>
                </a:lnTo>
                <a:lnTo>
                  <a:pt x="1901" y="484"/>
                </a:lnTo>
                <a:lnTo>
                  <a:pt x="1908" y="482"/>
                </a:lnTo>
                <a:lnTo>
                  <a:pt x="1914" y="481"/>
                </a:lnTo>
                <a:lnTo>
                  <a:pt x="1918" y="479"/>
                </a:lnTo>
                <a:lnTo>
                  <a:pt x="1920" y="478"/>
                </a:lnTo>
                <a:lnTo>
                  <a:pt x="1922" y="477"/>
                </a:lnTo>
                <a:lnTo>
                  <a:pt x="1923" y="476"/>
                </a:lnTo>
                <a:lnTo>
                  <a:pt x="1923" y="474"/>
                </a:lnTo>
                <a:lnTo>
                  <a:pt x="1924" y="472"/>
                </a:lnTo>
                <a:lnTo>
                  <a:pt x="1924" y="470"/>
                </a:lnTo>
                <a:lnTo>
                  <a:pt x="1924" y="464"/>
                </a:lnTo>
                <a:lnTo>
                  <a:pt x="1922" y="460"/>
                </a:lnTo>
                <a:lnTo>
                  <a:pt x="1921" y="458"/>
                </a:lnTo>
                <a:lnTo>
                  <a:pt x="1920" y="456"/>
                </a:lnTo>
                <a:lnTo>
                  <a:pt x="1919" y="454"/>
                </a:lnTo>
                <a:lnTo>
                  <a:pt x="1917" y="452"/>
                </a:lnTo>
                <a:lnTo>
                  <a:pt x="1913" y="450"/>
                </a:lnTo>
                <a:lnTo>
                  <a:pt x="1909" y="448"/>
                </a:lnTo>
                <a:lnTo>
                  <a:pt x="1904" y="447"/>
                </a:lnTo>
                <a:lnTo>
                  <a:pt x="1898" y="446"/>
                </a:lnTo>
                <a:lnTo>
                  <a:pt x="1892" y="447"/>
                </a:lnTo>
                <a:lnTo>
                  <a:pt x="1886" y="448"/>
                </a:lnTo>
                <a:lnTo>
                  <a:pt x="1881" y="450"/>
                </a:lnTo>
                <a:lnTo>
                  <a:pt x="1877" y="452"/>
                </a:lnTo>
                <a:lnTo>
                  <a:pt x="1873" y="455"/>
                </a:lnTo>
                <a:lnTo>
                  <a:pt x="1870" y="459"/>
                </a:lnTo>
                <a:lnTo>
                  <a:pt x="1868" y="463"/>
                </a:lnTo>
                <a:lnTo>
                  <a:pt x="1867" y="465"/>
                </a:lnTo>
                <a:lnTo>
                  <a:pt x="1866" y="467"/>
                </a:lnTo>
                <a:lnTo>
                  <a:pt x="1821" y="463"/>
                </a:lnTo>
                <a:lnTo>
                  <a:pt x="1823" y="457"/>
                </a:lnTo>
                <a:lnTo>
                  <a:pt x="1825" y="452"/>
                </a:lnTo>
                <a:lnTo>
                  <a:pt x="1827" y="446"/>
                </a:lnTo>
                <a:lnTo>
                  <a:pt x="1830" y="441"/>
                </a:lnTo>
                <a:lnTo>
                  <a:pt x="1833" y="437"/>
                </a:lnTo>
                <a:lnTo>
                  <a:pt x="1837" y="432"/>
                </a:lnTo>
                <a:lnTo>
                  <a:pt x="1841" y="428"/>
                </a:lnTo>
                <a:lnTo>
                  <a:pt x="1846" y="425"/>
                </a:lnTo>
                <a:lnTo>
                  <a:pt x="1851" y="421"/>
                </a:lnTo>
                <a:lnTo>
                  <a:pt x="1857" y="419"/>
                </a:lnTo>
                <a:lnTo>
                  <a:pt x="1863" y="416"/>
                </a:lnTo>
                <a:lnTo>
                  <a:pt x="1869" y="414"/>
                </a:lnTo>
                <a:lnTo>
                  <a:pt x="1876" y="413"/>
                </a:lnTo>
                <a:lnTo>
                  <a:pt x="1883" y="412"/>
                </a:lnTo>
                <a:lnTo>
                  <a:pt x="1890" y="411"/>
                </a:lnTo>
                <a:lnTo>
                  <a:pt x="1898" y="411"/>
                </a:lnTo>
                <a:lnTo>
                  <a:pt x="1908" y="411"/>
                </a:lnTo>
                <a:lnTo>
                  <a:pt x="1917" y="412"/>
                </a:lnTo>
                <a:lnTo>
                  <a:pt x="1926" y="414"/>
                </a:lnTo>
                <a:lnTo>
                  <a:pt x="1935" y="417"/>
                </a:lnTo>
                <a:lnTo>
                  <a:pt x="1943" y="420"/>
                </a:lnTo>
                <a:lnTo>
                  <a:pt x="1947" y="422"/>
                </a:lnTo>
                <a:lnTo>
                  <a:pt x="1950" y="425"/>
                </a:lnTo>
                <a:lnTo>
                  <a:pt x="1957" y="430"/>
                </a:lnTo>
                <a:lnTo>
                  <a:pt x="1963" y="436"/>
                </a:lnTo>
                <a:lnTo>
                  <a:pt x="1965" y="440"/>
                </a:lnTo>
                <a:lnTo>
                  <a:pt x="1967" y="443"/>
                </a:lnTo>
                <a:lnTo>
                  <a:pt x="1969" y="447"/>
                </a:lnTo>
                <a:lnTo>
                  <a:pt x="1970" y="451"/>
                </a:lnTo>
                <a:lnTo>
                  <a:pt x="1972" y="456"/>
                </a:lnTo>
                <a:lnTo>
                  <a:pt x="1972" y="460"/>
                </a:lnTo>
                <a:lnTo>
                  <a:pt x="1973" y="465"/>
                </a:lnTo>
                <a:lnTo>
                  <a:pt x="1973" y="470"/>
                </a:lnTo>
                <a:lnTo>
                  <a:pt x="1973" y="590"/>
                </a:lnTo>
                <a:lnTo>
                  <a:pt x="1927" y="590"/>
                </a:lnTo>
                <a:lnTo>
                  <a:pt x="1927" y="565"/>
                </a:lnTo>
                <a:lnTo>
                  <a:pt x="1922" y="571"/>
                </a:lnTo>
                <a:lnTo>
                  <a:pt x="1917" y="576"/>
                </a:lnTo>
                <a:lnTo>
                  <a:pt x="1912" y="581"/>
                </a:lnTo>
                <a:lnTo>
                  <a:pt x="1906" y="585"/>
                </a:lnTo>
                <a:lnTo>
                  <a:pt x="1899" y="589"/>
                </a:lnTo>
                <a:lnTo>
                  <a:pt x="1891" y="591"/>
                </a:lnTo>
                <a:lnTo>
                  <a:pt x="1887" y="592"/>
                </a:lnTo>
                <a:lnTo>
                  <a:pt x="1883" y="592"/>
                </a:lnTo>
                <a:lnTo>
                  <a:pt x="1874" y="593"/>
                </a:lnTo>
                <a:close/>
                <a:moveTo>
                  <a:pt x="1888" y="559"/>
                </a:moveTo>
                <a:lnTo>
                  <a:pt x="1895" y="559"/>
                </a:lnTo>
                <a:lnTo>
                  <a:pt x="1902" y="557"/>
                </a:lnTo>
                <a:lnTo>
                  <a:pt x="1905" y="556"/>
                </a:lnTo>
                <a:lnTo>
                  <a:pt x="1908" y="554"/>
                </a:lnTo>
                <a:lnTo>
                  <a:pt x="1914" y="550"/>
                </a:lnTo>
                <a:lnTo>
                  <a:pt x="1916" y="547"/>
                </a:lnTo>
                <a:lnTo>
                  <a:pt x="1919" y="545"/>
                </a:lnTo>
                <a:lnTo>
                  <a:pt x="1922" y="539"/>
                </a:lnTo>
                <a:lnTo>
                  <a:pt x="1924" y="533"/>
                </a:lnTo>
                <a:lnTo>
                  <a:pt x="1924" y="530"/>
                </a:lnTo>
                <a:lnTo>
                  <a:pt x="1924" y="527"/>
                </a:lnTo>
                <a:lnTo>
                  <a:pt x="1924" y="508"/>
                </a:lnTo>
                <a:lnTo>
                  <a:pt x="1921" y="510"/>
                </a:lnTo>
                <a:lnTo>
                  <a:pt x="1915" y="511"/>
                </a:lnTo>
                <a:lnTo>
                  <a:pt x="1903" y="514"/>
                </a:lnTo>
                <a:lnTo>
                  <a:pt x="1890" y="516"/>
                </a:lnTo>
                <a:lnTo>
                  <a:pt x="1884" y="517"/>
                </a:lnTo>
                <a:lnTo>
                  <a:pt x="1879" y="518"/>
                </a:lnTo>
                <a:lnTo>
                  <a:pt x="1874" y="520"/>
                </a:lnTo>
                <a:lnTo>
                  <a:pt x="1870" y="523"/>
                </a:lnTo>
                <a:lnTo>
                  <a:pt x="1866" y="526"/>
                </a:lnTo>
                <a:lnTo>
                  <a:pt x="1864" y="530"/>
                </a:lnTo>
                <a:lnTo>
                  <a:pt x="1863" y="532"/>
                </a:lnTo>
                <a:lnTo>
                  <a:pt x="1862" y="534"/>
                </a:lnTo>
                <a:lnTo>
                  <a:pt x="1862" y="539"/>
                </a:lnTo>
                <a:lnTo>
                  <a:pt x="1862" y="543"/>
                </a:lnTo>
                <a:lnTo>
                  <a:pt x="1863" y="548"/>
                </a:lnTo>
                <a:lnTo>
                  <a:pt x="1865" y="549"/>
                </a:lnTo>
                <a:lnTo>
                  <a:pt x="1866" y="551"/>
                </a:lnTo>
                <a:lnTo>
                  <a:pt x="1869" y="554"/>
                </a:lnTo>
                <a:lnTo>
                  <a:pt x="1873" y="556"/>
                </a:lnTo>
                <a:lnTo>
                  <a:pt x="1875" y="557"/>
                </a:lnTo>
                <a:lnTo>
                  <a:pt x="1877" y="558"/>
                </a:lnTo>
                <a:lnTo>
                  <a:pt x="1882" y="559"/>
                </a:lnTo>
                <a:lnTo>
                  <a:pt x="1888" y="559"/>
                </a:lnTo>
                <a:close/>
                <a:moveTo>
                  <a:pt x="2063" y="590"/>
                </a:moveTo>
                <a:lnTo>
                  <a:pt x="2013" y="590"/>
                </a:lnTo>
                <a:lnTo>
                  <a:pt x="2013" y="354"/>
                </a:lnTo>
                <a:lnTo>
                  <a:pt x="2063" y="354"/>
                </a:lnTo>
                <a:lnTo>
                  <a:pt x="2063" y="590"/>
                </a:lnTo>
                <a:close/>
                <a:moveTo>
                  <a:pt x="2197" y="413"/>
                </a:moveTo>
                <a:lnTo>
                  <a:pt x="2197" y="450"/>
                </a:lnTo>
                <a:lnTo>
                  <a:pt x="2164" y="450"/>
                </a:lnTo>
                <a:lnTo>
                  <a:pt x="2164" y="535"/>
                </a:lnTo>
                <a:lnTo>
                  <a:pt x="2164" y="540"/>
                </a:lnTo>
                <a:lnTo>
                  <a:pt x="2165" y="544"/>
                </a:lnTo>
                <a:lnTo>
                  <a:pt x="2166" y="545"/>
                </a:lnTo>
                <a:lnTo>
                  <a:pt x="2167" y="547"/>
                </a:lnTo>
                <a:lnTo>
                  <a:pt x="2169" y="549"/>
                </a:lnTo>
                <a:lnTo>
                  <a:pt x="2171" y="551"/>
                </a:lnTo>
                <a:lnTo>
                  <a:pt x="2174" y="552"/>
                </a:lnTo>
                <a:lnTo>
                  <a:pt x="2177" y="552"/>
                </a:lnTo>
                <a:lnTo>
                  <a:pt x="2181" y="553"/>
                </a:lnTo>
                <a:lnTo>
                  <a:pt x="2188" y="552"/>
                </a:lnTo>
                <a:lnTo>
                  <a:pt x="2193" y="551"/>
                </a:lnTo>
                <a:lnTo>
                  <a:pt x="2201" y="587"/>
                </a:lnTo>
                <a:lnTo>
                  <a:pt x="2190" y="590"/>
                </a:lnTo>
                <a:lnTo>
                  <a:pt x="2183" y="591"/>
                </a:lnTo>
                <a:lnTo>
                  <a:pt x="2174" y="592"/>
                </a:lnTo>
                <a:lnTo>
                  <a:pt x="2168" y="592"/>
                </a:lnTo>
                <a:lnTo>
                  <a:pt x="2161" y="592"/>
                </a:lnTo>
                <a:lnTo>
                  <a:pt x="2156" y="591"/>
                </a:lnTo>
                <a:lnTo>
                  <a:pt x="2150" y="590"/>
                </a:lnTo>
                <a:lnTo>
                  <a:pt x="2145" y="588"/>
                </a:lnTo>
                <a:lnTo>
                  <a:pt x="2140" y="586"/>
                </a:lnTo>
                <a:lnTo>
                  <a:pt x="2135" y="583"/>
                </a:lnTo>
                <a:lnTo>
                  <a:pt x="2131" y="581"/>
                </a:lnTo>
                <a:lnTo>
                  <a:pt x="2127" y="577"/>
                </a:lnTo>
                <a:lnTo>
                  <a:pt x="2124" y="573"/>
                </a:lnTo>
                <a:lnTo>
                  <a:pt x="2121" y="569"/>
                </a:lnTo>
                <a:lnTo>
                  <a:pt x="2119" y="564"/>
                </a:lnTo>
                <a:lnTo>
                  <a:pt x="2117" y="559"/>
                </a:lnTo>
                <a:lnTo>
                  <a:pt x="2116" y="554"/>
                </a:lnTo>
                <a:lnTo>
                  <a:pt x="2115" y="548"/>
                </a:lnTo>
                <a:lnTo>
                  <a:pt x="2115" y="542"/>
                </a:lnTo>
                <a:lnTo>
                  <a:pt x="2115" y="450"/>
                </a:lnTo>
                <a:lnTo>
                  <a:pt x="2091" y="450"/>
                </a:lnTo>
                <a:lnTo>
                  <a:pt x="2091" y="413"/>
                </a:lnTo>
                <a:lnTo>
                  <a:pt x="2115" y="413"/>
                </a:lnTo>
                <a:lnTo>
                  <a:pt x="2115" y="371"/>
                </a:lnTo>
                <a:lnTo>
                  <a:pt x="2164" y="371"/>
                </a:lnTo>
                <a:lnTo>
                  <a:pt x="2164" y="413"/>
                </a:lnTo>
                <a:lnTo>
                  <a:pt x="2197" y="413"/>
                </a:lnTo>
                <a:close/>
                <a:moveTo>
                  <a:pt x="2304" y="593"/>
                </a:moveTo>
                <a:lnTo>
                  <a:pt x="2291" y="592"/>
                </a:lnTo>
                <a:lnTo>
                  <a:pt x="2285" y="591"/>
                </a:lnTo>
                <a:lnTo>
                  <a:pt x="2279" y="590"/>
                </a:lnTo>
                <a:lnTo>
                  <a:pt x="2268" y="587"/>
                </a:lnTo>
                <a:lnTo>
                  <a:pt x="2263" y="584"/>
                </a:lnTo>
                <a:lnTo>
                  <a:pt x="2258" y="582"/>
                </a:lnTo>
                <a:lnTo>
                  <a:pt x="2249" y="575"/>
                </a:lnTo>
                <a:lnTo>
                  <a:pt x="2245" y="572"/>
                </a:lnTo>
                <a:lnTo>
                  <a:pt x="2241" y="568"/>
                </a:lnTo>
                <a:lnTo>
                  <a:pt x="2234" y="559"/>
                </a:lnTo>
                <a:lnTo>
                  <a:pt x="2231" y="555"/>
                </a:lnTo>
                <a:lnTo>
                  <a:pt x="2228" y="550"/>
                </a:lnTo>
                <a:lnTo>
                  <a:pt x="2223" y="539"/>
                </a:lnTo>
                <a:lnTo>
                  <a:pt x="2221" y="533"/>
                </a:lnTo>
                <a:lnTo>
                  <a:pt x="2220" y="527"/>
                </a:lnTo>
                <a:lnTo>
                  <a:pt x="2219" y="521"/>
                </a:lnTo>
                <a:lnTo>
                  <a:pt x="2218" y="515"/>
                </a:lnTo>
                <a:lnTo>
                  <a:pt x="2218" y="509"/>
                </a:lnTo>
                <a:lnTo>
                  <a:pt x="2217" y="502"/>
                </a:lnTo>
                <a:lnTo>
                  <a:pt x="2218" y="495"/>
                </a:lnTo>
                <a:lnTo>
                  <a:pt x="2218" y="489"/>
                </a:lnTo>
                <a:lnTo>
                  <a:pt x="2219" y="482"/>
                </a:lnTo>
                <a:lnTo>
                  <a:pt x="2220" y="476"/>
                </a:lnTo>
                <a:lnTo>
                  <a:pt x="2223" y="465"/>
                </a:lnTo>
                <a:lnTo>
                  <a:pt x="2225" y="459"/>
                </a:lnTo>
                <a:lnTo>
                  <a:pt x="2228" y="454"/>
                </a:lnTo>
                <a:lnTo>
                  <a:pt x="2234" y="444"/>
                </a:lnTo>
                <a:lnTo>
                  <a:pt x="2237" y="440"/>
                </a:lnTo>
                <a:lnTo>
                  <a:pt x="2241" y="436"/>
                </a:lnTo>
                <a:lnTo>
                  <a:pt x="2245" y="432"/>
                </a:lnTo>
                <a:lnTo>
                  <a:pt x="2249" y="428"/>
                </a:lnTo>
                <a:lnTo>
                  <a:pt x="2253" y="425"/>
                </a:lnTo>
                <a:lnTo>
                  <a:pt x="2258" y="422"/>
                </a:lnTo>
                <a:lnTo>
                  <a:pt x="2263" y="419"/>
                </a:lnTo>
                <a:lnTo>
                  <a:pt x="2268" y="417"/>
                </a:lnTo>
                <a:lnTo>
                  <a:pt x="2274" y="415"/>
                </a:lnTo>
                <a:lnTo>
                  <a:pt x="2279" y="413"/>
                </a:lnTo>
                <a:lnTo>
                  <a:pt x="2285" y="412"/>
                </a:lnTo>
                <a:lnTo>
                  <a:pt x="2291" y="411"/>
                </a:lnTo>
                <a:lnTo>
                  <a:pt x="2304" y="411"/>
                </a:lnTo>
                <a:lnTo>
                  <a:pt x="2317" y="411"/>
                </a:lnTo>
                <a:lnTo>
                  <a:pt x="2323" y="412"/>
                </a:lnTo>
                <a:lnTo>
                  <a:pt x="2329" y="413"/>
                </a:lnTo>
                <a:lnTo>
                  <a:pt x="2340" y="417"/>
                </a:lnTo>
                <a:lnTo>
                  <a:pt x="2346" y="419"/>
                </a:lnTo>
                <a:lnTo>
                  <a:pt x="2351" y="422"/>
                </a:lnTo>
                <a:lnTo>
                  <a:pt x="2360" y="428"/>
                </a:lnTo>
                <a:lnTo>
                  <a:pt x="2364" y="432"/>
                </a:lnTo>
                <a:lnTo>
                  <a:pt x="2368" y="436"/>
                </a:lnTo>
                <a:lnTo>
                  <a:pt x="2375" y="444"/>
                </a:lnTo>
                <a:lnTo>
                  <a:pt x="2378" y="449"/>
                </a:lnTo>
                <a:lnTo>
                  <a:pt x="2381" y="454"/>
                </a:lnTo>
                <a:lnTo>
                  <a:pt x="2385" y="465"/>
                </a:lnTo>
                <a:lnTo>
                  <a:pt x="2387" y="470"/>
                </a:lnTo>
                <a:lnTo>
                  <a:pt x="2389" y="476"/>
                </a:lnTo>
                <a:lnTo>
                  <a:pt x="2390" y="482"/>
                </a:lnTo>
                <a:lnTo>
                  <a:pt x="2391" y="489"/>
                </a:lnTo>
                <a:lnTo>
                  <a:pt x="2391" y="495"/>
                </a:lnTo>
                <a:lnTo>
                  <a:pt x="2391" y="502"/>
                </a:lnTo>
                <a:lnTo>
                  <a:pt x="2391" y="509"/>
                </a:lnTo>
                <a:lnTo>
                  <a:pt x="2391" y="515"/>
                </a:lnTo>
                <a:lnTo>
                  <a:pt x="2390" y="521"/>
                </a:lnTo>
                <a:lnTo>
                  <a:pt x="2389" y="527"/>
                </a:lnTo>
                <a:lnTo>
                  <a:pt x="2385" y="539"/>
                </a:lnTo>
                <a:lnTo>
                  <a:pt x="2383" y="544"/>
                </a:lnTo>
                <a:lnTo>
                  <a:pt x="2381" y="550"/>
                </a:lnTo>
                <a:lnTo>
                  <a:pt x="2375" y="559"/>
                </a:lnTo>
                <a:lnTo>
                  <a:pt x="2372" y="564"/>
                </a:lnTo>
                <a:lnTo>
                  <a:pt x="2368" y="568"/>
                </a:lnTo>
                <a:lnTo>
                  <a:pt x="2364" y="572"/>
                </a:lnTo>
                <a:lnTo>
                  <a:pt x="2360" y="575"/>
                </a:lnTo>
                <a:lnTo>
                  <a:pt x="2355" y="579"/>
                </a:lnTo>
                <a:lnTo>
                  <a:pt x="2351" y="582"/>
                </a:lnTo>
                <a:lnTo>
                  <a:pt x="2346" y="584"/>
                </a:lnTo>
                <a:lnTo>
                  <a:pt x="2340" y="587"/>
                </a:lnTo>
                <a:lnTo>
                  <a:pt x="2335" y="589"/>
                </a:lnTo>
                <a:lnTo>
                  <a:pt x="2329" y="590"/>
                </a:lnTo>
                <a:lnTo>
                  <a:pt x="2323" y="591"/>
                </a:lnTo>
                <a:lnTo>
                  <a:pt x="2317" y="592"/>
                </a:lnTo>
                <a:lnTo>
                  <a:pt x="2304" y="593"/>
                </a:lnTo>
                <a:close/>
                <a:moveTo>
                  <a:pt x="2305" y="555"/>
                </a:moveTo>
                <a:lnTo>
                  <a:pt x="2309" y="555"/>
                </a:lnTo>
                <a:lnTo>
                  <a:pt x="2313" y="554"/>
                </a:lnTo>
                <a:lnTo>
                  <a:pt x="2317" y="553"/>
                </a:lnTo>
                <a:lnTo>
                  <a:pt x="2321" y="551"/>
                </a:lnTo>
                <a:lnTo>
                  <a:pt x="2324" y="549"/>
                </a:lnTo>
                <a:lnTo>
                  <a:pt x="2327" y="547"/>
                </a:lnTo>
                <a:lnTo>
                  <a:pt x="2330" y="544"/>
                </a:lnTo>
                <a:lnTo>
                  <a:pt x="2332" y="540"/>
                </a:lnTo>
                <a:lnTo>
                  <a:pt x="2334" y="536"/>
                </a:lnTo>
                <a:lnTo>
                  <a:pt x="2336" y="532"/>
                </a:lnTo>
                <a:lnTo>
                  <a:pt x="2338" y="527"/>
                </a:lnTo>
                <a:lnTo>
                  <a:pt x="2339" y="523"/>
                </a:lnTo>
                <a:lnTo>
                  <a:pt x="2341" y="513"/>
                </a:lnTo>
                <a:lnTo>
                  <a:pt x="2341" y="507"/>
                </a:lnTo>
                <a:lnTo>
                  <a:pt x="2342" y="502"/>
                </a:lnTo>
                <a:lnTo>
                  <a:pt x="2341" y="491"/>
                </a:lnTo>
                <a:lnTo>
                  <a:pt x="2339" y="480"/>
                </a:lnTo>
                <a:lnTo>
                  <a:pt x="2338" y="476"/>
                </a:lnTo>
                <a:lnTo>
                  <a:pt x="2336" y="471"/>
                </a:lnTo>
                <a:lnTo>
                  <a:pt x="2332" y="463"/>
                </a:lnTo>
                <a:lnTo>
                  <a:pt x="2330" y="460"/>
                </a:lnTo>
                <a:lnTo>
                  <a:pt x="2327" y="457"/>
                </a:lnTo>
                <a:lnTo>
                  <a:pt x="2324" y="454"/>
                </a:lnTo>
                <a:lnTo>
                  <a:pt x="2321" y="452"/>
                </a:lnTo>
                <a:lnTo>
                  <a:pt x="2317" y="450"/>
                </a:lnTo>
                <a:lnTo>
                  <a:pt x="2313" y="449"/>
                </a:lnTo>
                <a:lnTo>
                  <a:pt x="2309" y="448"/>
                </a:lnTo>
                <a:lnTo>
                  <a:pt x="2305" y="448"/>
                </a:lnTo>
                <a:lnTo>
                  <a:pt x="2300" y="448"/>
                </a:lnTo>
                <a:lnTo>
                  <a:pt x="2296" y="449"/>
                </a:lnTo>
                <a:lnTo>
                  <a:pt x="2292" y="450"/>
                </a:lnTo>
                <a:lnTo>
                  <a:pt x="2288" y="452"/>
                </a:lnTo>
                <a:lnTo>
                  <a:pt x="2285" y="454"/>
                </a:lnTo>
                <a:lnTo>
                  <a:pt x="2282" y="457"/>
                </a:lnTo>
                <a:lnTo>
                  <a:pt x="2279" y="460"/>
                </a:lnTo>
                <a:lnTo>
                  <a:pt x="2277" y="463"/>
                </a:lnTo>
                <a:lnTo>
                  <a:pt x="2272" y="471"/>
                </a:lnTo>
                <a:lnTo>
                  <a:pt x="2271" y="476"/>
                </a:lnTo>
                <a:lnTo>
                  <a:pt x="2270" y="480"/>
                </a:lnTo>
                <a:lnTo>
                  <a:pt x="2269" y="485"/>
                </a:lnTo>
                <a:lnTo>
                  <a:pt x="2268" y="491"/>
                </a:lnTo>
                <a:lnTo>
                  <a:pt x="2267" y="496"/>
                </a:lnTo>
                <a:lnTo>
                  <a:pt x="2267" y="502"/>
                </a:lnTo>
                <a:lnTo>
                  <a:pt x="2268" y="513"/>
                </a:lnTo>
                <a:lnTo>
                  <a:pt x="2270" y="523"/>
                </a:lnTo>
                <a:lnTo>
                  <a:pt x="2271" y="527"/>
                </a:lnTo>
                <a:lnTo>
                  <a:pt x="2272" y="532"/>
                </a:lnTo>
                <a:lnTo>
                  <a:pt x="2274" y="536"/>
                </a:lnTo>
                <a:lnTo>
                  <a:pt x="2277" y="540"/>
                </a:lnTo>
                <a:lnTo>
                  <a:pt x="2279" y="544"/>
                </a:lnTo>
                <a:lnTo>
                  <a:pt x="2282" y="547"/>
                </a:lnTo>
                <a:lnTo>
                  <a:pt x="2285" y="549"/>
                </a:lnTo>
                <a:lnTo>
                  <a:pt x="2288" y="551"/>
                </a:lnTo>
                <a:lnTo>
                  <a:pt x="2292" y="553"/>
                </a:lnTo>
                <a:lnTo>
                  <a:pt x="2296" y="554"/>
                </a:lnTo>
                <a:lnTo>
                  <a:pt x="2300" y="555"/>
                </a:lnTo>
                <a:lnTo>
                  <a:pt x="2305" y="555"/>
                </a:lnTo>
                <a:close/>
                <a:moveTo>
                  <a:pt x="2539" y="512"/>
                </a:moveTo>
                <a:lnTo>
                  <a:pt x="2430" y="512"/>
                </a:lnTo>
                <a:lnTo>
                  <a:pt x="2430" y="473"/>
                </a:lnTo>
                <a:lnTo>
                  <a:pt x="2539" y="473"/>
                </a:lnTo>
                <a:lnTo>
                  <a:pt x="2539" y="512"/>
                </a:lnTo>
                <a:close/>
                <a:moveTo>
                  <a:pt x="2695" y="514"/>
                </a:moveTo>
                <a:lnTo>
                  <a:pt x="2695" y="413"/>
                </a:lnTo>
                <a:lnTo>
                  <a:pt x="2744" y="413"/>
                </a:lnTo>
                <a:lnTo>
                  <a:pt x="2744" y="590"/>
                </a:lnTo>
                <a:lnTo>
                  <a:pt x="2697" y="590"/>
                </a:lnTo>
                <a:lnTo>
                  <a:pt x="2697" y="558"/>
                </a:lnTo>
                <a:lnTo>
                  <a:pt x="2693" y="565"/>
                </a:lnTo>
                <a:lnTo>
                  <a:pt x="2688" y="572"/>
                </a:lnTo>
                <a:lnTo>
                  <a:pt x="2682" y="577"/>
                </a:lnTo>
                <a:lnTo>
                  <a:pt x="2675" y="583"/>
                </a:lnTo>
                <a:lnTo>
                  <a:pt x="2672" y="585"/>
                </a:lnTo>
                <a:lnTo>
                  <a:pt x="2668" y="587"/>
                </a:lnTo>
                <a:lnTo>
                  <a:pt x="2666" y="588"/>
                </a:lnTo>
                <a:lnTo>
                  <a:pt x="2664" y="588"/>
                </a:lnTo>
                <a:lnTo>
                  <a:pt x="2660" y="590"/>
                </a:lnTo>
                <a:lnTo>
                  <a:pt x="2651" y="591"/>
                </a:lnTo>
                <a:lnTo>
                  <a:pt x="2647" y="592"/>
                </a:lnTo>
                <a:lnTo>
                  <a:pt x="2642" y="592"/>
                </a:lnTo>
                <a:lnTo>
                  <a:pt x="2635" y="592"/>
                </a:lnTo>
                <a:lnTo>
                  <a:pt x="2629" y="591"/>
                </a:lnTo>
                <a:lnTo>
                  <a:pt x="2623" y="589"/>
                </a:lnTo>
                <a:lnTo>
                  <a:pt x="2618" y="588"/>
                </a:lnTo>
                <a:lnTo>
                  <a:pt x="2612" y="585"/>
                </a:lnTo>
                <a:lnTo>
                  <a:pt x="2607" y="582"/>
                </a:lnTo>
                <a:lnTo>
                  <a:pt x="2603" y="578"/>
                </a:lnTo>
                <a:lnTo>
                  <a:pt x="2598" y="574"/>
                </a:lnTo>
                <a:lnTo>
                  <a:pt x="2596" y="572"/>
                </a:lnTo>
                <a:lnTo>
                  <a:pt x="2595" y="570"/>
                </a:lnTo>
                <a:lnTo>
                  <a:pt x="2591" y="564"/>
                </a:lnTo>
                <a:lnTo>
                  <a:pt x="2588" y="559"/>
                </a:lnTo>
                <a:lnTo>
                  <a:pt x="2587" y="556"/>
                </a:lnTo>
                <a:lnTo>
                  <a:pt x="2586" y="553"/>
                </a:lnTo>
                <a:lnTo>
                  <a:pt x="2584" y="547"/>
                </a:lnTo>
                <a:lnTo>
                  <a:pt x="2583" y="540"/>
                </a:lnTo>
                <a:lnTo>
                  <a:pt x="2582" y="533"/>
                </a:lnTo>
                <a:lnTo>
                  <a:pt x="2582" y="525"/>
                </a:lnTo>
                <a:lnTo>
                  <a:pt x="2582" y="413"/>
                </a:lnTo>
                <a:lnTo>
                  <a:pt x="2631" y="413"/>
                </a:lnTo>
                <a:lnTo>
                  <a:pt x="2631" y="517"/>
                </a:lnTo>
                <a:lnTo>
                  <a:pt x="2631" y="524"/>
                </a:lnTo>
                <a:lnTo>
                  <a:pt x="2633" y="531"/>
                </a:lnTo>
                <a:lnTo>
                  <a:pt x="2636" y="536"/>
                </a:lnTo>
                <a:lnTo>
                  <a:pt x="2637" y="539"/>
                </a:lnTo>
                <a:lnTo>
                  <a:pt x="2639" y="541"/>
                </a:lnTo>
                <a:lnTo>
                  <a:pt x="2644" y="545"/>
                </a:lnTo>
                <a:lnTo>
                  <a:pt x="2646" y="547"/>
                </a:lnTo>
                <a:lnTo>
                  <a:pt x="2649" y="548"/>
                </a:lnTo>
                <a:lnTo>
                  <a:pt x="2655" y="550"/>
                </a:lnTo>
                <a:lnTo>
                  <a:pt x="2658" y="550"/>
                </a:lnTo>
                <a:lnTo>
                  <a:pt x="2661" y="551"/>
                </a:lnTo>
                <a:lnTo>
                  <a:pt x="2668" y="550"/>
                </a:lnTo>
                <a:lnTo>
                  <a:pt x="2674" y="548"/>
                </a:lnTo>
                <a:lnTo>
                  <a:pt x="2680" y="545"/>
                </a:lnTo>
                <a:lnTo>
                  <a:pt x="2685" y="541"/>
                </a:lnTo>
                <a:lnTo>
                  <a:pt x="2687" y="539"/>
                </a:lnTo>
                <a:lnTo>
                  <a:pt x="2689" y="536"/>
                </a:lnTo>
                <a:lnTo>
                  <a:pt x="2693" y="530"/>
                </a:lnTo>
                <a:lnTo>
                  <a:pt x="2695" y="523"/>
                </a:lnTo>
                <a:lnTo>
                  <a:pt x="2695" y="519"/>
                </a:lnTo>
                <a:lnTo>
                  <a:pt x="2695" y="514"/>
                </a:lnTo>
                <a:close/>
                <a:moveTo>
                  <a:pt x="2834" y="487"/>
                </a:moveTo>
                <a:lnTo>
                  <a:pt x="2834" y="590"/>
                </a:lnTo>
                <a:lnTo>
                  <a:pt x="2785" y="590"/>
                </a:lnTo>
                <a:lnTo>
                  <a:pt x="2785" y="413"/>
                </a:lnTo>
                <a:lnTo>
                  <a:pt x="2832" y="413"/>
                </a:lnTo>
                <a:lnTo>
                  <a:pt x="2832" y="444"/>
                </a:lnTo>
                <a:lnTo>
                  <a:pt x="2837" y="437"/>
                </a:lnTo>
                <a:lnTo>
                  <a:pt x="2842" y="430"/>
                </a:lnTo>
                <a:lnTo>
                  <a:pt x="2847" y="425"/>
                </a:lnTo>
                <a:lnTo>
                  <a:pt x="2854" y="420"/>
                </a:lnTo>
                <a:lnTo>
                  <a:pt x="2861" y="416"/>
                </a:lnTo>
                <a:lnTo>
                  <a:pt x="2865" y="414"/>
                </a:lnTo>
                <a:lnTo>
                  <a:pt x="2869" y="413"/>
                </a:lnTo>
                <a:lnTo>
                  <a:pt x="2878" y="411"/>
                </a:lnTo>
                <a:lnTo>
                  <a:pt x="2882" y="411"/>
                </a:lnTo>
                <a:lnTo>
                  <a:pt x="2887" y="411"/>
                </a:lnTo>
                <a:lnTo>
                  <a:pt x="2894" y="411"/>
                </a:lnTo>
                <a:lnTo>
                  <a:pt x="2900" y="412"/>
                </a:lnTo>
                <a:lnTo>
                  <a:pt x="2906" y="413"/>
                </a:lnTo>
                <a:lnTo>
                  <a:pt x="2912" y="415"/>
                </a:lnTo>
                <a:lnTo>
                  <a:pt x="2917" y="418"/>
                </a:lnTo>
                <a:lnTo>
                  <a:pt x="2922" y="421"/>
                </a:lnTo>
                <a:lnTo>
                  <a:pt x="2927" y="424"/>
                </a:lnTo>
                <a:lnTo>
                  <a:pt x="2932" y="428"/>
                </a:lnTo>
                <a:lnTo>
                  <a:pt x="2935" y="433"/>
                </a:lnTo>
                <a:lnTo>
                  <a:pt x="2939" y="438"/>
                </a:lnTo>
                <a:lnTo>
                  <a:pt x="2942" y="444"/>
                </a:lnTo>
                <a:lnTo>
                  <a:pt x="2943" y="446"/>
                </a:lnTo>
                <a:lnTo>
                  <a:pt x="2944" y="449"/>
                </a:lnTo>
                <a:lnTo>
                  <a:pt x="2946" y="456"/>
                </a:lnTo>
                <a:lnTo>
                  <a:pt x="2947" y="462"/>
                </a:lnTo>
                <a:lnTo>
                  <a:pt x="2948" y="470"/>
                </a:lnTo>
                <a:lnTo>
                  <a:pt x="2948" y="477"/>
                </a:lnTo>
                <a:lnTo>
                  <a:pt x="2948" y="590"/>
                </a:lnTo>
                <a:lnTo>
                  <a:pt x="2899" y="590"/>
                </a:lnTo>
                <a:lnTo>
                  <a:pt x="2899" y="486"/>
                </a:lnTo>
                <a:lnTo>
                  <a:pt x="2899" y="478"/>
                </a:lnTo>
                <a:lnTo>
                  <a:pt x="2898" y="475"/>
                </a:lnTo>
                <a:lnTo>
                  <a:pt x="2897" y="471"/>
                </a:lnTo>
                <a:lnTo>
                  <a:pt x="2895" y="466"/>
                </a:lnTo>
                <a:lnTo>
                  <a:pt x="2893" y="463"/>
                </a:lnTo>
                <a:lnTo>
                  <a:pt x="2891" y="461"/>
                </a:lnTo>
                <a:lnTo>
                  <a:pt x="2886" y="457"/>
                </a:lnTo>
                <a:lnTo>
                  <a:pt x="2884" y="455"/>
                </a:lnTo>
                <a:lnTo>
                  <a:pt x="2881" y="454"/>
                </a:lnTo>
                <a:lnTo>
                  <a:pt x="2875" y="452"/>
                </a:lnTo>
                <a:lnTo>
                  <a:pt x="2871" y="451"/>
                </a:lnTo>
                <a:lnTo>
                  <a:pt x="2868" y="451"/>
                </a:lnTo>
                <a:lnTo>
                  <a:pt x="2861" y="452"/>
                </a:lnTo>
                <a:lnTo>
                  <a:pt x="2854" y="454"/>
                </a:lnTo>
                <a:lnTo>
                  <a:pt x="2851" y="455"/>
                </a:lnTo>
                <a:lnTo>
                  <a:pt x="2849" y="457"/>
                </a:lnTo>
                <a:lnTo>
                  <a:pt x="2846" y="459"/>
                </a:lnTo>
                <a:lnTo>
                  <a:pt x="2844" y="461"/>
                </a:lnTo>
                <a:lnTo>
                  <a:pt x="2842" y="463"/>
                </a:lnTo>
                <a:lnTo>
                  <a:pt x="2840" y="466"/>
                </a:lnTo>
                <a:lnTo>
                  <a:pt x="2838" y="469"/>
                </a:lnTo>
                <a:lnTo>
                  <a:pt x="2837" y="472"/>
                </a:lnTo>
                <a:lnTo>
                  <a:pt x="2835" y="479"/>
                </a:lnTo>
                <a:lnTo>
                  <a:pt x="2834" y="483"/>
                </a:lnTo>
                <a:lnTo>
                  <a:pt x="2834" y="487"/>
                </a:lnTo>
                <a:close/>
                <a:moveTo>
                  <a:pt x="3014" y="390"/>
                </a:moveTo>
                <a:lnTo>
                  <a:pt x="3008" y="390"/>
                </a:lnTo>
                <a:lnTo>
                  <a:pt x="3004" y="388"/>
                </a:lnTo>
                <a:lnTo>
                  <a:pt x="2999" y="386"/>
                </a:lnTo>
                <a:lnTo>
                  <a:pt x="2995" y="383"/>
                </a:lnTo>
                <a:lnTo>
                  <a:pt x="2992" y="379"/>
                </a:lnTo>
                <a:lnTo>
                  <a:pt x="2989" y="375"/>
                </a:lnTo>
                <a:lnTo>
                  <a:pt x="2988" y="370"/>
                </a:lnTo>
                <a:lnTo>
                  <a:pt x="2987" y="365"/>
                </a:lnTo>
                <a:lnTo>
                  <a:pt x="2988" y="360"/>
                </a:lnTo>
                <a:lnTo>
                  <a:pt x="2989" y="356"/>
                </a:lnTo>
                <a:lnTo>
                  <a:pt x="2992" y="352"/>
                </a:lnTo>
                <a:lnTo>
                  <a:pt x="2995" y="348"/>
                </a:lnTo>
                <a:lnTo>
                  <a:pt x="2999" y="345"/>
                </a:lnTo>
                <a:lnTo>
                  <a:pt x="3004" y="342"/>
                </a:lnTo>
                <a:lnTo>
                  <a:pt x="3008" y="341"/>
                </a:lnTo>
                <a:lnTo>
                  <a:pt x="3014" y="341"/>
                </a:lnTo>
                <a:lnTo>
                  <a:pt x="3019" y="341"/>
                </a:lnTo>
                <a:lnTo>
                  <a:pt x="3024" y="342"/>
                </a:lnTo>
                <a:lnTo>
                  <a:pt x="3028" y="345"/>
                </a:lnTo>
                <a:lnTo>
                  <a:pt x="3032" y="348"/>
                </a:lnTo>
                <a:lnTo>
                  <a:pt x="3036" y="352"/>
                </a:lnTo>
                <a:lnTo>
                  <a:pt x="3038" y="356"/>
                </a:lnTo>
                <a:lnTo>
                  <a:pt x="3040" y="360"/>
                </a:lnTo>
                <a:lnTo>
                  <a:pt x="3040" y="365"/>
                </a:lnTo>
                <a:lnTo>
                  <a:pt x="3040" y="370"/>
                </a:lnTo>
                <a:lnTo>
                  <a:pt x="3038" y="375"/>
                </a:lnTo>
                <a:lnTo>
                  <a:pt x="3036" y="379"/>
                </a:lnTo>
                <a:lnTo>
                  <a:pt x="3032" y="383"/>
                </a:lnTo>
                <a:lnTo>
                  <a:pt x="3028" y="386"/>
                </a:lnTo>
                <a:lnTo>
                  <a:pt x="3024" y="388"/>
                </a:lnTo>
                <a:lnTo>
                  <a:pt x="3019" y="390"/>
                </a:lnTo>
                <a:lnTo>
                  <a:pt x="3014" y="390"/>
                </a:lnTo>
                <a:close/>
                <a:moveTo>
                  <a:pt x="2989" y="413"/>
                </a:moveTo>
                <a:lnTo>
                  <a:pt x="3038" y="413"/>
                </a:lnTo>
                <a:lnTo>
                  <a:pt x="3038" y="590"/>
                </a:lnTo>
                <a:lnTo>
                  <a:pt x="2989" y="590"/>
                </a:lnTo>
                <a:lnTo>
                  <a:pt x="2989" y="413"/>
                </a:lnTo>
                <a:close/>
                <a:moveTo>
                  <a:pt x="3242" y="413"/>
                </a:moveTo>
                <a:lnTo>
                  <a:pt x="3180" y="590"/>
                </a:lnTo>
                <a:lnTo>
                  <a:pt x="3125" y="590"/>
                </a:lnTo>
                <a:lnTo>
                  <a:pt x="3063" y="413"/>
                </a:lnTo>
                <a:lnTo>
                  <a:pt x="3115" y="413"/>
                </a:lnTo>
                <a:lnTo>
                  <a:pt x="3151" y="539"/>
                </a:lnTo>
                <a:lnTo>
                  <a:pt x="3190" y="413"/>
                </a:lnTo>
                <a:lnTo>
                  <a:pt x="3242" y="413"/>
                </a:lnTo>
                <a:close/>
                <a:moveTo>
                  <a:pt x="3340" y="593"/>
                </a:moveTo>
                <a:lnTo>
                  <a:pt x="3333" y="593"/>
                </a:lnTo>
                <a:lnTo>
                  <a:pt x="3327" y="592"/>
                </a:lnTo>
                <a:lnTo>
                  <a:pt x="3315" y="590"/>
                </a:lnTo>
                <a:lnTo>
                  <a:pt x="3309" y="589"/>
                </a:lnTo>
                <a:lnTo>
                  <a:pt x="3303" y="587"/>
                </a:lnTo>
                <a:lnTo>
                  <a:pt x="3293" y="582"/>
                </a:lnTo>
                <a:lnTo>
                  <a:pt x="3288" y="579"/>
                </a:lnTo>
                <a:lnTo>
                  <a:pt x="3284" y="576"/>
                </a:lnTo>
                <a:lnTo>
                  <a:pt x="3279" y="572"/>
                </a:lnTo>
                <a:lnTo>
                  <a:pt x="3276" y="569"/>
                </a:lnTo>
                <a:lnTo>
                  <a:pt x="3269" y="560"/>
                </a:lnTo>
                <a:lnTo>
                  <a:pt x="3266" y="555"/>
                </a:lnTo>
                <a:lnTo>
                  <a:pt x="3263" y="550"/>
                </a:lnTo>
                <a:lnTo>
                  <a:pt x="3258" y="540"/>
                </a:lnTo>
                <a:lnTo>
                  <a:pt x="3256" y="534"/>
                </a:lnTo>
                <a:lnTo>
                  <a:pt x="3255" y="528"/>
                </a:lnTo>
                <a:lnTo>
                  <a:pt x="3254" y="522"/>
                </a:lnTo>
                <a:lnTo>
                  <a:pt x="3253" y="516"/>
                </a:lnTo>
                <a:lnTo>
                  <a:pt x="3252" y="509"/>
                </a:lnTo>
                <a:lnTo>
                  <a:pt x="3252" y="502"/>
                </a:lnTo>
                <a:lnTo>
                  <a:pt x="3252" y="495"/>
                </a:lnTo>
                <a:lnTo>
                  <a:pt x="3253" y="489"/>
                </a:lnTo>
                <a:lnTo>
                  <a:pt x="3254" y="483"/>
                </a:lnTo>
                <a:lnTo>
                  <a:pt x="3255" y="477"/>
                </a:lnTo>
                <a:lnTo>
                  <a:pt x="3258" y="465"/>
                </a:lnTo>
                <a:lnTo>
                  <a:pt x="3260" y="459"/>
                </a:lnTo>
                <a:lnTo>
                  <a:pt x="3263" y="454"/>
                </a:lnTo>
                <a:lnTo>
                  <a:pt x="3269" y="445"/>
                </a:lnTo>
                <a:lnTo>
                  <a:pt x="3272" y="440"/>
                </a:lnTo>
                <a:lnTo>
                  <a:pt x="3275" y="436"/>
                </a:lnTo>
                <a:lnTo>
                  <a:pt x="3279" y="432"/>
                </a:lnTo>
                <a:lnTo>
                  <a:pt x="3283" y="428"/>
                </a:lnTo>
                <a:lnTo>
                  <a:pt x="3293" y="422"/>
                </a:lnTo>
                <a:lnTo>
                  <a:pt x="3297" y="419"/>
                </a:lnTo>
                <a:lnTo>
                  <a:pt x="3303" y="417"/>
                </a:lnTo>
                <a:lnTo>
                  <a:pt x="3308" y="415"/>
                </a:lnTo>
                <a:lnTo>
                  <a:pt x="3314" y="413"/>
                </a:lnTo>
                <a:lnTo>
                  <a:pt x="3319" y="412"/>
                </a:lnTo>
                <a:lnTo>
                  <a:pt x="3325" y="411"/>
                </a:lnTo>
                <a:lnTo>
                  <a:pt x="3338" y="411"/>
                </a:lnTo>
                <a:lnTo>
                  <a:pt x="3349" y="411"/>
                </a:lnTo>
                <a:lnTo>
                  <a:pt x="3360" y="413"/>
                </a:lnTo>
                <a:lnTo>
                  <a:pt x="3365" y="414"/>
                </a:lnTo>
                <a:lnTo>
                  <a:pt x="3370" y="416"/>
                </a:lnTo>
                <a:lnTo>
                  <a:pt x="3380" y="421"/>
                </a:lnTo>
                <a:lnTo>
                  <a:pt x="3389" y="426"/>
                </a:lnTo>
                <a:lnTo>
                  <a:pt x="3393" y="429"/>
                </a:lnTo>
                <a:lnTo>
                  <a:pt x="3397" y="433"/>
                </a:lnTo>
                <a:lnTo>
                  <a:pt x="3404" y="441"/>
                </a:lnTo>
                <a:lnTo>
                  <a:pt x="3407" y="446"/>
                </a:lnTo>
                <a:lnTo>
                  <a:pt x="3410" y="450"/>
                </a:lnTo>
                <a:lnTo>
                  <a:pt x="3412" y="456"/>
                </a:lnTo>
                <a:lnTo>
                  <a:pt x="3415" y="461"/>
                </a:lnTo>
                <a:lnTo>
                  <a:pt x="3417" y="467"/>
                </a:lnTo>
                <a:lnTo>
                  <a:pt x="3418" y="473"/>
                </a:lnTo>
                <a:lnTo>
                  <a:pt x="3419" y="479"/>
                </a:lnTo>
                <a:lnTo>
                  <a:pt x="3420" y="486"/>
                </a:lnTo>
                <a:lnTo>
                  <a:pt x="3421" y="493"/>
                </a:lnTo>
                <a:lnTo>
                  <a:pt x="3421" y="500"/>
                </a:lnTo>
                <a:lnTo>
                  <a:pt x="3421" y="514"/>
                </a:lnTo>
                <a:lnTo>
                  <a:pt x="3301" y="514"/>
                </a:lnTo>
                <a:lnTo>
                  <a:pt x="3301" y="519"/>
                </a:lnTo>
                <a:lnTo>
                  <a:pt x="3301" y="523"/>
                </a:lnTo>
                <a:lnTo>
                  <a:pt x="3302" y="528"/>
                </a:lnTo>
                <a:lnTo>
                  <a:pt x="3303" y="532"/>
                </a:lnTo>
                <a:lnTo>
                  <a:pt x="3307" y="539"/>
                </a:lnTo>
                <a:lnTo>
                  <a:pt x="3309" y="542"/>
                </a:lnTo>
                <a:lnTo>
                  <a:pt x="3311" y="545"/>
                </a:lnTo>
                <a:lnTo>
                  <a:pt x="3314" y="548"/>
                </a:lnTo>
                <a:lnTo>
                  <a:pt x="3317" y="550"/>
                </a:lnTo>
                <a:lnTo>
                  <a:pt x="3321" y="552"/>
                </a:lnTo>
                <a:lnTo>
                  <a:pt x="3324" y="554"/>
                </a:lnTo>
                <a:lnTo>
                  <a:pt x="3328" y="555"/>
                </a:lnTo>
                <a:lnTo>
                  <a:pt x="3332" y="556"/>
                </a:lnTo>
                <a:lnTo>
                  <a:pt x="3341" y="557"/>
                </a:lnTo>
                <a:lnTo>
                  <a:pt x="3347" y="556"/>
                </a:lnTo>
                <a:lnTo>
                  <a:pt x="3352" y="555"/>
                </a:lnTo>
                <a:lnTo>
                  <a:pt x="3357" y="554"/>
                </a:lnTo>
                <a:lnTo>
                  <a:pt x="3362" y="551"/>
                </a:lnTo>
                <a:lnTo>
                  <a:pt x="3364" y="550"/>
                </a:lnTo>
                <a:lnTo>
                  <a:pt x="3366" y="548"/>
                </a:lnTo>
                <a:lnTo>
                  <a:pt x="3370" y="545"/>
                </a:lnTo>
                <a:lnTo>
                  <a:pt x="3372" y="541"/>
                </a:lnTo>
                <a:lnTo>
                  <a:pt x="3375" y="536"/>
                </a:lnTo>
                <a:lnTo>
                  <a:pt x="3420" y="539"/>
                </a:lnTo>
                <a:lnTo>
                  <a:pt x="3418" y="545"/>
                </a:lnTo>
                <a:lnTo>
                  <a:pt x="3416" y="551"/>
                </a:lnTo>
                <a:lnTo>
                  <a:pt x="3414" y="556"/>
                </a:lnTo>
                <a:lnTo>
                  <a:pt x="3411" y="561"/>
                </a:lnTo>
                <a:lnTo>
                  <a:pt x="3407" y="566"/>
                </a:lnTo>
                <a:lnTo>
                  <a:pt x="3403" y="570"/>
                </a:lnTo>
                <a:lnTo>
                  <a:pt x="3399" y="575"/>
                </a:lnTo>
                <a:lnTo>
                  <a:pt x="3394" y="578"/>
                </a:lnTo>
                <a:lnTo>
                  <a:pt x="3388" y="582"/>
                </a:lnTo>
                <a:lnTo>
                  <a:pt x="3382" y="585"/>
                </a:lnTo>
                <a:lnTo>
                  <a:pt x="3376" y="587"/>
                </a:lnTo>
                <a:lnTo>
                  <a:pt x="3370" y="589"/>
                </a:lnTo>
                <a:lnTo>
                  <a:pt x="3366" y="590"/>
                </a:lnTo>
                <a:lnTo>
                  <a:pt x="3363" y="591"/>
                </a:lnTo>
                <a:lnTo>
                  <a:pt x="3355" y="592"/>
                </a:lnTo>
                <a:lnTo>
                  <a:pt x="3348" y="593"/>
                </a:lnTo>
                <a:lnTo>
                  <a:pt x="3340" y="593"/>
                </a:lnTo>
                <a:close/>
                <a:moveTo>
                  <a:pt x="3301" y="483"/>
                </a:moveTo>
                <a:lnTo>
                  <a:pt x="3375" y="483"/>
                </a:lnTo>
                <a:lnTo>
                  <a:pt x="3375" y="480"/>
                </a:lnTo>
                <a:lnTo>
                  <a:pt x="3374" y="476"/>
                </a:lnTo>
                <a:lnTo>
                  <a:pt x="3373" y="472"/>
                </a:lnTo>
                <a:lnTo>
                  <a:pt x="3372" y="469"/>
                </a:lnTo>
                <a:lnTo>
                  <a:pt x="3371" y="466"/>
                </a:lnTo>
                <a:lnTo>
                  <a:pt x="3369" y="463"/>
                </a:lnTo>
                <a:lnTo>
                  <a:pt x="3367" y="460"/>
                </a:lnTo>
                <a:lnTo>
                  <a:pt x="3365" y="457"/>
                </a:lnTo>
                <a:lnTo>
                  <a:pt x="3359" y="453"/>
                </a:lnTo>
                <a:lnTo>
                  <a:pt x="3353" y="450"/>
                </a:lnTo>
                <a:lnTo>
                  <a:pt x="3346" y="448"/>
                </a:lnTo>
                <a:lnTo>
                  <a:pt x="3339" y="447"/>
                </a:lnTo>
                <a:lnTo>
                  <a:pt x="3331" y="448"/>
                </a:lnTo>
                <a:lnTo>
                  <a:pt x="3327" y="449"/>
                </a:lnTo>
                <a:lnTo>
                  <a:pt x="3324" y="450"/>
                </a:lnTo>
                <a:lnTo>
                  <a:pt x="3317" y="453"/>
                </a:lnTo>
                <a:lnTo>
                  <a:pt x="3315" y="455"/>
                </a:lnTo>
                <a:lnTo>
                  <a:pt x="3312" y="458"/>
                </a:lnTo>
                <a:lnTo>
                  <a:pt x="3307" y="463"/>
                </a:lnTo>
                <a:lnTo>
                  <a:pt x="3304" y="470"/>
                </a:lnTo>
                <a:lnTo>
                  <a:pt x="3303" y="473"/>
                </a:lnTo>
                <a:lnTo>
                  <a:pt x="3302" y="476"/>
                </a:lnTo>
                <a:lnTo>
                  <a:pt x="3301" y="483"/>
                </a:lnTo>
                <a:close/>
                <a:moveTo>
                  <a:pt x="3456" y="590"/>
                </a:moveTo>
                <a:lnTo>
                  <a:pt x="3456" y="413"/>
                </a:lnTo>
                <a:lnTo>
                  <a:pt x="3503" y="413"/>
                </a:lnTo>
                <a:lnTo>
                  <a:pt x="3503" y="444"/>
                </a:lnTo>
                <a:lnTo>
                  <a:pt x="3507" y="436"/>
                </a:lnTo>
                <a:lnTo>
                  <a:pt x="3511" y="429"/>
                </a:lnTo>
                <a:lnTo>
                  <a:pt x="3516" y="424"/>
                </a:lnTo>
                <a:lnTo>
                  <a:pt x="3521" y="419"/>
                </a:lnTo>
                <a:lnTo>
                  <a:pt x="3524" y="417"/>
                </a:lnTo>
                <a:lnTo>
                  <a:pt x="3527" y="415"/>
                </a:lnTo>
                <a:lnTo>
                  <a:pt x="3534" y="413"/>
                </a:lnTo>
                <a:lnTo>
                  <a:pt x="3540" y="411"/>
                </a:lnTo>
                <a:lnTo>
                  <a:pt x="3548" y="410"/>
                </a:lnTo>
                <a:lnTo>
                  <a:pt x="3556" y="411"/>
                </a:lnTo>
                <a:lnTo>
                  <a:pt x="3563" y="412"/>
                </a:lnTo>
                <a:lnTo>
                  <a:pt x="3563" y="456"/>
                </a:lnTo>
                <a:lnTo>
                  <a:pt x="3559" y="455"/>
                </a:lnTo>
                <a:lnTo>
                  <a:pt x="3554" y="454"/>
                </a:lnTo>
                <a:lnTo>
                  <a:pt x="3542" y="453"/>
                </a:lnTo>
                <a:lnTo>
                  <a:pt x="3535" y="454"/>
                </a:lnTo>
                <a:lnTo>
                  <a:pt x="3531" y="454"/>
                </a:lnTo>
                <a:lnTo>
                  <a:pt x="3528" y="456"/>
                </a:lnTo>
                <a:lnTo>
                  <a:pt x="3524" y="457"/>
                </a:lnTo>
                <a:lnTo>
                  <a:pt x="3521" y="459"/>
                </a:lnTo>
                <a:lnTo>
                  <a:pt x="3518" y="461"/>
                </a:lnTo>
                <a:lnTo>
                  <a:pt x="3515" y="463"/>
                </a:lnTo>
                <a:lnTo>
                  <a:pt x="3511" y="469"/>
                </a:lnTo>
                <a:lnTo>
                  <a:pt x="3509" y="472"/>
                </a:lnTo>
                <a:lnTo>
                  <a:pt x="3508" y="475"/>
                </a:lnTo>
                <a:lnTo>
                  <a:pt x="3506" y="478"/>
                </a:lnTo>
                <a:lnTo>
                  <a:pt x="3506" y="482"/>
                </a:lnTo>
                <a:lnTo>
                  <a:pt x="3505" y="486"/>
                </a:lnTo>
                <a:lnTo>
                  <a:pt x="3505" y="490"/>
                </a:lnTo>
                <a:lnTo>
                  <a:pt x="3505" y="590"/>
                </a:lnTo>
                <a:lnTo>
                  <a:pt x="3456" y="590"/>
                </a:lnTo>
                <a:close/>
                <a:moveTo>
                  <a:pt x="3736" y="463"/>
                </a:moveTo>
                <a:lnTo>
                  <a:pt x="3692" y="466"/>
                </a:lnTo>
                <a:lnTo>
                  <a:pt x="3690" y="462"/>
                </a:lnTo>
                <a:lnTo>
                  <a:pt x="3688" y="458"/>
                </a:lnTo>
                <a:lnTo>
                  <a:pt x="3686" y="455"/>
                </a:lnTo>
                <a:lnTo>
                  <a:pt x="3682" y="451"/>
                </a:lnTo>
                <a:lnTo>
                  <a:pt x="3678" y="449"/>
                </a:lnTo>
                <a:lnTo>
                  <a:pt x="3673" y="447"/>
                </a:lnTo>
                <a:lnTo>
                  <a:pt x="3668" y="446"/>
                </a:lnTo>
                <a:lnTo>
                  <a:pt x="3662" y="445"/>
                </a:lnTo>
                <a:lnTo>
                  <a:pt x="3656" y="446"/>
                </a:lnTo>
                <a:lnTo>
                  <a:pt x="3651" y="447"/>
                </a:lnTo>
                <a:lnTo>
                  <a:pt x="3647" y="448"/>
                </a:lnTo>
                <a:lnTo>
                  <a:pt x="3643" y="450"/>
                </a:lnTo>
                <a:lnTo>
                  <a:pt x="3639" y="453"/>
                </a:lnTo>
                <a:lnTo>
                  <a:pt x="3637" y="456"/>
                </a:lnTo>
                <a:lnTo>
                  <a:pt x="3635" y="459"/>
                </a:lnTo>
                <a:lnTo>
                  <a:pt x="3635" y="463"/>
                </a:lnTo>
                <a:lnTo>
                  <a:pt x="3635" y="466"/>
                </a:lnTo>
                <a:lnTo>
                  <a:pt x="3636" y="469"/>
                </a:lnTo>
                <a:lnTo>
                  <a:pt x="3638" y="471"/>
                </a:lnTo>
                <a:lnTo>
                  <a:pt x="3640" y="474"/>
                </a:lnTo>
                <a:lnTo>
                  <a:pt x="3643" y="476"/>
                </a:lnTo>
                <a:lnTo>
                  <a:pt x="3647" y="478"/>
                </a:lnTo>
                <a:lnTo>
                  <a:pt x="3652" y="479"/>
                </a:lnTo>
                <a:lnTo>
                  <a:pt x="3657" y="481"/>
                </a:lnTo>
                <a:lnTo>
                  <a:pt x="3689" y="487"/>
                </a:lnTo>
                <a:lnTo>
                  <a:pt x="3696" y="488"/>
                </a:lnTo>
                <a:lnTo>
                  <a:pt x="3701" y="490"/>
                </a:lnTo>
                <a:lnTo>
                  <a:pt x="3707" y="492"/>
                </a:lnTo>
                <a:lnTo>
                  <a:pt x="3712" y="494"/>
                </a:lnTo>
                <a:lnTo>
                  <a:pt x="3720" y="499"/>
                </a:lnTo>
                <a:lnTo>
                  <a:pt x="3728" y="504"/>
                </a:lnTo>
                <a:lnTo>
                  <a:pt x="3731" y="507"/>
                </a:lnTo>
                <a:lnTo>
                  <a:pt x="3733" y="511"/>
                </a:lnTo>
                <a:lnTo>
                  <a:pt x="3735" y="514"/>
                </a:lnTo>
                <a:lnTo>
                  <a:pt x="3737" y="518"/>
                </a:lnTo>
                <a:lnTo>
                  <a:pt x="3740" y="526"/>
                </a:lnTo>
                <a:lnTo>
                  <a:pt x="3740" y="530"/>
                </a:lnTo>
                <a:lnTo>
                  <a:pt x="3740" y="535"/>
                </a:lnTo>
                <a:lnTo>
                  <a:pt x="3740" y="539"/>
                </a:lnTo>
                <a:lnTo>
                  <a:pt x="3740" y="543"/>
                </a:lnTo>
                <a:lnTo>
                  <a:pt x="3739" y="547"/>
                </a:lnTo>
                <a:lnTo>
                  <a:pt x="3738" y="551"/>
                </a:lnTo>
                <a:lnTo>
                  <a:pt x="3736" y="555"/>
                </a:lnTo>
                <a:lnTo>
                  <a:pt x="3735" y="559"/>
                </a:lnTo>
                <a:lnTo>
                  <a:pt x="3733" y="562"/>
                </a:lnTo>
                <a:lnTo>
                  <a:pt x="3730" y="565"/>
                </a:lnTo>
                <a:lnTo>
                  <a:pt x="3725" y="572"/>
                </a:lnTo>
                <a:lnTo>
                  <a:pt x="3718" y="577"/>
                </a:lnTo>
                <a:lnTo>
                  <a:pt x="3711" y="582"/>
                </a:lnTo>
                <a:lnTo>
                  <a:pt x="3702" y="586"/>
                </a:lnTo>
                <a:lnTo>
                  <a:pt x="3693" y="589"/>
                </a:lnTo>
                <a:lnTo>
                  <a:pt x="3683" y="591"/>
                </a:lnTo>
                <a:lnTo>
                  <a:pt x="3673" y="593"/>
                </a:lnTo>
                <a:lnTo>
                  <a:pt x="3662" y="593"/>
                </a:lnTo>
                <a:lnTo>
                  <a:pt x="3653" y="593"/>
                </a:lnTo>
                <a:lnTo>
                  <a:pt x="3645" y="592"/>
                </a:lnTo>
                <a:lnTo>
                  <a:pt x="3637" y="591"/>
                </a:lnTo>
                <a:lnTo>
                  <a:pt x="3630" y="589"/>
                </a:lnTo>
                <a:lnTo>
                  <a:pt x="3623" y="587"/>
                </a:lnTo>
                <a:lnTo>
                  <a:pt x="3617" y="585"/>
                </a:lnTo>
                <a:lnTo>
                  <a:pt x="3611" y="582"/>
                </a:lnTo>
                <a:lnTo>
                  <a:pt x="3606" y="578"/>
                </a:lnTo>
                <a:lnTo>
                  <a:pt x="3601" y="575"/>
                </a:lnTo>
                <a:lnTo>
                  <a:pt x="3596" y="570"/>
                </a:lnTo>
                <a:lnTo>
                  <a:pt x="3593" y="566"/>
                </a:lnTo>
                <a:lnTo>
                  <a:pt x="3589" y="561"/>
                </a:lnTo>
                <a:lnTo>
                  <a:pt x="3587" y="556"/>
                </a:lnTo>
                <a:lnTo>
                  <a:pt x="3584" y="550"/>
                </a:lnTo>
                <a:lnTo>
                  <a:pt x="3583" y="545"/>
                </a:lnTo>
                <a:lnTo>
                  <a:pt x="3582" y="538"/>
                </a:lnTo>
                <a:lnTo>
                  <a:pt x="3630" y="536"/>
                </a:lnTo>
                <a:lnTo>
                  <a:pt x="3631" y="541"/>
                </a:lnTo>
                <a:lnTo>
                  <a:pt x="3634" y="545"/>
                </a:lnTo>
                <a:lnTo>
                  <a:pt x="3637" y="549"/>
                </a:lnTo>
                <a:lnTo>
                  <a:pt x="3640" y="552"/>
                </a:lnTo>
                <a:lnTo>
                  <a:pt x="3645" y="555"/>
                </a:lnTo>
                <a:lnTo>
                  <a:pt x="3650" y="556"/>
                </a:lnTo>
                <a:lnTo>
                  <a:pt x="3656" y="557"/>
                </a:lnTo>
                <a:lnTo>
                  <a:pt x="3662" y="558"/>
                </a:lnTo>
                <a:lnTo>
                  <a:pt x="3668" y="557"/>
                </a:lnTo>
                <a:lnTo>
                  <a:pt x="3673" y="557"/>
                </a:lnTo>
                <a:lnTo>
                  <a:pt x="3678" y="555"/>
                </a:lnTo>
                <a:lnTo>
                  <a:pt x="3681" y="554"/>
                </a:lnTo>
                <a:lnTo>
                  <a:pt x="3683" y="553"/>
                </a:lnTo>
                <a:lnTo>
                  <a:pt x="3686" y="550"/>
                </a:lnTo>
                <a:lnTo>
                  <a:pt x="3689" y="547"/>
                </a:lnTo>
                <a:lnTo>
                  <a:pt x="3689" y="545"/>
                </a:lnTo>
                <a:lnTo>
                  <a:pt x="3690" y="544"/>
                </a:lnTo>
                <a:lnTo>
                  <a:pt x="3691" y="540"/>
                </a:lnTo>
                <a:lnTo>
                  <a:pt x="3690" y="537"/>
                </a:lnTo>
                <a:lnTo>
                  <a:pt x="3689" y="534"/>
                </a:lnTo>
                <a:lnTo>
                  <a:pt x="3687" y="531"/>
                </a:lnTo>
                <a:lnTo>
                  <a:pt x="3685" y="529"/>
                </a:lnTo>
                <a:lnTo>
                  <a:pt x="3682" y="527"/>
                </a:lnTo>
                <a:lnTo>
                  <a:pt x="3678" y="525"/>
                </a:lnTo>
                <a:lnTo>
                  <a:pt x="3673" y="523"/>
                </a:lnTo>
                <a:lnTo>
                  <a:pt x="3668" y="522"/>
                </a:lnTo>
                <a:lnTo>
                  <a:pt x="3637" y="516"/>
                </a:lnTo>
                <a:lnTo>
                  <a:pt x="3631" y="515"/>
                </a:lnTo>
                <a:lnTo>
                  <a:pt x="3625" y="513"/>
                </a:lnTo>
                <a:lnTo>
                  <a:pt x="3615" y="509"/>
                </a:lnTo>
                <a:lnTo>
                  <a:pt x="3610" y="507"/>
                </a:lnTo>
                <a:lnTo>
                  <a:pt x="3606" y="504"/>
                </a:lnTo>
                <a:lnTo>
                  <a:pt x="3602" y="501"/>
                </a:lnTo>
                <a:lnTo>
                  <a:pt x="3599" y="498"/>
                </a:lnTo>
                <a:lnTo>
                  <a:pt x="3596" y="495"/>
                </a:lnTo>
                <a:lnTo>
                  <a:pt x="3593" y="492"/>
                </a:lnTo>
                <a:lnTo>
                  <a:pt x="3591" y="488"/>
                </a:lnTo>
                <a:lnTo>
                  <a:pt x="3589" y="484"/>
                </a:lnTo>
                <a:lnTo>
                  <a:pt x="3588" y="480"/>
                </a:lnTo>
                <a:lnTo>
                  <a:pt x="3587" y="475"/>
                </a:lnTo>
                <a:lnTo>
                  <a:pt x="3586" y="471"/>
                </a:lnTo>
                <a:lnTo>
                  <a:pt x="3586" y="466"/>
                </a:lnTo>
                <a:lnTo>
                  <a:pt x="3587" y="459"/>
                </a:lnTo>
                <a:lnTo>
                  <a:pt x="3587" y="454"/>
                </a:lnTo>
                <a:lnTo>
                  <a:pt x="3589" y="448"/>
                </a:lnTo>
                <a:lnTo>
                  <a:pt x="3591" y="443"/>
                </a:lnTo>
                <a:lnTo>
                  <a:pt x="3594" y="438"/>
                </a:lnTo>
                <a:lnTo>
                  <a:pt x="3598" y="433"/>
                </a:lnTo>
                <a:lnTo>
                  <a:pt x="3602" y="429"/>
                </a:lnTo>
                <a:lnTo>
                  <a:pt x="3607" y="425"/>
                </a:lnTo>
                <a:lnTo>
                  <a:pt x="3612" y="422"/>
                </a:lnTo>
                <a:lnTo>
                  <a:pt x="3618" y="419"/>
                </a:lnTo>
                <a:lnTo>
                  <a:pt x="3624" y="416"/>
                </a:lnTo>
                <a:lnTo>
                  <a:pt x="3631" y="414"/>
                </a:lnTo>
                <a:lnTo>
                  <a:pt x="3634" y="413"/>
                </a:lnTo>
                <a:lnTo>
                  <a:pt x="3638" y="413"/>
                </a:lnTo>
                <a:lnTo>
                  <a:pt x="3645" y="412"/>
                </a:lnTo>
                <a:lnTo>
                  <a:pt x="3653" y="411"/>
                </a:lnTo>
                <a:lnTo>
                  <a:pt x="3661" y="411"/>
                </a:lnTo>
                <a:lnTo>
                  <a:pt x="3669" y="411"/>
                </a:lnTo>
                <a:lnTo>
                  <a:pt x="3677" y="412"/>
                </a:lnTo>
                <a:lnTo>
                  <a:pt x="3684" y="413"/>
                </a:lnTo>
                <a:lnTo>
                  <a:pt x="3691" y="414"/>
                </a:lnTo>
                <a:lnTo>
                  <a:pt x="3697" y="416"/>
                </a:lnTo>
                <a:lnTo>
                  <a:pt x="3703" y="419"/>
                </a:lnTo>
                <a:lnTo>
                  <a:pt x="3709" y="421"/>
                </a:lnTo>
                <a:lnTo>
                  <a:pt x="3714" y="425"/>
                </a:lnTo>
                <a:lnTo>
                  <a:pt x="3718" y="428"/>
                </a:lnTo>
                <a:lnTo>
                  <a:pt x="3723" y="432"/>
                </a:lnTo>
                <a:lnTo>
                  <a:pt x="3726" y="437"/>
                </a:lnTo>
                <a:lnTo>
                  <a:pt x="3728" y="439"/>
                </a:lnTo>
                <a:lnTo>
                  <a:pt x="3729" y="441"/>
                </a:lnTo>
                <a:lnTo>
                  <a:pt x="3732" y="446"/>
                </a:lnTo>
                <a:lnTo>
                  <a:pt x="3734" y="452"/>
                </a:lnTo>
                <a:lnTo>
                  <a:pt x="3735" y="457"/>
                </a:lnTo>
                <a:lnTo>
                  <a:pt x="3736" y="463"/>
                </a:lnTo>
                <a:close/>
                <a:moveTo>
                  <a:pt x="3797" y="390"/>
                </a:moveTo>
                <a:lnTo>
                  <a:pt x="3792" y="390"/>
                </a:lnTo>
                <a:lnTo>
                  <a:pt x="3787" y="388"/>
                </a:lnTo>
                <a:lnTo>
                  <a:pt x="3783" y="386"/>
                </a:lnTo>
                <a:lnTo>
                  <a:pt x="3778" y="383"/>
                </a:lnTo>
                <a:lnTo>
                  <a:pt x="3775" y="379"/>
                </a:lnTo>
                <a:lnTo>
                  <a:pt x="3773" y="375"/>
                </a:lnTo>
                <a:lnTo>
                  <a:pt x="3771" y="370"/>
                </a:lnTo>
                <a:lnTo>
                  <a:pt x="3771" y="365"/>
                </a:lnTo>
                <a:lnTo>
                  <a:pt x="3771" y="360"/>
                </a:lnTo>
                <a:lnTo>
                  <a:pt x="3773" y="356"/>
                </a:lnTo>
                <a:lnTo>
                  <a:pt x="3775" y="352"/>
                </a:lnTo>
                <a:lnTo>
                  <a:pt x="3778" y="348"/>
                </a:lnTo>
                <a:lnTo>
                  <a:pt x="3783" y="345"/>
                </a:lnTo>
                <a:lnTo>
                  <a:pt x="3787" y="342"/>
                </a:lnTo>
                <a:lnTo>
                  <a:pt x="3792" y="341"/>
                </a:lnTo>
                <a:lnTo>
                  <a:pt x="3797" y="341"/>
                </a:lnTo>
                <a:lnTo>
                  <a:pt x="3802" y="341"/>
                </a:lnTo>
                <a:lnTo>
                  <a:pt x="3807" y="342"/>
                </a:lnTo>
                <a:lnTo>
                  <a:pt x="3812" y="345"/>
                </a:lnTo>
                <a:lnTo>
                  <a:pt x="3816" y="348"/>
                </a:lnTo>
                <a:lnTo>
                  <a:pt x="3819" y="352"/>
                </a:lnTo>
                <a:lnTo>
                  <a:pt x="3822" y="356"/>
                </a:lnTo>
                <a:lnTo>
                  <a:pt x="3823" y="360"/>
                </a:lnTo>
                <a:lnTo>
                  <a:pt x="3824" y="365"/>
                </a:lnTo>
                <a:lnTo>
                  <a:pt x="3823" y="370"/>
                </a:lnTo>
                <a:lnTo>
                  <a:pt x="3822" y="375"/>
                </a:lnTo>
                <a:lnTo>
                  <a:pt x="3819" y="379"/>
                </a:lnTo>
                <a:lnTo>
                  <a:pt x="3816" y="383"/>
                </a:lnTo>
                <a:lnTo>
                  <a:pt x="3812" y="386"/>
                </a:lnTo>
                <a:lnTo>
                  <a:pt x="3807" y="388"/>
                </a:lnTo>
                <a:lnTo>
                  <a:pt x="3802" y="390"/>
                </a:lnTo>
                <a:lnTo>
                  <a:pt x="3797" y="390"/>
                </a:lnTo>
                <a:close/>
                <a:moveTo>
                  <a:pt x="3772" y="413"/>
                </a:moveTo>
                <a:lnTo>
                  <a:pt x="3822" y="413"/>
                </a:lnTo>
                <a:lnTo>
                  <a:pt x="3822" y="590"/>
                </a:lnTo>
                <a:lnTo>
                  <a:pt x="3772" y="590"/>
                </a:lnTo>
                <a:lnTo>
                  <a:pt x="3772" y="413"/>
                </a:lnTo>
                <a:close/>
                <a:moveTo>
                  <a:pt x="3955" y="413"/>
                </a:moveTo>
                <a:lnTo>
                  <a:pt x="3955" y="450"/>
                </a:lnTo>
                <a:lnTo>
                  <a:pt x="3921" y="450"/>
                </a:lnTo>
                <a:lnTo>
                  <a:pt x="3921" y="535"/>
                </a:lnTo>
                <a:lnTo>
                  <a:pt x="3922" y="540"/>
                </a:lnTo>
                <a:lnTo>
                  <a:pt x="3923" y="544"/>
                </a:lnTo>
                <a:lnTo>
                  <a:pt x="3923" y="545"/>
                </a:lnTo>
                <a:lnTo>
                  <a:pt x="3924" y="547"/>
                </a:lnTo>
                <a:lnTo>
                  <a:pt x="3926" y="549"/>
                </a:lnTo>
                <a:lnTo>
                  <a:pt x="3929" y="551"/>
                </a:lnTo>
                <a:lnTo>
                  <a:pt x="3931" y="552"/>
                </a:lnTo>
                <a:lnTo>
                  <a:pt x="3935" y="552"/>
                </a:lnTo>
                <a:lnTo>
                  <a:pt x="3938" y="553"/>
                </a:lnTo>
                <a:lnTo>
                  <a:pt x="3945" y="552"/>
                </a:lnTo>
                <a:lnTo>
                  <a:pt x="3950" y="551"/>
                </a:lnTo>
                <a:lnTo>
                  <a:pt x="3958" y="587"/>
                </a:lnTo>
                <a:lnTo>
                  <a:pt x="3948" y="590"/>
                </a:lnTo>
                <a:lnTo>
                  <a:pt x="3940" y="591"/>
                </a:lnTo>
                <a:lnTo>
                  <a:pt x="3931" y="592"/>
                </a:lnTo>
                <a:lnTo>
                  <a:pt x="3925" y="592"/>
                </a:lnTo>
                <a:lnTo>
                  <a:pt x="3919" y="592"/>
                </a:lnTo>
                <a:lnTo>
                  <a:pt x="3913" y="591"/>
                </a:lnTo>
                <a:lnTo>
                  <a:pt x="3907" y="590"/>
                </a:lnTo>
                <a:lnTo>
                  <a:pt x="3902" y="588"/>
                </a:lnTo>
                <a:lnTo>
                  <a:pt x="3896" y="586"/>
                </a:lnTo>
                <a:lnTo>
                  <a:pt x="3892" y="583"/>
                </a:lnTo>
                <a:lnTo>
                  <a:pt x="3887" y="581"/>
                </a:lnTo>
                <a:lnTo>
                  <a:pt x="3884" y="577"/>
                </a:lnTo>
                <a:lnTo>
                  <a:pt x="3880" y="573"/>
                </a:lnTo>
                <a:lnTo>
                  <a:pt x="3878" y="569"/>
                </a:lnTo>
                <a:lnTo>
                  <a:pt x="3875" y="564"/>
                </a:lnTo>
                <a:lnTo>
                  <a:pt x="3874" y="559"/>
                </a:lnTo>
                <a:lnTo>
                  <a:pt x="3872" y="554"/>
                </a:lnTo>
                <a:lnTo>
                  <a:pt x="3872" y="548"/>
                </a:lnTo>
                <a:lnTo>
                  <a:pt x="3871" y="542"/>
                </a:lnTo>
                <a:lnTo>
                  <a:pt x="3871" y="450"/>
                </a:lnTo>
                <a:lnTo>
                  <a:pt x="3847" y="450"/>
                </a:lnTo>
                <a:lnTo>
                  <a:pt x="3847" y="413"/>
                </a:lnTo>
                <a:lnTo>
                  <a:pt x="3871" y="413"/>
                </a:lnTo>
                <a:lnTo>
                  <a:pt x="3871" y="371"/>
                </a:lnTo>
                <a:lnTo>
                  <a:pt x="3921" y="371"/>
                </a:lnTo>
                <a:lnTo>
                  <a:pt x="3921" y="413"/>
                </a:lnTo>
                <a:lnTo>
                  <a:pt x="3955" y="413"/>
                </a:lnTo>
                <a:close/>
                <a:moveTo>
                  <a:pt x="4062" y="593"/>
                </a:moveTo>
                <a:lnTo>
                  <a:pt x="4056" y="593"/>
                </a:lnTo>
                <a:lnTo>
                  <a:pt x="4049" y="592"/>
                </a:lnTo>
                <a:lnTo>
                  <a:pt x="4037" y="590"/>
                </a:lnTo>
                <a:lnTo>
                  <a:pt x="4031" y="589"/>
                </a:lnTo>
                <a:lnTo>
                  <a:pt x="4026" y="587"/>
                </a:lnTo>
                <a:lnTo>
                  <a:pt x="4015" y="582"/>
                </a:lnTo>
                <a:lnTo>
                  <a:pt x="4011" y="579"/>
                </a:lnTo>
                <a:lnTo>
                  <a:pt x="4006" y="576"/>
                </a:lnTo>
                <a:lnTo>
                  <a:pt x="4002" y="572"/>
                </a:lnTo>
                <a:lnTo>
                  <a:pt x="3998" y="569"/>
                </a:lnTo>
                <a:lnTo>
                  <a:pt x="3991" y="560"/>
                </a:lnTo>
                <a:lnTo>
                  <a:pt x="3988" y="555"/>
                </a:lnTo>
                <a:lnTo>
                  <a:pt x="3985" y="550"/>
                </a:lnTo>
                <a:lnTo>
                  <a:pt x="3981" y="540"/>
                </a:lnTo>
                <a:lnTo>
                  <a:pt x="3979" y="534"/>
                </a:lnTo>
                <a:lnTo>
                  <a:pt x="3977" y="528"/>
                </a:lnTo>
                <a:lnTo>
                  <a:pt x="3976" y="522"/>
                </a:lnTo>
                <a:lnTo>
                  <a:pt x="3975" y="516"/>
                </a:lnTo>
                <a:lnTo>
                  <a:pt x="3975" y="509"/>
                </a:lnTo>
                <a:lnTo>
                  <a:pt x="3975" y="502"/>
                </a:lnTo>
                <a:lnTo>
                  <a:pt x="3975" y="495"/>
                </a:lnTo>
                <a:lnTo>
                  <a:pt x="3975" y="489"/>
                </a:lnTo>
                <a:lnTo>
                  <a:pt x="3976" y="483"/>
                </a:lnTo>
                <a:lnTo>
                  <a:pt x="3977" y="477"/>
                </a:lnTo>
                <a:lnTo>
                  <a:pt x="3981" y="465"/>
                </a:lnTo>
                <a:lnTo>
                  <a:pt x="3983" y="459"/>
                </a:lnTo>
                <a:lnTo>
                  <a:pt x="3985" y="454"/>
                </a:lnTo>
                <a:lnTo>
                  <a:pt x="3991" y="445"/>
                </a:lnTo>
                <a:lnTo>
                  <a:pt x="3994" y="440"/>
                </a:lnTo>
                <a:lnTo>
                  <a:pt x="3998" y="436"/>
                </a:lnTo>
                <a:lnTo>
                  <a:pt x="4002" y="432"/>
                </a:lnTo>
                <a:lnTo>
                  <a:pt x="4006" y="428"/>
                </a:lnTo>
                <a:lnTo>
                  <a:pt x="4015" y="422"/>
                </a:lnTo>
                <a:lnTo>
                  <a:pt x="4020" y="419"/>
                </a:lnTo>
                <a:lnTo>
                  <a:pt x="4025" y="417"/>
                </a:lnTo>
                <a:lnTo>
                  <a:pt x="4030" y="415"/>
                </a:lnTo>
                <a:lnTo>
                  <a:pt x="4036" y="413"/>
                </a:lnTo>
                <a:lnTo>
                  <a:pt x="4042" y="412"/>
                </a:lnTo>
                <a:lnTo>
                  <a:pt x="4048" y="411"/>
                </a:lnTo>
                <a:lnTo>
                  <a:pt x="4060" y="411"/>
                </a:lnTo>
                <a:lnTo>
                  <a:pt x="4072" y="411"/>
                </a:lnTo>
                <a:lnTo>
                  <a:pt x="4083" y="413"/>
                </a:lnTo>
                <a:lnTo>
                  <a:pt x="4088" y="414"/>
                </a:lnTo>
                <a:lnTo>
                  <a:pt x="4093" y="416"/>
                </a:lnTo>
                <a:lnTo>
                  <a:pt x="4103" y="421"/>
                </a:lnTo>
                <a:lnTo>
                  <a:pt x="4111" y="426"/>
                </a:lnTo>
                <a:lnTo>
                  <a:pt x="4116" y="429"/>
                </a:lnTo>
                <a:lnTo>
                  <a:pt x="4119" y="433"/>
                </a:lnTo>
                <a:lnTo>
                  <a:pt x="4126" y="441"/>
                </a:lnTo>
                <a:lnTo>
                  <a:pt x="4129" y="446"/>
                </a:lnTo>
                <a:lnTo>
                  <a:pt x="4132" y="450"/>
                </a:lnTo>
                <a:lnTo>
                  <a:pt x="4135" y="456"/>
                </a:lnTo>
                <a:lnTo>
                  <a:pt x="4137" y="461"/>
                </a:lnTo>
                <a:lnTo>
                  <a:pt x="4139" y="467"/>
                </a:lnTo>
                <a:lnTo>
                  <a:pt x="4141" y="473"/>
                </a:lnTo>
                <a:lnTo>
                  <a:pt x="4142" y="479"/>
                </a:lnTo>
                <a:lnTo>
                  <a:pt x="4143" y="486"/>
                </a:lnTo>
                <a:lnTo>
                  <a:pt x="4143" y="493"/>
                </a:lnTo>
                <a:lnTo>
                  <a:pt x="4143" y="500"/>
                </a:lnTo>
                <a:lnTo>
                  <a:pt x="4143" y="514"/>
                </a:lnTo>
                <a:lnTo>
                  <a:pt x="4023" y="514"/>
                </a:lnTo>
                <a:lnTo>
                  <a:pt x="4023" y="519"/>
                </a:lnTo>
                <a:lnTo>
                  <a:pt x="4024" y="523"/>
                </a:lnTo>
                <a:lnTo>
                  <a:pt x="4026" y="532"/>
                </a:lnTo>
                <a:lnTo>
                  <a:pt x="4027" y="535"/>
                </a:lnTo>
                <a:lnTo>
                  <a:pt x="4029" y="539"/>
                </a:lnTo>
                <a:lnTo>
                  <a:pt x="4031" y="542"/>
                </a:lnTo>
                <a:lnTo>
                  <a:pt x="4034" y="545"/>
                </a:lnTo>
                <a:lnTo>
                  <a:pt x="4037" y="548"/>
                </a:lnTo>
                <a:lnTo>
                  <a:pt x="4040" y="550"/>
                </a:lnTo>
                <a:lnTo>
                  <a:pt x="4043" y="552"/>
                </a:lnTo>
                <a:lnTo>
                  <a:pt x="4047" y="554"/>
                </a:lnTo>
                <a:lnTo>
                  <a:pt x="4050" y="555"/>
                </a:lnTo>
                <a:lnTo>
                  <a:pt x="4054" y="556"/>
                </a:lnTo>
                <a:lnTo>
                  <a:pt x="4063" y="557"/>
                </a:lnTo>
                <a:lnTo>
                  <a:pt x="4069" y="556"/>
                </a:lnTo>
                <a:lnTo>
                  <a:pt x="4075" y="555"/>
                </a:lnTo>
                <a:lnTo>
                  <a:pt x="4080" y="554"/>
                </a:lnTo>
                <a:lnTo>
                  <a:pt x="4084" y="551"/>
                </a:lnTo>
                <a:lnTo>
                  <a:pt x="4087" y="550"/>
                </a:lnTo>
                <a:lnTo>
                  <a:pt x="4089" y="548"/>
                </a:lnTo>
                <a:lnTo>
                  <a:pt x="4092" y="545"/>
                </a:lnTo>
                <a:lnTo>
                  <a:pt x="4095" y="541"/>
                </a:lnTo>
                <a:lnTo>
                  <a:pt x="4097" y="536"/>
                </a:lnTo>
                <a:lnTo>
                  <a:pt x="4142" y="539"/>
                </a:lnTo>
                <a:lnTo>
                  <a:pt x="4141" y="545"/>
                </a:lnTo>
                <a:lnTo>
                  <a:pt x="4139" y="551"/>
                </a:lnTo>
                <a:lnTo>
                  <a:pt x="4136" y="556"/>
                </a:lnTo>
                <a:lnTo>
                  <a:pt x="4133" y="561"/>
                </a:lnTo>
                <a:lnTo>
                  <a:pt x="4130" y="566"/>
                </a:lnTo>
                <a:lnTo>
                  <a:pt x="4126" y="570"/>
                </a:lnTo>
                <a:lnTo>
                  <a:pt x="4121" y="575"/>
                </a:lnTo>
                <a:lnTo>
                  <a:pt x="4116" y="578"/>
                </a:lnTo>
                <a:lnTo>
                  <a:pt x="4111" y="582"/>
                </a:lnTo>
                <a:lnTo>
                  <a:pt x="4105" y="585"/>
                </a:lnTo>
                <a:lnTo>
                  <a:pt x="4099" y="587"/>
                </a:lnTo>
                <a:lnTo>
                  <a:pt x="4092" y="589"/>
                </a:lnTo>
                <a:lnTo>
                  <a:pt x="4089" y="590"/>
                </a:lnTo>
                <a:lnTo>
                  <a:pt x="4085" y="591"/>
                </a:lnTo>
                <a:lnTo>
                  <a:pt x="4078" y="592"/>
                </a:lnTo>
                <a:lnTo>
                  <a:pt x="4070" y="593"/>
                </a:lnTo>
                <a:lnTo>
                  <a:pt x="4062" y="593"/>
                </a:lnTo>
                <a:close/>
                <a:moveTo>
                  <a:pt x="4023" y="483"/>
                </a:moveTo>
                <a:lnTo>
                  <a:pt x="4097" y="483"/>
                </a:lnTo>
                <a:lnTo>
                  <a:pt x="4097" y="480"/>
                </a:lnTo>
                <a:lnTo>
                  <a:pt x="4097" y="476"/>
                </a:lnTo>
                <a:lnTo>
                  <a:pt x="4096" y="472"/>
                </a:lnTo>
                <a:lnTo>
                  <a:pt x="4095" y="469"/>
                </a:lnTo>
                <a:lnTo>
                  <a:pt x="4093" y="466"/>
                </a:lnTo>
                <a:lnTo>
                  <a:pt x="4092" y="463"/>
                </a:lnTo>
                <a:lnTo>
                  <a:pt x="4089" y="460"/>
                </a:lnTo>
                <a:lnTo>
                  <a:pt x="4087" y="457"/>
                </a:lnTo>
                <a:lnTo>
                  <a:pt x="4082" y="453"/>
                </a:lnTo>
                <a:lnTo>
                  <a:pt x="4076" y="450"/>
                </a:lnTo>
                <a:lnTo>
                  <a:pt x="4069" y="448"/>
                </a:lnTo>
                <a:lnTo>
                  <a:pt x="4061" y="447"/>
                </a:lnTo>
                <a:lnTo>
                  <a:pt x="4053" y="448"/>
                </a:lnTo>
                <a:lnTo>
                  <a:pt x="4050" y="449"/>
                </a:lnTo>
                <a:lnTo>
                  <a:pt x="4046" y="450"/>
                </a:lnTo>
                <a:lnTo>
                  <a:pt x="4040" y="453"/>
                </a:lnTo>
                <a:lnTo>
                  <a:pt x="4037" y="455"/>
                </a:lnTo>
                <a:lnTo>
                  <a:pt x="4034" y="458"/>
                </a:lnTo>
                <a:lnTo>
                  <a:pt x="4030" y="463"/>
                </a:lnTo>
                <a:lnTo>
                  <a:pt x="4026" y="470"/>
                </a:lnTo>
                <a:lnTo>
                  <a:pt x="4025" y="473"/>
                </a:lnTo>
                <a:lnTo>
                  <a:pt x="4024" y="476"/>
                </a:lnTo>
                <a:lnTo>
                  <a:pt x="4023" y="483"/>
                </a:lnTo>
                <a:close/>
                <a:moveTo>
                  <a:pt x="4267" y="413"/>
                </a:moveTo>
                <a:lnTo>
                  <a:pt x="4267" y="450"/>
                </a:lnTo>
                <a:lnTo>
                  <a:pt x="4234" y="450"/>
                </a:lnTo>
                <a:lnTo>
                  <a:pt x="4234" y="535"/>
                </a:lnTo>
                <a:lnTo>
                  <a:pt x="4234" y="540"/>
                </a:lnTo>
                <a:lnTo>
                  <a:pt x="4235" y="544"/>
                </a:lnTo>
                <a:lnTo>
                  <a:pt x="4236" y="545"/>
                </a:lnTo>
                <a:lnTo>
                  <a:pt x="4236" y="547"/>
                </a:lnTo>
                <a:lnTo>
                  <a:pt x="4238" y="549"/>
                </a:lnTo>
                <a:lnTo>
                  <a:pt x="4241" y="551"/>
                </a:lnTo>
                <a:lnTo>
                  <a:pt x="4244" y="552"/>
                </a:lnTo>
                <a:lnTo>
                  <a:pt x="4247" y="552"/>
                </a:lnTo>
                <a:lnTo>
                  <a:pt x="4250" y="553"/>
                </a:lnTo>
                <a:lnTo>
                  <a:pt x="4257" y="552"/>
                </a:lnTo>
                <a:lnTo>
                  <a:pt x="4263" y="551"/>
                </a:lnTo>
                <a:lnTo>
                  <a:pt x="4270" y="587"/>
                </a:lnTo>
                <a:lnTo>
                  <a:pt x="4260" y="590"/>
                </a:lnTo>
                <a:lnTo>
                  <a:pt x="4253" y="591"/>
                </a:lnTo>
                <a:lnTo>
                  <a:pt x="4244" y="592"/>
                </a:lnTo>
                <a:lnTo>
                  <a:pt x="4237" y="592"/>
                </a:lnTo>
                <a:lnTo>
                  <a:pt x="4231" y="592"/>
                </a:lnTo>
                <a:lnTo>
                  <a:pt x="4225" y="591"/>
                </a:lnTo>
                <a:lnTo>
                  <a:pt x="4220" y="590"/>
                </a:lnTo>
                <a:lnTo>
                  <a:pt x="4214" y="588"/>
                </a:lnTo>
                <a:lnTo>
                  <a:pt x="4210" y="586"/>
                </a:lnTo>
                <a:lnTo>
                  <a:pt x="4205" y="583"/>
                </a:lnTo>
                <a:lnTo>
                  <a:pt x="4201" y="581"/>
                </a:lnTo>
                <a:lnTo>
                  <a:pt x="4197" y="577"/>
                </a:lnTo>
                <a:lnTo>
                  <a:pt x="4194" y="573"/>
                </a:lnTo>
                <a:lnTo>
                  <a:pt x="4191" y="569"/>
                </a:lnTo>
                <a:lnTo>
                  <a:pt x="4189" y="564"/>
                </a:lnTo>
                <a:lnTo>
                  <a:pt x="4187" y="559"/>
                </a:lnTo>
                <a:lnTo>
                  <a:pt x="4186" y="554"/>
                </a:lnTo>
                <a:lnTo>
                  <a:pt x="4185" y="548"/>
                </a:lnTo>
                <a:lnTo>
                  <a:pt x="4185" y="542"/>
                </a:lnTo>
                <a:lnTo>
                  <a:pt x="4185" y="450"/>
                </a:lnTo>
                <a:lnTo>
                  <a:pt x="4161" y="450"/>
                </a:lnTo>
                <a:lnTo>
                  <a:pt x="4161" y="413"/>
                </a:lnTo>
                <a:lnTo>
                  <a:pt x="4185" y="413"/>
                </a:lnTo>
                <a:lnTo>
                  <a:pt x="4185" y="371"/>
                </a:lnTo>
                <a:lnTo>
                  <a:pt x="4234" y="371"/>
                </a:lnTo>
                <a:lnTo>
                  <a:pt x="4234" y="413"/>
                </a:lnTo>
                <a:lnTo>
                  <a:pt x="4267" y="413"/>
                </a:lnTo>
                <a:close/>
                <a:moveTo>
                  <a:pt x="4376" y="593"/>
                </a:moveTo>
                <a:lnTo>
                  <a:pt x="4369" y="593"/>
                </a:lnTo>
                <a:lnTo>
                  <a:pt x="4363" y="592"/>
                </a:lnTo>
                <a:lnTo>
                  <a:pt x="4349" y="590"/>
                </a:lnTo>
                <a:lnTo>
                  <a:pt x="4344" y="589"/>
                </a:lnTo>
                <a:lnTo>
                  <a:pt x="4338" y="587"/>
                </a:lnTo>
                <a:lnTo>
                  <a:pt x="4328" y="582"/>
                </a:lnTo>
                <a:lnTo>
                  <a:pt x="4323" y="579"/>
                </a:lnTo>
                <a:lnTo>
                  <a:pt x="4319" y="576"/>
                </a:lnTo>
                <a:lnTo>
                  <a:pt x="4314" y="572"/>
                </a:lnTo>
                <a:lnTo>
                  <a:pt x="4310" y="569"/>
                </a:lnTo>
                <a:lnTo>
                  <a:pt x="4303" y="560"/>
                </a:lnTo>
                <a:lnTo>
                  <a:pt x="4300" y="555"/>
                </a:lnTo>
                <a:lnTo>
                  <a:pt x="4298" y="550"/>
                </a:lnTo>
                <a:lnTo>
                  <a:pt x="4293" y="540"/>
                </a:lnTo>
                <a:lnTo>
                  <a:pt x="4291" y="534"/>
                </a:lnTo>
                <a:lnTo>
                  <a:pt x="4290" y="528"/>
                </a:lnTo>
                <a:lnTo>
                  <a:pt x="4289" y="522"/>
                </a:lnTo>
                <a:lnTo>
                  <a:pt x="4288" y="516"/>
                </a:lnTo>
                <a:lnTo>
                  <a:pt x="4287" y="509"/>
                </a:lnTo>
                <a:lnTo>
                  <a:pt x="4287" y="502"/>
                </a:lnTo>
                <a:lnTo>
                  <a:pt x="4287" y="495"/>
                </a:lnTo>
                <a:lnTo>
                  <a:pt x="4288" y="489"/>
                </a:lnTo>
                <a:lnTo>
                  <a:pt x="4289" y="483"/>
                </a:lnTo>
                <a:lnTo>
                  <a:pt x="4290" y="477"/>
                </a:lnTo>
                <a:lnTo>
                  <a:pt x="4293" y="465"/>
                </a:lnTo>
                <a:lnTo>
                  <a:pt x="4295" y="459"/>
                </a:lnTo>
                <a:lnTo>
                  <a:pt x="4298" y="454"/>
                </a:lnTo>
                <a:lnTo>
                  <a:pt x="4303" y="445"/>
                </a:lnTo>
                <a:lnTo>
                  <a:pt x="4307" y="440"/>
                </a:lnTo>
                <a:lnTo>
                  <a:pt x="4310" y="436"/>
                </a:lnTo>
                <a:lnTo>
                  <a:pt x="4314" y="432"/>
                </a:lnTo>
                <a:lnTo>
                  <a:pt x="4318" y="428"/>
                </a:lnTo>
                <a:lnTo>
                  <a:pt x="4327" y="422"/>
                </a:lnTo>
                <a:lnTo>
                  <a:pt x="4332" y="419"/>
                </a:lnTo>
                <a:lnTo>
                  <a:pt x="4338" y="417"/>
                </a:lnTo>
                <a:lnTo>
                  <a:pt x="4343" y="415"/>
                </a:lnTo>
                <a:lnTo>
                  <a:pt x="4348" y="413"/>
                </a:lnTo>
                <a:lnTo>
                  <a:pt x="4354" y="412"/>
                </a:lnTo>
                <a:lnTo>
                  <a:pt x="4361" y="411"/>
                </a:lnTo>
                <a:lnTo>
                  <a:pt x="4374" y="411"/>
                </a:lnTo>
                <a:lnTo>
                  <a:pt x="4385" y="411"/>
                </a:lnTo>
                <a:lnTo>
                  <a:pt x="4396" y="413"/>
                </a:lnTo>
                <a:lnTo>
                  <a:pt x="4401" y="414"/>
                </a:lnTo>
                <a:lnTo>
                  <a:pt x="4406" y="416"/>
                </a:lnTo>
                <a:lnTo>
                  <a:pt x="4416" y="421"/>
                </a:lnTo>
                <a:lnTo>
                  <a:pt x="4425" y="426"/>
                </a:lnTo>
                <a:lnTo>
                  <a:pt x="4429" y="429"/>
                </a:lnTo>
                <a:lnTo>
                  <a:pt x="4433" y="433"/>
                </a:lnTo>
                <a:lnTo>
                  <a:pt x="4440" y="441"/>
                </a:lnTo>
                <a:lnTo>
                  <a:pt x="4443" y="446"/>
                </a:lnTo>
                <a:lnTo>
                  <a:pt x="4446" y="450"/>
                </a:lnTo>
                <a:lnTo>
                  <a:pt x="4448" y="456"/>
                </a:lnTo>
                <a:lnTo>
                  <a:pt x="4451" y="461"/>
                </a:lnTo>
                <a:lnTo>
                  <a:pt x="4453" y="467"/>
                </a:lnTo>
                <a:lnTo>
                  <a:pt x="4454" y="473"/>
                </a:lnTo>
                <a:lnTo>
                  <a:pt x="4455" y="479"/>
                </a:lnTo>
                <a:lnTo>
                  <a:pt x="4456" y="486"/>
                </a:lnTo>
                <a:lnTo>
                  <a:pt x="4457" y="493"/>
                </a:lnTo>
                <a:lnTo>
                  <a:pt x="4457" y="500"/>
                </a:lnTo>
                <a:lnTo>
                  <a:pt x="4457" y="514"/>
                </a:lnTo>
                <a:lnTo>
                  <a:pt x="4335" y="514"/>
                </a:lnTo>
                <a:lnTo>
                  <a:pt x="4336" y="519"/>
                </a:lnTo>
                <a:lnTo>
                  <a:pt x="4336" y="523"/>
                </a:lnTo>
                <a:lnTo>
                  <a:pt x="4338" y="532"/>
                </a:lnTo>
                <a:lnTo>
                  <a:pt x="4342" y="539"/>
                </a:lnTo>
                <a:lnTo>
                  <a:pt x="4344" y="542"/>
                </a:lnTo>
                <a:lnTo>
                  <a:pt x="4346" y="545"/>
                </a:lnTo>
                <a:lnTo>
                  <a:pt x="4349" y="548"/>
                </a:lnTo>
                <a:lnTo>
                  <a:pt x="4352" y="550"/>
                </a:lnTo>
                <a:lnTo>
                  <a:pt x="4355" y="552"/>
                </a:lnTo>
                <a:lnTo>
                  <a:pt x="4360" y="554"/>
                </a:lnTo>
                <a:lnTo>
                  <a:pt x="4364" y="555"/>
                </a:lnTo>
                <a:lnTo>
                  <a:pt x="4368" y="556"/>
                </a:lnTo>
                <a:lnTo>
                  <a:pt x="4377" y="557"/>
                </a:lnTo>
                <a:lnTo>
                  <a:pt x="4382" y="556"/>
                </a:lnTo>
                <a:lnTo>
                  <a:pt x="4388" y="555"/>
                </a:lnTo>
                <a:lnTo>
                  <a:pt x="4393" y="554"/>
                </a:lnTo>
                <a:lnTo>
                  <a:pt x="4398" y="551"/>
                </a:lnTo>
                <a:lnTo>
                  <a:pt x="4400" y="550"/>
                </a:lnTo>
                <a:lnTo>
                  <a:pt x="4402" y="548"/>
                </a:lnTo>
                <a:lnTo>
                  <a:pt x="4405" y="545"/>
                </a:lnTo>
                <a:lnTo>
                  <a:pt x="4408" y="541"/>
                </a:lnTo>
                <a:lnTo>
                  <a:pt x="4410" y="536"/>
                </a:lnTo>
                <a:lnTo>
                  <a:pt x="4456" y="539"/>
                </a:lnTo>
                <a:lnTo>
                  <a:pt x="4454" y="545"/>
                </a:lnTo>
                <a:lnTo>
                  <a:pt x="4452" y="551"/>
                </a:lnTo>
                <a:lnTo>
                  <a:pt x="4450" y="556"/>
                </a:lnTo>
                <a:lnTo>
                  <a:pt x="4447" y="561"/>
                </a:lnTo>
                <a:lnTo>
                  <a:pt x="4443" y="566"/>
                </a:lnTo>
                <a:lnTo>
                  <a:pt x="4439" y="570"/>
                </a:lnTo>
                <a:lnTo>
                  <a:pt x="4435" y="575"/>
                </a:lnTo>
                <a:lnTo>
                  <a:pt x="4430" y="578"/>
                </a:lnTo>
                <a:lnTo>
                  <a:pt x="4424" y="582"/>
                </a:lnTo>
                <a:lnTo>
                  <a:pt x="4418" y="585"/>
                </a:lnTo>
                <a:lnTo>
                  <a:pt x="4412" y="587"/>
                </a:lnTo>
                <a:lnTo>
                  <a:pt x="4406" y="589"/>
                </a:lnTo>
                <a:lnTo>
                  <a:pt x="4402" y="590"/>
                </a:lnTo>
                <a:lnTo>
                  <a:pt x="4399" y="591"/>
                </a:lnTo>
                <a:lnTo>
                  <a:pt x="4391" y="592"/>
                </a:lnTo>
                <a:lnTo>
                  <a:pt x="4384" y="593"/>
                </a:lnTo>
                <a:lnTo>
                  <a:pt x="4376" y="593"/>
                </a:lnTo>
                <a:close/>
                <a:moveTo>
                  <a:pt x="4335" y="483"/>
                </a:moveTo>
                <a:lnTo>
                  <a:pt x="4411" y="483"/>
                </a:lnTo>
                <a:lnTo>
                  <a:pt x="4411" y="480"/>
                </a:lnTo>
                <a:lnTo>
                  <a:pt x="4410" y="476"/>
                </a:lnTo>
                <a:lnTo>
                  <a:pt x="4409" y="472"/>
                </a:lnTo>
                <a:lnTo>
                  <a:pt x="4408" y="469"/>
                </a:lnTo>
                <a:lnTo>
                  <a:pt x="4407" y="466"/>
                </a:lnTo>
                <a:lnTo>
                  <a:pt x="4405" y="463"/>
                </a:lnTo>
                <a:lnTo>
                  <a:pt x="4403" y="460"/>
                </a:lnTo>
                <a:lnTo>
                  <a:pt x="4401" y="457"/>
                </a:lnTo>
                <a:lnTo>
                  <a:pt x="4395" y="453"/>
                </a:lnTo>
                <a:lnTo>
                  <a:pt x="4389" y="450"/>
                </a:lnTo>
                <a:lnTo>
                  <a:pt x="4382" y="448"/>
                </a:lnTo>
                <a:lnTo>
                  <a:pt x="4375" y="447"/>
                </a:lnTo>
                <a:lnTo>
                  <a:pt x="4367" y="448"/>
                </a:lnTo>
                <a:lnTo>
                  <a:pt x="4363" y="449"/>
                </a:lnTo>
                <a:lnTo>
                  <a:pt x="4360" y="450"/>
                </a:lnTo>
                <a:lnTo>
                  <a:pt x="4352" y="453"/>
                </a:lnTo>
                <a:lnTo>
                  <a:pt x="4349" y="455"/>
                </a:lnTo>
                <a:lnTo>
                  <a:pt x="4347" y="458"/>
                </a:lnTo>
                <a:lnTo>
                  <a:pt x="4342" y="463"/>
                </a:lnTo>
                <a:lnTo>
                  <a:pt x="4339" y="470"/>
                </a:lnTo>
                <a:lnTo>
                  <a:pt x="4337" y="473"/>
                </a:lnTo>
                <a:lnTo>
                  <a:pt x="4336" y="476"/>
                </a:lnTo>
                <a:lnTo>
                  <a:pt x="4335" y="483"/>
                </a:lnTo>
                <a:close/>
                <a:moveTo>
                  <a:pt x="4580" y="413"/>
                </a:moveTo>
                <a:lnTo>
                  <a:pt x="4580" y="450"/>
                </a:lnTo>
                <a:lnTo>
                  <a:pt x="4547" y="450"/>
                </a:lnTo>
                <a:lnTo>
                  <a:pt x="4547" y="535"/>
                </a:lnTo>
                <a:lnTo>
                  <a:pt x="4548" y="540"/>
                </a:lnTo>
                <a:lnTo>
                  <a:pt x="4548" y="544"/>
                </a:lnTo>
                <a:lnTo>
                  <a:pt x="4549" y="545"/>
                </a:lnTo>
                <a:lnTo>
                  <a:pt x="4550" y="547"/>
                </a:lnTo>
                <a:lnTo>
                  <a:pt x="4552" y="549"/>
                </a:lnTo>
                <a:lnTo>
                  <a:pt x="4554" y="551"/>
                </a:lnTo>
                <a:lnTo>
                  <a:pt x="4557" y="552"/>
                </a:lnTo>
                <a:lnTo>
                  <a:pt x="4560" y="552"/>
                </a:lnTo>
                <a:lnTo>
                  <a:pt x="4564" y="553"/>
                </a:lnTo>
                <a:lnTo>
                  <a:pt x="4571" y="552"/>
                </a:lnTo>
                <a:lnTo>
                  <a:pt x="4576" y="551"/>
                </a:lnTo>
                <a:lnTo>
                  <a:pt x="4584" y="587"/>
                </a:lnTo>
                <a:lnTo>
                  <a:pt x="4573" y="590"/>
                </a:lnTo>
                <a:lnTo>
                  <a:pt x="4566" y="591"/>
                </a:lnTo>
                <a:lnTo>
                  <a:pt x="4557" y="592"/>
                </a:lnTo>
                <a:lnTo>
                  <a:pt x="4551" y="592"/>
                </a:lnTo>
                <a:lnTo>
                  <a:pt x="4544" y="592"/>
                </a:lnTo>
                <a:lnTo>
                  <a:pt x="4539" y="591"/>
                </a:lnTo>
                <a:lnTo>
                  <a:pt x="4533" y="590"/>
                </a:lnTo>
                <a:lnTo>
                  <a:pt x="4528" y="588"/>
                </a:lnTo>
                <a:lnTo>
                  <a:pt x="4523" y="586"/>
                </a:lnTo>
                <a:lnTo>
                  <a:pt x="4518" y="583"/>
                </a:lnTo>
                <a:lnTo>
                  <a:pt x="4514" y="581"/>
                </a:lnTo>
                <a:lnTo>
                  <a:pt x="4510" y="577"/>
                </a:lnTo>
                <a:lnTo>
                  <a:pt x="4507" y="573"/>
                </a:lnTo>
                <a:lnTo>
                  <a:pt x="4504" y="569"/>
                </a:lnTo>
                <a:lnTo>
                  <a:pt x="4502" y="564"/>
                </a:lnTo>
                <a:lnTo>
                  <a:pt x="4500" y="559"/>
                </a:lnTo>
                <a:lnTo>
                  <a:pt x="4499" y="554"/>
                </a:lnTo>
                <a:lnTo>
                  <a:pt x="4498" y="548"/>
                </a:lnTo>
                <a:lnTo>
                  <a:pt x="4498" y="542"/>
                </a:lnTo>
                <a:lnTo>
                  <a:pt x="4498" y="450"/>
                </a:lnTo>
                <a:lnTo>
                  <a:pt x="4474" y="450"/>
                </a:lnTo>
                <a:lnTo>
                  <a:pt x="4474" y="413"/>
                </a:lnTo>
                <a:lnTo>
                  <a:pt x="4498" y="413"/>
                </a:lnTo>
                <a:lnTo>
                  <a:pt x="4498" y="371"/>
                </a:lnTo>
                <a:lnTo>
                  <a:pt x="4547" y="371"/>
                </a:lnTo>
                <a:lnTo>
                  <a:pt x="4547" y="413"/>
                </a:lnTo>
                <a:lnTo>
                  <a:pt x="4580" y="413"/>
                </a:lnTo>
                <a:close/>
                <a:moveTo>
                  <a:pt x="578" y="585"/>
                </a:moveTo>
                <a:lnTo>
                  <a:pt x="465" y="257"/>
                </a:lnTo>
                <a:lnTo>
                  <a:pt x="352" y="585"/>
                </a:lnTo>
                <a:lnTo>
                  <a:pt x="578" y="585"/>
                </a:lnTo>
                <a:close/>
                <a:moveTo>
                  <a:pt x="930" y="930"/>
                </a:moveTo>
                <a:lnTo>
                  <a:pt x="699" y="930"/>
                </a:lnTo>
                <a:lnTo>
                  <a:pt x="642" y="768"/>
                </a:lnTo>
                <a:lnTo>
                  <a:pt x="288" y="768"/>
                </a:lnTo>
                <a:lnTo>
                  <a:pt x="232" y="930"/>
                </a:lnTo>
                <a:lnTo>
                  <a:pt x="0" y="930"/>
                </a:lnTo>
                <a:lnTo>
                  <a:pt x="162" y="471"/>
                </a:lnTo>
                <a:lnTo>
                  <a:pt x="326" y="12"/>
                </a:lnTo>
                <a:lnTo>
                  <a:pt x="603" y="12"/>
                </a:lnTo>
                <a:lnTo>
                  <a:pt x="767" y="471"/>
                </a:lnTo>
                <a:lnTo>
                  <a:pt x="930" y="930"/>
                </a:lnTo>
                <a:close/>
                <a:moveTo>
                  <a:pt x="1016" y="930"/>
                </a:moveTo>
                <a:lnTo>
                  <a:pt x="1016" y="722"/>
                </a:lnTo>
                <a:lnTo>
                  <a:pt x="1225" y="722"/>
                </a:lnTo>
                <a:lnTo>
                  <a:pt x="1225" y="930"/>
                </a:lnTo>
                <a:lnTo>
                  <a:pt x="1016" y="93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cxnSp>
        <p:nvCxnSpPr>
          <p:cNvPr id="20" name="Straight Connector 19">
            <a:extLst>
              <a:ext uri="{FF2B5EF4-FFF2-40B4-BE49-F238E27FC236}">
                <a16:creationId xmlns:a16="http://schemas.microsoft.com/office/drawing/2014/main" id="{E5214FC4-D5E6-4BFF-BDD7-E1A5F00F21BF}"/>
              </a:ext>
              <a:ext uri="{C183D7F6-B498-43B3-948B-1728B52AA6E4}">
                <adec:decorative xmlns:adec="http://schemas.microsoft.com/office/drawing/2017/decorative" val="1"/>
              </a:ext>
            </a:extLst>
          </p:cNvPr>
          <p:cNvCxnSpPr>
            <a:cxnSpLocks/>
          </p:cNvCxnSpPr>
          <p:nvPr/>
        </p:nvCxnSpPr>
        <p:spPr>
          <a:xfrm>
            <a:off x="6600056" y="1233937"/>
            <a:ext cx="396000"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sp>
        <p:nvSpPr>
          <p:cNvPr id="4" name="Date Placeholder 3">
            <a:extLst>
              <a:ext uri="{FF2B5EF4-FFF2-40B4-BE49-F238E27FC236}">
                <a16:creationId xmlns:a16="http://schemas.microsoft.com/office/drawing/2014/main" id="{E68E7816-46AF-EDE4-B973-3A70EF994BCC}"/>
              </a:ext>
            </a:extLst>
          </p:cNvPr>
          <p:cNvSpPr>
            <a:spLocks noGrp="1"/>
          </p:cNvSpPr>
          <p:nvPr>
            <p:ph type="dt" sz="half" idx="14"/>
          </p:nvPr>
        </p:nvSpPr>
        <p:spPr/>
        <p:txBody>
          <a:bodyPr/>
          <a:lstStyle>
            <a:lvl1pPr>
              <a:defRPr>
                <a:solidFill>
                  <a:schemeClr val="bg1"/>
                </a:solidFill>
              </a:defRPr>
            </a:lvl1pPr>
          </a:lstStyle>
          <a:p>
            <a:fld id="{02096FD4-9DA7-448F-84D9-CC7ED86D62AD}" type="datetime1">
              <a:rPr lang="fi-FI" smtClean="0"/>
              <a:t>25.3.2026</a:t>
            </a:fld>
            <a:endParaRPr lang="fi-FI"/>
          </a:p>
        </p:txBody>
      </p:sp>
      <p:sp>
        <p:nvSpPr>
          <p:cNvPr id="5" name="Footer Placeholder 4">
            <a:extLst>
              <a:ext uri="{FF2B5EF4-FFF2-40B4-BE49-F238E27FC236}">
                <a16:creationId xmlns:a16="http://schemas.microsoft.com/office/drawing/2014/main" id="{E3E6E867-4E34-AE05-3565-F0277F684973}"/>
              </a:ext>
            </a:extLst>
          </p:cNvPr>
          <p:cNvSpPr>
            <a:spLocks noGrp="1"/>
          </p:cNvSpPr>
          <p:nvPr>
            <p:ph type="ftr" sz="quarter" idx="15"/>
          </p:nvPr>
        </p:nvSpPr>
        <p:spPr/>
        <p:txBody>
          <a:bodyPr/>
          <a:lstStyle>
            <a:lvl1pPr>
              <a:defRPr>
                <a:solidFill>
                  <a:schemeClr val="bg1"/>
                </a:solidFill>
              </a:defRPr>
            </a:lvl1pPr>
          </a:lstStyle>
          <a:p>
            <a:endParaRPr lang="fi-FI"/>
          </a:p>
        </p:txBody>
      </p:sp>
      <p:sp>
        <p:nvSpPr>
          <p:cNvPr id="6" name="Slide Number Placeholder 5">
            <a:extLst>
              <a:ext uri="{FF2B5EF4-FFF2-40B4-BE49-F238E27FC236}">
                <a16:creationId xmlns:a16="http://schemas.microsoft.com/office/drawing/2014/main" id="{1C11884A-89D7-C67B-7CC3-A45310410CE1}"/>
              </a:ext>
            </a:extLst>
          </p:cNvPr>
          <p:cNvSpPr>
            <a:spLocks noGrp="1"/>
          </p:cNvSpPr>
          <p:nvPr>
            <p:ph type="sldNum" sz="quarter" idx="16"/>
          </p:nvPr>
        </p:nvSpPr>
        <p:spPr/>
        <p:txBody>
          <a:bodyPr/>
          <a:lstStyle>
            <a:lvl1pPr>
              <a:defRPr>
                <a:solidFill>
                  <a:schemeClr val="bg1"/>
                </a:solidFill>
              </a:defRPr>
            </a:lvl1pPr>
          </a:lstStyle>
          <a:p>
            <a:fld id="{D701140D-C14F-41CA-99FC-0EF83E8DA40A}" type="slidenum">
              <a:rPr lang="fi-FI" smtClean="0"/>
              <a:pPr/>
              <a:t>‹#›</a:t>
            </a:fld>
            <a:endParaRPr lang="fi-FI"/>
          </a:p>
        </p:txBody>
      </p:sp>
      <p:sp>
        <p:nvSpPr>
          <p:cNvPr id="9" name="Text Placeholder 4">
            <a:extLst>
              <a:ext uri="{FF2B5EF4-FFF2-40B4-BE49-F238E27FC236}">
                <a16:creationId xmlns:a16="http://schemas.microsoft.com/office/drawing/2014/main" id="{FB5327C8-35AE-43B7-A01A-DC1FE2F0BEF1}"/>
              </a:ext>
            </a:extLst>
          </p:cNvPr>
          <p:cNvSpPr>
            <a:spLocks noGrp="1"/>
          </p:cNvSpPr>
          <p:nvPr>
            <p:ph type="body" sz="quarter" idx="17" hasCustomPrompt="1"/>
          </p:nvPr>
        </p:nvSpPr>
        <p:spPr>
          <a:xfrm>
            <a:off x="6600055" y="4869160"/>
            <a:ext cx="5183957" cy="276999"/>
          </a:xfrm>
        </p:spPr>
        <p:txBody>
          <a:bodyPr wrap="square">
            <a:spAutoFit/>
          </a:bodyPr>
          <a:lstStyle>
            <a:lvl1pPr marL="0" indent="0">
              <a:spcBef>
                <a:spcPts val="0"/>
              </a:spcBef>
              <a:buFontTx/>
              <a:buNone/>
              <a:defRPr sz="1800">
                <a:solidFill>
                  <a:schemeClr val="bg1"/>
                </a:solidFill>
              </a:defRPr>
            </a:lvl1pPr>
            <a:lvl2pPr marL="0" indent="0">
              <a:spcBef>
                <a:spcPts val="0"/>
              </a:spcBef>
              <a:buFontTx/>
              <a:buNone/>
              <a:defRPr sz="1800"/>
            </a:lvl2pPr>
            <a:lvl3pPr marL="0" indent="0">
              <a:spcBef>
                <a:spcPts val="0"/>
              </a:spcBef>
              <a:buFontTx/>
              <a:buNone/>
              <a:defRPr sz="1800"/>
            </a:lvl3pPr>
            <a:lvl4pPr marL="0" indent="0">
              <a:spcBef>
                <a:spcPts val="0"/>
              </a:spcBef>
              <a:buFontTx/>
              <a:buNone/>
              <a:defRPr sz="1800"/>
            </a:lvl4pPr>
            <a:lvl5pPr marL="0" indent="0">
              <a:spcBef>
                <a:spcPts val="0"/>
              </a:spcBef>
              <a:buFontTx/>
              <a:buNone/>
              <a:defRPr sz="1800"/>
            </a:lvl5pPr>
            <a:lvl6pPr marL="0" indent="0">
              <a:spcBef>
                <a:spcPts val="0"/>
              </a:spcBef>
              <a:buFontTx/>
              <a:buNone/>
              <a:defRPr sz="1800"/>
            </a:lvl6pPr>
            <a:lvl7pPr marL="0" indent="0">
              <a:spcBef>
                <a:spcPts val="0"/>
              </a:spcBef>
              <a:buFontTx/>
              <a:buNone/>
              <a:defRPr sz="1800"/>
            </a:lvl7pPr>
            <a:lvl8pPr marL="0" indent="0">
              <a:spcBef>
                <a:spcPts val="0"/>
              </a:spcBef>
              <a:buFontTx/>
              <a:buNone/>
              <a:defRPr sz="1800"/>
            </a:lvl8pPr>
            <a:lvl9pPr marL="0" indent="0">
              <a:spcBef>
                <a:spcPts val="0"/>
              </a:spcBef>
              <a:buFontTx/>
              <a:buNone/>
              <a:defRPr sz="1800"/>
            </a:lvl9pPr>
          </a:lstStyle>
          <a:p>
            <a:pPr lvl="0"/>
            <a:r>
              <a:rPr lang="en-US"/>
              <a:t>Presenter Name / Date / Place</a:t>
            </a:r>
          </a:p>
        </p:txBody>
      </p:sp>
    </p:spTree>
    <p:extLst>
      <p:ext uri="{BB962C8B-B14F-4D97-AF65-F5344CB8AC3E}">
        <p14:creationId xmlns:p14="http://schemas.microsoft.com/office/powerpoint/2010/main" val="366320326"/>
      </p:ext>
    </p:extLst>
  </p:cSld>
  <p:clrMapOvr>
    <a:masterClrMapping/>
  </p:clrMapOvr>
  <p:extLst>
    <p:ext uri="{DCECCB84-F9BA-43D5-87BE-67443E8EF086}">
      <p15:sldGuideLst xmlns:p15="http://schemas.microsoft.com/office/powerpoint/2012/main"/>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preserve="1" userDrawn="1">
  <p:cSld name="Title Slide Picture Red 2">
    <p:bg>
      <p:bgPr>
        <a:solidFill>
          <a:schemeClr val="accent2"/>
        </a:solidFill>
        <a:effectLst/>
      </p:bgPr>
    </p:bg>
    <p:spTree>
      <p:nvGrpSpPr>
        <p:cNvPr id="1" name=""/>
        <p:cNvGrpSpPr/>
        <p:nvPr/>
      </p:nvGrpSpPr>
      <p:grpSpPr>
        <a:xfrm>
          <a:off x="0" y="0"/>
          <a:ext cx="0" cy="0"/>
          <a:chOff x="0" y="0"/>
          <a:chExt cx="0" cy="0"/>
        </a:xfrm>
      </p:grpSpPr>
      <p:sp>
        <p:nvSpPr>
          <p:cNvPr id="7" name="Picture Placeholder 6">
            <a:extLst>
              <a:ext uri="{FF2B5EF4-FFF2-40B4-BE49-F238E27FC236}">
                <a16:creationId xmlns:a16="http://schemas.microsoft.com/office/drawing/2014/main" id="{16CACCF6-B7F1-B81D-EB1E-E2F15D53141E}"/>
              </a:ext>
              <a:ext uri="{C183D7F6-B498-43B3-948B-1728B52AA6E4}">
                <adec:decorative xmlns:adec="http://schemas.microsoft.com/office/drawing/2017/decorative" val="1"/>
              </a:ext>
            </a:extLst>
          </p:cNvPr>
          <p:cNvSpPr>
            <a:spLocks noGrp="1"/>
          </p:cNvSpPr>
          <p:nvPr>
            <p:ph type="pic" sz="quarter" idx="13" hasCustomPrompt="1"/>
          </p:nvPr>
        </p:nvSpPr>
        <p:spPr>
          <a:xfrm>
            <a:off x="1" y="3429000"/>
            <a:ext cx="6096000" cy="3429000"/>
          </a:xfrm>
          <a:solidFill>
            <a:schemeClr val="bg2"/>
          </a:solidFill>
        </p:spPr>
        <p:txBody>
          <a:bodyPr vert="horz" lIns="0" tIns="0" rIns="0" bIns="0" rtlCol="0" anchor="t" anchorCtr="0">
            <a:noAutofit/>
          </a:bodyPr>
          <a:lstStyle>
            <a:lvl1pPr>
              <a:defRPr lang="en-US" sz="1200" dirty="0"/>
            </a:lvl1pPr>
          </a:lstStyle>
          <a:p>
            <a:pPr marR="0" lvl="0" fontAlgn="auto">
              <a:spcBef>
                <a:spcPts val="0"/>
              </a:spcBef>
              <a:spcAft>
                <a:spcPts val="0"/>
              </a:spcAft>
              <a:buClrTx/>
              <a:buSzTx/>
              <a:tabLst/>
            </a:pPr>
            <a:r>
              <a:rPr lang="fi-FI" noProof="1"/>
              <a:t>Click icon to add image</a:t>
            </a:r>
            <a:br>
              <a:rPr lang="fi-FI" noProof="1"/>
            </a:br>
            <a:r>
              <a:rPr lang="fi-FI" noProof="1"/>
              <a:t>Fit the image to frame by choosing:</a:t>
            </a:r>
            <a:br>
              <a:rPr lang="fi-FI" noProof="1"/>
            </a:br>
            <a:r>
              <a:rPr lang="fi-FI" noProof="1"/>
              <a:t>crop&gt;fit / rajaa&gt;sovita</a:t>
            </a:r>
          </a:p>
          <a:p>
            <a:pPr marR="0" lvl="0" fontAlgn="auto">
              <a:spcBef>
                <a:spcPts val="0"/>
              </a:spcBef>
              <a:spcAft>
                <a:spcPts val="0"/>
              </a:spcAft>
              <a:buClrTx/>
              <a:buSzTx/>
              <a:tabLst/>
            </a:pPr>
            <a:endParaRPr lang="en-US"/>
          </a:p>
        </p:txBody>
      </p:sp>
      <p:sp>
        <p:nvSpPr>
          <p:cNvPr id="8" name="Rectangle 7">
            <a:extLst>
              <a:ext uri="{FF2B5EF4-FFF2-40B4-BE49-F238E27FC236}">
                <a16:creationId xmlns:a16="http://schemas.microsoft.com/office/drawing/2014/main" id="{D777C7DB-D21C-CF04-BEAE-6225DF214D55}"/>
              </a:ext>
              <a:ext uri="{C183D7F6-B498-43B3-948B-1728B52AA6E4}">
                <adec:decorative xmlns:adec="http://schemas.microsoft.com/office/drawing/2017/decorative" val="1"/>
              </a:ext>
            </a:extLst>
          </p:cNvPr>
          <p:cNvSpPr/>
          <p:nvPr/>
        </p:nvSpPr>
        <p:spPr>
          <a:xfrm>
            <a:off x="0" y="0"/>
            <a:ext cx="6096000" cy="3429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err="1">
              <a:solidFill>
                <a:schemeClr val="tx1"/>
              </a:solidFill>
              <a:latin typeface="+mj-lt"/>
            </a:endParaRPr>
          </a:p>
        </p:txBody>
      </p:sp>
      <p:sp>
        <p:nvSpPr>
          <p:cNvPr id="2" name="Title 1">
            <a:extLst>
              <a:ext uri="{FF2B5EF4-FFF2-40B4-BE49-F238E27FC236}">
                <a16:creationId xmlns:a16="http://schemas.microsoft.com/office/drawing/2014/main" id="{387275C4-164C-69B1-48F1-6ABBCFDD4649}"/>
              </a:ext>
            </a:extLst>
          </p:cNvPr>
          <p:cNvSpPr>
            <a:spLocks noGrp="1"/>
          </p:cNvSpPr>
          <p:nvPr>
            <p:ph type="ctrTitle" hasCustomPrompt="1"/>
          </p:nvPr>
        </p:nvSpPr>
        <p:spPr>
          <a:xfrm>
            <a:off x="6600676" y="1495871"/>
            <a:ext cx="5183337" cy="492443"/>
          </a:xfrm>
        </p:spPr>
        <p:txBody>
          <a:bodyPr wrap="square" anchor="b" anchorCtr="0">
            <a:spAutoFit/>
          </a:bodyPr>
          <a:lstStyle>
            <a:lvl1pPr algn="l">
              <a:lnSpc>
                <a:spcPct val="100000"/>
              </a:lnSpc>
              <a:defRPr sz="3200">
                <a:latin typeface="+mj-lt"/>
              </a:defRPr>
            </a:lvl1pPr>
          </a:lstStyle>
          <a:p>
            <a:r>
              <a:rPr lang="en-US"/>
              <a:t>Headline</a:t>
            </a:r>
            <a:endParaRPr lang="fi-FI"/>
          </a:p>
        </p:txBody>
      </p:sp>
      <p:sp>
        <p:nvSpPr>
          <p:cNvPr id="3" name="Subtitle 2">
            <a:extLst>
              <a:ext uri="{FF2B5EF4-FFF2-40B4-BE49-F238E27FC236}">
                <a16:creationId xmlns:a16="http://schemas.microsoft.com/office/drawing/2014/main" id="{1245A747-631B-1133-C63C-B48ADA15D1D3}"/>
              </a:ext>
            </a:extLst>
          </p:cNvPr>
          <p:cNvSpPr>
            <a:spLocks noGrp="1"/>
          </p:cNvSpPr>
          <p:nvPr>
            <p:ph type="subTitle" idx="1"/>
          </p:nvPr>
        </p:nvSpPr>
        <p:spPr>
          <a:xfrm>
            <a:off x="6600676" y="1988313"/>
            <a:ext cx="5183337" cy="984885"/>
          </a:xfrm>
        </p:spPr>
        <p:txBody>
          <a:bodyPr wrap="square">
            <a:spAutoFit/>
          </a:bodyPr>
          <a:lstStyle>
            <a:lvl1pPr marL="0" indent="0" algn="l">
              <a:lnSpc>
                <a:spcPct val="100000"/>
              </a:lnSpc>
              <a:spcBef>
                <a:spcPts val="0"/>
              </a:spcBef>
              <a:buNone/>
              <a:defRPr sz="3200">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fi-FI"/>
          </a:p>
        </p:txBody>
      </p:sp>
      <p:sp>
        <p:nvSpPr>
          <p:cNvPr id="11" name="Freeform 5">
            <a:extLst>
              <a:ext uri="{FF2B5EF4-FFF2-40B4-BE49-F238E27FC236}">
                <a16:creationId xmlns:a16="http://schemas.microsoft.com/office/drawing/2014/main" id="{B048024D-E928-1A47-E81D-E73CEDEC703F}"/>
              </a:ext>
              <a:ext uri="{C183D7F6-B498-43B3-948B-1728B52AA6E4}">
                <adec:decorative xmlns:adec="http://schemas.microsoft.com/office/drawing/2017/decorative" val="1"/>
              </a:ext>
            </a:extLst>
          </p:cNvPr>
          <p:cNvSpPr>
            <a:spLocks noChangeAspect="1" noEditPoints="1"/>
          </p:cNvSpPr>
          <p:nvPr/>
        </p:nvSpPr>
        <p:spPr bwMode="auto">
          <a:xfrm>
            <a:off x="407988" y="432000"/>
            <a:ext cx="2650987" cy="576000"/>
          </a:xfrm>
          <a:custGeom>
            <a:avLst/>
            <a:gdLst>
              <a:gd name="T0" fmla="*/ 1856 w 4584"/>
              <a:gd name="T1" fmla="*/ 150 h 996"/>
              <a:gd name="T2" fmla="*/ 1926 w 4584"/>
              <a:gd name="T3" fmla="*/ 74 h 996"/>
              <a:gd name="T4" fmla="*/ 1862 w 4584"/>
              <a:gd name="T5" fmla="*/ 198 h 996"/>
              <a:gd name="T6" fmla="*/ 2091 w 4584"/>
              <a:gd name="T7" fmla="*/ 109 h 996"/>
              <a:gd name="T8" fmla="*/ 2346 w 4584"/>
              <a:gd name="T9" fmla="*/ 79 h 996"/>
              <a:gd name="T10" fmla="*/ 2341 w 4584"/>
              <a:gd name="T11" fmla="*/ 150 h 996"/>
              <a:gd name="T12" fmla="*/ 2584 w 4584"/>
              <a:gd name="T13" fmla="*/ 274 h 996"/>
              <a:gd name="T14" fmla="*/ 2883 w 4584"/>
              <a:gd name="T15" fmla="*/ 0 h 996"/>
              <a:gd name="T16" fmla="*/ 2966 w 4584"/>
              <a:gd name="T17" fmla="*/ 88 h 996"/>
              <a:gd name="T18" fmla="*/ 3031 w 4584"/>
              <a:gd name="T19" fmla="*/ 214 h 996"/>
              <a:gd name="T20" fmla="*/ 3010 w 4584"/>
              <a:gd name="T21" fmla="*/ 212 h 996"/>
              <a:gd name="T22" fmla="*/ 3283 w 4584"/>
              <a:gd name="T23" fmla="*/ 239 h 996"/>
              <a:gd name="T24" fmla="*/ 3261 w 4584"/>
              <a:gd name="T25" fmla="*/ 135 h 996"/>
              <a:gd name="T26" fmla="*/ 3397 w 4584"/>
              <a:gd name="T27" fmla="*/ 34 h 996"/>
              <a:gd name="T28" fmla="*/ 3589 w 4584"/>
              <a:gd name="T29" fmla="*/ 199 h 996"/>
              <a:gd name="T30" fmla="*/ 3538 w 4584"/>
              <a:gd name="T31" fmla="*/ 193 h 996"/>
              <a:gd name="T32" fmla="*/ 3580 w 4584"/>
              <a:gd name="T33" fmla="*/ 106 h 996"/>
              <a:gd name="T34" fmla="*/ 3779 w 4584"/>
              <a:gd name="T35" fmla="*/ 244 h 996"/>
              <a:gd name="T36" fmla="*/ 3908 w 4584"/>
              <a:gd name="T37" fmla="*/ 148 h 996"/>
              <a:gd name="T38" fmla="*/ 3821 w 4584"/>
              <a:gd name="T39" fmla="*/ 107 h 996"/>
              <a:gd name="T40" fmla="*/ 1828 w 4584"/>
              <a:gd name="T41" fmla="*/ 916 h 996"/>
              <a:gd name="T42" fmla="*/ 1868 w 4584"/>
              <a:gd name="T43" fmla="*/ 803 h 996"/>
              <a:gd name="T44" fmla="*/ 1905 w 4584"/>
              <a:gd name="T45" fmla="*/ 896 h 996"/>
              <a:gd name="T46" fmla="*/ 2193 w 4584"/>
              <a:gd name="T47" fmla="*/ 891 h 996"/>
              <a:gd name="T48" fmla="*/ 2220 w 4584"/>
              <a:gd name="T49" fmla="*/ 816 h 996"/>
              <a:gd name="T50" fmla="*/ 2340 w 4584"/>
              <a:gd name="T51" fmla="*/ 927 h 996"/>
              <a:gd name="T52" fmla="*/ 2271 w 4584"/>
              <a:gd name="T53" fmla="*/ 868 h 996"/>
              <a:gd name="T54" fmla="*/ 2506 w 4584"/>
              <a:gd name="T55" fmla="*/ 882 h 996"/>
              <a:gd name="T56" fmla="*/ 2823 w 4584"/>
              <a:gd name="T57" fmla="*/ 753 h 996"/>
              <a:gd name="T58" fmla="*/ 2952 w 4584"/>
              <a:gd name="T59" fmla="*/ 726 h 996"/>
              <a:gd name="T60" fmla="*/ 3233 w 4584"/>
              <a:gd name="T61" fmla="*/ 913 h 996"/>
              <a:gd name="T62" fmla="*/ 3254 w 4584"/>
              <a:gd name="T63" fmla="*/ 854 h 996"/>
              <a:gd name="T64" fmla="*/ 3313 w 4584"/>
              <a:gd name="T65" fmla="*/ 793 h 996"/>
              <a:gd name="T66" fmla="*/ 3644 w 4584"/>
              <a:gd name="T67" fmla="*/ 802 h 996"/>
              <a:gd name="T68" fmla="*/ 3627 w 4584"/>
              <a:gd name="T69" fmla="*/ 933 h 996"/>
              <a:gd name="T70" fmla="*/ 3553 w 4584"/>
              <a:gd name="T71" fmla="*/ 839 h 996"/>
              <a:gd name="T72" fmla="*/ 3726 w 4584"/>
              <a:gd name="T73" fmla="*/ 696 h 996"/>
              <a:gd name="T74" fmla="*/ 3850 w 4584"/>
              <a:gd name="T75" fmla="*/ 926 h 996"/>
              <a:gd name="T76" fmla="*/ 3980 w 4584"/>
              <a:gd name="T77" fmla="*/ 996 h 996"/>
              <a:gd name="T78" fmla="*/ 1914 w 4584"/>
              <a:gd name="T79" fmla="*/ 481 h 996"/>
              <a:gd name="T80" fmla="*/ 1963 w 4584"/>
              <a:gd name="T81" fmla="*/ 436 h 996"/>
              <a:gd name="T82" fmla="*/ 1873 w 4584"/>
              <a:gd name="T83" fmla="*/ 556 h 996"/>
              <a:gd name="T84" fmla="*/ 2197 w 4584"/>
              <a:gd name="T85" fmla="*/ 413 h 996"/>
              <a:gd name="T86" fmla="*/ 2378 w 4584"/>
              <a:gd name="T87" fmla="*/ 449 h 996"/>
              <a:gd name="T88" fmla="*/ 2327 w 4584"/>
              <a:gd name="T89" fmla="*/ 457 h 996"/>
              <a:gd name="T90" fmla="*/ 2668 w 4584"/>
              <a:gd name="T91" fmla="*/ 587 h 996"/>
              <a:gd name="T92" fmla="*/ 2785 w 4584"/>
              <a:gd name="T93" fmla="*/ 413 h 996"/>
              <a:gd name="T94" fmla="*/ 2840 w 4584"/>
              <a:gd name="T95" fmla="*/ 466 h 996"/>
              <a:gd name="T96" fmla="*/ 3340 w 4584"/>
              <a:gd name="T97" fmla="*/ 593 h 996"/>
              <a:gd name="T98" fmla="*/ 3412 w 4584"/>
              <a:gd name="T99" fmla="*/ 456 h 996"/>
              <a:gd name="T100" fmla="*/ 3375 w 4584"/>
              <a:gd name="T101" fmla="*/ 483 h 996"/>
              <a:gd name="T102" fmla="*/ 3508 w 4584"/>
              <a:gd name="T103" fmla="*/ 475 h 996"/>
              <a:gd name="T104" fmla="*/ 3735 w 4584"/>
              <a:gd name="T105" fmla="*/ 559 h 996"/>
              <a:gd name="T106" fmla="*/ 3673 w 4584"/>
              <a:gd name="T107" fmla="*/ 523 h 996"/>
              <a:gd name="T108" fmla="*/ 3797 w 4584"/>
              <a:gd name="T109" fmla="*/ 390 h 996"/>
              <a:gd name="T110" fmla="*/ 3950 w 4584"/>
              <a:gd name="T111" fmla="*/ 551 h 996"/>
              <a:gd name="T112" fmla="*/ 3976 w 4584"/>
              <a:gd name="T113" fmla="*/ 483 h 996"/>
              <a:gd name="T114" fmla="*/ 4063 w 4584"/>
              <a:gd name="T115" fmla="*/ 557 h 996"/>
              <a:gd name="T116" fmla="*/ 4023 w 4584"/>
              <a:gd name="T117" fmla="*/ 483 h 996"/>
              <a:gd name="T118" fmla="*/ 4319 w 4584"/>
              <a:gd name="T119" fmla="*/ 576 h 996"/>
              <a:gd name="T120" fmla="*/ 4457 w 4584"/>
              <a:gd name="T121" fmla="*/ 514 h 996"/>
              <a:gd name="T122" fmla="*/ 4395 w 4584"/>
              <a:gd name="T123" fmla="*/ 453 h 996"/>
              <a:gd name="T124" fmla="*/ 4474 w 4584"/>
              <a:gd name="T125" fmla="*/ 413 h 9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4584" h="996">
                <a:moveTo>
                  <a:pt x="1232" y="330"/>
                </a:moveTo>
                <a:lnTo>
                  <a:pt x="1178" y="648"/>
                </a:lnTo>
                <a:lnTo>
                  <a:pt x="1055" y="648"/>
                </a:lnTo>
                <a:lnTo>
                  <a:pt x="1010" y="330"/>
                </a:lnTo>
                <a:lnTo>
                  <a:pt x="1010" y="12"/>
                </a:lnTo>
                <a:lnTo>
                  <a:pt x="1232" y="12"/>
                </a:lnTo>
                <a:lnTo>
                  <a:pt x="1232" y="330"/>
                </a:lnTo>
                <a:close/>
                <a:moveTo>
                  <a:pt x="1623" y="249"/>
                </a:moveTo>
                <a:lnTo>
                  <a:pt x="1569" y="249"/>
                </a:lnTo>
                <a:lnTo>
                  <a:pt x="1651" y="13"/>
                </a:lnTo>
                <a:lnTo>
                  <a:pt x="1715" y="13"/>
                </a:lnTo>
                <a:lnTo>
                  <a:pt x="1797" y="249"/>
                </a:lnTo>
                <a:lnTo>
                  <a:pt x="1743" y="249"/>
                </a:lnTo>
                <a:lnTo>
                  <a:pt x="1726" y="195"/>
                </a:lnTo>
                <a:lnTo>
                  <a:pt x="1641" y="195"/>
                </a:lnTo>
                <a:lnTo>
                  <a:pt x="1623" y="249"/>
                </a:lnTo>
                <a:close/>
                <a:moveTo>
                  <a:pt x="1653" y="156"/>
                </a:moveTo>
                <a:lnTo>
                  <a:pt x="1713" y="156"/>
                </a:lnTo>
                <a:lnTo>
                  <a:pt x="1684" y="67"/>
                </a:lnTo>
                <a:lnTo>
                  <a:pt x="1653" y="156"/>
                </a:lnTo>
                <a:close/>
                <a:moveTo>
                  <a:pt x="1874" y="252"/>
                </a:moveTo>
                <a:lnTo>
                  <a:pt x="1867" y="252"/>
                </a:lnTo>
                <a:lnTo>
                  <a:pt x="1861" y="252"/>
                </a:lnTo>
                <a:lnTo>
                  <a:pt x="1856" y="251"/>
                </a:lnTo>
                <a:lnTo>
                  <a:pt x="1850" y="249"/>
                </a:lnTo>
                <a:lnTo>
                  <a:pt x="1845" y="247"/>
                </a:lnTo>
                <a:lnTo>
                  <a:pt x="1840" y="245"/>
                </a:lnTo>
                <a:lnTo>
                  <a:pt x="1836" y="242"/>
                </a:lnTo>
                <a:lnTo>
                  <a:pt x="1832" y="239"/>
                </a:lnTo>
                <a:lnTo>
                  <a:pt x="1828" y="236"/>
                </a:lnTo>
                <a:lnTo>
                  <a:pt x="1824" y="232"/>
                </a:lnTo>
                <a:lnTo>
                  <a:pt x="1821" y="227"/>
                </a:lnTo>
                <a:lnTo>
                  <a:pt x="1820" y="225"/>
                </a:lnTo>
                <a:lnTo>
                  <a:pt x="1819" y="223"/>
                </a:lnTo>
                <a:lnTo>
                  <a:pt x="1817" y="218"/>
                </a:lnTo>
                <a:lnTo>
                  <a:pt x="1816" y="212"/>
                </a:lnTo>
                <a:lnTo>
                  <a:pt x="1815" y="206"/>
                </a:lnTo>
                <a:lnTo>
                  <a:pt x="1815" y="200"/>
                </a:lnTo>
                <a:lnTo>
                  <a:pt x="1815" y="190"/>
                </a:lnTo>
                <a:lnTo>
                  <a:pt x="1817" y="182"/>
                </a:lnTo>
                <a:lnTo>
                  <a:pt x="1818" y="178"/>
                </a:lnTo>
                <a:lnTo>
                  <a:pt x="1820" y="175"/>
                </a:lnTo>
                <a:lnTo>
                  <a:pt x="1824" y="169"/>
                </a:lnTo>
                <a:lnTo>
                  <a:pt x="1827" y="166"/>
                </a:lnTo>
                <a:lnTo>
                  <a:pt x="1829" y="163"/>
                </a:lnTo>
                <a:lnTo>
                  <a:pt x="1832" y="161"/>
                </a:lnTo>
                <a:lnTo>
                  <a:pt x="1835" y="159"/>
                </a:lnTo>
                <a:lnTo>
                  <a:pt x="1838" y="157"/>
                </a:lnTo>
                <a:lnTo>
                  <a:pt x="1841" y="155"/>
                </a:lnTo>
                <a:lnTo>
                  <a:pt x="1845" y="154"/>
                </a:lnTo>
                <a:lnTo>
                  <a:pt x="1849" y="152"/>
                </a:lnTo>
                <a:lnTo>
                  <a:pt x="1856" y="150"/>
                </a:lnTo>
                <a:lnTo>
                  <a:pt x="1864" y="148"/>
                </a:lnTo>
                <a:lnTo>
                  <a:pt x="1873" y="146"/>
                </a:lnTo>
                <a:lnTo>
                  <a:pt x="1881" y="145"/>
                </a:lnTo>
                <a:lnTo>
                  <a:pt x="1901" y="143"/>
                </a:lnTo>
                <a:lnTo>
                  <a:pt x="1908" y="142"/>
                </a:lnTo>
                <a:lnTo>
                  <a:pt x="1914" y="140"/>
                </a:lnTo>
                <a:lnTo>
                  <a:pt x="1918" y="139"/>
                </a:lnTo>
                <a:lnTo>
                  <a:pt x="1920" y="138"/>
                </a:lnTo>
                <a:lnTo>
                  <a:pt x="1922" y="136"/>
                </a:lnTo>
                <a:lnTo>
                  <a:pt x="1923" y="135"/>
                </a:lnTo>
                <a:lnTo>
                  <a:pt x="1923" y="133"/>
                </a:lnTo>
                <a:lnTo>
                  <a:pt x="1924" y="131"/>
                </a:lnTo>
                <a:lnTo>
                  <a:pt x="1924" y="129"/>
                </a:lnTo>
                <a:lnTo>
                  <a:pt x="1924" y="124"/>
                </a:lnTo>
                <a:lnTo>
                  <a:pt x="1922" y="119"/>
                </a:lnTo>
                <a:lnTo>
                  <a:pt x="1921" y="117"/>
                </a:lnTo>
                <a:lnTo>
                  <a:pt x="1920" y="115"/>
                </a:lnTo>
                <a:lnTo>
                  <a:pt x="1919" y="113"/>
                </a:lnTo>
                <a:lnTo>
                  <a:pt x="1917" y="112"/>
                </a:lnTo>
                <a:lnTo>
                  <a:pt x="1913" y="109"/>
                </a:lnTo>
                <a:lnTo>
                  <a:pt x="1909" y="107"/>
                </a:lnTo>
                <a:lnTo>
                  <a:pt x="1904" y="106"/>
                </a:lnTo>
                <a:lnTo>
                  <a:pt x="1898" y="106"/>
                </a:lnTo>
                <a:lnTo>
                  <a:pt x="1892" y="106"/>
                </a:lnTo>
                <a:lnTo>
                  <a:pt x="1886" y="107"/>
                </a:lnTo>
                <a:lnTo>
                  <a:pt x="1881" y="109"/>
                </a:lnTo>
                <a:lnTo>
                  <a:pt x="1877" y="112"/>
                </a:lnTo>
                <a:lnTo>
                  <a:pt x="1873" y="115"/>
                </a:lnTo>
                <a:lnTo>
                  <a:pt x="1870" y="118"/>
                </a:lnTo>
                <a:lnTo>
                  <a:pt x="1868" y="122"/>
                </a:lnTo>
                <a:lnTo>
                  <a:pt x="1867" y="124"/>
                </a:lnTo>
                <a:lnTo>
                  <a:pt x="1866" y="126"/>
                </a:lnTo>
                <a:lnTo>
                  <a:pt x="1821" y="123"/>
                </a:lnTo>
                <a:lnTo>
                  <a:pt x="1823" y="117"/>
                </a:lnTo>
                <a:lnTo>
                  <a:pt x="1825" y="111"/>
                </a:lnTo>
                <a:lnTo>
                  <a:pt x="1827" y="106"/>
                </a:lnTo>
                <a:lnTo>
                  <a:pt x="1830" y="101"/>
                </a:lnTo>
                <a:lnTo>
                  <a:pt x="1833" y="96"/>
                </a:lnTo>
                <a:lnTo>
                  <a:pt x="1837" y="92"/>
                </a:lnTo>
                <a:lnTo>
                  <a:pt x="1841" y="88"/>
                </a:lnTo>
                <a:lnTo>
                  <a:pt x="1846" y="84"/>
                </a:lnTo>
                <a:lnTo>
                  <a:pt x="1851" y="81"/>
                </a:lnTo>
                <a:lnTo>
                  <a:pt x="1857" y="78"/>
                </a:lnTo>
                <a:lnTo>
                  <a:pt x="1863" y="76"/>
                </a:lnTo>
                <a:lnTo>
                  <a:pt x="1869" y="74"/>
                </a:lnTo>
                <a:lnTo>
                  <a:pt x="1876" y="72"/>
                </a:lnTo>
                <a:lnTo>
                  <a:pt x="1883" y="71"/>
                </a:lnTo>
                <a:lnTo>
                  <a:pt x="1890" y="70"/>
                </a:lnTo>
                <a:lnTo>
                  <a:pt x="1898" y="70"/>
                </a:lnTo>
                <a:lnTo>
                  <a:pt x="1908" y="70"/>
                </a:lnTo>
                <a:lnTo>
                  <a:pt x="1917" y="72"/>
                </a:lnTo>
                <a:lnTo>
                  <a:pt x="1926" y="74"/>
                </a:lnTo>
                <a:lnTo>
                  <a:pt x="1935" y="76"/>
                </a:lnTo>
                <a:lnTo>
                  <a:pt x="1943" y="80"/>
                </a:lnTo>
                <a:lnTo>
                  <a:pt x="1947" y="82"/>
                </a:lnTo>
                <a:lnTo>
                  <a:pt x="1950" y="84"/>
                </a:lnTo>
                <a:lnTo>
                  <a:pt x="1957" y="90"/>
                </a:lnTo>
                <a:lnTo>
                  <a:pt x="1963" y="96"/>
                </a:lnTo>
                <a:lnTo>
                  <a:pt x="1965" y="99"/>
                </a:lnTo>
                <a:lnTo>
                  <a:pt x="1967" y="103"/>
                </a:lnTo>
                <a:lnTo>
                  <a:pt x="1969" y="107"/>
                </a:lnTo>
                <a:lnTo>
                  <a:pt x="1970" y="111"/>
                </a:lnTo>
                <a:lnTo>
                  <a:pt x="1972" y="115"/>
                </a:lnTo>
                <a:lnTo>
                  <a:pt x="1972" y="120"/>
                </a:lnTo>
                <a:lnTo>
                  <a:pt x="1973" y="125"/>
                </a:lnTo>
                <a:lnTo>
                  <a:pt x="1973" y="130"/>
                </a:lnTo>
                <a:lnTo>
                  <a:pt x="1973" y="249"/>
                </a:lnTo>
                <a:lnTo>
                  <a:pt x="1927" y="249"/>
                </a:lnTo>
                <a:lnTo>
                  <a:pt x="1927" y="225"/>
                </a:lnTo>
                <a:lnTo>
                  <a:pt x="1922" y="230"/>
                </a:lnTo>
                <a:lnTo>
                  <a:pt x="1917" y="236"/>
                </a:lnTo>
                <a:lnTo>
                  <a:pt x="1912" y="241"/>
                </a:lnTo>
                <a:lnTo>
                  <a:pt x="1906" y="245"/>
                </a:lnTo>
                <a:lnTo>
                  <a:pt x="1899" y="248"/>
                </a:lnTo>
                <a:lnTo>
                  <a:pt x="1891" y="250"/>
                </a:lnTo>
                <a:lnTo>
                  <a:pt x="1887" y="251"/>
                </a:lnTo>
                <a:lnTo>
                  <a:pt x="1883" y="252"/>
                </a:lnTo>
                <a:lnTo>
                  <a:pt x="1874" y="252"/>
                </a:lnTo>
                <a:close/>
                <a:moveTo>
                  <a:pt x="1888" y="219"/>
                </a:moveTo>
                <a:lnTo>
                  <a:pt x="1895" y="218"/>
                </a:lnTo>
                <a:lnTo>
                  <a:pt x="1902" y="216"/>
                </a:lnTo>
                <a:lnTo>
                  <a:pt x="1905" y="215"/>
                </a:lnTo>
                <a:lnTo>
                  <a:pt x="1908" y="213"/>
                </a:lnTo>
                <a:lnTo>
                  <a:pt x="1914" y="209"/>
                </a:lnTo>
                <a:lnTo>
                  <a:pt x="1916" y="207"/>
                </a:lnTo>
                <a:lnTo>
                  <a:pt x="1919" y="204"/>
                </a:lnTo>
                <a:lnTo>
                  <a:pt x="1922" y="199"/>
                </a:lnTo>
                <a:lnTo>
                  <a:pt x="1924" y="193"/>
                </a:lnTo>
                <a:lnTo>
                  <a:pt x="1924" y="189"/>
                </a:lnTo>
                <a:lnTo>
                  <a:pt x="1924" y="186"/>
                </a:lnTo>
                <a:lnTo>
                  <a:pt x="1924" y="167"/>
                </a:lnTo>
                <a:lnTo>
                  <a:pt x="1921" y="169"/>
                </a:lnTo>
                <a:lnTo>
                  <a:pt x="1915" y="171"/>
                </a:lnTo>
                <a:lnTo>
                  <a:pt x="1903" y="173"/>
                </a:lnTo>
                <a:lnTo>
                  <a:pt x="1890" y="175"/>
                </a:lnTo>
                <a:lnTo>
                  <a:pt x="1884" y="176"/>
                </a:lnTo>
                <a:lnTo>
                  <a:pt x="1879" y="178"/>
                </a:lnTo>
                <a:lnTo>
                  <a:pt x="1874" y="180"/>
                </a:lnTo>
                <a:lnTo>
                  <a:pt x="1870" y="182"/>
                </a:lnTo>
                <a:lnTo>
                  <a:pt x="1866" y="185"/>
                </a:lnTo>
                <a:lnTo>
                  <a:pt x="1864" y="189"/>
                </a:lnTo>
                <a:lnTo>
                  <a:pt x="1863" y="191"/>
                </a:lnTo>
                <a:lnTo>
                  <a:pt x="1862" y="193"/>
                </a:lnTo>
                <a:lnTo>
                  <a:pt x="1862" y="198"/>
                </a:lnTo>
                <a:lnTo>
                  <a:pt x="1862" y="203"/>
                </a:lnTo>
                <a:lnTo>
                  <a:pt x="1863" y="207"/>
                </a:lnTo>
                <a:lnTo>
                  <a:pt x="1865" y="209"/>
                </a:lnTo>
                <a:lnTo>
                  <a:pt x="1866" y="211"/>
                </a:lnTo>
                <a:lnTo>
                  <a:pt x="1869" y="213"/>
                </a:lnTo>
                <a:lnTo>
                  <a:pt x="1873" y="216"/>
                </a:lnTo>
                <a:lnTo>
                  <a:pt x="1875" y="217"/>
                </a:lnTo>
                <a:lnTo>
                  <a:pt x="1877" y="217"/>
                </a:lnTo>
                <a:lnTo>
                  <a:pt x="1882" y="218"/>
                </a:lnTo>
                <a:lnTo>
                  <a:pt x="1888" y="219"/>
                </a:lnTo>
                <a:close/>
                <a:moveTo>
                  <a:pt x="2063" y="249"/>
                </a:moveTo>
                <a:lnTo>
                  <a:pt x="2013" y="249"/>
                </a:lnTo>
                <a:lnTo>
                  <a:pt x="2013" y="13"/>
                </a:lnTo>
                <a:lnTo>
                  <a:pt x="2063" y="13"/>
                </a:lnTo>
                <a:lnTo>
                  <a:pt x="2063" y="249"/>
                </a:lnTo>
                <a:close/>
                <a:moveTo>
                  <a:pt x="2197" y="72"/>
                </a:moveTo>
                <a:lnTo>
                  <a:pt x="2197" y="109"/>
                </a:lnTo>
                <a:lnTo>
                  <a:pt x="2164" y="109"/>
                </a:lnTo>
                <a:lnTo>
                  <a:pt x="2164" y="195"/>
                </a:lnTo>
                <a:lnTo>
                  <a:pt x="2164" y="199"/>
                </a:lnTo>
                <a:lnTo>
                  <a:pt x="2165" y="203"/>
                </a:lnTo>
                <a:lnTo>
                  <a:pt x="2166" y="205"/>
                </a:lnTo>
                <a:lnTo>
                  <a:pt x="2167" y="206"/>
                </a:lnTo>
                <a:lnTo>
                  <a:pt x="2169" y="208"/>
                </a:lnTo>
                <a:lnTo>
                  <a:pt x="2171" y="210"/>
                </a:lnTo>
                <a:lnTo>
                  <a:pt x="2174" y="211"/>
                </a:lnTo>
                <a:lnTo>
                  <a:pt x="2177" y="212"/>
                </a:lnTo>
                <a:lnTo>
                  <a:pt x="2181" y="212"/>
                </a:lnTo>
                <a:lnTo>
                  <a:pt x="2188" y="211"/>
                </a:lnTo>
                <a:lnTo>
                  <a:pt x="2193" y="210"/>
                </a:lnTo>
                <a:lnTo>
                  <a:pt x="2201" y="247"/>
                </a:lnTo>
                <a:lnTo>
                  <a:pt x="2190" y="250"/>
                </a:lnTo>
                <a:lnTo>
                  <a:pt x="2183" y="251"/>
                </a:lnTo>
                <a:lnTo>
                  <a:pt x="2174" y="252"/>
                </a:lnTo>
                <a:lnTo>
                  <a:pt x="2168" y="252"/>
                </a:lnTo>
                <a:lnTo>
                  <a:pt x="2161" y="251"/>
                </a:lnTo>
                <a:lnTo>
                  <a:pt x="2156" y="250"/>
                </a:lnTo>
                <a:lnTo>
                  <a:pt x="2150" y="249"/>
                </a:lnTo>
                <a:lnTo>
                  <a:pt x="2145" y="248"/>
                </a:lnTo>
                <a:lnTo>
                  <a:pt x="2140" y="245"/>
                </a:lnTo>
                <a:lnTo>
                  <a:pt x="2135" y="243"/>
                </a:lnTo>
                <a:lnTo>
                  <a:pt x="2131" y="240"/>
                </a:lnTo>
                <a:lnTo>
                  <a:pt x="2127" y="237"/>
                </a:lnTo>
                <a:lnTo>
                  <a:pt x="2124" y="233"/>
                </a:lnTo>
                <a:lnTo>
                  <a:pt x="2121" y="229"/>
                </a:lnTo>
                <a:lnTo>
                  <a:pt x="2119" y="224"/>
                </a:lnTo>
                <a:lnTo>
                  <a:pt x="2117" y="219"/>
                </a:lnTo>
                <a:lnTo>
                  <a:pt x="2116" y="213"/>
                </a:lnTo>
                <a:lnTo>
                  <a:pt x="2115" y="208"/>
                </a:lnTo>
                <a:lnTo>
                  <a:pt x="2115" y="201"/>
                </a:lnTo>
                <a:lnTo>
                  <a:pt x="2115" y="109"/>
                </a:lnTo>
                <a:lnTo>
                  <a:pt x="2091" y="109"/>
                </a:lnTo>
                <a:lnTo>
                  <a:pt x="2091" y="72"/>
                </a:lnTo>
                <a:lnTo>
                  <a:pt x="2115" y="72"/>
                </a:lnTo>
                <a:lnTo>
                  <a:pt x="2115" y="30"/>
                </a:lnTo>
                <a:lnTo>
                  <a:pt x="2164" y="30"/>
                </a:lnTo>
                <a:lnTo>
                  <a:pt x="2164" y="72"/>
                </a:lnTo>
                <a:lnTo>
                  <a:pt x="2197" y="72"/>
                </a:lnTo>
                <a:close/>
                <a:moveTo>
                  <a:pt x="2304" y="253"/>
                </a:moveTo>
                <a:lnTo>
                  <a:pt x="2291" y="252"/>
                </a:lnTo>
                <a:lnTo>
                  <a:pt x="2285" y="251"/>
                </a:lnTo>
                <a:lnTo>
                  <a:pt x="2279" y="250"/>
                </a:lnTo>
                <a:lnTo>
                  <a:pt x="2268" y="246"/>
                </a:lnTo>
                <a:lnTo>
                  <a:pt x="2263" y="244"/>
                </a:lnTo>
                <a:lnTo>
                  <a:pt x="2258" y="241"/>
                </a:lnTo>
                <a:lnTo>
                  <a:pt x="2249" y="235"/>
                </a:lnTo>
                <a:lnTo>
                  <a:pt x="2245" y="231"/>
                </a:lnTo>
                <a:lnTo>
                  <a:pt x="2241" y="227"/>
                </a:lnTo>
                <a:lnTo>
                  <a:pt x="2234" y="219"/>
                </a:lnTo>
                <a:lnTo>
                  <a:pt x="2231" y="214"/>
                </a:lnTo>
                <a:lnTo>
                  <a:pt x="2228" y="209"/>
                </a:lnTo>
                <a:lnTo>
                  <a:pt x="2223" y="198"/>
                </a:lnTo>
                <a:lnTo>
                  <a:pt x="2221" y="193"/>
                </a:lnTo>
                <a:lnTo>
                  <a:pt x="2220" y="187"/>
                </a:lnTo>
                <a:lnTo>
                  <a:pt x="2219" y="181"/>
                </a:lnTo>
                <a:lnTo>
                  <a:pt x="2218" y="175"/>
                </a:lnTo>
                <a:lnTo>
                  <a:pt x="2218" y="168"/>
                </a:lnTo>
                <a:lnTo>
                  <a:pt x="2217" y="161"/>
                </a:lnTo>
                <a:lnTo>
                  <a:pt x="2218" y="155"/>
                </a:lnTo>
                <a:lnTo>
                  <a:pt x="2218" y="148"/>
                </a:lnTo>
                <a:lnTo>
                  <a:pt x="2219" y="142"/>
                </a:lnTo>
                <a:lnTo>
                  <a:pt x="2220" y="136"/>
                </a:lnTo>
                <a:lnTo>
                  <a:pt x="2223" y="124"/>
                </a:lnTo>
                <a:lnTo>
                  <a:pt x="2225" y="119"/>
                </a:lnTo>
                <a:lnTo>
                  <a:pt x="2228" y="114"/>
                </a:lnTo>
                <a:lnTo>
                  <a:pt x="2234" y="104"/>
                </a:lnTo>
                <a:lnTo>
                  <a:pt x="2237" y="99"/>
                </a:lnTo>
                <a:lnTo>
                  <a:pt x="2241" y="95"/>
                </a:lnTo>
                <a:lnTo>
                  <a:pt x="2245" y="91"/>
                </a:lnTo>
                <a:lnTo>
                  <a:pt x="2249" y="88"/>
                </a:lnTo>
                <a:lnTo>
                  <a:pt x="2253" y="85"/>
                </a:lnTo>
                <a:lnTo>
                  <a:pt x="2258" y="82"/>
                </a:lnTo>
                <a:lnTo>
                  <a:pt x="2263" y="79"/>
                </a:lnTo>
                <a:lnTo>
                  <a:pt x="2268" y="77"/>
                </a:lnTo>
                <a:lnTo>
                  <a:pt x="2274" y="75"/>
                </a:lnTo>
                <a:lnTo>
                  <a:pt x="2279" y="73"/>
                </a:lnTo>
                <a:lnTo>
                  <a:pt x="2285" y="72"/>
                </a:lnTo>
                <a:lnTo>
                  <a:pt x="2291" y="71"/>
                </a:lnTo>
                <a:lnTo>
                  <a:pt x="2304" y="70"/>
                </a:lnTo>
                <a:lnTo>
                  <a:pt x="2317" y="71"/>
                </a:lnTo>
                <a:lnTo>
                  <a:pt x="2323" y="72"/>
                </a:lnTo>
                <a:lnTo>
                  <a:pt x="2329" y="73"/>
                </a:lnTo>
                <a:lnTo>
                  <a:pt x="2340" y="77"/>
                </a:lnTo>
                <a:lnTo>
                  <a:pt x="2346" y="79"/>
                </a:lnTo>
                <a:lnTo>
                  <a:pt x="2351" y="82"/>
                </a:lnTo>
                <a:lnTo>
                  <a:pt x="2360" y="88"/>
                </a:lnTo>
                <a:lnTo>
                  <a:pt x="2364" y="91"/>
                </a:lnTo>
                <a:lnTo>
                  <a:pt x="2368" y="95"/>
                </a:lnTo>
                <a:lnTo>
                  <a:pt x="2375" y="104"/>
                </a:lnTo>
                <a:lnTo>
                  <a:pt x="2378" y="109"/>
                </a:lnTo>
                <a:lnTo>
                  <a:pt x="2381" y="114"/>
                </a:lnTo>
                <a:lnTo>
                  <a:pt x="2385" y="124"/>
                </a:lnTo>
                <a:lnTo>
                  <a:pt x="2387" y="130"/>
                </a:lnTo>
                <a:lnTo>
                  <a:pt x="2389" y="136"/>
                </a:lnTo>
                <a:lnTo>
                  <a:pt x="2390" y="142"/>
                </a:lnTo>
                <a:lnTo>
                  <a:pt x="2391" y="148"/>
                </a:lnTo>
                <a:lnTo>
                  <a:pt x="2391" y="155"/>
                </a:lnTo>
                <a:lnTo>
                  <a:pt x="2391" y="161"/>
                </a:lnTo>
                <a:lnTo>
                  <a:pt x="2391" y="168"/>
                </a:lnTo>
                <a:lnTo>
                  <a:pt x="2391" y="175"/>
                </a:lnTo>
                <a:lnTo>
                  <a:pt x="2390" y="181"/>
                </a:lnTo>
                <a:lnTo>
                  <a:pt x="2389" y="187"/>
                </a:lnTo>
                <a:lnTo>
                  <a:pt x="2385" y="198"/>
                </a:lnTo>
                <a:lnTo>
                  <a:pt x="2383" y="204"/>
                </a:lnTo>
                <a:lnTo>
                  <a:pt x="2381" y="209"/>
                </a:lnTo>
                <a:lnTo>
                  <a:pt x="2375" y="219"/>
                </a:lnTo>
                <a:lnTo>
                  <a:pt x="2372" y="223"/>
                </a:lnTo>
                <a:lnTo>
                  <a:pt x="2368" y="227"/>
                </a:lnTo>
                <a:lnTo>
                  <a:pt x="2364" y="231"/>
                </a:lnTo>
                <a:lnTo>
                  <a:pt x="2360" y="235"/>
                </a:lnTo>
                <a:lnTo>
                  <a:pt x="2355" y="238"/>
                </a:lnTo>
                <a:lnTo>
                  <a:pt x="2351" y="241"/>
                </a:lnTo>
                <a:lnTo>
                  <a:pt x="2346" y="244"/>
                </a:lnTo>
                <a:lnTo>
                  <a:pt x="2340" y="246"/>
                </a:lnTo>
                <a:lnTo>
                  <a:pt x="2335" y="248"/>
                </a:lnTo>
                <a:lnTo>
                  <a:pt x="2329" y="250"/>
                </a:lnTo>
                <a:lnTo>
                  <a:pt x="2323" y="251"/>
                </a:lnTo>
                <a:lnTo>
                  <a:pt x="2317" y="252"/>
                </a:lnTo>
                <a:lnTo>
                  <a:pt x="2304" y="253"/>
                </a:lnTo>
                <a:close/>
                <a:moveTo>
                  <a:pt x="2305" y="215"/>
                </a:moveTo>
                <a:lnTo>
                  <a:pt x="2309" y="214"/>
                </a:lnTo>
                <a:lnTo>
                  <a:pt x="2313" y="214"/>
                </a:lnTo>
                <a:lnTo>
                  <a:pt x="2317" y="212"/>
                </a:lnTo>
                <a:lnTo>
                  <a:pt x="2321" y="211"/>
                </a:lnTo>
                <a:lnTo>
                  <a:pt x="2324" y="209"/>
                </a:lnTo>
                <a:lnTo>
                  <a:pt x="2327" y="206"/>
                </a:lnTo>
                <a:lnTo>
                  <a:pt x="2330" y="203"/>
                </a:lnTo>
                <a:lnTo>
                  <a:pt x="2332" y="199"/>
                </a:lnTo>
                <a:lnTo>
                  <a:pt x="2334" y="195"/>
                </a:lnTo>
                <a:lnTo>
                  <a:pt x="2336" y="191"/>
                </a:lnTo>
                <a:lnTo>
                  <a:pt x="2338" y="187"/>
                </a:lnTo>
                <a:lnTo>
                  <a:pt x="2339" y="182"/>
                </a:lnTo>
                <a:lnTo>
                  <a:pt x="2341" y="172"/>
                </a:lnTo>
                <a:lnTo>
                  <a:pt x="2341" y="167"/>
                </a:lnTo>
                <a:lnTo>
                  <a:pt x="2342" y="161"/>
                </a:lnTo>
                <a:lnTo>
                  <a:pt x="2341" y="150"/>
                </a:lnTo>
                <a:lnTo>
                  <a:pt x="2339" y="140"/>
                </a:lnTo>
                <a:lnTo>
                  <a:pt x="2338" y="135"/>
                </a:lnTo>
                <a:lnTo>
                  <a:pt x="2336" y="131"/>
                </a:lnTo>
                <a:lnTo>
                  <a:pt x="2332" y="123"/>
                </a:lnTo>
                <a:lnTo>
                  <a:pt x="2330" y="119"/>
                </a:lnTo>
                <a:lnTo>
                  <a:pt x="2327" y="116"/>
                </a:lnTo>
                <a:lnTo>
                  <a:pt x="2324" y="113"/>
                </a:lnTo>
                <a:lnTo>
                  <a:pt x="2321" y="111"/>
                </a:lnTo>
                <a:lnTo>
                  <a:pt x="2317" y="110"/>
                </a:lnTo>
                <a:lnTo>
                  <a:pt x="2313" y="108"/>
                </a:lnTo>
                <a:lnTo>
                  <a:pt x="2309" y="108"/>
                </a:lnTo>
                <a:lnTo>
                  <a:pt x="2305" y="107"/>
                </a:lnTo>
                <a:lnTo>
                  <a:pt x="2300" y="108"/>
                </a:lnTo>
                <a:lnTo>
                  <a:pt x="2296" y="108"/>
                </a:lnTo>
                <a:lnTo>
                  <a:pt x="2292" y="110"/>
                </a:lnTo>
                <a:lnTo>
                  <a:pt x="2288" y="111"/>
                </a:lnTo>
                <a:lnTo>
                  <a:pt x="2285" y="113"/>
                </a:lnTo>
                <a:lnTo>
                  <a:pt x="2282" y="116"/>
                </a:lnTo>
                <a:lnTo>
                  <a:pt x="2279" y="119"/>
                </a:lnTo>
                <a:lnTo>
                  <a:pt x="2277" y="123"/>
                </a:lnTo>
                <a:lnTo>
                  <a:pt x="2272" y="131"/>
                </a:lnTo>
                <a:lnTo>
                  <a:pt x="2271" y="135"/>
                </a:lnTo>
                <a:lnTo>
                  <a:pt x="2270" y="140"/>
                </a:lnTo>
                <a:lnTo>
                  <a:pt x="2269" y="145"/>
                </a:lnTo>
                <a:lnTo>
                  <a:pt x="2268" y="150"/>
                </a:lnTo>
                <a:lnTo>
                  <a:pt x="2267" y="155"/>
                </a:lnTo>
                <a:lnTo>
                  <a:pt x="2267" y="161"/>
                </a:lnTo>
                <a:lnTo>
                  <a:pt x="2268" y="172"/>
                </a:lnTo>
                <a:lnTo>
                  <a:pt x="2270" y="182"/>
                </a:lnTo>
                <a:lnTo>
                  <a:pt x="2271" y="187"/>
                </a:lnTo>
                <a:lnTo>
                  <a:pt x="2272" y="191"/>
                </a:lnTo>
                <a:lnTo>
                  <a:pt x="2274" y="195"/>
                </a:lnTo>
                <a:lnTo>
                  <a:pt x="2277" y="199"/>
                </a:lnTo>
                <a:lnTo>
                  <a:pt x="2279" y="203"/>
                </a:lnTo>
                <a:lnTo>
                  <a:pt x="2282" y="206"/>
                </a:lnTo>
                <a:lnTo>
                  <a:pt x="2285" y="209"/>
                </a:lnTo>
                <a:lnTo>
                  <a:pt x="2288" y="211"/>
                </a:lnTo>
                <a:lnTo>
                  <a:pt x="2292" y="212"/>
                </a:lnTo>
                <a:lnTo>
                  <a:pt x="2296" y="214"/>
                </a:lnTo>
                <a:lnTo>
                  <a:pt x="2300" y="214"/>
                </a:lnTo>
                <a:lnTo>
                  <a:pt x="2305" y="215"/>
                </a:lnTo>
                <a:close/>
                <a:moveTo>
                  <a:pt x="2539" y="172"/>
                </a:moveTo>
                <a:lnTo>
                  <a:pt x="2430" y="172"/>
                </a:lnTo>
                <a:lnTo>
                  <a:pt x="2430" y="133"/>
                </a:lnTo>
                <a:lnTo>
                  <a:pt x="2539" y="133"/>
                </a:lnTo>
                <a:lnTo>
                  <a:pt x="2539" y="172"/>
                </a:lnTo>
                <a:close/>
                <a:moveTo>
                  <a:pt x="2603" y="315"/>
                </a:moveTo>
                <a:lnTo>
                  <a:pt x="2594" y="315"/>
                </a:lnTo>
                <a:lnTo>
                  <a:pt x="2586" y="314"/>
                </a:lnTo>
                <a:lnTo>
                  <a:pt x="2579" y="312"/>
                </a:lnTo>
                <a:lnTo>
                  <a:pt x="2573" y="310"/>
                </a:lnTo>
                <a:lnTo>
                  <a:pt x="2584" y="274"/>
                </a:lnTo>
                <a:lnTo>
                  <a:pt x="2590" y="275"/>
                </a:lnTo>
                <a:lnTo>
                  <a:pt x="2596" y="276"/>
                </a:lnTo>
                <a:lnTo>
                  <a:pt x="2601" y="276"/>
                </a:lnTo>
                <a:lnTo>
                  <a:pt x="2606" y="276"/>
                </a:lnTo>
                <a:lnTo>
                  <a:pt x="2608" y="275"/>
                </a:lnTo>
                <a:lnTo>
                  <a:pt x="2610" y="274"/>
                </a:lnTo>
                <a:lnTo>
                  <a:pt x="2614" y="271"/>
                </a:lnTo>
                <a:lnTo>
                  <a:pt x="2617" y="267"/>
                </a:lnTo>
                <a:lnTo>
                  <a:pt x="2620" y="262"/>
                </a:lnTo>
                <a:lnTo>
                  <a:pt x="2623" y="254"/>
                </a:lnTo>
                <a:lnTo>
                  <a:pt x="2559" y="72"/>
                </a:lnTo>
                <a:lnTo>
                  <a:pt x="2611" y="72"/>
                </a:lnTo>
                <a:lnTo>
                  <a:pt x="2647" y="202"/>
                </a:lnTo>
                <a:lnTo>
                  <a:pt x="2686" y="72"/>
                </a:lnTo>
                <a:lnTo>
                  <a:pt x="2738" y="72"/>
                </a:lnTo>
                <a:lnTo>
                  <a:pt x="2669" y="268"/>
                </a:lnTo>
                <a:lnTo>
                  <a:pt x="2665" y="278"/>
                </a:lnTo>
                <a:lnTo>
                  <a:pt x="2663" y="283"/>
                </a:lnTo>
                <a:lnTo>
                  <a:pt x="2660" y="287"/>
                </a:lnTo>
                <a:lnTo>
                  <a:pt x="2654" y="296"/>
                </a:lnTo>
                <a:lnTo>
                  <a:pt x="2646" y="302"/>
                </a:lnTo>
                <a:lnTo>
                  <a:pt x="2642" y="306"/>
                </a:lnTo>
                <a:lnTo>
                  <a:pt x="2638" y="308"/>
                </a:lnTo>
                <a:lnTo>
                  <a:pt x="2633" y="310"/>
                </a:lnTo>
                <a:lnTo>
                  <a:pt x="2628" y="312"/>
                </a:lnTo>
                <a:lnTo>
                  <a:pt x="2622" y="314"/>
                </a:lnTo>
                <a:lnTo>
                  <a:pt x="2616" y="315"/>
                </a:lnTo>
                <a:lnTo>
                  <a:pt x="2610" y="315"/>
                </a:lnTo>
                <a:lnTo>
                  <a:pt x="2603" y="315"/>
                </a:lnTo>
                <a:close/>
                <a:moveTo>
                  <a:pt x="2812" y="249"/>
                </a:moveTo>
                <a:lnTo>
                  <a:pt x="2763" y="249"/>
                </a:lnTo>
                <a:lnTo>
                  <a:pt x="2763" y="13"/>
                </a:lnTo>
                <a:lnTo>
                  <a:pt x="2812" y="13"/>
                </a:lnTo>
                <a:lnTo>
                  <a:pt x="2812" y="249"/>
                </a:lnTo>
                <a:close/>
                <a:moveTo>
                  <a:pt x="2877" y="50"/>
                </a:moveTo>
                <a:lnTo>
                  <a:pt x="2872" y="49"/>
                </a:lnTo>
                <a:lnTo>
                  <a:pt x="2867" y="48"/>
                </a:lnTo>
                <a:lnTo>
                  <a:pt x="2863" y="45"/>
                </a:lnTo>
                <a:lnTo>
                  <a:pt x="2859" y="42"/>
                </a:lnTo>
                <a:lnTo>
                  <a:pt x="2855" y="38"/>
                </a:lnTo>
                <a:lnTo>
                  <a:pt x="2853" y="34"/>
                </a:lnTo>
                <a:lnTo>
                  <a:pt x="2851" y="30"/>
                </a:lnTo>
                <a:lnTo>
                  <a:pt x="2851" y="25"/>
                </a:lnTo>
                <a:lnTo>
                  <a:pt x="2851" y="20"/>
                </a:lnTo>
                <a:lnTo>
                  <a:pt x="2853" y="15"/>
                </a:lnTo>
                <a:lnTo>
                  <a:pt x="2855" y="11"/>
                </a:lnTo>
                <a:lnTo>
                  <a:pt x="2859" y="7"/>
                </a:lnTo>
                <a:lnTo>
                  <a:pt x="2863" y="4"/>
                </a:lnTo>
                <a:lnTo>
                  <a:pt x="2867" y="2"/>
                </a:lnTo>
                <a:lnTo>
                  <a:pt x="2872" y="0"/>
                </a:lnTo>
                <a:lnTo>
                  <a:pt x="2877" y="0"/>
                </a:lnTo>
                <a:lnTo>
                  <a:pt x="2883" y="0"/>
                </a:lnTo>
                <a:lnTo>
                  <a:pt x="2887" y="2"/>
                </a:lnTo>
                <a:lnTo>
                  <a:pt x="2892" y="4"/>
                </a:lnTo>
                <a:lnTo>
                  <a:pt x="2896" y="7"/>
                </a:lnTo>
                <a:lnTo>
                  <a:pt x="2900" y="11"/>
                </a:lnTo>
                <a:lnTo>
                  <a:pt x="2902" y="15"/>
                </a:lnTo>
                <a:lnTo>
                  <a:pt x="2903" y="20"/>
                </a:lnTo>
                <a:lnTo>
                  <a:pt x="2904" y="25"/>
                </a:lnTo>
                <a:lnTo>
                  <a:pt x="2903" y="30"/>
                </a:lnTo>
                <a:lnTo>
                  <a:pt x="2902" y="34"/>
                </a:lnTo>
                <a:lnTo>
                  <a:pt x="2900" y="38"/>
                </a:lnTo>
                <a:lnTo>
                  <a:pt x="2896" y="42"/>
                </a:lnTo>
                <a:lnTo>
                  <a:pt x="2892" y="45"/>
                </a:lnTo>
                <a:lnTo>
                  <a:pt x="2887" y="48"/>
                </a:lnTo>
                <a:lnTo>
                  <a:pt x="2883" y="49"/>
                </a:lnTo>
                <a:lnTo>
                  <a:pt x="2877" y="50"/>
                </a:lnTo>
                <a:close/>
                <a:moveTo>
                  <a:pt x="2853" y="72"/>
                </a:moveTo>
                <a:lnTo>
                  <a:pt x="2902" y="72"/>
                </a:lnTo>
                <a:lnTo>
                  <a:pt x="2902" y="249"/>
                </a:lnTo>
                <a:lnTo>
                  <a:pt x="2853" y="249"/>
                </a:lnTo>
                <a:lnTo>
                  <a:pt x="2853" y="72"/>
                </a:lnTo>
                <a:close/>
                <a:moveTo>
                  <a:pt x="3023" y="253"/>
                </a:moveTo>
                <a:lnTo>
                  <a:pt x="3010" y="252"/>
                </a:lnTo>
                <a:lnTo>
                  <a:pt x="3003" y="251"/>
                </a:lnTo>
                <a:lnTo>
                  <a:pt x="2998" y="250"/>
                </a:lnTo>
                <a:lnTo>
                  <a:pt x="2986" y="246"/>
                </a:lnTo>
                <a:lnTo>
                  <a:pt x="2980" y="244"/>
                </a:lnTo>
                <a:lnTo>
                  <a:pt x="2975" y="241"/>
                </a:lnTo>
                <a:lnTo>
                  <a:pt x="2966" y="235"/>
                </a:lnTo>
                <a:lnTo>
                  <a:pt x="2962" y="231"/>
                </a:lnTo>
                <a:lnTo>
                  <a:pt x="2958" y="227"/>
                </a:lnTo>
                <a:lnTo>
                  <a:pt x="2951" y="219"/>
                </a:lnTo>
                <a:lnTo>
                  <a:pt x="2948" y="214"/>
                </a:lnTo>
                <a:lnTo>
                  <a:pt x="2945" y="209"/>
                </a:lnTo>
                <a:lnTo>
                  <a:pt x="2940" y="198"/>
                </a:lnTo>
                <a:lnTo>
                  <a:pt x="2939" y="193"/>
                </a:lnTo>
                <a:lnTo>
                  <a:pt x="2937" y="187"/>
                </a:lnTo>
                <a:lnTo>
                  <a:pt x="2936" y="181"/>
                </a:lnTo>
                <a:lnTo>
                  <a:pt x="2935" y="175"/>
                </a:lnTo>
                <a:lnTo>
                  <a:pt x="2935" y="168"/>
                </a:lnTo>
                <a:lnTo>
                  <a:pt x="2935" y="161"/>
                </a:lnTo>
                <a:lnTo>
                  <a:pt x="2935" y="155"/>
                </a:lnTo>
                <a:lnTo>
                  <a:pt x="2935" y="148"/>
                </a:lnTo>
                <a:lnTo>
                  <a:pt x="2936" y="142"/>
                </a:lnTo>
                <a:lnTo>
                  <a:pt x="2937" y="136"/>
                </a:lnTo>
                <a:lnTo>
                  <a:pt x="2940" y="124"/>
                </a:lnTo>
                <a:lnTo>
                  <a:pt x="2943" y="119"/>
                </a:lnTo>
                <a:lnTo>
                  <a:pt x="2945" y="114"/>
                </a:lnTo>
                <a:lnTo>
                  <a:pt x="2951" y="104"/>
                </a:lnTo>
                <a:lnTo>
                  <a:pt x="2954" y="99"/>
                </a:lnTo>
                <a:lnTo>
                  <a:pt x="2958" y="95"/>
                </a:lnTo>
                <a:lnTo>
                  <a:pt x="2962" y="91"/>
                </a:lnTo>
                <a:lnTo>
                  <a:pt x="2966" y="88"/>
                </a:lnTo>
                <a:lnTo>
                  <a:pt x="2970" y="85"/>
                </a:lnTo>
                <a:lnTo>
                  <a:pt x="2975" y="82"/>
                </a:lnTo>
                <a:lnTo>
                  <a:pt x="2980" y="79"/>
                </a:lnTo>
                <a:lnTo>
                  <a:pt x="2986" y="77"/>
                </a:lnTo>
                <a:lnTo>
                  <a:pt x="2992" y="75"/>
                </a:lnTo>
                <a:lnTo>
                  <a:pt x="2998" y="73"/>
                </a:lnTo>
                <a:lnTo>
                  <a:pt x="3003" y="72"/>
                </a:lnTo>
                <a:lnTo>
                  <a:pt x="3010" y="71"/>
                </a:lnTo>
                <a:lnTo>
                  <a:pt x="3023" y="70"/>
                </a:lnTo>
                <a:lnTo>
                  <a:pt x="3035" y="71"/>
                </a:lnTo>
                <a:lnTo>
                  <a:pt x="3042" y="72"/>
                </a:lnTo>
                <a:lnTo>
                  <a:pt x="3047" y="73"/>
                </a:lnTo>
                <a:lnTo>
                  <a:pt x="3059" y="77"/>
                </a:lnTo>
                <a:lnTo>
                  <a:pt x="3064" y="79"/>
                </a:lnTo>
                <a:lnTo>
                  <a:pt x="3069" y="82"/>
                </a:lnTo>
                <a:lnTo>
                  <a:pt x="3078" y="88"/>
                </a:lnTo>
                <a:lnTo>
                  <a:pt x="3082" y="91"/>
                </a:lnTo>
                <a:lnTo>
                  <a:pt x="3086" y="95"/>
                </a:lnTo>
                <a:lnTo>
                  <a:pt x="3093" y="104"/>
                </a:lnTo>
                <a:lnTo>
                  <a:pt x="3096" y="109"/>
                </a:lnTo>
                <a:lnTo>
                  <a:pt x="3099" y="114"/>
                </a:lnTo>
                <a:lnTo>
                  <a:pt x="3104" y="124"/>
                </a:lnTo>
                <a:lnTo>
                  <a:pt x="3105" y="130"/>
                </a:lnTo>
                <a:lnTo>
                  <a:pt x="3107" y="136"/>
                </a:lnTo>
                <a:lnTo>
                  <a:pt x="3108" y="142"/>
                </a:lnTo>
                <a:lnTo>
                  <a:pt x="3109" y="148"/>
                </a:lnTo>
                <a:lnTo>
                  <a:pt x="3109" y="155"/>
                </a:lnTo>
                <a:lnTo>
                  <a:pt x="3109" y="161"/>
                </a:lnTo>
                <a:lnTo>
                  <a:pt x="3109" y="168"/>
                </a:lnTo>
                <a:lnTo>
                  <a:pt x="3109" y="175"/>
                </a:lnTo>
                <a:lnTo>
                  <a:pt x="3108" y="181"/>
                </a:lnTo>
                <a:lnTo>
                  <a:pt x="3107" y="187"/>
                </a:lnTo>
                <a:lnTo>
                  <a:pt x="3104" y="198"/>
                </a:lnTo>
                <a:lnTo>
                  <a:pt x="3101" y="204"/>
                </a:lnTo>
                <a:lnTo>
                  <a:pt x="3099" y="209"/>
                </a:lnTo>
                <a:lnTo>
                  <a:pt x="3093" y="219"/>
                </a:lnTo>
                <a:lnTo>
                  <a:pt x="3090" y="223"/>
                </a:lnTo>
                <a:lnTo>
                  <a:pt x="3086" y="227"/>
                </a:lnTo>
                <a:lnTo>
                  <a:pt x="3082" y="231"/>
                </a:lnTo>
                <a:lnTo>
                  <a:pt x="3078" y="235"/>
                </a:lnTo>
                <a:lnTo>
                  <a:pt x="3074" y="238"/>
                </a:lnTo>
                <a:lnTo>
                  <a:pt x="3069" y="241"/>
                </a:lnTo>
                <a:lnTo>
                  <a:pt x="3064" y="244"/>
                </a:lnTo>
                <a:lnTo>
                  <a:pt x="3059" y="246"/>
                </a:lnTo>
                <a:lnTo>
                  <a:pt x="3053" y="248"/>
                </a:lnTo>
                <a:lnTo>
                  <a:pt x="3047" y="250"/>
                </a:lnTo>
                <a:lnTo>
                  <a:pt x="3042" y="251"/>
                </a:lnTo>
                <a:lnTo>
                  <a:pt x="3035" y="252"/>
                </a:lnTo>
                <a:lnTo>
                  <a:pt x="3023" y="253"/>
                </a:lnTo>
                <a:close/>
                <a:moveTo>
                  <a:pt x="3023" y="215"/>
                </a:moveTo>
                <a:lnTo>
                  <a:pt x="3027" y="214"/>
                </a:lnTo>
                <a:lnTo>
                  <a:pt x="3031" y="214"/>
                </a:lnTo>
                <a:lnTo>
                  <a:pt x="3035" y="212"/>
                </a:lnTo>
                <a:lnTo>
                  <a:pt x="3039" y="211"/>
                </a:lnTo>
                <a:lnTo>
                  <a:pt x="3042" y="209"/>
                </a:lnTo>
                <a:lnTo>
                  <a:pt x="3045" y="206"/>
                </a:lnTo>
                <a:lnTo>
                  <a:pt x="3048" y="203"/>
                </a:lnTo>
                <a:lnTo>
                  <a:pt x="3050" y="199"/>
                </a:lnTo>
                <a:lnTo>
                  <a:pt x="3052" y="195"/>
                </a:lnTo>
                <a:lnTo>
                  <a:pt x="3054" y="191"/>
                </a:lnTo>
                <a:lnTo>
                  <a:pt x="3056" y="187"/>
                </a:lnTo>
                <a:lnTo>
                  <a:pt x="3057" y="182"/>
                </a:lnTo>
                <a:lnTo>
                  <a:pt x="3059" y="172"/>
                </a:lnTo>
                <a:lnTo>
                  <a:pt x="3060" y="167"/>
                </a:lnTo>
                <a:lnTo>
                  <a:pt x="3060" y="161"/>
                </a:lnTo>
                <a:lnTo>
                  <a:pt x="3059" y="150"/>
                </a:lnTo>
                <a:lnTo>
                  <a:pt x="3057" y="140"/>
                </a:lnTo>
                <a:lnTo>
                  <a:pt x="3056" y="135"/>
                </a:lnTo>
                <a:lnTo>
                  <a:pt x="3054" y="131"/>
                </a:lnTo>
                <a:lnTo>
                  <a:pt x="3050" y="123"/>
                </a:lnTo>
                <a:lnTo>
                  <a:pt x="3048" y="119"/>
                </a:lnTo>
                <a:lnTo>
                  <a:pt x="3045" y="116"/>
                </a:lnTo>
                <a:lnTo>
                  <a:pt x="3042" y="113"/>
                </a:lnTo>
                <a:lnTo>
                  <a:pt x="3039" y="111"/>
                </a:lnTo>
                <a:lnTo>
                  <a:pt x="3035" y="110"/>
                </a:lnTo>
                <a:lnTo>
                  <a:pt x="3031" y="108"/>
                </a:lnTo>
                <a:lnTo>
                  <a:pt x="3027" y="108"/>
                </a:lnTo>
                <a:lnTo>
                  <a:pt x="3023" y="107"/>
                </a:lnTo>
                <a:lnTo>
                  <a:pt x="3018" y="108"/>
                </a:lnTo>
                <a:lnTo>
                  <a:pt x="3014" y="108"/>
                </a:lnTo>
                <a:lnTo>
                  <a:pt x="3010" y="110"/>
                </a:lnTo>
                <a:lnTo>
                  <a:pt x="3006" y="111"/>
                </a:lnTo>
                <a:lnTo>
                  <a:pt x="3003" y="113"/>
                </a:lnTo>
                <a:lnTo>
                  <a:pt x="3000" y="116"/>
                </a:lnTo>
                <a:lnTo>
                  <a:pt x="2997" y="119"/>
                </a:lnTo>
                <a:lnTo>
                  <a:pt x="2995" y="123"/>
                </a:lnTo>
                <a:lnTo>
                  <a:pt x="2991" y="131"/>
                </a:lnTo>
                <a:lnTo>
                  <a:pt x="2989" y="135"/>
                </a:lnTo>
                <a:lnTo>
                  <a:pt x="2988" y="140"/>
                </a:lnTo>
                <a:lnTo>
                  <a:pt x="2987" y="145"/>
                </a:lnTo>
                <a:lnTo>
                  <a:pt x="2986" y="150"/>
                </a:lnTo>
                <a:lnTo>
                  <a:pt x="2986" y="155"/>
                </a:lnTo>
                <a:lnTo>
                  <a:pt x="2985" y="161"/>
                </a:lnTo>
                <a:lnTo>
                  <a:pt x="2986" y="172"/>
                </a:lnTo>
                <a:lnTo>
                  <a:pt x="2988" y="182"/>
                </a:lnTo>
                <a:lnTo>
                  <a:pt x="2989" y="187"/>
                </a:lnTo>
                <a:lnTo>
                  <a:pt x="2991" y="191"/>
                </a:lnTo>
                <a:lnTo>
                  <a:pt x="2993" y="195"/>
                </a:lnTo>
                <a:lnTo>
                  <a:pt x="2995" y="199"/>
                </a:lnTo>
                <a:lnTo>
                  <a:pt x="2997" y="203"/>
                </a:lnTo>
                <a:lnTo>
                  <a:pt x="3000" y="206"/>
                </a:lnTo>
                <a:lnTo>
                  <a:pt x="3003" y="209"/>
                </a:lnTo>
                <a:lnTo>
                  <a:pt x="3006" y="211"/>
                </a:lnTo>
                <a:lnTo>
                  <a:pt x="3010" y="212"/>
                </a:lnTo>
                <a:lnTo>
                  <a:pt x="3014" y="214"/>
                </a:lnTo>
                <a:lnTo>
                  <a:pt x="3018" y="214"/>
                </a:lnTo>
                <a:lnTo>
                  <a:pt x="3023" y="215"/>
                </a:lnTo>
                <a:close/>
                <a:moveTo>
                  <a:pt x="3142" y="315"/>
                </a:moveTo>
                <a:lnTo>
                  <a:pt x="3142" y="72"/>
                </a:lnTo>
                <a:lnTo>
                  <a:pt x="3191" y="72"/>
                </a:lnTo>
                <a:lnTo>
                  <a:pt x="3191" y="102"/>
                </a:lnTo>
                <a:lnTo>
                  <a:pt x="3197" y="95"/>
                </a:lnTo>
                <a:lnTo>
                  <a:pt x="3202" y="87"/>
                </a:lnTo>
                <a:lnTo>
                  <a:pt x="3206" y="84"/>
                </a:lnTo>
                <a:lnTo>
                  <a:pt x="3209" y="81"/>
                </a:lnTo>
                <a:lnTo>
                  <a:pt x="3214" y="78"/>
                </a:lnTo>
                <a:lnTo>
                  <a:pt x="3218" y="75"/>
                </a:lnTo>
                <a:lnTo>
                  <a:pt x="3224" y="73"/>
                </a:lnTo>
                <a:lnTo>
                  <a:pt x="3227" y="72"/>
                </a:lnTo>
                <a:lnTo>
                  <a:pt x="3230" y="71"/>
                </a:lnTo>
                <a:lnTo>
                  <a:pt x="3236" y="70"/>
                </a:lnTo>
                <a:lnTo>
                  <a:pt x="3243" y="70"/>
                </a:lnTo>
                <a:lnTo>
                  <a:pt x="3253" y="71"/>
                </a:lnTo>
                <a:lnTo>
                  <a:pt x="3257" y="71"/>
                </a:lnTo>
                <a:lnTo>
                  <a:pt x="3262" y="73"/>
                </a:lnTo>
                <a:lnTo>
                  <a:pt x="3266" y="74"/>
                </a:lnTo>
                <a:lnTo>
                  <a:pt x="3270" y="76"/>
                </a:lnTo>
                <a:lnTo>
                  <a:pt x="3279" y="80"/>
                </a:lnTo>
                <a:lnTo>
                  <a:pt x="3283" y="83"/>
                </a:lnTo>
                <a:lnTo>
                  <a:pt x="3286" y="86"/>
                </a:lnTo>
                <a:lnTo>
                  <a:pt x="3290" y="89"/>
                </a:lnTo>
                <a:lnTo>
                  <a:pt x="3293" y="93"/>
                </a:lnTo>
                <a:lnTo>
                  <a:pt x="3297" y="97"/>
                </a:lnTo>
                <a:lnTo>
                  <a:pt x="3299" y="101"/>
                </a:lnTo>
                <a:lnTo>
                  <a:pt x="3302" y="106"/>
                </a:lnTo>
                <a:lnTo>
                  <a:pt x="3305" y="110"/>
                </a:lnTo>
                <a:lnTo>
                  <a:pt x="3307" y="116"/>
                </a:lnTo>
                <a:lnTo>
                  <a:pt x="3309" y="121"/>
                </a:lnTo>
                <a:lnTo>
                  <a:pt x="3311" y="127"/>
                </a:lnTo>
                <a:lnTo>
                  <a:pt x="3312" y="133"/>
                </a:lnTo>
                <a:lnTo>
                  <a:pt x="3313" y="140"/>
                </a:lnTo>
                <a:lnTo>
                  <a:pt x="3314" y="146"/>
                </a:lnTo>
                <a:lnTo>
                  <a:pt x="3314" y="154"/>
                </a:lnTo>
                <a:lnTo>
                  <a:pt x="3315" y="161"/>
                </a:lnTo>
                <a:lnTo>
                  <a:pt x="3314" y="175"/>
                </a:lnTo>
                <a:lnTo>
                  <a:pt x="3312" y="188"/>
                </a:lnTo>
                <a:lnTo>
                  <a:pt x="3311" y="194"/>
                </a:lnTo>
                <a:lnTo>
                  <a:pt x="3309" y="200"/>
                </a:lnTo>
                <a:lnTo>
                  <a:pt x="3307" y="206"/>
                </a:lnTo>
                <a:lnTo>
                  <a:pt x="3305" y="211"/>
                </a:lnTo>
                <a:lnTo>
                  <a:pt x="3303" y="216"/>
                </a:lnTo>
                <a:lnTo>
                  <a:pt x="3300" y="220"/>
                </a:lnTo>
                <a:lnTo>
                  <a:pt x="3297" y="225"/>
                </a:lnTo>
                <a:lnTo>
                  <a:pt x="3294" y="229"/>
                </a:lnTo>
                <a:lnTo>
                  <a:pt x="3287" y="236"/>
                </a:lnTo>
                <a:lnTo>
                  <a:pt x="3283" y="239"/>
                </a:lnTo>
                <a:lnTo>
                  <a:pt x="3279" y="242"/>
                </a:lnTo>
                <a:lnTo>
                  <a:pt x="3271" y="246"/>
                </a:lnTo>
                <a:lnTo>
                  <a:pt x="3267" y="248"/>
                </a:lnTo>
                <a:lnTo>
                  <a:pt x="3262" y="249"/>
                </a:lnTo>
                <a:lnTo>
                  <a:pt x="3253" y="251"/>
                </a:lnTo>
                <a:lnTo>
                  <a:pt x="3243" y="252"/>
                </a:lnTo>
                <a:lnTo>
                  <a:pt x="3236" y="252"/>
                </a:lnTo>
                <a:lnTo>
                  <a:pt x="3230" y="251"/>
                </a:lnTo>
                <a:lnTo>
                  <a:pt x="3224" y="249"/>
                </a:lnTo>
                <a:lnTo>
                  <a:pt x="3219" y="247"/>
                </a:lnTo>
                <a:lnTo>
                  <a:pt x="3214" y="245"/>
                </a:lnTo>
                <a:lnTo>
                  <a:pt x="3210" y="242"/>
                </a:lnTo>
                <a:lnTo>
                  <a:pt x="3208" y="240"/>
                </a:lnTo>
                <a:lnTo>
                  <a:pt x="3206" y="239"/>
                </a:lnTo>
                <a:lnTo>
                  <a:pt x="3203" y="235"/>
                </a:lnTo>
                <a:lnTo>
                  <a:pt x="3200" y="232"/>
                </a:lnTo>
                <a:lnTo>
                  <a:pt x="3197" y="228"/>
                </a:lnTo>
                <a:lnTo>
                  <a:pt x="3193" y="221"/>
                </a:lnTo>
                <a:lnTo>
                  <a:pt x="3191" y="315"/>
                </a:lnTo>
                <a:lnTo>
                  <a:pt x="3142" y="315"/>
                </a:lnTo>
                <a:close/>
                <a:moveTo>
                  <a:pt x="3190" y="161"/>
                </a:moveTo>
                <a:lnTo>
                  <a:pt x="3191" y="172"/>
                </a:lnTo>
                <a:lnTo>
                  <a:pt x="3193" y="182"/>
                </a:lnTo>
                <a:lnTo>
                  <a:pt x="3194" y="187"/>
                </a:lnTo>
                <a:lnTo>
                  <a:pt x="3196" y="191"/>
                </a:lnTo>
                <a:lnTo>
                  <a:pt x="3198" y="195"/>
                </a:lnTo>
                <a:lnTo>
                  <a:pt x="3200" y="199"/>
                </a:lnTo>
                <a:lnTo>
                  <a:pt x="3205" y="205"/>
                </a:lnTo>
                <a:lnTo>
                  <a:pt x="3208" y="207"/>
                </a:lnTo>
                <a:lnTo>
                  <a:pt x="3212" y="209"/>
                </a:lnTo>
                <a:lnTo>
                  <a:pt x="3215" y="211"/>
                </a:lnTo>
                <a:lnTo>
                  <a:pt x="3219" y="212"/>
                </a:lnTo>
                <a:lnTo>
                  <a:pt x="3223" y="213"/>
                </a:lnTo>
                <a:lnTo>
                  <a:pt x="3227" y="213"/>
                </a:lnTo>
                <a:lnTo>
                  <a:pt x="3232" y="213"/>
                </a:lnTo>
                <a:lnTo>
                  <a:pt x="3236" y="212"/>
                </a:lnTo>
                <a:lnTo>
                  <a:pt x="3240" y="211"/>
                </a:lnTo>
                <a:lnTo>
                  <a:pt x="3243" y="209"/>
                </a:lnTo>
                <a:lnTo>
                  <a:pt x="3247" y="207"/>
                </a:lnTo>
                <a:lnTo>
                  <a:pt x="3250" y="205"/>
                </a:lnTo>
                <a:lnTo>
                  <a:pt x="3253" y="202"/>
                </a:lnTo>
                <a:lnTo>
                  <a:pt x="3255" y="198"/>
                </a:lnTo>
                <a:lnTo>
                  <a:pt x="3259" y="191"/>
                </a:lnTo>
                <a:lnTo>
                  <a:pt x="3261" y="186"/>
                </a:lnTo>
                <a:lnTo>
                  <a:pt x="3262" y="182"/>
                </a:lnTo>
                <a:lnTo>
                  <a:pt x="3263" y="177"/>
                </a:lnTo>
                <a:lnTo>
                  <a:pt x="3264" y="172"/>
                </a:lnTo>
                <a:lnTo>
                  <a:pt x="3264" y="166"/>
                </a:lnTo>
                <a:lnTo>
                  <a:pt x="3265" y="161"/>
                </a:lnTo>
                <a:lnTo>
                  <a:pt x="3264" y="150"/>
                </a:lnTo>
                <a:lnTo>
                  <a:pt x="3262" y="140"/>
                </a:lnTo>
                <a:lnTo>
                  <a:pt x="3261" y="135"/>
                </a:lnTo>
                <a:lnTo>
                  <a:pt x="3259" y="131"/>
                </a:lnTo>
                <a:lnTo>
                  <a:pt x="3257" y="127"/>
                </a:lnTo>
                <a:lnTo>
                  <a:pt x="3255" y="123"/>
                </a:lnTo>
                <a:lnTo>
                  <a:pt x="3253" y="120"/>
                </a:lnTo>
                <a:lnTo>
                  <a:pt x="3250" y="117"/>
                </a:lnTo>
                <a:lnTo>
                  <a:pt x="3247" y="115"/>
                </a:lnTo>
                <a:lnTo>
                  <a:pt x="3243" y="113"/>
                </a:lnTo>
                <a:lnTo>
                  <a:pt x="3240" y="111"/>
                </a:lnTo>
                <a:lnTo>
                  <a:pt x="3236" y="110"/>
                </a:lnTo>
                <a:lnTo>
                  <a:pt x="3232" y="109"/>
                </a:lnTo>
                <a:lnTo>
                  <a:pt x="3227" y="109"/>
                </a:lnTo>
                <a:lnTo>
                  <a:pt x="3219" y="110"/>
                </a:lnTo>
                <a:lnTo>
                  <a:pt x="3215" y="111"/>
                </a:lnTo>
                <a:lnTo>
                  <a:pt x="3212" y="113"/>
                </a:lnTo>
                <a:lnTo>
                  <a:pt x="3208" y="115"/>
                </a:lnTo>
                <a:lnTo>
                  <a:pt x="3205" y="117"/>
                </a:lnTo>
                <a:lnTo>
                  <a:pt x="3202" y="120"/>
                </a:lnTo>
                <a:lnTo>
                  <a:pt x="3200" y="123"/>
                </a:lnTo>
                <a:lnTo>
                  <a:pt x="3196" y="131"/>
                </a:lnTo>
                <a:lnTo>
                  <a:pt x="3194" y="135"/>
                </a:lnTo>
                <a:lnTo>
                  <a:pt x="3193" y="139"/>
                </a:lnTo>
                <a:lnTo>
                  <a:pt x="3192" y="144"/>
                </a:lnTo>
                <a:lnTo>
                  <a:pt x="3191" y="150"/>
                </a:lnTo>
                <a:lnTo>
                  <a:pt x="3190" y="155"/>
                </a:lnTo>
                <a:lnTo>
                  <a:pt x="3190" y="161"/>
                </a:lnTo>
                <a:close/>
                <a:moveTo>
                  <a:pt x="3373" y="50"/>
                </a:moveTo>
                <a:lnTo>
                  <a:pt x="3368" y="49"/>
                </a:lnTo>
                <a:lnTo>
                  <a:pt x="3363" y="48"/>
                </a:lnTo>
                <a:lnTo>
                  <a:pt x="3358" y="45"/>
                </a:lnTo>
                <a:lnTo>
                  <a:pt x="3354" y="42"/>
                </a:lnTo>
                <a:lnTo>
                  <a:pt x="3351" y="38"/>
                </a:lnTo>
                <a:lnTo>
                  <a:pt x="3348" y="34"/>
                </a:lnTo>
                <a:lnTo>
                  <a:pt x="3347" y="30"/>
                </a:lnTo>
                <a:lnTo>
                  <a:pt x="3346" y="25"/>
                </a:lnTo>
                <a:lnTo>
                  <a:pt x="3347" y="20"/>
                </a:lnTo>
                <a:lnTo>
                  <a:pt x="3348" y="15"/>
                </a:lnTo>
                <a:lnTo>
                  <a:pt x="3351" y="11"/>
                </a:lnTo>
                <a:lnTo>
                  <a:pt x="3354" y="7"/>
                </a:lnTo>
                <a:lnTo>
                  <a:pt x="3358" y="4"/>
                </a:lnTo>
                <a:lnTo>
                  <a:pt x="3363" y="2"/>
                </a:lnTo>
                <a:lnTo>
                  <a:pt x="3368" y="0"/>
                </a:lnTo>
                <a:lnTo>
                  <a:pt x="3373" y="0"/>
                </a:lnTo>
                <a:lnTo>
                  <a:pt x="3378" y="0"/>
                </a:lnTo>
                <a:lnTo>
                  <a:pt x="3383" y="2"/>
                </a:lnTo>
                <a:lnTo>
                  <a:pt x="3387" y="4"/>
                </a:lnTo>
                <a:lnTo>
                  <a:pt x="3392" y="7"/>
                </a:lnTo>
                <a:lnTo>
                  <a:pt x="3395" y="11"/>
                </a:lnTo>
                <a:lnTo>
                  <a:pt x="3397" y="15"/>
                </a:lnTo>
                <a:lnTo>
                  <a:pt x="3399" y="20"/>
                </a:lnTo>
                <a:lnTo>
                  <a:pt x="3399" y="25"/>
                </a:lnTo>
                <a:lnTo>
                  <a:pt x="3399" y="30"/>
                </a:lnTo>
                <a:lnTo>
                  <a:pt x="3397" y="34"/>
                </a:lnTo>
                <a:lnTo>
                  <a:pt x="3395" y="38"/>
                </a:lnTo>
                <a:lnTo>
                  <a:pt x="3392" y="42"/>
                </a:lnTo>
                <a:lnTo>
                  <a:pt x="3387" y="45"/>
                </a:lnTo>
                <a:lnTo>
                  <a:pt x="3383" y="48"/>
                </a:lnTo>
                <a:lnTo>
                  <a:pt x="3378" y="49"/>
                </a:lnTo>
                <a:lnTo>
                  <a:pt x="3373" y="50"/>
                </a:lnTo>
                <a:close/>
                <a:moveTo>
                  <a:pt x="3348" y="72"/>
                </a:moveTo>
                <a:lnTo>
                  <a:pt x="3397" y="72"/>
                </a:lnTo>
                <a:lnTo>
                  <a:pt x="3397" y="249"/>
                </a:lnTo>
                <a:lnTo>
                  <a:pt x="3348" y="249"/>
                </a:lnTo>
                <a:lnTo>
                  <a:pt x="3348" y="72"/>
                </a:lnTo>
                <a:close/>
                <a:moveTo>
                  <a:pt x="3585" y="123"/>
                </a:moveTo>
                <a:lnTo>
                  <a:pt x="3540" y="126"/>
                </a:lnTo>
                <a:lnTo>
                  <a:pt x="3539" y="121"/>
                </a:lnTo>
                <a:lnTo>
                  <a:pt x="3537" y="118"/>
                </a:lnTo>
                <a:lnTo>
                  <a:pt x="3534" y="114"/>
                </a:lnTo>
                <a:lnTo>
                  <a:pt x="3531" y="111"/>
                </a:lnTo>
                <a:lnTo>
                  <a:pt x="3527" y="108"/>
                </a:lnTo>
                <a:lnTo>
                  <a:pt x="3522" y="106"/>
                </a:lnTo>
                <a:lnTo>
                  <a:pt x="3516" y="105"/>
                </a:lnTo>
                <a:lnTo>
                  <a:pt x="3510" y="105"/>
                </a:lnTo>
                <a:lnTo>
                  <a:pt x="3505" y="105"/>
                </a:lnTo>
                <a:lnTo>
                  <a:pt x="3500" y="106"/>
                </a:lnTo>
                <a:lnTo>
                  <a:pt x="3495" y="108"/>
                </a:lnTo>
                <a:lnTo>
                  <a:pt x="3491" y="110"/>
                </a:lnTo>
                <a:lnTo>
                  <a:pt x="3488" y="112"/>
                </a:lnTo>
                <a:lnTo>
                  <a:pt x="3485" y="115"/>
                </a:lnTo>
                <a:lnTo>
                  <a:pt x="3484" y="119"/>
                </a:lnTo>
                <a:lnTo>
                  <a:pt x="3483" y="122"/>
                </a:lnTo>
                <a:lnTo>
                  <a:pt x="3484" y="125"/>
                </a:lnTo>
                <a:lnTo>
                  <a:pt x="3485" y="128"/>
                </a:lnTo>
                <a:lnTo>
                  <a:pt x="3486" y="131"/>
                </a:lnTo>
                <a:lnTo>
                  <a:pt x="3488" y="133"/>
                </a:lnTo>
                <a:lnTo>
                  <a:pt x="3491" y="135"/>
                </a:lnTo>
                <a:lnTo>
                  <a:pt x="3495" y="137"/>
                </a:lnTo>
                <a:lnTo>
                  <a:pt x="3500" y="139"/>
                </a:lnTo>
                <a:lnTo>
                  <a:pt x="3506" y="140"/>
                </a:lnTo>
                <a:lnTo>
                  <a:pt x="3538" y="146"/>
                </a:lnTo>
                <a:lnTo>
                  <a:pt x="3544" y="148"/>
                </a:lnTo>
                <a:lnTo>
                  <a:pt x="3550" y="150"/>
                </a:lnTo>
                <a:lnTo>
                  <a:pt x="3555" y="151"/>
                </a:lnTo>
                <a:lnTo>
                  <a:pt x="3560" y="153"/>
                </a:lnTo>
                <a:lnTo>
                  <a:pt x="3569" y="158"/>
                </a:lnTo>
                <a:lnTo>
                  <a:pt x="3576" y="164"/>
                </a:lnTo>
                <a:lnTo>
                  <a:pt x="3579" y="167"/>
                </a:lnTo>
                <a:lnTo>
                  <a:pt x="3582" y="170"/>
                </a:lnTo>
                <a:lnTo>
                  <a:pt x="3584" y="174"/>
                </a:lnTo>
                <a:lnTo>
                  <a:pt x="3586" y="177"/>
                </a:lnTo>
                <a:lnTo>
                  <a:pt x="3588" y="185"/>
                </a:lnTo>
                <a:lnTo>
                  <a:pt x="3589" y="190"/>
                </a:lnTo>
                <a:lnTo>
                  <a:pt x="3589" y="194"/>
                </a:lnTo>
                <a:lnTo>
                  <a:pt x="3589" y="199"/>
                </a:lnTo>
                <a:lnTo>
                  <a:pt x="3588" y="203"/>
                </a:lnTo>
                <a:lnTo>
                  <a:pt x="3587" y="207"/>
                </a:lnTo>
                <a:lnTo>
                  <a:pt x="3586" y="211"/>
                </a:lnTo>
                <a:lnTo>
                  <a:pt x="3585" y="214"/>
                </a:lnTo>
                <a:lnTo>
                  <a:pt x="3583" y="218"/>
                </a:lnTo>
                <a:lnTo>
                  <a:pt x="3581" y="221"/>
                </a:lnTo>
                <a:lnTo>
                  <a:pt x="3579" y="225"/>
                </a:lnTo>
                <a:lnTo>
                  <a:pt x="3573" y="231"/>
                </a:lnTo>
                <a:lnTo>
                  <a:pt x="3567" y="236"/>
                </a:lnTo>
                <a:lnTo>
                  <a:pt x="3559" y="241"/>
                </a:lnTo>
                <a:lnTo>
                  <a:pt x="3551" y="245"/>
                </a:lnTo>
                <a:lnTo>
                  <a:pt x="3542" y="248"/>
                </a:lnTo>
                <a:lnTo>
                  <a:pt x="3532" y="251"/>
                </a:lnTo>
                <a:lnTo>
                  <a:pt x="3521" y="252"/>
                </a:lnTo>
                <a:lnTo>
                  <a:pt x="3510" y="253"/>
                </a:lnTo>
                <a:lnTo>
                  <a:pt x="3502" y="252"/>
                </a:lnTo>
                <a:lnTo>
                  <a:pt x="3494" y="252"/>
                </a:lnTo>
                <a:lnTo>
                  <a:pt x="3486" y="250"/>
                </a:lnTo>
                <a:lnTo>
                  <a:pt x="3479" y="249"/>
                </a:lnTo>
                <a:lnTo>
                  <a:pt x="3472" y="247"/>
                </a:lnTo>
                <a:lnTo>
                  <a:pt x="3466" y="244"/>
                </a:lnTo>
                <a:lnTo>
                  <a:pt x="3460" y="241"/>
                </a:lnTo>
                <a:lnTo>
                  <a:pt x="3454" y="238"/>
                </a:lnTo>
                <a:lnTo>
                  <a:pt x="3449" y="234"/>
                </a:lnTo>
                <a:lnTo>
                  <a:pt x="3445" y="230"/>
                </a:lnTo>
                <a:lnTo>
                  <a:pt x="3441" y="225"/>
                </a:lnTo>
                <a:lnTo>
                  <a:pt x="3437" y="221"/>
                </a:lnTo>
                <a:lnTo>
                  <a:pt x="3434" y="215"/>
                </a:lnTo>
                <a:lnTo>
                  <a:pt x="3432" y="210"/>
                </a:lnTo>
                <a:lnTo>
                  <a:pt x="3430" y="204"/>
                </a:lnTo>
                <a:lnTo>
                  <a:pt x="3429" y="198"/>
                </a:lnTo>
                <a:lnTo>
                  <a:pt x="3478" y="195"/>
                </a:lnTo>
                <a:lnTo>
                  <a:pt x="3480" y="200"/>
                </a:lnTo>
                <a:lnTo>
                  <a:pt x="3482" y="205"/>
                </a:lnTo>
                <a:lnTo>
                  <a:pt x="3485" y="209"/>
                </a:lnTo>
                <a:lnTo>
                  <a:pt x="3489" y="212"/>
                </a:lnTo>
                <a:lnTo>
                  <a:pt x="3493" y="214"/>
                </a:lnTo>
                <a:lnTo>
                  <a:pt x="3498" y="216"/>
                </a:lnTo>
                <a:lnTo>
                  <a:pt x="3504" y="217"/>
                </a:lnTo>
                <a:lnTo>
                  <a:pt x="3510" y="217"/>
                </a:lnTo>
                <a:lnTo>
                  <a:pt x="3516" y="217"/>
                </a:lnTo>
                <a:lnTo>
                  <a:pt x="3522" y="216"/>
                </a:lnTo>
                <a:lnTo>
                  <a:pt x="3527" y="214"/>
                </a:lnTo>
                <a:lnTo>
                  <a:pt x="3529" y="213"/>
                </a:lnTo>
                <a:lnTo>
                  <a:pt x="3531" y="212"/>
                </a:lnTo>
                <a:lnTo>
                  <a:pt x="3535" y="209"/>
                </a:lnTo>
                <a:lnTo>
                  <a:pt x="3537" y="206"/>
                </a:lnTo>
                <a:lnTo>
                  <a:pt x="3538" y="205"/>
                </a:lnTo>
                <a:lnTo>
                  <a:pt x="3539" y="203"/>
                </a:lnTo>
                <a:lnTo>
                  <a:pt x="3539" y="199"/>
                </a:lnTo>
                <a:lnTo>
                  <a:pt x="3539" y="196"/>
                </a:lnTo>
                <a:lnTo>
                  <a:pt x="3538" y="193"/>
                </a:lnTo>
                <a:lnTo>
                  <a:pt x="3536" y="191"/>
                </a:lnTo>
                <a:lnTo>
                  <a:pt x="3533" y="188"/>
                </a:lnTo>
                <a:lnTo>
                  <a:pt x="3530" y="186"/>
                </a:lnTo>
                <a:lnTo>
                  <a:pt x="3526" y="184"/>
                </a:lnTo>
                <a:lnTo>
                  <a:pt x="3522" y="183"/>
                </a:lnTo>
                <a:lnTo>
                  <a:pt x="3516" y="182"/>
                </a:lnTo>
                <a:lnTo>
                  <a:pt x="3486" y="176"/>
                </a:lnTo>
                <a:lnTo>
                  <a:pt x="3480" y="174"/>
                </a:lnTo>
                <a:lnTo>
                  <a:pt x="3474" y="173"/>
                </a:lnTo>
                <a:lnTo>
                  <a:pt x="3463" y="169"/>
                </a:lnTo>
                <a:lnTo>
                  <a:pt x="3459" y="166"/>
                </a:lnTo>
                <a:lnTo>
                  <a:pt x="3455" y="164"/>
                </a:lnTo>
                <a:lnTo>
                  <a:pt x="3451" y="161"/>
                </a:lnTo>
                <a:lnTo>
                  <a:pt x="3447" y="158"/>
                </a:lnTo>
                <a:lnTo>
                  <a:pt x="3444" y="155"/>
                </a:lnTo>
                <a:lnTo>
                  <a:pt x="3442" y="151"/>
                </a:lnTo>
                <a:lnTo>
                  <a:pt x="3440" y="147"/>
                </a:lnTo>
                <a:lnTo>
                  <a:pt x="3437" y="143"/>
                </a:lnTo>
                <a:lnTo>
                  <a:pt x="3435" y="139"/>
                </a:lnTo>
                <a:lnTo>
                  <a:pt x="3434" y="135"/>
                </a:lnTo>
                <a:lnTo>
                  <a:pt x="3434" y="130"/>
                </a:lnTo>
                <a:lnTo>
                  <a:pt x="3434" y="125"/>
                </a:lnTo>
                <a:lnTo>
                  <a:pt x="3434" y="119"/>
                </a:lnTo>
                <a:lnTo>
                  <a:pt x="3435" y="113"/>
                </a:lnTo>
                <a:lnTo>
                  <a:pt x="3437" y="107"/>
                </a:lnTo>
                <a:lnTo>
                  <a:pt x="3440" y="102"/>
                </a:lnTo>
                <a:lnTo>
                  <a:pt x="3443" y="97"/>
                </a:lnTo>
                <a:lnTo>
                  <a:pt x="3446" y="93"/>
                </a:lnTo>
                <a:lnTo>
                  <a:pt x="3450" y="89"/>
                </a:lnTo>
                <a:lnTo>
                  <a:pt x="3455" y="85"/>
                </a:lnTo>
                <a:lnTo>
                  <a:pt x="3460" y="81"/>
                </a:lnTo>
                <a:lnTo>
                  <a:pt x="3466" y="78"/>
                </a:lnTo>
                <a:lnTo>
                  <a:pt x="3472" y="76"/>
                </a:lnTo>
                <a:lnTo>
                  <a:pt x="3479" y="74"/>
                </a:lnTo>
                <a:lnTo>
                  <a:pt x="3482" y="73"/>
                </a:lnTo>
                <a:lnTo>
                  <a:pt x="3486" y="72"/>
                </a:lnTo>
                <a:lnTo>
                  <a:pt x="3493" y="71"/>
                </a:lnTo>
                <a:lnTo>
                  <a:pt x="3501" y="70"/>
                </a:lnTo>
                <a:lnTo>
                  <a:pt x="3510" y="70"/>
                </a:lnTo>
                <a:lnTo>
                  <a:pt x="3518" y="70"/>
                </a:lnTo>
                <a:lnTo>
                  <a:pt x="3525" y="71"/>
                </a:lnTo>
                <a:lnTo>
                  <a:pt x="3533" y="72"/>
                </a:lnTo>
                <a:lnTo>
                  <a:pt x="3540" y="74"/>
                </a:lnTo>
                <a:lnTo>
                  <a:pt x="3546" y="76"/>
                </a:lnTo>
                <a:lnTo>
                  <a:pt x="3552" y="78"/>
                </a:lnTo>
                <a:lnTo>
                  <a:pt x="3557" y="81"/>
                </a:lnTo>
                <a:lnTo>
                  <a:pt x="3562" y="84"/>
                </a:lnTo>
                <a:lnTo>
                  <a:pt x="3567" y="88"/>
                </a:lnTo>
                <a:lnTo>
                  <a:pt x="3571" y="92"/>
                </a:lnTo>
                <a:lnTo>
                  <a:pt x="3575" y="96"/>
                </a:lnTo>
                <a:lnTo>
                  <a:pt x="3578" y="101"/>
                </a:lnTo>
                <a:lnTo>
                  <a:pt x="3580" y="106"/>
                </a:lnTo>
                <a:lnTo>
                  <a:pt x="3582" y="111"/>
                </a:lnTo>
                <a:lnTo>
                  <a:pt x="3584" y="117"/>
                </a:lnTo>
                <a:lnTo>
                  <a:pt x="3585" y="123"/>
                </a:lnTo>
                <a:close/>
                <a:moveTo>
                  <a:pt x="3714" y="72"/>
                </a:moveTo>
                <a:lnTo>
                  <a:pt x="3714" y="109"/>
                </a:lnTo>
                <a:lnTo>
                  <a:pt x="3680" y="109"/>
                </a:lnTo>
                <a:lnTo>
                  <a:pt x="3680" y="195"/>
                </a:lnTo>
                <a:lnTo>
                  <a:pt x="3681" y="199"/>
                </a:lnTo>
                <a:lnTo>
                  <a:pt x="3682" y="203"/>
                </a:lnTo>
                <a:lnTo>
                  <a:pt x="3682" y="205"/>
                </a:lnTo>
                <a:lnTo>
                  <a:pt x="3683" y="206"/>
                </a:lnTo>
                <a:lnTo>
                  <a:pt x="3685" y="208"/>
                </a:lnTo>
                <a:lnTo>
                  <a:pt x="3687" y="210"/>
                </a:lnTo>
                <a:lnTo>
                  <a:pt x="3690" y="211"/>
                </a:lnTo>
                <a:lnTo>
                  <a:pt x="3693" y="212"/>
                </a:lnTo>
                <a:lnTo>
                  <a:pt x="3697" y="212"/>
                </a:lnTo>
                <a:lnTo>
                  <a:pt x="3704" y="211"/>
                </a:lnTo>
                <a:lnTo>
                  <a:pt x="3709" y="210"/>
                </a:lnTo>
                <a:lnTo>
                  <a:pt x="3717" y="247"/>
                </a:lnTo>
                <a:lnTo>
                  <a:pt x="3707" y="250"/>
                </a:lnTo>
                <a:lnTo>
                  <a:pt x="3699" y="251"/>
                </a:lnTo>
                <a:lnTo>
                  <a:pt x="3690" y="252"/>
                </a:lnTo>
                <a:lnTo>
                  <a:pt x="3684" y="252"/>
                </a:lnTo>
                <a:lnTo>
                  <a:pt x="3678" y="251"/>
                </a:lnTo>
                <a:lnTo>
                  <a:pt x="3672" y="250"/>
                </a:lnTo>
                <a:lnTo>
                  <a:pt x="3666" y="249"/>
                </a:lnTo>
                <a:lnTo>
                  <a:pt x="3661" y="248"/>
                </a:lnTo>
                <a:lnTo>
                  <a:pt x="3656" y="245"/>
                </a:lnTo>
                <a:lnTo>
                  <a:pt x="3652" y="243"/>
                </a:lnTo>
                <a:lnTo>
                  <a:pt x="3647" y="240"/>
                </a:lnTo>
                <a:lnTo>
                  <a:pt x="3644" y="237"/>
                </a:lnTo>
                <a:lnTo>
                  <a:pt x="3640" y="233"/>
                </a:lnTo>
                <a:lnTo>
                  <a:pt x="3638" y="229"/>
                </a:lnTo>
                <a:lnTo>
                  <a:pt x="3635" y="224"/>
                </a:lnTo>
                <a:lnTo>
                  <a:pt x="3634" y="219"/>
                </a:lnTo>
                <a:lnTo>
                  <a:pt x="3632" y="213"/>
                </a:lnTo>
                <a:lnTo>
                  <a:pt x="3632" y="208"/>
                </a:lnTo>
                <a:lnTo>
                  <a:pt x="3631" y="201"/>
                </a:lnTo>
                <a:lnTo>
                  <a:pt x="3631" y="109"/>
                </a:lnTo>
                <a:lnTo>
                  <a:pt x="3607" y="109"/>
                </a:lnTo>
                <a:lnTo>
                  <a:pt x="3607" y="72"/>
                </a:lnTo>
                <a:lnTo>
                  <a:pt x="3631" y="72"/>
                </a:lnTo>
                <a:lnTo>
                  <a:pt x="3631" y="30"/>
                </a:lnTo>
                <a:lnTo>
                  <a:pt x="3680" y="30"/>
                </a:lnTo>
                <a:lnTo>
                  <a:pt x="3680" y="72"/>
                </a:lnTo>
                <a:lnTo>
                  <a:pt x="3714" y="72"/>
                </a:lnTo>
                <a:close/>
                <a:moveTo>
                  <a:pt x="3821" y="253"/>
                </a:moveTo>
                <a:lnTo>
                  <a:pt x="3808" y="252"/>
                </a:lnTo>
                <a:lnTo>
                  <a:pt x="3801" y="251"/>
                </a:lnTo>
                <a:lnTo>
                  <a:pt x="3796" y="250"/>
                </a:lnTo>
                <a:lnTo>
                  <a:pt x="3784" y="246"/>
                </a:lnTo>
                <a:lnTo>
                  <a:pt x="3779" y="244"/>
                </a:lnTo>
                <a:lnTo>
                  <a:pt x="3774" y="241"/>
                </a:lnTo>
                <a:lnTo>
                  <a:pt x="3765" y="235"/>
                </a:lnTo>
                <a:lnTo>
                  <a:pt x="3761" y="231"/>
                </a:lnTo>
                <a:lnTo>
                  <a:pt x="3757" y="227"/>
                </a:lnTo>
                <a:lnTo>
                  <a:pt x="3750" y="219"/>
                </a:lnTo>
                <a:lnTo>
                  <a:pt x="3747" y="214"/>
                </a:lnTo>
                <a:lnTo>
                  <a:pt x="3744" y="209"/>
                </a:lnTo>
                <a:lnTo>
                  <a:pt x="3740" y="198"/>
                </a:lnTo>
                <a:lnTo>
                  <a:pt x="3738" y="193"/>
                </a:lnTo>
                <a:lnTo>
                  <a:pt x="3736" y="187"/>
                </a:lnTo>
                <a:lnTo>
                  <a:pt x="3735" y="181"/>
                </a:lnTo>
                <a:lnTo>
                  <a:pt x="3734" y="175"/>
                </a:lnTo>
                <a:lnTo>
                  <a:pt x="3734" y="168"/>
                </a:lnTo>
                <a:lnTo>
                  <a:pt x="3734" y="161"/>
                </a:lnTo>
                <a:lnTo>
                  <a:pt x="3734" y="155"/>
                </a:lnTo>
                <a:lnTo>
                  <a:pt x="3734" y="148"/>
                </a:lnTo>
                <a:lnTo>
                  <a:pt x="3735" y="142"/>
                </a:lnTo>
                <a:lnTo>
                  <a:pt x="3736" y="136"/>
                </a:lnTo>
                <a:lnTo>
                  <a:pt x="3740" y="124"/>
                </a:lnTo>
                <a:lnTo>
                  <a:pt x="3742" y="119"/>
                </a:lnTo>
                <a:lnTo>
                  <a:pt x="3744" y="114"/>
                </a:lnTo>
                <a:lnTo>
                  <a:pt x="3750" y="104"/>
                </a:lnTo>
                <a:lnTo>
                  <a:pt x="3753" y="99"/>
                </a:lnTo>
                <a:lnTo>
                  <a:pt x="3757" y="95"/>
                </a:lnTo>
                <a:lnTo>
                  <a:pt x="3761" y="91"/>
                </a:lnTo>
                <a:lnTo>
                  <a:pt x="3765" y="88"/>
                </a:lnTo>
                <a:lnTo>
                  <a:pt x="3770" y="85"/>
                </a:lnTo>
                <a:lnTo>
                  <a:pt x="3774" y="82"/>
                </a:lnTo>
                <a:lnTo>
                  <a:pt x="3779" y="79"/>
                </a:lnTo>
                <a:lnTo>
                  <a:pt x="3784" y="77"/>
                </a:lnTo>
                <a:lnTo>
                  <a:pt x="3790" y="75"/>
                </a:lnTo>
                <a:lnTo>
                  <a:pt x="3796" y="73"/>
                </a:lnTo>
                <a:lnTo>
                  <a:pt x="3801" y="72"/>
                </a:lnTo>
                <a:lnTo>
                  <a:pt x="3808" y="71"/>
                </a:lnTo>
                <a:lnTo>
                  <a:pt x="3821" y="70"/>
                </a:lnTo>
                <a:lnTo>
                  <a:pt x="3834" y="71"/>
                </a:lnTo>
                <a:lnTo>
                  <a:pt x="3840" y="72"/>
                </a:lnTo>
                <a:lnTo>
                  <a:pt x="3846" y="73"/>
                </a:lnTo>
                <a:lnTo>
                  <a:pt x="3857" y="77"/>
                </a:lnTo>
                <a:lnTo>
                  <a:pt x="3862" y="79"/>
                </a:lnTo>
                <a:lnTo>
                  <a:pt x="3867" y="82"/>
                </a:lnTo>
                <a:lnTo>
                  <a:pt x="3876" y="88"/>
                </a:lnTo>
                <a:lnTo>
                  <a:pt x="3880" y="91"/>
                </a:lnTo>
                <a:lnTo>
                  <a:pt x="3884" y="95"/>
                </a:lnTo>
                <a:lnTo>
                  <a:pt x="3891" y="104"/>
                </a:lnTo>
                <a:lnTo>
                  <a:pt x="3894" y="109"/>
                </a:lnTo>
                <a:lnTo>
                  <a:pt x="3897" y="114"/>
                </a:lnTo>
                <a:lnTo>
                  <a:pt x="3903" y="124"/>
                </a:lnTo>
                <a:lnTo>
                  <a:pt x="3904" y="130"/>
                </a:lnTo>
                <a:lnTo>
                  <a:pt x="3906" y="136"/>
                </a:lnTo>
                <a:lnTo>
                  <a:pt x="3907" y="142"/>
                </a:lnTo>
                <a:lnTo>
                  <a:pt x="3908" y="148"/>
                </a:lnTo>
                <a:lnTo>
                  <a:pt x="3908" y="155"/>
                </a:lnTo>
                <a:lnTo>
                  <a:pt x="3909" y="161"/>
                </a:lnTo>
                <a:lnTo>
                  <a:pt x="3908" y="168"/>
                </a:lnTo>
                <a:lnTo>
                  <a:pt x="3908" y="175"/>
                </a:lnTo>
                <a:lnTo>
                  <a:pt x="3907" y="181"/>
                </a:lnTo>
                <a:lnTo>
                  <a:pt x="3906" y="187"/>
                </a:lnTo>
                <a:lnTo>
                  <a:pt x="3903" y="198"/>
                </a:lnTo>
                <a:lnTo>
                  <a:pt x="3900" y="204"/>
                </a:lnTo>
                <a:lnTo>
                  <a:pt x="3897" y="209"/>
                </a:lnTo>
                <a:lnTo>
                  <a:pt x="3891" y="219"/>
                </a:lnTo>
                <a:lnTo>
                  <a:pt x="3888" y="223"/>
                </a:lnTo>
                <a:lnTo>
                  <a:pt x="3884" y="227"/>
                </a:lnTo>
                <a:lnTo>
                  <a:pt x="3880" y="231"/>
                </a:lnTo>
                <a:lnTo>
                  <a:pt x="3876" y="235"/>
                </a:lnTo>
                <a:lnTo>
                  <a:pt x="3872" y="238"/>
                </a:lnTo>
                <a:lnTo>
                  <a:pt x="3867" y="241"/>
                </a:lnTo>
                <a:lnTo>
                  <a:pt x="3862" y="244"/>
                </a:lnTo>
                <a:lnTo>
                  <a:pt x="3857" y="246"/>
                </a:lnTo>
                <a:lnTo>
                  <a:pt x="3851" y="248"/>
                </a:lnTo>
                <a:lnTo>
                  <a:pt x="3846" y="250"/>
                </a:lnTo>
                <a:lnTo>
                  <a:pt x="3840" y="251"/>
                </a:lnTo>
                <a:lnTo>
                  <a:pt x="3834" y="252"/>
                </a:lnTo>
                <a:lnTo>
                  <a:pt x="3821" y="253"/>
                </a:lnTo>
                <a:close/>
                <a:moveTo>
                  <a:pt x="3821" y="215"/>
                </a:moveTo>
                <a:lnTo>
                  <a:pt x="3825" y="214"/>
                </a:lnTo>
                <a:lnTo>
                  <a:pt x="3829" y="214"/>
                </a:lnTo>
                <a:lnTo>
                  <a:pt x="3833" y="212"/>
                </a:lnTo>
                <a:lnTo>
                  <a:pt x="3837" y="211"/>
                </a:lnTo>
                <a:lnTo>
                  <a:pt x="3840" y="209"/>
                </a:lnTo>
                <a:lnTo>
                  <a:pt x="3843" y="206"/>
                </a:lnTo>
                <a:lnTo>
                  <a:pt x="3846" y="203"/>
                </a:lnTo>
                <a:lnTo>
                  <a:pt x="3848" y="199"/>
                </a:lnTo>
                <a:lnTo>
                  <a:pt x="3851" y="195"/>
                </a:lnTo>
                <a:lnTo>
                  <a:pt x="3852" y="191"/>
                </a:lnTo>
                <a:lnTo>
                  <a:pt x="3854" y="187"/>
                </a:lnTo>
                <a:lnTo>
                  <a:pt x="3855" y="182"/>
                </a:lnTo>
                <a:lnTo>
                  <a:pt x="3857" y="172"/>
                </a:lnTo>
                <a:lnTo>
                  <a:pt x="3858" y="167"/>
                </a:lnTo>
                <a:lnTo>
                  <a:pt x="3858" y="161"/>
                </a:lnTo>
                <a:lnTo>
                  <a:pt x="3857" y="150"/>
                </a:lnTo>
                <a:lnTo>
                  <a:pt x="3855" y="140"/>
                </a:lnTo>
                <a:lnTo>
                  <a:pt x="3854" y="135"/>
                </a:lnTo>
                <a:lnTo>
                  <a:pt x="3852" y="131"/>
                </a:lnTo>
                <a:lnTo>
                  <a:pt x="3848" y="123"/>
                </a:lnTo>
                <a:lnTo>
                  <a:pt x="3846" y="119"/>
                </a:lnTo>
                <a:lnTo>
                  <a:pt x="3843" y="116"/>
                </a:lnTo>
                <a:lnTo>
                  <a:pt x="3840" y="113"/>
                </a:lnTo>
                <a:lnTo>
                  <a:pt x="3837" y="111"/>
                </a:lnTo>
                <a:lnTo>
                  <a:pt x="3833" y="110"/>
                </a:lnTo>
                <a:lnTo>
                  <a:pt x="3829" y="108"/>
                </a:lnTo>
                <a:lnTo>
                  <a:pt x="3825" y="108"/>
                </a:lnTo>
                <a:lnTo>
                  <a:pt x="3821" y="107"/>
                </a:lnTo>
                <a:lnTo>
                  <a:pt x="3816" y="108"/>
                </a:lnTo>
                <a:lnTo>
                  <a:pt x="3812" y="108"/>
                </a:lnTo>
                <a:lnTo>
                  <a:pt x="3808" y="110"/>
                </a:lnTo>
                <a:lnTo>
                  <a:pt x="3805" y="111"/>
                </a:lnTo>
                <a:lnTo>
                  <a:pt x="3801" y="113"/>
                </a:lnTo>
                <a:lnTo>
                  <a:pt x="3798" y="116"/>
                </a:lnTo>
                <a:lnTo>
                  <a:pt x="3795" y="119"/>
                </a:lnTo>
                <a:lnTo>
                  <a:pt x="3793" y="123"/>
                </a:lnTo>
                <a:lnTo>
                  <a:pt x="3789" y="131"/>
                </a:lnTo>
                <a:lnTo>
                  <a:pt x="3787" y="135"/>
                </a:lnTo>
                <a:lnTo>
                  <a:pt x="3786" y="140"/>
                </a:lnTo>
                <a:lnTo>
                  <a:pt x="3785" y="145"/>
                </a:lnTo>
                <a:lnTo>
                  <a:pt x="3784" y="150"/>
                </a:lnTo>
                <a:lnTo>
                  <a:pt x="3784" y="155"/>
                </a:lnTo>
                <a:lnTo>
                  <a:pt x="3783" y="161"/>
                </a:lnTo>
                <a:lnTo>
                  <a:pt x="3784" y="172"/>
                </a:lnTo>
                <a:lnTo>
                  <a:pt x="3786" y="182"/>
                </a:lnTo>
                <a:lnTo>
                  <a:pt x="3787" y="187"/>
                </a:lnTo>
                <a:lnTo>
                  <a:pt x="3789" y="191"/>
                </a:lnTo>
                <a:lnTo>
                  <a:pt x="3791" y="195"/>
                </a:lnTo>
                <a:lnTo>
                  <a:pt x="3793" y="199"/>
                </a:lnTo>
                <a:lnTo>
                  <a:pt x="3795" y="203"/>
                </a:lnTo>
                <a:lnTo>
                  <a:pt x="3798" y="206"/>
                </a:lnTo>
                <a:lnTo>
                  <a:pt x="3801" y="209"/>
                </a:lnTo>
                <a:lnTo>
                  <a:pt x="3805" y="211"/>
                </a:lnTo>
                <a:lnTo>
                  <a:pt x="3808" y="212"/>
                </a:lnTo>
                <a:lnTo>
                  <a:pt x="3812" y="214"/>
                </a:lnTo>
                <a:lnTo>
                  <a:pt x="3816" y="214"/>
                </a:lnTo>
                <a:lnTo>
                  <a:pt x="3821" y="215"/>
                </a:lnTo>
                <a:close/>
                <a:moveTo>
                  <a:pt x="1623" y="930"/>
                </a:moveTo>
                <a:lnTo>
                  <a:pt x="1569" y="930"/>
                </a:lnTo>
                <a:lnTo>
                  <a:pt x="1651" y="694"/>
                </a:lnTo>
                <a:lnTo>
                  <a:pt x="1715" y="694"/>
                </a:lnTo>
                <a:lnTo>
                  <a:pt x="1797" y="930"/>
                </a:lnTo>
                <a:lnTo>
                  <a:pt x="1743" y="930"/>
                </a:lnTo>
                <a:lnTo>
                  <a:pt x="1726" y="876"/>
                </a:lnTo>
                <a:lnTo>
                  <a:pt x="1641" y="876"/>
                </a:lnTo>
                <a:lnTo>
                  <a:pt x="1623" y="930"/>
                </a:lnTo>
                <a:close/>
                <a:moveTo>
                  <a:pt x="1653" y="837"/>
                </a:moveTo>
                <a:lnTo>
                  <a:pt x="1713" y="837"/>
                </a:lnTo>
                <a:lnTo>
                  <a:pt x="1684" y="748"/>
                </a:lnTo>
                <a:lnTo>
                  <a:pt x="1653" y="837"/>
                </a:lnTo>
                <a:close/>
                <a:moveTo>
                  <a:pt x="1874" y="933"/>
                </a:moveTo>
                <a:lnTo>
                  <a:pt x="1867" y="933"/>
                </a:lnTo>
                <a:lnTo>
                  <a:pt x="1861" y="932"/>
                </a:lnTo>
                <a:lnTo>
                  <a:pt x="1856" y="931"/>
                </a:lnTo>
                <a:lnTo>
                  <a:pt x="1850" y="930"/>
                </a:lnTo>
                <a:lnTo>
                  <a:pt x="1845" y="928"/>
                </a:lnTo>
                <a:lnTo>
                  <a:pt x="1840" y="926"/>
                </a:lnTo>
                <a:lnTo>
                  <a:pt x="1836" y="923"/>
                </a:lnTo>
                <a:lnTo>
                  <a:pt x="1832" y="920"/>
                </a:lnTo>
                <a:lnTo>
                  <a:pt x="1828" y="916"/>
                </a:lnTo>
                <a:lnTo>
                  <a:pt x="1824" y="913"/>
                </a:lnTo>
                <a:lnTo>
                  <a:pt x="1821" y="908"/>
                </a:lnTo>
                <a:lnTo>
                  <a:pt x="1820" y="906"/>
                </a:lnTo>
                <a:lnTo>
                  <a:pt x="1819" y="903"/>
                </a:lnTo>
                <a:lnTo>
                  <a:pt x="1817" y="898"/>
                </a:lnTo>
                <a:lnTo>
                  <a:pt x="1816" y="893"/>
                </a:lnTo>
                <a:lnTo>
                  <a:pt x="1815" y="887"/>
                </a:lnTo>
                <a:lnTo>
                  <a:pt x="1815" y="880"/>
                </a:lnTo>
                <a:lnTo>
                  <a:pt x="1815" y="871"/>
                </a:lnTo>
                <a:lnTo>
                  <a:pt x="1817" y="863"/>
                </a:lnTo>
                <a:lnTo>
                  <a:pt x="1818" y="859"/>
                </a:lnTo>
                <a:lnTo>
                  <a:pt x="1820" y="856"/>
                </a:lnTo>
                <a:lnTo>
                  <a:pt x="1824" y="849"/>
                </a:lnTo>
                <a:lnTo>
                  <a:pt x="1827" y="847"/>
                </a:lnTo>
                <a:lnTo>
                  <a:pt x="1829" y="844"/>
                </a:lnTo>
                <a:lnTo>
                  <a:pt x="1832" y="842"/>
                </a:lnTo>
                <a:lnTo>
                  <a:pt x="1835" y="840"/>
                </a:lnTo>
                <a:lnTo>
                  <a:pt x="1838" y="838"/>
                </a:lnTo>
                <a:lnTo>
                  <a:pt x="1841" y="836"/>
                </a:lnTo>
                <a:lnTo>
                  <a:pt x="1845" y="834"/>
                </a:lnTo>
                <a:lnTo>
                  <a:pt x="1849" y="833"/>
                </a:lnTo>
                <a:lnTo>
                  <a:pt x="1856" y="831"/>
                </a:lnTo>
                <a:lnTo>
                  <a:pt x="1864" y="829"/>
                </a:lnTo>
                <a:lnTo>
                  <a:pt x="1873" y="827"/>
                </a:lnTo>
                <a:lnTo>
                  <a:pt x="1881" y="826"/>
                </a:lnTo>
                <a:lnTo>
                  <a:pt x="1901" y="824"/>
                </a:lnTo>
                <a:lnTo>
                  <a:pt x="1908" y="822"/>
                </a:lnTo>
                <a:lnTo>
                  <a:pt x="1914" y="821"/>
                </a:lnTo>
                <a:lnTo>
                  <a:pt x="1918" y="820"/>
                </a:lnTo>
                <a:lnTo>
                  <a:pt x="1920" y="818"/>
                </a:lnTo>
                <a:lnTo>
                  <a:pt x="1922" y="817"/>
                </a:lnTo>
                <a:lnTo>
                  <a:pt x="1923" y="816"/>
                </a:lnTo>
                <a:lnTo>
                  <a:pt x="1923" y="814"/>
                </a:lnTo>
                <a:lnTo>
                  <a:pt x="1924" y="812"/>
                </a:lnTo>
                <a:lnTo>
                  <a:pt x="1924" y="810"/>
                </a:lnTo>
                <a:lnTo>
                  <a:pt x="1924" y="805"/>
                </a:lnTo>
                <a:lnTo>
                  <a:pt x="1922" y="800"/>
                </a:lnTo>
                <a:lnTo>
                  <a:pt x="1921" y="798"/>
                </a:lnTo>
                <a:lnTo>
                  <a:pt x="1920" y="796"/>
                </a:lnTo>
                <a:lnTo>
                  <a:pt x="1919" y="794"/>
                </a:lnTo>
                <a:lnTo>
                  <a:pt x="1917" y="793"/>
                </a:lnTo>
                <a:lnTo>
                  <a:pt x="1913" y="790"/>
                </a:lnTo>
                <a:lnTo>
                  <a:pt x="1909" y="788"/>
                </a:lnTo>
                <a:lnTo>
                  <a:pt x="1904" y="787"/>
                </a:lnTo>
                <a:lnTo>
                  <a:pt x="1898" y="787"/>
                </a:lnTo>
                <a:lnTo>
                  <a:pt x="1892" y="787"/>
                </a:lnTo>
                <a:lnTo>
                  <a:pt x="1886" y="788"/>
                </a:lnTo>
                <a:lnTo>
                  <a:pt x="1881" y="790"/>
                </a:lnTo>
                <a:lnTo>
                  <a:pt x="1877" y="792"/>
                </a:lnTo>
                <a:lnTo>
                  <a:pt x="1873" y="795"/>
                </a:lnTo>
                <a:lnTo>
                  <a:pt x="1870" y="799"/>
                </a:lnTo>
                <a:lnTo>
                  <a:pt x="1868" y="803"/>
                </a:lnTo>
                <a:lnTo>
                  <a:pt x="1867" y="805"/>
                </a:lnTo>
                <a:lnTo>
                  <a:pt x="1866" y="807"/>
                </a:lnTo>
                <a:lnTo>
                  <a:pt x="1821" y="803"/>
                </a:lnTo>
                <a:lnTo>
                  <a:pt x="1823" y="797"/>
                </a:lnTo>
                <a:lnTo>
                  <a:pt x="1825" y="792"/>
                </a:lnTo>
                <a:lnTo>
                  <a:pt x="1827" y="787"/>
                </a:lnTo>
                <a:lnTo>
                  <a:pt x="1830" y="782"/>
                </a:lnTo>
                <a:lnTo>
                  <a:pt x="1833" y="777"/>
                </a:lnTo>
                <a:lnTo>
                  <a:pt x="1837" y="773"/>
                </a:lnTo>
                <a:lnTo>
                  <a:pt x="1841" y="769"/>
                </a:lnTo>
                <a:lnTo>
                  <a:pt x="1846" y="765"/>
                </a:lnTo>
                <a:lnTo>
                  <a:pt x="1851" y="762"/>
                </a:lnTo>
                <a:lnTo>
                  <a:pt x="1857" y="759"/>
                </a:lnTo>
                <a:lnTo>
                  <a:pt x="1863" y="756"/>
                </a:lnTo>
                <a:lnTo>
                  <a:pt x="1869" y="754"/>
                </a:lnTo>
                <a:lnTo>
                  <a:pt x="1876" y="753"/>
                </a:lnTo>
                <a:lnTo>
                  <a:pt x="1883" y="752"/>
                </a:lnTo>
                <a:lnTo>
                  <a:pt x="1890" y="751"/>
                </a:lnTo>
                <a:lnTo>
                  <a:pt x="1898" y="751"/>
                </a:lnTo>
                <a:lnTo>
                  <a:pt x="1908" y="751"/>
                </a:lnTo>
                <a:lnTo>
                  <a:pt x="1917" y="752"/>
                </a:lnTo>
                <a:lnTo>
                  <a:pt x="1926" y="754"/>
                </a:lnTo>
                <a:lnTo>
                  <a:pt x="1935" y="757"/>
                </a:lnTo>
                <a:lnTo>
                  <a:pt x="1943" y="761"/>
                </a:lnTo>
                <a:lnTo>
                  <a:pt x="1947" y="763"/>
                </a:lnTo>
                <a:lnTo>
                  <a:pt x="1950" y="765"/>
                </a:lnTo>
                <a:lnTo>
                  <a:pt x="1957" y="770"/>
                </a:lnTo>
                <a:lnTo>
                  <a:pt x="1963" y="776"/>
                </a:lnTo>
                <a:lnTo>
                  <a:pt x="1965" y="780"/>
                </a:lnTo>
                <a:lnTo>
                  <a:pt x="1967" y="784"/>
                </a:lnTo>
                <a:lnTo>
                  <a:pt x="1969" y="787"/>
                </a:lnTo>
                <a:lnTo>
                  <a:pt x="1970" y="792"/>
                </a:lnTo>
                <a:lnTo>
                  <a:pt x="1972" y="796"/>
                </a:lnTo>
                <a:lnTo>
                  <a:pt x="1972" y="801"/>
                </a:lnTo>
                <a:lnTo>
                  <a:pt x="1973" y="806"/>
                </a:lnTo>
                <a:lnTo>
                  <a:pt x="1973" y="811"/>
                </a:lnTo>
                <a:lnTo>
                  <a:pt x="1973" y="930"/>
                </a:lnTo>
                <a:lnTo>
                  <a:pt x="1927" y="930"/>
                </a:lnTo>
                <a:lnTo>
                  <a:pt x="1927" y="905"/>
                </a:lnTo>
                <a:lnTo>
                  <a:pt x="1922" y="911"/>
                </a:lnTo>
                <a:lnTo>
                  <a:pt x="1917" y="917"/>
                </a:lnTo>
                <a:lnTo>
                  <a:pt x="1912" y="921"/>
                </a:lnTo>
                <a:lnTo>
                  <a:pt x="1906" y="925"/>
                </a:lnTo>
                <a:lnTo>
                  <a:pt x="1899" y="929"/>
                </a:lnTo>
                <a:lnTo>
                  <a:pt x="1891" y="931"/>
                </a:lnTo>
                <a:lnTo>
                  <a:pt x="1887" y="932"/>
                </a:lnTo>
                <a:lnTo>
                  <a:pt x="1883" y="933"/>
                </a:lnTo>
                <a:lnTo>
                  <a:pt x="1874" y="933"/>
                </a:lnTo>
                <a:close/>
                <a:moveTo>
                  <a:pt x="1888" y="899"/>
                </a:moveTo>
                <a:lnTo>
                  <a:pt x="1895" y="899"/>
                </a:lnTo>
                <a:lnTo>
                  <a:pt x="1902" y="897"/>
                </a:lnTo>
                <a:lnTo>
                  <a:pt x="1905" y="896"/>
                </a:lnTo>
                <a:lnTo>
                  <a:pt x="1908" y="894"/>
                </a:lnTo>
                <a:lnTo>
                  <a:pt x="1914" y="890"/>
                </a:lnTo>
                <a:lnTo>
                  <a:pt x="1916" y="888"/>
                </a:lnTo>
                <a:lnTo>
                  <a:pt x="1919" y="885"/>
                </a:lnTo>
                <a:lnTo>
                  <a:pt x="1922" y="879"/>
                </a:lnTo>
                <a:lnTo>
                  <a:pt x="1924" y="873"/>
                </a:lnTo>
                <a:lnTo>
                  <a:pt x="1924" y="870"/>
                </a:lnTo>
                <a:lnTo>
                  <a:pt x="1924" y="867"/>
                </a:lnTo>
                <a:lnTo>
                  <a:pt x="1924" y="848"/>
                </a:lnTo>
                <a:lnTo>
                  <a:pt x="1921" y="850"/>
                </a:lnTo>
                <a:lnTo>
                  <a:pt x="1915" y="851"/>
                </a:lnTo>
                <a:lnTo>
                  <a:pt x="1903" y="854"/>
                </a:lnTo>
                <a:lnTo>
                  <a:pt x="1890" y="856"/>
                </a:lnTo>
                <a:lnTo>
                  <a:pt x="1884" y="857"/>
                </a:lnTo>
                <a:lnTo>
                  <a:pt x="1879" y="859"/>
                </a:lnTo>
                <a:lnTo>
                  <a:pt x="1874" y="861"/>
                </a:lnTo>
                <a:lnTo>
                  <a:pt x="1870" y="863"/>
                </a:lnTo>
                <a:lnTo>
                  <a:pt x="1866" y="866"/>
                </a:lnTo>
                <a:lnTo>
                  <a:pt x="1864" y="870"/>
                </a:lnTo>
                <a:lnTo>
                  <a:pt x="1863" y="872"/>
                </a:lnTo>
                <a:lnTo>
                  <a:pt x="1862" y="874"/>
                </a:lnTo>
                <a:lnTo>
                  <a:pt x="1862" y="879"/>
                </a:lnTo>
                <a:lnTo>
                  <a:pt x="1862" y="884"/>
                </a:lnTo>
                <a:lnTo>
                  <a:pt x="1863" y="888"/>
                </a:lnTo>
                <a:lnTo>
                  <a:pt x="1865" y="890"/>
                </a:lnTo>
                <a:lnTo>
                  <a:pt x="1866" y="891"/>
                </a:lnTo>
                <a:lnTo>
                  <a:pt x="1869" y="894"/>
                </a:lnTo>
                <a:lnTo>
                  <a:pt x="1873" y="896"/>
                </a:lnTo>
                <a:lnTo>
                  <a:pt x="1875" y="897"/>
                </a:lnTo>
                <a:lnTo>
                  <a:pt x="1877" y="898"/>
                </a:lnTo>
                <a:lnTo>
                  <a:pt x="1882" y="899"/>
                </a:lnTo>
                <a:lnTo>
                  <a:pt x="1888" y="899"/>
                </a:lnTo>
                <a:close/>
                <a:moveTo>
                  <a:pt x="2063" y="930"/>
                </a:moveTo>
                <a:lnTo>
                  <a:pt x="2013" y="930"/>
                </a:lnTo>
                <a:lnTo>
                  <a:pt x="2013" y="694"/>
                </a:lnTo>
                <a:lnTo>
                  <a:pt x="2063" y="694"/>
                </a:lnTo>
                <a:lnTo>
                  <a:pt x="2063" y="930"/>
                </a:lnTo>
                <a:close/>
                <a:moveTo>
                  <a:pt x="2197" y="753"/>
                </a:moveTo>
                <a:lnTo>
                  <a:pt x="2197" y="790"/>
                </a:lnTo>
                <a:lnTo>
                  <a:pt x="2164" y="790"/>
                </a:lnTo>
                <a:lnTo>
                  <a:pt x="2164" y="876"/>
                </a:lnTo>
                <a:lnTo>
                  <a:pt x="2164" y="880"/>
                </a:lnTo>
                <a:lnTo>
                  <a:pt x="2165" y="884"/>
                </a:lnTo>
                <a:lnTo>
                  <a:pt x="2166" y="886"/>
                </a:lnTo>
                <a:lnTo>
                  <a:pt x="2167" y="887"/>
                </a:lnTo>
                <a:lnTo>
                  <a:pt x="2169" y="889"/>
                </a:lnTo>
                <a:lnTo>
                  <a:pt x="2171" y="891"/>
                </a:lnTo>
                <a:lnTo>
                  <a:pt x="2174" y="892"/>
                </a:lnTo>
                <a:lnTo>
                  <a:pt x="2177" y="893"/>
                </a:lnTo>
                <a:lnTo>
                  <a:pt x="2181" y="893"/>
                </a:lnTo>
                <a:lnTo>
                  <a:pt x="2188" y="892"/>
                </a:lnTo>
                <a:lnTo>
                  <a:pt x="2193" y="891"/>
                </a:lnTo>
                <a:lnTo>
                  <a:pt x="2201" y="928"/>
                </a:lnTo>
                <a:lnTo>
                  <a:pt x="2190" y="930"/>
                </a:lnTo>
                <a:lnTo>
                  <a:pt x="2183" y="932"/>
                </a:lnTo>
                <a:lnTo>
                  <a:pt x="2174" y="932"/>
                </a:lnTo>
                <a:lnTo>
                  <a:pt x="2168" y="932"/>
                </a:lnTo>
                <a:lnTo>
                  <a:pt x="2161" y="932"/>
                </a:lnTo>
                <a:lnTo>
                  <a:pt x="2156" y="931"/>
                </a:lnTo>
                <a:lnTo>
                  <a:pt x="2150" y="930"/>
                </a:lnTo>
                <a:lnTo>
                  <a:pt x="2145" y="928"/>
                </a:lnTo>
                <a:lnTo>
                  <a:pt x="2140" y="926"/>
                </a:lnTo>
                <a:lnTo>
                  <a:pt x="2135" y="924"/>
                </a:lnTo>
                <a:lnTo>
                  <a:pt x="2131" y="921"/>
                </a:lnTo>
                <a:lnTo>
                  <a:pt x="2127" y="917"/>
                </a:lnTo>
                <a:lnTo>
                  <a:pt x="2124" y="914"/>
                </a:lnTo>
                <a:lnTo>
                  <a:pt x="2121" y="909"/>
                </a:lnTo>
                <a:lnTo>
                  <a:pt x="2119" y="905"/>
                </a:lnTo>
                <a:lnTo>
                  <a:pt x="2117" y="900"/>
                </a:lnTo>
                <a:lnTo>
                  <a:pt x="2116" y="894"/>
                </a:lnTo>
                <a:lnTo>
                  <a:pt x="2115" y="888"/>
                </a:lnTo>
                <a:lnTo>
                  <a:pt x="2115" y="882"/>
                </a:lnTo>
                <a:lnTo>
                  <a:pt x="2115" y="790"/>
                </a:lnTo>
                <a:lnTo>
                  <a:pt x="2091" y="790"/>
                </a:lnTo>
                <a:lnTo>
                  <a:pt x="2091" y="753"/>
                </a:lnTo>
                <a:lnTo>
                  <a:pt x="2115" y="753"/>
                </a:lnTo>
                <a:lnTo>
                  <a:pt x="2115" y="711"/>
                </a:lnTo>
                <a:lnTo>
                  <a:pt x="2164" y="711"/>
                </a:lnTo>
                <a:lnTo>
                  <a:pt x="2164" y="753"/>
                </a:lnTo>
                <a:lnTo>
                  <a:pt x="2197" y="753"/>
                </a:lnTo>
                <a:close/>
                <a:moveTo>
                  <a:pt x="2304" y="933"/>
                </a:moveTo>
                <a:lnTo>
                  <a:pt x="2291" y="933"/>
                </a:lnTo>
                <a:lnTo>
                  <a:pt x="2285" y="932"/>
                </a:lnTo>
                <a:lnTo>
                  <a:pt x="2279" y="930"/>
                </a:lnTo>
                <a:lnTo>
                  <a:pt x="2268" y="927"/>
                </a:lnTo>
                <a:lnTo>
                  <a:pt x="2263" y="925"/>
                </a:lnTo>
                <a:lnTo>
                  <a:pt x="2258" y="922"/>
                </a:lnTo>
                <a:lnTo>
                  <a:pt x="2249" y="916"/>
                </a:lnTo>
                <a:lnTo>
                  <a:pt x="2245" y="912"/>
                </a:lnTo>
                <a:lnTo>
                  <a:pt x="2241" y="908"/>
                </a:lnTo>
                <a:lnTo>
                  <a:pt x="2234" y="900"/>
                </a:lnTo>
                <a:lnTo>
                  <a:pt x="2231" y="895"/>
                </a:lnTo>
                <a:lnTo>
                  <a:pt x="2228" y="890"/>
                </a:lnTo>
                <a:lnTo>
                  <a:pt x="2223" y="879"/>
                </a:lnTo>
                <a:lnTo>
                  <a:pt x="2221" y="874"/>
                </a:lnTo>
                <a:lnTo>
                  <a:pt x="2220" y="868"/>
                </a:lnTo>
                <a:lnTo>
                  <a:pt x="2219" y="862"/>
                </a:lnTo>
                <a:lnTo>
                  <a:pt x="2218" y="855"/>
                </a:lnTo>
                <a:lnTo>
                  <a:pt x="2218" y="849"/>
                </a:lnTo>
                <a:lnTo>
                  <a:pt x="2217" y="842"/>
                </a:lnTo>
                <a:lnTo>
                  <a:pt x="2218" y="835"/>
                </a:lnTo>
                <a:lnTo>
                  <a:pt x="2218" y="829"/>
                </a:lnTo>
                <a:lnTo>
                  <a:pt x="2219" y="823"/>
                </a:lnTo>
                <a:lnTo>
                  <a:pt x="2220" y="816"/>
                </a:lnTo>
                <a:lnTo>
                  <a:pt x="2223" y="805"/>
                </a:lnTo>
                <a:lnTo>
                  <a:pt x="2225" y="799"/>
                </a:lnTo>
                <a:lnTo>
                  <a:pt x="2228" y="794"/>
                </a:lnTo>
                <a:lnTo>
                  <a:pt x="2234" y="785"/>
                </a:lnTo>
                <a:lnTo>
                  <a:pt x="2237" y="780"/>
                </a:lnTo>
                <a:lnTo>
                  <a:pt x="2241" y="776"/>
                </a:lnTo>
                <a:lnTo>
                  <a:pt x="2245" y="772"/>
                </a:lnTo>
                <a:lnTo>
                  <a:pt x="2249" y="769"/>
                </a:lnTo>
                <a:lnTo>
                  <a:pt x="2253" y="765"/>
                </a:lnTo>
                <a:lnTo>
                  <a:pt x="2258" y="762"/>
                </a:lnTo>
                <a:lnTo>
                  <a:pt x="2263" y="760"/>
                </a:lnTo>
                <a:lnTo>
                  <a:pt x="2268" y="757"/>
                </a:lnTo>
                <a:lnTo>
                  <a:pt x="2274" y="755"/>
                </a:lnTo>
                <a:lnTo>
                  <a:pt x="2279" y="754"/>
                </a:lnTo>
                <a:lnTo>
                  <a:pt x="2285" y="752"/>
                </a:lnTo>
                <a:lnTo>
                  <a:pt x="2291" y="752"/>
                </a:lnTo>
                <a:lnTo>
                  <a:pt x="2304" y="751"/>
                </a:lnTo>
                <a:lnTo>
                  <a:pt x="2317" y="752"/>
                </a:lnTo>
                <a:lnTo>
                  <a:pt x="2323" y="752"/>
                </a:lnTo>
                <a:lnTo>
                  <a:pt x="2329" y="754"/>
                </a:lnTo>
                <a:lnTo>
                  <a:pt x="2340" y="757"/>
                </a:lnTo>
                <a:lnTo>
                  <a:pt x="2346" y="760"/>
                </a:lnTo>
                <a:lnTo>
                  <a:pt x="2351" y="762"/>
                </a:lnTo>
                <a:lnTo>
                  <a:pt x="2360" y="769"/>
                </a:lnTo>
                <a:lnTo>
                  <a:pt x="2364" y="772"/>
                </a:lnTo>
                <a:lnTo>
                  <a:pt x="2368" y="776"/>
                </a:lnTo>
                <a:lnTo>
                  <a:pt x="2375" y="785"/>
                </a:lnTo>
                <a:lnTo>
                  <a:pt x="2378" y="789"/>
                </a:lnTo>
                <a:lnTo>
                  <a:pt x="2381" y="794"/>
                </a:lnTo>
                <a:lnTo>
                  <a:pt x="2385" y="805"/>
                </a:lnTo>
                <a:lnTo>
                  <a:pt x="2387" y="811"/>
                </a:lnTo>
                <a:lnTo>
                  <a:pt x="2389" y="816"/>
                </a:lnTo>
                <a:lnTo>
                  <a:pt x="2390" y="823"/>
                </a:lnTo>
                <a:lnTo>
                  <a:pt x="2391" y="829"/>
                </a:lnTo>
                <a:lnTo>
                  <a:pt x="2391" y="835"/>
                </a:lnTo>
                <a:lnTo>
                  <a:pt x="2391" y="842"/>
                </a:lnTo>
                <a:lnTo>
                  <a:pt x="2391" y="849"/>
                </a:lnTo>
                <a:lnTo>
                  <a:pt x="2391" y="855"/>
                </a:lnTo>
                <a:lnTo>
                  <a:pt x="2390" y="862"/>
                </a:lnTo>
                <a:lnTo>
                  <a:pt x="2389" y="868"/>
                </a:lnTo>
                <a:lnTo>
                  <a:pt x="2385" y="879"/>
                </a:lnTo>
                <a:lnTo>
                  <a:pt x="2383" y="885"/>
                </a:lnTo>
                <a:lnTo>
                  <a:pt x="2381" y="890"/>
                </a:lnTo>
                <a:lnTo>
                  <a:pt x="2375" y="900"/>
                </a:lnTo>
                <a:lnTo>
                  <a:pt x="2372" y="904"/>
                </a:lnTo>
                <a:lnTo>
                  <a:pt x="2368" y="908"/>
                </a:lnTo>
                <a:lnTo>
                  <a:pt x="2364" y="912"/>
                </a:lnTo>
                <a:lnTo>
                  <a:pt x="2360" y="916"/>
                </a:lnTo>
                <a:lnTo>
                  <a:pt x="2355" y="919"/>
                </a:lnTo>
                <a:lnTo>
                  <a:pt x="2351" y="922"/>
                </a:lnTo>
                <a:lnTo>
                  <a:pt x="2346" y="925"/>
                </a:lnTo>
                <a:lnTo>
                  <a:pt x="2340" y="927"/>
                </a:lnTo>
                <a:lnTo>
                  <a:pt x="2335" y="929"/>
                </a:lnTo>
                <a:lnTo>
                  <a:pt x="2329" y="930"/>
                </a:lnTo>
                <a:lnTo>
                  <a:pt x="2323" y="932"/>
                </a:lnTo>
                <a:lnTo>
                  <a:pt x="2317" y="933"/>
                </a:lnTo>
                <a:lnTo>
                  <a:pt x="2304" y="933"/>
                </a:lnTo>
                <a:close/>
                <a:moveTo>
                  <a:pt x="2305" y="895"/>
                </a:moveTo>
                <a:lnTo>
                  <a:pt x="2309" y="895"/>
                </a:lnTo>
                <a:lnTo>
                  <a:pt x="2313" y="894"/>
                </a:lnTo>
                <a:lnTo>
                  <a:pt x="2317" y="893"/>
                </a:lnTo>
                <a:lnTo>
                  <a:pt x="2321" y="892"/>
                </a:lnTo>
                <a:lnTo>
                  <a:pt x="2324" y="889"/>
                </a:lnTo>
                <a:lnTo>
                  <a:pt x="2327" y="887"/>
                </a:lnTo>
                <a:lnTo>
                  <a:pt x="2330" y="884"/>
                </a:lnTo>
                <a:lnTo>
                  <a:pt x="2332" y="880"/>
                </a:lnTo>
                <a:lnTo>
                  <a:pt x="2334" y="876"/>
                </a:lnTo>
                <a:lnTo>
                  <a:pt x="2336" y="872"/>
                </a:lnTo>
                <a:lnTo>
                  <a:pt x="2338" y="868"/>
                </a:lnTo>
                <a:lnTo>
                  <a:pt x="2339" y="863"/>
                </a:lnTo>
                <a:lnTo>
                  <a:pt x="2341" y="853"/>
                </a:lnTo>
                <a:lnTo>
                  <a:pt x="2341" y="847"/>
                </a:lnTo>
                <a:lnTo>
                  <a:pt x="2342" y="842"/>
                </a:lnTo>
                <a:lnTo>
                  <a:pt x="2341" y="831"/>
                </a:lnTo>
                <a:lnTo>
                  <a:pt x="2339" y="821"/>
                </a:lnTo>
                <a:lnTo>
                  <a:pt x="2338" y="816"/>
                </a:lnTo>
                <a:lnTo>
                  <a:pt x="2336" y="812"/>
                </a:lnTo>
                <a:lnTo>
                  <a:pt x="2332" y="803"/>
                </a:lnTo>
                <a:lnTo>
                  <a:pt x="2330" y="800"/>
                </a:lnTo>
                <a:lnTo>
                  <a:pt x="2327" y="797"/>
                </a:lnTo>
                <a:lnTo>
                  <a:pt x="2324" y="794"/>
                </a:lnTo>
                <a:lnTo>
                  <a:pt x="2321" y="792"/>
                </a:lnTo>
                <a:lnTo>
                  <a:pt x="2317" y="790"/>
                </a:lnTo>
                <a:lnTo>
                  <a:pt x="2313" y="789"/>
                </a:lnTo>
                <a:lnTo>
                  <a:pt x="2309" y="788"/>
                </a:lnTo>
                <a:lnTo>
                  <a:pt x="2305" y="788"/>
                </a:lnTo>
                <a:lnTo>
                  <a:pt x="2300" y="788"/>
                </a:lnTo>
                <a:lnTo>
                  <a:pt x="2296" y="789"/>
                </a:lnTo>
                <a:lnTo>
                  <a:pt x="2292" y="790"/>
                </a:lnTo>
                <a:lnTo>
                  <a:pt x="2288" y="792"/>
                </a:lnTo>
                <a:lnTo>
                  <a:pt x="2285" y="794"/>
                </a:lnTo>
                <a:lnTo>
                  <a:pt x="2282" y="797"/>
                </a:lnTo>
                <a:lnTo>
                  <a:pt x="2279" y="800"/>
                </a:lnTo>
                <a:lnTo>
                  <a:pt x="2277" y="803"/>
                </a:lnTo>
                <a:lnTo>
                  <a:pt x="2272" y="812"/>
                </a:lnTo>
                <a:lnTo>
                  <a:pt x="2271" y="816"/>
                </a:lnTo>
                <a:lnTo>
                  <a:pt x="2270" y="821"/>
                </a:lnTo>
                <a:lnTo>
                  <a:pt x="2269" y="826"/>
                </a:lnTo>
                <a:lnTo>
                  <a:pt x="2268" y="831"/>
                </a:lnTo>
                <a:lnTo>
                  <a:pt x="2267" y="836"/>
                </a:lnTo>
                <a:lnTo>
                  <a:pt x="2267" y="842"/>
                </a:lnTo>
                <a:lnTo>
                  <a:pt x="2268" y="853"/>
                </a:lnTo>
                <a:lnTo>
                  <a:pt x="2270" y="863"/>
                </a:lnTo>
                <a:lnTo>
                  <a:pt x="2271" y="868"/>
                </a:lnTo>
                <a:lnTo>
                  <a:pt x="2272" y="872"/>
                </a:lnTo>
                <a:lnTo>
                  <a:pt x="2274" y="876"/>
                </a:lnTo>
                <a:lnTo>
                  <a:pt x="2277" y="880"/>
                </a:lnTo>
                <a:lnTo>
                  <a:pt x="2279" y="884"/>
                </a:lnTo>
                <a:lnTo>
                  <a:pt x="2282" y="887"/>
                </a:lnTo>
                <a:lnTo>
                  <a:pt x="2285" y="889"/>
                </a:lnTo>
                <a:lnTo>
                  <a:pt x="2288" y="892"/>
                </a:lnTo>
                <a:lnTo>
                  <a:pt x="2292" y="893"/>
                </a:lnTo>
                <a:lnTo>
                  <a:pt x="2296" y="894"/>
                </a:lnTo>
                <a:lnTo>
                  <a:pt x="2300" y="895"/>
                </a:lnTo>
                <a:lnTo>
                  <a:pt x="2305" y="895"/>
                </a:lnTo>
                <a:close/>
                <a:moveTo>
                  <a:pt x="2646" y="694"/>
                </a:moveTo>
                <a:lnTo>
                  <a:pt x="2696" y="694"/>
                </a:lnTo>
                <a:lnTo>
                  <a:pt x="2696" y="847"/>
                </a:lnTo>
                <a:lnTo>
                  <a:pt x="2696" y="854"/>
                </a:lnTo>
                <a:lnTo>
                  <a:pt x="2695" y="860"/>
                </a:lnTo>
                <a:lnTo>
                  <a:pt x="2694" y="866"/>
                </a:lnTo>
                <a:lnTo>
                  <a:pt x="2693" y="871"/>
                </a:lnTo>
                <a:lnTo>
                  <a:pt x="2691" y="877"/>
                </a:lnTo>
                <a:lnTo>
                  <a:pt x="2689" y="882"/>
                </a:lnTo>
                <a:lnTo>
                  <a:pt x="2686" y="887"/>
                </a:lnTo>
                <a:lnTo>
                  <a:pt x="2684" y="892"/>
                </a:lnTo>
                <a:lnTo>
                  <a:pt x="2680" y="897"/>
                </a:lnTo>
                <a:lnTo>
                  <a:pt x="2677" y="901"/>
                </a:lnTo>
                <a:lnTo>
                  <a:pt x="2673" y="906"/>
                </a:lnTo>
                <a:lnTo>
                  <a:pt x="2669" y="910"/>
                </a:lnTo>
                <a:lnTo>
                  <a:pt x="2664" y="913"/>
                </a:lnTo>
                <a:lnTo>
                  <a:pt x="2660" y="917"/>
                </a:lnTo>
                <a:lnTo>
                  <a:pt x="2655" y="920"/>
                </a:lnTo>
                <a:lnTo>
                  <a:pt x="2649" y="922"/>
                </a:lnTo>
                <a:lnTo>
                  <a:pt x="2638" y="927"/>
                </a:lnTo>
                <a:lnTo>
                  <a:pt x="2632" y="929"/>
                </a:lnTo>
                <a:lnTo>
                  <a:pt x="2626" y="930"/>
                </a:lnTo>
                <a:lnTo>
                  <a:pt x="2619" y="932"/>
                </a:lnTo>
                <a:lnTo>
                  <a:pt x="2612" y="932"/>
                </a:lnTo>
                <a:lnTo>
                  <a:pt x="2605" y="933"/>
                </a:lnTo>
                <a:lnTo>
                  <a:pt x="2598" y="933"/>
                </a:lnTo>
                <a:lnTo>
                  <a:pt x="2591" y="933"/>
                </a:lnTo>
                <a:lnTo>
                  <a:pt x="2584" y="932"/>
                </a:lnTo>
                <a:lnTo>
                  <a:pt x="2577" y="932"/>
                </a:lnTo>
                <a:lnTo>
                  <a:pt x="2571" y="930"/>
                </a:lnTo>
                <a:lnTo>
                  <a:pt x="2558" y="927"/>
                </a:lnTo>
                <a:lnTo>
                  <a:pt x="2552" y="925"/>
                </a:lnTo>
                <a:lnTo>
                  <a:pt x="2547" y="922"/>
                </a:lnTo>
                <a:lnTo>
                  <a:pt x="2541" y="920"/>
                </a:lnTo>
                <a:lnTo>
                  <a:pt x="2536" y="917"/>
                </a:lnTo>
                <a:lnTo>
                  <a:pt x="2527" y="910"/>
                </a:lnTo>
                <a:lnTo>
                  <a:pt x="2518" y="901"/>
                </a:lnTo>
                <a:lnTo>
                  <a:pt x="2515" y="897"/>
                </a:lnTo>
                <a:lnTo>
                  <a:pt x="2512" y="892"/>
                </a:lnTo>
                <a:lnTo>
                  <a:pt x="2509" y="887"/>
                </a:lnTo>
                <a:lnTo>
                  <a:pt x="2506" y="882"/>
                </a:lnTo>
                <a:lnTo>
                  <a:pt x="2504" y="877"/>
                </a:lnTo>
                <a:lnTo>
                  <a:pt x="2502" y="871"/>
                </a:lnTo>
                <a:lnTo>
                  <a:pt x="2501" y="866"/>
                </a:lnTo>
                <a:lnTo>
                  <a:pt x="2500" y="860"/>
                </a:lnTo>
                <a:lnTo>
                  <a:pt x="2500" y="854"/>
                </a:lnTo>
                <a:lnTo>
                  <a:pt x="2499" y="847"/>
                </a:lnTo>
                <a:lnTo>
                  <a:pt x="2499" y="694"/>
                </a:lnTo>
                <a:lnTo>
                  <a:pt x="2550" y="694"/>
                </a:lnTo>
                <a:lnTo>
                  <a:pt x="2550" y="843"/>
                </a:lnTo>
                <a:lnTo>
                  <a:pt x="2551" y="853"/>
                </a:lnTo>
                <a:lnTo>
                  <a:pt x="2552" y="857"/>
                </a:lnTo>
                <a:lnTo>
                  <a:pt x="2553" y="861"/>
                </a:lnTo>
                <a:lnTo>
                  <a:pt x="2555" y="865"/>
                </a:lnTo>
                <a:lnTo>
                  <a:pt x="2558" y="869"/>
                </a:lnTo>
                <a:lnTo>
                  <a:pt x="2560" y="873"/>
                </a:lnTo>
                <a:lnTo>
                  <a:pt x="2563" y="876"/>
                </a:lnTo>
                <a:lnTo>
                  <a:pt x="2567" y="879"/>
                </a:lnTo>
                <a:lnTo>
                  <a:pt x="2570" y="882"/>
                </a:lnTo>
                <a:lnTo>
                  <a:pt x="2574" y="884"/>
                </a:lnTo>
                <a:lnTo>
                  <a:pt x="2579" y="886"/>
                </a:lnTo>
                <a:lnTo>
                  <a:pt x="2583" y="887"/>
                </a:lnTo>
                <a:lnTo>
                  <a:pt x="2588" y="889"/>
                </a:lnTo>
                <a:lnTo>
                  <a:pt x="2598" y="889"/>
                </a:lnTo>
                <a:lnTo>
                  <a:pt x="2608" y="889"/>
                </a:lnTo>
                <a:lnTo>
                  <a:pt x="2613" y="887"/>
                </a:lnTo>
                <a:lnTo>
                  <a:pt x="2618" y="886"/>
                </a:lnTo>
                <a:lnTo>
                  <a:pt x="2622" y="884"/>
                </a:lnTo>
                <a:lnTo>
                  <a:pt x="2626" y="882"/>
                </a:lnTo>
                <a:lnTo>
                  <a:pt x="2629" y="879"/>
                </a:lnTo>
                <a:lnTo>
                  <a:pt x="2633" y="876"/>
                </a:lnTo>
                <a:lnTo>
                  <a:pt x="2636" y="873"/>
                </a:lnTo>
                <a:lnTo>
                  <a:pt x="2639" y="869"/>
                </a:lnTo>
                <a:lnTo>
                  <a:pt x="2641" y="865"/>
                </a:lnTo>
                <a:lnTo>
                  <a:pt x="2643" y="861"/>
                </a:lnTo>
                <a:lnTo>
                  <a:pt x="2644" y="857"/>
                </a:lnTo>
                <a:lnTo>
                  <a:pt x="2645" y="853"/>
                </a:lnTo>
                <a:lnTo>
                  <a:pt x="2646" y="848"/>
                </a:lnTo>
                <a:lnTo>
                  <a:pt x="2646" y="843"/>
                </a:lnTo>
                <a:lnTo>
                  <a:pt x="2646" y="694"/>
                </a:lnTo>
                <a:close/>
                <a:moveTo>
                  <a:pt x="2788" y="828"/>
                </a:moveTo>
                <a:lnTo>
                  <a:pt x="2788" y="930"/>
                </a:lnTo>
                <a:lnTo>
                  <a:pt x="2739" y="930"/>
                </a:lnTo>
                <a:lnTo>
                  <a:pt x="2739" y="753"/>
                </a:lnTo>
                <a:lnTo>
                  <a:pt x="2786" y="753"/>
                </a:lnTo>
                <a:lnTo>
                  <a:pt x="2786" y="784"/>
                </a:lnTo>
                <a:lnTo>
                  <a:pt x="2790" y="777"/>
                </a:lnTo>
                <a:lnTo>
                  <a:pt x="2796" y="770"/>
                </a:lnTo>
                <a:lnTo>
                  <a:pt x="2801" y="765"/>
                </a:lnTo>
                <a:lnTo>
                  <a:pt x="2808" y="760"/>
                </a:lnTo>
                <a:lnTo>
                  <a:pt x="2815" y="756"/>
                </a:lnTo>
                <a:lnTo>
                  <a:pt x="2819" y="754"/>
                </a:lnTo>
                <a:lnTo>
                  <a:pt x="2823" y="753"/>
                </a:lnTo>
                <a:lnTo>
                  <a:pt x="2832" y="751"/>
                </a:lnTo>
                <a:lnTo>
                  <a:pt x="2836" y="751"/>
                </a:lnTo>
                <a:lnTo>
                  <a:pt x="2841" y="751"/>
                </a:lnTo>
                <a:lnTo>
                  <a:pt x="2848" y="751"/>
                </a:lnTo>
                <a:lnTo>
                  <a:pt x="2854" y="752"/>
                </a:lnTo>
                <a:lnTo>
                  <a:pt x="2860" y="753"/>
                </a:lnTo>
                <a:lnTo>
                  <a:pt x="2866" y="755"/>
                </a:lnTo>
                <a:lnTo>
                  <a:pt x="2871" y="758"/>
                </a:lnTo>
                <a:lnTo>
                  <a:pt x="2876" y="761"/>
                </a:lnTo>
                <a:lnTo>
                  <a:pt x="2881" y="764"/>
                </a:lnTo>
                <a:lnTo>
                  <a:pt x="2885" y="769"/>
                </a:lnTo>
                <a:lnTo>
                  <a:pt x="2889" y="773"/>
                </a:lnTo>
                <a:lnTo>
                  <a:pt x="2893" y="778"/>
                </a:lnTo>
                <a:lnTo>
                  <a:pt x="2895" y="784"/>
                </a:lnTo>
                <a:lnTo>
                  <a:pt x="2897" y="787"/>
                </a:lnTo>
                <a:lnTo>
                  <a:pt x="2898" y="790"/>
                </a:lnTo>
                <a:lnTo>
                  <a:pt x="2900" y="796"/>
                </a:lnTo>
                <a:lnTo>
                  <a:pt x="2901" y="803"/>
                </a:lnTo>
                <a:lnTo>
                  <a:pt x="2902" y="810"/>
                </a:lnTo>
                <a:lnTo>
                  <a:pt x="2902" y="817"/>
                </a:lnTo>
                <a:lnTo>
                  <a:pt x="2902" y="930"/>
                </a:lnTo>
                <a:lnTo>
                  <a:pt x="2853" y="930"/>
                </a:lnTo>
                <a:lnTo>
                  <a:pt x="2853" y="826"/>
                </a:lnTo>
                <a:lnTo>
                  <a:pt x="2853" y="818"/>
                </a:lnTo>
                <a:lnTo>
                  <a:pt x="2852" y="815"/>
                </a:lnTo>
                <a:lnTo>
                  <a:pt x="2851" y="812"/>
                </a:lnTo>
                <a:lnTo>
                  <a:pt x="2848" y="806"/>
                </a:lnTo>
                <a:lnTo>
                  <a:pt x="2847" y="803"/>
                </a:lnTo>
                <a:lnTo>
                  <a:pt x="2845" y="801"/>
                </a:lnTo>
                <a:lnTo>
                  <a:pt x="2840" y="797"/>
                </a:lnTo>
                <a:lnTo>
                  <a:pt x="2837" y="795"/>
                </a:lnTo>
                <a:lnTo>
                  <a:pt x="2835" y="794"/>
                </a:lnTo>
                <a:lnTo>
                  <a:pt x="2829" y="792"/>
                </a:lnTo>
                <a:lnTo>
                  <a:pt x="2825" y="792"/>
                </a:lnTo>
                <a:lnTo>
                  <a:pt x="2822" y="792"/>
                </a:lnTo>
                <a:lnTo>
                  <a:pt x="2814" y="792"/>
                </a:lnTo>
                <a:lnTo>
                  <a:pt x="2808" y="794"/>
                </a:lnTo>
                <a:lnTo>
                  <a:pt x="2805" y="795"/>
                </a:lnTo>
                <a:lnTo>
                  <a:pt x="2802" y="797"/>
                </a:lnTo>
                <a:lnTo>
                  <a:pt x="2800" y="799"/>
                </a:lnTo>
                <a:lnTo>
                  <a:pt x="2797" y="801"/>
                </a:lnTo>
                <a:lnTo>
                  <a:pt x="2795" y="804"/>
                </a:lnTo>
                <a:lnTo>
                  <a:pt x="2793" y="806"/>
                </a:lnTo>
                <a:lnTo>
                  <a:pt x="2792" y="809"/>
                </a:lnTo>
                <a:lnTo>
                  <a:pt x="2790" y="812"/>
                </a:lnTo>
                <a:lnTo>
                  <a:pt x="2789" y="820"/>
                </a:lnTo>
                <a:lnTo>
                  <a:pt x="2788" y="824"/>
                </a:lnTo>
                <a:lnTo>
                  <a:pt x="2788" y="828"/>
                </a:lnTo>
                <a:close/>
                <a:moveTo>
                  <a:pt x="2966" y="730"/>
                </a:moveTo>
                <a:lnTo>
                  <a:pt x="2961" y="730"/>
                </a:lnTo>
                <a:lnTo>
                  <a:pt x="2956" y="729"/>
                </a:lnTo>
                <a:lnTo>
                  <a:pt x="2952" y="726"/>
                </a:lnTo>
                <a:lnTo>
                  <a:pt x="2948" y="723"/>
                </a:lnTo>
                <a:lnTo>
                  <a:pt x="2944" y="719"/>
                </a:lnTo>
                <a:lnTo>
                  <a:pt x="2942" y="715"/>
                </a:lnTo>
                <a:lnTo>
                  <a:pt x="2940" y="710"/>
                </a:lnTo>
                <a:lnTo>
                  <a:pt x="2940" y="705"/>
                </a:lnTo>
                <a:lnTo>
                  <a:pt x="2940" y="701"/>
                </a:lnTo>
                <a:lnTo>
                  <a:pt x="2942" y="696"/>
                </a:lnTo>
                <a:lnTo>
                  <a:pt x="2944" y="692"/>
                </a:lnTo>
                <a:lnTo>
                  <a:pt x="2948" y="688"/>
                </a:lnTo>
                <a:lnTo>
                  <a:pt x="2952" y="685"/>
                </a:lnTo>
                <a:lnTo>
                  <a:pt x="2956" y="683"/>
                </a:lnTo>
                <a:lnTo>
                  <a:pt x="2961" y="681"/>
                </a:lnTo>
                <a:lnTo>
                  <a:pt x="2966" y="681"/>
                </a:lnTo>
                <a:lnTo>
                  <a:pt x="2972" y="681"/>
                </a:lnTo>
                <a:lnTo>
                  <a:pt x="2977" y="683"/>
                </a:lnTo>
                <a:lnTo>
                  <a:pt x="2982" y="685"/>
                </a:lnTo>
                <a:lnTo>
                  <a:pt x="2986" y="688"/>
                </a:lnTo>
                <a:lnTo>
                  <a:pt x="2990" y="692"/>
                </a:lnTo>
                <a:lnTo>
                  <a:pt x="2992" y="696"/>
                </a:lnTo>
                <a:lnTo>
                  <a:pt x="2994" y="701"/>
                </a:lnTo>
                <a:lnTo>
                  <a:pt x="2994" y="705"/>
                </a:lnTo>
                <a:lnTo>
                  <a:pt x="2994" y="710"/>
                </a:lnTo>
                <a:lnTo>
                  <a:pt x="2992" y="715"/>
                </a:lnTo>
                <a:lnTo>
                  <a:pt x="2990" y="719"/>
                </a:lnTo>
                <a:lnTo>
                  <a:pt x="2986" y="723"/>
                </a:lnTo>
                <a:lnTo>
                  <a:pt x="2982" y="726"/>
                </a:lnTo>
                <a:lnTo>
                  <a:pt x="2977" y="729"/>
                </a:lnTo>
                <a:lnTo>
                  <a:pt x="2972" y="730"/>
                </a:lnTo>
                <a:lnTo>
                  <a:pt x="2966" y="730"/>
                </a:lnTo>
                <a:close/>
                <a:moveTo>
                  <a:pt x="2942" y="753"/>
                </a:moveTo>
                <a:lnTo>
                  <a:pt x="2992" y="753"/>
                </a:lnTo>
                <a:lnTo>
                  <a:pt x="2992" y="930"/>
                </a:lnTo>
                <a:lnTo>
                  <a:pt x="2942" y="930"/>
                </a:lnTo>
                <a:lnTo>
                  <a:pt x="2942" y="753"/>
                </a:lnTo>
                <a:close/>
                <a:moveTo>
                  <a:pt x="3195" y="753"/>
                </a:moveTo>
                <a:lnTo>
                  <a:pt x="3134" y="930"/>
                </a:lnTo>
                <a:lnTo>
                  <a:pt x="3078" y="930"/>
                </a:lnTo>
                <a:lnTo>
                  <a:pt x="3017" y="753"/>
                </a:lnTo>
                <a:lnTo>
                  <a:pt x="3068" y="753"/>
                </a:lnTo>
                <a:lnTo>
                  <a:pt x="3105" y="880"/>
                </a:lnTo>
                <a:lnTo>
                  <a:pt x="3143" y="753"/>
                </a:lnTo>
                <a:lnTo>
                  <a:pt x="3195" y="753"/>
                </a:lnTo>
                <a:close/>
                <a:moveTo>
                  <a:pt x="3294" y="933"/>
                </a:moveTo>
                <a:lnTo>
                  <a:pt x="3287" y="933"/>
                </a:lnTo>
                <a:lnTo>
                  <a:pt x="3280" y="933"/>
                </a:lnTo>
                <a:lnTo>
                  <a:pt x="3268" y="931"/>
                </a:lnTo>
                <a:lnTo>
                  <a:pt x="3263" y="929"/>
                </a:lnTo>
                <a:lnTo>
                  <a:pt x="3257" y="927"/>
                </a:lnTo>
                <a:lnTo>
                  <a:pt x="3247" y="922"/>
                </a:lnTo>
                <a:lnTo>
                  <a:pt x="3242" y="919"/>
                </a:lnTo>
                <a:lnTo>
                  <a:pt x="3237" y="916"/>
                </a:lnTo>
                <a:lnTo>
                  <a:pt x="3233" y="913"/>
                </a:lnTo>
                <a:lnTo>
                  <a:pt x="3229" y="909"/>
                </a:lnTo>
                <a:lnTo>
                  <a:pt x="3222" y="900"/>
                </a:lnTo>
                <a:lnTo>
                  <a:pt x="3219" y="896"/>
                </a:lnTo>
                <a:lnTo>
                  <a:pt x="3216" y="891"/>
                </a:lnTo>
                <a:lnTo>
                  <a:pt x="3212" y="880"/>
                </a:lnTo>
                <a:lnTo>
                  <a:pt x="3210" y="874"/>
                </a:lnTo>
                <a:lnTo>
                  <a:pt x="3209" y="868"/>
                </a:lnTo>
                <a:lnTo>
                  <a:pt x="3207" y="862"/>
                </a:lnTo>
                <a:lnTo>
                  <a:pt x="3207" y="856"/>
                </a:lnTo>
                <a:lnTo>
                  <a:pt x="3206" y="849"/>
                </a:lnTo>
                <a:lnTo>
                  <a:pt x="3206" y="842"/>
                </a:lnTo>
                <a:lnTo>
                  <a:pt x="3206" y="836"/>
                </a:lnTo>
                <a:lnTo>
                  <a:pt x="3207" y="829"/>
                </a:lnTo>
                <a:lnTo>
                  <a:pt x="3207" y="823"/>
                </a:lnTo>
                <a:lnTo>
                  <a:pt x="3209" y="817"/>
                </a:lnTo>
                <a:lnTo>
                  <a:pt x="3212" y="805"/>
                </a:lnTo>
                <a:lnTo>
                  <a:pt x="3214" y="800"/>
                </a:lnTo>
                <a:lnTo>
                  <a:pt x="3216" y="794"/>
                </a:lnTo>
                <a:lnTo>
                  <a:pt x="3222" y="785"/>
                </a:lnTo>
                <a:lnTo>
                  <a:pt x="3226" y="780"/>
                </a:lnTo>
                <a:lnTo>
                  <a:pt x="3229" y="776"/>
                </a:lnTo>
                <a:lnTo>
                  <a:pt x="3233" y="772"/>
                </a:lnTo>
                <a:lnTo>
                  <a:pt x="3237" y="769"/>
                </a:lnTo>
                <a:lnTo>
                  <a:pt x="3246" y="762"/>
                </a:lnTo>
                <a:lnTo>
                  <a:pt x="3251" y="760"/>
                </a:lnTo>
                <a:lnTo>
                  <a:pt x="3256" y="757"/>
                </a:lnTo>
                <a:lnTo>
                  <a:pt x="3262" y="755"/>
                </a:lnTo>
                <a:lnTo>
                  <a:pt x="3267" y="754"/>
                </a:lnTo>
                <a:lnTo>
                  <a:pt x="3273" y="752"/>
                </a:lnTo>
                <a:lnTo>
                  <a:pt x="3279" y="752"/>
                </a:lnTo>
                <a:lnTo>
                  <a:pt x="3292" y="751"/>
                </a:lnTo>
                <a:lnTo>
                  <a:pt x="3303" y="751"/>
                </a:lnTo>
                <a:lnTo>
                  <a:pt x="3314" y="753"/>
                </a:lnTo>
                <a:lnTo>
                  <a:pt x="3319" y="755"/>
                </a:lnTo>
                <a:lnTo>
                  <a:pt x="3324" y="756"/>
                </a:lnTo>
                <a:lnTo>
                  <a:pt x="3334" y="761"/>
                </a:lnTo>
                <a:lnTo>
                  <a:pt x="3343" y="766"/>
                </a:lnTo>
                <a:lnTo>
                  <a:pt x="3347" y="770"/>
                </a:lnTo>
                <a:lnTo>
                  <a:pt x="3351" y="773"/>
                </a:lnTo>
                <a:lnTo>
                  <a:pt x="3358" y="781"/>
                </a:lnTo>
                <a:lnTo>
                  <a:pt x="3361" y="786"/>
                </a:lnTo>
                <a:lnTo>
                  <a:pt x="3364" y="791"/>
                </a:lnTo>
                <a:lnTo>
                  <a:pt x="3366" y="796"/>
                </a:lnTo>
                <a:lnTo>
                  <a:pt x="3368" y="801"/>
                </a:lnTo>
                <a:lnTo>
                  <a:pt x="3370" y="807"/>
                </a:lnTo>
                <a:lnTo>
                  <a:pt x="3372" y="813"/>
                </a:lnTo>
                <a:lnTo>
                  <a:pt x="3373" y="819"/>
                </a:lnTo>
                <a:lnTo>
                  <a:pt x="3374" y="826"/>
                </a:lnTo>
                <a:lnTo>
                  <a:pt x="3374" y="833"/>
                </a:lnTo>
                <a:lnTo>
                  <a:pt x="3375" y="841"/>
                </a:lnTo>
                <a:lnTo>
                  <a:pt x="3375" y="854"/>
                </a:lnTo>
                <a:lnTo>
                  <a:pt x="3254" y="854"/>
                </a:lnTo>
                <a:lnTo>
                  <a:pt x="3254" y="859"/>
                </a:lnTo>
                <a:lnTo>
                  <a:pt x="3255" y="863"/>
                </a:lnTo>
                <a:lnTo>
                  <a:pt x="3256" y="868"/>
                </a:lnTo>
                <a:lnTo>
                  <a:pt x="3257" y="872"/>
                </a:lnTo>
                <a:lnTo>
                  <a:pt x="3260" y="879"/>
                </a:lnTo>
                <a:lnTo>
                  <a:pt x="3263" y="882"/>
                </a:lnTo>
                <a:lnTo>
                  <a:pt x="3265" y="885"/>
                </a:lnTo>
                <a:lnTo>
                  <a:pt x="3268" y="888"/>
                </a:lnTo>
                <a:lnTo>
                  <a:pt x="3271" y="890"/>
                </a:lnTo>
                <a:lnTo>
                  <a:pt x="3274" y="892"/>
                </a:lnTo>
                <a:lnTo>
                  <a:pt x="3278" y="894"/>
                </a:lnTo>
                <a:lnTo>
                  <a:pt x="3282" y="895"/>
                </a:lnTo>
                <a:lnTo>
                  <a:pt x="3286" y="896"/>
                </a:lnTo>
                <a:lnTo>
                  <a:pt x="3294" y="897"/>
                </a:lnTo>
                <a:lnTo>
                  <a:pt x="3300" y="896"/>
                </a:lnTo>
                <a:lnTo>
                  <a:pt x="3306" y="895"/>
                </a:lnTo>
                <a:lnTo>
                  <a:pt x="3311" y="894"/>
                </a:lnTo>
                <a:lnTo>
                  <a:pt x="3316" y="892"/>
                </a:lnTo>
                <a:lnTo>
                  <a:pt x="3318" y="890"/>
                </a:lnTo>
                <a:lnTo>
                  <a:pt x="3320" y="889"/>
                </a:lnTo>
                <a:lnTo>
                  <a:pt x="3323" y="885"/>
                </a:lnTo>
                <a:lnTo>
                  <a:pt x="3326" y="881"/>
                </a:lnTo>
                <a:lnTo>
                  <a:pt x="3328" y="876"/>
                </a:lnTo>
                <a:lnTo>
                  <a:pt x="3374" y="879"/>
                </a:lnTo>
                <a:lnTo>
                  <a:pt x="3372" y="885"/>
                </a:lnTo>
                <a:lnTo>
                  <a:pt x="3370" y="891"/>
                </a:lnTo>
                <a:lnTo>
                  <a:pt x="3367" y="896"/>
                </a:lnTo>
                <a:lnTo>
                  <a:pt x="3364" y="901"/>
                </a:lnTo>
                <a:lnTo>
                  <a:pt x="3361" y="906"/>
                </a:lnTo>
                <a:lnTo>
                  <a:pt x="3357" y="911"/>
                </a:lnTo>
                <a:lnTo>
                  <a:pt x="3352" y="915"/>
                </a:lnTo>
                <a:lnTo>
                  <a:pt x="3347" y="919"/>
                </a:lnTo>
                <a:lnTo>
                  <a:pt x="3342" y="922"/>
                </a:lnTo>
                <a:lnTo>
                  <a:pt x="3336" y="925"/>
                </a:lnTo>
                <a:lnTo>
                  <a:pt x="3330" y="928"/>
                </a:lnTo>
                <a:lnTo>
                  <a:pt x="3323" y="930"/>
                </a:lnTo>
                <a:lnTo>
                  <a:pt x="3320" y="930"/>
                </a:lnTo>
                <a:lnTo>
                  <a:pt x="3316" y="931"/>
                </a:lnTo>
                <a:lnTo>
                  <a:pt x="3309" y="932"/>
                </a:lnTo>
                <a:lnTo>
                  <a:pt x="3302" y="933"/>
                </a:lnTo>
                <a:lnTo>
                  <a:pt x="3294" y="933"/>
                </a:lnTo>
                <a:close/>
                <a:moveTo>
                  <a:pt x="3254" y="824"/>
                </a:moveTo>
                <a:lnTo>
                  <a:pt x="3329" y="824"/>
                </a:lnTo>
                <a:lnTo>
                  <a:pt x="3328" y="820"/>
                </a:lnTo>
                <a:lnTo>
                  <a:pt x="3328" y="816"/>
                </a:lnTo>
                <a:lnTo>
                  <a:pt x="3327" y="813"/>
                </a:lnTo>
                <a:lnTo>
                  <a:pt x="3326" y="809"/>
                </a:lnTo>
                <a:lnTo>
                  <a:pt x="3324" y="806"/>
                </a:lnTo>
                <a:lnTo>
                  <a:pt x="3323" y="803"/>
                </a:lnTo>
                <a:lnTo>
                  <a:pt x="3321" y="800"/>
                </a:lnTo>
                <a:lnTo>
                  <a:pt x="3318" y="798"/>
                </a:lnTo>
                <a:lnTo>
                  <a:pt x="3313" y="793"/>
                </a:lnTo>
                <a:lnTo>
                  <a:pt x="3307" y="790"/>
                </a:lnTo>
                <a:lnTo>
                  <a:pt x="3300" y="788"/>
                </a:lnTo>
                <a:lnTo>
                  <a:pt x="3292" y="787"/>
                </a:lnTo>
                <a:lnTo>
                  <a:pt x="3285" y="788"/>
                </a:lnTo>
                <a:lnTo>
                  <a:pt x="3281" y="789"/>
                </a:lnTo>
                <a:lnTo>
                  <a:pt x="3278" y="790"/>
                </a:lnTo>
                <a:lnTo>
                  <a:pt x="3271" y="793"/>
                </a:lnTo>
                <a:lnTo>
                  <a:pt x="3268" y="796"/>
                </a:lnTo>
                <a:lnTo>
                  <a:pt x="3266" y="798"/>
                </a:lnTo>
                <a:lnTo>
                  <a:pt x="3261" y="804"/>
                </a:lnTo>
                <a:lnTo>
                  <a:pt x="3258" y="810"/>
                </a:lnTo>
                <a:lnTo>
                  <a:pt x="3256" y="813"/>
                </a:lnTo>
                <a:lnTo>
                  <a:pt x="3255" y="816"/>
                </a:lnTo>
                <a:lnTo>
                  <a:pt x="3254" y="824"/>
                </a:lnTo>
                <a:close/>
                <a:moveTo>
                  <a:pt x="3409" y="930"/>
                </a:moveTo>
                <a:lnTo>
                  <a:pt x="3409" y="753"/>
                </a:lnTo>
                <a:lnTo>
                  <a:pt x="3457" y="753"/>
                </a:lnTo>
                <a:lnTo>
                  <a:pt x="3457" y="784"/>
                </a:lnTo>
                <a:lnTo>
                  <a:pt x="3461" y="776"/>
                </a:lnTo>
                <a:lnTo>
                  <a:pt x="3465" y="769"/>
                </a:lnTo>
                <a:lnTo>
                  <a:pt x="3470" y="764"/>
                </a:lnTo>
                <a:lnTo>
                  <a:pt x="3475" y="759"/>
                </a:lnTo>
                <a:lnTo>
                  <a:pt x="3478" y="757"/>
                </a:lnTo>
                <a:lnTo>
                  <a:pt x="3481" y="755"/>
                </a:lnTo>
                <a:lnTo>
                  <a:pt x="3487" y="753"/>
                </a:lnTo>
                <a:lnTo>
                  <a:pt x="3494" y="751"/>
                </a:lnTo>
                <a:lnTo>
                  <a:pt x="3501" y="751"/>
                </a:lnTo>
                <a:lnTo>
                  <a:pt x="3509" y="751"/>
                </a:lnTo>
                <a:lnTo>
                  <a:pt x="3517" y="752"/>
                </a:lnTo>
                <a:lnTo>
                  <a:pt x="3517" y="796"/>
                </a:lnTo>
                <a:lnTo>
                  <a:pt x="3513" y="795"/>
                </a:lnTo>
                <a:lnTo>
                  <a:pt x="3507" y="794"/>
                </a:lnTo>
                <a:lnTo>
                  <a:pt x="3496" y="793"/>
                </a:lnTo>
                <a:lnTo>
                  <a:pt x="3488" y="794"/>
                </a:lnTo>
                <a:lnTo>
                  <a:pt x="3485" y="795"/>
                </a:lnTo>
                <a:lnTo>
                  <a:pt x="3481" y="796"/>
                </a:lnTo>
                <a:lnTo>
                  <a:pt x="3478" y="797"/>
                </a:lnTo>
                <a:lnTo>
                  <a:pt x="3475" y="799"/>
                </a:lnTo>
                <a:lnTo>
                  <a:pt x="3472" y="801"/>
                </a:lnTo>
                <a:lnTo>
                  <a:pt x="3469" y="803"/>
                </a:lnTo>
                <a:lnTo>
                  <a:pt x="3465" y="809"/>
                </a:lnTo>
                <a:lnTo>
                  <a:pt x="3463" y="812"/>
                </a:lnTo>
                <a:lnTo>
                  <a:pt x="3461" y="815"/>
                </a:lnTo>
                <a:lnTo>
                  <a:pt x="3460" y="818"/>
                </a:lnTo>
                <a:lnTo>
                  <a:pt x="3459" y="822"/>
                </a:lnTo>
                <a:lnTo>
                  <a:pt x="3459" y="826"/>
                </a:lnTo>
                <a:lnTo>
                  <a:pt x="3459" y="830"/>
                </a:lnTo>
                <a:lnTo>
                  <a:pt x="3459" y="930"/>
                </a:lnTo>
                <a:lnTo>
                  <a:pt x="3409" y="930"/>
                </a:lnTo>
                <a:close/>
                <a:moveTo>
                  <a:pt x="3690" y="804"/>
                </a:moveTo>
                <a:lnTo>
                  <a:pt x="3645" y="806"/>
                </a:lnTo>
                <a:lnTo>
                  <a:pt x="3644" y="802"/>
                </a:lnTo>
                <a:lnTo>
                  <a:pt x="3642" y="798"/>
                </a:lnTo>
                <a:lnTo>
                  <a:pt x="3639" y="795"/>
                </a:lnTo>
                <a:lnTo>
                  <a:pt x="3636" y="792"/>
                </a:lnTo>
                <a:lnTo>
                  <a:pt x="3632" y="789"/>
                </a:lnTo>
                <a:lnTo>
                  <a:pt x="3627" y="787"/>
                </a:lnTo>
                <a:lnTo>
                  <a:pt x="3622" y="786"/>
                </a:lnTo>
                <a:lnTo>
                  <a:pt x="3616" y="786"/>
                </a:lnTo>
                <a:lnTo>
                  <a:pt x="3610" y="786"/>
                </a:lnTo>
                <a:lnTo>
                  <a:pt x="3605" y="787"/>
                </a:lnTo>
                <a:lnTo>
                  <a:pt x="3601" y="788"/>
                </a:lnTo>
                <a:lnTo>
                  <a:pt x="3596" y="790"/>
                </a:lnTo>
                <a:lnTo>
                  <a:pt x="3593" y="793"/>
                </a:lnTo>
                <a:lnTo>
                  <a:pt x="3591" y="796"/>
                </a:lnTo>
                <a:lnTo>
                  <a:pt x="3589" y="799"/>
                </a:lnTo>
                <a:lnTo>
                  <a:pt x="3589" y="803"/>
                </a:lnTo>
                <a:lnTo>
                  <a:pt x="3589" y="806"/>
                </a:lnTo>
                <a:lnTo>
                  <a:pt x="3590" y="809"/>
                </a:lnTo>
                <a:lnTo>
                  <a:pt x="3591" y="811"/>
                </a:lnTo>
                <a:lnTo>
                  <a:pt x="3594" y="814"/>
                </a:lnTo>
                <a:lnTo>
                  <a:pt x="3597" y="816"/>
                </a:lnTo>
                <a:lnTo>
                  <a:pt x="3601" y="818"/>
                </a:lnTo>
                <a:lnTo>
                  <a:pt x="3605" y="819"/>
                </a:lnTo>
                <a:lnTo>
                  <a:pt x="3611" y="821"/>
                </a:lnTo>
                <a:lnTo>
                  <a:pt x="3643" y="827"/>
                </a:lnTo>
                <a:lnTo>
                  <a:pt x="3649" y="829"/>
                </a:lnTo>
                <a:lnTo>
                  <a:pt x="3655" y="830"/>
                </a:lnTo>
                <a:lnTo>
                  <a:pt x="3660" y="832"/>
                </a:lnTo>
                <a:lnTo>
                  <a:pt x="3665" y="834"/>
                </a:lnTo>
                <a:lnTo>
                  <a:pt x="3674" y="839"/>
                </a:lnTo>
                <a:lnTo>
                  <a:pt x="3681" y="844"/>
                </a:lnTo>
                <a:lnTo>
                  <a:pt x="3684" y="848"/>
                </a:lnTo>
                <a:lnTo>
                  <a:pt x="3687" y="851"/>
                </a:lnTo>
                <a:lnTo>
                  <a:pt x="3689" y="854"/>
                </a:lnTo>
                <a:lnTo>
                  <a:pt x="3691" y="858"/>
                </a:lnTo>
                <a:lnTo>
                  <a:pt x="3693" y="866"/>
                </a:lnTo>
                <a:lnTo>
                  <a:pt x="3694" y="870"/>
                </a:lnTo>
                <a:lnTo>
                  <a:pt x="3694" y="875"/>
                </a:lnTo>
                <a:lnTo>
                  <a:pt x="3694" y="879"/>
                </a:lnTo>
                <a:lnTo>
                  <a:pt x="3694" y="883"/>
                </a:lnTo>
                <a:lnTo>
                  <a:pt x="3693" y="888"/>
                </a:lnTo>
                <a:lnTo>
                  <a:pt x="3692" y="891"/>
                </a:lnTo>
                <a:lnTo>
                  <a:pt x="3690" y="895"/>
                </a:lnTo>
                <a:lnTo>
                  <a:pt x="3688" y="899"/>
                </a:lnTo>
                <a:lnTo>
                  <a:pt x="3686" y="902"/>
                </a:lnTo>
                <a:lnTo>
                  <a:pt x="3684" y="906"/>
                </a:lnTo>
                <a:lnTo>
                  <a:pt x="3678" y="912"/>
                </a:lnTo>
                <a:lnTo>
                  <a:pt x="3672" y="917"/>
                </a:lnTo>
                <a:lnTo>
                  <a:pt x="3664" y="922"/>
                </a:lnTo>
                <a:lnTo>
                  <a:pt x="3656" y="926"/>
                </a:lnTo>
                <a:lnTo>
                  <a:pt x="3647" y="929"/>
                </a:lnTo>
                <a:lnTo>
                  <a:pt x="3637" y="931"/>
                </a:lnTo>
                <a:lnTo>
                  <a:pt x="3627" y="933"/>
                </a:lnTo>
                <a:lnTo>
                  <a:pt x="3615" y="933"/>
                </a:lnTo>
                <a:lnTo>
                  <a:pt x="3607" y="933"/>
                </a:lnTo>
                <a:lnTo>
                  <a:pt x="3599" y="932"/>
                </a:lnTo>
                <a:lnTo>
                  <a:pt x="3591" y="931"/>
                </a:lnTo>
                <a:lnTo>
                  <a:pt x="3584" y="930"/>
                </a:lnTo>
                <a:lnTo>
                  <a:pt x="3577" y="928"/>
                </a:lnTo>
                <a:lnTo>
                  <a:pt x="3571" y="925"/>
                </a:lnTo>
                <a:lnTo>
                  <a:pt x="3565" y="922"/>
                </a:lnTo>
                <a:lnTo>
                  <a:pt x="3560" y="919"/>
                </a:lnTo>
                <a:lnTo>
                  <a:pt x="3555" y="915"/>
                </a:lnTo>
                <a:lnTo>
                  <a:pt x="3550" y="911"/>
                </a:lnTo>
                <a:lnTo>
                  <a:pt x="3546" y="906"/>
                </a:lnTo>
                <a:lnTo>
                  <a:pt x="3543" y="901"/>
                </a:lnTo>
                <a:lnTo>
                  <a:pt x="3540" y="896"/>
                </a:lnTo>
                <a:lnTo>
                  <a:pt x="3538" y="891"/>
                </a:lnTo>
                <a:lnTo>
                  <a:pt x="3536" y="885"/>
                </a:lnTo>
                <a:lnTo>
                  <a:pt x="3535" y="879"/>
                </a:lnTo>
                <a:lnTo>
                  <a:pt x="3584" y="876"/>
                </a:lnTo>
                <a:lnTo>
                  <a:pt x="3585" y="881"/>
                </a:lnTo>
                <a:lnTo>
                  <a:pt x="3587" y="886"/>
                </a:lnTo>
                <a:lnTo>
                  <a:pt x="3590" y="889"/>
                </a:lnTo>
                <a:lnTo>
                  <a:pt x="3594" y="892"/>
                </a:lnTo>
                <a:lnTo>
                  <a:pt x="3599" y="895"/>
                </a:lnTo>
                <a:lnTo>
                  <a:pt x="3604" y="897"/>
                </a:lnTo>
                <a:lnTo>
                  <a:pt x="3609" y="898"/>
                </a:lnTo>
                <a:lnTo>
                  <a:pt x="3616" y="898"/>
                </a:lnTo>
                <a:lnTo>
                  <a:pt x="3622" y="898"/>
                </a:lnTo>
                <a:lnTo>
                  <a:pt x="3627" y="897"/>
                </a:lnTo>
                <a:lnTo>
                  <a:pt x="3632" y="895"/>
                </a:lnTo>
                <a:lnTo>
                  <a:pt x="3634" y="894"/>
                </a:lnTo>
                <a:lnTo>
                  <a:pt x="3636" y="893"/>
                </a:lnTo>
                <a:lnTo>
                  <a:pt x="3640" y="890"/>
                </a:lnTo>
                <a:lnTo>
                  <a:pt x="3642" y="887"/>
                </a:lnTo>
                <a:lnTo>
                  <a:pt x="3643" y="886"/>
                </a:lnTo>
                <a:lnTo>
                  <a:pt x="3644" y="884"/>
                </a:lnTo>
                <a:lnTo>
                  <a:pt x="3644" y="880"/>
                </a:lnTo>
                <a:lnTo>
                  <a:pt x="3644" y="877"/>
                </a:lnTo>
                <a:lnTo>
                  <a:pt x="3643" y="874"/>
                </a:lnTo>
                <a:lnTo>
                  <a:pt x="3641" y="871"/>
                </a:lnTo>
                <a:lnTo>
                  <a:pt x="3639" y="869"/>
                </a:lnTo>
                <a:lnTo>
                  <a:pt x="3635" y="867"/>
                </a:lnTo>
                <a:lnTo>
                  <a:pt x="3631" y="865"/>
                </a:lnTo>
                <a:lnTo>
                  <a:pt x="3627" y="864"/>
                </a:lnTo>
                <a:lnTo>
                  <a:pt x="3622" y="862"/>
                </a:lnTo>
                <a:lnTo>
                  <a:pt x="3591" y="856"/>
                </a:lnTo>
                <a:lnTo>
                  <a:pt x="3585" y="855"/>
                </a:lnTo>
                <a:lnTo>
                  <a:pt x="3579" y="853"/>
                </a:lnTo>
                <a:lnTo>
                  <a:pt x="3569" y="849"/>
                </a:lnTo>
                <a:lnTo>
                  <a:pt x="3564" y="847"/>
                </a:lnTo>
                <a:lnTo>
                  <a:pt x="3560" y="844"/>
                </a:lnTo>
                <a:lnTo>
                  <a:pt x="3556" y="842"/>
                </a:lnTo>
                <a:lnTo>
                  <a:pt x="3553" y="839"/>
                </a:lnTo>
                <a:lnTo>
                  <a:pt x="3550" y="835"/>
                </a:lnTo>
                <a:lnTo>
                  <a:pt x="3547" y="832"/>
                </a:lnTo>
                <a:lnTo>
                  <a:pt x="3545" y="828"/>
                </a:lnTo>
                <a:lnTo>
                  <a:pt x="3543" y="824"/>
                </a:lnTo>
                <a:lnTo>
                  <a:pt x="3542" y="820"/>
                </a:lnTo>
                <a:lnTo>
                  <a:pt x="3541" y="815"/>
                </a:lnTo>
                <a:lnTo>
                  <a:pt x="3540" y="811"/>
                </a:lnTo>
                <a:lnTo>
                  <a:pt x="3540" y="806"/>
                </a:lnTo>
                <a:lnTo>
                  <a:pt x="3540" y="800"/>
                </a:lnTo>
                <a:lnTo>
                  <a:pt x="3541" y="794"/>
                </a:lnTo>
                <a:lnTo>
                  <a:pt x="3543" y="788"/>
                </a:lnTo>
                <a:lnTo>
                  <a:pt x="3545" y="783"/>
                </a:lnTo>
                <a:lnTo>
                  <a:pt x="3548" y="778"/>
                </a:lnTo>
                <a:lnTo>
                  <a:pt x="3551" y="774"/>
                </a:lnTo>
                <a:lnTo>
                  <a:pt x="3556" y="769"/>
                </a:lnTo>
                <a:lnTo>
                  <a:pt x="3560" y="766"/>
                </a:lnTo>
                <a:lnTo>
                  <a:pt x="3566" y="762"/>
                </a:lnTo>
                <a:lnTo>
                  <a:pt x="3572" y="759"/>
                </a:lnTo>
                <a:lnTo>
                  <a:pt x="3578" y="757"/>
                </a:lnTo>
                <a:lnTo>
                  <a:pt x="3584" y="754"/>
                </a:lnTo>
                <a:lnTo>
                  <a:pt x="3588" y="754"/>
                </a:lnTo>
                <a:lnTo>
                  <a:pt x="3591" y="753"/>
                </a:lnTo>
                <a:lnTo>
                  <a:pt x="3599" y="752"/>
                </a:lnTo>
                <a:lnTo>
                  <a:pt x="3607" y="751"/>
                </a:lnTo>
                <a:lnTo>
                  <a:pt x="3615" y="751"/>
                </a:lnTo>
                <a:lnTo>
                  <a:pt x="3623" y="751"/>
                </a:lnTo>
                <a:lnTo>
                  <a:pt x="3631" y="752"/>
                </a:lnTo>
                <a:lnTo>
                  <a:pt x="3638" y="753"/>
                </a:lnTo>
                <a:lnTo>
                  <a:pt x="3645" y="754"/>
                </a:lnTo>
                <a:lnTo>
                  <a:pt x="3651" y="756"/>
                </a:lnTo>
                <a:lnTo>
                  <a:pt x="3657" y="759"/>
                </a:lnTo>
                <a:lnTo>
                  <a:pt x="3663" y="762"/>
                </a:lnTo>
                <a:lnTo>
                  <a:pt x="3668" y="765"/>
                </a:lnTo>
                <a:lnTo>
                  <a:pt x="3672" y="769"/>
                </a:lnTo>
                <a:lnTo>
                  <a:pt x="3676" y="773"/>
                </a:lnTo>
                <a:lnTo>
                  <a:pt x="3680" y="777"/>
                </a:lnTo>
                <a:lnTo>
                  <a:pt x="3683" y="782"/>
                </a:lnTo>
                <a:lnTo>
                  <a:pt x="3685" y="787"/>
                </a:lnTo>
                <a:lnTo>
                  <a:pt x="3688" y="792"/>
                </a:lnTo>
                <a:lnTo>
                  <a:pt x="3689" y="798"/>
                </a:lnTo>
                <a:lnTo>
                  <a:pt x="3690" y="804"/>
                </a:lnTo>
                <a:close/>
                <a:moveTo>
                  <a:pt x="3751" y="730"/>
                </a:moveTo>
                <a:lnTo>
                  <a:pt x="3746" y="730"/>
                </a:lnTo>
                <a:lnTo>
                  <a:pt x="3741" y="729"/>
                </a:lnTo>
                <a:lnTo>
                  <a:pt x="3736" y="726"/>
                </a:lnTo>
                <a:lnTo>
                  <a:pt x="3732" y="723"/>
                </a:lnTo>
                <a:lnTo>
                  <a:pt x="3729" y="719"/>
                </a:lnTo>
                <a:lnTo>
                  <a:pt x="3726" y="715"/>
                </a:lnTo>
                <a:lnTo>
                  <a:pt x="3725" y="710"/>
                </a:lnTo>
                <a:lnTo>
                  <a:pt x="3724" y="705"/>
                </a:lnTo>
                <a:lnTo>
                  <a:pt x="3725" y="701"/>
                </a:lnTo>
                <a:lnTo>
                  <a:pt x="3726" y="696"/>
                </a:lnTo>
                <a:lnTo>
                  <a:pt x="3729" y="692"/>
                </a:lnTo>
                <a:lnTo>
                  <a:pt x="3732" y="688"/>
                </a:lnTo>
                <a:lnTo>
                  <a:pt x="3736" y="685"/>
                </a:lnTo>
                <a:lnTo>
                  <a:pt x="3741" y="683"/>
                </a:lnTo>
                <a:lnTo>
                  <a:pt x="3746" y="681"/>
                </a:lnTo>
                <a:lnTo>
                  <a:pt x="3751" y="681"/>
                </a:lnTo>
                <a:lnTo>
                  <a:pt x="3756" y="681"/>
                </a:lnTo>
                <a:lnTo>
                  <a:pt x="3761" y="683"/>
                </a:lnTo>
                <a:lnTo>
                  <a:pt x="3765" y="685"/>
                </a:lnTo>
                <a:lnTo>
                  <a:pt x="3770" y="688"/>
                </a:lnTo>
                <a:lnTo>
                  <a:pt x="3773" y="692"/>
                </a:lnTo>
                <a:lnTo>
                  <a:pt x="3775" y="696"/>
                </a:lnTo>
                <a:lnTo>
                  <a:pt x="3777" y="701"/>
                </a:lnTo>
                <a:lnTo>
                  <a:pt x="3777" y="705"/>
                </a:lnTo>
                <a:lnTo>
                  <a:pt x="3777" y="710"/>
                </a:lnTo>
                <a:lnTo>
                  <a:pt x="3775" y="715"/>
                </a:lnTo>
                <a:lnTo>
                  <a:pt x="3773" y="719"/>
                </a:lnTo>
                <a:lnTo>
                  <a:pt x="3770" y="723"/>
                </a:lnTo>
                <a:lnTo>
                  <a:pt x="3765" y="726"/>
                </a:lnTo>
                <a:lnTo>
                  <a:pt x="3761" y="729"/>
                </a:lnTo>
                <a:lnTo>
                  <a:pt x="3756" y="730"/>
                </a:lnTo>
                <a:lnTo>
                  <a:pt x="3751" y="730"/>
                </a:lnTo>
                <a:close/>
                <a:moveTo>
                  <a:pt x="3726" y="753"/>
                </a:moveTo>
                <a:lnTo>
                  <a:pt x="3775" y="753"/>
                </a:lnTo>
                <a:lnTo>
                  <a:pt x="3775" y="930"/>
                </a:lnTo>
                <a:lnTo>
                  <a:pt x="3726" y="930"/>
                </a:lnTo>
                <a:lnTo>
                  <a:pt x="3726" y="753"/>
                </a:lnTo>
                <a:close/>
                <a:moveTo>
                  <a:pt x="3908" y="753"/>
                </a:moveTo>
                <a:lnTo>
                  <a:pt x="3908" y="790"/>
                </a:lnTo>
                <a:lnTo>
                  <a:pt x="3874" y="790"/>
                </a:lnTo>
                <a:lnTo>
                  <a:pt x="3874" y="876"/>
                </a:lnTo>
                <a:lnTo>
                  <a:pt x="3874" y="880"/>
                </a:lnTo>
                <a:lnTo>
                  <a:pt x="3875" y="884"/>
                </a:lnTo>
                <a:lnTo>
                  <a:pt x="3876" y="886"/>
                </a:lnTo>
                <a:lnTo>
                  <a:pt x="3877" y="887"/>
                </a:lnTo>
                <a:lnTo>
                  <a:pt x="3879" y="889"/>
                </a:lnTo>
                <a:lnTo>
                  <a:pt x="3881" y="891"/>
                </a:lnTo>
                <a:lnTo>
                  <a:pt x="3884" y="892"/>
                </a:lnTo>
                <a:lnTo>
                  <a:pt x="3887" y="893"/>
                </a:lnTo>
                <a:lnTo>
                  <a:pt x="3891" y="893"/>
                </a:lnTo>
                <a:lnTo>
                  <a:pt x="3899" y="892"/>
                </a:lnTo>
                <a:lnTo>
                  <a:pt x="3904" y="891"/>
                </a:lnTo>
                <a:lnTo>
                  <a:pt x="3912" y="928"/>
                </a:lnTo>
                <a:lnTo>
                  <a:pt x="3901" y="930"/>
                </a:lnTo>
                <a:lnTo>
                  <a:pt x="3893" y="932"/>
                </a:lnTo>
                <a:lnTo>
                  <a:pt x="3884" y="932"/>
                </a:lnTo>
                <a:lnTo>
                  <a:pt x="3878" y="932"/>
                </a:lnTo>
                <a:lnTo>
                  <a:pt x="3871" y="932"/>
                </a:lnTo>
                <a:lnTo>
                  <a:pt x="3866" y="931"/>
                </a:lnTo>
                <a:lnTo>
                  <a:pt x="3860" y="930"/>
                </a:lnTo>
                <a:lnTo>
                  <a:pt x="3855" y="928"/>
                </a:lnTo>
                <a:lnTo>
                  <a:pt x="3850" y="926"/>
                </a:lnTo>
                <a:lnTo>
                  <a:pt x="3845" y="924"/>
                </a:lnTo>
                <a:lnTo>
                  <a:pt x="3841" y="921"/>
                </a:lnTo>
                <a:lnTo>
                  <a:pt x="3837" y="917"/>
                </a:lnTo>
                <a:lnTo>
                  <a:pt x="3834" y="914"/>
                </a:lnTo>
                <a:lnTo>
                  <a:pt x="3831" y="909"/>
                </a:lnTo>
                <a:lnTo>
                  <a:pt x="3829" y="905"/>
                </a:lnTo>
                <a:lnTo>
                  <a:pt x="3827" y="900"/>
                </a:lnTo>
                <a:lnTo>
                  <a:pt x="3826" y="894"/>
                </a:lnTo>
                <a:lnTo>
                  <a:pt x="3825" y="888"/>
                </a:lnTo>
                <a:lnTo>
                  <a:pt x="3825" y="882"/>
                </a:lnTo>
                <a:lnTo>
                  <a:pt x="3825" y="790"/>
                </a:lnTo>
                <a:lnTo>
                  <a:pt x="3801" y="790"/>
                </a:lnTo>
                <a:lnTo>
                  <a:pt x="3801" y="753"/>
                </a:lnTo>
                <a:lnTo>
                  <a:pt x="3825" y="753"/>
                </a:lnTo>
                <a:lnTo>
                  <a:pt x="3825" y="711"/>
                </a:lnTo>
                <a:lnTo>
                  <a:pt x="3874" y="711"/>
                </a:lnTo>
                <a:lnTo>
                  <a:pt x="3874" y="753"/>
                </a:lnTo>
                <a:lnTo>
                  <a:pt x="3908" y="753"/>
                </a:lnTo>
                <a:close/>
                <a:moveTo>
                  <a:pt x="3974" y="996"/>
                </a:moveTo>
                <a:lnTo>
                  <a:pt x="3965" y="996"/>
                </a:lnTo>
                <a:lnTo>
                  <a:pt x="3956" y="995"/>
                </a:lnTo>
                <a:lnTo>
                  <a:pt x="3949" y="993"/>
                </a:lnTo>
                <a:lnTo>
                  <a:pt x="3943" y="991"/>
                </a:lnTo>
                <a:lnTo>
                  <a:pt x="3954" y="954"/>
                </a:lnTo>
                <a:lnTo>
                  <a:pt x="3960" y="956"/>
                </a:lnTo>
                <a:lnTo>
                  <a:pt x="3966" y="957"/>
                </a:lnTo>
                <a:lnTo>
                  <a:pt x="3971" y="957"/>
                </a:lnTo>
                <a:lnTo>
                  <a:pt x="3976" y="957"/>
                </a:lnTo>
                <a:lnTo>
                  <a:pt x="3978" y="956"/>
                </a:lnTo>
                <a:lnTo>
                  <a:pt x="3980" y="955"/>
                </a:lnTo>
                <a:lnTo>
                  <a:pt x="3984" y="952"/>
                </a:lnTo>
                <a:lnTo>
                  <a:pt x="3987" y="948"/>
                </a:lnTo>
                <a:lnTo>
                  <a:pt x="3990" y="942"/>
                </a:lnTo>
                <a:lnTo>
                  <a:pt x="3993" y="935"/>
                </a:lnTo>
                <a:lnTo>
                  <a:pt x="3930" y="753"/>
                </a:lnTo>
                <a:lnTo>
                  <a:pt x="3981" y="753"/>
                </a:lnTo>
                <a:lnTo>
                  <a:pt x="4018" y="883"/>
                </a:lnTo>
                <a:lnTo>
                  <a:pt x="4056" y="753"/>
                </a:lnTo>
                <a:lnTo>
                  <a:pt x="4108" y="753"/>
                </a:lnTo>
                <a:lnTo>
                  <a:pt x="4040" y="949"/>
                </a:lnTo>
                <a:lnTo>
                  <a:pt x="4035" y="959"/>
                </a:lnTo>
                <a:lnTo>
                  <a:pt x="4033" y="964"/>
                </a:lnTo>
                <a:lnTo>
                  <a:pt x="4030" y="968"/>
                </a:lnTo>
                <a:lnTo>
                  <a:pt x="4024" y="976"/>
                </a:lnTo>
                <a:lnTo>
                  <a:pt x="4017" y="983"/>
                </a:lnTo>
                <a:lnTo>
                  <a:pt x="4013" y="986"/>
                </a:lnTo>
                <a:lnTo>
                  <a:pt x="4008" y="989"/>
                </a:lnTo>
                <a:lnTo>
                  <a:pt x="4003" y="991"/>
                </a:lnTo>
                <a:lnTo>
                  <a:pt x="3998" y="993"/>
                </a:lnTo>
                <a:lnTo>
                  <a:pt x="3993" y="994"/>
                </a:lnTo>
                <a:lnTo>
                  <a:pt x="3987" y="995"/>
                </a:lnTo>
                <a:lnTo>
                  <a:pt x="3980" y="996"/>
                </a:lnTo>
                <a:lnTo>
                  <a:pt x="3974" y="996"/>
                </a:lnTo>
                <a:close/>
                <a:moveTo>
                  <a:pt x="1623" y="590"/>
                </a:moveTo>
                <a:lnTo>
                  <a:pt x="1569" y="590"/>
                </a:lnTo>
                <a:lnTo>
                  <a:pt x="1651" y="354"/>
                </a:lnTo>
                <a:lnTo>
                  <a:pt x="1715" y="354"/>
                </a:lnTo>
                <a:lnTo>
                  <a:pt x="1797" y="590"/>
                </a:lnTo>
                <a:lnTo>
                  <a:pt x="1743" y="590"/>
                </a:lnTo>
                <a:lnTo>
                  <a:pt x="1726" y="536"/>
                </a:lnTo>
                <a:lnTo>
                  <a:pt x="1641" y="536"/>
                </a:lnTo>
                <a:lnTo>
                  <a:pt x="1623" y="590"/>
                </a:lnTo>
                <a:close/>
                <a:moveTo>
                  <a:pt x="1653" y="497"/>
                </a:moveTo>
                <a:lnTo>
                  <a:pt x="1713" y="497"/>
                </a:lnTo>
                <a:lnTo>
                  <a:pt x="1684" y="408"/>
                </a:lnTo>
                <a:lnTo>
                  <a:pt x="1653" y="497"/>
                </a:lnTo>
                <a:close/>
                <a:moveTo>
                  <a:pt x="1874" y="593"/>
                </a:moveTo>
                <a:lnTo>
                  <a:pt x="1867" y="593"/>
                </a:lnTo>
                <a:lnTo>
                  <a:pt x="1861" y="592"/>
                </a:lnTo>
                <a:lnTo>
                  <a:pt x="1856" y="591"/>
                </a:lnTo>
                <a:lnTo>
                  <a:pt x="1850" y="590"/>
                </a:lnTo>
                <a:lnTo>
                  <a:pt x="1845" y="588"/>
                </a:lnTo>
                <a:lnTo>
                  <a:pt x="1840" y="586"/>
                </a:lnTo>
                <a:lnTo>
                  <a:pt x="1836" y="583"/>
                </a:lnTo>
                <a:lnTo>
                  <a:pt x="1832" y="580"/>
                </a:lnTo>
                <a:lnTo>
                  <a:pt x="1828" y="576"/>
                </a:lnTo>
                <a:lnTo>
                  <a:pt x="1824" y="572"/>
                </a:lnTo>
                <a:lnTo>
                  <a:pt x="1821" y="568"/>
                </a:lnTo>
                <a:lnTo>
                  <a:pt x="1820" y="566"/>
                </a:lnTo>
                <a:lnTo>
                  <a:pt x="1819" y="563"/>
                </a:lnTo>
                <a:lnTo>
                  <a:pt x="1817" y="558"/>
                </a:lnTo>
                <a:lnTo>
                  <a:pt x="1816" y="553"/>
                </a:lnTo>
                <a:lnTo>
                  <a:pt x="1815" y="547"/>
                </a:lnTo>
                <a:lnTo>
                  <a:pt x="1815" y="540"/>
                </a:lnTo>
                <a:lnTo>
                  <a:pt x="1815" y="531"/>
                </a:lnTo>
                <a:lnTo>
                  <a:pt x="1817" y="523"/>
                </a:lnTo>
                <a:lnTo>
                  <a:pt x="1818" y="519"/>
                </a:lnTo>
                <a:lnTo>
                  <a:pt x="1820" y="515"/>
                </a:lnTo>
                <a:lnTo>
                  <a:pt x="1824" y="509"/>
                </a:lnTo>
                <a:lnTo>
                  <a:pt x="1827" y="507"/>
                </a:lnTo>
                <a:lnTo>
                  <a:pt x="1829" y="504"/>
                </a:lnTo>
                <a:lnTo>
                  <a:pt x="1832" y="502"/>
                </a:lnTo>
                <a:lnTo>
                  <a:pt x="1835" y="499"/>
                </a:lnTo>
                <a:lnTo>
                  <a:pt x="1838" y="497"/>
                </a:lnTo>
                <a:lnTo>
                  <a:pt x="1841" y="496"/>
                </a:lnTo>
                <a:lnTo>
                  <a:pt x="1845" y="494"/>
                </a:lnTo>
                <a:lnTo>
                  <a:pt x="1849" y="493"/>
                </a:lnTo>
                <a:lnTo>
                  <a:pt x="1856" y="490"/>
                </a:lnTo>
                <a:lnTo>
                  <a:pt x="1864" y="488"/>
                </a:lnTo>
                <a:lnTo>
                  <a:pt x="1873" y="487"/>
                </a:lnTo>
                <a:lnTo>
                  <a:pt x="1881" y="486"/>
                </a:lnTo>
                <a:lnTo>
                  <a:pt x="1901" y="484"/>
                </a:lnTo>
                <a:lnTo>
                  <a:pt x="1908" y="482"/>
                </a:lnTo>
                <a:lnTo>
                  <a:pt x="1914" y="481"/>
                </a:lnTo>
                <a:lnTo>
                  <a:pt x="1918" y="479"/>
                </a:lnTo>
                <a:lnTo>
                  <a:pt x="1920" y="478"/>
                </a:lnTo>
                <a:lnTo>
                  <a:pt x="1922" y="477"/>
                </a:lnTo>
                <a:lnTo>
                  <a:pt x="1923" y="476"/>
                </a:lnTo>
                <a:lnTo>
                  <a:pt x="1923" y="474"/>
                </a:lnTo>
                <a:lnTo>
                  <a:pt x="1924" y="472"/>
                </a:lnTo>
                <a:lnTo>
                  <a:pt x="1924" y="470"/>
                </a:lnTo>
                <a:lnTo>
                  <a:pt x="1924" y="464"/>
                </a:lnTo>
                <a:lnTo>
                  <a:pt x="1922" y="460"/>
                </a:lnTo>
                <a:lnTo>
                  <a:pt x="1921" y="458"/>
                </a:lnTo>
                <a:lnTo>
                  <a:pt x="1920" y="456"/>
                </a:lnTo>
                <a:lnTo>
                  <a:pt x="1919" y="454"/>
                </a:lnTo>
                <a:lnTo>
                  <a:pt x="1917" y="452"/>
                </a:lnTo>
                <a:lnTo>
                  <a:pt x="1913" y="450"/>
                </a:lnTo>
                <a:lnTo>
                  <a:pt x="1909" y="448"/>
                </a:lnTo>
                <a:lnTo>
                  <a:pt x="1904" y="447"/>
                </a:lnTo>
                <a:lnTo>
                  <a:pt x="1898" y="446"/>
                </a:lnTo>
                <a:lnTo>
                  <a:pt x="1892" y="447"/>
                </a:lnTo>
                <a:lnTo>
                  <a:pt x="1886" y="448"/>
                </a:lnTo>
                <a:lnTo>
                  <a:pt x="1881" y="450"/>
                </a:lnTo>
                <a:lnTo>
                  <a:pt x="1877" y="452"/>
                </a:lnTo>
                <a:lnTo>
                  <a:pt x="1873" y="455"/>
                </a:lnTo>
                <a:lnTo>
                  <a:pt x="1870" y="459"/>
                </a:lnTo>
                <a:lnTo>
                  <a:pt x="1868" y="463"/>
                </a:lnTo>
                <a:lnTo>
                  <a:pt x="1867" y="465"/>
                </a:lnTo>
                <a:lnTo>
                  <a:pt x="1866" y="467"/>
                </a:lnTo>
                <a:lnTo>
                  <a:pt x="1821" y="463"/>
                </a:lnTo>
                <a:lnTo>
                  <a:pt x="1823" y="457"/>
                </a:lnTo>
                <a:lnTo>
                  <a:pt x="1825" y="452"/>
                </a:lnTo>
                <a:lnTo>
                  <a:pt x="1827" y="446"/>
                </a:lnTo>
                <a:lnTo>
                  <a:pt x="1830" y="441"/>
                </a:lnTo>
                <a:lnTo>
                  <a:pt x="1833" y="437"/>
                </a:lnTo>
                <a:lnTo>
                  <a:pt x="1837" y="432"/>
                </a:lnTo>
                <a:lnTo>
                  <a:pt x="1841" y="428"/>
                </a:lnTo>
                <a:lnTo>
                  <a:pt x="1846" y="425"/>
                </a:lnTo>
                <a:lnTo>
                  <a:pt x="1851" y="421"/>
                </a:lnTo>
                <a:lnTo>
                  <a:pt x="1857" y="419"/>
                </a:lnTo>
                <a:lnTo>
                  <a:pt x="1863" y="416"/>
                </a:lnTo>
                <a:lnTo>
                  <a:pt x="1869" y="414"/>
                </a:lnTo>
                <a:lnTo>
                  <a:pt x="1876" y="413"/>
                </a:lnTo>
                <a:lnTo>
                  <a:pt x="1883" y="412"/>
                </a:lnTo>
                <a:lnTo>
                  <a:pt x="1890" y="411"/>
                </a:lnTo>
                <a:lnTo>
                  <a:pt x="1898" y="411"/>
                </a:lnTo>
                <a:lnTo>
                  <a:pt x="1908" y="411"/>
                </a:lnTo>
                <a:lnTo>
                  <a:pt x="1917" y="412"/>
                </a:lnTo>
                <a:lnTo>
                  <a:pt x="1926" y="414"/>
                </a:lnTo>
                <a:lnTo>
                  <a:pt x="1935" y="417"/>
                </a:lnTo>
                <a:lnTo>
                  <a:pt x="1943" y="420"/>
                </a:lnTo>
                <a:lnTo>
                  <a:pt x="1947" y="422"/>
                </a:lnTo>
                <a:lnTo>
                  <a:pt x="1950" y="425"/>
                </a:lnTo>
                <a:lnTo>
                  <a:pt x="1957" y="430"/>
                </a:lnTo>
                <a:lnTo>
                  <a:pt x="1963" y="436"/>
                </a:lnTo>
                <a:lnTo>
                  <a:pt x="1965" y="440"/>
                </a:lnTo>
                <a:lnTo>
                  <a:pt x="1967" y="443"/>
                </a:lnTo>
                <a:lnTo>
                  <a:pt x="1969" y="447"/>
                </a:lnTo>
                <a:lnTo>
                  <a:pt x="1970" y="451"/>
                </a:lnTo>
                <a:lnTo>
                  <a:pt x="1972" y="456"/>
                </a:lnTo>
                <a:lnTo>
                  <a:pt x="1972" y="460"/>
                </a:lnTo>
                <a:lnTo>
                  <a:pt x="1973" y="465"/>
                </a:lnTo>
                <a:lnTo>
                  <a:pt x="1973" y="470"/>
                </a:lnTo>
                <a:lnTo>
                  <a:pt x="1973" y="590"/>
                </a:lnTo>
                <a:lnTo>
                  <a:pt x="1927" y="590"/>
                </a:lnTo>
                <a:lnTo>
                  <a:pt x="1927" y="565"/>
                </a:lnTo>
                <a:lnTo>
                  <a:pt x="1922" y="571"/>
                </a:lnTo>
                <a:lnTo>
                  <a:pt x="1917" y="576"/>
                </a:lnTo>
                <a:lnTo>
                  <a:pt x="1912" y="581"/>
                </a:lnTo>
                <a:lnTo>
                  <a:pt x="1906" y="585"/>
                </a:lnTo>
                <a:lnTo>
                  <a:pt x="1899" y="589"/>
                </a:lnTo>
                <a:lnTo>
                  <a:pt x="1891" y="591"/>
                </a:lnTo>
                <a:lnTo>
                  <a:pt x="1887" y="592"/>
                </a:lnTo>
                <a:lnTo>
                  <a:pt x="1883" y="592"/>
                </a:lnTo>
                <a:lnTo>
                  <a:pt x="1874" y="593"/>
                </a:lnTo>
                <a:close/>
                <a:moveTo>
                  <a:pt x="1888" y="559"/>
                </a:moveTo>
                <a:lnTo>
                  <a:pt x="1895" y="559"/>
                </a:lnTo>
                <a:lnTo>
                  <a:pt x="1902" y="557"/>
                </a:lnTo>
                <a:lnTo>
                  <a:pt x="1905" y="556"/>
                </a:lnTo>
                <a:lnTo>
                  <a:pt x="1908" y="554"/>
                </a:lnTo>
                <a:lnTo>
                  <a:pt x="1914" y="550"/>
                </a:lnTo>
                <a:lnTo>
                  <a:pt x="1916" y="547"/>
                </a:lnTo>
                <a:lnTo>
                  <a:pt x="1919" y="545"/>
                </a:lnTo>
                <a:lnTo>
                  <a:pt x="1922" y="539"/>
                </a:lnTo>
                <a:lnTo>
                  <a:pt x="1924" y="533"/>
                </a:lnTo>
                <a:lnTo>
                  <a:pt x="1924" y="530"/>
                </a:lnTo>
                <a:lnTo>
                  <a:pt x="1924" y="527"/>
                </a:lnTo>
                <a:lnTo>
                  <a:pt x="1924" y="508"/>
                </a:lnTo>
                <a:lnTo>
                  <a:pt x="1921" y="510"/>
                </a:lnTo>
                <a:lnTo>
                  <a:pt x="1915" y="511"/>
                </a:lnTo>
                <a:lnTo>
                  <a:pt x="1903" y="514"/>
                </a:lnTo>
                <a:lnTo>
                  <a:pt x="1890" y="516"/>
                </a:lnTo>
                <a:lnTo>
                  <a:pt x="1884" y="517"/>
                </a:lnTo>
                <a:lnTo>
                  <a:pt x="1879" y="518"/>
                </a:lnTo>
                <a:lnTo>
                  <a:pt x="1874" y="520"/>
                </a:lnTo>
                <a:lnTo>
                  <a:pt x="1870" y="523"/>
                </a:lnTo>
                <a:lnTo>
                  <a:pt x="1866" y="526"/>
                </a:lnTo>
                <a:lnTo>
                  <a:pt x="1864" y="530"/>
                </a:lnTo>
                <a:lnTo>
                  <a:pt x="1863" y="532"/>
                </a:lnTo>
                <a:lnTo>
                  <a:pt x="1862" y="534"/>
                </a:lnTo>
                <a:lnTo>
                  <a:pt x="1862" y="539"/>
                </a:lnTo>
                <a:lnTo>
                  <a:pt x="1862" y="543"/>
                </a:lnTo>
                <a:lnTo>
                  <a:pt x="1863" y="548"/>
                </a:lnTo>
                <a:lnTo>
                  <a:pt x="1865" y="549"/>
                </a:lnTo>
                <a:lnTo>
                  <a:pt x="1866" y="551"/>
                </a:lnTo>
                <a:lnTo>
                  <a:pt x="1869" y="554"/>
                </a:lnTo>
                <a:lnTo>
                  <a:pt x="1873" y="556"/>
                </a:lnTo>
                <a:lnTo>
                  <a:pt x="1875" y="557"/>
                </a:lnTo>
                <a:lnTo>
                  <a:pt x="1877" y="558"/>
                </a:lnTo>
                <a:lnTo>
                  <a:pt x="1882" y="559"/>
                </a:lnTo>
                <a:lnTo>
                  <a:pt x="1888" y="559"/>
                </a:lnTo>
                <a:close/>
                <a:moveTo>
                  <a:pt x="2063" y="590"/>
                </a:moveTo>
                <a:lnTo>
                  <a:pt x="2013" y="590"/>
                </a:lnTo>
                <a:lnTo>
                  <a:pt x="2013" y="354"/>
                </a:lnTo>
                <a:lnTo>
                  <a:pt x="2063" y="354"/>
                </a:lnTo>
                <a:lnTo>
                  <a:pt x="2063" y="590"/>
                </a:lnTo>
                <a:close/>
                <a:moveTo>
                  <a:pt x="2197" y="413"/>
                </a:moveTo>
                <a:lnTo>
                  <a:pt x="2197" y="450"/>
                </a:lnTo>
                <a:lnTo>
                  <a:pt x="2164" y="450"/>
                </a:lnTo>
                <a:lnTo>
                  <a:pt x="2164" y="535"/>
                </a:lnTo>
                <a:lnTo>
                  <a:pt x="2164" y="540"/>
                </a:lnTo>
                <a:lnTo>
                  <a:pt x="2165" y="544"/>
                </a:lnTo>
                <a:lnTo>
                  <a:pt x="2166" y="545"/>
                </a:lnTo>
                <a:lnTo>
                  <a:pt x="2167" y="547"/>
                </a:lnTo>
                <a:lnTo>
                  <a:pt x="2169" y="549"/>
                </a:lnTo>
                <a:lnTo>
                  <a:pt x="2171" y="551"/>
                </a:lnTo>
                <a:lnTo>
                  <a:pt x="2174" y="552"/>
                </a:lnTo>
                <a:lnTo>
                  <a:pt x="2177" y="552"/>
                </a:lnTo>
                <a:lnTo>
                  <a:pt x="2181" y="553"/>
                </a:lnTo>
                <a:lnTo>
                  <a:pt x="2188" y="552"/>
                </a:lnTo>
                <a:lnTo>
                  <a:pt x="2193" y="551"/>
                </a:lnTo>
                <a:lnTo>
                  <a:pt x="2201" y="587"/>
                </a:lnTo>
                <a:lnTo>
                  <a:pt x="2190" y="590"/>
                </a:lnTo>
                <a:lnTo>
                  <a:pt x="2183" y="591"/>
                </a:lnTo>
                <a:lnTo>
                  <a:pt x="2174" y="592"/>
                </a:lnTo>
                <a:lnTo>
                  <a:pt x="2168" y="592"/>
                </a:lnTo>
                <a:lnTo>
                  <a:pt x="2161" y="592"/>
                </a:lnTo>
                <a:lnTo>
                  <a:pt x="2156" y="591"/>
                </a:lnTo>
                <a:lnTo>
                  <a:pt x="2150" y="590"/>
                </a:lnTo>
                <a:lnTo>
                  <a:pt x="2145" y="588"/>
                </a:lnTo>
                <a:lnTo>
                  <a:pt x="2140" y="586"/>
                </a:lnTo>
                <a:lnTo>
                  <a:pt x="2135" y="583"/>
                </a:lnTo>
                <a:lnTo>
                  <a:pt x="2131" y="581"/>
                </a:lnTo>
                <a:lnTo>
                  <a:pt x="2127" y="577"/>
                </a:lnTo>
                <a:lnTo>
                  <a:pt x="2124" y="573"/>
                </a:lnTo>
                <a:lnTo>
                  <a:pt x="2121" y="569"/>
                </a:lnTo>
                <a:lnTo>
                  <a:pt x="2119" y="564"/>
                </a:lnTo>
                <a:lnTo>
                  <a:pt x="2117" y="559"/>
                </a:lnTo>
                <a:lnTo>
                  <a:pt x="2116" y="554"/>
                </a:lnTo>
                <a:lnTo>
                  <a:pt x="2115" y="548"/>
                </a:lnTo>
                <a:lnTo>
                  <a:pt x="2115" y="542"/>
                </a:lnTo>
                <a:lnTo>
                  <a:pt x="2115" y="450"/>
                </a:lnTo>
                <a:lnTo>
                  <a:pt x="2091" y="450"/>
                </a:lnTo>
                <a:lnTo>
                  <a:pt x="2091" y="413"/>
                </a:lnTo>
                <a:lnTo>
                  <a:pt x="2115" y="413"/>
                </a:lnTo>
                <a:lnTo>
                  <a:pt x="2115" y="371"/>
                </a:lnTo>
                <a:lnTo>
                  <a:pt x="2164" y="371"/>
                </a:lnTo>
                <a:lnTo>
                  <a:pt x="2164" y="413"/>
                </a:lnTo>
                <a:lnTo>
                  <a:pt x="2197" y="413"/>
                </a:lnTo>
                <a:close/>
                <a:moveTo>
                  <a:pt x="2304" y="593"/>
                </a:moveTo>
                <a:lnTo>
                  <a:pt x="2291" y="592"/>
                </a:lnTo>
                <a:lnTo>
                  <a:pt x="2285" y="591"/>
                </a:lnTo>
                <a:lnTo>
                  <a:pt x="2279" y="590"/>
                </a:lnTo>
                <a:lnTo>
                  <a:pt x="2268" y="587"/>
                </a:lnTo>
                <a:lnTo>
                  <a:pt x="2263" y="584"/>
                </a:lnTo>
                <a:lnTo>
                  <a:pt x="2258" y="582"/>
                </a:lnTo>
                <a:lnTo>
                  <a:pt x="2249" y="575"/>
                </a:lnTo>
                <a:lnTo>
                  <a:pt x="2245" y="572"/>
                </a:lnTo>
                <a:lnTo>
                  <a:pt x="2241" y="568"/>
                </a:lnTo>
                <a:lnTo>
                  <a:pt x="2234" y="559"/>
                </a:lnTo>
                <a:lnTo>
                  <a:pt x="2231" y="555"/>
                </a:lnTo>
                <a:lnTo>
                  <a:pt x="2228" y="550"/>
                </a:lnTo>
                <a:lnTo>
                  <a:pt x="2223" y="539"/>
                </a:lnTo>
                <a:lnTo>
                  <a:pt x="2221" y="533"/>
                </a:lnTo>
                <a:lnTo>
                  <a:pt x="2220" y="527"/>
                </a:lnTo>
                <a:lnTo>
                  <a:pt x="2219" y="521"/>
                </a:lnTo>
                <a:lnTo>
                  <a:pt x="2218" y="515"/>
                </a:lnTo>
                <a:lnTo>
                  <a:pt x="2218" y="509"/>
                </a:lnTo>
                <a:lnTo>
                  <a:pt x="2217" y="502"/>
                </a:lnTo>
                <a:lnTo>
                  <a:pt x="2218" y="495"/>
                </a:lnTo>
                <a:lnTo>
                  <a:pt x="2218" y="489"/>
                </a:lnTo>
                <a:lnTo>
                  <a:pt x="2219" y="482"/>
                </a:lnTo>
                <a:lnTo>
                  <a:pt x="2220" y="476"/>
                </a:lnTo>
                <a:lnTo>
                  <a:pt x="2223" y="465"/>
                </a:lnTo>
                <a:lnTo>
                  <a:pt x="2225" y="459"/>
                </a:lnTo>
                <a:lnTo>
                  <a:pt x="2228" y="454"/>
                </a:lnTo>
                <a:lnTo>
                  <a:pt x="2234" y="444"/>
                </a:lnTo>
                <a:lnTo>
                  <a:pt x="2237" y="440"/>
                </a:lnTo>
                <a:lnTo>
                  <a:pt x="2241" y="436"/>
                </a:lnTo>
                <a:lnTo>
                  <a:pt x="2245" y="432"/>
                </a:lnTo>
                <a:lnTo>
                  <a:pt x="2249" y="428"/>
                </a:lnTo>
                <a:lnTo>
                  <a:pt x="2253" y="425"/>
                </a:lnTo>
                <a:lnTo>
                  <a:pt x="2258" y="422"/>
                </a:lnTo>
                <a:lnTo>
                  <a:pt x="2263" y="419"/>
                </a:lnTo>
                <a:lnTo>
                  <a:pt x="2268" y="417"/>
                </a:lnTo>
                <a:lnTo>
                  <a:pt x="2274" y="415"/>
                </a:lnTo>
                <a:lnTo>
                  <a:pt x="2279" y="413"/>
                </a:lnTo>
                <a:lnTo>
                  <a:pt x="2285" y="412"/>
                </a:lnTo>
                <a:lnTo>
                  <a:pt x="2291" y="411"/>
                </a:lnTo>
                <a:lnTo>
                  <a:pt x="2304" y="411"/>
                </a:lnTo>
                <a:lnTo>
                  <a:pt x="2317" y="411"/>
                </a:lnTo>
                <a:lnTo>
                  <a:pt x="2323" y="412"/>
                </a:lnTo>
                <a:lnTo>
                  <a:pt x="2329" y="413"/>
                </a:lnTo>
                <a:lnTo>
                  <a:pt x="2340" y="417"/>
                </a:lnTo>
                <a:lnTo>
                  <a:pt x="2346" y="419"/>
                </a:lnTo>
                <a:lnTo>
                  <a:pt x="2351" y="422"/>
                </a:lnTo>
                <a:lnTo>
                  <a:pt x="2360" y="428"/>
                </a:lnTo>
                <a:lnTo>
                  <a:pt x="2364" y="432"/>
                </a:lnTo>
                <a:lnTo>
                  <a:pt x="2368" y="436"/>
                </a:lnTo>
                <a:lnTo>
                  <a:pt x="2375" y="444"/>
                </a:lnTo>
                <a:lnTo>
                  <a:pt x="2378" y="449"/>
                </a:lnTo>
                <a:lnTo>
                  <a:pt x="2381" y="454"/>
                </a:lnTo>
                <a:lnTo>
                  <a:pt x="2385" y="465"/>
                </a:lnTo>
                <a:lnTo>
                  <a:pt x="2387" y="470"/>
                </a:lnTo>
                <a:lnTo>
                  <a:pt x="2389" y="476"/>
                </a:lnTo>
                <a:lnTo>
                  <a:pt x="2390" y="482"/>
                </a:lnTo>
                <a:lnTo>
                  <a:pt x="2391" y="489"/>
                </a:lnTo>
                <a:lnTo>
                  <a:pt x="2391" y="495"/>
                </a:lnTo>
                <a:lnTo>
                  <a:pt x="2391" y="502"/>
                </a:lnTo>
                <a:lnTo>
                  <a:pt x="2391" y="509"/>
                </a:lnTo>
                <a:lnTo>
                  <a:pt x="2391" y="515"/>
                </a:lnTo>
                <a:lnTo>
                  <a:pt x="2390" y="521"/>
                </a:lnTo>
                <a:lnTo>
                  <a:pt x="2389" y="527"/>
                </a:lnTo>
                <a:lnTo>
                  <a:pt x="2385" y="539"/>
                </a:lnTo>
                <a:lnTo>
                  <a:pt x="2383" y="544"/>
                </a:lnTo>
                <a:lnTo>
                  <a:pt x="2381" y="550"/>
                </a:lnTo>
                <a:lnTo>
                  <a:pt x="2375" y="559"/>
                </a:lnTo>
                <a:lnTo>
                  <a:pt x="2372" y="564"/>
                </a:lnTo>
                <a:lnTo>
                  <a:pt x="2368" y="568"/>
                </a:lnTo>
                <a:lnTo>
                  <a:pt x="2364" y="572"/>
                </a:lnTo>
                <a:lnTo>
                  <a:pt x="2360" y="575"/>
                </a:lnTo>
                <a:lnTo>
                  <a:pt x="2355" y="579"/>
                </a:lnTo>
                <a:lnTo>
                  <a:pt x="2351" y="582"/>
                </a:lnTo>
                <a:lnTo>
                  <a:pt x="2346" y="584"/>
                </a:lnTo>
                <a:lnTo>
                  <a:pt x="2340" y="587"/>
                </a:lnTo>
                <a:lnTo>
                  <a:pt x="2335" y="589"/>
                </a:lnTo>
                <a:lnTo>
                  <a:pt x="2329" y="590"/>
                </a:lnTo>
                <a:lnTo>
                  <a:pt x="2323" y="591"/>
                </a:lnTo>
                <a:lnTo>
                  <a:pt x="2317" y="592"/>
                </a:lnTo>
                <a:lnTo>
                  <a:pt x="2304" y="593"/>
                </a:lnTo>
                <a:close/>
                <a:moveTo>
                  <a:pt x="2305" y="555"/>
                </a:moveTo>
                <a:lnTo>
                  <a:pt x="2309" y="555"/>
                </a:lnTo>
                <a:lnTo>
                  <a:pt x="2313" y="554"/>
                </a:lnTo>
                <a:lnTo>
                  <a:pt x="2317" y="553"/>
                </a:lnTo>
                <a:lnTo>
                  <a:pt x="2321" y="551"/>
                </a:lnTo>
                <a:lnTo>
                  <a:pt x="2324" y="549"/>
                </a:lnTo>
                <a:lnTo>
                  <a:pt x="2327" y="547"/>
                </a:lnTo>
                <a:lnTo>
                  <a:pt x="2330" y="544"/>
                </a:lnTo>
                <a:lnTo>
                  <a:pt x="2332" y="540"/>
                </a:lnTo>
                <a:lnTo>
                  <a:pt x="2334" y="536"/>
                </a:lnTo>
                <a:lnTo>
                  <a:pt x="2336" y="532"/>
                </a:lnTo>
                <a:lnTo>
                  <a:pt x="2338" y="527"/>
                </a:lnTo>
                <a:lnTo>
                  <a:pt x="2339" y="523"/>
                </a:lnTo>
                <a:lnTo>
                  <a:pt x="2341" y="513"/>
                </a:lnTo>
                <a:lnTo>
                  <a:pt x="2341" y="507"/>
                </a:lnTo>
                <a:lnTo>
                  <a:pt x="2342" y="502"/>
                </a:lnTo>
                <a:lnTo>
                  <a:pt x="2341" y="491"/>
                </a:lnTo>
                <a:lnTo>
                  <a:pt x="2339" y="480"/>
                </a:lnTo>
                <a:lnTo>
                  <a:pt x="2338" y="476"/>
                </a:lnTo>
                <a:lnTo>
                  <a:pt x="2336" y="471"/>
                </a:lnTo>
                <a:lnTo>
                  <a:pt x="2332" y="463"/>
                </a:lnTo>
                <a:lnTo>
                  <a:pt x="2330" y="460"/>
                </a:lnTo>
                <a:lnTo>
                  <a:pt x="2327" y="457"/>
                </a:lnTo>
                <a:lnTo>
                  <a:pt x="2324" y="454"/>
                </a:lnTo>
                <a:lnTo>
                  <a:pt x="2321" y="452"/>
                </a:lnTo>
                <a:lnTo>
                  <a:pt x="2317" y="450"/>
                </a:lnTo>
                <a:lnTo>
                  <a:pt x="2313" y="449"/>
                </a:lnTo>
                <a:lnTo>
                  <a:pt x="2309" y="448"/>
                </a:lnTo>
                <a:lnTo>
                  <a:pt x="2305" y="448"/>
                </a:lnTo>
                <a:lnTo>
                  <a:pt x="2300" y="448"/>
                </a:lnTo>
                <a:lnTo>
                  <a:pt x="2296" y="449"/>
                </a:lnTo>
                <a:lnTo>
                  <a:pt x="2292" y="450"/>
                </a:lnTo>
                <a:lnTo>
                  <a:pt x="2288" y="452"/>
                </a:lnTo>
                <a:lnTo>
                  <a:pt x="2285" y="454"/>
                </a:lnTo>
                <a:lnTo>
                  <a:pt x="2282" y="457"/>
                </a:lnTo>
                <a:lnTo>
                  <a:pt x="2279" y="460"/>
                </a:lnTo>
                <a:lnTo>
                  <a:pt x="2277" y="463"/>
                </a:lnTo>
                <a:lnTo>
                  <a:pt x="2272" y="471"/>
                </a:lnTo>
                <a:lnTo>
                  <a:pt x="2271" y="476"/>
                </a:lnTo>
                <a:lnTo>
                  <a:pt x="2270" y="480"/>
                </a:lnTo>
                <a:lnTo>
                  <a:pt x="2269" y="485"/>
                </a:lnTo>
                <a:lnTo>
                  <a:pt x="2268" y="491"/>
                </a:lnTo>
                <a:lnTo>
                  <a:pt x="2267" y="496"/>
                </a:lnTo>
                <a:lnTo>
                  <a:pt x="2267" y="502"/>
                </a:lnTo>
                <a:lnTo>
                  <a:pt x="2268" y="513"/>
                </a:lnTo>
                <a:lnTo>
                  <a:pt x="2270" y="523"/>
                </a:lnTo>
                <a:lnTo>
                  <a:pt x="2271" y="527"/>
                </a:lnTo>
                <a:lnTo>
                  <a:pt x="2272" y="532"/>
                </a:lnTo>
                <a:lnTo>
                  <a:pt x="2274" y="536"/>
                </a:lnTo>
                <a:lnTo>
                  <a:pt x="2277" y="540"/>
                </a:lnTo>
                <a:lnTo>
                  <a:pt x="2279" y="544"/>
                </a:lnTo>
                <a:lnTo>
                  <a:pt x="2282" y="547"/>
                </a:lnTo>
                <a:lnTo>
                  <a:pt x="2285" y="549"/>
                </a:lnTo>
                <a:lnTo>
                  <a:pt x="2288" y="551"/>
                </a:lnTo>
                <a:lnTo>
                  <a:pt x="2292" y="553"/>
                </a:lnTo>
                <a:lnTo>
                  <a:pt x="2296" y="554"/>
                </a:lnTo>
                <a:lnTo>
                  <a:pt x="2300" y="555"/>
                </a:lnTo>
                <a:lnTo>
                  <a:pt x="2305" y="555"/>
                </a:lnTo>
                <a:close/>
                <a:moveTo>
                  <a:pt x="2539" y="512"/>
                </a:moveTo>
                <a:lnTo>
                  <a:pt x="2430" y="512"/>
                </a:lnTo>
                <a:lnTo>
                  <a:pt x="2430" y="473"/>
                </a:lnTo>
                <a:lnTo>
                  <a:pt x="2539" y="473"/>
                </a:lnTo>
                <a:lnTo>
                  <a:pt x="2539" y="512"/>
                </a:lnTo>
                <a:close/>
                <a:moveTo>
                  <a:pt x="2695" y="514"/>
                </a:moveTo>
                <a:lnTo>
                  <a:pt x="2695" y="413"/>
                </a:lnTo>
                <a:lnTo>
                  <a:pt x="2744" y="413"/>
                </a:lnTo>
                <a:lnTo>
                  <a:pt x="2744" y="590"/>
                </a:lnTo>
                <a:lnTo>
                  <a:pt x="2697" y="590"/>
                </a:lnTo>
                <a:lnTo>
                  <a:pt x="2697" y="558"/>
                </a:lnTo>
                <a:lnTo>
                  <a:pt x="2693" y="565"/>
                </a:lnTo>
                <a:lnTo>
                  <a:pt x="2688" y="572"/>
                </a:lnTo>
                <a:lnTo>
                  <a:pt x="2682" y="577"/>
                </a:lnTo>
                <a:lnTo>
                  <a:pt x="2675" y="583"/>
                </a:lnTo>
                <a:lnTo>
                  <a:pt x="2672" y="585"/>
                </a:lnTo>
                <a:lnTo>
                  <a:pt x="2668" y="587"/>
                </a:lnTo>
                <a:lnTo>
                  <a:pt x="2666" y="588"/>
                </a:lnTo>
                <a:lnTo>
                  <a:pt x="2664" y="588"/>
                </a:lnTo>
                <a:lnTo>
                  <a:pt x="2660" y="590"/>
                </a:lnTo>
                <a:lnTo>
                  <a:pt x="2651" y="591"/>
                </a:lnTo>
                <a:lnTo>
                  <a:pt x="2647" y="592"/>
                </a:lnTo>
                <a:lnTo>
                  <a:pt x="2642" y="592"/>
                </a:lnTo>
                <a:lnTo>
                  <a:pt x="2635" y="592"/>
                </a:lnTo>
                <a:lnTo>
                  <a:pt x="2629" y="591"/>
                </a:lnTo>
                <a:lnTo>
                  <a:pt x="2623" y="589"/>
                </a:lnTo>
                <a:lnTo>
                  <a:pt x="2618" y="588"/>
                </a:lnTo>
                <a:lnTo>
                  <a:pt x="2612" y="585"/>
                </a:lnTo>
                <a:lnTo>
                  <a:pt x="2607" y="582"/>
                </a:lnTo>
                <a:lnTo>
                  <a:pt x="2603" y="578"/>
                </a:lnTo>
                <a:lnTo>
                  <a:pt x="2598" y="574"/>
                </a:lnTo>
                <a:lnTo>
                  <a:pt x="2596" y="572"/>
                </a:lnTo>
                <a:lnTo>
                  <a:pt x="2595" y="570"/>
                </a:lnTo>
                <a:lnTo>
                  <a:pt x="2591" y="564"/>
                </a:lnTo>
                <a:lnTo>
                  <a:pt x="2588" y="559"/>
                </a:lnTo>
                <a:lnTo>
                  <a:pt x="2587" y="556"/>
                </a:lnTo>
                <a:lnTo>
                  <a:pt x="2586" y="553"/>
                </a:lnTo>
                <a:lnTo>
                  <a:pt x="2584" y="547"/>
                </a:lnTo>
                <a:lnTo>
                  <a:pt x="2583" y="540"/>
                </a:lnTo>
                <a:lnTo>
                  <a:pt x="2582" y="533"/>
                </a:lnTo>
                <a:lnTo>
                  <a:pt x="2582" y="525"/>
                </a:lnTo>
                <a:lnTo>
                  <a:pt x="2582" y="413"/>
                </a:lnTo>
                <a:lnTo>
                  <a:pt x="2631" y="413"/>
                </a:lnTo>
                <a:lnTo>
                  <a:pt x="2631" y="517"/>
                </a:lnTo>
                <a:lnTo>
                  <a:pt x="2631" y="524"/>
                </a:lnTo>
                <a:lnTo>
                  <a:pt x="2633" y="531"/>
                </a:lnTo>
                <a:lnTo>
                  <a:pt x="2636" y="536"/>
                </a:lnTo>
                <a:lnTo>
                  <a:pt x="2637" y="539"/>
                </a:lnTo>
                <a:lnTo>
                  <a:pt x="2639" y="541"/>
                </a:lnTo>
                <a:lnTo>
                  <a:pt x="2644" y="545"/>
                </a:lnTo>
                <a:lnTo>
                  <a:pt x="2646" y="547"/>
                </a:lnTo>
                <a:lnTo>
                  <a:pt x="2649" y="548"/>
                </a:lnTo>
                <a:lnTo>
                  <a:pt x="2655" y="550"/>
                </a:lnTo>
                <a:lnTo>
                  <a:pt x="2658" y="550"/>
                </a:lnTo>
                <a:lnTo>
                  <a:pt x="2661" y="551"/>
                </a:lnTo>
                <a:lnTo>
                  <a:pt x="2668" y="550"/>
                </a:lnTo>
                <a:lnTo>
                  <a:pt x="2674" y="548"/>
                </a:lnTo>
                <a:lnTo>
                  <a:pt x="2680" y="545"/>
                </a:lnTo>
                <a:lnTo>
                  <a:pt x="2685" y="541"/>
                </a:lnTo>
                <a:lnTo>
                  <a:pt x="2687" y="539"/>
                </a:lnTo>
                <a:lnTo>
                  <a:pt x="2689" y="536"/>
                </a:lnTo>
                <a:lnTo>
                  <a:pt x="2693" y="530"/>
                </a:lnTo>
                <a:lnTo>
                  <a:pt x="2695" y="523"/>
                </a:lnTo>
                <a:lnTo>
                  <a:pt x="2695" y="519"/>
                </a:lnTo>
                <a:lnTo>
                  <a:pt x="2695" y="514"/>
                </a:lnTo>
                <a:close/>
                <a:moveTo>
                  <a:pt x="2834" y="487"/>
                </a:moveTo>
                <a:lnTo>
                  <a:pt x="2834" y="590"/>
                </a:lnTo>
                <a:lnTo>
                  <a:pt x="2785" y="590"/>
                </a:lnTo>
                <a:lnTo>
                  <a:pt x="2785" y="413"/>
                </a:lnTo>
                <a:lnTo>
                  <a:pt x="2832" y="413"/>
                </a:lnTo>
                <a:lnTo>
                  <a:pt x="2832" y="444"/>
                </a:lnTo>
                <a:lnTo>
                  <a:pt x="2837" y="437"/>
                </a:lnTo>
                <a:lnTo>
                  <a:pt x="2842" y="430"/>
                </a:lnTo>
                <a:lnTo>
                  <a:pt x="2847" y="425"/>
                </a:lnTo>
                <a:lnTo>
                  <a:pt x="2854" y="420"/>
                </a:lnTo>
                <a:lnTo>
                  <a:pt x="2861" y="416"/>
                </a:lnTo>
                <a:lnTo>
                  <a:pt x="2865" y="414"/>
                </a:lnTo>
                <a:lnTo>
                  <a:pt x="2869" y="413"/>
                </a:lnTo>
                <a:lnTo>
                  <a:pt x="2878" y="411"/>
                </a:lnTo>
                <a:lnTo>
                  <a:pt x="2882" y="411"/>
                </a:lnTo>
                <a:lnTo>
                  <a:pt x="2887" y="411"/>
                </a:lnTo>
                <a:lnTo>
                  <a:pt x="2894" y="411"/>
                </a:lnTo>
                <a:lnTo>
                  <a:pt x="2900" y="412"/>
                </a:lnTo>
                <a:lnTo>
                  <a:pt x="2906" y="413"/>
                </a:lnTo>
                <a:lnTo>
                  <a:pt x="2912" y="415"/>
                </a:lnTo>
                <a:lnTo>
                  <a:pt x="2917" y="418"/>
                </a:lnTo>
                <a:lnTo>
                  <a:pt x="2922" y="421"/>
                </a:lnTo>
                <a:lnTo>
                  <a:pt x="2927" y="424"/>
                </a:lnTo>
                <a:lnTo>
                  <a:pt x="2932" y="428"/>
                </a:lnTo>
                <a:lnTo>
                  <a:pt x="2935" y="433"/>
                </a:lnTo>
                <a:lnTo>
                  <a:pt x="2939" y="438"/>
                </a:lnTo>
                <a:lnTo>
                  <a:pt x="2942" y="444"/>
                </a:lnTo>
                <a:lnTo>
                  <a:pt x="2943" y="446"/>
                </a:lnTo>
                <a:lnTo>
                  <a:pt x="2944" y="449"/>
                </a:lnTo>
                <a:lnTo>
                  <a:pt x="2946" y="456"/>
                </a:lnTo>
                <a:lnTo>
                  <a:pt x="2947" y="462"/>
                </a:lnTo>
                <a:lnTo>
                  <a:pt x="2948" y="470"/>
                </a:lnTo>
                <a:lnTo>
                  <a:pt x="2948" y="477"/>
                </a:lnTo>
                <a:lnTo>
                  <a:pt x="2948" y="590"/>
                </a:lnTo>
                <a:lnTo>
                  <a:pt x="2899" y="590"/>
                </a:lnTo>
                <a:lnTo>
                  <a:pt x="2899" y="486"/>
                </a:lnTo>
                <a:lnTo>
                  <a:pt x="2899" y="478"/>
                </a:lnTo>
                <a:lnTo>
                  <a:pt x="2898" y="475"/>
                </a:lnTo>
                <a:lnTo>
                  <a:pt x="2897" y="471"/>
                </a:lnTo>
                <a:lnTo>
                  <a:pt x="2895" y="466"/>
                </a:lnTo>
                <a:lnTo>
                  <a:pt x="2893" y="463"/>
                </a:lnTo>
                <a:lnTo>
                  <a:pt x="2891" y="461"/>
                </a:lnTo>
                <a:lnTo>
                  <a:pt x="2886" y="457"/>
                </a:lnTo>
                <a:lnTo>
                  <a:pt x="2884" y="455"/>
                </a:lnTo>
                <a:lnTo>
                  <a:pt x="2881" y="454"/>
                </a:lnTo>
                <a:lnTo>
                  <a:pt x="2875" y="452"/>
                </a:lnTo>
                <a:lnTo>
                  <a:pt x="2871" y="451"/>
                </a:lnTo>
                <a:lnTo>
                  <a:pt x="2868" y="451"/>
                </a:lnTo>
                <a:lnTo>
                  <a:pt x="2861" y="452"/>
                </a:lnTo>
                <a:lnTo>
                  <a:pt x="2854" y="454"/>
                </a:lnTo>
                <a:lnTo>
                  <a:pt x="2851" y="455"/>
                </a:lnTo>
                <a:lnTo>
                  <a:pt x="2849" y="457"/>
                </a:lnTo>
                <a:lnTo>
                  <a:pt x="2846" y="459"/>
                </a:lnTo>
                <a:lnTo>
                  <a:pt x="2844" y="461"/>
                </a:lnTo>
                <a:lnTo>
                  <a:pt x="2842" y="463"/>
                </a:lnTo>
                <a:lnTo>
                  <a:pt x="2840" y="466"/>
                </a:lnTo>
                <a:lnTo>
                  <a:pt x="2838" y="469"/>
                </a:lnTo>
                <a:lnTo>
                  <a:pt x="2837" y="472"/>
                </a:lnTo>
                <a:lnTo>
                  <a:pt x="2835" y="479"/>
                </a:lnTo>
                <a:lnTo>
                  <a:pt x="2834" y="483"/>
                </a:lnTo>
                <a:lnTo>
                  <a:pt x="2834" y="487"/>
                </a:lnTo>
                <a:close/>
                <a:moveTo>
                  <a:pt x="3014" y="390"/>
                </a:moveTo>
                <a:lnTo>
                  <a:pt x="3008" y="390"/>
                </a:lnTo>
                <a:lnTo>
                  <a:pt x="3004" y="388"/>
                </a:lnTo>
                <a:lnTo>
                  <a:pt x="2999" y="386"/>
                </a:lnTo>
                <a:lnTo>
                  <a:pt x="2995" y="383"/>
                </a:lnTo>
                <a:lnTo>
                  <a:pt x="2992" y="379"/>
                </a:lnTo>
                <a:lnTo>
                  <a:pt x="2989" y="375"/>
                </a:lnTo>
                <a:lnTo>
                  <a:pt x="2988" y="370"/>
                </a:lnTo>
                <a:lnTo>
                  <a:pt x="2987" y="365"/>
                </a:lnTo>
                <a:lnTo>
                  <a:pt x="2988" y="360"/>
                </a:lnTo>
                <a:lnTo>
                  <a:pt x="2989" y="356"/>
                </a:lnTo>
                <a:lnTo>
                  <a:pt x="2992" y="352"/>
                </a:lnTo>
                <a:lnTo>
                  <a:pt x="2995" y="348"/>
                </a:lnTo>
                <a:lnTo>
                  <a:pt x="2999" y="345"/>
                </a:lnTo>
                <a:lnTo>
                  <a:pt x="3004" y="342"/>
                </a:lnTo>
                <a:lnTo>
                  <a:pt x="3008" y="341"/>
                </a:lnTo>
                <a:lnTo>
                  <a:pt x="3014" y="341"/>
                </a:lnTo>
                <a:lnTo>
                  <a:pt x="3019" y="341"/>
                </a:lnTo>
                <a:lnTo>
                  <a:pt x="3024" y="342"/>
                </a:lnTo>
                <a:lnTo>
                  <a:pt x="3028" y="345"/>
                </a:lnTo>
                <a:lnTo>
                  <a:pt x="3032" y="348"/>
                </a:lnTo>
                <a:lnTo>
                  <a:pt x="3036" y="352"/>
                </a:lnTo>
                <a:lnTo>
                  <a:pt x="3038" y="356"/>
                </a:lnTo>
                <a:lnTo>
                  <a:pt x="3040" y="360"/>
                </a:lnTo>
                <a:lnTo>
                  <a:pt x="3040" y="365"/>
                </a:lnTo>
                <a:lnTo>
                  <a:pt x="3040" y="370"/>
                </a:lnTo>
                <a:lnTo>
                  <a:pt x="3038" y="375"/>
                </a:lnTo>
                <a:lnTo>
                  <a:pt x="3036" y="379"/>
                </a:lnTo>
                <a:lnTo>
                  <a:pt x="3032" y="383"/>
                </a:lnTo>
                <a:lnTo>
                  <a:pt x="3028" y="386"/>
                </a:lnTo>
                <a:lnTo>
                  <a:pt x="3024" y="388"/>
                </a:lnTo>
                <a:lnTo>
                  <a:pt x="3019" y="390"/>
                </a:lnTo>
                <a:lnTo>
                  <a:pt x="3014" y="390"/>
                </a:lnTo>
                <a:close/>
                <a:moveTo>
                  <a:pt x="2989" y="413"/>
                </a:moveTo>
                <a:lnTo>
                  <a:pt x="3038" y="413"/>
                </a:lnTo>
                <a:lnTo>
                  <a:pt x="3038" y="590"/>
                </a:lnTo>
                <a:lnTo>
                  <a:pt x="2989" y="590"/>
                </a:lnTo>
                <a:lnTo>
                  <a:pt x="2989" y="413"/>
                </a:lnTo>
                <a:close/>
                <a:moveTo>
                  <a:pt x="3242" y="413"/>
                </a:moveTo>
                <a:lnTo>
                  <a:pt x="3180" y="590"/>
                </a:lnTo>
                <a:lnTo>
                  <a:pt x="3125" y="590"/>
                </a:lnTo>
                <a:lnTo>
                  <a:pt x="3063" y="413"/>
                </a:lnTo>
                <a:lnTo>
                  <a:pt x="3115" y="413"/>
                </a:lnTo>
                <a:lnTo>
                  <a:pt x="3151" y="539"/>
                </a:lnTo>
                <a:lnTo>
                  <a:pt x="3190" y="413"/>
                </a:lnTo>
                <a:lnTo>
                  <a:pt x="3242" y="413"/>
                </a:lnTo>
                <a:close/>
                <a:moveTo>
                  <a:pt x="3340" y="593"/>
                </a:moveTo>
                <a:lnTo>
                  <a:pt x="3333" y="593"/>
                </a:lnTo>
                <a:lnTo>
                  <a:pt x="3327" y="592"/>
                </a:lnTo>
                <a:lnTo>
                  <a:pt x="3315" y="590"/>
                </a:lnTo>
                <a:lnTo>
                  <a:pt x="3309" y="589"/>
                </a:lnTo>
                <a:lnTo>
                  <a:pt x="3303" y="587"/>
                </a:lnTo>
                <a:lnTo>
                  <a:pt x="3293" y="582"/>
                </a:lnTo>
                <a:lnTo>
                  <a:pt x="3288" y="579"/>
                </a:lnTo>
                <a:lnTo>
                  <a:pt x="3284" y="576"/>
                </a:lnTo>
                <a:lnTo>
                  <a:pt x="3279" y="572"/>
                </a:lnTo>
                <a:lnTo>
                  <a:pt x="3276" y="569"/>
                </a:lnTo>
                <a:lnTo>
                  <a:pt x="3269" y="560"/>
                </a:lnTo>
                <a:lnTo>
                  <a:pt x="3266" y="555"/>
                </a:lnTo>
                <a:lnTo>
                  <a:pt x="3263" y="550"/>
                </a:lnTo>
                <a:lnTo>
                  <a:pt x="3258" y="540"/>
                </a:lnTo>
                <a:lnTo>
                  <a:pt x="3256" y="534"/>
                </a:lnTo>
                <a:lnTo>
                  <a:pt x="3255" y="528"/>
                </a:lnTo>
                <a:lnTo>
                  <a:pt x="3254" y="522"/>
                </a:lnTo>
                <a:lnTo>
                  <a:pt x="3253" y="516"/>
                </a:lnTo>
                <a:lnTo>
                  <a:pt x="3252" y="509"/>
                </a:lnTo>
                <a:lnTo>
                  <a:pt x="3252" y="502"/>
                </a:lnTo>
                <a:lnTo>
                  <a:pt x="3252" y="495"/>
                </a:lnTo>
                <a:lnTo>
                  <a:pt x="3253" y="489"/>
                </a:lnTo>
                <a:lnTo>
                  <a:pt x="3254" y="483"/>
                </a:lnTo>
                <a:lnTo>
                  <a:pt x="3255" y="477"/>
                </a:lnTo>
                <a:lnTo>
                  <a:pt x="3258" y="465"/>
                </a:lnTo>
                <a:lnTo>
                  <a:pt x="3260" y="459"/>
                </a:lnTo>
                <a:lnTo>
                  <a:pt x="3263" y="454"/>
                </a:lnTo>
                <a:lnTo>
                  <a:pt x="3269" y="445"/>
                </a:lnTo>
                <a:lnTo>
                  <a:pt x="3272" y="440"/>
                </a:lnTo>
                <a:lnTo>
                  <a:pt x="3275" y="436"/>
                </a:lnTo>
                <a:lnTo>
                  <a:pt x="3279" y="432"/>
                </a:lnTo>
                <a:lnTo>
                  <a:pt x="3283" y="428"/>
                </a:lnTo>
                <a:lnTo>
                  <a:pt x="3293" y="422"/>
                </a:lnTo>
                <a:lnTo>
                  <a:pt x="3297" y="419"/>
                </a:lnTo>
                <a:lnTo>
                  <a:pt x="3303" y="417"/>
                </a:lnTo>
                <a:lnTo>
                  <a:pt x="3308" y="415"/>
                </a:lnTo>
                <a:lnTo>
                  <a:pt x="3314" y="413"/>
                </a:lnTo>
                <a:lnTo>
                  <a:pt x="3319" y="412"/>
                </a:lnTo>
                <a:lnTo>
                  <a:pt x="3325" y="411"/>
                </a:lnTo>
                <a:lnTo>
                  <a:pt x="3338" y="411"/>
                </a:lnTo>
                <a:lnTo>
                  <a:pt x="3349" y="411"/>
                </a:lnTo>
                <a:lnTo>
                  <a:pt x="3360" y="413"/>
                </a:lnTo>
                <a:lnTo>
                  <a:pt x="3365" y="414"/>
                </a:lnTo>
                <a:lnTo>
                  <a:pt x="3370" y="416"/>
                </a:lnTo>
                <a:lnTo>
                  <a:pt x="3380" y="421"/>
                </a:lnTo>
                <a:lnTo>
                  <a:pt x="3389" y="426"/>
                </a:lnTo>
                <a:lnTo>
                  <a:pt x="3393" y="429"/>
                </a:lnTo>
                <a:lnTo>
                  <a:pt x="3397" y="433"/>
                </a:lnTo>
                <a:lnTo>
                  <a:pt x="3404" y="441"/>
                </a:lnTo>
                <a:lnTo>
                  <a:pt x="3407" y="446"/>
                </a:lnTo>
                <a:lnTo>
                  <a:pt x="3410" y="450"/>
                </a:lnTo>
                <a:lnTo>
                  <a:pt x="3412" y="456"/>
                </a:lnTo>
                <a:lnTo>
                  <a:pt x="3415" y="461"/>
                </a:lnTo>
                <a:lnTo>
                  <a:pt x="3417" y="467"/>
                </a:lnTo>
                <a:lnTo>
                  <a:pt x="3418" y="473"/>
                </a:lnTo>
                <a:lnTo>
                  <a:pt x="3419" y="479"/>
                </a:lnTo>
                <a:lnTo>
                  <a:pt x="3420" y="486"/>
                </a:lnTo>
                <a:lnTo>
                  <a:pt x="3421" y="493"/>
                </a:lnTo>
                <a:lnTo>
                  <a:pt x="3421" y="500"/>
                </a:lnTo>
                <a:lnTo>
                  <a:pt x="3421" y="514"/>
                </a:lnTo>
                <a:lnTo>
                  <a:pt x="3301" y="514"/>
                </a:lnTo>
                <a:lnTo>
                  <a:pt x="3301" y="519"/>
                </a:lnTo>
                <a:lnTo>
                  <a:pt x="3301" y="523"/>
                </a:lnTo>
                <a:lnTo>
                  <a:pt x="3302" y="528"/>
                </a:lnTo>
                <a:lnTo>
                  <a:pt x="3303" y="532"/>
                </a:lnTo>
                <a:lnTo>
                  <a:pt x="3307" y="539"/>
                </a:lnTo>
                <a:lnTo>
                  <a:pt x="3309" y="542"/>
                </a:lnTo>
                <a:lnTo>
                  <a:pt x="3311" y="545"/>
                </a:lnTo>
                <a:lnTo>
                  <a:pt x="3314" y="548"/>
                </a:lnTo>
                <a:lnTo>
                  <a:pt x="3317" y="550"/>
                </a:lnTo>
                <a:lnTo>
                  <a:pt x="3321" y="552"/>
                </a:lnTo>
                <a:lnTo>
                  <a:pt x="3324" y="554"/>
                </a:lnTo>
                <a:lnTo>
                  <a:pt x="3328" y="555"/>
                </a:lnTo>
                <a:lnTo>
                  <a:pt x="3332" y="556"/>
                </a:lnTo>
                <a:lnTo>
                  <a:pt x="3341" y="557"/>
                </a:lnTo>
                <a:lnTo>
                  <a:pt x="3347" y="556"/>
                </a:lnTo>
                <a:lnTo>
                  <a:pt x="3352" y="555"/>
                </a:lnTo>
                <a:lnTo>
                  <a:pt x="3357" y="554"/>
                </a:lnTo>
                <a:lnTo>
                  <a:pt x="3362" y="551"/>
                </a:lnTo>
                <a:lnTo>
                  <a:pt x="3364" y="550"/>
                </a:lnTo>
                <a:lnTo>
                  <a:pt x="3366" y="548"/>
                </a:lnTo>
                <a:lnTo>
                  <a:pt x="3370" y="545"/>
                </a:lnTo>
                <a:lnTo>
                  <a:pt x="3372" y="541"/>
                </a:lnTo>
                <a:lnTo>
                  <a:pt x="3375" y="536"/>
                </a:lnTo>
                <a:lnTo>
                  <a:pt x="3420" y="539"/>
                </a:lnTo>
                <a:lnTo>
                  <a:pt x="3418" y="545"/>
                </a:lnTo>
                <a:lnTo>
                  <a:pt x="3416" y="551"/>
                </a:lnTo>
                <a:lnTo>
                  <a:pt x="3414" y="556"/>
                </a:lnTo>
                <a:lnTo>
                  <a:pt x="3411" y="561"/>
                </a:lnTo>
                <a:lnTo>
                  <a:pt x="3407" y="566"/>
                </a:lnTo>
                <a:lnTo>
                  <a:pt x="3403" y="570"/>
                </a:lnTo>
                <a:lnTo>
                  <a:pt x="3399" y="575"/>
                </a:lnTo>
                <a:lnTo>
                  <a:pt x="3394" y="578"/>
                </a:lnTo>
                <a:lnTo>
                  <a:pt x="3388" y="582"/>
                </a:lnTo>
                <a:lnTo>
                  <a:pt x="3382" y="585"/>
                </a:lnTo>
                <a:lnTo>
                  <a:pt x="3376" y="587"/>
                </a:lnTo>
                <a:lnTo>
                  <a:pt x="3370" y="589"/>
                </a:lnTo>
                <a:lnTo>
                  <a:pt x="3366" y="590"/>
                </a:lnTo>
                <a:lnTo>
                  <a:pt x="3363" y="591"/>
                </a:lnTo>
                <a:lnTo>
                  <a:pt x="3355" y="592"/>
                </a:lnTo>
                <a:lnTo>
                  <a:pt x="3348" y="593"/>
                </a:lnTo>
                <a:lnTo>
                  <a:pt x="3340" y="593"/>
                </a:lnTo>
                <a:close/>
                <a:moveTo>
                  <a:pt x="3301" y="483"/>
                </a:moveTo>
                <a:lnTo>
                  <a:pt x="3375" y="483"/>
                </a:lnTo>
                <a:lnTo>
                  <a:pt x="3375" y="480"/>
                </a:lnTo>
                <a:lnTo>
                  <a:pt x="3374" y="476"/>
                </a:lnTo>
                <a:lnTo>
                  <a:pt x="3373" y="472"/>
                </a:lnTo>
                <a:lnTo>
                  <a:pt x="3372" y="469"/>
                </a:lnTo>
                <a:lnTo>
                  <a:pt x="3371" y="466"/>
                </a:lnTo>
                <a:lnTo>
                  <a:pt x="3369" y="463"/>
                </a:lnTo>
                <a:lnTo>
                  <a:pt x="3367" y="460"/>
                </a:lnTo>
                <a:lnTo>
                  <a:pt x="3365" y="457"/>
                </a:lnTo>
                <a:lnTo>
                  <a:pt x="3359" y="453"/>
                </a:lnTo>
                <a:lnTo>
                  <a:pt x="3353" y="450"/>
                </a:lnTo>
                <a:lnTo>
                  <a:pt x="3346" y="448"/>
                </a:lnTo>
                <a:lnTo>
                  <a:pt x="3339" y="447"/>
                </a:lnTo>
                <a:lnTo>
                  <a:pt x="3331" y="448"/>
                </a:lnTo>
                <a:lnTo>
                  <a:pt x="3327" y="449"/>
                </a:lnTo>
                <a:lnTo>
                  <a:pt x="3324" y="450"/>
                </a:lnTo>
                <a:lnTo>
                  <a:pt x="3317" y="453"/>
                </a:lnTo>
                <a:lnTo>
                  <a:pt x="3315" y="455"/>
                </a:lnTo>
                <a:lnTo>
                  <a:pt x="3312" y="458"/>
                </a:lnTo>
                <a:lnTo>
                  <a:pt x="3307" y="463"/>
                </a:lnTo>
                <a:lnTo>
                  <a:pt x="3304" y="470"/>
                </a:lnTo>
                <a:lnTo>
                  <a:pt x="3303" y="473"/>
                </a:lnTo>
                <a:lnTo>
                  <a:pt x="3302" y="476"/>
                </a:lnTo>
                <a:lnTo>
                  <a:pt x="3301" y="483"/>
                </a:lnTo>
                <a:close/>
                <a:moveTo>
                  <a:pt x="3456" y="590"/>
                </a:moveTo>
                <a:lnTo>
                  <a:pt x="3456" y="413"/>
                </a:lnTo>
                <a:lnTo>
                  <a:pt x="3503" y="413"/>
                </a:lnTo>
                <a:lnTo>
                  <a:pt x="3503" y="444"/>
                </a:lnTo>
                <a:lnTo>
                  <a:pt x="3507" y="436"/>
                </a:lnTo>
                <a:lnTo>
                  <a:pt x="3511" y="429"/>
                </a:lnTo>
                <a:lnTo>
                  <a:pt x="3516" y="424"/>
                </a:lnTo>
                <a:lnTo>
                  <a:pt x="3521" y="419"/>
                </a:lnTo>
                <a:lnTo>
                  <a:pt x="3524" y="417"/>
                </a:lnTo>
                <a:lnTo>
                  <a:pt x="3527" y="415"/>
                </a:lnTo>
                <a:lnTo>
                  <a:pt x="3534" y="413"/>
                </a:lnTo>
                <a:lnTo>
                  <a:pt x="3540" y="411"/>
                </a:lnTo>
                <a:lnTo>
                  <a:pt x="3548" y="410"/>
                </a:lnTo>
                <a:lnTo>
                  <a:pt x="3556" y="411"/>
                </a:lnTo>
                <a:lnTo>
                  <a:pt x="3563" y="412"/>
                </a:lnTo>
                <a:lnTo>
                  <a:pt x="3563" y="456"/>
                </a:lnTo>
                <a:lnTo>
                  <a:pt x="3559" y="455"/>
                </a:lnTo>
                <a:lnTo>
                  <a:pt x="3554" y="454"/>
                </a:lnTo>
                <a:lnTo>
                  <a:pt x="3542" y="453"/>
                </a:lnTo>
                <a:lnTo>
                  <a:pt x="3535" y="454"/>
                </a:lnTo>
                <a:lnTo>
                  <a:pt x="3531" y="454"/>
                </a:lnTo>
                <a:lnTo>
                  <a:pt x="3528" y="456"/>
                </a:lnTo>
                <a:lnTo>
                  <a:pt x="3524" y="457"/>
                </a:lnTo>
                <a:lnTo>
                  <a:pt x="3521" y="459"/>
                </a:lnTo>
                <a:lnTo>
                  <a:pt x="3518" y="461"/>
                </a:lnTo>
                <a:lnTo>
                  <a:pt x="3515" y="463"/>
                </a:lnTo>
                <a:lnTo>
                  <a:pt x="3511" y="469"/>
                </a:lnTo>
                <a:lnTo>
                  <a:pt x="3509" y="472"/>
                </a:lnTo>
                <a:lnTo>
                  <a:pt x="3508" y="475"/>
                </a:lnTo>
                <a:lnTo>
                  <a:pt x="3506" y="478"/>
                </a:lnTo>
                <a:lnTo>
                  <a:pt x="3506" y="482"/>
                </a:lnTo>
                <a:lnTo>
                  <a:pt x="3505" y="486"/>
                </a:lnTo>
                <a:lnTo>
                  <a:pt x="3505" y="490"/>
                </a:lnTo>
                <a:lnTo>
                  <a:pt x="3505" y="590"/>
                </a:lnTo>
                <a:lnTo>
                  <a:pt x="3456" y="590"/>
                </a:lnTo>
                <a:close/>
                <a:moveTo>
                  <a:pt x="3736" y="463"/>
                </a:moveTo>
                <a:lnTo>
                  <a:pt x="3692" y="466"/>
                </a:lnTo>
                <a:lnTo>
                  <a:pt x="3690" y="462"/>
                </a:lnTo>
                <a:lnTo>
                  <a:pt x="3688" y="458"/>
                </a:lnTo>
                <a:lnTo>
                  <a:pt x="3686" y="455"/>
                </a:lnTo>
                <a:lnTo>
                  <a:pt x="3682" y="451"/>
                </a:lnTo>
                <a:lnTo>
                  <a:pt x="3678" y="449"/>
                </a:lnTo>
                <a:lnTo>
                  <a:pt x="3673" y="447"/>
                </a:lnTo>
                <a:lnTo>
                  <a:pt x="3668" y="446"/>
                </a:lnTo>
                <a:lnTo>
                  <a:pt x="3662" y="445"/>
                </a:lnTo>
                <a:lnTo>
                  <a:pt x="3656" y="446"/>
                </a:lnTo>
                <a:lnTo>
                  <a:pt x="3651" y="447"/>
                </a:lnTo>
                <a:lnTo>
                  <a:pt x="3647" y="448"/>
                </a:lnTo>
                <a:lnTo>
                  <a:pt x="3643" y="450"/>
                </a:lnTo>
                <a:lnTo>
                  <a:pt x="3639" y="453"/>
                </a:lnTo>
                <a:lnTo>
                  <a:pt x="3637" y="456"/>
                </a:lnTo>
                <a:lnTo>
                  <a:pt x="3635" y="459"/>
                </a:lnTo>
                <a:lnTo>
                  <a:pt x="3635" y="463"/>
                </a:lnTo>
                <a:lnTo>
                  <a:pt x="3635" y="466"/>
                </a:lnTo>
                <a:lnTo>
                  <a:pt x="3636" y="469"/>
                </a:lnTo>
                <a:lnTo>
                  <a:pt x="3638" y="471"/>
                </a:lnTo>
                <a:lnTo>
                  <a:pt x="3640" y="474"/>
                </a:lnTo>
                <a:lnTo>
                  <a:pt x="3643" y="476"/>
                </a:lnTo>
                <a:lnTo>
                  <a:pt x="3647" y="478"/>
                </a:lnTo>
                <a:lnTo>
                  <a:pt x="3652" y="479"/>
                </a:lnTo>
                <a:lnTo>
                  <a:pt x="3657" y="481"/>
                </a:lnTo>
                <a:lnTo>
                  <a:pt x="3689" y="487"/>
                </a:lnTo>
                <a:lnTo>
                  <a:pt x="3696" y="488"/>
                </a:lnTo>
                <a:lnTo>
                  <a:pt x="3701" y="490"/>
                </a:lnTo>
                <a:lnTo>
                  <a:pt x="3707" y="492"/>
                </a:lnTo>
                <a:lnTo>
                  <a:pt x="3712" y="494"/>
                </a:lnTo>
                <a:lnTo>
                  <a:pt x="3720" y="499"/>
                </a:lnTo>
                <a:lnTo>
                  <a:pt x="3728" y="504"/>
                </a:lnTo>
                <a:lnTo>
                  <a:pt x="3731" y="507"/>
                </a:lnTo>
                <a:lnTo>
                  <a:pt x="3733" y="511"/>
                </a:lnTo>
                <a:lnTo>
                  <a:pt x="3735" y="514"/>
                </a:lnTo>
                <a:lnTo>
                  <a:pt x="3737" y="518"/>
                </a:lnTo>
                <a:lnTo>
                  <a:pt x="3740" y="526"/>
                </a:lnTo>
                <a:lnTo>
                  <a:pt x="3740" y="530"/>
                </a:lnTo>
                <a:lnTo>
                  <a:pt x="3740" y="535"/>
                </a:lnTo>
                <a:lnTo>
                  <a:pt x="3740" y="539"/>
                </a:lnTo>
                <a:lnTo>
                  <a:pt x="3740" y="543"/>
                </a:lnTo>
                <a:lnTo>
                  <a:pt x="3739" y="547"/>
                </a:lnTo>
                <a:lnTo>
                  <a:pt x="3738" y="551"/>
                </a:lnTo>
                <a:lnTo>
                  <a:pt x="3736" y="555"/>
                </a:lnTo>
                <a:lnTo>
                  <a:pt x="3735" y="559"/>
                </a:lnTo>
                <a:lnTo>
                  <a:pt x="3733" y="562"/>
                </a:lnTo>
                <a:lnTo>
                  <a:pt x="3730" y="565"/>
                </a:lnTo>
                <a:lnTo>
                  <a:pt x="3725" y="572"/>
                </a:lnTo>
                <a:lnTo>
                  <a:pt x="3718" y="577"/>
                </a:lnTo>
                <a:lnTo>
                  <a:pt x="3711" y="582"/>
                </a:lnTo>
                <a:lnTo>
                  <a:pt x="3702" y="586"/>
                </a:lnTo>
                <a:lnTo>
                  <a:pt x="3693" y="589"/>
                </a:lnTo>
                <a:lnTo>
                  <a:pt x="3683" y="591"/>
                </a:lnTo>
                <a:lnTo>
                  <a:pt x="3673" y="593"/>
                </a:lnTo>
                <a:lnTo>
                  <a:pt x="3662" y="593"/>
                </a:lnTo>
                <a:lnTo>
                  <a:pt x="3653" y="593"/>
                </a:lnTo>
                <a:lnTo>
                  <a:pt x="3645" y="592"/>
                </a:lnTo>
                <a:lnTo>
                  <a:pt x="3637" y="591"/>
                </a:lnTo>
                <a:lnTo>
                  <a:pt x="3630" y="589"/>
                </a:lnTo>
                <a:lnTo>
                  <a:pt x="3623" y="587"/>
                </a:lnTo>
                <a:lnTo>
                  <a:pt x="3617" y="585"/>
                </a:lnTo>
                <a:lnTo>
                  <a:pt x="3611" y="582"/>
                </a:lnTo>
                <a:lnTo>
                  <a:pt x="3606" y="578"/>
                </a:lnTo>
                <a:lnTo>
                  <a:pt x="3601" y="575"/>
                </a:lnTo>
                <a:lnTo>
                  <a:pt x="3596" y="570"/>
                </a:lnTo>
                <a:lnTo>
                  <a:pt x="3593" y="566"/>
                </a:lnTo>
                <a:lnTo>
                  <a:pt x="3589" y="561"/>
                </a:lnTo>
                <a:lnTo>
                  <a:pt x="3587" y="556"/>
                </a:lnTo>
                <a:lnTo>
                  <a:pt x="3584" y="550"/>
                </a:lnTo>
                <a:lnTo>
                  <a:pt x="3583" y="545"/>
                </a:lnTo>
                <a:lnTo>
                  <a:pt x="3582" y="538"/>
                </a:lnTo>
                <a:lnTo>
                  <a:pt x="3630" y="536"/>
                </a:lnTo>
                <a:lnTo>
                  <a:pt x="3631" y="541"/>
                </a:lnTo>
                <a:lnTo>
                  <a:pt x="3634" y="545"/>
                </a:lnTo>
                <a:lnTo>
                  <a:pt x="3637" y="549"/>
                </a:lnTo>
                <a:lnTo>
                  <a:pt x="3640" y="552"/>
                </a:lnTo>
                <a:lnTo>
                  <a:pt x="3645" y="555"/>
                </a:lnTo>
                <a:lnTo>
                  <a:pt x="3650" y="556"/>
                </a:lnTo>
                <a:lnTo>
                  <a:pt x="3656" y="557"/>
                </a:lnTo>
                <a:lnTo>
                  <a:pt x="3662" y="558"/>
                </a:lnTo>
                <a:lnTo>
                  <a:pt x="3668" y="557"/>
                </a:lnTo>
                <a:lnTo>
                  <a:pt x="3673" y="557"/>
                </a:lnTo>
                <a:lnTo>
                  <a:pt x="3678" y="555"/>
                </a:lnTo>
                <a:lnTo>
                  <a:pt x="3681" y="554"/>
                </a:lnTo>
                <a:lnTo>
                  <a:pt x="3683" y="553"/>
                </a:lnTo>
                <a:lnTo>
                  <a:pt x="3686" y="550"/>
                </a:lnTo>
                <a:lnTo>
                  <a:pt x="3689" y="547"/>
                </a:lnTo>
                <a:lnTo>
                  <a:pt x="3689" y="545"/>
                </a:lnTo>
                <a:lnTo>
                  <a:pt x="3690" y="544"/>
                </a:lnTo>
                <a:lnTo>
                  <a:pt x="3691" y="540"/>
                </a:lnTo>
                <a:lnTo>
                  <a:pt x="3690" y="537"/>
                </a:lnTo>
                <a:lnTo>
                  <a:pt x="3689" y="534"/>
                </a:lnTo>
                <a:lnTo>
                  <a:pt x="3687" y="531"/>
                </a:lnTo>
                <a:lnTo>
                  <a:pt x="3685" y="529"/>
                </a:lnTo>
                <a:lnTo>
                  <a:pt x="3682" y="527"/>
                </a:lnTo>
                <a:lnTo>
                  <a:pt x="3678" y="525"/>
                </a:lnTo>
                <a:lnTo>
                  <a:pt x="3673" y="523"/>
                </a:lnTo>
                <a:lnTo>
                  <a:pt x="3668" y="522"/>
                </a:lnTo>
                <a:lnTo>
                  <a:pt x="3637" y="516"/>
                </a:lnTo>
                <a:lnTo>
                  <a:pt x="3631" y="515"/>
                </a:lnTo>
                <a:lnTo>
                  <a:pt x="3625" y="513"/>
                </a:lnTo>
                <a:lnTo>
                  <a:pt x="3615" y="509"/>
                </a:lnTo>
                <a:lnTo>
                  <a:pt x="3610" y="507"/>
                </a:lnTo>
                <a:lnTo>
                  <a:pt x="3606" y="504"/>
                </a:lnTo>
                <a:lnTo>
                  <a:pt x="3602" y="501"/>
                </a:lnTo>
                <a:lnTo>
                  <a:pt x="3599" y="498"/>
                </a:lnTo>
                <a:lnTo>
                  <a:pt x="3596" y="495"/>
                </a:lnTo>
                <a:lnTo>
                  <a:pt x="3593" y="492"/>
                </a:lnTo>
                <a:lnTo>
                  <a:pt x="3591" y="488"/>
                </a:lnTo>
                <a:lnTo>
                  <a:pt x="3589" y="484"/>
                </a:lnTo>
                <a:lnTo>
                  <a:pt x="3588" y="480"/>
                </a:lnTo>
                <a:lnTo>
                  <a:pt x="3587" y="475"/>
                </a:lnTo>
                <a:lnTo>
                  <a:pt x="3586" y="471"/>
                </a:lnTo>
                <a:lnTo>
                  <a:pt x="3586" y="466"/>
                </a:lnTo>
                <a:lnTo>
                  <a:pt x="3587" y="459"/>
                </a:lnTo>
                <a:lnTo>
                  <a:pt x="3587" y="454"/>
                </a:lnTo>
                <a:lnTo>
                  <a:pt x="3589" y="448"/>
                </a:lnTo>
                <a:lnTo>
                  <a:pt x="3591" y="443"/>
                </a:lnTo>
                <a:lnTo>
                  <a:pt x="3594" y="438"/>
                </a:lnTo>
                <a:lnTo>
                  <a:pt x="3598" y="433"/>
                </a:lnTo>
                <a:lnTo>
                  <a:pt x="3602" y="429"/>
                </a:lnTo>
                <a:lnTo>
                  <a:pt x="3607" y="425"/>
                </a:lnTo>
                <a:lnTo>
                  <a:pt x="3612" y="422"/>
                </a:lnTo>
                <a:lnTo>
                  <a:pt x="3618" y="419"/>
                </a:lnTo>
                <a:lnTo>
                  <a:pt x="3624" y="416"/>
                </a:lnTo>
                <a:lnTo>
                  <a:pt x="3631" y="414"/>
                </a:lnTo>
                <a:lnTo>
                  <a:pt x="3634" y="413"/>
                </a:lnTo>
                <a:lnTo>
                  <a:pt x="3638" y="413"/>
                </a:lnTo>
                <a:lnTo>
                  <a:pt x="3645" y="412"/>
                </a:lnTo>
                <a:lnTo>
                  <a:pt x="3653" y="411"/>
                </a:lnTo>
                <a:lnTo>
                  <a:pt x="3661" y="411"/>
                </a:lnTo>
                <a:lnTo>
                  <a:pt x="3669" y="411"/>
                </a:lnTo>
                <a:lnTo>
                  <a:pt x="3677" y="412"/>
                </a:lnTo>
                <a:lnTo>
                  <a:pt x="3684" y="413"/>
                </a:lnTo>
                <a:lnTo>
                  <a:pt x="3691" y="414"/>
                </a:lnTo>
                <a:lnTo>
                  <a:pt x="3697" y="416"/>
                </a:lnTo>
                <a:lnTo>
                  <a:pt x="3703" y="419"/>
                </a:lnTo>
                <a:lnTo>
                  <a:pt x="3709" y="421"/>
                </a:lnTo>
                <a:lnTo>
                  <a:pt x="3714" y="425"/>
                </a:lnTo>
                <a:lnTo>
                  <a:pt x="3718" y="428"/>
                </a:lnTo>
                <a:lnTo>
                  <a:pt x="3723" y="432"/>
                </a:lnTo>
                <a:lnTo>
                  <a:pt x="3726" y="437"/>
                </a:lnTo>
                <a:lnTo>
                  <a:pt x="3728" y="439"/>
                </a:lnTo>
                <a:lnTo>
                  <a:pt x="3729" y="441"/>
                </a:lnTo>
                <a:lnTo>
                  <a:pt x="3732" y="446"/>
                </a:lnTo>
                <a:lnTo>
                  <a:pt x="3734" y="452"/>
                </a:lnTo>
                <a:lnTo>
                  <a:pt x="3735" y="457"/>
                </a:lnTo>
                <a:lnTo>
                  <a:pt x="3736" y="463"/>
                </a:lnTo>
                <a:close/>
                <a:moveTo>
                  <a:pt x="3797" y="390"/>
                </a:moveTo>
                <a:lnTo>
                  <a:pt x="3792" y="390"/>
                </a:lnTo>
                <a:lnTo>
                  <a:pt x="3787" y="388"/>
                </a:lnTo>
                <a:lnTo>
                  <a:pt x="3783" y="386"/>
                </a:lnTo>
                <a:lnTo>
                  <a:pt x="3778" y="383"/>
                </a:lnTo>
                <a:lnTo>
                  <a:pt x="3775" y="379"/>
                </a:lnTo>
                <a:lnTo>
                  <a:pt x="3773" y="375"/>
                </a:lnTo>
                <a:lnTo>
                  <a:pt x="3771" y="370"/>
                </a:lnTo>
                <a:lnTo>
                  <a:pt x="3771" y="365"/>
                </a:lnTo>
                <a:lnTo>
                  <a:pt x="3771" y="360"/>
                </a:lnTo>
                <a:lnTo>
                  <a:pt x="3773" y="356"/>
                </a:lnTo>
                <a:lnTo>
                  <a:pt x="3775" y="352"/>
                </a:lnTo>
                <a:lnTo>
                  <a:pt x="3778" y="348"/>
                </a:lnTo>
                <a:lnTo>
                  <a:pt x="3783" y="345"/>
                </a:lnTo>
                <a:lnTo>
                  <a:pt x="3787" y="342"/>
                </a:lnTo>
                <a:lnTo>
                  <a:pt x="3792" y="341"/>
                </a:lnTo>
                <a:lnTo>
                  <a:pt x="3797" y="341"/>
                </a:lnTo>
                <a:lnTo>
                  <a:pt x="3802" y="341"/>
                </a:lnTo>
                <a:lnTo>
                  <a:pt x="3807" y="342"/>
                </a:lnTo>
                <a:lnTo>
                  <a:pt x="3812" y="345"/>
                </a:lnTo>
                <a:lnTo>
                  <a:pt x="3816" y="348"/>
                </a:lnTo>
                <a:lnTo>
                  <a:pt x="3819" y="352"/>
                </a:lnTo>
                <a:lnTo>
                  <a:pt x="3822" y="356"/>
                </a:lnTo>
                <a:lnTo>
                  <a:pt x="3823" y="360"/>
                </a:lnTo>
                <a:lnTo>
                  <a:pt x="3824" y="365"/>
                </a:lnTo>
                <a:lnTo>
                  <a:pt x="3823" y="370"/>
                </a:lnTo>
                <a:lnTo>
                  <a:pt x="3822" y="375"/>
                </a:lnTo>
                <a:lnTo>
                  <a:pt x="3819" y="379"/>
                </a:lnTo>
                <a:lnTo>
                  <a:pt x="3816" y="383"/>
                </a:lnTo>
                <a:lnTo>
                  <a:pt x="3812" y="386"/>
                </a:lnTo>
                <a:lnTo>
                  <a:pt x="3807" y="388"/>
                </a:lnTo>
                <a:lnTo>
                  <a:pt x="3802" y="390"/>
                </a:lnTo>
                <a:lnTo>
                  <a:pt x="3797" y="390"/>
                </a:lnTo>
                <a:close/>
                <a:moveTo>
                  <a:pt x="3772" y="413"/>
                </a:moveTo>
                <a:lnTo>
                  <a:pt x="3822" y="413"/>
                </a:lnTo>
                <a:lnTo>
                  <a:pt x="3822" y="590"/>
                </a:lnTo>
                <a:lnTo>
                  <a:pt x="3772" y="590"/>
                </a:lnTo>
                <a:lnTo>
                  <a:pt x="3772" y="413"/>
                </a:lnTo>
                <a:close/>
                <a:moveTo>
                  <a:pt x="3955" y="413"/>
                </a:moveTo>
                <a:lnTo>
                  <a:pt x="3955" y="450"/>
                </a:lnTo>
                <a:lnTo>
                  <a:pt x="3921" y="450"/>
                </a:lnTo>
                <a:lnTo>
                  <a:pt x="3921" y="535"/>
                </a:lnTo>
                <a:lnTo>
                  <a:pt x="3922" y="540"/>
                </a:lnTo>
                <a:lnTo>
                  <a:pt x="3923" y="544"/>
                </a:lnTo>
                <a:lnTo>
                  <a:pt x="3923" y="545"/>
                </a:lnTo>
                <a:lnTo>
                  <a:pt x="3924" y="547"/>
                </a:lnTo>
                <a:lnTo>
                  <a:pt x="3926" y="549"/>
                </a:lnTo>
                <a:lnTo>
                  <a:pt x="3929" y="551"/>
                </a:lnTo>
                <a:lnTo>
                  <a:pt x="3931" y="552"/>
                </a:lnTo>
                <a:lnTo>
                  <a:pt x="3935" y="552"/>
                </a:lnTo>
                <a:lnTo>
                  <a:pt x="3938" y="553"/>
                </a:lnTo>
                <a:lnTo>
                  <a:pt x="3945" y="552"/>
                </a:lnTo>
                <a:lnTo>
                  <a:pt x="3950" y="551"/>
                </a:lnTo>
                <a:lnTo>
                  <a:pt x="3958" y="587"/>
                </a:lnTo>
                <a:lnTo>
                  <a:pt x="3948" y="590"/>
                </a:lnTo>
                <a:lnTo>
                  <a:pt x="3940" y="591"/>
                </a:lnTo>
                <a:lnTo>
                  <a:pt x="3931" y="592"/>
                </a:lnTo>
                <a:lnTo>
                  <a:pt x="3925" y="592"/>
                </a:lnTo>
                <a:lnTo>
                  <a:pt x="3919" y="592"/>
                </a:lnTo>
                <a:lnTo>
                  <a:pt x="3913" y="591"/>
                </a:lnTo>
                <a:lnTo>
                  <a:pt x="3907" y="590"/>
                </a:lnTo>
                <a:lnTo>
                  <a:pt x="3902" y="588"/>
                </a:lnTo>
                <a:lnTo>
                  <a:pt x="3896" y="586"/>
                </a:lnTo>
                <a:lnTo>
                  <a:pt x="3892" y="583"/>
                </a:lnTo>
                <a:lnTo>
                  <a:pt x="3887" y="581"/>
                </a:lnTo>
                <a:lnTo>
                  <a:pt x="3884" y="577"/>
                </a:lnTo>
                <a:lnTo>
                  <a:pt x="3880" y="573"/>
                </a:lnTo>
                <a:lnTo>
                  <a:pt x="3878" y="569"/>
                </a:lnTo>
                <a:lnTo>
                  <a:pt x="3875" y="564"/>
                </a:lnTo>
                <a:lnTo>
                  <a:pt x="3874" y="559"/>
                </a:lnTo>
                <a:lnTo>
                  <a:pt x="3872" y="554"/>
                </a:lnTo>
                <a:lnTo>
                  <a:pt x="3872" y="548"/>
                </a:lnTo>
                <a:lnTo>
                  <a:pt x="3871" y="542"/>
                </a:lnTo>
                <a:lnTo>
                  <a:pt x="3871" y="450"/>
                </a:lnTo>
                <a:lnTo>
                  <a:pt x="3847" y="450"/>
                </a:lnTo>
                <a:lnTo>
                  <a:pt x="3847" y="413"/>
                </a:lnTo>
                <a:lnTo>
                  <a:pt x="3871" y="413"/>
                </a:lnTo>
                <a:lnTo>
                  <a:pt x="3871" y="371"/>
                </a:lnTo>
                <a:lnTo>
                  <a:pt x="3921" y="371"/>
                </a:lnTo>
                <a:lnTo>
                  <a:pt x="3921" y="413"/>
                </a:lnTo>
                <a:lnTo>
                  <a:pt x="3955" y="413"/>
                </a:lnTo>
                <a:close/>
                <a:moveTo>
                  <a:pt x="4062" y="593"/>
                </a:moveTo>
                <a:lnTo>
                  <a:pt x="4056" y="593"/>
                </a:lnTo>
                <a:lnTo>
                  <a:pt x="4049" y="592"/>
                </a:lnTo>
                <a:lnTo>
                  <a:pt x="4037" y="590"/>
                </a:lnTo>
                <a:lnTo>
                  <a:pt x="4031" y="589"/>
                </a:lnTo>
                <a:lnTo>
                  <a:pt x="4026" y="587"/>
                </a:lnTo>
                <a:lnTo>
                  <a:pt x="4015" y="582"/>
                </a:lnTo>
                <a:lnTo>
                  <a:pt x="4011" y="579"/>
                </a:lnTo>
                <a:lnTo>
                  <a:pt x="4006" y="576"/>
                </a:lnTo>
                <a:lnTo>
                  <a:pt x="4002" y="572"/>
                </a:lnTo>
                <a:lnTo>
                  <a:pt x="3998" y="569"/>
                </a:lnTo>
                <a:lnTo>
                  <a:pt x="3991" y="560"/>
                </a:lnTo>
                <a:lnTo>
                  <a:pt x="3988" y="555"/>
                </a:lnTo>
                <a:lnTo>
                  <a:pt x="3985" y="550"/>
                </a:lnTo>
                <a:lnTo>
                  <a:pt x="3981" y="540"/>
                </a:lnTo>
                <a:lnTo>
                  <a:pt x="3979" y="534"/>
                </a:lnTo>
                <a:lnTo>
                  <a:pt x="3977" y="528"/>
                </a:lnTo>
                <a:lnTo>
                  <a:pt x="3976" y="522"/>
                </a:lnTo>
                <a:lnTo>
                  <a:pt x="3975" y="516"/>
                </a:lnTo>
                <a:lnTo>
                  <a:pt x="3975" y="509"/>
                </a:lnTo>
                <a:lnTo>
                  <a:pt x="3975" y="502"/>
                </a:lnTo>
                <a:lnTo>
                  <a:pt x="3975" y="495"/>
                </a:lnTo>
                <a:lnTo>
                  <a:pt x="3975" y="489"/>
                </a:lnTo>
                <a:lnTo>
                  <a:pt x="3976" y="483"/>
                </a:lnTo>
                <a:lnTo>
                  <a:pt x="3977" y="477"/>
                </a:lnTo>
                <a:lnTo>
                  <a:pt x="3981" y="465"/>
                </a:lnTo>
                <a:lnTo>
                  <a:pt x="3983" y="459"/>
                </a:lnTo>
                <a:lnTo>
                  <a:pt x="3985" y="454"/>
                </a:lnTo>
                <a:lnTo>
                  <a:pt x="3991" y="445"/>
                </a:lnTo>
                <a:lnTo>
                  <a:pt x="3994" y="440"/>
                </a:lnTo>
                <a:lnTo>
                  <a:pt x="3998" y="436"/>
                </a:lnTo>
                <a:lnTo>
                  <a:pt x="4002" y="432"/>
                </a:lnTo>
                <a:lnTo>
                  <a:pt x="4006" y="428"/>
                </a:lnTo>
                <a:lnTo>
                  <a:pt x="4015" y="422"/>
                </a:lnTo>
                <a:lnTo>
                  <a:pt x="4020" y="419"/>
                </a:lnTo>
                <a:lnTo>
                  <a:pt x="4025" y="417"/>
                </a:lnTo>
                <a:lnTo>
                  <a:pt x="4030" y="415"/>
                </a:lnTo>
                <a:lnTo>
                  <a:pt x="4036" y="413"/>
                </a:lnTo>
                <a:lnTo>
                  <a:pt x="4042" y="412"/>
                </a:lnTo>
                <a:lnTo>
                  <a:pt x="4048" y="411"/>
                </a:lnTo>
                <a:lnTo>
                  <a:pt x="4060" y="411"/>
                </a:lnTo>
                <a:lnTo>
                  <a:pt x="4072" y="411"/>
                </a:lnTo>
                <a:lnTo>
                  <a:pt x="4083" y="413"/>
                </a:lnTo>
                <a:lnTo>
                  <a:pt x="4088" y="414"/>
                </a:lnTo>
                <a:lnTo>
                  <a:pt x="4093" y="416"/>
                </a:lnTo>
                <a:lnTo>
                  <a:pt x="4103" y="421"/>
                </a:lnTo>
                <a:lnTo>
                  <a:pt x="4111" y="426"/>
                </a:lnTo>
                <a:lnTo>
                  <a:pt x="4116" y="429"/>
                </a:lnTo>
                <a:lnTo>
                  <a:pt x="4119" y="433"/>
                </a:lnTo>
                <a:lnTo>
                  <a:pt x="4126" y="441"/>
                </a:lnTo>
                <a:lnTo>
                  <a:pt x="4129" y="446"/>
                </a:lnTo>
                <a:lnTo>
                  <a:pt x="4132" y="450"/>
                </a:lnTo>
                <a:lnTo>
                  <a:pt x="4135" y="456"/>
                </a:lnTo>
                <a:lnTo>
                  <a:pt x="4137" y="461"/>
                </a:lnTo>
                <a:lnTo>
                  <a:pt x="4139" y="467"/>
                </a:lnTo>
                <a:lnTo>
                  <a:pt x="4141" y="473"/>
                </a:lnTo>
                <a:lnTo>
                  <a:pt x="4142" y="479"/>
                </a:lnTo>
                <a:lnTo>
                  <a:pt x="4143" y="486"/>
                </a:lnTo>
                <a:lnTo>
                  <a:pt x="4143" y="493"/>
                </a:lnTo>
                <a:lnTo>
                  <a:pt x="4143" y="500"/>
                </a:lnTo>
                <a:lnTo>
                  <a:pt x="4143" y="514"/>
                </a:lnTo>
                <a:lnTo>
                  <a:pt x="4023" y="514"/>
                </a:lnTo>
                <a:lnTo>
                  <a:pt x="4023" y="519"/>
                </a:lnTo>
                <a:lnTo>
                  <a:pt x="4024" y="523"/>
                </a:lnTo>
                <a:lnTo>
                  <a:pt x="4026" y="532"/>
                </a:lnTo>
                <a:lnTo>
                  <a:pt x="4027" y="535"/>
                </a:lnTo>
                <a:lnTo>
                  <a:pt x="4029" y="539"/>
                </a:lnTo>
                <a:lnTo>
                  <a:pt x="4031" y="542"/>
                </a:lnTo>
                <a:lnTo>
                  <a:pt x="4034" y="545"/>
                </a:lnTo>
                <a:lnTo>
                  <a:pt x="4037" y="548"/>
                </a:lnTo>
                <a:lnTo>
                  <a:pt x="4040" y="550"/>
                </a:lnTo>
                <a:lnTo>
                  <a:pt x="4043" y="552"/>
                </a:lnTo>
                <a:lnTo>
                  <a:pt x="4047" y="554"/>
                </a:lnTo>
                <a:lnTo>
                  <a:pt x="4050" y="555"/>
                </a:lnTo>
                <a:lnTo>
                  <a:pt x="4054" y="556"/>
                </a:lnTo>
                <a:lnTo>
                  <a:pt x="4063" y="557"/>
                </a:lnTo>
                <a:lnTo>
                  <a:pt x="4069" y="556"/>
                </a:lnTo>
                <a:lnTo>
                  <a:pt x="4075" y="555"/>
                </a:lnTo>
                <a:lnTo>
                  <a:pt x="4080" y="554"/>
                </a:lnTo>
                <a:lnTo>
                  <a:pt x="4084" y="551"/>
                </a:lnTo>
                <a:lnTo>
                  <a:pt x="4087" y="550"/>
                </a:lnTo>
                <a:lnTo>
                  <a:pt x="4089" y="548"/>
                </a:lnTo>
                <a:lnTo>
                  <a:pt x="4092" y="545"/>
                </a:lnTo>
                <a:lnTo>
                  <a:pt x="4095" y="541"/>
                </a:lnTo>
                <a:lnTo>
                  <a:pt x="4097" y="536"/>
                </a:lnTo>
                <a:lnTo>
                  <a:pt x="4142" y="539"/>
                </a:lnTo>
                <a:lnTo>
                  <a:pt x="4141" y="545"/>
                </a:lnTo>
                <a:lnTo>
                  <a:pt x="4139" y="551"/>
                </a:lnTo>
                <a:lnTo>
                  <a:pt x="4136" y="556"/>
                </a:lnTo>
                <a:lnTo>
                  <a:pt x="4133" y="561"/>
                </a:lnTo>
                <a:lnTo>
                  <a:pt x="4130" y="566"/>
                </a:lnTo>
                <a:lnTo>
                  <a:pt x="4126" y="570"/>
                </a:lnTo>
                <a:lnTo>
                  <a:pt x="4121" y="575"/>
                </a:lnTo>
                <a:lnTo>
                  <a:pt x="4116" y="578"/>
                </a:lnTo>
                <a:lnTo>
                  <a:pt x="4111" y="582"/>
                </a:lnTo>
                <a:lnTo>
                  <a:pt x="4105" y="585"/>
                </a:lnTo>
                <a:lnTo>
                  <a:pt x="4099" y="587"/>
                </a:lnTo>
                <a:lnTo>
                  <a:pt x="4092" y="589"/>
                </a:lnTo>
                <a:lnTo>
                  <a:pt x="4089" y="590"/>
                </a:lnTo>
                <a:lnTo>
                  <a:pt x="4085" y="591"/>
                </a:lnTo>
                <a:lnTo>
                  <a:pt x="4078" y="592"/>
                </a:lnTo>
                <a:lnTo>
                  <a:pt x="4070" y="593"/>
                </a:lnTo>
                <a:lnTo>
                  <a:pt x="4062" y="593"/>
                </a:lnTo>
                <a:close/>
                <a:moveTo>
                  <a:pt x="4023" y="483"/>
                </a:moveTo>
                <a:lnTo>
                  <a:pt x="4097" y="483"/>
                </a:lnTo>
                <a:lnTo>
                  <a:pt x="4097" y="480"/>
                </a:lnTo>
                <a:lnTo>
                  <a:pt x="4097" y="476"/>
                </a:lnTo>
                <a:lnTo>
                  <a:pt x="4096" y="472"/>
                </a:lnTo>
                <a:lnTo>
                  <a:pt x="4095" y="469"/>
                </a:lnTo>
                <a:lnTo>
                  <a:pt x="4093" y="466"/>
                </a:lnTo>
                <a:lnTo>
                  <a:pt x="4092" y="463"/>
                </a:lnTo>
                <a:lnTo>
                  <a:pt x="4089" y="460"/>
                </a:lnTo>
                <a:lnTo>
                  <a:pt x="4087" y="457"/>
                </a:lnTo>
                <a:lnTo>
                  <a:pt x="4082" y="453"/>
                </a:lnTo>
                <a:lnTo>
                  <a:pt x="4076" y="450"/>
                </a:lnTo>
                <a:lnTo>
                  <a:pt x="4069" y="448"/>
                </a:lnTo>
                <a:lnTo>
                  <a:pt x="4061" y="447"/>
                </a:lnTo>
                <a:lnTo>
                  <a:pt x="4053" y="448"/>
                </a:lnTo>
                <a:lnTo>
                  <a:pt x="4050" y="449"/>
                </a:lnTo>
                <a:lnTo>
                  <a:pt x="4046" y="450"/>
                </a:lnTo>
                <a:lnTo>
                  <a:pt x="4040" y="453"/>
                </a:lnTo>
                <a:lnTo>
                  <a:pt x="4037" y="455"/>
                </a:lnTo>
                <a:lnTo>
                  <a:pt x="4034" y="458"/>
                </a:lnTo>
                <a:lnTo>
                  <a:pt x="4030" y="463"/>
                </a:lnTo>
                <a:lnTo>
                  <a:pt x="4026" y="470"/>
                </a:lnTo>
                <a:lnTo>
                  <a:pt x="4025" y="473"/>
                </a:lnTo>
                <a:lnTo>
                  <a:pt x="4024" y="476"/>
                </a:lnTo>
                <a:lnTo>
                  <a:pt x="4023" y="483"/>
                </a:lnTo>
                <a:close/>
                <a:moveTo>
                  <a:pt x="4267" y="413"/>
                </a:moveTo>
                <a:lnTo>
                  <a:pt x="4267" y="450"/>
                </a:lnTo>
                <a:lnTo>
                  <a:pt x="4234" y="450"/>
                </a:lnTo>
                <a:lnTo>
                  <a:pt x="4234" y="535"/>
                </a:lnTo>
                <a:lnTo>
                  <a:pt x="4234" y="540"/>
                </a:lnTo>
                <a:lnTo>
                  <a:pt x="4235" y="544"/>
                </a:lnTo>
                <a:lnTo>
                  <a:pt x="4236" y="545"/>
                </a:lnTo>
                <a:lnTo>
                  <a:pt x="4236" y="547"/>
                </a:lnTo>
                <a:lnTo>
                  <a:pt x="4238" y="549"/>
                </a:lnTo>
                <a:lnTo>
                  <a:pt x="4241" y="551"/>
                </a:lnTo>
                <a:lnTo>
                  <a:pt x="4244" y="552"/>
                </a:lnTo>
                <a:lnTo>
                  <a:pt x="4247" y="552"/>
                </a:lnTo>
                <a:lnTo>
                  <a:pt x="4250" y="553"/>
                </a:lnTo>
                <a:lnTo>
                  <a:pt x="4257" y="552"/>
                </a:lnTo>
                <a:lnTo>
                  <a:pt x="4263" y="551"/>
                </a:lnTo>
                <a:lnTo>
                  <a:pt x="4270" y="587"/>
                </a:lnTo>
                <a:lnTo>
                  <a:pt x="4260" y="590"/>
                </a:lnTo>
                <a:lnTo>
                  <a:pt x="4253" y="591"/>
                </a:lnTo>
                <a:lnTo>
                  <a:pt x="4244" y="592"/>
                </a:lnTo>
                <a:lnTo>
                  <a:pt x="4237" y="592"/>
                </a:lnTo>
                <a:lnTo>
                  <a:pt x="4231" y="592"/>
                </a:lnTo>
                <a:lnTo>
                  <a:pt x="4225" y="591"/>
                </a:lnTo>
                <a:lnTo>
                  <a:pt x="4220" y="590"/>
                </a:lnTo>
                <a:lnTo>
                  <a:pt x="4214" y="588"/>
                </a:lnTo>
                <a:lnTo>
                  <a:pt x="4210" y="586"/>
                </a:lnTo>
                <a:lnTo>
                  <a:pt x="4205" y="583"/>
                </a:lnTo>
                <a:lnTo>
                  <a:pt x="4201" y="581"/>
                </a:lnTo>
                <a:lnTo>
                  <a:pt x="4197" y="577"/>
                </a:lnTo>
                <a:lnTo>
                  <a:pt x="4194" y="573"/>
                </a:lnTo>
                <a:lnTo>
                  <a:pt x="4191" y="569"/>
                </a:lnTo>
                <a:lnTo>
                  <a:pt x="4189" y="564"/>
                </a:lnTo>
                <a:lnTo>
                  <a:pt x="4187" y="559"/>
                </a:lnTo>
                <a:lnTo>
                  <a:pt x="4186" y="554"/>
                </a:lnTo>
                <a:lnTo>
                  <a:pt x="4185" y="548"/>
                </a:lnTo>
                <a:lnTo>
                  <a:pt x="4185" y="542"/>
                </a:lnTo>
                <a:lnTo>
                  <a:pt x="4185" y="450"/>
                </a:lnTo>
                <a:lnTo>
                  <a:pt x="4161" y="450"/>
                </a:lnTo>
                <a:lnTo>
                  <a:pt x="4161" y="413"/>
                </a:lnTo>
                <a:lnTo>
                  <a:pt x="4185" y="413"/>
                </a:lnTo>
                <a:lnTo>
                  <a:pt x="4185" y="371"/>
                </a:lnTo>
                <a:lnTo>
                  <a:pt x="4234" y="371"/>
                </a:lnTo>
                <a:lnTo>
                  <a:pt x="4234" y="413"/>
                </a:lnTo>
                <a:lnTo>
                  <a:pt x="4267" y="413"/>
                </a:lnTo>
                <a:close/>
                <a:moveTo>
                  <a:pt x="4376" y="593"/>
                </a:moveTo>
                <a:lnTo>
                  <a:pt x="4369" y="593"/>
                </a:lnTo>
                <a:lnTo>
                  <a:pt x="4363" y="592"/>
                </a:lnTo>
                <a:lnTo>
                  <a:pt x="4349" y="590"/>
                </a:lnTo>
                <a:lnTo>
                  <a:pt x="4344" y="589"/>
                </a:lnTo>
                <a:lnTo>
                  <a:pt x="4338" y="587"/>
                </a:lnTo>
                <a:lnTo>
                  <a:pt x="4328" y="582"/>
                </a:lnTo>
                <a:lnTo>
                  <a:pt x="4323" y="579"/>
                </a:lnTo>
                <a:lnTo>
                  <a:pt x="4319" y="576"/>
                </a:lnTo>
                <a:lnTo>
                  <a:pt x="4314" y="572"/>
                </a:lnTo>
                <a:lnTo>
                  <a:pt x="4310" y="569"/>
                </a:lnTo>
                <a:lnTo>
                  <a:pt x="4303" y="560"/>
                </a:lnTo>
                <a:lnTo>
                  <a:pt x="4300" y="555"/>
                </a:lnTo>
                <a:lnTo>
                  <a:pt x="4298" y="550"/>
                </a:lnTo>
                <a:lnTo>
                  <a:pt x="4293" y="540"/>
                </a:lnTo>
                <a:lnTo>
                  <a:pt x="4291" y="534"/>
                </a:lnTo>
                <a:lnTo>
                  <a:pt x="4290" y="528"/>
                </a:lnTo>
                <a:lnTo>
                  <a:pt x="4289" y="522"/>
                </a:lnTo>
                <a:lnTo>
                  <a:pt x="4288" y="516"/>
                </a:lnTo>
                <a:lnTo>
                  <a:pt x="4287" y="509"/>
                </a:lnTo>
                <a:lnTo>
                  <a:pt x="4287" y="502"/>
                </a:lnTo>
                <a:lnTo>
                  <a:pt x="4287" y="495"/>
                </a:lnTo>
                <a:lnTo>
                  <a:pt x="4288" y="489"/>
                </a:lnTo>
                <a:lnTo>
                  <a:pt x="4289" y="483"/>
                </a:lnTo>
                <a:lnTo>
                  <a:pt x="4290" y="477"/>
                </a:lnTo>
                <a:lnTo>
                  <a:pt x="4293" y="465"/>
                </a:lnTo>
                <a:lnTo>
                  <a:pt x="4295" y="459"/>
                </a:lnTo>
                <a:lnTo>
                  <a:pt x="4298" y="454"/>
                </a:lnTo>
                <a:lnTo>
                  <a:pt x="4303" y="445"/>
                </a:lnTo>
                <a:lnTo>
                  <a:pt x="4307" y="440"/>
                </a:lnTo>
                <a:lnTo>
                  <a:pt x="4310" y="436"/>
                </a:lnTo>
                <a:lnTo>
                  <a:pt x="4314" y="432"/>
                </a:lnTo>
                <a:lnTo>
                  <a:pt x="4318" y="428"/>
                </a:lnTo>
                <a:lnTo>
                  <a:pt x="4327" y="422"/>
                </a:lnTo>
                <a:lnTo>
                  <a:pt x="4332" y="419"/>
                </a:lnTo>
                <a:lnTo>
                  <a:pt x="4338" y="417"/>
                </a:lnTo>
                <a:lnTo>
                  <a:pt x="4343" y="415"/>
                </a:lnTo>
                <a:lnTo>
                  <a:pt x="4348" y="413"/>
                </a:lnTo>
                <a:lnTo>
                  <a:pt x="4354" y="412"/>
                </a:lnTo>
                <a:lnTo>
                  <a:pt x="4361" y="411"/>
                </a:lnTo>
                <a:lnTo>
                  <a:pt x="4374" y="411"/>
                </a:lnTo>
                <a:lnTo>
                  <a:pt x="4385" y="411"/>
                </a:lnTo>
                <a:lnTo>
                  <a:pt x="4396" y="413"/>
                </a:lnTo>
                <a:lnTo>
                  <a:pt x="4401" y="414"/>
                </a:lnTo>
                <a:lnTo>
                  <a:pt x="4406" y="416"/>
                </a:lnTo>
                <a:lnTo>
                  <a:pt x="4416" y="421"/>
                </a:lnTo>
                <a:lnTo>
                  <a:pt x="4425" y="426"/>
                </a:lnTo>
                <a:lnTo>
                  <a:pt x="4429" y="429"/>
                </a:lnTo>
                <a:lnTo>
                  <a:pt x="4433" y="433"/>
                </a:lnTo>
                <a:lnTo>
                  <a:pt x="4440" y="441"/>
                </a:lnTo>
                <a:lnTo>
                  <a:pt x="4443" y="446"/>
                </a:lnTo>
                <a:lnTo>
                  <a:pt x="4446" y="450"/>
                </a:lnTo>
                <a:lnTo>
                  <a:pt x="4448" y="456"/>
                </a:lnTo>
                <a:lnTo>
                  <a:pt x="4451" y="461"/>
                </a:lnTo>
                <a:lnTo>
                  <a:pt x="4453" y="467"/>
                </a:lnTo>
                <a:lnTo>
                  <a:pt x="4454" y="473"/>
                </a:lnTo>
                <a:lnTo>
                  <a:pt x="4455" y="479"/>
                </a:lnTo>
                <a:lnTo>
                  <a:pt x="4456" y="486"/>
                </a:lnTo>
                <a:lnTo>
                  <a:pt x="4457" y="493"/>
                </a:lnTo>
                <a:lnTo>
                  <a:pt x="4457" y="500"/>
                </a:lnTo>
                <a:lnTo>
                  <a:pt x="4457" y="514"/>
                </a:lnTo>
                <a:lnTo>
                  <a:pt x="4335" y="514"/>
                </a:lnTo>
                <a:lnTo>
                  <a:pt x="4336" y="519"/>
                </a:lnTo>
                <a:lnTo>
                  <a:pt x="4336" y="523"/>
                </a:lnTo>
                <a:lnTo>
                  <a:pt x="4338" y="532"/>
                </a:lnTo>
                <a:lnTo>
                  <a:pt x="4342" y="539"/>
                </a:lnTo>
                <a:lnTo>
                  <a:pt x="4344" y="542"/>
                </a:lnTo>
                <a:lnTo>
                  <a:pt x="4346" y="545"/>
                </a:lnTo>
                <a:lnTo>
                  <a:pt x="4349" y="548"/>
                </a:lnTo>
                <a:lnTo>
                  <a:pt x="4352" y="550"/>
                </a:lnTo>
                <a:lnTo>
                  <a:pt x="4355" y="552"/>
                </a:lnTo>
                <a:lnTo>
                  <a:pt x="4360" y="554"/>
                </a:lnTo>
                <a:lnTo>
                  <a:pt x="4364" y="555"/>
                </a:lnTo>
                <a:lnTo>
                  <a:pt x="4368" y="556"/>
                </a:lnTo>
                <a:lnTo>
                  <a:pt x="4377" y="557"/>
                </a:lnTo>
                <a:lnTo>
                  <a:pt x="4382" y="556"/>
                </a:lnTo>
                <a:lnTo>
                  <a:pt x="4388" y="555"/>
                </a:lnTo>
                <a:lnTo>
                  <a:pt x="4393" y="554"/>
                </a:lnTo>
                <a:lnTo>
                  <a:pt x="4398" y="551"/>
                </a:lnTo>
                <a:lnTo>
                  <a:pt x="4400" y="550"/>
                </a:lnTo>
                <a:lnTo>
                  <a:pt x="4402" y="548"/>
                </a:lnTo>
                <a:lnTo>
                  <a:pt x="4405" y="545"/>
                </a:lnTo>
                <a:lnTo>
                  <a:pt x="4408" y="541"/>
                </a:lnTo>
                <a:lnTo>
                  <a:pt x="4410" y="536"/>
                </a:lnTo>
                <a:lnTo>
                  <a:pt x="4456" y="539"/>
                </a:lnTo>
                <a:lnTo>
                  <a:pt x="4454" y="545"/>
                </a:lnTo>
                <a:lnTo>
                  <a:pt x="4452" y="551"/>
                </a:lnTo>
                <a:lnTo>
                  <a:pt x="4450" y="556"/>
                </a:lnTo>
                <a:lnTo>
                  <a:pt x="4447" y="561"/>
                </a:lnTo>
                <a:lnTo>
                  <a:pt x="4443" y="566"/>
                </a:lnTo>
                <a:lnTo>
                  <a:pt x="4439" y="570"/>
                </a:lnTo>
                <a:lnTo>
                  <a:pt x="4435" y="575"/>
                </a:lnTo>
                <a:lnTo>
                  <a:pt x="4430" y="578"/>
                </a:lnTo>
                <a:lnTo>
                  <a:pt x="4424" y="582"/>
                </a:lnTo>
                <a:lnTo>
                  <a:pt x="4418" y="585"/>
                </a:lnTo>
                <a:lnTo>
                  <a:pt x="4412" y="587"/>
                </a:lnTo>
                <a:lnTo>
                  <a:pt x="4406" y="589"/>
                </a:lnTo>
                <a:lnTo>
                  <a:pt x="4402" y="590"/>
                </a:lnTo>
                <a:lnTo>
                  <a:pt x="4399" y="591"/>
                </a:lnTo>
                <a:lnTo>
                  <a:pt x="4391" y="592"/>
                </a:lnTo>
                <a:lnTo>
                  <a:pt x="4384" y="593"/>
                </a:lnTo>
                <a:lnTo>
                  <a:pt x="4376" y="593"/>
                </a:lnTo>
                <a:close/>
                <a:moveTo>
                  <a:pt x="4335" y="483"/>
                </a:moveTo>
                <a:lnTo>
                  <a:pt x="4411" y="483"/>
                </a:lnTo>
                <a:lnTo>
                  <a:pt x="4411" y="480"/>
                </a:lnTo>
                <a:lnTo>
                  <a:pt x="4410" y="476"/>
                </a:lnTo>
                <a:lnTo>
                  <a:pt x="4409" y="472"/>
                </a:lnTo>
                <a:lnTo>
                  <a:pt x="4408" y="469"/>
                </a:lnTo>
                <a:lnTo>
                  <a:pt x="4407" y="466"/>
                </a:lnTo>
                <a:lnTo>
                  <a:pt x="4405" y="463"/>
                </a:lnTo>
                <a:lnTo>
                  <a:pt x="4403" y="460"/>
                </a:lnTo>
                <a:lnTo>
                  <a:pt x="4401" y="457"/>
                </a:lnTo>
                <a:lnTo>
                  <a:pt x="4395" y="453"/>
                </a:lnTo>
                <a:lnTo>
                  <a:pt x="4389" y="450"/>
                </a:lnTo>
                <a:lnTo>
                  <a:pt x="4382" y="448"/>
                </a:lnTo>
                <a:lnTo>
                  <a:pt x="4375" y="447"/>
                </a:lnTo>
                <a:lnTo>
                  <a:pt x="4367" y="448"/>
                </a:lnTo>
                <a:lnTo>
                  <a:pt x="4363" y="449"/>
                </a:lnTo>
                <a:lnTo>
                  <a:pt x="4360" y="450"/>
                </a:lnTo>
                <a:lnTo>
                  <a:pt x="4352" y="453"/>
                </a:lnTo>
                <a:lnTo>
                  <a:pt x="4349" y="455"/>
                </a:lnTo>
                <a:lnTo>
                  <a:pt x="4347" y="458"/>
                </a:lnTo>
                <a:lnTo>
                  <a:pt x="4342" y="463"/>
                </a:lnTo>
                <a:lnTo>
                  <a:pt x="4339" y="470"/>
                </a:lnTo>
                <a:lnTo>
                  <a:pt x="4337" y="473"/>
                </a:lnTo>
                <a:lnTo>
                  <a:pt x="4336" y="476"/>
                </a:lnTo>
                <a:lnTo>
                  <a:pt x="4335" y="483"/>
                </a:lnTo>
                <a:close/>
                <a:moveTo>
                  <a:pt x="4580" y="413"/>
                </a:moveTo>
                <a:lnTo>
                  <a:pt x="4580" y="450"/>
                </a:lnTo>
                <a:lnTo>
                  <a:pt x="4547" y="450"/>
                </a:lnTo>
                <a:lnTo>
                  <a:pt x="4547" y="535"/>
                </a:lnTo>
                <a:lnTo>
                  <a:pt x="4548" y="540"/>
                </a:lnTo>
                <a:lnTo>
                  <a:pt x="4548" y="544"/>
                </a:lnTo>
                <a:lnTo>
                  <a:pt x="4549" y="545"/>
                </a:lnTo>
                <a:lnTo>
                  <a:pt x="4550" y="547"/>
                </a:lnTo>
                <a:lnTo>
                  <a:pt x="4552" y="549"/>
                </a:lnTo>
                <a:lnTo>
                  <a:pt x="4554" y="551"/>
                </a:lnTo>
                <a:lnTo>
                  <a:pt x="4557" y="552"/>
                </a:lnTo>
                <a:lnTo>
                  <a:pt x="4560" y="552"/>
                </a:lnTo>
                <a:lnTo>
                  <a:pt x="4564" y="553"/>
                </a:lnTo>
                <a:lnTo>
                  <a:pt x="4571" y="552"/>
                </a:lnTo>
                <a:lnTo>
                  <a:pt x="4576" y="551"/>
                </a:lnTo>
                <a:lnTo>
                  <a:pt x="4584" y="587"/>
                </a:lnTo>
                <a:lnTo>
                  <a:pt x="4573" y="590"/>
                </a:lnTo>
                <a:lnTo>
                  <a:pt x="4566" y="591"/>
                </a:lnTo>
                <a:lnTo>
                  <a:pt x="4557" y="592"/>
                </a:lnTo>
                <a:lnTo>
                  <a:pt x="4551" y="592"/>
                </a:lnTo>
                <a:lnTo>
                  <a:pt x="4544" y="592"/>
                </a:lnTo>
                <a:lnTo>
                  <a:pt x="4539" y="591"/>
                </a:lnTo>
                <a:lnTo>
                  <a:pt x="4533" y="590"/>
                </a:lnTo>
                <a:lnTo>
                  <a:pt x="4528" y="588"/>
                </a:lnTo>
                <a:lnTo>
                  <a:pt x="4523" y="586"/>
                </a:lnTo>
                <a:lnTo>
                  <a:pt x="4518" y="583"/>
                </a:lnTo>
                <a:lnTo>
                  <a:pt x="4514" y="581"/>
                </a:lnTo>
                <a:lnTo>
                  <a:pt x="4510" y="577"/>
                </a:lnTo>
                <a:lnTo>
                  <a:pt x="4507" y="573"/>
                </a:lnTo>
                <a:lnTo>
                  <a:pt x="4504" y="569"/>
                </a:lnTo>
                <a:lnTo>
                  <a:pt x="4502" y="564"/>
                </a:lnTo>
                <a:lnTo>
                  <a:pt x="4500" y="559"/>
                </a:lnTo>
                <a:lnTo>
                  <a:pt x="4499" y="554"/>
                </a:lnTo>
                <a:lnTo>
                  <a:pt x="4498" y="548"/>
                </a:lnTo>
                <a:lnTo>
                  <a:pt x="4498" y="542"/>
                </a:lnTo>
                <a:lnTo>
                  <a:pt x="4498" y="450"/>
                </a:lnTo>
                <a:lnTo>
                  <a:pt x="4474" y="450"/>
                </a:lnTo>
                <a:lnTo>
                  <a:pt x="4474" y="413"/>
                </a:lnTo>
                <a:lnTo>
                  <a:pt x="4498" y="413"/>
                </a:lnTo>
                <a:lnTo>
                  <a:pt x="4498" y="371"/>
                </a:lnTo>
                <a:lnTo>
                  <a:pt x="4547" y="371"/>
                </a:lnTo>
                <a:lnTo>
                  <a:pt x="4547" y="413"/>
                </a:lnTo>
                <a:lnTo>
                  <a:pt x="4580" y="413"/>
                </a:lnTo>
                <a:close/>
                <a:moveTo>
                  <a:pt x="578" y="585"/>
                </a:moveTo>
                <a:lnTo>
                  <a:pt x="465" y="257"/>
                </a:lnTo>
                <a:lnTo>
                  <a:pt x="352" y="585"/>
                </a:lnTo>
                <a:lnTo>
                  <a:pt x="578" y="585"/>
                </a:lnTo>
                <a:close/>
                <a:moveTo>
                  <a:pt x="930" y="930"/>
                </a:moveTo>
                <a:lnTo>
                  <a:pt x="699" y="930"/>
                </a:lnTo>
                <a:lnTo>
                  <a:pt x="642" y="768"/>
                </a:lnTo>
                <a:lnTo>
                  <a:pt x="288" y="768"/>
                </a:lnTo>
                <a:lnTo>
                  <a:pt x="232" y="930"/>
                </a:lnTo>
                <a:lnTo>
                  <a:pt x="0" y="930"/>
                </a:lnTo>
                <a:lnTo>
                  <a:pt x="162" y="471"/>
                </a:lnTo>
                <a:lnTo>
                  <a:pt x="326" y="12"/>
                </a:lnTo>
                <a:lnTo>
                  <a:pt x="603" y="12"/>
                </a:lnTo>
                <a:lnTo>
                  <a:pt x="767" y="471"/>
                </a:lnTo>
                <a:lnTo>
                  <a:pt x="930" y="930"/>
                </a:lnTo>
                <a:close/>
                <a:moveTo>
                  <a:pt x="1016" y="930"/>
                </a:moveTo>
                <a:lnTo>
                  <a:pt x="1016" y="722"/>
                </a:lnTo>
                <a:lnTo>
                  <a:pt x="1225" y="722"/>
                </a:lnTo>
                <a:lnTo>
                  <a:pt x="1225" y="930"/>
                </a:lnTo>
                <a:lnTo>
                  <a:pt x="1016" y="930"/>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cxnSp>
        <p:nvCxnSpPr>
          <p:cNvPr id="20" name="Straight Connector 19">
            <a:extLst>
              <a:ext uri="{FF2B5EF4-FFF2-40B4-BE49-F238E27FC236}">
                <a16:creationId xmlns:a16="http://schemas.microsoft.com/office/drawing/2014/main" id="{E5214FC4-D5E6-4BFF-BDD7-E1A5F00F21BF}"/>
              </a:ext>
              <a:ext uri="{C183D7F6-B498-43B3-948B-1728B52AA6E4}">
                <adec:decorative xmlns:adec="http://schemas.microsoft.com/office/drawing/2017/decorative" val="1"/>
              </a:ext>
            </a:extLst>
          </p:cNvPr>
          <p:cNvCxnSpPr>
            <a:cxnSpLocks/>
          </p:cNvCxnSpPr>
          <p:nvPr/>
        </p:nvCxnSpPr>
        <p:spPr>
          <a:xfrm>
            <a:off x="6600056" y="1233937"/>
            <a:ext cx="3960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4" name="Date Placeholder 3">
            <a:extLst>
              <a:ext uri="{FF2B5EF4-FFF2-40B4-BE49-F238E27FC236}">
                <a16:creationId xmlns:a16="http://schemas.microsoft.com/office/drawing/2014/main" id="{2FAC22D7-D1D6-D8DB-06A4-46EE3349040B}"/>
              </a:ext>
            </a:extLst>
          </p:cNvPr>
          <p:cNvSpPr>
            <a:spLocks noGrp="1"/>
          </p:cNvSpPr>
          <p:nvPr>
            <p:ph type="dt" sz="half" idx="14"/>
          </p:nvPr>
        </p:nvSpPr>
        <p:spPr/>
        <p:txBody>
          <a:bodyPr/>
          <a:lstStyle/>
          <a:p>
            <a:fld id="{FFF71782-49DF-4251-96C1-1ED1AEE07179}" type="datetime1">
              <a:rPr lang="fi-FI" smtClean="0"/>
              <a:t>25.3.2026</a:t>
            </a:fld>
            <a:endParaRPr lang="fi-FI"/>
          </a:p>
        </p:txBody>
      </p:sp>
      <p:sp>
        <p:nvSpPr>
          <p:cNvPr id="5" name="Footer Placeholder 4">
            <a:extLst>
              <a:ext uri="{FF2B5EF4-FFF2-40B4-BE49-F238E27FC236}">
                <a16:creationId xmlns:a16="http://schemas.microsoft.com/office/drawing/2014/main" id="{1A1A431B-3F31-0E0E-6255-138EC93AAE64}"/>
              </a:ext>
            </a:extLst>
          </p:cNvPr>
          <p:cNvSpPr>
            <a:spLocks noGrp="1"/>
          </p:cNvSpPr>
          <p:nvPr>
            <p:ph type="ftr" sz="quarter" idx="15"/>
          </p:nvPr>
        </p:nvSpPr>
        <p:spPr/>
        <p:txBody>
          <a:bodyPr/>
          <a:lstStyle/>
          <a:p>
            <a:endParaRPr lang="fi-FI"/>
          </a:p>
        </p:txBody>
      </p:sp>
      <p:sp>
        <p:nvSpPr>
          <p:cNvPr id="6" name="Slide Number Placeholder 5">
            <a:extLst>
              <a:ext uri="{FF2B5EF4-FFF2-40B4-BE49-F238E27FC236}">
                <a16:creationId xmlns:a16="http://schemas.microsoft.com/office/drawing/2014/main" id="{D5BEC0DB-FC2B-561F-42FF-3B0802FA5285}"/>
              </a:ext>
            </a:extLst>
          </p:cNvPr>
          <p:cNvSpPr>
            <a:spLocks noGrp="1"/>
          </p:cNvSpPr>
          <p:nvPr>
            <p:ph type="sldNum" sz="quarter" idx="16"/>
          </p:nvPr>
        </p:nvSpPr>
        <p:spPr/>
        <p:txBody>
          <a:bodyPr/>
          <a:lstStyle/>
          <a:p>
            <a:fld id="{D701140D-C14F-41CA-99FC-0EF83E8DA40A}" type="slidenum">
              <a:rPr lang="fi-FI" smtClean="0"/>
              <a:pPr/>
              <a:t>‹#›</a:t>
            </a:fld>
            <a:endParaRPr lang="fi-FI"/>
          </a:p>
        </p:txBody>
      </p:sp>
      <p:sp>
        <p:nvSpPr>
          <p:cNvPr id="9" name="Text Placeholder 4">
            <a:extLst>
              <a:ext uri="{FF2B5EF4-FFF2-40B4-BE49-F238E27FC236}">
                <a16:creationId xmlns:a16="http://schemas.microsoft.com/office/drawing/2014/main" id="{DA234B95-8F0F-4EC3-9F33-8DD846B5BE8C}"/>
              </a:ext>
            </a:extLst>
          </p:cNvPr>
          <p:cNvSpPr>
            <a:spLocks noGrp="1"/>
          </p:cNvSpPr>
          <p:nvPr>
            <p:ph type="body" sz="quarter" idx="17" hasCustomPrompt="1"/>
          </p:nvPr>
        </p:nvSpPr>
        <p:spPr>
          <a:xfrm>
            <a:off x="6600055" y="4869160"/>
            <a:ext cx="5183957" cy="276999"/>
          </a:xfrm>
        </p:spPr>
        <p:txBody>
          <a:bodyPr wrap="square">
            <a:spAutoFit/>
          </a:bodyPr>
          <a:lstStyle>
            <a:lvl1pPr marL="0" indent="0">
              <a:spcBef>
                <a:spcPts val="0"/>
              </a:spcBef>
              <a:buFontTx/>
              <a:buNone/>
              <a:defRPr sz="1800"/>
            </a:lvl1pPr>
            <a:lvl2pPr marL="0" indent="0">
              <a:spcBef>
                <a:spcPts val="0"/>
              </a:spcBef>
              <a:buFontTx/>
              <a:buNone/>
              <a:defRPr sz="1800"/>
            </a:lvl2pPr>
            <a:lvl3pPr marL="0" indent="0">
              <a:spcBef>
                <a:spcPts val="0"/>
              </a:spcBef>
              <a:buFontTx/>
              <a:buNone/>
              <a:defRPr sz="1800"/>
            </a:lvl3pPr>
            <a:lvl4pPr marL="0" indent="0">
              <a:spcBef>
                <a:spcPts val="0"/>
              </a:spcBef>
              <a:buFontTx/>
              <a:buNone/>
              <a:defRPr sz="1800"/>
            </a:lvl4pPr>
            <a:lvl5pPr marL="0" indent="0">
              <a:spcBef>
                <a:spcPts val="0"/>
              </a:spcBef>
              <a:buFontTx/>
              <a:buNone/>
              <a:defRPr sz="1800"/>
            </a:lvl5pPr>
            <a:lvl6pPr marL="0" indent="0">
              <a:spcBef>
                <a:spcPts val="0"/>
              </a:spcBef>
              <a:buFontTx/>
              <a:buNone/>
              <a:defRPr sz="1800"/>
            </a:lvl6pPr>
            <a:lvl7pPr marL="0" indent="0">
              <a:spcBef>
                <a:spcPts val="0"/>
              </a:spcBef>
              <a:buFontTx/>
              <a:buNone/>
              <a:defRPr sz="1800"/>
            </a:lvl7pPr>
            <a:lvl8pPr marL="0" indent="0">
              <a:spcBef>
                <a:spcPts val="0"/>
              </a:spcBef>
              <a:buFontTx/>
              <a:buNone/>
              <a:defRPr sz="1800"/>
            </a:lvl8pPr>
            <a:lvl9pPr marL="0" indent="0">
              <a:spcBef>
                <a:spcPts val="0"/>
              </a:spcBef>
              <a:buFontTx/>
              <a:buNone/>
              <a:defRPr sz="1800"/>
            </a:lvl9pPr>
          </a:lstStyle>
          <a:p>
            <a:pPr lvl="0"/>
            <a:r>
              <a:rPr lang="en-US"/>
              <a:t>Presenter Name / Date / Place</a:t>
            </a:r>
          </a:p>
        </p:txBody>
      </p:sp>
    </p:spTree>
    <p:extLst>
      <p:ext uri="{BB962C8B-B14F-4D97-AF65-F5344CB8AC3E}">
        <p14:creationId xmlns:p14="http://schemas.microsoft.com/office/powerpoint/2010/main" val="2679227945"/>
      </p:ext>
    </p:extLst>
  </p:cSld>
  <p:clrMapOvr>
    <a:masterClrMapping/>
  </p:clrMapOvr>
  <p:extLst>
    <p:ext uri="{DCECCB84-F9BA-43D5-87BE-67443E8EF086}">
      <p15:sldGuideLst xmlns:p15="http://schemas.microsoft.com/office/powerpoint/2012/main"/>
    </p:ext>
  </p:extLst>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preserve="1" userDrawn="1">
  <p:cSld name="Title Slide Picture Blue 2">
    <p:bg>
      <p:bgPr>
        <a:solidFill>
          <a:schemeClr val="accent3"/>
        </a:solidFill>
        <a:effectLst/>
      </p:bgPr>
    </p:bg>
    <p:spTree>
      <p:nvGrpSpPr>
        <p:cNvPr id="1" name=""/>
        <p:cNvGrpSpPr/>
        <p:nvPr/>
      </p:nvGrpSpPr>
      <p:grpSpPr>
        <a:xfrm>
          <a:off x="0" y="0"/>
          <a:ext cx="0" cy="0"/>
          <a:chOff x="0" y="0"/>
          <a:chExt cx="0" cy="0"/>
        </a:xfrm>
      </p:grpSpPr>
      <p:sp>
        <p:nvSpPr>
          <p:cNvPr id="7" name="Picture Placeholder 6">
            <a:extLst>
              <a:ext uri="{FF2B5EF4-FFF2-40B4-BE49-F238E27FC236}">
                <a16:creationId xmlns:a16="http://schemas.microsoft.com/office/drawing/2014/main" id="{16CACCF6-B7F1-B81D-EB1E-E2F15D53141E}"/>
              </a:ext>
              <a:ext uri="{C183D7F6-B498-43B3-948B-1728B52AA6E4}">
                <adec:decorative xmlns:adec="http://schemas.microsoft.com/office/drawing/2017/decorative" val="1"/>
              </a:ext>
            </a:extLst>
          </p:cNvPr>
          <p:cNvSpPr>
            <a:spLocks noGrp="1"/>
          </p:cNvSpPr>
          <p:nvPr>
            <p:ph type="pic" sz="quarter" idx="13" hasCustomPrompt="1"/>
          </p:nvPr>
        </p:nvSpPr>
        <p:spPr>
          <a:xfrm>
            <a:off x="1" y="3429000"/>
            <a:ext cx="6096000" cy="3429000"/>
          </a:xfrm>
          <a:solidFill>
            <a:schemeClr val="bg2"/>
          </a:solidFill>
        </p:spPr>
        <p:txBody>
          <a:bodyPr vert="horz" lIns="0" tIns="0" rIns="0" bIns="0" rtlCol="0" anchor="t" anchorCtr="0">
            <a:noAutofit/>
          </a:bodyPr>
          <a:lstStyle>
            <a:lvl1pPr>
              <a:defRPr lang="en-US" sz="1200" dirty="0"/>
            </a:lvl1pPr>
          </a:lstStyle>
          <a:p>
            <a:pPr marR="0" lvl="0" fontAlgn="auto">
              <a:spcBef>
                <a:spcPts val="0"/>
              </a:spcBef>
              <a:spcAft>
                <a:spcPts val="0"/>
              </a:spcAft>
              <a:buClrTx/>
              <a:buSzTx/>
              <a:tabLst/>
            </a:pPr>
            <a:r>
              <a:rPr lang="fi-FI" noProof="1"/>
              <a:t>Click icon to add image</a:t>
            </a:r>
            <a:br>
              <a:rPr lang="fi-FI" noProof="1"/>
            </a:br>
            <a:r>
              <a:rPr lang="fi-FI" noProof="1"/>
              <a:t>Fit the image to frame by choosing:</a:t>
            </a:r>
            <a:br>
              <a:rPr lang="fi-FI" noProof="1"/>
            </a:br>
            <a:r>
              <a:rPr lang="fi-FI" noProof="1"/>
              <a:t>crop&gt;fit / rajaa&gt;sovita</a:t>
            </a:r>
          </a:p>
          <a:p>
            <a:pPr marR="0" lvl="0" fontAlgn="auto">
              <a:spcBef>
                <a:spcPts val="0"/>
              </a:spcBef>
              <a:spcAft>
                <a:spcPts val="0"/>
              </a:spcAft>
              <a:buClrTx/>
              <a:buSzTx/>
              <a:tabLst/>
            </a:pPr>
            <a:endParaRPr lang="en-US"/>
          </a:p>
        </p:txBody>
      </p:sp>
      <p:sp>
        <p:nvSpPr>
          <p:cNvPr id="8" name="Rectangle 7">
            <a:extLst>
              <a:ext uri="{FF2B5EF4-FFF2-40B4-BE49-F238E27FC236}">
                <a16:creationId xmlns:a16="http://schemas.microsoft.com/office/drawing/2014/main" id="{D777C7DB-D21C-CF04-BEAE-6225DF214D55}"/>
              </a:ext>
              <a:ext uri="{C183D7F6-B498-43B3-948B-1728B52AA6E4}">
                <adec:decorative xmlns:adec="http://schemas.microsoft.com/office/drawing/2017/decorative" val="1"/>
              </a:ext>
            </a:extLst>
          </p:cNvPr>
          <p:cNvSpPr/>
          <p:nvPr/>
        </p:nvSpPr>
        <p:spPr>
          <a:xfrm>
            <a:off x="0" y="0"/>
            <a:ext cx="6096000" cy="3429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err="1">
              <a:solidFill>
                <a:schemeClr val="tx1"/>
              </a:solidFill>
              <a:latin typeface="+mj-lt"/>
            </a:endParaRPr>
          </a:p>
        </p:txBody>
      </p:sp>
      <p:sp>
        <p:nvSpPr>
          <p:cNvPr id="2" name="Title 1">
            <a:extLst>
              <a:ext uri="{FF2B5EF4-FFF2-40B4-BE49-F238E27FC236}">
                <a16:creationId xmlns:a16="http://schemas.microsoft.com/office/drawing/2014/main" id="{387275C4-164C-69B1-48F1-6ABBCFDD4649}"/>
              </a:ext>
            </a:extLst>
          </p:cNvPr>
          <p:cNvSpPr>
            <a:spLocks noGrp="1"/>
          </p:cNvSpPr>
          <p:nvPr>
            <p:ph type="ctrTitle" hasCustomPrompt="1"/>
          </p:nvPr>
        </p:nvSpPr>
        <p:spPr>
          <a:xfrm>
            <a:off x="6600676" y="1495871"/>
            <a:ext cx="5183337" cy="492443"/>
          </a:xfrm>
        </p:spPr>
        <p:txBody>
          <a:bodyPr wrap="square" anchor="b" anchorCtr="0">
            <a:spAutoFit/>
          </a:bodyPr>
          <a:lstStyle>
            <a:lvl1pPr algn="l">
              <a:lnSpc>
                <a:spcPct val="100000"/>
              </a:lnSpc>
              <a:defRPr sz="3200">
                <a:latin typeface="+mj-lt"/>
              </a:defRPr>
            </a:lvl1pPr>
          </a:lstStyle>
          <a:p>
            <a:r>
              <a:rPr lang="en-US"/>
              <a:t>Headline</a:t>
            </a:r>
            <a:endParaRPr lang="fi-FI"/>
          </a:p>
        </p:txBody>
      </p:sp>
      <p:sp>
        <p:nvSpPr>
          <p:cNvPr id="3" name="Subtitle 2">
            <a:extLst>
              <a:ext uri="{FF2B5EF4-FFF2-40B4-BE49-F238E27FC236}">
                <a16:creationId xmlns:a16="http://schemas.microsoft.com/office/drawing/2014/main" id="{1245A747-631B-1133-C63C-B48ADA15D1D3}"/>
              </a:ext>
            </a:extLst>
          </p:cNvPr>
          <p:cNvSpPr>
            <a:spLocks noGrp="1"/>
          </p:cNvSpPr>
          <p:nvPr>
            <p:ph type="subTitle" idx="1"/>
          </p:nvPr>
        </p:nvSpPr>
        <p:spPr>
          <a:xfrm>
            <a:off x="6600676" y="1988313"/>
            <a:ext cx="5183337" cy="984885"/>
          </a:xfrm>
        </p:spPr>
        <p:txBody>
          <a:bodyPr wrap="square">
            <a:spAutoFit/>
          </a:bodyPr>
          <a:lstStyle>
            <a:lvl1pPr marL="0" indent="0" algn="l">
              <a:lnSpc>
                <a:spcPct val="100000"/>
              </a:lnSpc>
              <a:spcBef>
                <a:spcPts val="0"/>
              </a:spcBef>
              <a:buNone/>
              <a:defRPr sz="3200">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fi-FI"/>
          </a:p>
        </p:txBody>
      </p:sp>
      <p:sp>
        <p:nvSpPr>
          <p:cNvPr id="11" name="Freeform 5">
            <a:extLst>
              <a:ext uri="{FF2B5EF4-FFF2-40B4-BE49-F238E27FC236}">
                <a16:creationId xmlns:a16="http://schemas.microsoft.com/office/drawing/2014/main" id="{B048024D-E928-1A47-E81D-E73CEDEC703F}"/>
              </a:ext>
              <a:ext uri="{C183D7F6-B498-43B3-948B-1728B52AA6E4}">
                <adec:decorative xmlns:adec="http://schemas.microsoft.com/office/drawing/2017/decorative" val="1"/>
              </a:ext>
            </a:extLst>
          </p:cNvPr>
          <p:cNvSpPr>
            <a:spLocks noChangeAspect="1" noEditPoints="1"/>
          </p:cNvSpPr>
          <p:nvPr/>
        </p:nvSpPr>
        <p:spPr bwMode="auto">
          <a:xfrm>
            <a:off x="407988" y="432000"/>
            <a:ext cx="2650987" cy="576000"/>
          </a:xfrm>
          <a:custGeom>
            <a:avLst/>
            <a:gdLst>
              <a:gd name="T0" fmla="*/ 1856 w 4584"/>
              <a:gd name="T1" fmla="*/ 150 h 996"/>
              <a:gd name="T2" fmla="*/ 1926 w 4584"/>
              <a:gd name="T3" fmla="*/ 74 h 996"/>
              <a:gd name="T4" fmla="*/ 1862 w 4584"/>
              <a:gd name="T5" fmla="*/ 198 h 996"/>
              <a:gd name="T6" fmla="*/ 2091 w 4584"/>
              <a:gd name="T7" fmla="*/ 109 h 996"/>
              <a:gd name="T8" fmla="*/ 2346 w 4584"/>
              <a:gd name="T9" fmla="*/ 79 h 996"/>
              <a:gd name="T10" fmla="*/ 2341 w 4584"/>
              <a:gd name="T11" fmla="*/ 150 h 996"/>
              <a:gd name="T12" fmla="*/ 2584 w 4584"/>
              <a:gd name="T13" fmla="*/ 274 h 996"/>
              <a:gd name="T14" fmla="*/ 2883 w 4584"/>
              <a:gd name="T15" fmla="*/ 0 h 996"/>
              <a:gd name="T16" fmla="*/ 2966 w 4584"/>
              <a:gd name="T17" fmla="*/ 88 h 996"/>
              <a:gd name="T18" fmla="*/ 3031 w 4584"/>
              <a:gd name="T19" fmla="*/ 214 h 996"/>
              <a:gd name="T20" fmla="*/ 3010 w 4584"/>
              <a:gd name="T21" fmla="*/ 212 h 996"/>
              <a:gd name="T22" fmla="*/ 3283 w 4584"/>
              <a:gd name="T23" fmla="*/ 239 h 996"/>
              <a:gd name="T24" fmla="*/ 3261 w 4584"/>
              <a:gd name="T25" fmla="*/ 135 h 996"/>
              <a:gd name="T26" fmla="*/ 3397 w 4584"/>
              <a:gd name="T27" fmla="*/ 34 h 996"/>
              <a:gd name="T28" fmla="*/ 3589 w 4584"/>
              <a:gd name="T29" fmla="*/ 199 h 996"/>
              <a:gd name="T30" fmla="*/ 3538 w 4584"/>
              <a:gd name="T31" fmla="*/ 193 h 996"/>
              <a:gd name="T32" fmla="*/ 3580 w 4584"/>
              <a:gd name="T33" fmla="*/ 106 h 996"/>
              <a:gd name="T34" fmla="*/ 3779 w 4584"/>
              <a:gd name="T35" fmla="*/ 244 h 996"/>
              <a:gd name="T36" fmla="*/ 3908 w 4584"/>
              <a:gd name="T37" fmla="*/ 148 h 996"/>
              <a:gd name="T38" fmla="*/ 3821 w 4584"/>
              <a:gd name="T39" fmla="*/ 107 h 996"/>
              <a:gd name="T40" fmla="*/ 1828 w 4584"/>
              <a:gd name="T41" fmla="*/ 916 h 996"/>
              <a:gd name="T42" fmla="*/ 1868 w 4584"/>
              <a:gd name="T43" fmla="*/ 803 h 996"/>
              <a:gd name="T44" fmla="*/ 1905 w 4584"/>
              <a:gd name="T45" fmla="*/ 896 h 996"/>
              <a:gd name="T46" fmla="*/ 2193 w 4584"/>
              <a:gd name="T47" fmla="*/ 891 h 996"/>
              <a:gd name="T48" fmla="*/ 2220 w 4584"/>
              <a:gd name="T49" fmla="*/ 816 h 996"/>
              <a:gd name="T50" fmla="*/ 2340 w 4584"/>
              <a:gd name="T51" fmla="*/ 927 h 996"/>
              <a:gd name="T52" fmla="*/ 2271 w 4584"/>
              <a:gd name="T53" fmla="*/ 868 h 996"/>
              <a:gd name="T54" fmla="*/ 2506 w 4584"/>
              <a:gd name="T55" fmla="*/ 882 h 996"/>
              <a:gd name="T56" fmla="*/ 2823 w 4584"/>
              <a:gd name="T57" fmla="*/ 753 h 996"/>
              <a:gd name="T58" fmla="*/ 2952 w 4584"/>
              <a:gd name="T59" fmla="*/ 726 h 996"/>
              <a:gd name="T60" fmla="*/ 3233 w 4584"/>
              <a:gd name="T61" fmla="*/ 913 h 996"/>
              <a:gd name="T62" fmla="*/ 3254 w 4584"/>
              <a:gd name="T63" fmla="*/ 854 h 996"/>
              <a:gd name="T64" fmla="*/ 3313 w 4584"/>
              <a:gd name="T65" fmla="*/ 793 h 996"/>
              <a:gd name="T66" fmla="*/ 3644 w 4584"/>
              <a:gd name="T67" fmla="*/ 802 h 996"/>
              <a:gd name="T68" fmla="*/ 3627 w 4584"/>
              <a:gd name="T69" fmla="*/ 933 h 996"/>
              <a:gd name="T70" fmla="*/ 3553 w 4584"/>
              <a:gd name="T71" fmla="*/ 839 h 996"/>
              <a:gd name="T72" fmla="*/ 3726 w 4584"/>
              <a:gd name="T73" fmla="*/ 696 h 996"/>
              <a:gd name="T74" fmla="*/ 3850 w 4584"/>
              <a:gd name="T75" fmla="*/ 926 h 996"/>
              <a:gd name="T76" fmla="*/ 3980 w 4584"/>
              <a:gd name="T77" fmla="*/ 996 h 996"/>
              <a:gd name="T78" fmla="*/ 1914 w 4584"/>
              <a:gd name="T79" fmla="*/ 481 h 996"/>
              <a:gd name="T80" fmla="*/ 1963 w 4584"/>
              <a:gd name="T81" fmla="*/ 436 h 996"/>
              <a:gd name="T82" fmla="*/ 1873 w 4584"/>
              <a:gd name="T83" fmla="*/ 556 h 996"/>
              <a:gd name="T84" fmla="*/ 2197 w 4584"/>
              <a:gd name="T85" fmla="*/ 413 h 996"/>
              <a:gd name="T86" fmla="*/ 2378 w 4584"/>
              <a:gd name="T87" fmla="*/ 449 h 996"/>
              <a:gd name="T88" fmla="*/ 2327 w 4584"/>
              <a:gd name="T89" fmla="*/ 457 h 996"/>
              <a:gd name="T90" fmla="*/ 2668 w 4584"/>
              <a:gd name="T91" fmla="*/ 587 h 996"/>
              <a:gd name="T92" fmla="*/ 2785 w 4584"/>
              <a:gd name="T93" fmla="*/ 413 h 996"/>
              <a:gd name="T94" fmla="*/ 2840 w 4584"/>
              <a:gd name="T95" fmla="*/ 466 h 996"/>
              <a:gd name="T96" fmla="*/ 3340 w 4584"/>
              <a:gd name="T97" fmla="*/ 593 h 996"/>
              <a:gd name="T98" fmla="*/ 3412 w 4584"/>
              <a:gd name="T99" fmla="*/ 456 h 996"/>
              <a:gd name="T100" fmla="*/ 3375 w 4584"/>
              <a:gd name="T101" fmla="*/ 483 h 996"/>
              <a:gd name="T102" fmla="*/ 3508 w 4584"/>
              <a:gd name="T103" fmla="*/ 475 h 996"/>
              <a:gd name="T104" fmla="*/ 3735 w 4584"/>
              <a:gd name="T105" fmla="*/ 559 h 996"/>
              <a:gd name="T106" fmla="*/ 3673 w 4584"/>
              <a:gd name="T107" fmla="*/ 523 h 996"/>
              <a:gd name="T108" fmla="*/ 3797 w 4584"/>
              <a:gd name="T109" fmla="*/ 390 h 996"/>
              <a:gd name="T110" fmla="*/ 3950 w 4584"/>
              <a:gd name="T111" fmla="*/ 551 h 996"/>
              <a:gd name="T112" fmla="*/ 3976 w 4584"/>
              <a:gd name="T113" fmla="*/ 483 h 996"/>
              <a:gd name="T114" fmla="*/ 4063 w 4584"/>
              <a:gd name="T115" fmla="*/ 557 h 996"/>
              <a:gd name="T116" fmla="*/ 4023 w 4584"/>
              <a:gd name="T117" fmla="*/ 483 h 996"/>
              <a:gd name="T118" fmla="*/ 4319 w 4584"/>
              <a:gd name="T119" fmla="*/ 576 h 996"/>
              <a:gd name="T120" fmla="*/ 4457 w 4584"/>
              <a:gd name="T121" fmla="*/ 514 h 996"/>
              <a:gd name="T122" fmla="*/ 4395 w 4584"/>
              <a:gd name="T123" fmla="*/ 453 h 996"/>
              <a:gd name="T124" fmla="*/ 4474 w 4584"/>
              <a:gd name="T125" fmla="*/ 413 h 9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4584" h="996">
                <a:moveTo>
                  <a:pt x="1232" y="330"/>
                </a:moveTo>
                <a:lnTo>
                  <a:pt x="1178" y="648"/>
                </a:lnTo>
                <a:lnTo>
                  <a:pt x="1055" y="648"/>
                </a:lnTo>
                <a:lnTo>
                  <a:pt x="1010" y="330"/>
                </a:lnTo>
                <a:lnTo>
                  <a:pt x="1010" y="12"/>
                </a:lnTo>
                <a:lnTo>
                  <a:pt x="1232" y="12"/>
                </a:lnTo>
                <a:lnTo>
                  <a:pt x="1232" y="330"/>
                </a:lnTo>
                <a:close/>
                <a:moveTo>
                  <a:pt x="1623" y="249"/>
                </a:moveTo>
                <a:lnTo>
                  <a:pt x="1569" y="249"/>
                </a:lnTo>
                <a:lnTo>
                  <a:pt x="1651" y="13"/>
                </a:lnTo>
                <a:lnTo>
                  <a:pt x="1715" y="13"/>
                </a:lnTo>
                <a:lnTo>
                  <a:pt x="1797" y="249"/>
                </a:lnTo>
                <a:lnTo>
                  <a:pt x="1743" y="249"/>
                </a:lnTo>
                <a:lnTo>
                  <a:pt x="1726" y="195"/>
                </a:lnTo>
                <a:lnTo>
                  <a:pt x="1641" y="195"/>
                </a:lnTo>
                <a:lnTo>
                  <a:pt x="1623" y="249"/>
                </a:lnTo>
                <a:close/>
                <a:moveTo>
                  <a:pt x="1653" y="156"/>
                </a:moveTo>
                <a:lnTo>
                  <a:pt x="1713" y="156"/>
                </a:lnTo>
                <a:lnTo>
                  <a:pt x="1684" y="67"/>
                </a:lnTo>
                <a:lnTo>
                  <a:pt x="1653" y="156"/>
                </a:lnTo>
                <a:close/>
                <a:moveTo>
                  <a:pt x="1874" y="252"/>
                </a:moveTo>
                <a:lnTo>
                  <a:pt x="1867" y="252"/>
                </a:lnTo>
                <a:lnTo>
                  <a:pt x="1861" y="252"/>
                </a:lnTo>
                <a:lnTo>
                  <a:pt x="1856" y="251"/>
                </a:lnTo>
                <a:lnTo>
                  <a:pt x="1850" y="249"/>
                </a:lnTo>
                <a:lnTo>
                  <a:pt x="1845" y="247"/>
                </a:lnTo>
                <a:lnTo>
                  <a:pt x="1840" y="245"/>
                </a:lnTo>
                <a:lnTo>
                  <a:pt x="1836" y="242"/>
                </a:lnTo>
                <a:lnTo>
                  <a:pt x="1832" y="239"/>
                </a:lnTo>
                <a:lnTo>
                  <a:pt x="1828" y="236"/>
                </a:lnTo>
                <a:lnTo>
                  <a:pt x="1824" y="232"/>
                </a:lnTo>
                <a:lnTo>
                  <a:pt x="1821" y="227"/>
                </a:lnTo>
                <a:lnTo>
                  <a:pt x="1820" y="225"/>
                </a:lnTo>
                <a:lnTo>
                  <a:pt x="1819" y="223"/>
                </a:lnTo>
                <a:lnTo>
                  <a:pt x="1817" y="218"/>
                </a:lnTo>
                <a:lnTo>
                  <a:pt x="1816" y="212"/>
                </a:lnTo>
                <a:lnTo>
                  <a:pt x="1815" y="206"/>
                </a:lnTo>
                <a:lnTo>
                  <a:pt x="1815" y="200"/>
                </a:lnTo>
                <a:lnTo>
                  <a:pt x="1815" y="190"/>
                </a:lnTo>
                <a:lnTo>
                  <a:pt x="1817" y="182"/>
                </a:lnTo>
                <a:lnTo>
                  <a:pt x="1818" y="178"/>
                </a:lnTo>
                <a:lnTo>
                  <a:pt x="1820" y="175"/>
                </a:lnTo>
                <a:lnTo>
                  <a:pt x="1824" y="169"/>
                </a:lnTo>
                <a:lnTo>
                  <a:pt x="1827" y="166"/>
                </a:lnTo>
                <a:lnTo>
                  <a:pt x="1829" y="163"/>
                </a:lnTo>
                <a:lnTo>
                  <a:pt x="1832" y="161"/>
                </a:lnTo>
                <a:lnTo>
                  <a:pt x="1835" y="159"/>
                </a:lnTo>
                <a:lnTo>
                  <a:pt x="1838" y="157"/>
                </a:lnTo>
                <a:lnTo>
                  <a:pt x="1841" y="155"/>
                </a:lnTo>
                <a:lnTo>
                  <a:pt x="1845" y="154"/>
                </a:lnTo>
                <a:lnTo>
                  <a:pt x="1849" y="152"/>
                </a:lnTo>
                <a:lnTo>
                  <a:pt x="1856" y="150"/>
                </a:lnTo>
                <a:lnTo>
                  <a:pt x="1864" y="148"/>
                </a:lnTo>
                <a:lnTo>
                  <a:pt x="1873" y="146"/>
                </a:lnTo>
                <a:lnTo>
                  <a:pt x="1881" y="145"/>
                </a:lnTo>
                <a:lnTo>
                  <a:pt x="1901" y="143"/>
                </a:lnTo>
                <a:lnTo>
                  <a:pt x="1908" y="142"/>
                </a:lnTo>
                <a:lnTo>
                  <a:pt x="1914" y="140"/>
                </a:lnTo>
                <a:lnTo>
                  <a:pt x="1918" y="139"/>
                </a:lnTo>
                <a:lnTo>
                  <a:pt x="1920" y="138"/>
                </a:lnTo>
                <a:lnTo>
                  <a:pt x="1922" y="136"/>
                </a:lnTo>
                <a:lnTo>
                  <a:pt x="1923" y="135"/>
                </a:lnTo>
                <a:lnTo>
                  <a:pt x="1923" y="133"/>
                </a:lnTo>
                <a:lnTo>
                  <a:pt x="1924" y="131"/>
                </a:lnTo>
                <a:lnTo>
                  <a:pt x="1924" y="129"/>
                </a:lnTo>
                <a:lnTo>
                  <a:pt x="1924" y="124"/>
                </a:lnTo>
                <a:lnTo>
                  <a:pt x="1922" y="119"/>
                </a:lnTo>
                <a:lnTo>
                  <a:pt x="1921" y="117"/>
                </a:lnTo>
                <a:lnTo>
                  <a:pt x="1920" y="115"/>
                </a:lnTo>
                <a:lnTo>
                  <a:pt x="1919" y="113"/>
                </a:lnTo>
                <a:lnTo>
                  <a:pt x="1917" y="112"/>
                </a:lnTo>
                <a:lnTo>
                  <a:pt x="1913" y="109"/>
                </a:lnTo>
                <a:lnTo>
                  <a:pt x="1909" y="107"/>
                </a:lnTo>
                <a:lnTo>
                  <a:pt x="1904" y="106"/>
                </a:lnTo>
                <a:lnTo>
                  <a:pt x="1898" y="106"/>
                </a:lnTo>
                <a:lnTo>
                  <a:pt x="1892" y="106"/>
                </a:lnTo>
                <a:lnTo>
                  <a:pt x="1886" y="107"/>
                </a:lnTo>
                <a:lnTo>
                  <a:pt x="1881" y="109"/>
                </a:lnTo>
                <a:lnTo>
                  <a:pt x="1877" y="112"/>
                </a:lnTo>
                <a:lnTo>
                  <a:pt x="1873" y="115"/>
                </a:lnTo>
                <a:lnTo>
                  <a:pt x="1870" y="118"/>
                </a:lnTo>
                <a:lnTo>
                  <a:pt x="1868" y="122"/>
                </a:lnTo>
                <a:lnTo>
                  <a:pt x="1867" y="124"/>
                </a:lnTo>
                <a:lnTo>
                  <a:pt x="1866" y="126"/>
                </a:lnTo>
                <a:lnTo>
                  <a:pt x="1821" y="123"/>
                </a:lnTo>
                <a:lnTo>
                  <a:pt x="1823" y="117"/>
                </a:lnTo>
                <a:lnTo>
                  <a:pt x="1825" y="111"/>
                </a:lnTo>
                <a:lnTo>
                  <a:pt x="1827" y="106"/>
                </a:lnTo>
                <a:lnTo>
                  <a:pt x="1830" y="101"/>
                </a:lnTo>
                <a:lnTo>
                  <a:pt x="1833" y="96"/>
                </a:lnTo>
                <a:lnTo>
                  <a:pt x="1837" y="92"/>
                </a:lnTo>
                <a:lnTo>
                  <a:pt x="1841" y="88"/>
                </a:lnTo>
                <a:lnTo>
                  <a:pt x="1846" y="84"/>
                </a:lnTo>
                <a:lnTo>
                  <a:pt x="1851" y="81"/>
                </a:lnTo>
                <a:lnTo>
                  <a:pt x="1857" y="78"/>
                </a:lnTo>
                <a:lnTo>
                  <a:pt x="1863" y="76"/>
                </a:lnTo>
                <a:lnTo>
                  <a:pt x="1869" y="74"/>
                </a:lnTo>
                <a:lnTo>
                  <a:pt x="1876" y="72"/>
                </a:lnTo>
                <a:lnTo>
                  <a:pt x="1883" y="71"/>
                </a:lnTo>
                <a:lnTo>
                  <a:pt x="1890" y="70"/>
                </a:lnTo>
                <a:lnTo>
                  <a:pt x="1898" y="70"/>
                </a:lnTo>
                <a:lnTo>
                  <a:pt x="1908" y="70"/>
                </a:lnTo>
                <a:lnTo>
                  <a:pt x="1917" y="72"/>
                </a:lnTo>
                <a:lnTo>
                  <a:pt x="1926" y="74"/>
                </a:lnTo>
                <a:lnTo>
                  <a:pt x="1935" y="76"/>
                </a:lnTo>
                <a:lnTo>
                  <a:pt x="1943" y="80"/>
                </a:lnTo>
                <a:lnTo>
                  <a:pt x="1947" y="82"/>
                </a:lnTo>
                <a:lnTo>
                  <a:pt x="1950" y="84"/>
                </a:lnTo>
                <a:lnTo>
                  <a:pt x="1957" y="90"/>
                </a:lnTo>
                <a:lnTo>
                  <a:pt x="1963" y="96"/>
                </a:lnTo>
                <a:lnTo>
                  <a:pt x="1965" y="99"/>
                </a:lnTo>
                <a:lnTo>
                  <a:pt x="1967" y="103"/>
                </a:lnTo>
                <a:lnTo>
                  <a:pt x="1969" y="107"/>
                </a:lnTo>
                <a:lnTo>
                  <a:pt x="1970" y="111"/>
                </a:lnTo>
                <a:lnTo>
                  <a:pt x="1972" y="115"/>
                </a:lnTo>
                <a:lnTo>
                  <a:pt x="1972" y="120"/>
                </a:lnTo>
                <a:lnTo>
                  <a:pt x="1973" y="125"/>
                </a:lnTo>
                <a:lnTo>
                  <a:pt x="1973" y="130"/>
                </a:lnTo>
                <a:lnTo>
                  <a:pt x="1973" y="249"/>
                </a:lnTo>
                <a:lnTo>
                  <a:pt x="1927" y="249"/>
                </a:lnTo>
                <a:lnTo>
                  <a:pt x="1927" y="225"/>
                </a:lnTo>
                <a:lnTo>
                  <a:pt x="1922" y="230"/>
                </a:lnTo>
                <a:lnTo>
                  <a:pt x="1917" y="236"/>
                </a:lnTo>
                <a:lnTo>
                  <a:pt x="1912" y="241"/>
                </a:lnTo>
                <a:lnTo>
                  <a:pt x="1906" y="245"/>
                </a:lnTo>
                <a:lnTo>
                  <a:pt x="1899" y="248"/>
                </a:lnTo>
                <a:lnTo>
                  <a:pt x="1891" y="250"/>
                </a:lnTo>
                <a:lnTo>
                  <a:pt x="1887" y="251"/>
                </a:lnTo>
                <a:lnTo>
                  <a:pt x="1883" y="252"/>
                </a:lnTo>
                <a:lnTo>
                  <a:pt x="1874" y="252"/>
                </a:lnTo>
                <a:close/>
                <a:moveTo>
                  <a:pt x="1888" y="219"/>
                </a:moveTo>
                <a:lnTo>
                  <a:pt x="1895" y="218"/>
                </a:lnTo>
                <a:lnTo>
                  <a:pt x="1902" y="216"/>
                </a:lnTo>
                <a:lnTo>
                  <a:pt x="1905" y="215"/>
                </a:lnTo>
                <a:lnTo>
                  <a:pt x="1908" y="213"/>
                </a:lnTo>
                <a:lnTo>
                  <a:pt x="1914" y="209"/>
                </a:lnTo>
                <a:lnTo>
                  <a:pt x="1916" y="207"/>
                </a:lnTo>
                <a:lnTo>
                  <a:pt x="1919" y="204"/>
                </a:lnTo>
                <a:lnTo>
                  <a:pt x="1922" y="199"/>
                </a:lnTo>
                <a:lnTo>
                  <a:pt x="1924" y="193"/>
                </a:lnTo>
                <a:lnTo>
                  <a:pt x="1924" y="189"/>
                </a:lnTo>
                <a:lnTo>
                  <a:pt x="1924" y="186"/>
                </a:lnTo>
                <a:lnTo>
                  <a:pt x="1924" y="167"/>
                </a:lnTo>
                <a:lnTo>
                  <a:pt x="1921" y="169"/>
                </a:lnTo>
                <a:lnTo>
                  <a:pt x="1915" y="171"/>
                </a:lnTo>
                <a:lnTo>
                  <a:pt x="1903" y="173"/>
                </a:lnTo>
                <a:lnTo>
                  <a:pt x="1890" y="175"/>
                </a:lnTo>
                <a:lnTo>
                  <a:pt x="1884" y="176"/>
                </a:lnTo>
                <a:lnTo>
                  <a:pt x="1879" y="178"/>
                </a:lnTo>
                <a:lnTo>
                  <a:pt x="1874" y="180"/>
                </a:lnTo>
                <a:lnTo>
                  <a:pt x="1870" y="182"/>
                </a:lnTo>
                <a:lnTo>
                  <a:pt x="1866" y="185"/>
                </a:lnTo>
                <a:lnTo>
                  <a:pt x="1864" y="189"/>
                </a:lnTo>
                <a:lnTo>
                  <a:pt x="1863" y="191"/>
                </a:lnTo>
                <a:lnTo>
                  <a:pt x="1862" y="193"/>
                </a:lnTo>
                <a:lnTo>
                  <a:pt x="1862" y="198"/>
                </a:lnTo>
                <a:lnTo>
                  <a:pt x="1862" y="203"/>
                </a:lnTo>
                <a:lnTo>
                  <a:pt x="1863" y="207"/>
                </a:lnTo>
                <a:lnTo>
                  <a:pt x="1865" y="209"/>
                </a:lnTo>
                <a:lnTo>
                  <a:pt x="1866" y="211"/>
                </a:lnTo>
                <a:lnTo>
                  <a:pt x="1869" y="213"/>
                </a:lnTo>
                <a:lnTo>
                  <a:pt x="1873" y="216"/>
                </a:lnTo>
                <a:lnTo>
                  <a:pt x="1875" y="217"/>
                </a:lnTo>
                <a:lnTo>
                  <a:pt x="1877" y="217"/>
                </a:lnTo>
                <a:lnTo>
                  <a:pt x="1882" y="218"/>
                </a:lnTo>
                <a:lnTo>
                  <a:pt x="1888" y="219"/>
                </a:lnTo>
                <a:close/>
                <a:moveTo>
                  <a:pt x="2063" y="249"/>
                </a:moveTo>
                <a:lnTo>
                  <a:pt x="2013" y="249"/>
                </a:lnTo>
                <a:lnTo>
                  <a:pt x="2013" y="13"/>
                </a:lnTo>
                <a:lnTo>
                  <a:pt x="2063" y="13"/>
                </a:lnTo>
                <a:lnTo>
                  <a:pt x="2063" y="249"/>
                </a:lnTo>
                <a:close/>
                <a:moveTo>
                  <a:pt x="2197" y="72"/>
                </a:moveTo>
                <a:lnTo>
                  <a:pt x="2197" y="109"/>
                </a:lnTo>
                <a:lnTo>
                  <a:pt x="2164" y="109"/>
                </a:lnTo>
                <a:lnTo>
                  <a:pt x="2164" y="195"/>
                </a:lnTo>
                <a:lnTo>
                  <a:pt x="2164" y="199"/>
                </a:lnTo>
                <a:lnTo>
                  <a:pt x="2165" y="203"/>
                </a:lnTo>
                <a:lnTo>
                  <a:pt x="2166" y="205"/>
                </a:lnTo>
                <a:lnTo>
                  <a:pt x="2167" y="206"/>
                </a:lnTo>
                <a:lnTo>
                  <a:pt x="2169" y="208"/>
                </a:lnTo>
                <a:lnTo>
                  <a:pt x="2171" y="210"/>
                </a:lnTo>
                <a:lnTo>
                  <a:pt x="2174" y="211"/>
                </a:lnTo>
                <a:lnTo>
                  <a:pt x="2177" y="212"/>
                </a:lnTo>
                <a:lnTo>
                  <a:pt x="2181" y="212"/>
                </a:lnTo>
                <a:lnTo>
                  <a:pt x="2188" y="211"/>
                </a:lnTo>
                <a:lnTo>
                  <a:pt x="2193" y="210"/>
                </a:lnTo>
                <a:lnTo>
                  <a:pt x="2201" y="247"/>
                </a:lnTo>
                <a:lnTo>
                  <a:pt x="2190" y="250"/>
                </a:lnTo>
                <a:lnTo>
                  <a:pt x="2183" y="251"/>
                </a:lnTo>
                <a:lnTo>
                  <a:pt x="2174" y="252"/>
                </a:lnTo>
                <a:lnTo>
                  <a:pt x="2168" y="252"/>
                </a:lnTo>
                <a:lnTo>
                  <a:pt x="2161" y="251"/>
                </a:lnTo>
                <a:lnTo>
                  <a:pt x="2156" y="250"/>
                </a:lnTo>
                <a:lnTo>
                  <a:pt x="2150" y="249"/>
                </a:lnTo>
                <a:lnTo>
                  <a:pt x="2145" y="248"/>
                </a:lnTo>
                <a:lnTo>
                  <a:pt x="2140" y="245"/>
                </a:lnTo>
                <a:lnTo>
                  <a:pt x="2135" y="243"/>
                </a:lnTo>
                <a:lnTo>
                  <a:pt x="2131" y="240"/>
                </a:lnTo>
                <a:lnTo>
                  <a:pt x="2127" y="237"/>
                </a:lnTo>
                <a:lnTo>
                  <a:pt x="2124" y="233"/>
                </a:lnTo>
                <a:lnTo>
                  <a:pt x="2121" y="229"/>
                </a:lnTo>
                <a:lnTo>
                  <a:pt x="2119" y="224"/>
                </a:lnTo>
                <a:lnTo>
                  <a:pt x="2117" y="219"/>
                </a:lnTo>
                <a:lnTo>
                  <a:pt x="2116" y="213"/>
                </a:lnTo>
                <a:lnTo>
                  <a:pt x="2115" y="208"/>
                </a:lnTo>
                <a:lnTo>
                  <a:pt x="2115" y="201"/>
                </a:lnTo>
                <a:lnTo>
                  <a:pt x="2115" y="109"/>
                </a:lnTo>
                <a:lnTo>
                  <a:pt x="2091" y="109"/>
                </a:lnTo>
                <a:lnTo>
                  <a:pt x="2091" y="72"/>
                </a:lnTo>
                <a:lnTo>
                  <a:pt x="2115" y="72"/>
                </a:lnTo>
                <a:lnTo>
                  <a:pt x="2115" y="30"/>
                </a:lnTo>
                <a:lnTo>
                  <a:pt x="2164" y="30"/>
                </a:lnTo>
                <a:lnTo>
                  <a:pt x="2164" y="72"/>
                </a:lnTo>
                <a:lnTo>
                  <a:pt x="2197" y="72"/>
                </a:lnTo>
                <a:close/>
                <a:moveTo>
                  <a:pt x="2304" y="253"/>
                </a:moveTo>
                <a:lnTo>
                  <a:pt x="2291" y="252"/>
                </a:lnTo>
                <a:lnTo>
                  <a:pt x="2285" y="251"/>
                </a:lnTo>
                <a:lnTo>
                  <a:pt x="2279" y="250"/>
                </a:lnTo>
                <a:lnTo>
                  <a:pt x="2268" y="246"/>
                </a:lnTo>
                <a:lnTo>
                  <a:pt x="2263" y="244"/>
                </a:lnTo>
                <a:lnTo>
                  <a:pt x="2258" y="241"/>
                </a:lnTo>
                <a:lnTo>
                  <a:pt x="2249" y="235"/>
                </a:lnTo>
                <a:lnTo>
                  <a:pt x="2245" y="231"/>
                </a:lnTo>
                <a:lnTo>
                  <a:pt x="2241" y="227"/>
                </a:lnTo>
                <a:lnTo>
                  <a:pt x="2234" y="219"/>
                </a:lnTo>
                <a:lnTo>
                  <a:pt x="2231" y="214"/>
                </a:lnTo>
                <a:lnTo>
                  <a:pt x="2228" y="209"/>
                </a:lnTo>
                <a:lnTo>
                  <a:pt x="2223" y="198"/>
                </a:lnTo>
                <a:lnTo>
                  <a:pt x="2221" y="193"/>
                </a:lnTo>
                <a:lnTo>
                  <a:pt x="2220" y="187"/>
                </a:lnTo>
                <a:lnTo>
                  <a:pt x="2219" y="181"/>
                </a:lnTo>
                <a:lnTo>
                  <a:pt x="2218" y="175"/>
                </a:lnTo>
                <a:lnTo>
                  <a:pt x="2218" y="168"/>
                </a:lnTo>
                <a:lnTo>
                  <a:pt x="2217" y="161"/>
                </a:lnTo>
                <a:lnTo>
                  <a:pt x="2218" y="155"/>
                </a:lnTo>
                <a:lnTo>
                  <a:pt x="2218" y="148"/>
                </a:lnTo>
                <a:lnTo>
                  <a:pt x="2219" y="142"/>
                </a:lnTo>
                <a:lnTo>
                  <a:pt x="2220" y="136"/>
                </a:lnTo>
                <a:lnTo>
                  <a:pt x="2223" y="124"/>
                </a:lnTo>
                <a:lnTo>
                  <a:pt x="2225" y="119"/>
                </a:lnTo>
                <a:lnTo>
                  <a:pt x="2228" y="114"/>
                </a:lnTo>
                <a:lnTo>
                  <a:pt x="2234" y="104"/>
                </a:lnTo>
                <a:lnTo>
                  <a:pt x="2237" y="99"/>
                </a:lnTo>
                <a:lnTo>
                  <a:pt x="2241" y="95"/>
                </a:lnTo>
                <a:lnTo>
                  <a:pt x="2245" y="91"/>
                </a:lnTo>
                <a:lnTo>
                  <a:pt x="2249" y="88"/>
                </a:lnTo>
                <a:lnTo>
                  <a:pt x="2253" y="85"/>
                </a:lnTo>
                <a:lnTo>
                  <a:pt x="2258" y="82"/>
                </a:lnTo>
                <a:lnTo>
                  <a:pt x="2263" y="79"/>
                </a:lnTo>
                <a:lnTo>
                  <a:pt x="2268" y="77"/>
                </a:lnTo>
                <a:lnTo>
                  <a:pt x="2274" y="75"/>
                </a:lnTo>
                <a:lnTo>
                  <a:pt x="2279" y="73"/>
                </a:lnTo>
                <a:lnTo>
                  <a:pt x="2285" y="72"/>
                </a:lnTo>
                <a:lnTo>
                  <a:pt x="2291" y="71"/>
                </a:lnTo>
                <a:lnTo>
                  <a:pt x="2304" y="70"/>
                </a:lnTo>
                <a:lnTo>
                  <a:pt x="2317" y="71"/>
                </a:lnTo>
                <a:lnTo>
                  <a:pt x="2323" y="72"/>
                </a:lnTo>
                <a:lnTo>
                  <a:pt x="2329" y="73"/>
                </a:lnTo>
                <a:lnTo>
                  <a:pt x="2340" y="77"/>
                </a:lnTo>
                <a:lnTo>
                  <a:pt x="2346" y="79"/>
                </a:lnTo>
                <a:lnTo>
                  <a:pt x="2351" y="82"/>
                </a:lnTo>
                <a:lnTo>
                  <a:pt x="2360" y="88"/>
                </a:lnTo>
                <a:lnTo>
                  <a:pt x="2364" y="91"/>
                </a:lnTo>
                <a:lnTo>
                  <a:pt x="2368" y="95"/>
                </a:lnTo>
                <a:lnTo>
                  <a:pt x="2375" y="104"/>
                </a:lnTo>
                <a:lnTo>
                  <a:pt x="2378" y="109"/>
                </a:lnTo>
                <a:lnTo>
                  <a:pt x="2381" y="114"/>
                </a:lnTo>
                <a:lnTo>
                  <a:pt x="2385" y="124"/>
                </a:lnTo>
                <a:lnTo>
                  <a:pt x="2387" y="130"/>
                </a:lnTo>
                <a:lnTo>
                  <a:pt x="2389" y="136"/>
                </a:lnTo>
                <a:lnTo>
                  <a:pt x="2390" y="142"/>
                </a:lnTo>
                <a:lnTo>
                  <a:pt x="2391" y="148"/>
                </a:lnTo>
                <a:lnTo>
                  <a:pt x="2391" y="155"/>
                </a:lnTo>
                <a:lnTo>
                  <a:pt x="2391" y="161"/>
                </a:lnTo>
                <a:lnTo>
                  <a:pt x="2391" y="168"/>
                </a:lnTo>
                <a:lnTo>
                  <a:pt x="2391" y="175"/>
                </a:lnTo>
                <a:lnTo>
                  <a:pt x="2390" y="181"/>
                </a:lnTo>
                <a:lnTo>
                  <a:pt x="2389" y="187"/>
                </a:lnTo>
                <a:lnTo>
                  <a:pt x="2385" y="198"/>
                </a:lnTo>
                <a:lnTo>
                  <a:pt x="2383" y="204"/>
                </a:lnTo>
                <a:lnTo>
                  <a:pt x="2381" y="209"/>
                </a:lnTo>
                <a:lnTo>
                  <a:pt x="2375" y="219"/>
                </a:lnTo>
                <a:lnTo>
                  <a:pt x="2372" y="223"/>
                </a:lnTo>
                <a:lnTo>
                  <a:pt x="2368" y="227"/>
                </a:lnTo>
                <a:lnTo>
                  <a:pt x="2364" y="231"/>
                </a:lnTo>
                <a:lnTo>
                  <a:pt x="2360" y="235"/>
                </a:lnTo>
                <a:lnTo>
                  <a:pt x="2355" y="238"/>
                </a:lnTo>
                <a:lnTo>
                  <a:pt x="2351" y="241"/>
                </a:lnTo>
                <a:lnTo>
                  <a:pt x="2346" y="244"/>
                </a:lnTo>
                <a:lnTo>
                  <a:pt x="2340" y="246"/>
                </a:lnTo>
                <a:lnTo>
                  <a:pt x="2335" y="248"/>
                </a:lnTo>
                <a:lnTo>
                  <a:pt x="2329" y="250"/>
                </a:lnTo>
                <a:lnTo>
                  <a:pt x="2323" y="251"/>
                </a:lnTo>
                <a:lnTo>
                  <a:pt x="2317" y="252"/>
                </a:lnTo>
                <a:lnTo>
                  <a:pt x="2304" y="253"/>
                </a:lnTo>
                <a:close/>
                <a:moveTo>
                  <a:pt x="2305" y="215"/>
                </a:moveTo>
                <a:lnTo>
                  <a:pt x="2309" y="214"/>
                </a:lnTo>
                <a:lnTo>
                  <a:pt x="2313" y="214"/>
                </a:lnTo>
                <a:lnTo>
                  <a:pt x="2317" y="212"/>
                </a:lnTo>
                <a:lnTo>
                  <a:pt x="2321" y="211"/>
                </a:lnTo>
                <a:lnTo>
                  <a:pt x="2324" y="209"/>
                </a:lnTo>
                <a:lnTo>
                  <a:pt x="2327" y="206"/>
                </a:lnTo>
                <a:lnTo>
                  <a:pt x="2330" y="203"/>
                </a:lnTo>
                <a:lnTo>
                  <a:pt x="2332" y="199"/>
                </a:lnTo>
                <a:lnTo>
                  <a:pt x="2334" y="195"/>
                </a:lnTo>
                <a:lnTo>
                  <a:pt x="2336" y="191"/>
                </a:lnTo>
                <a:lnTo>
                  <a:pt x="2338" y="187"/>
                </a:lnTo>
                <a:lnTo>
                  <a:pt x="2339" y="182"/>
                </a:lnTo>
                <a:lnTo>
                  <a:pt x="2341" y="172"/>
                </a:lnTo>
                <a:lnTo>
                  <a:pt x="2341" y="167"/>
                </a:lnTo>
                <a:lnTo>
                  <a:pt x="2342" y="161"/>
                </a:lnTo>
                <a:lnTo>
                  <a:pt x="2341" y="150"/>
                </a:lnTo>
                <a:lnTo>
                  <a:pt x="2339" y="140"/>
                </a:lnTo>
                <a:lnTo>
                  <a:pt x="2338" y="135"/>
                </a:lnTo>
                <a:lnTo>
                  <a:pt x="2336" y="131"/>
                </a:lnTo>
                <a:lnTo>
                  <a:pt x="2332" y="123"/>
                </a:lnTo>
                <a:lnTo>
                  <a:pt x="2330" y="119"/>
                </a:lnTo>
                <a:lnTo>
                  <a:pt x="2327" y="116"/>
                </a:lnTo>
                <a:lnTo>
                  <a:pt x="2324" y="113"/>
                </a:lnTo>
                <a:lnTo>
                  <a:pt x="2321" y="111"/>
                </a:lnTo>
                <a:lnTo>
                  <a:pt x="2317" y="110"/>
                </a:lnTo>
                <a:lnTo>
                  <a:pt x="2313" y="108"/>
                </a:lnTo>
                <a:lnTo>
                  <a:pt x="2309" y="108"/>
                </a:lnTo>
                <a:lnTo>
                  <a:pt x="2305" y="107"/>
                </a:lnTo>
                <a:lnTo>
                  <a:pt x="2300" y="108"/>
                </a:lnTo>
                <a:lnTo>
                  <a:pt x="2296" y="108"/>
                </a:lnTo>
                <a:lnTo>
                  <a:pt x="2292" y="110"/>
                </a:lnTo>
                <a:lnTo>
                  <a:pt x="2288" y="111"/>
                </a:lnTo>
                <a:lnTo>
                  <a:pt x="2285" y="113"/>
                </a:lnTo>
                <a:lnTo>
                  <a:pt x="2282" y="116"/>
                </a:lnTo>
                <a:lnTo>
                  <a:pt x="2279" y="119"/>
                </a:lnTo>
                <a:lnTo>
                  <a:pt x="2277" y="123"/>
                </a:lnTo>
                <a:lnTo>
                  <a:pt x="2272" y="131"/>
                </a:lnTo>
                <a:lnTo>
                  <a:pt x="2271" y="135"/>
                </a:lnTo>
                <a:lnTo>
                  <a:pt x="2270" y="140"/>
                </a:lnTo>
                <a:lnTo>
                  <a:pt x="2269" y="145"/>
                </a:lnTo>
                <a:lnTo>
                  <a:pt x="2268" y="150"/>
                </a:lnTo>
                <a:lnTo>
                  <a:pt x="2267" y="155"/>
                </a:lnTo>
                <a:lnTo>
                  <a:pt x="2267" y="161"/>
                </a:lnTo>
                <a:lnTo>
                  <a:pt x="2268" y="172"/>
                </a:lnTo>
                <a:lnTo>
                  <a:pt x="2270" y="182"/>
                </a:lnTo>
                <a:lnTo>
                  <a:pt x="2271" y="187"/>
                </a:lnTo>
                <a:lnTo>
                  <a:pt x="2272" y="191"/>
                </a:lnTo>
                <a:lnTo>
                  <a:pt x="2274" y="195"/>
                </a:lnTo>
                <a:lnTo>
                  <a:pt x="2277" y="199"/>
                </a:lnTo>
                <a:lnTo>
                  <a:pt x="2279" y="203"/>
                </a:lnTo>
                <a:lnTo>
                  <a:pt x="2282" y="206"/>
                </a:lnTo>
                <a:lnTo>
                  <a:pt x="2285" y="209"/>
                </a:lnTo>
                <a:lnTo>
                  <a:pt x="2288" y="211"/>
                </a:lnTo>
                <a:lnTo>
                  <a:pt x="2292" y="212"/>
                </a:lnTo>
                <a:lnTo>
                  <a:pt x="2296" y="214"/>
                </a:lnTo>
                <a:lnTo>
                  <a:pt x="2300" y="214"/>
                </a:lnTo>
                <a:lnTo>
                  <a:pt x="2305" y="215"/>
                </a:lnTo>
                <a:close/>
                <a:moveTo>
                  <a:pt x="2539" y="172"/>
                </a:moveTo>
                <a:lnTo>
                  <a:pt x="2430" y="172"/>
                </a:lnTo>
                <a:lnTo>
                  <a:pt x="2430" y="133"/>
                </a:lnTo>
                <a:lnTo>
                  <a:pt x="2539" y="133"/>
                </a:lnTo>
                <a:lnTo>
                  <a:pt x="2539" y="172"/>
                </a:lnTo>
                <a:close/>
                <a:moveTo>
                  <a:pt x="2603" y="315"/>
                </a:moveTo>
                <a:lnTo>
                  <a:pt x="2594" y="315"/>
                </a:lnTo>
                <a:lnTo>
                  <a:pt x="2586" y="314"/>
                </a:lnTo>
                <a:lnTo>
                  <a:pt x="2579" y="312"/>
                </a:lnTo>
                <a:lnTo>
                  <a:pt x="2573" y="310"/>
                </a:lnTo>
                <a:lnTo>
                  <a:pt x="2584" y="274"/>
                </a:lnTo>
                <a:lnTo>
                  <a:pt x="2590" y="275"/>
                </a:lnTo>
                <a:lnTo>
                  <a:pt x="2596" y="276"/>
                </a:lnTo>
                <a:lnTo>
                  <a:pt x="2601" y="276"/>
                </a:lnTo>
                <a:lnTo>
                  <a:pt x="2606" y="276"/>
                </a:lnTo>
                <a:lnTo>
                  <a:pt x="2608" y="275"/>
                </a:lnTo>
                <a:lnTo>
                  <a:pt x="2610" y="274"/>
                </a:lnTo>
                <a:lnTo>
                  <a:pt x="2614" y="271"/>
                </a:lnTo>
                <a:lnTo>
                  <a:pt x="2617" y="267"/>
                </a:lnTo>
                <a:lnTo>
                  <a:pt x="2620" y="262"/>
                </a:lnTo>
                <a:lnTo>
                  <a:pt x="2623" y="254"/>
                </a:lnTo>
                <a:lnTo>
                  <a:pt x="2559" y="72"/>
                </a:lnTo>
                <a:lnTo>
                  <a:pt x="2611" y="72"/>
                </a:lnTo>
                <a:lnTo>
                  <a:pt x="2647" y="202"/>
                </a:lnTo>
                <a:lnTo>
                  <a:pt x="2686" y="72"/>
                </a:lnTo>
                <a:lnTo>
                  <a:pt x="2738" y="72"/>
                </a:lnTo>
                <a:lnTo>
                  <a:pt x="2669" y="268"/>
                </a:lnTo>
                <a:lnTo>
                  <a:pt x="2665" y="278"/>
                </a:lnTo>
                <a:lnTo>
                  <a:pt x="2663" y="283"/>
                </a:lnTo>
                <a:lnTo>
                  <a:pt x="2660" y="287"/>
                </a:lnTo>
                <a:lnTo>
                  <a:pt x="2654" y="296"/>
                </a:lnTo>
                <a:lnTo>
                  <a:pt x="2646" y="302"/>
                </a:lnTo>
                <a:lnTo>
                  <a:pt x="2642" y="306"/>
                </a:lnTo>
                <a:lnTo>
                  <a:pt x="2638" y="308"/>
                </a:lnTo>
                <a:lnTo>
                  <a:pt x="2633" y="310"/>
                </a:lnTo>
                <a:lnTo>
                  <a:pt x="2628" y="312"/>
                </a:lnTo>
                <a:lnTo>
                  <a:pt x="2622" y="314"/>
                </a:lnTo>
                <a:lnTo>
                  <a:pt x="2616" y="315"/>
                </a:lnTo>
                <a:lnTo>
                  <a:pt x="2610" y="315"/>
                </a:lnTo>
                <a:lnTo>
                  <a:pt x="2603" y="315"/>
                </a:lnTo>
                <a:close/>
                <a:moveTo>
                  <a:pt x="2812" y="249"/>
                </a:moveTo>
                <a:lnTo>
                  <a:pt x="2763" y="249"/>
                </a:lnTo>
                <a:lnTo>
                  <a:pt x="2763" y="13"/>
                </a:lnTo>
                <a:lnTo>
                  <a:pt x="2812" y="13"/>
                </a:lnTo>
                <a:lnTo>
                  <a:pt x="2812" y="249"/>
                </a:lnTo>
                <a:close/>
                <a:moveTo>
                  <a:pt x="2877" y="50"/>
                </a:moveTo>
                <a:lnTo>
                  <a:pt x="2872" y="49"/>
                </a:lnTo>
                <a:lnTo>
                  <a:pt x="2867" y="48"/>
                </a:lnTo>
                <a:lnTo>
                  <a:pt x="2863" y="45"/>
                </a:lnTo>
                <a:lnTo>
                  <a:pt x="2859" y="42"/>
                </a:lnTo>
                <a:lnTo>
                  <a:pt x="2855" y="38"/>
                </a:lnTo>
                <a:lnTo>
                  <a:pt x="2853" y="34"/>
                </a:lnTo>
                <a:lnTo>
                  <a:pt x="2851" y="30"/>
                </a:lnTo>
                <a:lnTo>
                  <a:pt x="2851" y="25"/>
                </a:lnTo>
                <a:lnTo>
                  <a:pt x="2851" y="20"/>
                </a:lnTo>
                <a:lnTo>
                  <a:pt x="2853" y="15"/>
                </a:lnTo>
                <a:lnTo>
                  <a:pt x="2855" y="11"/>
                </a:lnTo>
                <a:lnTo>
                  <a:pt x="2859" y="7"/>
                </a:lnTo>
                <a:lnTo>
                  <a:pt x="2863" y="4"/>
                </a:lnTo>
                <a:lnTo>
                  <a:pt x="2867" y="2"/>
                </a:lnTo>
                <a:lnTo>
                  <a:pt x="2872" y="0"/>
                </a:lnTo>
                <a:lnTo>
                  <a:pt x="2877" y="0"/>
                </a:lnTo>
                <a:lnTo>
                  <a:pt x="2883" y="0"/>
                </a:lnTo>
                <a:lnTo>
                  <a:pt x="2887" y="2"/>
                </a:lnTo>
                <a:lnTo>
                  <a:pt x="2892" y="4"/>
                </a:lnTo>
                <a:lnTo>
                  <a:pt x="2896" y="7"/>
                </a:lnTo>
                <a:lnTo>
                  <a:pt x="2900" y="11"/>
                </a:lnTo>
                <a:lnTo>
                  <a:pt x="2902" y="15"/>
                </a:lnTo>
                <a:lnTo>
                  <a:pt x="2903" y="20"/>
                </a:lnTo>
                <a:lnTo>
                  <a:pt x="2904" y="25"/>
                </a:lnTo>
                <a:lnTo>
                  <a:pt x="2903" y="30"/>
                </a:lnTo>
                <a:lnTo>
                  <a:pt x="2902" y="34"/>
                </a:lnTo>
                <a:lnTo>
                  <a:pt x="2900" y="38"/>
                </a:lnTo>
                <a:lnTo>
                  <a:pt x="2896" y="42"/>
                </a:lnTo>
                <a:lnTo>
                  <a:pt x="2892" y="45"/>
                </a:lnTo>
                <a:lnTo>
                  <a:pt x="2887" y="48"/>
                </a:lnTo>
                <a:lnTo>
                  <a:pt x="2883" y="49"/>
                </a:lnTo>
                <a:lnTo>
                  <a:pt x="2877" y="50"/>
                </a:lnTo>
                <a:close/>
                <a:moveTo>
                  <a:pt x="2853" y="72"/>
                </a:moveTo>
                <a:lnTo>
                  <a:pt x="2902" y="72"/>
                </a:lnTo>
                <a:lnTo>
                  <a:pt x="2902" y="249"/>
                </a:lnTo>
                <a:lnTo>
                  <a:pt x="2853" y="249"/>
                </a:lnTo>
                <a:lnTo>
                  <a:pt x="2853" y="72"/>
                </a:lnTo>
                <a:close/>
                <a:moveTo>
                  <a:pt x="3023" y="253"/>
                </a:moveTo>
                <a:lnTo>
                  <a:pt x="3010" y="252"/>
                </a:lnTo>
                <a:lnTo>
                  <a:pt x="3003" y="251"/>
                </a:lnTo>
                <a:lnTo>
                  <a:pt x="2998" y="250"/>
                </a:lnTo>
                <a:lnTo>
                  <a:pt x="2986" y="246"/>
                </a:lnTo>
                <a:lnTo>
                  <a:pt x="2980" y="244"/>
                </a:lnTo>
                <a:lnTo>
                  <a:pt x="2975" y="241"/>
                </a:lnTo>
                <a:lnTo>
                  <a:pt x="2966" y="235"/>
                </a:lnTo>
                <a:lnTo>
                  <a:pt x="2962" y="231"/>
                </a:lnTo>
                <a:lnTo>
                  <a:pt x="2958" y="227"/>
                </a:lnTo>
                <a:lnTo>
                  <a:pt x="2951" y="219"/>
                </a:lnTo>
                <a:lnTo>
                  <a:pt x="2948" y="214"/>
                </a:lnTo>
                <a:lnTo>
                  <a:pt x="2945" y="209"/>
                </a:lnTo>
                <a:lnTo>
                  <a:pt x="2940" y="198"/>
                </a:lnTo>
                <a:lnTo>
                  <a:pt x="2939" y="193"/>
                </a:lnTo>
                <a:lnTo>
                  <a:pt x="2937" y="187"/>
                </a:lnTo>
                <a:lnTo>
                  <a:pt x="2936" y="181"/>
                </a:lnTo>
                <a:lnTo>
                  <a:pt x="2935" y="175"/>
                </a:lnTo>
                <a:lnTo>
                  <a:pt x="2935" y="168"/>
                </a:lnTo>
                <a:lnTo>
                  <a:pt x="2935" y="161"/>
                </a:lnTo>
                <a:lnTo>
                  <a:pt x="2935" y="155"/>
                </a:lnTo>
                <a:lnTo>
                  <a:pt x="2935" y="148"/>
                </a:lnTo>
                <a:lnTo>
                  <a:pt x="2936" y="142"/>
                </a:lnTo>
                <a:lnTo>
                  <a:pt x="2937" y="136"/>
                </a:lnTo>
                <a:lnTo>
                  <a:pt x="2940" y="124"/>
                </a:lnTo>
                <a:lnTo>
                  <a:pt x="2943" y="119"/>
                </a:lnTo>
                <a:lnTo>
                  <a:pt x="2945" y="114"/>
                </a:lnTo>
                <a:lnTo>
                  <a:pt x="2951" y="104"/>
                </a:lnTo>
                <a:lnTo>
                  <a:pt x="2954" y="99"/>
                </a:lnTo>
                <a:lnTo>
                  <a:pt x="2958" y="95"/>
                </a:lnTo>
                <a:lnTo>
                  <a:pt x="2962" y="91"/>
                </a:lnTo>
                <a:lnTo>
                  <a:pt x="2966" y="88"/>
                </a:lnTo>
                <a:lnTo>
                  <a:pt x="2970" y="85"/>
                </a:lnTo>
                <a:lnTo>
                  <a:pt x="2975" y="82"/>
                </a:lnTo>
                <a:lnTo>
                  <a:pt x="2980" y="79"/>
                </a:lnTo>
                <a:lnTo>
                  <a:pt x="2986" y="77"/>
                </a:lnTo>
                <a:lnTo>
                  <a:pt x="2992" y="75"/>
                </a:lnTo>
                <a:lnTo>
                  <a:pt x="2998" y="73"/>
                </a:lnTo>
                <a:lnTo>
                  <a:pt x="3003" y="72"/>
                </a:lnTo>
                <a:lnTo>
                  <a:pt x="3010" y="71"/>
                </a:lnTo>
                <a:lnTo>
                  <a:pt x="3023" y="70"/>
                </a:lnTo>
                <a:lnTo>
                  <a:pt x="3035" y="71"/>
                </a:lnTo>
                <a:lnTo>
                  <a:pt x="3042" y="72"/>
                </a:lnTo>
                <a:lnTo>
                  <a:pt x="3047" y="73"/>
                </a:lnTo>
                <a:lnTo>
                  <a:pt x="3059" y="77"/>
                </a:lnTo>
                <a:lnTo>
                  <a:pt x="3064" y="79"/>
                </a:lnTo>
                <a:lnTo>
                  <a:pt x="3069" y="82"/>
                </a:lnTo>
                <a:lnTo>
                  <a:pt x="3078" y="88"/>
                </a:lnTo>
                <a:lnTo>
                  <a:pt x="3082" y="91"/>
                </a:lnTo>
                <a:lnTo>
                  <a:pt x="3086" y="95"/>
                </a:lnTo>
                <a:lnTo>
                  <a:pt x="3093" y="104"/>
                </a:lnTo>
                <a:lnTo>
                  <a:pt x="3096" y="109"/>
                </a:lnTo>
                <a:lnTo>
                  <a:pt x="3099" y="114"/>
                </a:lnTo>
                <a:lnTo>
                  <a:pt x="3104" y="124"/>
                </a:lnTo>
                <a:lnTo>
                  <a:pt x="3105" y="130"/>
                </a:lnTo>
                <a:lnTo>
                  <a:pt x="3107" y="136"/>
                </a:lnTo>
                <a:lnTo>
                  <a:pt x="3108" y="142"/>
                </a:lnTo>
                <a:lnTo>
                  <a:pt x="3109" y="148"/>
                </a:lnTo>
                <a:lnTo>
                  <a:pt x="3109" y="155"/>
                </a:lnTo>
                <a:lnTo>
                  <a:pt x="3109" y="161"/>
                </a:lnTo>
                <a:lnTo>
                  <a:pt x="3109" y="168"/>
                </a:lnTo>
                <a:lnTo>
                  <a:pt x="3109" y="175"/>
                </a:lnTo>
                <a:lnTo>
                  <a:pt x="3108" y="181"/>
                </a:lnTo>
                <a:lnTo>
                  <a:pt x="3107" y="187"/>
                </a:lnTo>
                <a:lnTo>
                  <a:pt x="3104" y="198"/>
                </a:lnTo>
                <a:lnTo>
                  <a:pt x="3101" y="204"/>
                </a:lnTo>
                <a:lnTo>
                  <a:pt x="3099" y="209"/>
                </a:lnTo>
                <a:lnTo>
                  <a:pt x="3093" y="219"/>
                </a:lnTo>
                <a:lnTo>
                  <a:pt x="3090" y="223"/>
                </a:lnTo>
                <a:lnTo>
                  <a:pt x="3086" y="227"/>
                </a:lnTo>
                <a:lnTo>
                  <a:pt x="3082" y="231"/>
                </a:lnTo>
                <a:lnTo>
                  <a:pt x="3078" y="235"/>
                </a:lnTo>
                <a:lnTo>
                  <a:pt x="3074" y="238"/>
                </a:lnTo>
                <a:lnTo>
                  <a:pt x="3069" y="241"/>
                </a:lnTo>
                <a:lnTo>
                  <a:pt x="3064" y="244"/>
                </a:lnTo>
                <a:lnTo>
                  <a:pt x="3059" y="246"/>
                </a:lnTo>
                <a:lnTo>
                  <a:pt x="3053" y="248"/>
                </a:lnTo>
                <a:lnTo>
                  <a:pt x="3047" y="250"/>
                </a:lnTo>
                <a:lnTo>
                  <a:pt x="3042" y="251"/>
                </a:lnTo>
                <a:lnTo>
                  <a:pt x="3035" y="252"/>
                </a:lnTo>
                <a:lnTo>
                  <a:pt x="3023" y="253"/>
                </a:lnTo>
                <a:close/>
                <a:moveTo>
                  <a:pt x="3023" y="215"/>
                </a:moveTo>
                <a:lnTo>
                  <a:pt x="3027" y="214"/>
                </a:lnTo>
                <a:lnTo>
                  <a:pt x="3031" y="214"/>
                </a:lnTo>
                <a:lnTo>
                  <a:pt x="3035" y="212"/>
                </a:lnTo>
                <a:lnTo>
                  <a:pt x="3039" y="211"/>
                </a:lnTo>
                <a:lnTo>
                  <a:pt x="3042" y="209"/>
                </a:lnTo>
                <a:lnTo>
                  <a:pt x="3045" y="206"/>
                </a:lnTo>
                <a:lnTo>
                  <a:pt x="3048" y="203"/>
                </a:lnTo>
                <a:lnTo>
                  <a:pt x="3050" y="199"/>
                </a:lnTo>
                <a:lnTo>
                  <a:pt x="3052" y="195"/>
                </a:lnTo>
                <a:lnTo>
                  <a:pt x="3054" y="191"/>
                </a:lnTo>
                <a:lnTo>
                  <a:pt x="3056" y="187"/>
                </a:lnTo>
                <a:lnTo>
                  <a:pt x="3057" y="182"/>
                </a:lnTo>
                <a:lnTo>
                  <a:pt x="3059" y="172"/>
                </a:lnTo>
                <a:lnTo>
                  <a:pt x="3060" y="167"/>
                </a:lnTo>
                <a:lnTo>
                  <a:pt x="3060" y="161"/>
                </a:lnTo>
                <a:lnTo>
                  <a:pt x="3059" y="150"/>
                </a:lnTo>
                <a:lnTo>
                  <a:pt x="3057" y="140"/>
                </a:lnTo>
                <a:lnTo>
                  <a:pt x="3056" y="135"/>
                </a:lnTo>
                <a:lnTo>
                  <a:pt x="3054" y="131"/>
                </a:lnTo>
                <a:lnTo>
                  <a:pt x="3050" y="123"/>
                </a:lnTo>
                <a:lnTo>
                  <a:pt x="3048" y="119"/>
                </a:lnTo>
                <a:lnTo>
                  <a:pt x="3045" y="116"/>
                </a:lnTo>
                <a:lnTo>
                  <a:pt x="3042" y="113"/>
                </a:lnTo>
                <a:lnTo>
                  <a:pt x="3039" y="111"/>
                </a:lnTo>
                <a:lnTo>
                  <a:pt x="3035" y="110"/>
                </a:lnTo>
                <a:lnTo>
                  <a:pt x="3031" y="108"/>
                </a:lnTo>
                <a:lnTo>
                  <a:pt x="3027" y="108"/>
                </a:lnTo>
                <a:lnTo>
                  <a:pt x="3023" y="107"/>
                </a:lnTo>
                <a:lnTo>
                  <a:pt x="3018" y="108"/>
                </a:lnTo>
                <a:lnTo>
                  <a:pt x="3014" y="108"/>
                </a:lnTo>
                <a:lnTo>
                  <a:pt x="3010" y="110"/>
                </a:lnTo>
                <a:lnTo>
                  <a:pt x="3006" y="111"/>
                </a:lnTo>
                <a:lnTo>
                  <a:pt x="3003" y="113"/>
                </a:lnTo>
                <a:lnTo>
                  <a:pt x="3000" y="116"/>
                </a:lnTo>
                <a:lnTo>
                  <a:pt x="2997" y="119"/>
                </a:lnTo>
                <a:lnTo>
                  <a:pt x="2995" y="123"/>
                </a:lnTo>
                <a:lnTo>
                  <a:pt x="2991" y="131"/>
                </a:lnTo>
                <a:lnTo>
                  <a:pt x="2989" y="135"/>
                </a:lnTo>
                <a:lnTo>
                  <a:pt x="2988" y="140"/>
                </a:lnTo>
                <a:lnTo>
                  <a:pt x="2987" y="145"/>
                </a:lnTo>
                <a:lnTo>
                  <a:pt x="2986" y="150"/>
                </a:lnTo>
                <a:lnTo>
                  <a:pt x="2986" y="155"/>
                </a:lnTo>
                <a:lnTo>
                  <a:pt x="2985" y="161"/>
                </a:lnTo>
                <a:lnTo>
                  <a:pt x="2986" y="172"/>
                </a:lnTo>
                <a:lnTo>
                  <a:pt x="2988" y="182"/>
                </a:lnTo>
                <a:lnTo>
                  <a:pt x="2989" y="187"/>
                </a:lnTo>
                <a:lnTo>
                  <a:pt x="2991" y="191"/>
                </a:lnTo>
                <a:lnTo>
                  <a:pt x="2993" y="195"/>
                </a:lnTo>
                <a:lnTo>
                  <a:pt x="2995" y="199"/>
                </a:lnTo>
                <a:lnTo>
                  <a:pt x="2997" y="203"/>
                </a:lnTo>
                <a:lnTo>
                  <a:pt x="3000" y="206"/>
                </a:lnTo>
                <a:lnTo>
                  <a:pt x="3003" y="209"/>
                </a:lnTo>
                <a:lnTo>
                  <a:pt x="3006" y="211"/>
                </a:lnTo>
                <a:lnTo>
                  <a:pt x="3010" y="212"/>
                </a:lnTo>
                <a:lnTo>
                  <a:pt x="3014" y="214"/>
                </a:lnTo>
                <a:lnTo>
                  <a:pt x="3018" y="214"/>
                </a:lnTo>
                <a:lnTo>
                  <a:pt x="3023" y="215"/>
                </a:lnTo>
                <a:close/>
                <a:moveTo>
                  <a:pt x="3142" y="315"/>
                </a:moveTo>
                <a:lnTo>
                  <a:pt x="3142" y="72"/>
                </a:lnTo>
                <a:lnTo>
                  <a:pt x="3191" y="72"/>
                </a:lnTo>
                <a:lnTo>
                  <a:pt x="3191" y="102"/>
                </a:lnTo>
                <a:lnTo>
                  <a:pt x="3197" y="95"/>
                </a:lnTo>
                <a:lnTo>
                  <a:pt x="3202" y="87"/>
                </a:lnTo>
                <a:lnTo>
                  <a:pt x="3206" y="84"/>
                </a:lnTo>
                <a:lnTo>
                  <a:pt x="3209" y="81"/>
                </a:lnTo>
                <a:lnTo>
                  <a:pt x="3214" y="78"/>
                </a:lnTo>
                <a:lnTo>
                  <a:pt x="3218" y="75"/>
                </a:lnTo>
                <a:lnTo>
                  <a:pt x="3224" y="73"/>
                </a:lnTo>
                <a:lnTo>
                  <a:pt x="3227" y="72"/>
                </a:lnTo>
                <a:lnTo>
                  <a:pt x="3230" y="71"/>
                </a:lnTo>
                <a:lnTo>
                  <a:pt x="3236" y="70"/>
                </a:lnTo>
                <a:lnTo>
                  <a:pt x="3243" y="70"/>
                </a:lnTo>
                <a:lnTo>
                  <a:pt x="3253" y="71"/>
                </a:lnTo>
                <a:lnTo>
                  <a:pt x="3257" y="71"/>
                </a:lnTo>
                <a:lnTo>
                  <a:pt x="3262" y="73"/>
                </a:lnTo>
                <a:lnTo>
                  <a:pt x="3266" y="74"/>
                </a:lnTo>
                <a:lnTo>
                  <a:pt x="3270" y="76"/>
                </a:lnTo>
                <a:lnTo>
                  <a:pt x="3279" y="80"/>
                </a:lnTo>
                <a:lnTo>
                  <a:pt x="3283" y="83"/>
                </a:lnTo>
                <a:lnTo>
                  <a:pt x="3286" y="86"/>
                </a:lnTo>
                <a:lnTo>
                  <a:pt x="3290" y="89"/>
                </a:lnTo>
                <a:lnTo>
                  <a:pt x="3293" y="93"/>
                </a:lnTo>
                <a:lnTo>
                  <a:pt x="3297" y="97"/>
                </a:lnTo>
                <a:lnTo>
                  <a:pt x="3299" y="101"/>
                </a:lnTo>
                <a:lnTo>
                  <a:pt x="3302" y="106"/>
                </a:lnTo>
                <a:lnTo>
                  <a:pt x="3305" y="110"/>
                </a:lnTo>
                <a:lnTo>
                  <a:pt x="3307" y="116"/>
                </a:lnTo>
                <a:lnTo>
                  <a:pt x="3309" y="121"/>
                </a:lnTo>
                <a:lnTo>
                  <a:pt x="3311" y="127"/>
                </a:lnTo>
                <a:lnTo>
                  <a:pt x="3312" y="133"/>
                </a:lnTo>
                <a:lnTo>
                  <a:pt x="3313" y="140"/>
                </a:lnTo>
                <a:lnTo>
                  <a:pt x="3314" y="146"/>
                </a:lnTo>
                <a:lnTo>
                  <a:pt x="3314" y="154"/>
                </a:lnTo>
                <a:lnTo>
                  <a:pt x="3315" y="161"/>
                </a:lnTo>
                <a:lnTo>
                  <a:pt x="3314" y="175"/>
                </a:lnTo>
                <a:lnTo>
                  <a:pt x="3312" y="188"/>
                </a:lnTo>
                <a:lnTo>
                  <a:pt x="3311" y="194"/>
                </a:lnTo>
                <a:lnTo>
                  <a:pt x="3309" y="200"/>
                </a:lnTo>
                <a:lnTo>
                  <a:pt x="3307" y="206"/>
                </a:lnTo>
                <a:lnTo>
                  <a:pt x="3305" y="211"/>
                </a:lnTo>
                <a:lnTo>
                  <a:pt x="3303" y="216"/>
                </a:lnTo>
                <a:lnTo>
                  <a:pt x="3300" y="220"/>
                </a:lnTo>
                <a:lnTo>
                  <a:pt x="3297" y="225"/>
                </a:lnTo>
                <a:lnTo>
                  <a:pt x="3294" y="229"/>
                </a:lnTo>
                <a:lnTo>
                  <a:pt x="3287" y="236"/>
                </a:lnTo>
                <a:lnTo>
                  <a:pt x="3283" y="239"/>
                </a:lnTo>
                <a:lnTo>
                  <a:pt x="3279" y="242"/>
                </a:lnTo>
                <a:lnTo>
                  <a:pt x="3271" y="246"/>
                </a:lnTo>
                <a:lnTo>
                  <a:pt x="3267" y="248"/>
                </a:lnTo>
                <a:lnTo>
                  <a:pt x="3262" y="249"/>
                </a:lnTo>
                <a:lnTo>
                  <a:pt x="3253" y="251"/>
                </a:lnTo>
                <a:lnTo>
                  <a:pt x="3243" y="252"/>
                </a:lnTo>
                <a:lnTo>
                  <a:pt x="3236" y="252"/>
                </a:lnTo>
                <a:lnTo>
                  <a:pt x="3230" y="251"/>
                </a:lnTo>
                <a:lnTo>
                  <a:pt x="3224" y="249"/>
                </a:lnTo>
                <a:lnTo>
                  <a:pt x="3219" y="247"/>
                </a:lnTo>
                <a:lnTo>
                  <a:pt x="3214" y="245"/>
                </a:lnTo>
                <a:lnTo>
                  <a:pt x="3210" y="242"/>
                </a:lnTo>
                <a:lnTo>
                  <a:pt x="3208" y="240"/>
                </a:lnTo>
                <a:lnTo>
                  <a:pt x="3206" y="239"/>
                </a:lnTo>
                <a:lnTo>
                  <a:pt x="3203" y="235"/>
                </a:lnTo>
                <a:lnTo>
                  <a:pt x="3200" y="232"/>
                </a:lnTo>
                <a:lnTo>
                  <a:pt x="3197" y="228"/>
                </a:lnTo>
                <a:lnTo>
                  <a:pt x="3193" y="221"/>
                </a:lnTo>
                <a:lnTo>
                  <a:pt x="3191" y="315"/>
                </a:lnTo>
                <a:lnTo>
                  <a:pt x="3142" y="315"/>
                </a:lnTo>
                <a:close/>
                <a:moveTo>
                  <a:pt x="3190" y="161"/>
                </a:moveTo>
                <a:lnTo>
                  <a:pt x="3191" y="172"/>
                </a:lnTo>
                <a:lnTo>
                  <a:pt x="3193" y="182"/>
                </a:lnTo>
                <a:lnTo>
                  <a:pt x="3194" y="187"/>
                </a:lnTo>
                <a:lnTo>
                  <a:pt x="3196" y="191"/>
                </a:lnTo>
                <a:lnTo>
                  <a:pt x="3198" y="195"/>
                </a:lnTo>
                <a:lnTo>
                  <a:pt x="3200" y="199"/>
                </a:lnTo>
                <a:lnTo>
                  <a:pt x="3205" y="205"/>
                </a:lnTo>
                <a:lnTo>
                  <a:pt x="3208" y="207"/>
                </a:lnTo>
                <a:lnTo>
                  <a:pt x="3212" y="209"/>
                </a:lnTo>
                <a:lnTo>
                  <a:pt x="3215" y="211"/>
                </a:lnTo>
                <a:lnTo>
                  <a:pt x="3219" y="212"/>
                </a:lnTo>
                <a:lnTo>
                  <a:pt x="3223" y="213"/>
                </a:lnTo>
                <a:lnTo>
                  <a:pt x="3227" y="213"/>
                </a:lnTo>
                <a:lnTo>
                  <a:pt x="3232" y="213"/>
                </a:lnTo>
                <a:lnTo>
                  <a:pt x="3236" y="212"/>
                </a:lnTo>
                <a:lnTo>
                  <a:pt x="3240" y="211"/>
                </a:lnTo>
                <a:lnTo>
                  <a:pt x="3243" y="209"/>
                </a:lnTo>
                <a:lnTo>
                  <a:pt x="3247" y="207"/>
                </a:lnTo>
                <a:lnTo>
                  <a:pt x="3250" y="205"/>
                </a:lnTo>
                <a:lnTo>
                  <a:pt x="3253" y="202"/>
                </a:lnTo>
                <a:lnTo>
                  <a:pt x="3255" y="198"/>
                </a:lnTo>
                <a:lnTo>
                  <a:pt x="3259" y="191"/>
                </a:lnTo>
                <a:lnTo>
                  <a:pt x="3261" y="186"/>
                </a:lnTo>
                <a:lnTo>
                  <a:pt x="3262" y="182"/>
                </a:lnTo>
                <a:lnTo>
                  <a:pt x="3263" y="177"/>
                </a:lnTo>
                <a:lnTo>
                  <a:pt x="3264" y="172"/>
                </a:lnTo>
                <a:lnTo>
                  <a:pt x="3264" y="166"/>
                </a:lnTo>
                <a:lnTo>
                  <a:pt x="3265" y="161"/>
                </a:lnTo>
                <a:lnTo>
                  <a:pt x="3264" y="150"/>
                </a:lnTo>
                <a:lnTo>
                  <a:pt x="3262" y="140"/>
                </a:lnTo>
                <a:lnTo>
                  <a:pt x="3261" y="135"/>
                </a:lnTo>
                <a:lnTo>
                  <a:pt x="3259" y="131"/>
                </a:lnTo>
                <a:lnTo>
                  <a:pt x="3257" y="127"/>
                </a:lnTo>
                <a:lnTo>
                  <a:pt x="3255" y="123"/>
                </a:lnTo>
                <a:lnTo>
                  <a:pt x="3253" y="120"/>
                </a:lnTo>
                <a:lnTo>
                  <a:pt x="3250" y="117"/>
                </a:lnTo>
                <a:lnTo>
                  <a:pt x="3247" y="115"/>
                </a:lnTo>
                <a:lnTo>
                  <a:pt x="3243" y="113"/>
                </a:lnTo>
                <a:lnTo>
                  <a:pt x="3240" y="111"/>
                </a:lnTo>
                <a:lnTo>
                  <a:pt x="3236" y="110"/>
                </a:lnTo>
                <a:lnTo>
                  <a:pt x="3232" y="109"/>
                </a:lnTo>
                <a:lnTo>
                  <a:pt x="3227" y="109"/>
                </a:lnTo>
                <a:lnTo>
                  <a:pt x="3219" y="110"/>
                </a:lnTo>
                <a:lnTo>
                  <a:pt x="3215" y="111"/>
                </a:lnTo>
                <a:lnTo>
                  <a:pt x="3212" y="113"/>
                </a:lnTo>
                <a:lnTo>
                  <a:pt x="3208" y="115"/>
                </a:lnTo>
                <a:lnTo>
                  <a:pt x="3205" y="117"/>
                </a:lnTo>
                <a:lnTo>
                  <a:pt x="3202" y="120"/>
                </a:lnTo>
                <a:lnTo>
                  <a:pt x="3200" y="123"/>
                </a:lnTo>
                <a:lnTo>
                  <a:pt x="3196" y="131"/>
                </a:lnTo>
                <a:lnTo>
                  <a:pt x="3194" y="135"/>
                </a:lnTo>
                <a:lnTo>
                  <a:pt x="3193" y="139"/>
                </a:lnTo>
                <a:lnTo>
                  <a:pt x="3192" y="144"/>
                </a:lnTo>
                <a:lnTo>
                  <a:pt x="3191" y="150"/>
                </a:lnTo>
                <a:lnTo>
                  <a:pt x="3190" y="155"/>
                </a:lnTo>
                <a:lnTo>
                  <a:pt x="3190" y="161"/>
                </a:lnTo>
                <a:close/>
                <a:moveTo>
                  <a:pt x="3373" y="50"/>
                </a:moveTo>
                <a:lnTo>
                  <a:pt x="3368" y="49"/>
                </a:lnTo>
                <a:lnTo>
                  <a:pt x="3363" y="48"/>
                </a:lnTo>
                <a:lnTo>
                  <a:pt x="3358" y="45"/>
                </a:lnTo>
                <a:lnTo>
                  <a:pt x="3354" y="42"/>
                </a:lnTo>
                <a:lnTo>
                  <a:pt x="3351" y="38"/>
                </a:lnTo>
                <a:lnTo>
                  <a:pt x="3348" y="34"/>
                </a:lnTo>
                <a:lnTo>
                  <a:pt x="3347" y="30"/>
                </a:lnTo>
                <a:lnTo>
                  <a:pt x="3346" y="25"/>
                </a:lnTo>
                <a:lnTo>
                  <a:pt x="3347" y="20"/>
                </a:lnTo>
                <a:lnTo>
                  <a:pt x="3348" y="15"/>
                </a:lnTo>
                <a:lnTo>
                  <a:pt x="3351" y="11"/>
                </a:lnTo>
                <a:lnTo>
                  <a:pt x="3354" y="7"/>
                </a:lnTo>
                <a:lnTo>
                  <a:pt x="3358" y="4"/>
                </a:lnTo>
                <a:lnTo>
                  <a:pt x="3363" y="2"/>
                </a:lnTo>
                <a:lnTo>
                  <a:pt x="3368" y="0"/>
                </a:lnTo>
                <a:lnTo>
                  <a:pt x="3373" y="0"/>
                </a:lnTo>
                <a:lnTo>
                  <a:pt x="3378" y="0"/>
                </a:lnTo>
                <a:lnTo>
                  <a:pt x="3383" y="2"/>
                </a:lnTo>
                <a:lnTo>
                  <a:pt x="3387" y="4"/>
                </a:lnTo>
                <a:lnTo>
                  <a:pt x="3392" y="7"/>
                </a:lnTo>
                <a:lnTo>
                  <a:pt x="3395" y="11"/>
                </a:lnTo>
                <a:lnTo>
                  <a:pt x="3397" y="15"/>
                </a:lnTo>
                <a:lnTo>
                  <a:pt x="3399" y="20"/>
                </a:lnTo>
                <a:lnTo>
                  <a:pt x="3399" y="25"/>
                </a:lnTo>
                <a:lnTo>
                  <a:pt x="3399" y="30"/>
                </a:lnTo>
                <a:lnTo>
                  <a:pt x="3397" y="34"/>
                </a:lnTo>
                <a:lnTo>
                  <a:pt x="3395" y="38"/>
                </a:lnTo>
                <a:lnTo>
                  <a:pt x="3392" y="42"/>
                </a:lnTo>
                <a:lnTo>
                  <a:pt x="3387" y="45"/>
                </a:lnTo>
                <a:lnTo>
                  <a:pt x="3383" y="48"/>
                </a:lnTo>
                <a:lnTo>
                  <a:pt x="3378" y="49"/>
                </a:lnTo>
                <a:lnTo>
                  <a:pt x="3373" y="50"/>
                </a:lnTo>
                <a:close/>
                <a:moveTo>
                  <a:pt x="3348" y="72"/>
                </a:moveTo>
                <a:lnTo>
                  <a:pt x="3397" y="72"/>
                </a:lnTo>
                <a:lnTo>
                  <a:pt x="3397" y="249"/>
                </a:lnTo>
                <a:lnTo>
                  <a:pt x="3348" y="249"/>
                </a:lnTo>
                <a:lnTo>
                  <a:pt x="3348" y="72"/>
                </a:lnTo>
                <a:close/>
                <a:moveTo>
                  <a:pt x="3585" y="123"/>
                </a:moveTo>
                <a:lnTo>
                  <a:pt x="3540" y="126"/>
                </a:lnTo>
                <a:lnTo>
                  <a:pt x="3539" y="121"/>
                </a:lnTo>
                <a:lnTo>
                  <a:pt x="3537" y="118"/>
                </a:lnTo>
                <a:lnTo>
                  <a:pt x="3534" y="114"/>
                </a:lnTo>
                <a:lnTo>
                  <a:pt x="3531" y="111"/>
                </a:lnTo>
                <a:lnTo>
                  <a:pt x="3527" y="108"/>
                </a:lnTo>
                <a:lnTo>
                  <a:pt x="3522" y="106"/>
                </a:lnTo>
                <a:lnTo>
                  <a:pt x="3516" y="105"/>
                </a:lnTo>
                <a:lnTo>
                  <a:pt x="3510" y="105"/>
                </a:lnTo>
                <a:lnTo>
                  <a:pt x="3505" y="105"/>
                </a:lnTo>
                <a:lnTo>
                  <a:pt x="3500" y="106"/>
                </a:lnTo>
                <a:lnTo>
                  <a:pt x="3495" y="108"/>
                </a:lnTo>
                <a:lnTo>
                  <a:pt x="3491" y="110"/>
                </a:lnTo>
                <a:lnTo>
                  <a:pt x="3488" y="112"/>
                </a:lnTo>
                <a:lnTo>
                  <a:pt x="3485" y="115"/>
                </a:lnTo>
                <a:lnTo>
                  <a:pt x="3484" y="119"/>
                </a:lnTo>
                <a:lnTo>
                  <a:pt x="3483" y="122"/>
                </a:lnTo>
                <a:lnTo>
                  <a:pt x="3484" y="125"/>
                </a:lnTo>
                <a:lnTo>
                  <a:pt x="3485" y="128"/>
                </a:lnTo>
                <a:lnTo>
                  <a:pt x="3486" y="131"/>
                </a:lnTo>
                <a:lnTo>
                  <a:pt x="3488" y="133"/>
                </a:lnTo>
                <a:lnTo>
                  <a:pt x="3491" y="135"/>
                </a:lnTo>
                <a:lnTo>
                  <a:pt x="3495" y="137"/>
                </a:lnTo>
                <a:lnTo>
                  <a:pt x="3500" y="139"/>
                </a:lnTo>
                <a:lnTo>
                  <a:pt x="3506" y="140"/>
                </a:lnTo>
                <a:lnTo>
                  <a:pt x="3538" y="146"/>
                </a:lnTo>
                <a:lnTo>
                  <a:pt x="3544" y="148"/>
                </a:lnTo>
                <a:lnTo>
                  <a:pt x="3550" y="150"/>
                </a:lnTo>
                <a:lnTo>
                  <a:pt x="3555" y="151"/>
                </a:lnTo>
                <a:lnTo>
                  <a:pt x="3560" y="153"/>
                </a:lnTo>
                <a:lnTo>
                  <a:pt x="3569" y="158"/>
                </a:lnTo>
                <a:lnTo>
                  <a:pt x="3576" y="164"/>
                </a:lnTo>
                <a:lnTo>
                  <a:pt x="3579" y="167"/>
                </a:lnTo>
                <a:lnTo>
                  <a:pt x="3582" y="170"/>
                </a:lnTo>
                <a:lnTo>
                  <a:pt x="3584" y="174"/>
                </a:lnTo>
                <a:lnTo>
                  <a:pt x="3586" y="177"/>
                </a:lnTo>
                <a:lnTo>
                  <a:pt x="3588" y="185"/>
                </a:lnTo>
                <a:lnTo>
                  <a:pt x="3589" y="190"/>
                </a:lnTo>
                <a:lnTo>
                  <a:pt x="3589" y="194"/>
                </a:lnTo>
                <a:lnTo>
                  <a:pt x="3589" y="199"/>
                </a:lnTo>
                <a:lnTo>
                  <a:pt x="3588" y="203"/>
                </a:lnTo>
                <a:lnTo>
                  <a:pt x="3587" y="207"/>
                </a:lnTo>
                <a:lnTo>
                  <a:pt x="3586" y="211"/>
                </a:lnTo>
                <a:lnTo>
                  <a:pt x="3585" y="214"/>
                </a:lnTo>
                <a:lnTo>
                  <a:pt x="3583" y="218"/>
                </a:lnTo>
                <a:lnTo>
                  <a:pt x="3581" y="221"/>
                </a:lnTo>
                <a:lnTo>
                  <a:pt x="3579" y="225"/>
                </a:lnTo>
                <a:lnTo>
                  <a:pt x="3573" y="231"/>
                </a:lnTo>
                <a:lnTo>
                  <a:pt x="3567" y="236"/>
                </a:lnTo>
                <a:lnTo>
                  <a:pt x="3559" y="241"/>
                </a:lnTo>
                <a:lnTo>
                  <a:pt x="3551" y="245"/>
                </a:lnTo>
                <a:lnTo>
                  <a:pt x="3542" y="248"/>
                </a:lnTo>
                <a:lnTo>
                  <a:pt x="3532" y="251"/>
                </a:lnTo>
                <a:lnTo>
                  <a:pt x="3521" y="252"/>
                </a:lnTo>
                <a:lnTo>
                  <a:pt x="3510" y="253"/>
                </a:lnTo>
                <a:lnTo>
                  <a:pt x="3502" y="252"/>
                </a:lnTo>
                <a:lnTo>
                  <a:pt x="3494" y="252"/>
                </a:lnTo>
                <a:lnTo>
                  <a:pt x="3486" y="250"/>
                </a:lnTo>
                <a:lnTo>
                  <a:pt x="3479" y="249"/>
                </a:lnTo>
                <a:lnTo>
                  <a:pt x="3472" y="247"/>
                </a:lnTo>
                <a:lnTo>
                  <a:pt x="3466" y="244"/>
                </a:lnTo>
                <a:lnTo>
                  <a:pt x="3460" y="241"/>
                </a:lnTo>
                <a:lnTo>
                  <a:pt x="3454" y="238"/>
                </a:lnTo>
                <a:lnTo>
                  <a:pt x="3449" y="234"/>
                </a:lnTo>
                <a:lnTo>
                  <a:pt x="3445" y="230"/>
                </a:lnTo>
                <a:lnTo>
                  <a:pt x="3441" y="225"/>
                </a:lnTo>
                <a:lnTo>
                  <a:pt x="3437" y="221"/>
                </a:lnTo>
                <a:lnTo>
                  <a:pt x="3434" y="215"/>
                </a:lnTo>
                <a:lnTo>
                  <a:pt x="3432" y="210"/>
                </a:lnTo>
                <a:lnTo>
                  <a:pt x="3430" y="204"/>
                </a:lnTo>
                <a:lnTo>
                  <a:pt x="3429" y="198"/>
                </a:lnTo>
                <a:lnTo>
                  <a:pt x="3478" y="195"/>
                </a:lnTo>
                <a:lnTo>
                  <a:pt x="3480" y="200"/>
                </a:lnTo>
                <a:lnTo>
                  <a:pt x="3482" y="205"/>
                </a:lnTo>
                <a:lnTo>
                  <a:pt x="3485" y="209"/>
                </a:lnTo>
                <a:lnTo>
                  <a:pt x="3489" y="212"/>
                </a:lnTo>
                <a:lnTo>
                  <a:pt x="3493" y="214"/>
                </a:lnTo>
                <a:lnTo>
                  <a:pt x="3498" y="216"/>
                </a:lnTo>
                <a:lnTo>
                  <a:pt x="3504" y="217"/>
                </a:lnTo>
                <a:lnTo>
                  <a:pt x="3510" y="217"/>
                </a:lnTo>
                <a:lnTo>
                  <a:pt x="3516" y="217"/>
                </a:lnTo>
                <a:lnTo>
                  <a:pt x="3522" y="216"/>
                </a:lnTo>
                <a:lnTo>
                  <a:pt x="3527" y="214"/>
                </a:lnTo>
                <a:lnTo>
                  <a:pt x="3529" y="213"/>
                </a:lnTo>
                <a:lnTo>
                  <a:pt x="3531" y="212"/>
                </a:lnTo>
                <a:lnTo>
                  <a:pt x="3535" y="209"/>
                </a:lnTo>
                <a:lnTo>
                  <a:pt x="3537" y="206"/>
                </a:lnTo>
                <a:lnTo>
                  <a:pt x="3538" y="205"/>
                </a:lnTo>
                <a:lnTo>
                  <a:pt x="3539" y="203"/>
                </a:lnTo>
                <a:lnTo>
                  <a:pt x="3539" y="199"/>
                </a:lnTo>
                <a:lnTo>
                  <a:pt x="3539" y="196"/>
                </a:lnTo>
                <a:lnTo>
                  <a:pt x="3538" y="193"/>
                </a:lnTo>
                <a:lnTo>
                  <a:pt x="3536" y="191"/>
                </a:lnTo>
                <a:lnTo>
                  <a:pt x="3533" y="188"/>
                </a:lnTo>
                <a:lnTo>
                  <a:pt x="3530" y="186"/>
                </a:lnTo>
                <a:lnTo>
                  <a:pt x="3526" y="184"/>
                </a:lnTo>
                <a:lnTo>
                  <a:pt x="3522" y="183"/>
                </a:lnTo>
                <a:lnTo>
                  <a:pt x="3516" y="182"/>
                </a:lnTo>
                <a:lnTo>
                  <a:pt x="3486" y="176"/>
                </a:lnTo>
                <a:lnTo>
                  <a:pt x="3480" y="174"/>
                </a:lnTo>
                <a:lnTo>
                  <a:pt x="3474" y="173"/>
                </a:lnTo>
                <a:lnTo>
                  <a:pt x="3463" y="169"/>
                </a:lnTo>
                <a:lnTo>
                  <a:pt x="3459" y="166"/>
                </a:lnTo>
                <a:lnTo>
                  <a:pt x="3455" y="164"/>
                </a:lnTo>
                <a:lnTo>
                  <a:pt x="3451" y="161"/>
                </a:lnTo>
                <a:lnTo>
                  <a:pt x="3447" y="158"/>
                </a:lnTo>
                <a:lnTo>
                  <a:pt x="3444" y="155"/>
                </a:lnTo>
                <a:lnTo>
                  <a:pt x="3442" y="151"/>
                </a:lnTo>
                <a:lnTo>
                  <a:pt x="3440" y="147"/>
                </a:lnTo>
                <a:lnTo>
                  <a:pt x="3437" y="143"/>
                </a:lnTo>
                <a:lnTo>
                  <a:pt x="3435" y="139"/>
                </a:lnTo>
                <a:lnTo>
                  <a:pt x="3434" y="135"/>
                </a:lnTo>
                <a:lnTo>
                  <a:pt x="3434" y="130"/>
                </a:lnTo>
                <a:lnTo>
                  <a:pt x="3434" y="125"/>
                </a:lnTo>
                <a:lnTo>
                  <a:pt x="3434" y="119"/>
                </a:lnTo>
                <a:lnTo>
                  <a:pt x="3435" y="113"/>
                </a:lnTo>
                <a:lnTo>
                  <a:pt x="3437" y="107"/>
                </a:lnTo>
                <a:lnTo>
                  <a:pt x="3440" y="102"/>
                </a:lnTo>
                <a:lnTo>
                  <a:pt x="3443" y="97"/>
                </a:lnTo>
                <a:lnTo>
                  <a:pt x="3446" y="93"/>
                </a:lnTo>
                <a:lnTo>
                  <a:pt x="3450" y="89"/>
                </a:lnTo>
                <a:lnTo>
                  <a:pt x="3455" y="85"/>
                </a:lnTo>
                <a:lnTo>
                  <a:pt x="3460" y="81"/>
                </a:lnTo>
                <a:lnTo>
                  <a:pt x="3466" y="78"/>
                </a:lnTo>
                <a:lnTo>
                  <a:pt x="3472" y="76"/>
                </a:lnTo>
                <a:lnTo>
                  <a:pt x="3479" y="74"/>
                </a:lnTo>
                <a:lnTo>
                  <a:pt x="3482" y="73"/>
                </a:lnTo>
                <a:lnTo>
                  <a:pt x="3486" y="72"/>
                </a:lnTo>
                <a:lnTo>
                  <a:pt x="3493" y="71"/>
                </a:lnTo>
                <a:lnTo>
                  <a:pt x="3501" y="70"/>
                </a:lnTo>
                <a:lnTo>
                  <a:pt x="3510" y="70"/>
                </a:lnTo>
                <a:lnTo>
                  <a:pt x="3518" y="70"/>
                </a:lnTo>
                <a:lnTo>
                  <a:pt x="3525" y="71"/>
                </a:lnTo>
                <a:lnTo>
                  <a:pt x="3533" y="72"/>
                </a:lnTo>
                <a:lnTo>
                  <a:pt x="3540" y="74"/>
                </a:lnTo>
                <a:lnTo>
                  <a:pt x="3546" y="76"/>
                </a:lnTo>
                <a:lnTo>
                  <a:pt x="3552" y="78"/>
                </a:lnTo>
                <a:lnTo>
                  <a:pt x="3557" y="81"/>
                </a:lnTo>
                <a:lnTo>
                  <a:pt x="3562" y="84"/>
                </a:lnTo>
                <a:lnTo>
                  <a:pt x="3567" y="88"/>
                </a:lnTo>
                <a:lnTo>
                  <a:pt x="3571" y="92"/>
                </a:lnTo>
                <a:lnTo>
                  <a:pt x="3575" y="96"/>
                </a:lnTo>
                <a:lnTo>
                  <a:pt x="3578" y="101"/>
                </a:lnTo>
                <a:lnTo>
                  <a:pt x="3580" y="106"/>
                </a:lnTo>
                <a:lnTo>
                  <a:pt x="3582" y="111"/>
                </a:lnTo>
                <a:lnTo>
                  <a:pt x="3584" y="117"/>
                </a:lnTo>
                <a:lnTo>
                  <a:pt x="3585" y="123"/>
                </a:lnTo>
                <a:close/>
                <a:moveTo>
                  <a:pt x="3714" y="72"/>
                </a:moveTo>
                <a:lnTo>
                  <a:pt x="3714" y="109"/>
                </a:lnTo>
                <a:lnTo>
                  <a:pt x="3680" y="109"/>
                </a:lnTo>
                <a:lnTo>
                  <a:pt x="3680" y="195"/>
                </a:lnTo>
                <a:lnTo>
                  <a:pt x="3681" y="199"/>
                </a:lnTo>
                <a:lnTo>
                  <a:pt x="3682" y="203"/>
                </a:lnTo>
                <a:lnTo>
                  <a:pt x="3682" y="205"/>
                </a:lnTo>
                <a:lnTo>
                  <a:pt x="3683" y="206"/>
                </a:lnTo>
                <a:lnTo>
                  <a:pt x="3685" y="208"/>
                </a:lnTo>
                <a:lnTo>
                  <a:pt x="3687" y="210"/>
                </a:lnTo>
                <a:lnTo>
                  <a:pt x="3690" y="211"/>
                </a:lnTo>
                <a:lnTo>
                  <a:pt x="3693" y="212"/>
                </a:lnTo>
                <a:lnTo>
                  <a:pt x="3697" y="212"/>
                </a:lnTo>
                <a:lnTo>
                  <a:pt x="3704" y="211"/>
                </a:lnTo>
                <a:lnTo>
                  <a:pt x="3709" y="210"/>
                </a:lnTo>
                <a:lnTo>
                  <a:pt x="3717" y="247"/>
                </a:lnTo>
                <a:lnTo>
                  <a:pt x="3707" y="250"/>
                </a:lnTo>
                <a:lnTo>
                  <a:pt x="3699" y="251"/>
                </a:lnTo>
                <a:lnTo>
                  <a:pt x="3690" y="252"/>
                </a:lnTo>
                <a:lnTo>
                  <a:pt x="3684" y="252"/>
                </a:lnTo>
                <a:lnTo>
                  <a:pt x="3678" y="251"/>
                </a:lnTo>
                <a:lnTo>
                  <a:pt x="3672" y="250"/>
                </a:lnTo>
                <a:lnTo>
                  <a:pt x="3666" y="249"/>
                </a:lnTo>
                <a:lnTo>
                  <a:pt x="3661" y="248"/>
                </a:lnTo>
                <a:lnTo>
                  <a:pt x="3656" y="245"/>
                </a:lnTo>
                <a:lnTo>
                  <a:pt x="3652" y="243"/>
                </a:lnTo>
                <a:lnTo>
                  <a:pt x="3647" y="240"/>
                </a:lnTo>
                <a:lnTo>
                  <a:pt x="3644" y="237"/>
                </a:lnTo>
                <a:lnTo>
                  <a:pt x="3640" y="233"/>
                </a:lnTo>
                <a:lnTo>
                  <a:pt x="3638" y="229"/>
                </a:lnTo>
                <a:lnTo>
                  <a:pt x="3635" y="224"/>
                </a:lnTo>
                <a:lnTo>
                  <a:pt x="3634" y="219"/>
                </a:lnTo>
                <a:lnTo>
                  <a:pt x="3632" y="213"/>
                </a:lnTo>
                <a:lnTo>
                  <a:pt x="3632" y="208"/>
                </a:lnTo>
                <a:lnTo>
                  <a:pt x="3631" y="201"/>
                </a:lnTo>
                <a:lnTo>
                  <a:pt x="3631" y="109"/>
                </a:lnTo>
                <a:lnTo>
                  <a:pt x="3607" y="109"/>
                </a:lnTo>
                <a:lnTo>
                  <a:pt x="3607" y="72"/>
                </a:lnTo>
                <a:lnTo>
                  <a:pt x="3631" y="72"/>
                </a:lnTo>
                <a:lnTo>
                  <a:pt x="3631" y="30"/>
                </a:lnTo>
                <a:lnTo>
                  <a:pt x="3680" y="30"/>
                </a:lnTo>
                <a:lnTo>
                  <a:pt x="3680" y="72"/>
                </a:lnTo>
                <a:lnTo>
                  <a:pt x="3714" y="72"/>
                </a:lnTo>
                <a:close/>
                <a:moveTo>
                  <a:pt x="3821" y="253"/>
                </a:moveTo>
                <a:lnTo>
                  <a:pt x="3808" y="252"/>
                </a:lnTo>
                <a:lnTo>
                  <a:pt x="3801" y="251"/>
                </a:lnTo>
                <a:lnTo>
                  <a:pt x="3796" y="250"/>
                </a:lnTo>
                <a:lnTo>
                  <a:pt x="3784" y="246"/>
                </a:lnTo>
                <a:lnTo>
                  <a:pt x="3779" y="244"/>
                </a:lnTo>
                <a:lnTo>
                  <a:pt x="3774" y="241"/>
                </a:lnTo>
                <a:lnTo>
                  <a:pt x="3765" y="235"/>
                </a:lnTo>
                <a:lnTo>
                  <a:pt x="3761" y="231"/>
                </a:lnTo>
                <a:lnTo>
                  <a:pt x="3757" y="227"/>
                </a:lnTo>
                <a:lnTo>
                  <a:pt x="3750" y="219"/>
                </a:lnTo>
                <a:lnTo>
                  <a:pt x="3747" y="214"/>
                </a:lnTo>
                <a:lnTo>
                  <a:pt x="3744" y="209"/>
                </a:lnTo>
                <a:lnTo>
                  <a:pt x="3740" y="198"/>
                </a:lnTo>
                <a:lnTo>
                  <a:pt x="3738" y="193"/>
                </a:lnTo>
                <a:lnTo>
                  <a:pt x="3736" y="187"/>
                </a:lnTo>
                <a:lnTo>
                  <a:pt x="3735" y="181"/>
                </a:lnTo>
                <a:lnTo>
                  <a:pt x="3734" y="175"/>
                </a:lnTo>
                <a:lnTo>
                  <a:pt x="3734" y="168"/>
                </a:lnTo>
                <a:lnTo>
                  <a:pt x="3734" y="161"/>
                </a:lnTo>
                <a:lnTo>
                  <a:pt x="3734" y="155"/>
                </a:lnTo>
                <a:lnTo>
                  <a:pt x="3734" y="148"/>
                </a:lnTo>
                <a:lnTo>
                  <a:pt x="3735" y="142"/>
                </a:lnTo>
                <a:lnTo>
                  <a:pt x="3736" y="136"/>
                </a:lnTo>
                <a:lnTo>
                  <a:pt x="3740" y="124"/>
                </a:lnTo>
                <a:lnTo>
                  <a:pt x="3742" y="119"/>
                </a:lnTo>
                <a:lnTo>
                  <a:pt x="3744" y="114"/>
                </a:lnTo>
                <a:lnTo>
                  <a:pt x="3750" y="104"/>
                </a:lnTo>
                <a:lnTo>
                  <a:pt x="3753" y="99"/>
                </a:lnTo>
                <a:lnTo>
                  <a:pt x="3757" y="95"/>
                </a:lnTo>
                <a:lnTo>
                  <a:pt x="3761" y="91"/>
                </a:lnTo>
                <a:lnTo>
                  <a:pt x="3765" y="88"/>
                </a:lnTo>
                <a:lnTo>
                  <a:pt x="3770" y="85"/>
                </a:lnTo>
                <a:lnTo>
                  <a:pt x="3774" y="82"/>
                </a:lnTo>
                <a:lnTo>
                  <a:pt x="3779" y="79"/>
                </a:lnTo>
                <a:lnTo>
                  <a:pt x="3784" y="77"/>
                </a:lnTo>
                <a:lnTo>
                  <a:pt x="3790" y="75"/>
                </a:lnTo>
                <a:lnTo>
                  <a:pt x="3796" y="73"/>
                </a:lnTo>
                <a:lnTo>
                  <a:pt x="3801" y="72"/>
                </a:lnTo>
                <a:lnTo>
                  <a:pt x="3808" y="71"/>
                </a:lnTo>
                <a:lnTo>
                  <a:pt x="3821" y="70"/>
                </a:lnTo>
                <a:lnTo>
                  <a:pt x="3834" y="71"/>
                </a:lnTo>
                <a:lnTo>
                  <a:pt x="3840" y="72"/>
                </a:lnTo>
                <a:lnTo>
                  <a:pt x="3846" y="73"/>
                </a:lnTo>
                <a:lnTo>
                  <a:pt x="3857" y="77"/>
                </a:lnTo>
                <a:lnTo>
                  <a:pt x="3862" y="79"/>
                </a:lnTo>
                <a:lnTo>
                  <a:pt x="3867" y="82"/>
                </a:lnTo>
                <a:lnTo>
                  <a:pt x="3876" y="88"/>
                </a:lnTo>
                <a:lnTo>
                  <a:pt x="3880" y="91"/>
                </a:lnTo>
                <a:lnTo>
                  <a:pt x="3884" y="95"/>
                </a:lnTo>
                <a:lnTo>
                  <a:pt x="3891" y="104"/>
                </a:lnTo>
                <a:lnTo>
                  <a:pt x="3894" y="109"/>
                </a:lnTo>
                <a:lnTo>
                  <a:pt x="3897" y="114"/>
                </a:lnTo>
                <a:lnTo>
                  <a:pt x="3903" y="124"/>
                </a:lnTo>
                <a:lnTo>
                  <a:pt x="3904" y="130"/>
                </a:lnTo>
                <a:lnTo>
                  <a:pt x="3906" y="136"/>
                </a:lnTo>
                <a:lnTo>
                  <a:pt x="3907" y="142"/>
                </a:lnTo>
                <a:lnTo>
                  <a:pt x="3908" y="148"/>
                </a:lnTo>
                <a:lnTo>
                  <a:pt x="3908" y="155"/>
                </a:lnTo>
                <a:lnTo>
                  <a:pt x="3909" y="161"/>
                </a:lnTo>
                <a:lnTo>
                  <a:pt x="3908" y="168"/>
                </a:lnTo>
                <a:lnTo>
                  <a:pt x="3908" y="175"/>
                </a:lnTo>
                <a:lnTo>
                  <a:pt x="3907" y="181"/>
                </a:lnTo>
                <a:lnTo>
                  <a:pt x="3906" y="187"/>
                </a:lnTo>
                <a:lnTo>
                  <a:pt x="3903" y="198"/>
                </a:lnTo>
                <a:lnTo>
                  <a:pt x="3900" y="204"/>
                </a:lnTo>
                <a:lnTo>
                  <a:pt x="3897" y="209"/>
                </a:lnTo>
                <a:lnTo>
                  <a:pt x="3891" y="219"/>
                </a:lnTo>
                <a:lnTo>
                  <a:pt x="3888" y="223"/>
                </a:lnTo>
                <a:lnTo>
                  <a:pt x="3884" y="227"/>
                </a:lnTo>
                <a:lnTo>
                  <a:pt x="3880" y="231"/>
                </a:lnTo>
                <a:lnTo>
                  <a:pt x="3876" y="235"/>
                </a:lnTo>
                <a:lnTo>
                  <a:pt x="3872" y="238"/>
                </a:lnTo>
                <a:lnTo>
                  <a:pt x="3867" y="241"/>
                </a:lnTo>
                <a:lnTo>
                  <a:pt x="3862" y="244"/>
                </a:lnTo>
                <a:lnTo>
                  <a:pt x="3857" y="246"/>
                </a:lnTo>
                <a:lnTo>
                  <a:pt x="3851" y="248"/>
                </a:lnTo>
                <a:lnTo>
                  <a:pt x="3846" y="250"/>
                </a:lnTo>
                <a:lnTo>
                  <a:pt x="3840" y="251"/>
                </a:lnTo>
                <a:lnTo>
                  <a:pt x="3834" y="252"/>
                </a:lnTo>
                <a:lnTo>
                  <a:pt x="3821" y="253"/>
                </a:lnTo>
                <a:close/>
                <a:moveTo>
                  <a:pt x="3821" y="215"/>
                </a:moveTo>
                <a:lnTo>
                  <a:pt x="3825" y="214"/>
                </a:lnTo>
                <a:lnTo>
                  <a:pt x="3829" y="214"/>
                </a:lnTo>
                <a:lnTo>
                  <a:pt x="3833" y="212"/>
                </a:lnTo>
                <a:lnTo>
                  <a:pt x="3837" y="211"/>
                </a:lnTo>
                <a:lnTo>
                  <a:pt x="3840" y="209"/>
                </a:lnTo>
                <a:lnTo>
                  <a:pt x="3843" y="206"/>
                </a:lnTo>
                <a:lnTo>
                  <a:pt x="3846" y="203"/>
                </a:lnTo>
                <a:lnTo>
                  <a:pt x="3848" y="199"/>
                </a:lnTo>
                <a:lnTo>
                  <a:pt x="3851" y="195"/>
                </a:lnTo>
                <a:lnTo>
                  <a:pt x="3852" y="191"/>
                </a:lnTo>
                <a:lnTo>
                  <a:pt x="3854" y="187"/>
                </a:lnTo>
                <a:lnTo>
                  <a:pt x="3855" y="182"/>
                </a:lnTo>
                <a:lnTo>
                  <a:pt x="3857" y="172"/>
                </a:lnTo>
                <a:lnTo>
                  <a:pt x="3858" y="167"/>
                </a:lnTo>
                <a:lnTo>
                  <a:pt x="3858" y="161"/>
                </a:lnTo>
                <a:lnTo>
                  <a:pt x="3857" y="150"/>
                </a:lnTo>
                <a:lnTo>
                  <a:pt x="3855" y="140"/>
                </a:lnTo>
                <a:lnTo>
                  <a:pt x="3854" y="135"/>
                </a:lnTo>
                <a:lnTo>
                  <a:pt x="3852" y="131"/>
                </a:lnTo>
                <a:lnTo>
                  <a:pt x="3848" y="123"/>
                </a:lnTo>
                <a:lnTo>
                  <a:pt x="3846" y="119"/>
                </a:lnTo>
                <a:lnTo>
                  <a:pt x="3843" y="116"/>
                </a:lnTo>
                <a:lnTo>
                  <a:pt x="3840" y="113"/>
                </a:lnTo>
                <a:lnTo>
                  <a:pt x="3837" y="111"/>
                </a:lnTo>
                <a:lnTo>
                  <a:pt x="3833" y="110"/>
                </a:lnTo>
                <a:lnTo>
                  <a:pt x="3829" y="108"/>
                </a:lnTo>
                <a:lnTo>
                  <a:pt x="3825" y="108"/>
                </a:lnTo>
                <a:lnTo>
                  <a:pt x="3821" y="107"/>
                </a:lnTo>
                <a:lnTo>
                  <a:pt x="3816" y="108"/>
                </a:lnTo>
                <a:lnTo>
                  <a:pt x="3812" y="108"/>
                </a:lnTo>
                <a:lnTo>
                  <a:pt x="3808" y="110"/>
                </a:lnTo>
                <a:lnTo>
                  <a:pt x="3805" y="111"/>
                </a:lnTo>
                <a:lnTo>
                  <a:pt x="3801" y="113"/>
                </a:lnTo>
                <a:lnTo>
                  <a:pt x="3798" y="116"/>
                </a:lnTo>
                <a:lnTo>
                  <a:pt x="3795" y="119"/>
                </a:lnTo>
                <a:lnTo>
                  <a:pt x="3793" y="123"/>
                </a:lnTo>
                <a:lnTo>
                  <a:pt x="3789" y="131"/>
                </a:lnTo>
                <a:lnTo>
                  <a:pt x="3787" y="135"/>
                </a:lnTo>
                <a:lnTo>
                  <a:pt x="3786" y="140"/>
                </a:lnTo>
                <a:lnTo>
                  <a:pt x="3785" y="145"/>
                </a:lnTo>
                <a:lnTo>
                  <a:pt x="3784" y="150"/>
                </a:lnTo>
                <a:lnTo>
                  <a:pt x="3784" y="155"/>
                </a:lnTo>
                <a:lnTo>
                  <a:pt x="3783" y="161"/>
                </a:lnTo>
                <a:lnTo>
                  <a:pt x="3784" y="172"/>
                </a:lnTo>
                <a:lnTo>
                  <a:pt x="3786" y="182"/>
                </a:lnTo>
                <a:lnTo>
                  <a:pt x="3787" y="187"/>
                </a:lnTo>
                <a:lnTo>
                  <a:pt x="3789" y="191"/>
                </a:lnTo>
                <a:lnTo>
                  <a:pt x="3791" y="195"/>
                </a:lnTo>
                <a:lnTo>
                  <a:pt x="3793" y="199"/>
                </a:lnTo>
                <a:lnTo>
                  <a:pt x="3795" y="203"/>
                </a:lnTo>
                <a:lnTo>
                  <a:pt x="3798" y="206"/>
                </a:lnTo>
                <a:lnTo>
                  <a:pt x="3801" y="209"/>
                </a:lnTo>
                <a:lnTo>
                  <a:pt x="3805" y="211"/>
                </a:lnTo>
                <a:lnTo>
                  <a:pt x="3808" y="212"/>
                </a:lnTo>
                <a:lnTo>
                  <a:pt x="3812" y="214"/>
                </a:lnTo>
                <a:lnTo>
                  <a:pt x="3816" y="214"/>
                </a:lnTo>
                <a:lnTo>
                  <a:pt x="3821" y="215"/>
                </a:lnTo>
                <a:close/>
                <a:moveTo>
                  <a:pt x="1623" y="930"/>
                </a:moveTo>
                <a:lnTo>
                  <a:pt x="1569" y="930"/>
                </a:lnTo>
                <a:lnTo>
                  <a:pt x="1651" y="694"/>
                </a:lnTo>
                <a:lnTo>
                  <a:pt x="1715" y="694"/>
                </a:lnTo>
                <a:lnTo>
                  <a:pt x="1797" y="930"/>
                </a:lnTo>
                <a:lnTo>
                  <a:pt x="1743" y="930"/>
                </a:lnTo>
                <a:lnTo>
                  <a:pt x="1726" y="876"/>
                </a:lnTo>
                <a:lnTo>
                  <a:pt x="1641" y="876"/>
                </a:lnTo>
                <a:lnTo>
                  <a:pt x="1623" y="930"/>
                </a:lnTo>
                <a:close/>
                <a:moveTo>
                  <a:pt x="1653" y="837"/>
                </a:moveTo>
                <a:lnTo>
                  <a:pt x="1713" y="837"/>
                </a:lnTo>
                <a:lnTo>
                  <a:pt x="1684" y="748"/>
                </a:lnTo>
                <a:lnTo>
                  <a:pt x="1653" y="837"/>
                </a:lnTo>
                <a:close/>
                <a:moveTo>
                  <a:pt x="1874" y="933"/>
                </a:moveTo>
                <a:lnTo>
                  <a:pt x="1867" y="933"/>
                </a:lnTo>
                <a:lnTo>
                  <a:pt x="1861" y="932"/>
                </a:lnTo>
                <a:lnTo>
                  <a:pt x="1856" y="931"/>
                </a:lnTo>
                <a:lnTo>
                  <a:pt x="1850" y="930"/>
                </a:lnTo>
                <a:lnTo>
                  <a:pt x="1845" y="928"/>
                </a:lnTo>
                <a:lnTo>
                  <a:pt x="1840" y="926"/>
                </a:lnTo>
                <a:lnTo>
                  <a:pt x="1836" y="923"/>
                </a:lnTo>
                <a:lnTo>
                  <a:pt x="1832" y="920"/>
                </a:lnTo>
                <a:lnTo>
                  <a:pt x="1828" y="916"/>
                </a:lnTo>
                <a:lnTo>
                  <a:pt x="1824" y="913"/>
                </a:lnTo>
                <a:lnTo>
                  <a:pt x="1821" y="908"/>
                </a:lnTo>
                <a:lnTo>
                  <a:pt x="1820" y="906"/>
                </a:lnTo>
                <a:lnTo>
                  <a:pt x="1819" y="903"/>
                </a:lnTo>
                <a:lnTo>
                  <a:pt x="1817" y="898"/>
                </a:lnTo>
                <a:lnTo>
                  <a:pt x="1816" y="893"/>
                </a:lnTo>
                <a:lnTo>
                  <a:pt x="1815" y="887"/>
                </a:lnTo>
                <a:lnTo>
                  <a:pt x="1815" y="880"/>
                </a:lnTo>
                <a:lnTo>
                  <a:pt x="1815" y="871"/>
                </a:lnTo>
                <a:lnTo>
                  <a:pt x="1817" y="863"/>
                </a:lnTo>
                <a:lnTo>
                  <a:pt x="1818" y="859"/>
                </a:lnTo>
                <a:lnTo>
                  <a:pt x="1820" y="856"/>
                </a:lnTo>
                <a:lnTo>
                  <a:pt x="1824" y="849"/>
                </a:lnTo>
                <a:lnTo>
                  <a:pt x="1827" y="847"/>
                </a:lnTo>
                <a:lnTo>
                  <a:pt x="1829" y="844"/>
                </a:lnTo>
                <a:lnTo>
                  <a:pt x="1832" y="842"/>
                </a:lnTo>
                <a:lnTo>
                  <a:pt x="1835" y="840"/>
                </a:lnTo>
                <a:lnTo>
                  <a:pt x="1838" y="838"/>
                </a:lnTo>
                <a:lnTo>
                  <a:pt x="1841" y="836"/>
                </a:lnTo>
                <a:lnTo>
                  <a:pt x="1845" y="834"/>
                </a:lnTo>
                <a:lnTo>
                  <a:pt x="1849" y="833"/>
                </a:lnTo>
                <a:lnTo>
                  <a:pt x="1856" y="831"/>
                </a:lnTo>
                <a:lnTo>
                  <a:pt x="1864" y="829"/>
                </a:lnTo>
                <a:lnTo>
                  <a:pt x="1873" y="827"/>
                </a:lnTo>
                <a:lnTo>
                  <a:pt x="1881" y="826"/>
                </a:lnTo>
                <a:lnTo>
                  <a:pt x="1901" y="824"/>
                </a:lnTo>
                <a:lnTo>
                  <a:pt x="1908" y="822"/>
                </a:lnTo>
                <a:lnTo>
                  <a:pt x="1914" y="821"/>
                </a:lnTo>
                <a:lnTo>
                  <a:pt x="1918" y="820"/>
                </a:lnTo>
                <a:lnTo>
                  <a:pt x="1920" y="818"/>
                </a:lnTo>
                <a:lnTo>
                  <a:pt x="1922" y="817"/>
                </a:lnTo>
                <a:lnTo>
                  <a:pt x="1923" y="816"/>
                </a:lnTo>
                <a:lnTo>
                  <a:pt x="1923" y="814"/>
                </a:lnTo>
                <a:lnTo>
                  <a:pt x="1924" y="812"/>
                </a:lnTo>
                <a:lnTo>
                  <a:pt x="1924" y="810"/>
                </a:lnTo>
                <a:lnTo>
                  <a:pt x="1924" y="805"/>
                </a:lnTo>
                <a:lnTo>
                  <a:pt x="1922" y="800"/>
                </a:lnTo>
                <a:lnTo>
                  <a:pt x="1921" y="798"/>
                </a:lnTo>
                <a:lnTo>
                  <a:pt x="1920" y="796"/>
                </a:lnTo>
                <a:lnTo>
                  <a:pt x="1919" y="794"/>
                </a:lnTo>
                <a:lnTo>
                  <a:pt x="1917" y="793"/>
                </a:lnTo>
                <a:lnTo>
                  <a:pt x="1913" y="790"/>
                </a:lnTo>
                <a:lnTo>
                  <a:pt x="1909" y="788"/>
                </a:lnTo>
                <a:lnTo>
                  <a:pt x="1904" y="787"/>
                </a:lnTo>
                <a:lnTo>
                  <a:pt x="1898" y="787"/>
                </a:lnTo>
                <a:lnTo>
                  <a:pt x="1892" y="787"/>
                </a:lnTo>
                <a:lnTo>
                  <a:pt x="1886" y="788"/>
                </a:lnTo>
                <a:lnTo>
                  <a:pt x="1881" y="790"/>
                </a:lnTo>
                <a:lnTo>
                  <a:pt x="1877" y="792"/>
                </a:lnTo>
                <a:lnTo>
                  <a:pt x="1873" y="795"/>
                </a:lnTo>
                <a:lnTo>
                  <a:pt x="1870" y="799"/>
                </a:lnTo>
                <a:lnTo>
                  <a:pt x="1868" y="803"/>
                </a:lnTo>
                <a:lnTo>
                  <a:pt x="1867" y="805"/>
                </a:lnTo>
                <a:lnTo>
                  <a:pt x="1866" y="807"/>
                </a:lnTo>
                <a:lnTo>
                  <a:pt x="1821" y="803"/>
                </a:lnTo>
                <a:lnTo>
                  <a:pt x="1823" y="797"/>
                </a:lnTo>
                <a:lnTo>
                  <a:pt x="1825" y="792"/>
                </a:lnTo>
                <a:lnTo>
                  <a:pt x="1827" y="787"/>
                </a:lnTo>
                <a:lnTo>
                  <a:pt x="1830" y="782"/>
                </a:lnTo>
                <a:lnTo>
                  <a:pt x="1833" y="777"/>
                </a:lnTo>
                <a:lnTo>
                  <a:pt x="1837" y="773"/>
                </a:lnTo>
                <a:lnTo>
                  <a:pt x="1841" y="769"/>
                </a:lnTo>
                <a:lnTo>
                  <a:pt x="1846" y="765"/>
                </a:lnTo>
                <a:lnTo>
                  <a:pt x="1851" y="762"/>
                </a:lnTo>
                <a:lnTo>
                  <a:pt x="1857" y="759"/>
                </a:lnTo>
                <a:lnTo>
                  <a:pt x="1863" y="756"/>
                </a:lnTo>
                <a:lnTo>
                  <a:pt x="1869" y="754"/>
                </a:lnTo>
                <a:lnTo>
                  <a:pt x="1876" y="753"/>
                </a:lnTo>
                <a:lnTo>
                  <a:pt x="1883" y="752"/>
                </a:lnTo>
                <a:lnTo>
                  <a:pt x="1890" y="751"/>
                </a:lnTo>
                <a:lnTo>
                  <a:pt x="1898" y="751"/>
                </a:lnTo>
                <a:lnTo>
                  <a:pt x="1908" y="751"/>
                </a:lnTo>
                <a:lnTo>
                  <a:pt x="1917" y="752"/>
                </a:lnTo>
                <a:lnTo>
                  <a:pt x="1926" y="754"/>
                </a:lnTo>
                <a:lnTo>
                  <a:pt x="1935" y="757"/>
                </a:lnTo>
                <a:lnTo>
                  <a:pt x="1943" y="761"/>
                </a:lnTo>
                <a:lnTo>
                  <a:pt x="1947" y="763"/>
                </a:lnTo>
                <a:lnTo>
                  <a:pt x="1950" y="765"/>
                </a:lnTo>
                <a:lnTo>
                  <a:pt x="1957" y="770"/>
                </a:lnTo>
                <a:lnTo>
                  <a:pt x="1963" y="776"/>
                </a:lnTo>
                <a:lnTo>
                  <a:pt x="1965" y="780"/>
                </a:lnTo>
                <a:lnTo>
                  <a:pt x="1967" y="784"/>
                </a:lnTo>
                <a:lnTo>
                  <a:pt x="1969" y="787"/>
                </a:lnTo>
                <a:lnTo>
                  <a:pt x="1970" y="792"/>
                </a:lnTo>
                <a:lnTo>
                  <a:pt x="1972" y="796"/>
                </a:lnTo>
                <a:lnTo>
                  <a:pt x="1972" y="801"/>
                </a:lnTo>
                <a:lnTo>
                  <a:pt x="1973" y="806"/>
                </a:lnTo>
                <a:lnTo>
                  <a:pt x="1973" y="811"/>
                </a:lnTo>
                <a:lnTo>
                  <a:pt x="1973" y="930"/>
                </a:lnTo>
                <a:lnTo>
                  <a:pt x="1927" y="930"/>
                </a:lnTo>
                <a:lnTo>
                  <a:pt x="1927" y="905"/>
                </a:lnTo>
                <a:lnTo>
                  <a:pt x="1922" y="911"/>
                </a:lnTo>
                <a:lnTo>
                  <a:pt x="1917" y="917"/>
                </a:lnTo>
                <a:lnTo>
                  <a:pt x="1912" y="921"/>
                </a:lnTo>
                <a:lnTo>
                  <a:pt x="1906" y="925"/>
                </a:lnTo>
                <a:lnTo>
                  <a:pt x="1899" y="929"/>
                </a:lnTo>
                <a:lnTo>
                  <a:pt x="1891" y="931"/>
                </a:lnTo>
                <a:lnTo>
                  <a:pt x="1887" y="932"/>
                </a:lnTo>
                <a:lnTo>
                  <a:pt x="1883" y="933"/>
                </a:lnTo>
                <a:lnTo>
                  <a:pt x="1874" y="933"/>
                </a:lnTo>
                <a:close/>
                <a:moveTo>
                  <a:pt x="1888" y="899"/>
                </a:moveTo>
                <a:lnTo>
                  <a:pt x="1895" y="899"/>
                </a:lnTo>
                <a:lnTo>
                  <a:pt x="1902" y="897"/>
                </a:lnTo>
                <a:lnTo>
                  <a:pt x="1905" y="896"/>
                </a:lnTo>
                <a:lnTo>
                  <a:pt x="1908" y="894"/>
                </a:lnTo>
                <a:lnTo>
                  <a:pt x="1914" y="890"/>
                </a:lnTo>
                <a:lnTo>
                  <a:pt x="1916" y="888"/>
                </a:lnTo>
                <a:lnTo>
                  <a:pt x="1919" y="885"/>
                </a:lnTo>
                <a:lnTo>
                  <a:pt x="1922" y="879"/>
                </a:lnTo>
                <a:lnTo>
                  <a:pt x="1924" y="873"/>
                </a:lnTo>
                <a:lnTo>
                  <a:pt x="1924" y="870"/>
                </a:lnTo>
                <a:lnTo>
                  <a:pt x="1924" y="867"/>
                </a:lnTo>
                <a:lnTo>
                  <a:pt x="1924" y="848"/>
                </a:lnTo>
                <a:lnTo>
                  <a:pt x="1921" y="850"/>
                </a:lnTo>
                <a:lnTo>
                  <a:pt x="1915" y="851"/>
                </a:lnTo>
                <a:lnTo>
                  <a:pt x="1903" y="854"/>
                </a:lnTo>
                <a:lnTo>
                  <a:pt x="1890" y="856"/>
                </a:lnTo>
                <a:lnTo>
                  <a:pt x="1884" y="857"/>
                </a:lnTo>
                <a:lnTo>
                  <a:pt x="1879" y="859"/>
                </a:lnTo>
                <a:lnTo>
                  <a:pt x="1874" y="861"/>
                </a:lnTo>
                <a:lnTo>
                  <a:pt x="1870" y="863"/>
                </a:lnTo>
                <a:lnTo>
                  <a:pt x="1866" y="866"/>
                </a:lnTo>
                <a:lnTo>
                  <a:pt x="1864" y="870"/>
                </a:lnTo>
                <a:lnTo>
                  <a:pt x="1863" y="872"/>
                </a:lnTo>
                <a:lnTo>
                  <a:pt x="1862" y="874"/>
                </a:lnTo>
                <a:lnTo>
                  <a:pt x="1862" y="879"/>
                </a:lnTo>
                <a:lnTo>
                  <a:pt x="1862" y="884"/>
                </a:lnTo>
                <a:lnTo>
                  <a:pt x="1863" y="888"/>
                </a:lnTo>
                <a:lnTo>
                  <a:pt x="1865" y="890"/>
                </a:lnTo>
                <a:lnTo>
                  <a:pt x="1866" y="891"/>
                </a:lnTo>
                <a:lnTo>
                  <a:pt x="1869" y="894"/>
                </a:lnTo>
                <a:lnTo>
                  <a:pt x="1873" y="896"/>
                </a:lnTo>
                <a:lnTo>
                  <a:pt x="1875" y="897"/>
                </a:lnTo>
                <a:lnTo>
                  <a:pt x="1877" y="898"/>
                </a:lnTo>
                <a:lnTo>
                  <a:pt x="1882" y="899"/>
                </a:lnTo>
                <a:lnTo>
                  <a:pt x="1888" y="899"/>
                </a:lnTo>
                <a:close/>
                <a:moveTo>
                  <a:pt x="2063" y="930"/>
                </a:moveTo>
                <a:lnTo>
                  <a:pt x="2013" y="930"/>
                </a:lnTo>
                <a:lnTo>
                  <a:pt x="2013" y="694"/>
                </a:lnTo>
                <a:lnTo>
                  <a:pt x="2063" y="694"/>
                </a:lnTo>
                <a:lnTo>
                  <a:pt x="2063" y="930"/>
                </a:lnTo>
                <a:close/>
                <a:moveTo>
                  <a:pt x="2197" y="753"/>
                </a:moveTo>
                <a:lnTo>
                  <a:pt x="2197" y="790"/>
                </a:lnTo>
                <a:lnTo>
                  <a:pt x="2164" y="790"/>
                </a:lnTo>
                <a:lnTo>
                  <a:pt x="2164" y="876"/>
                </a:lnTo>
                <a:lnTo>
                  <a:pt x="2164" y="880"/>
                </a:lnTo>
                <a:lnTo>
                  <a:pt x="2165" y="884"/>
                </a:lnTo>
                <a:lnTo>
                  <a:pt x="2166" y="886"/>
                </a:lnTo>
                <a:lnTo>
                  <a:pt x="2167" y="887"/>
                </a:lnTo>
                <a:lnTo>
                  <a:pt x="2169" y="889"/>
                </a:lnTo>
                <a:lnTo>
                  <a:pt x="2171" y="891"/>
                </a:lnTo>
                <a:lnTo>
                  <a:pt x="2174" y="892"/>
                </a:lnTo>
                <a:lnTo>
                  <a:pt x="2177" y="893"/>
                </a:lnTo>
                <a:lnTo>
                  <a:pt x="2181" y="893"/>
                </a:lnTo>
                <a:lnTo>
                  <a:pt x="2188" y="892"/>
                </a:lnTo>
                <a:lnTo>
                  <a:pt x="2193" y="891"/>
                </a:lnTo>
                <a:lnTo>
                  <a:pt x="2201" y="928"/>
                </a:lnTo>
                <a:lnTo>
                  <a:pt x="2190" y="930"/>
                </a:lnTo>
                <a:lnTo>
                  <a:pt x="2183" y="932"/>
                </a:lnTo>
                <a:lnTo>
                  <a:pt x="2174" y="932"/>
                </a:lnTo>
                <a:lnTo>
                  <a:pt x="2168" y="932"/>
                </a:lnTo>
                <a:lnTo>
                  <a:pt x="2161" y="932"/>
                </a:lnTo>
                <a:lnTo>
                  <a:pt x="2156" y="931"/>
                </a:lnTo>
                <a:lnTo>
                  <a:pt x="2150" y="930"/>
                </a:lnTo>
                <a:lnTo>
                  <a:pt x="2145" y="928"/>
                </a:lnTo>
                <a:lnTo>
                  <a:pt x="2140" y="926"/>
                </a:lnTo>
                <a:lnTo>
                  <a:pt x="2135" y="924"/>
                </a:lnTo>
                <a:lnTo>
                  <a:pt x="2131" y="921"/>
                </a:lnTo>
                <a:lnTo>
                  <a:pt x="2127" y="917"/>
                </a:lnTo>
                <a:lnTo>
                  <a:pt x="2124" y="914"/>
                </a:lnTo>
                <a:lnTo>
                  <a:pt x="2121" y="909"/>
                </a:lnTo>
                <a:lnTo>
                  <a:pt x="2119" y="905"/>
                </a:lnTo>
                <a:lnTo>
                  <a:pt x="2117" y="900"/>
                </a:lnTo>
                <a:lnTo>
                  <a:pt x="2116" y="894"/>
                </a:lnTo>
                <a:lnTo>
                  <a:pt x="2115" y="888"/>
                </a:lnTo>
                <a:lnTo>
                  <a:pt x="2115" y="882"/>
                </a:lnTo>
                <a:lnTo>
                  <a:pt x="2115" y="790"/>
                </a:lnTo>
                <a:lnTo>
                  <a:pt x="2091" y="790"/>
                </a:lnTo>
                <a:lnTo>
                  <a:pt x="2091" y="753"/>
                </a:lnTo>
                <a:lnTo>
                  <a:pt x="2115" y="753"/>
                </a:lnTo>
                <a:lnTo>
                  <a:pt x="2115" y="711"/>
                </a:lnTo>
                <a:lnTo>
                  <a:pt x="2164" y="711"/>
                </a:lnTo>
                <a:lnTo>
                  <a:pt x="2164" y="753"/>
                </a:lnTo>
                <a:lnTo>
                  <a:pt x="2197" y="753"/>
                </a:lnTo>
                <a:close/>
                <a:moveTo>
                  <a:pt x="2304" y="933"/>
                </a:moveTo>
                <a:lnTo>
                  <a:pt x="2291" y="933"/>
                </a:lnTo>
                <a:lnTo>
                  <a:pt x="2285" y="932"/>
                </a:lnTo>
                <a:lnTo>
                  <a:pt x="2279" y="930"/>
                </a:lnTo>
                <a:lnTo>
                  <a:pt x="2268" y="927"/>
                </a:lnTo>
                <a:lnTo>
                  <a:pt x="2263" y="925"/>
                </a:lnTo>
                <a:lnTo>
                  <a:pt x="2258" y="922"/>
                </a:lnTo>
                <a:lnTo>
                  <a:pt x="2249" y="916"/>
                </a:lnTo>
                <a:lnTo>
                  <a:pt x="2245" y="912"/>
                </a:lnTo>
                <a:lnTo>
                  <a:pt x="2241" y="908"/>
                </a:lnTo>
                <a:lnTo>
                  <a:pt x="2234" y="900"/>
                </a:lnTo>
                <a:lnTo>
                  <a:pt x="2231" y="895"/>
                </a:lnTo>
                <a:lnTo>
                  <a:pt x="2228" y="890"/>
                </a:lnTo>
                <a:lnTo>
                  <a:pt x="2223" y="879"/>
                </a:lnTo>
                <a:lnTo>
                  <a:pt x="2221" y="874"/>
                </a:lnTo>
                <a:lnTo>
                  <a:pt x="2220" y="868"/>
                </a:lnTo>
                <a:lnTo>
                  <a:pt x="2219" y="862"/>
                </a:lnTo>
                <a:lnTo>
                  <a:pt x="2218" y="855"/>
                </a:lnTo>
                <a:lnTo>
                  <a:pt x="2218" y="849"/>
                </a:lnTo>
                <a:lnTo>
                  <a:pt x="2217" y="842"/>
                </a:lnTo>
                <a:lnTo>
                  <a:pt x="2218" y="835"/>
                </a:lnTo>
                <a:lnTo>
                  <a:pt x="2218" y="829"/>
                </a:lnTo>
                <a:lnTo>
                  <a:pt x="2219" y="823"/>
                </a:lnTo>
                <a:lnTo>
                  <a:pt x="2220" y="816"/>
                </a:lnTo>
                <a:lnTo>
                  <a:pt x="2223" y="805"/>
                </a:lnTo>
                <a:lnTo>
                  <a:pt x="2225" y="799"/>
                </a:lnTo>
                <a:lnTo>
                  <a:pt x="2228" y="794"/>
                </a:lnTo>
                <a:lnTo>
                  <a:pt x="2234" y="785"/>
                </a:lnTo>
                <a:lnTo>
                  <a:pt x="2237" y="780"/>
                </a:lnTo>
                <a:lnTo>
                  <a:pt x="2241" y="776"/>
                </a:lnTo>
                <a:lnTo>
                  <a:pt x="2245" y="772"/>
                </a:lnTo>
                <a:lnTo>
                  <a:pt x="2249" y="769"/>
                </a:lnTo>
                <a:lnTo>
                  <a:pt x="2253" y="765"/>
                </a:lnTo>
                <a:lnTo>
                  <a:pt x="2258" y="762"/>
                </a:lnTo>
                <a:lnTo>
                  <a:pt x="2263" y="760"/>
                </a:lnTo>
                <a:lnTo>
                  <a:pt x="2268" y="757"/>
                </a:lnTo>
                <a:lnTo>
                  <a:pt x="2274" y="755"/>
                </a:lnTo>
                <a:lnTo>
                  <a:pt x="2279" y="754"/>
                </a:lnTo>
                <a:lnTo>
                  <a:pt x="2285" y="752"/>
                </a:lnTo>
                <a:lnTo>
                  <a:pt x="2291" y="752"/>
                </a:lnTo>
                <a:lnTo>
                  <a:pt x="2304" y="751"/>
                </a:lnTo>
                <a:lnTo>
                  <a:pt x="2317" y="752"/>
                </a:lnTo>
                <a:lnTo>
                  <a:pt x="2323" y="752"/>
                </a:lnTo>
                <a:lnTo>
                  <a:pt x="2329" y="754"/>
                </a:lnTo>
                <a:lnTo>
                  <a:pt x="2340" y="757"/>
                </a:lnTo>
                <a:lnTo>
                  <a:pt x="2346" y="760"/>
                </a:lnTo>
                <a:lnTo>
                  <a:pt x="2351" y="762"/>
                </a:lnTo>
                <a:lnTo>
                  <a:pt x="2360" y="769"/>
                </a:lnTo>
                <a:lnTo>
                  <a:pt x="2364" y="772"/>
                </a:lnTo>
                <a:lnTo>
                  <a:pt x="2368" y="776"/>
                </a:lnTo>
                <a:lnTo>
                  <a:pt x="2375" y="785"/>
                </a:lnTo>
                <a:lnTo>
                  <a:pt x="2378" y="789"/>
                </a:lnTo>
                <a:lnTo>
                  <a:pt x="2381" y="794"/>
                </a:lnTo>
                <a:lnTo>
                  <a:pt x="2385" y="805"/>
                </a:lnTo>
                <a:lnTo>
                  <a:pt x="2387" y="811"/>
                </a:lnTo>
                <a:lnTo>
                  <a:pt x="2389" y="816"/>
                </a:lnTo>
                <a:lnTo>
                  <a:pt x="2390" y="823"/>
                </a:lnTo>
                <a:lnTo>
                  <a:pt x="2391" y="829"/>
                </a:lnTo>
                <a:lnTo>
                  <a:pt x="2391" y="835"/>
                </a:lnTo>
                <a:lnTo>
                  <a:pt x="2391" y="842"/>
                </a:lnTo>
                <a:lnTo>
                  <a:pt x="2391" y="849"/>
                </a:lnTo>
                <a:lnTo>
                  <a:pt x="2391" y="855"/>
                </a:lnTo>
                <a:lnTo>
                  <a:pt x="2390" y="862"/>
                </a:lnTo>
                <a:lnTo>
                  <a:pt x="2389" y="868"/>
                </a:lnTo>
                <a:lnTo>
                  <a:pt x="2385" y="879"/>
                </a:lnTo>
                <a:lnTo>
                  <a:pt x="2383" y="885"/>
                </a:lnTo>
                <a:lnTo>
                  <a:pt x="2381" y="890"/>
                </a:lnTo>
                <a:lnTo>
                  <a:pt x="2375" y="900"/>
                </a:lnTo>
                <a:lnTo>
                  <a:pt x="2372" y="904"/>
                </a:lnTo>
                <a:lnTo>
                  <a:pt x="2368" y="908"/>
                </a:lnTo>
                <a:lnTo>
                  <a:pt x="2364" y="912"/>
                </a:lnTo>
                <a:lnTo>
                  <a:pt x="2360" y="916"/>
                </a:lnTo>
                <a:lnTo>
                  <a:pt x="2355" y="919"/>
                </a:lnTo>
                <a:lnTo>
                  <a:pt x="2351" y="922"/>
                </a:lnTo>
                <a:lnTo>
                  <a:pt x="2346" y="925"/>
                </a:lnTo>
                <a:lnTo>
                  <a:pt x="2340" y="927"/>
                </a:lnTo>
                <a:lnTo>
                  <a:pt x="2335" y="929"/>
                </a:lnTo>
                <a:lnTo>
                  <a:pt x="2329" y="930"/>
                </a:lnTo>
                <a:lnTo>
                  <a:pt x="2323" y="932"/>
                </a:lnTo>
                <a:lnTo>
                  <a:pt x="2317" y="933"/>
                </a:lnTo>
                <a:lnTo>
                  <a:pt x="2304" y="933"/>
                </a:lnTo>
                <a:close/>
                <a:moveTo>
                  <a:pt x="2305" y="895"/>
                </a:moveTo>
                <a:lnTo>
                  <a:pt x="2309" y="895"/>
                </a:lnTo>
                <a:lnTo>
                  <a:pt x="2313" y="894"/>
                </a:lnTo>
                <a:lnTo>
                  <a:pt x="2317" y="893"/>
                </a:lnTo>
                <a:lnTo>
                  <a:pt x="2321" y="892"/>
                </a:lnTo>
                <a:lnTo>
                  <a:pt x="2324" y="889"/>
                </a:lnTo>
                <a:lnTo>
                  <a:pt x="2327" y="887"/>
                </a:lnTo>
                <a:lnTo>
                  <a:pt x="2330" y="884"/>
                </a:lnTo>
                <a:lnTo>
                  <a:pt x="2332" y="880"/>
                </a:lnTo>
                <a:lnTo>
                  <a:pt x="2334" y="876"/>
                </a:lnTo>
                <a:lnTo>
                  <a:pt x="2336" y="872"/>
                </a:lnTo>
                <a:lnTo>
                  <a:pt x="2338" y="868"/>
                </a:lnTo>
                <a:lnTo>
                  <a:pt x="2339" y="863"/>
                </a:lnTo>
                <a:lnTo>
                  <a:pt x="2341" y="853"/>
                </a:lnTo>
                <a:lnTo>
                  <a:pt x="2341" y="847"/>
                </a:lnTo>
                <a:lnTo>
                  <a:pt x="2342" y="842"/>
                </a:lnTo>
                <a:lnTo>
                  <a:pt x="2341" y="831"/>
                </a:lnTo>
                <a:lnTo>
                  <a:pt x="2339" y="821"/>
                </a:lnTo>
                <a:lnTo>
                  <a:pt x="2338" y="816"/>
                </a:lnTo>
                <a:lnTo>
                  <a:pt x="2336" y="812"/>
                </a:lnTo>
                <a:lnTo>
                  <a:pt x="2332" y="803"/>
                </a:lnTo>
                <a:lnTo>
                  <a:pt x="2330" y="800"/>
                </a:lnTo>
                <a:lnTo>
                  <a:pt x="2327" y="797"/>
                </a:lnTo>
                <a:lnTo>
                  <a:pt x="2324" y="794"/>
                </a:lnTo>
                <a:lnTo>
                  <a:pt x="2321" y="792"/>
                </a:lnTo>
                <a:lnTo>
                  <a:pt x="2317" y="790"/>
                </a:lnTo>
                <a:lnTo>
                  <a:pt x="2313" y="789"/>
                </a:lnTo>
                <a:lnTo>
                  <a:pt x="2309" y="788"/>
                </a:lnTo>
                <a:lnTo>
                  <a:pt x="2305" y="788"/>
                </a:lnTo>
                <a:lnTo>
                  <a:pt x="2300" y="788"/>
                </a:lnTo>
                <a:lnTo>
                  <a:pt x="2296" y="789"/>
                </a:lnTo>
                <a:lnTo>
                  <a:pt x="2292" y="790"/>
                </a:lnTo>
                <a:lnTo>
                  <a:pt x="2288" y="792"/>
                </a:lnTo>
                <a:lnTo>
                  <a:pt x="2285" y="794"/>
                </a:lnTo>
                <a:lnTo>
                  <a:pt x="2282" y="797"/>
                </a:lnTo>
                <a:lnTo>
                  <a:pt x="2279" y="800"/>
                </a:lnTo>
                <a:lnTo>
                  <a:pt x="2277" y="803"/>
                </a:lnTo>
                <a:lnTo>
                  <a:pt x="2272" y="812"/>
                </a:lnTo>
                <a:lnTo>
                  <a:pt x="2271" y="816"/>
                </a:lnTo>
                <a:lnTo>
                  <a:pt x="2270" y="821"/>
                </a:lnTo>
                <a:lnTo>
                  <a:pt x="2269" y="826"/>
                </a:lnTo>
                <a:lnTo>
                  <a:pt x="2268" y="831"/>
                </a:lnTo>
                <a:lnTo>
                  <a:pt x="2267" y="836"/>
                </a:lnTo>
                <a:lnTo>
                  <a:pt x="2267" y="842"/>
                </a:lnTo>
                <a:lnTo>
                  <a:pt x="2268" y="853"/>
                </a:lnTo>
                <a:lnTo>
                  <a:pt x="2270" y="863"/>
                </a:lnTo>
                <a:lnTo>
                  <a:pt x="2271" y="868"/>
                </a:lnTo>
                <a:lnTo>
                  <a:pt x="2272" y="872"/>
                </a:lnTo>
                <a:lnTo>
                  <a:pt x="2274" y="876"/>
                </a:lnTo>
                <a:lnTo>
                  <a:pt x="2277" y="880"/>
                </a:lnTo>
                <a:lnTo>
                  <a:pt x="2279" y="884"/>
                </a:lnTo>
                <a:lnTo>
                  <a:pt x="2282" y="887"/>
                </a:lnTo>
                <a:lnTo>
                  <a:pt x="2285" y="889"/>
                </a:lnTo>
                <a:lnTo>
                  <a:pt x="2288" y="892"/>
                </a:lnTo>
                <a:lnTo>
                  <a:pt x="2292" y="893"/>
                </a:lnTo>
                <a:lnTo>
                  <a:pt x="2296" y="894"/>
                </a:lnTo>
                <a:lnTo>
                  <a:pt x="2300" y="895"/>
                </a:lnTo>
                <a:lnTo>
                  <a:pt x="2305" y="895"/>
                </a:lnTo>
                <a:close/>
                <a:moveTo>
                  <a:pt x="2646" y="694"/>
                </a:moveTo>
                <a:lnTo>
                  <a:pt x="2696" y="694"/>
                </a:lnTo>
                <a:lnTo>
                  <a:pt x="2696" y="847"/>
                </a:lnTo>
                <a:lnTo>
                  <a:pt x="2696" y="854"/>
                </a:lnTo>
                <a:lnTo>
                  <a:pt x="2695" y="860"/>
                </a:lnTo>
                <a:lnTo>
                  <a:pt x="2694" y="866"/>
                </a:lnTo>
                <a:lnTo>
                  <a:pt x="2693" y="871"/>
                </a:lnTo>
                <a:lnTo>
                  <a:pt x="2691" y="877"/>
                </a:lnTo>
                <a:lnTo>
                  <a:pt x="2689" y="882"/>
                </a:lnTo>
                <a:lnTo>
                  <a:pt x="2686" y="887"/>
                </a:lnTo>
                <a:lnTo>
                  <a:pt x="2684" y="892"/>
                </a:lnTo>
                <a:lnTo>
                  <a:pt x="2680" y="897"/>
                </a:lnTo>
                <a:lnTo>
                  <a:pt x="2677" y="901"/>
                </a:lnTo>
                <a:lnTo>
                  <a:pt x="2673" y="906"/>
                </a:lnTo>
                <a:lnTo>
                  <a:pt x="2669" y="910"/>
                </a:lnTo>
                <a:lnTo>
                  <a:pt x="2664" y="913"/>
                </a:lnTo>
                <a:lnTo>
                  <a:pt x="2660" y="917"/>
                </a:lnTo>
                <a:lnTo>
                  <a:pt x="2655" y="920"/>
                </a:lnTo>
                <a:lnTo>
                  <a:pt x="2649" y="922"/>
                </a:lnTo>
                <a:lnTo>
                  <a:pt x="2638" y="927"/>
                </a:lnTo>
                <a:lnTo>
                  <a:pt x="2632" y="929"/>
                </a:lnTo>
                <a:lnTo>
                  <a:pt x="2626" y="930"/>
                </a:lnTo>
                <a:lnTo>
                  <a:pt x="2619" y="932"/>
                </a:lnTo>
                <a:lnTo>
                  <a:pt x="2612" y="932"/>
                </a:lnTo>
                <a:lnTo>
                  <a:pt x="2605" y="933"/>
                </a:lnTo>
                <a:lnTo>
                  <a:pt x="2598" y="933"/>
                </a:lnTo>
                <a:lnTo>
                  <a:pt x="2591" y="933"/>
                </a:lnTo>
                <a:lnTo>
                  <a:pt x="2584" y="932"/>
                </a:lnTo>
                <a:lnTo>
                  <a:pt x="2577" y="932"/>
                </a:lnTo>
                <a:lnTo>
                  <a:pt x="2571" y="930"/>
                </a:lnTo>
                <a:lnTo>
                  <a:pt x="2558" y="927"/>
                </a:lnTo>
                <a:lnTo>
                  <a:pt x="2552" y="925"/>
                </a:lnTo>
                <a:lnTo>
                  <a:pt x="2547" y="922"/>
                </a:lnTo>
                <a:lnTo>
                  <a:pt x="2541" y="920"/>
                </a:lnTo>
                <a:lnTo>
                  <a:pt x="2536" y="917"/>
                </a:lnTo>
                <a:lnTo>
                  <a:pt x="2527" y="910"/>
                </a:lnTo>
                <a:lnTo>
                  <a:pt x="2518" y="901"/>
                </a:lnTo>
                <a:lnTo>
                  <a:pt x="2515" y="897"/>
                </a:lnTo>
                <a:lnTo>
                  <a:pt x="2512" y="892"/>
                </a:lnTo>
                <a:lnTo>
                  <a:pt x="2509" y="887"/>
                </a:lnTo>
                <a:lnTo>
                  <a:pt x="2506" y="882"/>
                </a:lnTo>
                <a:lnTo>
                  <a:pt x="2504" y="877"/>
                </a:lnTo>
                <a:lnTo>
                  <a:pt x="2502" y="871"/>
                </a:lnTo>
                <a:lnTo>
                  <a:pt x="2501" y="866"/>
                </a:lnTo>
                <a:lnTo>
                  <a:pt x="2500" y="860"/>
                </a:lnTo>
                <a:lnTo>
                  <a:pt x="2500" y="854"/>
                </a:lnTo>
                <a:lnTo>
                  <a:pt x="2499" y="847"/>
                </a:lnTo>
                <a:lnTo>
                  <a:pt x="2499" y="694"/>
                </a:lnTo>
                <a:lnTo>
                  <a:pt x="2550" y="694"/>
                </a:lnTo>
                <a:lnTo>
                  <a:pt x="2550" y="843"/>
                </a:lnTo>
                <a:lnTo>
                  <a:pt x="2551" y="853"/>
                </a:lnTo>
                <a:lnTo>
                  <a:pt x="2552" y="857"/>
                </a:lnTo>
                <a:lnTo>
                  <a:pt x="2553" y="861"/>
                </a:lnTo>
                <a:lnTo>
                  <a:pt x="2555" y="865"/>
                </a:lnTo>
                <a:lnTo>
                  <a:pt x="2558" y="869"/>
                </a:lnTo>
                <a:lnTo>
                  <a:pt x="2560" y="873"/>
                </a:lnTo>
                <a:lnTo>
                  <a:pt x="2563" y="876"/>
                </a:lnTo>
                <a:lnTo>
                  <a:pt x="2567" y="879"/>
                </a:lnTo>
                <a:lnTo>
                  <a:pt x="2570" y="882"/>
                </a:lnTo>
                <a:lnTo>
                  <a:pt x="2574" y="884"/>
                </a:lnTo>
                <a:lnTo>
                  <a:pt x="2579" y="886"/>
                </a:lnTo>
                <a:lnTo>
                  <a:pt x="2583" y="887"/>
                </a:lnTo>
                <a:lnTo>
                  <a:pt x="2588" y="889"/>
                </a:lnTo>
                <a:lnTo>
                  <a:pt x="2598" y="889"/>
                </a:lnTo>
                <a:lnTo>
                  <a:pt x="2608" y="889"/>
                </a:lnTo>
                <a:lnTo>
                  <a:pt x="2613" y="887"/>
                </a:lnTo>
                <a:lnTo>
                  <a:pt x="2618" y="886"/>
                </a:lnTo>
                <a:lnTo>
                  <a:pt x="2622" y="884"/>
                </a:lnTo>
                <a:lnTo>
                  <a:pt x="2626" y="882"/>
                </a:lnTo>
                <a:lnTo>
                  <a:pt x="2629" y="879"/>
                </a:lnTo>
                <a:lnTo>
                  <a:pt x="2633" y="876"/>
                </a:lnTo>
                <a:lnTo>
                  <a:pt x="2636" y="873"/>
                </a:lnTo>
                <a:lnTo>
                  <a:pt x="2639" y="869"/>
                </a:lnTo>
                <a:lnTo>
                  <a:pt x="2641" y="865"/>
                </a:lnTo>
                <a:lnTo>
                  <a:pt x="2643" y="861"/>
                </a:lnTo>
                <a:lnTo>
                  <a:pt x="2644" y="857"/>
                </a:lnTo>
                <a:lnTo>
                  <a:pt x="2645" y="853"/>
                </a:lnTo>
                <a:lnTo>
                  <a:pt x="2646" y="848"/>
                </a:lnTo>
                <a:lnTo>
                  <a:pt x="2646" y="843"/>
                </a:lnTo>
                <a:lnTo>
                  <a:pt x="2646" y="694"/>
                </a:lnTo>
                <a:close/>
                <a:moveTo>
                  <a:pt x="2788" y="828"/>
                </a:moveTo>
                <a:lnTo>
                  <a:pt x="2788" y="930"/>
                </a:lnTo>
                <a:lnTo>
                  <a:pt x="2739" y="930"/>
                </a:lnTo>
                <a:lnTo>
                  <a:pt x="2739" y="753"/>
                </a:lnTo>
                <a:lnTo>
                  <a:pt x="2786" y="753"/>
                </a:lnTo>
                <a:lnTo>
                  <a:pt x="2786" y="784"/>
                </a:lnTo>
                <a:lnTo>
                  <a:pt x="2790" y="777"/>
                </a:lnTo>
                <a:lnTo>
                  <a:pt x="2796" y="770"/>
                </a:lnTo>
                <a:lnTo>
                  <a:pt x="2801" y="765"/>
                </a:lnTo>
                <a:lnTo>
                  <a:pt x="2808" y="760"/>
                </a:lnTo>
                <a:lnTo>
                  <a:pt x="2815" y="756"/>
                </a:lnTo>
                <a:lnTo>
                  <a:pt x="2819" y="754"/>
                </a:lnTo>
                <a:lnTo>
                  <a:pt x="2823" y="753"/>
                </a:lnTo>
                <a:lnTo>
                  <a:pt x="2832" y="751"/>
                </a:lnTo>
                <a:lnTo>
                  <a:pt x="2836" y="751"/>
                </a:lnTo>
                <a:lnTo>
                  <a:pt x="2841" y="751"/>
                </a:lnTo>
                <a:lnTo>
                  <a:pt x="2848" y="751"/>
                </a:lnTo>
                <a:lnTo>
                  <a:pt x="2854" y="752"/>
                </a:lnTo>
                <a:lnTo>
                  <a:pt x="2860" y="753"/>
                </a:lnTo>
                <a:lnTo>
                  <a:pt x="2866" y="755"/>
                </a:lnTo>
                <a:lnTo>
                  <a:pt x="2871" y="758"/>
                </a:lnTo>
                <a:lnTo>
                  <a:pt x="2876" y="761"/>
                </a:lnTo>
                <a:lnTo>
                  <a:pt x="2881" y="764"/>
                </a:lnTo>
                <a:lnTo>
                  <a:pt x="2885" y="769"/>
                </a:lnTo>
                <a:lnTo>
                  <a:pt x="2889" y="773"/>
                </a:lnTo>
                <a:lnTo>
                  <a:pt x="2893" y="778"/>
                </a:lnTo>
                <a:lnTo>
                  <a:pt x="2895" y="784"/>
                </a:lnTo>
                <a:lnTo>
                  <a:pt x="2897" y="787"/>
                </a:lnTo>
                <a:lnTo>
                  <a:pt x="2898" y="790"/>
                </a:lnTo>
                <a:lnTo>
                  <a:pt x="2900" y="796"/>
                </a:lnTo>
                <a:lnTo>
                  <a:pt x="2901" y="803"/>
                </a:lnTo>
                <a:lnTo>
                  <a:pt x="2902" y="810"/>
                </a:lnTo>
                <a:lnTo>
                  <a:pt x="2902" y="817"/>
                </a:lnTo>
                <a:lnTo>
                  <a:pt x="2902" y="930"/>
                </a:lnTo>
                <a:lnTo>
                  <a:pt x="2853" y="930"/>
                </a:lnTo>
                <a:lnTo>
                  <a:pt x="2853" y="826"/>
                </a:lnTo>
                <a:lnTo>
                  <a:pt x="2853" y="818"/>
                </a:lnTo>
                <a:lnTo>
                  <a:pt x="2852" y="815"/>
                </a:lnTo>
                <a:lnTo>
                  <a:pt x="2851" y="812"/>
                </a:lnTo>
                <a:lnTo>
                  <a:pt x="2848" y="806"/>
                </a:lnTo>
                <a:lnTo>
                  <a:pt x="2847" y="803"/>
                </a:lnTo>
                <a:lnTo>
                  <a:pt x="2845" y="801"/>
                </a:lnTo>
                <a:lnTo>
                  <a:pt x="2840" y="797"/>
                </a:lnTo>
                <a:lnTo>
                  <a:pt x="2837" y="795"/>
                </a:lnTo>
                <a:lnTo>
                  <a:pt x="2835" y="794"/>
                </a:lnTo>
                <a:lnTo>
                  <a:pt x="2829" y="792"/>
                </a:lnTo>
                <a:lnTo>
                  <a:pt x="2825" y="792"/>
                </a:lnTo>
                <a:lnTo>
                  <a:pt x="2822" y="792"/>
                </a:lnTo>
                <a:lnTo>
                  <a:pt x="2814" y="792"/>
                </a:lnTo>
                <a:lnTo>
                  <a:pt x="2808" y="794"/>
                </a:lnTo>
                <a:lnTo>
                  <a:pt x="2805" y="795"/>
                </a:lnTo>
                <a:lnTo>
                  <a:pt x="2802" y="797"/>
                </a:lnTo>
                <a:lnTo>
                  <a:pt x="2800" y="799"/>
                </a:lnTo>
                <a:lnTo>
                  <a:pt x="2797" y="801"/>
                </a:lnTo>
                <a:lnTo>
                  <a:pt x="2795" y="804"/>
                </a:lnTo>
                <a:lnTo>
                  <a:pt x="2793" y="806"/>
                </a:lnTo>
                <a:lnTo>
                  <a:pt x="2792" y="809"/>
                </a:lnTo>
                <a:lnTo>
                  <a:pt x="2790" y="812"/>
                </a:lnTo>
                <a:lnTo>
                  <a:pt x="2789" y="820"/>
                </a:lnTo>
                <a:lnTo>
                  <a:pt x="2788" y="824"/>
                </a:lnTo>
                <a:lnTo>
                  <a:pt x="2788" y="828"/>
                </a:lnTo>
                <a:close/>
                <a:moveTo>
                  <a:pt x="2966" y="730"/>
                </a:moveTo>
                <a:lnTo>
                  <a:pt x="2961" y="730"/>
                </a:lnTo>
                <a:lnTo>
                  <a:pt x="2956" y="729"/>
                </a:lnTo>
                <a:lnTo>
                  <a:pt x="2952" y="726"/>
                </a:lnTo>
                <a:lnTo>
                  <a:pt x="2948" y="723"/>
                </a:lnTo>
                <a:lnTo>
                  <a:pt x="2944" y="719"/>
                </a:lnTo>
                <a:lnTo>
                  <a:pt x="2942" y="715"/>
                </a:lnTo>
                <a:lnTo>
                  <a:pt x="2940" y="710"/>
                </a:lnTo>
                <a:lnTo>
                  <a:pt x="2940" y="705"/>
                </a:lnTo>
                <a:lnTo>
                  <a:pt x="2940" y="701"/>
                </a:lnTo>
                <a:lnTo>
                  <a:pt x="2942" y="696"/>
                </a:lnTo>
                <a:lnTo>
                  <a:pt x="2944" y="692"/>
                </a:lnTo>
                <a:lnTo>
                  <a:pt x="2948" y="688"/>
                </a:lnTo>
                <a:lnTo>
                  <a:pt x="2952" y="685"/>
                </a:lnTo>
                <a:lnTo>
                  <a:pt x="2956" y="683"/>
                </a:lnTo>
                <a:lnTo>
                  <a:pt x="2961" y="681"/>
                </a:lnTo>
                <a:lnTo>
                  <a:pt x="2966" y="681"/>
                </a:lnTo>
                <a:lnTo>
                  <a:pt x="2972" y="681"/>
                </a:lnTo>
                <a:lnTo>
                  <a:pt x="2977" y="683"/>
                </a:lnTo>
                <a:lnTo>
                  <a:pt x="2982" y="685"/>
                </a:lnTo>
                <a:lnTo>
                  <a:pt x="2986" y="688"/>
                </a:lnTo>
                <a:lnTo>
                  <a:pt x="2990" y="692"/>
                </a:lnTo>
                <a:lnTo>
                  <a:pt x="2992" y="696"/>
                </a:lnTo>
                <a:lnTo>
                  <a:pt x="2994" y="701"/>
                </a:lnTo>
                <a:lnTo>
                  <a:pt x="2994" y="705"/>
                </a:lnTo>
                <a:lnTo>
                  <a:pt x="2994" y="710"/>
                </a:lnTo>
                <a:lnTo>
                  <a:pt x="2992" y="715"/>
                </a:lnTo>
                <a:lnTo>
                  <a:pt x="2990" y="719"/>
                </a:lnTo>
                <a:lnTo>
                  <a:pt x="2986" y="723"/>
                </a:lnTo>
                <a:lnTo>
                  <a:pt x="2982" y="726"/>
                </a:lnTo>
                <a:lnTo>
                  <a:pt x="2977" y="729"/>
                </a:lnTo>
                <a:lnTo>
                  <a:pt x="2972" y="730"/>
                </a:lnTo>
                <a:lnTo>
                  <a:pt x="2966" y="730"/>
                </a:lnTo>
                <a:close/>
                <a:moveTo>
                  <a:pt x="2942" y="753"/>
                </a:moveTo>
                <a:lnTo>
                  <a:pt x="2992" y="753"/>
                </a:lnTo>
                <a:lnTo>
                  <a:pt x="2992" y="930"/>
                </a:lnTo>
                <a:lnTo>
                  <a:pt x="2942" y="930"/>
                </a:lnTo>
                <a:lnTo>
                  <a:pt x="2942" y="753"/>
                </a:lnTo>
                <a:close/>
                <a:moveTo>
                  <a:pt x="3195" y="753"/>
                </a:moveTo>
                <a:lnTo>
                  <a:pt x="3134" y="930"/>
                </a:lnTo>
                <a:lnTo>
                  <a:pt x="3078" y="930"/>
                </a:lnTo>
                <a:lnTo>
                  <a:pt x="3017" y="753"/>
                </a:lnTo>
                <a:lnTo>
                  <a:pt x="3068" y="753"/>
                </a:lnTo>
                <a:lnTo>
                  <a:pt x="3105" y="880"/>
                </a:lnTo>
                <a:lnTo>
                  <a:pt x="3143" y="753"/>
                </a:lnTo>
                <a:lnTo>
                  <a:pt x="3195" y="753"/>
                </a:lnTo>
                <a:close/>
                <a:moveTo>
                  <a:pt x="3294" y="933"/>
                </a:moveTo>
                <a:lnTo>
                  <a:pt x="3287" y="933"/>
                </a:lnTo>
                <a:lnTo>
                  <a:pt x="3280" y="933"/>
                </a:lnTo>
                <a:lnTo>
                  <a:pt x="3268" y="931"/>
                </a:lnTo>
                <a:lnTo>
                  <a:pt x="3263" y="929"/>
                </a:lnTo>
                <a:lnTo>
                  <a:pt x="3257" y="927"/>
                </a:lnTo>
                <a:lnTo>
                  <a:pt x="3247" y="922"/>
                </a:lnTo>
                <a:lnTo>
                  <a:pt x="3242" y="919"/>
                </a:lnTo>
                <a:lnTo>
                  <a:pt x="3237" y="916"/>
                </a:lnTo>
                <a:lnTo>
                  <a:pt x="3233" y="913"/>
                </a:lnTo>
                <a:lnTo>
                  <a:pt x="3229" y="909"/>
                </a:lnTo>
                <a:lnTo>
                  <a:pt x="3222" y="900"/>
                </a:lnTo>
                <a:lnTo>
                  <a:pt x="3219" y="896"/>
                </a:lnTo>
                <a:lnTo>
                  <a:pt x="3216" y="891"/>
                </a:lnTo>
                <a:lnTo>
                  <a:pt x="3212" y="880"/>
                </a:lnTo>
                <a:lnTo>
                  <a:pt x="3210" y="874"/>
                </a:lnTo>
                <a:lnTo>
                  <a:pt x="3209" y="868"/>
                </a:lnTo>
                <a:lnTo>
                  <a:pt x="3207" y="862"/>
                </a:lnTo>
                <a:lnTo>
                  <a:pt x="3207" y="856"/>
                </a:lnTo>
                <a:lnTo>
                  <a:pt x="3206" y="849"/>
                </a:lnTo>
                <a:lnTo>
                  <a:pt x="3206" y="842"/>
                </a:lnTo>
                <a:lnTo>
                  <a:pt x="3206" y="836"/>
                </a:lnTo>
                <a:lnTo>
                  <a:pt x="3207" y="829"/>
                </a:lnTo>
                <a:lnTo>
                  <a:pt x="3207" y="823"/>
                </a:lnTo>
                <a:lnTo>
                  <a:pt x="3209" y="817"/>
                </a:lnTo>
                <a:lnTo>
                  <a:pt x="3212" y="805"/>
                </a:lnTo>
                <a:lnTo>
                  <a:pt x="3214" y="800"/>
                </a:lnTo>
                <a:lnTo>
                  <a:pt x="3216" y="794"/>
                </a:lnTo>
                <a:lnTo>
                  <a:pt x="3222" y="785"/>
                </a:lnTo>
                <a:lnTo>
                  <a:pt x="3226" y="780"/>
                </a:lnTo>
                <a:lnTo>
                  <a:pt x="3229" y="776"/>
                </a:lnTo>
                <a:lnTo>
                  <a:pt x="3233" y="772"/>
                </a:lnTo>
                <a:lnTo>
                  <a:pt x="3237" y="769"/>
                </a:lnTo>
                <a:lnTo>
                  <a:pt x="3246" y="762"/>
                </a:lnTo>
                <a:lnTo>
                  <a:pt x="3251" y="760"/>
                </a:lnTo>
                <a:lnTo>
                  <a:pt x="3256" y="757"/>
                </a:lnTo>
                <a:lnTo>
                  <a:pt x="3262" y="755"/>
                </a:lnTo>
                <a:lnTo>
                  <a:pt x="3267" y="754"/>
                </a:lnTo>
                <a:lnTo>
                  <a:pt x="3273" y="752"/>
                </a:lnTo>
                <a:lnTo>
                  <a:pt x="3279" y="752"/>
                </a:lnTo>
                <a:lnTo>
                  <a:pt x="3292" y="751"/>
                </a:lnTo>
                <a:lnTo>
                  <a:pt x="3303" y="751"/>
                </a:lnTo>
                <a:lnTo>
                  <a:pt x="3314" y="753"/>
                </a:lnTo>
                <a:lnTo>
                  <a:pt x="3319" y="755"/>
                </a:lnTo>
                <a:lnTo>
                  <a:pt x="3324" y="756"/>
                </a:lnTo>
                <a:lnTo>
                  <a:pt x="3334" y="761"/>
                </a:lnTo>
                <a:lnTo>
                  <a:pt x="3343" y="766"/>
                </a:lnTo>
                <a:lnTo>
                  <a:pt x="3347" y="770"/>
                </a:lnTo>
                <a:lnTo>
                  <a:pt x="3351" y="773"/>
                </a:lnTo>
                <a:lnTo>
                  <a:pt x="3358" y="781"/>
                </a:lnTo>
                <a:lnTo>
                  <a:pt x="3361" y="786"/>
                </a:lnTo>
                <a:lnTo>
                  <a:pt x="3364" y="791"/>
                </a:lnTo>
                <a:lnTo>
                  <a:pt x="3366" y="796"/>
                </a:lnTo>
                <a:lnTo>
                  <a:pt x="3368" y="801"/>
                </a:lnTo>
                <a:lnTo>
                  <a:pt x="3370" y="807"/>
                </a:lnTo>
                <a:lnTo>
                  <a:pt x="3372" y="813"/>
                </a:lnTo>
                <a:lnTo>
                  <a:pt x="3373" y="819"/>
                </a:lnTo>
                <a:lnTo>
                  <a:pt x="3374" y="826"/>
                </a:lnTo>
                <a:lnTo>
                  <a:pt x="3374" y="833"/>
                </a:lnTo>
                <a:lnTo>
                  <a:pt x="3375" y="841"/>
                </a:lnTo>
                <a:lnTo>
                  <a:pt x="3375" y="854"/>
                </a:lnTo>
                <a:lnTo>
                  <a:pt x="3254" y="854"/>
                </a:lnTo>
                <a:lnTo>
                  <a:pt x="3254" y="859"/>
                </a:lnTo>
                <a:lnTo>
                  <a:pt x="3255" y="863"/>
                </a:lnTo>
                <a:lnTo>
                  <a:pt x="3256" y="868"/>
                </a:lnTo>
                <a:lnTo>
                  <a:pt x="3257" y="872"/>
                </a:lnTo>
                <a:lnTo>
                  <a:pt x="3260" y="879"/>
                </a:lnTo>
                <a:lnTo>
                  <a:pt x="3263" y="882"/>
                </a:lnTo>
                <a:lnTo>
                  <a:pt x="3265" y="885"/>
                </a:lnTo>
                <a:lnTo>
                  <a:pt x="3268" y="888"/>
                </a:lnTo>
                <a:lnTo>
                  <a:pt x="3271" y="890"/>
                </a:lnTo>
                <a:lnTo>
                  <a:pt x="3274" y="892"/>
                </a:lnTo>
                <a:lnTo>
                  <a:pt x="3278" y="894"/>
                </a:lnTo>
                <a:lnTo>
                  <a:pt x="3282" y="895"/>
                </a:lnTo>
                <a:lnTo>
                  <a:pt x="3286" y="896"/>
                </a:lnTo>
                <a:lnTo>
                  <a:pt x="3294" y="897"/>
                </a:lnTo>
                <a:lnTo>
                  <a:pt x="3300" y="896"/>
                </a:lnTo>
                <a:lnTo>
                  <a:pt x="3306" y="895"/>
                </a:lnTo>
                <a:lnTo>
                  <a:pt x="3311" y="894"/>
                </a:lnTo>
                <a:lnTo>
                  <a:pt x="3316" y="892"/>
                </a:lnTo>
                <a:lnTo>
                  <a:pt x="3318" y="890"/>
                </a:lnTo>
                <a:lnTo>
                  <a:pt x="3320" y="889"/>
                </a:lnTo>
                <a:lnTo>
                  <a:pt x="3323" y="885"/>
                </a:lnTo>
                <a:lnTo>
                  <a:pt x="3326" y="881"/>
                </a:lnTo>
                <a:lnTo>
                  <a:pt x="3328" y="876"/>
                </a:lnTo>
                <a:lnTo>
                  <a:pt x="3374" y="879"/>
                </a:lnTo>
                <a:lnTo>
                  <a:pt x="3372" y="885"/>
                </a:lnTo>
                <a:lnTo>
                  <a:pt x="3370" y="891"/>
                </a:lnTo>
                <a:lnTo>
                  <a:pt x="3367" y="896"/>
                </a:lnTo>
                <a:lnTo>
                  <a:pt x="3364" y="901"/>
                </a:lnTo>
                <a:lnTo>
                  <a:pt x="3361" y="906"/>
                </a:lnTo>
                <a:lnTo>
                  <a:pt x="3357" y="911"/>
                </a:lnTo>
                <a:lnTo>
                  <a:pt x="3352" y="915"/>
                </a:lnTo>
                <a:lnTo>
                  <a:pt x="3347" y="919"/>
                </a:lnTo>
                <a:lnTo>
                  <a:pt x="3342" y="922"/>
                </a:lnTo>
                <a:lnTo>
                  <a:pt x="3336" y="925"/>
                </a:lnTo>
                <a:lnTo>
                  <a:pt x="3330" y="928"/>
                </a:lnTo>
                <a:lnTo>
                  <a:pt x="3323" y="930"/>
                </a:lnTo>
                <a:lnTo>
                  <a:pt x="3320" y="930"/>
                </a:lnTo>
                <a:lnTo>
                  <a:pt x="3316" y="931"/>
                </a:lnTo>
                <a:lnTo>
                  <a:pt x="3309" y="932"/>
                </a:lnTo>
                <a:lnTo>
                  <a:pt x="3302" y="933"/>
                </a:lnTo>
                <a:lnTo>
                  <a:pt x="3294" y="933"/>
                </a:lnTo>
                <a:close/>
                <a:moveTo>
                  <a:pt x="3254" y="824"/>
                </a:moveTo>
                <a:lnTo>
                  <a:pt x="3329" y="824"/>
                </a:lnTo>
                <a:lnTo>
                  <a:pt x="3328" y="820"/>
                </a:lnTo>
                <a:lnTo>
                  <a:pt x="3328" y="816"/>
                </a:lnTo>
                <a:lnTo>
                  <a:pt x="3327" y="813"/>
                </a:lnTo>
                <a:lnTo>
                  <a:pt x="3326" y="809"/>
                </a:lnTo>
                <a:lnTo>
                  <a:pt x="3324" y="806"/>
                </a:lnTo>
                <a:lnTo>
                  <a:pt x="3323" y="803"/>
                </a:lnTo>
                <a:lnTo>
                  <a:pt x="3321" y="800"/>
                </a:lnTo>
                <a:lnTo>
                  <a:pt x="3318" y="798"/>
                </a:lnTo>
                <a:lnTo>
                  <a:pt x="3313" y="793"/>
                </a:lnTo>
                <a:lnTo>
                  <a:pt x="3307" y="790"/>
                </a:lnTo>
                <a:lnTo>
                  <a:pt x="3300" y="788"/>
                </a:lnTo>
                <a:lnTo>
                  <a:pt x="3292" y="787"/>
                </a:lnTo>
                <a:lnTo>
                  <a:pt x="3285" y="788"/>
                </a:lnTo>
                <a:lnTo>
                  <a:pt x="3281" y="789"/>
                </a:lnTo>
                <a:lnTo>
                  <a:pt x="3278" y="790"/>
                </a:lnTo>
                <a:lnTo>
                  <a:pt x="3271" y="793"/>
                </a:lnTo>
                <a:lnTo>
                  <a:pt x="3268" y="796"/>
                </a:lnTo>
                <a:lnTo>
                  <a:pt x="3266" y="798"/>
                </a:lnTo>
                <a:lnTo>
                  <a:pt x="3261" y="804"/>
                </a:lnTo>
                <a:lnTo>
                  <a:pt x="3258" y="810"/>
                </a:lnTo>
                <a:lnTo>
                  <a:pt x="3256" y="813"/>
                </a:lnTo>
                <a:lnTo>
                  <a:pt x="3255" y="816"/>
                </a:lnTo>
                <a:lnTo>
                  <a:pt x="3254" y="824"/>
                </a:lnTo>
                <a:close/>
                <a:moveTo>
                  <a:pt x="3409" y="930"/>
                </a:moveTo>
                <a:lnTo>
                  <a:pt x="3409" y="753"/>
                </a:lnTo>
                <a:lnTo>
                  <a:pt x="3457" y="753"/>
                </a:lnTo>
                <a:lnTo>
                  <a:pt x="3457" y="784"/>
                </a:lnTo>
                <a:lnTo>
                  <a:pt x="3461" y="776"/>
                </a:lnTo>
                <a:lnTo>
                  <a:pt x="3465" y="769"/>
                </a:lnTo>
                <a:lnTo>
                  <a:pt x="3470" y="764"/>
                </a:lnTo>
                <a:lnTo>
                  <a:pt x="3475" y="759"/>
                </a:lnTo>
                <a:lnTo>
                  <a:pt x="3478" y="757"/>
                </a:lnTo>
                <a:lnTo>
                  <a:pt x="3481" y="755"/>
                </a:lnTo>
                <a:lnTo>
                  <a:pt x="3487" y="753"/>
                </a:lnTo>
                <a:lnTo>
                  <a:pt x="3494" y="751"/>
                </a:lnTo>
                <a:lnTo>
                  <a:pt x="3501" y="751"/>
                </a:lnTo>
                <a:lnTo>
                  <a:pt x="3509" y="751"/>
                </a:lnTo>
                <a:lnTo>
                  <a:pt x="3517" y="752"/>
                </a:lnTo>
                <a:lnTo>
                  <a:pt x="3517" y="796"/>
                </a:lnTo>
                <a:lnTo>
                  <a:pt x="3513" y="795"/>
                </a:lnTo>
                <a:lnTo>
                  <a:pt x="3507" y="794"/>
                </a:lnTo>
                <a:lnTo>
                  <a:pt x="3496" y="793"/>
                </a:lnTo>
                <a:lnTo>
                  <a:pt x="3488" y="794"/>
                </a:lnTo>
                <a:lnTo>
                  <a:pt x="3485" y="795"/>
                </a:lnTo>
                <a:lnTo>
                  <a:pt x="3481" y="796"/>
                </a:lnTo>
                <a:lnTo>
                  <a:pt x="3478" y="797"/>
                </a:lnTo>
                <a:lnTo>
                  <a:pt x="3475" y="799"/>
                </a:lnTo>
                <a:lnTo>
                  <a:pt x="3472" y="801"/>
                </a:lnTo>
                <a:lnTo>
                  <a:pt x="3469" y="803"/>
                </a:lnTo>
                <a:lnTo>
                  <a:pt x="3465" y="809"/>
                </a:lnTo>
                <a:lnTo>
                  <a:pt x="3463" y="812"/>
                </a:lnTo>
                <a:lnTo>
                  <a:pt x="3461" y="815"/>
                </a:lnTo>
                <a:lnTo>
                  <a:pt x="3460" y="818"/>
                </a:lnTo>
                <a:lnTo>
                  <a:pt x="3459" y="822"/>
                </a:lnTo>
                <a:lnTo>
                  <a:pt x="3459" y="826"/>
                </a:lnTo>
                <a:lnTo>
                  <a:pt x="3459" y="830"/>
                </a:lnTo>
                <a:lnTo>
                  <a:pt x="3459" y="930"/>
                </a:lnTo>
                <a:lnTo>
                  <a:pt x="3409" y="930"/>
                </a:lnTo>
                <a:close/>
                <a:moveTo>
                  <a:pt x="3690" y="804"/>
                </a:moveTo>
                <a:lnTo>
                  <a:pt x="3645" y="806"/>
                </a:lnTo>
                <a:lnTo>
                  <a:pt x="3644" y="802"/>
                </a:lnTo>
                <a:lnTo>
                  <a:pt x="3642" y="798"/>
                </a:lnTo>
                <a:lnTo>
                  <a:pt x="3639" y="795"/>
                </a:lnTo>
                <a:lnTo>
                  <a:pt x="3636" y="792"/>
                </a:lnTo>
                <a:lnTo>
                  <a:pt x="3632" y="789"/>
                </a:lnTo>
                <a:lnTo>
                  <a:pt x="3627" y="787"/>
                </a:lnTo>
                <a:lnTo>
                  <a:pt x="3622" y="786"/>
                </a:lnTo>
                <a:lnTo>
                  <a:pt x="3616" y="786"/>
                </a:lnTo>
                <a:lnTo>
                  <a:pt x="3610" y="786"/>
                </a:lnTo>
                <a:lnTo>
                  <a:pt x="3605" y="787"/>
                </a:lnTo>
                <a:lnTo>
                  <a:pt x="3601" y="788"/>
                </a:lnTo>
                <a:lnTo>
                  <a:pt x="3596" y="790"/>
                </a:lnTo>
                <a:lnTo>
                  <a:pt x="3593" y="793"/>
                </a:lnTo>
                <a:lnTo>
                  <a:pt x="3591" y="796"/>
                </a:lnTo>
                <a:lnTo>
                  <a:pt x="3589" y="799"/>
                </a:lnTo>
                <a:lnTo>
                  <a:pt x="3589" y="803"/>
                </a:lnTo>
                <a:lnTo>
                  <a:pt x="3589" y="806"/>
                </a:lnTo>
                <a:lnTo>
                  <a:pt x="3590" y="809"/>
                </a:lnTo>
                <a:lnTo>
                  <a:pt x="3591" y="811"/>
                </a:lnTo>
                <a:lnTo>
                  <a:pt x="3594" y="814"/>
                </a:lnTo>
                <a:lnTo>
                  <a:pt x="3597" y="816"/>
                </a:lnTo>
                <a:lnTo>
                  <a:pt x="3601" y="818"/>
                </a:lnTo>
                <a:lnTo>
                  <a:pt x="3605" y="819"/>
                </a:lnTo>
                <a:lnTo>
                  <a:pt x="3611" y="821"/>
                </a:lnTo>
                <a:lnTo>
                  <a:pt x="3643" y="827"/>
                </a:lnTo>
                <a:lnTo>
                  <a:pt x="3649" y="829"/>
                </a:lnTo>
                <a:lnTo>
                  <a:pt x="3655" y="830"/>
                </a:lnTo>
                <a:lnTo>
                  <a:pt x="3660" y="832"/>
                </a:lnTo>
                <a:lnTo>
                  <a:pt x="3665" y="834"/>
                </a:lnTo>
                <a:lnTo>
                  <a:pt x="3674" y="839"/>
                </a:lnTo>
                <a:lnTo>
                  <a:pt x="3681" y="844"/>
                </a:lnTo>
                <a:lnTo>
                  <a:pt x="3684" y="848"/>
                </a:lnTo>
                <a:lnTo>
                  <a:pt x="3687" y="851"/>
                </a:lnTo>
                <a:lnTo>
                  <a:pt x="3689" y="854"/>
                </a:lnTo>
                <a:lnTo>
                  <a:pt x="3691" y="858"/>
                </a:lnTo>
                <a:lnTo>
                  <a:pt x="3693" y="866"/>
                </a:lnTo>
                <a:lnTo>
                  <a:pt x="3694" y="870"/>
                </a:lnTo>
                <a:lnTo>
                  <a:pt x="3694" y="875"/>
                </a:lnTo>
                <a:lnTo>
                  <a:pt x="3694" y="879"/>
                </a:lnTo>
                <a:lnTo>
                  <a:pt x="3694" y="883"/>
                </a:lnTo>
                <a:lnTo>
                  <a:pt x="3693" y="888"/>
                </a:lnTo>
                <a:lnTo>
                  <a:pt x="3692" y="891"/>
                </a:lnTo>
                <a:lnTo>
                  <a:pt x="3690" y="895"/>
                </a:lnTo>
                <a:lnTo>
                  <a:pt x="3688" y="899"/>
                </a:lnTo>
                <a:lnTo>
                  <a:pt x="3686" y="902"/>
                </a:lnTo>
                <a:lnTo>
                  <a:pt x="3684" y="906"/>
                </a:lnTo>
                <a:lnTo>
                  <a:pt x="3678" y="912"/>
                </a:lnTo>
                <a:lnTo>
                  <a:pt x="3672" y="917"/>
                </a:lnTo>
                <a:lnTo>
                  <a:pt x="3664" y="922"/>
                </a:lnTo>
                <a:lnTo>
                  <a:pt x="3656" y="926"/>
                </a:lnTo>
                <a:lnTo>
                  <a:pt x="3647" y="929"/>
                </a:lnTo>
                <a:lnTo>
                  <a:pt x="3637" y="931"/>
                </a:lnTo>
                <a:lnTo>
                  <a:pt x="3627" y="933"/>
                </a:lnTo>
                <a:lnTo>
                  <a:pt x="3615" y="933"/>
                </a:lnTo>
                <a:lnTo>
                  <a:pt x="3607" y="933"/>
                </a:lnTo>
                <a:lnTo>
                  <a:pt x="3599" y="932"/>
                </a:lnTo>
                <a:lnTo>
                  <a:pt x="3591" y="931"/>
                </a:lnTo>
                <a:lnTo>
                  <a:pt x="3584" y="930"/>
                </a:lnTo>
                <a:lnTo>
                  <a:pt x="3577" y="928"/>
                </a:lnTo>
                <a:lnTo>
                  <a:pt x="3571" y="925"/>
                </a:lnTo>
                <a:lnTo>
                  <a:pt x="3565" y="922"/>
                </a:lnTo>
                <a:lnTo>
                  <a:pt x="3560" y="919"/>
                </a:lnTo>
                <a:lnTo>
                  <a:pt x="3555" y="915"/>
                </a:lnTo>
                <a:lnTo>
                  <a:pt x="3550" y="911"/>
                </a:lnTo>
                <a:lnTo>
                  <a:pt x="3546" y="906"/>
                </a:lnTo>
                <a:lnTo>
                  <a:pt x="3543" y="901"/>
                </a:lnTo>
                <a:lnTo>
                  <a:pt x="3540" y="896"/>
                </a:lnTo>
                <a:lnTo>
                  <a:pt x="3538" y="891"/>
                </a:lnTo>
                <a:lnTo>
                  <a:pt x="3536" y="885"/>
                </a:lnTo>
                <a:lnTo>
                  <a:pt x="3535" y="879"/>
                </a:lnTo>
                <a:lnTo>
                  <a:pt x="3584" y="876"/>
                </a:lnTo>
                <a:lnTo>
                  <a:pt x="3585" y="881"/>
                </a:lnTo>
                <a:lnTo>
                  <a:pt x="3587" y="886"/>
                </a:lnTo>
                <a:lnTo>
                  <a:pt x="3590" y="889"/>
                </a:lnTo>
                <a:lnTo>
                  <a:pt x="3594" y="892"/>
                </a:lnTo>
                <a:lnTo>
                  <a:pt x="3599" y="895"/>
                </a:lnTo>
                <a:lnTo>
                  <a:pt x="3604" y="897"/>
                </a:lnTo>
                <a:lnTo>
                  <a:pt x="3609" y="898"/>
                </a:lnTo>
                <a:lnTo>
                  <a:pt x="3616" y="898"/>
                </a:lnTo>
                <a:lnTo>
                  <a:pt x="3622" y="898"/>
                </a:lnTo>
                <a:lnTo>
                  <a:pt x="3627" y="897"/>
                </a:lnTo>
                <a:lnTo>
                  <a:pt x="3632" y="895"/>
                </a:lnTo>
                <a:lnTo>
                  <a:pt x="3634" y="894"/>
                </a:lnTo>
                <a:lnTo>
                  <a:pt x="3636" y="893"/>
                </a:lnTo>
                <a:lnTo>
                  <a:pt x="3640" y="890"/>
                </a:lnTo>
                <a:lnTo>
                  <a:pt x="3642" y="887"/>
                </a:lnTo>
                <a:lnTo>
                  <a:pt x="3643" y="886"/>
                </a:lnTo>
                <a:lnTo>
                  <a:pt x="3644" y="884"/>
                </a:lnTo>
                <a:lnTo>
                  <a:pt x="3644" y="880"/>
                </a:lnTo>
                <a:lnTo>
                  <a:pt x="3644" y="877"/>
                </a:lnTo>
                <a:lnTo>
                  <a:pt x="3643" y="874"/>
                </a:lnTo>
                <a:lnTo>
                  <a:pt x="3641" y="871"/>
                </a:lnTo>
                <a:lnTo>
                  <a:pt x="3639" y="869"/>
                </a:lnTo>
                <a:lnTo>
                  <a:pt x="3635" y="867"/>
                </a:lnTo>
                <a:lnTo>
                  <a:pt x="3631" y="865"/>
                </a:lnTo>
                <a:lnTo>
                  <a:pt x="3627" y="864"/>
                </a:lnTo>
                <a:lnTo>
                  <a:pt x="3622" y="862"/>
                </a:lnTo>
                <a:lnTo>
                  <a:pt x="3591" y="856"/>
                </a:lnTo>
                <a:lnTo>
                  <a:pt x="3585" y="855"/>
                </a:lnTo>
                <a:lnTo>
                  <a:pt x="3579" y="853"/>
                </a:lnTo>
                <a:lnTo>
                  <a:pt x="3569" y="849"/>
                </a:lnTo>
                <a:lnTo>
                  <a:pt x="3564" y="847"/>
                </a:lnTo>
                <a:lnTo>
                  <a:pt x="3560" y="844"/>
                </a:lnTo>
                <a:lnTo>
                  <a:pt x="3556" y="842"/>
                </a:lnTo>
                <a:lnTo>
                  <a:pt x="3553" y="839"/>
                </a:lnTo>
                <a:lnTo>
                  <a:pt x="3550" y="835"/>
                </a:lnTo>
                <a:lnTo>
                  <a:pt x="3547" y="832"/>
                </a:lnTo>
                <a:lnTo>
                  <a:pt x="3545" y="828"/>
                </a:lnTo>
                <a:lnTo>
                  <a:pt x="3543" y="824"/>
                </a:lnTo>
                <a:lnTo>
                  <a:pt x="3542" y="820"/>
                </a:lnTo>
                <a:lnTo>
                  <a:pt x="3541" y="815"/>
                </a:lnTo>
                <a:lnTo>
                  <a:pt x="3540" y="811"/>
                </a:lnTo>
                <a:lnTo>
                  <a:pt x="3540" y="806"/>
                </a:lnTo>
                <a:lnTo>
                  <a:pt x="3540" y="800"/>
                </a:lnTo>
                <a:lnTo>
                  <a:pt x="3541" y="794"/>
                </a:lnTo>
                <a:lnTo>
                  <a:pt x="3543" y="788"/>
                </a:lnTo>
                <a:lnTo>
                  <a:pt x="3545" y="783"/>
                </a:lnTo>
                <a:lnTo>
                  <a:pt x="3548" y="778"/>
                </a:lnTo>
                <a:lnTo>
                  <a:pt x="3551" y="774"/>
                </a:lnTo>
                <a:lnTo>
                  <a:pt x="3556" y="769"/>
                </a:lnTo>
                <a:lnTo>
                  <a:pt x="3560" y="766"/>
                </a:lnTo>
                <a:lnTo>
                  <a:pt x="3566" y="762"/>
                </a:lnTo>
                <a:lnTo>
                  <a:pt x="3572" y="759"/>
                </a:lnTo>
                <a:lnTo>
                  <a:pt x="3578" y="757"/>
                </a:lnTo>
                <a:lnTo>
                  <a:pt x="3584" y="754"/>
                </a:lnTo>
                <a:lnTo>
                  <a:pt x="3588" y="754"/>
                </a:lnTo>
                <a:lnTo>
                  <a:pt x="3591" y="753"/>
                </a:lnTo>
                <a:lnTo>
                  <a:pt x="3599" y="752"/>
                </a:lnTo>
                <a:lnTo>
                  <a:pt x="3607" y="751"/>
                </a:lnTo>
                <a:lnTo>
                  <a:pt x="3615" y="751"/>
                </a:lnTo>
                <a:lnTo>
                  <a:pt x="3623" y="751"/>
                </a:lnTo>
                <a:lnTo>
                  <a:pt x="3631" y="752"/>
                </a:lnTo>
                <a:lnTo>
                  <a:pt x="3638" y="753"/>
                </a:lnTo>
                <a:lnTo>
                  <a:pt x="3645" y="754"/>
                </a:lnTo>
                <a:lnTo>
                  <a:pt x="3651" y="756"/>
                </a:lnTo>
                <a:lnTo>
                  <a:pt x="3657" y="759"/>
                </a:lnTo>
                <a:lnTo>
                  <a:pt x="3663" y="762"/>
                </a:lnTo>
                <a:lnTo>
                  <a:pt x="3668" y="765"/>
                </a:lnTo>
                <a:lnTo>
                  <a:pt x="3672" y="769"/>
                </a:lnTo>
                <a:lnTo>
                  <a:pt x="3676" y="773"/>
                </a:lnTo>
                <a:lnTo>
                  <a:pt x="3680" y="777"/>
                </a:lnTo>
                <a:lnTo>
                  <a:pt x="3683" y="782"/>
                </a:lnTo>
                <a:lnTo>
                  <a:pt x="3685" y="787"/>
                </a:lnTo>
                <a:lnTo>
                  <a:pt x="3688" y="792"/>
                </a:lnTo>
                <a:lnTo>
                  <a:pt x="3689" y="798"/>
                </a:lnTo>
                <a:lnTo>
                  <a:pt x="3690" y="804"/>
                </a:lnTo>
                <a:close/>
                <a:moveTo>
                  <a:pt x="3751" y="730"/>
                </a:moveTo>
                <a:lnTo>
                  <a:pt x="3746" y="730"/>
                </a:lnTo>
                <a:lnTo>
                  <a:pt x="3741" y="729"/>
                </a:lnTo>
                <a:lnTo>
                  <a:pt x="3736" y="726"/>
                </a:lnTo>
                <a:lnTo>
                  <a:pt x="3732" y="723"/>
                </a:lnTo>
                <a:lnTo>
                  <a:pt x="3729" y="719"/>
                </a:lnTo>
                <a:lnTo>
                  <a:pt x="3726" y="715"/>
                </a:lnTo>
                <a:lnTo>
                  <a:pt x="3725" y="710"/>
                </a:lnTo>
                <a:lnTo>
                  <a:pt x="3724" y="705"/>
                </a:lnTo>
                <a:lnTo>
                  <a:pt x="3725" y="701"/>
                </a:lnTo>
                <a:lnTo>
                  <a:pt x="3726" y="696"/>
                </a:lnTo>
                <a:lnTo>
                  <a:pt x="3729" y="692"/>
                </a:lnTo>
                <a:lnTo>
                  <a:pt x="3732" y="688"/>
                </a:lnTo>
                <a:lnTo>
                  <a:pt x="3736" y="685"/>
                </a:lnTo>
                <a:lnTo>
                  <a:pt x="3741" y="683"/>
                </a:lnTo>
                <a:lnTo>
                  <a:pt x="3746" y="681"/>
                </a:lnTo>
                <a:lnTo>
                  <a:pt x="3751" y="681"/>
                </a:lnTo>
                <a:lnTo>
                  <a:pt x="3756" y="681"/>
                </a:lnTo>
                <a:lnTo>
                  <a:pt x="3761" y="683"/>
                </a:lnTo>
                <a:lnTo>
                  <a:pt x="3765" y="685"/>
                </a:lnTo>
                <a:lnTo>
                  <a:pt x="3770" y="688"/>
                </a:lnTo>
                <a:lnTo>
                  <a:pt x="3773" y="692"/>
                </a:lnTo>
                <a:lnTo>
                  <a:pt x="3775" y="696"/>
                </a:lnTo>
                <a:lnTo>
                  <a:pt x="3777" y="701"/>
                </a:lnTo>
                <a:lnTo>
                  <a:pt x="3777" y="705"/>
                </a:lnTo>
                <a:lnTo>
                  <a:pt x="3777" y="710"/>
                </a:lnTo>
                <a:lnTo>
                  <a:pt x="3775" y="715"/>
                </a:lnTo>
                <a:lnTo>
                  <a:pt x="3773" y="719"/>
                </a:lnTo>
                <a:lnTo>
                  <a:pt x="3770" y="723"/>
                </a:lnTo>
                <a:lnTo>
                  <a:pt x="3765" y="726"/>
                </a:lnTo>
                <a:lnTo>
                  <a:pt x="3761" y="729"/>
                </a:lnTo>
                <a:lnTo>
                  <a:pt x="3756" y="730"/>
                </a:lnTo>
                <a:lnTo>
                  <a:pt x="3751" y="730"/>
                </a:lnTo>
                <a:close/>
                <a:moveTo>
                  <a:pt x="3726" y="753"/>
                </a:moveTo>
                <a:lnTo>
                  <a:pt x="3775" y="753"/>
                </a:lnTo>
                <a:lnTo>
                  <a:pt x="3775" y="930"/>
                </a:lnTo>
                <a:lnTo>
                  <a:pt x="3726" y="930"/>
                </a:lnTo>
                <a:lnTo>
                  <a:pt x="3726" y="753"/>
                </a:lnTo>
                <a:close/>
                <a:moveTo>
                  <a:pt x="3908" y="753"/>
                </a:moveTo>
                <a:lnTo>
                  <a:pt x="3908" y="790"/>
                </a:lnTo>
                <a:lnTo>
                  <a:pt x="3874" y="790"/>
                </a:lnTo>
                <a:lnTo>
                  <a:pt x="3874" y="876"/>
                </a:lnTo>
                <a:lnTo>
                  <a:pt x="3874" y="880"/>
                </a:lnTo>
                <a:lnTo>
                  <a:pt x="3875" y="884"/>
                </a:lnTo>
                <a:lnTo>
                  <a:pt x="3876" y="886"/>
                </a:lnTo>
                <a:lnTo>
                  <a:pt x="3877" y="887"/>
                </a:lnTo>
                <a:lnTo>
                  <a:pt x="3879" y="889"/>
                </a:lnTo>
                <a:lnTo>
                  <a:pt x="3881" y="891"/>
                </a:lnTo>
                <a:lnTo>
                  <a:pt x="3884" y="892"/>
                </a:lnTo>
                <a:lnTo>
                  <a:pt x="3887" y="893"/>
                </a:lnTo>
                <a:lnTo>
                  <a:pt x="3891" y="893"/>
                </a:lnTo>
                <a:lnTo>
                  <a:pt x="3899" y="892"/>
                </a:lnTo>
                <a:lnTo>
                  <a:pt x="3904" y="891"/>
                </a:lnTo>
                <a:lnTo>
                  <a:pt x="3912" y="928"/>
                </a:lnTo>
                <a:lnTo>
                  <a:pt x="3901" y="930"/>
                </a:lnTo>
                <a:lnTo>
                  <a:pt x="3893" y="932"/>
                </a:lnTo>
                <a:lnTo>
                  <a:pt x="3884" y="932"/>
                </a:lnTo>
                <a:lnTo>
                  <a:pt x="3878" y="932"/>
                </a:lnTo>
                <a:lnTo>
                  <a:pt x="3871" y="932"/>
                </a:lnTo>
                <a:lnTo>
                  <a:pt x="3866" y="931"/>
                </a:lnTo>
                <a:lnTo>
                  <a:pt x="3860" y="930"/>
                </a:lnTo>
                <a:lnTo>
                  <a:pt x="3855" y="928"/>
                </a:lnTo>
                <a:lnTo>
                  <a:pt x="3850" y="926"/>
                </a:lnTo>
                <a:lnTo>
                  <a:pt x="3845" y="924"/>
                </a:lnTo>
                <a:lnTo>
                  <a:pt x="3841" y="921"/>
                </a:lnTo>
                <a:lnTo>
                  <a:pt x="3837" y="917"/>
                </a:lnTo>
                <a:lnTo>
                  <a:pt x="3834" y="914"/>
                </a:lnTo>
                <a:lnTo>
                  <a:pt x="3831" y="909"/>
                </a:lnTo>
                <a:lnTo>
                  <a:pt x="3829" y="905"/>
                </a:lnTo>
                <a:lnTo>
                  <a:pt x="3827" y="900"/>
                </a:lnTo>
                <a:lnTo>
                  <a:pt x="3826" y="894"/>
                </a:lnTo>
                <a:lnTo>
                  <a:pt x="3825" y="888"/>
                </a:lnTo>
                <a:lnTo>
                  <a:pt x="3825" y="882"/>
                </a:lnTo>
                <a:lnTo>
                  <a:pt x="3825" y="790"/>
                </a:lnTo>
                <a:lnTo>
                  <a:pt x="3801" y="790"/>
                </a:lnTo>
                <a:lnTo>
                  <a:pt x="3801" y="753"/>
                </a:lnTo>
                <a:lnTo>
                  <a:pt x="3825" y="753"/>
                </a:lnTo>
                <a:lnTo>
                  <a:pt x="3825" y="711"/>
                </a:lnTo>
                <a:lnTo>
                  <a:pt x="3874" y="711"/>
                </a:lnTo>
                <a:lnTo>
                  <a:pt x="3874" y="753"/>
                </a:lnTo>
                <a:lnTo>
                  <a:pt x="3908" y="753"/>
                </a:lnTo>
                <a:close/>
                <a:moveTo>
                  <a:pt x="3974" y="996"/>
                </a:moveTo>
                <a:lnTo>
                  <a:pt x="3965" y="996"/>
                </a:lnTo>
                <a:lnTo>
                  <a:pt x="3956" y="995"/>
                </a:lnTo>
                <a:lnTo>
                  <a:pt x="3949" y="993"/>
                </a:lnTo>
                <a:lnTo>
                  <a:pt x="3943" y="991"/>
                </a:lnTo>
                <a:lnTo>
                  <a:pt x="3954" y="954"/>
                </a:lnTo>
                <a:lnTo>
                  <a:pt x="3960" y="956"/>
                </a:lnTo>
                <a:lnTo>
                  <a:pt x="3966" y="957"/>
                </a:lnTo>
                <a:lnTo>
                  <a:pt x="3971" y="957"/>
                </a:lnTo>
                <a:lnTo>
                  <a:pt x="3976" y="957"/>
                </a:lnTo>
                <a:lnTo>
                  <a:pt x="3978" y="956"/>
                </a:lnTo>
                <a:lnTo>
                  <a:pt x="3980" y="955"/>
                </a:lnTo>
                <a:lnTo>
                  <a:pt x="3984" y="952"/>
                </a:lnTo>
                <a:lnTo>
                  <a:pt x="3987" y="948"/>
                </a:lnTo>
                <a:lnTo>
                  <a:pt x="3990" y="942"/>
                </a:lnTo>
                <a:lnTo>
                  <a:pt x="3993" y="935"/>
                </a:lnTo>
                <a:lnTo>
                  <a:pt x="3930" y="753"/>
                </a:lnTo>
                <a:lnTo>
                  <a:pt x="3981" y="753"/>
                </a:lnTo>
                <a:lnTo>
                  <a:pt x="4018" y="883"/>
                </a:lnTo>
                <a:lnTo>
                  <a:pt x="4056" y="753"/>
                </a:lnTo>
                <a:lnTo>
                  <a:pt x="4108" y="753"/>
                </a:lnTo>
                <a:lnTo>
                  <a:pt x="4040" y="949"/>
                </a:lnTo>
                <a:lnTo>
                  <a:pt x="4035" y="959"/>
                </a:lnTo>
                <a:lnTo>
                  <a:pt x="4033" y="964"/>
                </a:lnTo>
                <a:lnTo>
                  <a:pt x="4030" y="968"/>
                </a:lnTo>
                <a:lnTo>
                  <a:pt x="4024" y="976"/>
                </a:lnTo>
                <a:lnTo>
                  <a:pt x="4017" y="983"/>
                </a:lnTo>
                <a:lnTo>
                  <a:pt x="4013" y="986"/>
                </a:lnTo>
                <a:lnTo>
                  <a:pt x="4008" y="989"/>
                </a:lnTo>
                <a:lnTo>
                  <a:pt x="4003" y="991"/>
                </a:lnTo>
                <a:lnTo>
                  <a:pt x="3998" y="993"/>
                </a:lnTo>
                <a:lnTo>
                  <a:pt x="3993" y="994"/>
                </a:lnTo>
                <a:lnTo>
                  <a:pt x="3987" y="995"/>
                </a:lnTo>
                <a:lnTo>
                  <a:pt x="3980" y="996"/>
                </a:lnTo>
                <a:lnTo>
                  <a:pt x="3974" y="996"/>
                </a:lnTo>
                <a:close/>
                <a:moveTo>
                  <a:pt x="1623" y="590"/>
                </a:moveTo>
                <a:lnTo>
                  <a:pt x="1569" y="590"/>
                </a:lnTo>
                <a:lnTo>
                  <a:pt x="1651" y="354"/>
                </a:lnTo>
                <a:lnTo>
                  <a:pt x="1715" y="354"/>
                </a:lnTo>
                <a:lnTo>
                  <a:pt x="1797" y="590"/>
                </a:lnTo>
                <a:lnTo>
                  <a:pt x="1743" y="590"/>
                </a:lnTo>
                <a:lnTo>
                  <a:pt x="1726" y="536"/>
                </a:lnTo>
                <a:lnTo>
                  <a:pt x="1641" y="536"/>
                </a:lnTo>
                <a:lnTo>
                  <a:pt x="1623" y="590"/>
                </a:lnTo>
                <a:close/>
                <a:moveTo>
                  <a:pt x="1653" y="497"/>
                </a:moveTo>
                <a:lnTo>
                  <a:pt x="1713" y="497"/>
                </a:lnTo>
                <a:lnTo>
                  <a:pt x="1684" y="408"/>
                </a:lnTo>
                <a:lnTo>
                  <a:pt x="1653" y="497"/>
                </a:lnTo>
                <a:close/>
                <a:moveTo>
                  <a:pt x="1874" y="593"/>
                </a:moveTo>
                <a:lnTo>
                  <a:pt x="1867" y="593"/>
                </a:lnTo>
                <a:lnTo>
                  <a:pt x="1861" y="592"/>
                </a:lnTo>
                <a:lnTo>
                  <a:pt x="1856" y="591"/>
                </a:lnTo>
                <a:lnTo>
                  <a:pt x="1850" y="590"/>
                </a:lnTo>
                <a:lnTo>
                  <a:pt x="1845" y="588"/>
                </a:lnTo>
                <a:lnTo>
                  <a:pt x="1840" y="586"/>
                </a:lnTo>
                <a:lnTo>
                  <a:pt x="1836" y="583"/>
                </a:lnTo>
                <a:lnTo>
                  <a:pt x="1832" y="580"/>
                </a:lnTo>
                <a:lnTo>
                  <a:pt x="1828" y="576"/>
                </a:lnTo>
                <a:lnTo>
                  <a:pt x="1824" y="572"/>
                </a:lnTo>
                <a:lnTo>
                  <a:pt x="1821" y="568"/>
                </a:lnTo>
                <a:lnTo>
                  <a:pt x="1820" y="566"/>
                </a:lnTo>
                <a:lnTo>
                  <a:pt x="1819" y="563"/>
                </a:lnTo>
                <a:lnTo>
                  <a:pt x="1817" y="558"/>
                </a:lnTo>
                <a:lnTo>
                  <a:pt x="1816" y="553"/>
                </a:lnTo>
                <a:lnTo>
                  <a:pt x="1815" y="547"/>
                </a:lnTo>
                <a:lnTo>
                  <a:pt x="1815" y="540"/>
                </a:lnTo>
                <a:lnTo>
                  <a:pt x="1815" y="531"/>
                </a:lnTo>
                <a:lnTo>
                  <a:pt x="1817" y="523"/>
                </a:lnTo>
                <a:lnTo>
                  <a:pt x="1818" y="519"/>
                </a:lnTo>
                <a:lnTo>
                  <a:pt x="1820" y="515"/>
                </a:lnTo>
                <a:lnTo>
                  <a:pt x="1824" y="509"/>
                </a:lnTo>
                <a:lnTo>
                  <a:pt x="1827" y="507"/>
                </a:lnTo>
                <a:lnTo>
                  <a:pt x="1829" y="504"/>
                </a:lnTo>
                <a:lnTo>
                  <a:pt x="1832" y="502"/>
                </a:lnTo>
                <a:lnTo>
                  <a:pt x="1835" y="499"/>
                </a:lnTo>
                <a:lnTo>
                  <a:pt x="1838" y="497"/>
                </a:lnTo>
                <a:lnTo>
                  <a:pt x="1841" y="496"/>
                </a:lnTo>
                <a:lnTo>
                  <a:pt x="1845" y="494"/>
                </a:lnTo>
                <a:lnTo>
                  <a:pt x="1849" y="493"/>
                </a:lnTo>
                <a:lnTo>
                  <a:pt x="1856" y="490"/>
                </a:lnTo>
                <a:lnTo>
                  <a:pt x="1864" y="488"/>
                </a:lnTo>
                <a:lnTo>
                  <a:pt x="1873" y="487"/>
                </a:lnTo>
                <a:lnTo>
                  <a:pt x="1881" y="486"/>
                </a:lnTo>
                <a:lnTo>
                  <a:pt x="1901" y="484"/>
                </a:lnTo>
                <a:lnTo>
                  <a:pt x="1908" y="482"/>
                </a:lnTo>
                <a:lnTo>
                  <a:pt x="1914" y="481"/>
                </a:lnTo>
                <a:lnTo>
                  <a:pt x="1918" y="479"/>
                </a:lnTo>
                <a:lnTo>
                  <a:pt x="1920" y="478"/>
                </a:lnTo>
                <a:lnTo>
                  <a:pt x="1922" y="477"/>
                </a:lnTo>
                <a:lnTo>
                  <a:pt x="1923" y="476"/>
                </a:lnTo>
                <a:lnTo>
                  <a:pt x="1923" y="474"/>
                </a:lnTo>
                <a:lnTo>
                  <a:pt x="1924" y="472"/>
                </a:lnTo>
                <a:lnTo>
                  <a:pt x="1924" y="470"/>
                </a:lnTo>
                <a:lnTo>
                  <a:pt x="1924" y="464"/>
                </a:lnTo>
                <a:lnTo>
                  <a:pt x="1922" y="460"/>
                </a:lnTo>
                <a:lnTo>
                  <a:pt x="1921" y="458"/>
                </a:lnTo>
                <a:lnTo>
                  <a:pt x="1920" y="456"/>
                </a:lnTo>
                <a:lnTo>
                  <a:pt x="1919" y="454"/>
                </a:lnTo>
                <a:lnTo>
                  <a:pt x="1917" y="452"/>
                </a:lnTo>
                <a:lnTo>
                  <a:pt x="1913" y="450"/>
                </a:lnTo>
                <a:lnTo>
                  <a:pt x="1909" y="448"/>
                </a:lnTo>
                <a:lnTo>
                  <a:pt x="1904" y="447"/>
                </a:lnTo>
                <a:lnTo>
                  <a:pt x="1898" y="446"/>
                </a:lnTo>
                <a:lnTo>
                  <a:pt x="1892" y="447"/>
                </a:lnTo>
                <a:lnTo>
                  <a:pt x="1886" y="448"/>
                </a:lnTo>
                <a:lnTo>
                  <a:pt x="1881" y="450"/>
                </a:lnTo>
                <a:lnTo>
                  <a:pt x="1877" y="452"/>
                </a:lnTo>
                <a:lnTo>
                  <a:pt x="1873" y="455"/>
                </a:lnTo>
                <a:lnTo>
                  <a:pt x="1870" y="459"/>
                </a:lnTo>
                <a:lnTo>
                  <a:pt x="1868" y="463"/>
                </a:lnTo>
                <a:lnTo>
                  <a:pt x="1867" y="465"/>
                </a:lnTo>
                <a:lnTo>
                  <a:pt x="1866" y="467"/>
                </a:lnTo>
                <a:lnTo>
                  <a:pt x="1821" y="463"/>
                </a:lnTo>
                <a:lnTo>
                  <a:pt x="1823" y="457"/>
                </a:lnTo>
                <a:lnTo>
                  <a:pt x="1825" y="452"/>
                </a:lnTo>
                <a:lnTo>
                  <a:pt x="1827" y="446"/>
                </a:lnTo>
                <a:lnTo>
                  <a:pt x="1830" y="441"/>
                </a:lnTo>
                <a:lnTo>
                  <a:pt x="1833" y="437"/>
                </a:lnTo>
                <a:lnTo>
                  <a:pt x="1837" y="432"/>
                </a:lnTo>
                <a:lnTo>
                  <a:pt x="1841" y="428"/>
                </a:lnTo>
                <a:lnTo>
                  <a:pt x="1846" y="425"/>
                </a:lnTo>
                <a:lnTo>
                  <a:pt x="1851" y="421"/>
                </a:lnTo>
                <a:lnTo>
                  <a:pt x="1857" y="419"/>
                </a:lnTo>
                <a:lnTo>
                  <a:pt x="1863" y="416"/>
                </a:lnTo>
                <a:lnTo>
                  <a:pt x="1869" y="414"/>
                </a:lnTo>
                <a:lnTo>
                  <a:pt x="1876" y="413"/>
                </a:lnTo>
                <a:lnTo>
                  <a:pt x="1883" y="412"/>
                </a:lnTo>
                <a:lnTo>
                  <a:pt x="1890" y="411"/>
                </a:lnTo>
                <a:lnTo>
                  <a:pt x="1898" y="411"/>
                </a:lnTo>
                <a:lnTo>
                  <a:pt x="1908" y="411"/>
                </a:lnTo>
                <a:lnTo>
                  <a:pt x="1917" y="412"/>
                </a:lnTo>
                <a:lnTo>
                  <a:pt x="1926" y="414"/>
                </a:lnTo>
                <a:lnTo>
                  <a:pt x="1935" y="417"/>
                </a:lnTo>
                <a:lnTo>
                  <a:pt x="1943" y="420"/>
                </a:lnTo>
                <a:lnTo>
                  <a:pt x="1947" y="422"/>
                </a:lnTo>
                <a:lnTo>
                  <a:pt x="1950" y="425"/>
                </a:lnTo>
                <a:lnTo>
                  <a:pt x="1957" y="430"/>
                </a:lnTo>
                <a:lnTo>
                  <a:pt x="1963" y="436"/>
                </a:lnTo>
                <a:lnTo>
                  <a:pt x="1965" y="440"/>
                </a:lnTo>
                <a:lnTo>
                  <a:pt x="1967" y="443"/>
                </a:lnTo>
                <a:lnTo>
                  <a:pt x="1969" y="447"/>
                </a:lnTo>
                <a:lnTo>
                  <a:pt x="1970" y="451"/>
                </a:lnTo>
                <a:lnTo>
                  <a:pt x="1972" y="456"/>
                </a:lnTo>
                <a:lnTo>
                  <a:pt x="1972" y="460"/>
                </a:lnTo>
                <a:lnTo>
                  <a:pt x="1973" y="465"/>
                </a:lnTo>
                <a:lnTo>
                  <a:pt x="1973" y="470"/>
                </a:lnTo>
                <a:lnTo>
                  <a:pt x="1973" y="590"/>
                </a:lnTo>
                <a:lnTo>
                  <a:pt x="1927" y="590"/>
                </a:lnTo>
                <a:lnTo>
                  <a:pt x="1927" y="565"/>
                </a:lnTo>
                <a:lnTo>
                  <a:pt x="1922" y="571"/>
                </a:lnTo>
                <a:lnTo>
                  <a:pt x="1917" y="576"/>
                </a:lnTo>
                <a:lnTo>
                  <a:pt x="1912" y="581"/>
                </a:lnTo>
                <a:lnTo>
                  <a:pt x="1906" y="585"/>
                </a:lnTo>
                <a:lnTo>
                  <a:pt x="1899" y="589"/>
                </a:lnTo>
                <a:lnTo>
                  <a:pt x="1891" y="591"/>
                </a:lnTo>
                <a:lnTo>
                  <a:pt x="1887" y="592"/>
                </a:lnTo>
                <a:lnTo>
                  <a:pt x="1883" y="592"/>
                </a:lnTo>
                <a:lnTo>
                  <a:pt x="1874" y="593"/>
                </a:lnTo>
                <a:close/>
                <a:moveTo>
                  <a:pt x="1888" y="559"/>
                </a:moveTo>
                <a:lnTo>
                  <a:pt x="1895" y="559"/>
                </a:lnTo>
                <a:lnTo>
                  <a:pt x="1902" y="557"/>
                </a:lnTo>
                <a:lnTo>
                  <a:pt x="1905" y="556"/>
                </a:lnTo>
                <a:lnTo>
                  <a:pt x="1908" y="554"/>
                </a:lnTo>
                <a:lnTo>
                  <a:pt x="1914" y="550"/>
                </a:lnTo>
                <a:lnTo>
                  <a:pt x="1916" y="547"/>
                </a:lnTo>
                <a:lnTo>
                  <a:pt x="1919" y="545"/>
                </a:lnTo>
                <a:lnTo>
                  <a:pt x="1922" y="539"/>
                </a:lnTo>
                <a:lnTo>
                  <a:pt x="1924" y="533"/>
                </a:lnTo>
                <a:lnTo>
                  <a:pt x="1924" y="530"/>
                </a:lnTo>
                <a:lnTo>
                  <a:pt x="1924" y="527"/>
                </a:lnTo>
                <a:lnTo>
                  <a:pt x="1924" y="508"/>
                </a:lnTo>
                <a:lnTo>
                  <a:pt x="1921" y="510"/>
                </a:lnTo>
                <a:lnTo>
                  <a:pt x="1915" y="511"/>
                </a:lnTo>
                <a:lnTo>
                  <a:pt x="1903" y="514"/>
                </a:lnTo>
                <a:lnTo>
                  <a:pt x="1890" y="516"/>
                </a:lnTo>
                <a:lnTo>
                  <a:pt x="1884" y="517"/>
                </a:lnTo>
                <a:lnTo>
                  <a:pt x="1879" y="518"/>
                </a:lnTo>
                <a:lnTo>
                  <a:pt x="1874" y="520"/>
                </a:lnTo>
                <a:lnTo>
                  <a:pt x="1870" y="523"/>
                </a:lnTo>
                <a:lnTo>
                  <a:pt x="1866" y="526"/>
                </a:lnTo>
                <a:lnTo>
                  <a:pt x="1864" y="530"/>
                </a:lnTo>
                <a:lnTo>
                  <a:pt x="1863" y="532"/>
                </a:lnTo>
                <a:lnTo>
                  <a:pt x="1862" y="534"/>
                </a:lnTo>
                <a:lnTo>
                  <a:pt x="1862" y="539"/>
                </a:lnTo>
                <a:lnTo>
                  <a:pt x="1862" y="543"/>
                </a:lnTo>
                <a:lnTo>
                  <a:pt x="1863" y="548"/>
                </a:lnTo>
                <a:lnTo>
                  <a:pt x="1865" y="549"/>
                </a:lnTo>
                <a:lnTo>
                  <a:pt x="1866" y="551"/>
                </a:lnTo>
                <a:lnTo>
                  <a:pt x="1869" y="554"/>
                </a:lnTo>
                <a:lnTo>
                  <a:pt x="1873" y="556"/>
                </a:lnTo>
                <a:lnTo>
                  <a:pt x="1875" y="557"/>
                </a:lnTo>
                <a:lnTo>
                  <a:pt x="1877" y="558"/>
                </a:lnTo>
                <a:lnTo>
                  <a:pt x="1882" y="559"/>
                </a:lnTo>
                <a:lnTo>
                  <a:pt x="1888" y="559"/>
                </a:lnTo>
                <a:close/>
                <a:moveTo>
                  <a:pt x="2063" y="590"/>
                </a:moveTo>
                <a:lnTo>
                  <a:pt x="2013" y="590"/>
                </a:lnTo>
                <a:lnTo>
                  <a:pt x="2013" y="354"/>
                </a:lnTo>
                <a:lnTo>
                  <a:pt x="2063" y="354"/>
                </a:lnTo>
                <a:lnTo>
                  <a:pt x="2063" y="590"/>
                </a:lnTo>
                <a:close/>
                <a:moveTo>
                  <a:pt x="2197" y="413"/>
                </a:moveTo>
                <a:lnTo>
                  <a:pt x="2197" y="450"/>
                </a:lnTo>
                <a:lnTo>
                  <a:pt x="2164" y="450"/>
                </a:lnTo>
                <a:lnTo>
                  <a:pt x="2164" y="535"/>
                </a:lnTo>
                <a:lnTo>
                  <a:pt x="2164" y="540"/>
                </a:lnTo>
                <a:lnTo>
                  <a:pt x="2165" y="544"/>
                </a:lnTo>
                <a:lnTo>
                  <a:pt x="2166" y="545"/>
                </a:lnTo>
                <a:lnTo>
                  <a:pt x="2167" y="547"/>
                </a:lnTo>
                <a:lnTo>
                  <a:pt x="2169" y="549"/>
                </a:lnTo>
                <a:lnTo>
                  <a:pt x="2171" y="551"/>
                </a:lnTo>
                <a:lnTo>
                  <a:pt x="2174" y="552"/>
                </a:lnTo>
                <a:lnTo>
                  <a:pt x="2177" y="552"/>
                </a:lnTo>
                <a:lnTo>
                  <a:pt x="2181" y="553"/>
                </a:lnTo>
                <a:lnTo>
                  <a:pt x="2188" y="552"/>
                </a:lnTo>
                <a:lnTo>
                  <a:pt x="2193" y="551"/>
                </a:lnTo>
                <a:lnTo>
                  <a:pt x="2201" y="587"/>
                </a:lnTo>
                <a:lnTo>
                  <a:pt x="2190" y="590"/>
                </a:lnTo>
                <a:lnTo>
                  <a:pt x="2183" y="591"/>
                </a:lnTo>
                <a:lnTo>
                  <a:pt x="2174" y="592"/>
                </a:lnTo>
                <a:lnTo>
                  <a:pt x="2168" y="592"/>
                </a:lnTo>
                <a:lnTo>
                  <a:pt x="2161" y="592"/>
                </a:lnTo>
                <a:lnTo>
                  <a:pt x="2156" y="591"/>
                </a:lnTo>
                <a:lnTo>
                  <a:pt x="2150" y="590"/>
                </a:lnTo>
                <a:lnTo>
                  <a:pt x="2145" y="588"/>
                </a:lnTo>
                <a:lnTo>
                  <a:pt x="2140" y="586"/>
                </a:lnTo>
                <a:lnTo>
                  <a:pt x="2135" y="583"/>
                </a:lnTo>
                <a:lnTo>
                  <a:pt x="2131" y="581"/>
                </a:lnTo>
                <a:lnTo>
                  <a:pt x="2127" y="577"/>
                </a:lnTo>
                <a:lnTo>
                  <a:pt x="2124" y="573"/>
                </a:lnTo>
                <a:lnTo>
                  <a:pt x="2121" y="569"/>
                </a:lnTo>
                <a:lnTo>
                  <a:pt x="2119" y="564"/>
                </a:lnTo>
                <a:lnTo>
                  <a:pt x="2117" y="559"/>
                </a:lnTo>
                <a:lnTo>
                  <a:pt x="2116" y="554"/>
                </a:lnTo>
                <a:lnTo>
                  <a:pt x="2115" y="548"/>
                </a:lnTo>
                <a:lnTo>
                  <a:pt x="2115" y="542"/>
                </a:lnTo>
                <a:lnTo>
                  <a:pt x="2115" y="450"/>
                </a:lnTo>
                <a:lnTo>
                  <a:pt x="2091" y="450"/>
                </a:lnTo>
                <a:lnTo>
                  <a:pt x="2091" y="413"/>
                </a:lnTo>
                <a:lnTo>
                  <a:pt x="2115" y="413"/>
                </a:lnTo>
                <a:lnTo>
                  <a:pt x="2115" y="371"/>
                </a:lnTo>
                <a:lnTo>
                  <a:pt x="2164" y="371"/>
                </a:lnTo>
                <a:lnTo>
                  <a:pt x="2164" y="413"/>
                </a:lnTo>
                <a:lnTo>
                  <a:pt x="2197" y="413"/>
                </a:lnTo>
                <a:close/>
                <a:moveTo>
                  <a:pt x="2304" y="593"/>
                </a:moveTo>
                <a:lnTo>
                  <a:pt x="2291" y="592"/>
                </a:lnTo>
                <a:lnTo>
                  <a:pt x="2285" y="591"/>
                </a:lnTo>
                <a:lnTo>
                  <a:pt x="2279" y="590"/>
                </a:lnTo>
                <a:lnTo>
                  <a:pt x="2268" y="587"/>
                </a:lnTo>
                <a:lnTo>
                  <a:pt x="2263" y="584"/>
                </a:lnTo>
                <a:lnTo>
                  <a:pt x="2258" y="582"/>
                </a:lnTo>
                <a:lnTo>
                  <a:pt x="2249" y="575"/>
                </a:lnTo>
                <a:lnTo>
                  <a:pt x="2245" y="572"/>
                </a:lnTo>
                <a:lnTo>
                  <a:pt x="2241" y="568"/>
                </a:lnTo>
                <a:lnTo>
                  <a:pt x="2234" y="559"/>
                </a:lnTo>
                <a:lnTo>
                  <a:pt x="2231" y="555"/>
                </a:lnTo>
                <a:lnTo>
                  <a:pt x="2228" y="550"/>
                </a:lnTo>
                <a:lnTo>
                  <a:pt x="2223" y="539"/>
                </a:lnTo>
                <a:lnTo>
                  <a:pt x="2221" y="533"/>
                </a:lnTo>
                <a:lnTo>
                  <a:pt x="2220" y="527"/>
                </a:lnTo>
                <a:lnTo>
                  <a:pt x="2219" y="521"/>
                </a:lnTo>
                <a:lnTo>
                  <a:pt x="2218" y="515"/>
                </a:lnTo>
                <a:lnTo>
                  <a:pt x="2218" y="509"/>
                </a:lnTo>
                <a:lnTo>
                  <a:pt x="2217" y="502"/>
                </a:lnTo>
                <a:lnTo>
                  <a:pt x="2218" y="495"/>
                </a:lnTo>
                <a:lnTo>
                  <a:pt x="2218" y="489"/>
                </a:lnTo>
                <a:lnTo>
                  <a:pt x="2219" y="482"/>
                </a:lnTo>
                <a:lnTo>
                  <a:pt x="2220" y="476"/>
                </a:lnTo>
                <a:lnTo>
                  <a:pt x="2223" y="465"/>
                </a:lnTo>
                <a:lnTo>
                  <a:pt x="2225" y="459"/>
                </a:lnTo>
                <a:lnTo>
                  <a:pt x="2228" y="454"/>
                </a:lnTo>
                <a:lnTo>
                  <a:pt x="2234" y="444"/>
                </a:lnTo>
                <a:lnTo>
                  <a:pt x="2237" y="440"/>
                </a:lnTo>
                <a:lnTo>
                  <a:pt x="2241" y="436"/>
                </a:lnTo>
                <a:lnTo>
                  <a:pt x="2245" y="432"/>
                </a:lnTo>
                <a:lnTo>
                  <a:pt x="2249" y="428"/>
                </a:lnTo>
                <a:lnTo>
                  <a:pt x="2253" y="425"/>
                </a:lnTo>
                <a:lnTo>
                  <a:pt x="2258" y="422"/>
                </a:lnTo>
                <a:lnTo>
                  <a:pt x="2263" y="419"/>
                </a:lnTo>
                <a:lnTo>
                  <a:pt x="2268" y="417"/>
                </a:lnTo>
                <a:lnTo>
                  <a:pt x="2274" y="415"/>
                </a:lnTo>
                <a:lnTo>
                  <a:pt x="2279" y="413"/>
                </a:lnTo>
                <a:lnTo>
                  <a:pt x="2285" y="412"/>
                </a:lnTo>
                <a:lnTo>
                  <a:pt x="2291" y="411"/>
                </a:lnTo>
                <a:lnTo>
                  <a:pt x="2304" y="411"/>
                </a:lnTo>
                <a:lnTo>
                  <a:pt x="2317" y="411"/>
                </a:lnTo>
                <a:lnTo>
                  <a:pt x="2323" y="412"/>
                </a:lnTo>
                <a:lnTo>
                  <a:pt x="2329" y="413"/>
                </a:lnTo>
                <a:lnTo>
                  <a:pt x="2340" y="417"/>
                </a:lnTo>
                <a:lnTo>
                  <a:pt x="2346" y="419"/>
                </a:lnTo>
                <a:lnTo>
                  <a:pt x="2351" y="422"/>
                </a:lnTo>
                <a:lnTo>
                  <a:pt x="2360" y="428"/>
                </a:lnTo>
                <a:lnTo>
                  <a:pt x="2364" y="432"/>
                </a:lnTo>
                <a:lnTo>
                  <a:pt x="2368" y="436"/>
                </a:lnTo>
                <a:lnTo>
                  <a:pt x="2375" y="444"/>
                </a:lnTo>
                <a:lnTo>
                  <a:pt x="2378" y="449"/>
                </a:lnTo>
                <a:lnTo>
                  <a:pt x="2381" y="454"/>
                </a:lnTo>
                <a:lnTo>
                  <a:pt x="2385" y="465"/>
                </a:lnTo>
                <a:lnTo>
                  <a:pt x="2387" y="470"/>
                </a:lnTo>
                <a:lnTo>
                  <a:pt x="2389" y="476"/>
                </a:lnTo>
                <a:lnTo>
                  <a:pt x="2390" y="482"/>
                </a:lnTo>
                <a:lnTo>
                  <a:pt x="2391" y="489"/>
                </a:lnTo>
                <a:lnTo>
                  <a:pt x="2391" y="495"/>
                </a:lnTo>
                <a:lnTo>
                  <a:pt x="2391" y="502"/>
                </a:lnTo>
                <a:lnTo>
                  <a:pt x="2391" y="509"/>
                </a:lnTo>
                <a:lnTo>
                  <a:pt x="2391" y="515"/>
                </a:lnTo>
                <a:lnTo>
                  <a:pt x="2390" y="521"/>
                </a:lnTo>
                <a:lnTo>
                  <a:pt x="2389" y="527"/>
                </a:lnTo>
                <a:lnTo>
                  <a:pt x="2385" y="539"/>
                </a:lnTo>
                <a:lnTo>
                  <a:pt x="2383" y="544"/>
                </a:lnTo>
                <a:lnTo>
                  <a:pt x="2381" y="550"/>
                </a:lnTo>
                <a:lnTo>
                  <a:pt x="2375" y="559"/>
                </a:lnTo>
                <a:lnTo>
                  <a:pt x="2372" y="564"/>
                </a:lnTo>
                <a:lnTo>
                  <a:pt x="2368" y="568"/>
                </a:lnTo>
                <a:lnTo>
                  <a:pt x="2364" y="572"/>
                </a:lnTo>
                <a:lnTo>
                  <a:pt x="2360" y="575"/>
                </a:lnTo>
                <a:lnTo>
                  <a:pt x="2355" y="579"/>
                </a:lnTo>
                <a:lnTo>
                  <a:pt x="2351" y="582"/>
                </a:lnTo>
                <a:lnTo>
                  <a:pt x="2346" y="584"/>
                </a:lnTo>
                <a:lnTo>
                  <a:pt x="2340" y="587"/>
                </a:lnTo>
                <a:lnTo>
                  <a:pt x="2335" y="589"/>
                </a:lnTo>
                <a:lnTo>
                  <a:pt x="2329" y="590"/>
                </a:lnTo>
                <a:lnTo>
                  <a:pt x="2323" y="591"/>
                </a:lnTo>
                <a:lnTo>
                  <a:pt x="2317" y="592"/>
                </a:lnTo>
                <a:lnTo>
                  <a:pt x="2304" y="593"/>
                </a:lnTo>
                <a:close/>
                <a:moveTo>
                  <a:pt x="2305" y="555"/>
                </a:moveTo>
                <a:lnTo>
                  <a:pt x="2309" y="555"/>
                </a:lnTo>
                <a:lnTo>
                  <a:pt x="2313" y="554"/>
                </a:lnTo>
                <a:lnTo>
                  <a:pt x="2317" y="553"/>
                </a:lnTo>
                <a:lnTo>
                  <a:pt x="2321" y="551"/>
                </a:lnTo>
                <a:lnTo>
                  <a:pt x="2324" y="549"/>
                </a:lnTo>
                <a:lnTo>
                  <a:pt x="2327" y="547"/>
                </a:lnTo>
                <a:lnTo>
                  <a:pt x="2330" y="544"/>
                </a:lnTo>
                <a:lnTo>
                  <a:pt x="2332" y="540"/>
                </a:lnTo>
                <a:lnTo>
                  <a:pt x="2334" y="536"/>
                </a:lnTo>
                <a:lnTo>
                  <a:pt x="2336" y="532"/>
                </a:lnTo>
                <a:lnTo>
                  <a:pt x="2338" y="527"/>
                </a:lnTo>
                <a:lnTo>
                  <a:pt x="2339" y="523"/>
                </a:lnTo>
                <a:lnTo>
                  <a:pt x="2341" y="513"/>
                </a:lnTo>
                <a:lnTo>
                  <a:pt x="2341" y="507"/>
                </a:lnTo>
                <a:lnTo>
                  <a:pt x="2342" y="502"/>
                </a:lnTo>
                <a:lnTo>
                  <a:pt x="2341" y="491"/>
                </a:lnTo>
                <a:lnTo>
                  <a:pt x="2339" y="480"/>
                </a:lnTo>
                <a:lnTo>
                  <a:pt x="2338" y="476"/>
                </a:lnTo>
                <a:lnTo>
                  <a:pt x="2336" y="471"/>
                </a:lnTo>
                <a:lnTo>
                  <a:pt x="2332" y="463"/>
                </a:lnTo>
                <a:lnTo>
                  <a:pt x="2330" y="460"/>
                </a:lnTo>
                <a:lnTo>
                  <a:pt x="2327" y="457"/>
                </a:lnTo>
                <a:lnTo>
                  <a:pt x="2324" y="454"/>
                </a:lnTo>
                <a:lnTo>
                  <a:pt x="2321" y="452"/>
                </a:lnTo>
                <a:lnTo>
                  <a:pt x="2317" y="450"/>
                </a:lnTo>
                <a:lnTo>
                  <a:pt x="2313" y="449"/>
                </a:lnTo>
                <a:lnTo>
                  <a:pt x="2309" y="448"/>
                </a:lnTo>
                <a:lnTo>
                  <a:pt x="2305" y="448"/>
                </a:lnTo>
                <a:lnTo>
                  <a:pt x="2300" y="448"/>
                </a:lnTo>
                <a:lnTo>
                  <a:pt x="2296" y="449"/>
                </a:lnTo>
                <a:lnTo>
                  <a:pt x="2292" y="450"/>
                </a:lnTo>
                <a:lnTo>
                  <a:pt x="2288" y="452"/>
                </a:lnTo>
                <a:lnTo>
                  <a:pt x="2285" y="454"/>
                </a:lnTo>
                <a:lnTo>
                  <a:pt x="2282" y="457"/>
                </a:lnTo>
                <a:lnTo>
                  <a:pt x="2279" y="460"/>
                </a:lnTo>
                <a:lnTo>
                  <a:pt x="2277" y="463"/>
                </a:lnTo>
                <a:lnTo>
                  <a:pt x="2272" y="471"/>
                </a:lnTo>
                <a:lnTo>
                  <a:pt x="2271" y="476"/>
                </a:lnTo>
                <a:lnTo>
                  <a:pt x="2270" y="480"/>
                </a:lnTo>
                <a:lnTo>
                  <a:pt x="2269" y="485"/>
                </a:lnTo>
                <a:lnTo>
                  <a:pt x="2268" y="491"/>
                </a:lnTo>
                <a:lnTo>
                  <a:pt x="2267" y="496"/>
                </a:lnTo>
                <a:lnTo>
                  <a:pt x="2267" y="502"/>
                </a:lnTo>
                <a:lnTo>
                  <a:pt x="2268" y="513"/>
                </a:lnTo>
                <a:lnTo>
                  <a:pt x="2270" y="523"/>
                </a:lnTo>
                <a:lnTo>
                  <a:pt x="2271" y="527"/>
                </a:lnTo>
                <a:lnTo>
                  <a:pt x="2272" y="532"/>
                </a:lnTo>
                <a:lnTo>
                  <a:pt x="2274" y="536"/>
                </a:lnTo>
                <a:lnTo>
                  <a:pt x="2277" y="540"/>
                </a:lnTo>
                <a:lnTo>
                  <a:pt x="2279" y="544"/>
                </a:lnTo>
                <a:lnTo>
                  <a:pt x="2282" y="547"/>
                </a:lnTo>
                <a:lnTo>
                  <a:pt x="2285" y="549"/>
                </a:lnTo>
                <a:lnTo>
                  <a:pt x="2288" y="551"/>
                </a:lnTo>
                <a:lnTo>
                  <a:pt x="2292" y="553"/>
                </a:lnTo>
                <a:lnTo>
                  <a:pt x="2296" y="554"/>
                </a:lnTo>
                <a:lnTo>
                  <a:pt x="2300" y="555"/>
                </a:lnTo>
                <a:lnTo>
                  <a:pt x="2305" y="555"/>
                </a:lnTo>
                <a:close/>
                <a:moveTo>
                  <a:pt x="2539" y="512"/>
                </a:moveTo>
                <a:lnTo>
                  <a:pt x="2430" y="512"/>
                </a:lnTo>
                <a:lnTo>
                  <a:pt x="2430" y="473"/>
                </a:lnTo>
                <a:lnTo>
                  <a:pt x="2539" y="473"/>
                </a:lnTo>
                <a:lnTo>
                  <a:pt x="2539" y="512"/>
                </a:lnTo>
                <a:close/>
                <a:moveTo>
                  <a:pt x="2695" y="514"/>
                </a:moveTo>
                <a:lnTo>
                  <a:pt x="2695" y="413"/>
                </a:lnTo>
                <a:lnTo>
                  <a:pt x="2744" y="413"/>
                </a:lnTo>
                <a:lnTo>
                  <a:pt x="2744" y="590"/>
                </a:lnTo>
                <a:lnTo>
                  <a:pt x="2697" y="590"/>
                </a:lnTo>
                <a:lnTo>
                  <a:pt x="2697" y="558"/>
                </a:lnTo>
                <a:lnTo>
                  <a:pt x="2693" y="565"/>
                </a:lnTo>
                <a:lnTo>
                  <a:pt x="2688" y="572"/>
                </a:lnTo>
                <a:lnTo>
                  <a:pt x="2682" y="577"/>
                </a:lnTo>
                <a:lnTo>
                  <a:pt x="2675" y="583"/>
                </a:lnTo>
                <a:lnTo>
                  <a:pt x="2672" y="585"/>
                </a:lnTo>
                <a:lnTo>
                  <a:pt x="2668" y="587"/>
                </a:lnTo>
                <a:lnTo>
                  <a:pt x="2666" y="588"/>
                </a:lnTo>
                <a:lnTo>
                  <a:pt x="2664" y="588"/>
                </a:lnTo>
                <a:lnTo>
                  <a:pt x="2660" y="590"/>
                </a:lnTo>
                <a:lnTo>
                  <a:pt x="2651" y="591"/>
                </a:lnTo>
                <a:lnTo>
                  <a:pt x="2647" y="592"/>
                </a:lnTo>
                <a:lnTo>
                  <a:pt x="2642" y="592"/>
                </a:lnTo>
                <a:lnTo>
                  <a:pt x="2635" y="592"/>
                </a:lnTo>
                <a:lnTo>
                  <a:pt x="2629" y="591"/>
                </a:lnTo>
                <a:lnTo>
                  <a:pt x="2623" y="589"/>
                </a:lnTo>
                <a:lnTo>
                  <a:pt x="2618" y="588"/>
                </a:lnTo>
                <a:lnTo>
                  <a:pt x="2612" y="585"/>
                </a:lnTo>
                <a:lnTo>
                  <a:pt x="2607" y="582"/>
                </a:lnTo>
                <a:lnTo>
                  <a:pt x="2603" y="578"/>
                </a:lnTo>
                <a:lnTo>
                  <a:pt x="2598" y="574"/>
                </a:lnTo>
                <a:lnTo>
                  <a:pt x="2596" y="572"/>
                </a:lnTo>
                <a:lnTo>
                  <a:pt x="2595" y="570"/>
                </a:lnTo>
                <a:lnTo>
                  <a:pt x="2591" y="564"/>
                </a:lnTo>
                <a:lnTo>
                  <a:pt x="2588" y="559"/>
                </a:lnTo>
                <a:lnTo>
                  <a:pt x="2587" y="556"/>
                </a:lnTo>
                <a:lnTo>
                  <a:pt x="2586" y="553"/>
                </a:lnTo>
                <a:lnTo>
                  <a:pt x="2584" y="547"/>
                </a:lnTo>
                <a:lnTo>
                  <a:pt x="2583" y="540"/>
                </a:lnTo>
                <a:lnTo>
                  <a:pt x="2582" y="533"/>
                </a:lnTo>
                <a:lnTo>
                  <a:pt x="2582" y="525"/>
                </a:lnTo>
                <a:lnTo>
                  <a:pt x="2582" y="413"/>
                </a:lnTo>
                <a:lnTo>
                  <a:pt x="2631" y="413"/>
                </a:lnTo>
                <a:lnTo>
                  <a:pt x="2631" y="517"/>
                </a:lnTo>
                <a:lnTo>
                  <a:pt x="2631" y="524"/>
                </a:lnTo>
                <a:lnTo>
                  <a:pt x="2633" y="531"/>
                </a:lnTo>
                <a:lnTo>
                  <a:pt x="2636" y="536"/>
                </a:lnTo>
                <a:lnTo>
                  <a:pt x="2637" y="539"/>
                </a:lnTo>
                <a:lnTo>
                  <a:pt x="2639" y="541"/>
                </a:lnTo>
                <a:lnTo>
                  <a:pt x="2644" y="545"/>
                </a:lnTo>
                <a:lnTo>
                  <a:pt x="2646" y="547"/>
                </a:lnTo>
                <a:lnTo>
                  <a:pt x="2649" y="548"/>
                </a:lnTo>
                <a:lnTo>
                  <a:pt x="2655" y="550"/>
                </a:lnTo>
                <a:lnTo>
                  <a:pt x="2658" y="550"/>
                </a:lnTo>
                <a:lnTo>
                  <a:pt x="2661" y="551"/>
                </a:lnTo>
                <a:lnTo>
                  <a:pt x="2668" y="550"/>
                </a:lnTo>
                <a:lnTo>
                  <a:pt x="2674" y="548"/>
                </a:lnTo>
                <a:lnTo>
                  <a:pt x="2680" y="545"/>
                </a:lnTo>
                <a:lnTo>
                  <a:pt x="2685" y="541"/>
                </a:lnTo>
                <a:lnTo>
                  <a:pt x="2687" y="539"/>
                </a:lnTo>
                <a:lnTo>
                  <a:pt x="2689" y="536"/>
                </a:lnTo>
                <a:lnTo>
                  <a:pt x="2693" y="530"/>
                </a:lnTo>
                <a:lnTo>
                  <a:pt x="2695" y="523"/>
                </a:lnTo>
                <a:lnTo>
                  <a:pt x="2695" y="519"/>
                </a:lnTo>
                <a:lnTo>
                  <a:pt x="2695" y="514"/>
                </a:lnTo>
                <a:close/>
                <a:moveTo>
                  <a:pt x="2834" y="487"/>
                </a:moveTo>
                <a:lnTo>
                  <a:pt x="2834" y="590"/>
                </a:lnTo>
                <a:lnTo>
                  <a:pt x="2785" y="590"/>
                </a:lnTo>
                <a:lnTo>
                  <a:pt x="2785" y="413"/>
                </a:lnTo>
                <a:lnTo>
                  <a:pt x="2832" y="413"/>
                </a:lnTo>
                <a:lnTo>
                  <a:pt x="2832" y="444"/>
                </a:lnTo>
                <a:lnTo>
                  <a:pt x="2837" y="437"/>
                </a:lnTo>
                <a:lnTo>
                  <a:pt x="2842" y="430"/>
                </a:lnTo>
                <a:lnTo>
                  <a:pt x="2847" y="425"/>
                </a:lnTo>
                <a:lnTo>
                  <a:pt x="2854" y="420"/>
                </a:lnTo>
                <a:lnTo>
                  <a:pt x="2861" y="416"/>
                </a:lnTo>
                <a:lnTo>
                  <a:pt x="2865" y="414"/>
                </a:lnTo>
                <a:lnTo>
                  <a:pt x="2869" y="413"/>
                </a:lnTo>
                <a:lnTo>
                  <a:pt x="2878" y="411"/>
                </a:lnTo>
                <a:lnTo>
                  <a:pt x="2882" y="411"/>
                </a:lnTo>
                <a:lnTo>
                  <a:pt x="2887" y="411"/>
                </a:lnTo>
                <a:lnTo>
                  <a:pt x="2894" y="411"/>
                </a:lnTo>
                <a:lnTo>
                  <a:pt x="2900" y="412"/>
                </a:lnTo>
                <a:lnTo>
                  <a:pt x="2906" y="413"/>
                </a:lnTo>
                <a:lnTo>
                  <a:pt x="2912" y="415"/>
                </a:lnTo>
                <a:lnTo>
                  <a:pt x="2917" y="418"/>
                </a:lnTo>
                <a:lnTo>
                  <a:pt x="2922" y="421"/>
                </a:lnTo>
                <a:lnTo>
                  <a:pt x="2927" y="424"/>
                </a:lnTo>
                <a:lnTo>
                  <a:pt x="2932" y="428"/>
                </a:lnTo>
                <a:lnTo>
                  <a:pt x="2935" y="433"/>
                </a:lnTo>
                <a:lnTo>
                  <a:pt x="2939" y="438"/>
                </a:lnTo>
                <a:lnTo>
                  <a:pt x="2942" y="444"/>
                </a:lnTo>
                <a:lnTo>
                  <a:pt x="2943" y="446"/>
                </a:lnTo>
                <a:lnTo>
                  <a:pt x="2944" y="449"/>
                </a:lnTo>
                <a:lnTo>
                  <a:pt x="2946" y="456"/>
                </a:lnTo>
                <a:lnTo>
                  <a:pt x="2947" y="462"/>
                </a:lnTo>
                <a:lnTo>
                  <a:pt x="2948" y="470"/>
                </a:lnTo>
                <a:lnTo>
                  <a:pt x="2948" y="477"/>
                </a:lnTo>
                <a:lnTo>
                  <a:pt x="2948" y="590"/>
                </a:lnTo>
                <a:lnTo>
                  <a:pt x="2899" y="590"/>
                </a:lnTo>
                <a:lnTo>
                  <a:pt x="2899" y="486"/>
                </a:lnTo>
                <a:lnTo>
                  <a:pt x="2899" y="478"/>
                </a:lnTo>
                <a:lnTo>
                  <a:pt x="2898" y="475"/>
                </a:lnTo>
                <a:lnTo>
                  <a:pt x="2897" y="471"/>
                </a:lnTo>
                <a:lnTo>
                  <a:pt x="2895" y="466"/>
                </a:lnTo>
                <a:lnTo>
                  <a:pt x="2893" y="463"/>
                </a:lnTo>
                <a:lnTo>
                  <a:pt x="2891" y="461"/>
                </a:lnTo>
                <a:lnTo>
                  <a:pt x="2886" y="457"/>
                </a:lnTo>
                <a:lnTo>
                  <a:pt x="2884" y="455"/>
                </a:lnTo>
                <a:lnTo>
                  <a:pt x="2881" y="454"/>
                </a:lnTo>
                <a:lnTo>
                  <a:pt x="2875" y="452"/>
                </a:lnTo>
                <a:lnTo>
                  <a:pt x="2871" y="451"/>
                </a:lnTo>
                <a:lnTo>
                  <a:pt x="2868" y="451"/>
                </a:lnTo>
                <a:lnTo>
                  <a:pt x="2861" y="452"/>
                </a:lnTo>
                <a:lnTo>
                  <a:pt x="2854" y="454"/>
                </a:lnTo>
                <a:lnTo>
                  <a:pt x="2851" y="455"/>
                </a:lnTo>
                <a:lnTo>
                  <a:pt x="2849" y="457"/>
                </a:lnTo>
                <a:lnTo>
                  <a:pt x="2846" y="459"/>
                </a:lnTo>
                <a:lnTo>
                  <a:pt x="2844" y="461"/>
                </a:lnTo>
                <a:lnTo>
                  <a:pt x="2842" y="463"/>
                </a:lnTo>
                <a:lnTo>
                  <a:pt x="2840" y="466"/>
                </a:lnTo>
                <a:lnTo>
                  <a:pt x="2838" y="469"/>
                </a:lnTo>
                <a:lnTo>
                  <a:pt x="2837" y="472"/>
                </a:lnTo>
                <a:lnTo>
                  <a:pt x="2835" y="479"/>
                </a:lnTo>
                <a:lnTo>
                  <a:pt x="2834" y="483"/>
                </a:lnTo>
                <a:lnTo>
                  <a:pt x="2834" y="487"/>
                </a:lnTo>
                <a:close/>
                <a:moveTo>
                  <a:pt x="3014" y="390"/>
                </a:moveTo>
                <a:lnTo>
                  <a:pt x="3008" y="390"/>
                </a:lnTo>
                <a:lnTo>
                  <a:pt x="3004" y="388"/>
                </a:lnTo>
                <a:lnTo>
                  <a:pt x="2999" y="386"/>
                </a:lnTo>
                <a:lnTo>
                  <a:pt x="2995" y="383"/>
                </a:lnTo>
                <a:lnTo>
                  <a:pt x="2992" y="379"/>
                </a:lnTo>
                <a:lnTo>
                  <a:pt x="2989" y="375"/>
                </a:lnTo>
                <a:lnTo>
                  <a:pt x="2988" y="370"/>
                </a:lnTo>
                <a:lnTo>
                  <a:pt x="2987" y="365"/>
                </a:lnTo>
                <a:lnTo>
                  <a:pt x="2988" y="360"/>
                </a:lnTo>
                <a:lnTo>
                  <a:pt x="2989" y="356"/>
                </a:lnTo>
                <a:lnTo>
                  <a:pt x="2992" y="352"/>
                </a:lnTo>
                <a:lnTo>
                  <a:pt x="2995" y="348"/>
                </a:lnTo>
                <a:lnTo>
                  <a:pt x="2999" y="345"/>
                </a:lnTo>
                <a:lnTo>
                  <a:pt x="3004" y="342"/>
                </a:lnTo>
                <a:lnTo>
                  <a:pt x="3008" y="341"/>
                </a:lnTo>
                <a:lnTo>
                  <a:pt x="3014" y="341"/>
                </a:lnTo>
                <a:lnTo>
                  <a:pt x="3019" y="341"/>
                </a:lnTo>
                <a:lnTo>
                  <a:pt x="3024" y="342"/>
                </a:lnTo>
                <a:lnTo>
                  <a:pt x="3028" y="345"/>
                </a:lnTo>
                <a:lnTo>
                  <a:pt x="3032" y="348"/>
                </a:lnTo>
                <a:lnTo>
                  <a:pt x="3036" y="352"/>
                </a:lnTo>
                <a:lnTo>
                  <a:pt x="3038" y="356"/>
                </a:lnTo>
                <a:lnTo>
                  <a:pt x="3040" y="360"/>
                </a:lnTo>
                <a:lnTo>
                  <a:pt x="3040" y="365"/>
                </a:lnTo>
                <a:lnTo>
                  <a:pt x="3040" y="370"/>
                </a:lnTo>
                <a:lnTo>
                  <a:pt x="3038" y="375"/>
                </a:lnTo>
                <a:lnTo>
                  <a:pt x="3036" y="379"/>
                </a:lnTo>
                <a:lnTo>
                  <a:pt x="3032" y="383"/>
                </a:lnTo>
                <a:lnTo>
                  <a:pt x="3028" y="386"/>
                </a:lnTo>
                <a:lnTo>
                  <a:pt x="3024" y="388"/>
                </a:lnTo>
                <a:lnTo>
                  <a:pt x="3019" y="390"/>
                </a:lnTo>
                <a:lnTo>
                  <a:pt x="3014" y="390"/>
                </a:lnTo>
                <a:close/>
                <a:moveTo>
                  <a:pt x="2989" y="413"/>
                </a:moveTo>
                <a:lnTo>
                  <a:pt x="3038" y="413"/>
                </a:lnTo>
                <a:lnTo>
                  <a:pt x="3038" y="590"/>
                </a:lnTo>
                <a:lnTo>
                  <a:pt x="2989" y="590"/>
                </a:lnTo>
                <a:lnTo>
                  <a:pt x="2989" y="413"/>
                </a:lnTo>
                <a:close/>
                <a:moveTo>
                  <a:pt x="3242" y="413"/>
                </a:moveTo>
                <a:lnTo>
                  <a:pt x="3180" y="590"/>
                </a:lnTo>
                <a:lnTo>
                  <a:pt x="3125" y="590"/>
                </a:lnTo>
                <a:lnTo>
                  <a:pt x="3063" y="413"/>
                </a:lnTo>
                <a:lnTo>
                  <a:pt x="3115" y="413"/>
                </a:lnTo>
                <a:lnTo>
                  <a:pt x="3151" y="539"/>
                </a:lnTo>
                <a:lnTo>
                  <a:pt x="3190" y="413"/>
                </a:lnTo>
                <a:lnTo>
                  <a:pt x="3242" y="413"/>
                </a:lnTo>
                <a:close/>
                <a:moveTo>
                  <a:pt x="3340" y="593"/>
                </a:moveTo>
                <a:lnTo>
                  <a:pt x="3333" y="593"/>
                </a:lnTo>
                <a:lnTo>
                  <a:pt x="3327" y="592"/>
                </a:lnTo>
                <a:lnTo>
                  <a:pt x="3315" y="590"/>
                </a:lnTo>
                <a:lnTo>
                  <a:pt x="3309" y="589"/>
                </a:lnTo>
                <a:lnTo>
                  <a:pt x="3303" y="587"/>
                </a:lnTo>
                <a:lnTo>
                  <a:pt x="3293" y="582"/>
                </a:lnTo>
                <a:lnTo>
                  <a:pt x="3288" y="579"/>
                </a:lnTo>
                <a:lnTo>
                  <a:pt x="3284" y="576"/>
                </a:lnTo>
                <a:lnTo>
                  <a:pt x="3279" y="572"/>
                </a:lnTo>
                <a:lnTo>
                  <a:pt x="3276" y="569"/>
                </a:lnTo>
                <a:lnTo>
                  <a:pt x="3269" y="560"/>
                </a:lnTo>
                <a:lnTo>
                  <a:pt x="3266" y="555"/>
                </a:lnTo>
                <a:lnTo>
                  <a:pt x="3263" y="550"/>
                </a:lnTo>
                <a:lnTo>
                  <a:pt x="3258" y="540"/>
                </a:lnTo>
                <a:lnTo>
                  <a:pt x="3256" y="534"/>
                </a:lnTo>
                <a:lnTo>
                  <a:pt x="3255" y="528"/>
                </a:lnTo>
                <a:lnTo>
                  <a:pt x="3254" y="522"/>
                </a:lnTo>
                <a:lnTo>
                  <a:pt x="3253" y="516"/>
                </a:lnTo>
                <a:lnTo>
                  <a:pt x="3252" y="509"/>
                </a:lnTo>
                <a:lnTo>
                  <a:pt x="3252" y="502"/>
                </a:lnTo>
                <a:lnTo>
                  <a:pt x="3252" y="495"/>
                </a:lnTo>
                <a:lnTo>
                  <a:pt x="3253" y="489"/>
                </a:lnTo>
                <a:lnTo>
                  <a:pt x="3254" y="483"/>
                </a:lnTo>
                <a:lnTo>
                  <a:pt x="3255" y="477"/>
                </a:lnTo>
                <a:lnTo>
                  <a:pt x="3258" y="465"/>
                </a:lnTo>
                <a:lnTo>
                  <a:pt x="3260" y="459"/>
                </a:lnTo>
                <a:lnTo>
                  <a:pt x="3263" y="454"/>
                </a:lnTo>
                <a:lnTo>
                  <a:pt x="3269" y="445"/>
                </a:lnTo>
                <a:lnTo>
                  <a:pt x="3272" y="440"/>
                </a:lnTo>
                <a:lnTo>
                  <a:pt x="3275" y="436"/>
                </a:lnTo>
                <a:lnTo>
                  <a:pt x="3279" y="432"/>
                </a:lnTo>
                <a:lnTo>
                  <a:pt x="3283" y="428"/>
                </a:lnTo>
                <a:lnTo>
                  <a:pt x="3293" y="422"/>
                </a:lnTo>
                <a:lnTo>
                  <a:pt x="3297" y="419"/>
                </a:lnTo>
                <a:lnTo>
                  <a:pt x="3303" y="417"/>
                </a:lnTo>
                <a:lnTo>
                  <a:pt x="3308" y="415"/>
                </a:lnTo>
                <a:lnTo>
                  <a:pt x="3314" y="413"/>
                </a:lnTo>
                <a:lnTo>
                  <a:pt x="3319" y="412"/>
                </a:lnTo>
                <a:lnTo>
                  <a:pt x="3325" y="411"/>
                </a:lnTo>
                <a:lnTo>
                  <a:pt x="3338" y="411"/>
                </a:lnTo>
                <a:lnTo>
                  <a:pt x="3349" y="411"/>
                </a:lnTo>
                <a:lnTo>
                  <a:pt x="3360" y="413"/>
                </a:lnTo>
                <a:lnTo>
                  <a:pt x="3365" y="414"/>
                </a:lnTo>
                <a:lnTo>
                  <a:pt x="3370" y="416"/>
                </a:lnTo>
                <a:lnTo>
                  <a:pt x="3380" y="421"/>
                </a:lnTo>
                <a:lnTo>
                  <a:pt x="3389" y="426"/>
                </a:lnTo>
                <a:lnTo>
                  <a:pt x="3393" y="429"/>
                </a:lnTo>
                <a:lnTo>
                  <a:pt x="3397" y="433"/>
                </a:lnTo>
                <a:lnTo>
                  <a:pt x="3404" y="441"/>
                </a:lnTo>
                <a:lnTo>
                  <a:pt x="3407" y="446"/>
                </a:lnTo>
                <a:lnTo>
                  <a:pt x="3410" y="450"/>
                </a:lnTo>
                <a:lnTo>
                  <a:pt x="3412" y="456"/>
                </a:lnTo>
                <a:lnTo>
                  <a:pt x="3415" y="461"/>
                </a:lnTo>
                <a:lnTo>
                  <a:pt x="3417" y="467"/>
                </a:lnTo>
                <a:lnTo>
                  <a:pt x="3418" y="473"/>
                </a:lnTo>
                <a:lnTo>
                  <a:pt x="3419" y="479"/>
                </a:lnTo>
                <a:lnTo>
                  <a:pt x="3420" y="486"/>
                </a:lnTo>
                <a:lnTo>
                  <a:pt x="3421" y="493"/>
                </a:lnTo>
                <a:lnTo>
                  <a:pt x="3421" y="500"/>
                </a:lnTo>
                <a:lnTo>
                  <a:pt x="3421" y="514"/>
                </a:lnTo>
                <a:lnTo>
                  <a:pt x="3301" y="514"/>
                </a:lnTo>
                <a:lnTo>
                  <a:pt x="3301" y="519"/>
                </a:lnTo>
                <a:lnTo>
                  <a:pt x="3301" y="523"/>
                </a:lnTo>
                <a:lnTo>
                  <a:pt x="3302" y="528"/>
                </a:lnTo>
                <a:lnTo>
                  <a:pt x="3303" y="532"/>
                </a:lnTo>
                <a:lnTo>
                  <a:pt x="3307" y="539"/>
                </a:lnTo>
                <a:lnTo>
                  <a:pt x="3309" y="542"/>
                </a:lnTo>
                <a:lnTo>
                  <a:pt x="3311" y="545"/>
                </a:lnTo>
                <a:lnTo>
                  <a:pt x="3314" y="548"/>
                </a:lnTo>
                <a:lnTo>
                  <a:pt x="3317" y="550"/>
                </a:lnTo>
                <a:lnTo>
                  <a:pt x="3321" y="552"/>
                </a:lnTo>
                <a:lnTo>
                  <a:pt x="3324" y="554"/>
                </a:lnTo>
                <a:lnTo>
                  <a:pt x="3328" y="555"/>
                </a:lnTo>
                <a:lnTo>
                  <a:pt x="3332" y="556"/>
                </a:lnTo>
                <a:lnTo>
                  <a:pt x="3341" y="557"/>
                </a:lnTo>
                <a:lnTo>
                  <a:pt x="3347" y="556"/>
                </a:lnTo>
                <a:lnTo>
                  <a:pt x="3352" y="555"/>
                </a:lnTo>
                <a:lnTo>
                  <a:pt x="3357" y="554"/>
                </a:lnTo>
                <a:lnTo>
                  <a:pt x="3362" y="551"/>
                </a:lnTo>
                <a:lnTo>
                  <a:pt x="3364" y="550"/>
                </a:lnTo>
                <a:lnTo>
                  <a:pt x="3366" y="548"/>
                </a:lnTo>
                <a:lnTo>
                  <a:pt x="3370" y="545"/>
                </a:lnTo>
                <a:lnTo>
                  <a:pt x="3372" y="541"/>
                </a:lnTo>
                <a:lnTo>
                  <a:pt x="3375" y="536"/>
                </a:lnTo>
                <a:lnTo>
                  <a:pt x="3420" y="539"/>
                </a:lnTo>
                <a:lnTo>
                  <a:pt x="3418" y="545"/>
                </a:lnTo>
                <a:lnTo>
                  <a:pt x="3416" y="551"/>
                </a:lnTo>
                <a:lnTo>
                  <a:pt x="3414" y="556"/>
                </a:lnTo>
                <a:lnTo>
                  <a:pt x="3411" y="561"/>
                </a:lnTo>
                <a:lnTo>
                  <a:pt x="3407" y="566"/>
                </a:lnTo>
                <a:lnTo>
                  <a:pt x="3403" y="570"/>
                </a:lnTo>
                <a:lnTo>
                  <a:pt x="3399" y="575"/>
                </a:lnTo>
                <a:lnTo>
                  <a:pt x="3394" y="578"/>
                </a:lnTo>
                <a:lnTo>
                  <a:pt x="3388" y="582"/>
                </a:lnTo>
                <a:lnTo>
                  <a:pt x="3382" y="585"/>
                </a:lnTo>
                <a:lnTo>
                  <a:pt x="3376" y="587"/>
                </a:lnTo>
                <a:lnTo>
                  <a:pt x="3370" y="589"/>
                </a:lnTo>
                <a:lnTo>
                  <a:pt x="3366" y="590"/>
                </a:lnTo>
                <a:lnTo>
                  <a:pt x="3363" y="591"/>
                </a:lnTo>
                <a:lnTo>
                  <a:pt x="3355" y="592"/>
                </a:lnTo>
                <a:lnTo>
                  <a:pt x="3348" y="593"/>
                </a:lnTo>
                <a:lnTo>
                  <a:pt x="3340" y="593"/>
                </a:lnTo>
                <a:close/>
                <a:moveTo>
                  <a:pt x="3301" y="483"/>
                </a:moveTo>
                <a:lnTo>
                  <a:pt x="3375" y="483"/>
                </a:lnTo>
                <a:lnTo>
                  <a:pt x="3375" y="480"/>
                </a:lnTo>
                <a:lnTo>
                  <a:pt x="3374" y="476"/>
                </a:lnTo>
                <a:lnTo>
                  <a:pt x="3373" y="472"/>
                </a:lnTo>
                <a:lnTo>
                  <a:pt x="3372" y="469"/>
                </a:lnTo>
                <a:lnTo>
                  <a:pt x="3371" y="466"/>
                </a:lnTo>
                <a:lnTo>
                  <a:pt x="3369" y="463"/>
                </a:lnTo>
                <a:lnTo>
                  <a:pt x="3367" y="460"/>
                </a:lnTo>
                <a:lnTo>
                  <a:pt x="3365" y="457"/>
                </a:lnTo>
                <a:lnTo>
                  <a:pt x="3359" y="453"/>
                </a:lnTo>
                <a:lnTo>
                  <a:pt x="3353" y="450"/>
                </a:lnTo>
                <a:lnTo>
                  <a:pt x="3346" y="448"/>
                </a:lnTo>
                <a:lnTo>
                  <a:pt x="3339" y="447"/>
                </a:lnTo>
                <a:lnTo>
                  <a:pt x="3331" y="448"/>
                </a:lnTo>
                <a:lnTo>
                  <a:pt x="3327" y="449"/>
                </a:lnTo>
                <a:lnTo>
                  <a:pt x="3324" y="450"/>
                </a:lnTo>
                <a:lnTo>
                  <a:pt x="3317" y="453"/>
                </a:lnTo>
                <a:lnTo>
                  <a:pt x="3315" y="455"/>
                </a:lnTo>
                <a:lnTo>
                  <a:pt x="3312" y="458"/>
                </a:lnTo>
                <a:lnTo>
                  <a:pt x="3307" y="463"/>
                </a:lnTo>
                <a:lnTo>
                  <a:pt x="3304" y="470"/>
                </a:lnTo>
                <a:lnTo>
                  <a:pt x="3303" y="473"/>
                </a:lnTo>
                <a:lnTo>
                  <a:pt x="3302" y="476"/>
                </a:lnTo>
                <a:lnTo>
                  <a:pt x="3301" y="483"/>
                </a:lnTo>
                <a:close/>
                <a:moveTo>
                  <a:pt x="3456" y="590"/>
                </a:moveTo>
                <a:lnTo>
                  <a:pt x="3456" y="413"/>
                </a:lnTo>
                <a:lnTo>
                  <a:pt x="3503" y="413"/>
                </a:lnTo>
                <a:lnTo>
                  <a:pt x="3503" y="444"/>
                </a:lnTo>
                <a:lnTo>
                  <a:pt x="3507" y="436"/>
                </a:lnTo>
                <a:lnTo>
                  <a:pt x="3511" y="429"/>
                </a:lnTo>
                <a:lnTo>
                  <a:pt x="3516" y="424"/>
                </a:lnTo>
                <a:lnTo>
                  <a:pt x="3521" y="419"/>
                </a:lnTo>
                <a:lnTo>
                  <a:pt x="3524" y="417"/>
                </a:lnTo>
                <a:lnTo>
                  <a:pt x="3527" y="415"/>
                </a:lnTo>
                <a:lnTo>
                  <a:pt x="3534" y="413"/>
                </a:lnTo>
                <a:lnTo>
                  <a:pt x="3540" y="411"/>
                </a:lnTo>
                <a:lnTo>
                  <a:pt x="3548" y="410"/>
                </a:lnTo>
                <a:lnTo>
                  <a:pt x="3556" y="411"/>
                </a:lnTo>
                <a:lnTo>
                  <a:pt x="3563" y="412"/>
                </a:lnTo>
                <a:lnTo>
                  <a:pt x="3563" y="456"/>
                </a:lnTo>
                <a:lnTo>
                  <a:pt x="3559" y="455"/>
                </a:lnTo>
                <a:lnTo>
                  <a:pt x="3554" y="454"/>
                </a:lnTo>
                <a:lnTo>
                  <a:pt x="3542" y="453"/>
                </a:lnTo>
                <a:lnTo>
                  <a:pt x="3535" y="454"/>
                </a:lnTo>
                <a:lnTo>
                  <a:pt x="3531" y="454"/>
                </a:lnTo>
                <a:lnTo>
                  <a:pt x="3528" y="456"/>
                </a:lnTo>
                <a:lnTo>
                  <a:pt x="3524" y="457"/>
                </a:lnTo>
                <a:lnTo>
                  <a:pt x="3521" y="459"/>
                </a:lnTo>
                <a:lnTo>
                  <a:pt x="3518" y="461"/>
                </a:lnTo>
                <a:lnTo>
                  <a:pt x="3515" y="463"/>
                </a:lnTo>
                <a:lnTo>
                  <a:pt x="3511" y="469"/>
                </a:lnTo>
                <a:lnTo>
                  <a:pt x="3509" y="472"/>
                </a:lnTo>
                <a:lnTo>
                  <a:pt x="3508" y="475"/>
                </a:lnTo>
                <a:lnTo>
                  <a:pt x="3506" y="478"/>
                </a:lnTo>
                <a:lnTo>
                  <a:pt x="3506" y="482"/>
                </a:lnTo>
                <a:lnTo>
                  <a:pt x="3505" y="486"/>
                </a:lnTo>
                <a:lnTo>
                  <a:pt x="3505" y="490"/>
                </a:lnTo>
                <a:lnTo>
                  <a:pt x="3505" y="590"/>
                </a:lnTo>
                <a:lnTo>
                  <a:pt x="3456" y="590"/>
                </a:lnTo>
                <a:close/>
                <a:moveTo>
                  <a:pt x="3736" y="463"/>
                </a:moveTo>
                <a:lnTo>
                  <a:pt x="3692" y="466"/>
                </a:lnTo>
                <a:lnTo>
                  <a:pt x="3690" y="462"/>
                </a:lnTo>
                <a:lnTo>
                  <a:pt x="3688" y="458"/>
                </a:lnTo>
                <a:lnTo>
                  <a:pt x="3686" y="455"/>
                </a:lnTo>
                <a:lnTo>
                  <a:pt x="3682" y="451"/>
                </a:lnTo>
                <a:lnTo>
                  <a:pt x="3678" y="449"/>
                </a:lnTo>
                <a:lnTo>
                  <a:pt x="3673" y="447"/>
                </a:lnTo>
                <a:lnTo>
                  <a:pt x="3668" y="446"/>
                </a:lnTo>
                <a:lnTo>
                  <a:pt x="3662" y="445"/>
                </a:lnTo>
                <a:lnTo>
                  <a:pt x="3656" y="446"/>
                </a:lnTo>
                <a:lnTo>
                  <a:pt x="3651" y="447"/>
                </a:lnTo>
                <a:lnTo>
                  <a:pt x="3647" y="448"/>
                </a:lnTo>
                <a:lnTo>
                  <a:pt x="3643" y="450"/>
                </a:lnTo>
                <a:lnTo>
                  <a:pt x="3639" y="453"/>
                </a:lnTo>
                <a:lnTo>
                  <a:pt x="3637" y="456"/>
                </a:lnTo>
                <a:lnTo>
                  <a:pt x="3635" y="459"/>
                </a:lnTo>
                <a:lnTo>
                  <a:pt x="3635" y="463"/>
                </a:lnTo>
                <a:lnTo>
                  <a:pt x="3635" y="466"/>
                </a:lnTo>
                <a:lnTo>
                  <a:pt x="3636" y="469"/>
                </a:lnTo>
                <a:lnTo>
                  <a:pt x="3638" y="471"/>
                </a:lnTo>
                <a:lnTo>
                  <a:pt x="3640" y="474"/>
                </a:lnTo>
                <a:lnTo>
                  <a:pt x="3643" y="476"/>
                </a:lnTo>
                <a:lnTo>
                  <a:pt x="3647" y="478"/>
                </a:lnTo>
                <a:lnTo>
                  <a:pt x="3652" y="479"/>
                </a:lnTo>
                <a:lnTo>
                  <a:pt x="3657" y="481"/>
                </a:lnTo>
                <a:lnTo>
                  <a:pt x="3689" y="487"/>
                </a:lnTo>
                <a:lnTo>
                  <a:pt x="3696" y="488"/>
                </a:lnTo>
                <a:lnTo>
                  <a:pt x="3701" y="490"/>
                </a:lnTo>
                <a:lnTo>
                  <a:pt x="3707" y="492"/>
                </a:lnTo>
                <a:lnTo>
                  <a:pt x="3712" y="494"/>
                </a:lnTo>
                <a:lnTo>
                  <a:pt x="3720" y="499"/>
                </a:lnTo>
                <a:lnTo>
                  <a:pt x="3728" y="504"/>
                </a:lnTo>
                <a:lnTo>
                  <a:pt x="3731" y="507"/>
                </a:lnTo>
                <a:lnTo>
                  <a:pt x="3733" y="511"/>
                </a:lnTo>
                <a:lnTo>
                  <a:pt x="3735" y="514"/>
                </a:lnTo>
                <a:lnTo>
                  <a:pt x="3737" y="518"/>
                </a:lnTo>
                <a:lnTo>
                  <a:pt x="3740" y="526"/>
                </a:lnTo>
                <a:lnTo>
                  <a:pt x="3740" y="530"/>
                </a:lnTo>
                <a:lnTo>
                  <a:pt x="3740" y="535"/>
                </a:lnTo>
                <a:lnTo>
                  <a:pt x="3740" y="539"/>
                </a:lnTo>
                <a:lnTo>
                  <a:pt x="3740" y="543"/>
                </a:lnTo>
                <a:lnTo>
                  <a:pt x="3739" y="547"/>
                </a:lnTo>
                <a:lnTo>
                  <a:pt x="3738" y="551"/>
                </a:lnTo>
                <a:lnTo>
                  <a:pt x="3736" y="555"/>
                </a:lnTo>
                <a:lnTo>
                  <a:pt x="3735" y="559"/>
                </a:lnTo>
                <a:lnTo>
                  <a:pt x="3733" y="562"/>
                </a:lnTo>
                <a:lnTo>
                  <a:pt x="3730" y="565"/>
                </a:lnTo>
                <a:lnTo>
                  <a:pt x="3725" y="572"/>
                </a:lnTo>
                <a:lnTo>
                  <a:pt x="3718" y="577"/>
                </a:lnTo>
                <a:lnTo>
                  <a:pt x="3711" y="582"/>
                </a:lnTo>
                <a:lnTo>
                  <a:pt x="3702" y="586"/>
                </a:lnTo>
                <a:lnTo>
                  <a:pt x="3693" y="589"/>
                </a:lnTo>
                <a:lnTo>
                  <a:pt x="3683" y="591"/>
                </a:lnTo>
                <a:lnTo>
                  <a:pt x="3673" y="593"/>
                </a:lnTo>
                <a:lnTo>
                  <a:pt x="3662" y="593"/>
                </a:lnTo>
                <a:lnTo>
                  <a:pt x="3653" y="593"/>
                </a:lnTo>
                <a:lnTo>
                  <a:pt x="3645" y="592"/>
                </a:lnTo>
                <a:lnTo>
                  <a:pt x="3637" y="591"/>
                </a:lnTo>
                <a:lnTo>
                  <a:pt x="3630" y="589"/>
                </a:lnTo>
                <a:lnTo>
                  <a:pt x="3623" y="587"/>
                </a:lnTo>
                <a:lnTo>
                  <a:pt x="3617" y="585"/>
                </a:lnTo>
                <a:lnTo>
                  <a:pt x="3611" y="582"/>
                </a:lnTo>
                <a:lnTo>
                  <a:pt x="3606" y="578"/>
                </a:lnTo>
                <a:lnTo>
                  <a:pt x="3601" y="575"/>
                </a:lnTo>
                <a:lnTo>
                  <a:pt x="3596" y="570"/>
                </a:lnTo>
                <a:lnTo>
                  <a:pt x="3593" y="566"/>
                </a:lnTo>
                <a:lnTo>
                  <a:pt x="3589" y="561"/>
                </a:lnTo>
                <a:lnTo>
                  <a:pt x="3587" y="556"/>
                </a:lnTo>
                <a:lnTo>
                  <a:pt x="3584" y="550"/>
                </a:lnTo>
                <a:lnTo>
                  <a:pt x="3583" y="545"/>
                </a:lnTo>
                <a:lnTo>
                  <a:pt x="3582" y="538"/>
                </a:lnTo>
                <a:lnTo>
                  <a:pt x="3630" y="536"/>
                </a:lnTo>
                <a:lnTo>
                  <a:pt x="3631" y="541"/>
                </a:lnTo>
                <a:lnTo>
                  <a:pt x="3634" y="545"/>
                </a:lnTo>
                <a:lnTo>
                  <a:pt x="3637" y="549"/>
                </a:lnTo>
                <a:lnTo>
                  <a:pt x="3640" y="552"/>
                </a:lnTo>
                <a:lnTo>
                  <a:pt x="3645" y="555"/>
                </a:lnTo>
                <a:lnTo>
                  <a:pt x="3650" y="556"/>
                </a:lnTo>
                <a:lnTo>
                  <a:pt x="3656" y="557"/>
                </a:lnTo>
                <a:lnTo>
                  <a:pt x="3662" y="558"/>
                </a:lnTo>
                <a:lnTo>
                  <a:pt x="3668" y="557"/>
                </a:lnTo>
                <a:lnTo>
                  <a:pt x="3673" y="557"/>
                </a:lnTo>
                <a:lnTo>
                  <a:pt x="3678" y="555"/>
                </a:lnTo>
                <a:lnTo>
                  <a:pt x="3681" y="554"/>
                </a:lnTo>
                <a:lnTo>
                  <a:pt x="3683" y="553"/>
                </a:lnTo>
                <a:lnTo>
                  <a:pt x="3686" y="550"/>
                </a:lnTo>
                <a:lnTo>
                  <a:pt x="3689" y="547"/>
                </a:lnTo>
                <a:lnTo>
                  <a:pt x="3689" y="545"/>
                </a:lnTo>
                <a:lnTo>
                  <a:pt x="3690" y="544"/>
                </a:lnTo>
                <a:lnTo>
                  <a:pt x="3691" y="540"/>
                </a:lnTo>
                <a:lnTo>
                  <a:pt x="3690" y="537"/>
                </a:lnTo>
                <a:lnTo>
                  <a:pt x="3689" y="534"/>
                </a:lnTo>
                <a:lnTo>
                  <a:pt x="3687" y="531"/>
                </a:lnTo>
                <a:lnTo>
                  <a:pt x="3685" y="529"/>
                </a:lnTo>
                <a:lnTo>
                  <a:pt x="3682" y="527"/>
                </a:lnTo>
                <a:lnTo>
                  <a:pt x="3678" y="525"/>
                </a:lnTo>
                <a:lnTo>
                  <a:pt x="3673" y="523"/>
                </a:lnTo>
                <a:lnTo>
                  <a:pt x="3668" y="522"/>
                </a:lnTo>
                <a:lnTo>
                  <a:pt x="3637" y="516"/>
                </a:lnTo>
                <a:lnTo>
                  <a:pt x="3631" y="515"/>
                </a:lnTo>
                <a:lnTo>
                  <a:pt x="3625" y="513"/>
                </a:lnTo>
                <a:lnTo>
                  <a:pt x="3615" y="509"/>
                </a:lnTo>
                <a:lnTo>
                  <a:pt x="3610" y="507"/>
                </a:lnTo>
                <a:lnTo>
                  <a:pt x="3606" y="504"/>
                </a:lnTo>
                <a:lnTo>
                  <a:pt x="3602" y="501"/>
                </a:lnTo>
                <a:lnTo>
                  <a:pt x="3599" y="498"/>
                </a:lnTo>
                <a:lnTo>
                  <a:pt x="3596" y="495"/>
                </a:lnTo>
                <a:lnTo>
                  <a:pt x="3593" y="492"/>
                </a:lnTo>
                <a:lnTo>
                  <a:pt x="3591" y="488"/>
                </a:lnTo>
                <a:lnTo>
                  <a:pt x="3589" y="484"/>
                </a:lnTo>
                <a:lnTo>
                  <a:pt x="3588" y="480"/>
                </a:lnTo>
                <a:lnTo>
                  <a:pt x="3587" y="475"/>
                </a:lnTo>
                <a:lnTo>
                  <a:pt x="3586" y="471"/>
                </a:lnTo>
                <a:lnTo>
                  <a:pt x="3586" y="466"/>
                </a:lnTo>
                <a:lnTo>
                  <a:pt x="3587" y="459"/>
                </a:lnTo>
                <a:lnTo>
                  <a:pt x="3587" y="454"/>
                </a:lnTo>
                <a:lnTo>
                  <a:pt x="3589" y="448"/>
                </a:lnTo>
                <a:lnTo>
                  <a:pt x="3591" y="443"/>
                </a:lnTo>
                <a:lnTo>
                  <a:pt x="3594" y="438"/>
                </a:lnTo>
                <a:lnTo>
                  <a:pt x="3598" y="433"/>
                </a:lnTo>
                <a:lnTo>
                  <a:pt x="3602" y="429"/>
                </a:lnTo>
                <a:lnTo>
                  <a:pt x="3607" y="425"/>
                </a:lnTo>
                <a:lnTo>
                  <a:pt x="3612" y="422"/>
                </a:lnTo>
                <a:lnTo>
                  <a:pt x="3618" y="419"/>
                </a:lnTo>
                <a:lnTo>
                  <a:pt x="3624" y="416"/>
                </a:lnTo>
                <a:lnTo>
                  <a:pt x="3631" y="414"/>
                </a:lnTo>
                <a:lnTo>
                  <a:pt x="3634" y="413"/>
                </a:lnTo>
                <a:lnTo>
                  <a:pt x="3638" y="413"/>
                </a:lnTo>
                <a:lnTo>
                  <a:pt x="3645" y="412"/>
                </a:lnTo>
                <a:lnTo>
                  <a:pt x="3653" y="411"/>
                </a:lnTo>
                <a:lnTo>
                  <a:pt x="3661" y="411"/>
                </a:lnTo>
                <a:lnTo>
                  <a:pt x="3669" y="411"/>
                </a:lnTo>
                <a:lnTo>
                  <a:pt x="3677" y="412"/>
                </a:lnTo>
                <a:lnTo>
                  <a:pt x="3684" y="413"/>
                </a:lnTo>
                <a:lnTo>
                  <a:pt x="3691" y="414"/>
                </a:lnTo>
                <a:lnTo>
                  <a:pt x="3697" y="416"/>
                </a:lnTo>
                <a:lnTo>
                  <a:pt x="3703" y="419"/>
                </a:lnTo>
                <a:lnTo>
                  <a:pt x="3709" y="421"/>
                </a:lnTo>
                <a:lnTo>
                  <a:pt x="3714" y="425"/>
                </a:lnTo>
                <a:lnTo>
                  <a:pt x="3718" y="428"/>
                </a:lnTo>
                <a:lnTo>
                  <a:pt x="3723" y="432"/>
                </a:lnTo>
                <a:lnTo>
                  <a:pt x="3726" y="437"/>
                </a:lnTo>
                <a:lnTo>
                  <a:pt x="3728" y="439"/>
                </a:lnTo>
                <a:lnTo>
                  <a:pt x="3729" y="441"/>
                </a:lnTo>
                <a:lnTo>
                  <a:pt x="3732" y="446"/>
                </a:lnTo>
                <a:lnTo>
                  <a:pt x="3734" y="452"/>
                </a:lnTo>
                <a:lnTo>
                  <a:pt x="3735" y="457"/>
                </a:lnTo>
                <a:lnTo>
                  <a:pt x="3736" y="463"/>
                </a:lnTo>
                <a:close/>
                <a:moveTo>
                  <a:pt x="3797" y="390"/>
                </a:moveTo>
                <a:lnTo>
                  <a:pt x="3792" y="390"/>
                </a:lnTo>
                <a:lnTo>
                  <a:pt x="3787" y="388"/>
                </a:lnTo>
                <a:lnTo>
                  <a:pt x="3783" y="386"/>
                </a:lnTo>
                <a:lnTo>
                  <a:pt x="3778" y="383"/>
                </a:lnTo>
                <a:lnTo>
                  <a:pt x="3775" y="379"/>
                </a:lnTo>
                <a:lnTo>
                  <a:pt x="3773" y="375"/>
                </a:lnTo>
                <a:lnTo>
                  <a:pt x="3771" y="370"/>
                </a:lnTo>
                <a:lnTo>
                  <a:pt x="3771" y="365"/>
                </a:lnTo>
                <a:lnTo>
                  <a:pt x="3771" y="360"/>
                </a:lnTo>
                <a:lnTo>
                  <a:pt x="3773" y="356"/>
                </a:lnTo>
                <a:lnTo>
                  <a:pt x="3775" y="352"/>
                </a:lnTo>
                <a:lnTo>
                  <a:pt x="3778" y="348"/>
                </a:lnTo>
                <a:lnTo>
                  <a:pt x="3783" y="345"/>
                </a:lnTo>
                <a:lnTo>
                  <a:pt x="3787" y="342"/>
                </a:lnTo>
                <a:lnTo>
                  <a:pt x="3792" y="341"/>
                </a:lnTo>
                <a:lnTo>
                  <a:pt x="3797" y="341"/>
                </a:lnTo>
                <a:lnTo>
                  <a:pt x="3802" y="341"/>
                </a:lnTo>
                <a:lnTo>
                  <a:pt x="3807" y="342"/>
                </a:lnTo>
                <a:lnTo>
                  <a:pt x="3812" y="345"/>
                </a:lnTo>
                <a:lnTo>
                  <a:pt x="3816" y="348"/>
                </a:lnTo>
                <a:lnTo>
                  <a:pt x="3819" y="352"/>
                </a:lnTo>
                <a:lnTo>
                  <a:pt x="3822" y="356"/>
                </a:lnTo>
                <a:lnTo>
                  <a:pt x="3823" y="360"/>
                </a:lnTo>
                <a:lnTo>
                  <a:pt x="3824" y="365"/>
                </a:lnTo>
                <a:lnTo>
                  <a:pt x="3823" y="370"/>
                </a:lnTo>
                <a:lnTo>
                  <a:pt x="3822" y="375"/>
                </a:lnTo>
                <a:lnTo>
                  <a:pt x="3819" y="379"/>
                </a:lnTo>
                <a:lnTo>
                  <a:pt x="3816" y="383"/>
                </a:lnTo>
                <a:lnTo>
                  <a:pt x="3812" y="386"/>
                </a:lnTo>
                <a:lnTo>
                  <a:pt x="3807" y="388"/>
                </a:lnTo>
                <a:lnTo>
                  <a:pt x="3802" y="390"/>
                </a:lnTo>
                <a:lnTo>
                  <a:pt x="3797" y="390"/>
                </a:lnTo>
                <a:close/>
                <a:moveTo>
                  <a:pt x="3772" y="413"/>
                </a:moveTo>
                <a:lnTo>
                  <a:pt x="3822" y="413"/>
                </a:lnTo>
                <a:lnTo>
                  <a:pt x="3822" y="590"/>
                </a:lnTo>
                <a:lnTo>
                  <a:pt x="3772" y="590"/>
                </a:lnTo>
                <a:lnTo>
                  <a:pt x="3772" y="413"/>
                </a:lnTo>
                <a:close/>
                <a:moveTo>
                  <a:pt x="3955" y="413"/>
                </a:moveTo>
                <a:lnTo>
                  <a:pt x="3955" y="450"/>
                </a:lnTo>
                <a:lnTo>
                  <a:pt x="3921" y="450"/>
                </a:lnTo>
                <a:lnTo>
                  <a:pt x="3921" y="535"/>
                </a:lnTo>
                <a:lnTo>
                  <a:pt x="3922" y="540"/>
                </a:lnTo>
                <a:lnTo>
                  <a:pt x="3923" y="544"/>
                </a:lnTo>
                <a:lnTo>
                  <a:pt x="3923" y="545"/>
                </a:lnTo>
                <a:lnTo>
                  <a:pt x="3924" y="547"/>
                </a:lnTo>
                <a:lnTo>
                  <a:pt x="3926" y="549"/>
                </a:lnTo>
                <a:lnTo>
                  <a:pt x="3929" y="551"/>
                </a:lnTo>
                <a:lnTo>
                  <a:pt x="3931" y="552"/>
                </a:lnTo>
                <a:lnTo>
                  <a:pt x="3935" y="552"/>
                </a:lnTo>
                <a:lnTo>
                  <a:pt x="3938" y="553"/>
                </a:lnTo>
                <a:lnTo>
                  <a:pt x="3945" y="552"/>
                </a:lnTo>
                <a:lnTo>
                  <a:pt x="3950" y="551"/>
                </a:lnTo>
                <a:lnTo>
                  <a:pt x="3958" y="587"/>
                </a:lnTo>
                <a:lnTo>
                  <a:pt x="3948" y="590"/>
                </a:lnTo>
                <a:lnTo>
                  <a:pt x="3940" y="591"/>
                </a:lnTo>
                <a:lnTo>
                  <a:pt x="3931" y="592"/>
                </a:lnTo>
                <a:lnTo>
                  <a:pt x="3925" y="592"/>
                </a:lnTo>
                <a:lnTo>
                  <a:pt x="3919" y="592"/>
                </a:lnTo>
                <a:lnTo>
                  <a:pt x="3913" y="591"/>
                </a:lnTo>
                <a:lnTo>
                  <a:pt x="3907" y="590"/>
                </a:lnTo>
                <a:lnTo>
                  <a:pt x="3902" y="588"/>
                </a:lnTo>
                <a:lnTo>
                  <a:pt x="3896" y="586"/>
                </a:lnTo>
                <a:lnTo>
                  <a:pt x="3892" y="583"/>
                </a:lnTo>
                <a:lnTo>
                  <a:pt x="3887" y="581"/>
                </a:lnTo>
                <a:lnTo>
                  <a:pt x="3884" y="577"/>
                </a:lnTo>
                <a:lnTo>
                  <a:pt x="3880" y="573"/>
                </a:lnTo>
                <a:lnTo>
                  <a:pt x="3878" y="569"/>
                </a:lnTo>
                <a:lnTo>
                  <a:pt x="3875" y="564"/>
                </a:lnTo>
                <a:lnTo>
                  <a:pt x="3874" y="559"/>
                </a:lnTo>
                <a:lnTo>
                  <a:pt x="3872" y="554"/>
                </a:lnTo>
                <a:lnTo>
                  <a:pt x="3872" y="548"/>
                </a:lnTo>
                <a:lnTo>
                  <a:pt x="3871" y="542"/>
                </a:lnTo>
                <a:lnTo>
                  <a:pt x="3871" y="450"/>
                </a:lnTo>
                <a:lnTo>
                  <a:pt x="3847" y="450"/>
                </a:lnTo>
                <a:lnTo>
                  <a:pt x="3847" y="413"/>
                </a:lnTo>
                <a:lnTo>
                  <a:pt x="3871" y="413"/>
                </a:lnTo>
                <a:lnTo>
                  <a:pt x="3871" y="371"/>
                </a:lnTo>
                <a:lnTo>
                  <a:pt x="3921" y="371"/>
                </a:lnTo>
                <a:lnTo>
                  <a:pt x="3921" y="413"/>
                </a:lnTo>
                <a:lnTo>
                  <a:pt x="3955" y="413"/>
                </a:lnTo>
                <a:close/>
                <a:moveTo>
                  <a:pt x="4062" y="593"/>
                </a:moveTo>
                <a:lnTo>
                  <a:pt x="4056" y="593"/>
                </a:lnTo>
                <a:lnTo>
                  <a:pt x="4049" y="592"/>
                </a:lnTo>
                <a:lnTo>
                  <a:pt x="4037" y="590"/>
                </a:lnTo>
                <a:lnTo>
                  <a:pt x="4031" y="589"/>
                </a:lnTo>
                <a:lnTo>
                  <a:pt x="4026" y="587"/>
                </a:lnTo>
                <a:lnTo>
                  <a:pt x="4015" y="582"/>
                </a:lnTo>
                <a:lnTo>
                  <a:pt x="4011" y="579"/>
                </a:lnTo>
                <a:lnTo>
                  <a:pt x="4006" y="576"/>
                </a:lnTo>
                <a:lnTo>
                  <a:pt x="4002" y="572"/>
                </a:lnTo>
                <a:lnTo>
                  <a:pt x="3998" y="569"/>
                </a:lnTo>
                <a:lnTo>
                  <a:pt x="3991" y="560"/>
                </a:lnTo>
                <a:lnTo>
                  <a:pt x="3988" y="555"/>
                </a:lnTo>
                <a:lnTo>
                  <a:pt x="3985" y="550"/>
                </a:lnTo>
                <a:lnTo>
                  <a:pt x="3981" y="540"/>
                </a:lnTo>
                <a:lnTo>
                  <a:pt x="3979" y="534"/>
                </a:lnTo>
                <a:lnTo>
                  <a:pt x="3977" y="528"/>
                </a:lnTo>
                <a:lnTo>
                  <a:pt x="3976" y="522"/>
                </a:lnTo>
                <a:lnTo>
                  <a:pt x="3975" y="516"/>
                </a:lnTo>
                <a:lnTo>
                  <a:pt x="3975" y="509"/>
                </a:lnTo>
                <a:lnTo>
                  <a:pt x="3975" y="502"/>
                </a:lnTo>
                <a:lnTo>
                  <a:pt x="3975" y="495"/>
                </a:lnTo>
                <a:lnTo>
                  <a:pt x="3975" y="489"/>
                </a:lnTo>
                <a:lnTo>
                  <a:pt x="3976" y="483"/>
                </a:lnTo>
                <a:lnTo>
                  <a:pt x="3977" y="477"/>
                </a:lnTo>
                <a:lnTo>
                  <a:pt x="3981" y="465"/>
                </a:lnTo>
                <a:lnTo>
                  <a:pt x="3983" y="459"/>
                </a:lnTo>
                <a:lnTo>
                  <a:pt x="3985" y="454"/>
                </a:lnTo>
                <a:lnTo>
                  <a:pt x="3991" y="445"/>
                </a:lnTo>
                <a:lnTo>
                  <a:pt x="3994" y="440"/>
                </a:lnTo>
                <a:lnTo>
                  <a:pt x="3998" y="436"/>
                </a:lnTo>
                <a:lnTo>
                  <a:pt x="4002" y="432"/>
                </a:lnTo>
                <a:lnTo>
                  <a:pt x="4006" y="428"/>
                </a:lnTo>
                <a:lnTo>
                  <a:pt x="4015" y="422"/>
                </a:lnTo>
                <a:lnTo>
                  <a:pt x="4020" y="419"/>
                </a:lnTo>
                <a:lnTo>
                  <a:pt x="4025" y="417"/>
                </a:lnTo>
                <a:lnTo>
                  <a:pt x="4030" y="415"/>
                </a:lnTo>
                <a:lnTo>
                  <a:pt x="4036" y="413"/>
                </a:lnTo>
                <a:lnTo>
                  <a:pt x="4042" y="412"/>
                </a:lnTo>
                <a:lnTo>
                  <a:pt x="4048" y="411"/>
                </a:lnTo>
                <a:lnTo>
                  <a:pt x="4060" y="411"/>
                </a:lnTo>
                <a:lnTo>
                  <a:pt x="4072" y="411"/>
                </a:lnTo>
                <a:lnTo>
                  <a:pt x="4083" y="413"/>
                </a:lnTo>
                <a:lnTo>
                  <a:pt x="4088" y="414"/>
                </a:lnTo>
                <a:lnTo>
                  <a:pt x="4093" y="416"/>
                </a:lnTo>
                <a:lnTo>
                  <a:pt x="4103" y="421"/>
                </a:lnTo>
                <a:lnTo>
                  <a:pt x="4111" y="426"/>
                </a:lnTo>
                <a:lnTo>
                  <a:pt x="4116" y="429"/>
                </a:lnTo>
                <a:lnTo>
                  <a:pt x="4119" y="433"/>
                </a:lnTo>
                <a:lnTo>
                  <a:pt x="4126" y="441"/>
                </a:lnTo>
                <a:lnTo>
                  <a:pt x="4129" y="446"/>
                </a:lnTo>
                <a:lnTo>
                  <a:pt x="4132" y="450"/>
                </a:lnTo>
                <a:lnTo>
                  <a:pt x="4135" y="456"/>
                </a:lnTo>
                <a:lnTo>
                  <a:pt x="4137" y="461"/>
                </a:lnTo>
                <a:lnTo>
                  <a:pt x="4139" y="467"/>
                </a:lnTo>
                <a:lnTo>
                  <a:pt x="4141" y="473"/>
                </a:lnTo>
                <a:lnTo>
                  <a:pt x="4142" y="479"/>
                </a:lnTo>
                <a:lnTo>
                  <a:pt x="4143" y="486"/>
                </a:lnTo>
                <a:lnTo>
                  <a:pt x="4143" y="493"/>
                </a:lnTo>
                <a:lnTo>
                  <a:pt x="4143" y="500"/>
                </a:lnTo>
                <a:lnTo>
                  <a:pt x="4143" y="514"/>
                </a:lnTo>
                <a:lnTo>
                  <a:pt x="4023" y="514"/>
                </a:lnTo>
                <a:lnTo>
                  <a:pt x="4023" y="519"/>
                </a:lnTo>
                <a:lnTo>
                  <a:pt x="4024" y="523"/>
                </a:lnTo>
                <a:lnTo>
                  <a:pt x="4026" y="532"/>
                </a:lnTo>
                <a:lnTo>
                  <a:pt x="4027" y="535"/>
                </a:lnTo>
                <a:lnTo>
                  <a:pt x="4029" y="539"/>
                </a:lnTo>
                <a:lnTo>
                  <a:pt x="4031" y="542"/>
                </a:lnTo>
                <a:lnTo>
                  <a:pt x="4034" y="545"/>
                </a:lnTo>
                <a:lnTo>
                  <a:pt x="4037" y="548"/>
                </a:lnTo>
                <a:lnTo>
                  <a:pt x="4040" y="550"/>
                </a:lnTo>
                <a:lnTo>
                  <a:pt x="4043" y="552"/>
                </a:lnTo>
                <a:lnTo>
                  <a:pt x="4047" y="554"/>
                </a:lnTo>
                <a:lnTo>
                  <a:pt x="4050" y="555"/>
                </a:lnTo>
                <a:lnTo>
                  <a:pt x="4054" y="556"/>
                </a:lnTo>
                <a:lnTo>
                  <a:pt x="4063" y="557"/>
                </a:lnTo>
                <a:lnTo>
                  <a:pt x="4069" y="556"/>
                </a:lnTo>
                <a:lnTo>
                  <a:pt x="4075" y="555"/>
                </a:lnTo>
                <a:lnTo>
                  <a:pt x="4080" y="554"/>
                </a:lnTo>
                <a:lnTo>
                  <a:pt x="4084" y="551"/>
                </a:lnTo>
                <a:lnTo>
                  <a:pt x="4087" y="550"/>
                </a:lnTo>
                <a:lnTo>
                  <a:pt x="4089" y="548"/>
                </a:lnTo>
                <a:lnTo>
                  <a:pt x="4092" y="545"/>
                </a:lnTo>
                <a:lnTo>
                  <a:pt x="4095" y="541"/>
                </a:lnTo>
                <a:lnTo>
                  <a:pt x="4097" y="536"/>
                </a:lnTo>
                <a:lnTo>
                  <a:pt x="4142" y="539"/>
                </a:lnTo>
                <a:lnTo>
                  <a:pt x="4141" y="545"/>
                </a:lnTo>
                <a:lnTo>
                  <a:pt x="4139" y="551"/>
                </a:lnTo>
                <a:lnTo>
                  <a:pt x="4136" y="556"/>
                </a:lnTo>
                <a:lnTo>
                  <a:pt x="4133" y="561"/>
                </a:lnTo>
                <a:lnTo>
                  <a:pt x="4130" y="566"/>
                </a:lnTo>
                <a:lnTo>
                  <a:pt x="4126" y="570"/>
                </a:lnTo>
                <a:lnTo>
                  <a:pt x="4121" y="575"/>
                </a:lnTo>
                <a:lnTo>
                  <a:pt x="4116" y="578"/>
                </a:lnTo>
                <a:lnTo>
                  <a:pt x="4111" y="582"/>
                </a:lnTo>
                <a:lnTo>
                  <a:pt x="4105" y="585"/>
                </a:lnTo>
                <a:lnTo>
                  <a:pt x="4099" y="587"/>
                </a:lnTo>
                <a:lnTo>
                  <a:pt x="4092" y="589"/>
                </a:lnTo>
                <a:lnTo>
                  <a:pt x="4089" y="590"/>
                </a:lnTo>
                <a:lnTo>
                  <a:pt x="4085" y="591"/>
                </a:lnTo>
                <a:lnTo>
                  <a:pt x="4078" y="592"/>
                </a:lnTo>
                <a:lnTo>
                  <a:pt x="4070" y="593"/>
                </a:lnTo>
                <a:lnTo>
                  <a:pt x="4062" y="593"/>
                </a:lnTo>
                <a:close/>
                <a:moveTo>
                  <a:pt x="4023" y="483"/>
                </a:moveTo>
                <a:lnTo>
                  <a:pt x="4097" y="483"/>
                </a:lnTo>
                <a:lnTo>
                  <a:pt x="4097" y="480"/>
                </a:lnTo>
                <a:lnTo>
                  <a:pt x="4097" y="476"/>
                </a:lnTo>
                <a:lnTo>
                  <a:pt x="4096" y="472"/>
                </a:lnTo>
                <a:lnTo>
                  <a:pt x="4095" y="469"/>
                </a:lnTo>
                <a:lnTo>
                  <a:pt x="4093" y="466"/>
                </a:lnTo>
                <a:lnTo>
                  <a:pt x="4092" y="463"/>
                </a:lnTo>
                <a:lnTo>
                  <a:pt x="4089" y="460"/>
                </a:lnTo>
                <a:lnTo>
                  <a:pt x="4087" y="457"/>
                </a:lnTo>
                <a:lnTo>
                  <a:pt x="4082" y="453"/>
                </a:lnTo>
                <a:lnTo>
                  <a:pt x="4076" y="450"/>
                </a:lnTo>
                <a:lnTo>
                  <a:pt x="4069" y="448"/>
                </a:lnTo>
                <a:lnTo>
                  <a:pt x="4061" y="447"/>
                </a:lnTo>
                <a:lnTo>
                  <a:pt x="4053" y="448"/>
                </a:lnTo>
                <a:lnTo>
                  <a:pt x="4050" y="449"/>
                </a:lnTo>
                <a:lnTo>
                  <a:pt x="4046" y="450"/>
                </a:lnTo>
                <a:lnTo>
                  <a:pt x="4040" y="453"/>
                </a:lnTo>
                <a:lnTo>
                  <a:pt x="4037" y="455"/>
                </a:lnTo>
                <a:lnTo>
                  <a:pt x="4034" y="458"/>
                </a:lnTo>
                <a:lnTo>
                  <a:pt x="4030" y="463"/>
                </a:lnTo>
                <a:lnTo>
                  <a:pt x="4026" y="470"/>
                </a:lnTo>
                <a:lnTo>
                  <a:pt x="4025" y="473"/>
                </a:lnTo>
                <a:lnTo>
                  <a:pt x="4024" y="476"/>
                </a:lnTo>
                <a:lnTo>
                  <a:pt x="4023" y="483"/>
                </a:lnTo>
                <a:close/>
                <a:moveTo>
                  <a:pt x="4267" y="413"/>
                </a:moveTo>
                <a:lnTo>
                  <a:pt x="4267" y="450"/>
                </a:lnTo>
                <a:lnTo>
                  <a:pt x="4234" y="450"/>
                </a:lnTo>
                <a:lnTo>
                  <a:pt x="4234" y="535"/>
                </a:lnTo>
                <a:lnTo>
                  <a:pt x="4234" y="540"/>
                </a:lnTo>
                <a:lnTo>
                  <a:pt x="4235" y="544"/>
                </a:lnTo>
                <a:lnTo>
                  <a:pt x="4236" y="545"/>
                </a:lnTo>
                <a:lnTo>
                  <a:pt x="4236" y="547"/>
                </a:lnTo>
                <a:lnTo>
                  <a:pt x="4238" y="549"/>
                </a:lnTo>
                <a:lnTo>
                  <a:pt x="4241" y="551"/>
                </a:lnTo>
                <a:lnTo>
                  <a:pt x="4244" y="552"/>
                </a:lnTo>
                <a:lnTo>
                  <a:pt x="4247" y="552"/>
                </a:lnTo>
                <a:lnTo>
                  <a:pt x="4250" y="553"/>
                </a:lnTo>
                <a:lnTo>
                  <a:pt x="4257" y="552"/>
                </a:lnTo>
                <a:lnTo>
                  <a:pt x="4263" y="551"/>
                </a:lnTo>
                <a:lnTo>
                  <a:pt x="4270" y="587"/>
                </a:lnTo>
                <a:lnTo>
                  <a:pt x="4260" y="590"/>
                </a:lnTo>
                <a:lnTo>
                  <a:pt x="4253" y="591"/>
                </a:lnTo>
                <a:lnTo>
                  <a:pt x="4244" y="592"/>
                </a:lnTo>
                <a:lnTo>
                  <a:pt x="4237" y="592"/>
                </a:lnTo>
                <a:lnTo>
                  <a:pt x="4231" y="592"/>
                </a:lnTo>
                <a:lnTo>
                  <a:pt x="4225" y="591"/>
                </a:lnTo>
                <a:lnTo>
                  <a:pt x="4220" y="590"/>
                </a:lnTo>
                <a:lnTo>
                  <a:pt x="4214" y="588"/>
                </a:lnTo>
                <a:lnTo>
                  <a:pt x="4210" y="586"/>
                </a:lnTo>
                <a:lnTo>
                  <a:pt x="4205" y="583"/>
                </a:lnTo>
                <a:lnTo>
                  <a:pt x="4201" y="581"/>
                </a:lnTo>
                <a:lnTo>
                  <a:pt x="4197" y="577"/>
                </a:lnTo>
                <a:lnTo>
                  <a:pt x="4194" y="573"/>
                </a:lnTo>
                <a:lnTo>
                  <a:pt x="4191" y="569"/>
                </a:lnTo>
                <a:lnTo>
                  <a:pt x="4189" y="564"/>
                </a:lnTo>
                <a:lnTo>
                  <a:pt x="4187" y="559"/>
                </a:lnTo>
                <a:lnTo>
                  <a:pt x="4186" y="554"/>
                </a:lnTo>
                <a:lnTo>
                  <a:pt x="4185" y="548"/>
                </a:lnTo>
                <a:lnTo>
                  <a:pt x="4185" y="542"/>
                </a:lnTo>
                <a:lnTo>
                  <a:pt x="4185" y="450"/>
                </a:lnTo>
                <a:lnTo>
                  <a:pt x="4161" y="450"/>
                </a:lnTo>
                <a:lnTo>
                  <a:pt x="4161" y="413"/>
                </a:lnTo>
                <a:lnTo>
                  <a:pt x="4185" y="413"/>
                </a:lnTo>
                <a:lnTo>
                  <a:pt x="4185" y="371"/>
                </a:lnTo>
                <a:lnTo>
                  <a:pt x="4234" y="371"/>
                </a:lnTo>
                <a:lnTo>
                  <a:pt x="4234" y="413"/>
                </a:lnTo>
                <a:lnTo>
                  <a:pt x="4267" y="413"/>
                </a:lnTo>
                <a:close/>
                <a:moveTo>
                  <a:pt x="4376" y="593"/>
                </a:moveTo>
                <a:lnTo>
                  <a:pt x="4369" y="593"/>
                </a:lnTo>
                <a:lnTo>
                  <a:pt x="4363" y="592"/>
                </a:lnTo>
                <a:lnTo>
                  <a:pt x="4349" y="590"/>
                </a:lnTo>
                <a:lnTo>
                  <a:pt x="4344" y="589"/>
                </a:lnTo>
                <a:lnTo>
                  <a:pt x="4338" y="587"/>
                </a:lnTo>
                <a:lnTo>
                  <a:pt x="4328" y="582"/>
                </a:lnTo>
                <a:lnTo>
                  <a:pt x="4323" y="579"/>
                </a:lnTo>
                <a:lnTo>
                  <a:pt x="4319" y="576"/>
                </a:lnTo>
                <a:lnTo>
                  <a:pt x="4314" y="572"/>
                </a:lnTo>
                <a:lnTo>
                  <a:pt x="4310" y="569"/>
                </a:lnTo>
                <a:lnTo>
                  <a:pt x="4303" y="560"/>
                </a:lnTo>
                <a:lnTo>
                  <a:pt x="4300" y="555"/>
                </a:lnTo>
                <a:lnTo>
                  <a:pt x="4298" y="550"/>
                </a:lnTo>
                <a:lnTo>
                  <a:pt x="4293" y="540"/>
                </a:lnTo>
                <a:lnTo>
                  <a:pt x="4291" y="534"/>
                </a:lnTo>
                <a:lnTo>
                  <a:pt x="4290" y="528"/>
                </a:lnTo>
                <a:lnTo>
                  <a:pt x="4289" y="522"/>
                </a:lnTo>
                <a:lnTo>
                  <a:pt x="4288" y="516"/>
                </a:lnTo>
                <a:lnTo>
                  <a:pt x="4287" y="509"/>
                </a:lnTo>
                <a:lnTo>
                  <a:pt x="4287" y="502"/>
                </a:lnTo>
                <a:lnTo>
                  <a:pt x="4287" y="495"/>
                </a:lnTo>
                <a:lnTo>
                  <a:pt x="4288" y="489"/>
                </a:lnTo>
                <a:lnTo>
                  <a:pt x="4289" y="483"/>
                </a:lnTo>
                <a:lnTo>
                  <a:pt x="4290" y="477"/>
                </a:lnTo>
                <a:lnTo>
                  <a:pt x="4293" y="465"/>
                </a:lnTo>
                <a:lnTo>
                  <a:pt x="4295" y="459"/>
                </a:lnTo>
                <a:lnTo>
                  <a:pt x="4298" y="454"/>
                </a:lnTo>
                <a:lnTo>
                  <a:pt x="4303" y="445"/>
                </a:lnTo>
                <a:lnTo>
                  <a:pt x="4307" y="440"/>
                </a:lnTo>
                <a:lnTo>
                  <a:pt x="4310" y="436"/>
                </a:lnTo>
                <a:lnTo>
                  <a:pt x="4314" y="432"/>
                </a:lnTo>
                <a:lnTo>
                  <a:pt x="4318" y="428"/>
                </a:lnTo>
                <a:lnTo>
                  <a:pt x="4327" y="422"/>
                </a:lnTo>
                <a:lnTo>
                  <a:pt x="4332" y="419"/>
                </a:lnTo>
                <a:lnTo>
                  <a:pt x="4338" y="417"/>
                </a:lnTo>
                <a:lnTo>
                  <a:pt x="4343" y="415"/>
                </a:lnTo>
                <a:lnTo>
                  <a:pt x="4348" y="413"/>
                </a:lnTo>
                <a:lnTo>
                  <a:pt x="4354" y="412"/>
                </a:lnTo>
                <a:lnTo>
                  <a:pt x="4361" y="411"/>
                </a:lnTo>
                <a:lnTo>
                  <a:pt x="4374" y="411"/>
                </a:lnTo>
                <a:lnTo>
                  <a:pt x="4385" y="411"/>
                </a:lnTo>
                <a:lnTo>
                  <a:pt x="4396" y="413"/>
                </a:lnTo>
                <a:lnTo>
                  <a:pt x="4401" y="414"/>
                </a:lnTo>
                <a:lnTo>
                  <a:pt x="4406" y="416"/>
                </a:lnTo>
                <a:lnTo>
                  <a:pt x="4416" y="421"/>
                </a:lnTo>
                <a:lnTo>
                  <a:pt x="4425" y="426"/>
                </a:lnTo>
                <a:lnTo>
                  <a:pt x="4429" y="429"/>
                </a:lnTo>
                <a:lnTo>
                  <a:pt x="4433" y="433"/>
                </a:lnTo>
                <a:lnTo>
                  <a:pt x="4440" y="441"/>
                </a:lnTo>
                <a:lnTo>
                  <a:pt x="4443" y="446"/>
                </a:lnTo>
                <a:lnTo>
                  <a:pt x="4446" y="450"/>
                </a:lnTo>
                <a:lnTo>
                  <a:pt x="4448" y="456"/>
                </a:lnTo>
                <a:lnTo>
                  <a:pt x="4451" y="461"/>
                </a:lnTo>
                <a:lnTo>
                  <a:pt x="4453" y="467"/>
                </a:lnTo>
                <a:lnTo>
                  <a:pt x="4454" y="473"/>
                </a:lnTo>
                <a:lnTo>
                  <a:pt x="4455" y="479"/>
                </a:lnTo>
                <a:lnTo>
                  <a:pt x="4456" y="486"/>
                </a:lnTo>
                <a:lnTo>
                  <a:pt x="4457" y="493"/>
                </a:lnTo>
                <a:lnTo>
                  <a:pt x="4457" y="500"/>
                </a:lnTo>
                <a:lnTo>
                  <a:pt x="4457" y="514"/>
                </a:lnTo>
                <a:lnTo>
                  <a:pt x="4335" y="514"/>
                </a:lnTo>
                <a:lnTo>
                  <a:pt x="4336" y="519"/>
                </a:lnTo>
                <a:lnTo>
                  <a:pt x="4336" y="523"/>
                </a:lnTo>
                <a:lnTo>
                  <a:pt x="4338" y="532"/>
                </a:lnTo>
                <a:lnTo>
                  <a:pt x="4342" y="539"/>
                </a:lnTo>
                <a:lnTo>
                  <a:pt x="4344" y="542"/>
                </a:lnTo>
                <a:lnTo>
                  <a:pt x="4346" y="545"/>
                </a:lnTo>
                <a:lnTo>
                  <a:pt x="4349" y="548"/>
                </a:lnTo>
                <a:lnTo>
                  <a:pt x="4352" y="550"/>
                </a:lnTo>
                <a:lnTo>
                  <a:pt x="4355" y="552"/>
                </a:lnTo>
                <a:lnTo>
                  <a:pt x="4360" y="554"/>
                </a:lnTo>
                <a:lnTo>
                  <a:pt x="4364" y="555"/>
                </a:lnTo>
                <a:lnTo>
                  <a:pt x="4368" y="556"/>
                </a:lnTo>
                <a:lnTo>
                  <a:pt x="4377" y="557"/>
                </a:lnTo>
                <a:lnTo>
                  <a:pt x="4382" y="556"/>
                </a:lnTo>
                <a:lnTo>
                  <a:pt x="4388" y="555"/>
                </a:lnTo>
                <a:lnTo>
                  <a:pt x="4393" y="554"/>
                </a:lnTo>
                <a:lnTo>
                  <a:pt x="4398" y="551"/>
                </a:lnTo>
                <a:lnTo>
                  <a:pt x="4400" y="550"/>
                </a:lnTo>
                <a:lnTo>
                  <a:pt x="4402" y="548"/>
                </a:lnTo>
                <a:lnTo>
                  <a:pt x="4405" y="545"/>
                </a:lnTo>
                <a:lnTo>
                  <a:pt x="4408" y="541"/>
                </a:lnTo>
                <a:lnTo>
                  <a:pt x="4410" y="536"/>
                </a:lnTo>
                <a:lnTo>
                  <a:pt x="4456" y="539"/>
                </a:lnTo>
                <a:lnTo>
                  <a:pt x="4454" y="545"/>
                </a:lnTo>
                <a:lnTo>
                  <a:pt x="4452" y="551"/>
                </a:lnTo>
                <a:lnTo>
                  <a:pt x="4450" y="556"/>
                </a:lnTo>
                <a:lnTo>
                  <a:pt x="4447" y="561"/>
                </a:lnTo>
                <a:lnTo>
                  <a:pt x="4443" y="566"/>
                </a:lnTo>
                <a:lnTo>
                  <a:pt x="4439" y="570"/>
                </a:lnTo>
                <a:lnTo>
                  <a:pt x="4435" y="575"/>
                </a:lnTo>
                <a:lnTo>
                  <a:pt x="4430" y="578"/>
                </a:lnTo>
                <a:lnTo>
                  <a:pt x="4424" y="582"/>
                </a:lnTo>
                <a:lnTo>
                  <a:pt x="4418" y="585"/>
                </a:lnTo>
                <a:lnTo>
                  <a:pt x="4412" y="587"/>
                </a:lnTo>
                <a:lnTo>
                  <a:pt x="4406" y="589"/>
                </a:lnTo>
                <a:lnTo>
                  <a:pt x="4402" y="590"/>
                </a:lnTo>
                <a:lnTo>
                  <a:pt x="4399" y="591"/>
                </a:lnTo>
                <a:lnTo>
                  <a:pt x="4391" y="592"/>
                </a:lnTo>
                <a:lnTo>
                  <a:pt x="4384" y="593"/>
                </a:lnTo>
                <a:lnTo>
                  <a:pt x="4376" y="593"/>
                </a:lnTo>
                <a:close/>
                <a:moveTo>
                  <a:pt x="4335" y="483"/>
                </a:moveTo>
                <a:lnTo>
                  <a:pt x="4411" y="483"/>
                </a:lnTo>
                <a:lnTo>
                  <a:pt x="4411" y="480"/>
                </a:lnTo>
                <a:lnTo>
                  <a:pt x="4410" y="476"/>
                </a:lnTo>
                <a:lnTo>
                  <a:pt x="4409" y="472"/>
                </a:lnTo>
                <a:lnTo>
                  <a:pt x="4408" y="469"/>
                </a:lnTo>
                <a:lnTo>
                  <a:pt x="4407" y="466"/>
                </a:lnTo>
                <a:lnTo>
                  <a:pt x="4405" y="463"/>
                </a:lnTo>
                <a:lnTo>
                  <a:pt x="4403" y="460"/>
                </a:lnTo>
                <a:lnTo>
                  <a:pt x="4401" y="457"/>
                </a:lnTo>
                <a:lnTo>
                  <a:pt x="4395" y="453"/>
                </a:lnTo>
                <a:lnTo>
                  <a:pt x="4389" y="450"/>
                </a:lnTo>
                <a:lnTo>
                  <a:pt x="4382" y="448"/>
                </a:lnTo>
                <a:lnTo>
                  <a:pt x="4375" y="447"/>
                </a:lnTo>
                <a:lnTo>
                  <a:pt x="4367" y="448"/>
                </a:lnTo>
                <a:lnTo>
                  <a:pt x="4363" y="449"/>
                </a:lnTo>
                <a:lnTo>
                  <a:pt x="4360" y="450"/>
                </a:lnTo>
                <a:lnTo>
                  <a:pt x="4352" y="453"/>
                </a:lnTo>
                <a:lnTo>
                  <a:pt x="4349" y="455"/>
                </a:lnTo>
                <a:lnTo>
                  <a:pt x="4347" y="458"/>
                </a:lnTo>
                <a:lnTo>
                  <a:pt x="4342" y="463"/>
                </a:lnTo>
                <a:lnTo>
                  <a:pt x="4339" y="470"/>
                </a:lnTo>
                <a:lnTo>
                  <a:pt x="4337" y="473"/>
                </a:lnTo>
                <a:lnTo>
                  <a:pt x="4336" y="476"/>
                </a:lnTo>
                <a:lnTo>
                  <a:pt x="4335" y="483"/>
                </a:lnTo>
                <a:close/>
                <a:moveTo>
                  <a:pt x="4580" y="413"/>
                </a:moveTo>
                <a:lnTo>
                  <a:pt x="4580" y="450"/>
                </a:lnTo>
                <a:lnTo>
                  <a:pt x="4547" y="450"/>
                </a:lnTo>
                <a:lnTo>
                  <a:pt x="4547" y="535"/>
                </a:lnTo>
                <a:lnTo>
                  <a:pt x="4548" y="540"/>
                </a:lnTo>
                <a:lnTo>
                  <a:pt x="4548" y="544"/>
                </a:lnTo>
                <a:lnTo>
                  <a:pt x="4549" y="545"/>
                </a:lnTo>
                <a:lnTo>
                  <a:pt x="4550" y="547"/>
                </a:lnTo>
                <a:lnTo>
                  <a:pt x="4552" y="549"/>
                </a:lnTo>
                <a:lnTo>
                  <a:pt x="4554" y="551"/>
                </a:lnTo>
                <a:lnTo>
                  <a:pt x="4557" y="552"/>
                </a:lnTo>
                <a:lnTo>
                  <a:pt x="4560" y="552"/>
                </a:lnTo>
                <a:lnTo>
                  <a:pt x="4564" y="553"/>
                </a:lnTo>
                <a:lnTo>
                  <a:pt x="4571" y="552"/>
                </a:lnTo>
                <a:lnTo>
                  <a:pt x="4576" y="551"/>
                </a:lnTo>
                <a:lnTo>
                  <a:pt x="4584" y="587"/>
                </a:lnTo>
                <a:lnTo>
                  <a:pt x="4573" y="590"/>
                </a:lnTo>
                <a:lnTo>
                  <a:pt x="4566" y="591"/>
                </a:lnTo>
                <a:lnTo>
                  <a:pt x="4557" y="592"/>
                </a:lnTo>
                <a:lnTo>
                  <a:pt x="4551" y="592"/>
                </a:lnTo>
                <a:lnTo>
                  <a:pt x="4544" y="592"/>
                </a:lnTo>
                <a:lnTo>
                  <a:pt x="4539" y="591"/>
                </a:lnTo>
                <a:lnTo>
                  <a:pt x="4533" y="590"/>
                </a:lnTo>
                <a:lnTo>
                  <a:pt x="4528" y="588"/>
                </a:lnTo>
                <a:lnTo>
                  <a:pt x="4523" y="586"/>
                </a:lnTo>
                <a:lnTo>
                  <a:pt x="4518" y="583"/>
                </a:lnTo>
                <a:lnTo>
                  <a:pt x="4514" y="581"/>
                </a:lnTo>
                <a:lnTo>
                  <a:pt x="4510" y="577"/>
                </a:lnTo>
                <a:lnTo>
                  <a:pt x="4507" y="573"/>
                </a:lnTo>
                <a:lnTo>
                  <a:pt x="4504" y="569"/>
                </a:lnTo>
                <a:lnTo>
                  <a:pt x="4502" y="564"/>
                </a:lnTo>
                <a:lnTo>
                  <a:pt x="4500" y="559"/>
                </a:lnTo>
                <a:lnTo>
                  <a:pt x="4499" y="554"/>
                </a:lnTo>
                <a:lnTo>
                  <a:pt x="4498" y="548"/>
                </a:lnTo>
                <a:lnTo>
                  <a:pt x="4498" y="542"/>
                </a:lnTo>
                <a:lnTo>
                  <a:pt x="4498" y="450"/>
                </a:lnTo>
                <a:lnTo>
                  <a:pt x="4474" y="450"/>
                </a:lnTo>
                <a:lnTo>
                  <a:pt x="4474" y="413"/>
                </a:lnTo>
                <a:lnTo>
                  <a:pt x="4498" y="413"/>
                </a:lnTo>
                <a:lnTo>
                  <a:pt x="4498" y="371"/>
                </a:lnTo>
                <a:lnTo>
                  <a:pt x="4547" y="371"/>
                </a:lnTo>
                <a:lnTo>
                  <a:pt x="4547" y="413"/>
                </a:lnTo>
                <a:lnTo>
                  <a:pt x="4580" y="413"/>
                </a:lnTo>
                <a:close/>
                <a:moveTo>
                  <a:pt x="578" y="585"/>
                </a:moveTo>
                <a:lnTo>
                  <a:pt x="465" y="257"/>
                </a:lnTo>
                <a:lnTo>
                  <a:pt x="352" y="585"/>
                </a:lnTo>
                <a:lnTo>
                  <a:pt x="578" y="585"/>
                </a:lnTo>
                <a:close/>
                <a:moveTo>
                  <a:pt x="930" y="930"/>
                </a:moveTo>
                <a:lnTo>
                  <a:pt x="699" y="930"/>
                </a:lnTo>
                <a:lnTo>
                  <a:pt x="642" y="768"/>
                </a:lnTo>
                <a:lnTo>
                  <a:pt x="288" y="768"/>
                </a:lnTo>
                <a:lnTo>
                  <a:pt x="232" y="930"/>
                </a:lnTo>
                <a:lnTo>
                  <a:pt x="0" y="930"/>
                </a:lnTo>
                <a:lnTo>
                  <a:pt x="162" y="471"/>
                </a:lnTo>
                <a:lnTo>
                  <a:pt x="326" y="12"/>
                </a:lnTo>
                <a:lnTo>
                  <a:pt x="603" y="12"/>
                </a:lnTo>
                <a:lnTo>
                  <a:pt x="767" y="471"/>
                </a:lnTo>
                <a:lnTo>
                  <a:pt x="930" y="930"/>
                </a:lnTo>
                <a:close/>
                <a:moveTo>
                  <a:pt x="1016" y="930"/>
                </a:moveTo>
                <a:lnTo>
                  <a:pt x="1016" y="722"/>
                </a:lnTo>
                <a:lnTo>
                  <a:pt x="1225" y="722"/>
                </a:lnTo>
                <a:lnTo>
                  <a:pt x="1225" y="930"/>
                </a:lnTo>
                <a:lnTo>
                  <a:pt x="1016" y="930"/>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cxnSp>
        <p:nvCxnSpPr>
          <p:cNvPr id="20" name="Straight Connector 19">
            <a:extLst>
              <a:ext uri="{FF2B5EF4-FFF2-40B4-BE49-F238E27FC236}">
                <a16:creationId xmlns:a16="http://schemas.microsoft.com/office/drawing/2014/main" id="{E5214FC4-D5E6-4BFF-BDD7-E1A5F00F21BF}"/>
              </a:ext>
              <a:ext uri="{C183D7F6-B498-43B3-948B-1728B52AA6E4}">
                <adec:decorative xmlns:adec="http://schemas.microsoft.com/office/drawing/2017/decorative" val="1"/>
              </a:ext>
            </a:extLst>
          </p:cNvPr>
          <p:cNvCxnSpPr>
            <a:cxnSpLocks/>
          </p:cNvCxnSpPr>
          <p:nvPr/>
        </p:nvCxnSpPr>
        <p:spPr>
          <a:xfrm>
            <a:off x="6600056" y="1233937"/>
            <a:ext cx="3960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4" name="Date Placeholder 3">
            <a:extLst>
              <a:ext uri="{FF2B5EF4-FFF2-40B4-BE49-F238E27FC236}">
                <a16:creationId xmlns:a16="http://schemas.microsoft.com/office/drawing/2014/main" id="{9F01F7BF-6136-1293-03E9-87CB159D78B4}"/>
              </a:ext>
            </a:extLst>
          </p:cNvPr>
          <p:cNvSpPr>
            <a:spLocks noGrp="1"/>
          </p:cNvSpPr>
          <p:nvPr>
            <p:ph type="dt" sz="half" idx="14"/>
          </p:nvPr>
        </p:nvSpPr>
        <p:spPr/>
        <p:txBody>
          <a:bodyPr/>
          <a:lstStyle/>
          <a:p>
            <a:fld id="{BC625B14-2B4E-49A1-983C-100F50A12452}" type="datetime1">
              <a:rPr lang="fi-FI" smtClean="0"/>
              <a:t>25.3.2026</a:t>
            </a:fld>
            <a:endParaRPr lang="fi-FI"/>
          </a:p>
        </p:txBody>
      </p:sp>
      <p:sp>
        <p:nvSpPr>
          <p:cNvPr id="5" name="Footer Placeholder 4">
            <a:extLst>
              <a:ext uri="{FF2B5EF4-FFF2-40B4-BE49-F238E27FC236}">
                <a16:creationId xmlns:a16="http://schemas.microsoft.com/office/drawing/2014/main" id="{48FE259E-7E55-6AB4-BF0A-B44DAFEF9901}"/>
              </a:ext>
            </a:extLst>
          </p:cNvPr>
          <p:cNvSpPr>
            <a:spLocks noGrp="1"/>
          </p:cNvSpPr>
          <p:nvPr>
            <p:ph type="ftr" sz="quarter" idx="15"/>
          </p:nvPr>
        </p:nvSpPr>
        <p:spPr/>
        <p:txBody>
          <a:bodyPr/>
          <a:lstStyle/>
          <a:p>
            <a:endParaRPr lang="fi-FI"/>
          </a:p>
        </p:txBody>
      </p:sp>
      <p:sp>
        <p:nvSpPr>
          <p:cNvPr id="6" name="Slide Number Placeholder 5">
            <a:extLst>
              <a:ext uri="{FF2B5EF4-FFF2-40B4-BE49-F238E27FC236}">
                <a16:creationId xmlns:a16="http://schemas.microsoft.com/office/drawing/2014/main" id="{8F96378F-80BB-E789-AD86-D9EA44DA29E9}"/>
              </a:ext>
            </a:extLst>
          </p:cNvPr>
          <p:cNvSpPr>
            <a:spLocks noGrp="1"/>
          </p:cNvSpPr>
          <p:nvPr>
            <p:ph type="sldNum" sz="quarter" idx="16"/>
          </p:nvPr>
        </p:nvSpPr>
        <p:spPr/>
        <p:txBody>
          <a:bodyPr/>
          <a:lstStyle/>
          <a:p>
            <a:fld id="{D701140D-C14F-41CA-99FC-0EF83E8DA40A}" type="slidenum">
              <a:rPr lang="fi-FI" smtClean="0"/>
              <a:pPr/>
              <a:t>‹#›</a:t>
            </a:fld>
            <a:endParaRPr lang="fi-FI"/>
          </a:p>
        </p:txBody>
      </p:sp>
      <p:sp>
        <p:nvSpPr>
          <p:cNvPr id="9" name="Text Placeholder 4">
            <a:extLst>
              <a:ext uri="{FF2B5EF4-FFF2-40B4-BE49-F238E27FC236}">
                <a16:creationId xmlns:a16="http://schemas.microsoft.com/office/drawing/2014/main" id="{F82C49FA-163A-6789-9F54-6B5716B363AC}"/>
              </a:ext>
            </a:extLst>
          </p:cNvPr>
          <p:cNvSpPr>
            <a:spLocks noGrp="1"/>
          </p:cNvSpPr>
          <p:nvPr>
            <p:ph type="body" sz="quarter" idx="17" hasCustomPrompt="1"/>
          </p:nvPr>
        </p:nvSpPr>
        <p:spPr>
          <a:xfrm>
            <a:off x="6600055" y="4869160"/>
            <a:ext cx="5183957" cy="276999"/>
          </a:xfrm>
        </p:spPr>
        <p:txBody>
          <a:bodyPr wrap="square">
            <a:spAutoFit/>
          </a:bodyPr>
          <a:lstStyle>
            <a:lvl1pPr marL="0" indent="0">
              <a:spcBef>
                <a:spcPts val="0"/>
              </a:spcBef>
              <a:buFontTx/>
              <a:buNone/>
              <a:defRPr sz="1800"/>
            </a:lvl1pPr>
            <a:lvl2pPr marL="0" indent="0">
              <a:spcBef>
                <a:spcPts val="0"/>
              </a:spcBef>
              <a:buFontTx/>
              <a:buNone/>
              <a:defRPr sz="1800"/>
            </a:lvl2pPr>
            <a:lvl3pPr marL="0" indent="0">
              <a:spcBef>
                <a:spcPts val="0"/>
              </a:spcBef>
              <a:buFontTx/>
              <a:buNone/>
              <a:defRPr sz="1800"/>
            </a:lvl3pPr>
            <a:lvl4pPr marL="0" indent="0">
              <a:spcBef>
                <a:spcPts val="0"/>
              </a:spcBef>
              <a:buFontTx/>
              <a:buNone/>
              <a:defRPr sz="1800"/>
            </a:lvl4pPr>
            <a:lvl5pPr marL="0" indent="0">
              <a:spcBef>
                <a:spcPts val="0"/>
              </a:spcBef>
              <a:buFontTx/>
              <a:buNone/>
              <a:defRPr sz="1800"/>
            </a:lvl5pPr>
            <a:lvl6pPr marL="0" indent="0">
              <a:spcBef>
                <a:spcPts val="0"/>
              </a:spcBef>
              <a:buFontTx/>
              <a:buNone/>
              <a:defRPr sz="1800"/>
            </a:lvl6pPr>
            <a:lvl7pPr marL="0" indent="0">
              <a:spcBef>
                <a:spcPts val="0"/>
              </a:spcBef>
              <a:buFontTx/>
              <a:buNone/>
              <a:defRPr sz="1800"/>
            </a:lvl7pPr>
            <a:lvl8pPr marL="0" indent="0">
              <a:spcBef>
                <a:spcPts val="0"/>
              </a:spcBef>
              <a:buFontTx/>
              <a:buNone/>
              <a:defRPr sz="1800"/>
            </a:lvl8pPr>
            <a:lvl9pPr marL="0" indent="0">
              <a:spcBef>
                <a:spcPts val="0"/>
              </a:spcBef>
              <a:buFontTx/>
              <a:buNone/>
              <a:defRPr sz="1800"/>
            </a:lvl9pPr>
          </a:lstStyle>
          <a:p>
            <a:pPr lvl="0"/>
            <a:r>
              <a:rPr lang="en-US"/>
              <a:t>Presenter Name / Date / Place</a:t>
            </a:r>
          </a:p>
        </p:txBody>
      </p:sp>
    </p:spTree>
    <p:extLst>
      <p:ext uri="{BB962C8B-B14F-4D97-AF65-F5344CB8AC3E}">
        <p14:creationId xmlns:p14="http://schemas.microsoft.com/office/powerpoint/2010/main" val="1925224260"/>
      </p:ext>
    </p:extLst>
  </p:cSld>
  <p:clrMapOvr>
    <a:masterClrMapping/>
  </p:clrMapOvr>
  <p:extLst>
    <p:ext uri="{DCECCB84-F9BA-43D5-87BE-67443E8EF086}">
      <p15:sldGuideLst xmlns:p15="http://schemas.microsoft.com/office/powerpoint/2012/main"/>
    </p:ext>
  </p:extLst>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preserve="1" userDrawn="1">
  <p:cSld name="Title Slide Picture Yellow 2">
    <p:bg>
      <p:bgPr>
        <a:solidFill>
          <a:schemeClr val="accent1"/>
        </a:solidFill>
        <a:effectLst/>
      </p:bgPr>
    </p:bg>
    <p:spTree>
      <p:nvGrpSpPr>
        <p:cNvPr id="1" name=""/>
        <p:cNvGrpSpPr/>
        <p:nvPr/>
      </p:nvGrpSpPr>
      <p:grpSpPr>
        <a:xfrm>
          <a:off x="0" y="0"/>
          <a:ext cx="0" cy="0"/>
          <a:chOff x="0" y="0"/>
          <a:chExt cx="0" cy="0"/>
        </a:xfrm>
      </p:grpSpPr>
      <p:sp>
        <p:nvSpPr>
          <p:cNvPr id="7" name="Picture Placeholder 6">
            <a:extLst>
              <a:ext uri="{FF2B5EF4-FFF2-40B4-BE49-F238E27FC236}">
                <a16:creationId xmlns:a16="http://schemas.microsoft.com/office/drawing/2014/main" id="{16CACCF6-B7F1-B81D-EB1E-E2F15D53141E}"/>
              </a:ext>
              <a:ext uri="{C183D7F6-B498-43B3-948B-1728B52AA6E4}">
                <adec:decorative xmlns:adec="http://schemas.microsoft.com/office/drawing/2017/decorative" val="1"/>
              </a:ext>
            </a:extLst>
          </p:cNvPr>
          <p:cNvSpPr>
            <a:spLocks noGrp="1"/>
          </p:cNvSpPr>
          <p:nvPr>
            <p:ph type="pic" sz="quarter" idx="13" hasCustomPrompt="1"/>
          </p:nvPr>
        </p:nvSpPr>
        <p:spPr>
          <a:xfrm>
            <a:off x="1" y="3429000"/>
            <a:ext cx="6096000" cy="3429000"/>
          </a:xfrm>
          <a:solidFill>
            <a:schemeClr val="bg2"/>
          </a:solidFill>
        </p:spPr>
        <p:txBody>
          <a:bodyPr vert="horz" lIns="0" tIns="0" rIns="0" bIns="0" rtlCol="0" anchor="t" anchorCtr="0">
            <a:noAutofit/>
          </a:bodyPr>
          <a:lstStyle>
            <a:lvl1pPr>
              <a:defRPr lang="en-US" sz="1200" dirty="0"/>
            </a:lvl1pPr>
          </a:lstStyle>
          <a:p>
            <a:pPr marR="0" lvl="0" fontAlgn="auto">
              <a:spcBef>
                <a:spcPts val="0"/>
              </a:spcBef>
              <a:spcAft>
                <a:spcPts val="0"/>
              </a:spcAft>
              <a:buClrTx/>
              <a:buSzTx/>
              <a:tabLst/>
            </a:pPr>
            <a:r>
              <a:rPr lang="fi-FI" noProof="1"/>
              <a:t>Click icon to add image</a:t>
            </a:r>
            <a:br>
              <a:rPr lang="fi-FI" noProof="1"/>
            </a:br>
            <a:r>
              <a:rPr lang="fi-FI" noProof="1"/>
              <a:t>Fit the image to frame by choosing:</a:t>
            </a:r>
            <a:br>
              <a:rPr lang="fi-FI" noProof="1"/>
            </a:br>
            <a:r>
              <a:rPr lang="fi-FI" noProof="1"/>
              <a:t>crop&gt;fit / rajaa&gt;sovita</a:t>
            </a:r>
          </a:p>
          <a:p>
            <a:pPr marR="0" lvl="0" fontAlgn="auto">
              <a:spcBef>
                <a:spcPts val="0"/>
              </a:spcBef>
              <a:spcAft>
                <a:spcPts val="0"/>
              </a:spcAft>
              <a:buClrTx/>
              <a:buSzTx/>
              <a:tabLst/>
            </a:pPr>
            <a:endParaRPr lang="en-US"/>
          </a:p>
        </p:txBody>
      </p:sp>
      <p:sp>
        <p:nvSpPr>
          <p:cNvPr id="8" name="Rectangle 7">
            <a:extLst>
              <a:ext uri="{FF2B5EF4-FFF2-40B4-BE49-F238E27FC236}">
                <a16:creationId xmlns:a16="http://schemas.microsoft.com/office/drawing/2014/main" id="{D777C7DB-D21C-CF04-BEAE-6225DF214D55}"/>
              </a:ext>
              <a:ext uri="{C183D7F6-B498-43B3-948B-1728B52AA6E4}">
                <adec:decorative xmlns:adec="http://schemas.microsoft.com/office/drawing/2017/decorative" val="1"/>
              </a:ext>
            </a:extLst>
          </p:cNvPr>
          <p:cNvSpPr/>
          <p:nvPr/>
        </p:nvSpPr>
        <p:spPr>
          <a:xfrm>
            <a:off x="0" y="0"/>
            <a:ext cx="6096000" cy="3429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err="1">
              <a:solidFill>
                <a:schemeClr val="tx1"/>
              </a:solidFill>
              <a:latin typeface="+mj-lt"/>
            </a:endParaRPr>
          </a:p>
        </p:txBody>
      </p:sp>
      <p:sp>
        <p:nvSpPr>
          <p:cNvPr id="2" name="Title 1">
            <a:extLst>
              <a:ext uri="{FF2B5EF4-FFF2-40B4-BE49-F238E27FC236}">
                <a16:creationId xmlns:a16="http://schemas.microsoft.com/office/drawing/2014/main" id="{387275C4-164C-69B1-48F1-6ABBCFDD4649}"/>
              </a:ext>
            </a:extLst>
          </p:cNvPr>
          <p:cNvSpPr>
            <a:spLocks noGrp="1"/>
          </p:cNvSpPr>
          <p:nvPr>
            <p:ph type="ctrTitle" hasCustomPrompt="1"/>
          </p:nvPr>
        </p:nvSpPr>
        <p:spPr>
          <a:xfrm>
            <a:off x="6600676" y="1495871"/>
            <a:ext cx="5183337" cy="492443"/>
          </a:xfrm>
        </p:spPr>
        <p:txBody>
          <a:bodyPr wrap="square" anchor="b" anchorCtr="0">
            <a:spAutoFit/>
          </a:bodyPr>
          <a:lstStyle>
            <a:lvl1pPr algn="l">
              <a:lnSpc>
                <a:spcPct val="100000"/>
              </a:lnSpc>
              <a:defRPr sz="3200">
                <a:latin typeface="+mj-lt"/>
              </a:defRPr>
            </a:lvl1pPr>
          </a:lstStyle>
          <a:p>
            <a:r>
              <a:rPr lang="en-US"/>
              <a:t>Headline</a:t>
            </a:r>
            <a:endParaRPr lang="fi-FI"/>
          </a:p>
        </p:txBody>
      </p:sp>
      <p:sp>
        <p:nvSpPr>
          <p:cNvPr id="3" name="Subtitle 2">
            <a:extLst>
              <a:ext uri="{FF2B5EF4-FFF2-40B4-BE49-F238E27FC236}">
                <a16:creationId xmlns:a16="http://schemas.microsoft.com/office/drawing/2014/main" id="{1245A747-631B-1133-C63C-B48ADA15D1D3}"/>
              </a:ext>
            </a:extLst>
          </p:cNvPr>
          <p:cNvSpPr>
            <a:spLocks noGrp="1"/>
          </p:cNvSpPr>
          <p:nvPr>
            <p:ph type="subTitle" idx="1"/>
          </p:nvPr>
        </p:nvSpPr>
        <p:spPr>
          <a:xfrm>
            <a:off x="6600676" y="1988313"/>
            <a:ext cx="5183337" cy="984885"/>
          </a:xfrm>
        </p:spPr>
        <p:txBody>
          <a:bodyPr wrap="square">
            <a:spAutoFit/>
          </a:bodyPr>
          <a:lstStyle>
            <a:lvl1pPr marL="0" indent="0" algn="l">
              <a:lnSpc>
                <a:spcPct val="100000"/>
              </a:lnSpc>
              <a:spcBef>
                <a:spcPts val="0"/>
              </a:spcBef>
              <a:buNone/>
              <a:defRPr sz="3200">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fi-FI"/>
          </a:p>
        </p:txBody>
      </p:sp>
      <p:sp>
        <p:nvSpPr>
          <p:cNvPr id="11" name="Freeform 5">
            <a:extLst>
              <a:ext uri="{FF2B5EF4-FFF2-40B4-BE49-F238E27FC236}">
                <a16:creationId xmlns:a16="http://schemas.microsoft.com/office/drawing/2014/main" id="{B048024D-E928-1A47-E81D-E73CEDEC703F}"/>
              </a:ext>
              <a:ext uri="{C183D7F6-B498-43B3-948B-1728B52AA6E4}">
                <adec:decorative xmlns:adec="http://schemas.microsoft.com/office/drawing/2017/decorative" val="1"/>
              </a:ext>
            </a:extLst>
          </p:cNvPr>
          <p:cNvSpPr>
            <a:spLocks noChangeAspect="1" noEditPoints="1"/>
          </p:cNvSpPr>
          <p:nvPr/>
        </p:nvSpPr>
        <p:spPr bwMode="auto">
          <a:xfrm>
            <a:off x="407988" y="432000"/>
            <a:ext cx="2650987" cy="576000"/>
          </a:xfrm>
          <a:custGeom>
            <a:avLst/>
            <a:gdLst>
              <a:gd name="T0" fmla="*/ 1856 w 4584"/>
              <a:gd name="T1" fmla="*/ 150 h 996"/>
              <a:gd name="T2" fmla="*/ 1926 w 4584"/>
              <a:gd name="T3" fmla="*/ 74 h 996"/>
              <a:gd name="T4" fmla="*/ 1862 w 4584"/>
              <a:gd name="T5" fmla="*/ 198 h 996"/>
              <a:gd name="T6" fmla="*/ 2091 w 4584"/>
              <a:gd name="T7" fmla="*/ 109 h 996"/>
              <a:gd name="T8" fmla="*/ 2346 w 4584"/>
              <a:gd name="T9" fmla="*/ 79 h 996"/>
              <a:gd name="T10" fmla="*/ 2341 w 4584"/>
              <a:gd name="T11" fmla="*/ 150 h 996"/>
              <a:gd name="T12" fmla="*/ 2584 w 4584"/>
              <a:gd name="T13" fmla="*/ 274 h 996"/>
              <a:gd name="T14" fmla="*/ 2883 w 4584"/>
              <a:gd name="T15" fmla="*/ 0 h 996"/>
              <a:gd name="T16" fmla="*/ 2966 w 4584"/>
              <a:gd name="T17" fmla="*/ 88 h 996"/>
              <a:gd name="T18" fmla="*/ 3031 w 4584"/>
              <a:gd name="T19" fmla="*/ 214 h 996"/>
              <a:gd name="T20" fmla="*/ 3010 w 4584"/>
              <a:gd name="T21" fmla="*/ 212 h 996"/>
              <a:gd name="T22" fmla="*/ 3283 w 4584"/>
              <a:gd name="T23" fmla="*/ 239 h 996"/>
              <a:gd name="T24" fmla="*/ 3261 w 4584"/>
              <a:gd name="T25" fmla="*/ 135 h 996"/>
              <a:gd name="T26" fmla="*/ 3397 w 4584"/>
              <a:gd name="T27" fmla="*/ 34 h 996"/>
              <a:gd name="T28" fmla="*/ 3589 w 4584"/>
              <a:gd name="T29" fmla="*/ 199 h 996"/>
              <a:gd name="T30" fmla="*/ 3538 w 4584"/>
              <a:gd name="T31" fmla="*/ 193 h 996"/>
              <a:gd name="T32" fmla="*/ 3580 w 4584"/>
              <a:gd name="T33" fmla="*/ 106 h 996"/>
              <a:gd name="T34" fmla="*/ 3779 w 4584"/>
              <a:gd name="T35" fmla="*/ 244 h 996"/>
              <a:gd name="T36" fmla="*/ 3908 w 4584"/>
              <a:gd name="T37" fmla="*/ 148 h 996"/>
              <a:gd name="T38" fmla="*/ 3821 w 4584"/>
              <a:gd name="T39" fmla="*/ 107 h 996"/>
              <a:gd name="T40" fmla="*/ 1828 w 4584"/>
              <a:gd name="T41" fmla="*/ 916 h 996"/>
              <a:gd name="T42" fmla="*/ 1868 w 4584"/>
              <a:gd name="T43" fmla="*/ 803 h 996"/>
              <a:gd name="T44" fmla="*/ 1905 w 4584"/>
              <a:gd name="T45" fmla="*/ 896 h 996"/>
              <a:gd name="T46" fmla="*/ 2193 w 4584"/>
              <a:gd name="T47" fmla="*/ 891 h 996"/>
              <a:gd name="T48" fmla="*/ 2220 w 4584"/>
              <a:gd name="T49" fmla="*/ 816 h 996"/>
              <a:gd name="T50" fmla="*/ 2340 w 4584"/>
              <a:gd name="T51" fmla="*/ 927 h 996"/>
              <a:gd name="T52" fmla="*/ 2271 w 4584"/>
              <a:gd name="T53" fmla="*/ 868 h 996"/>
              <a:gd name="T54" fmla="*/ 2506 w 4584"/>
              <a:gd name="T55" fmla="*/ 882 h 996"/>
              <a:gd name="T56" fmla="*/ 2823 w 4584"/>
              <a:gd name="T57" fmla="*/ 753 h 996"/>
              <a:gd name="T58" fmla="*/ 2952 w 4584"/>
              <a:gd name="T59" fmla="*/ 726 h 996"/>
              <a:gd name="T60" fmla="*/ 3233 w 4584"/>
              <a:gd name="T61" fmla="*/ 913 h 996"/>
              <a:gd name="T62" fmla="*/ 3254 w 4584"/>
              <a:gd name="T63" fmla="*/ 854 h 996"/>
              <a:gd name="T64" fmla="*/ 3313 w 4584"/>
              <a:gd name="T65" fmla="*/ 793 h 996"/>
              <a:gd name="T66" fmla="*/ 3644 w 4584"/>
              <a:gd name="T67" fmla="*/ 802 h 996"/>
              <a:gd name="T68" fmla="*/ 3627 w 4584"/>
              <a:gd name="T69" fmla="*/ 933 h 996"/>
              <a:gd name="T70" fmla="*/ 3553 w 4584"/>
              <a:gd name="T71" fmla="*/ 839 h 996"/>
              <a:gd name="T72" fmla="*/ 3726 w 4584"/>
              <a:gd name="T73" fmla="*/ 696 h 996"/>
              <a:gd name="T74" fmla="*/ 3850 w 4584"/>
              <a:gd name="T75" fmla="*/ 926 h 996"/>
              <a:gd name="T76" fmla="*/ 3980 w 4584"/>
              <a:gd name="T77" fmla="*/ 996 h 996"/>
              <a:gd name="T78" fmla="*/ 1914 w 4584"/>
              <a:gd name="T79" fmla="*/ 481 h 996"/>
              <a:gd name="T80" fmla="*/ 1963 w 4584"/>
              <a:gd name="T81" fmla="*/ 436 h 996"/>
              <a:gd name="T82" fmla="*/ 1873 w 4584"/>
              <a:gd name="T83" fmla="*/ 556 h 996"/>
              <a:gd name="T84" fmla="*/ 2197 w 4584"/>
              <a:gd name="T85" fmla="*/ 413 h 996"/>
              <a:gd name="T86" fmla="*/ 2378 w 4584"/>
              <a:gd name="T87" fmla="*/ 449 h 996"/>
              <a:gd name="T88" fmla="*/ 2327 w 4584"/>
              <a:gd name="T89" fmla="*/ 457 h 996"/>
              <a:gd name="T90" fmla="*/ 2668 w 4584"/>
              <a:gd name="T91" fmla="*/ 587 h 996"/>
              <a:gd name="T92" fmla="*/ 2785 w 4584"/>
              <a:gd name="T93" fmla="*/ 413 h 996"/>
              <a:gd name="T94" fmla="*/ 2840 w 4584"/>
              <a:gd name="T95" fmla="*/ 466 h 996"/>
              <a:gd name="T96" fmla="*/ 3340 w 4584"/>
              <a:gd name="T97" fmla="*/ 593 h 996"/>
              <a:gd name="T98" fmla="*/ 3412 w 4584"/>
              <a:gd name="T99" fmla="*/ 456 h 996"/>
              <a:gd name="T100" fmla="*/ 3375 w 4584"/>
              <a:gd name="T101" fmla="*/ 483 h 996"/>
              <a:gd name="T102" fmla="*/ 3508 w 4584"/>
              <a:gd name="T103" fmla="*/ 475 h 996"/>
              <a:gd name="T104" fmla="*/ 3735 w 4584"/>
              <a:gd name="T105" fmla="*/ 559 h 996"/>
              <a:gd name="T106" fmla="*/ 3673 w 4584"/>
              <a:gd name="T107" fmla="*/ 523 h 996"/>
              <a:gd name="T108" fmla="*/ 3797 w 4584"/>
              <a:gd name="T109" fmla="*/ 390 h 996"/>
              <a:gd name="T110" fmla="*/ 3950 w 4584"/>
              <a:gd name="T111" fmla="*/ 551 h 996"/>
              <a:gd name="T112" fmla="*/ 3976 w 4584"/>
              <a:gd name="T113" fmla="*/ 483 h 996"/>
              <a:gd name="T114" fmla="*/ 4063 w 4584"/>
              <a:gd name="T115" fmla="*/ 557 h 996"/>
              <a:gd name="T116" fmla="*/ 4023 w 4584"/>
              <a:gd name="T117" fmla="*/ 483 h 996"/>
              <a:gd name="T118" fmla="*/ 4319 w 4584"/>
              <a:gd name="T119" fmla="*/ 576 h 996"/>
              <a:gd name="T120" fmla="*/ 4457 w 4584"/>
              <a:gd name="T121" fmla="*/ 514 h 996"/>
              <a:gd name="T122" fmla="*/ 4395 w 4584"/>
              <a:gd name="T123" fmla="*/ 453 h 996"/>
              <a:gd name="T124" fmla="*/ 4474 w 4584"/>
              <a:gd name="T125" fmla="*/ 413 h 9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4584" h="996">
                <a:moveTo>
                  <a:pt x="1232" y="330"/>
                </a:moveTo>
                <a:lnTo>
                  <a:pt x="1178" y="648"/>
                </a:lnTo>
                <a:lnTo>
                  <a:pt x="1055" y="648"/>
                </a:lnTo>
                <a:lnTo>
                  <a:pt x="1010" y="330"/>
                </a:lnTo>
                <a:lnTo>
                  <a:pt x="1010" y="12"/>
                </a:lnTo>
                <a:lnTo>
                  <a:pt x="1232" y="12"/>
                </a:lnTo>
                <a:lnTo>
                  <a:pt x="1232" y="330"/>
                </a:lnTo>
                <a:close/>
                <a:moveTo>
                  <a:pt x="1623" y="249"/>
                </a:moveTo>
                <a:lnTo>
                  <a:pt x="1569" y="249"/>
                </a:lnTo>
                <a:lnTo>
                  <a:pt x="1651" y="13"/>
                </a:lnTo>
                <a:lnTo>
                  <a:pt x="1715" y="13"/>
                </a:lnTo>
                <a:lnTo>
                  <a:pt x="1797" y="249"/>
                </a:lnTo>
                <a:lnTo>
                  <a:pt x="1743" y="249"/>
                </a:lnTo>
                <a:lnTo>
                  <a:pt x="1726" y="195"/>
                </a:lnTo>
                <a:lnTo>
                  <a:pt x="1641" y="195"/>
                </a:lnTo>
                <a:lnTo>
                  <a:pt x="1623" y="249"/>
                </a:lnTo>
                <a:close/>
                <a:moveTo>
                  <a:pt x="1653" y="156"/>
                </a:moveTo>
                <a:lnTo>
                  <a:pt x="1713" y="156"/>
                </a:lnTo>
                <a:lnTo>
                  <a:pt x="1684" y="67"/>
                </a:lnTo>
                <a:lnTo>
                  <a:pt x="1653" y="156"/>
                </a:lnTo>
                <a:close/>
                <a:moveTo>
                  <a:pt x="1874" y="252"/>
                </a:moveTo>
                <a:lnTo>
                  <a:pt x="1867" y="252"/>
                </a:lnTo>
                <a:lnTo>
                  <a:pt x="1861" y="252"/>
                </a:lnTo>
                <a:lnTo>
                  <a:pt x="1856" y="251"/>
                </a:lnTo>
                <a:lnTo>
                  <a:pt x="1850" y="249"/>
                </a:lnTo>
                <a:lnTo>
                  <a:pt x="1845" y="247"/>
                </a:lnTo>
                <a:lnTo>
                  <a:pt x="1840" y="245"/>
                </a:lnTo>
                <a:lnTo>
                  <a:pt x="1836" y="242"/>
                </a:lnTo>
                <a:lnTo>
                  <a:pt x="1832" y="239"/>
                </a:lnTo>
                <a:lnTo>
                  <a:pt x="1828" y="236"/>
                </a:lnTo>
                <a:lnTo>
                  <a:pt x="1824" y="232"/>
                </a:lnTo>
                <a:lnTo>
                  <a:pt x="1821" y="227"/>
                </a:lnTo>
                <a:lnTo>
                  <a:pt x="1820" y="225"/>
                </a:lnTo>
                <a:lnTo>
                  <a:pt x="1819" y="223"/>
                </a:lnTo>
                <a:lnTo>
                  <a:pt x="1817" y="218"/>
                </a:lnTo>
                <a:lnTo>
                  <a:pt x="1816" y="212"/>
                </a:lnTo>
                <a:lnTo>
                  <a:pt x="1815" y="206"/>
                </a:lnTo>
                <a:lnTo>
                  <a:pt x="1815" y="200"/>
                </a:lnTo>
                <a:lnTo>
                  <a:pt x="1815" y="190"/>
                </a:lnTo>
                <a:lnTo>
                  <a:pt x="1817" y="182"/>
                </a:lnTo>
                <a:lnTo>
                  <a:pt x="1818" y="178"/>
                </a:lnTo>
                <a:lnTo>
                  <a:pt x="1820" y="175"/>
                </a:lnTo>
                <a:lnTo>
                  <a:pt x="1824" y="169"/>
                </a:lnTo>
                <a:lnTo>
                  <a:pt x="1827" y="166"/>
                </a:lnTo>
                <a:lnTo>
                  <a:pt x="1829" y="163"/>
                </a:lnTo>
                <a:lnTo>
                  <a:pt x="1832" y="161"/>
                </a:lnTo>
                <a:lnTo>
                  <a:pt x="1835" y="159"/>
                </a:lnTo>
                <a:lnTo>
                  <a:pt x="1838" y="157"/>
                </a:lnTo>
                <a:lnTo>
                  <a:pt x="1841" y="155"/>
                </a:lnTo>
                <a:lnTo>
                  <a:pt x="1845" y="154"/>
                </a:lnTo>
                <a:lnTo>
                  <a:pt x="1849" y="152"/>
                </a:lnTo>
                <a:lnTo>
                  <a:pt x="1856" y="150"/>
                </a:lnTo>
                <a:lnTo>
                  <a:pt x="1864" y="148"/>
                </a:lnTo>
                <a:lnTo>
                  <a:pt x="1873" y="146"/>
                </a:lnTo>
                <a:lnTo>
                  <a:pt x="1881" y="145"/>
                </a:lnTo>
                <a:lnTo>
                  <a:pt x="1901" y="143"/>
                </a:lnTo>
                <a:lnTo>
                  <a:pt x="1908" y="142"/>
                </a:lnTo>
                <a:lnTo>
                  <a:pt x="1914" y="140"/>
                </a:lnTo>
                <a:lnTo>
                  <a:pt x="1918" y="139"/>
                </a:lnTo>
                <a:lnTo>
                  <a:pt x="1920" y="138"/>
                </a:lnTo>
                <a:lnTo>
                  <a:pt x="1922" y="136"/>
                </a:lnTo>
                <a:lnTo>
                  <a:pt x="1923" y="135"/>
                </a:lnTo>
                <a:lnTo>
                  <a:pt x="1923" y="133"/>
                </a:lnTo>
                <a:lnTo>
                  <a:pt x="1924" y="131"/>
                </a:lnTo>
                <a:lnTo>
                  <a:pt x="1924" y="129"/>
                </a:lnTo>
                <a:lnTo>
                  <a:pt x="1924" y="124"/>
                </a:lnTo>
                <a:lnTo>
                  <a:pt x="1922" y="119"/>
                </a:lnTo>
                <a:lnTo>
                  <a:pt x="1921" y="117"/>
                </a:lnTo>
                <a:lnTo>
                  <a:pt x="1920" y="115"/>
                </a:lnTo>
                <a:lnTo>
                  <a:pt x="1919" y="113"/>
                </a:lnTo>
                <a:lnTo>
                  <a:pt x="1917" y="112"/>
                </a:lnTo>
                <a:lnTo>
                  <a:pt x="1913" y="109"/>
                </a:lnTo>
                <a:lnTo>
                  <a:pt x="1909" y="107"/>
                </a:lnTo>
                <a:lnTo>
                  <a:pt x="1904" y="106"/>
                </a:lnTo>
                <a:lnTo>
                  <a:pt x="1898" y="106"/>
                </a:lnTo>
                <a:lnTo>
                  <a:pt x="1892" y="106"/>
                </a:lnTo>
                <a:lnTo>
                  <a:pt x="1886" y="107"/>
                </a:lnTo>
                <a:lnTo>
                  <a:pt x="1881" y="109"/>
                </a:lnTo>
                <a:lnTo>
                  <a:pt x="1877" y="112"/>
                </a:lnTo>
                <a:lnTo>
                  <a:pt x="1873" y="115"/>
                </a:lnTo>
                <a:lnTo>
                  <a:pt x="1870" y="118"/>
                </a:lnTo>
                <a:lnTo>
                  <a:pt x="1868" y="122"/>
                </a:lnTo>
                <a:lnTo>
                  <a:pt x="1867" y="124"/>
                </a:lnTo>
                <a:lnTo>
                  <a:pt x="1866" y="126"/>
                </a:lnTo>
                <a:lnTo>
                  <a:pt x="1821" y="123"/>
                </a:lnTo>
                <a:lnTo>
                  <a:pt x="1823" y="117"/>
                </a:lnTo>
                <a:lnTo>
                  <a:pt x="1825" y="111"/>
                </a:lnTo>
                <a:lnTo>
                  <a:pt x="1827" y="106"/>
                </a:lnTo>
                <a:lnTo>
                  <a:pt x="1830" y="101"/>
                </a:lnTo>
                <a:lnTo>
                  <a:pt x="1833" y="96"/>
                </a:lnTo>
                <a:lnTo>
                  <a:pt x="1837" y="92"/>
                </a:lnTo>
                <a:lnTo>
                  <a:pt x="1841" y="88"/>
                </a:lnTo>
                <a:lnTo>
                  <a:pt x="1846" y="84"/>
                </a:lnTo>
                <a:lnTo>
                  <a:pt x="1851" y="81"/>
                </a:lnTo>
                <a:lnTo>
                  <a:pt x="1857" y="78"/>
                </a:lnTo>
                <a:lnTo>
                  <a:pt x="1863" y="76"/>
                </a:lnTo>
                <a:lnTo>
                  <a:pt x="1869" y="74"/>
                </a:lnTo>
                <a:lnTo>
                  <a:pt x="1876" y="72"/>
                </a:lnTo>
                <a:lnTo>
                  <a:pt x="1883" y="71"/>
                </a:lnTo>
                <a:lnTo>
                  <a:pt x="1890" y="70"/>
                </a:lnTo>
                <a:lnTo>
                  <a:pt x="1898" y="70"/>
                </a:lnTo>
                <a:lnTo>
                  <a:pt x="1908" y="70"/>
                </a:lnTo>
                <a:lnTo>
                  <a:pt x="1917" y="72"/>
                </a:lnTo>
                <a:lnTo>
                  <a:pt x="1926" y="74"/>
                </a:lnTo>
                <a:lnTo>
                  <a:pt x="1935" y="76"/>
                </a:lnTo>
                <a:lnTo>
                  <a:pt x="1943" y="80"/>
                </a:lnTo>
                <a:lnTo>
                  <a:pt x="1947" y="82"/>
                </a:lnTo>
                <a:lnTo>
                  <a:pt x="1950" y="84"/>
                </a:lnTo>
                <a:lnTo>
                  <a:pt x="1957" y="90"/>
                </a:lnTo>
                <a:lnTo>
                  <a:pt x="1963" y="96"/>
                </a:lnTo>
                <a:lnTo>
                  <a:pt x="1965" y="99"/>
                </a:lnTo>
                <a:lnTo>
                  <a:pt x="1967" y="103"/>
                </a:lnTo>
                <a:lnTo>
                  <a:pt x="1969" y="107"/>
                </a:lnTo>
                <a:lnTo>
                  <a:pt x="1970" y="111"/>
                </a:lnTo>
                <a:lnTo>
                  <a:pt x="1972" y="115"/>
                </a:lnTo>
                <a:lnTo>
                  <a:pt x="1972" y="120"/>
                </a:lnTo>
                <a:lnTo>
                  <a:pt x="1973" y="125"/>
                </a:lnTo>
                <a:lnTo>
                  <a:pt x="1973" y="130"/>
                </a:lnTo>
                <a:lnTo>
                  <a:pt x="1973" y="249"/>
                </a:lnTo>
                <a:lnTo>
                  <a:pt x="1927" y="249"/>
                </a:lnTo>
                <a:lnTo>
                  <a:pt x="1927" y="225"/>
                </a:lnTo>
                <a:lnTo>
                  <a:pt x="1922" y="230"/>
                </a:lnTo>
                <a:lnTo>
                  <a:pt x="1917" y="236"/>
                </a:lnTo>
                <a:lnTo>
                  <a:pt x="1912" y="241"/>
                </a:lnTo>
                <a:lnTo>
                  <a:pt x="1906" y="245"/>
                </a:lnTo>
                <a:lnTo>
                  <a:pt x="1899" y="248"/>
                </a:lnTo>
                <a:lnTo>
                  <a:pt x="1891" y="250"/>
                </a:lnTo>
                <a:lnTo>
                  <a:pt x="1887" y="251"/>
                </a:lnTo>
                <a:lnTo>
                  <a:pt x="1883" y="252"/>
                </a:lnTo>
                <a:lnTo>
                  <a:pt x="1874" y="252"/>
                </a:lnTo>
                <a:close/>
                <a:moveTo>
                  <a:pt x="1888" y="219"/>
                </a:moveTo>
                <a:lnTo>
                  <a:pt x="1895" y="218"/>
                </a:lnTo>
                <a:lnTo>
                  <a:pt x="1902" y="216"/>
                </a:lnTo>
                <a:lnTo>
                  <a:pt x="1905" y="215"/>
                </a:lnTo>
                <a:lnTo>
                  <a:pt x="1908" y="213"/>
                </a:lnTo>
                <a:lnTo>
                  <a:pt x="1914" y="209"/>
                </a:lnTo>
                <a:lnTo>
                  <a:pt x="1916" y="207"/>
                </a:lnTo>
                <a:lnTo>
                  <a:pt x="1919" y="204"/>
                </a:lnTo>
                <a:lnTo>
                  <a:pt x="1922" y="199"/>
                </a:lnTo>
                <a:lnTo>
                  <a:pt x="1924" y="193"/>
                </a:lnTo>
                <a:lnTo>
                  <a:pt x="1924" y="189"/>
                </a:lnTo>
                <a:lnTo>
                  <a:pt x="1924" y="186"/>
                </a:lnTo>
                <a:lnTo>
                  <a:pt x="1924" y="167"/>
                </a:lnTo>
                <a:lnTo>
                  <a:pt x="1921" y="169"/>
                </a:lnTo>
                <a:lnTo>
                  <a:pt x="1915" y="171"/>
                </a:lnTo>
                <a:lnTo>
                  <a:pt x="1903" y="173"/>
                </a:lnTo>
                <a:lnTo>
                  <a:pt x="1890" y="175"/>
                </a:lnTo>
                <a:lnTo>
                  <a:pt x="1884" y="176"/>
                </a:lnTo>
                <a:lnTo>
                  <a:pt x="1879" y="178"/>
                </a:lnTo>
                <a:lnTo>
                  <a:pt x="1874" y="180"/>
                </a:lnTo>
                <a:lnTo>
                  <a:pt x="1870" y="182"/>
                </a:lnTo>
                <a:lnTo>
                  <a:pt x="1866" y="185"/>
                </a:lnTo>
                <a:lnTo>
                  <a:pt x="1864" y="189"/>
                </a:lnTo>
                <a:lnTo>
                  <a:pt x="1863" y="191"/>
                </a:lnTo>
                <a:lnTo>
                  <a:pt x="1862" y="193"/>
                </a:lnTo>
                <a:lnTo>
                  <a:pt x="1862" y="198"/>
                </a:lnTo>
                <a:lnTo>
                  <a:pt x="1862" y="203"/>
                </a:lnTo>
                <a:lnTo>
                  <a:pt x="1863" y="207"/>
                </a:lnTo>
                <a:lnTo>
                  <a:pt x="1865" y="209"/>
                </a:lnTo>
                <a:lnTo>
                  <a:pt x="1866" y="211"/>
                </a:lnTo>
                <a:lnTo>
                  <a:pt x="1869" y="213"/>
                </a:lnTo>
                <a:lnTo>
                  <a:pt x="1873" y="216"/>
                </a:lnTo>
                <a:lnTo>
                  <a:pt x="1875" y="217"/>
                </a:lnTo>
                <a:lnTo>
                  <a:pt x="1877" y="217"/>
                </a:lnTo>
                <a:lnTo>
                  <a:pt x="1882" y="218"/>
                </a:lnTo>
                <a:lnTo>
                  <a:pt x="1888" y="219"/>
                </a:lnTo>
                <a:close/>
                <a:moveTo>
                  <a:pt x="2063" y="249"/>
                </a:moveTo>
                <a:lnTo>
                  <a:pt x="2013" y="249"/>
                </a:lnTo>
                <a:lnTo>
                  <a:pt x="2013" y="13"/>
                </a:lnTo>
                <a:lnTo>
                  <a:pt x="2063" y="13"/>
                </a:lnTo>
                <a:lnTo>
                  <a:pt x="2063" y="249"/>
                </a:lnTo>
                <a:close/>
                <a:moveTo>
                  <a:pt x="2197" y="72"/>
                </a:moveTo>
                <a:lnTo>
                  <a:pt x="2197" y="109"/>
                </a:lnTo>
                <a:lnTo>
                  <a:pt x="2164" y="109"/>
                </a:lnTo>
                <a:lnTo>
                  <a:pt x="2164" y="195"/>
                </a:lnTo>
                <a:lnTo>
                  <a:pt x="2164" y="199"/>
                </a:lnTo>
                <a:lnTo>
                  <a:pt x="2165" y="203"/>
                </a:lnTo>
                <a:lnTo>
                  <a:pt x="2166" y="205"/>
                </a:lnTo>
                <a:lnTo>
                  <a:pt x="2167" y="206"/>
                </a:lnTo>
                <a:lnTo>
                  <a:pt x="2169" y="208"/>
                </a:lnTo>
                <a:lnTo>
                  <a:pt x="2171" y="210"/>
                </a:lnTo>
                <a:lnTo>
                  <a:pt x="2174" y="211"/>
                </a:lnTo>
                <a:lnTo>
                  <a:pt x="2177" y="212"/>
                </a:lnTo>
                <a:lnTo>
                  <a:pt x="2181" y="212"/>
                </a:lnTo>
                <a:lnTo>
                  <a:pt x="2188" y="211"/>
                </a:lnTo>
                <a:lnTo>
                  <a:pt x="2193" y="210"/>
                </a:lnTo>
                <a:lnTo>
                  <a:pt x="2201" y="247"/>
                </a:lnTo>
                <a:lnTo>
                  <a:pt x="2190" y="250"/>
                </a:lnTo>
                <a:lnTo>
                  <a:pt x="2183" y="251"/>
                </a:lnTo>
                <a:lnTo>
                  <a:pt x="2174" y="252"/>
                </a:lnTo>
                <a:lnTo>
                  <a:pt x="2168" y="252"/>
                </a:lnTo>
                <a:lnTo>
                  <a:pt x="2161" y="251"/>
                </a:lnTo>
                <a:lnTo>
                  <a:pt x="2156" y="250"/>
                </a:lnTo>
                <a:lnTo>
                  <a:pt x="2150" y="249"/>
                </a:lnTo>
                <a:lnTo>
                  <a:pt x="2145" y="248"/>
                </a:lnTo>
                <a:lnTo>
                  <a:pt x="2140" y="245"/>
                </a:lnTo>
                <a:lnTo>
                  <a:pt x="2135" y="243"/>
                </a:lnTo>
                <a:lnTo>
                  <a:pt x="2131" y="240"/>
                </a:lnTo>
                <a:lnTo>
                  <a:pt x="2127" y="237"/>
                </a:lnTo>
                <a:lnTo>
                  <a:pt x="2124" y="233"/>
                </a:lnTo>
                <a:lnTo>
                  <a:pt x="2121" y="229"/>
                </a:lnTo>
                <a:lnTo>
                  <a:pt x="2119" y="224"/>
                </a:lnTo>
                <a:lnTo>
                  <a:pt x="2117" y="219"/>
                </a:lnTo>
                <a:lnTo>
                  <a:pt x="2116" y="213"/>
                </a:lnTo>
                <a:lnTo>
                  <a:pt x="2115" y="208"/>
                </a:lnTo>
                <a:lnTo>
                  <a:pt x="2115" y="201"/>
                </a:lnTo>
                <a:lnTo>
                  <a:pt x="2115" y="109"/>
                </a:lnTo>
                <a:lnTo>
                  <a:pt x="2091" y="109"/>
                </a:lnTo>
                <a:lnTo>
                  <a:pt x="2091" y="72"/>
                </a:lnTo>
                <a:lnTo>
                  <a:pt x="2115" y="72"/>
                </a:lnTo>
                <a:lnTo>
                  <a:pt x="2115" y="30"/>
                </a:lnTo>
                <a:lnTo>
                  <a:pt x="2164" y="30"/>
                </a:lnTo>
                <a:lnTo>
                  <a:pt x="2164" y="72"/>
                </a:lnTo>
                <a:lnTo>
                  <a:pt x="2197" y="72"/>
                </a:lnTo>
                <a:close/>
                <a:moveTo>
                  <a:pt x="2304" y="253"/>
                </a:moveTo>
                <a:lnTo>
                  <a:pt x="2291" y="252"/>
                </a:lnTo>
                <a:lnTo>
                  <a:pt x="2285" y="251"/>
                </a:lnTo>
                <a:lnTo>
                  <a:pt x="2279" y="250"/>
                </a:lnTo>
                <a:lnTo>
                  <a:pt x="2268" y="246"/>
                </a:lnTo>
                <a:lnTo>
                  <a:pt x="2263" y="244"/>
                </a:lnTo>
                <a:lnTo>
                  <a:pt x="2258" y="241"/>
                </a:lnTo>
                <a:lnTo>
                  <a:pt x="2249" y="235"/>
                </a:lnTo>
                <a:lnTo>
                  <a:pt x="2245" y="231"/>
                </a:lnTo>
                <a:lnTo>
                  <a:pt x="2241" y="227"/>
                </a:lnTo>
                <a:lnTo>
                  <a:pt x="2234" y="219"/>
                </a:lnTo>
                <a:lnTo>
                  <a:pt x="2231" y="214"/>
                </a:lnTo>
                <a:lnTo>
                  <a:pt x="2228" y="209"/>
                </a:lnTo>
                <a:lnTo>
                  <a:pt x="2223" y="198"/>
                </a:lnTo>
                <a:lnTo>
                  <a:pt x="2221" y="193"/>
                </a:lnTo>
                <a:lnTo>
                  <a:pt x="2220" y="187"/>
                </a:lnTo>
                <a:lnTo>
                  <a:pt x="2219" y="181"/>
                </a:lnTo>
                <a:lnTo>
                  <a:pt x="2218" y="175"/>
                </a:lnTo>
                <a:lnTo>
                  <a:pt x="2218" y="168"/>
                </a:lnTo>
                <a:lnTo>
                  <a:pt x="2217" y="161"/>
                </a:lnTo>
                <a:lnTo>
                  <a:pt x="2218" y="155"/>
                </a:lnTo>
                <a:lnTo>
                  <a:pt x="2218" y="148"/>
                </a:lnTo>
                <a:lnTo>
                  <a:pt x="2219" y="142"/>
                </a:lnTo>
                <a:lnTo>
                  <a:pt x="2220" y="136"/>
                </a:lnTo>
                <a:lnTo>
                  <a:pt x="2223" y="124"/>
                </a:lnTo>
                <a:lnTo>
                  <a:pt x="2225" y="119"/>
                </a:lnTo>
                <a:lnTo>
                  <a:pt x="2228" y="114"/>
                </a:lnTo>
                <a:lnTo>
                  <a:pt x="2234" y="104"/>
                </a:lnTo>
                <a:lnTo>
                  <a:pt x="2237" y="99"/>
                </a:lnTo>
                <a:lnTo>
                  <a:pt x="2241" y="95"/>
                </a:lnTo>
                <a:lnTo>
                  <a:pt x="2245" y="91"/>
                </a:lnTo>
                <a:lnTo>
                  <a:pt x="2249" y="88"/>
                </a:lnTo>
                <a:lnTo>
                  <a:pt x="2253" y="85"/>
                </a:lnTo>
                <a:lnTo>
                  <a:pt x="2258" y="82"/>
                </a:lnTo>
                <a:lnTo>
                  <a:pt x="2263" y="79"/>
                </a:lnTo>
                <a:lnTo>
                  <a:pt x="2268" y="77"/>
                </a:lnTo>
                <a:lnTo>
                  <a:pt x="2274" y="75"/>
                </a:lnTo>
                <a:lnTo>
                  <a:pt x="2279" y="73"/>
                </a:lnTo>
                <a:lnTo>
                  <a:pt x="2285" y="72"/>
                </a:lnTo>
                <a:lnTo>
                  <a:pt x="2291" y="71"/>
                </a:lnTo>
                <a:lnTo>
                  <a:pt x="2304" y="70"/>
                </a:lnTo>
                <a:lnTo>
                  <a:pt x="2317" y="71"/>
                </a:lnTo>
                <a:lnTo>
                  <a:pt x="2323" y="72"/>
                </a:lnTo>
                <a:lnTo>
                  <a:pt x="2329" y="73"/>
                </a:lnTo>
                <a:lnTo>
                  <a:pt x="2340" y="77"/>
                </a:lnTo>
                <a:lnTo>
                  <a:pt x="2346" y="79"/>
                </a:lnTo>
                <a:lnTo>
                  <a:pt x="2351" y="82"/>
                </a:lnTo>
                <a:lnTo>
                  <a:pt x="2360" y="88"/>
                </a:lnTo>
                <a:lnTo>
                  <a:pt x="2364" y="91"/>
                </a:lnTo>
                <a:lnTo>
                  <a:pt x="2368" y="95"/>
                </a:lnTo>
                <a:lnTo>
                  <a:pt x="2375" y="104"/>
                </a:lnTo>
                <a:lnTo>
                  <a:pt x="2378" y="109"/>
                </a:lnTo>
                <a:lnTo>
                  <a:pt x="2381" y="114"/>
                </a:lnTo>
                <a:lnTo>
                  <a:pt x="2385" y="124"/>
                </a:lnTo>
                <a:lnTo>
                  <a:pt x="2387" y="130"/>
                </a:lnTo>
                <a:lnTo>
                  <a:pt x="2389" y="136"/>
                </a:lnTo>
                <a:lnTo>
                  <a:pt x="2390" y="142"/>
                </a:lnTo>
                <a:lnTo>
                  <a:pt x="2391" y="148"/>
                </a:lnTo>
                <a:lnTo>
                  <a:pt x="2391" y="155"/>
                </a:lnTo>
                <a:lnTo>
                  <a:pt x="2391" y="161"/>
                </a:lnTo>
                <a:lnTo>
                  <a:pt x="2391" y="168"/>
                </a:lnTo>
                <a:lnTo>
                  <a:pt x="2391" y="175"/>
                </a:lnTo>
                <a:lnTo>
                  <a:pt x="2390" y="181"/>
                </a:lnTo>
                <a:lnTo>
                  <a:pt x="2389" y="187"/>
                </a:lnTo>
                <a:lnTo>
                  <a:pt x="2385" y="198"/>
                </a:lnTo>
                <a:lnTo>
                  <a:pt x="2383" y="204"/>
                </a:lnTo>
                <a:lnTo>
                  <a:pt x="2381" y="209"/>
                </a:lnTo>
                <a:lnTo>
                  <a:pt x="2375" y="219"/>
                </a:lnTo>
                <a:lnTo>
                  <a:pt x="2372" y="223"/>
                </a:lnTo>
                <a:lnTo>
                  <a:pt x="2368" y="227"/>
                </a:lnTo>
                <a:lnTo>
                  <a:pt x="2364" y="231"/>
                </a:lnTo>
                <a:lnTo>
                  <a:pt x="2360" y="235"/>
                </a:lnTo>
                <a:lnTo>
                  <a:pt x="2355" y="238"/>
                </a:lnTo>
                <a:lnTo>
                  <a:pt x="2351" y="241"/>
                </a:lnTo>
                <a:lnTo>
                  <a:pt x="2346" y="244"/>
                </a:lnTo>
                <a:lnTo>
                  <a:pt x="2340" y="246"/>
                </a:lnTo>
                <a:lnTo>
                  <a:pt x="2335" y="248"/>
                </a:lnTo>
                <a:lnTo>
                  <a:pt x="2329" y="250"/>
                </a:lnTo>
                <a:lnTo>
                  <a:pt x="2323" y="251"/>
                </a:lnTo>
                <a:lnTo>
                  <a:pt x="2317" y="252"/>
                </a:lnTo>
                <a:lnTo>
                  <a:pt x="2304" y="253"/>
                </a:lnTo>
                <a:close/>
                <a:moveTo>
                  <a:pt x="2305" y="215"/>
                </a:moveTo>
                <a:lnTo>
                  <a:pt x="2309" y="214"/>
                </a:lnTo>
                <a:lnTo>
                  <a:pt x="2313" y="214"/>
                </a:lnTo>
                <a:lnTo>
                  <a:pt x="2317" y="212"/>
                </a:lnTo>
                <a:lnTo>
                  <a:pt x="2321" y="211"/>
                </a:lnTo>
                <a:lnTo>
                  <a:pt x="2324" y="209"/>
                </a:lnTo>
                <a:lnTo>
                  <a:pt x="2327" y="206"/>
                </a:lnTo>
                <a:lnTo>
                  <a:pt x="2330" y="203"/>
                </a:lnTo>
                <a:lnTo>
                  <a:pt x="2332" y="199"/>
                </a:lnTo>
                <a:lnTo>
                  <a:pt x="2334" y="195"/>
                </a:lnTo>
                <a:lnTo>
                  <a:pt x="2336" y="191"/>
                </a:lnTo>
                <a:lnTo>
                  <a:pt x="2338" y="187"/>
                </a:lnTo>
                <a:lnTo>
                  <a:pt x="2339" y="182"/>
                </a:lnTo>
                <a:lnTo>
                  <a:pt x="2341" y="172"/>
                </a:lnTo>
                <a:lnTo>
                  <a:pt x="2341" y="167"/>
                </a:lnTo>
                <a:lnTo>
                  <a:pt x="2342" y="161"/>
                </a:lnTo>
                <a:lnTo>
                  <a:pt x="2341" y="150"/>
                </a:lnTo>
                <a:lnTo>
                  <a:pt x="2339" y="140"/>
                </a:lnTo>
                <a:lnTo>
                  <a:pt x="2338" y="135"/>
                </a:lnTo>
                <a:lnTo>
                  <a:pt x="2336" y="131"/>
                </a:lnTo>
                <a:lnTo>
                  <a:pt x="2332" y="123"/>
                </a:lnTo>
                <a:lnTo>
                  <a:pt x="2330" y="119"/>
                </a:lnTo>
                <a:lnTo>
                  <a:pt x="2327" y="116"/>
                </a:lnTo>
                <a:lnTo>
                  <a:pt x="2324" y="113"/>
                </a:lnTo>
                <a:lnTo>
                  <a:pt x="2321" y="111"/>
                </a:lnTo>
                <a:lnTo>
                  <a:pt x="2317" y="110"/>
                </a:lnTo>
                <a:lnTo>
                  <a:pt x="2313" y="108"/>
                </a:lnTo>
                <a:lnTo>
                  <a:pt x="2309" y="108"/>
                </a:lnTo>
                <a:lnTo>
                  <a:pt x="2305" y="107"/>
                </a:lnTo>
                <a:lnTo>
                  <a:pt x="2300" y="108"/>
                </a:lnTo>
                <a:lnTo>
                  <a:pt x="2296" y="108"/>
                </a:lnTo>
                <a:lnTo>
                  <a:pt x="2292" y="110"/>
                </a:lnTo>
                <a:lnTo>
                  <a:pt x="2288" y="111"/>
                </a:lnTo>
                <a:lnTo>
                  <a:pt x="2285" y="113"/>
                </a:lnTo>
                <a:lnTo>
                  <a:pt x="2282" y="116"/>
                </a:lnTo>
                <a:lnTo>
                  <a:pt x="2279" y="119"/>
                </a:lnTo>
                <a:lnTo>
                  <a:pt x="2277" y="123"/>
                </a:lnTo>
                <a:lnTo>
                  <a:pt x="2272" y="131"/>
                </a:lnTo>
                <a:lnTo>
                  <a:pt x="2271" y="135"/>
                </a:lnTo>
                <a:lnTo>
                  <a:pt x="2270" y="140"/>
                </a:lnTo>
                <a:lnTo>
                  <a:pt x="2269" y="145"/>
                </a:lnTo>
                <a:lnTo>
                  <a:pt x="2268" y="150"/>
                </a:lnTo>
                <a:lnTo>
                  <a:pt x="2267" y="155"/>
                </a:lnTo>
                <a:lnTo>
                  <a:pt x="2267" y="161"/>
                </a:lnTo>
                <a:lnTo>
                  <a:pt x="2268" y="172"/>
                </a:lnTo>
                <a:lnTo>
                  <a:pt x="2270" y="182"/>
                </a:lnTo>
                <a:lnTo>
                  <a:pt x="2271" y="187"/>
                </a:lnTo>
                <a:lnTo>
                  <a:pt x="2272" y="191"/>
                </a:lnTo>
                <a:lnTo>
                  <a:pt x="2274" y="195"/>
                </a:lnTo>
                <a:lnTo>
                  <a:pt x="2277" y="199"/>
                </a:lnTo>
                <a:lnTo>
                  <a:pt x="2279" y="203"/>
                </a:lnTo>
                <a:lnTo>
                  <a:pt x="2282" y="206"/>
                </a:lnTo>
                <a:lnTo>
                  <a:pt x="2285" y="209"/>
                </a:lnTo>
                <a:lnTo>
                  <a:pt x="2288" y="211"/>
                </a:lnTo>
                <a:lnTo>
                  <a:pt x="2292" y="212"/>
                </a:lnTo>
                <a:lnTo>
                  <a:pt x="2296" y="214"/>
                </a:lnTo>
                <a:lnTo>
                  <a:pt x="2300" y="214"/>
                </a:lnTo>
                <a:lnTo>
                  <a:pt x="2305" y="215"/>
                </a:lnTo>
                <a:close/>
                <a:moveTo>
                  <a:pt x="2539" y="172"/>
                </a:moveTo>
                <a:lnTo>
                  <a:pt x="2430" y="172"/>
                </a:lnTo>
                <a:lnTo>
                  <a:pt x="2430" y="133"/>
                </a:lnTo>
                <a:lnTo>
                  <a:pt x="2539" y="133"/>
                </a:lnTo>
                <a:lnTo>
                  <a:pt x="2539" y="172"/>
                </a:lnTo>
                <a:close/>
                <a:moveTo>
                  <a:pt x="2603" y="315"/>
                </a:moveTo>
                <a:lnTo>
                  <a:pt x="2594" y="315"/>
                </a:lnTo>
                <a:lnTo>
                  <a:pt x="2586" y="314"/>
                </a:lnTo>
                <a:lnTo>
                  <a:pt x="2579" y="312"/>
                </a:lnTo>
                <a:lnTo>
                  <a:pt x="2573" y="310"/>
                </a:lnTo>
                <a:lnTo>
                  <a:pt x="2584" y="274"/>
                </a:lnTo>
                <a:lnTo>
                  <a:pt x="2590" y="275"/>
                </a:lnTo>
                <a:lnTo>
                  <a:pt x="2596" y="276"/>
                </a:lnTo>
                <a:lnTo>
                  <a:pt x="2601" y="276"/>
                </a:lnTo>
                <a:lnTo>
                  <a:pt x="2606" y="276"/>
                </a:lnTo>
                <a:lnTo>
                  <a:pt x="2608" y="275"/>
                </a:lnTo>
                <a:lnTo>
                  <a:pt x="2610" y="274"/>
                </a:lnTo>
                <a:lnTo>
                  <a:pt x="2614" y="271"/>
                </a:lnTo>
                <a:lnTo>
                  <a:pt x="2617" y="267"/>
                </a:lnTo>
                <a:lnTo>
                  <a:pt x="2620" y="262"/>
                </a:lnTo>
                <a:lnTo>
                  <a:pt x="2623" y="254"/>
                </a:lnTo>
                <a:lnTo>
                  <a:pt x="2559" y="72"/>
                </a:lnTo>
                <a:lnTo>
                  <a:pt x="2611" y="72"/>
                </a:lnTo>
                <a:lnTo>
                  <a:pt x="2647" y="202"/>
                </a:lnTo>
                <a:lnTo>
                  <a:pt x="2686" y="72"/>
                </a:lnTo>
                <a:lnTo>
                  <a:pt x="2738" y="72"/>
                </a:lnTo>
                <a:lnTo>
                  <a:pt x="2669" y="268"/>
                </a:lnTo>
                <a:lnTo>
                  <a:pt x="2665" y="278"/>
                </a:lnTo>
                <a:lnTo>
                  <a:pt x="2663" y="283"/>
                </a:lnTo>
                <a:lnTo>
                  <a:pt x="2660" y="287"/>
                </a:lnTo>
                <a:lnTo>
                  <a:pt x="2654" y="296"/>
                </a:lnTo>
                <a:lnTo>
                  <a:pt x="2646" y="302"/>
                </a:lnTo>
                <a:lnTo>
                  <a:pt x="2642" y="306"/>
                </a:lnTo>
                <a:lnTo>
                  <a:pt x="2638" y="308"/>
                </a:lnTo>
                <a:lnTo>
                  <a:pt x="2633" y="310"/>
                </a:lnTo>
                <a:lnTo>
                  <a:pt x="2628" y="312"/>
                </a:lnTo>
                <a:lnTo>
                  <a:pt x="2622" y="314"/>
                </a:lnTo>
                <a:lnTo>
                  <a:pt x="2616" y="315"/>
                </a:lnTo>
                <a:lnTo>
                  <a:pt x="2610" y="315"/>
                </a:lnTo>
                <a:lnTo>
                  <a:pt x="2603" y="315"/>
                </a:lnTo>
                <a:close/>
                <a:moveTo>
                  <a:pt x="2812" y="249"/>
                </a:moveTo>
                <a:lnTo>
                  <a:pt x="2763" y="249"/>
                </a:lnTo>
                <a:lnTo>
                  <a:pt x="2763" y="13"/>
                </a:lnTo>
                <a:lnTo>
                  <a:pt x="2812" y="13"/>
                </a:lnTo>
                <a:lnTo>
                  <a:pt x="2812" y="249"/>
                </a:lnTo>
                <a:close/>
                <a:moveTo>
                  <a:pt x="2877" y="50"/>
                </a:moveTo>
                <a:lnTo>
                  <a:pt x="2872" y="49"/>
                </a:lnTo>
                <a:lnTo>
                  <a:pt x="2867" y="48"/>
                </a:lnTo>
                <a:lnTo>
                  <a:pt x="2863" y="45"/>
                </a:lnTo>
                <a:lnTo>
                  <a:pt x="2859" y="42"/>
                </a:lnTo>
                <a:lnTo>
                  <a:pt x="2855" y="38"/>
                </a:lnTo>
                <a:lnTo>
                  <a:pt x="2853" y="34"/>
                </a:lnTo>
                <a:lnTo>
                  <a:pt x="2851" y="30"/>
                </a:lnTo>
                <a:lnTo>
                  <a:pt x="2851" y="25"/>
                </a:lnTo>
                <a:lnTo>
                  <a:pt x="2851" y="20"/>
                </a:lnTo>
                <a:lnTo>
                  <a:pt x="2853" y="15"/>
                </a:lnTo>
                <a:lnTo>
                  <a:pt x="2855" y="11"/>
                </a:lnTo>
                <a:lnTo>
                  <a:pt x="2859" y="7"/>
                </a:lnTo>
                <a:lnTo>
                  <a:pt x="2863" y="4"/>
                </a:lnTo>
                <a:lnTo>
                  <a:pt x="2867" y="2"/>
                </a:lnTo>
                <a:lnTo>
                  <a:pt x="2872" y="0"/>
                </a:lnTo>
                <a:lnTo>
                  <a:pt x="2877" y="0"/>
                </a:lnTo>
                <a:lnTo>
                  <a:pt x="2883" y="0"/>
                </a:lnTo>
                <a:lnTo>
                  <a:pt x="2887" y="2"/>
                </a:lnTo>
                <a:lnTo>
                  <a:pt x="2892" y="4"/>
                </a:lnTo>
                <a:lnTo>
                  <a:pt x="2896" y="7"/>
                </a:lnTo>
                <a:lnTo>
                  <a:pt x="2900" y="11"/>
                </a:lnTo>
                <a:lnTo>
                  <a:pt x="2902" y="15"/>
                </a:lnTo>
                <a:lnTo>
                  <a:pt x="2903" y="20"/>
                </a:lnTo>
                <a:lnTo>
                  <a:pt x="2904" y="25"/>
                </a:lnTo>
                <a:lnTo>
                  <a:pt x="2903" y="30"/>
                </a:lnTo>
                <a:lnTo>
                  <a:pt x="2902" y="34"/>
                </a:lnTo>
                <a:lnTo>
                  <a:pt x="2900" y="38"/>
                </a:lnTo>
                <a:lnTo>
                  <a:pt x="2896" y="42"/>
                </a:lnTo>
                <a:lnTo>
                  <a:pt x="2892" y="45"/>
                </a:lnTo>
                <a:lnTo>
                  <a:pt x="2887" y="48"/>
                </a:lnTo>
                <a:lnTo>
                  <a:pt x="2883" y="49"/>
                </a:lnTo>
                <a:lnTo>
                  <a:pt x="2877" y="50"/>
                </a:lnTo>
                <a:close/>
                <a:moveTo>
                  <a:pt x="2853" y="72"/>
                </a:moveTo>
                <a:lnTo>
                  <a:pt x="2902" y="72"/>
                </a:lnTo>
                <a:lnTo>
                  <a:pt x="2902" y="249"/>
                </a:lnTo>
                <a:lnTo>
                  <a:pt x="2853" y="249"/>
                </a:lnTo>
                <a:lnTo>
                  <a:pt x="2853" y="72"/>
                </a:lnTo>
                <a:close/>
                <a:moveTo>
                  <a:pt x="3023" y="253"/>
                </a:moveTo>
                <a:lnTo>
                  <a:pt x="3010" y="252"/>
                </a:lnTo>
                <a:lnTo>
                  <a:pt x="3003" y="251"/>
                </a:lnTo>
                <a:lnTo>
                  <a:pt x="2998" y="250"/>
                </a:lnTo>
                <a:lnTo>
                  <a:pt x="2986" y="246"/>
                </a:lnTo>
                <a:lnTo>
                  <a:pt x="2980" y="244"/>
                </a:lnTo>
                <a:lnTo>
                  <a:pt x="2975" y="241"/>
                </a:lnTo>
                <a:lnTo>
                  <a:pt x="2966" y="235"/>
                </a:lnTo>
                <a:lnTo>
                  <a:pt x="2962" y="231"/>
                </a:lnTo>
                <a:lnTo>
                  <a:pt x="2958" y="227"/>
                </a:lnTo>
                <a:lnTo>
                  <a:pt x="2951" y="219"/>
                </a:lnTo>
                <a:lnTo>
                  <a:pt x="2948" y="214"/>
                </a:lnTo>
                <a:lnTo>
                  <a:pt x="2945" y="209"/>
                </a:lnTo>
                <a:lnTo>
                  <a:pt x="2940" y="198"/>
                </a:lnTo>
                <a:lnTo>
                  <a:pt x="2939" y="193"/>
                </a:lnTo>
                <a:lnTo>
                  <a:pt x="2937" y="187"/>
                </a:lnTo>
                <a:lnTo>
                  <a:pt x="2936" y="181"/>
                </a:lnTo>
                <a:lnTo>
                  <a:pt x="2935" y="175"/>
                </a:lnTo>
                <a:lnTo>
                  <a:pt x="2935" y="168"/>
                </a:lnTo>
                <a:lnTo>
                  <a:pt x="2935" y="161"/>
                </a:lnTo>
                <a:lnTo>
                  <a:pt x="2935" y="155"/>
                </a:lnTo>
                <a:lnTo>
                  <a:pt x="2935" y="148"/>
                </a:lnTo>
                <a:lnTo>
                  <a:pt x="2936" y="142"/>
                </a:lnTo>
                <a:lnTo>
                  <a:pt x="2937" y="136"/>
                </a:lnTo>
                <a:lnTo>
                  <a:pt x="2940" y="124"/>
                </a:lnTo>
                <a:lnTo>
                  <a:pt x="2943" y="119"/>
                </a:lnTo>
                <a:lnTo>
                  <a:pt x="2945" y="114"/>
                </a:lnTo>
                <a:lnTo>
                  <a:pt x="2951" y="104"/>
                </a:lnTo>
                <a:lnTo>
                  <a:pt x="2954" y="99"/>
                </a:lnTo>
                <a:lnTo>
                  <a:pt x="2958" y="95"/>
                </a:lnTo>
                <a:lnTo>
                  <a:pt x="2962" y="91"/>
                </a:lnTo>
                <a:lnTo>
                  <a:pt x="2966" y="88"/>
                </a:lnTo>
                <a:lnTo>
                  <a:pt x="2970" y="85"/>
                </a:lnTo>
                <a:lnTo>
                  <a:pt x="2975" y="82"/>
                </a:lnTo>
                <a:lnTo>
                  <a:pt x="2980" y="79"/>
                </a:lnTo>
                <a:lnTo>
                  <a:pt x="2986" y="77"/>
                </a:lnTo>
                <a:lnTo>
                  <a:pt x="2992" y="75"/>
                </a:lnTo>
                <a:lnTo>
                  <a:pt x="2998" y="73"/>
                </a:lnTo>
                <a:lnTo>
                  <a:pt x="3003" y="72"/>
                </a:lnTo>
                <a:lnTo>
                  <a:pt x="3010" y="71"/>
                </a:lnTo>
                <a:lnTo>
                  <a:pt x="3023" y="70"/>
                </a:lnTo>
                <a:lnTo>
                  <a:pt x="3035" y="71"/>
                </a:lnTo>
                <a:lnTo>
                  <a:pt x="3042" y="72"/>
                </a:lnTo>
                <a:lnTo>
                  <a:pt x="3047" y="73"/>
                </a:lnTo>
                <a:lnTo>
                  <a:pt x="3059" y="77"/>
                </a:lnTo>
                <a:lnTo>
                  <a:pt x="3064" y="79"/>
                </a:lnTo>
                <a:lnTo>
                  <a:pt x="3069" y="82"/>
                </a:lnTo>
                <a:lnTo>
                  <a:pt x="3078" y="88"/>
                </a:lnTo>
                <a:lnTo>
                  <a:pt x="3082" y="91"/>
                </a:lnTo>
                <a:lnTo>
                  <a:pt x="3086" y="95"/>
                </a:lnTo>
                <a:lnTo>
                  <a:pt x="3093" y="104"/>
                </a:lnTo>
                <a:lnTo>
                  <a:pt x="3096" y="109"/>
                </a:lnTo>
                <a:lnTo>
                  <a:pt x="3099" y="114"/>
                </a:lnTo>
                <a:lnTo>
                  <a:pt x="3104" y="124"/>
                </a:lnTo>
                <a:lnTo>
                  <a:pt x="3105" y="130"/>
                </a:lnTo>
                <a:lnTo>
                  <a:pt x="3107" y="136"/>
                </a:lnTo>
                <a:lnTo>
                  <a:pt x="3108" y="142"/>
                </a:lnTo>
                <a:lnTo>
                  <a:pt x="3109" y="148"/>
                </a:lnTo>
                <a:lnTo>
                  <a:pt x="3109" y="155"/>
                </a:lnTo>
                <a:lnTo>
                  <a:pt x="3109" y="161"/>
                </a:lnTo>
                <a:lnTo>
                  <a:pt x="3109" y="168"/>
                </a:lnTo>
                <a:lnTo>
                  <a:pt x="3109" y="175"/>
                </a:lnTo>
                <a:lnTo>
                  <a:pt x="3108" y="181"/>
                </a:lnTo>
                <a:lnTo>
                  <a:pt x="3107" y="187"/>
                </a:lnTo>
                <a:lnTo>
                  <a:pt x="3104" y="198"/>
                </a:lnTo>
                <a:lnTo>
                  <a:pt x="3101" y="204"/>
                </a:lnTo>
                <a:lnTo>
                  <a:pt x="3099" y="209"/>
                </a:lnTo>
                <a:lnTo>
                  <a:pt x="3093" y="219"/>
                </a:lnTo>
                <a:lnTo>
                  <a:pt x="3090" y="223"/>
                </a:lnTo>
                <a:lnTo>
                  <a:pt x="3086" y="227"/>
                </a:lnTo>
                <a:lnTo>
                  <a:pt x="3082" y="231"/>
                </a:lnTo>
                <a:lnTo>
                  <a:pt x="3078" y="235"/>
                </a:lnTo>
                <a:lnTo>
                  <a:pt x="3074" y="238"/>
                </a:lnTo>
                <a:lnTo>
                  <a:pt x="3069" y="241"/>
                </a:lnTo>
                <a:lnTo>
                  <a:pt x="3064" y="244"/>
                </a:lnTo>
                <a:lnTo>
                  <a:pt x="3059" y="246"/>
                </a:lnTo>
                <a:lnTo>
                  <a:pt x="3053" y="248"/>
                </a:lnTo>
                <a:lnTo>
                  <a:pt x="3047" y="250"/>
                </a:lnTo>
                <a:lnTo>
                  <a:pt x="3042" y="251"/>
                </a:lnTo>
                <a:lnTo>
                  <a:pt x="3035" y="252"/>
                </a:lnTo>
                <a:lnTo>
                  <a:pt x="3023" y="253"/>
                </a:lnTo>
                <a:close/>
                <a:moveTo>
                  <a:pt x="3023" y="215"/>
                </a:moveTo>
                <a:lnTo>
                  <a:pt x="3027" y="214"/>
                </a:lnTo>
                <a:lnTo>
                  <a:pt x="3031" y="214"/>
                </a:lnTo>
                <a:lnTo>
                  <a:pt x="3035" y="212"/>
                </a:lnTo>
                <a:lnTo>
                  <a:pt x="3039" y="211"/>
                </a:lnTo>
                <a:lnTo>
                  <a:pt x="3042" y="209"/>
                </a:lnTo>
                <a:lnTo>
                  <a:pt x="3045" y="206"/>
                </a:lnTo>
                <a:lnTo>
                  <a:pt x="3048" y="203"/>
                </a:lnTo>
                <a:lnTo>
                  <a:pt x="3050" y="199"/>
                </a:lnTo>
                <a:lnTo>
                  <a:pt x="3052" y="195"/>
                </a:lnTo>
                <a:lnTo>
                  <a:pt x="3054" y="191"/>
                </a:lnTo>
                <a:lnTo>
                  <a:pt x="3056" y="187"/>
                </a:lnTo>
                <a:lnTo>
                  <a:pt x="3057" y="182"/>
                </a:lnTo>
                <a:lnTo>
                  <a:pt x="3059" y="172"/>
                </a:lnTo>
                <a:lnTo>
                  <a:pt x="3060" y="167"/>
                </a:lnTo>
                <a:lnTo>
                  <a:pt x="3060" y="161"/>
                </a:lnTo>
                <a:lnTo>
                  <a:pt x="3059" y="150"/>
                </a:lnTo>
                <a:lnTo>
                  <a:pt x="3057" y="140"/>
                </a:lnTo>
                <a:lnTo>
                  <a:pt x="3056" y="135"/>
                </a:lnTo>
                <a:lnTo>
                  <a:pt x="3054" y="131"/>
                </a:lnTo>
                <a:lnTo>
                  <a:pt x="3050" y="123"/>
                </a:lnTo>
                <a:lnTo>
                  <a:pt x="3048" y="119"/>
                </a:lnTo>
                <a:lnTo>
                  <a:pt x="3045" y="116"/>
                </a:lnTo>
                <a:lnTo>
                  <a:pt x="3042" y="113"/>
                </a:lnTo>
                <a:lnTo>
                  <a:pt x="3039" y="111"/>
                </a:lnTo>
                <a:lnTo>
                  <a:pt x="3035" y="110"/>
                </a:lnTo>
                <a:lnTo>
                  <a:pt x="3031" y="108"/>
                </a:lnTo>
                <a:lnTo>
                  <a:pt x="3027" y="108"/>
                </a:lnTo>
                <a:lnTo>
                  <a:pt x="3023" y="107"/>
                </a:lnTo>
                <a:lnTo>
                  <a:pt x="3018" y="108"/>
                </a:lnTo>
                <a:lnTo>
                  <a:pt x="3014" y="108"/>
                </a:lnTo>
                <a:lnTo>
                  <a:pt x="3010" y="110"/>
                </a:lnTo>
                <a:lnTo>
                  <a:pt x="3006" y="111"/>
                </a:lnTo>
                <a:lnTo>
                  <a:pt x="3003" y="113"/>
                </a:lnTo>
                <a:lnTo>
                  <a:pt x="3000" y="116"/>
                </a:lnTo>
                <a:lnTo>
                  <a:pt x="2997" y="119"/>
                </a:lnTo>
                <a:lnTo>
                  <a:pt x="2995" y="123"/>
                </a:lnTo>
                <a:lnTo>
                  <a:pt x="2991" y="131"/>
                </a:lnTo>
                <a:lnTo>
                  <a:pt x="2989" y="135"/>
                </a:lnTo>
                <a:lnTo>
                  <a:pt x="2988" y="140"/>
                </a:lnTo>
                <a:lnTo>
                  <a:pt x="2987" y="145"/>
                </a:lnTo>
                <a:lnTo>
                  <a:pt x="2986" y="150"/>
                </a:lnTo>
                <a:lnTo>
                  <a:pt x="2986" y="155"/>
                </a:lnTo>
                <a:lnTo>
                  <a:pt x="2985" y="161"/>
                </a:lnTo>
                <a:lnTo>
                  <a:pt x="2986" y="172"/>
                </a:lnTo>
                <a:lnTo>
                  <a:pt x="2988" y="182"/>
                </a:lnTo>
                <a:lnTo>
                  <a:pt x="2989" y="187"/>
                </a:lnTo>
                <a:lnTo>
                  <a:pt x="2991" y="191"/>
                </a:lnTo>
                <a:lnTo>
                  <a:pt x="2993" y="195"/>
                </a:lnTo>
                <a:lnTo>
                  <a:pt x="2995" y="199"/>
                </a:lnTo>
                <a:lnTo>
                  <a:pt x="2997" y="203"/>
                </a:lnTo>
                <a:lnTo>
                  <a:pt x="3000" y="206"/>
                </a:lnTo>
                <a:lnTo>
                  <a:pt x="3003" y="209"/>
                </a:lnTo>
                <a:lnTo>
                  <a:pt x="3006" y="211"/>
                </a:lnTo>
                <a:lnTo>
                  <a:pt x="3010" y="212"/>
                </a:lnTo>
                <a:lnTo>
                  <a:pt x="3014" y="214"/>
                </a:lnTo>
                <a:lnTo>
                  <a:pt x="3018" y="214"/>
                </a:lnTo>
                <a:lnTo>
                  <a:pt x="3023" y="215"/>
                </a:lnTo>
                <a:close/>
                <a:moveTo>
                  <a:pt x="3142" y="315"/>
                </a:moveTo>
                <a:lnTo>
                  <a:pt x="3142" y="72"/>
                </a:lnTo>
                <a:lnTo>
                  <a:pt x="3191" y="72"/>
                </a:lnTo>
                <a:lnTo>
                  <a:pt x="3191" y="102"/>
                </a:lnTo>
                <a:lnTo>
                  <a:pt x="3197" y="95"/>
                </a:lnTo>
                <a:lnTo>
                  <a:pt x="3202" y="87"/>
                </a:lnTo>
                <a:lnTo>
                  <a:pt x="3206" y="84"/>
                </a:lnTo>
                <a:lnTo>
                  <a:pt x="3209" y="81"/>
                </a:lnTo>
                <a:lnTo>
                  <a:pt x="3214" y="78"/>
                </a:lnTo>
                <a:lnTo>
                  <a:pt x="3218" y="75"/>
                </a:lnTo>
                <a:lnTo>
                  <a:pt x="3224" y="73"/>
                </a:lnTo>
                <a:lnTo>
                  <a:pt x="3227" y="72"/>
                </a:lnTo>
                <a:lnTo>
                  <a:pt x="3230" y="71"/>
                </a:lnTo>
                <a:lnTo>
                  <a:pt x="3236" y="70"/>
                </a:lnTo>
                <a:lnTo>
                  <a:pt x="3243" y="70"/>
                </a:lnTo>
                <a:lnTo>
                  <a:pt x="3253" y="71"/>
                </a:lnTo>
                <a:lnTo>
                  <a:pt x="3257" y="71"/>
                </a:lnTo>
                <a:lnTo>
                  <a:pt x="3262" y="73"/>
                </a:lnTo>
                <a:lnTo>
                  <a:pt x="3266" y="74"/>
                </a:lnTo>
                <a:lnTo>
                  <a:pt x="3270" y="76"/>
                </a:lnTo>
                <a:lnTo>
                  <a:pt x="3279" y="80"/>
                </a:lnTo>
                <a:lnTo>
                  <a:pt x="3283" y="83"/>
                </a:lnTo>
                <a:lnTo>
                  <a:pt x="3286" y="86"/>
                </a:lnTo>
                <a:lnTo>
                  <a:pt x="3290" y="89"/>
                </a:lnTo>
                <a:lnTo>
                  <a:pt x="3293" y="93"/>
                </a:lnTo>
                <a:lnTo>
                  <a:pt x="3297" y="97"/>
                </a:lnTo>
                <a:lnTo>
                  <a:pt x="3299" y="101"/>
                </a:lnTo>
                <a:lnTo>
                  <a:pt x="3302" y="106"/>
                </a:lnTo>
                <a:lnTo>
                  <a:pt x="3305" y="110"/>
                </a:lnTo>
                <a:lnTo>
                  <a:pt x="3307" y="116"/>
                </a:lnTo>
                <a:lnTo>
                  <a:pt x="3309" y="121"/>
                </a:lnTo>
                <a:lnTo>
                  <a:pt x="3311" y="127"/>
                </a:lnTo>
                <a:lnTo>
                  <a:pt x="3312" y="133"/>
                </a:lnTo>
                <a:lnTo>
                  <a:pt x="3313" y="140"/>
                </a:lnTo>
                <a:lnTo>
                  <a:pt x="3314" y="146"/>
                </a:lnTo>
                <a:lnTo>
                  <a:pt x="3314" y="154"/>
                </a:lnTo>
                <a:lnTo>
                  <a:pt x="3315" y="161"/>
                </a:lnTo>
                <a:lnTo>
                  <a:pt x="3314" y="175"/>
                </a:lnTo>
                <a:lnTo>
                  <a:pt x="3312" y="188"/>
                </a:lnTo>
                <a:lnTo>
                  <a:pt x="3311" y="194"/>
                </a:lnTo>
                <a:lnTo>
                  <a:pt x="3309" y="200"/>
                </a:lnTo>
                <a:lnTo>
                  <a:pt x="3307" y="206"/>
                </a:lnTo>
                <a:lnTo>
                  <a:pt x="3305" y="211"/>
                </a:lnTo>
                <a:lnTo>
                  <a:pt x="3303" y="216"/>
                </a:lnTo>
                <a:lnTo>
                  <a:pt x="3300" y="220"/>
                </a:lnTo>
                <a:lnTo>
                  <a:pt x="3297" y="225"/>
                </a:lnTo>
                <a:lnTo>
                  <a:pt x="3294" y="229"/>
                </a:lnTo>
                <a:lnTo>
                  <a:pt x="3287" y="236"/>
                </a:lnTo>
                <a:lnTo>
                  <a:pt x="3283" y="239"/>
                </a:lnTo>
                <a:lnTo>
                  <a:pt x="3279" y="242"/>
                </a:lnTo>
                <a:lnTo>
                  <a:pt x="3271" y="246"/>
                </a:lnTo>
                <a:lnTo>
                  <a:pt x="3267" y="248"/>
                </a:lnTo>
                <a:lnTo>
                  <a:pt x="3262" y="249"/>
                </a:lnTo>
                <a:lnTo>
                  <a:pt x="3253" y="251"/>
                </a:lnTo>
                <a:lnTo>
                  <a:pt x="3243" y="252"/>
                </a:lnTo>
                <a:lnTo>
                  <a:pt x="3236" y="252"/>
                </a:lnTo>
                <a:lnTo>
                  <a:pt x="3230" y="251"/>
                </a:lnTo>
                <a:lnTo>
                  <a:pt x="3224" y="249"/>
                </a:lnTo>
                <a:lnTo>
                  <a:pt x="3219" y="247"/>
                </a:lnTo>
                <a:lnTo>
                  <a:pt x="3214" y="245"/>
                </a:lnTo>
                <a:lnTo>
                  <a:pt x="3210" y="242"/>
                </a:lnTo>
                <a:lnTo>
                  <a:pt x="3208" y="240"/>
                </a:lnTo>
                <a:lnTo>
                  <a:pt x="3206" y="239"/>
                </a:lnTo>
                <a:lnTo>
                  <a:pt x="3203" y="235"/>
                </a:lnTo>
                <a:lnTo>
                  <a:pt x="3200" y="232"/>
                </a:lnTo>
                <a:lnTo>
                  <a:pt x="3197" y="228"/>
                </a:lnTo>
                <a:lnTo>
                  <a:pt x="3193" y="221"/>
                </a:lnTo>
                <a:lnTo>
                  <a:pt x="3191" y="315"/>
                </a:lnTo>
                <a:lnTo>
                  <a:pt x="3142" y="315"/>
                </a:lnTo>
                <a:close/>
                <a:moveTo>
                  <a:pt x="3190" y="161"/>
                </a:moveTo>
                <a:lnTo>
                  <a:pt x="3191" y="172"/>
                </a:lnTo>
                <a:lnTo>
                  <a:pt x="3193" y="182"/>
                </a:lnTo>
                <a:lnTo>
                  <a:pt x="3194" y="187"/>
                </a:lnTo>
                <a:lnTo>
                  <a:pt x="3196" y="191"/>
                </a:lnTo>
                <a:lnTo>
                  <a:pt x="3198" y="195"/>
                </a:lnTo>
                <a:lnTo>
                  <a:pt x="3200" y="199"/>
                </a:lnTo>
                <a:lnTo>
                  <a:pt x="3205" y="205"/>
                </a:lnTo>
                <a:lnTo>
                  <a:pt x="3208" y="207"/>
                </a:lnTo>
                <a:lnTo>
                  <a:pt x="3212" y="209"/>
                </a:lnTo>
                <a:lnTo>
                  <a:pt x="3215" y="211"/>
                </a:lnTo>
                <a:lnTo>
                  <a:pt x="3219" y="212"/>
                </a:lnTo>
                <a:lnTo>
                  <a:pt x="3223" y="213"/>
                </a:lnTo>
                <a:lnTo>
                  <a:pt x="3227" y="213"/>
                </a:lnTo>
                <a:lnTo>
                  <a:pt x="3232" y="213"/>
                </a:lnTo>
                <a:lnTo>
                  <a:pt x="3236" y="212"/>
                </a:lnTo>
                <a:lnTo>
                  <a:pt x="3240" y="211"/>
                </a:lnTo>
                <a:lnTo>
                  <a:pt x="3243" y="209"/>
                </a:lnTo>
                <a:lnTo>
                  <a:pt x="3247" y="207"/>
                </a:lnTo>
                <a:lnTo>
                  <a:pt x="3250" y="205"/>
                </a:lnTo>
                <a:lnTo>
                  <a:pt x="3253" y="202"/>
                </a:lnTo>
                <a:lnTo>
                  <a:pt x="3255" y="198"/>
                </a:lnTo>
                <a:lnTo>
                  <a:pt x="3259" y="191"/>
                </a:lnTo>
                <a:lnTo>
                  <a:pt x="3261" y="186"/>
                </a:lnTo>
                <a:lnTo>
                  <a:pt x="3262" y="182"/>
                </a:lnTo>
                <a:lnTo>
                  <a:pt x="3263" y="177"/>
                </a:lnTo>
                <a:lnTo>
                  <a:pt x="3264" y="172"/>
                </a:lnTo>
                <a:lnTo>
                  <a:pt x="3264" y="166"/>
                </a:lnTo>
                <a:lnTo>
                  <a:pt x="3265" y="161"/>
                </a:lnTo>
                <a:lnTo>
                  <a:pt x="3264" y="150"/>
                </a:lnTo>
                <a:lnTo>
                  <a:pt x="3262" y="140"/>
                </a:lnTo>
                <a:lnTo>
                  <a:pt x="3261" y="135"/>
                </a:lnTo>
                <a:lnTo>
                  <a:pt x="3259" y="131"/>
                </a:lnTo>
                <a:lnTo>
                  <a:pt x="3257" y="127"/>
                </a:lnTo>
                <a:lnTo>
                  <a:pt x="3255" y="123"/>
                </a:lnTo>
                <a:lnTo>
                  <a:pt x="3253" y="120"/>
                </a:lnTo>
                <a:lnTo>
                  <a:pt x="3250" y="117"/>
                </a:lnTo>
                <a:lnTo>
                  <a:pt x="3247" y="115"/>
                </a:lnTo>
                <a:lnTo>
                  <a:pt x="3243" y="113"/>
                </a:lnTo>
                <a:lnTo>
                  <a:pt x="3240" y="111"/>
                </a:lnTo>
                <a:lnTo>
                  <a:pt x="3236" y="110"/>
                </a:lnTo>
                <a:lnTo>
                  <a:pt x="3232" y="109"/>
                </a:lnTo>
                <a:lnTo>
                  <a:pt x="3227" y="109"/>
                </a:lnTo>
                <a:lnTo>
                  <a:pt x="3219" y="110"/>
                </a:lnTo>
                <a:lnTo>
                  <a:pt x="3215" y="111"/>
                </a:lnTo>
                <a:lnTo>
                  <a:pt x="3212" y="113"/>
                </a:lnTo>
                <a:lnTo>
                  <a:pt x="3208" y="115"/>
                </a:lnTo>
                <a:lnTo>
                  <a:pt x="3205" y="117"/>
                </a:lnTo>
                <a:lnTo>
                  <a:pt x="3202" y="120"/>
                </a:lnTo>
                <a:lnTo>
                  <a:pt x="3200" y="123"/>
                </a:lnTo>
                <a:lnTo>
                  <a:pt x="3196" y="131"/>
                </a:lnTo>
                <a:lnTo>
                  <a:pt x="3194" y="135"/>
                </a:lnTo>
                <a:lnTo>
                  <a:pt x="3193" y="139"/>
                </a:lnTo>
                <a:lnTo>
                  <a:pt x="3192" y="144"/>
                </a:lnTo>
                <a:lnTo>
                  <a:pt x="3191" y="150"/>
                </a:lnTo>
                <a:lnTo>
                  <a:pt x="3190" y="155"/>
                </a:lnTo>
                <a:lnTo>
                  <a:pt x="3190" y="161"/>
                </a:lnTo>
                <a:close/>
                <a:moveTo>
                  <a:pt x="3373" y="50"/>
                </a:moveTo>
                <a:lnTo>
                  <a:pt x="3368" y="49"/>
                </a:lnTo>
                <a:lnTo>
                  <a:pt x="3363" y="48"/>
                </a:lnTo>
                <a:lnTo>
                  <a:pt x="3358" y="45"/>
                </a:lnTo>
                <a:lnTo>
                  <a:pt x="3354" y="42"/>
                </a:lnTo>
                <a:lnTo>
                  <a:pt x="3351" y="38"/>
                </a:lnTo>
                <a:lnTo>
                  <a:pt x="3348" y="34"/>
                </a:lnTo>
                <a:lnTo>
                  <a:pt x="3347" y="30"/>
                </a:lnTo>
                <a:lnTo>
                  <a:pt x="3346" y="25"/>
                </a:lnTo>
                <a:lnTo>
                  <a:pt x="3347" y="20"/>
                </a:lnTo>
                <a:lnTo>
                  <a:pt x="3348" y="15"/>
                </a:lnTo>
                <a:lnTo>
                  <a:pt x="3351" y="11"/>
                </a:lnTo>
                <a:lnTo>
                  <a:pt x="3354" y="7"/>
                </a:lnTo>
                <a:lnTo>
                  <a:pt x="3358" y="4"/>
                </a:lnTo>
                <a:lnTo>
                  <a:pt x="3363" y="2"/>
                </a:lnTo>
                <a:lnTo>
                  <a:pt x="3368" y="0"/>
                </a:lnTo>
                <a:lnTo>
                  <a:pt x="3373" y="0"/>
                </a:lnTo>
                <a:lnTo>
                  <a:pt x="3378" y="0"/>
                </a:lnTo>
                <a:lnTo>
                  <a:pt x="3383" y="2"/>
                </a:lnTo>
                <a:lnTo>
                  <a:pt x="3387" y="4"/>
                </a:lnTo>
                <a:lnTo>
                  <a:pt x="3392" y="7"/>
                </a:lnTo>
                <a:lnTo>
                  <a:pt x="3395" y="11"/>
                </a:lnTo>
                <a:lnTo>
                  <a:pt x="3397" y="15"/>
                </a:lnTo>
                <a:lnTo>
                  <a:pt x="3399" y="20"/>
                </a:lnTo>
                <a:lnTo>
                  <a:pt x="3399" y="25"/>
                </a:lnTo>
                <a:lnTo>
                  <a:pt x="3399" y="30"/>
                </a:lnTo>
                <a:lnTo>
                  <a:pt x="3397" y="34"/>
                </a:lnTo>
                <a:lnTo>
                  <a:pt x="3395" y="38"/>
                </a:lnTo>
                <a:lnTo>
                  <a:pt x="3392" y="42"/>
                </a:lnTo>
                <a:lnTo>
                  <a:pt x="3387" y="45"/>
                </a:lnTo>
                <a:lnTo>
                  <a:pt x="3383" y="48"/>
                </a:lnTo>
                <a:lnTo>
                  <a:pt x="3378" y="49"/>
                </a:lnTo>
                <a:lnTo>
                  <a:pt x="3373" y="50"/>
                </a:lnTo>
                <a:close/>
                <a:moveTo>
                  <a:pt x="3348" y="72"/>
                </a:moveTo>
                <a:lnTo>
                  <a:pt x="3397" y="72"/>
                </a:lnTo>
                <a:lnTo>
                  <a:pt x="3397" y="249"/>
                </a:lnTo>
                <a:lnTo>
                  <a:pt x="3348" y="249"/>
                </a:lnTo>
                <a:lnTo>
                  <a:pt x="3348" y="72"/>
                </a:lnTo>
                <a:close/>
                <a:moveTo>
                  <a:pt x="3585" y="123"/>
                </a:moveTo>
                <a:lnTo>
                  <a:pt x="3540" y="126"/>
                </a:lnTo>
                <a:lnTo>
                  <a:pt x="3539" y="121"/>
                </a:lnTo>
                <a:lnTo>
                  <a:pt x="3537" y="118"/>
                </a:lnTo>
                <a:lnTo>
                  <a:pt x="3534" y="114"/>
                </a:lnTo>
                <a:lnTo>
                  <a:pt x="3531" y="111"/>
                </a:lnTo>
                <a:lnTo>
                  <a:pt x="3527" y="108"/>
                </a:lnTo>
                <a:lnTo>
                  <a:pt x="3522" y="106"/>
                </a:lnTo>
                <a:lnTo>
                  <a:pt x="3516" y="105"/>
                </a:lnTo>
                <a:lnTo>
                  <a:pt x="3510" y="105"/>
                </a:lnTo>
                <a:lnTo>
                  <a:pt x="3505" y="105"/>
                </a:lnTo>
                <a:lnTo>
                  <a:pt x="3500" y="106"/>
                </a:lnTo>
                <a:lnTo>
                  <a:pt x="3495" y="108"/>
                </a:lnTo>
                <a:lnTo>
                  <a:pt x="3491" y="110"/>
                </a:lnTo>
                <a:lnTo>
                  <a:pt x="3488" y="112"/>
                </a:lnTo>
                <a:lnTo>
                  <a:pt x="3485" y="115"/>
                </a:lnTo>
                <a:lnTo>
                  <a:pt x="3484" y="119"/>
                </a:lnTo>
                <a:lnTo>
                  <a:pt x="3483" y="122"/>
                </a:lnTo>
                <a:lnTo>
                  <a:pt x="3484" y="125"/>
                </a:lnTo>
                <a:lnTo>
                  <a:pt x="3485" y="128"/>
                </a:lnTo>
                <a:lnTo>
                  <a:pt x="3486" y="131"/>
                </a:lnTo>
                <a:lnTo>
                  <a:pt x="3488" y="133"/>
                </a:lnTo>
                <a:lnTo>
                  <a:pt x="3491" y="135"/>
                </a:lnTo>
                <a:lnTo>
                  <a:pt x="3495" y="137"/>
                </a:lnTo>
                <a:lnTo>
                  <a:pt x="3500" y="139"/>
                </a:lnTo>
                <a:lnTo>
                  <a:pt x="3506" y="140"/>
                </a:lnTo>
                <a:lnTo>
                  <a:pt x="3538" y="146"/>
                </a:lnTo>
                <a:lnTo>
                  <a:pt x="3544" y="148"/>
                </a:lnTo>
                <a:lnTo>
                  <a:pt x="3550" y="150"/>
                </a:lnTo>
                <a:lnTo>
                  <a:pt x="3555" y="151"/>
                </a:lnTo>
                <a:lnTo>
                  <a:pt x="3560" y="153"/>
                </a:lnTo>
                <a:lnTo>
                  <a:pt x="3569" y="158"/>
                </a:lnTo>
                <a:lnTo>
                  <a:pt x="3576" y="164"/>
                </a:lnTo>
                <a:lnTo>
                  <a:pt x="3579" y="167"/>
                </a:lnTo>
                <a:lnTo>
                  <a:pt x="3582" y="170"/>
                </a:lnTo>
                <a:lnTo>
                  <a:pt x="3584" y="174"/>
                </a:lnTo>
                <a:lnTo>
                  <a:pt x="3586" y="177"/>
                </a:lnTo>
                <a:lnTo>
                  <a:pt x="3588" y="185"/>
                </a:lnTo>
                <a:lnTo>
                  <a:pt x="3589" y="190"/>
                </a:lnTo>
                <a:lnTo>
                  <a:pt x="3589" y="194"/>
                </a:lnTo>
                <a:lnTo>
                  <a:pt x="3589" y="199"/>
                </a:lnTo>
                <a:lnTo>
                  <a:pt x="3588" y="203"/>
                </a:lnTo>
                <a:lnTo>
                  <a:pt x="3587" y="207"/>
                </a:lnTo>
                <a:lnTo>
                  <a:pt x="3586" y="211"/>
                </a:lnTo>
                <a:lnTo>
                  <a:pt x="3585" y="214"/>
                </a:lnTo>
                <a:lnTo>
                  <a:pt x="3583" y="218"/>
                </a:lnTo>
                <a:lnTo>
                  <a:pt x="3581" y="221"/>
                </a:lnTo>
                <a:lnTo>
                  <a:pt x="3579" y="225"/>
                </a:lnTo>
                <a:lnTo>
                  <a:pt x="3573" y="231"/>
                </a:lnTo>
                <a:lnTo>
                  <a:pt x="3567" y="236"/>
                </a:lnTo>
                <a:lnTo>
                  <a:pt x="3559" y="241"/>
                </a:lnTo>
                <a:lnTo>
                  <a:pt x="3551" y="245"/>
                </a:lnTo>
                <a:lnTo>
                  <a:pt x="3542" y="248"/>
                </a:lnTo>
                <a:lnTo>
                  <a:pt x="3532" y="251"/>
                </a:lnTo>
                <a:lnTo>
                  <a:pt x="3521" y="252"/>
                </a:lnTo>
                <a:lnTo>
                  <a:pt x="3510" y="253"/>
                </a:lnTo>
                <a:lnTo>
                  <a:pt x="3502" y="252"/>
                </a:lnTo>
                <a:lnTo>
                  <a:pt x="3494" y="252"/>
                </a:lnTo>
                <a:lnTo>
                  <a:pt x="3486" y="250"/>
                </a:lnTo>
                <a:lnTo>
                  <a:pt x="3479" y="249"/>
                </a:lnTo>
                <a:lnTo>
                  <a:pt x="3472" y="247"/>
                </a:lnTo>
                <a:lnTo>
                  <a:pt x="3466" y="244"/>
                </a:lnTo>
                <a:lnTo>
                  <a:pt x="3460" y="241"/>
                </a:lnTo>
                <a:lnTo>
                  <a:pt x="3454" y="238"/>
                </a:lnTo>
                <a:lnTo>
                  <a:pt x="3449" y="234"/>
                </a:lnTo>
                <a:lnTo>
                  <a:pt x="3445" y="230"/>
                </a:lnTo>
                <a:lnTo>
                  <a:pt x="3441" y="225"/>
                </a:lnTo>
                <a:lnTo>
                  <a:pt x="3437" y="221"/>
                </a:lnTo>
                <a:lnTo>
                  <a:pt x="3434" y="215"/>
                </a:lnTo>
                <a:lnTo>
                  <a:pt x="3432" y="210"/>
                </a:lnTo>
                <a:lnTo>
                  <a:pt x="3430" y="204"/>
                </a:lnTo>
                <a:lnTo>
                  <a:pt x="3429" y="198"/>
                </a:lnTo>
                <a:lnTo>
                  <a:pt x="3478" y="195"/>
                </a:lnTo>
                <a:lnTo>
                  <a:pt x="3480" y="200"/>
                </a:lnTo>
                <a:lnTo>
                  <a:pt x="3482" y="205"/>
                </a:lnTo>
                <a:lnTo>
                  <a:pt x="3485" y="209"/>
                </a:lnTo>
                <a:lnTo>
                  <a:pt x="3489" y="212"/>
                </a:lnTo>
                <a:lnTo>
                  <a:pt x="3493" y="214"/>
                </a:lnTo>
                <a:lnTo>
                  <a:pt x="3498" y="216"/>
                </a:lnTo>
                <a:lnTo>
                  <a:pt x="3504" y="217"/>
                </a:lnTo>
                <a:lnTo>
                  <a:pt x="3510" y="217"/>
                </a:lnTo>
                <a:lnTo>
                  <a:pt x="3516" y="217"/>
                </a:lnTo>
                <a:lnTo>
                  <a:pt x="3522" y="216"/>
                </a:lnTo>
                <a:lnTo>
                  <a:pt x="3527" y="214"/>
                </a:lnTo>
                <a:lnTo>
                  <a:pt x="3529" y="213"/>
                </a:lnTo>
                <a:lnTo>
                  <a:pt x="3531" y="212"/>
                </a:lnTo>
                <a:lnTo>
                  <a:pt x="3535" y="209"/>
                </a:lnTo>
                <a:lnTo>
                  <a:pt x="3537" y="206"/>
                </a:lnTo>
                <a:lnTo>
                  <a:pt x="3538" y="205"/>
                </a:lnTo>
                <a:lnTo>
                  <a:pt x="3539" y="203"/>
                </a:lnTo>
                <a:lnTo>
                  <a:pt x="3539" y="199"/>
                </a:lnTo>
                <a:lnTo>
                  <a:pt x="3539" y="196"/>
                </a:lnTo>
                <a:lnTo>
                  <a:pt x="3538" y="193"/>
                </a:lnTo>
                <a:lnTo>
                  <a:pt x="3536" y="191"/>
                </a:lnTo>
                <a:lnTo>
                  <a:pt x="3533" y="188"/>
                </a:lnTo>
                <a:lnTo>
                  <a:pt x="3530" y="186"/>
                </a:lnTo>
                <a:lnTo>
                  <a:pt x="3526" y="184"/>
                </a:lnTo>
                <a:lnTo>
                  <a:pt x="3522" y="183"/>
                </a:lnTo>
                <a:lnTo>
                  <a:pt x="3516" y="182"/>
                </a:lnTo>
                <a:lnTo>
                  <a:pt x="3486" y="176"/>
                </a:lnTo>
                <a:lnTo>
                  <a:pt x="3480" y="174"/>
                </a:lnTo>
                <a:lnTo>
                  <a:pt x="3474" y="173"/>
                </a:lnTo>
                <a:lnTo>
                  <a:pt x="3463" y="169"/>
                </a:lnTo>
                <a:lnTo>
                  <a:pt x="3459" y="166"/>
                </a:lnTo>
                <a:lnTo>
                  <a:pt x="3455" y="164"/>
                </a:lnTo>
                <a:lnTo>
                  <a:pt x="3451" y="161"/>
                </a:lnTo>
                <a:lnTo>
                  <a:pt x="3447" y="158"/>
                </a:lnTo>
                <a:lnTo>
                  <a:pt x="3444" y="155"/>
                </a:lnTo>
                <a:lnTo>
                  <a:pt x="3442" y="151"/>
                </a:lnTo>
                <a:lnTo>
                  <a:pt x="3440" y="147"/>
                </a:lnTo>
                <a:lnTo>
                  <a:pt x="3437" y="143"/>
                </a:lnTo>
                <a:lnTo>
                  <a:pt x="3435" y="139"/>
                </a:lnTo>
                <a:lnTo>
                  <a:pt x="3434" y="135"/>
                </a:lnTo>
                <a:lnTo>
                  <a:pt x="3434" y="130"/>
                </a:lnTo>
                <a:lnTo>
                  <a:pt x="3434" y="125"/>
                </a:lnTo>
                <a:lnTo>
                  <a:pt x="3434" y="119"/>
                </a:lnTo>
                <a:lnTo>
                  <a:pt x="3435" y="113"/>
                </a:lnTo>
                <a:lnTo>
                  <a:pt x="3437" y="107"/>
                </a:lnTo>
                <a:lnTo>
                  <a:pt x="3440" y="102"/>
                </a:lnTo>
                <a:lnTo>
                  <a:pt x="3443" y="97"/>
                </a:lnTo>
                <a:lnTo>
                  <a:pt x="3446" y="93"/>
                </a:lnTo>
                <a:lnTo>
                  <a:pt x="3450" y="89"/>
                </a:lnTo>
                <a:lnTo>
                  <a:pt x="3455" y="85"/>
                </a:lnTo>
                <a:lnTo>
                  <a:pt x="3460" y="81"/>
                </a:lnTo>
                <a:lnTo>
                  <a:pt x="3466" y="78"/>
                </a:lnTo>
                <a:lnTo>
                  <a:pt x="3472" y="76"/>
                </a:lnTo>
                <a:lnTo>
                  <a:pt x="3479" y="74"/>
                </a:lnTo>
                <a:lnTo>
                  <a:pt x="3482" y="73"/>
                </a:lnTo>
                <a:lnTo>
                  <a:pt x="3486" y="72"/>
                </a:lnTo>
                <a:lnTo>
                  <a:pt x="3493" y="71"/>
                </a:lnTo>
                <a:lnTo>
                  <a:pt x="3501" y="70"/>
                </a:lnTo>
                <a:lnTo>
                  <a:pt x="3510" y="70"/>
                </a:lnTo>
                <a:lnTo>
                  <a:pt x="3518" y="70"/>
                </a:lnTo>
                <a:lnTo>
                  <a:pt x="3525" y="71"/>
                </a:lnTo>
                <a:lnTo>
                  <a:pt x="3533" y="72"/>
                </a:lnTo>
                <a:lnTo>
                  <a:pt x="3540" y="74"/>
                </a:lnTo>
                <a:lnTo>
                  <a:pt x="3546" y="76"/>
                </a:lnTo>
                <a:lnTo>
                  <a:pt x="3552" y="78"/>
                </a:lnTo>
                <a:lnTo>
                  <a:pt x="3557" y="81"/>
                </a:lnTo>
                <a:lnTo>
                  <a:pt x="3562" y="84"/>
                </a:lnTo>
                <a:lnTo>
                  <a:pt x="3567" y="88"/>
                </a:lnTo>
                <a:lnTo>
                  <a:pt x="3571" y="92"/>
                </a:lnTo>
                <a:lnTo>
                  <a:pt x="3575" y="96"/>
                </a:lnTo>
                <a:lnTo>
                  <a:pt x="3578" y="101"/>
                </a:lnTo>
                <a:lnTo>
                  <a:pt x="3580" y="106"/>
                </a:lnTo>
                <a:lnTo>
                  <a:pt x="3582" y="111"/>
                </a:lnTo>
                <a:lnTo>
                  <a:pt x="3584" y="117"/>
                </a:lnTo>
                <a:lnTo>
                  <a:pt x="3585" y="123"/>
                </a:lnTo>
                <a:close/>
                <a:moveTo>
                  <a:pt x="3714" y="72"/>
                </a:moveTo>
                <a:lnTo>
                  <a:pt x="3714" y="109"/>
                </a:lnTo>
                <a:lnTo>
                  <a:pt x="3680" y="109"/>
                </a:lnTo>
                <a:lnTo>
                  <a:pt x="3680" y="195"/>
                </a:lnTo>
                <a:lnTo>
                  <a:pt x="3681" y="199"/>
                </a:lnTo>
                <a:lnTo>
                  <a:pt x="3682" y="203"/>
                </a:lnTo>
                <a:lnTo>
                  <a:pt x="3682" y="205"/>
                </a:lnTo>
                <a:lnTo>
                  <a:pt x="3683" y="206"/>
                </a:lnTo>
                <a:lnTo>
                  <a:pt x="3685" y="208"/>
                </a:lnTo>
                <a:lnTo>
                  <a:pt x="3687" y="210"/>
                </a:lnTo>
                <a:lnTo>
                  <a:pt x="3690" y="211"/>
                </a:lnTo>
                <a:lnTo>
                  <a:pt x="3693" y="212"/>
                </a:lnTo>
                <a:lnTo>
                  <a:pt x="3697" y="212"/>
                </a:lnTo>
                <a:lnTo>
                  <a:pt x="3704" y="211"/>
                </a:lnTo>
                <a:lnTo>
                  <a:pt x="3709" y="210"/>
                </a:lnTo>
                <a:lnTo>
                  <a:pt x="3717" y="247"/>
                </a:lnTo>
                <a:lnTo>
                  <a:pt x="3707" y="250"/>
                </a:lnTo>
                <a:lnTo>
                  <a:pt x="3699" y="251"/>
                </a:lnTo>
                <a:lnTo>
                  <a:pt x="3690" y="252"/>
                </a:lnTo>
                <a:lnTo>
                  <a:pt x="3684" y="252"/>
                </a:lnTo>
                <a:lnTo>
                  <a:pt x="3678" y="251"/>
                </a:lnTo>
                <a:lnTo>
                  <a:pt x="3672" y="250"/>
                </a:lnTo>
                <a:lnTo>
                  <a:pt x="3666" y="249"/>
                </a:lnTo>
                <a:lnTo>
                  <a:pt x="3661" y="248"/>
                </a:lnTo>
                <a:lnTo>
                  <a:pt x="3656" y="245"/>
                </a:lnTo>
                <a:lnTo>
                  <a:pt x="3652" y="243"/>
                </a:lnTo>
                <a:lnTo>
                  <a:pt x="3647" y="240"/>
                </a:lnTo>
                <a:lnTo>
                  <a:pt x="3644" y="237"/>
                </a:lnTo>
                <a:lnTo>
                  <a:pt x="3640" y="233"/>
                </a:lnTo>
                <a:lnTo>
                  <a:pt x="3638" y="229"/>
                </a:lnTo>
                <a:lnTo>
                  <a:pt x="3635" y="224"/>
                </a:lnTo>
                <a:lnTo>
                  <a:pt x="3634" y="219"/>
                </a:lnTo>
                <a:lnTo>
                  <a:pt x="3632" y="213"/>
                </a:lnTo>
                <a:lnTo>
                  <a:pt x="3632" y="208"/>
                </a:lnTo>
                <a:lnTo>
                  <a:pt x="3631" y="201"/>
                </a:lnTo>
                <a:lnTo>
                  <a:pt x="3631" y="109"/>
                </a:lnTo>
                <a:lnTo>
                  <a:pt x="3607" y="109"/>
                </a:lnTo>
                <a:lnTo>
                  <a:pt x="3607" y="72"/>
                </a:lnTo>
                <a:lnTo>
                  <a:pt x="3631" y="72"/>
                </a:lnTo>
                <a:lnTo>
                  <a:pt x="3631" y="30"/>
                </a:lnTo>
                <a:lnTo>
                  <a:pt x="3680" y="30"/>
                </a:lnTo>
                <a:lnTo>
                  <a:pt x="3680" y="72"/>
                </a:lnTo>
                <a:lnTo>
                  <a:pt x="3714" y="72"/>
                </a:lnTo>
                <a:close/>
                <a:moveTo>
                  <a:pt x="3821" y="253"/>
                </a:moveTo>
                <a:lnTo>
                  <a:pt x="3808" y="252"/>
                </a:lnTo>
                <a:lnTo>
                  <a:pt x="3801" y="251"/>
                </a:lnTo>
                <a:lnTo>
                  <a:pt x="3796" y="250"/>
                </a:lnTo>
                <a:lnTo>
                  <a:pt x="3784" y="246"/>
                </a:lnTo>
                <a:lnTo>
                  <a:pt x="3779" y="244"/>
                </a:lnTo>
                <a:lnTo>
                  <a:pt x="3774" y="241"/>
                </a:lnTo>
                <a:lnTo>
                  <a:pt x="3765" y="235"/>
                </a:lnTo>
                <a:lnTo>
                  <a:pt x="3761" y="231"/>
                </a:lnTo>
                <a:lnTo>
                  <a:pt x="3757" y="227"/>
                </a:lnTo>
                <a:lnTo>
                  <a:pt x="3750" y="219"/>
                </a:lnTo>
                <a:lnTo>
                  <a:pt x="3747" y="214"/>
                </a:lnTo>
                <a:lnTo>
                  <a:pt x="3744" y="209"/>
                </a:lnTo>
                <a:lnTo>
                  <a:pt x="3740" y="198"/>
                </a:lnTo>
                <a:lnTo>
                  <a:pt x="3738" y="193"/>
                </a:lnTo>
                <a:lnTo>
                  <a:pt x="3736" y="187"/>
                </a:lnTo>
                <a:lnTo>
                  <a:pt x="3735" y="181"/>
                </a:lnTo>
                <a:lnTo>
                  <a:pt x="3734" y="175"/>
                </a:lnTo>
                <a:lnTo>
                  <a:pt x="3734" y="168"/>
                </a:lnTo>
                <a:lnTo>
                  <a:pt x="3734" y="161"/>
                </a:lnTo>
                <a:lnTo>
                  <a:pt x="3734" y="155"/>
                </a:lnTo>
                <a:lnTo>
                  <a:pt x="3734" y="148"/>
                </a:lnTo>
                <a:lnTo>
                  <a:pt x="3735" y="142"/>
                </a:lnTo>
                <a:lnTo>
                  <a:pt x="3736" y="136"/>
                </a:lnTo>
                <a:lnTo>
                  <a:pt x="3740" y="124"/>
                </a:lnTo>
                <a:lnTo>
                  <a:pt x="3742" y="119"/>
                </a:lnTo>
                <a:lnTo>
                  <a:pt x="3744" y="114"/>
                </a:lnTo>
                <a:lnTo>
                  <a:pt x="3750" y="104"/>
                </a:lnTo>
                <a:lnTo>
                  <a:pt x="3753" y="99"/>
                </a:lnTo>
                <a:lnTo>
                  <a:pt x="3757" y="95"/>
                </a:lnTo>
                <a:lnTo>
                  <a:pt x="3761" y="91"/>
                </a:lnTo>
                <a:lnTo>
                  <a:pt x="3765" y="88"/>
                </a:lnTo>
                <a:lnTo>
                  <a:pt x="3770" y="85"/>
                </a:lnTo>
                <a:lnTo>
                  <a:pt x="3774" y="82"/>
                </a:lnTo>
                <a:lnTo>
                  <a:pt x="3779" y="79"/>
                </a:lnTo>
                <a:lnTo>
                  <a:pt x="3784" y="77"/>
                </a:lnTo>
                <a:lnTo>
                  <a:pt x="3790" y="75"/>
                </a:lnTo>
                <a:lnTo>
                  <a:pt x="3796" y="73"/>
                </a:lnTo>
                <a:lnTo>
                  <a:pt x="3801" y="72"/>
                </a:lnTo>
                <a:lnTo>
                  <a:pt x="3808" y="71"/>
                </a:lnTo>
                <a:lnTo>
                  <a:pt x="3821" y="70"/>
                </a:lnTo>
                <a:lnTo>
                  <a:pt x="3834" y="71"/>
                </a:lnTo>
                <a:lnTo>
                  <a:pt x="3840" y="72"/>
                </a:lnTo>
                <a:lnTo>
                  <a:pt x="3846" y="73"/>
                </a:lnTo>
                <a:lnTo>
                  <a:pt x="3857" y="77"/>
                </a:lnTo>
                <a:lnTo>
                  <a:pt x="3862" y="79"/>
                </a:lnTo>
                <a:lnTo>
                  <a:pt x="3867" y="82"/>
                </a:lnTo>
                <a:lnTo>
                  <a:pt x="3876" y="88"/>
                </a:lnTo>
                <a:lnTo>
                  <a:pt x="3880" y="91"/>
                </a:lnTo>
                <a:lnTo>
                  <a:pt x="3884" y="95"/>
                </a:lnTo>
                <a:lnTo>
                  <a:pt x="3891" y="104"/>
                </a:lnTo>
                <a:lnTo>
                  <a:pt x="3894" y="109"/>
                </a:lnTo>
                <a:lnTo>
                  <a:pt x="3897" y="114"/>
                </a:lnTo>
                <a:lnTo>
                  <a:pt x="3903" y="124"/>
                </a:lnTo>
                <a:lnTo>
                  <a:pt x="3904" y="130"/>
                </a:lnTo>
                <a:lnTo>
                  <a:pt x="3906" y="136"/>
                </a:lnTo>
                <a:lnTo>
                  <a:pt x="3907" y="142"/>
                </a:lnTo>
                <a:lnTo>
                  <a:pt x="3908" y="148"/>
                </a:lnTo>
                <a:lnTo>
                  <a:pt x="3908" y="155"/>
                </a:lnTo>
                <a:lnTo>
                  <a:pt x="3909" y="161"/>
                </a:lnTo>
                <a:lnTo>
                  <a:pt x="3908" y="168"/>
                </a:lnTo>
                <a:lnTo>
                  <a:pt x="3908" y="175"/>
                </a:lnTo>
                <a:lnTo>
                  <a:pt x="3907" y="181"/>
                </a:lnTo>
                <a:lnTo>
                  <a:pt x="3906" y="187"/>
                </a:lnTo>
                <a:lnTo>
                  <a:pt x="3903" y="198"/>
                </a:lnTo>
                <a:lnTo>
                  <a:pt x="3900" y="204"/>
                </a:lnTo>
                <a:lnTo>
                  <a:pt x="3897" y="209"/>
                </a:lnTo>
                <a:lnTo>
                  <a:pt x="3891" y="219"/>
                </a:lnTo>
                <a:lnTo>
                  <a:pt x="3888" y="223"/>
                </a:lnTo>
                <a:lnTo>
                  <a:pt x="3884" y="227"/>
                </a:lnTo>
                <a:lnTo>
                  <a:pt x="3880" y="231"/>
                </a:lnTo>
                <a:lnTo>
                  <a:pt x="3876" y="235"/>
                </a:lnTo>
                <a:lnTo>
                  <a:pt x="3872" y="238"/>
                </a:lnTo>
                <a:lnTo>
                  <a:pt x="3867" y="241"/>
                </a:lnTo>
                <a:lnTo>
                  <a:pt x="3862" y="244"/>
                </a:lnTo>
                <a:lnTo>
                  <a:pt x="3857" y="246"/>
                </a:lnTo>
                <a:lnTo>
                  <a:pt x="3851" y="248"/>
                </a:lnTo>
                <a:lnTo>
                  <a:pt x="3846" y="250"/>
                </a:lnTo>
                <a:lnTo>
                  <a:pt x="3840" y="251"/>
                </a:lnTo>
                <a:lnTo>
                  <a:pt x="3834" y="252"/>
                </a:lnTo>
                <a:lnTo>
                  <a:pt x="3821" y="253"/>
                </a:lnTo>
                <a:close/>
                <a:moveTo>
                  <a:pt x="3821" y="215"/>
                </a:moveTo>
                <a:lnTo>
                  <a:pt x="3825" y="214"/>
                </a:lnTo>
                <a:lnTo>
                  <a:pt x="3829" y="214"/>
                </a:lnTo>
                <a:lnTo>
                  <a:pt x="3833" y="212"/>
                </a:lnTo>
                <a:lnTo>
                  <a:pt x="3837" y="211"/>
                </a:lnTo>
                <a:lnTo>
                  <a:pt x="3840" y="209"/>
                </a:lnTo>
                <a:lnTo>
                  <a:pt x="3843" y="206"/>
                </a:lnTo>
                <a:lnTo>
                  <a:pt x="3846" y="203"/>
                </a:lnTo>
                <a:lnTo>
                  <a:pt x="3848" y="199"/>
                </a:lnTo>
                <a:lnTo>
                  <a:pt x="3851" y="195"/>
                </a:lnTo>
                <a:lnTo>
                  <a:pt x="3852" y="191"/>
                </a:lnTo>
                <a:lnTo>
                  <a:pt x="3854" y="187"/>
                </a:lnTo>
                <a:lnTo>
                  <a:pt x="3855" y="182"/>
                </a:lnTo>
                <a:lnTo>
                  <a:pt x="3857" y="172"/>
                </a:lnTo>
                <a:lnTo>
                  <a:pt x="3858" y="167"/>
                </a:lnTo>
                <a:lnTo>
                  <a:pt x="3858" y="161"/>
                </a:lnTo>
                <a:lnTo>
                  <a:pt x="3857" y="150"/>
                </a:lnTo>
                <a:lnTo>
                  <a:pt x="3855" y="140"/>
                </a:lnTo>
                <a:lnTo>
                  <a:pt x="3854" y="135"/>
                </a:lnTo>
                <a:lnTo>
                  <a:pt x="3852" y="131"/>
                </a:lnTo>
                <a:lnTo>
                  <a:pt x="3848" y="123"/>
                </a:lnTo>
                <a:lnTo>
                  <a:pt x="3846" y="119"/>
                </a:lnTo>
                <a:lnTo>
                  <a:pt x="3843" y="116"/>
                </a:lnTo>
                <a:lnTo>
                  <a:pt x="3840" y="113"/>
                </a:lnTo>
                <a:lnTo>
                  <a:pt x="3837" y="111"/>
                </a:lnTo>
                <a:lnTo>
                  <a:pt x="3833" y="110"/>
                </a:lnTo>
                <a:lnTo>
                  <a:pt x="3829" y="108"/>
                </a:lnTo>
                <a:lnTo>
                  <a:pt x="3825" y="108"/>
                </a:lnTo>
                <a:lnTo>
                  <a:pt x="3821" y="107"/>
                </a:lnTo>
                <a:lnTo>
                  <a:pt x="3816" y="108"/>
                </a:lnTo>
                <a:lnTo>
                  <a:pt x="3812" y="108"/>
                </a:lnTo>
                <a:lnTo>
                  <a:pt x="3808" y="110"/>
                </a:lnTo>
                <a:lnTo>
                  <a:pt x="3805" y="111"/>
                </a:lnTo>
                <a:lnTo>
                  <a:pt x="3801" y="113"/>
                </a:lnTo>
                <a:lnTo>
                  <a:pt x="3798" y="116"/>
                </a:lnTo>
                <a:lnTo>
                  <a:pt x="3795" y="119"/>
                </a:lnTo>
                <a:lnTo>
                  <a:pt x="3793" y="123"/>
                </a:lnTo>
                <a:lnTo>
                  <a:pt x="3789" y="131"/>
                </a:lnTo>
                <a:lnTo>
                  <a:pt x="3787" y="135"/>
                </a:lnTo>
                <a:lnTo>
                  <a:pt x="3786" y="140"/>
                </a:lnTo>
                <a:lnTo>
                  <a:pt x="3785" y="145"/>
                </a:lnTo>
                <a:lnTo>
                  <a:pt x="3784" y="150"/>
                </a:lnTo>
                <a:lnTo>
                  <a:pt x="3784" y="155"/>
                </a:lnTo>
                <a:lnTo>
                  <a:pt x="3783" y="161"/>
                </a:lnTo>
                <a:lnTo>
                  <a:pt x="3784" y="172"/>
                </a:lnTo>
                <a:lnTo>
                  <a:pt x="3786" y="182"/>
                </a:lnTo>
                <a:lnTo>
                  <a:pt x="3787" y="187"/>
                </a:lnTo>
                <a:lnTo>
                  <a:pt x="3789" y="191"/>
                </a:lnTo>
                <a:lnTo>
                  <a:pt x="3791" y="195"/>
                </a:lnTo>
                <a:lnTo>
                  <a:pt x="3793" y="199"/>
                </a:lnTo>
                <a:lnTo>
                  <a:pt x="3795" y="203"/>
                </a:lnTo>
                <a:lnTo>
                  <a:pt x="3798" y="206"/>
                </a:lnTo>
                <a:lnTo>
                  <a:pt x="3801" y="209"/>
                </a:lnTo>
                <a:lnTo>
                  <a:pt x="3805" y="211"/>
                </a:lnTo>
                <a:lnTo>
                  <a:pt x="3808" y="212"/>
                </a:lnTo>
                <a:lnTo>
                  <a:pt x="3812" y="214"/>
                </a:lnTo>
                <a:lnTo>
                  <a:pt x="3816" y="214"/>
                </a:lnTo>
                <a:lnTo>
                  <a:pt x="3821" y="215"/>
                </a:lnTo>
                <a:close/>
                <a:moveTo>
                  <a:pt x="1623" y="930"/>
                </a:moveTo>
                <a:lnTo>
                  <a:pt x="1569" y="930"/>
                </a:lnTo>
                <a:lnTo>
                  <a:pt x="1651" y="694"/>
                </a:lnTo>
                <a:lnTo>
                  <a:pt x="1715" y="694"/>
                </a:lnTo>
                <a:lnTo>
                  <a:pt x="1797" y="930"/>
                </a:lnTo>
                <a:lnTo>
                  <a:pt x="1743" y="930"/>
                </a:lnTo>
                <a:lnTo>
                  <a:pt x="1726" y="876"/>
                </a:lnTo>
                <a:lnTo>
                  <a:pt x="1641" y="876"/>
                </a:lnTo>
                <a:lnTo>
                  <a:pt x="1623" y="930"/>
                </a:lnTo>
                <a:close/>
                <a:moveTo>
                  <a:pt x="1653" y="837"/>
                </a:moveTo>
                <a:lnTo>
                  <a:pt x="1713" y="837"/>
                </a:lnTo>
                <a:lnTo>
                  <a:pt x="1684" y="748"/>
                </a:lnTo>
                <a:lnTo>
                  <a:pt x="1653" y="837"/>
                </a:lnTo>
                <a:close/>
                <a:moveTo>
                  <a:pt x="1874" y="933"/>
                </a:moveTo>
                <a:lnTo>
                  <a:pt x="1867" y="933"/>
                </a:lnTo>
                <a:lnTo>
                  <a:pt x="1861" y="932"/>
                </a:lnTo>
                <a:lnTo>
                  <a:pt x="1856" y="931"/>
                </a:lnTo>
                <a:lnTo>
                  <a:pt x="1850" y="930"/>
                </a:lnTo>
                <a:lnTo>
                  <a:pt x="1845" y="928"/>
                </a:lnTo>
                <a:lnTo>
                  <a:pt x="1840" y="926"/>
                </a:lnTo>
                <a:lnTo>
                  <a:pt x="1836" y="923"/>
                </a:lnTo>
                <a:lnTo>
                  <a:pt x="1832" y="920"/>
                </a:lnTo>
                <a:lnTo>
                  <a:pt x="1828" y="916"/>
                </a:lnTo>
                <a:lnTo>
                  <a:pt x="1824" y="913"/>
                </a:lnTo>
                <a:lnTo>
                  <a:pt x="1821" y="908"/>
                </a:lnTo>
                <a:lnTo>
                  <a:pt x="1820" y="906"/>
                </a:lnTo>
                <a:lnTo>
                  <a:pt x="1819" y="903"/>
                </a:lnTo>
                <a:lnTo>
                  <a:pt x="1817" y="898"/>
                </a:lnTo>
                <a:lnTo>
                  <a:pt x="1816" y="893"/>
                </a:lnTo>
                <a:lnTo>
                  <a:pt x="1815" y="887"/>
                </a:lnTo>
                <a:lnTo>
                  <a:pt x="1815" y="880"/>
                </a:lnTo>
                <a:lnTo>
                  <a:pt x="1815" y="871"/>
                </a:lnTo>
                <a:lnTo>
                  <a:pt x="1817" y="863"/>
                </a:lnTo>
                <a:lnTo>
                  <a:pt x="1818" y="859"/>
                </a:lnTo>
                <a:lnTo>
                  <a:pt x="1820" y="856"/>
                </a:lnTo>
                <a:lnTo>
                  <a:pt x="1824" y="849"/>
                </a:lnTo>
                <a:lnTo>
                  <a:pt x="1827" y="847"/>
                </a:lnTo>
                <a:lnTo>
                  <a:pt x="1829" y="844"/>
                </a:lnTo>
                <a:lnTo>
                  <a:pt x="1832" y="842"/>
                </a:lnTo>
                <a:lnTo>
                  <a:pt x="1835" y="840"/>
                </a:lnTo>
                <a:lnTo>
                  <a:pt x="1838" y="838"/>
                </a:lnTo>
                <a:lnTo>
                  <a:pt x="1841" y="836"/>
                </a:lnTo>
                <a:lnTo>
                  <a:pt x="1845" y="834"/>
                </a:lnTo>
                <a:lnTo>
                  <a:pt x="1849" y="833"/>
                </a:lnTo>
                <a:lnTo>
                  <a:pt x="1856" y="831"/>
                </a:lnTo>
                <a:lnTo>
                  <a:pt x="1864" y="829"/>
                </a:lnTo>
                <a:lnTo>
                  <a:pt x="1873" y="827"/>
                </a:lnTo>
                <a:lnTo>
                  <a:pt x="1881" y="826"/>
                </a:lnTo>
                <a:lnTo>
                  <a:pt x="1901" y="824"/>
                </a:lnTo>
                <a:lnTo>
                  <a:pt x="1908" y="822"/>
                </a:lnTo>
                <a:lnTo>
                  <a:pt x="1914" y="821"/>
                </a:lnTo>
                <a:lnTo>
                  <a:pt x="1918" y="820"/>
                </a:lnTo>
                <a:lnTo>
                  <a:pt x="1920" y="818"/>
                </a:lnTo>
                <a:lnTo>
                  <a:pt x="1922" y="817"/>
                </a:lnTo>
                <a:lnTo>
                  <a:pt x="1923" y="816"/>
                </a:lnTo>
                <a:lnTo>
                  <a:pt x="1923" y="814"/>
                </a:lnTo>
                <a:lnTo>
                  <a:pt x="1924" y="812"/>
                </a:lnTo>
                <a:lnTo>
                  <a:pt x="1924" y="810"/>
                </a:lnTo>
                <a:lnTo>
                  <a:pt x="1924" y="805"/>
                </a:lnTo>
                <a:lnTo>
                  <a:pt x="1922" y="800"/>
                </a:lnTo>
                <a:lnTo>
                  <a:pt x="1921" y="798"/>
                </a:lnTo>
                <a:lnTo>
                  <a:pt x="1920" y="796"/>
                </a:lnTo>
                <a:lnTo>
                  <a:pt x="1919" y="794"/>
                </a:lnTo>
                <a:lnTo>
                  <a:pt x="1917" y="793"/>
                </a:lnTo>
                <a:lnTo>
                  <a:pt x="1913" y="790"/>
                </a:lnTo>
                <a:lnTo>
                  <a:pt x="1909" y="788"/>
                </a:lnTo>
                <a:lnTo>
                  <a:pt x="1904" y="787"/>
                </a:lnTo>
                <a:lnTo>
                  <a:pt x="1898" y="787"/>
                </a:lnTo>
                <a:lnTo>
                  <a:pt x="1892" y="787"/>
                </a:lnTo>
                <a:lnTo>
                  <a:pt x="1886" y="788"/>
                </a:lnTo>
                <a:lnTo>
                  <a:pt x="1881" y="790"/>
                </a:lnTo>
                <a:lnTo>
                  <a:pt x="1877" y="792"/>
                </a:lnTo>
                <a:lnTo>
                  <a:pt x="1873" y="795"/>
                </a:lnTo>
                <a:lnTo>
                  <a:pt x="1870" y="799"/>
                </a:lnTo>
                <a:lnTo>
                  <a:pt x="1868" y="803"/>
                </a:lnTo>
                <a:lnTo>
                  <a:pt x="1867" y="805"/>
                </a:lnTo>
                <a:lnTo>
                  <a:pt x="1866" y="807"/>
                </a:lnTo>
                <a:lnTo>
                  <a:pt x="1821" y="803"/>
                </a:lnTo>
                <a:lnTo>
                  <a:pt x="1823" y="797"/>
                </a:lnTo>
                <a:lnTo>
                  <a:pt x="1825" y="792"/>
                </a:lnTo>
                <a:lnTo>
                  <a:pt x="1827" y="787"/>
                </a:lnTo>
                <a:lnTo>
                  <a:pt x="1830" y="782"/>
                </a:lnTo>
                <a:lnTo>
                  <a:pt x="1833" y="777"/>
                </a:lnTo>
                <a:lnTo>
                  <a:pt x="1837" y="773"/>
                </a:lnTo>
                <a:lnTo>
                  <a:pt x="1841" y="769"/>
                </a:lnTo>
                <a:lnTo>
                  <a:pt x="1846" y="765"/>
                </a:lnTo>
                <a:lnTo>
                  <a:pt x="1851" y="762"/>
                </a:lnTo>
                <a:lnTo>
                  <a:pt x="1857" y="759"/>
                </a:lnTo>
                <a:lnTo>
                  <a:pt x="1863" y="756"/>
                </a:lnTo>
                <a:lnTo>
                  <a:pt x="1869" y="754"/>
                </a:lnTo>
                <a:lnTo>
                  <a:pt x="1876" y="753"/>
                </a:lnTo>
                <a:lnTo>
                  <a:pt x="1883" y="752"/>
                </a:lnTo>
                <a:lnTo>
                  <a:pt x="1890" y="751"/>
                </a:lnTo>
                <a:lnTo>
                  <a:pt x="1898" y="751"/>
                </a:lnTo>
                <a:lnTo>
                  <a:pt x="1908" y="751"/>
                </a:lnTo>
                <a:lnTo>
                  <a:pt x="1917" y="752"/>
                </a:lnTo>
                <a:lnTo>
                  <a:pt x="1926" y="754"/>
                </a:lnTo>
                <a:lnTo>
                  <a:pt x="1935" y="757"/>
                </a:lnTo>
                <a:lnTo>
                  <a:pt x="1943" y="761"/>
                </a:lnTo>
                <a:lnTo>
                  <a:pt x="1947" y="763"/>
                </a:lnTo>
                <a:lnTo>
                  <a:pt x="1950" y="765"/>
                </a:lnTo>
                <a:lnTo>
                  <a:pt x="1957" y="770"/>
                </a:lnTo>
                <a:lnTo>
                  <a:pt x="1963" y="776"/>
                </a:lnTo>
                <a:lnTo>
                  <a:pt x="1965" y="780"/>
                </a:lnTo>
                <a:lnTo>
                  <a:pt x="1967" y="784"/>
                </a:lnTo>
                <a:lnTo>
                  <a:pt x="1969" y="787"/>
                </a:lnTo>
                <a:lnTo>
                  <a:pt x="1970" y="792"/>
                </a:lnTo>
                <a:lnTo>
                  <a:pt x="1972" y="796"/>
                </a:lnTo>
                <a:lnTo>
                  <a:pt x="1972" y="801"/>
                </a:lnTo>
                <a:lnTo>
                  <a:pt x="1973" y="806"/>
                </a:lnTo>
                <a:lnTo>
                  <a:pt x="1973" y="811"/>
                </a:lnTo>
                <a:lnTo>
                  <a:pt x="1973" y="930"/>
                </a:lnTo>
                <a:lnTo>
                  <a:pt x="1927" y="930"/>
                </a:lnTo>
                <a:lnTo>
                  <a:pt x="1927" y="905"/>
                </a:lnTo>
                <a:lnTo>
                  <a:pt x="1922" y="911"/>
                </a:lnTo>
                <a:lnTo>
                  <a:pt x="1917" y="917"/>
                </a:lnTo>
                <a:lnTo>
                  <a:pt x="1912" y="921"/>
                </a:lnTo>
                <a:lnTo>
                  <a:pt x="1906" y="925"/>
                </a:lnTo>
                <a:lnTo>
                  <a:pt x="1899" y="929"/>
                </a:lnTo>
                <a:lnTo>
                  <a:pt x="1891" y="931"/>
                </a:lnTo>
                <a:lnTo>
                  <a:pt x="1887" y="932"/>
                </a:lnTo>
                <a:lnTo>
                  <a:pt x="1883" y="933"/>
                </a:lnTo>
                <a:lnTo>
                  <a:pt x="1874" y="933"/>
                </a:lnTo>
                <a:close/>
                <a:moveTo>
                  <a:pt x="1888" y="899"/>
                </a:moveTo>
                <a:lnTo>
                  <a:pt x="1895" y="899"/>
                </a:lnTo>
                <a:lnTo>
                  <a:pt x="1902" y="897"/>
                </a:lnTo>
                <a:lnTo>
                  <a:pt x="1905" y="896"/>
                </a:lnTo>
                <a:lnTo>
                  <a:pt x="1908" y="894"/>
                </a:lnTo>
                <a:lnTo>
                  <a:pt x="1914" y="890"/>
                </a:lnTo>
                <a:lnTo>
                  <a:pt x="1916" y="888"/>
                </a:lnTo>
                <a:lnTo>
                  <a:pt x="1919" y="885"/>
                </a:lnTo>
                <a:lnTo>
                  <a:pt x="1922" y="879"/>
                </a:lnTo>
                <a:lnTo>
                  <a:pt x="1924" y="873"/>
                </a:lnTo>
                <a:lnTo>
                  <a:pt x="1924" y="870"/>
                </a:lnTo>
                <a:lnTo>
                  <a:pt x="1924" y="867"/>
                </a:lnTo>
                <a:lnTo>
                  <a:pt x="1924" y="848"/>
                </a:lnTo>
                <a:lnTo>
                  <a:pt x="1921" y="850"/>
                </a:lnTo>
                <a:lnTo>
                  <a:pt x="1915" y="851"/>
                </a:lnTo>
                <a:lnTo>
                  <a:pt x="1903" y="854"/>
                </a:lnTo>
                <a:lnTo>
                  <a:pt x="1890" y="856"/>
                </a:lnTo>
                <a:lnTo>
                  <a:pt x="1884" y="857"/>
                </a:lnTo>
                <a:lnTo>
                  <a:pt x="1879" y="859"/>
                </a:lnTo>
                <a:lnTo>
                  <a:pt x="1874" y="861"/>
                </a:lnTo>
                <a:lnTo>
                  <a:pt x="1870" y="863"/>
                </a:lnTo>
                <a:lnTo>
                  <a:pt x="1866" y="866"/>
                </a:lnTo>
                <a:lnTo>
                  <a:pt x="1864" y="870"/>
                </a:lnTo>
                <a:lnTo>
                  <a:pt x="1863" y="872"/>
                </a:lnTo>
                <a:lnTo>
                  <a:pt x="1862" y="874"/>
                </a:lnTo>
                <a:lnTo>
                  <a:pt x="1862" y="879"/>
                </a:lnTo>
                <a:lnTo>
                  <a:pt x="1862" y="884"/>
                </a:lnTo>
                <a:lnTo>
                  <a:pt x="1863" y="888"/>
                </a:lnTo>
                <a:lnTo>
                  <a:pt x="1865" y="890"/>
                </a:lnTo>
                <a:lnTo>
                  <a:pt x="1866" y="891"/>
                </a:lnTo>
                <a:lnTo>
                  <a:pt x="1869" y="894"/>
                </a:lnTo>
                <a:lnTo>
                  <a:pt x="1873" y="896"/>
                </a:lnTo>
                <a:lnTo>
                  <a:pt x="1875" y="897"/>
                </a:lnTo>
                <a:lnTo>
                  <a:pt x="1877" y="898"/>
                </a:lnTo>
                <a:lnTo>
                  <a:pt x="1882" y="899"/>
                </a:lnTo>
                <a:lnTo>
                  <a:pt x="1888" y="899"/>
                </a:lnTo>
                <a:close/>
                <a:moveTo>
                  <a:pt x="2063" y="930"/>
                </a:moveTo>
                <a:lnTo>
                  <a:pt x="2013" y="930"/>
                </a:lnTo>
                <a:lnTo>
                  <a:pt x="2013" y="694"/>
                </a:lnTo>
                <a:lnTo>
                  <a:pt x="2063" y="694"/>
                </a:lnTo>
                <a:lnTo>
                  <a:pt x="2063" y="930"/>
                </a:lnTo>
                <a:close/>
                <a:moveTo>
                  <a:pt x="2197" y="753"/>
                </a:moveTo>
                <a:lnTo>
                  <a:pt x="2197" y="790"/>
                </a:lnTo>
                <a:lnTo>
                  <a:pt x="2164" y="790"/>
                </a:lnTo>
                <a:lnTo>
                  <a:pt x="2164" y="876"/>
                </a:lnTo>
                <a:lnTo>
                  <a:pt x="2164" y="880"/>
                </a:lnTo>
                <a:lnTo>
                  <a:pt x="2165" y="884"/>
                </a:lnTo>
                <a:lnTo>
                  <a:pt x="2166" y="886"/>
                </a:lnTo>
                <a:lnTo>
                  <a:pt x="2167" y="887"/>
                </a:lnTo>
                <a:lnTo>
                  <a:pt x="2169" y="889"/>
                </a:lnTo>
                <a:lnTo>
                  <a:pt x="2171" y="891"/>
                </a:lnTo>
                <a:lnTo>
                  <a:pt x="2174" y="892"/>
                </a:lnTo>
                <a:lnTo>
                  <a:pt x="2177" y="893"/>
                </a:lnTo>
                <a:lnTo>
                  <a:pt x="2181" y="893"/>
                </a:lnTo>
                <a:lnTo>
                  <a:pt x="2188" y="892"/>
                </a:lnTo>
                <a:lnTo>
                  <a:pt x="2193" y="891"/>
                </a:lnTo>
                <a:lnTo>
                  <a:pt x="2201" y="928"/>
                </a:lnTo>
                <a:lnTo>
                  <a:pt x="2190" y="930"/>
                </a:lnTo>
                <a:lnTo>
                  <a:pt x="2183" y="932"/>
                </a:lnTo>
                <a:lnTo>
                  <a:pt x="2174" y="932"/>
                </a:lnTo>
                <a:lnTo>
                  <a:pt x="2168" y="932"/>
                </a:lnTo>
                <a:lnTo>
                  <a:pt x="2161" y="932"/>
                </a:lnTo>
                <a:lnTo>
                  <a:pt x="2156" y="931"/>
                </a:lnTo>
                <a:lnTo>
                  <a:pt x="2150" y="930"/>
                </a:lnTo>
                <a:lnTo>
                  <a:pt x="2145" y="928"/>
                </a:lnTo>
                <a:lnTo>
                  <a:pt x="2140" y="926"/>
                </a:lnTo>
                <a:lnTo>
                  <a:pt x="2135" y="924"/>
                </a:lnTo>
                <a:lnTo>
                  <a:pt x="2131" y="921"/>
                </a:lnTo>
                <a:lnTo>
                  <a:pt x="2127" y="917"/>
                </a:lnTo>
                <a:lnTo>
                  <a:pt x="2124" y="914"/>
                </a:lnTo>
                <a:lnTo>
                  <a:pt x="2121" y="909"/>
                </a:lnTo>
                <a:lnTo>
                  <a:pt x="2119" y="905"/>
                </a:lnTo>
                <a:lnTo>
                  <a:pt x="2117" y="900"/>
                </a:lnTo>
                <a:lnTo>
                  <a:pt x="2116" y="894"/>
                </a:lnTo>
                <a:lnTo>
                  <a:pt x="2115" y="888"/>
                </a:lnTo>
                <a:lnTo>
                  <a:pt x="2115" y="882"/>
                </a:lnTo>
                <a:lnTo>
                  <a:pt x="2115" y="790"/>
                </a:lnTo>
                <a:lnTo>
                  <a:pt x="2091" y="790"/>
                </a:lnTo>
                <a:lnTo>
                  <a:pt x="2091" y="753"/>
                </a:lnTo>
                <a:lnTo>
                  <a:pt x="2115" y="753"/>
                </a:lnTo>
                <a:lnTo>
                  <a:pt x="2115" y="711"/>
                </a:lnTo>
                <a:lnTo>
                  <a:pt x="2164" y="711"/>
                </a:lnTo>
                <a:lnTo>
                  <a:pt x="2164" y="753"/>
                </a:lnTo>
                <a:lnTo>
                  <a:pt x="2197" y="753"/>
                </a:lnTo>
                <a:close/>
                <a:moveTo>
                  <a:pt x="2304" y="933"/>
                </a:moveTo>
                <a:lnTo>
                  <a:pt x="2291" y="933"/>
                </a:lnTo>
                <a:lnTo>
                  <a:pt x="2285" y="932"/>
                </a:lnTo>
                <a:lnTo>
                  <a:pt x="2279" y="930"/>
                </a:lnTo>
                <a:lnTo>
                  <a:pt x="2268" y="927"/>
                </a:lnTo>
                <a:lnTo>
                  <a:pt x="2263" y="925"/>
                </a:lnTo>
                <a:lnTo>
                  <a:pt x="2258" y="922"/>
                </a:lnTo>
                <a:lnTo>
                  <a:pt x="2249" y="916"/>
                </a:lnTo>
                <a:lnTo>
                  <a:pt x="2245" y="912"/>
                </a:lnTo>
                <a:lnTo>
                  <a:pt x="2241" y="908"/>
                </a:lnTo>
                <a:lnTo>
                  <a:pt x="2234" y="900"/>
                </a:lnTo>
                <a:lnTo>
                  <a:pt x="2231" y="895"/>
                </a:lnTo>
                <a:lnTo>
                  <a:pt x="2228" y="890"/>
                </a:lnTo>
                <a:lnTo>
                  <a:pt x="2223" y="879"/>
                </a:lnTo>
                <a:lnTo>
                  <a:pt x="2221" y="874"/>
                </a:lnTo>
                <a:lnTo>
                  <a:pt x="2220" y="868"/>
                </a:lnTo>
                <a:lnTo>
                  <a:pt x="2219" y="862"/>
                </a:lnTo>
                <a:lnTo>
                  <a:pt x="2218" y="855"/>
                </a:lnTo>
                <a:lnTo>
                  <a:pt x="2218" y="849"/>
                </a:lnTo>
                <a:lnTo>
                  <a:pt x="2217" y="842"/>
                </a:lnTo>
                <a:lnTo>
                  <a:pt x="2218" y="835"/>
                </a:lnTo>
                <a:lnTo>
                  <a:pt x="2218" y="829"/>
                </a:lnTo>
                <a:lnTo>
                  <a:pt x="2219" y="823"/>
                </a:lnTo>
                <a:lnTo>
                  <a:pt x="2220" y="816"/>
                </a:lnTo>
                <a:lnTo>
                  <a:pt x="2223" y="805"/>
                </a:lnTo>
                <a:lnTo>
                  <a:pt x="2225" y="799"/>
                </a:lnTo>
                <a:lnTo>
                  <a:pt x="2228" y="794"/>
                </a:lnTo>
                <a:lnTo>
                  <a:pt x="2234" y="785"/>
                </a:lnTo>
                <a:lnTo>
                  <a:pt x="2237" y="780"/>
                </a:lnTo>
                <a:lnTo>
                  <a:pt x="2241" y="776"/>
                </a:lnTo>
                <a:lnTo>
                  <a:pt x="2245" y="772"/>
                </a:lnTo>
                <a:lnTo>
                  <a:pt x="2249" y="769"/>
                </a:lnTo>
                <a:lnTo>
                  <a:pt x="2253" y="765"/>
                </a:lnTo>
                <a:lnTo>
                  <a:pt x="2258" y="762"/>
                </a:lnTo>
                <a:lnTo>
                  <a:pt x="2263" y="760"/>
                </a:lnTo>
                <a:lnTo>
                  <a:pt x="2268" y="757"/>
                </a:lnTo>
                <a:lnTo>
                  <a:pt x="2274" y="755"/>
                </a:lnTo>
                <a:lnTo>
                  <a:pt x="2279" y="754"/>
                </a:lnTo>
                <a:lnTo>
                  <a:pt x="2285" y="752"/>
                </a:lnTo>
                <a:lnTo>
                  <a:pt x="2291" y="752"/>
                </a:lnTo>
                <a:lnTo>
                  <a:pt x="2304" y="751"/>
                </a:lnTo>
                <a:lnTo>
                  <a:pt x="2317" y="752"/>
                </a:lnTo>
                <a:lnTo>
                  <a:pt x="2323" y="752"/>
                </a:lnTo>
                <a:lnTo>
                  <a:pt x="2329" y="754"/>
                </a:lnTo>
                <a:lnTo>
                  <a:pt x="2340" y="757"/>
                </a:lnTo>
                <a:lnTo>
                  <a:pt x="2346" y="760"/>
                </a:lnTo>
                <a:lnTo>
                  <a:pt x="2351" y="762"/>
                </a:lnTo>
                <a:lnTo>
                  <a:pt x="2360" y="769"/>
                </a:lnTo>
                <a:lnTo>
                  <a:pt x="2364" y="772"/>
                </a:lnTo>
                <a:lnTo>
                  <a:pt x="2368" y="776"/>
                </a:lnTo>
                <a:lnTo>
                  <a:pt x="2375" y="785"/>
                </a:lnTo>
                <a:lnTo>
                  <a:pt x="2378" y="789"/>
                </a:lnTo>
                <a:lnTo>
                  <a:pt x="2381" y="794"/>
                </a:lnTo>
                <a:lnTo>
                  <a:pt x="2385" y="805"/>
                </a:lnTo>
                <a:lnTo>
                  <a:pt x="2387" y="811"/>
                </a:lnTo>
                <a:lnTo>
                  <a:pt x="2389" y="816"/>
                </a:lnTo>
                <a:lnTo>
                  <a:pt x="2390" y="823"/>
                </a:lnTo>
                <a:lnTo>
                  <a:pt x="2391" y="829"/>
                </a:lnTo>
                <a:lnTo>
                  <a:pt x="2391" y="835"/>
                </a:lnTo>
                <a:lnTo>
                  <a:pt x="2391" y="842"/>
                </a:lnTo>
                <a:lnTo>
                  <a:pt x="2391" y="849"/>
                </a:lnTo>
                <a:lnTo>
                  <a:pt x="2391" y="855"/>
                </a:lnTo>
                <a:lnTo>
                  <a:pt x="2390" y="862"/>
                </a:lnTo>
                <a:lnTo>
                  <a:pt x="2389" y="868"/>
                </a:lnTo>
                <a:lnTo>
                  <a:pt x="2385" y="879"/>
                </a:lnTo>
                <a:lnTo>
                  <a:pt x="2383" y="885"/>
                </a:lnTo>
                <a:lnTo>
                  <a:pt x="2381" y="890"/>
                </a:lnTo>
                <a:lnTo>
                  <a:pt x="2375" y="900"/>
                </a:lnTo>
                <a:lnTo>
                  <a:pt x="2372" y="904"/>
                </a:lnTo>
                <a:lnTo>
                  <a:pt x="2368" y="908"/>
                </a:lnTo>
                <a:lnTo>
                  <a:pt x="2364" y="912"/>
                </a:lnTo>
                <a:lnTo>
                  <a:pt x="2360" y="916"/>
                </a:lnTo>
                <a:lnTo>
                  <a:pt x="2355" y="919"/>
                </a:lnTo>
                <a:lnTo>
                  <a:pt x="2351" y="922"/>
                </a:lnTo>
                <a:lnTo>
                  <a:pt x="2346" y="925"/>
                </a:lnTo>
                <a:lnTo>
                  <a:pt x="2340" y="927"/>
                </a:lnTo>
                <a:lnTo>
                  <a:pt x="2335" y="929"/>
                </a:lnTo>
                <a:lnTo>
                  <a:pt x="2329" y="930"/>
                </a:lnTo>
                <a:lnTo>
                  <a:pt x="2323" y="932"/>
                </a:lnTo>
                <a:lnTo>
                  <a:pt x="2317" y="933"/>
                </a:lnTo>
                <a:lnTo>
                  <a:pt x="2304" y="933"/>
                </a:lnTo>
                <a:close/>
                <a:moveTo>
                  <a:pt x="2305" y="895"/>
                </a:moveTo>
                <a:lnTo>
                  <a:pt x="2309" y="895"/>
                </a:lnTo>
                <a:lnTo>
                  <a:pt x="2313" y="894"/>
                </a:lnTo>
                <a:lnTo>
                  <a:pt x="2317" y="893"/>
                </a:lnTo>
                <a:lnTo>
                  <a:pt x="2321" y="892"/>
                </a:lnTo>
                <a:lnTo>
                  <a:pt x="2324" y="889"/>
                </a:lnTo>
                <a:lnTo>
                  <a:pt x="2327" y="887"/>
                </a:lnTo>
                <a:lnTo>
                  <a:pt x="2330" y="884"/>
                </a:lnTo>
                <a:lnTo>
                  <a:pt x="2332" y="880"/>
                </a:lnTo>
                <a:lnTo>
                  <a:pt x="2334" y="876"/>
                </a:lnTo>
                <a:lnTo>
                  <a:pt x="2336" y="872"/>
                </a:lnTo>
                <a:lnTo>
                  <a:pt x="2338" y="868"/>
                </a:lnTo>
                <a:lnTo>
                  <a:pt x="2339" y="863"/>
                </a:lnTo>
                <a:lnTo>
                  <a:pt x="2341" y="853"/>
                </a:lnTo>
                <a:lnTo>
                  <a:pt x="2341" y="847"/>
                </a:lnTo>
                <a:lnTo>
                  <a:pt x="2342" y="842"/>
                </a:lnTo>
                <a:lnTo>
                  <a:pt x="2341" y="831"/>
                </a:lnTo>
                <a:lnTo>
                  <a:pt x="2339" y="821"/>
                </a:lnTo>
                <a:lnTo>
                  <a:pt x="2338" y="816"/>
                </a:lnTo>
                <a:lnTo>
                  <a:pt x="2336" y="812"/>
                </a:lnTo>
                <a:lnTo>
                  <a:pt x="2332" y="803"/>
                </a:lnTo>
                <a:lnTo>
                  <a:pt x="2330" y="800"/>
                </a:lnTo>
                <a:lnTo>
                  <a:pt x="2327" y="797"/>
                </a:lnTo>
                <a:lnTo>
                  <a:pt x="2324" y="794"/>
                </a:lnTo>
                <a:lnTo>
                  <a:pt x="2321" y="792"/>
                </a:lnTo>
                <a:lnTo>
                  <a:pt x="2317" y="790"/>
                </a:lnTo>
                <a:lnTo>
                  <a:pt x="2313" y="789"/>
                </a:lnTo>
                <a:lnTo>
                  <a:pt x="2309" y="788"/>
                </a:lnTo>
                <a:lnTo>
                  <a:pt x="2305" y="788"/>
                </a:lnTo>
                <a:lnTo>
                  <a:pt x="2300" y="788"/>
                </a:lnTo>
                <a:lnTo>
                  <a:pt x="2296" y="789"/>
                </a:lnTo>
                <a:lnTo>
                  <a:pt x="2292" y="790"/>
                </a:lnTo>
                <a:lnTo>
                  <a:pt x="2288" y="792"/>
                </a:lnTo>
                <a:lnTo>
                  <a:pt x="2285" y="794"/>
                </a:lnTo>
                <a:lnTo>
                  <a:pt x="2282" y="797"/>
                </a:lnTo>
                <a:lnTo>
                  <a:pt x="2279" y="800"/>
                </a:lnTo>
                <a:lnTo>
                  <a:pt x="2277" y="803"/>
                </a:lnTo>
                <a:lnTo>
                  <a:pt x="2272" y="812"/>
                </a:lnTo>
                <a:lnTo>
                  <a:pt x="2271" y="816"/>
                </a:lnTo>
                <a:lnTo>
                  <a:pt x="2270" y="821"/>
                </a:lnTo>
                <a:lnTo>
                  <a:pt x="2269" y="826"/>
                </a:lnTo>
                <a:lnTo>
                  <a:pt x="2268" y="831"/>
                </a:lnTo>
                <a:lnTo>
                  <a:pt x="2267" y="836"/>
                </a:lnTo>
                <a:lnTo>
                  <a:pt x="2267" y="842"/>
                </a:lnTo>
                <a:lnTo>
                  <a:pt x="2268" y="853"/>
                </a:lnTo>
                <a:lnTo>
                  <a:pt x="2270" y="863"/>
                </a:lnTo>
                <a:lnTo>
                  <a:pt x="2271" y="868"/>
                </a:lnTo>
                <a:lnTo>
                  <a:pt x="2272" y="872"/>
                </a:lnTo>
                <a:lnTo>
                  <a:pt x="2274" y="876"/>
                </a:lnTo>
                <a:lnTo>
                  <a:pt x="2277" y="880"/>
                </a:lnTo>
                <a:lnTo>
                  <a:pt x="2279" y="884"/>
                </a:lnTo>
                <a:lnTo>
                  <a:pt x="2282" y="887"/>
                </a:lnTo>
                <a:lnTo>
                  <a:pt x="2285" y="889"/>
                </a:lnTo>
                <a:lnTo>
                  <a:pt x="2288" y="892"/>
                </a:lnTo>
                <a:lnTo>
                  <a:pt x="2292" y="893"/>
                </a:lnTo>
                <a:lnTo>
                  <a:pt x="2296" y="894"/>
                </a:lnTo>
                <a:lnTo>
                  <a:pt x="2300" y="895"/>
                </a:lnTo>
                <a:lnTo>
                  <a:pt x="2305" y="895"/>
                </a:lnTo>
                <a:close/>
                <a:moveTo>
                  <a:pt x="2646" y="694"/>
                </a:moveTo>
                <a:lnTo>
                  <a:pt x="2696" y="694"/>
                </a:lnTo>
                <a:lnTo>
                  <a:pt x="2696" y="847"/>
                </a:lnTo>
                <a:lnTo>
                  <a:pt x="2696" y="854"/>
                </a:lnTo>
                <a:lnTo>
                  <a:pt x="2695" y="860"/>
                </a:lnTo>
                <a:lnTo>
                  <a:pt x="2694" y="866"/>
                </a:lnTo>
                <a:lnTo>
                  <a:pt x="2693" y="871"/>
                </a:lnTo>
                <a:lnTo>
                  <a:pt x="2691" y="877"/>
                </a:lnTo>
                <a:lnTo>
                  <a:pt x="2689" y="882"/>
                </a:lnTo>
                <a:lnTo>
                  <a:pt x="2686" y="887"/>
                </a:lnTo>
                <a:lnTo>
                  <a:pt x="2684" y="892"/>
                </a:lnTo>
                <a:lnTo>
                  <a:pt x="2680" y="897"/>
                </a:lnTo>
                <a:lnTo>
                  <a:pt x="2677" y="901"/>
                </a:lnTo>
                <a:lnTo>
                  <a:pt x="2673" y="906"/>
                </a:lnTo>
                <a:lnTo>
                  <a:pt x="2669" y="910"/>
                </a:lnTo>
                <a:lnTo>
                  <a:pt x="2664" y="913"/>
                </a:lnTo>
                <a:lnTo>
                  <a:pt x="2660" y="917"/>
                </a:lnTo>
                <a:lnTo>
                  <a:pt x="2655" y="920"/>
                </a:lnTo>
                <a:lnTo>
                  <a:pt x="2649" y="922"/>
                </a:lnTo>
                <a:lnTo>
                  <a:pt x="2638" y="927"/>
                </a:lnTo>
                <a:lnTo>
                  <a:pt x="2632" y="929"/>
                </a:lnTo>
                <a:lnTo>
                  <a:pt x="2626" y="930"/>
                </a:lnTo>
                <a:lnTo>
                  <a:pt x="2619" y="932"/>
                </a:lnTo>
                <a:lnTo>
                  <a:pt x="2612" y="932"/>
                </a:lnTo>
                <a:lnTo>
                  <a:pt x="2605" y="933"/>
                </a:lnTo>
                <a:lnTo>
                  <a:pt x="2598" y="933"/>
                </a:lnTo>
                <a:lnTo>
                  <a:pt x="2591" y="933"/>
                </a:lnTo>
                <a:lnTo>
                  <a:pt x="2584" y="932"/>
                </a:lnTo>
                <a:lnTo>
                  <a:pt x="2577" y="932"/>
                </a:lnTo>
                <a:lnTo>
                  <a:pt x="2571" y="930"/>
                </a:lnTo>
                <a:lnTo>
                  <a:pt x="2558" y="927"/>
                </a:lnTo>
                <a:lnTo>
                  <a:pt x="2552" y="925"/>
                </a:lnTo>
                <a:lnTo>
                  <a:pt x="2547" y="922"/>
                </a:lnTo>
                <a:lnTo>
                  <a:pt x="2541" y="920"/>
                </a:lnTo>
                <a:lnTo>
                  <a:pt x="2536" y="917"/>
                </a:lnTo>
                <a:lnTo>
                  <a:pt x="2527" y="910"/>
                </a:lnTo>
                <a:lnTo>
                  <a:pt x="2518" y="901"/>
                </a:lnTo>
                <a:lnTo>
                  <a:pt x="2515" y="897"/>
                </a:lnTo>
                <a:lnTo>
                  <a:pt x="2512" y="892"/>
                </a:lnTo>
                <a:lnTo>
                  <a:pt x="2509" y="887"/>
                </a:lnTo>
                <a:lnTo>
                  <a:pt x="2506" y="882"/>
                </a:lnTo>
                <a:lnTo>
                  <a:pt x="2504" y="877"/>
                </a:lnTo>
                <a:lnTo>
                  <a:pt x="2502" y="871"/>
                </a:lnTo>
                <a:lnTo>
                  <a:pt x="2501" y="866"/>
                </a:lnTo>
                <a:lnTo>
                  <a:pt x="2500" y="860"/>
                </a:lnTo>
                <a:lnTo>
                  <a:pt x="2500" y="854"/>
                </a:lnTo>
                <a:lnTo>
                  <a:pt x="2499" y="847"/>
                </a:lnTo>
                <a:lnTo>
                  <a:pt x="2499" y="694"/>
                </a:lnTo>
                <a:lnTo>
                  <a:pt x="2550" y="694"/>
                </a:lnTo>
                <a:lnTo>
                  <a:pt x="2550" y="843"/>
                </a:lnTo>
                <a:lnTo>
                  <a:pt x="2551" y="853"/>
                </a:lnTo>
                <a:lnTo>
                  <a:pt x="2552" y="857"/>
                </a:lnTo>
                <a:lnTo>
                  <a:pt x="2553" y="861"/>
                </a:lnTo>
                <a:lnTo>
                  <a:pt x="2555" y="865"/>
                </a:lnTo>
                <a:lnTo>
                  <a:pt x="2558" y="869"/>
                </a:lnTo>
                <a:lnTo>
                  <a:pt x="2560" y="873"/>
                </a:lnTo>
                <a:lnTo>
                  <a:pt x="2563" y="876"/>
                </a:lnTo>
                <a:lnTo>
                  <a:pt x="2567" y="879"/>
                </a:lnTo>
                <a:lnTo>
                  <a:pt x="2570" y="882"/>
                </a:lnTo>
                <a:lnTo>
                  <a:pt x="2574" y="884"/>
                </a:lnTo>
                <a:lnTo>
                  <a:pt x="2579" y="886"/>
                </a:lnTo>
                <a:lnTo>
                  <a:pt x="2583" y="887"/>
                </a:lnTo>
                <a:lnTo>
                  <a:pt x="2588" y="889"/>
                </a:lnTo>
                <a:lnTo>
                  <a:pt x="2598" y="889"/>
                </a:lnTo>
                <a:lnTo>
                  <a:pt x="2608" y="889"/>
                </a:lnTo>
                <a:lnTo>
                  <a:pt x="2613" y="887"/>
                </a:lnTo>
                <a:lnTo>
                  <a:pt x="2618" y="886"/>
                </a:lnTo>
                <a:lnTo>
                  <a:pt x="2622" y="884"/>
                </a:lnTo>
                <a:lnTo>
                  <a:pt x="2626" y="882"/>
                </a:lnTo>
                <a:lnTo>
                  <a:pt x="2629" y="879"/>
                </a:lnTo>
                <a:lnTo>
                  <a:pt x="2633" y="876"/>
                </a:lnTo>
                <a:lnTo>
                  <a:pt x="2636" y="873"/>
                </a:lnTo>
                <a:lnTo>
                  <a:pt x="2639" y="869"/>
                </a:lnTo>
                <a:lnTo>
                  <a:pt x="2641" y="865"/>
                </a:lnTo>
                <a:lnTo>
                  <a:pt x="2643" y="861"/>
                </a:lnTo>
                <a:lnTo>
                  <a:pt x="2644" y="857"/>
                </a:lnTo>
                <a:lnTo>
                  <a:pt x="2645" y="853"/>
                </a:lnTo>
                <a:lnTo>
                  <a:pt x="2646" y="848"/>
                </a:lnTo>
                <a:lnTo>
                  <a:pt x="2646" y="843"/>
                </a:lnTo>
                <a:lnTo>
                  <a:pt x="2646" y="694"/>
                </a:lnTo>
                <a:close/>
                <a:moveTo>
                  <a:pt x="2788" y="828"/>
                </a:moveTo>
                <a:lnTo>
                  <a:pt x="2788" y="930"/>
                </a:lnTo>
                <a:lnTo>
                  <a:pt x="2739" y="930"/>
                </a:lnTo>
                <a:lnTo>
                  <a:pt x="2739" y="753"/>
                </a:lnTo>
                <a:lnTo>
                  <a:pt x="2786" y="753"/>
                </a:lnTo>
                <a:lnTo>
                  <a:pt x="2786" y="784"/>
                </a:lnTo>
                <a:lnTo>
                  <a:pt x="2790" y="777"/>
                </a:lnTo>
                <a:lnTo>
                  <a:pt x="2796" y="770"/>
                </a:lnTo>
                <a:lnTo>
                  <a:pt x="2801" y="765"/>
                </a:lnTo>
                <a:lnTo>
                  <a:pt x="2808" y="760"/>
                </a:lnTo>
                <a:lnTo>
                  <a:pt x="2815" y="756"/>
                </a:lnTo>
                <a:lnTo>
                  <a:pt x="2819" y="754"/>
                </a:lnTo>
                <a:lnTo>
                  <a:pt x="2823" y="753"/>
                </a:lnTo>
                <a:lnTo>
                  <a:pt x="2832" y="751"/>
                </a:lnTo>
                <a:lnTo>
                  <a:pt x="2836" y="751"/>
                </a:lnTo>
                <a:lnTo>
                  <a:pt x="2841" y="751"/>
                </a:lnTo>
                <a:lnTo>
                  <a:pt x="2848" y="751"/>
                </a:lnTo>
                <a:lnTo>
                  <a:pt x="2854" y="752"/>
                </a:lnTo>
                <a:lnTo>
                  <a:pt x="2860" y="753"/>
                </a:lnTo>
                <a:lnTo>
                  <a:pt x="2866" y="755"/>
                </a:lnTo>
                <a:lnTo>
                  <a:pt x="2871" y="758"/>
                </a:lnTo>
                <a:lnTo>
                  <a:pt x="2876" y="761"/>
                </a:lnTo>
                <a:lnTo>
                  <a:pt x="2881" y="764"/>
                </a:lnTo>
                <a:lnTo>
                  <a:pt x="2885" y="769"/>
                </a:lnTo>
                <a:lnTo>
                  <a:pt x="2889" y="773"/>
                </a:lnTo>
                <a:lnTo>
                  <a:pt x="2893" y="778"/>
                </a:lnTo>
                <a:lnTo>
                  <a:pt x="2895" y="784"/>
                </a:lnTo>
                <a:lnTo>
                  <a:pt x="2897" y="787"/>
                </a:lnTo>
                <a:lnTo>
                  <a:pt x="2898" y="790"/>
                </a:lnTo>
                <a:lnTo>
                  <a:pt x="2900" y="796"/>
                </a:lnTo>
                <a:lnTo>
                  <a:pt x="2901" y="803"/>
                </a:lnTo>
                <a:lnTo>
                  <a:pt x="2902" y="810"/>
                </a:lnTo>
                <a:lnTo>
                  <a:pt x="2902" y="817"/>
                </a:lnTo>
                <a:lnTo>
                  <a:pt x="2902" y="930"/>
                </a:lnTo>
                <a:lnTo>
                  <a:pt x="2853" y="930"/>
                </a:lnTo>
                <a:lnTo>
                  <a:pt x="2853" y="826"/>
                </a:lnTo>
                <a:lnTo>
                  <a:pt x="2853" y="818"/>
                </a:lnTo>
                <a:lnTo>
                  <a:pt x="2852" y="815"/>
                </a:lnTo>
                <a:lnTo>
                  <a:pt x="2851" y="812"/>
                </a:lnTo>
                <a:lnTo>
                  <a:pt x="2848" y="806"/>
                </a:lnTo>
                <a:lnTo>
                  <a:pt x="2847" y="803"/>
                </a:lnTo>
                <a:lnTo>
                  <a:pt x="2845" y="801"/>
                </a:lnTo>
                <a:lnTo>
                  <a:pt x="2840" y="797"/>
                </a:lnTo>
                <a:lnTo>
                  <a:pt x="2837" y="795"/>
                </a:lnTo>
                <a:lnTo>
                  <a:pt x="2835" y="794"/>
                </a:lnTo>
                <a:lnTo>
                  <a:pt x="2829" y="792"/>
                </a:lnTo>
                <a:lnTo>
                  <a:pt x="2825" y="792"/>
                </a:lnTo>
                <a:lnTo>
                  <a:pt x="2822" y="792"/>
                </a:lnTo>
                <a:lnTo>
                  <a:pt x="2814" y="792"/>
                </a:lnTo>
                <a:lnTo>
                  <a:pt x="2808" y="794"/>
                </a:lnTo>
                <a:lnTo>
                  <a:pt x="2805" y="795"/>
                </a:lnTo>
                <a:lnTo>
                  <a:pt x="2802" y="797"/>
                </a:lnTo>
                <a:lnTo>
                  <a:pt x="2800" y="799"/>
                </a:lnTo>
                <a:lnTo>
                  <a:pt x="2797" y="801"/>
                </a:lnTo>
                <a:lnTo>
                  <a:pt x="2795" y="804"/>
                </a:lnTo>
                <a:lnTo>
                  <a:pt x="2793" y="806"/>
                </a:lnTo>
                <a:lnTo>
                  <a:pt x="2792" y="809"/>
                </a:lnTo>
                <a:lnTo>
                  <a:pt x="2790" y="812"/>
                </a:lnTo>
                <a:lnTo>
                  <a:pt x="2789" y="820"/>
                </a:lnTo>
                <a:lnTo>
                  <a:pt x="2788" y="824"/>
                </a:lnTo>
                <a:lnTo>
                  <a:pt x="2788" y="828"/>
                </a:lnTo>
                <a:close/>
                <a:moveTo>
                  <a:pt x="2966" y="730"/>
                </a:moveTo>
                <a:lnTo>
                  <a:pt x="2961" y="730"/>
                </a:lnTo>
                <a:lnTo>
                  <a:pt x="2956" y="729"/>
                </a:lnTo>
                <a:lnTo>
                  <a:pt x="2952" y="726"/>
                </a:lnTo>
                <a:lnTo>
                  <a:pt x="2948" y="723"/>
                </a:lnTo>
                <a:lnTo>
                  <a:pt x="2944" y="719"/>
                </a:lnTo>
                <a:lnTo>
                  <a:pt x="2942" y="715"/>
                </a:lnTo>
                <a:lnTo>
                  <a:pt x="2940" y="710"/>
                </a:lnTo>
                <a:lnTo>
                  <a:pt x="2940" y="705"/>
                </a:lnTo>
                <a:lnTo>
                  <a:pt x="2940" y="701"/>
                </a:lnTo>
                <a:lnTo>
                  <a:pt x="2942" y="696"/>
                </a:lnTo>
                <a:lnTo>
                  <a:pt x="2944" y="692"/>
                </a:lnTo>
                <a:lnTo>
                  <a:pt x="2948" y="688"/>
                </a:lnTo>
                <a:lnTo>
                  <a:pt x="2952" y="685"/>
                </a:lnTo>
                <a:lnTo>
                  <a:pt x="2956" y="683"/>
                </a:lnTo>
                <a:lnTo>
                  <a:pt x="2961" y="681"/>
                </a:lnTo>
                <a:lnTo>
                  <a:pt x="2966" y="681"/>
                </a:lnTo>
                <a:lnTo>
                  <a:pt x="2972" y="681"/>
                </a:lnTo>
                <a:lnTo>
                  <a:pt x="2977" y="683"/>
                </a:lnTo>
                <a:lnTo>
                  <a:pt x="2982" y="685"/>
                </a:lnTo>
                <a:lnTo>
                  <a:pt x="2986" y="688"/>
                </a:lnTo>
                <a:lnTo>
                  <a:pt x="2990" y="692"/>
                </a:lnTo>
                <a:lnTo>
                  <a:pt x="2992" y="696"/>
                </a:lnTo>
                <a:lnTo>
                  <a:pt x="2994" y="701"/>
                </a:lnTo>
                <a:lnTo>
                  <a:pt x="2994" y="705"/>
                </a:lnTo>
                <a:lnTo>
                  <a:pt x="2994" y="710"/>
                </a:lnTo>
                <a:lnTo>
                  <a:pt x="2992" y="715"/>
                </a:lnTo>
                <a:lnTo>
                  <a:pt x="2990" y="719"/>
                </a:lnTo>
                <a:lnTo>
                  <a:pt x="2986" y="723"/>
                </a:lnTo>
                <a:lnTo>
                  <a:pt x="2982" y="726"/>
                </a:lnTo>
                <a:lnTo>
                  <a:pt x="2977" y="729"/>
                </a:lnTo>
                <a:lnTo>
                  <a:pt x="2972" y="730"/>
                </a:lnTo>
                <a:lnTo>
                  <a:pt x="2966" y="730"/>
                </a:lnTo>
                <a:close/>
                <a:moveTo>
                  <a:pt x="2942" y="753"/>
                </a:moveTo>
                <a:lnTo>
                  <a:pt x="2992" y="753"/>
                </a:lnTo>
                <a:lnTo>
                  <a:pt x="2992" y="930"/>
                </a:lnTo>
                <a:lnTo>
                  <a:pt x="2942" y="930"/>
                </a:lnTo>
                <a:lnTo>
                  <a:pt x="2942" y="753"/>
                </a:lnTo>
                <a:close/>
                <a:moveTo>
                  <a:pt x="3195" y="753"/>
                </a:moveTo>
                <a:lnTo>
                  <a:pt x="3134" y="930"/>
                </a:lnTo>
                <a:lnTo>
                  <a:pt x="3078" y="930"/>
                </a:lnTo>
                <a:lnTo>
                  <a:pt x="3017" y="753"/>
                </a:lnTo>
                <a:lnTo>
                  <a:pt x="3068" y="753"/>
                </a:lnTo>
                <a:lnTo>
                  <a:pt x="3105" y="880"/>
                </a:lnTo>
                <a:lnTo>
                  <a:pt x="3143" y="753"/>
                </a:lnTo>
                <a:lnTo>
                  <a:pt x="3195" y="753"/>
                </a:lnTo>
                <a:close/>
                <a:moveTo>
                  <a:pt x="3294" y="933"/>
                </a:moveTo>
                <a:lnTo>
                  <a:pt x="3287" y="933"/>
                </a:lnTo>
                <a:lnTo>
                  <a:pt x="3280" y="933"/>
                </a:lnTo>
                <a:lnTo>
                  <a:pt x="3268" y="931"/>
                </a:lnTo>
                <a:lnTo>
                  <a:pt x="3263" y="929"/>
                </a:lnTo>
                <a:lnTo>
                  <a:pt x="3257" y="927"/>
                </a:lnTo>
                <a:lnTo>
                  <a:pt x="3247" y="922"/>
                </a:lnTo>
                <a:lnTo>
                  <a:pt x="3242" y="919"/>
                </a:lnTo>
                <a:lnTo>
                  <a:pt x="3237" y="916"/>
                </a:lnTo>
                <a:lnTo>
                  <a:pt x="3233" y="913"/>
                </a:lnTo>
                <a:lnTo>
                  <a:pt x="3229" y="909"/>
                </a:lnTo>
                <a:lnTo>
                  <a:pt x="3222" y="900"/>
                </a:lnTo>
                <a:lnTo>
                  <a:pt x="3219" y="896"/>
                </a:lnTo>
                <a:lnTo>
                  <a:pt x="3216" y="891"/>
                </a:lnTo>
                <a:lnTo>
                  <a:pt x="3212" y="880"/>
                </a:lnTo>
                <a:lnTo>
                  <a:pt x="3210" y="874"/>
                </a:lnTo>
                <a:lnTo>
                  <a:pt x="3209" y="868"/>
                </a:lnTo>
                <a:lnTo>
                  <a:pt x="3207" y="862"/>
                </a:lnTo>
                <a:lnTo>
                  <a:pt x="3207" y="856"/>
                </a:lnTo>
                <a:lnTo>
                  <a:pt x="3206" y="849"/>
                </a:lnTo>
                <a:lnTo>
                  <a:pt x="3206" y="842"/>
                </a:lnTo>
                <a:lnTo>
                  <a:pt x="3206" y="836"/>
                </a:lnTo>
                <a:lnTo>
                  <a:pt x="3207" y="829"/>
                </a:lnTo>
                <a:lnTo>
                  <a:pt x="3207" y="823"/>
                </a:lnTo>
                <a:lnTo>
                  <a:pt x="3209" y="817"/>
                </a:lnTo>
                <a:lnTo>
                  <a:pt x="3212" y="805"/>
                </a:lnTo>
                <a:lnTo>
                  <a:pt x="3214" y="800"/>
                </a:lnTo>
                <a:lnTo>
                  <a:pt x="3216" y="794"/>
                </a:lnTo>
                <a:lnTo>
                  <a:pt x="3222" y="785"/>
                </a:lnTo>
                <a:lnTo>
                  <a:pt x="3226" y="780"/>
                </a:lnTo>
                <a:lnTo>
                  <a:pt x="3229" y="776"/>
                </a:lnTo>
                <a:lnTo>
                  <a:pt x="3233" y="772"/>
                </a:lnTo>
                <a:lnTo>
                  <a:pt x="3237" y="769"/>
                </a:lnTo>
                <a:lnTo>
                  <a:pt x="3246" y="762"/>
                </a:lnTo>
                <a:lnTo>
                  <a:pt x="3251" y="760"/>
                </a:lnTo>
                <a:lnTo>
                  <a:pt x="3256" y="757"/>
                </a:lnTo>
                <a:lnTo>
                  <a:pt x="3262" y="755"/>
                </a:lnTo>
                <a:lnTo>
                  <a:pt x="3267" y="754"/>
                </a:lnTo>
                <a:lnTo>
                  <a:pt x="3273" y="752"/>
                </a:lnTo>
                <a:lnTo>
                  <a:pt x="3279" y="752"/>
                </a:lnTo>
                <a:lnTo>
                  <a:pt x="3292" y="751"/>
                </a:lnTo>
                <a:lnTo>
                  <a:pt x="3303" y="751"/>
                </a:lnTo>
                <a:lnTo>
                  <a:pt x="3314" y="753"/>
                </a:lnTo>
                <a:lnTo>
                  <a:pt x="3319" y="755"/>
                </a:lnTo>
                <a:lnTo>
                  <a:pt x="3324" y="756"/>
                </a:lnTo>
                <a:lnTo>
                  <a:pt x="3334" y="761"/>
                </a:lnTo>
                <a:lnTo>
                  <a:pt x="3343" y="766"/>
                </a:lnTo>
                <a:lnTo>
                  <a:pt x="3347" y="770"/>
                </a:lnTo>
                <a:lnTo>
                  <a:pt x="3351" y="773"/>
                </a:lnTo>
                <a:lnTo>
                  <a:pt x="3358" y="781"/>
                </a:lnTo>
                <a:lnTo>
                  <a:pt x="3361" y="786"/>
                </a:lnTo>
                <a:lnTo>
                  <a:pt x="3364" y="791"/>
                </a:lnTo>
                <a:lnTo>
                  <a:pt x="3366" y="796"/>
                </a:lnTo>
                <a:lnTo>
                  <a:pt x="3368" y="801"/>
                </a:lnTo>
                <a:lnTo>
                  <a:pt x="3370" y="807"/>
                </a:lnTo>
                <a:lnTo>
                  <a:pt x="3372" y="813"/>
                </a:lnTo>
                <a:lnTo>
                  <a:pt x="3373" y="819"/>
                </a:lnTo>
                <a:lnTo>
                  <a:pt x="3374" y="826"/>
                </a:lnTo>
                <a:lnTo>
                  <a:pt x="3374" y="833"/>
                </a:lnTo>
                <a:lnTo>
                  <a:pt x="3375" y="841"/>
                </a:lnTo>
                <a:lnTo>
                  <a:pt x="3375" y="854"/>
                </a:lnTo>
                <a:lnTo>
                  <a:pt x="3254" y="854"/>
                </a:lnTo>
                <a:lnTo>
                  <a:pt x="3254" y="859"/>
                </a:lnTo>
                <a:lnTo>
                  <a:pt x="3255" y="863"/>
                </a:lnTo>
                <a:lnTo>
                  <a:pt x="3256" y="868"/>
                </a:lnTo>
                <a:lnTo>
                  <a:pt x="3257" y="872"/>
                </a:lnTo>
                <a:lnTo>
                  <a:pt x="3260" y="879"/>
                </a:lnTo>
                <a:lnTo>
                  <a:pt x="3263" y="882"/>
                </a:lnTo>
                <a:lnTo>
                  <a:pt x="3265" y="885"/>
                </a:lnTo>
                <a:lnTo>
                  <a:pt x="3268" y="888"/>
                </a:lnTo>
                <a:lnTo>
                  <a:pt x="3271" y="890"/>
                </a:lnTo>
                <a:lnTo>
                  <a:pt x="3274" y="892"/>
                </a:lnTo>
                <a:lnTo>
                  <a:pt x="3278" y="894"/>
                </a:lnTo>
                <a:lnTo>
                  <a:pt x="3282" y="895"/>
                </a:lnTo>
                <a:lnTo>
                  <a:pt x="3286" y="896"/>
                </a:lnTo>
                <a:lnTo>
                  <a:pt x="3294" y="897"/>
                </a:lnTo>
                <a:lnTo>
                  <a:pt x="3300" y="896"/>
                </a:lnTo>
                <a:lnTo>
                  <a:pt x="3306" y="895"/>
                </a:lnTo>
                <a:lnTo>
                  <a:pt x="3311" y="894"/>
                </a:lnTo>
                <a:lnTo>
                  <a:pt x="3316" y="892"/>
                </a:lnTo>
                <a:lnTo>
                  <a:pt x="3318" y="890"/>
                </a:lnTo>
                <a:lnTo>
                  <a:pt x="3320" y="889"/>
                </a:lnTo>
                <a:lnTo>
                  <a:pt x="3323" y="885"/>
                </a:lnTo>
                <a:lnTo>
                  <a:pt x="3326" y="881"/>
                </a:lnTo>
                <a:lnTo>
                  <a:pt x="3328" y="876"/>
                </a:lnTo>
                <a:lnTo>
                  <a:pt x="3374" y="879"/>
                </a:lnTo>
                <a:lnTo>
                  <a:pt x="3372" y="885"/>
                </a:lnTo>
                <a:lnTo>
                  <a:pt x="3370" y="891"/>
                </a:lnTo>
                <a:lnTo>
                  <a:pt x="3367" y="896"/>
                </a:lnTo>
                <a:lnTo>
                  <a:pt x="3364" y="901"/>
                </a:lnTo>
                <a:lnTo>
                  <a:pt x="3361" y="906"/>
                </a:lnTo>
                <a:lnTo>
                  <a:pt x="3357" y="911"/>
                </a:lnTo>
                <a:lnTo>
                  <a:pt x="3352" y="915"/>
                </a:lnTo>
                <a:lnTo>
                  <a:pt x="3347" y="919"/>
                </a:lnTo>
                <a:lnTo>
                  <a:pt x="3342" y="922"/>
                </a:lnTo>
                <a:lnTo>
                  <a:pt x="3336" y="925"/>
                </a:lnTo>
                <a:lnTo>
                  <a:pt x="3330" y="928"/>
                </a:lnTo>
                <a:lnTo>
                  <a:pt x="3323" y="930"/>
                </a:lnTo>
                <a:lnTo>
                  <a:pt x="3320" y="930"/>
                </a:lnTo>
                <a:lnTo>
                  <a:pt x="3316" y="931"/>
                </a:lnTo>
                <a:lnTo>
                  <a:pt x="3309" y="932"/>
                </a:lnTo>
                <a:lnTo>
                  <a:pt x="3302" y="933"/>
                </a:lnTo>
                <a:lnTo>
                  <a:pt x="3294" y="933"/>
                </a:lnTo>
                <a:close/>
                <a:moveTo>
                  <a:pt x="3254" y="824"/>
                </a:moveTo>
                <a:lnTo>
                  <a:pt x="3329" y="824"/>
                </a:lnTo>
                <a:lnTo>
                  <a:pt x="3328" y="820"/>
                </a:lnTo>
                <a:lnTo>
                  <a:pt x="3328" y="816"/>
                </a:lnTo>
                <a:lnTo>
                  <a:pt x="3327" y="813"/>
                </a:lnTo>
                <a:lnTo>
                  <a:pt x="3326" y="809"/>
                </a:lnTo>
                <a:lnTo>
                  <a:pt x="3324" y="806"/>
                </a:lnTo>
                <a:lnTo>
                  <a:pt x="3323" y="803"/>
                </a:lnTo>
                <a:lnTo>
                  <a:pt x="3321" y="800"/>
                </a:lnTo>
                <a:lnTo>
                  <a:pt x="3318" y="798"/>
                </a:lnTo>
                <a:lnTo>
                  <a:pt x="3313" y="793"/>
                </a:lnTo>
                <a:lnTo>
                  <a:pt x="3307" y="790"/>
                </a:lnTo>
                <a:lnTo>
                  <a:pt x="3300" y="788"/>
                </a:lnTo>
                <a:lnTo>
                  <a:pt x="3292" y="787"/>
                </a:lnTo>
                <a:lnTo>
                  <a:pt x="3285" y="788"/>
                </a:lnTo>
                <a:lnTo>
                  <a:pt x="3281" y="789"/>
                </a:lnTo>
                <a:lnTo>
                  <a:pt x="3278" y="790"/>
                </a:lnTo>
                <a:lnTo>
                  <a:pt x="3271" y="793"/>
                </a:lnTo>
                <a:lnTo>
                  <a:pt x="3268" y="796"/>
                </a:lnTo>
                <a:lnTo>
                  <a:pt x="3266" y="798"/>
                </a:lnTo>
                <a:lnTo>
                  <a:pt x="3261" y="804"/>
                </a:lnTo>
                <a:lnTo>
                  <a:pt x="3258" y="810"/>
                </a:lnTo>
                <a:lnTo>
                  <a:pt x="3256" y="813"/>
                </a:lnTo>
                <a:lnTo>
                  <a:pt x="3255" y="816"/>
                </a:lnTo>
                <a:lnTo>
                  <a:pt x="3254" y="824"/>
                </a:lnTo>
                <a:close/>
                <a:moveTo>
                  <a:pt x="3409" y="930"/>
                </a:moveTo>
                <a:lnTo>
                  <a:pt x="3409" y="753"/>
                </a:lnTo>
                <a:lnTo>
                  <a:pt x="3457" y="753"/>
                </a:lnTo>
                <a:lnTo>
                  <a:pt x="3457" y="784"/>
                </a:lnTo>
                <a:lnTo>
                  <a:pt x="3461" y="776"/>
                </a:lnTo>
                <a:lnTo>
                  <a:pt x="3465" y="769"/>
                </a:lnTo>
                <a:lnTo>
                  <a:pt x="3470" y="764"/>
                </a:lnTo>
                <a:lnTo>
                  <a:pt x="3475" y="759"/>
                </a:lnTo>
                <a:lnTo>
                  <a:pt x="3478" y="757"/>
                </a:lnTo>
                <a:lnTo>
                  <a:pt x="3481" y="755"/>
                </a:lnTo>
                <a:lnTo>
                  <a:pt x="3487" y="753"/>
                </a:lnTo>
                <a:lnTo>
                  <a:pt x="3494" y="751"/>
                </a:lnTo>
                <a:lnTo>
                  <a:pt x="3501" y="751"/>
                </a:lnTo>
                <a:lnTo>
                  <a:pt x="3509" y="751"/>
                </a:lnTo>
                <a:lnTo>
                  <a:pt x="3517" y="752"/>
                </a:lnTo>
                <a:lnTo>
                  <a:pt x="3517" y="796"/>
                </a:lnTo>
                <a:lnTo>
                  <a:pt x="3513" y="795"/>
                </a:lnTo>
                <a:lnTo>
                  <a:pt x="3507" y="794"/>
                </a:lnTo>
                <a:lnTo>
                  <a:pt x="3496" y="793"/>
                </a:lnTo>
                <a:lnTo>
                  <a:pt x="3488" y="794"/>
                </a:lnTo>
                <a:lnTo>
                  <a:pt x="3485" y="795"/>
                </a:lnTo>
                <a:lnTo>
                  <a:pt x="3481" y="796"/>
                </a:lnTo>
                <a:lnTo>
                  <a:pt x="3478" y="797"/>
                </a:lnTo>
                <a:lnTo>
                  <a:pt x="3475" y="799"/>
                </a:lnTo>
                <a:lnTo>
                  <a:pt x="3472" y="801"/>
                </a:lnTo>
                <a:lnTo>
                  <a:pt x="3469" y="803"/>
                </a:lnTo>
                <a:lnTo>
                  <a:pt x="3465" y="809"/>
                </a:lnTo>
                <a:lnTo>
                  <a:pt x="3463" y="812"/>
                </a:lnTo>
                <a:lnTo>
                  <a:pt x="3461" y="815"/>
                </a:lnTo>
                <a:lnTo>
                  <a:pt x="3460" y="818"/>
                </a:lnTo>
                <a:lnTo>
                  <a:pt x="3459" y="822"/>
                </a:lnTo>
                <a:lnTo>
                  <a:pt x="3459" y="826"/>
                </a:lnTo>
                <a:lnTo>
                  <a:pt x="3459" y="830"/>
                </a:lnTo>
                <a:lnTo>
                  <a:pt x="3459" y="930"/>
                </a:lnTo>
                <a:lnTo>
                  <a:pt x="3409" y="930"/>
                </a:lnTo>
                <a:close/>
                <a:moveTo>
                  <a:pt x="3690" y="804"/>
                </a:moveTo>
                <a:lnTo>
                  <a:pt x="3645" y="806"/>
                </a:lnTo>
                <a:lnTo>
                  <a:pt x="3644" y="802"/>
                </a:lnTo>
                <a:lnTo>
                  <a:pt x="3642" y="798"/>
                </a:lnTo>
                <a:lnTo>
                  <a:pt x="3639" y="795"/>
                </a:lnTo>
                <a:lnTo>
                  <a:pt x="3636" y="792"/>
                </a:lnTo>
                <a:lnTo>
                  <a:pt x="3632" y="789"/>
                </a:lnTo>
                <a:lnTo>
                  <a:pt x="3627" y="787"/>
                </a:lnTo>
                <a:lnTo>
                  <a:pt x="3622" y="786"/>
                </a:lnTo>
                <a:lnTo>
                  <a:pt x="3616" y="786"/>
                </a:lnTo>
                <a:lnTo>
                  <a:pt x="3610" y="786"/>
                </a:lnTo>
                <a:lnTo>
                  <a:pt x="3605" y="787"/>
                </a:lnTo>
                <a:lnTo>
                  <a:pt x="3601" y="788"/>
                </a:lnTo>
                <a:lnTo>
                  <a:pt x="3596" y="790"/>
                </a:lnTo>
                <a:lnTo>
                  <a:pt x="3593" y="793"/>
                </a:lnTo>
                <a:lnTo>
                  <a:pt x="3591" y="796"/>
                </a:lnTo>
                <a:lnTo>
                  <a:pt x="3589" y="799"/>
                </a:lnTo>
                <a:lnTo>
                  <a:pt x="3589" y="803"/>
                </a:lnTo>
                <a:lnTo>
                  <a:pt x="3589" y="806"/>
                </a:lnTo>
                <a:lnTo>
                  <a:pt x="3590" y="809"/>
                </a:lnTo>
                <a:lnTo>
                  <a:pt x="3591" y="811"/>
                </a:lnTo>
                <a:lnTo>
                  <a:pt x="3594" y="814"/>
                </a:lnTo>
                <a:lnTo>
                  <a:pt x="3597" y="816"/>
                </a:lnTo>
                <a:lnTo>
                  <a:pt x="3601" y="818"/>
                </a:lnTo>
                <a:lnTo>
                  <a:pt x="3605" y="819"/>
                </a:lnTo>
                <a:lnTo>
                  <a:pt x="3611" y="821"/>
                </a:lnTo>
                <a:lnTo>
                  <a:pt x="3643" y="827"/>
                </a:lnTo>
                <a:lnTo>
                  <a:pt x="3649" y="829"/>
                </a:lnTo>
                <a:lnTo>
                  <a:pt x="3655" y="830"/>
                </a:lnTo>
                <a:lnTo>
                  <a:pt x="3660" y="832"/>
                </a:lnTo>
                <a:lnTo>
                  <a:pt x="3665" y="834"/>
                </a:lnTo>
                <a:lnTo>
                  <a:pt x="3674" y="839"/>
                </a:lnTo>
                <a:lnTo>
                  <a:pt x="3681" y="844"/>
                </a:lnTo>
                <a:lnTo>
                  <a:pt x="3684" y="848"/>
                </a:lnTo>
                <a:lnTo>
                  <a:pt x="3687" y="851"/>
                </a:lnTo>
                <a:lnTo>
                  <a:pt x="3689" y="854"/>
                </a:lnTo>
                <a:lnTo>
                  <a:pt x="3691" y="858"/>
                </a:lnTo>
                <a:lnTo>
                  <a:pt x="3693" y="866"/>
                </a:lnTo>
                <a:lnTo>
                  <a:pt x="3694" y="870"/>
                </a:lnTo>
                <a:lnTo>
                  <a:pt x="3694" y="875"/>
                </a:lnTo>
                <a:lnTo>
                  <a:pt x="3694" y="879"/>
                </a:lnTo>
                <a:lnTo>
                  <a:pt x="3694" y="883"/>
                </a:lnTo>
                <a:lnTo>
                  <a:pt x="3693" y="888"/>
                </a:lnTo>
                <a:lnTo>
                  <a:pt x="3692" y="891"/>
                </a:lnTo>
                <a:lnTo>
                  <a:pt x="3690" y="895"/>
                </a:lnTo>
                <a:lnTo>
                  <a:pt x="3688" y="899"/>
                </a:lnTo>
                <a:lnTo>
                  <a:pt x="3686" y="902"/>
                </a:lnTo>
                <a:lnTo>
                  <a:pt x="3684" y="906"/>
                </a:lnTo>
                <a:lnTo>
                  <a:pt x="3678" y="912"/>
                </a:lnTo>
                <a:lnTo>
                  <a:pt x="3672" y="917"/>
                </a:lnTo>
                <a:lnTo>
                  <a:pt x="3664" y="922"/>
                </a:lnTo>
                <a:lnTo>
                  <a:pt x="3656" y="926"/>
                </a:lnTo>
                <a:lnTo>
                  <a:pt x="3647" y="929"/>
                </a:lnTo>
                <a:lnTo>
                  <a:pt x="3637" y="931"/>
                </a:lnTo>
                <a:lnTo>
                  <a:pt x="3627" y="933"/>
                </a:lnTo>
                <a:lnTo>
                  <a:pt x="3615" y="933"/>
                </a:lnTo>
                <a:lnTo>
                  <a:pt x="3607" y="933"/>
                </a:lnTo>
                <a:lnTo>
                  <a:pt x="3599" y="932"/>
                </a:lnTo>
                <a:lnTo>
                  <a:pt x="3591" y="931"/>
                </a:lnTo>
                <a:lnTo>
                  <a:pt x="3584" y="930"/>
                </a:lnTo>
                <a:lnTo>
                  <a:pt x="3577" y="928"/>
                </a:lnTo>
                <a:lnTo>
                  <a:pt x="3571" y="925"/>
                </a:lnTo>
                <a:lnTo>
                  <a:pt x="3565" y="922"/>
                </a:lnTo>
                <a:lnTo>
                  <a:pt x="3560" y="919"/>
                </a:lnTo>
                <a:lnTo>
                  <a:pt x="3555" y="915"/>
                </a:lnTo>
                <a:lnTo>
                  <a:pt x="3550" y="911"/>
                </a:lnTo>
                <a:lnTo>
                  <a:pt x="3546" y="906"/>
                </a:lnTo>
                <a:lnTo>
                  <a:pt x="3543" y="901"/>
                </a:lnTo>
                <a:lnTo>
                  <a:pt x="3540" y="896"/>
                </a:lnTo>
                <a:lnTo>
                  <a:pt x="3538" y="891"/>
                </a:lnTo>
                <a:lnTo>
                  <a:pt x="3536" y="885"/>
                </a:lnTo>
                <a:lnTo>
                  <a:pt x="3535" y="879"/>
                </a:lnTo>
                <a:lnTo>
                  <a:pt x="3584" y="876"/>
                </a:lnTo>
                <a:lnTo>
                  <a:pt x="3585" y="881"/>
                </a:lnTo>
                <a:lnTo>
                  <a:pt x="3587" y="886"/>
                </a:lnTo>
                <a:lnTo>
                  <a:pt x="3590" y="889"/>
                </a:lnTo>
                <a:lnTo>
                  <a:pt x="3594" y="892"/>
                </a:lnTo>
                <a:lnTo>
                  <a:pt x="3599" y="895"/>
                </a:lnTo>
                <a:lnTo>
                  <a:pt x="3604" y="897"/>
                </a:lnTo>
                <a:lnTo>
                  <a:pt x="3609" y="898"/>
                </a:lnTo>
                <a:lnTo>
                  <a:pt x="3616" y="898"/>
                </a:lnTo>
                <a:lnTo>
                  <a:pt x="3622" y="898"/>
                </a:lnTo>
                <a:lnTo>
                  <a:pt x="3627" y="897"/>
                </a:lnTo>
                <a:lnTo>
                  <a:pt x="3632" y="895"/>
                </a:lnTo>
                <a:lnTo>
                  <a:pt x="3634" y="894"/>
                </a:lnTo>
                <a:lnTo>
                  <a:pt x="3636" y="893"/>
                </a:lnTo>
                <a:lnTo>
                  <a:pt x="3640" y="890"/>
                </a:lnTo>
                <a:lnTo>
                  <a:pt x="3642" y="887"/>
                </a:lnTo>
                <a:lnTo>
                  <a:pt x="3643" y="886"/>
                </a:lnTo>
                <a:lnTo>
                  <a:pt x="3644" y="884"/>
                </a:lnTo>
                <a:lnTo>
                  <a:pt x="3644" y="880"/>
                </a:lnTo>
                <a:lnTo>
                  <a:pt x="3644" y="877"/>
                </a:lnTo>
                <a:lnTo>
                  <a:pt x="3643" y="874"/>
                </a:lnTo>
                <a:lnTo>
                  <a:pt x="3641" y="871"/>
                </a:lnTo>
                <a:lnTo>
                  <a:pt x="3639" y="869"/>
                </a:lnTo>
                <a:lnTo>
                  <a:pt x="3635" y="867"/>
                </a:lnTo>
                <a:lnTo>
                  <a:pt x="3631" y="865"/>
                </a:lnTo>
                <a:lnTo>
                  <a:pt x="3627" y="864"/>
                </a:lnTo>
                <a:lnTo>
                  <a:pt x="3622" y="862"/>
                </a:lnTo>
                <a:lnTo>
                  <a:pt x="3591" y="856"/>
                </a:lnTo>
                <a:lnTo>
                  <a:pt x="3585" y="855"/>
                </a:lnTo>
                <a:lnTo>
                  <a:pt x="3579" y="853"/>
                </a:lnTo>
                <a:lnTo>
                  <a:pt x="3569" y="849"/>
                </a:lnTo>
                <a:lnTo>
                  <a:pt x="3564" y="847"/>
                </a:lnTo>
                <a:lnTo>
                  <a:pt x="3560" y="844"/>
                </a:lnTo>
                <a:lnTo>
                  <a:pt x="3556" y="842"/>
                </a:lnTo>
                <a:lnTo>
                  <a:pt x="3553" y="839"/>
                </a:lnTo>
                <a:lnTo>
                  <a:pt x="3550" y="835"/>
                </a:lnTo>
                <a:lnTo>
                  <a:pt x="3547" y="832"/>
                </a:lnTo>
                <a:lnTo>
                  <a:pt x="3545" y="828"/>
                </a:lnTo>
                <a:lnTo>
                  <a:pt x="3543" y="824"/>
                </a:lnTo>
                <a:lnTo>
                  <a:pt x="3542" y="820"/>
                </a:lnTo>
                <a:lnTo>
                  <a:pt x="3541" y="815"/>
                </a:lnTo>
                <a:lnTo>
                  <a:pt x="3540" y="811"/>
                </a:lnTo>
                <a:lnTo>
                  <a:pt x="3540" y="806"/>
                </a:lnTo>
                <a:lnTo>
                  <a:pt x="3540" y="800"/>
                </a:lnTo>
                <a:lnTo>
                  <a:pt x="3541" y="794"/>
                </a:lnTo>
                <a:lnTo>
                  <a:pt x="3543" y="788"/>
                </a:lnTo>
                <a:lnTo>
                  <a:pt x="3545" y="783"/>
                </a:lnTo>
                <a:lnTo>
                  <a:pt x="3548" y="778"/>
                </a:lnTo>
                <a:lnTo>
                  <a:pt x="3551" y="774"/>
                </a:lnTo>
                <a:lnTo>
                  <a:pt x="3556" y="769"/>
                </a:lnTo>
                <a:lnTo>
                  <a:pt x="3560" y="766"/>
                </a:lnTo>
                <a:lnTo>
                  <a:pt x="3566" y="762"/>
                </a:lnTo>
                <a:lnTo>
                  <a:pt x="3572" y="759"/>
                </a:lnTo>
                <a:lnTo>
                  <a:pt x="3578" y="757"/>
                </a:lnTo>
                <a:lnTo>
                  <a:pt x="3584" y="754"/>
                </a:lnTo>
                <a:lnTo>
                  <a:pt x="3588" y="754"/>
                </a:lnTo>
                <a:lnTo>
                  <a:pt x="3591" y="753"/>
                </a:lnTo>
                <a:lnTo>
                  <a:pt x="3599" y="752"/>
                </a:lnTo>
                <a:lnTo>
                  <a:pt x="3607" y="751"/>
                </a:lnTo>
                <a:lnTo>
                  <a:pt x="3615" y="751"/>
                </a:lnTo>
                <a:lnTo>
                  <a:pt x="3623" y="751"/>
                </a:lnTo>
                <a:lnTo>
                  <a:pt x="3631" y="752"/>
                </a:lnTo>
                <a:lnTo>
                  <a:pt x="3638" y="753"/>
                </a:lnTo>
                <a:lnTo>
                  <a:pt x="3645" y="754"/>
                </a:lnTo>
                <a:lnTo>
                  <a:pt x="3651" y="756"/>
                </a:lnTo>
                <a:lnTo>
                  <a:pt x="3657" y="759"/>
                </a:lnTo>
                <a:lnTo>
                  <a:pt x="3663" y="762"/>
                </a:lnTo>
                <a:lnTo>
                  <a:pt x="3668" y="765"/>
                </a:lnTo>
                <a:lnTo>
                  <a:pt x="3672" y="769"/>
                </a:lnTo>
                <a:lnTo>
                  <a:pt x="3676" y="773"/>
                </a:lnTo>
                <a:lnTo>
                  <a:pt x="3680" y="777"/>
                </a:lnTo>
                <a:lnTo>
                  <a:pt x="3683" y="782"/>
                </a:lnTo>
                <a:lnTo>
                  <a:pt x="3685" y="787"/>
                </a:lnTo>
                <a:lnTo>
                  <a:pt x="3688" y="792"/>
                </a:lnTo>
                <a:lnTo>
                  <a:pt x="3689" y="798"/>
                </a:lnTo>
                <a:lnTo>
                  <a:pt x="3690" y="804"/>
                </a:lnTo>
                <a:close/>
                <a:moveTo>
                  <a:pt x="3751" y="730"/>
                </a:moveTo>
                <a:lnTo>
                  <a:pt x="3746" y="730"/>
                </a:lnTo>
                <a:lnTo>
                  <a:pt x="3741" y="729"/>
                </a:lnTo>
                <a:lnTo>
                  <a:pt x="3736" y="726"/>
                </a:lnTo>
                <a:lnTo>
                  <a:pt x="3732" y="723"/>
                </a:lnTo>
                <a:lnTo>
                  <a:pt x="3729" y="719"/>
                </a:lnTo>
                <a:lnTo>
                  <a:pt x="3726" y="715"/>
                </a:lnTo>
                <a:lnTo>
                  <a:pt x="3725" y="710"/>
                </a:lnTo>
                <a:lnTo>
                  <a:pt x="3724" y="705"/>
                </a:lnTo>
                <a:lnTo>
                  <a:pt x="3725" y="701"/>
                </a:lnTo>
                <a:lnTo>
                  <a:pt x="3726" y="696"/>
                </a:lnTo>
                <a:lnTo>
                  <a:pt x="3729" y="692"/>
                </a:lnTo>
                <a:lnTo>
                  <a:pt x="3732" y="688"/>
                </a:lnTo>
                <a:lnTo>
                  <a:pt x="3736" y="685"/>
                </a:lnTo>
                <a:lnTo>
                  <a:pt x="3741" y="683"/>
                </a:lnTo>
                <a:lnTo>
                  <a:pt x="3746" y="681"/>
                </a:lnTo>
                <a:lnTo>
                  <a:pt x="3751" y="681"/>
                </a:lnTo>
                <a:lnTo>
                  <a:pt x="3756" y="681"/>
                </a:lnTo>
                <a:lnTo>
                  <a:pt x="3761" y="683"/>
                </a:lnTo>
                <a:lnTo>
                  <a:pt x="3765" y="685"/>
                </a:lnTo>
                <a:lnTo>
                  <a:pt x="3770" y="688"/>
                </a:lnTo>
                <a:lnTo>
                  <a:pt x="3773" y="692"/>
                </a:lnTo>
                <a:lnTo>
                  <a:pt x="3775" y="696"/>
                </a:lnTo>
                <a:lnTo>
                  <a:pt x="3777" y="701"/>
                </a:lnTo>
                <a:lnTo>
                  <a:pt x="3777" y="705"/>
                </a:lnTo>
                <a:lnTo>
                  <a:pt x="3777" y="710"/>
                </a:lnTo>
                <a:lnTo>
                  <a:pt x="3775" y="715"/>
                </a:lnTo>
                <a:lnTo>
                  <a:pt x="3773" y="719"/>
                </a:lnTo>
                <a:lnTo>
                  <a:pt x="3770" y="723"/>
                </a:lnTo>
                <a:lnTo>
                  <a:pt x="3765" y="726"/>
                </a:lnTo>
                <a:lnTo>
                  <a:pt x="3761" y="729"/>
                </a:lnTo>
                <a:lnTo>
                  <a:pt x="3756" y="730"/>
                </a:lnTo>
                <a:lnTo>
                  <a:pt x="3751" y="730"/>
                </a:lnTo>
                <a:close/>
                <a:moveTo>
                  <a:pt x="3726" y="753"/>
                </a:moveTo>
                <a:lnTo>
                  <a:pt x="3775" y="753"/>
                </a:lnTo>
                <a:lnTo>
                  <a:pt x="3775" y="930"/>
                </a:lnTo>
                <a:lnTo>
                  <a:pt x="3726" y="930"/>
                </a:lnTo>
                <a:lnTo>
                  <a:pt x="3726" y="753"/>
                </a:lnTo>
                <a:close/>
                <a:moveTo>
                  <a:pt x="3908" y="753"/>
                </a:moveTo>
                <a:lnTo>
                  <a:pt x="3908" y="790"/>
                </a:lnTo>
                <a:lnTo>
                  <a:pt x="3874" y="790"/>
                </a:lnTo>
                <a:lnTo>
                  <a:pt x="3874" y="876"/>
                </a:lnTo>
                <a:lnTo>
                  <a:pt x="3874" y="880"/>
                </a:lnTo>
                <a:lnTo>
                  <a:pt x="3875" y="884"/>
                </a:lnTo>
                <a:lnTo>
                  <a:pt x="3876" y="886"/>
                </a:lnTo>
                <a:lnTo>
                  <a:pt x="3877" y="887"/>
                </a:lnTo>
                <a:lnTo>
                  <a:pt x="3879" y="889"/>
                </a:lnTo>
                <a:lnTo>
                  <a:pt x="3881" y="891"/>
                </a:lnTo>
                <a:lnTo>
                  <a:pt x="3884" y="892"/>
                </a:lnTo>
                <a:lnTo>
                  <a:pt x="3887" y="893"/>
                </a:lnTo>
                <a:lnTo>
                  <a:pt x="3891" y="893"/>
                </a:lnTo>
                <a:lnTo>
                  <a:pt x="3899" y="892"/>
                </a:lnTo>
                <a:lnTo>
                  <a:pt x="3904" y="891"/>
                </a:lnTo>
                <a:lnTo>
                  <a:pt x="3912" y="928"/>
                </a:lnTo>
                <a:lnTo>
                  <a:pt x="3901" y="930"/>
                </a:lnTo>
                <a:lnTo>
                  <a:pt x="3893" y="932"/>
                </a:lnTo>
                <a:lnTo>
                  <a:pt x="3884" y="932"/>
                </a:lnTo>
                <a:lnTo>
                  <a:pt x="3878" y="932"/>
                </a:lnTo>
                <a:lnTo>
                  <a:pt x="3871" y="932"/>
                </a:lnTo>
                <a:lnTo>
                  <a:pt x="3866" y="931"/>
                </a:lnTo>
                <a:lnTo>
                  <a:pt x="3860" y="930"/>
                </a:lnTo>
                <a:lnTo>
                  <a:pt x="3855" y="928"/>
                </a:lnTo>
                <a:lnTo>
                  <a:pt x="3850" y="926"/>
                </a:lnTo>
                <a:lnTo>
                  <a:pt x="3845" y="924"/>
                </a:lnTo>
                <a:lnTo>
                  <a:pt x="3841" y="921"/>
                </a:lnTo>
                <a:lnTo>
                  <a:pt x="3837" y="917"/>
                </a:lnTo>
                <a:lnTo>
                  <a:pt x="3834" y="914"/>
                </a:lnTo>
                <a:lnTo>
                  <a:pt x="3831" y="909"/>
                </a:lnTo>
                <a:lnTo>
                  <a:pt x="3829" y="905"/>
                </a:lnTo>
                <a:lnTo>
                  <a:pt x="3827" y="900"/>
                </a:lnTo>
                <a:lnTo>
                  <a:pt x="3826" y="894"/>
                </a:lnTo>
                <a:lnTo>
                  <a:pt x="3825" y="888"/>
                </a:lnTo>
                <a:lnTo>
                  <a:pt x="3825" y="882"/>
                </a:lnTo>
                <a:lnTo>
                  <a:pt x="3825" y="790"/>
                </a:lnTo>
                <a:lnTo>
                  <a:pt x="3801" y="790"/>
                </a:lnTo>
                <a:lnTo>
                  <a:pt x="3801" y="753"/>
                </a:lnTo>
                <a:lnTo>
                  <a:pt x="3825" y="753"/>
                </a:lnTo>
                <a:lnTo>
                  <a:pt x="3825" y="711"/>
                </a:lnTo>
                <a:lnTo>
                  <a:pt x="3874" y="711"/>
                </a:lnTo>
                <a:lnTo>
                  <a:pt x="3874" y="753"/>
                </a:lnTo>
                <a:lnTo>
                  <a:pt x="3908" y="753"/>
                </a:lnTo>
                <a:close/>
                <a:moveTo>
                  <a:pt x="3974" y="996"/>
                </a:moveTo>
                <a:lnTo>
                  <a:pt x="3965" y="996"/>
                </a:lnTo>
                <a:lnTo>
                  <a:pt x="3956" y="995"/>
                </a:lnTo>
                <a:lnTo>
                  <a:pt x="3949" y="993"/>
                </a:lnTo>
                <a:lnTo>
                  <a:pt x="3943" y="991"/>
                </a:lnTo>
                <a:lnTo>
                  <a:pt x="3954" y="954"/>
                </a:lnTo>
                <a:lnTo>
                  <a:pt x="3960" y="956"/>
                </a:lnTo>
                <a:lnTo>
                  <a:pt x="3966" y="957"/>
                </a:lnTo>
                <a:lnTo>
                  <a:pt x="3971" y="957"/>
                </a:lnTo>
                <a:lnTo>
                  <a:pt x="3976" y="957"/>
                </a:lnTo>
                <a:lnTo>
                  <a:pt x="3978" y="956"/>
                </a:lnTo>
                <a:lnTo>
                  <a:pt x="3980" y="955"/>
                </a:lnTo>
                <a:lnTo>
                  <a:pt x="3984" y="952"/>
                </a:lnTo>
                <a:lnTo>
                  <a:pt x="3987" y="948"/>
                </a:lnTo>
                <a:lnTo>
                  <a:pt x="3990" y="942"/>
                </a:lnTo>
                <a:lnTo>
                  <a:pt x="3993" y="935"/>
                </a:lnTo>
                <a:lnTo>
                  <a:pt x="3930" y="753"/>
                </a:lnTo>
                <a:lnTo>
                  <a:pt x="3981" y="753"/>
                </a:lnTo>
                <a:lnTo>
                  <a:pt x="4018" y="883"/>
                </a:lnTo>
                <a:lnTo>
                  <a:pt x="4056" y="753"/>
                </a:lnTo>
                <a:lnTo>
                  <a:pt x="4108" y="753"/>
                </a:lnTo>
                <a:lnTo>
                  <a:pt x="4040" y="949"/>
                </a:lnTo>
                <a:lnTo>
                  <a:pt x="4035" y="959"/>
                </a:lnTo>
                <a:lnTo>
                  <a:pt x="4033" y="964"/>
                </a:lnTo>
                <a:lnTo>
                  <a:pt x="4030" y="968"/>
                </a:lnTo>
                <a:lnTo>
                  <a:pt x="4024" y="976"/>
                </a:lnTo>
                <a:lnTo>
                  <a:pt x="4017" y="983"/>
                </a:lnTo>
                <a:lnTo>
                  <a:pt x="4013" y="986"/>
                </a:lnTo>
                <a:lnTo>
                  <a:pt x="4008" y="989"/>
                </a:lnTo>
                <a:lnTo>
                  <a:pt x="4003" y="991"/>
                </a:lnTo>
                <a:lnTo>
                  <a:pt x="3998" y="993"/>
                </a:lnTo>
                <a:lnTo>
                  <a:pt x="3993" y="994"/>
                </a:lnTo>
                <a:lnTo>
                  <a:pt x="3987" y="995"/>
                </a:lnTo>
                <a:lnTo>
                  <a:pt x="3980" y="996"/>
                </a:lnTo>
                <a:lnTo>
                  <a:pt x="3974" y="996"/>
                </a:lnTo>
                <a:close/>
                <a:moveTo>
                  <a:pt x="1623" y="590"/>
                </a:moveTo>
                <a:lnTo>
                  <a:pt x="1569" y="590"/>
                </a:lnTo>
                <a:lnTo>
                  <a:pt x="1651" y="354"/>
                </a:lnTo>
                <a:lnTo>
                  <a:pt x="1715" y="354"/>
                </a:lnTo>
                <a:lnTo>
                  <a:pt x="1797" y="590"/>
                </a:lnTo>
                <a:lnTo>
                  <a:pt x="1743" y="590"/>
                </a:lnTo>
                <a:lnTo>
                  <a:pt x="1726" y="536"/>
                </a:lnTo>
                <a:lnTo>
                  <a:pt x="1641" y="536"/>
                </a:lnTo>
                <a:lnTo>
                  <a:pt x="1623" y="590"/>
                </a:lnTo>
                <a:close/>
                <a:moveTo>
                  <a:pt x="1653" y="497"/>
                </a:moveTo>
                <a:lnTo>
                  <a:pt x="1713" y="497"/>
                </a:lnTo>
                <a:lnTo>
                  <a:pt x="1684" y="408"/>
                </a:lnTo>
                <a:lnTo>
                  <a:pt x="1653" y="497"/>
                </a:lnTo>
                <a:close/>
                <a:moveTo>
                  <a:pt x="1874" y="593"/>
                </a:moveTo>
                <a:lnTo>
                  <a:pt x="1867" y="593"/>
                </a:lnTo>
                <a:lnTo>
                  <a:pt x="1861" y="592"/>
                </a:lnTo>
                <a:lnTo>
                  <a:pt x="1856" y="591"/>
                </a:lnTo>
                <a:lnTo>
                  <a:pt x="1850" y="590"/>
                </a:lnTo>
                <a:lnTo>
                  <a:pt x="1845" y="588"/>
                </a:lnTo>
                <a:lnTo>
                  <a:pt x="1840" y="586"/>
                </a:lnTo>
                <a:lnTo>
                  <a:pt x="1836" y="583"/>
                </a:lnTo>
                <a:lnTo>
                  <a:pt x="1832" y="580"/>
                </a:lnTo>
                <a:lnTo>
                  <a:pt x="1828" y="576"/>
                </a:lnTo>
                <a:lnTo>
                  <a:pt x="1824" y="572"/>
                </a:lnTo>
                <a:lnTo>
                  <a:pt x="1821" y="568"/>
                </a:lnTo>
                <a:lnTo>
                  <a:pt x="1820" y="566"/>
                </a:lnTo>
                <a:lnTo>
                  <a:pt x="1819" y="563"/>
                </a:lnTo>
                <a:lnTo>
                  <a:pt x="1817" y="558"/>
                </a:lnTo>
                <a:lnTo>
                  <a:pt x="1816" y="553"/>
                </a:lnTo>
                <a:lnTo>
                  <a:pt x="1815" y="547"/>
                </a:lnTo>
                <a:lnTo>
                  <a:pt x="1815" y="540"/>
                </a:lnTo>
                <a:lnTo>
                  <a:pt x="1815" y="531"/>
                </a:lnTo>
                <a:lnTo>
                  <a:pt x="1817" y="523"/>
                </a:lnTo>
                <a:lnTo>
                  <a:pt x="1818" y="519"/>
                </a:lnTo>
                <a:lnTo>
                  <a:pt x="1820" y="515"/>
                </a:lnTo>
                <a:lnTo>
                  <a:pt x="1824" y="509"/>
                </a:lnTo>
                <a:lnTo>
                  <a:pt x="1827" y="507"/>
                </a:lnTo>
                <a:lnTo>
                  <a:pt x="1829" y="504"/>
                </a:lnTo>
                <a:lnTo>
                  <a:pt x="1832" y="502"/>
                </a:lnTo>
                <a:lnTo>
                  <a:pt x="1835" y="499"/>
                </a:lnTo>
                <a:lnTo>
                  <a:pt x="1838" y="497"/>
                </a:lnTo>
                <a:lnTo>
                  <a:pt x="1841" y="496"/>
                </a:lnTo>
                <a:lnTo>
                  <a:pt x="1845" y="494"/>
                </a:lnTo>
                <a:lnTo>
                  <a:pt x="1849" y="493"/>
                </a:lnTo>
                <a:lnTo>
                  <a:pt x="1856" y="490"/>
                </a:lnTo>
                <a:lnTo>
                  <a:pt x="1864" y="488"/>
                </a:lnTo>
                <a:lnTo>
                  <a:pt x="1873" y="487"/>
                </a:lnTo>
                <a:lnTo>
                  <a:pt x="1881" y="486"/>
                </a:lnTo>
                <a:lnTo>
                  <a:pt x="1901" y="484"/>
                </a:lnTo>
                <a:lnTo>
                  <a:pt x="1908" y="482"/>
                </a:lnTo>
                <a:lnTo>
                  <a:pt x="1914" y="481"/>
                </a:lnTo>
                <a:lnTo>
                  <a:pt x="1918" y="479"/>
                </a:lnTo>
                <a:lnTo>
                  <a:pt x="1920" y="478"/>
                </a:lnTo>
                <a:lnTo>
                  <a:pt x="1922" y="477"/>
                </a:lnTo>
                <a:lnTo>
                  <a:pt x="1923" y="476"/>
                </a:lnTo>
                <a:lnTo>
                  <a:pt x="1923" y="474"/>
                </a:lnTo>
                <a:lnTo>
                  <a:pt x="1924" y="472"/>
                </a:lnTo>
                <a:lnTo>
                  <a:pt x="1924" y="470"/>
                </a:lnTo>
                <a:lnTo>
                  <a:pt x="1924" y="464"/>
                </a:lnTo>
                <a:lnTo>
                  <a:pt x="1922" y="460"/>
                </a:lnTo>
                <a:lnTo>
                  <a:pt x="1921" y="458"/>
                </a:lnTo>
                <a:lnTo>
                  <a:pt x="1920" y="456"/>
                </a:lnTo>
                <a:lnTo>
                  <a:pt x="1919" y="454"/>
                </a:lnTo>
                <a:lnTo>
                  <a:pt x="1917" y="452"/>
                </a:lnTo>
                <a:lnTo>
                  <a:pt x="1913" y="450"/>
                </a:lnTo>
                <a:lnTo>
                  <a:pt x="1909" y="448"/>
                </a:lnTo>
                <a:lnTo>
                  <a:pt x="1904" y="447"/>
                </a:lnTo>
                <a:lnTo>
                  <a:pt x="1898" y="446"/>
                </a:lnTo>
                <a:lnTo>
                  <a:pt x="1892" y="447"/>
                </a:lnTo>
                <a:lnTo>
                  <a:pt x="1886" y="448"/>
                </a:lnTo>
                <a:lnTo>
                  <a:pt x="1881" y="450"/>
                </a:lnTo>
                <a:lnTo>
                  <a:pt x="1877" y="452"/>
                </a:lnTo>
                <a:lnTo>
                  <a:pt x="1873" y="455"/>
                </a:lnTo>
                <a:lnTo>
                  <a:pt x="1870" y="459"/>
                </a:lnTo>
                <a:lnTo>
                  <a:pt x="1868" y="463"/>
                </a:lnTo>
                <a:lnTo>
                  <a:pt x="1867" y="465"/>
                </a:lnTo>
                <a:lnTo>
                  <a:pt x="1866" y="467"/>
                </a:lnTo>
                <a:lnTo>
                  <a:pt x="1821" y="463"/>
                </a:lnTo>
                <a:lnTo>
                  <a:pt x="1823" y="457"/>
                </a:lnTo>
                <a:lnTo>
                  <a:pt x="1825" y="452"/>
                </a:lnTo>
                <a:lnTo>
                  <a:pt x="1827" y="446"/>
                </a:lnTo>
                <a:lnTo>
                  <a:pt x="1830" y="441"/>
                </a:lnTo>
                <a:lnTo>
                  <a:pt x="1833" y="437"/>
                </a:lnTo>
                <a:lnTo>
                  <a:pt x="1837" y="432"/>
                </a:lnTo>
                <a:lnTo>
                  <a:pt x="1841" y="428"/>
                </a:lnTo>
                <a:lnTo>
                  <a:pt x="1846" y="425"/>
                </a:lnTo>
                <a:lnTo>
                  <a:pt x="1851" y="421"/>
                </a:lnTo>
                <a:lnTo>
                  <a:pt x="1857" y="419"/>
                </a:lnTo>
                <a:lnTo>
                  <a:pt x="1863" y="416"/>
                </a:lnTo>
                <a:lnTo>
                  <a:pt x="1869" y="414"/>
                </a:lnTo>
                <a:lnTo>
                  <a:pt x="1876" y="413"/>
                </a:lnTo>
                <a:lnTo>
                  <a:pt x="1883" y="412"/>
                </a:lnTo>
                <a:lnTo>
                  <a:pt x="1890" y="411"/>
                </a:lnTo>
                <a:lnTo>
                  <a:pt x="1898" y="411"/>
                </a:lnTo>
                <a:lnTo>
                  <a:pt x="1908" y="411"/>
                </a:lnTo>
                <a:lnTo>
                  <a:pt x="1917" y="412"/>
                </a:lnTo>
                <a:lnTo>
                  <a:pt x="1926" y="414"/>
                </a:lnTo>
                <a:lnTo>
                  <a:pt x="1935" y="417"/>
                </a:lnTo>
                <a:lnTo>
                  <a:pt x="1943" y="420"/>
                </a:lnTo>
                <a:lnTo>
                  <a:pt x="1947" y="422"/>
                </a:lnTo>
                <a:lnTo>
                  <a:pt x="1950" y="425"/>
                </a:lnTo>
                <a:lnTo>
                  <a:pt x="1957" y="430"/>
                </a:lnTo>
                <a:lnTo>
                  <a:pt x="1963" y="436"/>
                </a:lnTo>
                <a:lnTo>
                  <a:pt x="1965" y="440"/>
                </a:lnTo>
                <a:lnTo>
                  <a:pt x="1967" y="443"/>
                </a:lnTo>
                <a:lnTo>
                  <a:pt x="1969" y="447"/>
                </a:lnTo>
                <a:lnTo>
                  <a:pt x="1970" y="451"/>
                </a:lnTo>
                <a:lnTo>
                  <a:pt x="1972" y="456"/>
                </a:lnTo>
                <a:lnTo>
                  <a:pt x="1972" y="460"/>
                </a:lnTo>
                <a:lnTo>
                  <a:pt x="1973" y="465"/>
                </a:lnTo>
                <a:lnTo>
                  <a:pt x="1973" y="470"/>
                </a:lnTo>
                <a:lnTo>
                  <a:pt x="1973" y="590"/>
                </a:lnTo>
                <a:lnTo>
                  <a:pt x="1927" y="590"/>
                </a:lnTo>
                <a:lnTo>
                  <a:pt x="1927" y="565"/>
                </a:lnTo>
                <a:lnTo>
                  <a:pt x="1922" y="571"/>
                </a:lnTo>
                <a:lnTo>
                  <a:pt x="1917" y="576"/>
                </a:lnTo>
                <a:lnTo>
                  <a:pt x="1912" y="581"/>
                </a:lnTo>
                <a:lnTo>
                  <a:pt x="1906" y="585"/>
                </a:lnTo>
                <a:lnTo>
                  <a:pt x="1899" y="589"/>
                </a:lnTo>
                <a:lnTo>
                  <a:pt x="1891" y="591"/>
                </a:lnTo>
                <a:lnTo>
                  <a:pt x="1887" y="592"/>
                </a:lnTo>
                <a:lnTo>
                  <a:pt x="1883" y="592"/>
                </a:lnTo>
                <a:lnTo>
                  <a:pt x="1874" y="593"/>
                </a:lnTo>
                <a:close/>
                <a:moveTo>
                  <a:pt x="1888" y="559"/>
                </a:moveTo>
                <a:lnTo>
                  <a:pt x="1895" y="559"/>
                </a:lnTo>
                <a:lnTo>
                  <a:pt x="1902" y="557"/>
                </a:lnTo>
                <a:lnTo>
                  <a:pt x="1905" y="556"/>
                </a:lnTo>
                <a:lnTo>
                  <a:pt x="1908" y="554"/>
                </a:lnTo>
                <a:lnTo>
                  <a:pt x="1914" y="550"/>
                </a:lnTo>
                <a:lnTo>
                  <a:pt x="1916" y="547"/>
                </a:lnTo>
                <a:lnTo>
                  <a:pt x="1919" y="545"/>
                </a:lnTo>
                <a:lnTo>
                  <a:pt x="1922" y="539"/>
                </a:lnTo>
                <a:lnTo>
                  <a:pt x="1924" y="533"/>
                </a:lnTo>
                <a:lnTo>
                  <a:pt x="1924" y="530"/>
                </a:lnTo>
                <a:lnTo>
                  <a:pt x="1924" y="527"/>
                </a:lnTo>
                <a:lnTo>
                  <a:pt x="1924" y="508"/>
                </a:lnTo>
                <a:lnTo>
                  <a:pt x="1921" y="510"/>
                </a:lnTo>
                <a:lnTo>
                  <a:pt x="1915" y="511"/>
                </a:lnTo>
                <a:lnTo>
                  <a:pt x="1903" y="514"/>
                </a:lnTo>
                <a:lnTo>
                  <a:pt x="1890" y="516"/>
                </a:lnTo>
                <a:lnTo>
                  <a:pt x="1884" y="517"/>
                </a:lnTo>
                <a:lnTo>
                  <a:pt x="1879" y="518"/>
                </a:lnTo>
                <a:lnTo>
                  <a:pt x="1874" y="520"/>
                </a:lnTo>
                <a:lnTo>
                  <a:pt x="1870" y="523"/>
                </a:lnTo>
                <a:lnTo>
                  <a:pt x="1866" y="526"/>
                </a:lnTo>
                <a:lnTo>
                  <a:pt x="1864" y="530"/>
                </a:lnTo>
                <a:lnTo>
                  <a:pt x="1863" y="532"/>
                </a:lnTo>
                <a:lnTo>
                  <a:pt x="1862" y="534"/>
                </a:lnTo>
                <a:lnTo>
                  <a:pt x="1862" y="539"/>
                </a:lnTo>
                <a:lnTo>
                  <a:pt x="1862" y="543"/>
                </a:lnTo>
                <a:lnTo>
                  <a:pt x="1863" y="548"/>
                </a:lnTo>
                <a:lnTo>
                  <a:pt x="1865" y="549"/>
                </a:lnTo>
                <a:lnTo>
                  <a:pt x="1866" y="551"/>
                </a:lnTo>
                <a:lnTo>
                  <a:pt x="1869" y="554"/>
                </a:lnTo>
                <a:lnTo>
                  <a:pt x="1873" y="556"/>
                </a:lnTo>
                <a:lnTo>
                  <a:pt x="1875" y="557"/>
                </a:lnTo>
                <a:lnTo>
                  <a:pt x="1877" y="558"/>
                </a:lnTo>
                <a:lnTo>
                  <a:pt x="1882" y="559"/>
                </a:lnTo>
                <a:lnTo>
                  <a:pt x="1888" y="559"/>
                </a:lnTo>
                <a:close/>
                <a:moveTo>
                  <a:pt x="2063" y="590"/>
                </a:moveTo>
                <a:lnTo>
                  <a:pt x="2013" y="590"/>
                </a:lnTo>
                <a:lnTo>
                  <a:pt x="2013" y="354"/>
                </a:lnTo>
                <a:lnTo>
                  <a:pt x="2063" y="354"/>
                </a:lnTo>
                <a:lnTo>
                  <a:pt x="2063" y="590"/>
                </a:lnTo>
                <a:close/>
                <a:moveTo>
                  <a:pt x="2197" y="413"/>
                </a:moveTo>
                <a:lnTo>
                  <a:pt x="2197" y="450"/>
                </a:lnTo>
                <a:lnTo>
                  <a:pt x="2164" y="450"/>
                </a:lnTo>
                <a:lnTo>
                  <a:pt x="2164" y="535"/>
                </a:lnTo>
                <a:lnTo>
                  <a:pt x="2164" y="540"/>
                </a:lnTo>
                <a:lnTo>
                  <a:pt x="2165" y="544"/>
                </a:lnTo>
                <a:lnTo>
                  <a:pt x="2166" y="545"/>
                </a:lnTo>
                <a:lnTo>
                  <a:pt x="2167" y="547"/>
                </a:lnTo>
                <a:lnTo>
                  <a:pt x="2169" y="549"/>
                </a:lnTo>
                <a:lnTo>
                  <a:pt x="2171" y="551"/>
                </a:lnTo>
                <a:lnTo>
                  <a:pt x="2174" y="552"/>
                </a:lnTo>
                <a:lnTo>
                  <a:pt x="2177" y="552"/>
                </a:lnTo>
                <a:lnTo>
                  <a:pt x="2181" y="553"/>
                </a:lnTo>
                <a:lnTo>
                  <a:pt x="2188" y="552"/>
                </a:lnTo>
                <a:lnTo>
                  <a:pt x="2193" y="551"/>
                </a:lnTo>
                <a:lnTo>
                  <a:pt x="2201" y="587"/>
                </a:lnTo>
                <a:lnTo>
                  <a:pt x="2190" y="590"/>
                </a:lnTo>
                <a:lnTo>
                  <a:pt x="2183" y="591"/>
                </a:lnTo>
                <a:lnTo>
                  <a:pt x="2174" y="592"/>
                </a:lnTo>
                <a:lnTo>
                  <a:pt x="2168" y="592"/>
                </a:lnTo>
                <a:lnTo>
                  <a:pt x="2161" y="592"/>
                </a:lnTo>
                <a:lnTo>
                  <a:pt x="2156" y="591"/>
                </a:lnTo>
                <a:lnTo>
                  <a:pt x="2150" y="590"/>
                </a:lnTo>
                <a:lnTo>
                  <a:pt x="2145" y="588"/>
                </a:lnTo>
                <a:lnTo>
                  <a:pt x="2140" y="586"/>
                </a:lnTo>
                <a:lnTo>
                  <a:pt x="2135" y="583"/>
                </a:lnTo>
                <a:lnTo>
                  <a:pt x="2131" y="581"/>
                </a:lnTo>
                <a:lnTo>
                  <a:pt x="2127" y="577"/>
                </a:lnTo>
                <a:lnTo>
                  <a:pt x="2124" y="573"/>
                </a:lnTo>
                <a:lnTo>
                  <a:pt x="2121" y="569"/>
                </a:lnTo>
                <a:lnTo>
                  <a:pt x="2119" y="564"/>
                </a:lnTo>
                <a:lnTo>
                  <a:pt x="2117" y="559"/>
                </a:lnTo>
                <a:lnTo>
                  <a:pt x="2116" y="554"/>
                </a:lnTo>
                <a:lnTo>
                  <a:pt x="2115" y="548"/>
                </a:lnTo>
                <a:lnTo>
                  <a:pt x="2115" y="542"/>
                </a:lnTo>
                <a:lnTo>
                  <a:pt x="2115" y="450"/>
                </a:lnTo>
                <a:lnTo>
                  <a:pt x="2091" y="450"/>
                </a:lnTo>
                <a:lnTo>
                  <a:pt x="2091" y="413"/>
                </a:lnTo>
                <a:lnTo>
                  <a:pt x="2115" y="413"/>
                </a:lnTo>
                <a:lnTo>
                  <a:pt x="2115" y="371"/>
                </a:lnTo>
                <a:lnTo>
                  <a:pt x="2164" y="371"/>
                </a:lnTo>
                <a:lnTo>
                  <a:pt x="2164" y="413"/>
                </a:lnTo>
                <a:lnTo>
                  <a:pt x="2197" y="413"/>
                </a:lnTo>
                <a:close/>
                <a:moveTo>
                  <a:pt x="2304" y="593"/>
                </a:moveTo>
                <a:lnTo>
                  <a:pt x="2291" y="592"/>
                </a:lnTo>
                <a:lnTo>
                  <a:pt x="2285" y="591"/>
                </a:lnTo>
                <a:lnTo>
                  <a:pt x="2279" y="590"/>
                </a:lnTo>
                <a:lnTo>
                  <a:pt x="2268" y="587"/>
                </a:lnTo>
                <a:lnTo>
                  <a:pt x="2263" y="584"/>
                </a:lnTo>
                <a:lnTo>
                  <a:pt x="2258" y="582"/>
                </a:lnTo>
                <a:lnTo>
                  <a:pt x="2249" y="575"/>
                </a:lnTo>
                <a:lnTo>
                  <a:pt x="2245" y="572"/>
                </a:lnTo>
                <a:lnTo>
                  <a:pt x="2241" y="568"/>
                </a:lnTo>
                <a:lnTo>
                  <a:pt x="2234" y="559"/>
                </a:lnTo>
                <a:lnTo>
                  <a:pt x="2231" y="555"/>
                </a:lnTo>
                <a:lnTo>
                  <a:pt x="2228" y="550"/>
                </a:lnTo>
                <a:lnTo>
                  <a:pt x="2223" y="539"/>
                </a:lnTo>
                <a:lnTo>
                  <a:pt x="2221" y="533"/>
                </a:lnTo>
                <a:lnTo>
                  <a:pt x="2220" y="527"/>
                </a:lnTo>
                <a:lnTo>
                  <a:pt x="2219" y="521"/>
                </a:lnTo>
                <a:lnTo>
                  <a:pt x="2218" y="515"/>
                </a:lnTo>
                <a:lnTo>
                  <a:pt x="2218" y="509"/>
                </a:lnTo>
                <a:lnTo>
                  <a:pt x="2217" y="502"/>
                </a:lnTo>
                <a:lnTo>
                  <a:pt x="2218" y="495"/>
                </a:lnTo>
                <a:lnTo>
                  <a:pt x="2218" y="489"/>
                </a:lnTo>
                <a:lnTo>
                  <a:pt x="2219" y="482"/>
                </a:lnTo>
                <a:lnTo>
                  <a:pt x="2220" y="476"/>
                </a:lnTo>
                <a:lnTo>
                  <a:pt x="2223" y="465"/>
                </a:lnTo>
                <a:lnTo>
                  <a:pt x="2225" y="459"/>
                </a:lnTo>
                <a:lnTo>
                  <a:pt x="2228" y="454"/>
                </a:lnTo>
                <a:lnTo>
                  <a:pt x="2234" y="444"/>
                </a:lnTo>
                <a:lnTo>
                  <a:pt x="2237" y="440"/>
                </a:lnTo>
                <a:lnTo>
                  <a:pt x="2241" y="436"/>
                </a:lnTo>
                <a:lnTo>
                  <a:pt x="2245" y="432"/>
                </a:lnTo>
                <a:lnTo>
                  <a:pt x="2249" y="428"/>
                </a:lnTo>
                <a:lnTo>
                  <a:pt x="2253" y="425"/>
                </a:lnTo>
                <a:lnTo>
                  <a:pt x="2258" y="422"/>
                </a:lnTo>
                <a:lnTo>
                  <a:pt x="2263" y="419"/>
                </a:lnTo>
                <a:lnTo>
                  <a:pt x="2268" y="417"/>
                </a:lnTo>
                <a:lnTo>
                  <a:pt x="2274" y="415"/>
                </a:lnTo>
                <a:lnTo>
                  <a:pt x="2279" y="413"/>
                </a:lnTo>
                <a:lnTo>
                  <a:pt x="2285" y="412"/>
                </a:lnTo>
                <a:lnTo>
                  <a:pt x="2291" y="411"/>
                </a:lnTo>
                <a:lnTo>
                  <a:pt x="2304" y="411"/>
                </a:lnTo>
                <a:lnTo>
                  <a:pt x="2317" y="411"/>
                </a:lnTo>
                <a:lnTo>
                  <a:pt x="2323" y="412"/>
                </a:lnTo>
                <a:lnTo>
                  <a:pt x="2329" y="413"/>
                </a:lnTo>
                <a:lnTo>
                  <a:pt x="2340" y="417"/>
                </a:lnTo>
                <a:lnTo>
                  <a:pt x="2346" y="419"/>
                </a:lnTo>
                <a:lnTo>
                  <a:pt x="2351" y="422"/>
                </a:lnTo>
                <a:lnTo>
                  <a:pt x="2360" y="428"/>
                </a:lnTo>
                <a:lnTo>
                  <a:pt x="2364" y="432"/>
                </a:lnTo>
                <a:lnTo>
                  <a:pt x="2368" y="436"/>
                </a:lnTo>
                <a:lnTo>
                  <a:pt x="2375" y="444"/>
                </a:lnTo>
                <a:lnTo>
                  <a:pt x="2378" y="449"/>
                </a:lnTo>
                <a:lnTo>
                  <a:pt x="2381" y="454"/>
                </a:lnTo>
                <a:lnTo>
                  <a:pt x="2385" y="465"/>
                </a:lnTo>
                <a:lnTo>
                  <a:pt x="2387" y="470"/>
                </a:lnTo>
                <a:lnTo>
                  <a:pt x="2389" y="476"/>
                </a:lnTo>
                <a:lnTo>
                  <a:pt x="2390" y="482"/>
                </a:lnTo>
                <a:lnTo>
                  <a:pt x="2391" y="489"/>
                </a:lnTo>
                <a:lnTo>
                  <a:pt x="2391" y="495"/>
                </a:lnTo>
                <a:lnTo>
                  <a:pt x="2391" y="502"/>
                </a:lnTo>
                <a:lnTo>
                  <a:pt x="2391" y="509"/>
                </a:lnTo>
                <a:lnTo>
                  <a:pt x="2391" y="515"/>
                </a:lnTo>
                <a:lnTo>
                  <a:pt x="2390" y="521"/>
                </a:lnTo>
                <a:lnTo>
                  <a:pt x="2389" y="527"/>
                </a:lnTo>
                <a:lnTo>
                  <a:pt x="2385" y="539"/>
                </a:lnTo>
                <a:lnTo>
                  <a:pt x="2383" y="544"/>
                </a:lnTo>
                <a:lnTo>
                  <a:pt x="2381" y="550"/>
                </a:lnTo>
                <a:lnTo>
                  <a:pt x="2375" y="559"/>
                </a:lnTo>
                <a:lnTo>
                  <a:pt x="2372" y="564"/>
                </a:lnTo>
                <a:lnTo>
                  <a:pt x="2368" y="568"/>
                </a:lnTo>
                <a:lnTo>
                  <a:pt x="2364" y="572"/>
                </a:lnTo>
                <a:lnTo>
                  <a:pt x="2360" y="575"/>
                </a:lnTo>
                <a:lnTo>
                  <a:pt x="2355" y="579"/>
                </a:lnTo>
                <a:lnTo>
                  <a:pt x="2351" y="582"/>
                </a:lnTo>
                <a:lnTo>
                  <a:pt x="2346" y="584"/>
                </a:lnTo>
                <a:lnTo>
                  <a:pt x="2340" y="587"/>
                </a:lnTo>
                <a:lnTo>
                  <a:pt x="2335" y="589"/>
                </a:lnTo>
                <a:lnTo>
                  <a:pt x="2329" y="590"/>
                </a:lnTo>
                <a:lnTo>
                  <a:pt x="2323" y="591"/>
                </a:lnTo>
                <a:lnTo>
                  <a:pt x="2317" y="592"/>
                </a:lnTo>
                <a:lnTo>
                  <a:pt x="2304" y="593"/>
                </a:lnTo>
                <a:close/>
                <a:moveTo>
                  <a:pt x="2305" y="555"/>
                </a:moveTo>
                <a:lnTo>
                  <a:pt x="2309" y="555"/>
                </a:lnTo>
                <a:lnTo>
                  <a:pt x="2313" y="554"/>
                </a:lnTo>
                <a:lnTo>
                  <a:pt x="2317" y="553"/>
                </a:lnTo>
                <a:lnTo>
                  <a:pt x="2321" y="551"/>
                </a:lnTo>
                <a:lnTo>
                  <a:pt x="2324" y="549"/>
                </a:lnTo>
                <a:lnTo>
                  <a:pt x="2327" y="547"/>
                </a:lnTo>
                <a:lnTo>
                  <a:pt x="2330" y="544"/>
                </a:lnTo>
                <a:lnTo>
                  <a:pt x="2332" y="540"/>
                </a:lnTo>
                <a:lnTo>
                  <a:pt x="2334" y="536"/>
                </a:lnTo>
                <a:lnTo>
                  <a:pt x="2336" y="532"/>
                </a:lnTo>
                <a:lnTo>
                  <a:pt x="2338" y="527"/>
                </a:lnTo>
                <a:lnTo>
                  <a:pt x="2339" y="523"/>
                </a:lnTo>
                <a:lnTo>
                  <a:pt x="2341" y="513"/>
                </a:lnTo>
                <a:lnTo>
                  <a:pt x="2341" y="507"/>
                </a:lnTo>
                <a:lnTo>
                  <a:pt x="2342" y="502"/>
                </a:lnTo>
                <a:lnTo>
                  <a:pt x="2341" y="491"/>
                </a:lnTo>
                <a:lnTo>
                  <a:pt x="2339" y="480"/>
                </a:lnTo>
                <a:lnTo>
                  <a:pt x="2338" y="476"/>
                </a:lnTo>
                <a:lnTo>
                  <a:pt x="2336" y="471"/>
                </a:lnTo>
                <a:lnTo>
                  <a:pt x="2332" y="463"/>
                </a:lnTo>
                <a:lnTo>
                  <a:pt x="2330" y="460"/>
                </a:lnTo>
                <a:lnTo>
                  <a:pt x="2327" y="457"/>
                </a:lnTo>
                <a:lnTo>
                  <a:pt x="2324" y="454"/>
                </a:lnTo>
                <a:lnTo>
                  <a:pt x="2321" y="452"/>
                </a:lnTo>
                <a:lnTo>
                  <a:pt x="2317" y="450"/>
                </a:lnTo>
                <a:lnTo>
                  <a:pt x="2313" y="449"/>
                </a:lnTo>
                <a:lnTo>
                  <a:pt x="2309" y="448"/>
                </a:lnTo>
                <a:lnTo>
                  <a:pt x="2305" y="448"/>
                </a:lnTo>
                <a:lnTo>
                  <a:pt x="2300" y="448"/>
                </a:lnTo>
                <a:lnTo>
                  <a:pt x="2296" y="449"/>
                </a:lnTo>
                <a:lnTo>
                  <a:pt x="2292" y="450"/>
                </a:lnTo>
                <a:lnTo>
                  <a:pt x="2288" y="452"/>
                </a:lnTo>
                <a:lnTo>
                  <a:pt x="2285" y="454"/>
                </a:lnTo>
                <a:lnTo>
                  <a:pt x="2282" y="457"/>
                </a:lnTo>
                <a:lnTo>
                  <a:pt x="2279" y="460"/>
                </a:lnTo>
                <a:lnTo>
                  <a:pt x="2277" y="463"/>
                </a:lnTo>
                <a:lnTo>
                  <a:pt x="2272" y="471"/>
                </a:lnTo>
                <a:lnTo>
                  <a:pt x="2271" y="476"/>
                </a:lnTo>
                <a:lnTo>
                  <a:pt x="2270" y="480"/>
                </a:lnTo>
                <a:lnTo>
                  <a:pt x="2269" y="485"/>
                </a:lnTo>
                <a:lnTo>
                  <a:pt x="2268" y="491"/>
                </a:lnTo>
                <a:lnTo>
                  <a:pt x="2267" y="496"/>
                </a:lnTo>
                <a:lnTo>
                  <a:pt x="2267" y="502"/>
                </a:lnTo>
                <a:lnTo>
                  <a:pt x="2268" y="513"/>
                </a:lnTo>
                <a:lnTo>
                  <a:pt x="2270" y="523"/>
                </a:lnTo>
                <a:lnTo>
                  <a:pt x="2271" y="527"/>
                </a:lnTo>
                <a:lnTo>
                  <a:pt x="2272" y="532"/>
                </a:lnTo>
                <a:lnTo>
                  <a:pt x="2274" y="536"/>
                </a:lnTo>
                <a:lnTo>
                  <a:pt x="2277" y="540"/>
                </a:lnTo>
                <a:lnTo>
                  <a:pt x="2279" y="544"/>
                </a:lnTo>
                <a:lnTo>
                  <a:pt x="2282" y="547"/>
                </a:lnTo>
                <a:lnTo>
                  <a:pt x="2285" y="549"/>
                </a:lnTo>
                <a:lnTo>
                  <a:pt x="2288" y="551"/>
                </a:lnTo>
                <a:lnTo>
                  <a:pt x="2292" y="553"/>
                </a:lnTo>
                <a:lnTo>
                  <a:pt x="2296" y="554"/>
                </a:lnTo>
                <a:lnTo>
                  <a:pt x="2300" y="555"/>
                </a:lnTo>
                <a:lnTo>
                  <a:pt x="2305" y="555"/>
                </a:lnTo>
                <a:close/>
                <a:moveTo>
                  <a:pt x="2539" y="512"/>
                </a:moveTo>
                <a:lnTo>
                  <a:pt x="2430" y="512"/>
                </a:lnTo>
                <a:lnTo>
                  <a:pt x="2430" y="473"/>
                </a:lnTo>
                <a:lnTo>
                  <a:pt x="2539" y="473"/>
                </a:lnTo>
                <a:lnTo>
                  <a:pt x="2539" y="512"/>
                </a:lnTo>
                <a:close/>
                <a:moveTo>
                  <a:pt x="2695" y="514"/>
                </a:moveTo>
                <a:lnTo>
                  <a:pt x="2695" y="413"/>
                </a:lnTo>
                <a:lnTo>
                  <a:pt x="2744" y="413"/>
                </a:lnTo>
                <a:lnTo>
                  <a:pt x="2744" y="590"/>
                </a:lnTo>
                <a:lnTo>
                  <a:pt x="2697" y="590"/>
                </a:lnTo>
                <a:lnTo>
                  <a:pt x="2697" y="558"/>
                </a:lnTo>
                <a:lnTo>
                  <a:pt x="2693" y="565"/>
                </a:lnTo>
                <a:lnTo>
                  <a:pt x="2688" y="572"/>
                </a:lnTo>
                <a:lnTo>
                  <a:pt x="2682" y="577"/>
                </a:lnTo>
                <a:lnTo>
                  <a:pt x="2675" y="583"/>
                </a:lnTo>
                <a:lnTo>
                  <a:pt x="2672" y="585"/>
                </a:lnTo>
                <a:lnTo>
                  <a:pt x="2668" y="587"/>
                </a:lnTo>
                <a:lnTo>
                  <a:pt x="2666" y="588"/>
                </a:lnTo>
                <a:lnTo>
                  <a:pt x="2664" y="588"/>
                </a:lnTo>
                <a:lnTo>
                  <a:pt x="2660" y="590"/>
                </a:lnTo>
                <a:lnTo>
                  <a:pt x="2651" y="591"/>
                </a:lnTo>
                <a:lnTo>
                  <a:pt x="2647" y="592"/>
                </a:lnTo>
                <a:lnTo>
                  <a:pt x="2642" y="592"/>
                </a:lnTo>
                <a:lnTo>
                  <a:pt x="2635" y="592"/>
                </a:lnTo>
                <a:lnTo>
                  <a:pt x="2629" y="591"/>
                </a:lnTo>
                <a:lnTo>
                  <a:pt x="2623" y="589"/>
                </a:lnTo>
                <a:lnTo>
                  <a:pt x="2618" y="588"/>
                </a:lnTo>
                <a:lnTo>
                  <a:pt x="2612" y="585"/>
                </a:lnTo>
                <a:lnTo>
                  <a:pt x="2607" y="582"/>
                </a:lnTo>
                <a:lnTo>
                  <a:pt x="2603" y="578"/>
                </a:lnTo>
                <a:lnTo>
                  <a:pt x="2598" y="574"/>
                </a:lnTo>
                <a:lnTo>
                  <a:pt x="2596" y="572"/>
                </a:lnTo>
                <a:lnTo>
                  <a:pt x="2595" y="570"/>
                </a:lnTo>
                <a:lnTo>
                  <a:pt x="2591" y="564"/>
                </a:lnTo>
                <a:lnTo>
                  <a:pt x="2588" y="559"/>
                </a:lnTo>
                <a:lnTo>
                  <a:pt x="2587" y="556"/>
                </a:lnTo>
                <a:lnTo>
                  <a:pt x="2586" y="553"/>
                </a:lnTo>
                <a:lnTo>
                  <a:pt x="2584" y="547"/>
                </a:lnTo>
                <a:lnTo>
                  <a:pt x="2583" y="540"/>
                </a:lnTo>
                <a:lnTo>
                  <a:pt x="2582" y="533"/>
                </a:lnTo>
                <a:lnTo>
                  <a:pt x="2582" y="525"/>
                </a:lnTo>
                <a:lnTo>
                  <a:pt x="2582" y="413"/>
                </a:lnTo>
                <a:lnTo>
                  <a:pt x="2631" y="413"/>
                </a:lnTo>
                <a:lnTo>
                  <a:pt x="2631" y="517"/>
                </a:lnTo>
                <a:lnTo>
                  <a:pt x="2631" y="524"/>
                </a:lnTo>
                <a:lnTo>
                  <a:pt x="2633" y="531"/>
                </a:lnTo>
                <a:lnTo>
                  <a:pt x="2636" y="536"/>
                </a:lnTo>
                <a:lnTo>
                  <a:pt x="2637" y="539"/>
                </a:lnTo>
                <a:lnTo>
                  <a:pt x="2639" y="541"/>
                </a:lnTo>
                <a:lnTo>
                  <a:pt x="2644" y="545"/>
                </a:lnTo>
                <a:lnTo>
                  <a:pt x="2646" y="547"/>
                </a:lnTo>
                <a:lnTo>
                  <a:pt x="2649" y="548"/>
                </a:lnTo>
                <a:lnTo>
                  <a:pt x="2655" y="550"/>
                </a:lnTo>
                <a:lnTo>
                  <a:pt x="2658" y="550"/>
                </a:lnTo>
                <a:lnTo>
                  <a:pt x="2661" y="551"/>
                </a:lnTo>
                <a:lnTo>
                  <a:pt x="2668" y="550"/>
                </a:lnTo>
                <a:lnTo>
                  <a:pt x="2674" y="548"/>
                </a:lnTo>
                <a:lnTo>
                  <a:pt x="2680" y="545"/>
                </a:lnTo>
                <a:lnTo>
                  <a:pt x="2685" y="541"/>
                </a:lnTo>
                <a:lnTo>
                  <a:pt x="2687" y="539"/>
                </a:lnTo>
                <a:lnTo>
                  <a:pt x="2689" y="536"/>
                </a:lnTo>
                <a:lnTo>
                  <a:pt x="2693" y="530"/>
                </a:lnTo>
                <a:lnTo>
                  <a:pt x="2695" y="523"/>
                </a:lnTo>
                <a:lnTo>
                  <a:pt x="2695" y="519"/>
                </a:lnTo>
                <a:lnTo>
                  <a:pt x="2695" y="514"/>
                </a:lnTo>
                <a:close/>
                <a:moveTo>
                  <a:pt x="2834" y="487"/>
                </a:moveTo>
                <a:lnTo>
                  <a:pt x="2834" y="590"/>
                </a:lnTo>
                <a:lnTo>
                  <a:pt x="2785" y="590"/>
                </a:lnTo>
                <a:lnTo>
                  <a:pt x="2785" y="413"/>
                </a:lnTo>
                <a:lnTo>
                  <a:pt x="2832" y="413"/>
                </a:lnTo>
                <a:lnTo>
                  <a:pt x="2832" y="444"/>
                </a:lnTo>
                <a:lnTo>
                  <a:pt x="2837" y="437"/>
                </a:lnTo>
                <a:lnTo>
                  <a:pt x="2842" y="430"/>
                </a:lnTo>
                <a:lnTo>
                  <a:pt x="2847" y="425"/>
                </a:lnTo>
                <a:lnTo>
                  <a:pt x="2854" y="420"/>
                </a:lnTo>
                <a:lnTo>
                  <a:pt x="2861" y="416"/>
                </a:lnTo>
                <a:lnTo>
                  <a:pt x="2865" y="414"/>
                </a:lnTo>
                <a:lnTo>
                  <a:pt x="2869" y="413"/>
                </a:lnTo>
                <a:lnTo>
                  <a:pt x="2878" y="411"/>
                </a:lnTo>
                <a:lnTo>
                  <a:pt x="2882" y="411"/>
                </a:lnTo>
                <a:lnTo>
                  <a:pt x="2887" y="411"/>
                </a:lnTo>
                <a:lnTo>
                  <a:pt x="2894" y="411"/>
                </a:lnTo>
                <a:lnTo>
                  <a:pt x="2900" y="412"/>
                </a:lnTo>
                <a:lnTo>
                  <a:pt x="2906" y="413"/>
                </a:lnTo>
                <a:lnTo>
                  <a:pt x="2912" y="415"/>
                </a:lnTo>
                <a:lnTo>
                  <a:pt x="2917" y="418"/>
                </a:lnTo>
                <a:lnTo>
                  <a:pt x="2922" y="421"/>
                </a:lnTo>
                <a:lnTo>
                  <a:pt x="2927" y="424"/>
                </a:lnTo>
                <a:lnTo>
                  <a:pt x="2932" y="428"/>
                </a:lnTo>
                <a:lnTo>
                  <a:pt x="2935" y="433"/>
                </a:lnTo>
                <a:lnTo>
                  <a:pt x="2939" y="438"/>
                </a:lnTo>
                <a:lnTo>
                  <a:pt x="2942" y="444"/>
                </a:lnTo>
                <a:lnTo>
                  <a:pt x="2943" y="446"/>
                </a:lnTo>
                <a:lnTo>
                  <a:pt x="2944" y="449"/>
                </a:lnTo>
                <a:lnTo>
                  <a:pt x="2946" y="456"/>
                </a:lnTo>
                <a:lnTo>
                  <a:pt x="2947" y="462"/>
                </a:lnTo>
                <a:lnTo>
                  <a:pt x="2948" y="470"/>
                </a:lnTo>
                <a:lnTo>
                  <a:pt x="2948" y="477"/>
                </a:lnTo>
                <a:lnTo>
                  <a:pt x="2948" y="590"/>
                </a:lnTo>
                <a:lnTo>
                  <a:pt x="2899" y="590"/>
                </a:lnTo>
                <a:lnTo>
                  <a:pt x="2899" y="486"/>
                </a:lnTo>
                <a:lnTo>
                  <a:pt x="2899" y="478"/>
                </a:lnTo>
                <a:lnTo>
                  <a:pt x="2898" y="475"/>
                </a:lnTo>
                <a:lnTo>
                  <a:pt x="2897" y="471"/>
                </a:lnTo>
                <a:lnTo>
                  <a:pt x="2895" y="466"/>
                </a:lnTo>
                <a:lnTo>
                  <a:pt x="2893" y="463"/>
                </a:lnTo>
                <a:lnTo>
                  <a:pt x="2891" y="461"/>
                </a:lnTo>
                <a:lnTo>
                  <a:pt x="2886" y="457"/>
                </a:lnTo>
                <a:lnTo>
                  <a:pt x="2884" y="455"/>
                </a:lnTo>
                <a:lnTo>
                  <a:pt x="2881" y="454"/>
                </a:lnTo>
                <a:lnTo>
                  <a:pt x="2875" y="452"/>
                </a:lnTo>
                <a:lnTo>
                  <a:pt x="2871" y="451"/>
                </a:lnTo>
                <a:lnTo>
                  <a:pt x="2868" y="451"/>
                </a:lnTo>
                <a:lnTo>
                  <a:pt x="2861" y="452"/>
                </a:lnTo>
                <a:lnTo>
                  <a:pt x="2854" y="454"/>
                </a:lnTo>
                <a:lnTo>
                  <a:pt x="2851" y="455"/>
                </a:lnTo>
                <a:lnTo>
                  <a:pt x="2849" y="457"/>
                </a:lnTo>
                <a:lnTo>
                  <a:pt x="2846" y="459"/>
                </a:lnTo>
                <a:lnTo>
                  <a:pt x="2844" y="461"/>
                </a:lnTo>
                <a:lnTo>
                  <a:pt x="2842" y="463"/>
                </a:lnTo>
                <a:lnTo>
                  <a:pt x="2840" y="466"/>
                </a:lnTo>
                <a:lnTo>
                  <a:pt x="2838" y="469"/>
                </a:lnTo>
                <a:lnTo>
                  <a:pt x="2837" y="472"/>
                </a:lnTo>
                <a:lnTo>
                  <a:pt x="2835" y="479"/>
                </a:lnTo>
                <a:lnTo>
                  <a:pt x="2834" y="483"/>
                </a:lnTo>
                <a:lnTo>
                  <a:pt x="2834" y="487"/>
                </a:lnTo>
                <a:close/>
                <a:moveTo>
                  <a:pt x="3014" y="390"/>
                </a:moveTo>
                <a:lnTo>
                  <a:pt x="3008" y="390"/>
                </a:lnTo>
                <a:lnTo>
                  <a:pt x="3004" y="388"/>
                </a:lnTo>
                <a:lnTo>
                  <a:pt x="2999" y="386"/>
                </a:lnTo>
                <a:lnTo>
                  <a:pt x="2995" y="383"/>
                </a:lnTo>
                <a:lnTo>
                  <a:pt x="2992" y="379"/>
                </a:lnTo>
                <a:lnTo>
                  <a:pt x="2989" y="375"/>
                </a:lnTo>
                <a:lnTo>
                  <a:pt x="2988" y="370"/>
                </a:lnTo>
                <a:lnTo>
                  <a:pt x="2987" y="365"/>
                </a:lnTo>
                <a:lnTo>
                  <a:pt x="2988" y="360"/>
                </a:lnTo>
                <a:lnTo>
                  <a:pt x="2989" y="356"/>
                </a:lnTo>
                <a:lnTo>
                  <a:pt x="2992" y="352"/>
                </a:lnTo>
                <a:lnTo>
                  <a:pt x="2995" y="348"/>
                </a:lnTo>
                <a:lnTo>
                  <a:pt x="2999" y="345"/>
                </a:lnTo>
                <a:lnTo>
                  <a:pt x="3004" y="342"/>
                </a:lnTo>
                <a:lnTo>
                  <a:pt x="3008" y="341"/>
                </a:lnTo>
                <a:lnTo>
                  <a:pt x="3014" y="341"/>
                </a:lnTo>
                <a:lnTo>
                  <a:pt x="3019" y="341"/>
                </a:lnTo>
                <a:lnTo>
                  <a:pt x="3024" y="342"/>
                </a:lnTo>
                <a:lnTo>
                  <a:pt x="3028" y="345"/>
                </a:lnTo>
                <a:lnTo>
                  <a:pt x="3032" y="348"/>
                </a:lnTo>
                <a:lnTo>
                  <a:pt x="3036" y="352"/>
                </a:lnTo>
                <a:lnTo>
                  <a:pt x="3038" y="356"/>
                </a:lnTo>
                <a:lnTo>
                  <a:pt x="3040" y="360"/>
                </a:lnTo>
                <a:lnTo>
                  <a:pt x="3040" y="365"/>
                </a:lnTo>
                <a:lnTo>
                  <a:pt x="3040" y="370"/>
                </a:lnTo>
                <a:lnTo>
                  <a:pt x="3038" y="375"/>
                </a:lnTo>
                <a:lnTo>
                  <a:pt x="3036" y="379"/>
                </a:lnTo>
                <a:lnTo>
                  <a:pt x="3032" y="383"/>
                </a:lnTo>
                <a:lnTo>
                  <a:pt x="3028" y="386"/>
                </a:lnTo>
                <a:lnTo>
                  <a:pt x="3024" y="388"/>
                </a:lnTo>
                <a:lnTo>
                  <a:pt x="3019" y="390"/>
                </a:lnTo>
                <a:lnTo>
                  <a:pt x="3014" y="390"/>
                </a:lnTo>
                <a:close/>
                <a:moveTo>
                  <a:pt x="2989" y="413"/>
                </a:moveTo>
                <a:lnTo>
                  <a:pt x="3038" y="413"/>
                </a:lnTo>
                <a:lnTo>
                  <a:pt x="3038" y="590"/>
                </a:lnTo>
                <a:lnTo>
                  <a:pt x="2989" y="590"/>
                </a:lnTo>
                <a:lnTo>
                  <a:pt x="2989" y="413"/>
                </a:lnTo>
                <a:close/>
                <a:moveTo>
                  <a:pt x="3242" y="413"/>
                </a:moveTo>
                <a:lnTo>
                  <a:pt x="3180" y="590"/>
                </a:lnTo>
                <a:lnTo>
                  <a:pt x="3125" y="590"/>
                </a:lnTo>
                <a:lnTo>
                  <a:pt x="3063" y="413"/>
                </a:lnTo>
                <a:lnTo>
                  <a:pt x="3115" y="413"/>
                </a:lnTo>
                <a:lnTo>
                  <a:pt x="3151" y="539"/>
                </a:lnTo>
                <a:lnTo>
                  <a:pt x="3190" y="413"/>
                </a:lnTo>
                <a:lnTo>
                  <a:pt x="3242" y="413"/>
                </a:lnTo>
                <a:close/>
                <a:moveTo>
                  <a:pt x="3340" y="593"/>
                </a:moveTo>
                <a:lnTo>
                  <a:pt x="3333" y="593"/>
                </a:lnTo>
                <a:lnTo>
                  <a:pt x="3327" y="592"/>
                </a:lnTo>
                <a:lnTo>
                  <a:pt x="3315" y="590"/>
                </a:lnTo>
                <a:lnTo>
                  <a:pt x="3309" y="589"/>
                </a:lnTo>
                <a:lnTo>
                  <a:pt x="3303" y="587"/>
                </a:lnTo>
                <a:lnTo>
                  <a:pt x="3293" y="582"/>
                </a:lnTo>
                <a:lnTo>
                  <a:pt x="3288" y="579"/>
                </a:lnTo>
                <a:lnTo>
                  <a:pt x="3284" y="576"/>
                </a:lnTo>
                <a:lnTo>
                  <a:pt x="3279" y="572"/>
                </a:lnTo>
                <a:lnTo>
                  <a:pt x="3276" y="569"/>
                </a:lnTo>
                <a:lnTo>
                  <a:pt x="3269" y="560"/>
                </a:lnTo>
                <a:lnTo>
                  <a:pt x="3266" y="555"/>
                </a:lnTo>
                <a:lnTo>
                  <a:pt x="3263" y="550"/>
                </a:lnTo>
                <a:lnTo>
                  <a:pt x="3258" y="540"/>
                </a:lnTo>
                <a:lnTo>
                  <a:pt x="3256" y="534"/>
                </a:lnTo>
                <a:lnTo>
                  <a:pt x="3255" y="528"/>
                </a:lnTo>
                <a:lnTo>
                  <a:pt x="3254" y="522"/>
                </a:lnTo>
                <a:lnTo>
                  <a:pt x="3253" y="516"/>
                </a:lnTo>
                <a:lnTo>
                  <a:pt x="3252" y="509"/>
                </a:lnTo>
                <a:lnTo>
                  <a:pt x="3252" y="502"/>
                </a:lnTo>
                <a:lnTo>
                  <a:pt x="3252" y="495"/>
                </a:lnTo>
                <a:lnTo>
                  <a:pt x="3253" y="489"/>
                </a:lnTo>
                <a:lnTo>
                  <a:pt x="3254" y="483"/>
                </a:lnTo>
                <a:lnTo>
                  <a:pt x="3255" y="477"/>
                </a:lnTo>
                <a:lnTo>
                  <a:pt x="3258" y="465"/>
                </a:lnTo>
                <a:lnTo>
                  <a:pt x="3260" y="459"/>
                </a:lnTo>
                <a:lnTo>
                  <a:pt x="3263" y="454"/>
                </a:lnTo>
                <a:lnTo>
                  <a:pt x="3269" y="445"/>
                </a:lnTo>
                <a:lnTo>
                  <a:pt x="3272" y="440"/>
                </a:lnTo>
                <a:lnTo>
                  <a:pt x="3275" y="436"/>
                </a:lnTo>
                <a:lnTo>
                  <a:pt x="3279" y="432"/>
                </a:lnTo>
                <a:lnTo>
                  <a:pt x="3283" y="428"/>
                </a:lnTo>
                <a:lnTo>
                  <a:pt x="3293" y="422"/>
                </a:lnTo>
                <a:lnTo>
                  <a:pt x="3297" y="419"/>
                </a:lnTo>
                <a:lnTo>
                  <a:pt x="3303" y="417"/>
                </a:lnTo>
                <a:lnTo>
                  <a:pt x="3308" y="415"/>
                </a:lnTo>
                <a:lnTo>
                  <a:pt x="3314" y="413"/>
                </a:lnTo>
                <a:lnTo>
                  <a:pt x="3319" y="412"/>
                </a:lnTo>
                <a:lnTo>
                  <a:pt x="3325" y="411"/>
                </a:lnTo>
                <a:lnTo>
                  <a:pt x="3338" y="411"/>
                </a:lnTo>
                <a:lnTo>
                  <a:pt x="3349" y="411"/>
                </a:lnTo>
                <a:lnTo>
                  <a:pt x="3360" y="413"/>
                </a:lnTo>
                <a:lnTo>
                  <a:pt x="3365" y="414"/>
                </a:lnTo>
                <a:lnTo>
                  <a:pt x="3370" y="416"/>
                </a:lnTo>
                <a:lnTo>
                  <a:pt x="3380" y="421"/>
                </a:lnTo>
                <a:lnTo>
                  <a:pt x="3389" y="426"/>
                </a:lnTo>
                <a:lnTo>
                  <a:pt x="3393" y="429"/>
                </a:lnTo>
                <a:lnTo>
                  <a:pt x="3397" y="433"/>
                </a:lnTo>
                <a:lnTo>
                  <a:pt x="3404" y="441"/>
                </a:lnTo>
                <a:lnTo>
                  <a:pt x="3407" y="446"/>
                </a:lnTo>
                <a:lnTo>
                  <a:pt x="3410" y="450"/>
                </a:lnTo>
                <a:lnTo>
                  <a:pt x="3412" y="456"/>
                </a:lnTo>
                <a:lnTo>
                  <a:pt x="3415" y="461"/>
                </a:lnTo>
                <a:lnTo>
                  <a:pt x="3417" y="467"/>
                </a:lnTo>
                <a:lnTo>
                  <a:pt x="3418" y="473"/>
                </a:lnTo>
                <a:lnTo>
                  <a:pt x="3419" y="479"/>
                </a:lnTo>
                <a:lnTo>
                  <a:pt x="3420" y="486"/>
                </a:lnTo>
                <a:lnTo>
                  <a:pt x="3421" y="493"/>
                </a:lnTo>
                <a:lnTo>
                  <a:pt x="3421" y="500"/>
                </a:lnTo>
                <a:lnTo>
                  <a:pt x="3421" y="514"/>
                </a:lnTo>
                <a:lnTo>
                  <a:pt x="3301" y="514"/>
                </a:lnTo>
                <a:lnTo>
                  <a:pt x="3301" y="519"/>
                </a:lnTo>
                <a:lnTo>
                  <a:pt x="3301" y="523"/>
                </a:lnTo>
                <a:lnTo>
                  <a:pt x="3302" y="528"/>
                </a:lnTo>
                <a:lnTo>
                  <a:pt x="3303" y="532"/>
                </a:lnTo>
                <a:lnTo>
                  <a:pt x="3307" y="539"/>
                </a:lnTo>
                <a:lnTo>
                  <a:pt x="3309" y="542"/>
                </a:lnTo>
                <a:lnTo>
                  <a:pt x="3311" y="545"/>
                </a:lnTo>
                <a:lnTo>
                  <a:pt x="3314" y="548"/>
                </a:lnTo>
                <a:lnTo>
                  <a:pt x="3317" y="550"/>
                </a:lnTo>
                <a:lnTo>
                  <a:pt x="3321" y="552"/>
                </a:lnTo>
                <a:lnTo>
                  <a:pt x="3324" y="554"/>
                </a:lnTo>
                <a:lnTo>
                  <a:pt x="3328" y="555"/>
                </a:lnTo>
                <a:lnTo>
                  <a:pt x="3332" y="556"/>
                </a:lnTo>
                <a:lnTo>
                  <a:pt x="3341" y="557"/>
                </a:lnTo>
                <a:lnTo>
                  <a:pt x="3347" y="556"/>
                </a:lnTo>
                <a:lnTo>
                  <a:pt x="3352" y="555"/>
                </a:lnTo>
                <a:lnTo>
                  <a:pt x="3357" y="554"/>
                </a:lnTo>
                <a:lnTo>
                  <a:pt x="3362" y="551"/>
                </a:lnTo>
                <a:lnTo>
                  <a:pt x="3364" y="550"/>
                </a:lnTo>
                <a:lnTo>
                  <a:pt x="3366" y="548"/>
                </a:lnTo>
                <a:lnTo>
                  <a:pt x="3370" y="545"/>
                </a:lnTo>
                <a:lnTo>
                  <a:pt x="3372" y="541"/>
                </a:lnTo>
                <a:lnTo>
                  <a:pt x="3375" y="536"/>
                </a:lnTo>
                <a:lnTo>
                  <a:pt x="3420" y="539"/>
                </a:lnTo>
                <a:lnTo>
                  <a:pt x="3418" y="545"/>
                </a:lnTo>
                <a:lnTo>
                  <a:pt x="3416" y="551"/>
                </a:lnTo>
                <a:lnTo>
                  <a:pt x="3414" y="556"/>
                </a:lnTo>
                <a:lnTo>
                  <a:pt x="3411" y="561"/>
                </a:lnTo>
                <a:lnTo>
                  <a:pt x="3407" y="566"/>
                </a:lnTo>
                <a:lnTo>
                  <a:pt x="3403" y="570"/>
                </a:lnTo>
                <a:lnTo>
                  <a:pt x="3399" y="575"/>
                </a:lnTo>
                <a:lnTo>
                  <a:pt x="3394" y="578"/>
                </a:lnTo>
                <a:lnTo>
                  <a:pt x="3388" y="582"/>
                </a:lnTo>
                <a:lnTo>
                  <a:pt x="3382" y="585"/>
                </a:lnTo>
                <a:lnTo>
                  <a:pt x="3376" y="587"/>
                </a:lnTo>
                <a:lnTo>
                  <a:pt x="3370" y="589"/>
                </a:lnTo>
                <a:lnTo>
                  <a:pt x="3366" y="590"/>
                </a:lnTo>
                <a:lnTo>
                  <a:pt x="3363" y="591"/>
                </a:lnTo>
                <a:lnTo>
                  <a:pt x="3355" y="592"/>
                </a:lnTo>
                <a:lnTo>
                  <a:pt x="3348" y="593"/>
                </a:lnTo>
                <a:lnTo>
                  <a:pt x="3340" y="593"/>
                </a:lnTo>
                <a:close/>
                <a:moveTo>
                  <a:pt x="3301" y="483"/>
                </a:moveTo>
                <a:lnTo>
                  <a:pt x="3375" y="483"/>
                </a:lnTo>
                <a:lnTo>
                  <a:pt x="3375" y="480"/>
                </a:lnTo>
                <a:lnTo>
                  <a:pt x="3374" y="476"/>
                </a:lnTo>
                <a:lnTo>
                  <a:pt x="3373" y="472"/>
                </a:lnTo>
                <a:lnTo>
                  <a:pt x="3372" y="469"/>
                </a:lnTo>
                <a:lnTo>
                  <a:pt x="3371" y="466"/>
                </a:lnTo>
                <a:lnTo>
                  <a:pt x="3369" y="463"/>
                </a:lnTo>
                <a:lnTo>
                  <a:pt x="3367" y="460"/>
                </a:lnTo>
                <a:lnTo>
                  <a:pt x="3365" y="457"/>
                </a:lnTo>
                <a:lnTo>
                  <a:pt x="3359" y="453"/>
                </a:lnTo>
                <a:lnTo>
                  <a:pt x="3353" y="450"/>
                </a:lnTo>
                <a:lnTo>
                  <a:pt x="3346" y="448"/>
                </a:lnTo>
                <a:lnTo>
                  <a:pt x="3339" y="447"/>
                </a:lnTo>
                <a:lnTo>
                  <a:pt x="3331" y="448"/>
                </a:lnTo>
                <a:lnTo>
                  <a:pt x="3327" y="449"/>
                </a:lnTo>
                <a:lnTo>
                  <a:pt x="3324" y="450"/>
                </a:lnTo>
                <a:lnTo>
                  <a:pt x="3317" y="453"/>
                </a:lnTo>
                <a:lnTo>
                  <a:pt x="3315" y="455"/>
                </a:lnTo>
                <a:lnTo>
                  <a:pt x="3312" y="458"/>
                </a:lnTo>
                <a:lnTo>
                  <a:pt x="3307" y="463"/>
                </a:lnTo>
                <a:lnTo>
                  <a:pt x="3304" y="470"/>
                </a:lnTo>
                <a:lnTo>
                  <a:pt x="3303" y="473"/>
                </a:lnTo>
                <a:lnTo>
                  <a:pt x="3302" y="476"/>
                </a:lnTo>
                <a:lnTo>
                  <a:pt x="3301" y="483"/>
                </a:lnTo>
                <a:close/>
                <a:moveTo>
                  <a:pt x="3456" y="590"/>
                </a:moveTo>
                <a:lnTo>
                  <a:pt x="3456" y="413"/>
                </a:lnTo>
                <a:lnTo>
                  <a:pt x="3503" y="413"/>
                </a:lnTo>
                <a:lnTo>
                  <a:pt x="3503" y="444"/>
                </a:lnTo>
                <a:lnTo>
                  <a:pt x="3507" y="436"/>
                </a:lnTo>
                <a:lnTo>
                  <a:pt x="3511" y="429"/>
                </a:lnTo>
                <a:lnTo>
                  <a:pt x="3516" y="424"/>
                </a:lnTo>
                <a:lnTo>
                  <a:pt x="3521" y="419"/>
                </a:lnTo>
                <a:lnTo>
                  <a:pt x="3524" y="417"/>
                </a:lnTo>
                <a:lnTo>
                  <a:pt x="3527" y="415"/>
                </a:lnTo>
                <a:lnTo>
                  <a:pt x="3534" y="413"/>
                </a:lnTo>
                <a:lnTo>
                  <a:pt x="3540" y="411"/>
                </a:lnTo>
                <a:lnTo>
                  <a:pt x="3548" y="410"/>
                </a:lnTo>
                <a:lnTo>
                  <a:pt x="3556" y="411"/>
                </a:lnTo>
                <a:lnTo>
                  <a:pt x="3563" y="412"/>
                </a:lnTo>
                <a:lnTo>
                  <a:pt x="3563" y="456"/>
                </a:lnTo>
                <a:lnTo>
                  <a:pt x="3559" y="455"/>
                </a:lnTo>
                <a:lnTo>
                  <a:pt x="3554" y="454"/>
                </a:lnTo>
                <a:lnTo>
                  <a:pt x="3542" y="453"/>
                </a:lnTo>
                <a:lnTo>
                  <a:pt x="3535" y="454"/>
                </a:lnTo>
                <a:lnTo>
                  <a:pt x="3531" y="454"/>
                </a:lnTo>
                <a:lnTo>
                  <a:pt x="3528" y="456"/>
                </a:lnTo>
                <a:lnTo>
                  <a:pt x="3524" y="457"/>
                </a:lnTo>
                <a:lnTo>
                  <a:pt x="3521" y="459"/>
                </a:lnTo>
                <a:lnTo>
                  <a:pt x="3518" y="461"/>
                </a:lnTo>
                <a:lnTo>
                  <a:pt x="3515" y="463"/>
                </a:lnTo>
                <a:lnTo>
                  <a:pt x="3511" y="469"/>
                </a:lnTo>
                <a:lnTo>
                  <a:pt x="3509" y="472"/>
                </a:lnTo>
                <a:lnTo>
                  <a:pt x="3508" y="475"/>
                </a:lnTo>
                <a:lnTo>
                  <a:pt x="3506" y="478"/>
                </a:lnTo>
                <a:lnTo>
                  <a:pt x="3506" y="482"/>
                </a:lnTo>
                <a:lnTo>
                  <a:pt x="3505" y="486"/>
                </a:lnTo>
                <a:lnTo>
                  <a:pt x="3505" y="490"/>
                </a:lnTo>
                <a:lnTo>
                  <a:pt x="3505" y="590"/>
                </a:lnTo>
                <a:lnTo>
                  <a:pt x="3456" y="590"/>
                </a:lnTo>
                <a:close/>
                <a:moveTo>
                  <a:pt x="3736" y="463"/>
                </a:moveTo>
                <a:lnTo>
                  <a:pt x="3692" y="466"/>
                </a:lnTo>
                <a:lnTo>
                  <a:pt x="3690" y="462"/>
                </a:lnTo>
                <a:lnTo>
                  <a:pt x="3688" y="458"/>
                </a:lnTo>
                <a:lnTo>
                  <a:pt x="3686" y="455"/>
                </a:lnTo>
                <a:lnTo>
                  <a:pt x="3682" y="451"/>
                </a:lnTo>
                <a:lnTo>
                  <a:pt x="3678" y="449"/>
                </a:lnTo>
                <a:lnTo>
                  <a:pt x="3673" y="447"/>
                </a:lnTo>
                <a:lnTo>
                  <a:pt x="3668" y="446"/>
                </a:lnTo>
                <a:lnTo>
                  <a:pt x="3662" y="445"/>
                </a:lnTo>
                <a:lnTo>
                  <a:pt x="3656" y="446"/>
                </a:lnTo>
                <a:lnTo>
                  <a:pt x="3651" y="447"/>
                </a:lnTo>
                <a:lnTo>
                  <a:pt x="3647" y="448"/>
                </a:lnTo>
                <a:lnTo>
                  <a:pt x="3643" y="450"/>
                </a:lnTo>
                <a:lnTo>
                  <a:pt x="3639" y="453"/>
                </a:lnTo>
                <a:lnTo>
                  <a:pt x="3637" y="456"/>
                </a:lnTo>
                <a:lnTo>
                  <a:pt x="3635" y="459"/>
                </a:lnTo>
                <a:lnTo>
                  <a:pt x="3635" y="463"/>
                </a:lnTo>
                <a:lnTo>
                  <a:pt x="3635" y="466"/>
                </a:lnTo>
                <a:lnTo>
                  <a:pt x="3636" y="469"/>
                </a:lnTo>
                <a:lnTo>
                  <a:pt x="3638" y="471"/>
                </a:lnTo>
                <a:lnTo>
                  <a:pt x="3640" y="474"/>
                </a:lnTo>
                <a:lnTo>
                  <a:pt x="3643" y="476"/>
                </a:lnTo>
                <a:lnTo>
                  <a:pt x="3647" y="478"/>
                </a:lnTo>
                <a:lnTo>
                  <a:pt x="3652" y="479"/>
                </a:lnTo>
                <a:lnTo>
                  <a:pt x="3657" y="481"/>
                </a:lnTo>
                <a:lnTo>
                  <a:pt x="3689" y="487"/>
                </a:lnTo>
                <a:lnTo>
                  <a:pt x="3696" y="488"/>
                </a:lnTo>
                <a:lnTo>
                  <a:pt x="3701" y="490"/>
                </a:lnTo>
                <a:lnTo>
                  <a:pt x="3707" y="492"/>
                </a:lnTo>
                <a:lnTo>
                  <a:pt x="3712" y="494"/>
                </a:lnTo>
                <a:lnTo>
                  <a:pt x="3720" y="499"/>
                </a:lnTo>
                <a:lnTo>
                  <a:pt x="3728" y="504"/>
                </a:lnTo>
                <a:lnTo>
                  <a:pt x="3731" y="507"/>
                </a:lnTo>
                <a:lnTo>
                  <a:pt x="3733" y="511"/>
                </a:lnTo>
                <a:lnTo>
                  <a:pt x="3735" y="514"/>
                </a:lnTo>
                <a:lnTo>
                  <a:pt x="3737" y="518"/>
                </a:lnTo>
                <a:lnTo>
                  <a:pt x="3740" y="526"/>
                </a:lnTo>
                <a:lnTo>
                  <a:pt x="3740" y="530"/>
                </a:lnTo>
                <a:lnTo>
                  <a:pt x="3740" y="535"/>
                </a:lnTo>
                <a:lnTo>
                  <a:pt x="3740" y="539"/>
                </a:lnTo>
                <a:lnTo>
                  <a:pt x="3740" y="543"/>
                </a:lnTo>
                <a:lnTo>
                  <a:pt x="3739" y="547"/>
                </a:lnTo>
                <a:lnTo>
                  <a:pt x="3738" y="551"/>
                </a:lnTo>
                <a:lnTo>
                  <a:pt x="3736" y="555"/>
                </a:lnTo>
                <a:lnTo>
                  <a:pt x="3735" y="559"/>
                </a:lnTo>
                <a:lnTo>
                  <a:pt x="3733" y="562"/>
                </a:lnTo>
                <a:lnTo>
                  <a:pt x="3730" y="565"/>
                </a:lnTo>
                <a:lnTo>
                  <a:pt x="3725" y="572"/>
                </a:lnTo>
                <a:lnTo>
                  <a:pt x="3718" y="577"/>
                </a:lnTo>
                <a:lnTo>
                  <a:pt x="3711" y="582"/>
                </a:lnTo>
                <a:lnTo>
                  <a:pt x="3702" y="586"/>
                </a:lnTo>
                <a:lnTo>
                  <a:pt x="3693" y="589"/>
                </a:lnTo>
                <a:lnTo>
                  <a:pt x="3683" y="591"/>
                </a:lnTo>
                <a:lnTo>
                  <a:pt x="3673" y="593"/>
                </a:lnTo>
                <a:lnTo>
                  <a:pt x="3662" y="593"/>
                </a:lnTo>
                <a:lnTo>
                  <a:pt x="3653" y="593"/>
                </a:lnTo>
                <a:lnTo>
                  <a:pt x="3645" y="592"/>
                </a:lnTo>
                <a:lnTo>
                  <a:pt x="3637" y="591"/>
                </a:lnTo>
                <a:lnTo>
                  <a:pt x="3630" y="589"/>
                </a:lnTo>
                <a:lnTo>
                  <a:pt x="3623" y="587"/>
                </a:lnTo>
                <a:lnTo>
                  <a:pt x="3617" y="585"/>
                </a:lnTo>
                <a:lnTo>
                  <a:pt x="3611" y="582"/>
                </a:lnTo>
                <a:lnTo>
                  <a:pt x="3606" y="578"/>
                </a:lnTo>
                <a:lnTo>
                  <a:pt x="3601" y="575"/>
                </a:lnTo>
                <a:lnTo>
                  <a:pt x="3596" y="570"/>
                </a:lnTo>
                <a:lnTo>
                  <a:pt x="3593" y="566"/>
                </a:lnTo>
                <a:lnTo>
                  <a:pt x="3589" y="561"/>
                </a:lnTo>
                <a:lnTo>
                  <a:pt x="3587" y="556"/>
                </a:lnTo>
                <a:lnTo>
                  <a:pt x="3584" y="550"/>
                </a:lnTo>
                <a:lnTo>
                  <a:pt x="3583" y="545"/>
                </a:lnTo>
                <a:lnTo>
                  <a:pt x="3582" y="538"/>
                </a:lnTo>
                <a:lnTo>
                  <a:pt x="3630" y="536"/>
                </a:lnTo>
                <a:lnTo>
                  <a:pt x="3631" y="541"/>
                </a:lnTo>
                <a:lnTo>
                  <a:pt x="3634" y="545"/>
                </a:lnTo>
                <a:lnTo>
                  <a:pt x="3637" y="549"/>
                </a:lnTo>
                <a:lnTo>
                  <a:pt x="3640" y="552"/>
                </a:lnTo>
                <a:lnTo>
                  <a:pt x="3645" y="555"/>
                </a:lnTo>
                <a:lnTo>
                  <a:pt x="3650" y="556"/>
                </a:lnTo>
                <a:lnTo>
                  <a:pt x="3656" y="557"/>
                </a:lnTo>
                <a:lnTo>
                  <a:pt x="3662" y="558"/>
                </a:lnTo>
                <a:lnTo>
                  <a:pt x="3668" y="557"/>
                </a:lnTo>
                <a:lnTo>
                  <a:pt x="3673" y="557"/>
                </a:lnTo>
                <a:lnTo>
                  <a:pt x="3678" y="555"/>
                </a:lnTo>
                <a:lnTo>
                  <a:pt x="3681" y="554"/>
                </a:lnTo>
                <a:lnTo>
                  <a:pt x="3683" y="553"/>
                </a:lnTo>
                <a:lnTo>
                  <a:pt x="3686" y="550"/>
                </a:lnTo>
                <a:lnTo>
                  <a:pt x="3689" y="547"/>
                </a:lnTo>
                <a:lnTo>
                  <a:pt x="3689" y="545"/>
                </a:lnTo>
                <a:lnTo>
                  <a:pt x="3690" y="544"/>
                </a:lnTo>
                <a:lnTo>
                  <a:pt x="3691" y="540"/>
                </a:lnTo>
                <a:lnTo>
                  <a:pt x="3690" y="537"/>
                </a:lnTo>
                <a:lnTo>
                  <a:pt x="3689" y="534"/>
                </a:lnTo>
                <a:lnTo>
                  <a:pt x="3687" y="531"/>
                </a:lnTo>
                <a:lnTo>
                  <a:pt x="3685" y="529"/>
                </a:lnTo>
                <a:lnTo>
                  <a:pt x="3682" y="527"/>
                </a:lnTo>
                <a:lnTo>
                  <a:pt x="3678" y="525"/>
                </a:lnTo>
                <a:lnTo>
                  <a:pt x="3673" y="523"/>
                </a:lnTo>
                <a:lnTo>
                  <a:pt x="3668" y="522"/>
                </a:lnTo>
                <a:lnTo>
                  <a:pt x="3637" y="516"/>
                </a:lnTo>
                <a:lnTo>
                  <a:pt x="3631" y="515"/>
                </a:lnTo>
                <a:lnTo>
                  <a:pt x="3625" y="513"/>
                </a:lnTo>
                <a:lnTo>
                  <a:pt x="3615" y="509"/>
                </a:lnTo>
                <a:lnTo>
                  <a:pt x="3610" y="507"/>
                </a:lnTo>
                <a:lnTo>
                  <a:pt x="3606" y="504"/>
                </a:lnTo>
                <a:lnTo>
                  <a:pt x="3602" y="501"/>
                </a:lnTo>
                <a:lnTo>
                  <a:pt x="3599" y="498"/>
                </a:lnTo>
                <a:lnTo>
                  <a:pt x="3596" y="495"/>
                </a:lnTo>
                <a:lnTo>
                  <a:pt x="3593" y="492"/>
                </a:lnTo>
                <a:lnTo>
                  <a:pt x="3591" y="488"/>
                </a:lnTo>
                <a:lnTo>
                  <a:pt x="3589" y="484"/>
                </a:lnTo>
                <a:lnTo>
                  <a:pt x="3588" y="480"/>
                </a:lnTo>
                <a:lnTo>
                  <a:pt x="3587" y="475"/>
                </a:lnTo>
                <a:lnTo>
                  <a:pt x="3586" y="471"/>
                </a:lnTo>
                <a:lnTo>
                  <a:pt x="3586" y="466"/>
                </a:lnTo>
                <a:lnTo>
                  <a:pt x="3587" y="459"/>
                </a:lnTo>
                <a:lnTo>
                  <a:pt x="3587" y="454"/>
                </a:lnTo>
                <a:lnTo>
                  <a:pt x="3589" y="448"/>
                </a:lnTo>
                <a:lnTo>
                  <a:pt x="3591" y="443"/>
                </a:lnTo>
                <a:lnTo>
                  <a:pt x="3594" y="438"/>
                </a:lnTo>
                <a:lnTo>
                  <a:pt x="3598" y="433"/>
                </a:lnTo>
                <a:lnTo>
                  <a:pt x="3602" y="429"/>
                </a:lnTo>
                <a:lnTo>
                  <a:pt x="3607" y="425"/>
                </a:lnTo>
                <a:lnTo>
                  <a:pt x="3612" y="422"/>
                </a:lnTo>
                <a:lnTo>
                  <a:pt x="3618" y="419"/>
                </a:lnTo>
                <a:lnTo>
                  <a:pt x="3624" y="416"/>
                </a:lnTo>
                <a:lnTo>
                  <a:pt x="3631" y="414"/>
                </a:lnTo>
                <a:lnTo>
                  <a:pt x="3634" y="413"/>
                </a:lnTo>
                <a:lnTo>
                  <a:pt x="3638" y="413"/>
                </a:lnTo>
                <a:lnTo>
                  <a:pt x="3645" y="412"/>
                </a:lnTo>
                <a:lnTo>
                  <a:pt x="3653" y="411"/>
                </a:lnTo>
                <a:lnTo>
                  <a:pt x="3661" y="411"/>
                </a:lnTo>
                <a:lnTo>
                  <a:pt x="3669" y="411"/>
                </a:lnTo>
                <a:lnTo>
                  <a:pt x="3677" y="412"/>
                </a:lnTo>
                <a:lnTo>
                  <a:pt x="3684" y="413"/>
                </a:lnTo>
                <a:lnTo>
                  <a:pt x="3691" y="414"/>
                </a:lnTo>
                <a:lnTo>
                  <a:pt x="3697" y="416"/>
                </a:lnTo>
                <a:lnTo>
                  <a:pt x="3703" y="419"/>
                </a:lnTo>
                <a:lnTo>
                  <a:pt x="3709" y="421"/>
                </a:lnTo>
                <a:lnTo>
                  <a:pt x="3714" y="425"/>
                </a:lnTo>
                <a:lnTo>
                  <a:pt x="3718" y="428"/>
                </a:lnTo>
                <a:lnTo>
                  <a:pt x="3723" y="432"/>
                </a:lnTo>
                <a:lnTo>
                  <a:pt x="3726" y="437"/>
                </a:lnTo>
                <a:lnTo>
                  <a:pt x="3728" y="439"/>
                </a:lnTo>
                <a:lnTo>
                  <a:pt x="3729" y="441"/>
                </a:lnTo>
                <a:lnTo>
                  <a:pt x="3732" y="446"/>
                </a:lnTo>
                <a:lnTo>
                  <a:pt x="3734" y="452"/>
                </a:lnTo>
                <a:lnTo>
                  <a:pt x="3735" y="457"/>
                </a:lnTo>
                <a:lnTo>
                  <a:pt x="3736" y="463"/>
                </a:lnTo>
                <a:close/>
                <a:moveTo>
                  <a:pt x="3797" y="390"/>
                </a:moveTo>
                <a:lnTo>
                  <a:pt x="3792" y="390"/>
                </a:lnTo>
                <a:lnTo>
                  <a:pt x="3787" y="388"/>
                </a:lnTo>
                <a:lnTo>
                  <a:pt x="3783" y="386"/>
                </a:lnTo>
                <a:lnTo>
                  <a:pt x="3778" y="383"/>
                </a:lnTo>
                <a:lnTo>
                  <a:pt x="3775" y="379"/>
                </a:lnTo>
                <a:lnTo>
                  <a:pt x="3773" y="375"/>
                </a:lnTo>
                <a:lnTo>
                  <a:pt x="3771" y="370"/>
                </a:lnTo>
                <a:lnTo>
                  <a:pt x="3771" y="365"/>
                </a:lnTo>
                <a:lnTo>
                  <a:pt x="3771" y="360"/>
                </a:lnTo>
                <a:lnTo>
                  <a:pt x="3773" y="356"/>
                </a:lnTo>
                <a:lnTo>
                  <a:pt x="3775" y="352"/>
                </a:lnTo>
                <a:lnTo>
                  <a:pt x="3778" y="348"/>
                </a:lnTo>
                <a:lnTo>
                  <a:pt x="3783" y="345"/>
                </a:lnTo>
                <a:lnTo>
                  <a:pt x="3787" y="342"/>
                </a:lnTo>
                <a:lnTo>
                  <a:pt x="3792" y="341"/>
                </a:lnTo>
                <a:lnTo>
                  <a:pt x="3797" y="341"/>
                </a:lnTo>
                <a:lnTo>
                  <a:pt x="3802" y="341"/>
                </a:lnTo>
                <a:lnTo>
                  <a:pt x="3807" y="342"/>
                </a:lnTo>
                <a:lnTo>
                  <a:pt x="3812" y="345"/>
                </a:lnTo>
                <a:lnTo>
                  <a:pt x="3816" y="348"/>
                </a:lnTo>
                <a:lnTo>
                  <a:pt x="3819" y="352"/>
                </a:lnTo>
                <a:lnTo>
                  <a:pt x="3822" y="356"/>
                </a:lnTo>
                <a:lnTo>
                  <a:pt x="3823" y="360"/>
                </a:lnTo>
                <a:lnTo>
                  <a:pt x="3824" y="365"/>
                </a:lnTo>
                <a:lnTo>
                  <a:pt x="3823" y="370"/>
                </a:lnTo>
                <a:lnTo>
                  <a:pt x="3822" y="375"/>
                </a:lnTo>
                <a:lnTo>
                  <a:pt x="3819" y="379"/>
                </a:lnTo>
                <a:lnTo>
                  <a:pt x="3816" y="383"/>
                </a:lnTo>
                <a:lnTo>
                  <a:pt x="3812" y="386"/>
                </a:lnTo>
                <a:lnTo>
                  <a:pt x="3807" y="388"/>
                </a:lnTo>
                <a:lnTo>
                  <a:pt x="3802" y="390"/>
                </a:lnTo>
                <a:lnTo>
                  <a:pt x="3797" y="390"/>
                </a:lnTo>
                <a:close/>
                <a:moveTo>
                  <a:pt x="3772" y="413"/>
                </a:moveTo>
                <a:lnTo>
                  <a:pt x="3822" y="413"/>
                </a:lnTo>
                <a:lnTo>
                  <a:pt x="3822" y="590"/>
                </a:lnTo>
                <a:lnTo>
                  <a:pt x="3772" y="590"/>
                </a:lnTo>
                <a:lnTo>
                  <a:pt x="3772" y="413"/>
                </a:lnTo>
                <a:close/>
                <a:moveTo>
                  <a:pt x="3955" y="413"/>
                </a:moveTo>
                <a:lnTo>
                  <a:pt x="3955" y="450"/>
                </a:lnTo>
                <a:lnTo>
                  <a:pt x="3921" y="450"/>
                </a:lnTo>
                <a:lnTo>
                  <a:pt x="3921" y="535"/>
                </a:lnTo>
                <a:lnTo>
                  <a:pt x="3922" y="540"/>
                </a:lnTo>
                <a:lnTo>
                  <a:pt x="3923" y="544"/>
                </a:lnTo>
                <a:lnTo>
                  <a:pt x="3923" y="545"/>
                </a:lnTo>
                <a:lnTo>
                  <a:pt x="3924" y="547"/>
                </a:lnTo>
                <a:lnTo>
                  <a:pt x="3926" y="549"/>
                </a:lnTo>
                <a:lnTo>
                  <a:pt x="3929" y="551"/>
                </a:lnTo>
                <a:lnTo>
                  <a:pt x="3931" y="552"/>
                </a:lnTo>
                <a:lnTo>
                  <a:pt x="3935" y="552"/>
                </a:lnTo>
                <a:lnTo>
                  <a:pt x="3938" y="553"/>
                </a:lnTo>
                <a:lnTo>
                  <a:pt x="3945" y="552"/>
                </a:lnTo>
                <a:lnTo>
                  <a:pt x="3950" y="551"/>
                </a:lnTo>
                <a:lnTo>
                  <a:pt x="3958" y="587"/>
                </a:lnTo>
                <a:lnTo>
                  <a:pt x="3948" y="590"/>
                </a:lnTo>
                <a:lnTo>
                  <a:pt x="3940" y="591"/>
                </a:lnTo>
                <a:lnTo>
                  <a:pt x="3931" y="592"/>
                </a:lnTo>
                <a:lnTo>
                  <a:pt x="3925" y="592"/>
                </a:lnTo>
                <a:lnTo>
                  <a:pt x="3919" y="592"/>
                </a:lnTo>
                <a:lnTo>
                  <a:pt x="3913" y="591"/>
                </a:lnTo>
                <a:lnTo>
                  <a:pt x="3907" y="590"/>
                </a:lnTo>
                <a:lnTo>
                  <a:pt x="3902" y="588"/>
                </a:lnTo>
                <a:lnTo>
                  <a:pt x="3896" y="586"/>
                </a:lnTo>
                <a:lnTo>
                  <a:pt x="3892" y="583"/>
                </a:lnTo>
                <a:lnTo>
                  <a:pt x="3887" y="581"/>
                </a:lnTo>
                <a:lnTo>
                  <a:pt x="3884" y="577"/>
                </a:lnTo>
                <a:lnTo>
                  <a:pt x="3880" y="573"/>
                </a:lnTo>
                <a:lnTo>
                  <a:pt x="3878" y="569"/>
                </a:lnTo>
                <a:lnTo>
                  <a:pt x="3875" y="564"/>
                </a:lnTo>
                <a:lnTo>
                  <a:pt x="3874" y="559"/>
                </a:lnTo>
                <a:lnTo>
                  <a:pt x="3872" y="554"/>
                </a:lnTo>
                <a:lnTo>
                  <a:pt x="3872" y="548"/>
                </a:lnTo>
                <a:lnTo>
                  <a:pt x="3871" y="542"/>
                </a:lnTo>
                <a:lnTo>
                  <a:pt x="3871" y="450"/>
                </a:lnTo>
                <a:lnTo>
                  <a:pt x="3847" y="450"/>
                </a:lnTo>
                <a:lnTo>
                  <a:pt x="3847" y="413"/>
                </a:lnTo>
                <a:lnTo>
                  <a:pt x="3871" y="413"/>
                </a:lnTo>
                <a:lnTo>
                  <a:pt x="3871" y="371"/>
                </a:lnTo>
                <a:lnTo>
                  <a:pt x="3921" y="371"/>
                </a:lnTo>
                <a:lnTo>
                  <a:pt x="3921" y="413"/>
                </a:lnTo>
                <a:lnTo>
                  <a:pt x="3955" y="413"/>
                </a:lnTo>
                <a:close/>
                <a:moveTo>
                  <a:pt x="4062" y="593"/>
                </a:moveTo>
                <a:lnTo>
                  <a:pt x="4056" y="593"/>
                </a:lnTo>
                <a:lnTo>
                  <a:pt x="4049" y="592"/>
                </a:lnTo>
                <a:lnTo>
                  <a:pt x="4037" y="590"/>
                </a:lnTo>
                <a:lnTo>
                  <a:pt x="4031" y="589"/>
                </a:lnTo>
                <a:lnTo>
                  <a:pt x="4026" y="587"/>
                </a:lnTo>
                <a:lnTo>
                  <a:pt x="4015" y="582"/>
                </a:lnTo>
                <a:lnTo>
                  <a:pt x="4011" y="579"/>
                </a:lnTo>
                <a:lnTo>
                  <a:pt x="4006" y="576"/>
                </a:lnTo>
                <a:lnTo>
                  <a:pt x="4002" y="572"/>
                </a:lnTo>
                <a:lnTo>
                  <a:pt x="3998" y="569"/>
                </a:lnTo>
                <a:lnTo>
                  <a:pt x="3991" y="560"/>
                </a:lnTo>
                <a:lnTo>
                  <a:pt x="3988" y="555"/>
                </a:lnTo>
                <a:lnTo>
                  <a:pt x="3985" y="550"/>
                </a:lnTo>
                <a:lnTo>
                  <a:pt x="3981" y="540"/>
                </a:lnTo>
                <a:lnTo>
                  <a:pt x="3979" y="534"/>
                </a:lnTo>
                <a:lnTo>
                  <a:pt x="3977" y="528"/>
                </a:lnTo>
                <a:lnTo>
                  <a:pt x="3976" y="522"/>
                </a:lnTo>
                <a:lnTo>
                  <a:pt x="3975" y="516"/>
                </a:lnTo>
                <a:lnTo>
                  <a:pt x="3975" y="509"/>
                </a:lnTo>
                <a:lnTo>
                  <a:pt x="3975" y="502"/>
                </a:lnTo>
                <a:lnTo>
                  <a:pt x="3975" y="495"/>
                </a:lnTo>
                <a:lnTo>
                  <a:pt x="3975" y="489"/>
                </a:lnTo>
                <a:lnTo>
                  <a:pt x="3976" y="483"/>
                </a:lnTo>
                <a:lnTo>
                  <a:pt x="3977" y="477"/>
                </a:lnTo>
                <a:lnTo>
                  <a:pt x="3981" y="465"/>
                </a:lnTo>
                <a:lnTo>
                  <a:pt x="3983" y="459"/>
                </a:lnTo>
                <a:lnTo>
                  <a:pt x="3985" y="454"/>
                </a:lnTo>
                <a:lnTo>
                  <a:pt x="3991" y="445"/>
                </a:lnTo>
                <a:lnTo>
                  <a:pt x="3994" y="440"/>
                </a:lnTo>
                <a:lnTo>
                  <a:pt x="3998" y="436"/>
                </a:lnTo>
                <a:lnTo>
                  <a:pt x="4002" y="432"/>
                </a:lnTo>
                <a:lnTo>
                  <a:pt x="4006" y="428"/>
                </a:lnTo>
                <a:lnTo>
                  <a:pt x="4015" y="422"/>
                </a:lnTo>
                <a:lnTo>
                  <a:pt x="4020" y="419"/>
                </a:lnTo>
                <a:lnTo>
                  <a:pt x="4025" y="417"/>
                </a:lnTo>
                <a:lnTo>
                  <a:pt x="4030" y="415"/>
                </a:lnTo>
                <a:lnTo>
                  <a:pt x="4036" y="413"/>
                </a:lnTo>
                <a:lnTo>
                  <a:pt x="4042" y="412"/>
                </a:lnTo>
                <a:lnTo>
                  <a:pt x="4048" y="411"/>
                </a:lnTo>
                <a:lnTo>
                  <a:pt x="4060" y="411"/>
                </a:lnTo>
                <a:lnTo>
                  <a:pt x="4072" y="411"/>
                </a:lnTo>
                <a:lnTo>
                  <a:pt x="4083" y="413"/>
                </a:lnTo>
                <a:lnTo>
                  <a:pt x="4088" y="414"/>
                </a:lnTo>
                <a:lnTo>
                  <a:pt x="4093" y="416"/>
                </a:lnTo>
                <a:lnTo>
                  <a:pt x="4103" y="421"/>
                </a:lnTo>
                <a:lnTo>
                  <a:pt x="4111" y="426"/>
                </a:lnTo>
                <a:lnTo>
                  <a:pt x="4116" y="429"/>
                </a:lnTo>
                <a:lnTo>
                  <a:pt x="4119" y="433"/>
                </a:lnTo>
                <a:lnTo>
                  <a:pt x="4126" y="441"/>
                </a:lnTo>
                <a:lnTo>
                  <a:pt x="4129" y="446"/>
                </a:lnTo>
                <a:lnTo>
                  <a:pt x="4132" y="450"/>
                </a:lnTo>
                <a:lnTo>
                  <a:pt x="4135" y="456"/>
                </a:lnTo>
                <a:lnTo>
                  <a:pt x="4137" y="461"/>
                </a:lnTo>
                <a:lnTo>
                  <a:pt x="4139" y="467"/>
                </a:lnTo>
                <a:lnTo>
                  <a:pt x="4141" y="473"/>
                </a:lnTo>
                <a:lnTo>
                  <a:pt x="4142" y="479"/>
                </a:lnTo>
                <a:lnTo>
                  <a:pt x="4143" y="486"/>
                </a:lnTo>
                <a:lnTo>
                  <a:pt x="4143" y="493"/>
                </a:lnTo>
                <a:lnTo>
                  <a:pt x="4143" y="500"/>
                </a:lnTo>
                <a:lnTo>
                  <a:pt x="4143" y="514"/>
                </a:lnTo>
                <a:lnTo>
                  <a:pt x="4023" y="514"/>
                </a:lnTo>
                <a:lnTo>
                  <a:pt x="4023" y="519"/>
                </a:lnTo>
                <a:lnTo>
                  <a:pt x="4024" y="523"/>
                </a:lnTo>
                <a:lnTo>
                  <a:pt x="4026" y="532"/>
                </a:lnTo>
                <a:lnTo>
                  <a:pt x="4027" y="535"/>
                </a:lnTo>
                <a:lnTo>
                  <a:pt x="4029" y="539"/>
                </a:lnTo>
                <a:lnTo>
                  <a:pt x="4031" y="542"/>
                </a:lnTo>
                <a:lnTo>
                  <a:pt x="4034" y="545"/>
                </a:lnTo>
                <a:lnTo>
                  <a:pt x="4037" y="548"/>
                </a:lnTo>
                <a:lnTo>
                  <a:pt x="4040" y="550"/>
                </a:lnTo>
                <a:lnTo>
                  <a:pt x="4043" y="552"/>
                </a:lnTo>
                <a:lnTo>
                  <a:pt x="4047" y="554"/>
                </a:lnTo>
                <a:lnTo>
                  <a:pt x="4050" y="555"/>
                </a:lnTo>
                <a:lnTo>
                  <a:pt x="4054" y="556"/>
                </a:lnTo>
                <a:lnTo>
                  <a:pt x="4063" y="557"/>
                </a:lnTo>
                <a:lnTo>
                  <a:pt x="4069" y="556"/>
                </a:lnTo>
                <a:lnTo>
                  <a:pt x="4075" y="555"/>
                </a:lnTo>
                <a:lnTo>
                  <a:pt x="4080" y="554"/>
                </a:lnTo>
                <a:lnTo>
                  <a:pt x="4084" y="551"/>
                </a:lnTo>
                <a:lnTo>
                  <a:pt x="4087" y="550"/>
                </a:lnTo>
                <a:lnTo>
                  <a:pt x="4089" y="548"/>
                </a:lnTo>
                <a:lnTo>
                  <a:pt x="4092" y="545"/>
                </a:lnTo>
                <a:lnTo>
                  <a:pt x="4095" y="541"/>
                </a:lnTo>
                <a:lnTo>
                  <a:pt x="4097" y="536"/>
                </a:lnTo>
                <a:lnTo>
                  <a:pt x="4142" y="539"/>
                </a:lnTo>
                <a:lnTo>
                  <a:pt x="4141" y="545"/>
                </a:lnTo>
                <a:lnTo>
                  <a:pt x="4139" y="551"/>
                </a:lnTo>
                <a:lnTo>
                  <a:pt x="4136" y="556"/>
                </a:lnTo>
                <a:lnTo>
                  <a:pt x="4133" y="561"/>
                </a:lnTo>
                <a:lnTo>
                  <a:pt x="4130" y="566"/>
                </a:lnTo>
                <a:lnTo>
                  <a:pt x="4126" y="570"/>
                </a:lnTo>
                <a:lnTo>
                  <a:pt x="4121" y="575"/>
                </a:lnTo>
                <a:lnTo>
                  <a:pt x="4116" y="578"/>
                </a:lnTo>
                <a:lnTo>
                  <a:pt x="4111" y="582"/>
                </a:lnTo>
                <a:lnTo>
                  <a:pt x="4105" y="585"/>
                </a:lnTo>
                <a:lnTo>
                  <a:pt x="4099" y="587"/>
                </a:lnTo>
                <a:lnTo>
                  <a:pt x="4092" y="589"/>
                </a:lnTo>
                <a:lnTo>
                  <a:pt x="4089" y="590"/>
                </a:lnTo>
                <a:lnTo>
                  <a:pt x="4085" y="591"/>
                </a:lnTo>
                <a:lnTo>
                  <a:pt x="4078" y="592"/>
                </a:lnTo>
                <a:lnTo>
                  <a:pt x="4070" y="593"/>
                </a:lnTo>
                <a:lnTo>
                  <a:pt x="4062" y="593"/>
                </a:lnTo>
                <a:close/>
                <a:moveTo>
                  <a:pt x="4023" y="483"/>
                </a:moveTo>
                <a:lnTo>
                  <a:pt x="4097" y="483"/>
                </a:lnTo>
                <a:lnTo>
                  <a:pt x="4097" y="480"/>
                </a:lnTo>
                <a:lnTo>
                  <a:pt x="4097" y="476"/>
                </a:lnTo>
                <a:lnTo>
                  <a:pt x="4096" y="472"/>
                </a:lnTo>
                <a:lnTo>
                  <a:pt x="4095" y="469"/>
                </a:lnTo>
                <a:lnTo>
                  <a:pt x="4093" y="466"/>
                </a:lnTo>
                <a:lnTo>
                  <a:pt x="4092" y="463"/>
                </a:lnTo>
                <a:lnTo>
                  <a:pt x="4089" y="460"/>
                </a:lnTo>
                <a:lnTo>
                  <a:pt x="4087" y="457"/>
                </a:lnTo>
                <a:lnTo>
                  <a:pt x="4082" y="453"/>
                </a:lnTo>
                <a:lnTo>
                  <a:pt x="4076" y="450"/>
                </a:lnTo>
                <a:lnTo>
                  <a:pt x="4069" y="448"/>
                </a:lnTo>
                <a:lnTo>
                  <a:pt x="4061" y="447"/>
                </a:lnTo>
                <a:lnTo>
                  <a:pt x="4053" y="448"/>
                </a:lnTo>
                <a:lnTo>
                  <a:pt x="4050" y="449"/>
                </a:lnTo>
                <a:lnTo>
                  <a:pt x="4046" y="450"/>
                </a:lnTo>
                <a:lnTo>
                  <a:pt x="4040" y="453"/>
                </a:lnTo>
                <a:lnTo>
                  <a:pt x="4037" y="455"/>
                </a:lnTo>
                <a:lnTo>
                  <a:pt x="4034" y="458"/>
                </a:lnTo>
                <a:lnTo>
                  <a:pt x="4030" y="463"/>
                </a:lnTo>
                <a:lnTo>
                  <a:pt x="4026" y="470"/>
                </a:lnTo>
                <a:lnTo>
                  <a:pt x="4025" y="473"/>
                </a:lnTo>
                <a:lnTo>
                  <a:pt x="4024" y="476"/>
                </a:lnTo>
                <a:lnTo>
                  <a:pt x="4023" y="483"/>
                </a:lnTo>
                <a:close/>
                <a:moveTo>
                  <a:pt x="4267" y="413"/>
                </a:moveTo>
                <a:lnTo>
                  <a:pt x="4267" y="450"/>
                </a:lnTo>
                <a:lnTo>
                  <a:pt x="4234" y="450"/>
                </a:lnTo>
                <a:lnTo>
                  <a:pt x="4234" y="535"/>
                </a:lnTo>
                <a:lnTo>
                  <a:pt x="4234" y="540"/>
                </a:lnTo>
                <a:lnTo>
                  <a:pt x="4235" y="544"/>
                </a:lnTo>
                <a:lnTo>
                  <a:pt x="4236" y="545"/>
                </a:lnTo>
                <a:lnTo>
                  <a:pt x="4236" y="547"/>
                </a:lnTo>
                <a:lnTo>
                  <a:pt x="4238" y="549"/>
                </a:lnTo>
                <a:lnTo>
                  <a:pt x="4241" y="551"/>
                </a:lnTo>
                <a:lnTo>
                  <a:pt x="4244" y="552"/>
                </a:lnTo>
                <a:lnTo>
                  <a:pt x="4247" y="552"/>
                </a:lnTo>
                <a:lnTo>
                  <a:pt x="4250" y="553"/>
                </a:lnTo>
                <a:lnTo>
                  <a:pt x="4257" y="552"/>
                </a:lnTo>
                <a:lnTo>
                  <a:pt x="4263" y="551"/>
                </a:lnTo>
                <a:lnTo>
                  <a:pt x="4270" y="587"/>
                </a:lnTo>
                <a:lnTo>
                  <a:pt x="4260" y="590"/>
                </a:lnTo>
                <a:lnTo>
                  <a:pt x="4253" y="591"/>
                </a:lnTo>
                <a:lnTo>
                  <a:pt x="4244" y="592"/>
                </a:lnTo>
                <a:lnTo>
                  <a:pt x="4237" y="592"/>
                </a:lnTo>
                <a:lnTo>
                  <a:pt x="4231" y="592"/>
                </a:lnTo>
                <a:lnTo>
                  <a:pt x="4225" y="591"/>
                </a:lnTo>
                <a:lnTo>
                  <a:pt x="4220" y="590"/>
                </a:lnTo>
                <a:lnTo>
                  <a:pt x="4214" y="588"/>
                </a:lnTo>
                <a:lnTo>
                  <a:pt x="4210" y="586"/>
                </a:lnTo>
                <a:lnTo>
                  <a:pt x="4205" y="583"/>
                </a:lnTo>
                <a:lnTo>
                  <a:pt x="4201" y="581"/>
                </a:lnTo>
                <a:lnTo>
                  <a:pt x="4197" y="577"/>
                </a:lnTo>
                <a:lnTo>
                  <a:pt x="4194" y="573"/>
                </a:lnTo>
                <a:lnTo>
                  <a:pt x="4191" y="569"/>
                </a:lnTo>
                <a:lnTo>
                  <a:pt x="4189" y="564"/>
                </a:lnTo>
                <a:lnTo>
                  <a:pt x="4187" y="559"/>
                </a:lnTo>
                <a:lnTo>
                  <a:pt x="4186" y="554"/>
                </a:lnTo>
                <a:lnTo>
                  <a:pt x="4185" y="548"/>
                </a:lnTo>
                <a:lnTo>
                  <a:pt x="4185" y="542"/>
                </a:lnTo>
                <a:lnTo>
                  <a:pt x="4185" y="450"/>
                </a:lnTo>
                <a:lnTo>
                  <a:pt x="4161" y="450"/>
                </a:lnTo>
                <a:lnTo>
                  <a:pt x="4161" y="413"/>
                </a:lnTo>
                <a:lnTo>
                  <a:pt x="4185" y="413"/>
                </a:lnTo>
                <a:lnTo>
                  <a:pt x="4185" y="371"/>
                </a:lnTo>
                <a:lnTo>
                  <a:pt x="4234" y="371"/>
                </a:lnTo>
                <a:lnTo>
                  <a:pt x="4234" y="413"/>
                </a:lnTo>
                <a:lnTo>
                  <a:pt x="4267" y="413"/>
                </a:lnTo>
                <a:close/>
                <a:moveTo>
                  <a:pt x="4376" y="593"/>
                </a:moveTo>
                <a:lnTo>
                  <a:pt x="4369" y="593"/>
                </a:lnTo>
                <a:lnTo>
                  <a:pt x="4363" y="592"/>
                </a:lnTo>
                <a:lnTo>
                  <a:pt x="4349" y="590"/>
                </a:lnTo>
                <a:lnTo>
                  <a:pt x="4344" y="589"/>
                </a:lnTo>
                <a:lnTo>
                  <a:pt x="4338" y="587"/>
                </a:lnTo>
                <a:lnTo>
                  <a:pt x="4328" y="582"/>
                </a:lnTo>
                <a:lnTo>
                  <a:pt x="4323" y="579"/>
                </a:lnTo>
                <a:lnTo>
                  <a:pt x="4319" y="576"/>
                </a:lnTo>
                <a:lnTo>
                  <a:pt x="4314" y="572"/>
                </a:lnTo>
                <a:lnTo>
                  <a:pt x="4310" y="569"/>
                </a:lnTo>
                <a:lnTo>
                  <a:pt x="4303" y="560"/>
                </a:lnTo>
                <a:lnTo>
                  <a:pt x="4300" y="555"/>
                </a:lnTo>
                <a:lnTo>
                  <a:pt x="4298" y="550"/>
                </a:lnTo>
                <a:lnTo>
                  <a:pt x="4293" y="540"/>
                </a:lnTo>
                <a:lnTo>
                  <a:pt x="4291" y="534"/>
                </a:lnTo>
                <a:lnTo>
                  <a:pt x="4290" y="528"/>
                </a:lnTo>
                <a:lnTo>
                  <a:pt x="4289" y="522"/>
                </a:lnTo>
                <a:lnTo>
                  <a:pt x="4288" y="516"/>
                </a:lnTo>
                <a:lnTo>
                  <a:pt x="4287" y="509"/>
                </a:lnTo>
                <a:lnTo>
                  <a:pt x="4287" y="502"/>
                </a:lnTo>
                <a:lnTo>
                  <a:pt x="4287" y="495"/>
                </a:lnTo>
                <a:lnTo>
                  <a:pt x="4288" y="489"/>
                </a:lnTo>
                <a:lnTo>
                  <a:pt x="4289" y="483"/>
                </a:lnTo>
                <a:lnTo>
                  <a:pt x="4290" y="477"/>
                </a:lnTo>
                <a:lnTo>
                  <a:pt x="4293" y="465"/>
                </a:lnTo>
                <a:lnTo>
                  <a:pt x="4295" y="459"/>
                </a:lnTo>
                <a:lnTo>
                  <a:pt x="4298" y="454"/>
                </a:lnTo>
                <a:lnTo>
                  <a:pt x="4303" y="445"/>
                </a:lnTo>
                <a:lnTo>
                  <a:pt x="4307" y="440"/>
                </a:lnTo>
                <a:lnTo>
                  <a:pt x="4310" y="436"/>
                </a:lnTo>
                <a:lnTo>
                  <a:pt x="4314" y="432"/>
                </a:lnTo>
                <a:lnTo>
                  <a:pt x="4318" y="428"/>
                </a:lnTo>
                <a:lnTo>
                  <a:pt x="4327" y="422"/>
                </a:lnTo>
                <a:lnTo>
                  <a:pt x="4332" y="419"/>
                </a:lnTo>
                <a:lnTo>
                  <a:pt x="4338" y="417"/>
                </a:lnTo>
                <a:lnTo>
                  <a:pt x="4343" y="415"/>
                </a:lnTo>
                <a:lnTo>
                  <a:pt x="4348" y="413"/>
                </a:lnTo>
                <a:lnTo>
                  <a:pt x="4354" y="412"/>
                </a:lnTo>
                <a:lnTo>
                  <a:pt x="4361" y="411"/>
                </a:lnTo>
                <a:lnTo>
                  <a:pt x="4374" y="411"/>
                </a:lnTo>
                <a:lnTo>
                  <a:pt x="4385" y="411"/>
                </a:lnTo>
                <a:lnTo>
                  <a:pt x="4396" y="413"/>
                </a:lnTo>
                <a:lnTo>
                  <a:pt x="4401" y="414"/>
                </a:lnTo>
                <a:lnTo>
                  <a:pt x="4406" y="416"/>
                </a:lnTo>
                <a:lnTo>
                  <a:pt x="4416" y="421"/>
                </a:lnTo>
                <a:lnTo>
                  <a:pt x="4425" y="426"/>
                </a:lnTo>
                <a:lnTo>
                  <a:pt x="4429" y="429"/>
                </a:lnTo>
                <a:lnTo>
                  <a:pt x="4433" y="433"/>
                </a:lnTo>
                <a:lnTo>
                  <a:pt x="4440" y="441"/>
                </a:lnTo>
                <a:lnTo>
                  <a:pt x="4443" y="446"/>
                </a:lnTo>
                <a:lnTo>
                  <a:pt x="4446" y="450"/>
                </a:lnTo>
                <a:lnTo>
                  <a:pt x="4448" y="456"/>
                </a:lnTo>
                <a:lnTo>
                  <a:pt x="4451" y="461"/>
                </a:lnTo>
                <a:lnTo>
                  <a:pt x="4453" y="467"/>
                </a:lnTo>
                <a:lnTo>
                  <a:pt x="4454" y="473"/>
                </a:lnTo>
                <a:lnTo>
                  <a:pt x="4455" y="479"/>
                </a:lnTo>
                <a:lnTo>
                  <a:pt x="4456" y="486"/>
                </a:lnTo>
                <a:lnTo>
                  <a:pt x="4457" y="493"/>
                </a:lnTo>
                <a:lnTo>
                  <a:pt x="4457" y="500"/>
                </a:lnTo>
                <a:lnTo>
                  <a:pt x="4457" y="514"/>
                </a:lnTo>
                <a:lnTo>
                  <a:pt x="4335" y="514"/>
                </a:lnTo>
                <a:lnTo>
                  <a:pt x="4336" y="519"/>
                </a:lnTo>
                <a:lnTo>
                  <a:pt x="4336" y="523"/>
                </a:lnTo>
                <a:lnTo>
                  <a:pt x="4338" y="532"/>
                </a:lnTo>
                <a:lnTo>
                  <a:pt x="4342" y="539"/>
                </a:lnTo>
                <a:lnTo>
                  <a:pt x="4344" y="542"/>
                </a:lnTo>
                <a:lnTo>
                  <a:pt x="4346" y="545"/>
                </a:lnTo>
                <a:lnTo>
                  <a:pt x="4349" y="548"/>
                </a:lnTo>
                <a:lnTo>
                  <a:pt x="4352" y="550"/>
                </a:lnTo>
                <a:lnTo>
                  <a:pt x="4355" y="552"/>
                </a:lnTo>
                <a:lnTo>
                  <a:pt x="4360" y="554"/>
                </a:lnTo>
                <a:lnTo>
                  <a:pt x="4364" y="555"/>
                </a:lnTo>
                <a:lnTo>
                  <a:pt x="4368" y="556"/>
                </a:lnTo>
                <a:lnTo>
                  <a:pt x="4377" y="557"/>
                </a:lnTo>
                <a:lnTo>
                  <a:pt x="4382" y="556"/>
                </a:lnTo>
                <a:lnTo>
                  <a:pt x="4388" y="555"/>
                </a:lnTo>
                <a:lnTo>
                  <a:pt x="4393" y="554"/>
                </a:lnTo>
                <a:lnTo>
                  <a:pt x="4398" y="551"/>
                </a:lnTo>
                <a:lnTo>
                  <a:pt x="4400" y="550"/>
                </a:lnTo>
                <a:lnTo>
                  <a:pt x="4402" y="548"/>
                </a:lnTo>
                <a:lnTo>
                  <a:pt x="4405" y="545"/>
                </a:lnTo>
                <a:lnTo>
                  <a:pt x="4408" y="541"/>
                </a:lnTo>
                <a:lnTo>
                  <a:pt x="4410" y="536"/>
                </a:lnTo>
                <a:lnTo>
                  <a:pt x="4456" y="539"/>
                </a:lnTo>
                <a:lnTo>
                  <a:pt x="4454" y="545"/>
                </a:lnTo>
                <a:lnTo>
                  <a:pt x="4452" y="551"/>
                </a:lnTo>
                <a:lnTo>
                  <a:pt x="4450" y="556"/>
                </a:lnTo>
                <a:lnTo>
                  <a:pt x="4447" y="561"/>
                </a:lnTo>
                <a:lnTo>
                  <a:pt x="4443" y="566"/>
                </a:lnTo>
                <a:lnTo>
                  <a:pt x="4439" y="570"/>
                </a:lnTo>
                <a:lnTo>
                  <a:pt x="4435" y="575"/>
                </a:lnTo>
                <a:lnTo>
                  <a:pt x="4430" y="578"/>
                </a:lnTo>
                <a:lnTo>
                  <a:pt x="4424" y="582"/>
                </a:lnTo>
                <a:lnTo>
                  <a:pt x="4418" y="585"/>
                </a:lnTo>
                <a:lnTo>
                  <a:pt x="4412" y="587"/>
                </a:lnTo>
                <a:lnTo>
                  <a:pt x="4406" y="589"/>
                </a:lnTo>
                <a:lnTo>
                  <a:pt x="4402" y="590"/>
                </a:lnTo>
                <a:lnTo>
                  <a:pt x="4399" y="591"/>
                </a:lnTo>
                <a:lnTo>
                  <a:pt x="4391" y="592"/>
                </a:lnTo>
                <a:lnTo>
                  <a:pt x="4384" y="593"/>
                </a:lnTo>
                <a:lnTo>
                  <a:pt x="4376" y="593"/>
                </a:lnTo>
                <a:close/>
                <a:moveTo>
                  <a:pt x="4335" y="483"/>
                </a:moveTo>
                <a:lnTo>
                  <a:pt x="4411" y="483"/>
                </a:lnTo>
                <a:lnTo>
                  <a:pt x="4411" y="480"/>
                </a:lnTo>
                <a:lnTo>
                  <a:pt x="4410" y="476"/>
                </a:lnTo>
                <a:lnTo>
                  <a:pt x="4409" y="472"/>
                </a:lnTo>
                <a:lnTo>
                  <a:pt x="4408" y="469"/>
                </a:lnTo>
                <a:lnTo>
                  <a:pt x="4407" y="466"/>
                </a:lnTo>
                <a:lnTo>
                  <a:pt x="4405" y="463"/>
                </a:lnTo>
                <a:lnTo>
                  <a:pt x="4403" y="460"/>
                </a:lnTo>
                <a:lnTo>
                  <a:pt x="4401" y="457"/>
                </a:lnTo>
                <a:lnTo>
                  <a:pt x="4395" y="453"/>
                </a:lnTo>
                <a:lnTo>
                  <a:pt x="4389" y="450"/>
                </a:lnTo>
                <a:lnTo>
                  <a:pt x="4382" y="448"/>
                </a:lnTo>
                <a:lnTo>
                  <a:pt x="4375" y="447"/>
                </a:lnTo>
                <a:lnTo>
                  <a:pt x="4367" y="448"/>
                </a:lnTo>
                <a:lnTo>
                  <a:pt x="4363" y="449"/>
                </a:lnTo>
                <a:lnTo>
                  <a:pt x="4360" y="450"/>
                </a:lnTo>
                <a:lnTo>
                  <a:pt x="4352" y="453"/>
                </a:lnTo>
                <a:lnTo>
                  <a:pt x="4349" y="455"/>
                </a:lnTo>
                <a:lnTo>
                  <a:pt x="4347" y="458"/>
                </a:lnTo>
                <a:lnTo>
                  <a:pt x="4342" y="463"/>
                </a:lnTo>
                <a:lnTo>
                  <a:pt x="4339" y="470"/>
                </a:lnTo>
                <a:lnTo>
                  <a:pt x="4337" y="473"/>
                </a:lnTo>
                <a:lnTo>
                  <a:pt x="4336" y="476"/>
                </a:lnTo>
                <a:lnTo>
                  <a:pt x="4335" y="483"/>
                </a:lnTo>
                <a:close/>
                <a:moveTo>
                  <a:pt x="4580" y="413"/>
                </a:moveTo>
                <a:lnTo>
                  <a:pt x="4580" y="450"/>
                </a:lnTo>
                <a:lnTo>
                  <a:pt x="4547" y="450"/>
                </a:lnTo>
                <a:lnTo>
                  <a:pt x="4547" y="535"/>
                </a:lnTo>
                <a:lnTo>
                  <a:pt x="4548" y="540"/>
                </a:lnTo>
                <a:lnTo>
                  <a:pt x="4548" y="544"/>
                </a:lnTo>
                <a:lnTo>
                  <a:pt x="4549" y="545"/>
                </a:lnTo>
                <a:lnTo>
                  <a:pt x="4550" y="547"/>
                </a:lnTo>
                <a:lnTo>
                  <a:pt x="4552" y="549"/>
                </a:lnTo>
                <a:lnTo>
                  <a:pt x="4554" y="551"/>
                </a:lnTo>
                <a:lnTo>
                  <a:pt x="4557" y="552"/>
                </a:lnTo>
                <a:lnTo>
                  <a:pt x="4560" y="552"/>
                </a:lnTo>
                <a:lnTo>
                  <a:pt x="4564" y="553"/>
                </a:lnTo>
                <a:lnTo>
                  <a:pt x="4571" y="552"/>
                </a:lnTo>
                <a:lnTo>
                  <a:pt x="4576" y="551"/>
                </a:lnTo>
                <a:lnTo>
                  <a:pt x="4584" y="587"/>
                </a:lnTo>
                <a:lnTo>
                  <a:pt x="4573" y="590"/>
                </a:lnTo>
                <a:lnTo>
                  <a:pt x="4566" y="591"/>
                </a:lnTo>
                <a:lnTo>
                  <a:pt x="4557" y="592"/>
                </a:lnTo>
                <a:lnTo>
                  <a:pt x="4551" y="592"/>
                </a:lnTo>
                <a:lnTo>
                  <a:pt x="4544" y="592"/>
                </a:lnTo>
                <a:lnTo>
                  <a:pt x="4539" y="591"/>
                </a:lnTo>
                <a:lnTo>
                  <a:pt x="4533" y="590"/>
                </a:lnTo>
                <a:lnTo>
                  <a:pt x="4528" y="588"/>
                </a:lnTo>
                <a:lnTo>
                  <a:pt x="4523" y="586"/>
                </a:lnTo>
                <a:lnTo>
                  <a:pt x="4518" y="583"/>
                </a:lnTo>
                <a:lnTo>
                  <a:pt x="4514" y="581"/>
                </a:lnTo>
                <a:lnTo>
                  <a:pt x="4510" y="577"/>
                </a:lnTo>
                <a:lnTo>
                  <a:pt x="4507" y="573"/>
                </a:lnTo>
                <a:lnTo>
                  <a:pt x="4504" y="569"/>
                </a:lnTo>
                <a:lnTo>
                  <a:pt x="4502" y="564"/>
                </a:lnTo>
                <a:lnTo>
                  <a:pt x="4500" y="559"/>
                </a:lnTo>
                <a:lnTo>
                  <a:pt x="4499" y="554"/>
                </a:lnTo>
                <a:lnTo>
                  <a:pt x="4498" y="548"/>
                </a:lnTo>
                <a:lnTo>
                  <a:pt x="4498" y="542"/>
                </a:lnTo>
                <a:lnTo>
                  <a:pt x="4498" y="450"/>
                </a:lnTo>
                <a:lnTo>
                  <a:pt x="4474" y="450"/>
                </a:lnTo>
                <a:lnTo>
                  <a:pt x="4474" y="413"/>
                </a:lnTo>
                <a:lnTo>
                  <a:pt x="4498" y="413"/>
                </a:lnTo>
                <a:lnTo>
                  <a:pt x="4498" y="371"/>
                </a:lnTo>
                <a:lnTo>
                  <a:pt x="4547" y="371"/>
                </a:lnTo>
                <a:lnTo>
                  <a:pt x="4547" y="413"/>
                </a:lnTo>
                <a:lnTo>
                  <a:pt x="4580" y="413"/>
                </a:lnTo>
                <a:close/>
                <a:moveTo>
                  <a:pt x="578" y="585"/>
                </a:moveTo>
                <a:lnTo>
                  <a:pt x="465" y="257"/>
                </a:lnTo>
                <a:lnTo>
                  <a:pt x="352" y="585"/>
                </a:lnTo>
                <a:lnTo>
                  <a:pt x="578" y="585"/>
                </a:lnTo>
                <a:close/>
                <a:moveTo>
                  <a:pt x="930" y="930"/>
                </a:moveTo>
                <a:lnTo>
                  <a:pt x="699" y="930"/>
                </a:lnTo>
                <a:lnTo>
                  <a:pt x="642" y="768"/>
                </a:lnTo>
                <a:lnTo>
                  <a:pt x="288" y="768"/>
                </a:lnTo>
                <a:lnTo>
                  <a:pt x="232" y="930"/>
                </a:lnTo>
                <a:lnTo>
                  <a:pt x="0" y="930"/>
                </a:lnTo>
                <a:lnTo>
                  <a:pt x="162" y="471"/>
                </a:lnTo>
                <a:lnTo>
                  <a:pt x="326" y="12"/>
                </a:lnTo>
                <a:lnTo>
                  <a:pt x="603" y="12"/>
                </a:lnTo>
                <a:lnTo>
                  <a:pt x="767" y="471"/>
                </a:lnTo>
                <a:lnTo>
                  <a:pt x="930" y="930"/>
                </a:lnTo>
                <a:close/>
                <a:moveTo>
                  <a:pt x="1016" y="930"/>
                </a:moveTo>
                <a:lnTo>
                  <a:pt x="1016" y="722"/>
                </a:lnTo>
                <a:lnTo>
                  <a:pt x="1225" y="722"/>
                </a:lnTo>
                <a:lnTo>
                  <a:pt x="1225" y="930"/>
                </a:lnTo>
                <a:lnTo>
                  <a:pt x="1016" y="930"/>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cxnSp>
        <p:nvCxnSpPr>
          <p:cNvPr id="20" name="Straight Connector 19">
            <a:extLst>
              <a:ext uri="{FF2B5EF4-FFF2-40B4-BE49-F238E27FC236}">
                <a16:creationId xmlns:a16="http://schemas.microsoft.com/office/drawing/2014/main" id="{E5214FC4-D5E6-4BFF-BDD7-E1A5F00F21BF}"/>
              </a:ext>
              <a:ext uri="{C183D7F6-B498-43B3-948B-1728B52AA6E4}">
                <adec:decorative xmlns:adec="http://schemas.microsoft.com/office/drawing/2017/decorative" val="1"/>
              </a:ext>
            </a:extLst>
          </p:cNvPr>
          <p:cNvCxnSpPr>
            <a:cxnSpLocks/>
          </p:cNvCxnSpPr>
          <p:nvPr/>
        </p:nvCxnSpPr>
        <p:spPr>
          <a:xfrm>
            <a:off x="6600056" y="1233937"/>
            <a:ext cx="3960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4" name="Date Placeholder 3">
            <a:extLst>
              <a:ext uri="{FF2B5EF4-FFF2-40B4-BE49-F238E27FC236}">
                <a16:creationId xmlns:a16="http://schemas.microsoft.com/office/drawing/2014/main" id="{9EB261AA-A967-344D-10CF-A52EC9EFC271}"/>
              </a:ext>
            </a:extLst>
          </p:cNvPr>
          <p:cNvSpPr>
            <a:spLocks noGrp="1"/>
          </p:cNvSpPr>
          <p:nvPr>
            <p:ph type="dt" sz="half" idx="14"/>
          </p:nvPr>
        </p:nvSpPr>
        <p:spPr/>
        <p:txBody>
          <a:bodyPr/>
          <a:lstStyle/>
          <a:p>
            <a:fld id="{4796F3FE-7809-47F6-A8C4-E1B9C9C651E4}" type="datetime1">
              <a:rPr lang="fi-FI" smtClean="0"/>
              <a:t>25.3.2026</a:t>
            </a:fld>
            <a:endParaRPr lang="fi-FI"/>
          </a:p>
        </p:txBody>
      </p:sp>
      <p:sp>
        <p:nvSpPr>
          <p:cNvPr id="5" name="Footer Placeholder 4">
            <a:extLst>
              <a:ext uri="{FF2B5EF4-FFF2-40B4-BE49-F238E27FC236}">
                <a16:creationId xmlns:a16="http://schemas.microsoft.com/office/drawing/2014/main" id="{DC5CAA6F-5588-75A0-B42A-E7B4358C7B7E}"/>
              </a:ext>
            </a:extLst>
          </p:cNvPr>
          <p:cNvSpPr>
            <a:spLocks noGrp="1"/>
          </p:cNvSpPr>
          <p:nvPr>
            <p:ph type="ftr" sz="quarter" idx="15"/>
          </p:nvPr>
        </p:nvSpPr>
        <p:spPr/>
        <p:txBody>
          <a:bodyPr/>
          <a:lstStyle/>
          <a:p>
            <a:endParaRPr lang="fi-FI"/>
          </a:p>
        </p:txBody>
      </p:sp>
      <p:sp>
        <p:nvSpPr>
          <p:cNvPr id="6" name="Slide Number Placeholder 5">
            <a:extLst>
              <a:ext uri="{FF2B5EF4-FFF2-40B4-BE49-F238E27FC236}">
                <a16:creationId xmlns:a16="http://schemas.microsoft.com/office/drawing/2014/main" id="{9C4CB569-8C10-87E5-2F35-74ED3EF15E59}"/>
              </a:ext>
            </a:extLst>
          </p:cNvPr>
          <p:cNvSpPr>
            <a:spLocks noGrp="1"/>
          </p:cNvSpPr>
          <p:nvPr>
            <p:ph type="sldNum" sz="quarter" idx="16"/>
          </p:nvPr>
        </p:nvSpPr>
        <p:spPr/>
        <p:txBody>
          <a:bodyPr/>
          <a:lstStyle/>
          <a:p>
            <a:fld id="{D701140D-C14F-41CA-99FC-0EF83E8DA40A}" type="slidenum">
              <a:rPr lang="fi-FI" smtClean="0"/>
              <a:pPr/>
              <a:t>‹#›</a:t>
            </a:fld>
            <a:endParaRPr lang="fi-FI"/>
          </a:p>
        </p:txBody>
      </p:sp>
      <p:sp>
        <p:nvSpPr>
          <p:cNvPr id="9" name="Text Placeholder 4">
            <a:extLst>
              <a:ext uri="{FF2B5EF4-FFF2-40B4-BE49-F238E27FC236}">
                <a16:creationId xmlns:a16="http://schemas.microsoft.com/office/drawing/2014/main" id="{8771EAB8-E976-3394-3EDD-274481E21104}"/>
              </a:ext>
            </a:extLst>
          </p:cNvPr>
          <p:cNvSpPr>
            <a:spLocks noGrp="1"/>
          </p:cNvSpPr>
          <p:nvPr>
            <p:ph type="body" sz="quarter" idx="17" hasCustomPrompt="1"/>
          </p:nvPr>
        </p:nvSpPr>
        <p:spPr>
          <a:xfrm>
            <a:off x="6600055" y="4869160"/>
            <a:ext cx="5183957" cy="276999"/>
          </a:xfrm>
        </p:spPr>
        <p:txBody>
          <a:bodyPr wrap="square">
            <a:spAutoFit/>
          </a:bodyPr>
          <a:lstStyle>
            <a:lvl1pPr marL="0" indent="0">
              <a:spcBef>
                <a:spcPts val="0"/>
              </a:spcBef>
              <a:buFontTx/>
              <a:buNone/>
              <a:defRPr sz="1800"/>
            </a:lvl1pPr>
            <a:lvl2pPr marL="0" indent="0">
              <a:spcBef>
                <a:spcPts val="0"/>
              </a:spcBef>
              <a:buFontTx/>
              <a:buNone/>
              <a:defRPr sz="1800"/>
            </a:lvl2pPr>
            <a:lvl3pPr marL="0" indent="0">
              <a:spcBef>
                <a:spcPts val="0"/>
              </a:spcBef>
              <a:buFontTx/>
              <a:buNone/>
              <a:defRPr sz="1800"/>
            </a:lvl3pPr>
            <a:lvl4pPr marL="0" indent="0">
              <a:spcBef>
                <a:spcPts val="0"/>
              </a:spcBef>
              <a:buFontTx/>
              <a:buNone/>
              <a:defRPr sz="1800"/>
            </a:lvl4pPr>
            <a:lvl5pPr marL="0" indent="0">
              <a:spcBef>
                <a:spcPts val="0"/>
              </a:spcBef>
              <a:buFontTx/>
              <a:buNone/>
              <a:defRPr sz="1800"/>
            </a:lvl5pPr>
            <a:lvl6pPr marL="0" indent="0">
              <a:spcBef>
                <a:spcPts val="0"/>
              </a:spcBef>
              <a:buFontTx/>
              <a:buNone/>
              <a:defRPr sz="1800"/>
            </a:lvl6pPr>
            <a:lvl7pPr marL="0" indent="0">
              <a:spcBef>
                <a:spcPts val="0"/>
              </a:spcBef>
              <a:buFontTx/>
              <a:buNone/>
              <a:defRPr sz="1800"/>
            </a:lvl7pPr>
            <a:lvl8pPr marL="0" indent="0">
              <a:spcBef>
                <a:spcPts val="0"/>
              </a:spcBef>
              <a:buFontTx/>
              <a:buNone/>
              <a:defRPr sz="1800"/>
            </a:lvl8pPr>
            <a:lvl9pPr marL="0" indent="0">
              <a:spcBef>
                <a:spcPts val="0"/>
              </a:spcBef>
              <a:buFontTx/>
              <a:buNone/>
              <a:defRPr sz="1800"/>
            </a:lvl9pPr>
          </a:lstStyle>
          <a:p>
            <a:pPr lvl="0"/>
            <a:r>
              <a:rPr lang="en-US"/>
              <a:t>Presenter Name / Date / Place</a:t>
            </a:r>
          </a:p>
        </p:txBody>
      </p:sp>
    </p:spTree>
    <p:extLst>
      <p:ext uri="{BB962C8B-B14F-4D97-AF65-F5344CB8AC3E}">
        <p14:creationId xmlns:p14="http://schemas.microsoft.com/office/powerpoint/2010/main" val="3673195753"/>
      </p:ext>
    </p:extLst>
  </p:cSld>
  <p:clrMapOvr>
    <a:masterClrMapping/>
  </p:clrMapOvr>
  <p:extLst>
    <p:ext uri="{DCECCB84-F9BA-43D5-87BE-67443E8EF086}">
      <p15:sldGuideLst xmlns:p15="http://schemas.microsoft.com/office/powerpoint/2012/main"/>
    </p:ext>
  </p:extLst>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preserve="1" userDrawn="1">
  <p:cSld name="Title Slide Picture White 2">
    <p:spTree>
      <p:nvGrpSpPr>
        <p:cNvPr id="1" name=""/>
        <p:cNvGrpSpPr/>
        <p:nvPr/>
      </p:nvGrpSpPr>
      <p:grpSpPr>
        <a:xfrm>
          <a:off x="0" y="0"/>
          <a:ext cx="0" cy="0"/>
          <a:chOff x="0" y="0"/>
          <a:chExt cx="0" cy="0"/>
        </a:xfrm>
      </p:grpSpPr>
      <p:sp>
        <p:nvSpPr>
          <p:cNvPr id="7" name="Picture Placeholder 6">
            <a:extLst>
              <a:ext uri="{FF2B5EF4-FFF2-40B4-BE49-F238E27FC236}">
                <a16:creationId xmlns:a16="http://schemas.microsoft.com/office/drawing/2014/main" id="{16CACCF6-B7F1-B81D-EB1E-E2F15D53141E}"/>
              </a:ext>
              <a:ext uri="{C183D7F6-B498-43B3-948B-1728B52AA6E4}">
                <adec:decorative xmlns:adec="http://schemas.microsoft.com/office/drawing/2017/decorative" val="1"/>
              </a:ext>
            </a:extLst>
          </p:cNvPr>
          <p:cNvSpPr>
            <a:spLocks noGrp="1"/>
          </p:cNvSpPr>
          <p:nvPr>
            <p:ph type="pic" sz="quarter" idx="13" hasCustomPrompt="1"/>
          </p:nvPr>
        </p:nvSpPr>
        <p:spPr>
          <a:xfrm>
            <a:off x="1" y="3429000"/>
            <a:ext cx="6096000" cy="3429000"/>
          </a:xfrm>
          <a:solidFill>
            <a:schemeClr val="bg2"/>
          </a:solidFill>
        </p:spPr>
        <p:txBody>
          <a:bodyPr vert="horz" lIns="0" tIns="0" rIns="0" bIns="0" rtlCol="0" anchor="t" anchorCtr="0">
            <a:noAutofit/>
          </a:bodyPr>
          <a:lstStyle>
            <a:lvl1pPr>
              <a:defRPr lang="en-US" sz="1200" dirty="0"/>
            </a:lvl1pPr>
          </a:lstStyle>
          <a:p>
            <a:pPr marR="0" lvl="0" fontAlgn="auto">
              <a:spcBef>
                <a:spcPts val="0"/>
              </a:spcBef>
              <a:spcAft>
                <a:spcPts val="0"/>
              </a:spcAft>
              <a:buClrTx/>
              <a:buSzTx/>
              <a:tabLst/>
            </a:pPr>
            <a:r>
              <a:rPr lang="fi-FI" noProof="1"/>
              <a:t>Click icon to add image</a:t>
            </a:r>
            <a:br>
              <a:rPr lang="fi-FI" noProof="1"/>
            </a:br>
            <a:r>
              <a:rPr lang="fi-FI" noProof="1"/>
              <a:t>Fit the image to frame by choosing:</a:t>
            </a:r>
            <a:br>
              <a:rPr lang="fi-FI" noProof="1"/>
            </a:br>
            <a:r>
              <a:rPr lang="fi-FI" noProof="1"/>
              <a:t>crop&gt;fit / rajaa&gt;sovita</a:t>
            </a:r>
          </a:p>
          <a:p>
            <a:pPr marR="0" lvl="0" fontAlgn="auto">
              <a:spcBef>
                <a:spcPts val="0"/>
              </a:spcBef>
              <a:spcAft>
                <a:spcPts val="0"/>
              </a:spcAft>
              <a:buClrTx/>
              <a:buSzTx/>
              <a:tabLst/>
            </a:pPr>
            <a:endParaRPr lang="en-US"/>
          </a:p>
        </p:txBody>
      </p:sp>
      <p:sp>
        <p:nvSpPr>
          <p:cNvPr id="8" name="Rectangle 7">
            <a:extLst>
              <a:ext uri="{FF2B5EF4-FFF2-40B4-BE49-F238E27FC236}">
                <a16:creationId xmlns:a16="http://schemas.microsoft.com/office/drawing/2014/main" id="{D777C7DB-D21C-CF04-BEAE-6225DF214D55}"/>
              </a:ext>
              <a:ext uri="{C183D7F6-B498-43B3-948B-1728B52AA6E4}">
                <adec:decorative xmlns:adec="http://schemas.microsoft.com/office/drawing/2017/decorative" val="1"/>
              </a:ext>
            </a:extLst>
          </p:cNvPr>
          <p:cNvSpPr/>
          <p:nvPr/>
        </p:nvSpPr>
        <p:spPr>
          <a:xfrm>
            <a:off x="0" y="0"/>
            <a:ext cx="6096000" cy="3429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err="1">
              <a:solidFill>
                <a:schemeClr val="tx1"/>
              </a:solidFill>
              <a:latin typeface="+mj-lt"/>
            </a:endParaRPr>
          </a:p>
        </p:txBody>
      </p:sp>
      <p:sp>
        <p:nvSpPr>
          <p:cNvPr id="2" name="Title 1">
            <a:extLst>
              <a:ext uri="{FF2B5EF4-FFF2-40B4-BE49-F238E27FC236}">
                <a16:creationId xmlns:a16="http://schemas.microsoft.com/office/drawing/2014/main" id="{387275C4-164C-69B1-48F1-6ABBCFDD4649}"/>
              </a:ext>
            </a:extLst>
          </p:cNvPr>
          <p:cNvSpPr>
            <a:spLocks noGrp="1"/>
          </p:cNvSpPr>
          <p:nvPr>
            <p:ph type="ctrTitle" hasCustomPrompt="1"/>
          </p:nvPr>
        </p:nvSpPr>
        <p:spPr>
          <a:xfrm>
            <a:off x="6600676" y="1495871"/>
            <a:ext cx="5183337" cy="492443"/>
          </a:xfrm>
        </p:spPr>
        <p:txBody>
          <a:bodyPr wrap="square" anchor="b" anchorCtr="0">
            <a:spAutoFit/>
          </a:bodyPr>
          <a:lstStyle>
            <a:lvl1pPr algn="l">
              <a:lnSpc>
                <a:spcPct val="100000"/>
              </a:lnSpc>
              <a:defRPr sz="3200">
                <a:latin typeface="+mj-lt"/>
              </a:defRPr>
            </a:lvl1pPr>
          </a:lstStyle>
          <a:p>
            <a:r>
              <a:rPr lang="en-US"/>
              <a:t>Headline</a:t>
            </a:r>
            <a:endParaRPr lang="fi-FI"/>
          </a:p>
        </p:txBody>
      </p:sp>
      <p:sp>
        <p:nvSpPr>
          <p:cNvPr id="3" name="Subtitle 2">
            <a:extLst>
              <a:ext uri="{FF2B5EF4-FFF2-40B4-BE49-F238E27FC236}">
                <a16:creationId xmlns:a16="http://schemas.microsoft.com/office/drawing/2014/main" id="{1245A747-631B-1133-C63C-B48ADA15D1D3}"/>
              </a:ext>
            </a:extLst>
          </p:cNvPr>
          <p:cNvSpPr>
            <a:spLocks noGrp="1"/>
          </p:cNvSpPr>
          <p:nvPr>
            <p:ph type="subTitle" idx="1"/>
          </p:nvPr>
        </p:nvSpPr>
        <p:spPr>
          <a:xfrm>
            <a:off x="6600676" y="1988313"/>
            <a:ext cx="5183337" cy="984885"/>
          </a:xfrm>
        </p:spPr>
        <p:txBody>
          <a:bodyPr wrap="square">
            <a:spAutoFit/>
          </a:bodyPr>
          <a:lstStyle>
            <a:lvl1pPr marL="0" indent="0" algn="l">
              <a:lnSpc>
                <a:spcPct val="100000"/>
              </a:lnSpc>
              <a:spcBef>
                <a:spcPts val="0"/>
              </a:spcBef>
              <a:buNone/>
              <a:defRPr sz="3200">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fi-FI"/>
          </a:p>
        </p:txBody>
      </p:sp>
      <p:sp>
        <p:nvSpPr>
          <p:cNvPr id="11" name="Freeform 5">
            <a:extLst>
              <a:ext uri="{FF2B5EF4-FFF2-40B4-BE49-F238E27FC236}">
                <a16:creationId xmlns:a16="http://schemas.microsoft.com/office/drawing/2014/main" id="{B048024D-E928-1A47-E81D-E73CEDEC703F}"/>
              </a:ext>
              <a:ext uri="{C183D7F6-B498-43B3-948B-1728B52AA6E4}">
                <adec:decorative xmlns:adec="http://schemas.microsoft.com/office/drawing/2017/decorative" val="1"/>
              </a:ext>
            </a:extLst>
          </p:cNvPr>
          <p:cNvSpPr>
            <a:spLocks noChangeAspect="1" noEditPoints="1"/>
          </p:cNvSpPr>
          <p:nvPr/>
        </p:nvSpPr>
        <p:spPr bwMode="auto">
          <a:xfrm>
            <a:off x="407988" y="432000"/>
            <a:ext cx="2650987" cy="576000"/>
          </a:xfrm>
          <a:custGeom>
            <a:avLst/>
            <a:gdLst>
              <a:gd name="T0" fmla="*/ 1856 w 4584"/>
              <a:gd name="T1" fmla="*/ 150 h 996"/>
              <a:gd name="T2" fmla="*/ 1926 w 4584"/>
              <a:gd name="T3" fmla="*/ 74 h 996"/>
              <a:gd name="T4" fmla="*/ 1862 w 4584"/>
              <a:gd name="T5" fmla="*/ 198 h 996"/>
              <a:gd name="T6" fmla="*/ 2091 w 4584"/>
              <a:gd name="T7" fmla="*/ 109 h 996"/>
              <a:gd name="T8" fmla="*/ 2346 w 4584"/>
              <a:gd name="T9" fmla="*/ 79 h 996"/>
              <a:gd name="T10" fmla="*/ 2341 w 4584"/>
              <a:gd name="T11" fmla="*/ 150 h 996"/>
              <a:gd name="T12" fmla="*/ 2584 w 4584"/>
              <a:gd name="T13" fmla="*/ 274 h 996"/>
              <a:gd name="T14" fmla="*/ 2883 w 4584"/>
              <a:gd name="T15" fmla="*/ 0 h 996"/>
              <a:gd name="T16" fmla="*/ 2966 w 4584"/>
              <a:gd name="T17" fmla="*/ 88 h 996"/>
              <a:gd name="T18" fmla="*/ 3031 w 4584"/>
              <a:gd name="T19" fmla="*/ 214 h 996"/>
              <a:gd name="T20" fmla="*/ 3010 w 4584"/>
              <a:gd name="T21" fmla="*/ 212 h 996"/>
              <a:gd name="T22" fmla="*/ 3283 w 4584"/>
              <a:gd name="T23" fmla="*/ 239 h 996"/>
              <a:gd name="T24" fmla="*/ 3261 w 4584"/>
              <a:gd name="T25" fmla="*/ 135 h 996"/>
              <a:gd name="T26" fmla="*/ 3397 w 4584"/>
              <a:gd name="T27" fmla="*/ 34 h 996"/>
              <a:gd name="T28" fmla="*/ 3589 w 4584"/>
              <a:gd name="T29" fmla="*/ 199 h 996"/>
              <a:gd name="T30" fmla="*/ 3538 w 4584"/>
              <a:gd name="T31" fmla="*/ 193 h 996"/>
              <a:gd name="T32" fmla="*/ 3580 w 4584"/>
              <a:gd name="T33" fmla="*/ 106 h 996"/>
              <a:gd name="T34" fmla="*/ 3779 w 4584"/>
              <a:gd name="T35" fmla="*/ 244 h 996"/>
              <a:gd name="T36" fmla="*/ 3908 w 4584"/>
              <a:gd name="T37" fmla="*/ 148 h 996"/>
              <a:gd name="T38" fmla="*/ 3821 w 4584"/>
              <a:gd name="T39" fmla="*/ 107 h 996"/>
              <a:gd name="T40" fmla="*/ 1828 w 4584"/>
              <a:gd name="T41" fmla="*/ 916 h 996"/>
              <a:gd name="T42" fmla="*/ 1868 w 4584"/>
              <a:gd name="T43" fmla="*/ 803 h 996"/>
              <a:gd name="T44" fmla="*/ 1905 w 4584"/>
              <a:gd name="T45" fmla="*/ 896 h 996"/>
              <a:gd name="T46" fmla="*/ 2193 w 4584"/>
              <a:gd name="T47" fmla="*/ 891 h 996"/>
              <a:gd name="T48" fmla="*/ 2220 w 4584"/>
              <a:gd name="T49" fmla="*/ 816 h 996"/>
              <a:gd name="T50" fmla="*/ 2340 w 4584"/>
              <a:gd name="T51" fmla="*/ 927 h 996"/>
              <a:gd name="T52" fmla="*/ 2271 w 4584"/>
              <a:gd name="T53" fmla="*/ 868 h 996"/>
              <a:gd name="T54" fmla="*/ 2506 w 4584"/>
              <a:gd name="T55" fmla="*/ 882 h 996"/>
              <a:gd name="T56" fmla="*/ 2823 w 4584"/>
              <a:gd name="T57" fmla="*/ 753 h 996"/>
              <a:gd name="T58" fmla="*/ 2952 w 4584"/>
              <a:gd name="T59" fmla="*/ 726 h 996"/>
              <a:gd name="T60" fmla="*/ 3233 w 4584"/>
              <a:gd name="T61" fmla="*/ 913 h 996"/>
              <a:gd name="T62" fmla="*/ 3254 w 4584"/>
              <a:gd name="T63" fmla="*/ 854 h 996"/>
              <a:gd name="T64" fmla="*/ 3313 w 4584"/>
              <a:gd name="T65" fmla="*/ 793 h 996"/>
              <a:gd name="T66" fmla="*/ 3644 w 4584"/>
              <a:gd name="T67" fmla="*/ 802 h 996"/>
              <a:gd name="T68" fmla="*/ 3627 w 4584"/>
              <a:gd name="T69" fmla="*/ 933 h 996"/>
              <a:gd name="T70" fmla="*/ 3553 w 4584"/>
              <a:gd name="T71" fmla="*/ 839 h 996"/>
              <a:gd name="T72" fmla="*/ 3726 w 4584"/>
              <a:gd name="T73" fmla="*/ 696 h 996"/>
              <a:gd name="T74" fmla="*/ 3850 w 4584"/>
              <a:gd name="T75" fmla="*/ 926 h 996"/>
              <a:gd name="T76" fmla="*/ 3980 w 4584"/>
              <a:gd name="T77" fmla="*/ 996 h 996"/>
              <a:gd name="T78" fmla="*/ 1914 w 4584"/>
              <a:gd name="T79" fmla="*/ 481 h 996"/>
              <a:gd name="T80" fmla="*/ 1963 w 4584"/>
              <a:gd name="T81" fmla="*/ 436 h 996"/>
              <a:gd name="T82" fmla="*/ 1873 w 4584"/>
              <a:gd name="T83" fmla="*/ 556 h 996"/>
              <a:gd name="T84" fmla="*/ 2197 w 4584"/>
              <a:gd name="T85" fmla="*/ 413 h 996"/>
              <a:gd name="T86" fmla="*/ 2378 w 4584"/>
              <a:gd name="T87" fmla="*/ 449 h 996"/>
              <a:gd name="T88" fmla="*/ 2327 w 4584"/>
              <a:gd name="T89" fmla="*/ 457 h 996"/>
              <a:gd name="T90" fmla="*/ 2668 w 4584"/>
              <a:gd name="T91" fmla="*/ 587 h 996"/>
              <a:gd name="T92" fmla="*/ 2785 w 4584"/>
              <a:gd name="T93" fmla="*/ 413 h 996"/>
              <a:gd name="T94" fmla="*/ 2840 w 4584"/>
              <a:gd name="T95" fmla="*/ 466 h 996"/>
              <a:gd name="T96" fmla="*/ 3340 w 4584"/>
              <a:gd name="T97" fmla="*/ 593 h 996"/>
              <a:gd name="T98" fmla="*/ 3412 w 4584"/>
              <a:gd name="T99" fmla="*/ 456 h 996"/>
              <a:gd name="T100" fmla="*/ 3375 w 4584"/>
              <a:gd name="T101" fmla="*/ 483 h 996"/>
              <a:gd name="T102" fmla="*/ 3508 w 4584"/>
              <a:gd name="T103" fmla="*/ 475 h 996"/>
              <a:gd name="T104" fmla="*/ 3735 w 4584"/>
              <a:gd name="T105" fmla="*/ 559 h 996"/>
              <a:gd name="T106" fmla="*/ 3673 w 4584"/>
              <a:gd name="T107" fmla="*/ 523 h 996"/>
              <a:gd name="T108" fmla="*/ 3797 w 4584"/>
              <a:gd name="T109" fmla="*/ 390 h 996"/>
              <a:gd name="T110" fmla="*/ 3950 w 4584"/>
              <a:gd name="T111" fmla="*/ 551 h 996"/>
              <a:gd name="T112" fmla="*/ 3976 w 4584"/>
              <a:gd name="T113" fmla="*/ 483 h 996"/>
              <a:gd name="T114" fmla="*/ 4063 w 4584"/>
              <a:gd name="T115" fmla="*/ 557 h 996"/>
              <a:gd name="T116" fmla="*/ 4023 w 4584"/>
              <a:gd name="T117" fmla="*/ 483 h 996"/>
              <a:gd name="T118" fmla="*/ 4319 w 4584"/>
              <a:gd name="T119" fmla="*/ 576 h 996"/>
              <a:gd name="T120" fmla="*/ 4457 w 4584"/>
              <a:gd name="T121" fmla="*/ 514 h 996"/>
              <a:gd name="T122" fmla="*/ 4395 w 4584"/>
              <a:gd name="T123" fmla="*/ 453 h 996"/>
              <a:gd name="T124" fmla="*/ 4474 w 4584"/>
              <a:gd name="T125" fmla="*/ 413 h 9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4584" h="996">
                <a:moveTo>
                  <a:pt x="1232" y="330"/>
                </a:moveTo>
                <a:lnTo>
                  <a:pt x="1178" y="648"/>
                </a:lnTo>
                <a:lnTo>
                  <a:pt x="1055" y="648"/>
                </a:lnTo>
                <a:lnTo>
                  <a:pt x="1010" y="330"/>
                </a:lnTo>
                <a:lnTo>
                  <a:pt x="1010" y="12"/>
                </a:lnTo>
                <a:lnTo>
                  <a:pt x="1232" y="12"/>
                </a:lnTo>
                <a:lnTo>
                  <a:pt x="1232" y="330"/>
                </a:lnTo>
                <a:close/>
                <a:moveTo>
                  <a:pt x="1623" y="249"/>
                </a:moveTo>
                <a:lnTo>
                  <a:pt x="1569" y="249"/>
                </a:lnTo>
                <a:lnTo>
                  <a:pt x="1651" y="13"/>
                </a:lnTo>
                <a:lnTo>
                  <a:pt x="1715" y="13"/>
                </a:lnTo>
                <a:lnTo>
                  <a:pt x="1797" y="249"/>
                </a:lnTo>
                <a:lnTo>
                  <a:pt x="1743" y="249"/>
                </a:lnTo>
                <a:lnTo>
                  <a:pt x="1726" y="195"/>
                </a:lnTo>
                <a:lnTo>
                  <a:pt x="1641" y="195"/>
                </a:lnTo>
                <a:lnTo>
                  <a:pt x="1623" y="249"/>
                </a:lnTo>
                <a:close/>
                <a:moveTo>
                  <a:pt x="1653" y="156"/>
                </a:moveTo>
                <a:lnTo>
                  <a:pt x="1713" y="156"/>
                </a:lnTo>
                <a:lnTo>
                  <a:pt x="1684" y="67"/>
                </a:lnTo>
                <a:lnTo>
                  <a:pt x="1653" y="156"/>
                </a:lnTo>
                <a:close/>
                <a:moveTo>
                  <a:pt x="1874" y="252"/>
                </a:moveTo>
                <a:lnTo>
                  <a:pt x="1867" y="252"/>
                </a:lnTo>
                <a:lnTo>
                  <a:pt x="1861" y="252"/>
                </a:lnTo>
                <a:lnTo>
                  <a:pt x="1856" y="251"/>
                </a:lnTo>
                <a:lnTo>
                  <a:pt x="1850" y="249"/>
                </a:lnTo>
                <a:lnTo>
                  <a:pt x="1845" y="247"/>
                </a:lnTo>
                <a:lnTo>
                  <a:pt x="1840" y="245"/>
                </a:lnTo>
                <a:lnTo>
                  <a:pt x="1836" y="242"/>
                </a:lnTo>
                <a:lnTo>
                  <a:pt x="1832" y="239"/>
                </a:lnTo>
                <a:lnTo>
                  <a:pt x="1828" y="236"/>
                </a:lnTo>
                <a:lnTo>
                  <a:pt x="1824" y="232"/>
                </a:lnTo>
                <a:lnTo>
                  <a:pt x="1821" y="227"/>
                </a:lnTo>
                <a:lnTo>
                  <a:pt x="1820" y="225"/>
                </a:lnTo>
                <a:lnTo>
                  <a:pt x="1819" y="223"/>
                </a:lnTo>
                <a:lnTo>
                  <a:pt x="1817" y="218"/>
                </a:lnTo>
                <a:lnTo>
                  <a:pt x="1816" y="212"/>
                </a:lnTo>
                <a:lnTo>
                  <a:pt x="1815" y="206"/>
                </a:lnTo>
                <a:lnTo>
                  <a:pt x="1815" y="200"/>
                </a:lnTo>
                <a:lnTo>
                  <a:pt x="1815" y="190"/>
                </a:lnTo>
                <a:lnTo>
                  <a:pt x="1817" y="182"/>
                </a:lnTo>
                <a:lnTo>
                  <a:pt x="1818" y="178"/>
                </a:lnTo>
                <a:lnTo>
                  <a:pt x="1820" y="175"/>
                </a:lnTo>
                <a:lnTo>
                  <a:pt x="1824" y="169"/>
                </a:lnTo>
                <a:lnTo>
                  <a:pt x="1827" y="166"/>
                </a:lnTo>
                <a:lnTo>
                  <a:pt x="1829" y="163"/>
                </a:lnTo>
                <a:lnTo>
                  <a:pt x="1832" y="161"/>
                </a:lnTo>
                <a:lnTo>
                  <a:pt x="1835" y="159"/>
                </a:lnTo>
                <a:lnTo>
                  <a:pt x="1838" y="157"/>
                </a:lnTo>
                <a:lnTo>
                  <a:pt x="1841" y="155"/>
                </a:lnTo>
                <a:lnTo>
                  <a:pt x="1845" y="154"/>
                </a:lnTo>
                <a:lnTo>
                  <a:pt x="1849" y="152"/>
                </a:lnTo>
                <a:lnTo>
                  <a:pt x="1856" y="150"/>
                </a:lnTo>
                <a:lnTo>
                  <a:pt x="1864" y="148"/>
                </a:lnTo>
                <a:lnTo>
                  <a:pt x="1873" y="146"/>
                </a:lnTo>
                <a:lnTo>
                  <a:pt x="1881" y="145"/>
                </a:lnTo>
                <a:lnTo>
                  <a:pt x="1901" y="143"/>
                </a:lnTo>
                <a:lnTo>
                  <a:pt x="1908" y="142"/>
                </a:lnTo>
                <a:lnTo>
                  <a:pt x="1914" y="140"/>
                </a:lnTo>
                <a:lnTo>
                  <a:pt x="1918" y="139"/>
                </a:lnTo>
                <a:lnTo>
                  <a:pt x="1920" y="138"/>
                </a:lnTo>
                <a:lnTo>
                  <a:pt x="1922" y="136"/>
                </a:lnTo>
                <a:lnTo>
                  <a:pt x="1923" y="135"/>
                </a:lnTo>
                <a:lnTo>
                  <a:pt x="1923" y="133"/>
                </a:lnTo>
                <a:lnTo>
                  <a:pt x="1924" y="131"/>
                </a:lnTo>
                <a:lnTo>
                  <a:pt x="1924" y="129"/>
                </a:lnTo>
                <a:lnTo>
                  <a:pt x="1924" y="124"/>
                </a:lnTo>
                <a:lnTo>
                  <a:pt x="1922" y="119"/>
                </a:lnTo>
                <a:lnTo>
                  <a:pt x="1921" y="117"/>
                </a:lnTo>
                <a:lnTo>
                  <a:pt x="1920" y="115"/>
                </a:lnTo>
                <a:lnTo>
                  <a:pt x="1919" y="113"/>
                </a:lnTo>
                <a:lnTo>
                  <a:pt x="1917" y="112"/>
                </a:lnTo>
                <a:lnTo>
                  <a:pt x="1913" y="109"/>
                </a:lnTo>
                <a:lnTo>
                  <a:pt x="1909" y="107"/>
                </a:lnTo>
                <a:lnTo>
                  <a:pt x="1904" y="106"/>
                </a:lnTo>
                <a:lnTo>
                  <a:pt x="1898" y="106"/>
                </a:lnTo>
                <a:lnTo>
                  <a:pt x="1892" y="106"/>
                </a:lnTo>
                <a:lnTo>
                  <a:pt x="1886" y="107"/>
                </a:lnTo>
                <a:lnTo>
                  <a:pt x="1881" y="109"/>
                </a:lnTo>
                <a:lnTo>
                  <a:pt x="1877" y="112"/>
                </a:lnTo>
                <a:lnTo>
                  <a:pt x="1873" y="115"/>
                </a:lnTo>
                <a:lnTo>
                  <a:pt x="1870" y="118"/>
                </a:lnTo>
                <a:lnTo>
                  <a:pt x="1868" y="122"/>
                </a:lnTo>
                <a:lnTo>
                  <a:pt x="1867" y="124"/>
                </a:lnTo>
                <a:lnTo>
                  <a:pt x="1866" y="126"/>
                </a:lnTo>
                <a:lnTo>
                  <a:pt x="1821" y="123"/>
                </a:lnTo>
                <a:lnTo>
                  <a:pt x="1823" y="117"/>
                </a:lnTo>
                <a:lnTo>
                  <a:pt x="1825" y="111"/>
                </a:lnTo>
                <a:lnTo>
                  <a:pt x="1827" y="106"/>
                </a:lnTo>
                <a:lnTo>
                  <a:pt x="1830" y="101"/>
                </a:lnTo>
                <a:lnTo>
                  <a:pt x="1833" y="96"/>
                </a:lnTo>
                <a:lnTo>
                  <a:pt x="1837" y="92"/>
                </a:lnTo>
                <a:lnTo>
                  <a:pt x="1841" y="88"/>
                </a:lnTo>
                <a:lnTo>
                  <a:pt x="1846" y="84"/>
                </a:lnTo>
                <a:lnTo>
                  <a:pt x="1851" y="81"/>
                </a:lnTo>
                <a:lnTo>
                  <a:pt x="1857" y="78"/>
                </a:lnTo>
                <a:lnTo>
                  <a:pt x="1863" y="76"/>
                </a:lnTo>
                <a:lnTo>
                  <a:pt x="1869" y="74"/>
                </a:lnTo>
                <a:lnTo>
                  <a:pt x="1876" y="72"/>
                </a:lnTo>
                <a:lnTo>
                  <a:pt x="1883" y="71"/>
                </a:lnTo>
                <a:lnTo>
                  <a:pt x="1890" y="70"/>
                </a:lnTo>
                <a:lnTo>
                  <a:pt x="1898" y="70"/>
                </a:lnTo>
                <a:lnTo>
                  <a:pt x="1908" y="70"/>
                </a:lnTo>
                <a:lnTo>
                  <a:pt x="1917" y="72"/>
                </a:lnTo>
                <a:lnTo>
                  <a:pt x="1926" y="74"/>
                </a:lnTo>
                <a:lnTo>
                  <a:pt x="1935" y="76"/>
                </a:lnTo>
                <a:lnTo>
                  <a:pt x="1943" y="80"/>
                </a:lnTo>
                <a:lnTo>
                  <a:pt x="1947" y="82"/>
                </a:lnTo>
                <a:lnTo>
                  <a:pt x="1950" y="84"/>
                </a:lnTo>
                <a:lnTo>
                  <a:pt x="1957" y="90"/>
                </a:lnTo>
                <a:lnTo>
                  <a:pt x="1963" y="96"/>
                </a:lnTo>
                <a:lnTo>
                  <a:pt x="1965" y="99"/>
                </a:lnTo>
                <a:lnTo>
                  <a:pt x="1967" y="103"/>
                </a:lnTo>
                <a:lnTo>
                  <a:pt x="1969" y="107"/>
                </a:lnTo>
                <a:lnTo>
                  <a:pt x="1970" y="111"/>
                </a:lnTo>
                <a:lnTo>
                  <a:pt x="1972" y="115"/>
                </a:lnTo>
                <a:lnTo>
                  <a:pt x="1972" y="120"/>
                </a:lnTo>
                <a:lnTo>
                  <a:pt x="1973" y="125"/>
                </a:lnTo>
                <a:lnTo>
                  <a:pt x="1973" y="130"/>
                </a:lnTo>
                <a:lnTo>
                  <a:pt x="1973" y="249"/>
                </a:lnTo>
                <a:lnTo>
                  <a:pt x="1927" y="249"/>
                </a:lnTo>
                <a:lnTo>
                  <a:pt x="1927" y="225"/>
                </a:lnTo>
                <a:lnTo>
                  <a:pt x="1922" y="230"/>
                </a:lnTo>
                <a:lnTo>
                  <a:pt x="1917" y="236"/>
                </a:lnTo>
                <a:lnTo>
                  <a:pt x="1912" y="241"/>
                </a:lnTo>
                <a:lnTo>
                  <a:pt x="1906" y="245"/>
                </a:lnTo>
                <a:lnTo>
                  <a:pt x="1899" y="248"/>
                </a:lnTo>
                <a:lnTo>
                  <a:pt x="1891" y="250"/>
                </a:lnTo>
                <a:lnTo>
                  <a:pt x="1887" y="251"/>
                </a:lnTo>
                <a:lnTo>
                  <a:pt x="1883" y="252"/>
                </a:lnTo>
                <a:lnTo>
                  <a:pt x="1874" y="252"/>
                </a:lnTo>
                <a:close/>
                <a:moveTo>
                  <a:pt x="1888" y="219"/>
                </a:moveTo>
                <a:lnTo>
                  <a:pt x="1895" y="218"/>
                </a:lnTo>
                <a:lnTo>
                  <a:pt x="1902" y="216"/>
                </a:lnTo>
                <a:lnTo>
                  <a:pt x="1905" y="215"/>
                </a:lnTo>
                <a:lnTo>
                  <a:pt x="1908" y="213"/>
                </a:lnTo>
                <a:lnTo>
                  <a:pt x="1914" y="209"/>
                </a:lnTo>
                <a:lnTo>
                  <a:pt x="1916" y="207"/>
                </a:lnTo>
                <a:lnTo>
                  <a:pt x="1919" y="204"/>
                </a:lnTo>
                <a:lnTo>
                  <a:pt x="1922" y="199"/>
                </a:lnTo>
                <a:lnTo>
                  <a:pt x="1924" y="193"/>
                </a:lnTo>
                <a:lnTo>
                  <a:pt x="1924" y="189"/>
                </a:lnTo>
                <a:lnTo>
                  <a:pt x="1924" y="186"/>
                </a:lnTo>
                <a:lnTo>
                  <a:pt x="1924" y="167"/>
                </a:lnTo>
                <a:lnTo>
                  <a:pt x="1921" y="169"/>
                </a:lnTo>
                <a:lnTo>
                  <a:pt x="1915" y="171"/>
                </a:lnTo>
                <a:lnTo>
                  <a:pt x="1903" y="173"/>
                </a:lnTo>
                <a:lnTo>
                  <a:pt x="1890" y="175"/>
                </a:lnTo>
                <a:lnTo>
                  <a:pt x="1884" y="176"/>
                </a:lnTo>
                <a:lnTo>
                  <a:pt x="1879" y="178"/>
                </a:lnTo>
                <a:lnTo>
                  <a:pt x="1874" y="180"/>
                </a:lnTo>
                <a:lnTo>
                  <a:pt x="1870" y="182"/>
                </a:lnTo>
                <a:lnTo>
                  <a:pt x="1866" y="185"/>
                </a:lnTo>
                <a:lnTo>
                  <a:pt x="1864" y="189"/>
                </a:lnTo>
                <a:lnTo>
                  <a:pt x="1863" y="191"/>
                </a:lnTo>
                <a:lnTo>
                  <a:pt x="1862" y="193"/>
                </a:lnTo>
                <a:lnTo>
                  <a:pt x="1862" y="198"/>
                </a:lnTo>
                <a:lnTo>
                  <a:pt x="1862" y="203"/>
                </a:lnTo>
                <a:lnTo>
                  <a:pt x="1863" y="207"/>
                </a:lnTo>
                <a:lnTo>
                  <a:pt x="1865" y="209"/>
                </a:lnTo>
                <a:lnTo>
                  <a:pt x="1866" y="211"/>
                </a:lnTo>
                <a:lnTo>
                  <a:pt x="1869" y="213"/>
                </a:lnTo>
                <a:lnTo>
                  <a:pt x="1873" y="216"/>
                </a:lnTo>
                <a:lnTo>
                  <a:pt x="1875" y="217"/>
                </a:lnTo>
                <a:lnTo>
                  <a:pt x="1877" y="217"/>
                </a:lnTo>
                <a:lnTo>
                  <a:pt x="1882" y="218"/>
                </a:lnTo>
                <a:lnTo>
                  <a:pt x="1888" y="219"/>
                </a:lnTo>
                <a:close/>
                <a:moveTo>
                  <a:pt x="2063" y="249"/>
                </a:moveTo>
                <a:lnTo>
                  <a:pt x="2013" y="249"/>
                </a:lnTo>
                <a:lnTo>
                  <a:pt x="2013" y="13"/>
                </a:lnTo>
                <a:lnTo>
                  <a:pt x="2063" y="13"/>
                </a:lnTo>
                <a:lnTo>
                  <a:pt x="2063" y="249"/>
                </a:lnTo>
                <a:close/>
                <a:moveTo>
                  <a:pt x="2197" y="72"/>
                </a:moveTo>
                <a:lnTo>
                  <a:pt x="2197" y="109"/>
                </a:lnTo>
                <a:lnTo>
                  <a:pt x="2164" y="109"/>
                </a:lnTo>
                <a:lnTo>
                  <a:pt x="2164" y="195"/>
                </a:lnTo>
                <a:lnTo>
                  <a:pt x="2164" y="199"/>
                </a:lnTo>
                <a:lnTo>
                  <a:pt x="2165" y="203"/>
                </a:lnTo>
                <a:lnTo>
                  <a:pt x="2166" y="205"/>
                </a:lnTo>
                <a:lnTo>
                  <a:pt x="2167" y="206"/>
                </a:lnTo>
                <a:lnTo>
                  <a:pt x="2169" y="208"/>
                </a:lnTo>
                <a:lnTo>
                  <a:pt x="2171" y="210"/>
                </a:lnTo>
                <a:lnTo>
                  <a:pt x="2174" y="211"/>
                </a:lnTo>
                <a:lnTo>
                  <a:pt x="2177" y="212"/>
                </a:lnTo>
                <a:lnTo>
                  <a:pt x="2181" y="212"/>
                </a:lnTo>
                <a:lnTo>
                  <a:pt x="2188" y="211"/>
                </a:lnTo>
                <a:lnTo>
                  <a:pt x="2193" y="210"/>
                </a:lnTo>
                <a:lnTo>
                  <a:pt x="2201" y="247"/>
                </a:lnTo>
                <a:lnTo>
                  <a:pt x="2190" y="250"/>
                </a:lnTo>
                <a:lnTo>
                  <a:pt x="2183" y="251"/>
                </a:lnTo>
                <a:lnTo>
                  <a:pt x="2174" y="252"/>
                </a:lnTo>
                <a:lnTo>
                  <a:pt x="2168" y="252"/>
                </a:lnTo>
                <a:lnTo>
                  <a:pt x="2161" y="251"/>
                </a:lnTo>
                <a:lnTo>
                  <a:pt x="2156" y="250"/>
                </a:lnTo>
                <a:lnTo>
                  <a:pt x="2150" y="249"/>
                </a:lnTo>
                <a:lnTo>
                  <a:pt x="2145" y="248"/>
                </a:lnTo>
                <a:lnTo>
                  <a:pt x="2140" y="245"/>
                </a:lnTo>
                <a:lnTo>
                  <a:pt x="2135" y="243"/>
                </a:lnTo>
                <a:lnTo>
                  <a:pt x="2131" y="240"/>
                </a:lnTo>
                <a:lnTo>
                  <a:pt x="2127" y="237"/>
                </a:lnTo>
                <a:lnTo>
                  <a:pt x="2124" y="233"/>
                </a:lnTo>
                <a:lnTo>
                  <a:pt x="2121" y="229"/>
                </a:lnTo>
                <a:lnTo>
                  <a:pt x="2119" y="224"/>
                </a:lnTo>
                <a:lnTo>
                  <a:pt x="2117" y="219"/>
                </a:lnTo>
                <a:lnTo>
                  <a:pt x="2116" y="213"/>
                </a:lnTo>
                <a:lnTo>
                  <a:pt x="2115" y="208"/>
                </a:lnTo>
                <a:lnTo>
                  <a:pt x="2115" y="201"/>
                </a:lnTo>
                <a:lnTo>
                  <a:pt x="2115" y="109"/>
                </a:lnTo>
                <a:lnTo>
                  <a:pt x="2091" y="109"/>
                </a:lnTo>
                <a:lnTo>
                  <a:pt x="2091" y="72"/>
                </a:lnTo>
                <a:lnTo>
                  <a:pt x="2115" y="72"/>
                </a:lnTo>
                <a:lnTo>
                  <a:pt x="2115" y="30"/>
                </a:lnTo>
                <a:lnTo>
                  <a:pt x="2164" y="30"/>
                </a:lnTo>
                <a:lnTo>
                  <a:pt x="2164" y="72"/>
                </a:lnTo>
                <a:lnTo>
                  <a:pt x="2197" y="72"/>
                </a:lnTo>
                <a:close/>
                <a:moveTo>
                  <a:pt x="2304" y="253"/>
                </a:moveTo>
                <a:lnTo>
                  <a:pt x="2291" y="252"/>
                </a:lnTo>
                <a:lnTo>
                  <a:pt x="2285" y="251"/>
                </a:lnTo>
                <a:lnTo>
                  <a:pt x="2279" y="250"/>
                </a:lnTo>
                <a:lnTo>
                  <a:pt x="2268" y="246"/>
                </a:lnTo>
                <a:lnTo>
                  <a:pt x="2263" y="244"/>
                </a:lnTo>
                <a:lnTo>
                  <a:pt x="2258" y="241"/>
                </a:lnTo>
                <a:lnTo>
                  <a:pt x="2249" y="235"/>
                </a:lnTo>
                <a:lnTo>
                  <a:pt x="2245" y="231"/>
                </a:lnTo>
                <a:lnTo>
                  <a:pt x="2241" y="227"/>
                </a:lnTo>
                <a:lnTo>
                  <a:pt x="2234" y="219"/>
                </a:lnTo>
                <a:lnTo>
                  <a:pt x="2231" y="214"/>
                </a:lnTo>
                <a:lnTo>
                  <a:pt x="2228" y="209"/>
                </a:lnTo>
                <a:lnTo>
                  <a:pt x="2223" y="198"/>
                </a:lnTo>
                <a:lnTo>
                  <a:pt x="2221" y="193"/>
                </a:lnTo>
                <a:lnTo>
                  <a:pt x="2220" y="187"/>
                </a:lnTo>
                <a:lnTo>
                  <a:pt x="2219" y="181"/>
                </a:lnTo>
                <a:lnTo>
                  <a:pt x="2218" y="175"/>
                </a:lnTo>
                <a:lnTo>
                  <a:pt x="2218" y="168"/>
                </a:lnTo>
                <a:lnTo>
                  <a:pt x="2217" y="161"/>
                </a:lnTo>
                <a:lnTo>
                  <a:pt x="2218" y="155"/>
                </a:lnTo>
                <a:lnTo>
                  <a:pt x="2218" y="148"/>
                </a:lnTo>
                <a:lnTo>
                  <a:pt x="2219" y="142"/>
                </a:lnTo>
                <a:lnTo>
                  <a:pt x="2220" y="136"/>
                </a:lnTo>
                <a:lnTo>
                  <a:pt x="2223" y="124"/>
                </a:lnTo>
                <a:lnTo>
                  <a:pt x="2225" y="119"/>
                </a:lnTo>
                <a:lnTo>
                  <a:pt x="2228" y="114"/>
                </a:lnTo>
                <a:lnTo>
                  <a:pt x="2234" y="104"/>
                </a:lnTo>
                <a:lnTo>
                  <a:pt x="2237" y="99"/>
                </a:lnTo>
                <a:lnTo>
                  <a:pt x="2241" y="95"/>
                </a:lnTo>
                <a:lnTo>
                  <a:pt x="2245" y="91"/>
                </a:lnTo>
                <a:lnTo>
                  <a:pt x="2249" y="88"/>
                </a:lnTo>
                <a:lnTo>
                  <a:pt x="2253" y="85"/>
                </a:lnTo>
                <a:lnTo>
                  <a:pt x="2258" y="82"/>
                </a:lnTo>
                <a:lnTo>
                  <a:pt x="2263" y="79"/>
                </a:lnTo>
                <a:lnTo>
                  <a:pt x="2268" y="77"/>
                </a:lnTo>
                <a:lnTo>
                  <a:pt x="2274" y="75"/>
                </a:lnTo>
                <a:lnTo>
                  <a:pt x="2279" y="73"/>
                </a:lnTo>
                <a:lnTo>
                  <a:pt x="2285" y="72"/>
                </a:lnTo>
                <a:lnTo>
                  <a:pt x="2291" y="71"/>
                </a:lnTo>
                <a:lnTo>
                  <a:pt x="2304" y="70"/>
                </a:lnTo>
                <a:lnTo>
                  <a:pt x="2317" y="71"/>
                </a:lnTo>
                <a:lnTo>
                  <a:pt x="2323" y="72"/>
                </a:lnTo>
                <a:lnTo>
                  <a:pt x="2329" y="73"/>
                </a:lnTo>
                <a:lnTo>
                  <a:pt x="2340" y="77"/>
                </a:lnTo>
                <a:lnTo>
                  <a:pt x="2346" y="79"/>
                </a:lnTo>
                <a:lnTo>
                  <a:pt x="2351" y="82"/>
                </a:lnTo>
                <a:lnTo>
                  <a:pt x="2360" y="88"/>
                </a:lnTo>
                <a:lnTo>
                  <a:pt x="2364" y="91"/>
                </a:lnTo>
                <a:lnTo>
                  <a:pt x="2368" y="95"/>
                </a:lnTo>
                <a:lnTo>
                  <a:pt x="2375" y="104"/>
                </a:lnTo>
                <a:lnTo>
                  <a:pt x="2378" y="109"/>
                </a:lnTo>
                <a:lnTo>
                  <a:pt x="2381" y="114"/>
                </a:lnTo>
                <a:lnTo>
                  <a:pt x="2385" y="124"/>
                </a:lnTo>
                <a:lnTo>
                  <a:pt x="2387" y="130"/>
                </a:lnTo>
                <a:lnTo>
                  <a:pt x="2389" y="136"/>
                </a:lnTo>
                <a:lnTo>
                  <a:pt x="2390" y="142"/>
                </a:lnTo>
                <a:lnTo>
                  <a:pt x="2391" y="148"/>
                </a:lnTo>
                <a:lnTo>
                  <a:pt x="2391" y="155"/>
                </a:lnTo>
                <a:lnTo>
                  <a:pt x="2391" y="161"/>
                </a:lnTo>
                <a:lnTo>
                  <a:pt x="2391" y="168"/>
                </a:lnTo>
                <a:lnTo>
                  <a:pt x="2391" y="175"/>
                </a:lnTo>
                <a:lnTo>
                  <a:pt x="2390" y="181"/>
                </a:lnTo>
                <a:lnTo>
                  <a:pt x="2389" y="187"/>
                </a:lnTo>
                <a:lnTo>
                  <a:pt x="2385" y="198"/>
                </a:lnTo>
                <a:lnTo>
                  <a:pt x="2383" y="204"/>
                </a:lnTo>
                <a:lnTo>
                  <a:pt x="2381" y="209"/>
                </a:lnTo>
                <a:lnTo>
                  <a:pt x="2375" y="219"/>
                </a:lnTo>
                <a:lnTo>
                  <a:pt x="2372" y="223"/>
                </a:lnTo>
                <a:lnTo>
                  <a:pt x="2368" y="227"/>
                </a:lnTo>
                <a:lnTo>
                  <a:pt x="2364" y="231"/>
                </a:lnTo>
                <a:lnTo>
                  <a:pt x="2360" y="235"/>
                </a:lnTo>
                <a:lnTo>
                  <a:pt x="2355" y="238"/>
                </a:lnTo>
                <a:lnTo>
                  <a:pt x="2351" y="241"/>
                </a:lnTo>
                <a:lnTo>
                  <a:pt x="2346" y="244"/>
                </a:lnTo>
                <a:lnTo>
                  <a:pt x="2340" y="246"/>
                </a:lnTo>
                <a:lnTo>
                  <a:pt x="2335" y="248"/>
                </a:lnTo>
                <a:lnTo>
                  <a:pt x="2329" y="250"/>
                </a:lnTo>
                <a:lnTo>
                  <a:pt x="2323" y="251"/>
                </a:lnTo>
                <a:lnTo>
                  <a:pt x="2317" y="252"/>
                </a:lnTo>
                <a:lnTo>
                  <a:pt x="2304" y="253"/>
                </a:lnTo>
                <a:close/>
                <a:moveTo>
                  <a:pt x="2305" y="215"/>
                </a:moveTo>
                <a:lnTo>
                  <a:pt x="2309" y="214"/>
                </a:lnTo>
                <a:lnTo>
                  <a:pt x="2313" y="214"/>
                </a:lnTo>
                <a:lnTo>
                  <a:pt x="2317" y="212"/>
                </a:lnTo>
                <a:lnTo>
                  <a:pt x="2321" y="211"/>
                </a:lnTo>
                <a:lnTo>
                  <a:pt x="2324" y="209"/>
                </a:lnTo>
                <a:lnTo>
                  <a:pt x="2327" y="206"/>
                </a:lnTo>
                <a:lnTo>
                  <a:pt x="2330" y="203"/>
                </a:lnTo>
                <a:lnTo>
                  <a:pt x="2332" y="199"/>
                </a:lnTo>
                <a:lnTo>
                  <a:pt x="2334" y="195"/>
                </a:lnTo>
                <a:lnTo>
                  <a:pt x="2336" y="191"/>
                </a:lnTo>
                <a:lnTo>
                  <a:pt x="2338" y="187"/>
                </a:lnTo>
                <a:lnTo>
                  <a:pt x="2339" y="182"/>
                </a:lnTo>
                <a:lnTo>
                  <a:pt x="2341" y="172"/>
                </a:lnTo>
                <a:lnTo>
                  <a:pt x="2341" y="167"/>
                </a:lnTo>
                <a:lnTo>
                  <a:pt x="2342" y="161"/>
                </a:lnTo>
                <a:lnTo>
                  <a:pt x="2341" y="150"/>
                </a:lnTo>
                <a:lnTo>
                  <a:pt x="2339" y="140"/>
                </a:lnTo>
                <a:lnTo>
                  <a:pt x="2338" y="135"/>
                </a:lnTo>
                <a:lnTo>
                  <a:pt x="2336" y="131"/>
                </a:lnTo>
                <a:lnTo>
                  <a:pt x="2332" y="123"/>
                </a:lnTo>
                <a:lnTo>
                  <a:pt x="2330" y="119"/>
                </a:lnTo>
                <a:lnTo>
                  <a:pt x="2327" y="116"/>
                </a:lnTo>
                <a:lnTo>
                  <a:pt x="2324" y="113"/>
                </a:lnTo>
                <a:lnTo>
                  <a:pt x="2321" y="111"/>
                </a:lnTo>
                <a:lnTo>
                  <a:pt x="2317" y="110"/>
                </a:lnTo>
                <a:lnTo>
                  <a:pt x="2313" y="108"/>
                </a:lnTo>
                <a:lnTo>
                  <a:pt x="2309" y="108"/>
                </a:lnTo>
                <a:lnTo>
                  <a:pt x="2305" y="107"/>
                </a:lnTo>
                <a:lnTo>
                  <a:pt x="2300" y="108"/>
                </a:lnTo>
                <a:lnTo>
                  <a:pt x="2296" y="108"/>
                </a:lnTo>
                <a:lnTo>
                  <a:pt x="2292" y="110"/>
                </a:lnTo>
                <a:lnTo>
                  <a:pt x="2288" y="111"/>
                </a:lnTo>
                <a:lnTo>
                  <a:pt x="2285" y="113"/>
                </a:lnTo>
                <a:lnTo>
                  <a:pt x="2282" y="116"/>
                </a:lnTo>
                <a:lnTo>
                  <a:pt x="2279" y="119"/>
                </a:lnTo>
                <a:lnTo>
                  <a:pt x="2277" y="123"/>
                </a:lnTo>
                <a:lnTo>
                  <a:pt x="2272" y="131"/>
                </a:lnTo>
                <a:lnTo>
                  <a:pt x="2271" y="135"/>
                </a:lnTo>
                <a:lnTo>
                  <a:pt x="2270" y="140"/>
                </a:lnTo>
                <a:lnTo>
                  <a:pt x="2269" y="145"/>
                </a:lnTo>
                <a:lnTo>
                  <a:pt x="2268" y="150"/>
                </a:lnTo>
                <a:lnTo>
                  <a:pt x="2267" y="155"/>
                </a:lnTo>
                <a:lnTo>
                  <a:pt x="2267" y="161"/>
                </a:lnTo>
                <a:lnTo>
                  <a:pt x="2268" y="172"/>
                </a:lnTo>
                <a:lnTo>
                  <a:pt x="2270" y="182"/>
                </a:lnTo>
                <a:lnTo>
                  <a:pt x="2271" y="187"/>
                </a:lnTo>
                <a:lnTo>
                  <a:pt x="2272" y="191"/>
                </a:lnTo>
                <a:lnTo>
                  <a:pt x="2274" y="195"/>
                </a:lnTo>
                <a:lnTo>
                  <a:pt x="2277" y="199"/>
                </a:lnTo>
                <a:lnTo>
                  <a:pt x="2279" y="203"/>
                </a:lnTo>
                <a:lnTo>
                  <a:pt x="2282" y="206"/>
                </a:lnTo>
                <a:lnTo>
                  <a:pt x="2285" y="209"/>
                </a:lnTo>
                <a:lnTo>
                  <a:pt x="2288" y="211"/>
                </a:lnTo>
                <a:lnTo>
                  <a:pt x="2292" y="212"/>
                </a:lnTo>
                <a:lnTo>
                  <a:pt x="2296" y="214"/>
                </a:lnTo>
                <a:lnTo>
                  <a:pt x="2300" y="214"/>
                </a:lnTo>
                <a:lnTo>
                  <a:pt x="2305" y="215"/>
                </a:lnTo>
                <a:close/>
                <a:moveTo>
                  <a:pt x="2539" y="172"/>
                </a:moveTo>
                <a:lnTo>
                  <a:pt x="2430" y="172"/>
                </a:lnTo>
                <a:lnTo>
                  <a:pt x="2430" y="133"/>
                </a:lnTo>
                <a:lnTo>
                  <a:pt x="2539" y="133"/>
                </a:lnTo>
                <a:lnTo>
                  <a:pt x="2539" y="172"/>
                </a:lnTo>
                <a:close/>
                <a:moveTo>
                  <a:pt x="2603" y="315"/>
                </a:moveTo>
                <a:lnTo>
                  <a:pt x="2594" y="315"/>
                </a:lnTo>
                <a:lnTo>
                  <a:pt x="2586" y="314"/>
                </a:lnTo>
                <a:lnTo>
                  <a:pt x="2579" y="312"/>
                </a:lnTo>
                <a:lnTo>
                  <a:pt x="2573" y="310"/>
                </a:lnTo>
                <a:lnTo>
                  <a:pt x="2584" y="274"/>
                </a:lnTo>
                <a:lnTo>
                  <a:pt x="2590" y="275"/>
                </a:lnTo>
                <a:lnTo>
                  <a:pt x="2596" y="276"/>
                </a:lnTo>
                <a:lnTo>
                  <a:pt x="2601" y="276"/>
                </a:lnTo>
                <a:lnTo>
                  <a:pt x="2606" y="276"/>
                </a:lnTo>
                <a:lnTo>
                  <a:pt x="2608" y="275"/>
                </a:lnTo>
                <a:lnTo>
                  <a:pt x="2610" y="274"/>
                </a:lnTo>
                <a:lnTo>
                  <a:pt x="2614" y="271"/>
                </a:lnTo>
                <a:lnTo>
                  <a:pt x="2617" y="267"/>
                </a:lnTo>
                <a:lnTo>
                  <a:pt x="2620" y="262"/>
                </a:lnTo>
                <a:lnTo>
                  <a:pt x="2623" y="254"/>
                </a:lnTo>
                <a:lnTo>
                  <a:pt x="2559" y="72"/>
                </a:lnTo>
                <a:lnTo>
                  <a:pt x="2611" y="72"/>
                </a:lnTo>
                <a:lnTo>
                  <a:pt x="2647" y="202"/>
                </a:lnTo>
                <a:lnTo>
                  <a:pt x="2686" y="72"/>
                </a:lnTo>
                <a:lnTo>
                  <a:pt x="2738" y="72"/>
                </a:lnTo>
                <a:lnTo>
                  <a:pt x="2669" y="268"/>
                </a:lnTo>
                <a:lnTo>
                  <a:pt x="2665" y="278"/>
                </a:lnTo>
                <a:lnTo>
                  <a:pt x="2663" y="283"/>
                </a:lnTo>
                <a:lnTo>
                  <a:pt x="2660" y="287"/>
                </a:lnTo>
                <a:lnTo>
                  <a:pt x="2654" y="296"/>
                </a:lnTo>
                <a:lnTo>
                  <a:pt x="2646" y="302"/>
                </a:lnTo>
                <a:lnTo>
                  <a:pt x="2642" y="306"/>
                </a:lnTo>
                <a:lnTo>
                  <a:pt x="2638" y="308"/>
                </a:lnTo>
                <a:lnTo>
                  <a:pt x="2633" y="310"/>
                </a:lnTo>
                <a:lnTo>
                  <a:pt x="2628" y="312"/>
                </a:lnTo>
                <a:lnTo>
                  <a:pt x="2622" y="314"/>
                </a:lnTo>
                <a:lnTo>
                  <a:pt x="2616" y="315"/>
                </a:lnTo>
                <a:lnTo>
                  <a:pt x="2610" y="315"/>
                </a:lnTo>
                <a:lnTo>
                  <a:pt x="2603" y="315"/>
                </a:lnTo>
                <a:close/>
                <a:moveTo>
                  <a:pt x="2812" y="249"/>
                </a:moveTo>
                <a:lnTo>
                  <a:pt x="2763" y="249"/>
                </a:lnTo>
                <a:lnTo>
                  <a:pt x="2763" y="13"/>
                </a:lnTo>
                <a:lnTo>
                  <a:pt x="2812" y="13"/>
                </a:lnTo>
                <a:lnTo>
                  <a:pt x="2812" y="249"/>
                </a:lnTo>
                <a:close/>
                <a:moveTo>
                  <a:pt x="2877" y="50"/>
                </a:moveTo>
                <a:lnTo>
                  <a:pt x="2872" y="49"/>
                </a:lnTo>
                <a:lnTo>
                  <a:pt x="2867" y="48"/>
                </a:lnTo>
                <a:lnTo>
                  <a:pt x="2863" y="45"/>
                </a:lnTo>
                <a:lnTo>
                  <a:pt x="2859" y="42"/>
                </a:lnTo>
                <a:lnTo>
                  <a:pt x="2855" y="38"/>
                </a:lnTo>
                <a:lnTo>
                  <a:pt x="2853" y="34"/>
                </a:lnTo>
                <a:lnTo>
                  <a:pt x="2851" y="30"/>
                </a:lnTo>
                <a:lnTo>
                  <a:pt x="2851" y="25"/>
                </a:lnTo>
                <a:lnTo>
                  <a:pt x="2851" y="20"/>
                </a:lnTo>
                <a:lnTo>
                  <a:pt x="2853" y="15"/>
                </a:lnTo>
                <a:lnTo>
                  <a:pt x="2855" y="11"/>
                </a:lnTo>
                <a:lnTo>
                  <a:pt x="2859" y="7"/>
                </a:lnTo>
                <a:lnTo>
                  <a:pt x="2863" y="4"/>
                </a:lnTo>
                <a:lnTo>
                  <a:pt x="2867" y="2"/>
                </a:lnTo>
                <a:lnTo>
                  <a:pt x="2872" y="0"/>
                </a:lnTo>
                <a:lnTo>
                  <a:pt x="2877" y="0"/>
                </a:lnTo>
                <a:lnTo>
                  <a:pt x="2883" y="0"/>
                </a:lnTo>
                <a:lnTo>
                  <a:pt x="2887" y="2"/>
                </a:lnTo>
                <a:lnTo>
                  <a:pt x="2892" y="4"/>
                </a:lnTo>
                <a:lnTo>
                  <a:pt x="2896" y="7"/>
                </a:lnTo>
                <a:lnTo>
                  <a:pt x="2900" y="11"/>
                </a:lnTo>
                <a:lnTo>
                  <a:pt x="2902" y="15"/>
                </a:lnTo>
                <a:lnTo>
                  <a:pt x="2903" y="20"/>
                </a:lnTo>
                <a:lnTo>
                  <a:pt x="2904" y="25"/>
                </a:lnTo>
                <a:lnTo>
                  <a:pt x="2903" y="30"/>
                </a:lnTo>
                <a:lnTo>
                  <a:pt x="2902" y="34"/>
                </a:lnTo>
                <a:lnTo>
                  <a:pt x="2900" y="38"/>
                </a:lnTo>
                <a:lnTo>
                  <a:pt x="2896" y="42"/>
                </a:lnTo>
                <a:lnTo>
                  <a:pt x="2892" y="45"/>
                </a:lnTo>
                <a:lnTo>
                  <a:pt x="2887" y="48"/>
                </a:lnTo>
                <a:lnTo>
                  <a:pt x="2883" y="49"/>
                </a:lnTo>
                <a:lnTo>
                  <a:pt x="2877" y="50"/>
                </a:lnTo>
                <a:close/>
                <a:moveTo>
                  <a:pt x="2853" y="72"/>
                </a:moveTo>
                <a:lnTo>
                  <a:pt x="2902" y="72"/>
                </a:lnTo>
                <a:lnTo>
                  <a:pt x="2902" y="249"/>
                </a:lnTo>
                <a:lnTo>
                  <a:pt x="2853" y="249"/>
                </a:lnTo>
                <a:lnTo>
                  <a:pt x="2853" y="72"/>
                </a:lnTo>
                <a:close/>
                <a:moveTo>
                  <a:pt x="3023" y="253"/>
                </a:moveTo>
                <a:lnTo>
                  <a:pt x="3010" y="252"/>
                </a:lnTo>
                <a:lnTo>
                  <a:pt x="3003" y="251"/>
                </a:lnTo>
                <a:lnTo>
                  <a:pt x="2998" y="250"/>
                </a:lnTo>
                <a:lnTo>
                  <a:pt x="2986" y="246"/>
                </a:lnTo>
                <a:lnTo>
                  <a:pt x="2980" y="244"/>
                </a:lnTo>
                <a:lnTo>
                  <a:pt x="2975" y="241"/>
                </a:lnTo>
                <a:lnTo>
                  <a:pt x="2966" y="235"/>
                </a:lnTo>
                <a:lnTo>
                  <a:pt x="2962" y="231"/>
                </a:lnTo>
                <a:lnTo>
                  <a:pt x="2958" y="227"/>
                </a:lnTo>
                <a:lnTo>
                  <a:pt x="2951" y="219"/>
                </a:lnTo>
                <a:lnTo>
                  <a:pt x="2948" y="214"/>
                </a:lnTo>
                <a:lnTo>
                  <a:pt x="2945" y="209"/>
                </a:lnTo>
                <a:lnTo>
                  <a:pt x="2940" y="198"/>
                </a:lnTo>
                <a:lnTo>
                  <a:pt x="2939" y="193"/>
                </a:lnTo>
                <a:lnTo>
                  <a:pt x="2937" y="187"/>
                </a:lnTo>
                <a:lnTo>
                  <a:pt x="2936" y="181"/>
                </a:lnTo>
                <a:lnTo>
                  <a:pt x="2935" y="175"/>
                </a:lnTo>
                <a:lnTo>
                  <a:pt x="2935" y="168"/>
                </a:lnTo>
                <a:lnTo>
                  <a:pt x="2935" y="161"/>
                </a:lnTo>
                <a:lnTo>
                  <a:pt x="2935" y="155"/>
                </a:lnTo>
                <a:lnTo>
                  <a:pt x="2935" y="148"/>
                </a:lnTo>
                <a:lnTo>
                  <a:pt x="2936" y="142"/>
                </a:lnTo>
                <a:lnTo>
                  <a:pt x="2937" y="136"/>
                </a:lnTo>
                <a:lnTo>
                  <a:pt x="2940" y="124"/>
                </a:lnTo>
                <a:lnTo>
                  <a:pt x="2943" y="119"/>
                </a:lnTo>
                <a:lnTo>
                  <a:pt x="2945" y="114"/>
                </a:lnTo>
                <a:lnTo>
                  <a:pt x="2951" y="104"/>
                </a:lnTo>
                <a:lnTo>
                  <a:pt x="2954" y="99"/>
                </a:lnTo>
                <a:lnTo>
                  <a:pt x="2958" y="95"/>
                </a:lnTo>
                <a:lnTo>
                  <a:pt x="2962" y="91"/>
                </a:lnTo>
                <a:lnTo>
                  <a:pt x="2966" y="88"/>
                </a:lnTo>
                <a:lnTo>
                  <a:pt x="2970" y="85"/>
                </a:lnTo>
                <a:lnTo>
                  <a:pt x="2975" y="82"/>
                </a:lnTo>
                <a:lnTo>
                  <a:pt x="2980" y="79"/>
                </a:lnTo>
                <a:lnTo>
                  <a:pt x="2986" y="77"/>
                </a:lnTo>
                <a:lnTo>
                  <a:pt x="2992" y="75"/>
                </a:lnTo>
                <a:lnTo>
                  <a:pt x="2998" y="73"/>
                </a:lnTo>
                <a:lnTo>
                  <a:pt x="3003" y="72"/>
                </a:lnTo>
                <a:lnTo>
                  <a:pt x="3010" y="71"/>
                </a:lnTo>
                <a:lnTo>
                  <a:pt x="3023" y="70"/>
                </a:lnTo>
                <a:lnTo>
                  <a:pt x="3035" y="71"/>
                </a:lnTo>
                <a:lnTo>
                  <a:pt x="3042" y="72"/>
                </a:lnTo>
                <a:lnTo>
                  <a:pt x="3047" y="73"/>
                </a:lnTo>
                <a:lnTo>
                  <a:pt x="3059" y="77"/>
                </a:lnTo>
                <a:lnTo>
                  <a:pt x="3064" y="79"/>
                </a:lnTo>
                <a:lnTo>
                  <a:pt x="3069" y="82"/>
                </a:lnTo>
                <a:lnTo>
                  <a:pt x="3078" y="88"/>
                </a:lnTo>
                <a:lnTo>
                  <a:pt x="3082" y="91"/>
                </a:lnTo>
                <a:lnTo>
                  <a:pt x="3086" y="95"/>
                </a:lnTo>
                <a:lnTo>
                  <a:pt x="3093" y="104"/>
                </a:lnTo>
                <a:lnTo>
                  <a:pt x="3096" y="109"/>
                </a:lnTo>
                <a:lnTo>
                  <a:pt x="3099" y="114"/>
                </a:lnTo>
                <a:lnTo>
                  <a:pt x="3104" y="124"/>
                </a:lnTo>
                <a:lnTo>
                  <a:pt x="3105" y="130"/>
                </a:lnTo>
                <a:lnTo>
                  <a:pt x="3107" y="136"/>
                </a:lnTo>
                <a:lnTo>
                  <a:pt x="3108" y="142"/>
                </a:lnTo>
                <a:lnTo>
                  <a:pt x="3109" y="148"/>
                </a:lnTo>
                <a:lnTo>
                  <a:pt x="3109" y="155"/>
                </a:lnTo>
                <a:lnTo>
                  <a:pt x="3109" y="161"/>
                </a:lnTo>
                <a:lnTo>
                  <a:pt x="3109" y="168"/>
                </a:lnTo>
                <a:lnTo>
                  <a:pt x="3109" y="175"/>
                </a:lnTo>
                <a:lnTo>
                  <a:pt x="3108" y="181"/>
                </a:lnTo>
                <a:lnTo>
                  <a:pt x="3107" y="187"/>
                </a:lnTo>
                <a:lnTo>
                  <a:pt x="3104" y="198"/>
                </a:lnTo>
                <a:lnTo>
                  <a:pt x="3101" y="204"/>
                </a:lnTo>
                <a:lnTo>
                  <a:pt x="3099" y="209"/>
                </a:lnTo>
                <a:lnTo>
                  <a:pt x="3093" y="219"/>
                </a:lnTo>
                <a:lnTo>
                  <a:pt x="3090" y="223"/>
                </a:lnTo>
                <a:lnTo>
                  <a:pt x="3086" y="227"/>
                </a:lnTo>
                <a:lnTo>
                  <a:pt x="3082" y="231"/>
                </a:lnTo>
                <a:lnTo>
                  <a:pt x="3078" y="235"/>
                </a:lnTo>
                <a:lnTo>
                  <a:pt x="3074" y="238"/>
                </a:lnTo>
                <a:lnTo>
                  <a:pt x="3069" y="241"/>
                </a:lnTo>
                <a:lnTo>
                  <a:pt x="3064" y="244"/>
                </a:lnTo>
                <a:lnTo>
                  <a:pt x="3059" y="246"/>
                </a:lnTo>
                <a:lnTo>
                  <a:pt x="3053" y="248"/>
                </a:lnTo>
                <a:lnTo>
                  <a:pt x="3047" y="250"/>
                </a:lnTo>
                <a:lnTo>
                  <a:pt x="3042" y="251"/>
                </a:lnTo>
                <a:lnTo>
                  <a:pt x="3035" y="252"/>
                </a:lnTo>
                <a:lnTo>
                  <a:pt x="3023" y="253"/>
                </a:lnTo>
                <a:close/>
                <a:moveTo>
                  <a:pt x="3023" y="215"/>
                </a:moveTo>
                <a:lnTo>
                  <a:pt x="3027" y="214"/>
                </a:lnTo>
                <a:lnTo>
                  <a:pt x="3031" y="214"/>
                </a:lnTo>
                <a:lnTo>
                  <a:pt x="3035" y="212"/>
                </a:lnTo>
                <a:lnTo>
                  <a:pt x="3039" y="211"/>
                </a:lnTo>
                <a:lnTo>
                  <a:pt x="3042" y="209"/>
                </a:lnTo>
                <a:lnTo>
                  <a:pt x="3045" y="206"/>
                </a:lnTo>
                <a:lnTo>
                  <a:pt x="3048" y="203"/>
                </a:lnTo>
                <a:lnTo>
                  <a:pt x="3050" y="199"/>
                </a:lnTo>
                <a:lnTo>
                  <a:pt x="3052" y="195"/>
                </a:lnTo>
                <a:lnTo>
                  <a:pt x="3054" y="191"/>
                </a:lnTo>
                <a:lnTo>
                  <a:pt x="3056" y="187"/>
                </a:lnTo>
                <a:lnTo>
                  <a:pt x="3057" y="182"/>
                </a:lnTo>
                <a:lnTo>
                  <a:pt x="3059" y="172"/>
                </a:lnTo>
                <a:lnTo>
                  <a:pt x="3060" y="167"/>
                </a:lnTo>
                <a:lnTo>
                  <a:pt x="3060" y="161"/>
                </a:lnTo>
                <a:lnTo>
                  <a:pt x="3059" y="150"/>
                </a:lnTo>
                <a:lnTo>
                  <a:pt x="3057" y="140"/>
                </a:lnTo>
                <a:lnTo>
                  <a:pt x="3056" y="135"/>
                </a:lnTo>
                <a:lnTo>
                  <a:pt x="3054" y="131"/>
                </a:lnTo>
                <a:lnTo>
                  <a:pt x="3050" y="123"/>
                </a:lnTo>
                <a:lnTo>
                  <a:pt x="3048" y="119"/>
                </a:lnTo>
                <a:lnTo>
                  <a:pt x="3045" y="116"/>
                </a:lnTo>
                <a:lnTo>
                  <a:pt x="3042" y="113"/>
                </a:lnTo>
                <a:lnTo>
                  <a:pt x="3039" y="111"/>
                </a:lnTo>
                <a:lnTo>
                  <a:pt x="3035" y="110"/>
                </a:lnTo>
                <a:lnTo>
                  <a:pt x="3031" y="108"/>
                </a:lnTo>
                <a:lnTo>
                  <a:pt x="3027" y="108"/>
                </a:lnTo>
                <a:lnTo>
                  <a:pt x="3023" y="107"/>
                </a:lnTo>
                <a:lnTo>
                  <a:pt x="3018" y="108"/>
                </a:lnTo>
                <a:lnTo>
                  <a:pt x="3014" y="108"/>
                </a:lnTo>
                <a:lnTo>
                  <a:pt x="3010" y="110"/>
                </a:lnTo>
                <a:lnTo>
                  <a:pt x="3006" y="111"/>
                </a:lnTo>
                <a:lnTo>
                  <a:pt x="3003" y="113"/>
                </a:lnTo>
                <a:lnTo>
                  <a:pt x="3000" y="116"/>
                </a:lnTo>
                <a:lnTo>
                  <a:pt x="2997" y="119"/>
                </a:lnTo>
                <a:lnTo>
                  <a:pt x="2995" y="123"/>
                </a:lnTo>
                <a:lnTo>
                  <a:pt x="2991" y="131"/>
                </a:lnTo>
                <a:lnTo>
                  <a:pt x="2989" y="135"/>
                </a:lnTo>
                <a:lnTo>
                  <a:pt x="2988" y="140"/>
                </a:lnTo>
                <a:lnTo>
                  <a:pt x="2987" y="145"/>
                </a:lnTo>
                <a:lnTo>
                  <a:pt x="2986" y="150"/>
                </a:lnTo>
                <a:lnTo>
                  <a:pt x="2986" y="155"/>
                </a:lnTo>
                <a:lnTo>
                  <a:pt x="2985" y="161"/>
                </a:lnTo>
                <a:lnTo>
                  <a:pt x="2986" y="172"/>
                </a:lnTo>
                <a:lnTo>
                  <a:pt x="2988" y="182"/>
                </a:lnTo>
                <a:lnTo>
                  <a:pt x="2989" y="187"/>
                </a:lnTo>
                <a:lnTo>
                  <a:pt x="2991" y="191"/>
                </a:lnTo>
                <a:lnTo>
                  <a:pt x="2993" y="195"/>
                </a:lnTo>
                <a:lnTo>
                  <a:pt x="2995" y="199"/>
                </a:lnTo>
                <a:lnTo>
                  <a:pt x="2997" y="203"/>
                </a:lnTo>
                <a:lnTo>
                  <a:pt x="3000" y="206"/>
                </a:lnTo>
                <a:lnTo>
                  <a:pt x="3003" y="209"/>
                </a:lnTo>
                <a:lnTo>
                  <a:pt x="3006" y="211"/>
                </a:lnTo>
                <a:lnTo>
                  <a:pt x="3010" y="212"/>
                </a:lnTo>
                <a:lnTo>
                  <a:pt x="3014" y="214"/>
                </a:lnTo>
                <a:lnTo>
                  <a:pt x="3018" y="214"/>
                </a:lnTo>
                <a:lnTo>
                  <a:pt x="3023" y="215"/>
                </a:lnTo>
                <a:close/>
                <a:moveTo>
                  <a:pt x="3142" y="315"/>
                </a:moveTo>
                <a:lnTo>
                  <a:pt x="3142" y="72"/>
                </a:lnTo>
                <a:lnTo>
                  <a:pt x="3191" y="72"/>
                </a:lnTo>
                <a:lnTo>
                  <a:pt x="3191" y="102"/>
                </a:lnTo>
                <a:lnTo>
                  <a:pt x="3197" y="95"/>
                </a:lnTo>
                <a:lnTo>
                  <a:pt x="3202" y="87"/>
                </a:lnTo>
                <a:lnTo>
                  <a:pt x="3206" y="84"/>
                </a:lnTo>
                <a:lnTo>
                  <a:pt x="3209" y="81"/>
                </a:lnTo>
                <a:lnTo>
                  <a:pt x="3214" y="78"/>
                </a:lnTo>
                <a:lnTo>
                  <a:pt x="3218" y="75"/>
                </a:lnTo>
                <a:lnTo>
                  <a:pt x="3224" y="73"/>
                </a:lnTo>
                <a:lnTo>
                  <a:pt x="3227" y="72"/>
                </a:lnTo>
                <a:lnTo>
                  <a:pt x="3230" y="71"/>
                </a:lnTo>
                <a:lnTo>
                  <a:pt x="3236" y="70"/>
                </a:lnTo>
                <a:lnTo>
                  <a:pt x="3243" y="70"/>
                </a:lnTo>
                <a:lnTo>
                  <a:pt x="3253" y="71"/>
                </a:lnTo>
                <a:lnTo>
                  <a:pt x="3257" y="71"/>
                </a:lnTo>
                <a:lnTo>
                  <a:pt x="3262" y="73"/>
                </a:lnTo>
                <a:lnTo>
                  <a:pt x="3266" y="74"/>
                </a:lnTo>
                <a:lnTo>
                  <a:pt x="3270" y="76"/>
                </a:lnTo>
                <a:lnTo>
                  <a:pt x="3279" y="80"/>
                </a:lnTo>
                <a:lnTo>
                  <a:pt x="3283" y="83"/>
                </a:lnTo>
                <a:lnTo>
                  <a:pt x="3286" y="86"/>
                </a:lnTo>
                <a:lnTo>
                  <a:pt x="3290" y="89"/>
                </a:lnTo>
                <a:lnTo>
                  <a:pt x="3293" y="93"/>
                </a:lnTo>
                <a:lnTo>
                  <a:pt x="3297" y="97"/>
                </a:lnTo>
                <a:lnTo>
                  <a:pt x="3299" y="101"/>
                </a:lnTo>
                <a:lnTo>
                  <a:pt x="3302" y="106"/>
                </a:lnTo>
                <a:lnTo>
                  <a:pt x="3305" y="110"/>
                </a:lnTo>
                <a:lnTo>
                  <a:pt x="3307" y="116"/>
                </a:lnTo>
                <a:lnTo>
                  <a:pt x="3309" y="121"/>
                </a:lnTo>
                <a:lnTo>
                  <a:pt x="3311" y="127"/>
                </a:lnTo>
                <a:lnTo>
                  <a:pt x="3312" y="133"/>
                </a:lnTo>
                <a:lnTo>
                  <a:pt x="3313" y="140"/>
                </a:lnTo>
                <a:lnTo>
                  <a:pt x="3314" y="146"/>
                </a:lnTo>
                <a:lnTo>
                  <a:pt x="3314" y="154"/>
                </a:lnTo>
                <a:lnTo>
                  <a:pt x="3315" y="161"/>
                </a:lnTo>
                <a:lnTo>
                  <a:pt x="3314" y="175"/>
                </a:lnTo>
                <a:lnTo>
                  <a:pt x="3312" y="188"/>
                </a:lnTo>
                <a:lnTo>
                  <a:pt x="3311" y="194"/>
                </a:lnTo>
                <a:lnTo>
                  <a:pt x="3309" y="200"/>
                </a:lnTo>
                <a:lnTo>
                  <a:pt x="3307" y="206"/>
                </a:lnTo>
                <a:lnTo>
                  <a:pt x="3305" y="211"/>
                </a:lnTo>
                <a:lnTo>
                  <a:pt x="3303" y="216"/>
                </a:lnTo>
                <a:lnTo>
                  <a:pt x="3300" y="220"/>
                </a:lnTo>
                <a:lnTo>
                  <a:pt x="3297" y="225"/>
                </a:lnTo>
                <a:lnTo>
                  <a:pt x="3294" y="229"/>
                </a:lnTo>
                <a:lnTo>
                  <a:pt x="3287" y="236"/>
                </a:lnTo>
                <a:lnTo>
                  <a:pt x="3283" y="239"/>
                </a:lnTo>
                <a:lnTo>
                  <a:pt x="3279" y="242"/>
                </a:lnTo>
                <a:lnTo>
                  <a:pt x="3271" y="246"/>
                </a:lnTo>
                <a:lnTo>
                  <a:pt x="3267" y="248"/>
                </a:lnTo>
                <a:lnTo>
                  <a:pt x="3262" y="249"/>
                </a:lnTo>
                <a:lnTo>
                  <a:pt x="3253" y="251"/>
                </a:lnTo>
                <a:lnTo>
                  <a:pt x="3243" y="252"/>
                </a:lnTo>
                <a:lnTo>
                  <a:pt x="3236" y="252"/>
                </a:lnTo>
                <a:lnTo>
                  <a:pt x="3230" y="251"/>
                </a:lnTo>
                <a:lnTo>
                  <a:pt x="3224" y="249"/>
                </a:lnTo>
                <a:lnTo>
                  <a:pt x="3219" y="247"/>
                </a:lnTo>
                <a:lnTo>
                  <a:pt x="3214" y="245"/>
                </a:lnTo>
                <a:lnTo>
                  <a:pt x="3210" y="242"/>
                </a:lnTo>
                <a:lnTo>
                  <a:pt x="3208" y="240"/>
                </a:lnTo>
                <a:lnTo>
                  <a:pt x="3206" y="239"/>
                </a:lnTo>
                <a:lnTo>
                  <a:pt x="3203" y="235"/>
                </a:lnTo>
                <a:lnTo>
                  <a:pt x="3200" y="232"/>
                </a:lnTo>
                <a:lnTo>
                  <a:pt x="3197" y="228"/>
                </a:lnTo>
                <a:lnTo>
                  <a:pt x="3193" y="221"/>
                </a:lnTo>
                <a:lnTo>
                  <a:pt x="3191" y="315"/>
                </a:lnTo>
                <a:lnTo>
                  <a:pt x="3142" y="315"/>
                </a:lnTo>
                <a:close/>
                <a:moveTo>
                  <a:pt x="3190" y="161"/>
                </a:moveTo>
                <a:lnTo>
                  <a:pt x="3191" y="172"/>
                </a:lnTo>
                <a:lnTo>
                  <a:pt x="3193" y="182"/>
                </a:lnTo>
                <a:lnTo>
                  <a:pt x="3194" y="187"/>
                </a:lnTo>
                <a:lnTo>
                  <a:pt x="3196" y="191"/>
                </a:lnTo>
                <a:lnTo>
                  <a:pt x="3198" y="195"/>
                </a:lnTo>
                <a:lnTo>
                  <a:pt x="3200" y="199"/>
                </a:lnTo>
                <a:lnTo>
                  <a:pt x="3205" y="205"/>
                </a:lnTo>
                <a:lnTo>
                  <a:pt x="3208" y="207"/>
                </a:lnTo>
                <a:lnTo>
                  <a:pt x="3212" y="209"/>
                </a:lnTo>
                <a:lnTo>
                  <a:pt x="3215" y="211"/>
                </a:lnTo>
                <a:lnTo>
                  <a:pt x="3219" y="212"/>
                </a:lnTo>
                <a:lnTo>
                  <a:pt x="3223" y="213"/>
                </a:lnTo>
                <a:lnTo>
                  <a:pt x="3227" y="213"/>
                </a:lnTo>
                <a:lnTo>
                  <a:pt x="3232" y="213"/>
                </a:lnTo>
                <a:lnTo>
                  <a:pt x="3236" y="212"/>
                </a:lnTo>
                <a:lnTo>
                  <a:pt x="3240" y="211"/>
                </a:lnTo>
                <a:lnTo>
                  <a:pt x="3243" y="209"/>
                </a:lnTo>
                <a:lnTo>
                  <a:pt x="3247" y="207"/>
                </a:lnTo>
                <a:lnTo>
                  <a:pt x="3250" y="205"/>
                </a:lnTo>
                <a:lnTo>
                  <a:pt x="3253" y="202"/>
                </a:lnTo>
                <a:lnTo>
                  <a:pt x="3255" y="198"/>
                </a:lnTo>
                <a:lnTo>
                  <a:pt x="3259" y="191"/>
                </a:lnTo>
                <a:lnTo>
                  <a:pt x="3261" y="186"/>
                </a:lnTo>
                <a:lnTo>
                  <a:pt x="3262" y="182"/>
                </a:lnTo>
                <a:lnTo>
                  <a:pt x="3263" y="177"/>
                </a:lnTo>
                <a:lnTo>
                  <a:pt x="3264" y="172"/>
                </a:lnTo>
                <a:lnTo>
                  <a:pt x="3264" y="166"/>
                </a:lnTo>
                <a:lnTo>
                  <a:pt x="3265" y="161"/>
                </a:lnTo>
                <a:lnTo>
                  <a:pt x="3264" y="150"/>
                </a:lnTo>
                <a:lnTo>
                  <a:pt x="3262" y="140"/>
                </a:lnTo>
                <a:lnTo>
                  <a:pt x="3261" y="135"/>
                </a:lnTo>
                <a:lnTo>
                  <a:pt x="3259" y="131"/>
                </a:lnTo>
                <a:lnTo>
                  <a:pt x="3257" y="127"/>
                </a:lnTo>
                <a:lnTo>
                  <a:pt x="3255" y="123"/>
                </a:lnTo>
                <a:lnTo>
                  <a:pt x="3253" y="120"/>
                </a:lnTo>
                <a:lnTo>
                  <a:pt x="3250" y="117"/>
                </a:lnTo>
                <a:lnTo>
                  <a:pt x="3247" y="115"/>
                </a:lnTo>
                <a:lnTo>
                  <a:pt x="3243" y="113"/>
                </a:lnTo>
                <a:lnTo>
                  <a:pt x="3240" y="111"/>
                </a:lnTo>
                <a:lnTo>
                  <a:pt x="3236" y="110"/>
                </a:lnTo>
                <a:lnTo>
                  <a:pt x="3232" y="109"/>
                </a:lnTo>
                <a:lnTo>
                  <a:pt x="3227" y="109"/>
                </a:lnTo>
                <a:lnTo>
                  <a:pt x="3219" y="110"/>
                </a:lnTo>
                <a:lnTo>
                  <a:pt x="3215" y="111"/>
                </a:lnTo>
                <a:lnTo>
                  <a:pt x="3212" y="113"/>
                </a:lnTo>
                <a:lnTo>
                  <a:pt x="3208" y="115"/>
                </a:lnTo>
                <a:lnTo>
                  <a:pt x="3205" y="117"/>
                </a:lnTo>
                <a:lnTo>
                  <a:pt x="3202" y="120"/>
                </a:lnTo>
                <a:lnTo>
                  <a:pt x="3200" y="123"/>
                </a:lnTo>
                <a:lnTo>
                  <a:pt x="3196" y="131"/>
                </a:lnTo>
                <a:lnTo>
                  <a:pt x="3194" y="135"/>
                </a:lnTo>
                <a:lnTo>
                  <a:pt x="3193" y="139"/>
                </a:lnTo>
                <a:lnTo>
                  <a:pt x="3192" y="144"/>
                </a:lnTo>
                <a:lnTo>
                  <a:pt x="3191" y="150"/>
                </a:lnTo>
                <a:lnTo>
                  <a:pt x="3190" y="155"/>
                </a:lnTo>
                <a:lnTo>
                  <a:pt x="3190" y="161"/>
                </a:lnTo>
                <a:close/>
                <a:moveTo>
                  <a:pt x="3373" y="50"/>
                </a:moveTo>
                <a:lnTo>
                  <a:pt x="3368" y="49"/>
                </a:lnTo>
                <a:lnTo>
                  <a:pt x="3363" y="48"/>
                </a:lnTo>
                <a:lnTo>
                  <a:pt x="3358" y="45"/>
                </a:lnTo>
                <a:lnTo>
                  <a:pt x="3354" y="42"/>
                </a:lnTo>
                <a:lnTo>
                  <a:pt x="3351" y="38"/>
                </a:lnTo>
                <a:lnTo>
                  <a:pt x="3348" y="34"/>
                </a:lnTo>
                <a:lnTo>
                  <a:pt x="3347" y="30"/>
                </a:lnTo>
                <a:lnTo>
                  <a:pt x="3346" y="25"/>
                </a:lnTo>
                <a:lnTo>
                  <a:pt x="3347" y="20"/>
                </a:lnTo>
                <a:lnTo>
                  <a:pt x="3348" y="15"/>
                </a:lnTo>
                <a:lnTo>
                  <a:pt x="3351" y="11"/>
                </a:lnTo>
                <a:lnTo>
                  <a:pt x="3354" y="7"/>
                </a:lnTo>
                <a:lnTo>
                  <a:pt x="3358" y="4"/>
                </a:lnTo>
                <a:lnTo>
                  <a:pt x="3363" y="2"/>
                </a:lnTo>
                <a:lnTo>
                  <a:pt x="3368" y="0"/>
                </a:lnTo>
                <a:lnTo>
                  <a:pt x="3373" y="0"/>
                </a:lnTo>
                <a:lnTo>
                  <a:pt x="3378" y="0"/>
                </a:lnTo>
                <a:lnTo>
                  <a:pt x="3383" y="2"/>
                </a:lnTo>
                <a:lnTo>
                  <a:pt x="3387" y="4"/>
                </a:lnTo>
                <a:lnTo>
                  <a:pt x="3392" y="7"/>
                </a:lnTo>
                <a:lnTo>
                  <a:pt x="3395" y="11"/>
                </a:lnTo>
                <a:lnTo>
                  <a:pt x="3397" y="15"/>
                </a:lnTo>
                <a:lnTo>
                  <a:pt x="3399" y="20"/>
                </a:lnTo>
                <a:lnTo>
                  <a:pt x="3399" y="25"/>
                </a:lnTo>
                <a:lnTo>
                  <a:pt x="3399" y="30"/>
                </a:lnTo>
                <a:lnTo>
                  <a:pt x="3397" y="34"/>
                </a:lnTo>
                <a:lnTo>
                  <a:pt x="3395" y="38"/>
                </a:lnTo>
                <a:lnTo>
                  <a:pt x="3392" y="42"/>
                </a:lnTo>
                <a:lnTo>
                  <a:pt x="3387" y="45"/>
                </a:lnTo>
                <a:lnTo>
                  <a:pt x="3383" y="48"/>
                </a:lnTo>
                <a:lnTo>
                  <a:pt x="3378" y="49"/>
                </a:lnTo>
                <a:lnTo>
                  <a:pt x="3373" y="50"/>
                </a:lnTo>
                <a:close/>
                <a:moveTo>
                  <a:pt x="3348" y="72"/>
                </a:moveTo>
                <a:lnTo>
                  <a:pt x="3397" y="72"/>
                </a:lnTo>
                <a:lnTo>
                  <a:pt x="3397" y="249"/>
                </a:lnTo>
                <a:lnTo>
                  <a:pt x="3348" y="249"/>
                </a:lnTo>
                <a:lnTo>
                  <a:pt x="3348" y="72"/>
                </a:lnTo>
                <a:close/>
                <a:moveTo>
                  <a:pt x="3585" y="123"/>
                </a:moveTo>
                <a:lnTo>
                  <a:pt x="3540" y="126"/>
                </a:lnTo>
                <a:lnTo>
                  <a:pt x="3539" y="121"/>
                </a:lnTo>
                <a:lnTo>
                  <a:pt x="3537" y="118"/>
                </a:lnTo>
                <a:lnTo>
                  <a:pt x="3534" y="114"/>
                </a:lnTo>
                <a:lnTo>
                  <a:pt x="3531" y="111"/>
                </a:lnTo>
                <a:lnTo>
                  <a:pt x="3527" y="108"/>
                </a:lnTo>
                <a:lnTo>
                  <a:pt x="3522" y="106"/>
                </a:lnTo>
                <a:lnTo>
                  <a:pt x="3516" y="105"/>
                </a:lnTo>
                <a:lnTo>
                  <a:pt x="3510" y="105"/>
                </a:lnTo>
                <a:lnTo>
                  <a:pt x="3505" y="105"/>
                </a:lnTo>
                <a:lnTo>
                  <a:pt x="3500" y="106"/>
                </a:lnTo>
                <a:lnTo>
                  <a:pt x="3495" y="108"/>
                </a:lnTo>
                <a:lnTo>
                  <a:pt x="3491" y="110"/>
                </a:lnTo>
                <a:lnTo>
                  <a:pt x="3488" y="112"/>
                </a:lnTo>
                <a:lnTo>
                  <a:pt x="3485" y="115"/>
                </a:lnTo>
                <a:lnTo>
                  <a:pt x="3484" y="119"/>
                </a:lnTo>
                <a:lnTo>
                  <a:pt x="3483" y="122"/>
                </a:lnTo>
                <a:lnTo>
                  <a:pt x="3484" y="125"/>
                </a:lnTo>
                <a:lnTo>
                  <a:pt x="3485" y="128"/>
                </a:lnTo>
                <a:lnTo>
                  <a:pt x="3486" y="131"/>
                </a:lnTo>
                <a:lnTo>
                  <a:pt x="3488" y="133"/>
                </a:lnTo>
                <a:lnTo>
                  <a:pt x="3491" y="135"/>
                </a:lnTo>
                <a:lnTo>
                  <a:pt x="3495" y="137"/>
                </a:lnTo>
                <a:lnTo>
                  <a:pt x="3500" y="139"/>
                </a:lnTo>
                <a:lnTo>
                  <a:pt x="3506" y="140"/>
                </a:lnTo>
                <a:lnTo>
                  <a:pt x="3538" y="146"/>
                </a:lnTo>
                <a:lnTo>
                  <a:pt x="3544" y="148"/>
                </a:lnTo>
                <a:lnTo>
                  <a:pt x="3550" y="150"/>
                </a:lnTo>
                <a:lnTo>
                  <a:pt x="3555" y="151"/>
                </a:lnTo>
                <a:lnTo>
                  <a:pt x="3560" y="153"/>
                </a:lnTo>
                <a:lnTo>
                  <a:pt x="3569" y="158"/>
                </a:lnTo>
                <a:lnTo>
                  <a:pt x="3576" y="164"/>
                </a:lnTo>
                <a:lnTo>
                  <a:pt x="3579" y="167"/>
                </a:lnTo>
                <a:lnTo>
                  <a:pt x="3582" y="170"/>
                </a:lnTo>
                <a:lnTo>
                  <a:pt x="3584" y="174"/>
                </a:lnTo>
                <a:lnTo>
                  <a:pt x="3586" y="177"/>
                </a:lnTo>
                <a:lnTo>
                  <a:pt x="3588" y="185"/>
                </a:lnTo>
                <a:lnTo>
                  <a:pt x="3589" y="190"/>
                </a:lnTo>
                <a:lnTo>
                  <a:pt x="3589" y="194"/>
                </a:lnTo>
                <a:lnTo>
                  <a:pt x="3589" y="199"/>
                </a:lnTo>
                <a:lnTo>
                  <a:pt x="3588" y="203"/>
                </a:lnTo>
                <a:lnTo>
                  <a:pt x="3587" y="207"/>
                </a:lnTo>
                <a:lnTo>
                  <a:pt x="3586" y="211"/>
                </a:lnTo>
                <a:lnTo>
                  <a:pt x="3585" y="214"/>
                </a:lnTo>
                <a:lnTo>
                  <a:pt x="3583" y="218"/>
                </a:lnTo>
                <a:lnTo>
                  <a:pt x="3581" y="221"/>
                </a:lnTo>
                <a:lnTo>
                  <a:pt x="3579" y="225"/>
                </a:lnTo>
                <a:lnTo>
                  <a:pt x="3573" y="231"/>
                </a:lnTo>
                <a:lnTo>
                  <a:pt x="3567" y="236"/>
                </a:lnTo>
                <a:lnTo>
                  <a:pt x="3559" y="241"/>
                </a:lnTo>
                <a:lnTo>
                  <a:pt x="3551" y="245"/>
                </a:lnTo>
                <a:lnTo>
                  <a:pt x="3542" y="248"/>
                </a:lnTo>
                <a:lnTo>
                  <a:pt x="3532" y="251"/>
                </a:lnTo>
                <a:lnTo>
                  <a:pt x="3521" y="252"/>
                </a:lnTo>
                <a:lnTo>
                  <a:pt x="3510" y="253"/>
                </a:lnTo>
                <a:lnTo>
                  <a:pt x="3502" y="252"/>
                </a:lnTo>
                <a:lnTo>
                  <a:pt x="3494" y="252"/>
                </a:lnTo>
                <a:lnTo>
                  <a:pt x="3486" y="250"/>
                </a:lnTo>
                <a:lnTo>
                  <a:pt x="3479" y="249"/>
                </a:lnTo>
                <a:lnTo>
                  <a:pt x="3472" y="247"/>
                </a:lnTo>
                <a:lnTo>
                  <a:pt x="3466" y="244"/>
                </a:lnTo>
                <a:lnTo>
                  <a:pt x="3460" y="241"/>
                </a:lnTo>
                <a:lnTo>
                  <a:pt x="3454" y="238"/>
                </a:lnTo>
                <a:lnTo>
                  <a:pt x="3449" y="234"/>
                </a:lnTo>
                <a:lnTo>
                  <a:pt x="3445" y="230"/>
                </a:lnTo>
                <a:lnTo>
                  <a:pt x="3441" y="225"/>
                </a:lnTo>
                <a:lnTo>
                  <a:pt x="3437" y="221"/>
                </a:lnTo>
                <a:lnTo>
                  <a:pt x="3434" y="215"/>
                </a:lnTo>
                <a:lnTo>
                  <a:pt x="3432" y="210"/>
                </a:lnTo>
                <a:lnTo>
                  <a:pt x="3430" y="204"/>
                </a:lnTo>
                <a:lnTo>
                  <a:pt x="3429" y="198"/>
                </a:lnTo>
                <a:lnTo>
                  <a:pt x="3478" y="195"/>
                </a:lnTo>
                <a:lnTo>
                  <a:pt x="3480" y="200"/>
                </a:lnTo>
                <a:lnTo>
                  <a:pt x="3482" y="205"/>
                </a:lnTo>
                <a:lnTo>
                  <a:pt x="3485" y="209"/>
                </a:lnTo>
                <a:lnTo>
                  <a:pt x="3489" y="212"/>
                </a:lnTo>
                <a:lnTo>
                  <a:pt x="3493" y="214"/>
                </a:lnTo>
                <a:lnTo>
                  <a:pt x="3498" y="216"/>
                </a:lnTo>
                <a:lnTo>
                  <a:pt x="3504" y="217"/>
                </a:lnTo>
                <a:lnTo>
                  <a:pt x="3510" y="217"/>
                </a:lnTo>
                <a:lnTo>
                  <a:pt x="3516" y="217"/>
                </a:lnTo>
                <a:lnTo>
                  <a:pt x="3522" y="216"/>
                </a:lnTo>
                <a:lnTo>
                  <a:pt x="3527" y="214"/>
                </a:lnTo>
                <a:lnTo>
                  <a:pt x="3529" y="213"/>
                </a:lnTo>
                <a:lnTo>
                  <a:pt x="3531" y="212"/>
                </a:lnTo>
                <a:lnTo>
                  <a:pt x="3535" y="209"/>
                </a:lnTo>
                <a:lnTo>
                  <a:pt x="3537" y="206"/>
                </a:lnTo>
                <a:lnTo>
                  <a:pt x="3538" y="205"/>
                </a:lnTo>
                <a:lnTo>
                  <a:pt x="3539" y="203"/>
                </a:lnTo>
                <a:lnTo>
                  <a:pt x="3539" y="199"/>
                </a:lnTo>
                <a:lnTo>
                  <a:pt x="3539" y="196"/>
                </a:lnTo>
                <a:lnTo>
                  <a:pt x="3538" y="193"/>
                </a:lnTo>
                <a:lnTo>
                  <a:pt x="3536" y="191"/>
                </a:lnTo>
                <a:lnTo>
                  <a:pt x="3533" y="188"/>
                </a:lnTo>
                <a:lnTo>
                  <a:pt x="3530" y="186"/>
                </a:lnTo>
                <a:lnTo>
                  <a:pt x="3526" y="184"/>
                </a:lnTo>
                <a:lnTo>
                  <a:pt x="3522" y="183"/>
                </a:lnTo>
                <a:lnTo>
                  <a:pt x="3516" y="182"/>
                </a:lnTo>
                <a:lnTo>
                  <a:pt x="3486" y="176"/>
                </a:lnTo>
                <a:lnTo>
                  <a:pt x="3480" y="174"/>
                </a:lnTo>
                <a:lnTo>
                  <a:pt x="3474" y="173"/>
                </a:lnTo>
                <a:lnTo>
                  <a:pt x="3463" y="169"/>
                </a:lnTo>
                <a:lnTo>
                  <a:pt x="3459" y="166"/>
                </a:lnTo>
                <a:lnTo>
                  <a:pt x="3455" y="164"/>
                </a:lnTo>
                <a:lnTo>
                  <a:pt x="3451" y="161"/>
                </a:lnTo>
                <a:lnTo>
                  <a:pt x="3447" y="158"/>
                </a:lnTo>
                <a:lnTo>
                  <a:pt x="3444" y="155"/>
                </a:lnTo>
                <a:lnTo>
                  <a:pt x="3442" y="151"/>
                </a:lnTo>
                <a:lnTo>
                  <a:pt x="3440" y="147"/>
                </a:lnTo>
                <a:lnTo>
                  <a:pt x="3437" y="143"/>
                </a:lnTo>
                <a:lnTo>
                  <a:pt x="3435" y="139"/>
                </a:lnTo>
                <a:lnTo>
                  <a:pt x="3434" y="135"/>
                </a:lnTo>
                <a:lnTo>
                  <a:pt x="3434" y="130"/>
                </a:lnTo>
                <a:lnTo>
                  <a:pt x="3434" y="125"/>
                </a:lnTo>
                <a:lnTo>
                  <a:pt x="3434" y="119"/>
                </a:lnTo>
                <a:lnTo>
                  <a:pt x="3435" y="113"/>
                </a:lnTo>
                <a:lnTo>
                  <a:pt x="3437" y="107"/>
                </a:lnTo>
                <a:lnTo>
                  <a:pt x="3440" y="102"/>
                </a:lnTo>
                <a:lnTo>
                  <a:pt x="3443" y="97"/>
                </a:lnTo>
                <a:lnTo>
                  <a:pt x="3446" y="93"/>
                </a:lnTo>
                <a:lnTo>
                  <a:pt x="3450" y="89"/>
                </a:lnTo>
                <a:lnTo>
                  <a:pt x="3455" y="85"/>
                </a:lnTo>
                <a:lnTo>
                  <a:pt x="3460" y="81"/>
                </a:lnTo>
                <a:lnTo>
                  <a:pt x="3466" y="78"/>
                </a:lnTo>
                <a:lnTo>
                  <a:pt x="3472" y="76"/>
                </a:lnTo>
                <a:lnTo>
                  <a:pt x="3479" y="74"/>
                </a:lnTo>
                <a:lnTo>
                  <a:pt x="3482" y="73"/>
                </a:lnTo>
                <a:lnTo>
                  <a:pt x="3486" y="72"/>
                </a:lnTo>
                <a:lnTo>
                  <a:pt x="3493" y="71"/>
                </a:lnTo>
                <a:lnTo>
                  <a:pt x="3501" y="70"/>
                </a:lnTo>
                <a:lnTo>
                  <a:pt x="3510" y="70"/>
                </a:lnTo>
                <a:lnTo>
                  <a:pt x="3518" y="70"/>
                </a:lnTo>
                <a:lnTo>
                  <a:pt x="3525" y="71"/>
                </a:lnTo>
                <a:lnTo>
                  <a:pt x="3533" y="72"/>
                </a:lnTo>
                <a:lnTo>
                  <a:pt x="3540" y="74"/>
                </a:lnTo>
                <a:lnTo>
                  <a:pt x="3546" y="76"/>
                </a:lnTo>
                <a:lnTo>
                  <a:pt x="3552" y="78"/>
                </a:lnTo>
                <a:lnTo>
                  <a:pt x="3557" y="81"/>
                </a:lnTo>
                <a:lnTo>
                  <a:pt x="3562" y="84"/>
                </a:lnTo>
                <a:lnTo>
                  <a:pt x="3567" y="88"/>
                </a:lnTo>
                <a:lnTo>
                  <a:pt x="3571" y="92"/>
                </a:lnTo>
                <a:lnTo>
                  <a:pt x="3575" y="96"/>
                </a:lnTo>
                <a:lnTo>
                  <a:pt x="3578" y="101"/>
                </a:lnTo>
                <a:lnTo>
                  <a:pt x="3580" y="106"/>
                </a:lnTo>
                <a:lnTo>
                  <a:pt x="3582" y="111"/>
                </a:lnTo>
                <a:lnTo>
                  <a:pt x="3584" y="117"/>
                </a:lnTo>
                <a:lnTo>
                  <a:pt x="3585" y="123"/>
                </a:lnTo>
                <a:close/>
                <a:moveTo>
                  <a:pt x="3714" y="72"/>
                </a:moveTo>
                <a:lnTo>
                  <a:pt x="3714" y="109"/>
                </a:lnTo>
                <a:lnTo>
                  <a:pt x="3680" y="109"/>
                </a:lnTo>
                <a:lnTo>
                  <a:pt x="3680" y="195"/>
                </a:lnTo>
                <a:lnTo>
                  <a:pt x="3681" y="199"/>
                </a:lnTo>
                <a:lnTo>
                  <a:pt x="3682" y="203"/>
                </a:lnTo>
                <a:lnTo>
                  <a:pt x="3682" y="205"/>
                </a:lnTo>
                <a:lnTo>
                  <a:pt x="3683" y="206"/>
                </a:lnTo>
                <a:lnTo>
                  <a:pt x="3685" y="208"/>
                </a:lnTo>
                <a:lnTo>
                  <a:pt x="3687" y="210"/>
                </a:lnTo>
                <a:lnTo>
                  <a:pt x="3690" y="211"/>
                </a:lnTo>
                <a:lnTo>
                  <a:pt x="3693" y="212"/>
                </a:lnTo>
                <a:lnTo>
                  <a:pt x="3697" y="212"/>
                </a:lnTo>
                <a:lnTo>
                  <a:pt x="3704" y="211"/>
                </a:lnTo>
                <a:lnTo>
                  <a:pt x="3709" y="210"/>
                </a:lnTo>
                <a:lnTo>
                  <a:pt x="3717" y="247"/>
                </a:lnTo>
                <a:lnTo>
                  <a:pt x="3707" y="250"/>
                </a:lnTo>
                <a:lnTo>
                  <a:pt x="3699" y="251"/>
                </a:lnTo>
                <a:lnTo>
                  <a:pt x="3690" y="252"/>
                </a:lnTo>
                <a:lnTo>
                  <a:pt x="3684" y="252"/>
                </a:lnTo>
                <a:lnTo>
                  <a:pt x="3678" y="251"/>
                </a:lnTo>
                <a:lnTo>
                  <a:pt x="3672" y="250"/>
                </a:lnTo>
                <a:lnTo>
                  <a:pt x="3666" y="249"/>
                </a:lnTo>
                <a:lnTo>
                  <a:pt x="3661" y="248"/>
                </a:lnTo>
                <a:lnTo>
                  <a:pt x="3656" y="245"/>
                </a:lnTo>
                <a:lnTo>
                  <a:pt x="3652" y="243"/>
                </a:lnTo>
                <a:lnTo>
                  <a:pt x="3647" y="240"/>
                </a:lnTo>
                <a:lnTo>
                  <a:pt x="3644" y="237"/>
                </a:lnTo>
                <a:lnTo>
                  <a:pt x="3640" y="233"/>
                </a:lnTo>
                <a:lnTo>
                  <a:pt x="3638" y="229"/>
                </a:lnTo>
                <a:lnTo>
                  <a:pt x="3635" y="224"/>
                </a:lnTo>
                <a:lnTo>
                  <a:pt x="3634" y="219"/>
                </a:lnTo>
                <a:lnTo>
                  <a:pt x="3632" y="213"/>
                </a:lnTo>
                <a:lnTo>
                  <a:pt x="3632" y="208"/>
                </a:lnTo>
                <a:lnTo>
                  <a:pt x="3631" y="201"/>
                </a:lnTo>
                <a:lnTo>
                  <a:pt x="3631" y="109"/>
                </a:lnTo>
                <a:lnTo>
                  <a:pt x="3607" y="109"/>
                </a:lnTo>
                <a:lnTo>
                  <a:pt x="3607" y="72"/>
                </a:lnTo>
                <a:lnTo>
                  <a:pt x="3631" y="72"/>
                </a:lnTo>
                <a:lnTo>
                  <a:pt x="3631" y="30"/>
                </a:lnTo>
                <a:lnTo>
                  <a:pt x="3680" y="30"/>
                </a:lnTo>
                <a:lnTo>
                  <a:pt x="3680" y="72"/>
                </a:lnTo>
                <a:lnTo>
                  <a:pt x="3714" y="72"/>
                </a:lnTo>
                <a:close/>
                <a:moveTo>
                  <a:pt x="3821" y="253"/>
                </a:moveTo>
                <a:lnTo>
                  <a:pt x="3808" y="252"/>
                </a:lnTo>
                <a:lnTo>
                  <a:pt x="3801" y="251"/>
                </a:lnTo>
                <a:lnTo>
                  <a:pt x="3796" y="250"/>
                </a:lnTo>
                <a:lnTo>
                  <a:pt x="3784" y="246"/>
                </a:lnTo>
                <a:lnTo>
                  <a:pt x="3779" y="244"/>
                </a:lnTo>
                <a:lnTo>
                  <a:pt x="3774" y="241"/>
                </a:lnTo>
                <a:lnTo>
                  <a:pt x="3765" y="235"/>
                </a:lnTo>
                <a:lnTo>
                  <a:pt x="3761" y="231"/>
                </a:lnTo>
                <a:lnTo>
                  <a:pt x="3757" y="227"/>
                </a:lnTo>
                <a:lnTo>
                  <a:pt x="3750" y="219"/>
                </a:lnTo>
                <a:lnTo>
                  <a:pt x="3747" y="214"/>
                </a:lnTo>
                <a:lnTo>
                  <a:pt x="3744" y="209"/>
                </a:lnTo>
                <a:lnTo>
                  <a:pt x="3740" y="198"/>
                </a:lnTo>
                <a:lnTo>
                  <a:pt x="3738" y="193"/>
                </a:lnTo>
                <a:lnTo>
                  <a:pt x="3736" y="187"/>
                </a:lnTo>
                <a:lnTo>
                  <a:pt x="3735" y="181"/>
                </a:lnTo>
                <a:lnTo>
                  <a:pt x="3734" y="175"/>
                </a:lnTo>
                <a:lnTo>
                  <a:pt x="3734" y="168"/>
                </a:lnTo>
                <a:lnTo>
                  <a:pt x="3734" y="161"/>
                </a:lnTo>
                <a:lnTo>
                  <a:pt x="3734" y="155"/>
                </a:lnTo>
                <a:lnTo>
                  <a:pt x="3734" y="148"/>
                </a:lnTo>
                <a:lnTo>
                  <a:pt x="3735" y="142"/>
                </a:lnTo>
                <a:lnTo>
                  <a:pt x="3736" y="136"/>
                </a:lnTo>
                <a:lnTo>
                  <a:pt x="3740" y="124"/>
                </a:lnTo>
                <a:lnTo>
                  <a:pt x="3742" y="119"/>
                </a:lnTo>
                <a:lnTo>
                  <a:pt x="3744" y="114"/>
                </a:lnTo>
                <a:lnTo>
                  <a:pt x="3750" y="104"/>
                </a:lnTo>
                <a:lnTo>
                  <a:pt x="3753" y="99"/>
                </a:lnTo>
                <a:lnTo>
                  <a:pt x="3757" y="95"/>
                </a:lnTo>
                <a:lnTo>
                  <a:pt x="3761" y="91"/>
                </a:lnTo>
                <a:lnTo>
                  <a:pt x="3765" y="88"/>
                </a:lnTo>
                <a:lnTo>
                  <a:pt x="3770" y="85"/>
                </a:lnTo>
                <a:lnTo>
                  <a:pt x="3774" y="82"/>
                </a:lnTo>
                <a:lnTo>
                  <a:pt x="3779" y="79"/>
                </a:lnTo>
                <a:lnTo>
                  <a:pt x="3784" y="77"/>
                </a:lnTo>
                <a:lnTo>
                  <a:pt x="3790" y="75"/>
                </a:lnTo>
                <a:lnTo>
                  <a:pt x="3796" y="73"/>
                </a:lnTo>
                <a:lnTo>
                  <a:pt x="3801" y="72"/>
                </a:lnTo>
                <a:lnTo>
                  <a:pt x="3808" y="71"/>
                </a:lnTo>
                <a:lnTo>
                  <a:pt x="3821" y="70"/>
                </a:lnTo>
                <a:lnTo>
                  <a:pt x="3834" y="71"/>
                </a:lnTo>
                <a:lnTo>
                  <a:pt x="3840" y="72"/>
                </a:lnTo>
                <a:lnTo>
                  <a:pt x="3846" y="73"/>
                </a:lnTo>
                <a:lnTo>
                  <a:pt x="3857" y="77"/>
                </a:lnTo>
                <a:lnTo>
                  <a:pt x="3862" y="79"/>
                </a:lnTo>
                <a:lnTo>
                  <a:pt x="3867" y="82"/>
                </a:lnTo>
                <a:lnTo>
                  <a:pt x="3876" y="88"/>
                </a:lnTo>
                <a:lnTo>
                  <a:pt x="3880" y="91"/>
                </a:lnTo>
                <a:lnTo>
                  <a:pt x="3884" y="95"/>
                </a:lnTo>
                <a:lnTo>
                  <a:pt x="3891" y="104"/>
                </a:lnTo>
                <a:lnTo>
                  <a:pt x="3894" y="109"/>
                </a:lnTo>
                <a:lnTo>
                  <a:pt x="3897" y="114"/>
                </a:lnTo>
                <a:lnTo>
                  <a:pt x="3903" y="124"/>
                </a:lnTo>
                <a:lnTo>
                  <a:pt x="3904" y="130"/>
                </a:lnTo>
                <a:lnTo>
                  <a:pt x="3906" y="136"/>
                </a:lnTo>
                <a:lnTo>
                  <a:pt x="3907" y="142"/>
                </a:lnTo>
                <a:lnTo>
                  <a:pt x="3908" y="148"/>
                </a:lnTo>
                <a:lnTo>
                  <a:pt x="3908" y="155"/>
                </a:lnTo>
                <a:lnTo>
                  <a:pt x="3909" y="161"/>
                </a:lnTo>
                <a:lnTo>
                  <a:pt x="3908" y="168"/>
                </a:lnTo>
                <a:lnTo>
                  <a:pt x="3908" y="175"/>
                </a:lnTo>
                <a:lnTo>
                  <a:pt x="3907" y="181"/>
                </a:lnTo>
                <a:lnTo>
                  <a:pt x="3906" y="187"/>
                </a:lnTo>
                <a:lnTo>
                  <a:pt x="3903" y="198"/>
                </a:lnTo>
                <a:lnTo>
                  <a:pt x="3900" y="204"/>
                </a:lnTo>
                <a:lnTo>
                  <a:pt x="3897" y="209"/>
                </a:lnTo>
                <a:lnTo>
                  <a:pt x="3891" y="219"/>
                </a:lnTo>
                <a:lnTo>
                  <a:pt x="3888" y="223"/>
                </a:lnTo>
                <a:lnTo>
                  <a:pt x="3884" y="227"/>
                </a:lnTo>
                <a:lnTo>
                  <a:pt x="3880" y="231"/>
                </a:lnTo>
                <a:lnTo>
                  <a:pt x="3876" y="235"/>
                </a:lnTo>
                <a:lnTo>
                  <a:pt x="3872" y="238"/>
                </a:lnTo>
                <a:lnTo>
                  <a:pt x="3867" y="241"/>
                </a:lnTo>
                <a:lnTo>
                  <a:pt x="3862" y="244"/>
                </a:lnTo>
                <a:lnTo>
                  <a:pt x="3857" y="246"/>
                </a:lnTo>
                <a:lnTo>
                  <a:pt x="3851" y="248"/>
                </a:lnTo>
                <a:lnTo>
                  <a:pt x="3846" y="250"/>
                </a:lnTo>
                <a:lnTo>
                  <a:pt x="3840" y="251"/>
                </a:lnTo>
                <a:lnTo>
                  <a:pt x="3834" y="252"/>
                </a:lnTo>
                <a:lnTo>
                  <a:pt x="3821" y="253"/>
                </a:lnTo>
                <a:close/>
                <a:moveTo>
                  <a:pt x="3821" y="215"/>
                </a:moveTo>
                <a:lnTo>
                  <a:pt x="3825" y="214"/>
                </a:lnTo>
                <a:lnTo>
                  <a:pt x="3829" y="214"/>
                </a:lnTo>
                <a:lnTo>
                  <a:pt x="3833" y="212"/>
                </a:lnTo>
                <a:lnTo>
                  <a:pt x="3837" y="211"/>
                </a:lnTo>
                <a:lnTo>
                  <a:pt x="3840" y="209"/>
                </a:lnTo>
                <a:lnTo>
                  <a:pt x="3843" y="206"/>
                </a:lnTo>
                <a:lnTo>
                  <a:pt x="3846" y="203"/>
                </a:lnTo>
                <a:lnTo>
                  <a:pt x="3848" y="199"/>
                </a:lnTo>
                <a:lnTo>
                  <a:pt x="3851" y="195"/>
                </a:lnTo>
                <a:lnTo>
                  <a:pt x="3852" y="191"/>
                </a:lnTo>
                <a:lnTo>
                  <a:pt x="3854" y="187"/>
                </a:lnTo>
                <a:lnTo>
                  <a:pt x="3855" y="182"/>
                </a:lnTo>
                <a:lnTo>
                  <a:pt x="3857" y="172"/>
                </a:lnTo>
                <a:lnTo>
                  <a:pt x="3858" y="167"/>
                </a:lnTo>
                <a:lnTo>
                  <a:pt x="3858" y="161"/>
                </a:lnTo>
                <a:lnTo>
                  <a:pt x="3857" y="150"/>
                </a:lnTo>
                <a:lnTo>
                  <a:pt x="3855" y="140"/>
                </a:lnTo>
                <a:lnTo>
                  <a:pt x="3854" y="135"/>
                </a:lnTo>
                <a:lnTo>
                  <a:pt x="3852" y="131"/>
                </a:lnTo>
                <a:lnTo>
                  <a:pt x="3848" y="123"/>
                </a:lnTo>
                <a:lnTo>
                  <a:pt x="3846" y="119"/>
                </a:lnTo>
                <a:lnTo>
                  <a:pt x="3843" y="116"/>
                </a:lnTo>
                <a:lnTo>
                  <a:pt x="3840" y="113"/>
                </a:lnTo>
                <a:lnTo>
                  <a:pt x="3837" y="111"/>
                </a:lnTo>
                <a:lnTo>
                  <a:pt x="3833" y="110"/>
                </a:lnTo>
                <a:lnTo>
                  <a:pt x="3829" y="108"/>
                </a:lnTo>
                <a:lnTo>
                  <a:pt x="3825" y="108"/>
                </a:lnTo>
                <a:lnTo>
                  <a:pt x="3821" y="107"/>
                </a:lnTo>
                <a:lnTo>
                  <a:pt x="3816" y="108"/>
                </a:lnTo>
                <a:lnTo>
                  <a:pt x="3812" y="108"/>
                </a:lnTo>
                <a:lnTo>
                  <a:pt x="3808" y="110"/>
                </a:lnTo>
                <a:lnTo>
                  <a:pt x="3805" y="111"/>
                </a:lnTo>
                <a:lnTo>
                  <a:pt x="3801" y="113"/>
                </a:lnTo>
                <a:lnTo>
                  <a:pt x="3798" y="116"/>
                </a:lnTo>
                <a:lnTo>
                  <a:pt x="3795" y="119"/>
                </a:lnTo>
                <a:lnTo>
                  <a:pt x="3793" y="123"/>
                </a:lnTo>
                <a:lnTo>
                  <a:pt x="3789" y="131"/>
                </a:lnTo>
                <a:lnTo>
                  <a:pt x="3787" y="135"/>
                </a:lnTo>
                <a:lnTo>
                  <a:pt x="3786" y="140"/>
                </a:lnTo>
                <a:lnTo>
                  <a:pt x="3785" y="145"/>
                </a:lnTo>
                <a:lnTo>
                  <a:pt x="3784" y="150"/>
                </a:lnTo>
                <a:lnTo>
                  <a:pt x="3784" y="155"/>
                </a:lnTo>
                <a:lnTo>
                  <a:pt x="3783" y="161"/>
                </a:lnTo>
                <a:lnTo>
                  <a:pt x="3784" y="172"/>
                </a:lnTo>
                <a:lnTo>
                  <a:pt x="3786" y="182"/>
                </a:lnTo>
                <a:lnTo>
                  <a:pt x="3787" y="187"/>
                </a:lnTo>
                <a:lnTo>
                  <a:pt x="3789" y="191"/>
                </a:lnTo>
                <a:lnTo>
                  <a:pt x="3791" y="195"/>
                </a:lnTo>
                <a:lnTo>
                  <a:pt x="3793" y="199"/>
                </a:lnTo>
                <a:lnTo>
                  <a:pt x="3795" y="203"/>
                </a:lnTo>
                <a:lnTo>
                  <a:pt x="3798" y="206"/>
                </a:lnTo>
                <a:lnTo>
                  <a:pt x="3801" y="209"/>
                </a:lnTo>
                <a:lnTo>
                  <a:pt x="3805" y="211"/>
                </a:lnTo>
                <a:lnTo>
                  <a:pt x="3808" y="212"/>
                </a:lnTo>
                <a:lnTo>
                  <a:pt x="3812" y="214"/>
                </a:lnTo>
                <a:lnTo>
                  <a:pt x="3816" y="214"/>
                </a:lnTo>
                <a:lnTo>
                  <a:pt x="3821" y="215"/>
                </a:lnTo>
                <a:close/>
                <a:moveTo>
                  <a:pt x="1623" y="930"/>
                </a:moveTo>
                <a:lnTo>
                  <a:pt x="1569" y="930"/>
                </a:lnTo>
                <a:lnTo>
                  <a:pt x="1651" y="694"/>
                </a:lnTo>
                <a:lnTo>
                  <a:pt x="1715" y="694"/>
                </a:lnTo>
                <a:lnTo>
                  <a:pt x="1797" y="930"/>
                </a:lnTo>
                <a:lnTo>
                  <a:pt x="1743" y="930"/>
                </a:lnTo>
                <a:lnTo>
                  <a:pt x="1726" y="876"/>
                </a:lnTo>
                <a:lnTo>
                  <a:pt x="1641" y="876"/>
                </a:lnTo>
                <a:lnTo>
                  <a:pt x="1623" y="930"/>
                </a:lnTo>
                <a:close/>
                <a:moveTo>
                  <a:pt x="1653" y="837"/>
                </a:moveTo>
                <a:lnTo>
                  <a:pt x="1713" y="837"/>
                </a:lnTo>
                <a:lnTo>
                  <a:pt x="1684" y="748"/>
                </a:lnTo>
                <a:lnTo>
                  <a:pt x="1653" y="837"/>
                </a:lnTo>
                <a:close/>
                <a:moveTo>
                  <a:pt x="1874" y="933"/>
                </a:moveTo>
                <a:lnTo>
                  <a:pt x="1867" y="933"/>
                </a:lnTo>
                <a:lnTo>
                  <a:pt x="1861" y="932"/>
                </a:lnTo>
                <a:lnTo>
                  <a:pt x="1856" y="931"/>
                </a:lnTo>
                <a:lnTo>
                  <a:pt x="1850" y="930"/>
                </a:lnTo>
                <a:lnTo>
                  <a:pt x="1845" y="928"/>
                </a:lnTo>
                <a:lnTo>
                  <a:pt x="1840" y="926"/>
                </a:lnTo>
                <a:lnTo>
                  <a:pt x="1836" y="923"/>
                </a:lnTo>
                <a:lnTo>
                  <a:pt x="1832" y="920"/>
                </a:lnTo>
                <a:lnTo>
                  <a:pt x="1828" y="916"/>
                </a:lnTo>
                <a:lnTo>
                  <a:pt x="1824" y="913"/>
                </a:lnTo>
                <a:lnTo>
                  <a:pt x="1821" y="908"/>
                </a:lnTo>
                <a:lnTo>
                  <a:pt x="1820" y="906"/>
                </a:lnTo>
                <a:lnTo>
                  <a:pt x="1819" y="903"/>
                </a:lnTo>
                <a:lnTo>
                  <a:pt x="1817" y="898"/>
                </a:lnTo>
                <a:lnTo>
                  <a:pt x="1816" y="893"/>
                </a:lnTo>
                <a:lnTo>
                  <a:pt x="1815" y="887"/>
                </a:lnTo>
                <a:lnTo>
                  <a:pt x="1815" y="880"/>
                </a:lnTo>
                <a:lnTo>
                  <a:pt x="1815" y="871"/>
                </a:lnTo>
                <a:lnTo>
                  <a:pt x="1817" y="863"/>
                </a:lnTo>
                <a:lnTo>
                  <a:pt x="1818" y="859"/>
                </a:lnTo>
                <a:lnTo>
                  <a:pt x="1820" y="856"/>
                </a:lnTo>
                <a:lnTo>
                  <a:pt x="1824" y="849"/>
                </a:lnTo>
                <a:lnTo>
                  <a:pt x="1827" y="847"/>
                </a:lnTo>
                <a:lnTo>
                  <a:pt x="1829" y="844"/>
                </a:lnTo>
                <a:lnTo>
                  <a:pt x="1832" y="842"/>
                </a:lnTo>
                <a:lnTo>
                  <a:pt x="1835" y="840"/>
                </a:lnTo>
                <a:lnTo>
                  <a:pt x="1838" y="838"/>
                </a:lnTo>
                <a:lnTo>
                  <a:pt x="1841" y="836"/>
                </a:lnTo>
                <a:lnTo>
                  <a:pt x="1845" y="834"/>
                </a:lnTo>
                <a:lnTo>
                  <a:pt x="1849" y="833"/>
                </a:lnTo>
                <a:lnTo>
                  <a:pt x="1856" y="831"/>
                </a:lnTo>
                <a:lnTo>
                  <a:pt x="1864" y="829"/>
                </a:lnTo>
                <a:lnTo>
                  <a:pt x="1873" y="827"/>
                </a:lnTo>
                <a:lnTo>
                  <a:pt x="1881" y="826"/>
                </a:lnTo>
                <a:lnTo>
                  <a:pt x="1901" y="824"/>
                </a:lnTo>
                <a:lnTo>
                  <a:pt x="1908" y="822"/>
                </a:lnTo>
                <a:lnTo>
                  <a:pt x="1914" y="821"/>
                </a:lnTo>
                <a:lnTo>
                  <a:pt x="1918" y="820"/>
                </a:lnTo>
                <a:lnTo>
                  <a:pt x="1920" y="818"/>
                </a:lnTo>
                <a:lnTo>
                  <a:pt x="1922" y="817"/>
                </a:lnTo>
                <a:lnTo>
                  <a:pt x="1923" y="816"/>
                </a:lnTo>
                <a:lnTo>
                  <a:pt x="1923" y="814"/>
                </a:lnTo>
                <a:lnTo>
                  <a:pt x="1924" y="812"/>
                </a:lnTo>
                <a:lnTo>
                  <a:pt x="1924" y="810"/>
                </a:lnTo>
                <a:lnTo>
                  <a:pt x="1924" y="805"/>
                </a:lnTo>
                <a:lnTo>
                  <a:pt x="1922" y="800"/>
                </a:lnTo>
                <a:lnTo>
                  <a:pt x="1921" y="798"/>
                </a:lnTo>
                <a:lnTo>
                  <a:pt x="1920" y="796"/>
                </a:lnTo>
                <a:lnTo>
                  <a:pt x="1919" y="794"/>
                </a:lnTo>
                <a:lnTo>
                  <a:pt x="1917" y="793"/>
                </a:lnTo>
                <a:lnTo>
                  <a:pt x="1913" y="790"/>
                </a:lnTo>
                <a:lnTo>
                  <a:pt x="1909" y="788"/>
                </a:lnTo>
                <a:lnTo>
                  <a:pt x="1904" y="787"/>
                </a:lnTo>
                <a:lnTo>
                  <a:pt x="1898" y="787"/>
                </a:lnTo>
                <a:lnTo>
                  <a:pt x="1892" y="787"/>
                </a:lnTo>
                <a:lnTo>
                  <a:pt x="1886" y="788"/>
                </a:lnTo>
                <a:lnTo>
                  <a:pt x="1881" y="790"/>
                </a:lnTo>
                <a:lnTo>
                  <a:pt x="1877" y="792"/>
                </a:lnTo>
                <a:lnTo>
                  <a:pt x="1873" y="795"/>
                </a:lnTo>
                <a:lnTo>
                  <a:pt x="1870" y="799"/>
                </a:lnTo>
                <a:lnTo>
                  <a:pt x="1868" y="803"/>
                </a:lnTo>
                <a:lnTo>
                  <a:pt x="1867" y="805"/>
                </a:lnTo>
                <a:lnTo>
                  <a:pt x="1866" y="807"/>
                </a:lnTo>
                <a:lnTo>
                  <a:pt x="1821" y="803"/>
                </a:lnTo>
                <a:lnTo>
                  <a:pt x="1823" y="797"/>
                </a:lnTo>
                <a:lnTo>
                  <a:pt x="1825" y="792"/>
                </a:lnTo>
                <a:lnTo>
                  <a:pt x="1827" y="787"/>
                </a:lnTo>
                <a:lnTo>
                  <a:pt x="1830" y="782"/>
                </a:lnTo>
                <a:lnTo>
                  <a:pt x="1833" y="777"/>
                </a:lnTo>
                <a:lnTo>
                  <a:pt x="1837" y="773"/>
                </a:lnTo>
                <a:lnTo>
                  <a:pt x="1841" y="769"/>
                </a:lnTo>
                <a:lnTo>
                  <a:pt x="1846" y="765"/>
                </a:lnTo>
                <a:lnTo>
                  <a:pt x="1851" y="762"/>
                </a:lnTo>
                <a:lnTo>
                  <a:pt x="1857" y="759"/>
                </a:lnTo>
                <a:lnTo>
                  <a:pt x="1863" y="756"/>
                </a:lnTo>
                <a:lnTo>
                  <a:pt x="1869" y="754"/>
                </a:lnTo>
                <a:lnTo>
                  <a:pt x="1876" y="753"/>
                </a:lnTo>
                <a:lnTo>
                  <a:pt x="1883" y="752"/>
                </a:lnTo>
                <a:lnTo>
                  <a:pt x="1890" y="751"/>
                </a:lnTo>
                <a:lnTo>
                  <a:pt x="1898" y="751"/>
                </a:lnTo>
                <a:lnTo>
                  <a:pt x="1908" y="751"/>
                </a:lnTo>
                <a:lnTo>
                  <a:pt x="1917" y="752"/>
                </a:lnTo>
                <a:lnTo>
                  <a:pt x="1926" y="754"/>
                </a:lnTo>
                <a:lnTo>
                  <a:pt x="1935" y="757"/>
                </a:lnTo>
                <a:lnTo>
                  <a:pt x="1943" y="761"/>
                </a:lnTo>
                <a:lnTo>
                  <a:pt x="1947" y="763"/>
                </a:lnTo>
                <a:lnTo>
                  <a:pt x="1950" y="765"/>
                </a:lnTo>
                <a:lnTo>
                  <a:pt x="1957" y="770"/>
                </a:lnTo>
                <a:lnTo>
                  <a:pt x="1963" y="776"/>
                </a:lnTo>
                <a:lnTo>
                  <a:pt x="1965" y="780"/>
                </a:lnTo>
                <a:lnTo>
                  <a:pt x="1967" y="784"/>
                </a:lnTo>
                <a:lnTo>
                  <a:pt x="1969" y="787"/>
                </a:lnTo>
                <a:lnTo>
                  <a:pt x="1970" y="792"/>
                </a:lnTo>
                <a:lnTo>
                  <a:pt x="1972" y="796"/>
                </a:lnTo>
                <a:lnTo>
                  <a:pt x="1972" y="801"/>
                </a:lnTo>
                <a:lnTo>
                  <a:pt x="1973" y="806"/>
                </a:lnTo>
                <a:lnTo>
                  <a:pt x="1973" y="811"/>
                </a:lnTo>
                <a:lnTo>
                  <a:pt x="1973" y="930"/>
                </a:lnTo>
                <a:lnTo>
                  <a:pt x="1927" y="930"/>
                </a:lnTo>
                <a:lnTo>
                  <a:pt x="1927" y="905"/>
                </a:lnTo>
                <a:lnTo>
                  <a:pt x="1922" y="911"/>
                </a:lnTo>
                <a:lnTo>
                  <a:pt x="1917" y="917"/>
                </a:lnTo>
                <a:lnTo>
                  <a:pt x="1912" y="921"/>
                </a:lnTo>
                <a:lnTo>
                  <a:pt x="1906" y="925"/>
                </a:lnTo>
                <a:lnTo>
                  <a:pt x="1899" y="929"/>
                </a:lnTo>
                <a:lnTo>
                  <a:pt x="1891" y="931"/>
                </a:lnTo>
                <a:lnTo>
                  <a:pt x="1887" y="932"/>
                </a:lnTo>
                <a:lnTo>
                  <a:pt x="1883" y="933"/>
                </a:lnTo>
                <a:lnTo>
                  <a:pt x="1874" y="933"/>
                </a:lnTo>
                <a:close/>
                <a:moveTo>
                  <a:pt x="1888" y="899"/>
                </a:moveTo>
                <a:lnTo>
                  <a:pt x="1895" y="899"/>
                </a:lnTo>
                <a:lnTo>
                  <a:pt x="1902" y="897"/>
                </a:lnTo>
                <a:lnTo>
                  <a:pt x="1905" y="896"/>
                </a:lnTo>
                <a:lnTo>
                  <a:pt x="1908" y="894"/>
                </a:lnTo>
                <a:lnTo>
                  <a:pt x="1914" y="890"/>
                </a:lnTo>
                <a:lnTo>
                  <a:pt x="1916" y="888"/>
                </a:lnTo>
                <a:lnTo>
                  <a:pt x="1919" y="885"/>
                </a:lnTo>
                <a:lnTo>
                  <a:pt x="1922" y="879"/>
                </a:lnTo>
                <a:lnTo>
                  <a:pt x="1924" y="873"/>
                </a:lnTo>
                <a:lnTo>
                  <a:pt x="1924" y="870"/>
                </a:lnTo>
                <a:lnTo>
                  <a:pt x="1924" y="867"/>
                </a:lnTo>
                <a:lnTo>
                  <a:pt x="1924" y="848"/>
                </a:lnTo>
                <a:lnTo>
                  <a:pt x="1921" y="850"/>
                </a:lnTo>
                <a:lnTo>
                  <a:pt x="1915" y="851"/>
                </a:lnTo>
                <a:lnTo>
                  <a:pt x="1903" y="854"/>
                </a:lnTo>
                <a:lnTo>
                  <a:pt x="1890" y="856"/>
                </a:lnTo>
                <a:lnTo>
                  <a:pt x="1884" y="857"/>
                </a:lnTo>
                <a:lnTo>
                  <a:pt x="1879" y="859"/>
                </a:lnTo>
                <a:lnTo>
                  <a:pt x="1874" y="861"/>
                </a:lnTo>
                <a:lnTo>
                  <a:pt x="1870" y="863"/>
                </a:lnTo>
                <a:lnTo>
                  <a:pt x="1866" y="866"/>
                </a:lnTo>
                <a:lnTo>
                  <a:pt x="1864" y="870"/>
                </a:lnTo>
                <a:lnTo>
                  <a:pt x="1863" y="872"/>
                </a:lnTo>
                <a:lnTo>
                  <a:pt x="1862" y="874"/>
                </a:lnTo>
                <a:lnTo>
                  <a:pt x="1862" y="879"/>
                </a:lnTo>
                <a:lnTo>
                  <a:pt x="1862" y="884"/>
                </a:lnTo>
                <a:lnTo>
                  <a:pt x="1863" y="888"/>
                </a:lnTo>
                <a:lnTo>
                  <a:pt x="1865" y="890"/>
                </a:lnTo>
                <a:lnTo>
                  <a:pt x="1866" y="891"/>
                </a:lnTo>
                <a:lnTo>
                  <a:pt x="1869" y="894"/>
                </a:lnTo>
                <a:lnTo>
                  <a:pt x="1873" y="896"/>
                </a:lnTo>
                <a:lnTo>
                  <a:pt x="1875" y="897"/>
                </a:lnTo>
                <a:lnTo>
                  <a:pt x="1877" y="898"/>
                </a:lnTo>
                <a:lnTo>
                  <a:pt x="1882" y="899"/>
                </a:lnTo>
                <a:lnTo>
                  <a:pt x="1888" y="899"/>
                </a:lnTo>
                <a:close/>
                <a:moveTo>
                  <a:pt x="2063" y="930"/>
                </a:moveTo>
                <a:lnTo>
                  <a:pt x="2013" y="930"/>
                </a:lnTo>
                <a:lnTo>
                  <a:pt x="2013" y="694"/>
                </a:lnTo>
                <a:lnTo>
                  <a:pt x="2063" y="694"/>
                </a:lnTo>
                <a:lnTo>
                  <a:pt x="2063" y="930"/>
                </a:lnTo>
                <a:close/>
                <a:moveTo>
                  <a:pt x="2197" y="753"/>
                </a:moveTo>
                <a:lnTo>
                  <a:pt x="2197" y="790"/>
                </a:lnTo>
                <a:lnTo>
                  <a:pt x="2164" y="790"/>
                </a:lnTo>
                <a:lnTo>
                  <a:pt x="2164" y="876"/>
                </a:lnTo>
                <a:lnTo>
                  <a:pt x="2164" y="880"/>
                </a:lnTo>
                <a:lnTo>
                  <a:pt x="2165" y="884"/>
                </a:lnTo>
                <a:lnTo>
                  <a:pt x="2166" y="886"/>
                </a:lnTo>
                <a:lnTo>
                  <a:pt x="2167" y="887"/>
                </a:lnTo>
                <a:lnTo>
                  <a:pt x="2169" y="889"/>
                </a:lnTo>
                <a:lnTo>
                  <a:pt x="2171" y="891"/>
                </a:lnTo>
                <a:lnTo>
                  <a:pt x="2174" y="892"/>
                </a:lnTo>
                <a:lnTo>
                  <a:pt x="2177" y="893"/>
                </a:lnTo>
                <a:lnTo>
                  <a:pt x="2181" y="893"/>
                </a:lnTo>
                <a:lnTo>
                  <a:pt x="2188" y="892"/>
                </a:lnTo>
                <a:lnTo>
                  <a:pt x="2193" y="891"/>
                </a:lnTo>
                <a:lnTo>
                  <a:pt x="2201" y="928"/>
                </a:lnTo>
                <a:lnTo>
                  <a:pt x="2190" y="930"/>
                </a:lnTo>
                <a:lnTo>
                  <a:pt x="2183" y="932"/>
                </a:lnTo>
                <a:lnTo>
                  <a:pt x="2174" y="932"/>
                </a:lnTo>
                <a:lnTo>
                  <a:pt x="2168" y="932"/>
                </a:lnTo>
                <a:lnTo>
                  <a:pt x="2161" y="932"/>
                </a:lnTo>
                <a:lnTo>
                  <a:pt x="2156" y="931"/>
                </a:lnTo>
                <a:lnTo>
                  <a:pt x="2150" y="930"/>
                </a:lnTo>
                <a:lnTo>
                  <a:pt x="2145" y="928"/>
                </a:lnTo>
                <a:lnTo>
                  <a:pt x="2140" y="926"/>
                </a:lnTo>
                <a:lnTo>
                  <a:pt x="2135" y="924"/>
                </a:lnTo>
                <a:lnTo>
                  <a:pt x="2131" y="921"/>
                </a:lnTo>
                <a:lnTo>
                  <a:pt x="2127" y="917"/>
                </a:lnTo>
                <a:lnTo>
                  <a:pt x="2124" y="914"/>
                </a:lnTo>
                <a:lnTo>
                  <a:pt x="2121" y="909"/>
                </a:lnTo>
                <a:lnTo>
                  <a:pt x="2119" y="905"/>
                </a:lnTo>
                <a:lnTo>
                  <a:pt x="2117" y="900"/>
                </a:lnTo>
                <a:lnTo>
                  <a:pt x="2116" y="894"/>
                </a:lnTo>
                <a:lnTo>
                  <a:pt x="2115" y="888"/>
                </a:lnTo>
                <a:lnTo>
                  <a:pt x="2115" y="882"/>
                </a:lnTo>
                <a:lnTo>
                  <a:pt x="2115" y="790"/>
                </a:lnTo>
                <a:lnTo>
                  <a:pt x="2091" y="790"/>
                </a:lnTo>
                <a:lnTo>
                  <a:pt x="2091" y="753"/>
                </a:lnTo>
                <a:lnTo>
                  <a:pt x="2115" y="753"/>
                </a:lnTo>
                <a:lnTo>
                  <a:pt x="2115" y="711"/>
                </a:lnTo>
                <a:lnTo>
                  <a:pt x="2164" y="711"/>
                </a:lnTo>
                <a:lnTo>
                  <a:pt x="2164" y="753"/>
                </a:lnTo>
                <a:lnTo>
                  <a:pt x="2197" y="753"/>
                </a:lnTo>
                <a:close/>
                <a:moveTo>
                  <a:pt x="2304" y="933"/>
                </a:moveTo>
                <a:lnTo>
                  <a:pt x="2291" y="933"/>
                </a:lnTo>
                <a:lnTo>
                  <a:pt x="2285" y="932"/>
                </a:lnTo>
                <a:lnTo>
                  <a:pt x="2279" y="930"/>
                </a:lnTo>
                <a:lnTo>
                  <a:pt x="2268" y="927"/>
                </a:lnTo>
                <a:lnTo>
                  <a:pt x="2263" y="925"/>
                </a:lnTo>
                <a:lnTo>
                  <a:pt x="2258" y="922"/>
                </a:lnTo>
                <a:lnTo>
                  <a:pt x="2249" y="916"/>
                </a:lnTo>
                <a:lnTo>
                  <a:pt x="2245" y="912"/>
                </a:lnTo>
                <a:lnTo>
                  <a:pt x="2241" y="908"/>
                </a:lnTo>
                <a:lnTo>
                  <a:pt x="2234" y="900"/>
                </a:lnTo>
                <a:lnTo>
                  <a:pt x="2231" y="895"/>
                </a:lnTo>
                <a:lnTo>
                  <a:pt x="2228" y="890"/>
                </a:lnTo>
                <a:lnTo>
                  <a:pt x="2223" y="879"/>
                </a:lnTo>
                <a:lnTo>
                  <a:pt x="2221" y="874"/>
                </a:lnTo>
                <a:lnTo>
                  <a:pt x="2220" y="868"/>
                </a:lnTo>
                <a:lnTo>
                  <a:pt x="2219" y="862"/>
                </a:lnTo>
                <a:lnTo>
                  <a:pt x="2218" y="855"/>
                </a:lnTo>
                <a:lnTo>
                  <a:pt x="2218" y="849"/>
                </a:lnTo>
                <a:lnTo>
                  <a:pt x="2217" y="842"/>
                </a:lnTo>
                <a:lnTo>
                  <a:pt x="2218" y="835"/>
                </a:lnTo>
                <a:lnTo>
                  <a:pt x="2218" y="829"/>
                </a:lnTo>
                <a:lnTo>
                  <a:pt x="2219" y="823"/>
                </a:lnTo>
                <a:lnTo>
                  <a:pt x="2220" y="816"/>
                </a:lnTo>
                <a:lnTo>
                  <a:pt x="2223" y="805"/>
                </a:lnTo>
                <a:lnTo>
                  <a:pt x="2225" y="799"/>
                </a:lnTo>
                <a:lnTo>
                  <a:pt x="2228" y="794"/>
                </a:lnTo>
                <a:lnTo>
                  <a:pt x="2234" y="785"/>
                </a:lnTo>
                <a:lnTo>
                  <a:pt x="2237" y="780"/>
                </a:lnTo>
                <a:lnTo>
                  <a:pt x="2241" y="776"/>
                </a:lnTo>
                <a:lnTo>
                  <a:pt x="2245" y="772"/>
                </a:lnTo>
                <a:lnTo>
                  <a:pt x="2249" y="769"/>
                </a:lnTo>
                <a:lnTo>
                  <a:pt x="2253" y="765"/>
                </a:lnTo>
                <a:lnTo>
                  <a:pt x="2258" y="762"/>
                </a:lnTo>
                <a:lnTo>
                  <a:pt x="2263" y="760"/>
                </a:lnTo>
                <a:lnTo>
                  <a:pt x="2268" y="757"/>
                </a:lnTo>
                <a:lnTo>
                  <a:pt x="2274" y="755"/>
                </a:lnTo>
                <a:lnTo>
                  <a:pt x="2279" y="754"/>
                </a:lnTo>
                <a:lnTo>
                  <a:pt x="2285" y="752"/>
                </a:lnTo>
                <a:lnTo>
                  <a:pt x="2291" y="752"/>
                </a:lnTo>
                <a:lnTo>
                  <a:pt x="2304" y="751"/>
                </a:lnTo>
                <a:lnTo>
                  <a:pt x="2317" y="752"/>
                </a:lnTo>
                <a:lnTo>
                  <a:pt x="2323" y="752"/>
                </a:lnTo>
                <a:lnTo>
                  <a:pt x="2329" y="754"/>
                </a:lnTo>
                <a:lnTo>
                  <a:pt x="2340" y="757"/>
                </a:lnTo>
                <a:lnTo>
                  <a:pt x="2346" y="760"/>
                </a:lnTo>
                <a:lnTo>
                  <a:pt x="2351" y="762"/>
                </a:lnTo>
                <a:lnTo>
                  <a:pt x="2360" y="769"/>
                </a:lnTo>
                <a:lnTo>
                  <a:pt x="2364" y="772"/>
                </a:lnTo>
                <a:lnTo>
                  <a:pt x="2368" y="776"/>
                </a:lnTo>
                <a:lnTo>
                  <a:pt x="2375" y="785"/>
                </a:lnTo>
                <a:lnTo>
                  <a:pt x="2378" y="789"/>
                </a:lnTo>
                <a:lnTo>
                  <a:pt x="2381" y="794"/>
                </a:lnTo>
                <a:lnTo>
                  <a:pt x="2385" y="805"/>
                </a:lnTo>
                <a:lnTo>
                  <a:pt x="2387" y="811"/>
                </a:lnTo>
                <a:lnTo>
                  <a:pt x="2389" y="816"/>
                </a:lnTo>
                <a:lnTo>
                  <a:pt x="2390" y="823"/>
                </a:lnTo>
                <a:lnTo>
                  <a:pt x="2391" y="829"/>
                </a:lnTo>
                <a:lnTo>
                  <a:pt x="2391" y="835"/>
                </a:lnTo>
                <a:lnTo>
                  <a:pt x="2391" y="842"/>
                </a:lnTo>
                <a:lnTo>
                  <a:pt x="2391" y="849"/>
                </a:lnTo>
                <a:lnTo>
                  <a:pt x="2391" y="855"/>
                </a:lnTo>
                <a:lnTo>
                  <a:pt x="2390" y="862"/>
                </a:lnTo>
                <a:lnTo>
                  <a:pt x="2389" y="868"/>
                </a:lnTo>
                <a:lnTo>
                  <a:pt x="2385" y="879"/>
                </a:lnTo>
                <a:lnTo>
                  <a:pt x="2383" y="885"/>
                </a:lnTo>
                <a:lnTo>
                  <a:pt x="2381" y="890"/>
                </a:lnTo>
                <a:lnTo>
                  <a:pt x="2375" y="900"/>
                </a:lnTo>
                <a:lnTo>
                  <a:pt x="2372" y="904"/>
                </a:lnTo>
                <a:lnTo>
                  <a:pt x="2368" y="908"/>
                </a:lnTo>
                <a:lnTo>
                  <a:pt x="2364" y="912"/>
                </a:lnTo>
                <a:lnTo>
                  <a:pt x="2360" y="916"/>
                </a:lnTo>
                <a:lnTo>
                  <a:pt x="2355" y="919"/>
                </a:lnTo>
                <a:lnTo>
                  <a:pt x="2351" y="922"/>
                </a:lnTo>
                <a:lnTo>
                  <a:pt x="2346" y="925"/>
                </a:lnTo>
                <a:lnTo>
                  <a:pt x="2340" y="927"/>
                </a:lnTo>
                <a:lnTo>
                  <a:pt x="2335" y="929"/>
                </a:lnTo>
                <a:lnTo>
                  <a:pt x="2329" y="930"/>
                </a:lnTo>
                <a:lnTo>
                  <a:pt x="2323" y="932"/>
                </a:lnTo>
                <a:lnTo>
                  <a:pt x="2317" y="933"/>
                </a:lnTo>
                <a:lnTo>
                  <a:pt x="2304" y="933"/>
                </a:lnTo>
                <a:close/>
                <a:moveTo>
                  <a:pt x="2305" y="895"/>
                </a:moveTo>
                <a:lnTo>
                  <a:pt x="2309" y="895"/>
                </a:lnTo>
                <a:lnTo>
                  <a:pt x="2313" y="894"/>
                </a:lnTo>
                <a:lnTo>
                  <a:pt x="2317" y="893"/>
                </a:lnTo>
                <a:lnTo>
                  <a:pt x="2321" y="892"/>
                </a:lnTo>
                <a:lnTo>
                  <a:pt x="2324" y="889"/>
                </a:lnTo>
                <a:lnTo>
                  <a:pt x="2327" y="887"/>
                </a:lnTo>
                <a:lnTo>
                  <a:pt x="2330" y="884"/>
                </a:lnTo>
                <a:lnTo>
                  <a:pt x="2332" y="880"/>
                </a:lnTo>
                <a:lnTo>
                  <a:pt x="2334" y="876"/>
                </a:lnTo>
                <a:lnTo>
                  <a:pt x="2336" y="872"/>
                </a:lnTo>
                <a:lnTo>
                  <a:pt x="2338" y="868"/>
                </a:lnTo>
                <a:lnTo>
                  <a:pt x="2339" y="863"/>
                </a:lnTo>
                <a:lnTo>
                  <a:pt x="2341" y="853"/>
                </a:lnTo>
                <a:lnTo>
                  <a:pt x="2341" y="847"/>
                </a:lnTo>
                <a:lnTo>
                  <a:pt x="2342" y="842"/>
                </a:lnTo>
                <a:lnTo>
                  <a:pt x="2341" y="831"/>
                </a:lnTo>
                <a:lnTo>
                  <a:pt x="2339" y="821"/>
                </a:lnTo>
                <a:lnTo>
                  <a:pt x="2338" y="816"/>
                </a:lnTo>
                <a:lnTo>
                  <a:pt x="2336" y="812"/>
                </a:lnTo>
                <a:lnTo>
                  <a:pt x="2332" y="803"/>
                </a:lnTo>
                <a:lnTo>
                  <a:pt x="2330" y="800"/>
                </a:lnTo>
                <a:lnTo>
                  <a:pt x="2327" y="797"/>
                </a:lnTo>
                <a:lnTo>
                  <a:pt x="2324" y="794"/>
                </a:lnTo>
                <a:lnTo>
                  <a:pt x="2321" y="792"/>
                </a:lnTo>
                <a:lnTo>
                  <a:pt x="2317" y="790"/>
                </a:lnTo>
                <a:lnTo>
                  <a:pt x="2313" y="789"/>
                </a:lnTo>
                <a:lnTo>
                  <a:pt x="2309" y="788"/>
                </a:lnTo>
                <a:lnTo>
                  <a:pt x="2305" y="788"/>
                </a:lnTo>
                <a:lnTo>
                  <a:pt x="2300" y="788"/>
                </a:lnTo>
                <a:lnTo>
                  <a:pt x="2296" y="789"/>
                </a:lnTo>
                <a:lnTo>
                  <a:pt x="2292" y="790"/>
                </a:lnTo>
                <a:lnTo>
                  <a:pt x="2288" y="792"/>
                </a:lnTo>
                <a:lnTo>
                  <a:pt x="2285" y="794"/>
                </a:lnTo>
                <a:lnTo>
                  <a:pt x="2282" y="797"/>
                </a:lnTo>
                <a:lnTo>
                  <a:pt x="2279" y="800"/>
                </a:lnTo>
                <a:lnTo>
                  <a:pt x="2277" y="803"/>
                </a:lnTo>
                <a:lnTo>
                  <a:pt x="2272" y="812"/>
                </a:lnTo>
                <a:lnTo>
                  <a:pt x="2271" y="816"/>
                </a:lnTo>
                <a:lnTo>
                  <a:pt x="2270" y="821"/>
                </a:lnTo>
                <a:lnTo>
                  <a:pt x="2269" y="826"/>
                </a:lnTo>
                <a:lnTo>
                  <a:pt x="2268" y="831"/>
                </a:lnTo>
                <a:lnTo>
                  <a:pt x="2267" y="836"/>
                </a:lnTo>
                <a:lnTo>
                  <a:pt x="2267" y="842"/>
                </a:lnTo>
                <a:lnTo>
                  <a:pt x="2268" y="853"/>
                </a:lnTo>
                <a:lnTo>
                  <a:pt x="2270" y="863"/>
                </a:lnTo>
                <a:lnTo>
                  <a:pt x="2271" y="868"/>
                </a:lnTo>
                <a:lnTo>
                  <a:pt x="2272" y="872"/>
                </a:lnTo>
                <a:lnTo>
                  <a:pt x="2274" y="876"/>
                </a:lnTo>
                <a:lnTo>
                  <a:pt x="2277" y="880"/>
                </a:lnTo>
                <a:lnTo>
                  <a:pt x="2279" y="884"/>
                </a:lnTo>
                <a:lnTo>
                  <a:pt x="2282" y="887"/>
                </a:lnTo>
                <a:lnTo>
                  <a:pt x="2285" y="889"/>
                </a:lnTo>
                <a:lnTo>
                  <a:pt x="2288" y="892"/>
                </a:lnTo>
                <a:lnTo>
                  <a:pt x="2292" y="893"/>
                </a:lnTo>
                <a:lnTo>
                  <a:pt x="2296" y="894"/>
                </a:lnTo>
                <a:lnTo>
                  <a:pt x="2300" y="895"/>
                </a:lnTo>
                <a:lnTo>
                  <a:pt x="2305" y="895"/>
                </a:lnTo>
                <a:close/>
                <a:moveTo>
                  <a:pt x="2646" y="694"/>
                </a:moveTo>
                <a:lnTo>
                  <a:pt x="2696" y="694"/>
                </a:lnTo>
                <a:lnTo>
                  <a:pt x="2696" y="847"/>
                </a:lnTo>
                <a:lnTo>
                  <a:pt x="2696" y="854"/>
                </a:lnTo>
                <a:lnTo>
                  <a:pt x="2695" y="860"/>
                </a:lnTo>
                <a:lnTo>
                  <a:pt x="2694" y="866"/>
                </a:lnTo>
                <a:lnTo>
                  <a:pt x="2693" y="871"/>
                </a:lnTo>
                <a:lnTo>
                  <a:pt x="2691" y="877"/>
                </a:lnTo>
                <a:lnTo>
                  <a:pt x="2689" y="882"/>
                </a:lnTo>
                <a:lnTo>
                  <a:pt x="2686" y="887"/>
                </a:lnTo>
                <a:lnTo>
                  <a:pt x="2684" y="892"/>
                </a:lnTo>
                <a:lnTo>
                  <a:pt x="2680" y="897"/>
                </a:lnTo>
                <a:lnTo>
                  <a:pt x="2677" y="901"/>
                </a:lnTo>
                <a:lnTo>
                  <a:pt x="2673" y="906"/>
                </a:lnTo>
                <a:lnTo>
                  <a:pt x="2669" y="910"/>
                </a:lnTo>
                <a:lnTo>
                  <a:pt x="2664" y="913"/>
                </a:lnTo>
                <a:lnTo>
                  <a:pt x="2660" y="917"/>
                </a:lnTo>
                <a:lnTo>
                  <a:pt x="2655" y="920"/>
                </a:lnTo>
                <a:lnTo>
                  <a:pt x="2649" y="922"/>
                </a:lnTo>
                <a:lnTo>
                  <a:pt x="2638" y="927"/>
                </a:lnTo>
                <a:lnTo>
                  <a:pt x="2632" y="929"/>
                </a:lnTo>
                <a:lnTo>
                  <a:pt x="2626" y="930"/>
                </a:lnTo>
                <a:lnTo>
                  <a:pt x="2619" y="932"/>
                </a:lnTo>
                <a:lnTo>
                  <a:pt x="2612" y="932"/>
                </a:lnTo>
                <a:lnTo>
                  <a:pt x="2605" y="933"/>
                </a:lnTo>
                <a:lnTo>
                  <a:pt x="2598" y="933"/>
                </a:lnTo>
                <a:lnTo>
                  <a:pt x="2591" y="933"/>
                </a:lnTo>
                <a:lnTo>
                  <a:pt x="2584" y="932"/>
                </a:lnTo>
                <a:lnTo>
                  <a:pt x="2577" y="932"/>
                </a:lnTo>
                <a:lnTo>
                  <a:pt x="2571" y="930"/>
                </a:lnTo>
                <a:lnTo>
                  <a:pt x="2558" y="927"/>
                </a:lnTo>
                <a:lnTo>
                  <a:pt x="2552" y="925"/>
                </a:lnTo>
                <a:lnTo>
                  <a:pt x="2547" y="922"/>
                </a:lnTo>
                <a:lnTo>
                  <a:pt x="2541" y="920"/>
                </a:lnTo>
                <a:lnTo>
                  <a:pt x="2536" y="917"/>
                </a:lnTo>
                <a:lnTo>
                  <a:pt x="2527" y="910"/>
                </a:lnTo>
                <a:lnTo>
                  <a:pt x="2518" y="901"/>
                </a:lnTo>
                <a:lnTo>
                  <a:pt x="2515" y="897"/>
                </a:lnTo>
                <a:lnTo>
                  <a:pt x="2512" y="892"/>
                </a:lnTo>
                <a:lnTo>
                  <a:pt x="2509" y="887"/>
                </a:lnTo>
                <a:lnTo>
                  <a:pt x="2506" y="882"/>
                </a:lnTo>
                <a:lnTo>
                  <a:pt x="2504" y="877"/>
                </a:lnTo>
                <a:lnTo>
                  <a:pt x="2502" y="871"/>
                </a:lnTo>
                <a:lnTo>
                  <a:pt x="2501" y="866"/>
                </a:lnTo>
                <a:lnTo>
                  <a:pt x="2500" y="860"/>
                </a:lnTo>
                <a:lnTo>
                  <a:pt x="2500" y="854"/>
                </a:lnTo>
                <a:lnTo>
                  <a:pt x="2499" y="847"/>
                </a:lnTo>
                <a:lnTo>
                  <a:pt x="2499" y="694"/>
                </a:lnTo>
                <a:lnTo>
                  <a:pt x="2550" y="694"/>
                </a:lnTo>
                <a:lnTo>
                  <a:pt x="2550" y="843"/>
                </a:lnTo>
                <a:lnTo>
                  <a:pt x="2551" y="853"/>
                </a:lnTo>
                <a:lnTo>
                  <a:pt x="2552" y="857"/>
                </a:lnTo>
                <a:lnTo>
                  <a:pt x="2553" y="861"/>
                </a:lnTo>
                <a:lnTo>
                  <a:pt x="2555" y="865"/>
                </a:lnTo>
                <a:lnTo>
                  <a:pt x="2558" y="869"/>
                </a:lnTo>
                <a:lnTo>
                  <a:pt x="2560" y="873"/>
                </a:lnTo>
                <a:lnTo>
                  <a:pt x="2563" y="876"/>
                </a:lnTo>
                <a:lnTo>
                  <a:pt x="2567" y="879"/>
                </a:lnTo>
                <a:lnTo>
                  <a:pt x="2570" y="882"/>
                </a:lnTo>
                <a:lnTo>
                  <a:pt x="2574" y="884"/>
                </a:lnTo>
                <a:lnTo>
                  <a:pt x="2579" y="886"/>
                </a:lnTo>
                <a:lnTo>
                  <a:pt x="2583" y="887"/>
                </a:lnTo>
                <a:lnTo>
                  <a:pt x="2588" y="889"/>
                </a:lnTo>
                <a:lnTo>
                  <a:pt x="2598" y="889"/>
                </a:lnTo>
                <a:lnTo>
                  <a:pt x="2608" y="889"/>
                </a:lnTo>
                <a:lnTo>
                  <a:pt x="2613" y="887"/>
                </a:lnTo>
                <a:lnTo>
                  <a:pt x="2618" y="886"/>
                </a:lnTo>
                <a:lnTo>
                  <a:pt x="2622" y="884"/>
                </a:lnTo>
                <a:lnTo>
                  <a:pt x="2626" y="882"/>
                </a:lnTo>
                <a:lnTo>
                  <a:pt x="2629" y="879"/>
                </a:lnTo>
                <a:lnTo>
                  <a:pt x="2633" y="876"/>
                </a:lnTo>
                <a:lnTo>
                  <a:pt x="2636" y="873"/>
                </a:lnTo>
                <a:lnTo>
                  <a:pt x="2639" y="869"/>
                </a:lnTo>
                <a:lnTo>
                  <a:pt x="2641" y="865"/>
                </a:lnTo>
                <a:lnTo>
                  <a:pt x="2643" y="861"/>
                </a:lnTo>
                <a:lnTo>
                  <a:pt x="2644" y="857"/>
                </a:lnTo>
                <a:lnTo>
                  <a:pt x="2645" y="853"/>
                </a:lnTo>
                <a:lnTo>
                  <a:pt x="2646" y="848"/>
                </a:lnTo>
                <a:lnTo>
                  <a:pt x="2646" y="843"/>
                </a:lnTo>
                <a:lnTo>
                  <a:pt x="2646" y="694"/>
                </a:lnTo>
                <a:close/>
                <a:moveTo>
                  <a:pt x="2788" y="828"/>
                </a:moveTo>
                <a:lnTo>
                  <a:pt x="2788" y="930"/>
                </a:lnTo>
                <a:lnTo>
                  <a:pt x="2739" y="930"/>
                </a:lnTo>
                <a:lnTo>
                  <a:pt x="2739" y="753"/>
                </a:lnTo>
                <a:lnTo>
                  <a:pt x="2786" y="753"/>
                </a:lnTo>
                <a:lnTo>
                  <a:pt x="2786" y="784"/>
                </a:lnTo>
                <a:lnTo>
                  <a:pt x="2790" y="777"/>
                </a:lnTo>
                <a:lnTo>
                  <a:pt x="2796" y="770"/>
                </a:lnTo>
                <a:lnTo>
                  <a:pt x="2801" y="765"/>
                </a:lnTo>
                <a:lnTo>
                  <a:pt x="2808" y="760"/>
                </a:lnTo>
                <a:lnTo>
                  <a:pt x="2815" y="756"/>
                </a:lnTo>
                <a:lnTo>
                  <a:pt x="2819" y="754"/>
                </a:lnTo>
                <a:lnTo>
                  <a:pt x="2823" y="753"/>
                </a:lnTo>
                <a:lnTo>
                  <a:pt x="2832" y="751"/>
                </a:lnTo>
                <a:lnTo>
                  <a:pt x="2836" y="751"/>
                </a:lnTo>
                <a:lnTo>
                  <a:pt x="2841" y="751"/>
                </a:lnTo>
                <a:lnTo>
                  <a:pt x="2848" y="751"/>
                </a:lnTo>
                <a:lnTo>
                  <a:pt x="2854" y="752"/>
                </a:lnTo>
                <a:lnTo>
                  <a:pt x="2860" y="753"/>
                </a:lnTo>
                <a:lnTo>
                  <a:pt x="2866" y="755"/>
                </a:lnTo>
                <a:lnTo>
                  <a:pt x="2871" y="758"/>
                </a:lnTo>
                <a:lnTo>
                  <a:pt x="2876" y="761"/>
                </a:lnTo>
                <a:lnTo>
                  <a:pt x="2881" y="764"/>
                </a:lnTo>
                <a:lnTo>
                  <a:pt x="2885" y="769"/>
                </a:lnTo>
                <a:lnTo>
                  <a:pt x="2889" y="773"/>
                </a:lnTo>
                <a:lnTo>
                  <a:pt x="2893" y="778"/>
                </a:lnTo>
                <a:lnTo>
                  <a:pt x="2895" y="784"/>
                </a:lnTo>
                <a:lnTo>
                  <a:pt x="2897" y="787"/>
                </a:lnTo>
                <a:lnTo>
                  <a:pt x="2898" y="790"/>
                </a:lnTo>
                <a:lnTo>
                  <a:pt x="2900" y="796"/>
                </a:lnTo>
                <a:lnTo>
                  <a:pt x="2901" y="803"/>
                </a:lnTo>
                <a:lnTo>
                  <a:pt x="2902" y="810"/>
                </a:lnTo>
                <a:lnTo>
                  <a:pt x="2902" y="817"/>
                </a:lnTo>
                <a:lnTo>
                  <a:pt x="2902" y="930"/>
                </a:lnTo>
                <a:lnTo>
                  <a:pt x="2853" y="930"/>
                </a:lnTo>
                <a:lnTo>
                  <a:pt x="2853" y="826"/>
                </a:lnTo>
                <a:lnTo>
                  <a:pt x="2853" y="818"/>
                </a:lnTo>
                <a:lnTo>
                  <a:pt x="2852" y="815"/>
                </a:lnTo>
                <a:lnTo>
                  <a:pt x="2851" y="812"/>
                </a:lnTo>
                <a:lnTo>
                  <a:pt x="2848" y="806"/>
                </a:lnTo>
                <a:lnTo>
                  <a:pt x="2847" y="803"/>
                </a:lnTo>
                <a:lnTo>
                  <a:pt x="2845" y="801"/>
                </a:lnTo>
                <a:lnTo>
                  <a:pt x="2840" y="797"/>
                </a:lnTo>
                <a:lnTo>
                  <a:pt x="2837" y="795"/>
                </a:lnTo>
                <a:lnTo>
                  <a:pt x="2835" y="794"/>
                </a:lnTo>
                <a:lnTo>
                  <a:pt x="2829" y="792"/>
                </a:lnTo>
                <a:lnTo>
                  <a:pt x="2825" y="792"/>
                </a:lnTo>
                <a:lnTo>
                  <a:pt x="2822" y="792"/>
                </a:lnTo>
                <a:lnTo>
                  <a:pt x="2814" y="792"/>
                </a:lnTo>
                <a:lnTo>
                  <a:pt x="2808" y="794"/>
                </a:lnTo>
                <a:lnTo>
                  <a:pt x="2805" y="795"/>
                </a:lnTo>
                <a:lnTo>
                  <a:pt x="2802" y="797"/>
                </a:lnTo>
                <a:lnTo>
                  <a:pt x="2800" y="799"/>
                </a:lnTo>
                <a:lnTo>
                  <a:pt x="2797" y="801"/>
                </a:lnTo>
                <a:lnTo>
                  <a:pt x="2795" y="804"/>
                </a:lnTo>
                <a:lnTo>
                  <a:pt x="2793" y="806"/>
                </a:lnTo>
                <a:lnTo>
                  <a:pt x="2792" y="809"/>
                </a:lnTo>
                <a:lnTo>
                  <a:pt x="2790" y="812"/>
                </a:lnTo>
                <a:lnTo>
                  <a:pt x="2789" y="820"/>
                </a:lnTo>
                <a:lnTo>
                  <a:pt x="2788" y="824"/>
                </a:lnTo>
                <a:lnTo>
                  <a:pt x="2788" y="828"/>
                </a:lnTo>
                <a:close/>
                <a:moveTo>
                  <a:pt x="2966" y="730"/>
                </a:moveTo>
                <a:lnTo>
                  <a:pt x="2961" y="730"/>
                </a:lnTo>
                <a:lnTo>
                  <a:pt x="2956" y="729"/>
                </a:lnTo>
                <a:lnTo>
                  <a:pt x="2952" y="726"/>
                </a:lnTo>
                <a:lnTo>
                  <a:pt x="2948" y="723"/>
                </a:lnTo>
                <a:lnTo>
                  <a:pt x="2944" y="719"/>
                </a:lnTo>
                <a:lnTo>
                  <a:pt x="2942" y="715"/>
                </a:lnTo>
                <a:lnTo>
                  <a:pt x="2940" y="710"/>
                </a:lnTo>
                <a:lnTo>
                  <a:pt x="2940" y="705"/>
                </a:lnTo>
                <a:lnTo>
                  <a:pt x="2940" y="701"/>
                </a:lnTo>
                <a:lnTo>
                  <a:pt x="2942" y="696"/>
                </a:lnTo>
                <a:lnTo>
                  <a:pt x="2944" y="692"/>
                </a:lnTo>
                <a:lnTo>
                  <a:pt x="2948" y="688"/>
                </a:lnTo>
                <a:lnTo>
                  <a:pt x="2952" y="685"/>
                </a:lnTo>
                <a:lnTo>
                  <a:pt x="2956" y="683"/>
                </a:lnTo>
                <a:lnTo>
                  <a:pt x="2961" y="681"/>
                </a:lnTo>
                <a:lnTo>
                  <a:pt x="2966" y="681"/>
                </a:lnTo>
                <a:lnTo>
                  <a:pt x="2972" y="681"/>
                </a:lnTo>
                <a:lnTo>
                  <a:pt x="2977" y="683"/>
                </a:lnTo>
                <a:lnTo>
                  <a:pt x="2982" y="685"/>
                </a:lnTo>
                <a:lnTo>
                  <a:pt x="2986" y="688"/>
                </a:lnTo>
                <a:lnTo>
                  <a:pt x="2990" y="692"/>
                </a:lnTo>
                <a:lnTo>
                  <a:pt x="2992" y="696"/>
                </a:lnTo>
                <a:lnTo>
                  <a:pt x="2994" y="701"/>
                </a:lnTo>
                <a:lnTo>
                  <a:pt x="2994" y="705"/>
                </a:lnTo>
                <a:lnTo>
                  <a:pt x="2994" y="710"/>
                </a:lnTo>
                <a:lnTo>
                  <a:pt x="2992" y="715"/>
                </a:lnTo>
                <a:lnTo>
                  <a:pt x="2990" y="719"/>
                </a:lnTo>
                <a:lnTo>
                  <a:pt x="2986" y="723"/>
                </a:lnTo>
                <a:lnTo>
                  <a:pt x="2982" y="726"/>
                </a:lnTo>
                <a:lnTo>
                  <a:pt x="2977" y="729"/>
                </a:lnTo>
                <a:lnTo>
                  <a:pt x="2972" y="730"/>
                </a:lnTo>
                <a:lnTo>
                  <a:pt x="2966" y="730"/>
                </a:lnTo>
                <a:close/>
                <a:moveTo>
                  <a:pt x="2942" y="753"/>
                </a:moveTo>
                <a:lnTo>
                  <a:pt x="2992" y="753"/>
                </a:lnTo>
                <a:lnTo>
                  <a:pt x="2992" y="930"/>
                </a:lnTo>
                <a:lnTo>
                  <a:pt x="2942" y="930"/>
                </a:lnTo>
                <a:lnTo>
                  <a:pt x="2942" y="753"/>
                </a:lnTo>
                <a:close/>
                <a:moveTo>
                  <a:pt x="3195" y="753"/>
                </a:moveTo>
                <a:lnTo>
                  <a:pt x="3134" y="930"/>
                </a:lnTo>
                <a:lnTo>
                  <a:pt x="3078" y="930"/>
                </a:lnTo>
                <a:lnTo>
                  <a:pt x="3017" y="753"/>
                </a:lnTo>
                <a:lnTo>
                  <a:pt x="3068" y="753"/>
                </a:lnTo>
                <a:lnTo>
                  <a:pt x="3105" y="880"/>
                </a:lnTo>
                <a:lnTo>
                  <a:pt x="3143" y="753"/>
                </a:lnTo>
                <a:lnTo>
                  <a:pt x="3195" y="753"/>
                </a:lnTo>
                <a:close/>
                <a:moveTo>
                  <a:pt x="3294" y="933"/>
                </a:moveTo>
                <a:lnTo>
                  <a:pt x="3287" y="933"/>
                </a:lnTo>
                <a:lnTo>
                  <a:pt x="3280" y="933"/>
                </a:lnTo>
                <a:lnTo>
                  <a:pt x="3268" y="931"/>
                </a:lnTo>
                <a:lnTo>
                  <a:pt x="3263" y="929"/>
                </a:lnTo>
                <a:lnTo>
                  <a:pt x="3257" y="927"/>
                </a:lnTo>
                <a:lnTo>
                  <a:pt x="3247" y="922"/>
                </a:lnTo>
                <a:lnTo>
                  <a:pt x="3242" y="919"/>
                </a:lnTo>
                <a:lnTo>
                  <a:pt x="3237" y="916"/>
                </a:lnTo>
                <a:lnTo>
                  <a:pt x="3233" y="913"/>
                </a:lnTo>
                <a:lnTo>
                  <a:pt x="3229" y="909"/>
                </a:lnTo>
                <a:lnTo>
                  <a:pt x="3222" y="900"/>
                </a:lnTo>
                <a:lnTo>
                  <a:pt x="3219" y="896"/>
                </a:lnTo>
                <a:lnTo>
                  <a:pt x="3216" y="891"/>
                </a:lnTo>
                <a:lnTo>
                  <a:pt x="3212" y="880"/>
                </a:lnTo>
                <a:lnTo>
                  <a:pt x="3210" y="874"/>
                </a:lnTo>
                <a:lnTo>
                  <a:pt x="3209" y="868"/>
                </a:lnTo>
                <a:lnTo>
                  <a:pt x="3207" y="862"/>
                </a:lnTo>
                <a:lnTo>
                  <a:pt x="3207" y="856"/>
                </a:lnTo>
                <a:lnTo>
                  <a:pt x="3206" y="849"/>
                </a:lnTo>
                <a:lnTo>
                  <a:pt x="3206" y="842"/>
                </a:lnTo>
                <a:lnTo>
                  <a:pt x="3206" y="836"/>
                </a:lnTo>
                <a:lnTo>
                  <a:pt x="3207" y="829"/>
                </a:lnTo>
                <a:lnTo>
                  <a:pt x="3207" y="823"/>
                </a:lnTo>
                <a:lnTo>
                  <a:pt x="3209" y="817"/>
                </a:lnTo>
                <a:lnTo>
                  <a:pt x="3212" y="805"/>
                </a:lnTo>
                <a:lnTo>
                  <a:pt x="3214" y="800"/>
                </a:lnTo>
                <a:lnTo>
                  <a:pt x="3216" y="794"/>
                </a:lnTo>
                <a:lnTo>
                  <a:pt x="3222" y="785"/>
                </a:lnTo>
                <a:lnTo>
                  <a:pt x="3226" y="780"/>
                </a:lnTo>
                <a:lnTo>
                  <a:pt x="3229" y="776"/>
                </a:lnTo>
                <a:lnTo>
                  <a:pt x="3233" y="772"/>
                </a:lnTo>
                <a:lnTo>
                  <a:pt x="3237" y="769"/>
                </a:lnTo>
                <a:lnTo>
                  <a:pt x="3246" y="762"/>
                </a:lnTo>
                <a:lnTo>
                  <a:pt x="3251" y="760"/>
                </a:lnTo>
                <a:lnTo>
                  <a:pt x="3256" y="757"/>
                </a:lnTo>
                <a:lnTo>
                  <a:pt x="3262" y="755"/>
                </a:lnTo>
                <a:lnTo>
                  <a:pt x="3267" y="754"/>
                </a:lnTo>
                <a:lnTo>
                  <a:pt x="3273" y="752"/>
                </a:lnTo>
                <a:lnTo>
                  <a:pt x="3279" y="752"/>
                </a:lnTo>
                <a:lnTo>
                  <a:pt x="3292" y="751"/>
                </a:lnTo>
                <a:lnTo>
                  <a:pt x="3303" y="751"/>
                </a:lnTo>
                <a:lnTo>
                  <a:pt x="3314" y="753"/>
                </a:lnTo>
                <a:lnTo>
                  <a:pt x="3319" y="755"/>
                </a:lnTo>
                <a:lnTo>
                  <a:pt x="3324" y="756"/>
                </a:lnTo>
                <a:lnTo>
                  <a:pt x="3334" y="761"/>
                </a:lnTo>
                <a:lnTo>
                  <a:pt x="3343" y="766"/>
                </a:lnTo>
                <a:lnTo>
                  <a:pt x="3347" y="770"/>
                </a:lnTo>
                <a:lnTo>
                  <a:pt x="3351" y="773"/>
                </a:lnTo>
                <a:lnTo>
                  <a:pt x="3358" y="781"/>
                </a:lnTo>
                <a:lnTo>
                  <a:pt x="3361" y="786"/>
                </a:lnTo>
                <a:lnTo>
                  <a:pt x="3364" y="791"/>
                </a:lnTo>
                <a:lnTo>
                  <a:pt x="3366" y="796"/>
                </a:lnTo>
                <a:lnTo>
                  <a:pt x="3368" y="801"/>
                </a:lnTo>
                <a:lnTo>
                  <a:pt x="3370" y="807"/>
                </a:lnTo>
                <a:lnTo>
                  <a:pt x="3372" y="813"/>
                </a:lnTo>
                <a:lnTo>
                  <a:pt x="3373" y="819"/>
                </a:lnTo>
                <a:lnTo>
                  <a:pt x="3374" y="826"/>
                </a:lnTo>
                <a:lnTo>
                  <a:pt x="3374" y="833"/>
                </a:lnTo>
                <a:lnTo>
                  <a:pt x="3375" y="841"/>
                </a:lnTo>
                <a:lnTo>
                  <a:pt x="3375" y="854"/>
                </a:lnTo>
                <a:lnTo>
                  <a:pt x="3254" y="854"/>
                </a:lnTo>
                <a:lnTo>
                  <a:pt x="3254" y="859"/>
                </a:lnTo>
                <a:lnTo>
                  <a:pt x="3255" y="863"/>
                </a:lnTo>
                <a:lnTo>
                  <a:pt x="3256" y="868"/>
                </a:lnTo>
                <a:lnTo>
                  <a:pt x="3257" y="872"/>
                </a:lnTo>
                <a:lnTo>
                  <a:pt x="3260" y="879"/>
                </a:lnTo>
                <a:lnTo>
                  <a:pt x="3263" y="882"/>
                </a:lnTo>
                <a:lnTo>
                  <a:pt x="3265" y="885"/>
                </a:lnTo>
                <a:lnTo>
                  <a:pt x="3268" y="888"/>
                </a:lnTo>
                <a:lnTo>
                  <a:pt x="3271" y="890"/>
                </a:lnTo>
                <a:lnTo>
                  <a:pt x="3274" y="892"/>
                </a:lnTo>
                <a:lnTo>
                  <a:pt x="3278" y="894"/>
                </a:lnTo>
                <a:lnTo>
                  <a:pt x="3282" y="895"/>
                </a:lnTo>
                <a:lnTo>
                  <a:pt x="3286" y="896"/>
                </a:lnTo>
                <a:lnTo>
                  <a:pt x="3294" y="897"/>
                </a:lnTo>
                <a:lnTo>
                  <a:pt x="3300" y="896"/>
                </a:lnTo>
                <a:lnTo>
                  <a:pt x="3306" y="895"/>
                </a:lnTo>
                <a:lnTo>
                  <a:pt x="3311" y="894"/>
                </a:lnTo>
                <a:lnTo>
                  <a:pt x="3316" y="892"/>
                </a:lnTo>
                <a:lnTo>
                  <a:pt x="3318" y="890"/>
                </a:lnTo>
                <a:lnTo>
                  <a:pt x="3320" y="889"/>
                </a:lnTo>
                <a:lnTo>
                  <a:pt x="3323" y="885"/>
                </a:lnTo>
                <a:lnTo>
                  <a:pt x="3326" y="881"/>
                </a:lnTo>
                <a:lnTo>
                  <a:pt x="3328" y="876"/>
                </a:lnTo>
                <a:lnTo>
                  <a:pt x="3374" y="879"/>
                </a:lnTo>
                <a:lnTo>
                  <a:pt x="3372" y="885"/>
                </a:lnTo>
                <a:lnTo>
                  <a:pt x="3370" y="891"/>
                </a:lnTo>
                <a:lnTo>
                  <a:pt x="3367" y="896"/>
                </a:lnTo>
                <a:lnTo>
                  <a:pt x="3364" y="901"/>
                </a:lnTo>
                <a:lnTo>
                  <a:pt x="3361" y="906"/>
                </a:lnTo>
                <a:lnTo>
                  <a:pt x="3357" y="911"/>
                </a:lnTo>
                <a:lnTo>
                  <a:pt x="3352" y="915"/>
                </a:lnTo>
                <a:lnTo>
                  <a:pt x="3347" y="919"/>
                </a:lnTo>
                <a:lnTo>
                  <a:pt x="3342" y="922"/>
                </a:lnTo>
                <a:lnTo>
                  <a:pt x="3336" y="925"/>
                </a:lnTo>
                <a:lnTo>
                  <a:pt x="3330" y="928"/>
                </a:lnTo>
                <a:lnTo>
                  <a:pt x="3323" y="930"/>
                </a:lnTo>
                <a:lnTo>
                  <a:pt x="3320" y="930"/>
                </a:lnTo>
                <a:lnTo>
                  <a:pt x="3316" y="931"/>
                </a:lnTo>
                <a:lnTo>
                  <a:pt x="3309" y="932"/>
                </a:lnTo>
                <a:lnTo>
                  <a:pt x="3302" y="933"/>
                </a:lnTo>
                <a:lnTo>
                  <a:pt x="3294" y="933"/>
                </a:lnTo>
                <a:close/>
                <a:moveTo>
                  <a:pt x="3254" y="824"/>
                </a:moveTo>
                <a:lnTo>
                  <a:pt x="3329" y="824"/>
                </a:lnTo>
                <a:lnTo>
                  <a:pt x="3328" y="820"/>
                </a:lnTo>
                <a:lnTo>
                  <a:pt x="3328" y="816"/>
                </a:lnTo>
                <a:lnTo>
                  <a:pt x="3327" y="813"/>
                </a:lnTo>
                <a:lnTo>
                  <a:pt x="3326" y="809"/>
                </a:lnTo>
                <a:lnTo>
                  <a:pt x="3324" y="806"/>
                </a:lnTo>
                <a:lnTo>
                  <a:pt x="3323" y="803"/>
                </a:lnTo>
                <a:lnTo>
                  <a:pt x="3321" y="800"/>
                </a:lnTo>
                <a:lnTo>
                  <a:pt x="3318" y="798"/>
                </a:lnTo>
                <a:lnTo>
                  <a:pt x="3313" y="793"/>
                </a:lnTo>
                <a:lnTo>
                  <a:pt x="3307" y="790"/>
                </a:lnTo>
                <a:lnTo>
                  <a:pt x="3300" y="788"/>
                </a:lnTo>
                <a:lnTo>
                  <a:pt x="3292" y="787"/>
                </a:lnTo>
                <a:lnTo>
                  <a:pt x="3285" y="788"/>
                </a:lnTo>
                <a:lnTo>
                  <a:pt x="3281" y="789"/>
                </a:lnTo>
                <a:lnTo>
                  <a:pt x="3278" y="790"/>
                </a:lnTo>
                <a:lnTo>
                  <a:pt x="3271" y="793"/>
                </a:lnTo>
                <a:lnTo>
                  <a:pt x="3268" y="796"/>
                </a:lnTo>
                <a:lnTo>
                  <a:pt x="3266" y="798"/>
                </a:lnTo>
                <a:lnTo>
                  <a:pt x="3261" y="804"/>
                </a:lnTo>
                <a:lnTo>
                  <a:pt x="3258" y="810"/>
                </a:lnTo>
                <a:lnTo>
                  <a:pt x="3256" y="813"/>
                </a:lnTo>
                <a:lnTo>
                  <a:pt x="3255" y="816"/>
                </a:lnTo>
                <a:lnTo>
                  <a:pt x="3254" y="824"/>
                </a:lnTo>
                <a:close/>
                <a:moveTo>
                  <a:pt x="3409" y="930"/>
                </a:moveTo>
                <a:lnTo>
                  <a:pt x="3409" y="753"/>
                </a:lnTo>
                <a:lnTo>
                  <a:pt x="3457" y="753"/>
                </a:lnTo>
                <a:lnTo>
                  <a:pt x="3457" y="784"/>
                </a:lnTo>
                <a:lnTo>
                  <a:pt x="3461" y="776"/>
                </a:lnTo>
                <a:lnTo>
                  <a:pt x="3465" y="769"/>
                </a:lnTo>
                <a:lnTo>
                  <a:pt x="3470" y="764"/>
                </a:lnTo>
                <a:lnTo>
                  <a:pt x="3475" y="759"/>
                </a:lnTo>
                <a:lnTo>
                  <a:pt x="3478" y="757"/>
                </a:lnTo>
                <a:lnTo>
                  <a:pt x="3481" y="755"/>
                </a:lnTo>
                <a:lnTo>
                  <a:pt x="3487" y="753"/>
                </a:lnTo>
                <a:lnTo>
                  <a:pt x="3494" y="751"/>
                </a:lnTo>
                <a:lnTo>
                  <a:pt x="3501" y="751"/>
                </a:lnTo>
                <a:lnTo>
                  <a:pt x="3509" y="751"/>
                </a:lnTo>
                <a:lnTo>
                  <a:pt x="3517" y="752"/>
                </a:lnTo>
                <a:lnTo>
                  <a:pt x="3517" y="796"/>
                </a:lnTo>
                <a:lnTo>
                  <a:pt x="3513" y="795"/>
                </a:lnTo>
                <a:lnTo>
                  <a:pt x="3507" y="794"/>
                </a:lnTo>
                <a:lnTo>
                  <a:pt x="3496" y="793"/>
                </a:lnTo>
                <a:lnTo>
                  <a:pt x="3488" y="794"/>
                </a:lnTo>
                <a:lnTo>
                  <a:pt x="3485" y="795"/>
                </a:lnTo>
                <a:lnTo>
                  <a:pt x="3481" y="796"/>
                </a:lnTo>
                <a:lnTo>
                  <a:pt x="3478" y="797"/>
                </a:lnTo>
                <a:lnTo>
                  <a:pt x="3475" y="799"/>
                </a:lnTo>
                <a:lnTo>
                  <a:pt x="3472" y="801"/>
                </a:lnTo>
                <a:lnTo>
                  <a:pt x="3469" y="803"/>
                </a:lnTo>
                <a:lnTo>
                  <a:pt x="3465" y="809"/>
                </a:lnTo>
                <a:lnTo>
                  <a:pt x="3463" y="812"/>
                </a:lnTo>
                <a:lnTo>
                  <a:pt x="3461" y="815"/>
                </a:lnTo>
                <a:lnTo>
                  <a:pt x="3460" y="818"/>
                </a:lnTo>
                <a:lnTo>
                  <a:pt x="3459" y="822"/>
                </a:lnTo>
                <a:lnTo>
                  <a:pt x="3459" y="826"/>
                </a:lnTo>
                <a:lnTo>
                  <a:pt x="3459" y="830"/>
                </a:lnTo>
                <a:lnTo>
                  <a:pt x="3459" y="930"/>
                </a:lnTo>
                <a:lnTo>
                  <a:pt x="3409" y="930"/>
                </a:lnTo>
                <a:close/>
                <a:moveTo>
                  <a:pt x="3690" y="804"/>
                </a:moveTo>
                <a:lnTo>
                  <a:pt x="3645" y="806"/>
                </a:lnTo>
                <a:lnTo>
                  <a:pt x="3644" y="802"/>
                </a:lnTo>
                <a:lnTo>
                  <a:pt x="3642" y="798"/>
                </a:lnTo>
                <a:lnTo>
                  <a:pt x="3639" y="795"/>
                </a:lnTo>
                <a:lnTo>
                  <a:pt x="3636" y="792"/>
                </a:lnTo>
                <a:lnTo>
                  <a:pt x="3632" y="789"/>
                </a:lnTo>
                <a:lnTo>
                  <a:pt x="3627" y="787"/>
                </a:lnTo>
                <a:lnTo>
                  <a:pt x="3622" y="786"/>
                </a:lnTo>
                <a:lnTo>
                  <a:pt x="3616" y="786"/>
                </a:lnTo>
                <a:lnTo>
                  <a:pt x="3610" y="786"/>
                </a:lnTo>
                <a:lnTo>
                  <a:pt x="3605" y="787"/>
                </a:lnTo>
                <a:lnTo>
                  <a:pt x="3601" y="788"/>
                </a:lnTo>
                <a:lnTo>
                  <a:pt x="3596" y="790"/>
                </a:lnTo>
                <a:lnTo>
                  <a:pt x="3593" y="793"/>
                </a:lnTo>
                <a:lnTo>
                  <a:pt x="3591" y="796"/>
                </a:lnTo>
                <a:lnTo>
                  <a:pt x="3589" y="799"/>
                </a:lnTo>
                <a:lnTo>
                  <a:pt x="3589" y="803"/>
                </a:lnTo>
                <a:lnTo>
                  <a:pt x="3589" y="806"/>
                </a:lnTo>
                <a:lnTo>
                  <a:pt x="3590" y="809"/>
                </a:lnTo>
                <a:lnTo>
                  <a:pt x="3591" y="811"/>
                </a:lnTo>
                <a:lnTo>
                  <a:pt x="3594" y="814"/>
                </a:lnTo>
                <a:lnTo>
                  <a:pt x="3597" y="816"/>
                </a:lnTo>
                <a:lnTo>
                  <a:pt x="3601" y="818"/>
                </a:lnTo>
                <a:lnTo>
                  <a:pt x="3605" y="819"/>
                </a:lnTo>
                <a:lnTo>
                  <a:pt x="3611" y="821"/>
                </a:lnTo>
                <a:lnTo>
                  <a:pt x="3643" y="827"/>
                </a:lnTo>
                <a:lnTo>
                  <a:pt x="3649" y="829"/>
                </a:lnTo>
                <a:lnTo>
                  <a:pt x="3655" y="830"/>
                </a:lnTo>
                <a:lnTo>
                  <a:pt x="3660" y="832"/>
                </a:lnTo>
                <a:lnTo>
                  <a:pt x="3665" y="834"/>
                </a:lnTo>
                <a:lnTo>
                  <a:pt x="3674" y="839"/>
                </a:lnTo>
                <a:lnTo>
                  <a:pt x="3681" y="844"/>
                </a:lnTo>
                <a:lnTo>
                  <a:pt x="3684" y="848"/>
                </a:lnTo>
                <a:lnTo>
                  <a:pt x="3687" y="851"/>
                </a:lnTo>
                <a:lnTo>
                  <a:pt x="3689" y="854"/>
                </a:lnTo>
                <a:lnTo>
                  <a:pt x="3691" y="858"/>
                </a:lnTo>
                <a:lnTo>
                  <a:pt x="3693" y="866"/>
                </a:lnTo>
                <a:lnTo>
                  <a:pt x="3694" y="870"/>
                </a:lnTo>
                <a:lnTo>
                  <a:pt x="3694" y="875"/>
                </a:lnTo>
                <a:lnTo>
                  <a:pt x="3694" y="879"/>
                </a:lnTo>
                <a:lnTo>
                  <a:pt x="3694" y="883"/>
                </a:lnTo>
                <a:lnTo>
                  <a:pt x="3693" y="888"/>
                </a:lnTo>
                <a:lnTo>
                  <a:pt x="3692" y="891"/>
                </a:lnTo>
                <a:lnTo>
                  <a:pt x="3690" y="895"/>
                </a:lnTo>
                <a:lnTo>
                  <a:pt x="3688" y="899"/>
                </a:lnTo>
                <a:lnTo>
                  <a:pt x="3686" y="902"/>
                </a:lnTo>
                <a:lnTo>
                  <a:pt x="3684" y="906"/>
                </a:lnTo>
                <a:lnTo>
                  <a:pt x="3678" y="912"/>
                </a:lnTo>
                <a:lnTo>
                  <a:pt x="3672" y="917"/>
                </a:lnTo>
                <a:lnTo>
                  <a:pt x="3664" y="922"/>
                </a:lnTo>
                <a:lnTo>
                  <a:pt x="3656" y="926"/>
                </a:lnTo>
                <a:lnTo>
                  <a:pt x="3647" y="929"/>
                </a:lnTo>
                <a:lnTo>
                  <a:pt x="3637" y="931"/>
                </a:lnTo>
                <a:lnTo>
                  <a:pt x="3627" y="933"/>
                </a:lnTo>
                <a:lnTo>
                  <a:pt x="3615" y="933"/>
                </a:lnTo>
                <a:lnTo>
                  <a:pt x="3607" y="933"/>
                </a:lnTo>
                <a:lnTo>
                  <a:pt x="3599" y="932"/>
                </a:lnTo>
                <a:lnTo>
                  <a:pt x="3591" y="931"/>
                </a:lnTo>
                <a:lnTo>
                  <a:pt x="3584" y="930"/>
                </a:lnTo>
                <a:lnTo>
                  <a:pt x="3577" y="928"/>
                </a:lnTo>
                <a:lnTo>
                  <a:pt x="3571" y="925"/>
                </a:lnTo>
                <a:lnTo>
                  <a:pt x="3565" y="922"/>
                </a:lnTo>
                <a:lnTo>
                  <a:pt x="3560" y="919"/>
                </a:lnTo>
                <a:lnTo>
                  <a:pt x="3555" y="915"/>
                </a:lnTo>
                <a:lnTo>
                  <a:pt x="3550" y="911"/>
                </a:lnTo>
                <a:lnTo>
                  <a:pt x="3546" y="906"/>
                </a:lnTo>
                <a:lnTo>
                  <a:pt x="3543" y="901"/>
                </a:lnTo>
                <a:lnTo>
                  <a:pt x="3540" y="896"/>
                </a:lnTo>
                <a:lnTo>
                  <a:pt x="3538" y="891"/>
                </a:lnTo>
                <a:lnTo>
                  <a:pt x="3536" y="885"/>
                </a:lnTo>
                <a:lnTo>
                  <a:pt x="3535" y="879"/>
                </a:lnTo>
                <a:lnTo>
                  <a:pt x="3584" y="876"/>
                </a:lnTo>
                <a:lnTo>
                  <a:pt x="3585" y="881"/>
                </a:lnTo>
                <a:lnTo>
                  <a:pt x="3587" y="886"/>
                </a:lnTo>
                <a:lnTo>
                  <a:pt x="3590" y="889"/>
                </a:lnTo>
                <a:lnTo>
                  <a:pt x="3594" y="892"/>
                </a:lnTo>
                <a:lnTo>
                  <a:pt x="3599" y="895"/>
                </a:lnTo>
                <a:lnTo>
                  <a:pt x="3604" y="897"/>
                </a:lnTo>
                <a:lnTo>
                  <a:pt x="3609" y="898"/>
                </a:lnTo>
                <a:lnTo>
                  <a:pt x="3616" y="898"/>
                </a:lnTo>
                <a:lnTo>
                  <a:pt x="3622" y="898"/>
                </a:lnTo>
                <a:lnTo>
                  <a:pt x="3627" y="897"/>
                </a:lnTo>
                <a:lnTo>
                  <a:pt x="3632" y="895"/>
                </a:lnTo>
                <a:lnTo>
                  <a:pt x="3634" y="894"/>
                </a:lnTo>
                <a:lnTo>
                  <a:pt x="3636" y="893"/>
                </a:lnTo>
                <a:lnTo>
                  <a:pt x="3640" y="890"/>
                </a:lnTo>
                <a:lnTo>
                  <a:pt x="3642" y="887"/>
                </a:lnTo>
                <a:lnTo>
                  <a:pt x="3643" y="886"/>
                </a:lnTo>
                <a:lnTo>
                  <a:pt x="3644" y="884"/>
                </a:lnTo>
                <a:lnTo>
                  <a:pt x="3644" y="880"/>
                </a:lnTo>
                <a:lnTo>
                  <a:pt x="3644" y="877"/>
                </a:lnTo>
                <a:lnTo>
                  <a:pt x="3643" y="874"/>
                </a:lnTo>
                <a:lnTo>
                  <a:pt x="3641" y="871"/>
                </a:lnTo>
                <a:lnTo>
                  <a:pt x="3639" y="869"/>
                </a:lnTo>
                <a:lnTo>
                  <a:pt x="3635" y="867"/>
                </a:lnTo>
                <a:lnTo>
                  <a:pt x="3631" y="865"/>
                </a:lnTo>
                <a:lnTo>
                  <a:pt x="3627" y="864"/>
                </a:lnTo>
                <a:lnTo>
                  <a:pt x="3622" y="862"/>
                </a:lnTo>
                <a:lnTo>
                  <a:pt x="3591" y="856"/>
                </a:lnTo>
                <a:lnTo>
                  <a:pt x="3585" y="855"/>
                </a:lnTo>
                <a:lnTo>
                  <a:pt x="3579" y="853"/>
                </a:lnTo>
                <a:lnTo>
                  <a:pt x="3569" y="849"/>
                </a:lnTo>
                <a:lnTo>
                  <a:pt x="3564" y="847"/>
                </a:lnTo>
                <a:lnTo>
                  <a:pt x="3560" y="844"/>
                </a:lnTo>
                <a:lnTo>
                  <a:pt x="3556" y="842"/>
                </a:lnTo>
                <a:lnTo>
                  <a:pt x="3553" y="839"/>
                </a:lnTo>
                <a:lnTo>
                  <a:pt x="3550" y="835"/>
                </a:lnTo>
                <a:lnTo>
                  <a:pt x="3547" y="832"/>
                </a:lnTo>
                <a:lnTo>
                  <a:pt x="3545" y="828"/>
                </a:lnTo>
                <a:lnTo>
                  <a:pt x="3543" y="824"/>
                </a:lnTo>
                <a:lnTo>
                  <a:pt x="3542" y="820"/>
                </a:lnTo>
                <a:lnTo>
                  <a:pt x="3541" y="815"/>
                </a:lnTo>
                <a:lnTo>
                  <a:pt x="3540" y="811"/>
                </a:lnTo>
                <a:lnTo>
                  <a:pt x="3540" y="806"/>
                </a:lnTo>
                <a:lnTo>
                  <a:pt x="3540" y="800"/>
                </a:lnTo>
                <a:lnTo>
                  <a:pt x="3541" y="794"/>
                </a:lnTo>
                <a:lnTo>
                  <a:pt x="3543" y="788"/>
                </a:lnTo>
                <a:lnTo>
                  <a:pt x="3545" y="783"/>
                </a:lnTo>
                <a:lnTo>
                  <a:pt x="3548" y="778"/>
                </a:lnTo>
                <a:lnTo>
                  <a:pt x="3551" y="774"/>
                </a:lnTo>
                <a:lnTo>
                  <a:pt x="3556" y="769"/>
                </a:lnTo>
                <a:lnTo>
                  <a:pt x="3560" y="766"/>
                </a:lnTo>
                <a:lnTo>
                  <a:pt x="3566" y="762"/>
                </a:lnTo>
                <a:lnTo>
                  <a:pt x="3572" y="759"/>
                </a:lnTo>
                <a:lnTo>
                  <a:pt x="3578" y="757"/>
                </a:lnTo>
                <a:lnTo>
                  <a:pt x="3584" y="754"/>
                </a:lnTo>
                <a:lnTo>
                  <a:pt x="3588" y="754"/>
                </a:lnTo>
                <a:lnTo>
                  <a:pt x="3591" y="753"/>
                </a:lnTo>
                <a:lnTo>
                  <a:pt x="3599" y="752"/>
                </a:lnTo>
                <a:lnTo>
                  <a:pt x="3607" y="751"/>
                </a:lnTo>
                <a:lnTo>
                  <a:pt x="3615" y="751"/>
                </a:lnTo>
                <a:lnTo>
                  <a:pt x="3623" y="751"/>
                </a:lnTo>
                <a:lnTo>
                  <a:pt x="3631" y="752"/>
                </a:lnTo>
                <a:lnTo>
                  <a:pt x="3638" y="753"/>
                </a:lnTo>
                <a:lnTo>
                  <a:pt x="3645" y="754"/>
                </a:lnTo>
                <a:lnTo>
                  <a:pt x="3651" y="756"/>
                </a:lnTo>
                <a:lnTo>
                  <a:pt x="3657" y="759"/>
                </a:lnTo>
                <a:lnTo>
                  <a:pt x="3663" y="762"/>
                </a:lnTo>
                <a:lnTo>
                  <a:pt x="3668" y="765"/>
                </a:lnTo>
                <a:lnTo>
                  <a:pt x="3672" y="769"/>
                </a:lnTo>
                <a:lnTo>
                  <a:pt x="3676" y="773"/>
                </a:lnTo>
                <a:lnTo>
                  <a:pt x="3680" y="777"/>
                </a:lnTo>
                <a:lnTo>
                  <a:pt x="3683" y="782"/>
                </a:lnTo>
                <a:lnTo>
                  <a:pt x="3685" y="787"/>
                </a:lnTo>
                <a:lnTo>
                  <a:pt x="3688" y="792"/>
                </a:lnTo>
                <a:lnTo>
                  <a:pt x="3689" y="798"/>
                </a:lnTo>
                <a:lnTo>
                  <a:pt x="3690" y="804"/>
                </a:lnTo>
                <a:close/>
                <a:moveTo>
                  <a:pt x="3751" y="730"/>
                </a:moveTo>
                <a:lnTo>
                  <a:pt x="3746" y="730"/>
                </a:lnTo>
                <a:lnTo>
                  <a:pt x="3741" y="729"/>
                </a:lnTo>
                <a:lnTo>
                  <a:pt x="3736" y="726"/>
                </a:lnTo>
                <a:lnTo>
                  <a:pt x="3732" y="723"/>
                </a:lnTo>
                <a:lnTo>
                  <a:pt x="3729" y="719"/>
                </a:lnTo>
                <a:lnTo>
                  <a:pt x="3726" y="715"/>
                </a:lnTo>
                <a:lnTo>
                  <a:pt x="3725" y="710"/>
                </a:lnTo>
                <a:lnTo>
                  <a:pt x="3724" y="705"/>
                </a:lnTo>
                <a:lnTo>
                  <a:pt x="3725" y="701"/>
                </a:lnTo>
                <a:lnTo>
                  <a:pt x="3726" y="696"/>
                </a:lnTo>
                <a:lnTo>
                  <a:pt x="3729" y="692"/>
                </a:lnTo>
                <a:lnTo>
                  <a:pt x="3732" y="688"/>
                </a:lnTo>
                <a:lnTo>
                  <a:pt x="3736" y="685"/>
                </a:lnTo>
                <a:lnTo>
                  <a:pt x="3741" y="683"/>
                </a:lnTo>
                <a:lnTo>
                  <a:pt x="3746" y="681"/>
                </a:lnTo>
                <a:lnTo>
                  <a:pt x="3751" y="681"/>
                </a:lnTo>
                <a:lnTo>
                  <a:pt x="3756" y="681"/>
                </a:lnTo>
                <a:lnTo>
                  <a:pt x="3761" y="683"/>
                </a:lnTo>
                <a:lnTo>
                  <a:pt x="3765" y="685"/>
                </a:lnTo>
                <a:lnTo>
                  <a:pt x="3770" y="688"/>
                </a:lnTo>
                <a:lnTo>
                  <a:pt x="3773" y="692"/>
                </a:lnTo>
                <a:lnTo>
                  <a:pt x="3775" y="696"/>
                </a:lnTo>
                <a:lnTo>
                  <a:pt x="3777" y="701"/>
                </a:lnTo>
                <a:lnTo>
                  <a:pt x="3777" y="705"/>
                </a:lnTo>
                <a:lnTo>
                  <a:pt x="3777" y="710"/>
                </a:lnTo>
                <a:lnTo>
                  <a:pt x="3775" y="715"/>
                </a:lnTo>
                <a:lnTo>
                  <a:pt x="3773" y="719"/>
                </a:lnTo>
                <a:lnTo>
                  <a:pt x="3770" y="723"/>
                </a:lnTo>
                <a:lnTo>
                  <a:pt x="3765" y="726"/>
                </a:lnTo>
                <a:lnTo>
                  <a:pt x="3761" y="729"/>
                </a:lnTo>
                <a:lnTo>
                  <a:pt x="3756" y="730"/>
                </a:lnTo>
                <a:lnTo>
                  <a:pt x="3751" y="730"/>
                </a:lnTo>
                <a:close/>
                <a:moveTo>
                  <a:pt x="3726" y="753"/>
                </a:moveTo>
                <a:lnTo>
                  <a:pt x="3775" y="753"/>
                </a:lnTo>
                <a:lnTo>
                  <a:pt x="3775" y="930"/>
                </a:lnTo>
                <a:lnTo>
                  <a:pt x="3726" y="930"/>
                </a:lnTo>
                <a:lnTo>
                  <a:pt x="3726" y="753"/>
                </a:lnTo>
                <a:close/>
                <a:moveTo>
                  <a:pt x="3908" y="753"/>
                </a:moveTo>
                <a:lnTo>
                  <a:pt x="3908" y="790"/>
                </a:lnTo>
                <a:lnTo>
                  <a:pt x="3874" y="790"/>
                </a:lnTo>
                <a:lnTo>
                  <a:pt x="3874" y="876"/>
                </a:lnTo>
                <a:lnTo>
                  <a:pt x="3874" y="880"/>
                </a:lnTo>
                <a:lnTo>
                  <a:pt x="3875" y="884"/>
                </a:lnTo>
                <a:lnTo>
                  <a:pt x="3876" y="886"/>
                </a:lnTo>
                <a:lnTo>
                  <a:pt x="3877" y="887"/>
                </a:lnTo>
                <a:lnTo>
                  <a:pt x="3879" y="889"/>
                </a:lnTo>
                <a:lnTo>
                  <a:pt x="3881" y="891"/>
                </a:lnTo>
                <a:lnTo>
                  <a:pt x="3884" y="892"/>
                </a:lnTo>
                <a:lnTo>
                  <a:pt x="3887" y="893"/>
                </a:lnTo>
                <a:lnTo>
                  <a:pt x="3891" y="893"/>
                </a:lnTo>
                <a:lnTo>
                  <a:pt x="3899" y="892"/>
                </a:lnTo>
                <a:lnTo>
                  <a:pt x="3904" y="891"/>
                </a:lnTo>
                <a:lnTo>
                  <a:pt x="3912" y="928"/>
                </a:lnTo>
                <a:lnTo>
                  <a:pt x="3901" y="930"/>
                </a:lnTo>
                <a:lnTo>
                  <a:pt x="3893" y="932"/>
                </a:lnTo>
                <a:lnTo>
                  <a:pt x="3884" y="932"/>
                </a:lnTo>
                <a:lnTo>
                  <a:pt x="3878" y="932"/>
                </a:lnTo>
                <a:lnTo>
                  <a:pt x="3871" y="932"/>
                </a:lnTo>
                <a:lnTo>
                  <a:pt x="3866" y="931"/>
                </a:lnTo>
                <a:lnTo>
                  <a:pt x="3860" y="930"/>
                </a:lnTo>
                <a:lnTo>
                  <a:pt x="3855" y="928"/>
                </a:lnTo>
                <a:lnTo>
                  <a:pt x="3850" y="926"/>
                </a:lnTo>
                <a:lnTo>
                  <a:pt x="3845" y="924"/>
                </a:lnTo>
                <a:lnTo>
                  <a:pt x="3841" y="921"/>
                </a:lnTo>
                <a:lnTo>
                  <a:pt x="3837" y="917"/>
                </a:lnTo>
                <a:lnTo>
                  <a:pt x="3834" y="914"/>
                </a:lnTo>
                <a:lnTo>
                  <a:pt x="3831" y="909"/>
                </a:lnTo>
                <a:lnTo>
                  <a:pt x="3829" y="905"/>
                </a:lnTo>
                <a:lnTo>
                  <a:pt x="3827" y="900"/>
                </a:lnTo>
                <a:lnTo>
                  <a:pt x="3826" y="894"/>
                </a:lnTo>
                <a:lnTo>
                  <a:pt x="3825" y="888"/>
                </a:lnTo>
                <a:lnTo>
                  <a:pt x="3825" y="882"/>
                </a:lnTo>
                <a:lnTo>
                  <a:pt x="3825" y="790"/>
                </a:lnTo>
                <a:lnTo>
                  <a:pt x="3801" y="790"/>
                </a:lnTo>
                <a:lnTo>
                  <a:pt x="3801" y="753"/>
                </a:lnTo>
                <a:lnTo>
                  <a:pt x="3825" y="753"/>
                </a:lnTo>
                <a:lnTo>
                  <a:pt x="3825" y="711"/>
                </a:lnTo>
                <a:lnTo>
                  <a:pt x="3874" y="711"/>
                </a:lnTo>
                <a:lnTo>
                  <a:pt x="3874" y="753"/>
                </a:lnTo>
                <a:lnTo>
                  <a:pt x="3908" y="753"/>
                </a:lnTo>
                <a:close/>
                <a:moveTo>
                  <a:pt x="3974" y="996"/>
                </a:moveTo>
                <a:lnTo>
                  <a:pt x="3965" y="996"/>
                </a:lnTo>
                <a:lnTo>
                  <a:pt x="3956" y="995"/>
                </a:lnTo>
                <a:lnTo>
                  <a:pt x="3949" y="993"/>
                </a:lnTo>
                <a:lnTo>
                  <a:pt x="3943" y="991"/>
                </a:lnTo>
                <a:lnTo>
                  <a:pt x="3954" y="954"/>
                </a:lnTo>
                <a:lnTo>
                  <a:pt x="3960" y="956"/>
                </a:lnTo>
                <a:lnTo>
                  <a:pt x="3966" y="957"/>
                </a:lnTo>
                <a:lnTo>
                  <a:pt x="3971" y="957"/>
                </a:lnTo>
                <a:lnTo>
                  <a:pt x="3976" y="957"/>
                </a:lnTo>
                <a:lnTo>
                  <a:pt x="3978" y="956"/>
                </a:lnTo>
                <a:lnTo>
                  <a:pt x="3980" y="955"/>
                </a:lnTo>
                <a:lnTo>
                  <a:pt x="3984" y="952"/>
                </a:lnTo>
                <a:lnTo>
                  <a:pt x="3987" y="948"/>
                </a:lnTo>
                <a:lnTo>
                  <a:pt x="3990" y="942"/>
                </a:lnTo>
                <a:lnTo>
                  <a:pt x="3993" y="935"/>
                </a:lnTo>
                <a:lnTo>
                  <a:pt x="3930" y="753"/>
                </a:lnTo>
                <a:lnTo>
                  <a:pt x="3981" y="753"/>
                </a:lnTo>
                <a:lnTo>
                  <a:pt x="4018" y="883"/>
                </a:lnTo>
                <a:lnTo>
                  <a:pt x="4056" y="753"/>
                </a:lnTo>
                <a:lnTo>
                  <a:pt x="4108" y="753"/>
                </a:lnTo>
                <a:lnTo>
                  <a:pt x="4040" y="949"/>
                </a:lnTo>
                <a:lnTo>
                  <a:pt x="4035" y="959"/>
                </a:lnTo>
                <a:lnTo>
                  <a:pt x="4033" y="964"/>
                </a:lnTo>
                <a:lnTo>
                  <a:pt x="4030" y="968"/>
                </a:lnTo>
                <a:lnTo>
                  <a:pt x="4024" y="976"/>
                </a:lnTo>
                <a:lnTo>
                  <a:pt x="4017" y="983"/>
                </a:lnTo>
                <a:lnTo>
                  <a:pt x="4013" y="986"/>
                </a:lnTo>
                <a:lnTo>
                  <a:pt x="4008" y="989"/>
                </a:lnTo>
                <a:lnTo>
                  <a:pt x="4003" y="991"/>
                </a:lnTo>
                <a:lnTo>
                  <a:pt x="3998" y="993"/>
                </a:lnTo>
                <a:lnTo>
                  <a:pt x="3993" y="994"/>
                </a:lnTo>
                <a:lnTo>
                  <a:pt x="3987" y="995"/>
                </a:lnTo>
                <a:lnTo>
                  <a:pt x="3980" y="996"/>
                </a:lnTo>
                <a:lnTo>
                  <a:pt x="3974" y="996"/>
                </a:lnTo>
                <a:close/>
                <a:moveTo>
                  <a:pt x="1623" y="590"/>
                </a:moveTo>
                <a:lnTo>
                  <a:pt x="1569" y="590"/>
                </a:lnTo>
                <a:lnTo>
                  <a:pt x="1651" y="354"/>
                </a:lnTo>
                <a:lnTo>
                  <a:pt x="1715" y="354"/>
                </a:lnTo>
                <a:lnTo>
                  <a:pt x="1797" y="590"/>
                </a:lnTo>
                <a:lnTo>
                  <a:pt x="1743" y="590"/>
                </a:lnTo>
                <a:lnTo>
                  <a:pt x="1726" y="536"/>
                </a:lnTo>
                <a:lnTo>
                  <a:pt x="1641" y="536"/>
                </a:lnTo>
                <a:lnTo>
                  <a:pt x="1623" y="590"/>
                </a:lnTo>
                <a:close/>
                <a:moveTo>
                  <a:pt x="1653" y="497"/>
                </a:moveTo>
                <a:lnTo>
                  <a:pt x="1713" y="497"/>
                </a:lnTo>
                <a:lnTo>
                  <a:pt x="1684" y="408"/>
                </a:lnTo>
                <a:lnTo>
                  <a:pt x="1653" y="497"/>
                </a:lnTo>
                <a:close/>
                <a:moveTo>
                  <a:pt x="1874" y="593"/>
                </a:moveTo>
                <a:lnTo>
                  <a:pt x="1867" y="593"/>
                </a:lnTo>
                <a:lnTo>
                  <a:pt x="1861" y="592"/>
                </a:lnTo>
                <a:lnTo>
                  <a:pt x="1856" y="591"/>
                </a:lnTo>
                <a:lnTo>
                  <a:pt x="1850" y="590"/>
                </a:lnTo>
                <a:lnTo>
                  <a:pt x="1845" y="588"/>
                </a:lnTo>
                <a:lnTo>
                  <a:pt x="1840" y="586"/>
                </a:lnTo>
                <a:lnTo>
                  <a:pt x="1836" y="583"/>
                </a:lnTo>
                <a:lnTo>
                  <a:pt x="1832" y="580"/>
                </a:lnTo>
                <a:lnTo>
                  <a:pt x="1828" y="576"/>
                </a:lnTo>
                <a:lnTo>
                  <a:pt x="1824" y="572"/>
                </a:lnTo>
                <a:lnTo>
                  <a:pt x="1821" y="568"/>
                </a:lnTo>
                <a:lnTo>
                  <a:pt x="1820" y="566"/>
                </a:lnTo>
                <a:lnTo>
                  <a:pt x="1819" y="563"/>
                </a:lnTo>
                <a:lnTo>
                  <a:pt x="1817" y="558"/>
                </a:lnTo>
                <a:lnTo>
                  <a:pt x="1816" y="553"/>
                </a:lnTo>
                <a:lnTo>
                  <a:pt x="1815" y="547"/>
                </a:lnTo>
                <a:lnTo>
                  <a:pt x="1815" y="540"/>
                </a:lnTo>
                <a:lnTo>
                  <a:pt x="1815" y="531"/>
                </a:lnTo>
                <a:lnTo>
                  <a:pt x="1817" y="523"/>
                </a:lnTo>
                <a:lnTo>
                  <a:pt x="1818" y="519"/>
                </a:lnTo>
                <a:lnTo>
                  <a:pt x="1820" y="515"/>
                </a:lnTo>
                <a:lnTo>
                  <a:pt x="1824" y="509"/>
                </a:lnTo>
                <a:lnTo>
                  <a:pt x="1827" y="507"/>
                </a:lnTo>
                <a:lnTo>
                  <a:pt x="1829" y="504"/>
                </a:lnTo>
                <a:lnTo>
                  <a:pt x="1832" y="502"/>
                </a:lnTo>
                <a:lnTo>
                  <a:pt x="1835" y="499"/>
                </a:lnTo>
                <a:lnTo>
                  <a:pt x="1838" y="497"/>
                </a:lnTo>
                <a:lnTo>
                  <a:pt x="1841" y="496"/>
                </a:lnTo>
                <a:lnTo>
                  <a:pt x="1845" y="494"/>
                </a:lnTo>
                <a:lnTo>
                  <a:pt x="1849" y="493"/>
                </a:lnTo>
                <a:lnTo>
                  <a:pt x="1856" y="490"/>
                </a:lnTo>
                <a:lnTo>
                  <a:pt x="1864" y="488"/>
                </a:lnTo>
                <a:lnTo>
                  <a:pt x="1873" y="487"/>
                </a:lnTo>
                <a:lnTo>
                  <a:pt x="1881" y="486"/>
                </a:lnTo>
                <a:lnTo>
                  <a:pt x="1901" y="484"/>
                </a:lnTo>
                <a:lnTo>
                  <a:pt x="1908" y="482"/>
                </a:lnTo>
                <a:lnTo>
                  <a:pt x="1914" y="481"/>
                </a:lnTo>
                <a:lnTo>
                  <a:pt x="1918" y="479"/>
                </a:lnTo>
                <a:lnTo>
                  <a:pt x="1920" y="478"/>
                </a:lnTo>
                <a:lnTo>
                  <a:pt x="1922" y="477"/>
                </a:lnTo>
                <a:lnTo>
                  <a:pt x="1923" y="476"/>
                </a:lnTo>
                <a:lnTo>
                  <a:pt x="1923" y="474"/>
                </a:lnTo>
                <a:lnTo>
                  <a:pt x="1924" y="472"/>
                </a:lnTo>
                <a:lnTo>
                  <a:pt x="1924" y="470"/>
                </a:lnTo>
                <a:lnTo>
                  <a:pt x="1924" y="464"/>
                </a:lnTo>
                <a:lnTo>
                  <a:pt x="1922" y="460"/>
                </a:lnTo>
                <a:lnTo>
                  <a:pt x="1921" y="458"/>
                </a:lnTo>
                <a:lnTo>
                  <a:pt x="1920" y="456"/>
                </a:lnTo>
                <a:lnTo>
                  <a:pt x="1919" y="454"/>
                </a:lnTo>
                <a:lnTo>
                  <a:pt x="1917" y="452"/>
                </a:lnTo>
                <a:lnTo>
                  <a:pt x="1913" y="450"/>
                </a:lnTo>
                <a:lnTo>
                  <a:pt x="1909" y="448"/>
                </a:lnTo>
                <a:lnTo>
                  <a:pt x="1904" y="447"/>
                </a:lnTo>
                <a:lnTo>
                  <a:pt x="1898" y="446"/>
                </a:lnTo>
                <a:lnTo>
                  <a:pt x="1892" y="447"/>
                </a:lnTo>
                <a:lnTo>
                  <a:pt x="1886" y="448"/>
                </a:lnTo>
                <a:lnTo>
                  <a:pt x="1881" y="450"/>
                </a:lnTo>
                <a:lnTo>
                  <a:pt x="1877" y="452"/>
                </a:lnTo>
                <a:lnTo>
                  <a:pt x="1873" y="455"/>
                </a:lnTo>
                <a:lnTo>
                  <a:pt x="1870" y="459"/>
                </a:lnTo>
                <a:lnTo>
                  <a:pt x="1868" y="463"/>
                </a:lnTo>
                <a:lnTo>
                  <a:pt x="1867" y="465"/>
                </a:lnTo>
                <a:lnTo>
                  <a:pt x="1866" y="467"/>
                </a:lnTo>
                <a:lnTo>
                  <a:pt x="1821" y="463"/>
                </a:lnTo>
                <a:lnTo>
                  <a:pt x="1823" y="457"/>
                </a:lnTo>
                <a:lnTo>
                  <a:pt x="1825" y="452"/>
                </a:lnTo>
                <a:lnTo>
                  <a:pt x="1827" y="446"/>
                </a:lnTo>
                <a:lnTo>
                  <a:pt x="1830" y="441"/>
                </a:lnTo>
                <a:lnTo>
                  <a:pt x="1833" y="437"/>
                </a:lnTo>
                <a:lnTo>
                  <a:pt x="1837" y="432"/>
                </a:lnTo>
                <a:lnTo>
                  <a:pt x="1841" y="428"/>
                </a:lnTo>
                <a:lnTo>
                  <a:pt x="1846" y="425"/>
                </a:lnTo>
                <a:lnTo>
                  <a:pt x="1851" y="421"/>
                </a:lnTo>
                <a:lnTo>
                  <a:pt x="1857" y="419"/>
                </a:lnTo>
                <a:lnTo>
                  <a:pt x="1863" y="416"/>
                </a:lnTo>
                <a:lnTo>
                  <a:pt x="1869" y="414"/>
                </a:lnTo>
                <a:lnTo>
                  <a:pt x="1876" y="413"/>
                </a:lnTo>
                <a:lnTo>
                  <a:pt x="1883" y="412"/>
                </a:lnTo>
                <a:lnTo>
                  <a:pt x="1890" y="411"/>
                </a:lnTo>
                <a:lnTo>
                  <a:pt x="1898" y="411"/>
                </a:lnTo>
                <a:lnTo>
                  <a:pt x="1908" y="411"/>
                </a:lnTo>
                <a:lnTo>
                  <a:pt x="1917" y="412"/>
                </a:lnTo>
                <a:lnTo>
                  <a:pt x="1926" y="414"/>
                </a:lnTo>
                <a:lnTo>
                  <a:pt x="1935" y="417"/>
                </a:lnTo>
                <a:lnTo>
                  <a:pt x="1943" y="420"/>
                </a:lnTo>
                <a:lnTo>
                  <a:pt x="1947" y="422"/>
                </a:lnTo>
                <a:lnTo>
                  <a:pt x="1950" y="425"/>
                </a:lnTo>
                <a:lnTo>
                  <a:pt x="1957" y="430"/>
                </a:lnTo>
                <a:lnTo>
                  <a:pt x="1963" y="436"/>
                </a:lnTo>
                <a:lnTo>
                  <a:pt x="1965" y="440"/>
                </a:lnTo>
                <a:lnTo>
                  <a:pt x="1967" y="443"/>
                </a:lnTo>
                <a:lnTo>
                  <a:pt x="1969" y="447"/>
                </a:lnTo>
                <a:lnTo>
                  <a:pt x="1970" y="451"/>
                </a:lnTo>
                <a:lnTo>
                  <a:pt x="1972" y="456"/>
                </a:lnTo>
                <a:lnTo>
                  <a:pt x="1972" y="460"/>
                </a:lnTo>
                <a:lnTo>
                  <a:pt x="1973" y="465"/>
                </a:lnTo>
                <a:lnTo>
                  <a:pt x="1973" y="470"/>
                </a:lnTo>
                <a:lnTo>
                  <a:pt x="1973" y="590"/>
                </a:lnTo>
                <a:lnTo>
                  <a:pt x="1927" y="590"/>
                </a:lnTo>
                <a:lnTo>
                  <a:pt x="1927" y="565"/>
                </a:lnTo>
                <a:lnTo>
                  <a:pt x="1922" y="571"/>
                </a:lnTo>
                <a:lnTo>
                  <a:pt x="1917" y="576"/>
                </a:lnTo>
                <a:lnTo>
                  <a:pt x="1912" y="581"/>
                </a:lnTo>
                <a:lnTo>
                  <a:pt x="1906" y="585"/>
                </a:lnTo>
                <a:lnTo>
                  <a:pt x="1899" y="589"/>
                </a:lnTo>
                <a:lnTo>
                  <a:pt x="1891" y="591"/>
                </a:lnTo>
                <a:lnTo>
                  <a:pt x="1887" y="592"/>
                </a:lnTo>
                <a:lnTo>
                  <a:pt x="1883" y="592"/>
                </a:lnTo>
                <a:lnTo>
                  <a:pt x="1874" y="593"/>
                </a:lnTo>
                <a:close/>
                <a:moveTo>
                  <a:pt x="1888" y="559"/>
                </a:moveTo>
                <a:lnTo>
                  <a:pt x="1895" y="559"/>
                </a:lnTo>
                <a:lnTo>
                  <a:pt x="1902" y="557"/>
                </a:lnTo>
                <a:lnTo>
                  <a:pt x="1905" y="556"/>
                </a:lnTo>
                <a:lnTo>
                  <a:pt x="1908" y="554"/>
                </a:lnTo>
                <a:lnTo>
                  <a:pt x="1914" y="550"/>
                </a:lnTo>
                <a:lnTo>
                  <a:pt x="1916" y="547"/>
                </a:lnTo>
                <a:lnTo>
                  <a:pt x="1919" y="545"/>
                </a:lnTo>
                <a:lnTo>
                  <a:pt x="1922" y="539"/>
                </a:lnTo>
                <a:lnTo>
                  <a:pt x="1924" y="533"/>
                </a:lnTo>
                <a:lnTo>
                  <a:pt x="1924" y="530"/>
                </a:lnTo>
                <a:lnTo>
                  <a:pt x="1924" y="527"/>
                </a:lnTo>
                <a:lnTo>
                  <a:pt x="1924" y="508"/>
                </a:lnTo>
                <a:lnTo>
                  <a:pt x="1921" y="510"/>
                </a:lnTo>
                <a:lnTo>
                  <a:pt x="1915" y="511"/>
                </a:lnTo>
                <a:lnTo>
                  <a:pt x="1903" y="514"/>
                </a:lnTo>
                <a:lnTo>
                  <a:pt x="1890" y="516"/>
                </a:lnTo>
                <a:lnTo>
                  <a:pt x="1884" y="517"/>
                </a:lnTo>
                <a:lnTo>
                  <a:pt x="1879" y="518"/>
                </a:lnTo>
                <a:lnTo>
                  <a:pt x="1874" y="520"/>
                </a:lnTo>
                <a:lnTo>
                  <a:pt x="1870" y="523"/>
                </a:lnTo>
                <a:lnTo>
                  <a:pt x="1866" y="526"/>
                </a:lnTo>
                <a:lnTo>
                  <a:pt x="1864" y="530"/>
                </a:lnTo>
                <a:lnTo>
                  <a:pt x="1863" y="532"/>
                </a:lnTo>
                <a:lnTo>
                  <a:pt x="1862" y="534"/>
                </a:lnTo>
                <a:lnTo>
                  <a:pt x="1862" y="539"/>
                </a:lnTo>
                <a:lnTo>
                  <a:pt x="1862" y="543"/>
                </a:lnTo>
                <a:lnTo>
                  <a:pt x="1863" y="548"/>
                </a:lnTo>
                <a:lnTo>
                  <a:pt x="1865" y="549"/>
                </a:lnTo>
                <a:lnTo>
                  <a:pt x="1866" y="551"/>
                </a:lnTo>
                <a:lnTo>
                  <a:pt x="1869" y="554"/>
                </a:lnTo>
                <a:lnTo>
                  <a:pt x="1873" y="556"/>
                </a:lnTo>
                <a:lnTo>
                  <a:pt x="1875" y="557"/>
                </a:lnTo>
                <a:lnTo>
                  <a:pt x="1877" y="558"/>
                </a:lnTo>
                <a:lnTo>
                  <a:pt x="1882" y="559"/>
                </a:lnTo>
                <a:lnTo>
                  <a:pt x="1888" y="559"/>
                </a:lnTo>
                <a:close/>
                <a:moveTo>
                  <a:pt x="2063" y="590"/>
                </a:moveTo>
                <a:lnTo>
                  <a:pt x="2013" y="590"/>
                </a:lnTo>
                <a:lnTo>
                  <a:pt x="2013" y="354"/>
                </a:lnTo>
                <a:lnTo>
                  <a:pt x="2063" y="354"/>
                </a:lnTo>
                <a:lnTo>
                  <a:pt x="2063" y="590"/>
                </a:lnTo>
                <a:close/>
                <a:moveTo>
                  <a:pt x="2197" y="413"/>
                </a:moveTo>
                <a:lnTo>
                  <a:pt x="2197" y="450"/>
                </a:lnTo>
                <a:lnTo>
                  <a:pt x="2164" y="450"/>
                </a:lnTo>
                <a:lnTo>
                  <a:pt x="2164" y="535"/>
                </a:lnTo>
                <a:lnTo>
                  <a:pt x="2164" y="540"/>
                </a:lnTo>
                <a:lnTo>
                  <a:pt x="2165" y="544"/>
                </a:lnTo>
                <a:lnTo>
                  <a:pt x="2166" y="545"/>
                </a:lnTo>
                <a:lnTo>
                  <a:pt x="2167" y="547"/>
                </a:lnTo>
                <a:lnTo>
                  <a:pt x="2169" y="549"/>
                </a:lnTo>
                <a:lnTo>
                  <a:pt x="2171" y="551"/>
                </a:lnTo>
                <a:lnTo>
                  <a:pt x="2174" y="552"/>
                </a:lnTo>
                <a:lnTo>
                  <a:pt x="2177" y="552"/>
                </a:lnTo>
                <a:lnTo>
                  <a:pt x="2181" y="553"/>
                </a:lnTo>
                <a:lnTo>
                  <a:pt x="2188" y="552"/>
                </a:lnTo>
                <a:lnTo>
                  <a:pt x="2193" y="551"/>
                </a:lnTo>
                <a:lnTo>
                  <a:pt x="2201" y="587"/>
                </a:lnTo>
                <a:lnTo>
                  <a:pt x="2190" y="590"/>
                </a:lnTo>
                <a:lnTo>
                  <a:pt x="2183" y="591"/>
                </a:lnTo>
                <a:lnTo>
                  <a:pt x="2174" y="592"/>
                </a:lnTo>
                <a:lnTo>
                  <a:pt x="2168" y="592"/>
                </a:lnTo>
                <a:lnTo>
                  <a:pt x="2161" y="592"/>
                </a:lnTo>
                <a:lnTo>
                  <a:pt x="2156" y="591"/>
                </a:lnTo>
                <a:lnTo>
                  <a:pt x="2150" y="590"/>
                </a:lnTo>
                <a:lnTo>
                  <a:pt x="2145" y="588"/>
                </a:lnTo>
                <a:lnTo>
                  <a:pt x="2140" y="586"/>
                </a:lnTo>
                <a:lnTo>
                  <a:pt x="2135" y="583"/>
                </a:lnTo>
                <a:lnTo>
                  <a:pt x="2131" y="581"/>
                </a:lnTo>
                <a:lnTo>
                  <a:pt x="2127" y="577"/>
                </a:lnTo>
                <a:lnTo>
                  <a:pt x="2124" y="573"/>
                </a:lnTo>
                <a:lnTo>
                  <a:pt x="2121" y="569"/>
                </a:lnTo>
                <a:lnTo>
                  <a:pt x="2119" y="564"/>
                </a:lnTo>
                <a:lnTo>
                  <a:pt x="2117" y="559"/>
                </a:lnTo>
                <a:lnTo>
                  <a:pt x="2116" y="554"/>
                </a:lnTo>
                <a:lnTo>
                  <a:pt x="2115" y="548"/>
                </a:lnTo>
                <a:lnTo>
                  <a:pt x="2115" y="542"/>
                </a:lnTo>
                <a:lnTo>
                  <a:pt x="2115" y="450"/>
                </a:lnTo>
                <a:lnTo>
                  <a:pt x="2091" y="450"/>
                </a:lnTo>
                <a:lnTo>
                  <a:pt x="2091" y="413"/>
                </a:lnTo>
                <a:lnTo>
                  <a:pt x="2115" y="413"/>
                </a:lnTo>
                <a:lnTo>
                  <a:pt x="2115" y="371"/>
                </a:lnTo>
                <a:lnTo>
                  <a:pt x="2164" y="371"/>
                </a:lnTo>
                <a:lnTo>
                  <a:pt x="2164" y="413"/>
                </a:lnTo>
                <a:lnTo>
                  <a:pt x="2197" y="413"/>
                </a:lnTo>
                <a:close/>
                <a:moveTo>
                  <a:pt x="2304" y="593"/>
                </a:moveTo>
                <a:lnTo>
                  <a:pt x="2291" y="592"/>
                </a:lnTo>
                <a:lnTo>
                  <a:pt x="2285" y="591"/>
                </a:lnTo>
                <a:lnTo>
                  <a:pt x="2279" y="590"/>
                </a:lnTo>
                <a:lnTo>
                  <a:pt x="2268" y="587"/>
                </a:lnTo>
                <a:lnTo>
                  <a:pt x="2263" y="584"/>
                </a:lnTo>
                <a:lnTo>
                  <a:pt x="2258" y="582"/>
                </a:lnTo>
                <a:lnTo>
                  <a:pt x="2249" y="575"/>
                </a:lnTo>
                <a:lnTo>
                  <a:pt x="2245" y="572"/>
                </a:lnTo>
                <a:lnTo>
                  <a:pt x="2241" y="568"/>
                </a:lnTo>
                <a:lnTo>
                  <a:pt x="2234" y="559"/>
                </a:lnTo>
                <a:lnTo>
                  <a:pt x="2231" y="555"/>
                </a:lnTo>
                <a:lnTo>
                  <a:pt x="2228" y="550"/>
                </a:lnTo>
                <a:lnTo>
                  <a:pt x="2223" y="539"/>
                </a:lnTo>
                <a:lnTo>
                  <a:pt x="2221" y="533"/>
                </a:lnTo>
                <a:lnTo>
                  <a:pt x="2220" y="527"/>
                </a:lnTo>
                <a:lnTo>
                  <a:pt x="2219" y="521"/>
                </a:lnTo>
                <a:lnTo>
                  <a:pt x="2218" y="515"/>
                </a:lnTo>
                <a:lnTo>
                  <a:pt x="2218" y="509"/>
                </a:lnTo>
                <a:lnTo>
                  <a:pt x="2217" y="502"/>
                </a:lnTo>
                <a:lnTo>
                  <a:pt x="2218" y="495"/>
                </a:lnTo>
                <a:lnTo>
                  <a:pt x="2218" y="489"/>
                </a:lnTo>
                <a:lnTo>
                  <a:pt x="2219" y="482"/>
                </a:lnTo>
                <a:lnTo>
                  <a:pt x="2220" y="476"/>
                </a:lnTo>
                <a:lnTo>
                  <a:pt x="2223" y="465"/>
                </a:lnTo>
                <a:lnTo>
                  <a:pt x="2225" y="459"/>
                </a:lnTo>
                <a:lnTo>
                  <a:pt x="2228" y="454"/>
                </a:lnTo>
                <a:lnTo>
                  <a:pt x="2234" y="444"/>
                </a:lnTo>
                <a:lnTo>
                  <a:pt x="2237" y="440"/>
                </a:lnTo>
                <a:lnTo>
                  <a:pt x="2241" y="436"/>
                </a:lnTo>
                <a:lnTo>
                  <a:pt x="2245" y="432"/>
                </a:lnTo>
                <a:lnTo>
                  <a:pt x="2249" y="428"/>
                </a:lnTo>
                <a:lnTo>
                  <a:pt x="2253" y="425"/>
                </a:lnTo>
                <a:lnTo>
                  <a:pt x="2258" y="422"/>
                </a:lnTo>
                <a:lnTo>
                  <a:pt x="2263" y="419"/>
                </a:lnTo>
                <a:lnTo>
                  <a:pt x="2268" y="417"/>
                </a:lnTo>
                <a:lnTo>
                  <a:pt x="2274" y="415"/>
                </a:lnTo>
                <a:lnTo>
                  <a:pt x="2279" y="413"/>
                </a:lnTo>
                <a:lnTo>
                  <a:pt x="2285" y="412"/>
                </a:lnTo>
                <a:lnTo>
                  <a:pt x="2291" y="411"/>
                </a:lnTo>
                <a:lnTo>
                  <a:pt x="2304" y="411"/>
                </a:lnTo>
                <a:lnTo>
                  <a:pt x="2317" y="411"/>
                </a:lnTo>
                <a:lnTo>
                  <a:pt x="2323" y="412"/>
                </a:lnTo>
                <a:lnTo>
                  <a:pt x="2329" y="413"/>
                </a:lnTo>
                <a:lnTo>
                  <a:pt x="2340" y="417"/>
                </a:lnTo>
                <a:lnTo>
                  <a:pt x="2346" y="419"/>
                </a:lnTo>
                <a:lnTo>
                  <a:pt x="2351" y="422"/>
                </a:lnTo>
                <a:lnTo>
                  <a:pt x="2360" y="428"/>
                </a:lnTo>
                <a:lnTo>
                  <a:pt x="2364" y="432"/>
                </a:lnTo>
                <a:lnTo>
                  <a:pt x="2368" y="436"/>
                </a:lnTo>
                <a:lnTo>
                  <a:pt x="2375" y="444"/>
                </a:lnTo>
                <a:lnTo>
                  <a:pt x="2378" y="449"/>
                </a:lnTo>
                <a:lnTo>
                  <a:pt x="2381" y="454"/>
                </a:lnTo>
                <a:lnTo>
                  <a:pt x="2385" y="465"/>
                </a:lnTo>
                <a:lnTo>
                  <a:pt x="2387" y="470"/>
                </a:lnTo>
                <a:lnTo>
                  <a:pt x="2389" y="476"/>
                </a:lnTo>
                <a:lnTo>
                  <a:pt x="2390" y="482"/>
                </a:lnTo>
                <a:lnTo>
                  <a:pt x="2391" y="489"/>
                </a:lnTo>
                <a:lnTo>
                  <a:pt x="2391" y="495"/>
                </a:lnTo>
                <a:lnTo>
                  <a:pt x="2391" y="502"/>
                </a:lnTo>
                <a:lnTo>
                  <a:pt x="2391" y="509"/>
                </a:lnTo>
                <a:lnTo>
                  <a:pt x="2391" y="515"/>
                </a:lnTo>
                <a:lnTo>
                  <a:pt x="2390" y="521"/>
                </a:lnTo>
                <a:lnTo>
                  <a:pt x="2389" y="527"/>
                </a:lnTo>
                <a:lnTo>
                  <a:pt x="2385" y="539"/>
                </a:lnTo>
                <a:lnTo>
                  <a:pt x="2383" y="544"/>
                </a:lnTo>
                <a:lnTo>
                  <a:pt x="2381" y="550"/>
                </a:lnTo>
                <a:lnTo>
                  <a:pt x="2375" y="559"/>
                </a:lnTo>
                <a:lnTo>
                  <a:pt x="2372" y="564"/>
                </a:lnTo>
                <a:lnTo>
                  <a:pt x="2368" y="568"/>
                </a:lnTo>
                <a:lnTo>
                  <a:pt x="2364" y="572"/>
                </a:lnTo>
                <a:lnTo>
                  <a:pt x="2360" y="575"/>
                </a:lnTo>
                <a:lnTo>
                  <a:pt x="2355" y="579"/>
                </a:lnTo>
                <a:lnTo>
                  <a:pt x="2351" y="582"/>
                </a:lnTo>
                <a:lnTo>
                  <a:pt x="2346" y="584"/>
                </a:lnTo>
                <a:lnTo>
                  <a:pt x="2340" y="587"/>
                </a:lnTo>
                <a:lnTo>
                  <a:pt x="2335" y="589"/>
                </a:lnTo>
                <a:lnTo>
                  <a:pt x="2329" y="590"/>
                </a:lnTo>
                <a:lnTo>
                  <a:pt x="2323" y="591"/>
                </a:lnTo>
                <a:lnTo>
                  <a:pt x="2317" y="592"/>
                </a:lnTo>
                <a:lnTo>
                  <a:pt x="2304" y="593"/>
                </a:lnTo>
                <a:close/>
                <a:moveTo>
                  <a:pt x="2305" y="555"/>
                </a:moveTo>
                <a:lnTo>
                  <a:pt x="2309" y="555"/>
                </a:lnTo>
                <a:lnTo>
                  <a:pt x="2313" y="554"/>
                </a:lnTo>
                <a:lnTo>
                  <a:pt x="2317" y="553"/>
                </a:lnTo>
                <a:lnTo>
                  <a:pt x="2321" y="551"/>
                </a:lnTo>
                <a:lnTo>
                  <a:pt x="2324" y="549"/>
                </a:lnTo>
                <a:lnTo>
                  <a:pt x="2327" y="547"/>
                </a:lnTo>
                <a:lnTo>
                  <a:pt x="2330" y="544"/>
                </a:lnTo>
                <a:lnTo>
                  <a:pt x="2332" y="540"/>
                </a:lnTo>
                <a:lnTo>
                  <a:pt x="2334" y="536"/>
                </a:lnTo>
                <a:lnTo>
                  <a:pt x="2336" y="532"/>
                </a:lnTo>
                <a:lnTo>
                  <a:pt x="2338" y="527"/>
                </a:lnTo>
                <a:lnTo>
                  <a:pt x="2339" y="523"/>
                </a:lnTo>
                <a:lnTo>
                  <a:pt x="2341" y="513"/>
                </a:lnTo>
                <a:lnTo>
                  <a:pt x="2341" y="507"/>
                </a:lnTo>
                <a:lnTo>
                  <a:pt x="2342" y="502"/>
                </a:lnTo>
                <a:lnTo>
                  <a:pt x="2341" y="491"/>
                </a:lnTo>
                <a:lnTo>
                  <a:pt x="2339" y="480"/>
                </a:lnTo>
                <a:lnTo>
                  <a:pt x="2338" y="476"/>
                </a:lnTo>
                <a:lnTo>
                  <a:pt x="2336" y="471"/>
                </a:lnTo>
                <a:lnTo>
                  <a:pt x="2332" y="463"/>
                </a:lnTo>
                <a:lnTo>
                  <a:pt x="2330" y="460"/>
                </a:lnTo>
                <a:lnTo>
                  <a:pt x="2327" y="457"/>
                </a:lnTo>
                <a:lnTo>
                  <a:pt x="2324" y="454"/>
                </a:lnTo>
                <a:lnTo>
                  <a:pt x="2321" y="452"/>
                </a:lnTo>
                <a:lnTo>
                  <a:pt x="2317" y="450"/>
                </a:lnTo>
                <a:lnTo>
                  <a:pt x="2313" y="449"/>
                </a:lnTo>
                <a:lnTo>
                  <a:pt x="2309" y="448"/>
                </a:lnTo>
                <a:lnTo>
                  <a:pt x="2305" y="448"/>
                </a:lnTo>
                <a:lnTo>
                  <a:pt x="2300" y="448"/>
                </a:lnTo>
                <a:lnTo>
                  <a:pt x="2296" y="449"/>
                </a:lnTo>
                <a:lnTo>
                  <a:pt x="2292" y="450"/>
                </a:lnTo>
                <a:lnTo>
                  <a:pt x="2288" y="452"/>
                </a:lnTo>
                <a:lnTo>
                  <a:pt x="2285" y="454"/>
                </a:lnTo>
                <a:lnTo>
                  <a:pt x="2282" y="457"/>
                </a:lnTo>
                <a:lnTo>
                  <a:pt x="2279" y="460"/>
                </a:lnTo>
                <a:lnTo>
                  <a:pt x="2277" y="463"/>
                </a:lnTo>
                <a:lnTo>
                  <a:pt x="2272" y="471"/>
                </a:lnTo>
                <a:lnTo>
                  <a:pt x="2271" y="476"/>
                </a:lnTo>
                <a:lnTo>
                  <a:pt x="2270" y="480"/>
                </a:lnTo>
                <a:lnTo>
                  <a:pt x="2269" y="485"/>
                </a:lnTo>
                <a:lnTo>
                  <a:pt x="2268" y="491"/>
                </a:lnTo>
                <a:lnTo>
                  <a:pt x="2267" y="496"/>
                </a:lnTo>
                <a:lnTo>
                  <a:pt x="2267" y="502"/>
                </a:lnTo>
                <a:lnTo>
                  <a:pt x="2268" y="513"/>
                </a:lnTo>
                <a:lnTo>
                  <a:pt x="2270" y="523"/>
                </a:lnTo>
                <a:lnTo>
                  <a:pt x="2271" y="527"/>
                </a:lnTo>
                <a:lnTo>
                  <a:pt x="2272" y="532"/>
                </a:lnTo>
                <a:lnTo>
                  <a:pt x="2274" y="536"/>
                </a:lnTo>
                <a:lnTo>
                  <a:pt x="2277" y="540"/>
                </a:lnTo>
                <a:lnTo>
                  <a:pt x="2279" y="544"/>
                </a:lnTo>
                <a:lnTo>
                  <a:pt x="2282" y="547"/>
                </a:lnTo>
                <a:lnTo>
                  <a:pt x="2285" y="549"/>
                </a:lnTo>
                <a:lnTo>
                  <a:pt x="2288" y="551"/>
                </a:lnTo>
                <a:lnTo>
                  <a:pt x="2292" y="553"/>
                </a:lnTo>
                <a:lnTo>
                  <a:pt x="2296" y="554"/>
                </a:lnTo>
                <a:lnTo>
                  <a:pt x="2300" y="555"/>
                </a:lnTo>
                <a:lnTo>
                  <a:pt x="2305" y="555"/>
                </a:lnTo>
                <a:close/>
                <a:moveTo>
                  <a:pt x="2539" y="512"/>
                </a:moveTo>
                <a:lnTo>
                  <a:pt x="2430" y="512"/>
                </a:lnTo>
                <a:lnTo>
                  <a:pt x="2430" y="473"/>
                </a:lnTo>
                <a:lnTo>
                  <a:pt x="2539" y="473"/>
                </a:lnTo>
                <a:lnTo>
                  <a:pt x="2539" y="512"/>
                </a:lnTo>
                <a:close/>
                <a:moveTo>
                  <a:pt x="2695" y="514"/>
                </a:moveTo>
                <a:lnTo>
                  <a:pt x="2695" y="413"/>
                </a:lnTo>
                <a:lnTo>
                  <a:pt x="2744" y="413"/>
                </a:lnTo>
                <a:lnTo>
                  <a:pt x="2744" y="590"/>
                </a:lnTo>
                <a:lnTo>
                  <a:pt x="2697" y="590"/>
                </a:lnTo>
                <a:lnTo>
                  <a:pt x="2697" y="558"/>
                </a:lnTo>
                <a:lnTo>
                  <a:pt x="2693" y="565"/>
                </a:lnTo>
                <a:lnTo>
                  <a:pt x="2688" y="572"/>
                </a:lnTo>
                <a:lnTo>
                  <a:pt x="2682" y="577"/>
                </a:lnTo>
                <a:lnTo>
                  <a:pt x="2675" y="583"/>
                </a:lnTo>
                <a:lnTo>
                  <a:pt x="2672" y="585"/>
                </a:lnTo>
                <a:lnTo>
                  <a:pt x="2668" y="587"/>
                </a:lnTo>
                <a:lnTo>
                  <a:pt x="2666" y="588"/>
                </a:lnTo>
                <a:lnTo>
                  <a:pt x="2664" y="588"/>
                </a:lnTo>
                <a:lnTo>
                  <a:pt x="2660" y="590"/>
                </a:lnTo>
                <a:lnTo>
                  <a:pt x="2651" y="591"/>
                </a:lnTo>
                <a:lnTo>
                  <a:pt x="2647" y="592"/>
                </a:lnTo>
                <a:lnTo>
                  <a:pt x="2642" y="592"/>
                </a:lnTo>
                <a:lnTo>
                  <a:pt x="2635" y="592"/>
                </a:lnTo>
                <a:lnTo>
                  <a:pt x="2629" y="591"/>
                </a:lnTo>
                <a:lnTo>
                  <a:pt x="2623" y="589"/>
                </a:lnTo>
                <a:lnTo>
                  <a:pt x="2618" y="588"/>
                </a:lnTo>
                <a:lnTo>
                  <a:pt x="2612" y="585"/>
                </a:lnTo>
                <a:lnTo>
                  <a:pt x="2607" y="582"/>
                </a:lnTo>
                <a:lnTo>
                  <a:pt x="2603" y="578"/>
                </a:lnTo>
                <a:lnTo>
                  <a:pt x="2598" y="574"/>
                </a:lnTo>
                <a:lnTo>
                  <a:pt x="2596" y="572"/>
                </a:lnTo>
                <a:lnTo>
                  <a:pt x="2595" y="570"/>
                </a:lnTo>
                <a:lnTo>
                  <a:pt x="2591" y="564"/>
                </a:lnTo>
                <a:lnTo>
                  <a:pt x="2588" y="559"/>
                </a:lnTo>
                <a:lnTo>
                  <a:pt x="2587" y="556"/>
                </a:lnTo>
                <a:lnTo>
                  <a:pt x="2586" y="553"/>
                </a:lnTo>
                <a:lnTo>
                  <a:pt x="2584" y="547"/>
                </a:lnTo>
                <a:lnTo>
                  <a:pt x="2583" y="540"/>
                </a:lnTo>
                <a:lnTo>
                  <a:pt x="2582" y="533"/>
                </a:lnTo>
                <a:lnTo>
                  <a:pt x="2582" y="525"/>
                </a:lnTo>
                <a:lnTo>
                  <a:pt x="2582" y="413"/>
                </a:lnTo>
                <a:lnTo>
                  <a:pt x="2631" y="413"/>
                </a:lnTo>
                <a:lnTo>
                  <a:pt x="2631" y="517"/>
                </a:lnTo>
                <a:lnTo>
                  <a:pt x="2631" y="524"/>
                </a:lnTo>
                <a:lnTo>
                  <a:pt x="2633" y="531"/>
                </a:lnTo>
                <a:lnTo>
                  <a:pt x="2636" y="536"/>
                </a:lnTo>
                <a:lnTo>
                  <a:pt x="2637" y="539"/>
                </a:lnTo>
                <a:lnTo>
                  <a:pt x="2639" y="541"/>
                </a:lnTo>
                <a:lnTo>
                  <a:pt x="2644" y="545"/>
                </a:lnTo>
                <a:lnTo>
                  <a:pt x="2646" y="547"/>
                </a:lnTo>
                <a:lnTo>
                  <a:pt x="2649" y="548"/>
                </a:lnTo>
                <a:lnTo>
                  <a:pt x="2655" y="550"/>
                </a:lnTo>
                <a:lnTo>
                  <a:pt x="2658" y="550"/>
                </a:lnTo>
                <a:lnTo>
                  <a:pt x="2661" y="551"/>
                </a:lnTo>
                <a:lnTo>
                  <a:pt x="2668" y="550"/>
                </a:lnTo>
                <a:lnTo>
                  <a:pt x="2674" y="548"/>
                </a:lnTo>
                <a:lnTo>
                  <a:pt x="2680" y="545"/>
                </a:lnTo>
                <a:lnTo>
                  <a:pt x="2685" y="541"/>
                </a:lnTo>
                <a:lnTo>
                  <a:pt x="2687" y="539"/>
                </a:lnTo>
                <a:lnTo>
                  <a:pt x="2689" y="536"/>
                </a:lnTo>
                <a:lnTo>
                  <a:pt x="2693" y="530"/>
                </a:lnTo>
                <a:lnTo>
                  <a:pt x="2695" y="523"/>
                </a:lnTo>
                <a:lnTo>
                  <a:pt x="2695" y="519"/>
                </a:lnTo>
                <a:lnTo>
                  <a:pt x="2695" y="514"/>
                </a:lnTo>
                <a:close/>
                <a:moveTo>
                  <a:pt x="2834" y="487"/>
                </a:moveTo>
                <a:lnTo>
                  <a:pt x="2834" y="590"/>
                </a:lnTo>
                <a:lnTo>
                  <a:pt x="2785" y="590"/>
                </a:lnTo>
                <a:lnTo>
                  <a:pt x="2785" y="413"/>
                </a:lnTo>
                <a:lnTo>
                  <a:pt x="2832" y="413"/>
                </a:lnTo>
                <a:lnTo>
                  <a:pt x="2832" y="444"/>
                </a:lnTo>
                <a:lnTo>
                  <a:pt x="2837" y="437"/>
                </a:lnTo>
                <a:lnTo>
                  <a:pt x="2842" y="430"/>
                </a:lnTo>
                <a:lnTo>
                  <a:pt x="2847" y="425"/>
                </a:lnTo>
                <a:lnTo>
                  <a:pt x="2854" y="420"/>
                </a:lnTo>
                <a:lnTo>
                  <a:pt x="2861" y="416"/>
                </a:lnTo>
                <a:lnTo>
                  <a:pt x="2865" y="414"/>
                </a:lnTo>
                <a:lnTo>
                  <a:pt x="2869" y="413"/>
                </a:lnTo>
                <a:lnTo>
                  <a:pt x="2878" y="411"/>
                </a:lnTo>
                <a:lnTo>
                  <a:pt x="2882" y="411"/>
                </a:lnTo>
                <a:lnTo>
                  <a:pt x="2887" y="411"/>
                </a:lnTo>
                <a:lnTo>
                  <a:pt x="2894" y="411"/>
                </a:lnTo>
                <a:lnTo>
                  <a:pt x="2900" y="412"/>
                </a:lnTo>
                <a:lnTo>
                  <a:pt x="2906" y="413"/>
                </a:lnTo>
                <a:lnTo>
                  <a:pt x="2912" y="415"/>
                </a:lnTo>
                <a:lnTo>
                  <a:pt x="2917" y="418"/>
                </a:lnTo>
                <a:lnTo>
                  <a:pt x="2922" y="421"/>
                </a:lnTo>
                <a:lnTo>
                  <a:pt x="2927" y="424"/>
                </a:lnTo>
                <a:lnTo>
                  <a:pt x="2932" y="428"/>
                </a:lnTo>
                <a:lnTo>
                  <a:pt x="2935" y="433"/>
                </a:lnTo>
                <a:lnTo>
                  <a:pt x="2939" y="438"/>
                </a:lnTo>
                <a:lnTo>
                  <a:pt x="2942" y="444"/>
                </a:lnTo>
                <a:lnTo>
                  <a:pt x="2943" y="446"/>
                </a:lnTo>
                <a:lnTo>
                  <a:pt x="2944" y="449"/>
                </a:lnTo>
                <a:lnTo>
                  <a:pt x="2946" y="456"/>
                </a:lnTo>
                <a:lnTo>
                  <a:pt x="2947" y="462"/>
                </a:lnTo>
                <a:lnTo>
                  <a:pt x="2948" y="470"/>
                </a:lnTo>
                <a:lnTo>
                  <a:pt x="2948" y="477"/>
                </a:lnTo>
                <a:lnTo>
                  <a:pt x="2948" y="590"/>
                </a:lnTo>
                <a:lnTo>
                  <a:pt x="2899" y="590"/>
                </a:lnTo>
                <a:lnTo>
                  <a:pt x="2899" y="486"/>
                </a:lnTo>
                <a:lnTo>
                  <a:pt x="2899" y="478"/>
                </a:lnTo>
                <a:lnTo>
                  <a:pt x="2898" y="475"/>
                </a:lnTo>
                <a:lnTo>
                  <a:pt x="2897" y="471"/>
                </a:lnTo>
                <a:lnTo>
                  <a:pt x="2895" y="466"/>
                </a:lnTo>
                <a:lnTo>
                  <a:pt x="2893" y="463"/>
                </a:lnTo>
                <a:lnTo>
                  <a:pt x="2891" y="461"/>
                </a:lnTo>
                <a:lnTo>
                  <a:pt x="2886" y="457"/>
                </a:lnTo>
                <a:lnTo>
                  <a:pt x="2884" y="455"/>
                </a:lnTo>
                <a:lnTo>
                  <a:pt x="2881" y="454"/>
                </a:lnTo>
                <a:lnTo>
                  <a:pt x="2875" y="452"/>
                </a:lnTo>
                <a:lnTo>
                  <a:pt x="2871" y="451"/>
                </a:lnTo>
                <a:lnTo>
                  <a:pt x="2868" y="451"/>
                </a:lnTo>
                <a:lnTo>
                  <a:pt x="2861" y="452"/>
                </a:lnTo>
                <a:lnTo>
                  <a:pt x="2854" y="454"/>
                </a:lnTo>
                <a:lnTo>
                  <a:pt x="2851" y="455"/>
                </a:lnTo>
                <a:lnTo>
                  <a:pt x="2849" y="457"/>
                </a:lnTo>
                <a:lnTo>
                  <a:pt x="2846" y="459"/>
                </a:lnTo>
                <a:lnTo>
                  <a:pt x="2844" y="461"/>
                </a:lnTo>
                <a:lnTo>
                  <a:pt x="2842" y="463"/>
                </a:lnTo>
                <a:lnTo>
                  <a:pt x="2840" y="466"/>
                </a:lnTo>
                <a:lnTo>
                  <a:pt x="2838" y="469"/>
                </a:lnTo>
                <a:lnTo>
                  <a:pt x="2837" y="472"/>
                </a:lnTo>
                <a:lnTo>
                  <a:pt x="2835" y="479"/>
                </a:lnTo>
                <a:lnTo>
                  <a:pt x="2834" y="483"/>
                </a:lnTo>
                <a:lnTo>
                  <a:pt x="2834" y="487"/>
                </a:lnTo>
                <a:close/>
                <a:moveTo>
                  <a:pt x="3014" y="390"/>
                </a:moveTo>
                <a:lnTo>
                  <a:pt x="3008" y="390"/>
                </a:lnTo>
                <a:lnTo>
                  <a:pt x="3004" y="388"/>
                </a:lnTo>
                <a:lnTo>
                  <a:pt x="2999" y="386"/>
                </a:lnTo>
                <a:lnTo>
                  <a:pt x="2995" y="383"/>
                </a:lnTo>
                <a:lnTo>
                  <a:pt x="2992" y="379"/>
                </a:lnTo>
                <a:lnTo>
                  <a:pt x="2989" y="375"/>
                </a:lnTo>
                <a:lnTo>
                  <a:pt x="2988" y="370"/>
                </a:lnTo>
                <a:lnTo>
                  <a:pt x="2987" y="365"/>
                </a:lnTo>
                <a:lnTo>
                  <a:pt x="2988" y="360"/>
                </a:lnTo>
                <a:lnTo>
                  <a:pt x="2989" y="356"/>
                </a:lnTo>
                <a:lnTo>
                  <a:pt x="2992" y="352"/>
                </a:lnTo>
                <a:lnTo>
                  <a:pt x="2995" y="348"/>
                </a:lnTo>
                <a:lnTo>
                  <a:pt x="2999" y="345"/>
                </a:lnTo>
                <a:lnTo>
                  <a:pt x="3004" y="342"/>
                </a:lnTo>
                <a:lnTo>
                  <a:pt x="3008" y="341"/>
                </a:lnTo>
                <a:lnTo>
                  <a:pt x="3014" y="341"/>
                </a:lnTo>
                <a:lnTo>
                  <a:pt x="3019" y="341"/>
                </a:lnTo>
                <a:lnTo>
                  <a:pt x="3024" y="342"/>
                </a:lnTo>
                <a:lnTo>
                  <a:pt x="3028" y="345"/>
                </a:lnTo>
                <a:lnTo>
                  <a:pt x="3032" y="348"/>
                </a:lnTo>
                <a:lnTo>
                  <a:pt x="3036" y="352"/>
                </a:lnTo>
                <a:lnTo>
                  <a:pt x="3038" y="356"/>
                </a:lnTo>
                <a:lnTo>
                  <a:pt x="3040" y="360"/>
                </a:lnTo>
                <a:lnTo>
                  <a:pt x="3040" y="365"/>
                </a:lnTo>
                <a:lnTo>
                  <a:pt x="3040" y="370"/>
                </a:lnTo>
                <a:lnTo>
                  <a:pt x="3038" y="375"/>
                </a:lnTo>
                <a:lnTo>
                  <a:pt x="3036" y="379"/>
                </a:lnTo>
                <a:lnTo>
                  <a:pt x="3032" y="383"/>
                </a:lnTo>
                <a:lnTo>
                  <a:pt x="3028" y="386"/>
                </a:lnTo>
                <a:lnTo>
                  <a:pt x="3024" y="388"/>
                </a:lnTo>
                <a:lnTo>
                  <a:pt x="3019" y="390"/>
                </a:lnTo>
                <a:lnTo>
                  <a:pt x="3014" y="390"/>
                </a:lnTo>
                <a:close/>
                <a:moveTo>
                  <a:pt x="2989" y="413"/>
                </a:moveTo>
                <a:lnTo>
                  <a:pt x="3038" y="413"/>
                </a:lnTo>
                <a:lnTo>
                  <a:pt x="3038" y="590"/>
                </a:lnTo>
                <a:lnTo>
                  <a:pt x="2989" y="590"/>
                </a:lnTo>
                <a:lnTo>
                  <a:pt x="2989" y="413"/>
                </a:lnTo>
                <a:close/>
                <a:moveTo>
                  <a:pt x="3242" y="413"/>
                </a:moveTo>
                <a:lnTo>
                  <a:pt x="3180" y="590"/>
                </a:lnTo>
                <a:lnTo>
                  <a:pt x="3125" y="590"/>
                </a:lnTo>
                <a:lnTo>
                  <a:pt x="3063" y="413"/>
                </a:lnTo>
                <a:lnTo>
                  <a:pt x="3115" y="413"/>
                </a:lnTo>
                <a:lnTo>
                  <a:pt x="3151" y="539"/>
                </a:lnTo>
                <a:lnTo>
                  <a:pt x="3190" y="413"/>
                </a:lnTo>
                <a:lnTo>
                  <a:pt x="3242" y="413"/>
                </a:lnTo>
                <a:close/>
                <a:moveTo>
                  <a:pt x="3340" y="593"/>
                </a:moveTo>
                <a:lnTo>
                  <a:pt x="3333" y="593"/>
                </a:lnTo>
                <a:lnTo>
                  <a:pt x="3327" y="592"/>
                </a:lnTo>
                <a:lnTo>
                  <a:pt x="3315" y="590"/>
                </a:lnTo>
                <a:lnTo>
                  <a:pt x="3309" y="589"/>
                </a:lnTo>
                <a:lnTo>
                  <a:pt x="3303" y="587"/>
                </a:lnTo>
                <a:lnTo>
                  <a:pt x="3293" y="582"/>
                </a:lnTo>
                <a:lnTo>
                  <a:pt x="3288" y="579"/>
                </a:lnTo>
                <a:lnTo>
                  <a:pt x="3284" y="576"/>
                </a:lnTo>
                <a:lnTo>
                  <a:pt x="3279" y="572"/>
                </a:lnTo>
                <a:lnTo>
                  <a:pt x="3276" y="569"/>
                </a:lnTo>
                <a:lnTo>
                  <a:pt x="3269" y="560"/>
                </a:lnTo>
                <a:lnTo>
                  <a:pt x="3266" y="555"/>
                </a:lnTo>
                <a:lnTo>
                  <a:pt x="3263" y="550"/>
                </a:lnTo>
                <a:lnTo>
                  <a:pt x="3258" y="540"/>
                </a:lnTo>
                <a:lnTo>
                  <a:pt x="3256" y="534"/>
                </a:lnTo>
                <a:lnTo>
                  <a:pt x="3255" y="528"/>
                </a:lnTo>
                <a:lnTo>
                  <a:pt x="3254" y="522"/>
                </a:lnTo>
                <a:lnTo>
                  <a:pt x="3253" y="516"/>
                </a:lnTo>
                <a:lnTo>
                  <a:pt x="3252" y="509"/>
                </a:lnTo>
                <a:lnTo>
                  <a:pt x="3252" y="502"/>
                </a:lnTo>
                <a:lnTo>
                  <a:pt x="3252" y="495"/>
                </a:lnTo>
                <a:lnTo>
                  <a:pt x="3253" y="489"/>
                </a:lnTo>
                <a:lnTo>
                  <a:pt x="3254" y="483"/>
                </a:lnTo>
                <a:lnTo>
                  <a:pt x="3255" y="477"/>
                </a:lnTo>
                <a:lnTo>
                  <a:pt x="3258" y="465"/>
                </a:lnTo>
                <a:lnTo>
                  <a:pt x="3260" y="459"/>
                </a:lnTo>
                <a:lnTo>
                  <a:pt x="3263" y="454"/>
                </a:lnTo>
                <a:lnTo>
                  <a:pt x="3269" y="445"/>
                </a:lnTo>
                <a:lnTo>
                  <a:pt x="3272" y="440"/>
                </a:lnTo>
                <a:lnTo>
                  <a:pt x="3275" y="436"/>
                </a:lnTo>
                <a:lnTo>
                  <a:pt x="3279" y="432"/>
                </a:lnTo>
                <a:lnTo>
                  <a:pt x="3283" y="428"/>
                </a:lnTo>
                <a:lnTo>
                  <a:pt x="3293" y="422"/>
                </a:lnTo>
                <a:lnTo>
                  <a:pt x="3297" y="419"/>
                </a:lnTo>
                <a:lnTo>
                  <a:pt x="3303" y="417"/>
                </a:lnTo>
                <a:lnTo>
                  <a:pt x="3308" y="415"/>
                </a:lnTo>
                <a:lnTo>
                  <a:pt x="3314" y="413"/>
                </a:lnTo>
                <a:lnTo>
                  <a:pt x="3319" y="412"/>
                </a:lnTo>
                <a:lnTo>
                  <a:pt x="3325" y="411"/>
                </a:lnTo>
                <a:lnTo>
                  <a:pt x="3338" y="411"/>
                </a:lnTo>
                <a:lnTo>
                  <a:pt x="3349" y="411"/>
                </a:lnTo>
                <a:lnTo>
                  <a:pt x="3360" y="413"/>
                </a:lnTo>
                <a:lnTo>
                  <a:pt x="3365" y="414"/>
                </a:lnTo>
                <a:lnTo>
                  <a:pt x="3370" y="416"/>
                </a:lnTo>
                <a:lnTo>
                  <a:pt x="3380" y="421"/>
                </a:lnTo>
                <a:lnTo>
                  <a:pt x="3389" y="426"/>
                </a:lnTo>
                <a:lnTo>
                  <a:pt x="3393" y="429"/>
                </a:lnTo>
                <a:lnTo>
                  <a:pt x="3397" y="433"/>
                </a:lnTo>
                <a:lnTo>
                  <a:pt x="3404" y="441"/>
                </a:lnTo>
                <a:lnTo>
                  <a:pt x="3407" y="446"/>
                </a:lnTo>
                <a:lnTo>
                  <a:pt x="3410" y="450"/>
                </a:lnTo>
                <a:lnTo>
                  <a:pt x="3412" y="456"/>
                </a:lnTo>
                <a:lnTo>
                  <a:pt x="3415" y="461"/>
                </a:lnTo>
                <a:lnTo>
                  <a:pt x="3417" y="467"/>
                </a:lnTo>
                <a:lnTo>
                  <a:pt x="3418" y="473"/>
                </a:lnTo>
                <a:lnTo>
                  <a:pt x="3419" y="479"/>
                </a:lnTo>
                <a:lnTo>
                  <a:pt x="3420" y="486"/>
                </a:lnTo>
                <a:lnTo>
                  <a:pt x="3421" y="493"/>
                </a:lnTo>
                <a:lnTo>
                  <a:pt x="3421" y="500"/>
                </a:lnTo>
                <a:lnTo>
                  <a:pt x="3421" y="514"/>
                </a:lnTo>
                <a:lnTo>
                  <a:pt x="3301" y="514"/>
                </a:lnTo>
                <a:lnTo>
                  <a:pt x="3301" y="519"/>
                </a:lnTo>
                <a:lnTo>
                  <a:pt x="3301" y="523"/>
                </a:lnTo>
                <a:lnTo>
                  <a:pt x="3302" y="528"/>
                </a:lnTo>
                <a:lnTo>
                  <a:pt x="3303" y="532"/>
                </a:lnTo>
                <a:lnTo>
                  <a:pt x="3307" y="539"/>
                </a:lnTo>
                <a:lnTo>
                  <a:pt x="3309" y="542"/>
                </a:lnTo>
                <a:lnTo>
                  <a:pt x="3311" y="545"/>
                </a:lnTo>
                <a:lnTo>
                  <a:pt x="3314" y="548"/>
                </a:lnTo>
                <a:lnTo>
                  <a:pt x="3317" y="550"/>
                </a:lnTo>
                <a:lnTo>
                  <a:pt x="3321" y="552"/>
                </a:lnTo>
                <a:lnTo>
                  <a:pt x="3324" y="554"/>
                </a:lnTo>
                <a:lnTo>
                  <a:pt x="3328" y="555"/>
                </a:lnTo>
                <a:lnTo>
                  <a:pt x="3332" y="556"/>
                </a:lnTo>
                <a:lnTo>
                  <a:pt x="3341" y="557"/>
                </a:lnTo>
                <a:lnTo>
                  <a:pt x="3347" y="556"/>
                </a:lnTo>
                <a:lnTo>
                  <a:pt x="3352" y="555"/>
                </a:lnTo>
                <a:lnTo>
                  <a:pt x="3357" y="554"/>
                </a:lnTo>
                <a:lnTo>
                  <a:pt x="3362" y="551"/>
                </a:lnTo>
                <a:lnTo>
                  <a:pt x="3364" y="550"/>
                </a:lnTo>
                <a:lnTo>
                  <a:pt x="3366" y="548"/>
                </a:lnTo>
                <a:lnTo>
                  <a:pt x="3370" y="545"/>
                </a:lnTo>
                <a:lnTo>
                  <a:pt x="3372" y="541"/>
                </a:lnTo>
                <a:lnTo>
                  <a:pt x="3375" y="536"/>
                </a:lnTo>
                <a:lnTo>
                  <a:pt x="3420" y="539"/>
                </a:lnTo>
                <a:lnTo>
                  <a:pt x="3418" y="545"/>
                </a:lnTo>
                <a:lnTo>
                  <a:pt x="3416" y="551"/>
                </a:lnTo>
                <a:lnTo>
                  <a:pt x="3414" y="556"/>
                </a:lnTo>
                <a:lnTo>
                  <a:pt x="3411" y="561"/>
                </a:lnTo>
                <a:lnTo>
                  <a:pt x="3407" y="566"/>
                </a:lnTo>
                <a:lnTo>
                  <a:pt x="3403" y="570"/>
                </a:lnTo>
                <a:lnTo>
                  <a:pt x="3399" y="575"/>
                </a:lnTo>
                <a:lnTo>
                  <a:pt x="3394" y="578"/>
                </a:lnTo>
                <a:lnTo>
                  <a:pt x="3388" y="582"/>
                </a:lnTo>
                <a:lnTo>
                  <a:pt x="3382" y="585"/>
                </a:lnTo>
                <a:lnTo>
                  <a:pt x="3376" y="587"/>
                </a:lnTo>
                <a:lnTo>
                  <a:pt x="3370" y="589"/>
                </a:lnTo>
                <a:lnTo>
                  <a:pt x="3366" y="590"/>
                </a:lnTo>
                <a:lnTo>
                  <a:pt x="3363" y="591"/>
                </a:lnTo>
                <a:lnTo>
                  <a:pt x="3355" y="592"/>
                </a:lnTo>
                <a:lnTo>
                  <a:pt x="3348" y="593"/>
                </a:lnTo>
                <a:lnTo>
                  <a:pt x="3340" y="593"/>
                </a:lnTo>
                <a:close/>
                <a:moveTo>
                  <a:pt x="3301" y="483"/>
                </a:moveTo>
                <a:lnTo>
                  <a:pt x="3375" y="483"/>
                </a:lnTo>
                <a:lnTo>
                  <a:pt x="3375" y="480"/>
                </a:lnTo>
                <a:lnTo>
                  <a:pt x="3374" y="476"/>
                </a:lnTo>
                <a:lnTo>
                  <a:pt x="3373" y="472"/>
                </a:lnTo>
                <a:lnTo>
                  <a:pt x="3372" y="469"/>
                </a:lnTo>
                <a:lnTo>
                  <a:pt x="3371" y="466"/>
                </a:lnTo>
                <a:lnTo>
                  <a:pt x="3369" y="463"/>
                </a:lnTo>
                <a:lnTo>
                  <a:pt x="3367" y="460"/>
                </a:lnTo>
                <a:lnTo>
                  <a:pt x="3365" y="457"/>
                </a:lnTo>
                <a:lnTo>
                  <a:pt x="3359" y="453"/>
                </a:lnTo>
                <a:lnTo>
                  <a:pt x="3353" y="450"/>
                </a:lnTo>
                <a:lnTo>
                  <a:pt x="3346" y="448"/>
                </a:lnTo>
                <a:lnTo>
                  <a:pt x="3339" y="447"/>
                </a:lnTo>
                <a:lnTo>
                  <a:pt x="3331" y="448"/>
                </a:lnTo>
                <a:lnTo>
                  <a:pt x="3327" y="449"/>
                </a:lnTo>
                <a:lnTo>
                  <a:pt x="3324" y="450"/>
                </a:lnTo>
                <a:lnTo>
                  <a:pt x="3317" y="453"/>
                </a:lnTo>
                <a:lnTo>
                  <a:pt x="3315" y="455"/>
                </a:lnTo>
                <a:lnTo>
                  <a:pt x="3312" y="458"/>
                </a:lnTo>
                <a:lnTo>
                  <a:pt x="3307" y="463"/>
                </a:lnTo>
                <a:lnTo>
                  <a:pt x="3304" y="470"/>
                </a:lnTo>
                <a:lnTo>
                  <a:pt x="3303" y="473"/>
                </a:lnTo>
                <a:lnTo>
                  <a:pt x="3302" y="476"/>
                </a:lnTo>
                <a:lnTo>
                  <a:pt x="3301" y="483"/>
                </a:lnTo>
                <a:close/>
                <a:moveTo>
                  <a:pt x="3456" y="590"/>
                </a:moveTo>
                <a:lnTo>
                  <a:pt x="3456" y="413"/>
                </a:lnTo>
                <a:lnTo>
                  <a:pt x="3503" y="413"/>
                </a:lnTo>
                <a:lnTo>
                  <a:pt x="3503" y="444"/>
                </a:lnTo>
                <a:lnTo>
                  <a:pt x="3507" y="436"/>
                </a:lnTo>
                <a:lnTo>
                  <a:pt x="3511" y="429"/>
                </a:lnTo>
                <a:lnTo>
                  <a:pt x="3516" y="424"/>
                </a:lnTo>
                <a:lnTo>
                  <a:pt x="3521" y="419"/>
                </a:lnTo>
                <a:lnTo>
                  <a:pt x="3524" y="417"/>
                </a:lnTo>
                <a:lnTo>
                  <a:pt x="3527" y="415"/>
                </a:lnTo>
                <a:lnTo>
                  <a:pt x="3534" y="413"/>
                </a:lnTo>
                <a:lnTo>
                  <a:pt x="3540" y="411"/>
                </a:lnTo>
                <a:lnTo>
                  <a:pt x="3548" y="410"/>
                </a:lnTo>
                <a:lnTo>
                  <a:pt x="3556" y="411"/>
                </a:lnTo>
                <a:lnTo>
                  <a:pt x="3563" y="412"/>
                </a:lnTo>
                <a:lnTo>
                  <a:pt x="3563" y="456"/>
                </a:lnTo>
                <a:lnTo>
                  <a:pt x="3559" y="455"/>
                </a:lnTo>
                <a:lnTo>
                  <a:pt x="3554" y="454"/>
                </a:lnTo>
                <a:lnTo>
                  <a:pt x="3542" y="453"/>
                </a:lnTo>
                <a:lnTo>
                  <a:pt x="3535" y="454"/>
                </a:lnTo>
                <a:lnTo>
                  <a:pt x="3531" y="454"/>
                </a:lnTo>
                <a:lnTo>
                  <a:pt x="3528" y="456"/>
                </a:lnTo>
                <a:lnTo>
                  <a:pt x="3524" y="457"/>
                </a:lnTo>
                <a:lnTo>
                  <a:pt x="3521" y="459"/>
                </a:lnTo>
                <a:lnTo>
                  <a:pt x="3518" y="461"/>
                </a:lnTo>
                <a:lnTo>
                  <a:pt x="3515" y="463"/>
                </a:lnTo>
                <a:lnTo>
                  <a:pt x="3511" y="469"/>
                </a:lnTo>
                <a:lnTo>
                  <a:pt x="3509" y="472"/>
                </a:lnTo>
                <a:lnTo>
                  <a:pt x="3508" y="475"/>
                </a:lnTo>
                <a:lnTo>
                  <a:pt x="3506" y="478"/>
                </a:lnTo>
                <a:lnTo>
                  <a:pt x="3506" y="482"/>
                </a:lnTo>
                <a:lnTo>
                  <a:pt x="3505" y="486"/>
                </a:lnTo>
                <a:lnTo>
                  <a:pt x="3505" y="490"/>
                </a:lnTo>
                <a:lnTo>
                  <a:pt x="3505" y="590"/>
                </a:lnTo>
                <a:lnTo>
                  <a:pt x="3456" y="590"/>
                </a:lnTo>
                <a:close/>
                <a:moveTo>
                  <a:pt x="3736" y="463"/>
                </a:moveTo>
                <a:lnTo>
                  <a:pt x="3692" y="466"/>
                </a:lnTo>
                <a:lnTo>
                  <a:pt x="3690" y="462"/>
                </a:lnTo>
                <a:lnTo>
                  <a:pt x="3688" y="458"/>
                </a:lnTo>
                <a:lnTo>
                  <a:pt x="3686" y="455"/>
                </a:lnTo>
                <a:lnTo>
                  <a:pt x="3682" y="451"/>
                </a:lnTo>
                <a:lnTo>
                  <a:pt x="3678" y="449"/>
                </a:lnTo>
                <a:lnTo>
                  <a:pt x="3673" y="447"/>
                </a:lnTo>
                <a:lnTo>
                  <a:pt x="3668" y="446"/>
                </a:lnTo>
                <a:lnTo>
                  <a:pt x="3662" y="445"/>
                </a:lnTo>
                <a:lnTo>
                  <a:pt x="3656" y="446"/>
                </a:lnTo>
                <a:lnTo>
                  <a:pt x="3651" y="447"/>
                </a:lnTo>
                <a:lnTo>
                  <a:pt x="3647" y="448"/>
                </a:lnTo>
                <a:lnTo>
                  <a:pt x="3643" y="450"/>
                </a:lnTo>
                <a:lnTo>
                  <a:pt x="3639" y="453"/>
                </a:lnTo>
                <a:lnTo>
                  <a:pt x="3637" y="456"/>
                </a:lnTo>
                <a:lnTo>
                  <a:pt x="3635" y="459"/>
                </a:lnTo>
                <a:lnTo>
                  <a:pt x="3635" y="463"/>
                </a:lnTo>
                <a:lnTo>
                  <a:pt x="3635" y="466"/>
                </a:lnTo>
                <a:lnTo>
                  <a:pt x="3636" y="469"/>
                </a:lnTo>
                <a:lnTo>
                  <a:pt x="3638" y="471"/>
                </a:lnTo>
                <a:lnTo>
                  <a:pt x="3640" y="474"/>
                </a:lnTo>
                <a:lnTo>
                  <a:pt x="3643" y="476"/>
                </a:lnTo>
                <a:lnTo>
                  <a:pt x="3647" y="478"/>
                </a:lnTo>
                <a:lnTo>
                  <a:pt x="3652" y="479"/>
                </a:lnTo>
                <a:lnTo>
                  <a:pt x="3657" y="481"/>
                </a:lnTo>
                <a:lnTo>
                  <a:pt x="3689" y="487"/>
                </a:lnTo>
                <a:lnTo>
                  <a:pt x="3696" y="488"/>
                </a:lnTo>
                <a:lnTo>
                  <a:pt x="3701" y="490"/>
                </a:lnTo>
                <a:lnTo>
                  <a:pt x="3707" y="492"/>
                </a:lnTo>
                <a:lnTo>
                  <a:pt x="3712" y="494"/>
                </a:lnTo>
                <a:lnTo>
                  <a:pt x="3720" y="499"/>
                </a:lnTo>
                <a:lnTo>
                  <a:pt x="3728" y="504"/>
                </a:lnTo>
                <a:lnTo>
                  <a:pt x="3731" y="507"/>
                </a:lnTo>
                <a:lnTo>
                  <a:pt x="3733" y="511"/>
                </a:lnTo>
                <a:lnTo>
                  <a:pt x="3735" y="514"/>
                </a:lnTo>
                <a:lnTo>
                  <a:pt x="3737" y="518"/>
                </a:lnTo>
                <a:lnTo>
                  <a:pt x="3740" y="526"/>
                </a:lnTo>
                <a:lnTo>
                  <a:pt x="3740" y="530"/>
                </a:lnTo>
                <a:lnTo>
                  <a:pt x="3740" y="535"/>
                </a:lnTo>
                <a:lnTo>
                  <a:pt x="3740" y="539"/>
                </a:lnTo>
                <a:lnTo>
                  <a:pt x="3740" y="543"/>
                </a:lnTo>
                <a:lnTo>
                  <a:pt x="3739" y="547"/>
                </a:lnTo>
                <a:lnTo>
                  <a:pt x="3738" y="551"/>
                </a:lnTo>
                <a:lnTo>
                  <a:pt x="3736" y="555"/>
                </a:lnTo>
                <a:lnTo>
                  <a:pt x="3735" y="559"/>
                </a:lnTo>
                <a:lnTo>
                  <a:pt x="3733" y="562"/>
                </a:lnTo>
                <a:lnTo>
                  <a:pt x="3730" y="565"/>
                </a:lnTo>
                <a:lnTo>
                  <a:pt x="3725" y="572"/>
                </a:lnTo>
                <a:lnTo>
                  <a:pt x="3718" y="577"/>
                </a:lnTo>
                <a:lnTo>
                  <a:pt x="3711" y="582"/>
                </a:lnTo>
                <a:lnTo>
                  <a:pt x="3702" y="586"/>
                </a:lnTo>
                <a:lnTo>
                  <a:pt x="3693" y="589"/>
                </a:lnTo>
                <a:lnTo>
                  <a:pt x="3683" y="591"/>
                </a:lnTo>
                <a:lnTo>
                  <a:pt x="3673" y="593"/>
                </a:lnTo>
                <a:lnTo>
                  <a:pt x="3662" y="593"/>
                </a:lnTo>
                <a:lnTo>
                  <a:pt x="3653" y="593"/>
                </a:lnTo>
                <a:lnTo>
                  <a:pt x="3645" y="592"/>
                </a:lnTo>
                <a:lnTo>
                  <a:pt x="3637" y="591"/>
                </a:lnTo>
                <a:lnTo>
                  <a:pt x="3630" y="589"/>
                </a:lnTo>
                <a:lnTo>
                  <a:pt x="3623" y="587"/>
                </a:lnTo>
                <a:lnTo>
                  <a:pt x="3617" y="585"/>
                </a:lnTo>
                <a:lnTo>
                  <a:pt x="3611" y="582"/>
                </a:lnTo>
                <a:lnTo>
                  <a:pt x="3606" y="578"/>
                </a:lnTo>
                <a:lnTo>
                  <a:pt x="3601" y="575"/>
                </a:lnTo>
                <a:lnTo>
                  <a:pt x="3596" y="570"/>
                </a:lnTo>
                <a:lnTo>
                  <a:pt x="3593" y="566"/>
                </a:lnTo>
                <a:lnTo>
                  <a:pt x="3589" y="561"/>
                </a:lnTo>
                <a:lnTo>
                  <a:pt x="3587" y="556"/>
                </a:lnTo>
                <a:lnTo>
                  <a:pt x="3584" y="550"/>
                </a:lnTo>
                <a:lnTo>
                  <a:pt x="3583" y="545"/>
                </a:lnTo>
                <a:lnTo>
                  <a:pt x="3582" y="538"/>
                </a:lnTo>
                <a:lnTo>
                  <a:pt x="3630" y="536"/>
                </a:lnTo>
                <a:lnTo>
                  <a:pt x="3631" y="541"/>
                </a:lnTo>
                <a:lnTo>
                  <a:pt x="3634" y="545"/>
                </a:lnTo>
                <a:lnTo>
                  <a:pt x="3637" y="549"/>
                </a:lnTo>
                <a:lnTo>
                  <a:pt x="3640" y="552"/>
                </a:lnTo>
                <a:lnTo>
                  <a:pt x="3645" y="555"/>
                </a:lnTo>
                <a:lnTo>
                  <a:pt x="3650" y="556"/>
                </a:lnTo>
                <a:lnTo>
                  <a:pt x="3656" y="557"/>
                </a:lnTo>
                <a:lnTo>
                  <a:pt x="3662" y="558"/>
                </a:lnTo>
                <a:lnTo>
                  <a:pt x="3668" y="557"/>
                </a:lnTo>
                <a:lnTo>
                  <a:pt x="3673" y="557"/>
                </a:lnTo>
                <a:lnTo>
                  <a:pt x="3678" y="555"/>
                </a:lnTo>
                <a:lnTo>
                  <a:pt x="3681" y="554"/>
                </a:lnTo>
                <a:lnTo>
                  <a:pt x="3683" y="553"/>
                </a:lnTo>
                <a:lnTo>
                  <a:pt x="3686" y="550"/>
                </a:lnTo>
                <a:lnTo>
                  <a:pt x="3689" y="547"/>
                </a:lnTo>
                <a:lnTo>
                  <a:pt x="3689" y="545"/>
                </a:lnTo>
                <a:lnTo>
                  <a:pt x="3690" y="544"/>
                </a:lnTo>
                <a:lnTo>
                  <a:pt x="3691" y="540"/>
                </a:lnTo>
                <a:lnTo>
                  <a:pt x="3690" y="537"/>
                </a:lnTo>
                <a:lnTo>
                  <a:pt x="3689" y="534"/>
                </a:lnTo>
                <a:lnTo>
                  <a:pt x="3687" y="531"/>
                </a:lnTo>
                <a:lnTo>
                  <a:pt x="3685" y="529"/>
                </a:lnTo>
                <a:lnTo>
                  <a:pt x="3682" y="527"/>
                </a:lnTo>
                <a:lnTo>
                  <a:pt x="3678" y="525"/>
                </a:lnTo>
                <a:lnTo>
                  <a:pt x="3673" y="523"/>
                </a:lnTo>
                <a:lnTo>
                  <a:pt x="3668" y="522"/>
                </a:lnTo>
                <a:lnTo>
                  <a:pt x="3637" y="516"/>
                </a:lnTo>
                <a:lnTo>
                  <a:pt x="3631" y="515"/>
                </a:lnTo>
                <a:lnTo>
                  <a:pt x="3625" y="513"/>
                </a:lnTo>
                <a:lnTo>
                  <a:pt x="3615" y="509"/>
                </a:lnTo>
                <a:lnTo>
                  <a:pt x="3610" y="507"/>
                </a:lnTo>
                <a:lnTo>
                  <a:pt x="3606" y="504"/>
                </a:lnTo>
                <a:lnTo>
                  <a:pt x="3602" y="501"/>
                </a:lnTo>
                <a:lnTo>
                  <a:pt x="3599" y="498"/>
                </a:lnTo>
                <a:lnTo>
                  <a:pt x="3596" y="495"/>
                </a:lnTo>
                <a:lnTo>
                  <a:pt x="3593" y="492"/>
                </a:lnTo>
                <a:lnTo>
                  <a:pt x="3591" y="488"/>
                </a:lnTo>
                <a:lnTo>
                  <a:pt x="3589" y="484"/>
                </a:lnTo>
                <a:lnTo>
                  <a:pt x="3588" y="480"/>
                </a:lnTo>
                <a:lnTo>
                  <a:pt x="3587" y="475"/>
                </a:lnTo>
                <a:lnTo>
                  <a:pt x="3586" y="471"/>
                </a:lnTo>
                <a:lnTo>
                  <a:pt x="3586" y="466"/>
                </a:lnTo>
                <a:lnTo>
                  <a:pt x="3587" y="459"/>
                </a:lnTo>
                <a:lnTo>
                  <a:pt x="3587" y="454"/>
                </a:lnTo>
                <a:lnTo>
                  <a:pt x="3589" y="448"/>
                </a:lnTo>
                <a:lnTo>
                  <a:pt x="3591" y="443"/>
                </a:lnTo>
                <a:lnTo>
                  <a:pt x="3594" y="438"/>
                </a:lnTo>
                <a:lnTo>
                  <a:pt x="3598" y="433"/>
                </a:lnTo>
                <a:lnTo>
                  <a:pt x="3602" y="429"/>
                </a:lnTo>
                <a:lnTo>
                  <a:pt x="3607" y="425"/>
                </a:lnTo>
                <a:lnTo>
                  <a:pt x="3612" y="422"/>
                </a:lnTo>
                <a:lnTo>
                  <a:pt x="3618" y="419"/>
                </a:lnTo>
                <a:lnTo>
                  <a:pt x="3624" y="416"/>
                </a:lnTo>
                <a:lnTo>
                  <a:pt x="3631" y="414"/>
                </a:lnTo>
                <a:lnTo>
                  <a:pt x="3634" y="413"/>
                </a:lnTo>
                <a:lnTo>
                  <a:pt x="3638" y="413"/>
                </a:lnTo>
                <a:lnTo>
                  <a:pt x="3645" y="412"/>
                </a:lnTo>
                <a:lnTo>
                  <a:pt x="3653" y="411"/>
                </a:lnTo>
                <a:lnTo>
                  <a:pt x="3661" y="411"/>
                </a:lnTo>
                <a:lnTo>
                  <a:pt x="3669" y="411"/>
                </a:lnTo>
                <a:lnTo>
                  <a:pt x="3677" y="412"/>
                </a:lnTo>
                <a:lnTo>
                  <a:pt x="3684" y="413"/>
                </a:lnTo>
                <a:lnTo>
                  <a:pt x="3691" y="414"/>
                </a:lnTo>
                <a:lnTo>
                  <a:pt x="3697" y="416"/>
                </a:lnTo>
                <a:lnTo>
                  <a:pt x="3703" y="419"/>
                </a:lnTo>
                <a:lnTo>
                  <a:pt x="3709" y="421"/>
                </a:lnTo>
                <a:lnTo>
                  <a:pt x="3714" y="425"/>
                </a:lnTo>
                <a:lnTo>
                  <a:pt x="3718" y="428"/>
                </a:lnTo>
                <a:lnTo>
                  <a:pt x="3723" y="432"/>
                </a:lnTo>
                <a:lnTo>
                  <a:pt x="3726" y="437"/>
                </a:lnTo>
                <a:lnTo>
                  <a:pt x="3728" y="439"/>
                </a:lnTo>
                <a:lnTo>
                  <a:pt x="3729" y="441"/>
                </a:lnTo>
                <a:lnTo>
                  <a:pt x="3732" y="446"/>
                </a:lnTo>
                <a:lnTo>
                  <a:pt x="3734" y="452"/>
                </a:lnTo>
                <a:lnTo>
                  <a:pt x="3735" y="457"/>
                </a:lnTo>
                <a:lnTo>
                  <a:pt x="3736" y="463"/>
                </a:lnTo>
                <a:close/>
                <a:moveTo>
                  <a:pt x="3797" y="390"/>
                </a:moveTo>
                <a:lnTo>
                  <a:pt x="3792" y="390"/>
                </a:lnTo>
                <a:lnTo>
                  <a:pt x="3787" y="388"/>
                </a:lnTo>
                <a:lnTo>
                  <a:pt x="3783" y="386"/>
                </a:lnTo>
                <a:lnTo>
                  <a:pt x="3778" y="383"/>
                </a:lnTo>
                <a:lnTo>
                  <a:pt x="3775" y="379"/>
                </a:lnTo>
                <a:lnTo>
                  <a:pt x="3773" y="375"/>
                </a:lnTo>
                <a:lnTo>
                  <a:pt x="3771" y="370"/>
                </a:lnTo>
                <a:lnTo>
                  <a:pt x="3771" y="365"/>
                </a:lnTo>
                <a:lnTo>
                  <a:pt x="3771" y="360"/>
                </a:lnTo>
                <a:lnTo>
                  <a:pt x="3773" y="356"/>
                </a:lnTo>
                <a:lnTo>
                  <a:pt x="3775" y="352"/>
                </a:lnTo>
                <a:lnTo>
                  <a:pt x="3778" y="348"/>
                </a:lnTo>
                <a:lnTo>
                  <a:pt x="3783" y="345"/>
                </a:lnTo>
                <a:lnTo>
                  <a:pt x="3787" y="342"/>
                </a:lnTo>
                <a:lnTo>
                  <a:pt x="3792" y="341"/>
                </a:lnTo>
                <a:lnTo>
                  <a:pt x="3797" y="341"/>
                </a:lnTo>
                <a:lnTo>
                  <a:pt x="3802" y="341"/>
                </a:lnTo>
                <a:lnTo>
                  <a:pt x="3807" y="342"/>
                </a:lnTo>
                <a:lnTo>
                  <a:pt x="3812" y="345"/>
                </a:lnTo>
                <a:lnTo>
                  <a:pt x="3816" y="348"/>
                </a:lnTo>
                <a:lnTo>
                  <a:pt x="3819" y="352"/>
                </a:lnTo>
                <a:lnTo>
                  <a:pt x="3822" y="356"/>
                </a:lnTo>
                <a:lnTo>
                  <a:pt x="3823" y="360"/>
                </a:lnTo>
                <a:lnTo>
                  <a:pt x="3824" y="365"/>
                </a:lnTo>
                <a:lnTo>
                  <a:pt x="3823" y="370"/>
                </a:lnTo>
                <a:lnTo>
                  <a:pt x="3822" y="375"/>
                </a:lnTo>
                <a:lnTo>
                  <a:pt x="3819" y="379"/>
                </a:lnTo>
                <a:lnTo>
                  <a:pt x="3816" y="383"/>
                </a:lnTo>
                <a:lnTo>
                  <a:pt x="3812" y="386"/>
                </a:lnTo>
                <a:lnTo>
                  <a:pt x="3807" y="388"/>
                </a:lnTo>
                <a:lnTo>
                  <a:pt x="3802" y="390"/>
                </a:lnTo>
                <a:lnTo>
                  <a:pt x="3797" y="390"/>
                </a:lnTo>
                <a:close/>
                <a:moveTo>
                  <a:pt x="3772" y="413"/>
                </a:moveTo>
                <a:lnTo>
                  <a:pt x="3822" y="413"/>
                </a:lnTo>
                <a:lnTo>
                  <a:pt x="3822" y="590"/>
                </a:lnTo>
                <a:lnTo>
                  <a:pt x="3772" y="590"/>
                </a:lnTo>
                <a:lnTo>
                  <a:pt x="3772" y="413"/>
                </a:lnTo>
                <a:close/>
                <a:moveTo>
                  <a:pt x="3955" y="413"/>
                </a:moveTo>
                <a:lnTo>
                  <a:pt x="3955" y="450"/>
                </a:lnTo>
                <a:lnTo>
                  <a:pt x="3921" y="450"/>
                </a:lnTo>
                <a:lnTo>
                  <a:pt x="3921" y="535"/>
                </a:lnTo>
                <a:lnTo>
                  <a:pt x="3922" y="540"/>
                </a:lnTo>
                <a:lnTo>
                  <a:pt x="3923" y="544"/>
                </a:lnTo>
                <a:lnTo>
                  <a:pt x="3923" y="545"/>
                </a:lnTo>
                <a:lnTo>
                  <a:pt x="3924" y="547"/>
                </a:lnTo>
                <a:lnTo>
                  <a:pt x="3926" y="549"/>
                </a:lnTo>
                <a:lnTo>
                  <a:pt x="3929" y="551"/>
                </a:lnTo>
                <a:lnTo>
                  <a:pt x="3931" y="552"/>
                </a:lnTo>
                <a:lnTo>
                  <a:pt x="3935" y="552"/>
                </a:lnTo>
                <a:lnTo>
                  <a:pt x="3938" y="553"/>
                </a:lnTo>
                <a:lnTo>
                  <a:pt x="3945" y="552"/>
                </a:lnTo>
                <a:lnTo>
                  <a:pt x="3950" y="551"/>
                </a:lnTo>
                <a:lnTo>
                  <a:pt x="3958" y="587"/>
                </a:lnTo>
                <a:lnTo>
                  <a:pt x="3948" y="590"/>
                </a:lnTo>
                <a:lnTo>
                  <a:pt x="3940" y="591"/>
                </a:lnTo>
                <a:lnTo>
                  <a:pt x="3931" y="592"/>
                </a:lnTo>
                <a:lnTo>
                  <a:pt x="3925" y="592"/>
                </a:lnTo>
                <a:lnTo>
                  <a:pt x="3919" y="592"/>
                </a:lnTo>
                <a:lnTo>
                  <a:pt x="3913" y="591"/>
                </a:lnTo>
                <a:lnTo>
                  <a:pt x="3907" y="590"/>
                </a:lnTo>
                <a:lnTo>
                  <a:pt x="3902" y="588"/>
                </a:lnTo>
                <a:lnTo>
                  <a:pt x="3896" y="586"/>
                </a:lnTo>
                <a:lnTo>
                  <a:pt x="3892" y="583"/>
                </a:lnTo>
                <a:lnTo>
                  <a:pt x="3887" y="581"/>
                </a:lnTo>
                <a:lnTo>
                  <a:pt x="3884" y="577"/>
                </a:lnTo>
                <a:lnTo>
                  <a:pt x="3880" y="573"/>
                </a:lnTo>
                <a:lnTo>
                  <a:pt x="3878" y="569"/>
                </a:lnTo>
                <a:lnTo>
                  <a:pt x="3875" y="564"/>
                </a:lnTo>
                <a:lnTo>
                  <a:pt x="3874" y="559"/>
                </a:lnTo>
                <a:lnTo>
                  <a:pt x="3872" y="554"/>
                </a:lnTo>
                <a:lnTo>
                  <a:pt x="3872" y="548"/>
                </a:lnTo>
                <a:lnTo>
                  <a:pt x="3871" y="542"/>
                </a:lnTo>
                <a:lnTo>
                  <a:pt x="3871" y="450"/>
                </a:lnTo>
                <a:lnTo>
                  <a:pt x="3847" y="450"/>
                </a:lnTo>
                <a:lnTo>
                  <a:pt x="3847" y="413"/>
                </a:lnTo>
                <a:lnTo>
                  <a:pt x="3871" y="413"/>
                </a:lnTo>
                <a:lnTo>
                  <a:pt x="3871" y="371"/>
                </a:lnTo>
                <a:lnTo>
                  <a:pt x="3921" y="371"/>
                </a:lnTo>
                <a:lnTo>
                  <a:pt x="3921" y="413"/>
                </a:lnTo>
                <a:lnTo>
                  <a:pt x="3955" y="413"/>
                </a:lnTo>
                <a:close/>
                <a:moveTo>
                  <a:pt x="4062" y="593"/>
                </a:moveTo>
                <a:lnTo>
                  <a:pt x="4056" y="593"/>
                </a:lnTo>
                <a:lnTo>
                  <a:pt x="4049" y="592"/>
                </a:lnTo>
                <a:lnTo>
                  <a:pt x="4037" y="590"/>
                </a:lnTo>
                <a:lnTo>
                  <a:pt x="4031" y="589"/>
                </a:lnTo>
                <a:lnTo>
                  <a:pt x="4026" y="587"/>
                </a:lnTo>
                <a:lnTo>
                  <a:pt x="4015" y="582"/>
                </a:lnTo>
                <a:lnTo>
                  <a:pt x="4011" y="579"/>
                </a:lnTo>
                <a:lnTo>
                  <a:pt x="4006" y="576"/>
                </a:lnTo>
                <a:lnTo>
                  <a:pt x="4002" y="572"/>
                </a:lnTo>
                <a:lnTo>
                  <a:pt x="3998" y="569"/>
                </a:lnTo>
                <a:lnTo>
                  <a:pt x="3991" y="560"/>
                </a:lnTo>
                <a:lnTo>
                  <a:pt x="3988" y="555"/>
                </a:lnTo>
                <a:lnTo>
                  <a:pt x="3985" y="550"/>
                </a:lnTo>
                <a:lnTo>
                  <a:pt x="3981" y="540"/>
                </a:lnTo>
                <a:lnTo>
                  <a:pt x="3979" y="534"/>
                </a:lnTo>
                <a:lnTo>
                  <a:pt x="3977" y="528"/>
                </a:lnTo>
                <a:lnTo>
                  <a:pt x="3976" y="522"/>
                </a:lnTo>
                <a:lnTo>
                  <a:pt x="3975" y="516"/>
                </a:lnTo>
                <a:lnTo>
                  <a:pt x="3975" y="509"/>
                </a:lnTo>
                <a:lnTo>
                  <a:pt x="3975" y="502"/>
                </a:lnTo>
                <a:lnTo>
                  <a:pt x="3975" y="495"/>
                </a:lnTo>
                <a:lnTo>
                  <a:pt x="3975" y="489"/>
                </a:lnTo>
                <a:lnTo>
                  <a:pt x="3976" y="483"/>
                </a:lnTo>
                <a:lnTo>
                  <a:pt x="3977" y="477"/>
                </a:lnTo>
                <a:lnTo>
                  <a:pt x="3981" y="465"/>
                </a:lnTo>
                <a:lnTo>
                  <a:pt x="3983" y="459"/>
                </a:lnTo>
                <a:lnTo>
                  <a:pt x="3985" y="454"/>
                </a:lnTo>
                <a:lnTo>
                  <a:pt x="3991" y="445"/>
                </a:lnTo>
                <a:lnTo>
                  <a:pt x="3994" y="440"/>
                </a:lnTo>
                <a:lnTo>
                  <a:pt x="3998" y="436"/>
                </a:lnTo>
                <a:lnTo>
                  <a:pt x="4002" y="432"/>
                </a:lnTo>
                <a:lnTo>
                  <a:pt x="4006" y="428"/>
                </a:lnTo>
                <a:lnTo>
                  <a:pt x="4015" y="422"/>
                </a:lnTo>
                <a:lnTo>
                  <a:pt x="4020" y="419"/>
                </a:lnTo>
                <a:lnTo>
                  <a:pt x="4025" y="417"/>
                </a:lnTo>
                <a:lnTo>
                  <a:pt x="4030" y="415"/>
                </a:lnTo>
                <a:lnTo>
                  <a:pt x="4036" y="413"/>
                </a:lnTo>
                <a:lnTo>
                  <a:pt x="4042" y="412"/>
                </a:lnTo>
                <a:lnTo>
                  <a:pt x="4048" y="411"/>
                </a:lnTo>
                <a:lnTo>
                  <a:pt x="4060" y="411"/>
                </a:lnTo>
                <a:lnTo>
                  <a:pt x="4072" y="411"/>
                </a:lnTo>
                <a:lnTo>
                  <a:pt x="4083" y="413"/>
                </a:lnTo>
                <a:lnTo>
                  <a:pt x="4088" y="414"/>
                </a:lnTo>
                <a:lnTo>
                  <a:pt x="4093" y="416"/>
                </a:lnTo>
                <a:lnTo>
                  <a:pt x="4103" y="421"/>
                </a:lnTo>
                <a:lnTo>
                  <a:pt x="4111" y="426"/>
                </a:lnTo>
                <a:lnTo>
                  <a:pt x="4116" y="429"/>
                </a:lnTo>
                <a:lnTo>
                  <a:pt x="4119" y="433"/>
                </a:lnTo>
                <a:lnTo>
                  <a:pt x="4126" y="441"/>
                </a:lnTo>
                <a:lnTo>
                  <a:pt x="4129" y="446"/>
                </a:lnTo>
                <a:lnTo>
                  <a:pt x="4132" y="450"/>
                </a:lnTo>
                <a:lnTo>
                  <a:pt x="4135" y="456"/>
                </a:lnTo>
                <a:lnTo>
                  <a:pt x="4137" y="461"/>
                </a:lnTo>
                <a:lnTo>
                  <a:pt x="4139" y="467"/>
                </a:lnTo>
                <a:lnTo>
                  <a:pt x="4141" y="473"/>
                </a:lnTo>
                <a:lnTo>
                  <a:pt x="4142" y="479"/>
                </a:lnTo>
                <a:lnTo>
                  <a:pt x="4143" y="486"/>
                </a:lnTo>
                <a:lnTo>
                  <a:pt x="4143" y="493"/>
                </a:lnTo>
                <a:lnTo>
                  <a:pt x="4143" y="500"/>
                </a:lnTo>
                <a:lnTo>
                  <a:pt x="4143" y="514"/>
                </a:lnTo>
                <a:lnTo>
                  <a:pt x="4023" y="514"/>
                </a:lnTo>
                <a:lnTo>
                  <a:pt x="4023" y="519"/>
                </a:lnTo>
                <a:lnTo>
                  <a:pt x="4024" y="523"/>
                </a:lnTo>
                <a:lnTo>
                  <a:pt x="4026" y="532"/>
                </a:lnTo>
                <a:lnTo>
                  <a:pt x="4027" y="535"/>
                </a:lnTo>
                <a:lnTo>
                  <a:pt x="4029" y="539"/>
                </a:lnTo>
                <a:lnTo>
                  <a:pt x="4031" y="542"/>
                </a:lnTo>
                <a:lnTo>
                  <a:pt x="4034" y="545"/>
                </a:lnTo>
                <a:lnTo>
                  <a:pt x="4037" y="548"/>
                </a:lnTo>
                <a:lnTo>
                  <a:pt x="4040" y="550"/>
                </a:lnTo>
                <a:lnTo>
                  <a:pt x="4043" y="552"/>
                </a:lnTo>
                <a:lnTo>
                  <a:pt x="4047" y="554"/>
                </a:lnTo>
                <a:lnTo>
                  <a:pt x="4050" y="555"/>
                </a:lnTo>
                <a:lnTo>
                  <a:pt x="4054" y="556"/>
                </a:lnTo>
                <a:lnTo>
                  <a:pt x="4063" y="557"/>
                </a:lnTo>
                <a:lnTo>
                  <a:pt x="4069" y="556"/>
                </a:lnTo>
                <a:lnTo>
                  <a:pt x="4075" y="555"/>
                </a:lnTo>
                <a:lnTo>
                  <a:pt x="4080" y="554"/>
                </a:lnTo>
                <a:lnTo>
                  <a:pt x="4084" y="551"/>
                </a:lnTo>
                <a:lnTo>
                  <a:pt x="4087" y="550"/>
                </a:lnTo>
                <a:lnTo>
                  <a:pt x="4089" y="548"/>
                </a:lnTo>
                <a:lnTo>
                  <a:pt x="4092" y="545"/>
                </a:lnTo>
                <a:lnTo>
                  <a:pt x="4095" y="541"/>
                </a:lnTo>
                <a:lnTo>
                  <a:pt x="4097" y="536"/>
                </a:lnTo>
                <a:lnTo>
                  <a:pt x="4142" y="539"/>
                </a:lnTo>
                <a:lnTo>
                  <a:pt x="4141" y="545"/>
                </a:lnTo>
                <a:lnTo>
                  <a:pt x="4139" y="551"/>
                </a:lnTo>
                <a:lnTo>
                  <a:pt x="4136" y="556"/>
                </a:lnTo>
                <a:lnTo>
                  <a:pt x="4133" y="561"/>
                </a:lnTo>
                <a:lnTo>
                  <a:pt x="4130" y="566"/>
                </a:lnTo>
                <a:lnTo>
                  <a:pt x="4126" y="570"/>
                </a:lnTo>
                <a:lnTo>
                  <a:pt x="4121" y="575"/>
                </a:lnTo>
                <a:lnTo>
                  <a:pt x="4116" y="578"/>
                </a:lnTo>
                <a:lnTo>
                  <a:pt x="4111" y="582"/>
                </a:lnTo>
                <a:lnTo>
                  <a:pt x="4105" y="585"/>
                </a:lnTo>
                <a:lnTo>
                  <a:pt x="4099" y="587"/>
                </a:lnTo>
                <a:lnTo>
                  <a:pt x="4092" y="589"/>
                </a:lnTo>
                <a:lnTo>
                  <a:pt x="4089" y="590"/>
                </a:lnTo>
                <a:lnTo>
                  <a:pt x="4085" y="591"/>
                </a:lnTo>
                <a:lnTo>
                  <a:pt x="4078" y="592"/>
                </a:lnTo>
                <a:lnTo>
                  <a:pt x="4070" y="593"/>
                </a:lnTo>
                <a:lnTo>
                  <a:pt x="4062" y="593"/>
                </a:lnTo>
                <a:close/>
                <a:moveTo>
                  <a:pt x="4023" y="483"/>
                </a:moveTo>
                <a:lnTo>
                  <a:pt x="4097" y="483"/>
                </a:lnTo>
                <a:lnTo>
                  <a:pt x="4097" y="480"/>
                </a:lnTo>
                <a:lnTo>
                  <a:pt x="4097" y="476"/>
                </a:lnTo>
                <a:lnTo>
                  <a:pt x="4096" y="472"/>
                </a:lnTo>
                <a:lnTo>
                  <a:pt x="4095" y="469"/>
                </a:lnTo>
                <a:lnTo>
                  <a:pt x="4093" y="466"/>
                </a:lnTo>
                <a:lnTo>
                  <a:pt x="4092" y="463"/>
                </a:lnTo>
                <a:lnTo>
                  <a:pt x="4089" y="460"/>
                </a:lnTo>
                <a:lnTo>
                  <a:pt x="4087" y="457"/>
                </a:lnTo>
                <a:lnTo>
                  <a:pt x="4082" y="453"/>
                </a:lnTo>
                <a:lnTo>
                  <a:pt x="4076" y="450"/>
                </a:lnTo>
                <a:lnTo>
                  <a:pt x="4069" y="448"/>
                </a:lnTo>
                <a:lnTo>
                  <a:pt x="4061" y="447"/>
                </a:lnTo>
                <a:lnTo>
                  <a:pt x="4053" y="448"/>
                </a:lnTo>
                <a:lnTo>
                  <a:pt x="4050" y="449"/>
                </a:lnTo>
                <a:lnTo>
                  <a:pt x="4046" y="450"/>
                </a:lnTo>
                <a:lnTo>
                  <a:pt x="4040" y="453"/>
                </a:lnTo>
                <a:lnTo>
                  <a:pt x="4037" y="455"/>
                </a:lnTo>
                <a:lnTo>
                  <a:pt x="4034" y="458"/>
                </a:lnTo>
                <a:lnTo>
                  <a:pt x="4030" y="463"/>
                </a:lnTo>
                <a:lnTo>
                  <a:pt x="4026" y="470"/>
                </a:lnTo>
                <a:lnTo>
                  <a:pt x="4025" y="473"/>
                </a:lnTo>
                <a:lnTo>
                  <a:pt x="4024" y="476"/>
                </a:lnTo>
                <a:lnTo>
                  <a:pt x="4023" y="483"/>
                </a:lnTo>
                <a:close/>
                <a:moveTo>
                  <a:pt x="4267" y="413"/>
                </a:moveTo>
                <a:lnTo>
                  <a:pt x="4267" y="450"/>
                </a:lnTo>
                <a:lnTo>
                  <a:pt x="4234" y="450"/>
                </a:lnTo>
                <a:lnTo>
                  <a:pt x="4234" y="535"/>
                </a:lnTo>
                <a:lnTo>
                  <a:pt x="4234" y="540"/>
                </a:lnTo>
                <a:lnTo>
                  <a:pt x="4235" y="544"/>
                </a:lnTo>
                <a:lnTo>
                  <a:pt x="4236" y="545"/>
                </a:lnTo>
                <a:lnTo>
                  <a:pt x="4236" y="547"/>
                </a:lnTo>
                <a:lnTo>
                  <a:pt x="4238" y="549"/>
                </a:lnTo>
                <a:lnTo>
                  <a:pt x="4241" y="551"/>
                </a:lnTo>
                <a:lnTo>
                  <a:pt x="4244" y="552"/>
                </a:lnTo>
                <a:lnTo>
                  <a:pt x="4247" y="552"/>
                </a:lnTo>
                <a:lnTo>
                  <a:pt x="4250" y="553"/>
                </a:lnTo>
                <a:lnTo>
                  <a:pt x="4257" y="552"/>
                </a:lnTo>
                <a:lnTo>
                  <a:pt x="4263" y="551"/>
                </a:lnTo>
                <a:lnTo>
                  <a:pt x="4270" y="587"/>
                </a:lnTo>
                <a:lnTo>
                  <a:pt x="4260" y="590"/>
                </a:lnTo>
                <a:lnTo>
                  <a:pt x="4253" y="591"/>
                </a:lnTo>
                <a:lnTo>
                  <a:pt x="4244" y="592"/>
                </a:lnTo>
                <a:lnTo>
                  <a:pt x="4237" y="592"/>
                </a:lnTo>
                <a:lnTo>
                  <a:pt x="4231" y="592"/>
                </a:lnTo>
                <a:lnTo>
                  <a:pt x="4225" y="591"/>
                </a:lnTo>
                <a:lnTo>
                  <a:pt x="4220" y="590"/>
                </a:lnTo>
                <a:lnTo>
                  <a:pt x="4214" y="588"/>
                </a:lnTo>
                <a:lnTo>
                  <a:pt x="4210" y="586"/>
                </a:lnTo>
                <a:lnTo>
                  <a:pt x="4205" y="583"/>
                </a:lnTo>
                <a:lnTo>
                  <a:pt x="4201" y="581"/>
                </a:lnTo>
                <a:lnTo>
                  <a:pt x="4197" y="577"/>
                </a:lnTo>
                <a:lnTo>
                  <a:pt x="4194" y="573"/>
                </a:lnTo>
                <a:lnTo>
                  <a:pt x="4191" y="569"/>
                </a:lnTo>
                <a:lnTo>
                  <a:pt x="4189" y="564"/>
                </a:lnTo>
                <a:lnTo>
                  <a:pt x="4187" y="559"/>
                </a:lnTo>
                <a:lnTo>
                  <a:pt x="4186" y="554"/>
                </a:lnTo>
                <a:lnTo>
                  <a:pt x="4185" y="548"/>
                </a:lnTo>
                <a:lnTo>
                  <a:pt x="4185" y="542"/>
                </a:lnTo>
                <a:lnTo>
                  <a:pt x="4185" y="450"/>
                </a:lnTo>
                <a:lnTo>
                  <a:pt x="4161" y="450"/>
                </a:lnTo>
                <a:lnTo>
                  <a:pt x="4161" y="413"/>
                </a:lnTo>
                <a:lnTo>
                  <a:pt x="4185" y="413"/>
                </a:lnTo>
                <a:lnTo>
                  <a:pt x="4185" y="371"/>
                </a:lnTo>
                <a:lnTo>
                  <a:pt x="4234" y="371"/>
                </a:lnTo>
                <a:lnTo>
                  <a:pt x="4234" y="413"/>
                </a:lnTo>
                <a:lnTo>
                  <a:pt x="4267" y="413"/>
                </a:lnTo>
                <a:close/>
                <a:moveTo>
                  <a:pt x="4376" y="593"/>
                </a:moveTo>
                <a:lnTo>
                  <a:pt x="4369" y="593"/>
                </a:lnTo>
                <a:lnTo>
                  <a:pt x="4363" y="592"/>
                </a:lnTo>
                <a:lnTo>
                  <a:pt x="4349" y="590"/>
                </a:lnTo>
                <a:lnTo>
                  <a:pt x="4344" y="589"/>
                </a:lnTo>
                <a:lnTo>
                  <a:pt x="4338" y="587"/>
                </a:lnTo>
                <a:lnTo>
                  <a:pt x="4328" y="582"/>
                </a:lnTo>
                <a:lnTo>
                  <a:pt x="4323" y="579"/>
                </a:lnTo>
                <a:lnTo>
                  <a:pt x="4319" y="576"/>
                </a:lnTo>
                <a:lnTo>
                  <a:pt x="4314" y="572"/>
                </a:lnTo>
                <a:lnTo>
                  <a:pt x="4310" y="569"/>
                </a:lnTo>
                <a:lnTo>
                  <a:pt x="4303" y="560"/>
                </a:lnTo>
                <a:lnTo>
                  <a:pt x="4300" y="555"/>
                </a:lnTo>
                <a:lnTo>
                  <a:pt x="4298" y="550"/>
                </a:lnTo>
                <a:lnTo>
                  <a:pt x="4293" y="540"/>
                </a:lnTo>
                <a:lnTo>
                  <a:pt x="4291" y="534"/>
                </a:lnTo>
                <a:lnTo>
                  <a:pt x="4290" y="528"/>
                </a:lnTo>
                <a:lnTo>
                  <a:pt x="4289" y="522"/>
                </a:lnTo>
                <a:lnTo>
                  <a:pt x="4288" y="516"/>
                </a:lnTo>
                <a:lnTo>
                  <a:pt x="4287" y="509"/>
                </a:lnTo>
                <a:lnTo>
                  <a:pt x="4287" y="502"/>
                </a:lnTo>
                <a:lnTo>
                  <a:pt x="4287" y="495"/>
                </a:lnTo>
                <a:lnTo>
                  <a:pt x="4288" y="489"/>
                </a:lnTo>
                <a:lnTo>
                  <a:pt x="4289" y="483"/>
                </a:lnTo>
                <a:lnTo>
                  <a:pt x="4290" y="477"/>
                </a:lnTo>
                <a:lnTo>
                  <a:pt x="4293" y="465"/>
                </a:lnTo>
                <a:lnTo>
                  <a:pt x="4295" y="459"/>
                </a:lnTo>
                <a:lnTo>
                  <a:pt x="4298" y="454"/>
                </a:lnTo>
                <a:lnTo>
                  <a:pt x="4303" y="445"/>
                </a:lnTo>
                <a:lnTo>
                  <a:pt x="4307" y="440"/>
                </a:lnTo>
                <a:lnTo>
                  <a:pt x="4310" y="436"/>
                </a:lnTo>
                <a:lnTo>
                  <a:pt x="4314" y="432"/>
                </a:lnTo>
                <a:lnTo>
                  <a:pt x="4318" y="428"/>
                </a:lnTo>
                <a:lnTo>
                  <a:pt x="4327" y="422"/>
                </a:lnTo>
                <a:lnTo>
                  <a:pt x="4332" y="419"/>
                </a:lnTo>
                <a:lnTo>
                  <a:pt x="4338" y="417"/>
                </a:lnTo>
                <a:lnTo>
                  <a:pt x="4343" y="415"/>
                </a:lnTo>
                <a:lnTo>
                  <a:pt x="4348" y="413"/>
                </a:lnTo>
                <a:lnTo>
                  <a:pt x="4354" y="412"/>
                </a:lnTo>
                <a:lnTo>
                  <a:pt x="4361" y="411"/>
                </a:lnTo>
                <a:lnTo>
                  <a:pt x="4374" y="411"/>
                </a:lnTo>
                <a:lnTo>
                  <a:pt x="4385" y="411"/>
                </a:lnTo>
                <a:lnTo>
                  <a:pt x="4396" y="413"/>
                </a:lnTo>
                <a:lnTo>
                  <a:pt x="4401" y="414"/>
                </a:lnTo>
                <a:lnTo>
                  <a:pt x="4406" y="416"/>
                </a:lnTo>
                <a:lnTo>
                  <a:pt x="4416" y="421"/>
                </a:lnTo>
                <a:lnTo>
                  <a:pt x="4425" y="426"/>
                </a:lnTo>
                <a:lnTo>
                  <a:pt x="4429" y="429"/>
                </a:lnTo>
                <a:lnTo>
                  <a:pt x="4433" y="433"/>
                </a:lnTo>
                <a:lnTo>
                  <a:pt x="4440" y="441"/>
                </a:lnTo>
                <a:lnTo>
                  <a:pt x="4443" y="446"/>
                </a:lnTo>
                <a:lnTo>
                  <a:pt x="4446" y="450"/>
                </a:lnTo>
                <a:lnTo>
                  <a:pt x="4448" y="456"/>
                </a:lnTo>
                <a:lnTo>
                  <a:pt x="4451" y="461"/>
                </a:lnTo>
                <a:lnTo>
                  <a:pt x="4453" y="467"/>
                </a:lnTo>
                <a:lnTo>
                  <a:pt x="4454" y="473"/>
                </a:lnTo>
                <a:lnTo>
                  <a:pt x="4455" y="479"/>
                </a:lnTo>
                <a:lnTo>
                  <a:pt x="4456" y="486"/>
                </a:lnTo>
                <a:lnTo>
                  <a:pt x="4457" y="493"/>
                </a:lnTo>
                <a:lnTo>
                  <a:pt x="4457" y="500"/>
                </a:lnTo>
                <a:lnTo>
                  <a:pt x="4457" y="514"/>
                </a:lnTo>
                <a:lnTo>
                  <a:pt x="4335" y="514"/>
                </a:lnTo>
                <a:lnTo>
                  <a:pt x="4336" y="519"/>
                </a:lnTo>
                <a:lnTo>
                  <a:pt x="4336" y="523"/>
                </a:lnTo>
                <a:lnTo>
                  <a:pt x="4338" y="532"/>
                </a:lnTo>
                <a:lnTo>
                  <a:pt x="4342" y="539"/>
                </a:lnTo>
                <a:lnTo>
                  <a:pt x="4344" y="542"/>
                </a:lnTo>
                <a:lnTo>
                  <a:pt x="4346" y="545"/>
                </a:lnTo>
                <a:lnTo>
                  <a:pt x="4349" y="548"/>
                </a:lnTo>
                <a:lnTo>
                  <a:pt x="4352" y="550"/>
                </a:lnTo>
                <a:lnTo>
                  <a:pt x="4355" y="552"/>
                </a:lnTo>
                <a:lnTo>
                  <a:pt x="4360" y="554"/>
                </a:lnTo>
                <a:lnTo>
                  <a:pt x="4364" y="555"/>
                </a:lnTo>
                <a:lnTo>
                  <a:pt x="4368" y="556"/>
                </a:lnTo>
                <a:lnTo>
                  <a:pt x="4377" y="557"/>
                </a:lnTo>
                <a:lnTo>
                  <a:pt x="4382" y="556"/>
                </a:lnTo>
                <a:lnTo>
                  <a:pt x="4388" y="555"/>
                </a:lnTo>
                <a:lnTo>
                  <a:pt x="4393" y="554"/>
                </a:lnTo>
                <a:lnTo>
                  <a:pt x="4398" y="551"/>
                </a:lnTo>
                <a:lnTo>
                  <a:pt x="4400" y="550"/>
                </a:lnTo>
                <a:lnTo>
                  <a:pt x="4402" y="548"/>
                </a:lnTo>
                <a:lnTo>
                  <a:pt x="4405" y="545"/>
                </a:lnTo>
                <a:lnTo>
                  <a:pt x="4408" y="541"/>
                </a:lnTo>
                <a:lnTo>
                  <a:pt x="4410" y="536"/>
                </a:lnTo>
                <a:lnTo>
                  <a:pt x="4456" y="539"/>
                </a:lnTo>
                <a:lnTo>
                  <a:pt x="4454" y="545"/>
                </a:lnTo>
                <a:lnTo>
                  <a:pt x="4452" y="551"/>
                </a:lnTo>
                <a:lnTo>
                  <a:pt x="4450" y="556"/>
                </a:lnTo>
                <a:lnTo>
                  <a:pt x="4447" y="561"/>
                </a:lnTo>
                <a:lnTo>
                  <a:pt x="4443" y="566"/>
                </a:lnTo>
                <a:lnTo>
                  <a:pt x="4439" y="570"/>
                </a:lnTo>
                <a:lnTo>
                  <a:pt x="4435" y="575"/>
                </a:lnTo>
                <a:lnTo>
                  <a:pt x="4430" y="578"/>
                </a:lnTo>
                <a:lnTo>
                  <a:pt x="4424" y="582"/>
                </a:lnTo>
                <a:lnTo>
                  <a:pt x="4418" y="585"/>
                </a:lnTo>
                <a:lnTo>
                  <a:pt x="4412" y="587"/>
                </a:lnTo>
                <a:lnTo>
                  <a:pt x="4406" y="589"/>
                </a:lnTo>
                <a:lnTo>
                  <a:pt x="4402" y="590"/>
                </a:lnTo>
                <a:lnTo>
                  <a:pt x="4399" y="591"/>
                </a:lnTo>
                <a:lnTo>
                  <a:pt x="4391" y="592"/>
                </a:lnTo>
                <a:lnTo>
                  <a:pt x="4384" y="593"/>
                </a:lnTo>
                <a:lnTo>
                  <a:pt x="4376" y="593"/>
                </a:lnTo>
                <a:close/>
                <a:moveTo>
                  <a:pt x="4335" y="483"/>
                </a:moveTo>
                <a:lnTo>
                  <a:pt x="4411" y="483"/>
                </a:lnTo>
                <a:lnTo>
                  <a:pt x="4411" y="480"/>
                </a:lnTo>
                <a:lnTo>
                  <a:pt x="4410" y="476"/>
                </a:lnTo>
                <a:lnTo>
                  <a:pt x="4409" y="472"/>
                </a:lnTo>
                <a:lnTo>
                  <a:pt x="4408" y="469"/>
                </a:lnTo>
                <a:lnTo>
                  <a:pt x="4407" y="466"/>
                </a:lnTo>
                <a:lnTo>
                  <a:pt x="4405" y="463"/>
                </a:lnTo>
                <a:lnTo>
                  <a:pt x="4403" y="460"/>
                </a:lnTo>
                <a:lnTo>
                  <a:pt x="4401" y="457"/>
                </a:lnTo>
                <a:lnTo>
                  <a:pt x="4395" y="453"/>
                </a:lnTo>
                <a:lnTo>
                  <a:pt x="4389" y="450"/>
                </a:lnTo>
                <a:lnTo>
                  <a:pt x="4382" y="448"/>
                </a:lnTo>
                <a:lnTo>
                  <a:pt x="4375" y="447"/>
                </a:lnTo>
                <a:lnTo>
                  <a:pt x="4367" y="448"/>
                </a:lnTo>
                <a:lnTo>
                  <a:pt x="4363" y="449"/>
                </a:lnTo>
                <a:lnTo>
                  <a:pt x="4360" y="450"/>
                </a:lnTo>
                <a:lnTo>
                  <a:pt x="4352" y="453"/>
                </a:lnTo>
                <a:lnTo>
                  <a:pt x="4349" y="455"/>
                </a:lnTo>
                <a:lnTo>
                  <a:pt x="4347" y="458"/>
                </a:lnTo>
                <a:lnTo>
                  <a:pt x="4342" y="463"/>
                </a:lnTo>
                <a:lnTo>
                  <a:pt x="4339" y="470"/>
                </a:lnTo>
                <a:lnTo>
                  <a:pt x="4337" y="473"/>
                </a:lnTo>
                <a:lnTo>
                  <a:pt x="4336" y="476"/>
                </a:lnTo>
                <a:lnTo>
                  <a:pt x="4335" y="483"/>
                </a:lnTo>
                <a:close/>
                <a:moveTo>
                  <a:pt x="4580" y="413"/>
                </a:moveTo>
                <a:lnTo>
                  <a:pt x="4580" y="450"/>
                </a:lnTo>
                <a:lnTo>
                  <a:pt x="4547" y="450"/>
                </a:lnTo>
                <a:lnTo>
                  <a:pt x="4547" y="535"/>
                </a:lnTo>
                <a:lnTo>
                  <a:pt x="4548" y="540"/>
                </a:lnTo>
                <a:lnTo>
                  <a:pt x="4548" y="544"/>
                </a:lnTo>
                <a:lnTo>
                  <a:pt x="4549" y="545"/>
                </a:lnTo>
                <a:lnTo>
                  <a:pt x="4550" y="547"/>
                </a:lnTo>
                <a:lnTo>
                  <a:pt x="4552" y="549"/>
                </a:lnTo>
                <a:lnTo>
                  <a:pt x="4554" y="551"/>
                </a:lnTo>
                <a:lnTo>
                  <a:pt x="4557" y="552"/>
                </a:lnTo>
                <a:lnTo>
                  <a:pt x="4560" y="552"/>
                </a:lnTo>
                <a:lnTo>
                  <a:pt x="4564" y="553"/>
                </a:lnTo>
                <a:lnTo>
                  <a:pt x="4571" y="552"/>
                </a:lnTo>
                <a:lnTo>
                  <a:pt x="4576" y="551"/>
                </a:lnTo>
                <a:lnTo>
                  <a:pt x="4584" y="587"/>
                </a:lnTo>
                <a:lnTo>
                  <a:pt x="4573" y="590"/>
                </a:lnTo>
                <a:lnTo>
                  <a:pt x="4566" y="591"/>
                </a:lnTo>
                <a:lnTo>
                  <a:pt x="4557" y="592"/>
                </a:lnTo>
                <a:lnTo>
                  <a:pt x="4551" y="592"/>
                </a:lnTo>
                <a:lnTo>
                  <a:pt x="4544" y="592"/>
                </a:lnTo>
                <a:lnTo>
                  <a:pt x="4539" y="591"/>
                </a:lnTo>
                <a:lnTo>
                  <a:pt x="4533" y="590"/>
                </a:lnTo>
                <a:lnTo>
                  <a:pt x="4528" y="588"/>
                </a:lnTo>
                <a:lnTo>
                  <a:pt x="4523" y="586"/>
                </a:lnTo>
                <a:lnTo>
                  <a:pt x="4518" y="583"/>
                </a:lnTo>
                <a:lnTo>
                  <a:pt x="4514" y="581"/>
                </a:lnTo>
                <a:lnTo>
                  <a:pt x="4510" y="577"/>
                </a:lnTo>
                <a:lnTo>
                  <a:pt x="4507" y="573"/>
                </a:lnTo>
                <a:lnTo>
                  <a:pt x="4504" y="569"/>
                </a:lnTo>
                <a:lnTo>
                  <a:pt x="4502" y="564"/>
                </a:lnTo>
                <a:lnTo>
                  <a:pt x="4500" y="559"/>
                </a:lnTo>
                <a:lnTo>
                  <a:pt x="4499" y="554"/>
                </a:lnTo>
                <a:lnTo>
                  <a:pt x="4498" y="548"/>
                </a:lnTo>
                <a:lnTo>
                  <a:pt x="4498" y="542"/>
                </a:lnTo>
                <a:lnTo>
                  <a:pt x="4498" y="450"/>
                </a:lnTo>
                <a:lnTo>
                  <a:pt x="4474" y="450"/>
                </a:lnTo>
                <a:lnTo>
                  <a:pt x="4474" y="413"/>
                </a:lnTo>
                <a:lnTo>
                  <a:pt x="4498" y="413"/>
                </a:lnTo>
                <a:lnTo>
                  <a:pt x="4498" y="371"/>
                </a:lnTo>
                <a:lnTo>
                  <a:pt x="4547" y="371"/>
                </a:lnTo>
                <a:lnTo>
                  <a:pt x="4547" y="413"/>
                </a:lnTo>
                <a:lnTo>
                  <a:pt x="4580" y="413"/>
                </a:lnTo>
                <a:close/>
                <a:moveTo>
                  <a:pt x="578" y="585"/>
                </a:moveTo>
                <a:lnTo>
                  <a:pt x="465" y="257"/>
                </a:lnTo>
                <a:lnTo>
                  <a:pt x="352" y="585"/>
                </a:lnTo>
                <a:lnTo>
                  <a:pt x="578" y="585"/>
                </a:lnTo>
                <a:close/>
                <a:moveTo>
                  <a:pt x="930" y="930"/>
                </a:moveTo>
                <a:lnTo>
                  <a:pt x="699" y="930"/>
                </a:lnTo>
                <a:lnTo>
                  <a:pt x="642" y="768"/>
                </a:lnTo>
                <a:lnTo>
                  <a:pt x="288" y="768"/>
                </a:lnTo>
                <a:lnTo>
                  <a:pt x="232" y="930"/>
                </a:lnTo>
                <a:lnTo>
                  <a:pt x="0" y="930"/>
                </a:lnTo>
                <a:lnTo>
                  <a:pt x="162" y="471"/>
                </a:lnTo>
                <a:lnTo>
                  <a:pt x="326" y="12"/>
                </a:lnTo>
                <a:lnTo>
                  <a:pt x="603" y="12"/>
                </a:lnTo>
                <a:lnTo>
                  <a:pt x="767" y="471"/>
                </a:lnTo>
                <a:lnTo>
                  <a:pt x="930" y="930"/>
                </a:lnTo>
                <a:close/>
                <a:moveTo>
                  <a:pt x="1016" y="930"/>
                </a:moveTo>
                <a:lnTo>
                  <a:pt x="1016" y="722"/>
                </a:lnTo>
                <a:lnTo>
                  <a:pt x="1225" y="722"/>
                </a:lnTo>
                <a:lnTo>
                  <a:pt x="1225" y="930"/>
                </a:lnTo>
                <a:lnTo>
                  <a:pt x="1016" y="93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cxnSp>
        <p:nvCxnSpPr>
          <p:cNvPr id="20" name="Straight Connector 19">
            <a:extLst>
              <a:ext uri="{FF2B5EF4-FFF2-40B4-BE49-F238E27FC236}">
                <a16:creationId xmlns:a16="http://schemas.microsoft.com/office/drawing/2014/main" id="{E5214FC4-D5E6-4BFF-BDD7-E1A5F00F21BF}"/>
              </a:ext>
              <a:ext uri="{C183D7F6-B498-43B3-948B-1728B52AA6E4}">
                <adec:decorative xmlns:adec="http://schemas.microsoft.com/office/drawing/2017/decorative" val="1"/>
              </a:ext>
            </a:extLst>
          </p:cNvPr>
          <p:cNvCxnSpPr>
            <a:cxnSpLocks/>
          </p:cNvCxnSpPr>
          <p:nvPr/>
        </p:nvCxnSpPr>
        <p:spPr>
          <a:xfrm>
            <a:off x="6600056" y="1233937"/>
            <a:ext cx="3960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4" name="Date Placeholder 3">
            <a:extLst>
              <a:ext uri="{FF2B5EF4-FFF2-40B4-BE49-F238E27FC236}">
                <a16:creationId xmlns:a16="http://schemas.microsoft.com/office/drawing/2014/main" id="{8ECE10FE-B9CB-31C9-C131-FA8A9355BEFC}"/>
              </a:ext>
            </a:extLst>
          </p:cNvPr>
          <p:cNvSpPr>
            <a:spLocks noGrp="1"/>
          </p:cNvSpPr>
          <p:nvPr>
            <p:ph type="dt" sz="half" idx="14"/>
          </p:nvPr>
        </p:nvSpPr>
        <p:spPr/>
        <p:txBody>
          <a:bodyPr/>
          <a:lstStyle/>
          <a:p>
            <a:fld id="{813C8835-D307-4258-A3A0-D6D01C3D6A02}" type="datetime1">
              <a:rPr lang="fi-FI" smtClean="0"/>
              <a:t>25.3.2026</a:t>
            </a:fld>
            <a:endParaRPr lang="fi-FI"/>
          </a:p>
        </p:txBody>
      </p:sp>
      <p:sp>
        <p:nvSpPr>
          <p:cNvPr id="5" name="Footer Placeholder 4">
            <a:extLst>
              <a:ext uri="{FF2B5EF4-FFF2-40B4-BE49-F238E27FC236}">
                <a16:creationId xmlns:a16="http://schemas.microsoft.com/office/drawing/2014/main" id="{E5AB6C74-8053-BBC4-940C-7BD1DA87F424}"/>
              </a:ext>
            </a:extLst>
          </p:cNvPr>
          <p:cNvSpPr>
            <a:spLocks noGrp="1"/>
          </p:cNvSpPr>
          <p:nvPr>
            <p:ph type="ftr" sz="quarter" idx="15"/>
          </p:nvPr>
        </p:nvSpPr>
        <p:spPr/>
        <p:txBody>
          <a:bodyPr/>
          <a:lstStyle/>
          <a:p>
            <a:endParaRPr lang="fi-FI"/>
          </a:p>
        </p:txBody>
      </p:sp>
      <p:sp>
        <p:nvSpPr>
          <p:cNvPr id="6" name="Slide Number Placeholder 5">
            <a:extLst>
              <a:ext uri="{FF2B5EF4-FFF2-40B4-BE49-F238E27FC236}">
                <a16:creationId xmlns:a16="http://schemas.microsoft.com/office/drawing/2014/main" id="{8233658A-D30E-64F2-DD4D-DE5EA0255E92}"/>
              </a:ext>
            </a:extLst>
          </p:cNvPr>
          <p:cNvSpPr>
            <a:spLocks noGrp="1"/>
          </p:cNvSpPr>
          <p:nvPr>
            <p:ph type="sldNum" sz="quarter" idx="16"/>
          </p:nvPr>
        </p:nvSpPr>
        <p:spPr/>
        <p:txBody>
          <a:bodyPr/>
          <a:lstStyle/>
          <a:p>
            <a:fld id="{D701140D-C14F-41CA-99FC-0EF83E8DA40A}" type="slidenum">
              <a:rPr lang="fi-FI" smtClean="0"/>
              <a:pPr/>
              <a:t>‹#›</a:t>
            </a:fld>
            <a:endParaRPr lang="fi-FI"/>
          </a:p>
        </p:txBody>
      </p:sp>
      <p:sp>
        <p:nvSpPr>
          <p:cNvPr id="9" name="Text Placeholder 4">
            <a:extLst>
              <a:ext uri="{FF2B5EF4-FFF2-40B4-BE49-F238E27FC236}">
                <a16:creationId xmlns:a16="http://schemas.microsoft.com/office/drawing/2014/main" id="{531D53A2-130E-125B-FE0A-6CBEABB25673}"/>
              </a:ext>
            </a:extLst>
          </p:cNvPr>
          <p:cNvSpPr>
            <a:spLocks noGrp="1"/>
          </p:cNvSpPr>
          <p:nvPr>
            <p:ph type="body" sz="quarter" idx="17" hasCustomPrompt="1"/>
          </p:nvPr>
        </p:nvSpPr>
        <p:spPr>
          <a:xfrm>
            <a:off x="6600055" y="4869160"/>
            <a:ext cx="5183957" cy="276999"/>
          </a:xfrm>
        </p:spPr>
        <p:txBody>
          <a:bodyPr wrap="square">
            <a:spAutoFit/>
          </a:bodyPr>
          <a:lstStyle>
            <a:lvl1pPr marL="0" indent="0">
              <a:spcBef>
                <a:spcPts val="0"/>
              </a:spcBef>
              <a:buFontTx/>
              <a:buNone/>
              <a:defRPr sz="1800"/>
            </a:lvl1pPr>
            <a:lvl2pPr marL="0" indent="0">
              <a:spcBef>
                <a:spcPts val="0"/>
              </a:spcBef>
              <a:buFontTx/>
              <a:buNone/>
              <a:defRPr sz="1800"/>
            </a:lvl2pPr>
            <a:lvl3pPr marL="0" indent="0">
              <a:spcBef>
                <a:spcPts val="0"/>
              </a:spcBef>
              <a:buFontTx/>
              <a:buNone/>
              <a:defRPr sz="1800"/>
            </a:lvl3pPr>
            <a:lvl4pPr marL="0" indent="0">
              <a:spcBef>
                <a:spcPts val="0"/>
              </a:spcBef>
              <a:buFontTx/>
              <a:buNone/>
              <a:defRPr sz="1800"/>
            </a:lvl4pPr>
            <a:lvl5pPr marL="0" indent="0">
              <a:spcBef>
                <a:spcPts val="0"/>
              </a:spcBef>
              <a:buFontTx/>
              <a:buNone/>
              <a:defRPr sz="1800"/>
            </a:lvl5pPr>
            <a:lvl6pPr marL="0" indent="0">
              <a:spcBef>
                <a:spcPts val="0"/>
              </a:spcBef>
              <a:buFontTx/>
              <a:buNone/>
              <a:defRPr sz="1800"/>
            </a:lvl6pPr>
            <a:lvl7pPr marL="0" indent="0">
              <a:spcBef>
                <a:spcPts val="0"/>
              </a:spcBef>
              <a:buFontTx/>
              <a:buNone/>
              <a:defRPr sz="1800"/>
            </a:lvl7pPr>
            <a:lvl8pPr marL="0" indent="0">
              <a:spcBef>
                <a:spcPts val="0"/>
              </a:spcBef>
              <a:buFontTx/>
              <a:buNone/>
              <a:defRPr sz="1800"/>
            </a:lvl8pPr>
            <a:lvl9pPr marL="0" indent="0">
              <a:spcBef>
                <a:spcPts val="0"/>
              </a:spcBef>
              <a:buFontTx/>
              <a:buNone/>
              <a:defRPr sz="1800"/>
            </a:lvl9pPr>
          </a:lstStyle>
          <a:p>
            <a:pPr lvl="0"/>
            <a:r>
              <a:rPr lang="en-US"/>
              <a:t>Presenter Name / Date / Place</a:t>
            </a:r>
          </a:p>
        </p:txBody>
      </p:sp>
    </p:spTree>
    <p:extLst>
      <p:ext uri="{BB962C8B-B14F-4D97-AF65-F5344CB8AC3E}">
        <p14:creationId xmlns:p14="http://schemas.microsoft.com/office/powerpoint/2010/main" val="763404332"/>
      </p:ext>
    </p:extLst>
  </p:cSld>
  <p:clrMapOvr>
    <a:masterClrMapping/>
  </p:clrMapOvr>
  <p:extLst>
    <p:ext uri="{DCECCB84-F9BA-43D5-87BE-67443E8EF086}">
      <p15:sldGuideLst xmlns:p15="http://schemas.microsoft.com/office/powerpoint/2012/main"/>
    </p:ext>
  </p:extLst>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preserve="1" userDrawn="1">
  <p:cSld name="Title Slide Picture Black 2">
    <p:bg>
      <p:bgPr>
        <a:solidFill>
          <a:schemeClr val="tx1"/>
        </a:solidFill>
        <a:effectLst/>
      </p:bgPr>
    </p:bg>
    <p:spTree>
      <p:nvGrpSpPr>
        <p:cNvPr id="1" name=""/>
        <p:cNvGrpSpPr/>
        <p:nvPr/>
      </p:nvGrpSpPr>
      <p:grpSpPr>
        <a:xfrm>
          <a:off x="0" y="0"/>
          <a:ext cx="0" cy="0"/>
          <a:chOff x="0" y="0"/>
          <a:chExt cx="0" cy="0"/>
        </a:xfrm>
      </p:grpSpPr>
      <p:sp>
        <p:nvSpPr>
          <p:cNvPr id="7" name="Picture Placeholder 6">
            <a:extLst>
              <a:ext uri="{FF2B5EF4-FFF2-40B4-BE49-F238E27FC236}">
                <a16:creationId xmlns:a16="http://schemas.microsoft.com/office/drawing/2014/main" id="{16CACCF6-B7F1-B81D-EB1E-E2F15D53141E}"/>
              </a:ext>
              <a:ext uri="{C183D7F6-B498-43B3-948B-1728B52AA6E4}">
                <adec:decorative xmlns:adec="http://schemas.microsoft.com/office/drawing/2017/decorative" val="1"/>
              </a:ext>
            </a:extLst>
          </p:cNvPr>
          <p:cNvSpPr>
            <a:spLocks noGrp="1"/>
          </p:cNvSpPr>
          <p:nvPr>
            <p:ph type="pic" sz="quarter" idx="13" hasCustomPrompt="1"/>
          </p:nvPr>
        </p:nvSpPr>
        <p:spPr>
          <a:xfrm>
            <a:off x="1" y="3429000"/>
            <a:ext cx="6096000" cy="3429000"/>
          </a:xfrm>
          <a:solidFill>
            <a:schemeClr val="bg2"/>
          </a:solidFill>
        </p:spPr>
        <p:txBody>
          <a:bodyPr vert="horz" lIns="0" tIns="0" rIns="0" bIns="0" rtlCol="0" anchor="t" anchorCtr="0">
            <a:noAutofit/>
          </a:bodyPr>
          <a:lstStyle>
            <a:lvl1pPr>
              <a:defRPr lang="en-US" sz="1200" dirty="0"/>
            </a:lvl1pPr>
          </a:lstStyle>
          <a:p>
            <a:pPr marR="0" lvl="0" fontAlgn="auto">
              <a:spcBef>
                <a:spcPts val="0"/>
              </a:spcBef>
              <a:spcAft>
                <a:spcPts val="0"/>
              </a:spcAft>
              <a:buClrTx/>
              <a:buSzTx/>
              <a:tabLst/>
            </a:pPr>
            <a:r>
              <a:rPr lang="fi-FI" noProof="1"/>
              <a:t>Click icon to add image</a:t>
            </a:r>
            <a:br>
              <a:rPr lang="fi-FI" noProof="1"/>
            </a:br>
            <a:r>
              <a:rPr lang="fi-FI" noProof="1"/>
              <a:t>Fit the image to frame by choosing:</a:t>
            </a:r>
            <a:br>
              <a:rPr lang="fi-FI" noProof="1"/>
            </a:br>
            <a:r>
              <a:rPr lang="fi-FI" noProof="1"/>
              <a:t>crop&gt;fit / rajaa&gt;sovita</a:t>
            </a:r>
          </a:p>
          <a:p>
            <a:pPr marR="0" lvl="0" fontAlgn="auto">
              <a:spcBef>
                <a:spcPts val="0"/>
              </a:spcBef>
              <a:spcAft>
                <a:spcPts val="0"/>
              </a:spcAft>
              <a:buClrTx/>
              <a:buSzTx/>
              <a:tabLst/>
            </a:pPr>
            <a:endParaRPr lang="en-US"/>
          </a:p>
        </p:txBody>
      </p:sp>
      <p:sp>
        <p:nvSpPr>
          <p:cNvPr id="8" name="Rectangle 7">
            <a:extLst>
              <a:ext uri="{FF2B5EF4-FFF2-40B4-BE49-F238E27FC236}">
                <a16:creationId xmlns:a16="http://schemas.microsoft.com/office/drawing/2014/main" id="{D777C7DB-D21C-CF04-BEAE-6225DF214D55}"/>
              </a:ext>
              <a:ext uri="{C183D7F6-B498-43B3-948B-1728B52AA6E4}">
                <adec:decorative xmlns:adec="http://schemas.microsoft.com/office/drawing/2017/decorative" val="1"/>
              </a:ext>
            </a:extLst>
          </p:cNvPr>
          <p:cNvSpPr/>
          <p:nvPr/>
        </p:nvSpPr>
        <p:spPr>
          <a:xfrm>
            <a:off x="0" y="0"/>
            <a:ext cx="6096000" cy="3429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err="1">
              <a:solidFill>
                <a:schemeClr val="tx1"/>
              </a:solidFill>
              <a:latin typeface="+mj-lt"/>
            </a:endParaRPr>
          </a:p>
        </p:txBody>
      </p:sp>
      <p:sp>
        <p:nvSpPr>
          <p:cNvPr id="2" name="Title 1">
            <a:extLst>
              <a:ext uri="{FF2B5EF4-FFF2-40B4-BE49-F238E27FC236}">
                <a16:creationId xmlns:a16="http://schemas.microsoft.com/office/drawing/2014/main" id="{387275C4-164C-69B1-48F1-6ABBCFDD4649}"/>
              </a:ext>
            </a:extLst>
          </p:cNvPr>
          <p:cNvSpPr>
            <a:spLocks noGrp="1"/>
          </p:cNvSpPr>
          <p:nvPr>
            <p:ph type="ctrTitle" hasCustomPrompt="1"/>
          </p:nvPr>
        </p:nvSpPr>
        <p:spPr>
          <a:xfrm>
            <a:off x="6600676" y="1495871"/>
            <a:ext cx="5183337" cy="492443"/>
          </a:xfrm>
        </p:spPr>
        <p:txBody>
          <a:bodyPr wrap="square" anchor="b" anchorCtr="0">
            <a:spAutoFit/>
          </a:bodyPr>
          <a:lstStyle>
            <a:lvl1pPr algn="l">
              <a:lnSpc>
                <a:spcPct val="100000"/>
              </a:lnSpc>
              <a:defRPr sz="3200">
                <a:solidFill>
                  <a:schemeClr val="bg1"/>
                </a:solidFill>
                <a:latin typeface="+mj-lt"/>
              </a:defRPr>
            </a:lvl1pPr>
          </a:lstStyle>
          <a:p>
            <a:r>
              <a:rPr lang="en-US"/>
              <a:t>Headline</a:t>
            </a:r>
            <a:endParaRPr lang="fi-FI"/>
          </a:p>
        </p:txBody>
      </p:sp>
      <p:sp>
        <p:nvSpPr>
          <p:cNvPr id="3" name="Subtitle 2">
            <a:extLst>
              <a:ext uri="{FF2B5EF4-FFF2-40B4-BE49-F238E27FC236}">
                <a16:creationId xmlns:a16="http://schemas.microsoft.com/office/drawing/2014/main" id="{1245A747-631B-1133-C63C-B48ADA15D1D3}"/>
              </a:ext>
            </a:extLst>
          </p:cNvPr>
          <p:cNvSpPr>
            <a:spLocks noGrp="1"/>
          </p:cNvSpPr>
          <p:nvPr>
            <p:ph type="subTitle" idx="1"/>
          </p:nvPr>
        </p:nvSpPr>
        <p:spPr>
          <a:xfrm>
            <a:off x="6600676" y="1988313"/>
            <a:ext cx="5183337" cy="984885"/>
          </a:xfrm>
        </p:spPr>
        <p:txBody>
          <a:bodyPr wrap="square">
            <a:spAutoFit/>
          </a:bodyPr>
          <a:lstStyle>
            <a:lvl1pPr marL="0" indent="0" algn="l">
              <a:lnSpc>
                <a:spcPct val="100000"/>
              </a:lnSpc>
              <a:spcBef>
                <a:spcPts val="0"/>
              </a:spcBef>
              <a:buNone/>
              <a:defRPr sz="3200">
                <a:solidFill>
                  <a:schemeClr val="bg1"/>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fi-FI"/>
          </a:p>
        </p:txBody>
      </p:sp>
      <p:sp>
        <p:nvSpPr>
          <p:cNvPr id="11" name="Freeform 5">
            <a:extLst>
              <a:ext uri="{FF2B5EF4-FFF2-40B4-BE49-F238E27FC236}">
                <a16:creationId xmlns:a16="http://schemas.microsoft.com/office/drawing/2014/main" id="{B048024D-E928-1A47-E81D-E73CEDEC703F}"/>
              </a:ext>
              <a:ext uri="{C183D7F6-B498-43B3-948B-1728B52AA6E4}">
                <adec:decorative xmlns:adec="http://schemas.microsoft.com/office/drawing/2017/decorative" val="1"/>
              </a:ext>
            </a:extLst>
          </p:cNvPr>
          <p:cNvSpPr>
            <a:spLocks noChangeAspect="1" noEditPoints="1"/>
          </p:cNvSpPr>
          <p:nvPr/>
        </p:nvSpPr>
        <p:spPr bwMode="auto">
          <a:xfrm>
            <a:off x="407988" y="432000"/>
            <a:ext cx="2650987" cy="576000"/>
          </a:xfrm>
          <a:custGeom>
            <a:avLst/>
            <a:gdLst>
              <a:gd name="T0" fmla="*/ 1856 w 4584"/>
              <a:gd name="T1" fmla="*/ 150 h 996"/>
              <a:gd name="T2" fmla="*/ 1926 w 4584"/>
              <a:gd name="T3" fmla="*/ 74 h 996"/>
              <a:gd name="T4" fmla="*/ 1862 w 4584"/>
              <a:gd name="T5" fmla="*/ 198 h 996"/>
              <a:gd name="T6" fmla="*/ 2091 w 4584"/>
              <a:gd name="T7" fmla="*/ 109 h 996"/>
              <a:gd name="T8" fmla="*/ 2346 w 4584"/>
              <a:gd name="T9" fmla="*/ 79 h 996"/>
              <a:gd name="T10" fmla="*/ 2341 w 4584"/>
              <a:gd name="T11" fmla="*/ 150 h 996"/>
              <a:gd name="T12" fmla="*/ 2584 w 4584"/>
              <a:gd name="T13" fmla="*/ 274 h 996"/>
              <a:gd name="T14" fmla="*/ 2883 w 4584"/>
              <a:gd name="T15" fmla="*/ 0 h 996"/>
              <a:gd name="T16" fmla="*/ 2966 w 4584"/>
              <a:gd name="T17" fmla="*/ 88 h 996"/>
              <a:gd name="T18" fmla="*/ 3031 w 4584"/>
              <a:gd name="T19" fmla="*/ 214 h 996"/>
              <a:gd name="T20" fmla="*/ 3010 w 4584"/>
              <a:gd name="T21" fmla="*/ 212 h 996"/>
              <a:gd name="T22" fmla="*/ 3283 w 4584"/>
              <a:gd name="T23" fmla="*/ 239 h 996"/>
              <a:gd name="T24" fmla="*/ 3261 w 4584"/>
              <a:gd name="T25" fmla="*/ 135 h 996"/>
              <a:gd name="T26" fmla="*/ 3397 w 4584"/>
              <a:gd name="T27" fmla="*/ 34 h 996"/>
              <a:gd name="T28" fmla="*/ 3589 w 4584"/>
              <a:gd name="T29" fmla="*/ 199 h 996"/>
              <a:gd name="T30" fmla="*/ 3538 w 4584"/>
              <a:gd name="T31" fmla="*/ 193 h 996"/>
              <a:gd name="T32" fmla="*/ 3580 w 4584"/>
              <a:gd name="T33" fmla="*/ 106 h 996"/>
              <a:gd name="T34" fmla="*/ 3779 w 4584"/>
              <a:gd name="T35" fmla="*/ 244 h 996"/>
              <a:gd name="T36" fmla="*/ 3908 w 4584"/>
              <a:gd name="T37" fmla="*/ 148 h 996"/>
              <a:gd name="T38" fmla="*/ 3821 w 4584"/>
              <a:gd name="T39" fmla="*/ 107 h 996"/>
              <a:gd name="T40" fmla="*/ 1828 w 4584"/>
              <a:gd name="T41" fmla="*/ 916 h 996"/>
              <a:gd name="T42" fmla="*/ 1868 w 4584"/>
              <a:gd name="T43" fmla="*/ 803 h 996"/>
              <a:gd name="T44" fmla="*/ 1905 w 4584"/>
              <a:gd name="T45" fmla="*/ 896 h 996"/>
              <a:gd name="T46" fmla="*/ 2193 w 4584"/>
              <a:gd name="T47" fmla="*/ 891 h 996"/>
              <a:gd name="T48" fmla="*/ 2220 w 4584"/>
              <a:gd name="T49" fmla="*/ 816 h 996"/>
              <a:gd name="T50" fmla="*/ 2340 w 4584"/>
              <a:gd name="T51" fmla="*/ 927 h 996"/>
              <a:gd name="T52" fmla="*/ 2271 w 4584"/>
              <a:gd name="T53" fmla="*/ 868 h 996"/>
              <a:gd name="T54" fmla="*/ 2506 w 4584"/>
              <a:gd name="T55" fmla="*/ 882 h 996"/>
              <a:gd name="T56" fmla="*/ 2823 w 4584"/>
              <a:gd name="T57" fmla="*/ 753 h 996"/>
              <a:gd name="T58" fmla="*/ 2952 w 4584"/>
              <a:gd name="T59" fmla="*/ 726 h 996"/>
              <a:gd name="T60" fmla="*/ 3233 w 4584"/>
              <a:gd name="T61" fmla="*/ 913 h 996"/>
              <a:gd name="T62" fmla="*/ 3254 w 4584"/>
              <a:gd name="T63" fmla="*/ 854 h 996"/>
              <a:gd name="T64" fmla="*/ 3313 w 4584"/>
              <a:gd name="T65" fmla="*/ 793 h 996"/>
              <a:gd name="T66" fmla="*/ 3644 w 4584"/>
              <a:gd name="T67" fmla="*/ 802 h 996"/>
              <a:gd name="T68" fmla="*/ 3627 w 4584"/>
              <a:gd name="T69" fmla="*/ 933 h 996"/>
              <a:gd name="T70" fmla="*/ 3553 w 4584"/>
              <a:gd name="T71" fmla="*/ 839 h 996"/>
              <a:gd name="T72" fmla="*/ 3726 w 4584"/>
              <a:gd name="T73" fmla="*/ 696 h 996"/>
              <a:gd name="T74" fmla="*/ 3850 w 4584"/>
              <a:gd name="T75" fmla="*/ 926 h 996"/>
              <a:gd name="T76" fmla="*/ 3980 w 4584"/>
              <a:gd name="T77" fmla="*/ 996 h 996"/>
              <a:gd name="T78" fmla="*/ 1914 w 4584"/>
              <a:gd name="T79" fmla="*/ 481 h 996"/>
              <a:gd name="T80" fmla="*/ 1963 w 4584"/>
              <a:gd name="T81" fmla="*/ 436 h 996"/>
              <a:gd name="T82" fmla="*/ 1873 w 4584"/>
              <a:gd name="T83" fmla="*/ 556 h 996"/>
              <a:gd name="T84" fmla="*/ 2197 w 4584"/>
              <a:gd name="T85" fmla="*/ 413 h 996"/>
              <a:gd name="T86" fmla="*/ 2378 w 4584"/>
              <a:gd name="T87" fmla="*/ 449 h 996"/>
              <a:gd name="T88" fmla="*/ 2327 w 4584"/>
              <a:gd name="T89" fmla="*/ 457 h 996"/>
              <a:gd name="T90" fmla="*/ 2668 w 4584"/>
              <a:gd name="T91" fmla="*/ 587 h 996"/>
              <a:gd name="T92" fmla="*/ 2785 w 4584"/>
              <a:gd name="T93" fmla="*/ 413 h 996"/>
              <a:gd name="T94" fmla="*/ 2840 w 4584"/>
              <a:gd name="T95" fmla="*/ 466 h 996"/>
              <a:gd name="T96" fmla="*/ 3340 w 4584"/>
              <a:gd name="T97" fmla="*/ 593 h 996"/>
              <a:gd name="T98" fmla="*/ 3412 w 4584"/>
              <a:gd name="T99" fmla="*/ 456 h 996"/>
              <a:gd name="T100" fmla="*/ 3375 w 4584"/>
              <a:gd name="T101" fmla="*/ 483 h 996"/>
              <a:gd name="T102" fmla="*/ 3508 w 4584"/>
              <a:gd name="T103" fmla="*/ 475 h 996"/>
              <a:gd name="T104" fmla="*/ 3735 w 4584"/>
              <a:gd name="T105" fmla="*/ 559 h 996"/>
              <a:gd name="T106" fmla="*/ 3673 w 4584"/>
              <a:gd name="T107" fmla="*/ 523 h 996"/>
              <a:gd name="T108" fmla="*/ 3797 w 4584"/>
              <a:gd name="T109" fmla="*/ 390 h 996"/>
              <a:gd name="T110" fmla="*/ 3950 w 4584"/>
              <a:gd name="T111" fmla="*/ 551 h 996"/>
              <a:gd name="T112" fmla="*/ 3976 w 4584"/>
              <a:gd name="T113" fmla="*/ 483 h 996"/>
              <a:gd name="T114" fmla="*/ 4063 w 4584"/>
              <a:gd name="T115" fmla="*/ 557 h 996"/>
              <a:gd name="T116" fmla="*/ 4023 w 4584"/>
              <a:gd name="T117" fmla="*/ 483 h 996"/>
              <a:gd name="T118" fmla="*/ 4319 w 4584"/>
              <a:gd name="T119" fmla="*/ 576 h 996"/>
              <a:gd name="T120" fmla="*/ 4457 w 4584"/>
              <a:gd name="T121" fmla="*/ 514 h 996"/>
              <a:gd name="T122" fmla="*/ 4395 w 4584"/>
              <a:gd name="T123" fmla="*/ 453 h 996"/>
              <a:gd name="T124" fmla="*/ 4474 w 4584"/>
              <a:gd name="T125" fmla="*/ 413 h 9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4584" h="996">
                <a:moveTo>
                  <a:pt x="1232" y="330"/>
                </a:moveTo>
                <a:lnTo>
                  <a:pt x="1178" y="648"/>
                </a:lnTo>
                <a:lnTo>
                  <a:pt x="1055" y="648"/>
                </a:lnTo>
                <a:lnTo>
                  <a:pt x="1010" y="330"/>
                </a:lnTo>
                <a:lnTo>
                  <a:pt x="1010" y="12"/>
                </a:lnTo>
                <a:lnTo>
                  <a:pt x="1232" y="12"/>
                </a:lnTo>
                <a:lnTo>
                  <a:pt x="1232" y="330"/>
                </a:lnTo>
                <a:close/>
                <a:moveTo>
                  <a:pt x="1623" y="249"/>
                </a:moveTo>
                <a:lnTo>
                  <a:pt x="1569" y="249"/>
                </a:lnTo>
                <a:lnTo>
                  <a:pt x="1651" y="13"/>
                </a:lnTo>
                <a:lnTo>
                  <a:pt x="1715" y="13"/>
                </a:lnTo>
                <a:lnTo>
                  <a:pt x="1797" y="249"/>
                </a:lnTo>
                <a:lnTo>
                  <a:pt x="1743" y="249"/>
                </a:lnTo>
                <a:lnTo>
                  <a:pt x="1726" y="195"/>
                </a:lnTo>
                <a:lnTo>
                  <a:pt x="1641" y="195"/>
                </a:lnTo>
                <a:lnTo>
                  <a:pt x="1623" y="249"/>
                </a:lnTo>
                <a:close/>
                <a:moveTo>
                  <a:pt x="1653" y="156"/>
                </a:moveTo>
                <a:lnTo>
                  <a:pt x="1713" y="156"/>
                </a:lnTo>
                <a:lnTo>
                  <a:pt x="1684" y="67"/>
                </a:lnTo>
                <a:lnTo>
                  <a:pt x="1653" y="156"/>
                </a:lnTo>
                <a:close/>
                <a:moveTo>
                  <a:pt x="1874" y="252"/>
                </a:moveTo>
                <a:lnTo>
                  <a:pt x="1867" y="252"/>
                </a:lnTo>
                <a:lnTo>
                  <a:pt x="1861" y="252"/>
                </a:lnTo>
                <a:lnTo>
                  <a:pt x="1856" y="251"/>
                </a:lnTo>
                <a:lnTo>
                  <a:pt x="1850" y="249"/>
                </a:lnTo>
                <a:lnTo>
                  <a:pt x="1845" y="247"/>
                </a:lnTo>
                <a:lnTo>
                  <a:pt x="1840" y="245"/>
                </a:lnTo>
                <a:lnTo>
                  <a:pt x="1836" y="242"/>
                </a:lnTo>
                <a:lnTo>
                  <a:pt x="1832" y="239"/>
                </a:lnTo>
                <a:lnTo>
                  <a:pt x="1828" y="236"/>
                </a:lnTo>
                <a:lnTo>
                  <a:pt x="1824" y="232"/>
                </a:lnTo>
                <a:lnTo>
                  <a:pt x="1821" y="227"/>
                </a:lnTo>
                <a:lnTo>
                  <a:pt x="1820" y="225"/>
                </a:lnTo>
                <a:lnTo>
                  <a:pt x="1819" y="223"/>
                </a:lnTo>
                <a:lnTo>
                  <a:pt x="1817" y="218"/>
                </a:lnTo>
                <a:lnTo>
                  <a:pt x="1816" y="212"/>
                </a:lnTo>
                <a:lnTo>
                  <a:pt x="1815" y="206"/>
                </a:lnTo>
                <a:lnTo>
                  <a:pt x="1815" y="200"/>
                </a:lnTo>
                <a:lnTo>
                  <a:pt x="1815" y="190"/>
                </a:lnTo>
                <a:lnTo>
                  <a:pt x="1817" y="182"/>
                </a:lnTo>
                <a:lnTo>
                  <a:pt x="1818" y="178"/>
                </a:lnTo>
                <a:lnTo>
                  <a:pt x="1820" y="175"/>
                </a:lnTo>
                <a:lnTo>
                  <a:pt x="1824" y="169"/>
                </a:lnTo>
                <a:lnTo>
                  <a:pt x="1827" y="166"/>
                </a:lnTo>
                <a:lnTo>
                  <a:pt x="1829" y="163"/>
                </a:lnTo>
                <a:lnTo>
                  <a:pt x="1832" y="161"/>
                </a:lnTo>
                <a:lnTo>
                  <a:pt x="1835" y="159"/>
                </a:lnTo>
                <a:lnTo>
                  <a:pt x="1838" y="157"/>
                </a:lnTo>
                <a:lnTo>
                  <a:pt x="1841" y="155"/>
                </a:lnTo>
                <a:lnTo>
                  <a:pt x="1845" y="154"/>
                </a:lnTo>
                <a:lnTo>
                  <a:pt x="1849" y="152"/>
                </a:lnTo>
                <a:lnTo>
                  <a:pt x="1856" y="150"/>
                </a:lnTo>
                <a:lnTo>
                  <a:pt x="1864" y="148"/>
                </a:lnTo>
                <a:lnTo>
                  <a:pt x="1873" y="146"/>
                </a:lnTo>
                <a:lnTo>
                  <a:pt x="1881" y="145"/>
                </a:lnTo>
                <a:lnTo>
                  <a:pt x="1901" y="143"/>
                </a:lnTo>
                <a:lnTo>
                  <a:pt x="1908" y="142"/>
                </a:lnTo>
                <a:lnTo>
                  <a:pt x="1914" y="140"/>
                </a:lnTo>
                <a:lnTo>
                  <a:pt x="1918" y="139"/>
                </a:lnTo>
                <a:lnTo>
                  <a:pt x="1920" y="138"/>
                </a:lnTo>
                <a:lnTo>
                  <a:pt x="1922" y="136"/>
                </a:lnTo>
                <a:lnTo>
                  <a:pt x="1923" y="135"/>
                </a:lnTo>
                <a:lnTo>
                  <a:pt x="1923" y="133"/>
                </a:lnTo>
                <a:lnTo>
                  <a:pt x="1924" y="131"/>
                </a:lnTo>
                <a:lnTo>
                  <a:pt x="1924" y="129"/>
                </a:lnTo>
                <a:lnTo>
                  <a:pt x="1924" y="124"/>
                </a:lnTo>
                <a:lnTo>
                  <a:pt x="1922" y="119"/>
                </a:lnTo>
                <a:lnTo>
                  <a:pt x="1921" y="117"/>
                </a:lnTo>
                <a:lnTo>
                  <a:pt x="1920" y="115"/>
                </a:lnTo>
                <a:lnTo>
                  <a:pt x="1919" y="113"/>
                </a:lnTo>
                <a:lnTo>
                  <a:pt x="1917" y="112"/>
                </a:lnTo>
                <a:lnTo>
                  <a:pt x="1913" y="109"/>
                </a:lnTo>
                <a:lnTo>
                  <a:pt x="1909" y="107"/>
                </a:lnTo>
                <a:lnTo>
                  <a:pt x="1904" y="106"/>
                </a:lnTo>
                <a:lnTo>
                  <a:pt x="1898" y="106"/>
                </a:lnTo>
                <a:lnTo>
                  <a:pt x="1892" y="106"/>
                </a:lnTo>
                <a:lnTo>
                  <a:pt x="1886" y="107"/>
                </a:lnTo>
                <a:lnTo>
                  <a:pt x="1881" y="109"/>
                </a:lnTo>
                <a:lnTo>
                  <a:pt x="1877" y="112"/>
                </a:lnTo>
                <a:lnTo>
                  <a:pt x="1873" y="115"/>
                </a:lnTo>
                <a:lnTo>
                  <a:pt x="1870" y="118"/>
                </a:lnTo>
                <a:lnTo>
                  <a:pt x="1868" y="122"/>
                </a:lnTo>
                <a:lnTo>
                  <a:pt x="1867" y="124"/>
                </a:lnTo>
                <a:lnTo>
                  <a:pt x="1866" y="126"/>
                </a:lnTo>
                <a:lnTo>
                  <a:pt x="1821" y="123"/>
                </a:lnTo>
                <a:lnTo>
                  <a:pt x="1823" y="117"/>
                </a:lnTo>
                <a:lnTo>
                  <a:pt x="1825" y="111"/>
                </a:lnTo>
                <a:lnTo>
                  <a:pt x="1827" y="106"/>
                </a:lnTo>
                <a:lnTo>
                  <a:pt x="1830" y="101"/>
                </a:lnTo>
                <a:lnTo>
                  <a:pt x="1833" y="96"/>
                </a:lnTo>
                <a:lnTo>
                  <a:pt x="1837" y="92"/>
                </a:lnTo>
                <a:lnTo>
                  <a:pt x="1841" y="88"/>
                </a:lnTo>
                <a:lnTo>
                  <a:pt x="1846" y="84"/>
                </a:lnTo>
                <a:lnTo>
                  <a:pt x="1851" y="81"/>
                </a:lnTo>
                <a:lnTo>
                  <a:pt x="1857" y="78"/>
                </a:lnTo>
                <a:lnTo>
                  <a:pt x="1863" y="76"/>
                </a:lnTo>
                <a:lnTo>
                  <a:pt x="1869" y="74"/>
                </a:lnTo>
                <a:lnTo>
                  <a:pt x="1876" y="72"/>
                </a:lnTo>
                <a:lnTo>
                  <a:pt x="1883" y="71"/>
                </a:lnTo>
                <a:lnTo>
                  <a:pt x="1890" y="70"/>
                </a:lnTo>
                <a:lnTo>
                  <a:pt x="1898" y="70"/>
                </a:lnTo>
                <a:lnTo>
                  <a:pt x="1908" y="70"/>
                </a:lnTo>
                <a:lnTo>
                  <a:pt x="1917" y="72"/>
                </a:lnTo>
                <a:lnTo>
                  <a:pt x="1926" y="74"/>
                </a:lnTo>
                <a:lnTo>
                  <a:pt x="1935" y="76"/>
                </a:lnTo>
                <a:lnTo>
                  <a:pt x="1943" y="80"/>
                </a:lnTo>
                <a:lnTo>
                  <a:pt x="1947" y="82"/>
                </a:lnTo>
                <a:lnTo>
                  <a:pt x="1950" y="84"/>
                </a:lnTo>
                <a:lnTo>
                  <a:pt x="1957" y="90"/>
                </a:lnTo>
                <a:lnTo>
                  <a:pt x="1963" y="96"/>
                </a:lnTo>
                <a:lnTo>
                  <a:pt x="1965" y="99"/>
                </a:lnTo>
                <a:lnTo>
                  <a:pt x="1967" y="103"/>
                </a:lnTo>
                <a:lnTo>
                  <a:pt x="1969" y="107"/>
                </a:lnTo>
                <a:lnTo>
                  <a:pt x="1970" y="111"/>
                </a:lnTo>
                <a:lnTo>
                  <a:pt x="1972" y="115"/>
                </a:lnTo>
                <a:lnTo>
                  <a:pt x="1972" y="120"/>
                </a:lnTo>
                <a:lnTo>
                  <a:pt x="1973" y="125"/>
                </a:lnTo>
                <a:lnTo>
                  <a:pt x="1973" y="130"/>
                </a:lnTo>
                <a:lnTo>
                  <a:pt x="1973" y="249"/>
                </a:lnTo>
                <a:lnTo>
                  <a:pt x="1927" y="249"/>
                </a:lnTo>
                <a:lnTo>
                  <a:pt x="1927" y="225"/>
                </a:lnTo>
                <a:lnTo>
                  <a:pt x="1922" y="230"/>
                </a:lnTo>
                <a:lnTo>
                  <a:pt x="1917" y="236"/>
                </a:lnTo>
                <a:lnTo>
                  <a:pt x="1912" y="241"/>
                </a:lnTo>
                <a:lnTo>
                  <a:pt x="1906" y="245"/>
                </a:lnTo>
                <a:lnTo>
                  <a:pt x="1899" y="248"/>
                </a:lnTo>
                <a:lnTo>
                  <a:pt x="1891" y="250"/>
                </a:lnTo>
                <a:lnTo>
                  <a:pt x="1887" y="251"/>
                </a:lnTo>
                <a:lnTo>
                  <a:pt x="1883" y="252"/>
                </a:lnTo>
                <a:lnTo>
                  <a:pt x="1874" y="252"/>
                </a:lnTo>
                <a:close/>
                <a:moveTo>
                  <a:pt x="1888" y="219"/>
                </a:moveTo>
                <a:lnTo>
                  <a:pt x="1895" y="218"/>
                </a:lnTo>
                <a:lnTo>
                  <a:pt x="1902" y="216"/>
                </a:lnTo>
                <a:lnTo>
                  <a:pt x="1905" y="215"/>
                </a:lnTo>
                <a:lnTo>
                  <a:pt x="1908" y="213"/>
                </a:lnTo>
                <a:lnTo>
                  <a:pt x="1914" y="209"/>
                </a:lnTo>
                <a:lnTo>
                  <a:pt x="1916" y="207"/>
                </a:lnTo>
                <a:lnTo>
                  <a:pt x="1919" y="204"/>
                </a:lnTo>
                <a:lnTo>
                  <a:pt x="1922" y="199"/>
                </a:lnTo>
                <a:lnTo>
                  <a:pt x="1924" y="193"/>
                </a:lnTo>
                <a:lnTo>
                  <a:pt x="1924" y="189"/>
                </a:lnTo>
                <a:lnTo>
                  <a:pt x="1924" y="186"/>
                </a:lnTo>
                <a:lnTo>
                  <a:pt x="1924" y="167"/>
                </a:lnTo>
                <a:lnTo>
                  <a:pt x="1921" y="169"/>
                </a:lnTo>
                <a:lnTo>
                  <a:pt x="1915" y="171"/>
                </a:lnTo>
                <a:lnTo>
                  <a:pt x="1903" y="173"/>
                </a:lnTo>
                <a:lnTo>
                  <a:pt x="1890" y="175"/>
                </a:lnTo>
                <a:lnTo>
                  <a:pt x="1884" y="176"/>
                </a:lnTo>
                <a:lnTo>
                  <a:pt x="1879" y="178"/>
                </a:lnTo>
                <a:lnTo>
                  <a:pt x="1874" y="180"/>
                </a:lnTo>
                <a:lnTo>
                  <a:pt x="1870" y="182"/>
                </a:lnTo>
                <a:lnTo>
                  <a:pt x="1866" y="185"/>
                </a:lnTo>
                <a:lnTo>
                  <a:pt x="1864" y="189"/>
                </a:lnTo>
                <a:lnTo>
                  <a:pt x="1863" y="191"/>
                </a:lnTo>
                <a:lnTo>
                  <a:pt x="1862" y="193"/>
                </a:lnTo>
                <a:lnTo>
                  <a:pt x="1862" y="198"/>
                </a:lnTo>
                <a:lnTo>
                  <a:pt x="1862" y="203"/>
                </a:lnTo>
                <a:lnTo>
                  <a:pt x="1863" y="207"/>
                </a:lnTo>
                <a:lnTo>
                  <a:pt x="1865" y="209"/>
                </a:lnTo>
                <a:lnTo>
                  <a:pt x="1866" y="211"/>
                </a:lnTo>
                <a:lnTo>
                  <a:pt x="1869" y="213"/>
                </a:lnTo>
                <a:lnTo>
                  <a:pt x="1873" y="216"/>
                </a:lnTo>
                <a:lnTo>
                  <a:pt x="1875" y="217"/>
                </a:lnTo>
                <a:lnTo>
                  <a:pt x="1877" y="217"/>
                </a:lnTo>
                <a:lnTo>
                  <a:pt x="1882" y="218"/>
                </a:lnTo>
                <a:lnTo>
                  <a:pt x="1888" y="219"/>
                </a:lnTo>
                <a:close/>
                <a:moveTo>
                  <a:pt x="2063" y="249"/>
                </a:moveTo>
                <a:lnTo>
                  <a:pt x="2013" y="249"/>
                </a:lnTo>
                <a:lnTo>
                  <a:pt x="2013" y="13"/>
                </a:lnTo>
                <a:lnTo>
                  <a:pt x="2063" y="13"/>
                </a:lnTo>
                <a:lnTo>
                  <a:pt x="2063" y="249"/>
                </a:lnTo>
                <a:close/>
                <a:moveTo>
                  <a:pt x="2197" y="72"/>
                </a:moveTo>
                <a:lnTo>
                  <a:pt x="2197" y="109"/>
                </a:lnTo>
                <a:lnTo>
                  <a:pt x="2164" y="109"/>
                </a:lnTo>
                <a:lnTo>
                  <a:pt x="2164" y="195"/>
                </a:lnTo>
                <a:lnTo>
                  <a:pt x="2164" y="199"/>
                </a:lnTo>
                <a:lnTo>
                  <a:pt x="2165" y="203"/>
                </a:lnTo>
                <a:lnTo>
                  <a:pt x="2166" y="205"/>
                </a:lnTo>
                <a:lnTo>
                  <a:pt x="2167" y="206"/>
                </a:lnTo>
                <a:lnTo>
                  <a:pt x="2169" y="208"/>
                </a:lnTo>
                <a:lnTo>
                  <a:pt x="2171" y="210"/>
                </a:lnTo>
                <a:lnTo>
                  <a:pt x="2174" y="211"/>
                </a:lnTo>
                <a:lnTo>
                  <a:pt x="2177" y="212"/>
                </a:lnTo>
                <a:lnTo>
                  <a:pt x="2181" y="212"/>
                </a:lnTo>
                <a:lnTo>
                  <a:pt x="2188" y="211"/>
                </a:lnTo>
                <a:lnTo>
                  <a:pt x="2193" y="210"/>
                </a:lnTo>
                <a:lnTo>
                  <a:pt x="2201" y="247"/>
                </a:lnTo>
                <a:lnTo>
                  <a:pt x="2190" y="250"/>
                </a:lnTo>
                <a:lnTo>
                  <a:pt x="2183" y="251"/>
                </a:lnTo>
                <a:lnTo>
                  <a:pt x="2174" y="252"/>
                </a:lnTo>
                <a:lnTo>
                  <a:pt x="2168" y="252"/>
                </a:lnTo>
                <a:lnTo>
                  <a:pt x="2161" y="251"/>
                </a:lnTo>
                <a:lnTo>
                  <a:pt x="2156" y="250"/>
                </a:lnTo>
                <a:lnTo>
                  <a:pt x="2150" y="249"/>
                </a:lnTo>
                <a:lnTo>
                  <a:pt x="2145" y="248"/>
                </a:lnTo>
                <a:lnTo>
                  <a:pt x="2140" y="245"/>
                </a:lnTo>
                <a:lnTo>
                  <a:pt x="2135" y="243"/>
                </a:lnTo>
                <a:lnTo>
                  <a:pt x="2131" y="240"/>
                </a:lnTo>
                <a:lnTo>
                  <a:pt x="2127" y="237"/>
                </a:lnTo>
                <a:lnTo>
                  <a:pt x="2124" y="233"/>
                </a:lnTo>
                <a:lnTo>
                  <a:pt x="2121" y="229"/>
                </a:lnTo>
                <a:lnTo>
                  <a:pt x="2119" y="224"/>
                </a:lnTo>
                <a:lnTo>
                  <a:pt x="2117" y="219"/>
                </a:lnTo>
                <a:lnTo>
                  <a:pt x="2116" y="213"/>
                </a:lnTo>
                <a:lnTo>
                  <a:pt x="2115" y="208"/>
                </a:lnTo>
                <a:lnTo>
                  <a:pt x="2115" y="201"/>
                </a:lnTo>
                <a:lnTo>
                  <a:pt x="2115" y="109"/>
                </a:lnTo>
                <a:lnTo>
                  <a:pt x="2091" y="109"/>
                </a:lnTo>
                <a:lnTo>
                  <a:pt x="2091" y="72"/>
                </a:lnTo>
                <a:lnTo>
                  <a:pt x="2115" y="72"/>
                </a:lnTo>
                <a:lnTo>
                  <a:pt x="2115" y="30"/>
                </a:lnTo>
                <a:lnTo>
                  <a:pt x="2164" y="30"/>
                </a:lnTo>
                <a:lnTo>
                  <a:pt x="2164" y="72"/>
                </a:lnTo>
                <a:lnTo>
                  <a:pt x="2197" y="72"/>
                </a:lnTo>
                <a:close/>
                <a:moveTo>
                  <a:pt x="2304" y="253"/>
                </a:moveTo>
                <a:lnTo>
                  <a:pt x="2291" y="252"/>
                </a:lnTo>
                <a:lnTo>
                  <a:pt x="2285" y="251"/>
                </a:lnTo>
                <a:lnTo>
                  <a:pt x="2279" y="250"/>
                </a:lnTo>
                <a:lnTo>
                  <a:pt x="2268" y="246"/>
                </a:lnTo>
                <a:lnTo>
                  <a:pt x="2263" y="244"/>
                </a:lnTo>
                <a:lnTo>
                  <a:pt x="2258" y="241"/>
                </a:lnTo>
                <a:lnTo>
                  <a:pt x="2249" y="235"/>
                </a:lnTo>
                <a:lnTo>
                  <a:pt x="2245" y="231"/>
                </a:lnTo>
                <a:lnTo>
                  <a:pt x="2241" y="227"/>
                </a:lnTo>
                <a:lnTo>
                  <a:pt x="2234" y="219"/>
                </a:lnTo>
                <a:lnTo>
                  <a:pt x="2231" y="214"/>
                </a:lnTo>
                <a:lnTo>
                  <a:pt x="2228" y="209"/>
                </a:lnTo>
                <a:lnTo>
                  <a:pt x="2223" y="198"/>
                </a:lnTo>
                <a:lnTo>
                  <a:pt x="2221" y="193"/>
                </a:lnTo>
                <a:lnTo>
                  <a:pt x="2220" y="187"/>
                </a:lnTo>
                <a:lnTo>
                  <a:pt x="2219" y="181"/>
                </a:lnTo>
                <a:lnTo>
                  <a:pt x="2218" y="175"/>
                </a:lnTo>
                <a:lnTo>
                  <a:pt x="2218" y="168"/>
                </a:lnTo>
                <a:lnTo>
                  <a:pt x="2217" y="161"/>
                </a:lnTo>
                <a:lnTo>
                  <a:pt x="2218" y="155"/>
                </a:lnTo>
                <a:lnTo>
                  <a:pt x="2218" y="148"/>
                </a:lnTo>
                <a:lnTo>
                  <a:pt x="2219" y="142"/>
                </a:lnTo>
                <a:lnTo>
                  <a:pt x="2220" y="136"/>
                </a:lnTo>
                <a:lnTo>
                  <a:pt x="2223" y="124"/>
                </a:lnTo>
                <a:lnTo>
                  <a:pt x="2225" y="119"/>
                </a:lnTo>
                <a:lnTo>
                  <a:pt x="2228" y="114"/>
                </a:lnTo>
                <a:lnTo>
                  <a:pt x="2234" y="104"/>
                </a:lnTo>
                <a:lnTo>
                  <a:pt x="2237" y="99"/>
                </a:lnTo>
                <a:lnTo>
                  <a:pt x="2241" y="95"/>
                </a:lnTo>
                <a:lnTo>
                  <a:pt x="2245" y="91"/>
                </a:lnTo>
                <a:lnTo>
                  <a:pt x="2249" y="88"/>
                </a:lnTo>
                <a:lnTo>
                  <a:pt x="2253" y="85"/>
                </a:lnTo>
                <a:lnTo>
                  <a:pt x="2258" y="82"/>
                </a:lnTo>
                <a:lnTo>
                  <a:pt x="2263" y="79"/>
                </a:lnTo>
                <a:lnTo>
                  <a:pt x="2268" y="77"/>
                </a:lnTo>
                <a:lnTo>
                  <a:pt x="2274" y="75"/>
                </a:lnTo>
                <a:lnTo>
                  <a:pt x="2279" y="73"/>
                </a:lnTo>
                <a:lnTo>
                  <a:pt x="2285" y="72"/>
                </a:lnTo>
                <a:lnTo>
                  <a:pt x="2291" y="71"/>
                </a:lnTo>
                <a:lnTo>
                  <a:pt x="2304" y="70"/>
                </a:lnTo>
                <a:lnTo>
                  <a:pt x="2317" y="71"/>
                </a:lnTo>
                <a:lnTo>
                  <a:pt x="2323" y="72"/>
                </a:lnTo>
                <a:lnTo>
                  <a:pt x="2329" y="73"/>
                </a:lnTo>
                <a:lnTo>
                  <a:pt x="2340" y="77"/>
                </a:lnTo>
                <a:lnTo>
                  <a:pt x="2346" y="79"/>
                </a:lnTo>
                <a:lnTo>
                  <a:pt x="2351" y="82"/>
                </a:lnTo>
                <a:lnTo>
                  <a:pt x="2360" y="88"/>
                </a:lnTo>
                <a:lnTo>
                  <a:pt x="2364" y="91"/>
                </a:lnTo>
                <a:lnTo>
                  <a:pt x="2368" y="95"/>
                </a:lnTo>
                <a:lnTo>
                  <a:pt x="2375" y="104"/>
                </a:lnTo>
                <a:lnTo>
                  <a:pt x="2378" y="109"/>
                </a:lnTo>
                <a:lnTo>
                  <a:pt x="2381" y="114"/>
                </a:lnTo>
                <a:lnTo>
                  <a:pt x="2385" y="124"/>
                </a:lnTo>
                <a:lnTo>
                  <a:pt x="2387" y="130"/>
                </a:lnTo>
                <a:lnTo>
                  <a:pt x="2389" y="136"/>
                </a:lnTo>
                <a:lnTo>
                  <a:pt x="2390" y="142"/>
                </a:lnTo>
                <a:lnTo>
                  <a:pt x="2391" y="148"/>
                </a:lnTo>
                <a:lnTo>
                  <a:pt x="2391" y="155"/>
                </a:lnTo>
                <a:lnTo>
                  <a:pt x="2391" y="161"/>
                </a:lnTo>
                <a:lnTo>
                  <a:pt x="2391" y="168"/>
                </a:lnTo>
                <a:lnTo>
                  <a:pt x="2391" y="175"/>
                </a:lnTo>
                <a:lnTo>
                  <a:pt x="2390" y="181"/>
                </a:lnTo>
                <a:lnTo>
                  <a:pt x="2389" y="187"/>
                </a:lnTo>
                <a:lnTo>
                  <a:pt x="2385" y="198"/>
                </a:lnTo>
                <a:lnTo>
                  <a:pt x="2383" y="204"/>
                </a:lnTo>
                <a:lnTo>
                  <a:pt x="2381" y="209"/>
                </a:lnTo>
                <a:lnTo>
                  <a:pt x="2375" y="219"/>
                </a:lnTo>
                <a:lnTo>
                  <a:pt x="2372" y="223"/>
                </a:lnTo>
                <a:lnTo>
                  <a:pt x="2368" y="227"/>
                </a:lnTo>
                <a:lnTo>
                  <a:pt x="2364" y="231"/>
                </a:lnTo>
                <a:lnTo>
                  <a:pt x="2360" y="235"/>
                </a:lnTo>
                <a:lnTo>
                  <a:pt x="2355" y="238"/>
                </a:lnTo>
                <a:lnTo>
                  <a:pt x="2351" y="241"/>
                </a:lnTo>
                <a:lnTo>
                  <a:pt x="2346" y="244"/>
                </a:lnTo>
                <a:lnTo>
                  <a:pt x="2340" y="246"/>
                </a:lnTo>
                <a:lnTo>
                  <a:pt x="2335" y="248"/>
                </a:lnTo>
                <a:lnTo>
                  <a:pt x="2329" y="250"/>
                </a:lnTo>
                <a:lnTo>
                  <a:pt x="2323" y="251"/>
                </a:lnTo>
                <a:lnTo>
                  <a:pt x="2317" y="252"/>
                </a:lnTo>
                <a:lnTo>
                  <a:pt x="2304" y="253"/>
                </a:lnTo>
                <a:close/>
                <a:moveTo>
                  <a:pt x="2305" y="215"/>
                </a:moveTo>
                <a:lnTo>
                  <a:pt x="2309" y="214"/>
                </a:lnTo>
                <a:lnTo>
                  <a:pt x="2313" y="214"/>
                </a:lnTo>
                <a:lnTo>
                  <a:pt x="2317" y="212"/>
                </a:lnTo>
                <a:lnTo>
                  <a:pt x="2321" y="211"/>
                </a:lnTo>
                <a:lnTo>
                  <a:pt x="2324" y="209"/>
                </a:lnTo>
                <a:lnTo>
                  <a:pt x="2327" y="206"/>
                </a:lnTo>
                <a:lnTo>
                  <a:pt x="2330" y="203"/>
                </a:lnTo>
                <a:lnTo>
                  <a:pt x="2332" y="199"/>
                </a:lnTo>
                <a:lnTo>
                  <a:pt x="2334" y="195"/>
                </a:lnTo>
                <a:lnTo>
                  <a:pt x="2336" y="191"/>
                </a:lnTo>
                <a:lnTo>
                  <a:pt x="2338" y="187"/>
                </a:lnTo>
                <a:lnTo>
                  <a:pt x="2339" y="182"/>
                </a:lnTo>
                <a:lnTo>
                  <a:pt x="2341" y="172"/>
                </a:lnTo>
                <a:lnTo>
                  <a:pt x="2341" y="167"/>
                </a:lnTo>
                <a:lnTo>
                  <a:pt x="2342" y="161"/>
                </a:lnTo>
                <a:lnTo>
                  <a:pt x="2341" y="150"/>
                </a:lnTo>
                <a:lnTo>
                  <a:pt x="2339" y="140"/>
                </a:lnTo>
                <a:lnTo>
                  <a:pt x="2338" y="135"/>
                </a:lnTo>
                <a:lnTo>
                  <a:pt x="2336" y="131"/>
                </a:lnTo>
                <a:lnTo>
                  <a:pt x="2332" y="123"/>
                </a:lnTo>
                <a:lnTo>
                  <a:pt x="2330" y="119"/>
                </a:lnTo>
                <a:lnTo>
                  <a:pt x="2327" y="116"/>
                </a:lnTo>
                <a:lnTo>
                  <a:pt x="2324" y="113"/>
                </a:lnTo>
                <a:lnTo>
                  <a:pt x="2321" y="111"/>
                </a:lnTo>
                <a:lnTo>
                  <a:pt x="2317" y="110"/>
                </a:lnTo>
                <a:lnTo>
                  <a:pt x="2313" y="108"/>
                </a:lnTo>
                <a:lnTo>
                  <a:pt x="2309" y="108"/>
                </a:lnTo>
                <a:lnTo>
                  <a:pt x="2305" y="107"/>
                </a:lnTo>
                <a:lnTo>
                  <a:pt x="2300" y="108"/>
                </a:lnTo>
                <a:lnTo>
                  <a:pt x="2296" y="108"/>
                </a:lnTo>
                <a:lnTo>
                  <a:pt x="2292" y="110"/>
                </a:lnTo>
                <a:lnTo>
                  <a:pt x="2288" y="111"/>
                </a:lnTo>
                <a:lnTo>
                  <a:pt x="2285" y="113"/>
                </a:lnTo>
                <a:lnTo>
                  <a:pt x="2282" y="116"/>
                </a:lnTo>
                <a:lnTo>
                  <a:pt x="2279" y="119"/>
                </a:lnTo>
                <a:lnTo>
                  <a:pt x="2277" y="123"/>
                </a:lnTo>
                <a:lnTo>
                  <a:pt x="2272" y="131"/>
                </a:lnTo>
                <a:lnTo>
                  <a:pt x="2271" y="135"/>
                </a:lnTo>
                <a:lnTo>
                  <a:pt x="2270" y="140"/>
                </a:lnTo>
                <a:lnTo>
                  <a:pt x="2269" y="145"/>
                </a:lnTo>
                <a:lnTo>
                  <a:pt x="2268" y="150"/>
                </a:lnTo>
                <a:lnTo>
                  <a:pt x="2267" y="155"/>
                </a:lnTo>
                <a:lnTo>
                  <a:pt x="2267" y="161"/>
                </a:lnTo>
                <a:lnTo>
                  <a:pt x="2268" y="172"/>
                </a:lnTo>
                <a:lnTo>
                  <a:pt x="2270" y="182"/>
                </a:lnTo>
                <a:lnTo>
                  <a:pt x="2271" y="187"/>
                </a:lnTo>
                <a:lnTo>
                  <a:pt x="2272" y="191"/>
                </a:lnTo>
                <a:lnTo>
                  <a:pt x="2274" y="195"/>
                </a:lnTo>
                <a:lnTo>
                  <a:pt x="2277" y="199"/>
                </a:lnTo>
                <a:lnTo>
                  <a:pt x="2279" y="203"/>
                </a:lnTo>
                <a:lnTo>
                  <a:pt x="2282" y="206"/>
                </a:lnTo>
                <a:lnTo>
                  <a:pt x="2285" y="209"/>
                </a:lnTo>
                <a:lnTo>
                  <a:pt x="2288" y="211"/>
                </a:lnTo>
                <a:lnTo>
                  <a:pt x="2292" y="212"/>
                </a:lnTo>
                <a:lnTo>
                  <a:pt x="2296" y="214"/>
                </a:lnTo>
                <a:lnTo>
                  <a:pt x="2300" y="214"/>
                </a:lnTo>
                <a:lnTo>
                  <a:pt x="2305" y="215"/>
                </a:lnTo>
                <a:close/>
                <a:moveTo>
                  <a:pt x="2539" y="172"/>
                </a:moveTo>
                <a:lnTo>
                  <a:pt x="2430" y="172"/>
                </a:lnTo>
                <a:lnTo>
                  <a:pt x="2430" y="133"/>
                </a:lnTo>
                <a:lnTo>
                  <a:pt x="2539" y="133"/>
                </a:lnTo>
                <a:lnTo>
                  <a:pt x="2539" y="172"/>
                </a:lnTo>
                <a:close/>
                <a:moveTo>
                  <a:pt x="2603" y="315"/>
                </a:moveTo>
                <a:lnTo>
                  <a:pt x="2594" y="315"/>
                </a:lnTo>
                <a:lnTo>
                  <a:pt x="2586" y="314"/>
                </a:lnTo>
                <a:lnTo>
                  <a:pt x="2579" y="312"/>
                </a:lnTo>
                <a:lnTo>
                  <a:pt x="2573" y="310"/>
                </a:lnTo>
                <a:lnTo>
                  <a:pt x="2584" y="274"/>
                </a:lnTo>
                <a:lnTo>
                  <a:pt x="2590" y="275"/>
                </a:lnTo>
                <a:lnTo>
                  <a:pt x="2596" y="276"/>
                </a:lnTo>
                <a:lnTo>
                  <a:pt x="2601" y="276"/>
                </a:lnTo>
                <a:lnTo>
                  <a:pt x="2606" y="276"/>
                </a:lnTo>
                <a:lnTo>
                  <a:pt x="2608" y="275"/>
                </a:lnTo>
                <a:lnTo>
                  <a:pt x="2610" y="274"/>
                </a:lnTo>
                <a:lnTo>
                  <a:pt x="2614" y="271"/>
                </a:lnTo>
                <a:lnTo>
                  <a:pt x="2617" y="267"/>
                </a:lnTo>
                <a:lnTo>
                  <a:pt x="2620" y="262"/>
                </a:lnTo>
                <a:lnTo>
                  <a:pt x="2623" y="254"/>
                </a:lnTo>
                <a:lnTo>
                  <a:pt x="2559" y="72"/>
                </a:lnTo>
                <a:lnTo>
                  <a:pt x="2611" y="72"/>
                </a:lnTo>
                <a:lnTo>
                  <a:pt x="2647" y="202"/>
                </a:lnTo>
                <a:lnTo>
                  <a:pt x="2686" y="72"/>
                </a:lnTo>
                <a:lnTo>
                  <a:pt x="2738" y="72"/>
                </a:lnTo>
                <a:lnTo>
                  <a:pt x="2669" y="268"/>
                </a:lnTo>
                <a:lnTo>
                  <a:pt x="2665" y="278"/>
                </a:lnTo>
                <a:lnTo>
                  <a:pt x="2663" y="283"/>
                </a:lnTo>
                <a:lnTo>
                  <a:pt x="2660" y="287"/>
                </a:lnTo>
                <a:lnTo>
                  <a:pt x="2654" y="296"/>
                </a:lnTo>
                <a:lnTo>
                  <a:pt x="2646" y="302"/>
                </a:lnTo>
                <a:lnTo>
                  <a:pt x="2642" y="306"/>
                </a:lnTo>
                <a:lnTo>
                  <a:pt x="2638" y="308"/>
                </a:lnTo>
                <a:lnTo>
                  <a:pt x="2633" y="310"/>
                </a:lnTo>
                <a:lnTo>
                  <a:pt x="2628" y="312"/>
                </a:lnTo>
                <a:lnTo>
                  <a:pt x="2622" y="314"/>
                </a:lnTo>
                <a:lnTo>
                  <a:pt x="2616" y="315"/>
                </a:lnTo>
                <a:lnTo>
                  <a:pt x="2610" y="315"/>
                </a:lnTo>
                <a:lnTo>
                  <a:pt x="2603" y="315"/>
                </a:lnTo>
                <a:close/>
                <a:moveTo>
                  <a:pt x="2812" y="249"/>
                </a:moveTo>
                <a:lnTo>
                  <a:pt x="2763" y="249"/>
                </a:lnTo>
                <a:lnTo>
                  <a:pt x="2763" y="13"/>
                </a:lnTo>
                <a:lnTo>
                  <a:pt x="2812" y="13"/>
                </a:lnTo>
                <a:lnTo>
                  <a:pt x="2812" y="249"/>
                </a:lnTo>
                <a:close/>
                <a:moveTo>
                  <a:pt x="2877" y="50"/>
                </a:moveTo>
                <a:lnTo>
                  <a:pt x="2872" y="49"/>
                </a:lnTo>
                <a:lnTo>
                  <a:pt x="2867" y="48"/>
                </a:lnTo>
                <a:lnTo>
                  <a:pt x="2863" y="45"/>
                </a:lnTo>
                <a:lnTo>
                  <a:pt x="2859" y="42"/>
                </a:lnTo>
                <a:lnTo>
                  <a:pt x="2855" y="38"/>
                </a:lnTo>
                <a:lnTo>
                  <a:pt x="2853" y="34"/>
                </a:lnTo>
                <a:lnTo>
                  <a:pt x="2851" y="30"/>
                </a:lnTo>
                <a:lnTo>
                  <a:pt x="2851" y="25"/>
                </a:lnTo>
                <a:lnTo>
                  <a:pt x="2851" y="20"/>
                </a:lnTo>
                <a:lnTo>
                  <a:pt x="2853" y="15"/>
                </a:lnTo>
                <a:lnTo>
                  <a:pt x="2855" y="11"/>
                </a:lnTo>
                <a:lnTo>
                  <a:pt x="2859" y="7"/>
                </a:lnTo>
                <a:lnTo>
                  <a:pt x="2863" y="4"/>
                </a:lnTo>
                <a:lnTo>
                  <a:pt x="2867" y="2"/>
                </a:lnTo>
                <a:lnTo>
                  <a:pt x="2872" y="0"/>
                </a:lnTo>
                <a:lnTo>
                  <a:pt x="2877" y="0"/>
                </a:lnTo>
                <a:lnTo>
                  <a:pt x="2883" y="0"/>
                </a:lnTo>
                <a:lnTo>
                  <a:pt x="2887" y="2"/>
                </a:lnTo>
                <a:lnTo>
                  <a:pt x="2892" y="4"/>
                </a:lnTo>
                <a:lnTo>
                  <a:pt x="2896" y="7"/>
                </a:lnTo>
                <a:lnTo>
                  <a:pt x="2900" y="11"/>
                </a:lnTo>
                <a:lnTo>
                  <a:pt x="2902" y="15"/>
                </a:lnTo>
                <a:lnTo>
                  <a:pt x="2903" y="20"/>
                </a:lnTo>
                <a:lnTo>
                  <a:pt x="2904" y="25"/>
                </a:lnTo>
                <a:lnTo>
                  <a:pt x="2903" y="30"/>
                </a:lnTo>
                <a:lnTo>
                  <a:pt x="2902" y="34"/>
                </a:lnTo>
                <a:lnTo>
                  <a:pt x="2900" y="38"/>
                </a:lnTo>
                <a:lnTo>
                  <a:pt x="2896" y="42"/>
                </a:lnTo>
                <a:lnTo>
                  <a:pt x="2892" y="45"/>
                </a:lnTo>
                <a:lnTo>
                  <a:pt x="2887" y="48"/>
                </a:lnTo>
                <a:lnTo>
                  <a:pt x="2883" y="49"/>
                </a:lnTo>
                <a:lnTo>
                  <a:pt x="2877" y="50"/>
                </a:lnTo>
                <a:close/>
                <a:moveTo>
                  <a:pt x="2853" y="72"/>
                </a:moveTo>
                <a:lnTo>
                  <a:pt x="2902" y="72"/>
                </a:lnTo>
                <a:lnTo>
                  <a:pt x="2902" y="249"/>
                </a:lnTo>
                <a:lnTo>
                  <a:pt x="2853" y="249"/>
                </a:lnTo>
                <a:lnTo>
                  <a:pt x="2853" y="72"/>
                </a:lnTo>
                <a:close/>
                <a:moveTo>
                  <a:pt x="3023" y="253"/>
                </a:moveTo>
                <a:lnTo>
                  <a:pt x="3010" y="252"/>
                </a:lnTo>
                <a:lnTo>
                  <a:pt x="3003" y="251"/>
                </a:lnTo>
                <a:lnTo>
                  <a:pt x="2998" y="250"/>
                </a:lnTo>
                <a:lnTo>
                  <a:pt x="2986" y="246"/>
                </a:lnTo>
                <a:lnTo>
                  <a:pt x="2980" y="244"/>
                </a:lnTo>
                <a:lnTo>
                  <a:pt x="2975" y="241"/>
                </a:lnTo>
                <a:lnTo>
                  <a:pt x="2966" y="235"/>
                </a:lnTo>
                <a:lnTo>
                  <a:pt x="2962" y="231"/>
                </a:lnTo>
                <a:lnTo>
                  <a:pt x="2958" y="227"/>
                </a:lnTo>
                <a:lnTo>
                  <a:pt x="2951" y="219"/>
                </a:lnTo>
                <a:lnTo>
                  <a:pt x="2948" y="214"/>
                </a:lnTo>
                <a:lnTo>
                  <a:pt x="2945" y="209"/>
                </a:lnTo>
                <a:lnTo>
                  <a:pt x="2940" y="198"/>
                </a:lnTo>
                <a:lnTo>
                  <a:pt x="2939" y="193"/>
                </a:lnTo>
                <a:lnTo>
                  <a:pt x="2937" y="187"/>
                </a:lnTo>
                <a:lnTo>
                  <a:pt x="2936" y="181"/>
                </a:lnTo>
                <a:lnTo>
                  <a:pt x="2935" y="175"/>
                </a:lnTo>
                <a:lnTo>
                  <a:pt x="2935" y="168"/>
                </a:lnTo>
                <a:lnTo>
                  <a:pt x="2935" y="161"/>
                </a:lnTo>
                <a:lnTo>
                  <a:pt x="2935" y="155"/>
                </a:lnTo>
                <a:lnTo>
                  <a:pt x="2935" y="148"/>
                </a:lnTo>
                <a:lnTo>
                  <a:pt x="2936" y="142"/>
                </a:lnTo>
                <a:lnTo>
                  <a:pt x="2937" y="136"/>
                </a:lnTo>
                <a:lnTo>
                  <a:pt x="2940" y="124"/>
                </a:lnTo>
                <a:lnTo>
                  <a:pt x="2943" y="119"/>
                </a:lnTo>
                <a:lnTo>
                  <a:pt x="2945" y="114"/>
                </a:lnTo>
                <a:lnTo>
                  <a:pt x="2951" y="104"/>
                </a:lnTo>
                <a:lnTo>
                  <a:pt x="2954" y="99"/>
                </a:lnTo>
                <a:lnTo>
                  <a:pt x="2958" y="95"/>
                </a:lnTo>
                <a:lnTo>
                  <a:pt x="2962" y="91"/>
                </a:lnTo>
                <a:lnTo>
                  <a:pt x="2966" y="88"/>
                </a:lnTo>
                <a:lnTo>
                  <a:pt x="2970" y="85"/>
                </a:lnTo>
                <a:lnTo>
                  <a:pt x="2975" y="82"/>
                </a:lnTo>
                <a:lnTo>
                  <a:pt x="2980" y="79"/>
                </a:lnTo>
                <a:lnTo>
                  <a:pt x="2986" y="77"/>
                </a:lnTo>
                <a:lnTo>
                  <a:pt x="2992" y="75"/>
                </a:lnTo>
                <a:lnTo>
                  <a:pt x="2998" y="73"/>
                </a:lnTo>
                <a:lnTo>
                  <a:pt x="3003" y="72"/>
                </a:lnTo>
                <a:lnTo>
                  <a:pt x="3010" y="71"/>
                </a:lnTo>
                <a:lnTo>
                  <a:pt x="3023" y="70"/>
                </a:lnTo>
                <a:lnTo>
                  <a:pt x="3035" y="71"/>
                </a:lnTo>
                <a:lnTo>
                  <a:pt x="3042" y="72"/>
                </a:lnTo>
                <a:lnTo>
                  <a:pt x="3047" y="73"/>
                </a:lnTo>
                <a:lnTo>
                  <a:pt x="3059" y="77"/>
                </a:lnTo>
                <a:lnTo>
                  <a:pt x="3064" y="79"/>
                </a:lnTo>
                <a:lnTo>
                  <a:pt x="3069" y="82"/>
                </a:lnTo>
                <a:lnTo>
                  <a:pt x="3078" y="88"/>
                </a:lnTo>
                <a:lnTo>
                  <a:pt x="3082" y="91"/>
                </a:lnTo>
                <a:lnTo>
                  <a:pt x="3086" y="95"/>
                </a:lnTo>
                <a:lnTo>
                  <a:pt x="3093" y="104"/>
                </a:lnTo>
                <a:lnTo>
                  <a:pt x="3096" y="109"/>
                </a:lnTo>
                <a:lnTo>
                  <a:pt x="3099" y="114"/>
                </a:lnTo>
                <a:lnTo>
                  <a:pt x="3104" y="124"/>
                </a:lnTo>
                <a:lnTo>
                  <a:pt x="3105" y="130"/>
                </a:lnTo>
                <a:lnTo>
                  <a:pt x="3107" y="136"/>
                </a:lnTo>
                <a:lnTo>
                  <a:pt x="3108" y="142"/>
                </a:lnTo>
                <a:lnTo>
                  <a:pt x="3109" y="148"/>
                </a:lnTo>
                <a:lnTo>
                  <a:pt x="3109" y="155"/>
                </a:lnTo>
                <a:lnTo>
                  <a:pt x="3109" y="161"/>
                </a:lnTo>
                <a:lnTo>
                  <a:pt x="3109" y="168"/>
                </a:lnTo>
                <a:lnTo>
                  <a:pt x="3109" y="175"/>
                </a:lnTo>
                <a:lnTo>
                  <a:pt x="3108" y="181"/>
                </a:lnTo>
                <a:lnTo>
                  <a:pt x="3107" y="187"/>
                </a:lnTo>
                <a:lnTo>
                  <a:pt x="3104" y="198"/>
                </a:lnTo>
                <a:lnTo>
                  <a:pt x="3101" y="204"/>
                </a:lnTo>
                <a:lnTo>
                  <a:pt x="3099" y="209"/>
                </a:lnTo>
                <a:lnTo>
                  <a:pt x="3093" y="219"/>
                </a:lnTo>
                <a:lnTo>
                  <a:pt x="3090" y="223"/>
                </a:lnTo>
                <a:lnTo>
                  <a:pt x="3086" y="227"/>
                </a:lnTo>
                <a:lnTo>
                  <a:pt x="3082" y="231"/>
                </a:lnTo>
                <a:lnTo>
                  <a:pt x="3078" y="235"/>
                </a:lnTo>
                <a:lnTo>
                  <a:pt x="3074" y="238"/>
                </a:lnTo>
                <a:lnTo>
                  <a:pt x="3069" y="241"/>
                </a:lnTo>
                <a:lnTo>
                  <a:pt x="3064" y="244"/>
                </a:lnTo>
                <a:lnTo>
                  <a:pt x="3059" y="246"/>
                </a:lnTo>
                <a:lnTo>
                  <a:pt x="3053" y="248"/>
                </a:lnTo>
                <a:lnTo>
                  <a:pt x="3047" y="250"/>
                </a:lnTo>
                <a:lnTo>
                  <a:pt x="3042" y="251"/>
                </a:lnTo>
                <a:lnTo>
                  <a:pt x="3035" y="252"/>
                </a:lnTo>
                <a:lnTo>
                  <a:pt x="3023" y="253"/>
                </a:lnTo>
                <a:close/>
                <a:moveTo>
                  <a:pt x="3023" y="215"/>
                </a:moveTo>
                <a:lnTo>
                  <a:pt x="3027" y="214"/>
                </a:lnTo>
                <a:lnTo>
                  <a:pt x="3031" y="214"/>
                </a:lnTo>
                <a:lnTo>
                  <a:pt x="3035" y="212"/>
                </a:lnTo>
                <a:lnTo>
                  <a:pt x="3039" y="211"/>
                </a:lnTo>
                <a:lnTo>
                  <a:pt x="3042" y="209"/>
                </a:lnTo>
                <a:lnTo>
                  <a:pt x="3045" y="206"/>
                </a:lnTo>
                <a:lnTo>
                  <a:pt x="3048" y="203"/>
                </a:lnTo>
                <a:lnTo>
                  <a:pt x="3050" y="199"/>
                </a:lnTo>
                <a:lnTo>
                  <a:pt x="3052" y="195"/>
                </a:lnTo>
                <a:lnTo>
                  <a:pt x="3054" y="191"/>
                </a:lnTo>
                <a:lnTo>
                  <a:pt x="3056" y="187"/>
                </a:lnTo>
                <a:lnTo>
                  <a:pt x="3057" y="182"/>
                </a:lnTo>
                <a:lnTo>
                  <a:pt x="3059" y="172"/>
                </a:lnTo>
                <a:lnTo>
                  <a:pt x="3060" y="167"/>
                </a:lnTo>
                <a:lnTo>
                  <a:pt x="3060" y="161"/>
                </a:lnTo>
                <a:lnTo>
                  <a:pt x="3059" y="150"/>
                </a:lnTo>
                <a:lnTo>
                  <a:pt x="3057" y="140"/>
                </a:lnTo>
                <a:lnTo>
                  <a:pt x="3056" y="135"/>
                </a:lnTo>
                <a:lnTo>
                  <a:pt x="3054" y="131"/>
                </a:lnTo>
                <a:lnTo>
                  <a:pt x="3050" y="123"/>
                </a:lnTo>
                <a:lnTo>
                  <a:pt x="3048" y="119"/>
                </a:lnTo>
                <a:lnTo>
                  <a:pt x="3045" y="116"/>
                </a:lnTo>
                <a:lnTo>
                  <a:pt x="3042" y="113"/>
                </a:lnTo>
                <a:lnTo>
                  <a:pt x="3039" y="111"/>
                </a:lnTo>
                <a:lnTo>
                  <a:pt x="3035" y="110"/>
                </a:lnTo>
                <a:lnTo>
                  <a:pt x="3031" y="108"/>
                </a:lnTo>
                <a:lnTo>
                  <a:pt x="3027" y="108"/>
                </a:lnTo>
                <a:lnTo>
                  <a:pt x="3023" y="107"/>
                </a:lnTo>
                <a:lnTo>
                  <a:pt x="3018" y="108"/>
                </a:lnTo>
                <a:lnTo>
                  <a:pt x="3014" y="108"/>
                </a:lnTo>
                <a:lnTo>
                  <a:pt x="3010" y="110"/>
                </a:lnTo>
                <a:lnTo>
                  <a:pt x="3006" y="111"/>
                </a:lnTo>
                <a:lnTo>
                  <a:pt x="3003" y="113"/>
                </a:lnTo>
                <a:lnTo>
                  <a:pt x="3000" y="116"/>
                </a:lnTo>
                <a:lnTo>
                  <a:pt x="2997" y="119"/>
                </a:lnTo>
                <a:lnTo>
                  <a:pt x="2995" y="123"/>
                </a:lnTo>
                <a:lnTo>
                  <a:pt x="2991" y="131"/>
                </a:lnTo>
                <a:lnTo>
                  <a:pt x="2989" y="135"/>
                </a:lnTo>
                <a:lnTo>
                  <a:pt x="2988" y="140"/>
                </a:lnTo>
                <a:lnTo>
                  <a:pt x="2987" y="145"/>
                </a:lnTo>
                <a:lnTo>
                  <a:pt x="2986" y="150"/>
                </a:lnTo>
                <a:lnTo>
                  <a:pt x="2986" y="155"/>
                </a:lnTo>
                <a:lnTo>
                  <a:pt x="2985" y="161"/>
                </a:lnTo>
                <a:lnTo>
                  <a:pt x="2986" y="172"/>
                </a:lnTo>
                <a:lnTo>
                  <a:pt x="2988" y="182"/>
                </a:lnTo>
                <a:lnTo>
                  <a:pt x="2989" y="187"/>
                </a:lnTo>
                <a:lnTo>
                  <a:pt x="2991" y="191"/>
                </a:lnTo>
                <a:lnTo>
                  <a:pt x="2993" y="195"/>
                </a:lnTo>
                <a:lnTo>
                  <a:pt x="2995" y="199"/>
                </a:lnTo>
                <a:lnTo>
                  <a:pt x="2997" y="203"/>
                </a:lnTo>
                <a:lnTo>
                  <a:pt x="3000" y="206"/>
                </a:lnTo>
                <a:lnTo>
                  <a:pt x="3003" y="209"/>
                </a:lnTo>
                <a:lnTo>
                  <a:pt x="3006" y="211"/>
                </a:lnTo>
                <a:lnTo>
                  <a:pt x="3010" y="212"/>
                </a:lnTo>
                <a:lnTo>
                  <a:pt x="3014" y="214"/>
                </a:lnTo>
                <a:lnTo>
                  <a:pt x="3018" y="214"/>
                </a:lnTo>
                <a:lnTo>
                  <a:pt x="3023" y="215"/>
                </a:lnTo>
                <a:close/>
                <a:moveTo>
                  <a:pt x="3142" y="315"/>
                </a:moveTo>
                <a:lnTo>
                  <a:pt x="3142" y="72"/>
                </a:lnTo>
                <a:lnTo>
                  <a:pt x="3191" y="72"/>
                </a:lnTo>
                <a:lnTo>
                  <a:pt x="3191" y="102"/>
                </a:lnTo>
                <a:lnTo>
                  <a:pt x="3197" y="95"/>
                </a:lnTo>
                <a:lnTo>
                  <a:pt x="3202" y="87"/>
                </a:lnTo>
                <a:lnTo>
                  <a:pt x="3206" y="84"/>
                </a:lnTo>
                <a:lnTo>
                  <a:pt x="3209" y="81"/>
                </a:lnTo>
                <a:lnTo>
                  <a:pt x="3214" y="78"/>
                </a:lnTo>
                <a:lnTo>
                  <a:pt x="3218" y="75"/>
                </a:lnTo>
                <a:lnTo>
                  <a:pt x="3224" y="73"/>
                </a:lnTo>
                <a:lnTo>
                  <a:pt x="3227" y="72"/>
                </a:lnTo>
                <a:lnTo>
                  <a:pt x="3230" y="71"/>
                </a:lnTo>
                <a:lnTo>
                  <a:pt x="3236" y="70"/>
                </a:lnTo>
                <a:lnTo>
                  <a:pt x="3243" y="70"/>
                </a:lnTo>
                <a:lnTo>
                  <a:pt x="3253" y="71"/>
                </a:lnTo>
                <a:lnTo>
                  <a:pt x="3257" y="71"/>
                </a:lnTo>
                <a:lnTo>
                  <a:pt x="3262" y="73"/>
                </a:lnTo>
                <a:lnTo>
                  <a:pt x="3266" y="74"/>
                </a:lnTo>
                <a:lnTo>
                  <a:pt x="3270" y="76"/>
                </a:lnTo>
                <a:lnTo>
                  <a:pt x="3279" y="80"/>
                </a:lnTo>
                <a:lnTo>
                  <a:pt x="3283" y="83"/>
                </a:lnTo>
                <a:lnTo>
                  <a:pt x="3286" y="86"/>
                </a:lnTo>
                <a:lnTo>
                  <a:pt x="3290" y="89"/>
                </a:lnTo>
                <a:lnTo>
                  <a:pt x="3293" y="93"/>
                </a:lnTo>
                <a:lnTo>
                  <a:pt x="3297" y="97"/>
                </a:lnTo>
                <a:lnTo>
                  <a:pt x="3299" y="101"/>
                </a:lnTo>
                <a:lnTo>
                  <a:pt x="3302" y="106"/>
                </a:lnTo>
                <a:lnTo>
                  <a:pt x="3305" y="110"/>
                </a:lnTo>
                <a:lnTo>
                  <a:pt x="3307" y="116"/>
                </a:lnTo>
                <a:lnTo>
                  <a:pt x="3309" y="121"/>
                </a:lnTo>
                <a:lnTo>
                  <a:pt x="3311" y="127"/>
                </a:lnTo>
                <a:lnTo>
                  <a:pt x="3312" y="133"/>
                </a:lnTo>
                <a:lnTo>
                  <a:pt x="3313" y="140"/>
                </a:lnTo>
                <a:lnTo>
                  <a:pt x="3314" y="146"/>
                </a:lnTo>
                <a:lnTo>
                  <a:pt x="3314" y="154"/>
                </a:lnTo>
                <a:lnTo>
                  <a:pt x="3315" y="161"/>
                </a:lnTo>
                <a:lnTo>
                  <a:pt x="3314" y="175"/>
                </a:lnTo>
                <a:lnTo>
                  <a:pt x="3312" y="188"/>
                </a:lnTo>
                <a:lnTo>
                  <a:pt x="3311" y="194"/>
                </a:lnTo>
                <a:lnTo>
                  <a:pt x="3309" y="200"/>
                </a:lnTo>
                <a:lnTo>
                  <a:pt x="3307" y="206"/>
                </a:lnTo>
                <a:lnTo>
                  <a:pt x="3305" y="211"/>
                </a:lnTo>
                <a:lnTo>
                  <a:pt x="3303" y="216"/>
                </a:lnTo>
                <a:lnTo>
                  <a:pt x="3300" y="220"/>
                </a:lnTo>
                <a:lnTo>
                  <a:pt x="3297" y="225"/>
                </a:lnTo>
                <a:lnTo>
                  <a:pt x="3294" y="229"/>
                </a:lnTo>
                <a:lnTo>
                  <a:pt x="3287" y="236"/>
                </a:lnTo>
                <a:lnTo>
                  <a:pt x="3283" y="239"/>
                </a:lnTo>
                <a:lnTo>
                  <a:pt x="3279" y="242"/>
                </a:lnTo>
                <a:lnTo>
                  <a:pt x="3271" y="246"/>
                </a:lnTo>
                <a:lnTo>
                  <a:pt x="3267" y="248"/>
                </a:lnTo>
                <a:lnTo>
                  <a:pt x="3262" y="249"/>
                </a:lnTo>
                <a:lnTo>
                  <a:pt x="3253" y="251"/>
                </a:lnTo>
                <a:lnTo>
                  <a:pt x="3243" y="252"/>
                </a:lnTo>
                <a:lnTo>
                  <a:pt x="3236" y="252"/>
                </a:lnTo>
                <a:lnTo>
                  <a:pt x="3230" y="251"/>
                </a:lnTo>
                <a:lnTo>
                  <a:pt x="3224" y="249"/>
                </a:lnTo>
                <a:lnTo>
                  <a:pt x="3219" y="247"/>
                </a:lnTo>
                <a:lnTo>
                  <a:pt x="3214" y="245"/>
                </a:lnTo>
                <a:lnTo>
                  <a:pt x="3210" y="242"/>
                </a:lnTo>
                <a:lnTo>
                  <a:pt x="3208" y="240"/>
                </a:lnTo>
                <a:lnTo>
                  <a:pt x="3206" y="239"/>
                </a:lnTo>
                <a:lnTo>
                  <a:pt x="3203" y="235"/>
                </a:lnTo>
                <a:lnTo>
                  <a:pt x="3200" y="232"/>
                </a:lnTo>
                <a:lnTo>
                  <a:pt x="3197" y="228"/>
                </a:lnTo>
                <a:lnTo>
                  <a:pt x="3193" y="221"/>
                </a:lnTo>
                <a:lnTo>
                  <a:pt x="3191" y="315"/>
                </a:lnTo>
                <a:lnTo>
                  <a:pt x="3142" y="315"/>
                </a:lnTo>
                <a:close/>
                <a:moveTo>
                  <a:pt x="3190" y="161"/>
                </a:moveTo>
                <a:lnTo>
                  <a:pt x="3191" y="172"/>
                </a:lnTo>
                <a:lnTo>
                  <a:pt x="3193" y="182"/>
                </a:lnTo>
                <a:lnTo>
                  <a:pt x="3194" y="187"/>
                </a:lnTo>
                <a:lnTo>
                  <a:pt x="3196" y="191"/>
                </a:lnTo>
                <a:lnTo>
                  <a:pt x="3198" y="195"/>
                </a:lnTo>
                <a:lnTo>
                  <a:pt x="3200" y="199"/>
                </a:lnTo>
                <a:lnTo>
                  <a:pt x="3205" y="205"/>
                </a:lnTo>
                <a:lnTo>
                  <a:pt x="3208" y="207"/>
                </a:lnTo>
                <a:lnTo>
                  <a:pt x="3212" y="209"/>
                </a:lnTo>
                <a:lnTo>
                  <a:pt x="3215" y="211"/>
                </a:lnTo>
                <a:lnTo>
                  <a:pt x="3219" y="212"/>
                </a:lnTo>
                <a:lnTo>
                  <a:pt x="3223" y="213"/>
                </a:lnTo>
                <a:lnTo>
                  <a:pt x="3227" y="213"/>
                </a:lnTo>
                <a:lnTo>
                  <a:pt x="3232" y="213"/>
                </a:lnTo>
                <a:lnTo>
                  <a:pt x="3236" y="212"/>
                </a:lnTo>
                <a:lnTo>
                  <a:pt x="3240" y="211"/>
                </a:lnTo>
                <a:lnTo>
                  <a:pt x="3243" y="209"/>
                </a:lnTo>
                <a:lnTo>
                  <a:pt x="3247" y="207"/>
                </a:lnTo>
                <a:lnTo>
                  <a:pt x="3250" y="205"/>
                </a:lnTo>
                <a:lnTo>
                  <a:pt x="3253" y="202"/>
                </a:lnTo>
                <a:lnTo>
                  <a:pt x="3255" y="198"/>
                </a:lnTo>
                <a:lnTo>
                  <a:pt x="3259" y="191"/>
                </a:lnTo>
                <a:lnTo>
                  <a:pt x="3261" y="186"/>
                </a:lnTo>
                <a:lnTo>
                  <a:pt x="3262" y="182"/>
                </a:lnTo>
                <a:lnTo>
                  <a:pt x="3263" y="177"/>
                </a:lnTo>
                <a:lnTo>
                  <a:pt x="3264" y="172"/>
                </a:lnTo>
                <a:lnTo>
                  <a:pt x="3264" y="166"/>
                </a:lnTo>
                <a:lnTo>
                  <a:pt x="3265" y="161"/>
                </a:lnTo>
                <a:lnTo>
                  <a:pt x="3264" y="150"/>
                </a:lnTo>
                <a:lnTo>
                  <a:pt x="3262" y="140"/>
                </a:lnTo>
                <a:lnTo>
                  <a:pt x="3261" y="135"/>
                </a:lnTo>
                <a:lnTo>
                  <a:pt x="3259" y="131"/>
                </a:lnTo>
                <a:lnTo>
                  <a:pt x="3257" y="127"/>
                </a:lnTo>
                <a:lnTo>
                  <a:pt x="3255" y="123"/>
                </a:lnTo>
                <a:lnTo>
                  <a:pt x="3253" y="120"/>
                </a:lnTo>
                <a:lnTo>
                  <a:pt x="3250" y="117"/>
                </a:lnTo>
                <a:lnTo>
                  <a:pt x="3247" y="115"/>
                </a:lnTo>
                <a:lnTo>
                  <a:pt x="3243" y="113"/>
                </a:lnTo>
                <a:lnTo>
                  <a:pt x="3240" y="111"/>
                </a:lnTo>
                <a:lnTo>
                  <a:pt x="3236" y="110"/>
                </a:lnTo>
                <a:lnTo>
                  <a:pt x="3232" y="109"/>
                </a:lnTo>
                <a:lnTo>
                  <a:pt x="3227" y="109"/>
                </a:lnTo>
                <a:lnTo>
                  <a:pt x="3219" y="110"/>
                </a:lnTo>
                <a:lnTo>
                  <a:pt x="3215" y="111"/>
                </a:lnTo>
                <a:lnTo>
                  <a:pt x="3212" y="113"/>
                </a:lnTo>
                <a:lnTo>
                  <a:pt x="3208" y="115"/>
                </a:lnTo>
                <a:lnTo>
                  <a:pt x="3205" y="117"/>
                </a:lnTo>
                <a:lnTo>
                  <a:pt x="3202" y="120"/>
                </a:lnTo>
                <a:lnTo>
                  <a:pt x="3200" y="123"/>
                </a:lnTo>
                <a:lnTo>
                  <a:pt x="3196" y="131"/>
                </a:lnTo>
                <a:lnTo>
                  <a:pt x="3194" y="135"/>
                </a:lnTo>
                <a:lnTo>
                  <a:pt x="3193" y="139"/>
                </a:lnTo>
                <a:lnTo>
                  <a:pt x="3192" y="144"/>
                </a:lnTo>
                <a:lnTo>
                  <a:pt x="3191" y="150"/>
                </a:lnTo>
                <a:lnTo>
                  <a:pt x="3190" y="155"/>
                </a:lnTo>
                <a:lnTo>
                  <a:pt x="3190" y="161"/>
                </a:lnTo>
                <a:close/>
                <a:moveTo>
                  <a:pt x="3373" y="50"/>
                </a:moveTo>
                <a:lnTo>
                  <a:pt x="3368" y="49"/>
                </a:lnTo>
                <a:lnTo>
                  <a:pt x="3363" y="48"/>
                </a:lnTo>
                <a:lnTo>
                  <a:pt x="3358" y="45"/>
                </a:lnTo>
                <a:lnTo>
                  <a:pt x="3354" y="42"/>
                </a:lnTo>
                <a:lnTo>
                  <a:pt x="3351" y="38"/>
                </a:lnTo>
                <a:lnTo>
                  <a:pt x="3348" y="34"/>
                </a:lnTo>
                <a:lnTo>
                  <a:pt x="3347" y="30"/>
                </a:lnTo>
                <a:lnTo>
                  <a:pt x="3346" y="25"/>
                </a:lnTo>
                <a:lnTo>
                  <a:pt x="3347" y="20"/>
                </a:lnTo>
                <a:lnTo>
                  <a:pt x="3348" y="15"/>
                </a:lnTo>
                <a:lnTo>
                  <a:pt x="3351" y="11"/>
                </a:lnTo>
                <a:lnTo>
                  <a:pt x="3354" y="7"/>
                </a:lnTo>
                <a:lnTo>
                  <a:pt x="3358" y="4"/>
                </a:lnTo>
                <a:lnTo>
                  <a:pt x="3363" y="2"/>
                </a:lnTo>
                <a:lnTo>
                  <a:pt x="3368" y="0"/>
                </a:lnTo>
                <a:lnTo>
                  <a:pt x="3373" y="0"/>
                </a:lnTo>
                <a:lnTo>
                  <a:pt x="3378" y="0"/>
                </a:lnTo>
                <a:lnTo>
                  <a:pt x="3383" y="2"/>
                </a:lnTo>
                <a:lnTo>
                  <a:pt x="3387" y="4"/>
                </a:lnTo>
                <a:lnTo>
                  <a:pt x="3392" y="7"/>
                </a:lnTo>
                <a:lnTo>
                  <a:pt x="3395" y="11"/>
                </a:lnTo>
                <a:lnTo>
                  <a:pt x="3397" y="15"/>
                </a:lnTo>
                <a:lnTo>
                  <a:pt x="3399" y="20"/>
                </a:lnTo>
                <a:lnTo>
                  <a:pt x="3399" y="25"/>
                </a:lnTo>
                <a:lnTo>
                  <a:pt x="3399" y="30"/>
                </a:lnTo>
                <a:lnTo>
                  <a:pt x="3397" y="34"/>
                </a:lnTo>
                <a:lnTo>
                  <a:pt x="3395" y="38"/>
                </a:lnTo>
                <a:lnTo>
                  <a:pt x="3392" y="42"/>
                </a:lnTo>
                <a:lnTo>
                  <a:pt x="3387" y="45"/>
                </a:lnTo>
                <a:lnTo>
                  <a:pt x="3383" y="48"/>
                </a:lnTo>
                <a:lnTo>
                  <a:pt x="3378" y="49"/>
                </a:lnTo>
                <a:lnTo>
                  <a:pt x="3373" y="50"/>
                </a:lnTo>
                <a:close/>
                <a:moveTo>
                  <a:pt x="3348" y="72"/>
                </a:moveTo>
                <a:lnTo>
                  <a:pt x="3397" y="72"/>
                </a:lnTo>
                <a:lnTo>
                  <a:pt x="3397" y="249"/>
                </a:lnTo>
                <a:lnTo>
                  <a:pt x="3348" y="249"/>
                </a:lnTo>
                <a:lnTo>
                  <a:pt x="3348" y="72"/>
                </a:lnTo>
                <a:close/>
                <a:moveTo>
                  <a:pt x="3585" y="123"/>
                </a:moveTo>
                <a:lnTo>
                  <a:pt x="3540" y="126"/>
                </a:lnTo>
                <a:lnTo>
                  <a:pt x="3539" y="121"/>
                </a:lnTo>
                <a:lnTo>
                  <a:pt x="3537" y="118"/>
                </a:lnTo>
                <a:lnTo>
                  <a:pt x="3534" y="114"/>
                </a:lnTo>
                <a:lnTo>
                  <a:pt x="3531" y="111"/>
                </a:lnTo>
                <a:lnTo>
                  <a:pt x="3527" y="108"/>
                </a:lnTo>
                <a:lnTo>
                  <a:pt x="3522" y="106"/>
                </a:lnTo>
                <a:lnTo>
                  <a:pt x="3516" y="105"/>
                </a:lnTo>
                <a:lnTo>
                  <a:pt x="3510" y="105"/>
                </a:lnTo>
                <a:lnTo>
                  <a:pt x="3505" y="105"/>
                </a:lnTo>
                <a:lnTo>
                  <a:pt x="3500" y="106"/>
                </a:lnTo>
                <a:lnTo>
                  <a:pt x="3495" y="108"/>
                </a:lnTo>
                <a:lnTo>
                  <a:pt x="3491" y="110"/>
                </a:lnTo>
                <a:lnTo>
                  <a:pt x="3488" y="112"/>
                </a:lnTo>
                <a:lnTo>
                  <a:pt x="3485" y="115"/>
                </a:lnTo>
                <a:lnTo>
                  <a:pt x="3484" y="119"/>
                </a:lnTo>
                <a:lnTo>
                  <a:pt x="3483" y="122"/>
                </a:lnTo>
                <a:lnTo>
                  <a:pt x="3484" y="125"/>
                </a:lnTo>
                <a:lnTo>
                  <a:pt x="3485" y="128"/>
                </a:lnTo>
                <a:lnTo>
                  <a:pt x="3486" y="131"/>
                </a:lnTo>
                <a:lnTo>
                  <a:pt x="3488" y="133"/>
                </a:lnTo>
                <a:lnTo>
                  <a:pt x="3491" y="135"/>
                </a:lnTo>
                <a:lnTo>
                  <a:pt x="3495" y="137"/>
                </a:lnTo>
                <a:lnTo>
                  <a:pt x="3500" y="139"/>
                </a:lnTo>
                <a:lnTo>
                  <a:pt x="3506" y="140"/>
                </a:lnTo>
                <a:lnTo>
                  <a:pt x="3538" y="146"/>
                </a:lnTo>
                <a:lnTo>
                  <a:pt x="3544" y="148"/>
                </a:lnTo>
                <a:lnTo>
                  <a:pt x="3550" y="150"/>
                </a:lnTo>
                <a:lnTo>
                  <a:pt x="3555" y="151"/>
                </a:lnTo>
                <a:lnTo>
                  <a:pt x="3560" y="153"/>
                </a:lnTo>
                <a:lnTo>
                  <a:pt x="3569" y="158"/>
                </a:lnTo>
                <a:lnTo>
                  <a:pt x="3576" y="164"/>
                </a:lnTo>
                <a:lnTo>
                  <a:pt x="3579" y="167"/>
                </a:lnTo>
                <a:lnTo>
                  <a:pt x="3582" y="170"/>
                </a:lnTo>
                <a:lnTo>
                  <a:pt x="3584" y="174"/>
                </a:lnTo>
                <a:lnTo>
                  <a:pt x="3586" y="177"/>
                </a:lnTo>
                <a:lnTo>
                  <a:pt x="3588" y="185"/>
                </a:lnTo>
                <a:lnTo>
                  <a:pt x="3589" y="190"/>
                </a:lnTo>
                <a:lnTo>
                  <a:pt x="3589" y="194"/>
                </a:lnTo>
                <a:lnTo>
                  <a:pt x="3589" y="199"/>
                </a:lnTo>
                <a:lnTo>
                  <a:pt x="3588" y="203"/>
                </a:lnTo>
                <a:lnTo>
                  <a:pt x="3587" y="207"/>
                </a:lnTo>
                <a:lnTo>
                  <a:pt x="3586" y="211"/>
                </a:lnTo>
                <a:lnTo>
                  <a:pt x="3585" y="214"/>
                </a:lnTo>
                <a:lnTo>
                  <a:pt x="3583" y="218"/>
                </a:lnTo>
                <a:lnTo>
                  <a:pt x="3581" y="221"/>
                </a:lnTo>
                <a:lnTo>
                  <a:pt x="3579" y="225"/>
                </a:lnTo>
                <a:lnTo>
                  <a:pt x="3573" y="231"/>
                </a:lnTo>
                <a:lnTo>
                  <a:pt x="3567" y="236"/>
                </a:lnTo>
                <a:lnTo>
                  <a:pt x="3559" y="241"/>
                </a:lnTo>
                <a:lnTo>
                  <a:pt x="3551" y="245"/>
                </a:lnTo>
                <a:lnTo>
                  <a:pt x="3542" y="248"/>
                </a:lnTo>
                <a:lnTo>
                  <a:pt x="3532" y="251"/>
                </a:lnTo>
                <a:lnTo>
                  <a:pt x="3521" y="252"/>
                </a:lnTo>
                <a:lnTo>
                  <a:pt x="3510" y="253"/>
                </a:lnTo>
                <a:lnTo>
                  <a:pt x="3502" y="252"/>
                </a:lnTo>
                <a:lnTo>
                  <a:pt x="3494" y="252"/>
                </a:lnTo>
                <a:lnTo>
                  <a:pt x="3486" y="250"/>
                </a:lnTo>
                <a:lnTo>
                  <a:pt x="3479" y="249"/>
                </a:lnTo>
                <a:lnTo>
                  <a:pt x="3472" y="247"/>
                </a:lnTo>
                <a:lnTo>
                  <a:pt x="3466" y="244"/>
                </a:lnTo>
                <a:lnTo>
                  <a:pt x="3460" y="241"/>
                </a:lnTo>
                <a:lnTo>
                  <a:pt x="3454" y="238"/>
                </a:lnTo>
                <a:lnTo>
                  <a:pt x="3449" y="234"/>
                </a:lnTo>
                <a:lnTo>
                  <a:pt x="3445" y="230"/>
                </a:lnTo>
                <a:lnTo>
                  <a:pt x="3441" y="225"/>
                </a:lnTo>
                <a:lnTo>
                  <a:pt x="3437" y="221"/>
                </a:lnTo>
                <a:lnTo>
                  <a:pt x="3434" y="215"/>
                </a:lnTo>
                <a:lnTo>
                  <a:pt x="3432" y="210"/>
                </a:lnTo>
                <a:lnTo>
                  <a:pt x="3430" y="204"/>
                </a:lnTo>
                <a:lnTo>
                  <a:pt x="3429" y="198"/>
                </a:lnTo>
                <a:lnTo>
                  <a:pt x="3478" y="195"/>
                </a:lnTo>
                <a:lnTo>
                  <a:pt x="3480" y="200"/>
                </a:lnTo>
                <a:lnTo>
                  <a:pt x="3482" y="205"/>
                </a:lnTo>
                <a:lnTo>
                  <a:pt x="3485" y="209"/>
                </a:lnTo>
                <a:lnTo>
                  <a:pt x="3489" y="212"/>
                </a:lnTo>
                <a:lnTo>
                  <a:pt x="3493" y="214"/>
                </a:lnTo>
                <a:lnTo>
                  <a:pt x="3498" y="216"/>
                </a:lnTo>
                <a:lnTo>
                  <a:pt x="3504" y="217"/>
                </a:lnTo>
                <a:lnTo>
                  <a:pt x="3510" y="217"/>
                </a:lnTo>
                <a:lnTo>
                  <a:pt x="3516" y="217"/>
                </a:lnTo>
                <a:lnTo>
                  <a:pt x="3522" y="216"/>
                </a:lnTo>
                <a:lnTo>
                  <a:pt x="3527" y="214"/>
                </a:lnTo>
                <a:lnTo>
                  <a:pt x="3529" y="213"/>
                </a:lnTo>
                <a:lnTo>
                  <a:pt x="3531" y="212"/>
                </a:lnTo>
                <a:lnTo>
                  <a:pt x="3535" y="209"/>
                </a:lnTo>
                <a:lnTo>
                  <a:pt x="3537" y="206"/>
                </a:lnTo>
                <a:lnTo>
                  <a:pt x="3538" y="205"/>
                </a:lnTo>
                <a:lnTo>
                  <a:pt x="3539" y="203"/>
                </a:lnTo>
                <a:lnTo>
                  <a:pt x="3539" y="199"/>
                </a:lnTo>
                <a:lnTo>
                  <a:pt x="3539" y="196"/>
                </a:lnTo>
                <a:lnTo>
                  <a:pt x="3538" y="193"/>
                </a:lnTo>
                <a:lnTo>
                  <a:pt x="3536" y="191"/>
                </a:lnTo>
                <a:lnTo>
                  <a:pt x="3533" y="188"/>
                </a:lnTo>
                <a:lnTo>
                  <a:pt x="3530" y="186"/>
                </a:lnTo>
                <a:lnTo>
                  <a:pt x="3526" y="184"/>
                </a:lnTo>
                <a:lnTo>
                  <a:pt x="3522" y="183"/>
                </a:lnTo>
                <a:lnTo>
                  <a:pt x="3516" y="182"/>
                </a:lnTo>
                <a:lnTo>
                  <a:pt x="3486" y="176"/>
                </a:lnTo>
                <a:lnTo>
                  <a:pt x="3480" y="174"/>
                </a:lnTo>
                <a:lnTo>
                  <a:pt x="3474" y="173"/>
                </a:lnTo>
                <a:lnTo>
                  <a:pt x="3463" y="169"/>
                </a:lnTo>
                <a:lnTo>
                  <a:pt x="3459" y="166"/>
                </a:lnTo>
                <a:lnTo>
                  <a:pt x="3455" y="164"/>
                </a:lnTo>
                <a:lnTo>
                  <a:pt x="3451" y="161"/>
                </a:lnTo>
                <a:lnTo>
                  <a:pt x="3447" y="158"/>
                </a:lnTo>
                <a:lnTo>
                  <a:pt x="3444" y="155"/>
                </a:lnTo>
                <a:lnTo>
                  <a:pt x="3442" y="151"/>
                </a:lnTo>
                <a:lnTo>
                  <a:pt x="3440" y="147"/>
                </a:lnTo>
                <a:lnTo>
                  <a:pt x="3437" y="143"/>
                </a:lnTo>
                <a:lnTo>
                  <a:pt x="3435" y="139"/>
                </a:lnTo>
                <a:lnTo>
                  <a:pt x="3434" y="135"/>
                </a:lnTo>
                <a:lnTo>
                  <a:pt x="3434" y="130"/>
                </a:lnTo>
                <a:lnTo>
                  <a:pt x="3434" y="125"/>
                </a:lnTo>
                <a:lnTo>
                  <a:pt x="3434" y="119"/>
                </a:lnTo>
                <a:lnTo>
                  <a:pt x="3435" y="113"/>
                </a:lnTo>
                <a:lnTo>
                  <a:pt x="3437" y="107"/>
                </a:lnTo>
                <a:lnTo>
                  <a:pt x="3440" y="102"/>
                </a:lnTo>
                <a:lnTo>
                  <a:pt x="3443" y="97"/>
                </a:lnTo>
                <a:lnTo>
                  <a:pt x="3446" y="93"/>
                </a:lnTo>
                <a:lnTo>
                  <a:pt x="3450" y="89"/>
                </a:lnTo>
                <a:lnTo>
                  <a:pt x="3455" y="85"/>
                </a:lnTo>
                <a:lnTo>
                  <a:pt x="3460" y="81"/>
                </a:lnTo>
                <a:lnTo>
                  <a:pt x="3466" y="78"/>
                </a:lnTo>
                <a:lnTo>
                  <a:pt x="3472" y="76"/>
                </a:lnTo>
                <a:lnTo>
                  <a:pt x="3479" y="74"/>
                </a:lnTo>
                <a:lnTo>
                  <a:pt x="3482" y="73"/>
                </a:lnTo>
                <a:lnTo>
                  <a:pt x="3486" y="72"/>
                </a:lnTo>
                <a:lnTo>
                  <a:pt x="3493" y="71"/>
                </a:lnTo>
                <a:lnTo>
                  <a:pt x="3501" y="70"/>
                </a:lnTo>
                <a:lnTo>
                  <a:pt x="3510" y="70"/>
                </a:lnTo>
                <a:lnTo>
                  <a:pt x="3518" y="70"/>
                </a:lnTo>
                <a:lnTo>
                  <a:pt x="3525" y="71"/>
                </a:lnTo>
                <a:lnTo>
                  <a:pt x="3533" y="72"/>
                </a:lnTo>
                <a:lnTo>
                  <a:pt x="3540" y="74"/>
                </a:lnTo>
                <a:lnTo>
                  <a:pt x="3546" y="76"/>
                </a:lnTo>
                <a:lnTo>
                  <a:pt x="3552" y="78"/>
                </a:lnTo>
                <a:lnTo>
                  <a:pt x="3557" y="81"/>
                </a:lnTo>
                <a:lnTo>
                  <a:pt x="3562" y="84"/>
                </a:lnTo>
                <a:lnTo>
                  <a:pt x="3567" y="88"/>
                </a:lnTo>
                <a:lnTo>
                  <a:pt x="3571" y="92"/>
                </a:lnTo>
                <a:lnTo>
                  <a:pt x="3575" y="96"/>
                </a:lnTo>
                <a:lnTo>
                  <a:pt x="3578" y="101"/>
                </a:lnTo>
                <a:lnTo>
                  <a:pt x="3580" y="106"/>
                </a:lnTo>
                <a:lnTo>
                  <a:pt x="3582" y="111"/>
                </a:lnTo>
                <a:lnTo>
                  <a:pt x="3584" y="117"/>
                </a:lnTo>
                <a:lnTo>
                  <a:pt x="3585" y="123"/>
                </a:lnTo>
                <a:close/>
                <a:moveTo>
                  <a:pt x="3714" y="72"/>
                </a:moveTo>
                <a:lnTo>
                  <a:pt x="3714" y="109"/>
                </a:lnTo>
                <a:lnTo>
                  <a:pt x="3680" y="109"/>
                </a:lnTo>
                <a:lnTo>
                  <a:pt x="3680" y="195"/>
                </a:lnTo>
                <a:lnTo>
                  <a:pt x="3681" y="199"/>
                </a:lnTo>
                <a:lnTo>
                  <a:pt x="3682" y="203"/>
                </a:lnTo>
                <a:lnTo>
                  <a:pt x="3682" y="205"/>
                </a:lnTo>
                <a:lnTo>
                  <a:pt x="3683" y="206"/>
                </a:lnTo>
                <a:lnTo>
                  <a:pt x="3685" y="208"/>
                </a:lnTo>
                <a:lnTo>
                  <a:pt x="3687" y="210"/>
                </a:lnTo>
                <a:lnTo>
                  <a:pt x="3690" y="211"/>
                </a:lnTo>
                <a:lnTo>
                  <a:pt x="3693" y="212"/>
                </a:lnTo>
                <a:lnTo>
                  <a:pt x="3697" y="212"/>
                </a:lnTo>
                <a:lnTo>
                  <a:pt x="3704" y="211"/>
                </a:lnTo>
                <a:lnTo>
                  <a:pt x="3709" y="210"/>
                </a:lnTo>
                <a:lnTo>
                  <a:pt x="3717" y="247"/>
                </a:lnTo>
                <a:lnTo>
                  <a:pt x="3707" y="250"/>
                </a:lnTo>
                <a:lnTo>
                  <a:pt x="3699" y="251"/>
                </a:lnTo>
                <a:lnTo>
                  <a:pt x="3690" y="252"/>
                </a:lnTo>
                <a:lnTo>
                  <a:pt x="3684" y="252"/>
                </a:lnTo>
                <a:lnTo>
                  <a:pt x="3678" y="251"/>
                </a:lnTo>
                <a:lnTo>
                  <a:pt x="3672" y="250"/>
                </a:lnTo>
                <a:lnTo>
                  <a:pt x="3666" y="249"/>
                </a:lnTo>
                <a:lnTo>
                  <a:pt x="3661" y="248"/>
                </a:lnTo>
                <a:lnTo>
                  <a:pt x="3656" y="245"/>
                </a:lnTo>
                <a:lnTo>
                  <a:pt x="3652" y="243"/>
                </a:lnTo>
                <a:lnTo>
                  <a:pt x="3647" y="240"/>
                </a:lnTo>
                <a:lnTo>
                  <a:pt x="3644" y="237"/>
                </a:lnTo>
                <a:lnTo>
                  <a:pt x="3640" y="233"/>
                </a:lnTo>
                <a:lnTo>
                  <a:pt x="3638" y="229"/>
                </a:lnTo>
                <a:lnTo>
                  <a:pt x="3635" y="224"/>
                </a:lnTo>
                <a:lnTo>
                  <a:pt x="3634" y="219"/>
                </a:lnTo>
                <a:lnTo>
                  <a:pt x="3632" y="213"/>
                </a:lnTo>
                <a:lnTo>
                  <a:pt x="3632" y="208"/>
                </a:lnTo>
                <a:lnTo>
                  <a:pt x="3631" y="201"/>
                </a:lnTo>
                <a:lnTo>
                  <a:pt x="3631" y="109"/>
                </a:lnTo>
                <a:lnTo>
                  <a:pt x="3607" y="109"/>
                </a:lnTo>
                <a:lnTo>
                  <a:pt x="3607" y="72"/>
                </a:lnTo>
                <a:lnTo>
                  <a:pt x="3631" y="72"/>
                </a:lnTo>
                <a:lnTo>
                  <a:pt x="3631" y="30"/>
                </a:lnTo>
                <a:lnTo>
                  <a:pt x="3680" y="30"/>
                </a:lnTo>
                <a:lnTo>
                  <a:pt x="3680" y="72"/>
                </a:lnTo>
                <a:lnTo>
                  <a:pt x="3714" y="72"/>
                </a:lnTo>
                <a:close/>
                <a:moveTo>
                  <a:pt x="3821" y="253"/>
                </a:moveTo>
                <a:lnTo>
                  <a:pt x="3808" y="252"/>
                </a:lnTo>
                <a:lnTo>
                  <a:pt x="3801" y="251"/>
                </a:lnTo>
                <a:lnTo>
                  <a:pt x="3796" y="250"/>
                </a:lnTo>
                <a:lnTo>
                  <a:pt x="3784" y="246"/>
                </a:lnTo>
                <a:lnTo>
                  <a:pt x="3779" y="244"/>
                </a:lnTo>
                <a:lnTo>
                  <a:pt x="3774" y="241"/>
                </a:lnTo>
                <a:lnTo>
                  <a:pt x="3765" y="235"/>
                </a:lnTo>
                <a:lnTo>
                  <a:pt x="3761" y="231"/>
                </a:lnTo>
                <a:lnTo>
                  <a:pt x="3757" y="227"/>
                </a:lnTo>
                <a:lnTo>
                  <a:pt x="3750" y="219"/>
                </a:lnTo>
                <a:lnTo>
                  <a:pt x="3747" y="214"/>
                </a:lnTo>
                <a:lnTo>
                  <a:pt x="3744" y="209"/>
                </a:lnTo>
                <a:lnTo>
                  <a:pt x="3740" y="198"/>
                </a:lnTo>
                <a:lnTo>
                  <a:pt x="3738" y="193"/>
                </a:lnTo>
                <a:lnTo>
                  <a:pt x="3736" y="187"/>
                </a:lnTo>
                <a:lnTo>
                  <a:pt x="3735" y="181"/>
                </a:lnTo>
                <a:lnTo>
                  <a:pt x="3734" y="175"/>
                </a:lnTo>
                <a:lnTo>
                  <a:pt x="3734" y="168"/>
                </a:lnTo>
                <a:lnTo>
                  <a:pt x="3734" y="161"/>
                </a:lnTo>
                <a:lnTo>
                  <a:pt x="3734" y="155"/>
                </a:lnTo>
                <a:lnTo>
                  <a:pt x="3734" y="148"/>
                </a:lnTo>
                <a:lnTo>
                  <a:pt x="3735" y="142"/>
                </a:lnTo>
                <a:lnTo>
                  <a:pt x="3736" y="136"/>
                </a:lnTo>
                <a:lnTo>
                  <a:pt x="3740" y="124"/>
                </a:lnTo>
                <a:lnTo>
                  <a:pt x="3742" y="119"/>
                </a:lnTo>
                <a:lnTo>
                  <a:pt x="3744" y="114"/>
                </a:lnTo>
                <a:lnTo>
                  <a:pt x="3750" y="104"/>
                </a:lnTo>
                <a:lnTo>
                  <a:pt x="3753" y="99"/>
                </a:lnTo>
                <a:lnTo>
                  <a:pt x="3757" y="95"/>
                </a:lnTo>
                <a:lnTo>
                  <a:pt x="3761" y="91"/>
                </a:lnTo>
                <a:lnTo>
                  <a:pt x="3765" y="88"/>
                </a:lnTo>
                <a:lnTo>
                  <a:pt x="3770" y="85"/>
                </a:lnTo>
                <a:lnTo>
                  <a:pt x="3774" y="82"/>
                </a:lnTo>
                <a:lnTo>
                  <a:pt x="3779" y="79"/>
                </a:lnTo>
                <a:lnTo>
                  <a:pt x="3784" y="77"/>
                </a:lnTo>
                <a:lnTo>
                  <a:pt x="3790" y="75"/>
                </a:lnTo>
                <a:lnTo>
                  <a:pt x="3796" y="73"/>
                </a:lnTo>
                <a:lnTo>
                  <a:pt x="3801" y="72"/>
                </a:lnTo>
                <a:lnTo>
                  <a:pt x="3808" y="71"/>
                </a:lnTo>
                <a:lnTo>
                  <a:pt x="3821" y="70"/>
                </a:lnTo>
                <a:lnTo>
                  <a:pt x="3834" y="71"/>
                </a:lnTo>
                <a:lnTo>
                  <a:pt x="3840" y="72"/>
                </a:lnTo>
                <a:lnTo>
                  <a:pt x="3846" y="73"/>
                </a:lnTo>
                <a:lnTo>
                  <a:pt x="3857" y="77"/>
                </a:lnTo>
                <a:lnTo>
                  <a:pt x="3862" y="79"/>
                </a:lnTo>
                <a:lnTo>
                  <a:pt x="3867" y="82"/>
                </a:lnTo>
                <a:lnTo>
                  <a:pt x="3876" y="88"/>
                </a:lnTo>
                <a:lnTo>
                  <a:pt x="3880" y="91"/>
                </a:lnTo>
                <a:lnTo>
                  <a:pt x="3884" y="95"/>
                </a:lnTo>
                <a:lnTo>
                  <a:pt x="3891" y="104"/>
                </a:lnTo>
                <a:lnTo>
                  <a:pt x="3894" y="109"/>
                </a:lnTo>
                <a:lnTo>
                  <a:pt x="3897" y="114"/>
                </a:lnTo>
                <a:lnTo>
                  <a:pt x="3903" y="124"/>
                </a:lnTo>
                <a:lnTo>
                  <a:pt x="3904" y="130"/>
                </a:lnTo>
                <a:lnTo>
                  <a:pt x="3906" y="136"/>
                </a:lnTo>
                <a:lnTo>
                  <a:pt x="3907" y="142"/>
                </a:lnTo>
                <a:lnTo>
                  <a:pt x="3908" y="148"/>
                </a:lnTo>
                <a:lnTo>
                  <a:pt x="3908" y="155"/>
                </a:lnTo>
                <a:lnTo>
                  <a:pt x="3909" y="161"/>
                </a:lnTo>
                <a:lnTo>
                  <a:pt x="3908" y="168"/>
                </a:lnTo>
                <a:lnTo>
                  <a:pt x="3908" y="175"/>
                </a:lnTo>
                <a:lnTo>
                  <a:pt x="3907" y="181"/>
                </a:lnTo>
                <a:lnTo>
                  <a:pt x="3906" y="187"/>
                </a:lnTo>
                <a:lnTo>
                  <a:pt x="3903" y="198"/>
                </a:lnTo>
                <a:lnTo>
                  <a:pt x="3900" y="204"/>
                </a:lnTo>
                <a:lnTo>
                  <a:pt x="3897" y="209"/>
                </a:lnTo>
                <a:lnTo>
                  <a:pt x="3891" y="219"/>
                </a:lnTo>
                <a:lnTo>
                  <a:pt x="3888" y="223"/>
                </a:lnTo>
                <a:lnTo>
                  <a:pt x="3884" y="227"/>
                </a:lnTo>
                <a:lnTo>
                  <a:pt x="3880" y="231"/>
                </a:lnTo>
                <a:lnTo>
                  <a:pt x="3876" y="235"/>
                </a:lnTo>
                <a:lnTo>
                  <a:pt x="3872" y="238"/>
                </a:lnTo>
                <a:lnTo>
                  <a:pt x="3867" y="241"/>
                </a:lnTo>
                <a:lnTo>
                  <a:pt x="3862" y="244"/>
                </a:lnTo>
                <a:lnTo>
                  <a:pt x="3857" y="246"/>
                </a:lnTo>
                <a:lnTo>
                  <a:pt x="3851" y="248"/>
                </a:lnTo>
                <a:lnTo>
                  <a:pt x="3846" y="250"/>
                </a:lnTo>
                <a:lnTo>
                  <a:pt x="3840" y="251"/>
                </a:lnTo>
                <a:lnTo>
                  <a:pt x="3834" y="252"/>
                </a:lnTo>
                <a:lnTo>
                  <a:pt x="3821" y="253"/>
                </a:lnTo>
                <a:close/>
                <a:moveTo>
                  <a:pt x="3821" y="215"/>
                </a:moveTo>
                <a:lnTo>
                  <a:pt x="3825" y="214"/>
                </a:lnTo>
                <a:lnTo>
                  <a:pt x="3829" y="214"/>
                </a:lnTo>
                <a:lnTo>
                  <a:pt x="3833" y="212"/>
                </a:lnTo>
                <a:lnTo>
                  <a:pt x="3837" y="211"/>
                </a:lnTo>
                <a:lnTo>
                  <a:pt x="3840" y="209"/>
                </a:lnTo>
                <a:lnTo>
                  <a:pt x="3843" y="206"/>
                </a:lnTo>
                <a:lnTo>
                  <a:pt x="3846" y="203"/>
                </a:lnTo>
                <a:lnTo>
                  <a:pt x="3848" y="199"/>
                </a:lnTo>
                <a:lnTo>
                  <a:pt x="3851" y="195"/>
                </a:lnTo>
                <a:lnTo>
                  <a:pt x="3852" y="191"/>
                </a:lnTo>
                <a:lnTo>
                  <a:pt x="3854" y="187"/>
                </a:lnTo>
                <a:lnTo>
                  <a:pt x="3855" y="182"/>
                </a:lnTo>
                <a:lnTo>
                  <a:pt x="3857" y="172"/>
                </a:lnTo>
                <a:lnTo>
                  <a:pt x="3858" y="167"/>
                </a:lnTo>
                <a:lnTo>
                  <a:pt x="3858" y="161"/>
                </a:lnTo>
                <a:lnTo>
                  <a:pt x="3857" y="150"/>
                </a:lnTo>
                <a:lnTo>
                  <a:pt x="3855" y="140"/>
                </a:lnTo>
                <a:lnTo>
                  <a:pt x="3854" y="135"/>
                </a:lnTo>
                <a:lnTo>
                  <a:pt x="3852" y="131"/>
                </a:lnTo>
                <a:lnTo>
                  <a:pt x="3848" y="123"/>
                </a:lnTo>
                <a:lnTo>
                  <a:pt x="3846" y="119"/>
                </a:lnTo>
                <a:lnTo>
                  <a:pt x="3843" y="116"/>
                </a:lnTo>
                <a:lnTo>
                  <a:pt x="3840" y="113"/>
                </a:lnTo>
                <a:lnTo>
                  <a:pt x="3837" y="111"/>
                </a:lnTo>
                <a:lnTo>
                  <a:pt x="3833" y="110"/>
                </a:lnTo>
                <a:lnTo>
                  <a:pt x="3829" y="108"/>
                </a:lnTo>
                <a:lnTo>
                  <a:pt x="3825" y="108"/>
                </a:lnTo>
                <a:lnTo>
                  <a:pt x="3821" y="107"/>
                </a:lnTo>
                <a:lnTo>
                  <a:pt x="3816" y="108"/>
                </a:lnTo>
                <a:lnTo>
                  <a:pt x="3812" y="108"/>
                </a:lnTo>
                <a:lnTo>
                  <a:pt x="3808" y="110"/>
                </a:lnTo>
                <a:lnTo>
                  <a:pt x="3805" y="111"/>
                </a:lnTo>
                <a:lnTo>
                  <a:pt x="3801" y="113"/>
                </a:lnTo>
                <a:lnTo>
                  <a:pt x="3798" y="116"/>
                </a:lnTo>
                <a:lnTo>
                  <a:pt x="3795" y="119"/>
                </a:lnTo>
                <a:lnTo>
                  <a:pt x="3793" y="123"/>
                </a:lnTo>
                <a:lnTo>
                  <a:pt x="3789" y="131"/>
                </a:lnTo>
                <a:lnTo>
                  <a:pt x="3787" y="135"/>
                </a:lnTo>
                <a:lnTo>
                  <a:pt x="3786" y="140"/>
                </a:lnTo>
                <a:lnTo>
                  <a:pt x="3785" y="145"/>
                </a:lnTo>
                <a:lnTo>
                  <a:pt x="3784" y="150"/>
                </a:lnTo>
                <a:lnTo>
                  <a:pt x="3784" y="155"/>
                </a:lnTo>
                <a:lnTo>
                  <a:pt x="3783" y="161"/>
                </a:lnTo>
                <a:lnTo>
                  <a:pt x="3784" y="172"/>
                </a:lnTo>
                <a:lnTo>
                  <a:pt x="3786" y="182"/>
                </a:lnTo>
                <a:lnTo>
                  <a:pt x="3787" y="187"/>
                </a:lnTo>
                <a:lnTo>
                  <a:pt x="3789" y="191"/>
                </a:lnTo>
                <a:lnTo>
                  <a:pt x="3791" y="195"/>
                </a:lnTo>
                <a:lnTo>
                  <a:pt x="3793" y="199"/>
                </a:lnTo>
                <a:lnTo>
                  <a:pt x="3795" y="203"/>
                </a:lnTo>
                <a:lnTo>
                  <a:pt x="3798" y="206"/>
                </a:lnTo>
                <a:lnTo>
                  <a:pt x="3801" y="209"/>
                </a:lnTo>
                <a:lnTo>
                  <a:pt x="3805" y="211"/>
                </a:lnTo>
                <a:lnTo>
                  <a:pt x="3808" y="212"/>
                </a:lnTo>
                <a:lnTo>
                  <a:pt x="3812" y="214"/>
                </a:lnTo>
                <a:lnTo>
                  <a:pt x="3816" y="214"/>
                </a:lnTo>
                <a:lnTo>
                  <a:pt x="3821" y="215"/>
                </a:lnTo>
                <a:close/>
                <a:moveTo>
                  <a:pt x="1623" y="930"/>
                </a:moveTo>
                <a:lnTo>
                  <a:pt x="1569" y="930"/>
                </a:lnTo>
                <a:lnTo>
                  <a:pt x="1651" y="694"/>
                </a:lnTo>
                <a:lnTo>
                  <a:pt x="1715" y="694"/>
                </a:lnTo>
                <a:lnTo>
                  <a:pt x="1797" y="930"/>
                </a:lnTo>
                <a:lnTo>
                  <a:pt x="1743" y="930"/>
                </a:lnTo>
                <a:lnTo>
                  <a:pt x="1726" y="876"/>
                </a:lnTo>
                <a:lnTo>
                  <a:pt x="1641" y="876"/>
                </a:lnTo>
                <a:lnTo>
                  <a:pt x="1623" y="930"/>
                </a:lnTo>
                <a:close/>
                <a:moveTo>
                  <a:pt x="1653" y="837"/>
                </a:moveTo>
                <a:lnTo>
                  <a:pt x="1713" y="837"/>
                </a:lnTo>
                <a:lnTo>
                  <a:pt x="1684" y="748"/>
                </a:lnTo>
                <a:lnTo>
                  <a:pt x="1653" y="837"/>
                </a:lnTo>
                <a:close/>
                <a:moveTo>
                  <a:pt x="1874" y="933"/>
                </a:moveTo>
                <a:lnTo>
                  <a:pt x="1867" y="933"/>
                </a:lnTo>
                <a:lnTo>
                  <a:pt x="1861" y="932"/>
                </a:lnTo>
                <a:lnTo>
                  <a:pt x="1856" y="931"/>
                </a:lnTo>
                <a:lnTo>
                  <a:pt x="1850" y="930"/>
                </a:lnTo>
                <a:lnTo>
                  <a:pt x="1845" y="928"/>
                </a:lnTo>
                <a:lnTo>
                  <a:pt x="1840" y="926"/>
                </a:lnTo>
                <a:lnTo>
                  <a:pt x="1836" y="923"/>
                </a:lnTo>
                <a:lnTo>
                  <a:pt x="1832" y="920"/>
                </a:lnTo>
                <a:lnTo>
                  <a:pt x="1828" y="916"/>
                </a:lnTo>
                <a:lnTo>
                  <a:pt x="1824" y="913"/>
                </a:lnTo>
                <a:lnTo>
                  <a:pt x="1821" y="908"/>
                </a:lnTo>
                <a:lnTo>
                  <a:pt x="1820" y="906"/>
                </a:lnTo>
                <a:lnTo>
                  <a:pt x="1819" y="903"/>
                </a:lnTo>
                <a:lnTo>
                  <a:pt x="1817" y="898"/>
                </a:lnTo>
                <a:lnTo>
                  <a:pt x="1816" y="893"/>
                </a:lnTo>
                <a:lnTo>
                  <a:pt x="1815" y="887"/>
                </a:lnTo>
                <a:lnTo>
                  <a:pt x="1815" y="880"/>
                </a:lnTo>
                <a:lnTo>
                  <a:pt x="1815" y="871"/>
                </a:lnTo>
                <a:lnTo>
                  <a:pt x="1817" y="863"/>
                </a:lnTo>
                <a:lnTo>
                  <a:pt x="1818" y="859"/>
                </a:lnTo>
                <a:lnTo>
                  <a:pt x="1820" y="856"/>
                </a:lnTo>
                <a:lnTo>
                  <a:pt x="1824" y="849"/>
                </a:lnTo>
                <a:lnTo>
                  <a:pt x="1827" y="847"/>
                </a:lnTo>
                <a:lnTo>
                  <a:pt x="1829" y="844"/>
                </a:lnTo>
                <a:lnTo>
                  <a:pt x="1832" y="842"/>
                </a:lnTo>
                <a:lnTo>
                  <a:pt x="1835" y="840"/>
                </a:lnTo>
                <a:lnTo>
                  <a:pt x="1838" y="838"/>
                </a:lnTo>
                <a:lnTo>
                  <a:pt x="1841" y="836"/>
                </a:lnTo>
                <a:lnTo>
                  <a:pt x="1845" y="834"/>
                </a:lnTo>
                <a:lnTo>
                  <a:pt x="1849" y="833"/>
                </a:lnTo>
                <a:lnTo>
                  <a:pt x="1856" y="831"/>
                </a:lnTo>
                <a:lnTo>
                  <a:pt x="1864" y="829"/>
                </a:lnTo>
                <a:lnTo>
                  <a:pt x="1873" y="827"/>
                </a:lnTo>
                <a:lnTo>
                  <a:pt x="1881" y="826"/>
                </a:lnTo>
                <a:lnTo>
                  <a:pt x="1901" y="824"/>
                </a:lnTo>
                <a:lnTo>
                  <a:pt x="1908" y="822"/>
                </a:lnTo>
                <a:lnTo>
                  <a:pt x="1914" y="821"/>
                </a:lnTo>
                <a:lnTo>
                  <a:pt x="1918" y="820"/>
                </a:lnTo>
                <a:lnTo>
                  <a:pt x="1920" y="818"/>
                </a:lnTo>
                <a:lnTo>
                  <a:pt x="1922" y="817"/>
                </a:lnTo>
                <a:lnTo>
                  <a:pt x="1923" y="816"/>
                </a:lnTo>
                <a:lnTo>
                  <a:pt x="1923" y="814"/>
                </a:lnTo>
                <a:lnTo>
                  <a:pt x="1924" y="812"/>
                </a:lnTo>
                <a:lnTo>
                  <a:pt x="1924" y="810"/>
                </a:lnTo>
                <a:lnTo>
                  <a:pt x="1924" y="805"/>
                </a:lnTo>
                <a:lnTo>
                  <a:pt x="1922" y="800"/>
                </a:lnTo>
                <a:lnTo>
                  <a:pt x="1921" y="798"/>
                </a:lnTo>
                <a:lnTo>
                  <a:pt x="1920" y="796"/>
                </a:lnTo>
                <a:lnTo>
                  <a:pt x="1919" y="794"/>
                </a:lnTo>
                <a:lnTo>
                  <a:pt x="1917" y="793"/>
                </a:lnTo>
                <a:lnTo>
                  <a:pt x="1913" y="790"/>
                </a:lnTo>
                <a:lnTo>
                  <a:pt x="1909" y="788"/>
                </a:lnTo>
                <a:lnTo>
                  <a:pt x="1904" y="787"/>
                </a:lnTo>
                <a:lnTo>
                  <a:pt x="1898" y="787"/>
                </a:lnTo>
                <a:lnTo>
                  <a:pt x="1892" y="787"/>
                </a:lnTo>
                <a:lnTo>
                  <a:pt x="1886" y="788"/>
                </a:lnTo>
                <a:lnTo>
                  <a:pt x="1881" y="790"/>
                </a:lnTo>
                <a:lnTo>
                  <a:pt x="1877" y="792"/>
                </a:lnTo>
                <a:lnTo>
                  <a:pt x="1873" y="795"/>
                </a:lnTo>
                <a:lnTo>
                  <a:pt x="1870" y="799"/>
                </a:lnTo>
                <a:lnTo>
                  <a:pt x="1868" y="803"/>
                </a:lnTo>
                <a:lnTo>
                  <a:pt x="1867" y="805"/>
                </a:lnTo>
                <a:lnTo>
                  <a:pt x="1866" y="807"/>
                </a:lnTo>
                <a:lnTo>
                  <a:pt x="1821" y="803"/>
                </a:lnTo>
                <a:lnTo>
                  <a:pt x="1823" y="797"/>
                </a:lnTo>
                <a:lnTo>
                  <a:pt x="1825" y="792"/>
                </a:lnTo>
                <a:lnTo>
                  <a:pt x="1827" y="787"/>
                </a:lnTo>
                <a:lnTo>
                  <a:pt x="1830" y="782"/>
                </a:lnTo>
                <a:lnTo>
                  <a:pt x="1833" y="777"/>
                </a:lnTo>
                <a:lnTo>
                  <a:pt x="1837" y="773"/>
                </a:lnTo>
                <a:lnTo>
                  <a:pt x="1841" y="769"/>
                </a:lnTo>
                <a:lnTo>
                  <a:pt x="1846" y="765"/>
                </a:lnTo>
                <a:lnTo>
                  <a:pt x="1851" y="762"/>
                </a:lnTo>
                <a:lnTo>
                  <a:pt x="1857" y="759"/>
                </a:lnTo>
                <a:lnTo>
                  <a:pt x="1863" y="756"/>
                </a:lnTo>
                <a:lnTo>
                  <a:pt x="1869" y="754"/>
                </a:lnTo>
                <a:lnTo>
                  <a:pt x="1876" y="753"/>
                </a:lnTo>
                <a:lnTo>
                  <a:pt x="1883" y="752"/>
                </a:lnTo>
                <a:lnTo>
                  <a:pt x="1890" y="751"/>
                </a:lnTo>
                <a:lnTo>
                  <a:pt x="1898" y="751"/>
                </a:lnTo>
                <a:lnTo>
                  <a:pt x="1908" y="751"/>
                </a:lnTo>
                <a:lnTo>
                  <a:pt x="1917" y="752"/>
                </a:lnTo>
                <a:lnTo>
                  <a:pt x="1926" y="754"/>
                </a:lnTo>
                <a:lnTo>
                  <a:pt x="1935" y="757"/>
                </a:lnTo>
                <a:lnTo>
                  <a:pt x="1943" y="761"/>
                </a:lnTo>
                <a:lnTo>
                  <a:pt x="1947" y="763"/>
                </a:lnTo>
                <a:lnTo>
                  <a:pt x="1950" y="765"/>
                </a:lnTo>
                <a:lnTo>
                  <a:pt x="1957" y="770"/>
                </a:lnTo>
                <a:lnTo>
                  <a:pt x="1963" y="776"/>
                </a:lnTo>
                <a:lnTo>
                  <a:pt x="1965" y="780"/>
                </a:lnTo>
                <a:lnTo>
                  <a:pt x="1967" y="784"/>
                </a:lnTo>
                <a:lnTo>
                  <a:pt x="1969" y="787"/>
                </a:lnTo>
                <a:lnTo>
                  <a:pt x="1970" y="792"/>
                </a:lnTo>
                <a:lnTo>
                  <a:pt x="1972" y="796"/>
                </a:lnTo>
                <a:lnTo>
                  <a:pt x="1972" y="801"/>
                </a:lnTo>
                <a:lnTo>
                  <a:pt x="1973" y="806"/>
                </a:lnTo>
                <a:lnTo>
                  <a:pt x="1973" y="811"/>
                </a:lnTo>
                <a:lnTo>
                  <a:pt x="1973" y="930"/>
                </a:lnTo>
                <a:lnTo>
                  <a:pt x="1927" y="930"/>
                </a:lnTo>
                <a:lnTo>
                  <a:pt x="1927" y="905"/>
                </a:lnTo>
                <a:lnTo>
                  <a:pt x="1922" y="911"/>
                </a:lnTo>
                <a:lnTo>
                  <a:pt x="1917" y="917"/>
                </a:lnTo>
                <a:lnTo>
                  <a:pt x="1912" y="921"/>
                </a:lnTo>
                <a:lnTo>
                  <a:pt x="1906" y="925"/>
                </a:lnTo>
                <a:lnTo>
                  <a:pt x="1899" y="929"/>
                </a:lnTo>
                <a:lnTo>
                  <a:pt x="1891" y="931"/>
                </a:lnTo>
                <a:lnTo>
                  <a:pt x="1887" y="932"/>
                </a:lnTo>
                <a:lnTo>
                  <a:pt x="1883" y="933"/>
                </a:lnTo>
                <a:lnTo>
                  <a:pt x="1874" y="933"/>
                </a:lnTo>
                <a:close/>
                <a:moveTo>
                  <a:pt x="1888" y="899"/>
                </a:moveTo>
                <a:lnTo>
                  <a:pt x="1895" y="899"/>
                </a:lnTo>
                <a:lnTo>
                  <a:pt x="1902" y="897"/>
                </a:lnTo>
                <a:lnTo>
                  <a:pt x="1905" y="896"/>
                </a:lnTo>
                <a:lnTo>
                  <a:pt x="1908" y="894"/>
                </a:lnTo>
                <a:lnTo>
                  <a:pt x="1914" y="890"/>
                </a:lnTo>
                <a:lnTo>
                  <a:pt x="1916" y="888"/>
                </a:lnTo>
                <a:lnTo>
                  <a:pt x="1919" y="885"/>
                </a:lnTo>
                <a:lnTo>
                  <a:pt x="1922" y="879"/>
                </a:lnTo>
                <a:lnTo>
                  <a:pt x="1924" y="873"/>
                </a:lnTo>
                <a:lnTo>
                  <a:pt x="1924" y="870"/>
                </a:lnTo>
                <a:lnTo>
                  <a:pt x="1924" y="867"/>
                </a:lnTo>
                <a:lnTo>
                  <a:pt x="1924" y="848"/>
                </a:lnTo>
                <a:lnTo>
                  <a:pt x="1921" y="850"/>
                </a:lnTo>
                <a:lnTo>
                  <a:pt x="1915" y="851"/>
                </a:lnTo>
                <a:lnTo>
                  <a:pt x="1903" y="854"/>
                </a:lnTo>
                <a:lnTo>
                  <a:pt x="1890" y="856"/>
                </a:lnTo>
                <a:lnTo>
                  <a:pt x="1884" y="857"/>
                </a:lnTo>
                <a:lnTo>
                  <a:pt x="1879" y="859"/>
                </a:lnTo>
                <a:lnTo>
                  <a:pt x="1874" y="861"/>
                </a:lnTo>
                <a:lnTo>
                  <a:pt x="1870" y="863"/>
                </a:lnTo>
                <a:lnTo>
                  <a:pt x="1866" y="866"/>
                </a:lnTo>
                <a:lnTo>
                  <a:pt x="1864" y="870"/>
                </a:lnTo>
                <a:lnTo>
                  <a:pt x="1863" y="872"/>
                </a:lnTo>
                <a:lnTo>
                  <a:pt x="1862" y="874"/>
                </a:lnTo>
                <a:lnTo>
                  <a:pt x="1862" y="879"/>
                </a:lnTo>
                <a:lnTo>
                  <a:pt x="1862" y="884"/>
                </a:lnTo>
                <a:lnTo>
                  <a:pt x="1863" y="888"/>
                </a:lnTo>
                <a:lnTo>
                  <a:pt x="1865" y="890"/>
                </a:lnTo>
                <a:lnTo>
                  <a:pt x="1866" y="891"/>
                </a:lnTo>
                <a:lnTo>
                  <a:pt x="1869" y="894"/>
                </a:lnTo>
                <a:lnTo>
                  <a:pt x="1873" y="896"/>
                </a:lnTo>
                <a:lnTo>
                  <a:pt x="1875" y="897"/>
                </a:lnTo>
                <a:lnTo>
                  <a:pt x="1877" y="898"/>
                </a:lnTo>
                <a:lnTo>
                  <a:pt x="1882" y="899"/>
                </a:lnTo>
                <a:lnTo>
                  <a:pt x="1888" y="899"/>
                </a:lnTo>
                <a:close/>
                <a:moveTo>
                  <a:pt x="2063" y="930"/>
                </a:moveTo>
                <a:lnTo>
                  <a:pt x="2013" y="930"/>
                </a:lnTo>
                <a:lnTo>
                  <a:pt x="2013" y="694"/>
                </a:lnTo>
                <a:lnTo>
                  <a:pt x="2063" y="694"/>
                </a:lnTo>
                <a:lnTo>
                  <a:pt x="2063" y="930"/>
                </a:lnTo>
                <a:close/>
                <a:moveTo>
                  <a:pt x="2197" y="753"/>
                </a:moveTo>
                <a:lnTo>
                  <a:pt x="2197" y="790"/>
                </a:lnTo>
                <a:lnTo>
                  <a:pt x="2164" y="790"/>
                </a:lnTo>
                <a:lnTo>
                  <a:pt x="2164" y="876"/>
                </a:lnTo>
                <a:lnTo>
                  <a:pt x="2164" y="880"/>
                </a:lnTo>
                <a:lnTo>
                  <a:pt x="2165" y="884"/>
                </a:lnTo>
                <a:lnTo>
                  <a:pt x="2166" y="886"/>
                </a:lnTo>
                <a:lnTo>
                  <a:pt x="2167" y="887"/>
                </a:lnTo>
                <a:lnTo>
                  <a:pt x="2169" y="889"/>
                </a:lnTo>
                <a:lnTo>
                  <a:pt x="2171" y="891"/>
                </a:lnTo>
                <a:lnTo>
                  <a:pt x="2174" y="892"/>
                </a:lnTo>
                <a:lnTo>
                  <a:pt x="2177" y="893"/>
                </a:lnTo>
                <a:lnTo>
                  <a:pt x="2181" y="893"/>
                </a:lnTo>
                <a:lnTo>
                  <a:pt x="2188" y="892"/>
                </a:lnTo>
                <a:lnTo>
                  <a:pt x="2193" y="891"/>
                </a:lnTo>
                <a:lnTo>
                  <a:pt x="2201" y="928"/>
                </a:lnTo>
                <a:lnTo>
                  <a:pt x="2190" y="930"/>
                </a:lnTo>
                <a:lnTo>
                  <a:pt x="2183" y="932"/>
                </a:lnTo>
                <a:lnTo>
                  <a:pt x="2174" y="932"/>
                </a:lnTo>
                <a:lnTo>
                  <a:pt x="2168" y="932"/>
                </a:lnTo>
                <a:lnTo>
                  <a:pt x="2161" y="932"/>
                </a:lnTo>
                <a:lnTo>
                  <a:pt x="2156" y="931"/>
                </a:lnTo>
                <a:lnTo>
                  <a:pt x="2150" y="930"/>
                </a:lnTo>
                <a:lnTo>
                  <a:pt x="2145" y="928"/>
                </a:lnTo>
                <a:lnTo>
                  <a:pt x="2140" y="926"/>
                </a:lnTo>
                <a:lnTo>
                  <a:pt x="2135" y="924"/>
                </a:lnTo>
                <a:lnTo>
                  <a:pt x="2131" y="921"/>
                </a:lnTo>
                <a:lnTo>
                  <a:pt x="2127" y="917"/>
                </a:lnTo>
                <a:lnTo>
                  <a:pt x="2124" y="914"/>
                </a:lnTo>
                <a:lnTo>
                  <a:pt x="2121" y="909"/>
                </a:lnTo>
                <a:lnTo>
                  <a:pt x="2119" y="905"/>
                </a:lnTo>
                <a:lnTo>
                  <a:pt x="2117" y="900"/>
                </a:lnTo>
                <a:lnTo>
                  <a:pt x="2116" y="894"/>
                </a:lnTo>
                <a:lnTo>
                  <a:pt x="2115" y="888"/>
                </a:lnTo>
                <a:lnTo>
                  <a:pt x="2115" y="882"/>
                </a:lnTo>
                <a:lnTo>
                  <a:pt x="2115" y="790"/>
                </a:lnTo>
                <a:lnTo>
                  <a:pt x="2091" y="790"/>
                </a:lnTo>
                <a:lnTo>
                  <a:pt x="2091" y="753"/>
                </a:lnTo>
                <a:lnTo>
                  <a:pt x="2115" y="753"/>
                </a:lnTo>
                <a:lnTo>
                  <a:pt x="2115" y="711"/>
                </a:lnTo>
                <a:lnTo>
                  <a:pt x="2164" y="711"/>
                </a:lnTo>
                <a:lnTo>
                  <a:pt x="2164" y="753"/>
                </a:lnTo>
                <a:lnTo>
                  <a:pt x="2197" y="753"/>
                </a:lnTo>
                <a:close/>
                <a:moveTo>
                  <a:pt x="2304" y="933"/>
                </a:moveTo>
                <a:lnTo>
                  <a:pt x="2291" y="933"/>
                </a:lnTo>
                <a:lnTo>
                  <a:pt x="2285" y="932"/>
                </a:lnTo>
                <a:lnTo>
                  <a:pt x="2279" y="930"/>
                </a:lnTo>
                <a:lnTo>
                  <a:pt x="2268" y="927"/>
                </a:lnTo>
                <a:lnTo>
                  <a:pt x="2263" y="925"/>
                </a:lnTo>
                <a:lnTo>
                  <a:pt x="2258" y="922"/>
                </a:lnTo>
                <a:lnTo>
                  <a:pt x="2249" y="916"/>
                </a:lnTo>
                <a:lnTo>
                  <a:pt x="2245" y="912"/>
                </a:lnTo>
                <a:lnTo>
                  <a:pt x="2241" y="908"/>
                </a:lnTo>
                <a:lnTo>
                  <a:pt x="2234" y="900"/>
                </a:lnTo>
                <a:lnTo>
                  <a:pt x="2231" y="895"/>
                </a:lnTo>
                <a:lnTo>
                  <a:pt x="2228" y="890"/>
                </a:lnTo>
                <a:lnTo>
                  <a:pt x="2223" y="879"/>
                </a:lnTo>
                <a:lnTo>
                  <a:pt x="2221" y="874"/>
                </a:lnTo>
                <a:lnTo>
                  <a:pt x="2220" y="868"/>
                </a:lnTo>
                <a:lnTo>
                  <a:pt x="2219" y="862"/>
                </a:lnTo>
                <a:lnTo>
                  <a:pt x="2218" y="855"/>
                </a:lnTo>
                <a:lnTo>
                  <a:pt x="2218" y="849"/>
                </a:lnTo>
                <a:lnTo>
                  <a:pt x="2217" y="842"/>
                </a:lnTo>
                <a:lnTo>
                  <a:pt x="2218" y="835"/>
                </a:lnTo>
                <a:lnTo>
                  <a:pt x="2218" y="829"/>
                </a:lnTo>
                <a:lnTo>
                  <a:pt x="2219" y="823"/>
                </a:lnTo>
                <a:lnTo>
                  <a:pt x="2220" y="816"/>
                </a:lnTo>
                <a:lnTo>
                  <a:pt x="2223" y="805"/>
                </a:lnTo>
                <a:lnTo>
                  <a:pt x="2225" y="799"/>
                </a:lnTo>
                <a:lnTo>
                  <a:pt x="2228" y="794"/>
                </a:lnTo>
                <a:lnTo>
                  <a:pt x="2234" y="785"/>
                </a:lnTo>
                <a:lnTo>
                  <a:pt x="2237" y="780"/>
                </a:lnTo>
                <a:lnTo>
                  <a:pt x="2241" y="776"/>
                </a:lnTo>
                <a:lnTo>
                  <a:pt x="2245" y="772"/>
                </a:lnTo>
                <a:lnTo>
                  <a:pt x="2249" y="769"/>
                </a:lnTo>
                <a:lnTo>
                  <a:pt x="2253" y="765"/>
                </a:lnTo>
                <a:lnTo>
                  <a:pt x="2258" y="762"/>
                </a:lnTo>
                <a:lnTo>
                  <a:pt x="2263" y="760"/>
                </a:lnTo>
                <a:lnTo>
                  <a:pt x="2268" y="757"/>
                </a:lnTo>
                <a:lnTo>
                  <a:pt x="2274" y="755"/>
                </a:lnTo>
                <a:lnTo>
                  <a:pt x="2279" y="754"/>
                </a:lnTo>
                <a:lnTo>
                  <a:pt x="2285" y="752"/>
                </a:lnTo>
                <a:lnTo>
                  <a:pt x="2291" y="752"/>
                </a:lnTo>
                <a:lnTo>
                  <a:pt x="2304" y="751"/>
                </a:lnTo>
                <a:lnTo>
                  <a:pt x="2317" y="752"/>
                </a:lnTo>
                <a:lnTo>
                  <a:pt x="2323" y="752"/>
                </a:lnTo>
                <a:lnTo>
                  <a:pt x="2329" y="754"/>
                </a:lnTo>
                <a:lnTo>
                  <a:pt x="2340" y="757"/>
                </a:lnTo>
                <a:lnTo>
                  <a:pt x="2346" y="760"/>
                </a:lnTo>
                <a:lnTo>
                  <a:pt x="2351" y="762"/>
                </a:lnTo>
                <a:lnTo>
                  <a:pt x="2360" y="769"/>
                </a:lnTo>
                <a:lnTo>
                  <a:pt x="2364" y="772"/>
                </a:lnTo>
                <a:lnTo>
                  <a:pt x="2368" y="776"/>
                </a:lnTo>
                <a:lnTo>
                  <a:pt x="2375" y="785"/>
                </a:lnTo>
                <a:lnTo>
                  <a:pt x="2378" y="789"/>
                </a:lnTo>
                <a:lnTo>
                  <a:pt x="2381" y="794"/>
                </a:lnTo>
                <a:lnTo>
                  <a:pt x="2385" y="805"/>
                </a:lnTo>
                <a:lnTo>
                  <a:pt x="2387" y="811"/>
                </a:lnTo>
                <a:lnTo>
                  <a:pt x="2389" y="816"/>
                </a:lnTo>
                <a:lnTo>
                  <a:pt x="2390" y="823"/>
                </a:lnTo>
                <a:lnTo>
                  <a:pt x="2391" y="829"/>
                </a:lnTo>
                <a:lnTo>
                  <a:pt x="2391" y="835"/>
                </a:lnTo>
                <a:lnTo>
                  <a:pt x="2391" y="842"/>
                </a:lnTo>
                <a:lnTo>
                  <a:pt x="2391" y="849"/>
                </a:lnTo>
                <a:lnTo>
                  <a:pt x="2391" y="855"/>
                </a:lnTo>
                <a:lnTo>
                  <a:pt x="2390" y="862"/>
                </a:lnTo>
                <a:lnTo>
                  <a:pt x="2389" y="868"/>
                </a:lnTo>
                <a:lnTo>
                  <a:pt x="2385" y="879"/>
                </a:lnTo>
                <a:lnTo>
                  <a:pt x="2383" y="885"/>
                </a:lnTo>
                <a:lnTo>
                  <a:pt x="2381" y="890"/>
                </a:lnTo>
                <a:lnTo>
                  <a:pt x="2375" y="900"/>
                </a:lnTo>
                <a:lnTo>
                  <a:pt x="2372" y="904"/>
                </a:lnTo>
                <a:lnTo>
                  <a:pt x="2368" y="908"/>
                </a:lnTo>
                <a:lnTo>
                  <a:pt x="2364" y="912"/>
                </a:lnTo>
                <a:lnTo>
                  <a:pt x="2360" y="916"/>
                </a:lnTo>
                <a:lnTo>
                  <a:pt x="2355" y="919"/>
                </a:lnTo>
                <a:lnTo>
                  <a:pt x="2351" y="922"/>
                </a:lnTo>
                <a:lnTo>
                  <a:pt x="2346" y="925"/>
                </a:lnTo>
                <a:lnTo>
                  <a:pt x="2340" y="927"/>
                </a:lnTo>
                <a:lnTo>
                  <a:pt x="2335" y="929"/>
                </a:lnTo>
                <a:lnTo>
                  <a:pt x="2329" y="930"/>
                </a:lnTo>
                <a:lnTo>
                  <a:pt x="2323" y="932"/>
                </a:lnTo>
                <a:lnTo>
                  <a:pt x="2317" y="933"/>
                </a:lnTo>
                <a:lnTo>
                  <a:pt x="2304" y="933"/>
                </a:lnTo>
                <a:close/>
                <a:moveTo>
                  <a:pt x="2305" y="895"/>
                </a:moveTo>
                <a:lnTo>
                  <a:pt x="2309" y="895"/>
                </a:lnTo>
                <a:lnTo>
                  <a:pt x="2313" y="894"/>
                </a:lnTo>
                <a:lnTo>
                  <a:pt x="2317" y="893"/>
                </a:lnTo>
                <a:lnTo>
                  <a:pt x="2321" y="892"/>
                </a:lnTo>
                <a:lnTo>
                  <a:pt x="2324" y="889"/>
                </a:lnTo>
                <a:lnTo>
                  <a:pt x="2327" y="887"/>
                </a:lnTo>
                <a:lnTo>
                  <a:pt x="2330" y="884"/>
                </a:lnTo>
                <a:lnTo>
                  <a:pt x="2332" y="880"/>
                </a:lnTo>
                <a:lnTo>
                  <a:pt x="2334" y="876"/>
                </a:lnTo>
                <a:lnTo>
                  <a:pt x="2336" y="872"/>
                </a:lnTo>
                <a:lnTo>
                  <a:pt x="2338" y="868"/>
                </a:lnTo>
                <a:lnTo>
                  <a:pt x="2339" y="863"/>
                </a:lnTo>
                <a:lnTo>
                  <a:pt x="2341" y="853"/>
                </a:lnTo>
                <a:lnTo>
                  <a:pt x="2341" y="847"/>
                </a:lnTo>
                <a:lnTo>
                  <a:pt x="2342" y="842"/>
                </a:lnTo>
                <a:lnTo>
                  <a:pt x="2341" y="831"/>
                </a:lnTo>
                <a:lnTo>
                  <a:pt x="2339" y="821"/>
                </a:lnTo>
                <a:lnTo>
                  <a:pt x="2338" y="816"/>
                </a:lnTo>
                <a:lnTo>
                  <a:pt x="2336" y="812"/>
                </a:lnTo>
                <a:lnTo>
                  <a:pt x="2332" y="803"/>
                </a:lnTo>
                <a:lnTo>
                  <a:pt x="2330" y="800"/>
                </a:lnTo>
                <a:lnTo>
                  <a:pt x="2327" y="797"/>
                </a:lnTo>
                <a:lnTo>
                  <a:pt x="2324" y="794"/>
                </a:lnTo>
                <a:lnTo>
                  <a:pt x="2321" y="792"/>
                </a:lnTo>
                <a:lnTo>
                  <a:pt x="2317" y="790"/>
                </a:lnTo>
                <a:lnTo>
                  <a:pt x="2313" y="789"/>
                </a:lnTo>
                <a:lnTo>
                  <a:pt x="2309" y="788"/>
                </a:lnTo>
                <a:lnTo>
                  <a:pt x="2305" y="788"/>
                </a:lnTo>
                <a:lnTo>
                  <a:pt x="2300" y="788"/>
                </a:lnTo>
                <a:lnTo>
                  <a:pt x="2296" y="789"/>
                </a:lnTo>
                <a:lnTo>
                  <a:pt x="2292" y="790"/>
                </a:lnTo>
                <a:lnTo>
                  <a:pt x="2288" y="792"/>
                </a:lnTo>
                <a:lnTo>
                  <a:pt x="2285" y="794"/>
                </a:lnTo>
                <a:lnTo>
                  <a:pt x="2282" y="797"/>
                </a:lnTo>
                <a:lnTo>
                  <a:pt x="2279" y="800"/>
                </a:lnTo>
                <a:lnTo>
                  <a:pt x="2277" y="803"/>
                </a:lnTo>
                <a:lnTo>
                  <a:pt x="2272" y="812"/>
                </a:lnTo>
                <a:lnTo>
                  <a:pt x="2271" y="816"/>
                </a:lnTo>
                <a:lnTo>
                  <a:pt x="2270" y="821"/>
                </a:lnTo>
                <a:lnTo>
                  <a:pt x="2269" y="826"/>
                </a:lnTo>
                <a:lnTo>
                  <a:pt x="2268" y="831"/>
                </a:lnTo>
                <a:lnTo>
                  <a:pt x="2267" y="836"/>
                </a:lnTo>
                <a:lnTo>
                  <a:pt x="2267" y="842"/>
                </a:lnTo>
                <a:lnTo>
                  <a:pt x="2268" y="853"/>
                </a:lnTo>
                <a:lnTo>
                  <a:pt x="2270" y="863"/>
                </a:lnTo>
                <a:lnTo>
                  <a:pt x="2271" y="868"/>
                </a:lnTo>
                <a:lnTo>
                  <a:pt x="2272" y="872"/>
                </a:lnTo>
                <a:lnTo>
                  <a:pt x="2274" y="876"/>
                </a:lnTo>
                <a:lnTo>
                  <a:pt x="2277" y="880"/>
                </a:lnTo>
                <a:lnTo>
                  <a:pt x="2279" y="884"/>
                </a:lnTo>
                <a:lnTo>
                  <a:pt x="2282" y="887"/>
                </a:lnTo>
                <a:lnTo>
                  <a:pt x="2285" y="889"/>
                </a:lnTo>
                <a:lnTo>
                  <a:pt x="2288" y="892"/>
                </a:lnTo>
                <a:lnTo>
                  <a:pt x="2292" y="893"/>
                </a:lnTo>
                <a:lnTo>
                  <a:pt x="2296" y="894"/>
                </a:lnTo>
                <a:lnTo>
                  <a:pt x="2300" y="895"/>
                </a:lnTo>
                <a:lnTo>
                  <a:pt x="2305" y="895"/>
                </a:lnTo>
                <a:close/>
                <a:moveTo>
                  <a:pt x="2646" y="694"/>
                </a:moveTo>
                <a:lnTo>
                  <a:pt x="2696" y="694"/>
                </a:lnTo>
                <a:lnTo>
                  <a:pt x="2696" y="847"/>
                </a:lnTo>
                <a:lnTo>
                  <a:pt x="2696" y="854"/>
                </a:lnTo>
                <a:lnTo>
                  <a:pt x="2695" y="860"/>
                </a:lnTo>
                <a:lnTo>
                  <a:pt x="2694" y="866"/>
                </a:lnTo>
                <a:lnTo>
                  <a:pt x="2693" y="871"/>
                </a:lnTo>
                <a:lnTo>
                  <a:pt x="2691" y="877"/>
                </a:lnTo>
                <a:lnTo>
                  <a:pt x="2689" y="882"/>
                </a:lnTo>
                <a:lnTo>
                  <a:pt x="2686" y="887"/>
                </a:lnTo>
                <a:lnTo>
                  <a:pt x="2684" y="892"/>
                </a:lnTo>
                <a:lnTo>
                  <a:pt x="2680" y="897"/>
                </a:lnTo>
                <a:lnTo>
                  <a:pt x="2677" y="901"/>
                </a:lnTo>
                <a:lnTo>
                  <a:pt x="2673" y="906"/>
                </a:lnTo>
                <a:lnTo>
                  <a:pt x="2669" y="910"/>
                </a:lnTo>
                <a:lnTo>
                  <a:pt x="2664" y="913"/>
                </a:lnTo>
                <a:lnTo>
                  <a:pt x="2660" y="917"/>
                </a:lnTo>
                <a:lnTo>
                  <a:pt x="2655" y="920"/>
                </a:lnTo>
                <a:lnTo>
                  <a:pt x="2649" y="922"/>
                </a:lnTo>
                <a:lnTo>
                  <a:pt x="2638" y="927"/>
                </a:lnTo>
                <a:lnTo>
                  <a:pt x="2632" y="929"/>
                </a:lnTo>
                <a:lnTo>
                  <a:pt x="2626" y="930"/>
                </a:lnTo>
                <a:lnTo>
                  <a:pt x="2619" y="932"/>
                </a:lnTo>
                <a:lnTo>
                  <a:pt x="2612" y="932"/>
                </a:lnTo>
                <a:lnTo>
                  <a:pt x="2605" y="933"/>
                </a:lnTo>
                <a:lnTo>
                  <a:pt x="2598" y="933"/>
                </a:lnTo>
                <a:lnTo>
                  <a:pt x="2591" y="933"/>
                </a:lnTo>
                <a:lnTo>
                  <a:pt x="2584" y="932"/>
                </a:lnTo>
                <a:lnTo>
                  <a:pt x="2577" y="932"/>
                </a:lnTo>
                <a:lnTo>
                  <a:pt x="2571" y="930"/>
                </a:lnTo>
                <a:lnTo>
                  <a:pt x="2558" y="927"/>
                </a:lnTo>
                <a:lnTo>
                  <a:pt x="2552" y="925"/>
                </a:lnTo>
                <a:lnTo>
                  <a:pt x="2547" y="922"/>
                </a:lnTo>
                <a:lnTo>
                  <a:pt x="2541" y="920"/>
                </a:lnTo>
                <a:lnTo>
                  <a:pt x="2536" y="917"/>
                </a:lnTo>
                <a:lnTo>
                  <a:pt x="2527" y="910"/>
                </a:lnTo>
                <a:lnTo>
                  <a:pt x="2518" y="901"/>
                </a:lnTo>
                <a:lnTo>
                  <a:pt x="2515" y="897"/>
                </a:lnTo>
                <a:lnTo>
                  <a:pt x="2512" y="892"/>
                </a:lnTo>
                <a:lnTo>
                  <a:pt x="2509" y="887"/>
                </a:lnTo>
                <a:lnTo>
                  <a:pt x="2506" y="882"/>
                </a:lnTo>
                <a:lnTo>
                  <a:pt x="2504" y="877"/>
                </a:lnTo>
                <a:lnTo>
                  <a:pt x="2502" y="871"/>
                </a:lnTo>
                <a:lnTo>
                  <a:pt x="2501" y="866"/>
                </a:lnTo>
                <a:lnTo>
                  <a:pt x="2500" y="860"/>
                </a:lnTo>
                <a:lnTo>
                  <a:pt x="2500" y="854"/>
                </a:lnTo>
                <a:lnTo>
                  <a:pt x="2499" y="847"/>
                </a:lnTo>
                <a:lnTo>
                  <a:pt x="2499" y="694"/>
                </a:lnTo>
                <a:lnTo>
                  <a:pt x="2550" y="694"/>
                </a:lnTo>
                <a:lnTo>
                  <a:pt x="2550" y="843"/>
                </a:lnTo>
                <a:lnTo>
                  <a:pt x="2551" y="853"/>
                </a:lnTo>
                <a:lnTo>
                  <a:pt x="2552" y="857"/>
                </a:lnTo>
                <a:lnTo>
                  <a:pt x="2553" y="861"/>
                </a:lnTo>
                <a:lnTo>
                  <a:pt x="2555" y="865"/>
                </a:lnTo>
                <a:lnTo>
                  <a:pt x="2558" y="869"/>
                </a:lnTo>
                <a:lnTo>
                  <a:pt x="2560" y="873"/>
                </a:lnTo>
                <a:lnTo>
                  <a:pt x="2563" y="876"/>
                </a:lnTo>
                <a:lnTo>
                  <a:pt x="2567" y="879"/>
                </a:lnTo>
                <a:lnTo>
                  <a:pt x="2570" y="882"/>
                </a:lnTo>
                <a:lnTo>
                  <a:pt x="2574" y="884"/>
                </a:lnTo>
                <a:lnTo>
                  <a:pt x="2579" y="886"/>
                </a:lnTo>
                <a:lnTo>
                  <a:pt x="2583" y="887"/>
                </a:lnTo>
                <a:lnTo>
                  <a:pt x="2588" y="889"/>
                </a:lnTo>
                <a:lnTo>
                  <a:pt x="2598" y="889"/>
                </a:lnTo>
                <a:lnTo>
                  <a:pt x="2608" y="889"/>
                </a:lnTo>
                <a:lnTo>
                  <a:pt x="2613" y="887"/>
                </a:lnTo>
                <a:lnTo>
                  <a:pt x="2618" y="886"/>
                </a:lnTo>
                <a:lnTo>
                  <a:pt x="2622" y="884"/>
                </a:lnTo>
                <a:lnTo>
                  <a:pt x="2626" y="882"/>
                </a:lnTo>
                <a:lnTo>
                  <a:pt x="2629" y="879"/>
                </a:lnTo>
                <a:lnTo>
                  <a:pt x="2633" y="876"/>
                </a:lnTo>
                <a:lnTo>
                  <a:pt x="2636" y="873"/>
                </a:lnTo>
                <a:lnTo>
                  <a:pt x="2639" y="869"/>
                </a:lnTo>
                <a:lnTo>
                  <a:pt x="2641" y="865"/>
                </a:lnTo>
                <a:lnTo>
                  <a:pt x="2643" y="861"/>
                </a:lnTo>
                <a:lnTo>
                  <a:pt x="2644" y="857"/>
                </a:lnTo>
                <a:lnTo>
                  <a:pt x="2645" y="853"/>
                </a:lnTo>
                <a:lnTo>
                  <a:pt x="2646" y="848"/>
                </a:lnTo>
                <a:lnTo>
                  <a:pt x="2646" y="843"/>
                </a:lnTo>
                <a:lnTo>
                  <a:pt x="2646" y="694"/>
                </a:lnTo>
                <a:close/>
                <a:moveTo>
                  <a:pt x="2788" y="828"/>
                </a:moveTo>
                <a:lnTo>
                  <a:pt x="2788" y="930"/>
                </a:lnTo>
                <a:lnTo>
                  <a:pt x="2739" y="930"/>
                </a:lnTo>
                <a:lnTo>
                  <a:pt x="2739" y="753"/>
                </a:lnTo>
                <a:lnTo>
                  <a:pt x="2786" y="753"/>
                </a:lnTo>
                <a:lnTo>
                  <a:pt x="2786" y="784"/>
                </a:lnTo>
                <a:lnTo>
                  <a:pt x="2790" y="777"/>
                </a:lnTo>
                <a:lnTo>
                  <a:pt x="2796" y="770"/>
                </a:lnTo>
                <a:lnTo>
                  <a:pt x="2801" y="765"/>
                </a:lnTo>
                <a:lnTo>
                  <a:pt x="2808" y="760"/>
                </a:lnTo>
                <a:lnTo>
                  <a:pt x="2815" y="756"/>
                </a:lnTo>
                <a:lnTo>
                  <a:pt x="2819" y="754"/>
                </a:lnTo>
                <a:lnTo>
                  <a:pt x="2823" y="753"/>
                </a:lnTo>
                <a:lnTo>
                  <a:pt x="2832" y="751"/>
                </a:lnTo>
                <a:lnTo>
                  <a:pt x="2836" y="751"/>
                </a:lnTo>
                <a:lnTo>
                  <a:pt x="2841" y="751"/>
                </a:lnTo>
                <a:lnTo>
                  <a:pt x="2848" y="751"/>
                </a:lnTo>
                <a:lnTo>
                  <a:pt x="2854" y="752"/>
                </a:lnTo>
                <a:lnTo>
                  <a:pt x="2860" y="753"/>
                </a:lnTo>
                <a:lnTo>
                  <a:pt x="2866" y="755"/>
                </a:lnTo>
                <a:lnTo>
                  <a:pt x="2871" y="758"/>
                </a:lnTo>
                <a:lnTo>
                  <a:pt x="2876" y="761"/>
                </a:lnTo>
                <a:lnTo>
                  <a:pt x="2881" y="764"/>
                </a:lnTo>
                <a:lnTo>
                  <a:pt x="2885" y="769"/>
                </a:lnTo>
                <a:lnTo>
                  <a:pt x="2889" y="773"/>
                </a:lnTo>
                <a:lnTo>
                  <a:pt x="2893" y="778"/>
                </a:lnTo>
                <a:lnTo>
                  <a:pt x="2895" y="784"/>
                </a:lnTo>
                <a:lnTo>
                  <a:pt x="2897" y="787"/>
                </a:lnTo>
                <a:lnTo>
                  <a:pt x="2898" y="790"/>
                </a:lnTo>
                <a:lnTo>
                  <a:pt x="2900" y="796"/>
                </a:lnTo>
                <a:lnTo>
                  <a:pt x="2901" y="803"/>
                </a:lnTo>
                <a:lnTo>
                  <a:pt x="2902" y="810"/>
                </a:lnTo>
                <a:lnTo>
                  <a:pt x="2902" y="817"/>
                </a:lnTo>
                <a:lnTo>
                  <a:pt x="2902" y="930"/>
                </a:lnTo>
                <a:lnTo>
                  <a:pt x="2853" y="930"/>
                </a:lnTo>
                <a:lnTo>
                  <a:pt x="2853" y="826"/>
                </a:lnTo>
                <a:lnTo>
                  <a:pt x="2853" y="818"/>
                </a:lnTo>
                <a:lnTo>
                  <a:pt x="2852" y="815"/>
                </a:lnTo>
                <a:lnTo>
                  <a:pt x="2851" y="812"/>
                </a:lnTo>
                <a:lnTo>
                  <a:pt x="2848" y="806"/>
                </a:lnTo>
                <a:lnTo>
                  <a:pt x="2847" y="803"/>
                </a:lnTo>
                <a:lnTo>
                  <a:pt x="2845" y="801"/>
                </a:lnTo>
                <a:lnTo>
                  <a:pt x="2840" y="797"/>
                </a:lnTo>
                <a:lnTo>
                  <a:pt x="2837" y="795"/>
                </a:lnTo>
                <a:lnTo>
                  <a:pt x="2835" y="794"/>
                </a:lnTo>
                <a:lnTo>
                  <a:pt x="2829" y="792"/>
                </a:lnTo>
                <a:lnTo>
                  <a:pt x="2825" y="792"/>
                </a:lnTo>
                <a:lnTo>
                  <a:pt x="2822" y="792"/>
                </a:lnTo>
                <a:lnTo>
                  <a:pt x="2814" y="792"/>
                </a:lnTo>
                <a:lnTo>
                  <a:pt x="2808" y="794"/>
                </a:lnTo>
                <a:lnTo>
                  <a:pt x="2805" y="795"/>
                </a:lnTo>
                <a:lnTo>
                  <a:pt x="2802" y="797"/>
                </a:lnTo>
                <a:lnTo>
                  <a:pt x="2800" y="799"/>
                </a:lnTo>
                <a:lnTo>
                  <a:pt x="2797" y="801"/>
                </a:lnTo>
                <a:lnTo>
                  <a:pt x="2795" y="804"/>
                </a:lnTo>
                <a:lnTo>
                  <a:pt x="2793" y="806"/>
                </a:lnTo>
                <a:lnTo>
                  <a:pt x="2792" y="809"/>
                </a:lnTo>
                <a:lnTo>
                  <a:pt x="2790" y="812"/>
                </a:lnTo>
                <a:lnTo>
                  <a:pt x="2789" y="820"/>
                </a:lnTo>
                <a:lnTo>
                  <a:pt x="2788" y="824"/>
                </a:lnTo>
                <a:lnTo>
                  <a:pt x="2788" y="828"/>
                </a:lnTo>
                <a:close/>
                <a:moveTo>
                  <a:pt x="2966" y="730"/>
                </a:moveTo>
                <a:lnTo>
                  <a:pt x="2961" y="730"/>
                </a:lnTo>
                <a:lnTo>
                  <a:pt x="2956" y="729"/>
                </a:lnTo>
                <a:lnTo>
                  <a:pt x="2952" y="726"/>
                </a:lnTo>
                <a:lnTo>
                  <a:pt x="2948" y="723"/>
                </a:lnTo>
                <a:lnTo>
                  <a:pt x="2944" y="719"/>
                </a:lnTo>
                <a:lnTo>
                  <a:pt x="2942" y="715"/>
                </a:lnTo>
                <a:lnTo>
                  <a:pt x="2940" y="710"/>
                </a:lnTo>
                <a:lnTo>
                  <a:pt x="2940" y="705"/>
                </a:lnTo>
                <a:lnTo>
                  <a:pt x="2940" y="701"/>
                </a:lnTo>
                <a:lnTo>
                  <a:pt x="2942" y="696"/>
                </a:lnTo>
                <a:lnTo>
                  <a:pt x="2944" y="692"/>
                </a:lnTo>
                <a:lnTo>
                  <a:pt x="2948" y="688"/>
                </a:lnTo>
                <a:lnTo>
                  <a:pt x="2952" y="685"/>
                </a:lnTo>
                <a:lnTo>
                  <a:pt x="2956" y="683"/>
                </a:lnTo>
                <a:lnTo>
                  <a:pt x="2961" y="681"/>
                </a:lnTo>
                <a:lnTo>
                  <a:pt x="2966" y="681"/>
                </a:lnTo>
                <a:lnTo>
                  <a:pt x="2972" y="681"/>
                </a:lnTo>
                <a:lnTo>
                  <a:pt x="2977" y="683"/>
                </a:lnTo>
                <a:lnTo>
                  <a:pt x="2982" y="685"/>
                </a:lnTo>
                <a:lnTo>
                  <a:pt x="2986" y="688"/>
                </a:lnTo>
                <a:lnTo>
                  <a:pt x="2990" y="692"/>
                </a:lnTo>
                <a:lnTo>
                  <a:pt x="2992" y="696"/>
                </a:lnTo>
                <a:lnTo>
                  <a:pt x="2994" y="701"/>
                </a:lnTo>
                <a:lnTo>
                  <a:pt x="2994" y="705"/>
                </a:lnTo>
                <a:lnTo>
                  <a:pt x="2994" y="710"/>
                </a:lnTo>
                <a:lnTo>
                  <a:pt x="2992" y="715"/>
                </a:lnTo>
                <a:lnTo>
                  <a:pt x="2990" y="719"/>
                </a:lnTo>
                <a:lnTo>
                  <a:pt x="2986" y="723"/>
                </a:lnTo>
                <a:lnTo>
                  <a:pt x="2982" y="726"/>
                </a:lnTo>
                <a:lnTo>
                  <a:pt x="2977" y="729"/>
                </a:lnTo>
                <a:lnTo>
                  <a:pt x="2972" y="730"/>
                </a:lnTo>
                <a:lnTo>
                  <a:pt x="2966" y="730"/>
                </a:lnTo>
                <a:close/>
                <a:moveTo>
                  <a:pt x="2942" y="753"/>
                </a:moveTo>
                <a:lnTo>
                  <a:pt x="2992" y="753"/>
                </a:lnTo>
                <a:lnTo>
                  <a:pt x="2992" y="930"/>
                </a:lnTo>
                <a:lnTo>
                  <a:pt x="2942" y="930"/>
                </a:lnTo>
                <a:lnTo>
                  <a:pt x="2942" y="753"/>
                </a:lnTo>
                <a:close/>
                <a:moveTo>
                  <a:pt x="3195" y="753"/>
                </a:moveTo>
                <a:lnTo>
                  <a:pt x="3134" y="930"/>
                </a:lnTo>
                <a:lnTo>
                  <a:pt x="3078" y="930"/>
                </a:lnTo>
                <a:lnTo>
                  <a:pt x="3017" y="753"/>
                </a:lnTo>
                <a:lnTo>
                  <a:pt x="3068" y="753"/>
                </a:lnTo>
                <a:lnTo>
                  <a:pt x="3105" y="880"/>
                </a:lnTo>
                <a:lnTo>
                  <a:pt x="3143" y="753"/>
                </a:lnTo>
                <a:lnTo>
                  <a:pt x="3195" y="753"/>
                </a:lnTo>
                <a:close/>
                <a:moveTo>
                  <a:pt x="3294" y="933"/>
                </a:moveTo>
                <a:lnTo>
                  <a:pt x="3287" y="933"/>
                </a:lnTo>
                <a:lnTo>
                  <a:pt x="3280" y="933"/>
                </a:lnTo>
                <a:lnTo>
                  <a:pt x="3268" y="931"/>
                </a:lnTo>
                <a:lnTo>
                  <a:pt x="3263" y="929"/>
                </a:lnTo>
                <a:lnTo>
                  <a:pt x="3257" y="927"/>
                </a:lnTo>
                <a:lnTo>
                  <a:pt x="3247" y="922"/>
                </a:lnTo>
                <a:lnTo>
                  <a:pt x="3242" y="919"/>
                </a:lnTo>
                <a:lnTo>
                  <a:pt x="3237" y="916"/>
                </a:lnTo>
                <a:lnTo>
                  <a:pt x="3233" y="913"/>
                </a:lnTo>
                <a:lnTo>
                  <a:pt x="3229" y="909"/>
                </a:lnTo>
                <a:lnTo>
                  <a:pt x="3222" y="900"/>
                </a:lnTo>
                <a:lnTo>
                  <a:pt x="3219" y="896"/>
                </a:lnTo>
                <a:lnTo>
                  <a:pt x="3216" y="891"/>
                </a:lnTo>
                <a:lnTo>
                  <a:pt x="3212" y="880"/>
                </a:lnTo>
                <a:lnTo>
                  <a:pt x="3210" y="874"/>
                </a:lnTo>
                <a:lnTo>
                  <a:pt x="3209" y="868"/>
                </a:lnTo>
                <a:lnTo>
                  <a:pt x="3207" y="862"/>
                </a:lnTo>
                <a:lnTo>
                  <a:pt x="3207" y="856"/>
                </a:lnTo>
                <a:lnTo>
                  <a:pt x="3206" y="849"/>
                </a:lnTo>
                <a:lnTo>
                  <a:pt x="3206" y="842"/>
                </a:lnTo>
                <a:lnTo>
                  <a:pt x="3206" y="836"/>
                </a:lnTo>
                <a:lnTo>
                  <a:pt x="3207" y="829"/>
                </a:lnTo>
                <a:lnTo>
                  <a:pt x="3207" y="823"/>
                </a:lnTo>
                <a:lnTo>
                  <a:pt x="3209" y="817"/>
                </a:lnTo>
                <a:lnTo>
                  <a:pt x="3212" y="805"/>
                </a:lnTo>
                <a:lnTo>
                  <a:pt x="3214" y="800"/>
                </a:lnTo>
                <a:lnTo>
                  <a:pt x="3216" y="794"/>
                </a:lnTo>
                <a:lnTo>
                  <a:pt x="3222" y="785"/>
                </a:lnTo>
                <a:lnTo>
                  <a:pt x="3226" y="780"/>
                </a:lnTo>
                <a:lnTo>
                  <a:pt x="3229" y="776"/>
                </a:lnTo>
                <a:lnTo>
                  <a:pt x="3233" y="772"/>
                </a:lnTo>
                <a:lnTo>
                  <a:pt x="3237" y="769"/>
                </a:lnTo>
                <a:lnTo>
                  <a:pt x="3246" y="762"/>
                </a:lnTo>
                <a:lnTo>
                  <a:pt x="3251" y="760"/>
                </a:lnTo>
                <a:lnTo>
                  <a:pt x="3256" y="757"/>
                </a:lnTo>
                <a:lnTo>
                  <a:pt x="3262" y="755"/>
                </a:lnTo>
                <a:lnTo>
                  <a:pt x="3267" y="754"/>
                </a:lnTo>
                <a:lnTo>
                  <a:pt x="3273" y="752"/>
                </a:lnTo>
                <a:lnTo>
                  <a:pt x="3279" y="752"/>
                </a:lnTo>
                <a:lnTo>
                  <a:pt x="3292" y="751"/>
                </a:lnTo>
                <a:lnTo>
                  <a:pt x="3303" y="751"/>
                </a:lnTo>
                <a:lnTo>
                  <a:pt x="3314" y="753"/>
                </a:lnTo>
                <a:lnTo>
                  <a:pt x="3319" y="755"/>
                </a:lnTo>
                <a:lnTo>
                  <a:pt x="3324" y="756"/>
                </a:lnTo>
                <a:lnTo>
                  <a:pt x="3334" y="761"/>
                </a:lnTo>
                <a:lnTo>
                  <a:pt x="3343" y="766"/>
                </a:lnTo>
                <a:lnTo>
                  <a:pt x="3347" y="770"/>
                </a:lnTo>
                <a:lnTo>
                  <a:pt x="3351" y="773"/>
                </a:lnTo>
                <a:lnTo>
                  <a:pt x="3358" y="781"/>
                </a:lnTo>
                <a:lnTo>
                  <a:pt x="3361" y="786"/>
                </a:lnTo>
                <a:lnTo>
                  <a:pt x="3364" y="791"/>
                </a:lnTo>
                <a:lnTo>
                  <a:pt x="3366" y="796"/>
                </a:lnTo>
                <a:lnTo>
                  <a:pt x="3368" y="801"/>
                </a:lnTo>
                <a:lnTo>
                  <a:pt x="3370" y="807"/>
                </a:lnTo>
                <a:lnTo>
                  <a:pt x="3372" y="813"/>
                </a:lnTo>
                <a:lnTo>
                  <a:pt x="3373" y="819"/>
                </a:lnTo>
                <a:lnTo>
                  <a:pt x="3374" y="826"/>
                </a:lnTo>
                <a:lnTo>
                  <a:pt x="3374" y="833"/>
                </a:lnTo>
                <a:lnTo>
                  <a:pt x="3375" y="841"/>
                </a:lnTo>
                <a:lnTo>
                  <a:pt x="3375" y="854"/>
                </a:lnTo>
                <a:lnTo>
                  <a:pt x="3254" y="854"/>
                </a:lnTo>
                <a:lnTo>
                  <a:pt x="3254" y="859"/>
                </a:lnTo>
                <a:lnTo>
                  <a:pt x="3255" y="863"/>
                </a:lnTo>
                <a:lnTo>
                  <a:pt x="3256" y="868"/>
                </a:lnTo>
                <a:lnTo>
                  <a:pt x="3257" y="872"/>
                </a:lnTo>
                <a:lnTo>
                  <a:pt x="3260" y="879"/>
                </a:lnTo>
                <a:lnTo>
                  <a:pt x="3263" y="882"/>
                </a:lnTo>
                <a:lnTo>
                  <a:pt x="3265" y="885"/>
                </a:lnTo>
                <a:lnTo>
                  <a:pt x="3268" y="888"/>
                </a:lnTo>
                <a:lnTo>
                  <a:pt x="3271" y="890"/>
                </a:lnTo>
                <a:lnTo>
                  <a:pt x="3274" y="892"/>
                </a:lnTo>
                <a:lnTo>
                  <a:pt x="3278" y="894"/>
                </a:lnTo>
                <a:lnTo>
                  <a:pt x="3282" y="895"/>
                </a:lnTo>
                <a:lnTo>
                  <a:pt x="3286" y="896"/>
                </a:lnTo>
                <a:lnTo>
                  <a:pt x="3294" y="897"/>
                </a:lnTo>
                <a:lnTo>
                  <a:pt x="3300" y="896"/>
                </a:lnTo>
                <a:lnTo>
                  <a:pt x="3306" y="895"/>
                </a:lnTo>
                <a:lnTo>
                  <a:pt x="3311" y="894"/>
                </a:lnTo>
                <a:lnTo>
                  <a:pt x="3316" y="892"/>
                </a:lnTo>
                <a:lnTo>
                  <a:pt x="3318" y="890"/>
                </a:lnTo>
                <a:lnTo>
                  <a:pt x="3320" y="889"/>
                </a:lnTo>
                <a:lnTo>
                  <a:pt x="3323" y="885"/>
                </a:lnTo>
                <a:lnTo>
                  <a:pt x="3326" y="881"/>
                </a:lnTo>
                <a:lnTo>
                  <a:pt x="3328" y="876"/>
                </a:lnTo>
                <a:lnTo>
                  <a:pt x="3374" y="879"/>
                </a:lnTo>
                <a:lnTo>
                  <a:pt x="3372" y="885"/>
                </a:lnTo>
                <a:lnTo>
                  <a:pt x="3370" y="891"/>
                </a:lnTo>
                <a:lnTo>
                  <a:pt x="3367" y="896"/>
                </a:lnTo>
                <a:lnTo>
                  <a:pt x="3364" y="901"/>
                </a:lnTo>
                <a:lnTo>
                  <a:pt x="3361" y="906"/>
                </a:lnTo>
                <a:lnTo>
                  <a:pt x="3357" y="911"/>
                </a:lnTo>
                <a:lnTo>
                  <a:pt x="3352" y="915"/>
                </a:lnTo>
                <a:lnTo>
                  <a:pt x="3347" y="919"/>
                </a:lnTo>
                <a:lnTo>
                  <a:pt x="3342" y="922"/>
                </a:lnTo>
                <a:lnTo>
                  <a:pt x="3336" y="925"/>
                </a:lnTo>
                <a:lnTo>
                  <a:pt x="3330" y="928"/>
                </a:lnTo>
                <a:lnTo>
                  <a:pt x="3323" y="930"/>
                </a:lnTo>
                <a:lnTo>
                  <a:pt x="3320" y="930"/>
                </a:lnTo>
                <a:lnTo>
                  <a:pt x="3316" y="931"/>
                </a:lnTo>
                <a:lnTo>
                  <a:pt x="3309" y="932"/>
                </a:lnTo>
                <a:lnTo>
                  <a:pt x="3302" y="933"/>
                </a:lnTo>
                <a:lnTo>
                  <a:pt x="3294" y="933"/>
                </a:lnTo>
                <a:close/>
                <a:moveTo>
                  <a:pt x="3254" y="824"/>
                </a:moveTo>
                <a:lnTo>
                  <a:pt x="3329" y="824"/>
                </a:lnTo>
                <a:lnTo>
                  <a:pt x="3328" y="820"/>
                </a:lnTo>
                <a:lnTo>
                  <a:pt x="3328" y="816"/>
                </a:lnTo>
                <a:lnTo>
                  <a:pt x="3327" y="813"/>
                </a:lnTo>
                <a:lnTo>
                  <a:pt x="3326" y="809"/>
                </a:lnTo>
                <a:lnTo>
                  <a:pt x="3324" y="806"/>
                </a:lnTo>
                <a:lnTo>
                  <a:pt x="3323" y="803"/>
                </a:lnTo>
                <a:lnTo>
                  <a:pt x="3321" y="800"/>
                </a:lnTo>
                <a:lnTo>
                  <a:pt x="3318" y="798"/>
                </a:lnTo>
                <a:lnTo>
                  <a:pt x="3313" y="793"/>
                </a:lnTo>
                <a:lnTo>
                  <a:pt x="3307" y="790"/>
                </a:lnTo>
                <a:lnTo>
                  <a:pt x="3300" y="788"/>
                </a:lnTo>
                <a:lnTo>
                  <a:pt x="3292" y="787"/>
                </a:lnTo>
                <a:lnTo>
                  <a:pt x="3285" y="788"/>
                </a:lnTo>
                <a:lnTo>
                  <a:pt x="3281" y="789"/>
                </a:lnTo>
                <a:lnTo>
                  <a:pt x="3278" y="790"/>
                </a:lnTo>
                <a:lnTo>
                  <a:pt x="3271" y="793"/>
                </a:lnTo>
                <a:lnTo>
                  <a:pt x="3268" y="796"/>
                </a:lnTo>
                <a:lnTo>
                  <a:pt x="3266" y="798"/>
                </a:lnTo>
                <a:lnTo>
                  <a:pt x="3261" y="804"/>
                </a:lnTo>
                <a:lnTo>
                  <a:pt x="3258" y="810"/>
                </a:lnTo>
                <a:lnTo>
                  <a:pt x="3256" y="813"/>
                </a:lnTo>
                <a:lnTo>
                  <a:pt x="3255" y="816"/>
                </a:lnTo>
                <a:lnTo>
                  <a:pt x="3254" y="824"/>
                </a:lnTo>
                <a:close/>
                <a:moveTo>
                  <a:pt x="3409" y="930"/>
                </a:moveTo>
                <a:lnTo>
                  <a:pt x="3409" y="753"/>
                </a:lnTo>
                <a:lnTo>
                  <a:pt x="3457" y="753"/>
                </a:lnTo>
                <a:lnTo>
                  <a:pt x="3457" y="784"/>
                </a:lnTo>
                <a:lnTo>
                  <a:pt x="3461" y="776"/>
                </a:lnTo>
                <a:lnTo>
                  <a:pt x="3465" y="769"/>
                </a:lnTo>
                <a:lnTo>
                  <a:pt x="3470" y="764"/>
                </a:lnTo>
                <a:lnTo>
                  <a:pt x="3475" y="759"/>
                </a:lnTo>
                <a:lnTo>
                  <a:pt x="3478" y="757"/>
                </a:lnTo>
                <a:lnTo>
                  <a:pt x="3481" y="755"/>
                </a:lnTo>
                <a:lnTo>
                  <a:pt x="3487" y="753"/>
                </a:lnTo>
                <a:lnTo>
                  <a:pt x="3494" y="751"/>
                </a:lnTo>
                <a:lnTo>
                  <a:pt x="3501" y="751"/>
                </a:lnTo>
                <a:lnTo>
                  <a:pt x="3509" y="751"/>
                </a:lnTo>
                <a:lnTo>
                  <a:pt x="3517" y="752"/>
                </a:lnTo>
                <a:lnTo>
                  <a:pt x="3517" y="796"/>
                </a:lnTo>
                <a:lnTo>
                  <a:pt x="3513" y="795"/>
                </a:lnTo>
                <a:lnTo>
                  <a:pt x="3507" y="794"/>
                </a:lnTo>
                <a:lnTo>
                  <a:pt x="3496" y="793"/>
                </a:lnTo>
                <a:lnTo>
                  <a:pt x="3488" y="794"/>
                </a:lnTo>
                <a:lnTo>
                  <a:pt x="3485" y="795"/>
                </a:lnTo>
                <a:lnTo>
                  <a:pt x="3481" y="796"/>
                </a:lnTo>
                <a:lnTo>
                  <a:pt x="3478" y="797"/>
                </a:lnTo>
                <a:lnTo>
                  <a:pt x="3475" y="799"/>
                </a:lnTo>
                <a:lnTo>
                  <a:pt x="3472" y="801"/>
                </a:lnTo>
                <a:lnTo>
                  <a:pt x="3469" y="803"/>
                </a:lnTo>
                <a:lnTo>
                  <a:pt x="3465" y="809"/>
                </a:lnTo>
                <a:lnTo>
                  <a:pt x="3463" y="812"/>
                </a:lnTo>
                <a:lnTo>
                  <a:pt x="3461" y="815"/>
                </a:lnTo>
                <a:lnTo>
                  <a:pt x="3460" y="818"/>
                </a:lnTo>
                <a:lnTo>
                  <a:pt x="3459" y="822"/>
                </a:lnTo>
                <a:lnTo>
                  <a:pt x="3459" y="826"/>
                </a:lnTo>
                <a:lnTo>
                  <a:pt x="3459" y="830"/>
                </a:lnTo>
                <a:lnTo>
                  <a:pt x="3459" y="930"/>
                </a:lnTo>
                <a:lnTo>
                  <a:pt x="3409" y="930"/>
                </a:lnTo>
                <a:close/>
                <a:moveTo>
                  <a:pt x="3690" y="804"/>
                </a:moveTo>
                <a:lnTo>
                  <a:pt x="3645" y="806"/>
                </a:lnTo>
                <a:lnTo>
                  <a:pt x="3644" y="802"/>
                </a:lnTo>
                <a:lnTo>
                  <a:pt x="3642" y="798"/>
                </a:lnTo>
                <a:lnTo>
                  <a:pt x="3639" y="795"/>
                </a:lnTo>
                <a:lnTo>
                  <a:pt x="3636" y="792"/>
                </a:lnTo>
                <a:lnTo>
                  <a:pt x="3632" y="789"/>
                </a:lnTo>
                <a:lnTo>
                  <a:pt x="3627" y="787"/>
                </a:lnTo>
                <a:lnTo>
                  <a:pt x="3622" y="786"/>
                </a:lnTo>
                <a:lnTo>
                  <a:pt x="3616" y="786"/>
                </a:lnTo>
                <a:lnTo>
                  <a:pt x="3610" y="786"/>
                </a:lnTo>
                <a:lnTo>
                  <a:pt x="3605" y="787"/>
                </a:lnTo>
                <a:lnTo>
                  <a:pt x="3601" y="788"/>
                </a:lnTo>
                <a:lnTo>
                  <a:pt x="3596" y="790"/>
                </a:lnTo>
                <a:lnTo>
                  <a:pt x="3593" y="793"/>
                </a:lnTo>
                <a:lnTo>
                  <a:pt x="3591" y="796"/>
                </a:lnTo>
                <a:lnTo>
                  <a:pt x="3589" y="799"/>
                </a:lnTo>
                <a:lnTo>
                  <a:pt x="3589" y="803"/>
                </a:lnTo>
                <a:lnTo>
                  <a:pt x="3589" y="806"/>
                </a:lnTo>
                <a:lnTo>
                  <a:pt x="3590" y="809"/>
                </a:lnTo>
                <a:lnTo>
                  <a:pt x="3591" y="811"/>
                </a:lnTo>
                <a:lnTo>
                  <a:pt x="3594" y="814"/>
                </a:lnTo>
                <a:lnTo>
                  <a:pt x="3597" y="816"/>
                </a:lnTo>
                <a:lnTo>
                  <a:pt x="3601" y="818"/>
                </a:lnTo>
                <a:lnTo>
                  <a:pt x="3605" y="819"/>
                </a:lnTo>
                <a:lnTo>
                  <a:pt x="3611" y="821"/>
                </a:lnTo>
                <a:lnTo>
                  <a:pt x="3643" y="827"/>
                </a:lnTo>
                <a:lnTo>
                  <a:pt x="3649" y="829"/>
                </a:lnTo>
                <a:lnTo>
                  <a:pt x="3655" y="830"/>
                </a:lnTo>
                <a:lnTo>
                  <a:pt x="3660" y="832"/>
                </a:lnTo>
                <a:lnTo>
                  <a:pt x="3665" y="834"/>
                </a:lnTo>
                <a:lnTo>
                  <a:pt x="3674" y="839"/>
                </a:lnTo>
                <a:lnTo>
                  <a:pt x="3681" y="844"/>
                </a:lnTo>
                <a:lnTo>
                  <a:pt x="3684" y="848"/>
                </a:lnTo>
                <a:lnTo>
                  <a:pt x="3687" y="851"/>
                </a:lnTo>
                <a:lnTo>
                  <a:pt x="3689" y="854"/>
                </a:lnTo>
                <a:lnTo>
                  <a:pt x="3691" y="858"/>
                </a:lnTo>
                <a:lnTo>
                  <a:pt x="3693" y="866"/>
                </a:lnTo>
                <a:lnTo>
                  <a:pt x="3694" y="870"/>
                </a:lnTo>
                <a:lnTo>
                  <a:pt x="3694" y="875"/>
                </a:lnTo>
                <a:lnTo>
                  <a:pt x="3694" y="879"/>
                </a:lnTo>
                <a:lnTo>
                  <a:pt x="3694" y="883"/>
                </a:lnTo>
                <a:lnTo>
                  <a:pt x="3693" y="888"/>
                </a:lnTo>
                <a:lnTo>
                  <a:pt x="3692" y="891"/>
                </a:lnTo>
                <a:lnTo>
                  <a:pt x="3690" y="895"/>
                </a:lnTo>
                <a:lnTo>
                  <a:pt x="3688" y="899"/>
                </a:lnTo>
                <a:lnTo>
                  <a:pt x="3686" y="902"/>
                </a:lnTo>
                <a:lnTo>
                  <a:pt x="3684" y="906"/>
                </a:lnTo>
                <a:lnTo>
                  <a:pt x="3678" y="912"/>
                </a:lnTo>
                <a:lnTo>
                  <a:pt x="3672" y="917"/>
                </a:lnTo>
                <a:lnTo>
                  <a:pt x="3664" y="922"/>
                </a:lnTo>
                <a:lnTo>
                  <a:pt x="3656" y="926"/>
                </a:lnTo>
                <a:lnTo>
                  <a:pt x="3647" y="929"/>
                </a:lnTo>
                <a:lnTo>
                  <a:pt x="3637" y="931"/>
                </a:lnTo>
                <a:lnTo>
                  <a:pt x="3627" y="933"/>
                </a:lnTo>
                <a:lnTo>
                  <a:pt x="3615" y="933"/>
                </a:lnTo>
                <a:lnTo>
                  <a:pt x="3607" y="933"/>
                </a:lnTo>
                <a:lnTo>
                  <a:pt x="3599" y="932"/>
                </a:lnTo>
                <a:lnTo>
                  <a:pt x="3591" y="931"/>
                </a:lnTo>
                <a:lnTo>
                  <a:pt x="3584" y="930"/>
                </a:lnTo>
                <a:lnTo>
                  <a:pt x="3577" y="928"/>
                </a:lnTo>
                <a:lnTo>
                  <a:pt x="3571" y="925"/>
                </a:lnTo>
                <a:lnTo>
                  <a:pt x="3565" y="922"/>
                </a:lnTo>
                <a:lnTo>
                  <a:pt x="3560" y="919"/>
                </a:lnTo>
                <a:lnTo>
                  <a:pt x="3555" y="915"/>
                </a:lnTo>
                <a:lnTo>
                  <a:pt x="3550" y="911"/>
                </a:lnTo>
                <a:lnTo>
                  <a:pt x="3546" y="906"/>
                </a:lnTo>
                <a:lnTo>
                  <a:pt x="3543" y="901"/>
                </a:lnTo>
                <a:lnTo>
                  <a:pt x="3540" y="896"/>
                </a:lnTo>
                <a:lnTo>
                  <a:pt x="3538" y="891"/>
                </a:lnTo>
                <a:lnTo>
                  <a:pt x="3536" y="885"/>
                </a:lnTo>
                <a:lnTo>
                  <a:pt x="3535" y="879"/>
                </a:lnTo>
                <a:lnTo>
                  <a:pt x="3584" y="876"/>
                </a:lnTo>
                <a:lnTo>
                  <a:pt x="3585" y="881"/>
                </a:lnTo>
                <a:lnTo>
                  <a:pt x="3587" y="886"/>
                </a:lnTo>
                <a:lnTo>
                  <a:pt x="3590" y="889"/>
                </a:lnTo>
                <a:lnTo>
                  <a:pt x="3594" y="892"/>
                </a:lnTo>
                <a:lnTo>
                  <a:pt x="3599" y="895"/>
                </a:lnTo>
                <a:lnTo>
                  <a:pt x="3604" y="897"/>
                </a:lnTo>
                <a:lnTo>
                  <a:pt x="3609" y="898"/>
                </a:lnTo>
                <a:lnTo>
                  <a:pt x="3616" y="898"/>
                </a:lnTo>
                <a:lnTo>
                  <a:pt x="3622" y="898"/>
                </a:lnTo>
                <a:lnTo>
                  <a:pt x="3627" y="897"/>
                </a:lnTo>
                <a:lnTo>
                  <a:pt x="3632" y="895"/>
                </a:lnTo>
                <a:lnTo>
                  <a:pt x="3634" y="894"/>
                </a:lnTo>
                <a:lnTo>
                  <a:pt x="3636" y="893"/>
                </a:lnTo>
                <a:lnTo>
                  <a:pt x="3640" y="890"/>
                </a:lnTo>
                <a:lnTo>
                  <a:pt x="3642" y="887"/>
                </a:lnTo>
                <a:lnTo>
                  <a:pt x="3643" y="886"/>
                </a:lnTo>
                <a:lnTo>
                  <a:pt x="3644" y="884"/>
                </a:lnTo>
                <a:lnTo>
                  <a:pt x="3644" y="880"/>
                </a:lnTo>
                <a:lnTo>
                  <a:pt x="3644" y="877"/>
                </a:lnTo>
                <a:lnTo>
                  <a:pt x="3643" y="874"/>
                </a:lnTo>
                <a:lnTo>
                  <a:pt x="3641" y="871"/>
                </a:lnTo>
                <a:lnTo>
                  <a:pt x="3639" y="869"/>
                </a:lnTo>
                <a:lnTo>
                  <a:pt x="3635" y="867"/>
                </a:lnTo>
                <a:lnTo>
                  <a:pt x="3631" y="865"/>
                </a:lnTo>
                <a:lnTo>
                  <a:pt x="3627" y="864"/>
                </a:lnTo>
                <a:lnTo>
                  <a:pt x="3622" y="862"/>
                </a:lnTo>
                <a:lnTo>
                  <a:pt x="3591" y="856"/>
                </a:lnTo>
                <a:lnTo>
                  <a:pt x="3585" y="855"/>
                </a:lnTo>
                <a:lnTo>
                  <a:pt x="3579" y="853"/>
                </a:lnTo>
                <a:lnTo>
                  <a:pt x="3569" y="849"/>
                </a:lnTo>
                <a:lnTo>
                  <a:pt x="3564" y="847"/>
                </a:lnTo>
                <a:lnTo>
                  <a:pt x="3560" y="844"/>
                </a:lnTo>
                <a:lnTo>
                  <a:pt x="3556" y="842"/>
                </a:lnTo>
                <a:lnTo>
                  <a:pt x="3553" y="839"/>
                </a:lnTo>
                <a:lnTo>
                  <a:pt x="3550" y="835"/>
                </a:lnTo>
                <a:lnTo>
                  <a:pt x="3547" y="832"/>
                </a:lnTo>
                <a:lnTo>
                  <a:pt x="3545" y="828"/>
                </a:lnTo>
                <a:lnTo>
                  <a:pt x="3543" y="824"/>
                </a:lnTo>
                <a:lnTo>
                  <a:pt x="3542" y="820"/>
                </a:lnTo>
                <a:lnTo>
                  <a:pt x="3541" y="815"/>
                </a:lnTo>
                <a:lnTo>
                  <a:pt x="3540" y="811"/>
                </a:lnTo>
                <a:lnTo>
                  <a:pt x="3540" y="806"/>
                </a:lnTo>
                <a:lnTo>
                  <a:pt x="3540" y="800"/>
                </a:lnTo>
                <a:lnTo>
                  <a:pt x="3541" y="794"/>
                </a:lnTo>
                <a:lnTo>
                  <a:pt x="3543" y="788"/>
                </a:lnTo>
                <a:lnTo>
                  <a:pt x="3545" y="783"/>
                </a:lnTo>
                <a:lnTo>
                  <a:pt x="3548" y="778"/>
                </a:lnTo>
                <a:lnTo>
                  <a:pt x="3551" y="774"/>
                </a:lnTo>
                <a:lnTo>
                  <a:pt x="3556" y="769"/>
                </a:lnTo>
                <a:lnTo>
                  <a:pt x="3560" y="766"/>
                </a:lnTo>
                <a:lnTo>
                  <a:pt x="3566" y="762"/>
                </a:lnTo>
                <a:lnTo>
                  <a:pt x="3572" y="759"/>
                </a:lnTo>
                <a:lnTo>
                  <a:pt x="3578" y="757"/>
                </a:lnTo>
                <a:lnTo>
                  <a:pt x="3584" y="754"/>
                </a:lnTo>
                <a:lnTo>
                  <a:pt x="3588" y="754"/>
                </a:lnTo>
                <a:lnTo>
                  <a:pt x="3591" y="753"/>
                </a:lnTo>
                <a:lnTo>
                  <a:pt x="3599" y="752"/>
                </a:lnTo>
                <a:lnTo>
                  <a:pt x="3607" y="751"/>
                </a:lnTo>
                <a:lnTo>
                  <a:pt x="3615" y="751"/>
                </a:lnTo>
                <a:lnTo>
                  <a:pt x="3623" y="751"/>
                </a:lnTo>
                <a:lnTo>
                  <a:pt x="3631" y="752"/>
                </a:lnTo>
                <a:lnTo>
                  <a:pt x="3638" y="753"/>
                </a:lnTo>
                <a:lnTo>
                  <a:pt x="3645" y="754"/>
                </a:lnTo>
                <a:lnTo>
                  <a:pt x="3651" y="756"/>
                </a:lnTo>
                <a:lnTo>
                  <a:pt x="3657" y="759"/>
                </a:lnTo>
                <a:lnTo>
                  <a:pt x="3663" y="762"/>
                </a:lnTo>
                <a:lnTo>
                  <a:pt x="3668" y="765"/>
                </a:lnTo>
                <a:lnTo>
                  <a:pt x="3672" y="769"/>
                </a:lnTo>
                <a:lnTo>
                  <a:pt x="3676" y="773"/>
                </a:lnTo>
                <a:lnTo>
                  <a:pt x="3680" y="777"/>
                </a:lnTo>
                <a:lnTo>
                  <a:pt x="3683" y="782"/>
                </a:lnTo>
                <a:lnTo>
                  <a:pt x="3685" y="787"/>
                </a:lnTo>
                <a:lnTo>
                  <a:pt x="3688" y="792"/>
                </a:lnTo>
                <a:lnTo>
                  <a:pt x="3689" y="798"/>
                </a:lnTo>
                <a:lnTo>
                  <a:pt x="3690" y="804"/>
                </a:lnTo>
                <a:close/>
                <a:moveTo>
                  <a:pt x="3751" y="730"/>
                </a:moveTo>
                <a:lnTo>
                  <a:pt x="3746" y="730"/>
                </a:lnTo>
                <a:lnTo>
                  <a:pt x="3741" y="729"/>
                </a:lnTo>
                <a:lnTo>
                  <a:pt x="3736" y="726"/>
                </a:lnTo>
                <a:lnTo>
                  <a:pt x="3732" y="723"/>
                </a:lnTo>
                <a:lnTo>
                  <a:pt x="3729" y="719"/>
                </a:lnTo>
                <a:lnTo>
                  <a:pt x="3726" y="715"/>
                </a:lnTo>
                <a:lnTo>
                  <a:pt x="3725" y="710"/>
                </a:lnTo>
                <a:lnTo>
                  <a:pt x="3724" y="705"/>
                </a:lnTo>
                <a:lnTo>
                  <a:pt x="3725" y="701"/>
                </a:lnTo>
                <a:lnTo>
                  <a:pt x="3726" y="696"/>
                </a:lnTo>
                <a:lnTo>
                  <a:pt x="3729" y="692"/>
                </a:lnTo>
                <a:lnTo>
                  <a:pt x="3732" y="688"/>
                </a:lnTo>
                <a:lnTo>
                  <a:pt x="3736" y="685"/>
                </a:lnTo>
                <a:lnTo>
                  <a:pt x="3741" y="683"/>
                </a:lnTo>
                <a:lnTo>
                  <a:pt x="3746" y="681"/>
                </a:lnTo>
                <a:lnTo>
                  <a:pt x="3751" y="681"/>
                </a:lnTo>
                <a:lnTo>
                  <a:pt x="3756" y="681"/>
                </a:lnTo>
                <a:lnTo>
                  <a:pt x="3761" y="683"/>
                </a:lnTo>
                <a:lnTo>
                  <a:pt x="3765" y="685"/>
                </a:lnTo>
                <a:lnTo>
                  <a:pt x="3770" y="688"/>
                </a:lnTo>
                <a:lnTo>
                  <a:pt x="3773" y="692"/>
                </a:lnTo>
                <a:lnTo>
                  <a:pt x="3775" y="696"/>
                </a:lnTo>
                <a:lnTo>
                  <a:pt x="3777" y="701"/>
                </a:lnTo>
                <a:lnTo>
                  <a:pt x="3777" y="705"/>
                </a:lnTo>
                <a:lnTo>
                  <a:pt x="3777" y="710"/>
                </a:lnTo>
                <a:lnTo>
                  <a:pt x="3775" y="715"/>
                </a:lnTo>
                <a:lnTo>
                  <a:pt x="3773" y="719"/>
                </a:lnTo>
                <a:lnTo>
                  <a:pt x="3770" y="723"/>
                </a:lnTo>
                <a:lnTo>
                  <a:pt x="3765" y="726"/>
                </a:lnTo>
                <a:lnTo>
                  <a:pt x="3761" y="729"/>
                </a:lnTo>
                <a:lnTo>
                  <a:pt x="3756" y="730"/>
                </a:lnTo>
                <a:lnTo>
                  <a:pt x="3751" y="730"/>
                </a:lnTo>
                <a:close/>
                <a:moveTo>
                  <a:pt x="3726" y="753"/>
                </a:moveTo>
                <a:lnTo>
                  <a:pt x="3775" y="753"/>
                </a:lnTo>
                <a:lnTo>
                  <a:pt x="3775" y="930"/>
                </a:lnTo>
                <a:lnTo>
                  <a:pt x="3726" y="930"/>
                </a:lnTo>
                <a:lnTo>
                  <a:pt x="3726" y="753"/>
                </a:lnTo>
                <a:close/>
                <a:moveTo>
                  <a:pt x="3908" y="753"/>
                </a:moveTo>
                <a:lnTo>
                  <a:pt x="3908" y="790"/>
                </a:lnTo>
                <a:lnTo>
                  <a:pt x="3874" y="790"/>
                </a:lnTo>
                <a:lnTo>
                  <a:pt x="3874" y="876"/>
                </a:lnTo>
                <a:lnTo>
                  <a:pt x="3874" y="880"/>
                </a:lnTo>
                <a:lnTo>
                  <a:pt x="3875" y="884"/>
                </a:lnTo>
                <a:lnTo>
                  <a:pt x="3876" y="886"/>
                </a:lnTo>
                <a:lnTo>
                  <a:pt x="3877" y="887"/>
                </a:lnTo>
                <a:lnTo>
                  <a:pt x="3879" y="889"/>
                </a:lnTo>
                <a:lnTo>
                  <a:pt x="3881" y="891"/>
                </a:lnTo>
                <a:lnTo>
                  <a:pt x="3884" y="892"/>
                </a:lnTo>
                <a:lnTo>
                  <a:pt x="3887" y="893"/>
                </a:lnTo>
                <a:lnTo>
                  <a:pt x="3891" y="893"/>
                </a:lnTo>
                <a:lnTo>
                  <a:pt x="3899" y="892"/>
                </a:lnTo>
                <a:lnTo>
                  <a:pt x="3904" y="891"/>
                </a:lnTo>
                <a:lnTo>
                  <a:pt x="3912" y="928"/>
                </a:lnTo>
                <a:lnTo>
                  <a:pt x="3901" y="930"/>
                </a:lnTo>
                <a:lnTo>
                  <a:pt x="3893" y="932"/>
                </a:lnTo>
                <a:lnTo>
                  <a:pt x="3884" y="932"/>
                </a:lnTo>
                <a:lnTo>
                  <a:pt x="3878" y="932"/>
                </a:lnTo>
                <a:lnTo>
                  <a:pt x="3871" y="932"/>
                </a:lnTo>
                <a:lnTo>
                  <a:pt x="3866" y="931"/>
                </a:lnTo>
                <a:lnTo>
                  <a:pt x="3860" y="930"/>
                </a:lnTo>
                <a:lnTo>
                  <a:pt x="3855" y="928"/>
                </a:lnTo>
                <a:lnTo>
                  <a:pt x="3850" y="926"/>
                </a:lnTo>
                <a:lnTo>
                  <a:pt x="3845" y="924"/>
                </a:lnTo>
                <a:lnTo>
                  <a:pt x="3841" y="921"/>
                </a:lnTo>
                <a:lnTo>
                  <a:pt x="3837" y="917"/>
                </a:lnTo>
                <a:lnTo>
                  <a:pt x="3834" y="914"/>
                </a:lnTo>
                <a:lnTo>
                  <a:pt x="3831" y="909"/>
                </a:lnTo>
                <a:lnTo>
                  <a:pt x="3829" y="905"/>
                </a:lnTo>
                <a:lnTo>
                  <a:pt x="3827" y="900"/>
                </a:lnTo>
                <a:lnTo>
                  <a:pt x="3826" y="894"/>
                </a:lnTo>
                <a:lnTo>
                  <a:pt x="3825" y="888"/>
                </a:lnTo>
                <a:lnTo>
                  <a:pt x="3825" y="882"/>
                </a:lnTo>
                <a:lnTo>
                  <a:pt x="3825" y="790"/>
                </a:lnTo>
                <a:lnTo>
                  <a:pt x="3801" y="790"/>
                </a:lnTo>
                <a:lnTo>
                  <a:pt x="3801" y="753"/>
                </a:lnTo>
                <a:lnTo>
                  <a:pt x="3825" y="753"/>
                </a:lnTo>
                <a:lnTo>
                  <a:pt x="3825" y="711"/>
                </a:lnTo>
                <a:lnTo>
                  <a:pt x="3874" y="711"/>
                </a:lnTo>
                <a:lnTo>
                  <a:pt x="3874" y="753"/>
                </a:lnTo>
                <a:lnTo>
                  <a:pt x="3908" y="753"/>
                </a:lnTo>
                <a:close/>
                <a:moveTo>
                  <a:pt x="3974" y="996"/>
                </a:moveTo>
                <a:lnTo>
                  <a:pt x="3965" y="996"/>
                </a:lnTo>
                <a:lnTo>
                  <a:pt x="3956" y="995"/>
                </a:lnTo>
                <a:lnTo>
                  <a:pt x="3949" y="993"/>
                </a:lnTo>
                <a:lnTo>
                  <a:pt x="3943" y="991"/>
                </a:lnTo>
                <a:lnTo>
                  <a:pt x="3954" y="954"/>
                </a:lnTo>
                <a:lnTo>
                  <a:pt x="3960" y="956"/>
                </a:lnTo>
                <a:lnTo>
                  <a:pt x="3966" y="957"/>
                </a:lnTo>
                <a:lnTo>
                  <a:pt x="3971" y="957"/>
                </a:lnTo>
                <a:lnTo>
                  <a:pt x="3976" y="957"/>
                </a:lnTo>
                <a:lnTo>
                  <a:pt x="3978" y="956"/>
                </a:lnTo>
                <a:lnTo>
                  <a:pt x="3980" y="955"/>
                </a:lnTo>
                <a:lnTo>
                  <a:pt x="3984" y="952"/>
                </a:lnTo>
                <a:lnTo>
                  <a:pt x="3987" y="948"/>
                </a:lnTo>
                <a:lnTo>
                  <a:pt x="3990" y="942"/>
                </a:lnTo>
                <a:lnTo>
                  <a:pt x="3993" y="935"/>
                </a:lnTo>
                <a:lnTo>
                  <a:pt x="3930" y="753"/>
                </a:lnTo>
                <a:lnTo>
                  <a:pt x="3981" y="753"/>
                </a:lnTo>
                <a:lnTo>
                  <a:pt x="4018" y="883"/>
                </a:lnTo>
                <a:lnTo>
                  <a:pt x="4056" y="753"/>
                </a:lnTo>
                <a:lnTo>
                  <a:pt x="4108" y="753"/>
                </a:lnTo>
                <a:lnTo>
                  <a:pt x="4040" y="949"/>
                </a:lnTo>
                <a:lnTo>
                  <a:pt x="4035" y="959"/>
                </a:lnTo>
                <a:lnTo>
                  <a:pt x="4033" y="964"/>
                </a:lnTo>
                <a:lnTo>
                  <a:pt x="4030" y="968"/>
                </a:lnTo>
                <a:lnTo>
                  <a:pt x="4024" y="976"/>
                </a:lnTo>
                <a:lnTo>
                  <a:pt x="4017" y="983"/>
                </a:lnTo>
                <a:lnTo>
                  <a:pt x="4013" y="986"/>
                </a:lnTo>
                <a:lnTo>
                  <a:pt x="4008" y="989"/>
                </a:lnTo>
                <a:lnTo>
                  <a:pt x="4003" y="991"/>
                </a:lnTo>
                <a:lnTo>
                  <a:pt x="3998" y="993"/>
                </a:lnTo>
                <a:lnTo>
                  <a:pt x="3993" y="994"/>
                </a:lnTo>
                <a:lnTo>
                  <a:pt x="3987" y="995"/>
                </a:lnTo>
                <a:lnTo>
                  <a:pt x="3980" y="996"/>
                </a:lnTo>
                <a:lnTo>
                  <a:pt x="3974" y="996"/>
                </a:lnTo>
                <a:close/>
                <a:moveTo>
                  <a:pt x="1623" y="590"/>
                </a:moveTo>
                <a:lnTo>
                  <a:pt x="1569" y="590"/>
                </a:lnTo>
                <a:lnTo>
                  <a:pt x="1651" y="354"/>
                </a:lnTo>
                <a:lnTo>
                  <a:pt x="1715" y="354"/>
                </a:lnTo>
                <a:lnTo>
                  <a:pt x="1797" y="590"/>
                </a:lnTo>
                <a:lnTo>
                  <a:pt x="1743" y="590"/>
                </a:lnTo>
                <a:lnTo>
                  <a:pt x="1726" y="536"/>
                </a:lnTo>
                <a:lnTo>
                  <a:pt x="1641" y="536"/>
                </a:lnTo>
                <a:lnTo>
                  <a:pt x="1623" y="590"/>
                </a:lnTo>
                <a:close/>
                <a:moveTo>
                  <a:pt x="1653" y="497"/>
                </a:moveTo>
                <a:lnTo>
                  <a:pt x="1713" y="497"/>
                </a:lnTo>
                <a:lnTo>
                  <a:pt x="1684" y="408"/>
                </a:lnTo>
                <a:lnTo>
                  <a:pt x="1653" y="497"/>
                </a:lnTo>
                <a:close/>
                <a:moveTo>
                  <a:pt x="1874" y="593"/>
                </a:moveTo>
                <a:lnTo>
                  <a:pt x="1867" y="593"/>
                </a:lnTo>
                <a:lnTo>
                  <a:pt x="1861" y="592"/>
                </a:lnTo>
                <a:lnTo>
                  <a:pt x="1856" y="591"/>
                </a:lnTo>
                <a:lnTo>
                  <a:pt x="1850" y="590"/>
                </a:lnTo>
                <a:lnTo>
                  <a:pt x="1845" y="588"/>
                </a:lnTo>
                <a:lnTo>
                  <a:pt x="1840" y="586"/>
                </a:lnTo>
                <a:lnTo>
                  <a:pt x="1836" y="583"/>
                </a:lnTo>
                <a:lnTo>
                  <a:pt x="1832" y="580"/>
                </a:lnTo>
                <a:lnTo>
                  <a:pt x="1828" y="576"/>
                </a:lnTo>
                <a:lnTo>
                  <a:pt x="1824" y="572"/>
                </a:lnTo>
                <a:lnTo>
                  <a:pt x="1821" y="568"/>
                </a:lnTo>
                <a:lnTo>
                  <a:pt x="1820" y="566"/>
                </a:lnTo>
                <a:lnTo>
                  <a:pt x="1819" y="563"/>
                </a:lnTo>
                <a:lnTo>
                  <a:pt x="1817" y="558"/>
                </a:lnTo>
                <a:lnTo>
                  <a:pt x="1816" y="553"/>
                </a:lnTo>
                <a:lnTo>
                  <a:pt x="1815" y="547"/>
                </a:lnTo>
                <a:lnTo>
                  <a:pt x="1815" y="540"/>
                </a:lnTo>
                <a:lnTo>
                  <a:pt x="1815" y="531"/>
                </a:lnTo>
                <a:lnTo>
                  <a:pt x="1817" y="523"/>
                </a:lnTo>
                <a:lnTo>
                  <a:pt x="1818" y="519"/>
                </a:lnTo>
                <a:lnTo>
                  <a:pt x="1820" y="515"/>
                </a:lnTo>
                <a:lnTo>
                  <a:pt x="1824" y="509"/>
                </a:lnTo>
                <a:lnTo>
                  <a:pt x="1827" y="507"/>
                </a:lnTo>
                <a:lnTo>
                  <a:pt x="1829" y="504"/>
                </a:lnTo>
                <a:lnTo>
                  <a:pt x="1832" y="502"/>
                </a:lnTo>
                <a:lnTo>
                  <a:pt x="1835" y="499"/>
                </a:lnTo>
                <a:lnTo>
                  <a:pt x="1838" y="497"/>
                </a:lnTo>
                <a:lnTo>
                  <a:pt x="1841" y="496"/>
                </a:lnTo>
                <a:lnTo>
                  <a:pt x="1845" y="494"/>
                </a:lnTo>
                <a:lnTo>
                  <a:pt x="1849" y="493"/>
                </a:lnTo>
                <a:lnTo>
                  <a:pt x="1856" y="490"/>
                </a:lnTo>
                <a:lnTo>
                  <a:pt x="1864" y="488"/>
                </a:lnTo>
                <a:lnTo>
                  <a:pt x="1873" y="487"/>
                </a:lnTo>
                <a:lnTo>
                  <a:pt x="1881" y="486"/>
                </a:lnTo>
                <a:lnTo>
                  <a:pt x="1901" y="484"/>
                </a:lnTo>
                <a:lnTo>
                  <a:pt x="1908" y="482"/>
                </a:lnTo>
                <a:lnTo>
                  <a:pt x="1914" y="481"/>
                </a:lnTo>
                <a:lnTo>
                  <a:pt x="1918" y="479"/>
                </a:lnTo>
                <a:lnTo>
                  <a:pt x="1920" y="478"/>
                </a:lnTo>
                <a:lnTo>
                  <a:pt x="1922" y="477"/>
                </a:lnTo>
                <a:lnTo>
                  <a:pt x="1923" y="476"/>
                </a:lnTo>
                <a:lnTo>
                  <a:pt x="1923" y="474"/>
                </a:lnTo>
                <a:lnTo>
                  <a:pt x="1924" y="472"/>
                </a:lnTo>
                <a:lnTo>
                  <a:pt x="1924" y="470"/>
                </a:lnTo>
                <a:lnTo>
                  <a:pt x="1924" y="464"/>
                </a:lnTo>
                <a:lnTo>
                  <a:pt x="1922" y="460"/>
                </a:lnTo>
                <a:lnTo>
                  <a:pt x="1921" y="458"/>
                </a:lnTo>
                <a:lnTo>
                  <a:pt x="1920" y="456"/>
                </a:lnTo>
                <a:lnTo>
                  <a:pt x="1919" y="454"/>
                </a:lnTo>
                <a:lnTo>
                  <a:pt x="1917" y="452"/>
                </a:lnTo>
                <a:lnTo>
                  <a:pt x="1913" y="450"/>
                </a:lnTo>
                <a:lnTo>
                  <a:pt x="1909" y="448"/>
                </a:lnTo>
                <a:lnTo>
                  <a:pt x="1904" y="447"/>
                </a:lnTo>
                <a:lnTo>
                  <a:pt x="1898" y="446"/>
                </a:lnTo>
                <a:lnTo>
                  <a:pt x="1892" y="447"/>
                </a:lnTo>
                <a:lnTo>
                  <a:pt x="1886" y="448"/>
                </a:lnTo>
                <a:lnTo>
                  <a:pt x="1881" y="450"/>
                </a:lnTo>
                <a:lnTo>
                  <a:pt x="1877" y="452"/>
                </a:lnTo>
                <a:lnTo>
                  <a:pt x="1873" y="455"/>
                </a:lnTo>
                <a:lnTo>
                  <a:pt x="1870" y="459"/>
                </a:lnTo>
                <a:lnTo>
                  <a:pt x="1868" y="463"/>
                </a:lnTo>
                <a:lnTo>
                  <a:pt x="1867" y="465"/>
                </a:lnTo>
                <a:lnTo>
                  <a:pt x="1866" y="467"/>
                </a:lnTo>
                <a:lnTo>
                  <a:pt x="1821" y="463"/>
                </a:lnTo>
                <a:lnTo>
                  <a:pt x="1823" y="457"/>
                </a:lnTo>
                <a:lnTo>
                  <a:pt x="1825" y="452"/>
                </a:lnTo>
                <a:lnTo>
                  <a:pt x="1827" y="446"/>
                </a:lnTo>
                <a:lnTo>
                  <a:pt x="1830" y="441"/>
                </a:lnTo>
                <a:lnTo>
                  <a:pt x="1833" y="437"/>
                </a:lnTo>
                <a:lnTo>
                  <a:pt x="1837" y="432"/>
                </a:lnTo>
                <a:lnTo>
                  <a:pt x="1841" y="428"/>
                </a:lnTo>
                <a:lnTo>
                  <a:pt x="1846" y="425"/>
                </a:lnTo>
                <a:lnTo>
                  <a:pt x="1851" y="421"/>
                </a:lnTo>
                <a:lnTo>
                  <a:pt x="1857" y="419"/>
                </a:lnTo>
                <a:lnTo>
                  <a:pt x="1863" y="416"/>
                </a:lnTo>
                <a:lnTo>
                  <a:pt x="1869" y="414"/>
                </a:lnTo>
                <a:lnTo>
                  <a:pt x="1876" y="413"/>
                </a:lnTo>
                <a:lnTo>
                  <a:pt x="1883" y="412"/>
                </a:lnTo>
                <a:lnTo>
                  <a:pt x="1890" y="411"/>
                </a:lnTo>
                <a:lnTo>
                  <a:pt x="1898" y="411"/>
                </a:lnTo>
                <a:lnTo>
                  <a:pt x="1908" y="411"/>
                </a:lnTo>
                <a:lnTo>
                  <a:pt x="1917" y="412"/>
                </a:lnTo>
                <a:lnTo>
                  <a:pt x="1926" y="414"/>
                </a:lnTo>
                <a:lnTo>
                  <a:pt x="1935" y="417"/>
                </a:lnTo>
                <a:lnTo>
                  <a:pt x="1943" y="420"/>
                </a:lnTo>
                <a:lnTo>
                  <a:pt x="1947" y="422"/>
                </a:lnTo>
                <a:lnTo>
                  <a:pt x="1950" y="425"/>
                </a:lnTo>
                <a:lnTo>
                  <a:pt x="1957" y="430"/>
                </a:lnTo>
                <a:lnTo>
                  <a:pt x="1963" y="436"/>
                </a:lnTo>
                <a:lnTo>
                  <a:pt x="1965" y="440"/>
                </a:lnTo>
                <a:lnTo>
                  <a:pt x="1967" y="443"/>
                </a:lnTo>
                <a:lnTo>
                  <a:pt x="1969" y="447"/>
                </a:lnTo>
                <a:lnTo>
                  <a:pt x="1970" y="451"/>
                </a:lnTo>
                <a:lnTo>
                  <a:pt x="1972" y="456"/>
                </a:lnTo>
                <a:lnTo>
                  <a:pt x="1972" y="460"/>
                </a:lnTo>
                <a:lnTo>
                  <a:pt x="1973" y="465"/>
                </a:lnTo>
                <a:lnTo>
                  <a:pt x="1973" y="470"/>
                </a:lnTo>
                <a:lnTo>
                  <a:pt x="1973" y="590"/>
                </a:lnTo>
                <a:lnTo>
                  <a:pt x="1927" y="590"/>
                </a:lnTo>
                <a:lnTo>
                  <a:pt x="1927" y="565"/>
                </a:lnTo>
                <a:lnTo>
                  <a:pt x="1922" y="571"/>
                </a:lnTo>
                <a:lnTo>
                  <a:pt x="1917" y="576"/>
                </a:lnTo>
                <a:lnTo>
                  <a:pt x="1912" y="581"/>
                </a:lnTo>
                <a:lnTo>
                  <a:pt x="1906" y="585"/>
                </a:lnTo>
                <a:lnTo>
                  <a:pt x="1899" y="589"/>
                </a:lnTo>
                <a:lnTo>
                  <a:pt x="1891" y="591"/>
                </a:lnTo>
                <a:lnTo>
                  <a:pt x="1887" y="592"/>
                </a:lnTo>
                <a:lnTo>
                  <a:pt x="1883" y="592"/>
                </a:lnTo>
                <a:lnTo>
                  <a:pt x="1874" y="593"/>
                </a:lnTo>
                <a:close/>
                <a:moveTo>
                  <a:pt x="1888" y="559"/>
                </a:moveTo>
                <a:lnTo>
                  <a:pt x="1895" y="559"/>
                </a:lnTo>
                <a:lnTo>
                  <a:pt x="1902" y="557"/>
                </a:lnTo>
                <a:lnTo>
                  <a:pt x="1905" y="556"/>
                </a:lnTo>
                <a:lnTo>
                  <a:pt x="1908" y="554"/>
                </a:lnTo>
                <a:lnTo>
                  <a:pt x="1914" y="550"/>
                </a:lnTo>
                <a:lnTo>
                  <a:pt x="1916" y="547"/>
                </a:lnTo>
                <a:lnTo>
                  <a:pt x="1919" y="545"/>
                </a:lnTo>
                <a:lnTo>
                  <a:pt x="1922" y="539"/>
                </a:lnTo>
                <a:lnTo>
                  <a:pt x="1924" y="533"/>
                </a:lnTo>
                <a:lnTo>
                  <a:pt x="1924" y="530"/>
                </a:lnTo>
                <a:lnTo>
                  <a:pt x="1924" y="527"/>
                </a:lnTo>
                <a:lnTo>
                  <a:pt x="1924" y="508"/>
                </a:lnTo>
                <a:lnTo>
                  <a:pt x="1921" y="510"/>
                </a:lnTo>
                <a:lnTo>
                  <a:pt x="1915" y="511"/>
                </a:lnTo>
                <a:lnTo>
                  <a:pt x="1903" y="514"/>
                </a:lnTo>
                <a:lnTo>
                  <a:pt x="1890" y="516"/>
                </a:lnTo>
                <a:lnTo>
                  <a:pt x="1884" y="517"/>
                </a:lnTo>
                <a:lnTo>
                  <a:pt x="1879" y="518"/>
                </a:lnTo>
                <a:lnTo>
                  <a:pt x="1874" y="520"/>
                </a:lnTo>
                <a:lnTo>
                  <a:pt x="1870" y="523"/>
                </a:lnTo>
                <a:lnTo>
                  <a:pt x="1866" y="526"/>
                </a:lnTo>
                <a:lnTo>
                  <a:pt x="1864" y="530"/>
                </a:lnTo>
                <a:lnTo>
                  <a:pt x="1863" y="532"/>
                </a:lnTo>
                <a:lnTo>
                  <a:pt x="1862" y="534"/>
                </a:lnTo>
                <a:lnTo>
                  <a:pt x="1862" y="539"/>
                </a:lnTo>
                <a:lnTo>
                  <a:pt x="1862" y="543"/>
                </a:lnTo>
                <a:lnTo>
                  <a:pt x="1863" y="548"/>
                </a:lnTo>
                <a:lnTo>
                  <a:pt x="1865" y="549"/>
                </a:lnTo>
                <a:lnTo>
                  <a:pt x="1866" y="551"/>
                </a:lnTo>
                <a:lnTo>
                  <a:pt x="1869" y="554"/>
                </a:lnTo>
                <a:lnTo>
                  <a:pt x="1873" y="556"/>
                </a:lnTo>
                <a:lnTo>
                  <a:pt x="1875" y="557"/>
                </a:lnTo>
                <a:lnTo>
                  <a:pt x="1877" y="558"/>
                </a:lnTo>
                <a:lnTo>
                  <a:pt x="1882" y="559"/>
                </a:lnTo>
                <a:lnTo>
                  <a:pt x="1888" y="559"/>
                </a:lnTo>
                <a:close/>
                <a:moveTo>
                  <a:pt x="2063" y="590"/>
                </a:moveTo>
                <a:lnTo>
                  <a:pt x="2013" y="590"/>
                </a:lnTo>
                <a:lnTo>
                  <a:pt x="2013" y="354"/>
                </a:lnTo>
                <a:lnTo>
                  <a:pt x="2063" y="354"/>
                </a:lnTo>
                <a:lnTo>
                  <a:pt x="2063" y="590"/>
                </a:lnTo>
                <a:close/>
                <a:moveTo>
                  <a:pt x="2197" y="413"/>
                </a:moveTo>
                <a:lnTo>
                  <a:pt x="2197" y="450"/>
                </a:lnTo>
                <a:lnTo>
                  <a:pt x="2164" y="450"/>
                </a:lnTo>
                <a:lnTo>
                  <a:pt x="2164" y="535"/>
                </a:lnTo>
                <a:lnTo>
                  <a:pt x="2164" y="540"/>
                </a:lnTo>
                <a:lnTo>
                  <a:pt x="2165" y="544"/>
                </a:lnTo>
                <a:lnTo>
                  <a:pt x="2166" y="545"/>
                </a:lnTo>
                <a:lnTo>
                  <a:pt x="2167" y="547"/>
                </a:lnTo>
                <a:lnTo>
                  <a:pt x="2169" y="549"/>
                </a:lnTo>
                <a:lnTo>
                  <a:pt x="2171" y="551"/>
                </a:lnTo>
                <a:lnTo>
                  <a:pt x="2174" y="552"/>
                </a:lnTo>
                <a:lnTo>
                  <a:pt x="2177" y="552"/>
                </a:lnTo>
                <a:lnTo>
                  <a:pt x="2181" y="553"/>
                </a:lnTo>
                <a:lnTo>
                  <a:pt x="2188" y="552"/>
                </a:lnTo>
                <a:lnTo>
                  <a:pt x="2193" y="551"/>
                </a:lnTo>
                <a:lnTo>
                  <a:pt x="2201" y="587"/>
                </a:lnTo>
                <a:lnTo>
                  <a:pt x="2190" y="590"/>
                </a:lnTo>
                <a:lnTo>
                  <a:pt x="2183" y="591"/>
                </a:lnTo>
                <a:lnTo>
                  <a:pt x="2174" y="592"/>
                </a:lnTo>
                <a:lnTo>
                  <a:pt x="2168" y="592"/>
                </a:lnTo>
                <a:lnTo>
                  <a:pt x="2161" y="592"/>
                </a:lnTo>
                <a:lnTo>
                  <a:pt x="2156" y="591"/>
                </a:lnTo>
                <a:lnTo>
                  <a:pt x="2150" y="590"/>
                </a:lnTo>
                <a:lnTo>
                  <a:pt x="2145" y="588"/>
                </a:lnTo>
                <a:lnTo>
                  <a:pt x="2140" y="586"/>
                </a:lnTo>
                <a:lnTo>
                  <a:pt x="2135" y="583"/>
                </a:lnTo>
                <a:lnTo>
                  <a:pt x="2131" y="581"/>
                </a:lnTo>
                <a:lnTo>
                  <a:pt x="2127" y="577"/>
                </a:lnTo>
                <a:lnTo>
                  <a:pt x="2124" y="573"/>
                </a:lnTo>
                <a:lnTo>
                  <a:pt x="2121" y="569"/>
                </a:lnTo>
                <a:lnTo>
                  <a:pt x="2119" y="564"/>
                </a:lnTo>
                <a:lnTo>
                  <a:pt x="2117" y="559"/>
                </a:lnTo>
                <a:lnTo>
                  <a:pt x="2116" y="554"/>
                </a:lnTo>
                <a:lnTo>
                  <a:pt x="2115" y="548"/>
                </a:lnTo>
                <a:lnTo>
                  <a:pt x="2115" y="542"/>
                </a:lnTo>
                <a:lnTo>
                  <a:pt x="2115" y="450"/>
                </a:lnTo>
                <a:lnTo>
                  <a:pt x="2091" y="450"/>
                </a:lnTo>
                <a:lnTo>
                  <a:pt x="2091" y="413"/>
                </a:lnTo>
                <a:lnTo>
                  <a:pt x="2115" y="413"/>
                </a:lnTo>
                <a:lnTo>
                  <a:pt x="2115" y="371"/>
                </a:lnTo>
                <a:lnTo>
                  <a:pt x="2164" y="371"/>
                </a:lnTo>
                <a:lnTo>
                  <a:pt x="2164" y="413"/>
                </a:lnTo>
                <a:lnTo>
                  <a:pt x="2197" y="413"/>
                </a:lnTo>
                <a:close/>
                <a:moveTo>
                  <a:pt x="2304" y="593"/>
                </a:moveTo>
                <a:lnTo>
                  <a:pt x="2291" y="592"/>
                </a:lnTo>
                <a:lnTo>
                  <a:pt x="2285" y="591"/>
                </a:lnTo>
                <a:lnTo>
                  <a:pt x="2279" y="590"/>
                </a:lnTo>
                <a:lnTo>
                  <a:pt x="2268" y="587"/>
                </a:lnTo>
                <a:lnTo>
                  <a:pt x="2263" y="584"/>
                </a:lnTo>
                <a:lnTo>
                  <a:pt x="2258" y="582"/>
                </a:lnTo>
                <a:lnTo>
                  <a:pt x="2249" y="575"/>
                </a:lnTo>
                <a:lnTo>
                  <a:pt x="2245" y="572"/>
                </a:lnTo>
                <a:lnTo>
                  <a:pt x="2241" y="568"/>
                </a:lnTo>
                <a:lnTo>
                  <a:pt x="2234" y="559"/>
                </a:lnTo>
                <a:lnTo>
                  <a:pt x="2231" y="555"/>
                </a:lnTo>
                <a:lnTo>
                  <a:pt x="2228" y="550"/>
                </a:lnTo>
                <a:lnTo>
                  <a:pt x="2223" y="539"/>
                </a:lnTo>
                <a:lnTo>
                  <a:pt x="2221" y="533"/>
                </a:lnTo>
                <a:lnTo>
                  <a:pt x="2220" y="527"/>
                </a:lnTo>
                <a:lnTo>
                  <a:pt x="2219" y="521"/>
                </a:lnTo>
                <a:lnTo>
                  <a:pt x="2218" y="515"/>
                </a:lnTo>
                <a:lnTo>
                  <a:pt x="2218" y="509"/>
                </a:lnTo>
                <a:lnTo>
                  <a:pt x="2217" y="502"/>
                </a:lnTo>
                <a:lnTo>
                  <a:pt x="2218" y="495"/>
                </a:lnTo>
                <a:lnTo>
                  <a:pt x="2218" y="489"/>
                </a:lnTo>
                <a:lnTo>
                  <a:pt x="2219" y="482"/>
                </a:lnTo>
                <a:lnTo>
                  <a:pt x="2220" y="476"/>
                </a:lnTo>
                <a:lnTo>
                  <a:pt x="2223" y="465"/>
                </a:lnTo>
                <a:lnTo>
                  <a:pt x="2225" y="459"/>
                </a:lnTo>
                <a:lnTo>
                  <a:pt x="2228" y="454"/>
                </a:lnTo>
                <a:lnTo>
                  <a:pt x="2234" y="444"/>
                </a:lnTo>
                <a:lnTo>
                  <a:pt x="2237" y="440"/>
                </a:lnTo>
                <a:lnTo>
                  <a:pt x="2241" y="436"/>
                </a:lnTo>
                <a:lnTo>
                  <a:pt x="2245" y="432"/>
                </a:lnTo>
                <a:lnTo>
                  <a:pt x="2249" y="428"/>
                </a:lnTo>
                <a:lnTo>
                  <a:pt x="2253" y="425"/>
                </a:lnTo>
                <a:lnTo>
                  <a:pt x="2258" y="422"/>
                </a:lnTo>
                <a:lnTo>
                  <a:pt x="2263" y="419"/>
                </a:lnTo>
                <a:lnTo>
                  <a:pt x="2268" y="417"/>
                </a:lnTo>
                <a:lnTo>
                  <a:pt x="2274" y="415"/>
                </a:lnTo>
                <a:lnTo>
                  <a:pt x="2279" y="413"/>
                </a:lnTo>
                <a:lnTo>
                  <a:pt x="2285" y="412"/>
                </a:lnTo>
                <a:lnTo>
                  <a:pt x="2291" y="411"/>
                </a:lnTo>
                <a:lnTo>
                  <a:pt x="2304" y="411"/>
                </a:lnTo>
                <a:lnTo>
                  <a:pt x="2317" y="411"/>
                </a:lnTo>
                <a:lnTo>
                  <a:pt x="2323" y="412"/>
                </a:lnTo>
                <a:lnTo>
                  <a:pt x="2329" y="413"/>
                </a:lnTo>
                <a:lnTo>
                  <a:pt x="2340" y="417"/>
                </a:lnTo>
                <a:lnTo>
                  <a:pt x="2346" y="419"/>
                </a:lnTo>
                <a:lnTo>
                  <a:pt x="2351" y="422"/>
                </a:lnTo>
                <a:lnTo>
                  <a:pt x="2360" y="428"/>
                </a:lnTo>
                <a:lnTo>
                  <a:pt x="2364" y="432"/>
                </a:lnTo>
                <a:lnTo>
                  <a:pt x="2368" y="436"/>
                </a:lnTo>
                <a:lnTo>
                  <a:pt x="2375" y="444"/>
                </a:lnTo>
                <a:lnTo>
                  <a:pt x="2378" y="449"/>
                </a:lnTo>
                <a:lnTo>
                  <a:pt x="2381" y="454"/>
                </a:lnTo>
                <a:lnTo>
                  <a:pt x="2385" y="465"/>
                </a:lnTo>
                <a:lnTo>
                  <a:pt x="2387" y="470"/>
                </a:lnTo>
                <a:lnTo>
                  <a:pt x="2389" y="476"/>
                </a:lnTo>
                <a:lnTo>
                  <a:pt x="2390" y="482"/>
                </a:lnTo>
                <a:lnTo>
                  <a:pt x="2391" y="489"/>
                </a:lnTo>
                <a:lnTo>
                  <a:pt x="2391" y="495"/>
                </a:lnTo>
                <a:lnTo>
                  <a:pt x="2391" y="502"/>
                </a:lnTo>
                <a:lnTo>
                  <a:pt x="2391" y="509"/>
                </a:lnTo>
                <a:lnTo>
                  <a:pt x="2391" y="515"/>
                </a:lnTo>
                <a:lnTo>
                  <a:pt x="2390" y="521"/>
                </a:lnTo>
                <a:lnTo>
                  <a:pt x="2389" y="527"/>
                </a:lnTo>
                <a:lnTo>
                  <a:pt x="2385" y="539"/>
                </a:lnTo>
                <a:lnTo>
                  <a:pt x="2383" y="544"/>
                </a:lnTo>
                <a:lnTo>
                  <a:pt x="2381" y="550"/>
                </a:lnTo>
                <a:lnTo>
                  <a:pt x="2375" y="559"/>
                </a:lnTo>
                <a:lnTo>
                  <a:pt x="2372" y="564"/>
                </a:lnTo>
                <a:lnTo>
                  <a:pt x="2368" y="568"/>
                </a:lnTo>
                <a:lnTo>
                  <a:pt x="2364" y="572"/>
                </a:lnTo>
                <a:lnTo>
                  <a:pt x="2360" y="575"/>
                </a:lnTo>
                <a:lnTo>
                  <a:pt x="2355" y="579"/>
                </a:lnTo>
                <a:lnTo>
                  <a:pt x="2351" y="582"/>
                </a:lnTo>
                <a:lnTo>
                  <a:pt x="2346" y="584"/>
                </a:lnTo>
                <a:lnTo>
                  <a:pt x="2340" y="587"/>
                </a:lnTo>
                <a:lnTo>
                  <a:pt x="2335" y="589"/>
                </a:lnTo>
                <a:lnTo>
                  <a:pt x="2329" y="590"/>
                </a:lnTo>
                <a:lnTo>
                  <a:pt x="2323" y="591"/>
                </a:lnTo>
                <a:lnTo>
                  <a:pt x="2317" y="592"/>
                </a:lnTo>
                <a:lnTo>
                  <a:pt x="2304" y="593"/>
                </a:lnTo>
                <a:close/>
                <a:moveTo>
                  <a:pt x="2305" y="555"/>
                </a:moveTo>
                <a:lnTo>
                  <a:pt x="2309" y="555"/>
                </a:lnTo>
                <a:lnTo>
                  <a:pt x="2313" y="554"/>
                </a:lnTo>
                <a:lnTo>
                  <a:pt x="2317" y="553"/>
                </a:lnTo>
                <a:lnTo>
                  <a:pt x="2321" y="551"/>
                </a:lnTo>
                <a:lnTo>
                  <a:pt x="2324" y="549"/>
                </a:lnTo>
                <a:lnTo>
                  <a:pt x="2327" y="547"/>
                </a:lnTo>
                <a:lnTo>
                  <a:pt x="2330" y="544"/>
                </a:lnTo>
                <a:lnTo>
                  <a:pt x="2332" y="540"/>
                </a:lnTo>
                <a:lnTo>
                  <a:pt x="2334" y="536"/>
                </a:lnTo>
                <a:lnTo>
                  <a:pt x="2336" y="532"/>
                </a:lnTo>
                <a:lnTo>
                  <a:pt x="2338" y="527"/>
                </a:lnTo>
                <a:lnTo>
                  <a:pt x="2339" y="523"/>
                </a:lnTo>
                <a:lnTo>
                  <a:pt x="2341" y="513"/>
                </a:lnTo>
                <a:lnTo>
                  <a:pt x="2341" y="507"/>
                </a:lnTo>
                <a:lnTo>
                  <a:pt x="2342" y="502"/>
                </a:lnTo>
                <a:lnTo>
                  <a:pt x="2341" y="491"/>
                </a:lnTo>
                <a:lnTo>
                  <a:pt x="2339" y="480"/>
                </a:lnTo>
                <a:lnTo>
                  <a:pt x="2338" y="476"/>
                </a:lnTo>
                <a:lnTo>
                  <a:pt x="2336" y="471"/>
                </a:lnTo>
                <a:lnTo>
                  <a:pt x="2332" y="463"/>
                </a:lnTo>
                <a:lnTo>
                  <a:pt x="2330" y="460"/>
                </a:lnTo>
                <a:lnTo>
                  <a:pt x="2327" y="457"/>
                </a:lnTo>
                <a:lnTo>
                  <a:pt x="2324" y="454"/>
                </a:lnTo>
                <a:lnTo>
                  <a:pt x="2321" y="452"/>
                </a:lnTo>
                <a:lnTo>
                  <a:pt x="2317" y="450"/>
                </a:lnTo>
                <a:lnTo>
                  <a:pt x="2313" y="449"/>
                </a:lnTo>
                <a:lnTo>
                  <a:pt x="2309" y="448"/>
                </a:lnTo>
                <a:lnTo>
                  <a:pt x="2305" y="448"/>
                </a:lnTo>
                <a:lnTo>
                  <a:pt x="2300" y="448"/>
                </a:lnTo>
                <a:lnTo>
                  <a:pt x="2296" y="449"/>
                </a:lnTo>
                <a:lnTo>
                  <a:pt x="2292" y="450"/>
                </a:lnTo>
                <a:lnTo>
                  <a:pt x="2288" y="452"/>
                </a:lnTo>
                <a:lnTo>
                  <a:pt x="2285" y="454"/>
                </a:lnTo>
                <a:lnTo>
                  <a:pt x="2282" y="457"/>
                </a:lnTo>
                <a:lnTo>
                  <a:pt x="2279" y="460"/>
                </a:lnTo>
                <a:lnTo>
                  <a:pt x="2277" y="463"/>
                </a:lnTo>
                <a:lnTo>
                  <a:pt x="2272" y="471"/>
                </a:lnTo>
                <a:lnTo>
                  <a:pt x="2271" y="476"/>
                </a:lnTo>
                <a:lnTo>
                  <a:pt x="2270" y="480"/>
                </a:lnTo>
                <a:lnTo>
                  <a:pt x="2269" y="485"/>
                </a:lnTo>
                <a:lnTo>
                  <a:pt x="2268" y="491"/>
                </a:lnTo>
                <a:lnTo>
                  <a:pt x="2267" y="496"/>
                </a:lnTo>
                <a:lnTo>
                  <a:pt x="2267" y="502"/>
                </a:lnTo>
                <a:lnTo>
                  <a:pt x="2268" y="513"/>
                </a:lnTo>
                <a:lnTo>
                  <a:pt x="2270" y="523"/>
                </a:lnTo>
                <a:lnTo>
                  <a:pt x="2271" y="527"/>
                </a:lnTo>
                <a:lnTo>
                  <a:pt x="2272" y="532"/>
                </a:lnTo>
                <a:lnTo>
                  <a:pt x="2274" y="536"/>
                </a:lnTo>
                <a:lnTo>
                  <a:pt x="2277" y="540"/>
                </a:lnTo>
                <a:lnTo>
                  <a:pt x="2279" y="544"/>
                </a:lnTo>
                <a:lnTo>
                  <a:pt x="2282" y="547"/>
                </a:lnTo>
                <a:lnTo>
                  <a:pt x="2285" y="549"/>
                </a:lnTo>
                <a:lnTo>
                  <a:pt x="2288" y="551"/>
                </a:lnTo>
                <a:lnTo>
                  <a:pt x="2292" y="553"/>
                </a:lnTo>
                <a:lnTo>
                  <a:pt x="2296" y="554"/>
                </a:lnTo>
                <a:lnTo>
                  <a:pt x="2300" y="555"/>
                </a:lnTo>
                <a:lnTo>
                  <a:pt x="2305" y="555"/>
                </a:lnTo>
                <a:close/>
                <a:moveTo>
                  <a:pt x="2539" y="512"/>
                </a:moveTo>
                <a:lnTo>
                  <a:pt x="2430" y="512"/>
                </a:lnTo>
                <a:lnTo>
                  <a:pt x="2430" y="473"/>
                </a:lnTo>
                <a:lnTo>
                  <a:pt x="2539" y="473"/>
                </a:lnTo>
                <a:lnTo>
                  <a:pt x="2539" y="512"/>
                </a:lnTo>
                <a:close/>
                <a:moveTo>
                  <a:pt x="2695" y="514"/>
                </a:moveTo>
                <a:lnTo>
                  <a:pt x="2695" y="413"/>
                </a:lnTo>
                <a:lnTo>
                  <a:pt x="2744" y="413"/>
                </a:lnTo>
                <a:lnTo>
                  <a:pt x="2744" y="590"/>
                </a:lnTo>
                <a:lnTo>
                  <a:pt x="2697" y="590"/>
                </a:lnTo>
                <a:lnTo>
                  <a:pt x="2697" y="558"/>
                </a:lnTo>
                <a:lnTo>
                  <a:pt x="2693" y="565"/>
                </a:lnTo>
                <a:lnTo>
                  <a:pt x="2688" y="572"/>
                </a:lnTo>
                <a:lnTo>
                  <a:pt x="2682" y="577"/>
                </a:lnTo>
                <a:lnTo>
                  <a:pt x="2675" y="583"/>
                </a:lnTo>
                <a:lnTo>
                  <a:pt x="2672" y="585"/>
                </a:lnTo>
                <a:lnTo>
                  <a:pt x="2668" y="587"/>
                </a:lnTo>
                <a:lnTo>
                  <a:pt x="2666" y="588"/>
                </a:lnTo>
                <a:lnTo>
                  <a:pt x="2664" y="588"/>
                </a:lnTo>
                <a:lnTo>
                  <a:pt x="2660" y="590"/>
                </a:lnTo>
                <a:lnTo>
                  <a:pt x="2651" y="591"/>
                </a:lnTo>
                <a:lnTo>
                  <a:pt x="2647" y="592"/>
                </a:lnTo>
                <a:lnTo>
                  <a:pt x="2642" y="592"/>
                </a:lnTo>
                <a:lnTo>
                  <a:pt x="2635" y="592"/>
                </a:lnTo>
                <a:lnTo>
                  <a:pt x="2629" y="591"/>
                </a:lnTo>
                <a:lnTo>
                  <a:pt x="2623" y="589"/>
                </a:lnTo>
                <a:lnTo>
                  <a:pt x="2618" y="588"/>
                </a:lnTo>
                <a:lnTo>
                  <a:pt x="2612" y="585"/>
                </a:lnTo>
                <a:lnTo>
                  <a:pt x="2607" y="582"/>
                </a:lnTo>
                <a:lnTo>
                  <a:pt x="2603" y="578"/>
                </a:lnTo>
                <a:lnTo>
                  <a:pt x="2598" y="574"/>
                </a:lnTo>
                <a:lnTo>
                  <a:pt x="2596" y="572"/>
                </a:lnTo>
                <a:lnTo>
                  <a:pt x="2595" y="570"/>
                </a:lnTo>
                <a:lnTo>
                  <a:pt x="2591" y="564"/>
                </a:lnTo>
                <a:lnTo>
                  <a:pt x="2588" y="559"/>
                </a:lnTo>
                <a:lnTo>
                  <a:pt x="2587" y="556"/>
                </a:lnTo>
                <a:lnTo>
                  <a:pt x="2586" y="553"/>
                </a:lnTo>
                <a:lnTo>
                  <a:pt x="2584" y="547"/>
                </a:lnTo>
                <a:lnTo>
                  <a:pt x="2583" y="540"/>
                </a:lnTo>
                <a:lnTo>
                  <a:pt x="2582" y="533"/>
                </a:lnTo>
                <a:lnTo>
                  <a:pt x="2582" y="525"/>
                </a:lnTo>
                <a:lnTo>
                  <a:pt x="2582" y="413"/>
                </a:lnTo>
                <a:lnTo>
                  <a:pt x="2631" y="413"/>
                </a:lnTo>
                <a:lnTo>
                  <a:pt x="2631" y="517"/>
                </a:lnTo>
                <a:lnTo>
                  <a:pt x="2631" y="524"/>
                </a:lnTo>
                <a:lnTo>
                  <a:pt x="2633" y="531"/>
                </a:lnTo>
                <a:lnTo>
                  <a:pt x="2636" y="536"/>
                </a:lnTo>
                <a:lnTo>
                  <a:pt x="2637" y="539"/>
                </a:lnTo>
                <a:lnTo>
                  <a:pt x="2639" y="541"/>
                </a:lnTo>
                <a:lnTo>
                  <a:pt x="2644" y="545"/>
                </a:lnTo>
                <a:lnTo>
                  <a:pt x="2646" y="547"/>
                </a:lnTo>
                <a:lnTo>
                  <a:pt x="2649" y="548"/>
                </a:lnTo>
                <a:lnTo>
                  <a:pt x="2655" y="550"/>
                </a:lnTo>
                <a:lnTo>
                  <a:pt x="2658" y="550"/>
                </a:lnTo>
                <a:lnTo>
                  <a:pt x="2661" y="551"/>
                </a:lnTo>
                <a:lnTo>
                  <a:pt x="2668" y="550"/>
                </a:lnTo>
                <a:lnTo>
                  <a:pt x="2674" y="548"/>
                </a:lnTo>
                <a:lnTo>
                  <a:pt x="2680" y="545"/>
                </a:lnTo>
                <a:lnTo>
                  <a:pt x="2685" y="541"/>
                </a:lnTo>
                <a:lnTo>
                  <a:pt x="2687" y="539"/>
                </a:lnTo>
                <a:lnTo>
                  <a:pt x="2689" y="536"/>
                </a:lnTo>
                <a:lnTo>
                  <a:pt x="2693" y="530"/>
                </a:lnTo>
                <a:lnTo>
                  <a:pt x="2695" y="523"/>
                </a:lnTo>
                <a:lnTo>
                  <a:pt x="2695" y="519"/>
                </a:lnTo>
                <a:lnTo>
                  <a:pt x="2695" y="514"/>
                </a:lnTo>
                <a:close/>
                <a:moveTo>
                  <a:pt x="2834" y="487"/>
                </a:moveTo>
                <a:lnTo>
                  <a:pt x="2834" y="590"/>
                </a:lnTo>
                <a:lnTo>
                  <a:pt x="2785" y="590"/>
                </a:lnTo>
                <a:lnTo>
                  <a:pt x="2785" y="413"/>
                </a:lnTo>
                <a:lnTo>
                  <a:pt x="2832" y="413"/>
                </a:lnTo>
                <a:lnTo>
                  <a:pt x="2832" y="444"/>
                </a:lnTo>
                <a:lnTo>
                  <a:pt x="2837" y="437"/>
                </a:lnTo>
                <a:lnTo>
                  <a:pt x="2842" y="430"/>
                </a:lnTo>
                <a:lnTo>
                  <a:pt x="2847" y="425"/>
                </a:lnTo>
                <a:lnTo>
                  <a:pt x="2854" y="420"/>
                </a:lnTo>
                <a:lnTo>
                  <a:pt x="2861" y="416"/>
                </a:lnTo>
                <a:lnTo>
                  <a:pt x="2865" y="414"/>
                </a:lnTo>
                <a:lnTo>
                  <a:pt x="2869" y="413"/>
                </a:lnTo>
                <a:lnTo>
                  <a:pt x="2878" y="411"/>
                </a:lnTo>
                <a:lnTo>
                  <a:pt x="2882" y="411"/>
                </a:lnTo>
                <a:lnTo>
                  <a:pt x="2887" y="411"/>
                </a:lnTo>
                <a:lnTo>
                  <a:pt x="2894" y="411"/>
                </a:lnTo>
                <a:lnTo>
                  <a:pt x="2900" y="412"/>
                </a:lnTo>
                <a:lnTo>
                  <a:pt x="2906" y="413"/>
                </a:lnTo>
                <a:lnTo>
                  <a:pt x="2912" y="415"/>
                </a:lnTo>
                <a:lnTo>
                  <a:pt x="2917" y="418"/>
                </a:lnTo>
                <a:lnTo>
                  <a:pt x="2922" y="421"/>
                </a:lnTo>
                <a:lnTo>
                  <a:pt x="2927" y="424"/>
                </a:lnTo>
                <a:lnTo>
                  <a:pt x="2932" y="428"/>
                </a:lnTo>
                <a:lnTo>
                  <a:pt x="2935" y="433"/>
                </a:lnTo>
                <a:lnTo>
                  <a:pt x="2939" y="438"/>
                </a:lnTo>
                <a:lnTo>
                  <a:pt x="2942" y="444"/>
                </a:lnTo>
                <a:lnTo>
                  <a:pt x="2943" y="446"/>
                </a:lnTo>
                <a:lnTo>
                  <a:pt x="2944" y="449"/>
                </a:lnTo>
                <a:lnTo>
                  <a:pt x="2946" y="456"/>
                </a:lnTo>
                <a:lnTo>
                  <a:pt x="2947" y="462"/>
                </a:lnTo>
                <a:lnTo>
                  <a:pt x="2948" y="470"/>
                </a:lnTo>
                <a:lnTo>
                  <a:pt x="2948" y="477"/>
                </a:lnTo>
                <a:lnTo>
                  <a:pt x="2948" y="590"/>
                </a:lnTo>
                <a:lnTo>
                  <a:pt x="2899" y="590"/>
                </a:lnTo>
                <a:lnTo>
                  <a:pt x="2899" y="486"/>
                </a:lnTo>
                <a:lnTo>
                  <a:pt x="2899" y="478"/>
                </a:lnTo>
                <a:lnTo>
                  <a:pt x="2898" y="475"/>
                </a:lnTo>
                <a:lnTo>
                  <a:pt x="2897" y="471"/>
                </a:lnTo>
                <a:lnTo>
                  <a:pt x="2895" y="466"/>
                </a:lnTo>
                <a:lnTo>
                  <a:pt x="2893" y="463"/>
                </a:lnTo>
                <a:lnTo>
                  <a:pt x="2891" y="461"/>
                </a:lnTo>
                <a:lnTo>
                  <a:pt x="2886" y="457"/>
                </a:lnTo>
                <a:lnTo>
                  <a:pt x="2884" y="455"/>
                </a:lnTo>
                <a:lnTo>
                  <a:pt x="2881" y="454"/>
                </a:lnTo>
                <a:lnTo>
                  <a:pt x="2875" y="452"/>
                </a:lnTo>
                <a:lnTo>
                  <a:pt x="2871" y="451"/>
                </a:lnTo>
                <a:lnTo>
                  <a:pt x="2868" y="451"/>
                </a:lnTo>
                <a:lnTo>
                  <a:pt x="2861" y="452"/>
                </a:lnTo>
                <a:lnTo>
                  <a:pt x="2854" y="454"/>
                </a:lnTo>
                <a:lnTo>
                  <a:pt x="2851" y="455"/>
                </a:lnTo>
                <a:lnTo>
                  <a:pt x="2849" y="457"/>
                </a:lnTo>
                <a:lnTo>
                  <a:pt x="2846" y="459"/>
                </a:lnTo>
                <a:lnTo>
                  <a:pt x="2844" y="461"/>
                </a:lnTo>
                <a:lnTo>
                  <a:pt x="2842" y="463"/>
                </a:lnTo>
                <a:lnTo>
                  <a:pt x="2840" y="466"/>
                </a:lnTo>
                <a:lnTo>
                  <a:pt x="2838" y="469"/>
                </a:lnTo>
                <a:lnTo>
                  <a:pt x="2837" y="472"/>
                </a:lnTo>
                <a:lnTo>
                  <a:pt x="2835" y="479"/>
                </a:lnTo>
                <a:lnTo>
                  <a:pt x="2834" y="483"/>
                </a:lnTo>
                <a:lnTo>
                  <a:pt x="2834" y="487"/>
                </a:lnTo>
                <a:close/>
                <a:moveTo>
                  <a:pt x="3014" y="390"/>
                </a:moveTo>
                <a:lnTo>
                  <a:pt x="3008" y="390"/>
                </a:lnTo>
                <a:lnTo>
                  <a:pt x="3004" y="388"/>
                </a:lnTo>
                <a:lnTo>
                  <a:pt x="2999" y="386"/>
                </a:lnTo>
                <a:lnTo>
                  <a:pt x="2995" y="383"/>
                </a:lnTo>
                <a:lnTo>
                  <a:pt x="2992" y="379"/>
                </a:lnTo>
                <a:lnTo>
                  <a:pt x="2989" y="375"/>
                </a:lnTo>
                <a:lnTo>
                  <a:pt x="2988" y="370"/>
                </a:lnTo>
                <a:lnTo>
                  <a:pt x="2987" y="365"/>
                </a:lnTo>
                <a:lnTo>
                  <a:pt x="2988" y="360"/>
                </a:lnTo>
                <a:lnTo>
                  <a:pt x="2989" y="356"/>
                </a:lnTo>
                <a:lnTo>
                  <a:pt x="2992" y="352"/>
                </a:lnTo>
                <a:lnTo>
                  <a:pt x="2995" y="348"/>
                </a:lnTo>
                <a:lnTo>
                  <a:pt x="2999" y="345"/>
                </a:lnTo>
                <a:lnTo>
                  <a:pt x="3004" y="342"/>
                </a:lnTo>
                <a:lnTo>
                  <a:pt x="3008" y="341"/>
                </a:lnTo>
                <a:lnTo>
                  <a:pt x="3014" y="341"/>
                </a:lnTo>
                <a:lnTo>
                  <a:pt x="3019" y="341"/>
                </a:lnTo>
                <a:lnTo>
                  <a:pt x="3024" y="342"/>
                </a:lnTo>
                <a:lnTo>
                  <a:pt x="3028" y="345"/>
                </a:lnTo>
                <a:lnTo>
                  <a:pt x="3032" y="348"/>
                </a:lnTo>
                <a:lnTo>
                  <a:pt x="3036" y="352"/>
                </a:lnTo>
                <a:lnTo>
                  <a:pt x="3038" y="356"/>
                </a:lnTo>
                <a:lnTo>
                  <a:pt x="3040" y="360"/>
                </a:lnTo>
                <a:lnTo>
                  <a:pt x="3040" y="365"/>
                </a:lnTo>
                <a:lnTo>
                  <a:pt x="3040" y="370"/>
                </a:lnTo>
                <a:lnTo>
                  <a:pt x="3038" y="375"/>
                </a:lnTo>
                <a:lnTo>
                  <a:pt x="3036" y="379"/>
                </a:lnTo>
                <a:lnTo>
                  <a:pt x="3032" y="383"/>
                </a:lnTo>
                <a:lnTo>
                  <a:pt x="3028" y="386"/>
                </a:lnTo>
                <a:lnTo>
                  <a:pt x="3024" y="388"/>
                </a:lnTo>
                <a:lnTo>
                  <a:pt x="3019" y="390"/>
                </a:lnTo>
                <a:lnTo>
                  <a:pt x="3014" y="390"/>
                </a:lnTo>
                <a:close/>
                <a:moveTo>
                  <a:pt x="2989" y="413"/>
                </a:moveTo>
                <a:lnTo>
                  <a:pt x="3038" y="413"/>
                </a:lnTo>
                <a:lnTo>
                  <a:pt x="3038" y="590"/>
                </a:lnTo>
                <a:lnTo>
                  <a:pt x="2989" y="590"/>
                </a:lnTo>
                <a:lnTo>
                  <a:pt x="2989" y="413"/>
                </a:lnTo>
                <a:close/>
                <a:moveTo>
                  <a:pt x="3242" y="413"/>
                </a:moveTo>
                <a:lnTo>
                  <a:pt x="3180" y="590"/>
                </a:lnTo>
                <a:lnTo>
                  <a:pt x="3125" y="590"/>
                </a:lnTo>
                <a:lnTo>
                  <a:pt x="3063" y="413"/>
                </a:lnTo>
                <a:lnTo>
                  <a:pt x="3115" y="413"/>
                </a:lnTo>
                <a:lnTo>
                  <a:pt x="3151" y="539"/>
                </a:lnTo>
                <a:lnTo>
                  <a:pt x="3190" y="413"/>
                </a:lnTo>
                <a:lnTo>
                  <a:pt x="3242" y="413"/>
                </a:lnTo>
                <a:close/>
                <a:moveTo>
                  <a:pt x="3340" y="593"/>
                </a:moveTo>
                <a:lnTo>
                  <a:pt x="3333" y="593"/>
                </a:lnTo>
                <a:lnTo>
                  <a:pt x="3327" y="592"/>
                </a:lnTo>
                <a:lnTo>
                  <a:pt x="3315" y="590"/>
                </a:lnTo>
                <a:lnTo>
                  <a:pt x="3309" y="589"/>
                </a:lnTo>
                <a:lnTo>
                  <a:pt x="3303" y="587"/>
                </a:lnTo>
                <a:lnTo>
                  <a:pt x="3293" y="582"/>
                </a:lnTo>
                <a:lnTo>
                  <a:pt x="3288" y="579"/>
                </a:lnTo>
                <a:lnTo>
                  <a:pt x="3284" y="576"/>
                </a:lnTo>
                <a:lnTo>
                  <a:pt x="3279" y="572"/>
                </a:lnTo>
                <a:lnTo>
                  <a:pt x="3276" y="569"/>
                </a:lnTo>
                <a:lnTo>
                  <a:pt x="3269" y="560"/>
                </a:lnTo>
                <a:lnTo>
                  <a:pt x="3266" y="555"/>
                </a:lnTo>
                <a:lnTo>
                  <a:pt x="3263" y="550"/>
                </a:lnTo>
                <a:lnTo>
                  <a:pt x="3258" y="540"/>
                </a:lnTo>
                <a:lnTo>
                  <a:pt x="3256" y="534"/>
                </a:lnTo>
                <a:lnTo>
                  <a:pt x="3255" y="528"/>
                </a:lnTo>
                <a:lnTo>
                  <a:pt x="3254" y="522"/>
                </a:lnTo>
                <a:lnTo>
                  <a:pt x="3253" y="516"/>
                </a:lnTo>
                <a:lnTo>
                  <a:pt x="3252" y="509"/>
                </a:lnTo>
                <a:lnTo>
                  <a:pt x="3252" y="502"/>
                </a:lnTo>
                <a:lnTo>
                  <a:pt x="3252" y="495"/>
                </a:lnTo>
                <a:lnTo>
                  <a:pt x="3253" y="489"/>
                </a:lnTo>
                <a:lnTo>
                  <a:pt x="3254" y="483"/>
                </a:lnTo>
                <a:lnTo>
                  <a:pt x="3255" y="477"/>
                </a:lnTo>
                <a:lnTo>
                  <a:pt x="3258" y="465"/>
                </a:lnTo>
                <a:lnTo>
                  <a:pt x="3260" y="459"/>
                </a:lnTo>
                <a:lnTo>
                  <a:pt x="3263" y="454"/>
                </a:lnTo>
                <a:lnTo>
                  <a:pt x="3269" y="445"/>
                </a:lnTo>
                <a:lnTo>
                  <a:pt x="3272" y="440"/>
                </a:lnTo>
                <a:lnTo>
                  <a:pt x="3275" y="436"/>
                </a:lnTo>
                <a:lnTo>
                  <a:pt x="3279" y="432"/>
                </a:lnTo>
                <a:lnTo>
                  <a:pt x="3283" y="428"/>
                </a:lnTo>
                <a:lnTo>
                  <a:pt x="3293" y="422"/>
                </a:lnTo>
                <a:lnTo>
                  <a:pt x="3297" y="419"/>
                </a:lnTo>
                <a:lnTo>
                  <a:pt x="3303" y="417"/>
                </a:lnTo>
                <a:lnTo>
                  <a:pt x="3308" y="415"/>
                </a:lnTo>
                <a:lnTo>
                  <a:pt x="3314" y="413"/>
                </a:lnTo>
                <a:lnTo>
                  <a:pt x="3319" y="412"/>
                </a:lnTo>
                <a:lnTo>
                  <a:pt x="3325" y="411"/>
                </a:lnTo>
                <a:lnTo>
                  <a:pt x="3338" y="411"/>
                </a:lnTo>
                <a:lnTo>
                  <a:pt x="3349" y="411"/>
                </a:lnTo>
                <a:lnTo>
                  <a:pt x="3360" y="413"/>
                </a:lnTo>
                <a:lnTo>
                  <a:pt x="3365" y="414"/>
                </a:lnTo>
                <a:lnTo>
                  <a:pt x="3370" y="416"/>
                </a:lnTo>
                <a:lnTo>
                  <a:pt x="3380" y="421"/>
                </a:lnTo>
                <a:lnTo>
                  <a:pt x="3389" y="426"/>
                </a:lnTo>
                <a:lnTo>
                  <a:pt x="3393" y="429"/>
                </a:lnTo>
                <a:lnTo>
                  <a:pt x="3397" y="433"/>
                </a:lnTo>
                <a:lnTo>
                  <a:pt x="3404" y="441"/>
                </a:lnTo>
                <a:lnTo>
                  <a:pt x="3407" y="446"/>
                </a:lnTo>
                <a:lnTo>
                  <a:pt x="3410" y="450"/>
                </a:lnTo>
                <a:lnTo>
                  <a:pt x="3412" y="456"/>
                </a:lnTo>
                <a:lnTo>
                  <a:pt x="3415" y="461"/>
                </a:lnTo>
                <a:lnTo>
                  <a:pt x="3417" y="467"/>
                </a:lnTo>
                <a:lnTo>
                  <a:pt x="3418" y="473"/>
                </a:lnTo>
                <a:lnTo>
                  <a:pt x="3419" y="479"/>
                </a:lnTo>
                <a:lnTo>
                  <a:pt x="3420" y="486"/>
                </a:lnTo>
                <a:lnTo>
                  <a:pt x="3421" y="493"/>
                </a:lnTo>
                <a:lnTo>
                  <a:pt x="3421" y="500"/>
                </a:lnTo>
                <a:lnTo>
                  <a:pt x="3421" y="514"/>
                </a:lnTo>
                <a:lnTo>
                  <a:pt x="3301" y="514"/>
                </a:lnTo>
                <a:lnTo>
                  <a:pt x="3301" y="519"/>
                </a:lnTo>
                <a:lnTo>
                  <a:pt x="3301" y="523"/>
                </a:lnTo>
                <a:lnTo>
                  <a:pt x="3302" y="528"/>
                </a:lnTo>
                <a:lnTo>
                  <a:pt x="3303" y="532"/>
                </a:lnTo>
                <a:lnTo>
                  <a:pt x="3307" y="539"/>
                </a:lnTo>
                <a:lnTo>
                  <a:pt x="3309" y="542"/>
                </a:lnTo>
                <a:lnTo>
                  <a:pt x="3311" y="545"/>
                </a:lnTo>
                <a:lnTo>
                  <a:pt x="3314" y="548"/>
                </a:lnTo>
                <a:lnTo>
                  <a:pt x="3317" y="550"/>
                </a:lnTo>
                <a:lnTo>
                  <a:pt x="3321" y="552"/>
                </a:lnTo>
                <a:lnTo>
                  <a:pt x="3324" y="554"/>
                </a:lnTo>
                <a:lnTo>
                  <a:pt x="3328" y="555"/>
                </a:lnTo>
                <a:lnTo>
                  <a:pt x="3332" y="556"/>
                </a:lnTo>
                <a:lnTo>
                  <a:pt x="3341" y="557"/>
                </a:lnTo>
                <a:lnTo>
                  <a:pt x="3347" y="556"/>
                </a:lnTo>
                <a:lnTo>
                  <a:pt x="3352" y="555"/>
                </a:lnTo>
                <a:lnTo>
                  <a:pt x="3357" y="554"/>
                </a:lnTo>
                <a:lnTo>
                  <a:pt x="3362" y="551"/>
                </a:lnTo>
                <a:lnTo>
                  <a:pt x="3364" y="550"/>
                </a:lnTo>
                <a:lnTo>
                  <a:pt x="3366" y="548"/>
                </a:lnTo>
                <a:lnTo>
                  <a:pt x="3370" y="545"/>
                </a:lnTo>
                <a:lnTo>
                  <a:pt x="3372" y="541"/>
                </a:lnTo>
                <a:lnTo>
                  <a:pt x="3375" y="536"/>
                </a:lnTo>
                <a:lnTo>
                  <a:pt x="3420" y="539"/>
                </a:lnTo>
                <a:lnTo>
                  <a:pt x="3418" y="545"/>
                </a:lnTo>
                <a:lnTo>
                  <a:pt x="3416" y="551"/>
                </a:lnTo>
                <a:lnTo>
                  <a:pt x="3414" y="556"/>
                </a:lnTo>
                <a:lnTo>
                  <a:pt x="3411" y="561"/>
                </a:lnTo>
                <a:lnTo>
                  <a:pt x="3407" y="566"/>
                </a:lnTo>
                <a:lnTo>
                  <a:pt x="3403" y="570"/>
                </a:lnTo>
                <a:lnTo>
                  <a:pt x="3399" y="575"/>
                </a:lnTo>
                <a:lnTo>
                  <a:pt x="3394" y="578"/>
                </a:lnTo>
                <a:lnTo>
                  <a:pt x="3388" y="582"/>
                </a:lnTo>
                <a:lnTo>
                  <a:pt x="3382" y="585"/>
                </a:lnTo>
                <a:lnTo>
                  <a:pt x="3376" y="587"/>
                </a:lnTo>
                <a:lnTo>
                  <a:pt x="3370" y="589"/>
                </a:lnTo>
                <a:lnTo>
                  <a:pt x="3366" y="590"/>
                </a:lnTo>
                <a:lnTo>
                  <a:pt x="3363" y="591"/>
                </a:lnTo>
                <a:lnTo>
                  <a:pt x="3355" y="592"/>
                </a:lnTo>
                <a:lnTo>
                  <a:pt x="3348" y="593"/>
                </a:lnTo>
                <a:lnTo>
                  <a:pt x="3340" y="593"/>
                </a:lnTo>
                <a:close/>
                <a:moveTo>
                  <a:pt x="3301" y="483"/>
                </a:moveTo>
                <a:lnTo>
                  <a:pt x="3375" y="483"/>
                </a:lnTo>
                <a:lnTo>
                  <a:pt x="3375" y="480"/>
                </a:lnTo>
                <a:lnTo>
                  <a:pt x="3374" y="476"/>
                </a:lnTo>
                <a:lnTo>
                  <a:pt x="3373" y="472"/>
                </a:lnTo>
                <a:lnTo>
                  <a:pt x="3372" y="469"/>
                </a:lnTo>
                <a:lnTo>
                  <a:pt x="3371" y="466"/>
                </a:lnTo>
                <a:lnTo>
                  <a:pt x="3369" y="463"/>
                </a:lnTo>
                <a:lnTo>
                  <a:pt x="3367" y="460"/>
                </a:lnTo>
                <a:lnTo>
                  <a:pt x="3365" y="457"/>
                </a:lnTo>
                <a:lnTo>
                  <a:pt x="3359" y="453"/>
                </a:lnTo>
                <a:lnTo>
                  <a:pt x="3353" y="450"/>
                </a:lnTo>
                <a:lnTo>
                  <a:pt x="3346" y="448"/>
                </a:lnTo>
                <a:lnTo>
                  <a:pt x="3339" y="447"/>
                </a:lnTo>
                <a:lnTo>
                  <a:pt x="3331" y="448"/>
                </a:lnTo>
                <a:lnTo>
                  <a:pt x="3327" y="449"/>
                </a:lnTo>
                <a:lnTo>
                  <a:pt x="3324" y="450"/>
                </a:lnTo>
                <a:lnTo>
                  <a:pt x="3317" y="453"/>
                </a:lnTo>
                <a:lnTo>
                  <a:pt x="3315" y="455"/>
                </a:lnTo>
                <a:lnTo>
                  <a:pt x="3312" y="458"/>
                </a:lnTo>
                <a:lnTo>
                  <a:pt x="3307" y="463"/>
                </a:lnTo>
                <a:lnTo>
                  <a:pt x="3304" y="470"/>
                </a:lnTo>
                <a:lnTo>
                  <a:pt x="3303" y="473"/>
                </a:lnTo>
                <a:lnTo>
                  <a:pt x="3302" y="476"/>
                </a:lnTo>
                <a:lnTo>
                  <a:pt x="3301" y="483"/>
                </a:lnTo>
                <a:close/>
                <a:moveTo>
                  <a:pt x="3456" y="590"/>
                </a:moveTo>
                <a:lnTo>
                  <a:pt x="3456" y="413"/>
                </a:lnTo>
                <a:lnTo>
                  <a:pt x="3503" y="413"/>
                </a:lnTo>
                <a:lnTo>
                  <a:pt x="3503" y="444"/>
                </a:lnTo>
                <a:lnTo>
                  <a:pt x="3507" y="436"/>
                </a:lnTo>
                <a:lnTo>
                  <a:pt x="3511" y="429"/>
                </a:lnTo>
                <a:lnTo>
                  <a:pt x="3516" y="424"/>
                </a:lnTo>
                <a:lnTo>
                  <a:pt x="3521" y="419"/>
                </a:lnTo>
                <a:lnTo>
                  <a:pt x="3524" y="417"/>
                </a:lnTo>
                <a:lnTo>
                  <a:pt x="3527" y="415"/>
                </a:lnTo>
                <a:lnTo>
                  <a:pt x="3534" y="413"/>
                </a:lnTo>
                <a:lnTo>
                  <a:pt x="3540" y="411"/>
                </a:lnTo>
                <a:lnTo>
                  <a:pt x="3548" y="410"/>
                </a:lnTo>
                <a:lnTo>
                  <a:pt x="3556" y="411"/>
                </a:lnTo>
                <a:lnTo>
                  <a:pt x="3563" y="412"/>
                </a:lnTo>
                <a:lnTo>
                  <a:pt x="3563" y="456"/>
                </a:lnTo>
                <a:lnTo>
                  <a:pt x="3559" y="455"/>
                </a:lnTo>
                <a:lnTo>
                  <a:pt x="3554" y="454"/>
                </a:lnTo>
                <a:lnTo>
                  <a:pt x="3542" y="453"/>
                </a:lnTo>
                <a:lnTo>
                  <a:pt x="3535" y="454"/>
                </a:lnTo>
                <a:lnTo>
                  <a:pt x="3531" y="454"/>
                </a:lnTo>
                <a:lnTo>
                  <a:pt x="3528" y="456"/>
                </a:lnTo>
                <a:lnTo>
                  <a:pt x="3524" y="457"/>
                </a:lnTo>
                <a:lnTo>
                  <a:pt x="3521" y="459"/>
                </a:lnTo>
                <a:lnTo>
                  <a:pt x="3518" y="461"/>
                </a:lnTo>
                <a:lnTo>
                  <a:pt x="3515" y="463"/>
                </a:lnTo>
                <a:lnTo>
                  <a:pt x="3511" y="469"/>
                </a:lnTo>
                <a:lnTo>
                  <a:pt x="3509" y="472"/>
                </a:lnTo>
                <a:lnTo>
                  <a:pt x="3508" y="475"/>
                </a:lnTo>
                <a:lnTo>
                  <a:pt x="3506" y="478"/>
                </a:lnTo>
                <a:lnTo>
                  <a:pt x="3506" y="482"/>
                </a:lnTo>
                <a:lnTo>
                  <a:pt x="3505" y="486"/>
                </a:lnTo>
                <a:lnTo>
                  <a:pt x="3505" y="490"/>
                </a:lnTo>
                <a:lnTo>
                  <a:pt x="3505" y="590"/>
                </a:lnTo>
                <a:lnTo>
                  <a:pt x="3456" y="590"/>
                </a:lnTo>
                <a:close/>
                <a:moveTo>
                  <a:pt x="3736" y="463"/>
                </a:moveTo>
                <a:lnTo>
                  <a:pt x="3692" y="466"/>
                </a:lnTo>
                <a:lnTo>
                  <a:pt x="3690" y="462"/>
                </a:lnTo>
                <a:lnTo>
                  <a:pt x="3688" y="458"/>
                </a:lnTo>
                <a:lnTo>
                  <a:pt x="3686" y="455"/>
                </a:lnTo>
                <a:lnTo>
                  <a:pt x="3682" y="451"/>
                </a:lnTo>
                <a:lnTo>
                  <a:pt x="3678" y="449"/>
                </a:lnTo>
                <a:lnTo>
                  <a:pt x="3673" y="447"/>
                </a:lnTo>
                <a:lnTo>
                  <a:pt x="3668" y="446"/>
                </a:lnTo>
                <a:lnTo>
                  <a:pt x="3662" y="445"/>
                </a:lnTo>
                <a:lnTo>
                  <a:pt x="3656" y="446"/>
                </a:lnTo>
                <a:lnTo>
                  <a:pt x="3651" y="447"/>
                </a:lnTo>
                <a:lnTo>
                  <a:pt x="3647" y="448"/>
                </a:lnTo>
                <a:lnTo>
                  <a:pt x="3643" y="450"/>
                </a:lnTo>
                <a:lnTo>
                  <a:pt x="3639" y="453"/>
                </a:lnTo>
                <a:lnTo>
                  <a:pt x="3637" y="456"/>
                </a:lnTo>
                <a:lnTo>
                  <a:pt x="3635" y="459"/>
                </a:lnTo>
                <a:lnTo>
                  <a:pt x="3635" y="463"/>
                </a:lnTo>
                <a:lnTo>
                  <a:pt x="3635" y="466"/>
                </a:lnTo>
                <a:lnTo>
                  <a:pt x="3636" y="469"/>
                </a:lnTo>
                <a:lnTo>
                  <a:pt x="3638" y="471"/>
                </a:lnTo>
                <a:lnTo>
                  <a:pt x="3640" y="474"/>
                </a:lnTo>
                <a:lnTo>
                  <a:pt x="3643" y="476"/>
                </a:lnTo>
                <a:lnTo>
                  <a:pt x="3647" y="478"/>
                </a:lnTo>
                <a:lnTo>
                  <a:pt x="3652" y="479"/>
                </a:lnTo>
                <a:lnTo>
                  <a:pt x="3657" y="481"/>
                </a:lnTo>
                <a:lnTo>
                  <a:pt x="3689" y="487"/>
                </a:lnTo>
                <a:lnTo>
                  <a:pt x="3696" y="488"/>
                </a:lnTo>
                <a:lnTo>
                  <a:pt x="3701" y="490"/>
                </a:lnTo>
                <a:lnTo>
                  <a:pt x="3707" y="492"/>
                </a:lnTo>
                <a:lnTo>
                  <a:pt x="3712" y="494"/>
                </a:lnTo>
                <a:lnTo>
                  <a:pt x="3720" y="499"/>
                </a:lnTo>
                <a:lnTo>
                  <a:pt x="3728" y="504"/>
                </a:lnTo>
                <a:lnTo>
                  <a:pt x="3731" y="507"/>
                </a:lnTo>
                <a:lnTo>
                  <a:pt x="3733" y="511"/>
                </a:lnTo>
                <a:lnTo>
                  <a:pt x="3735" y="514"/>
                </a:lnTo>
                <a:lnTo>
                  <a:pt x="3737" y="518"/>
                </a:lnTo>
                <a:lnTo>
                  <a:pt x="3740" y="526"/>
                </a:lnTo>
                <a:lnTo>
                  <a:pt x="3740" y="530"/>
                </a:lnTo>
                <a:lnTo>
                  <a:pt x="3740" y="535"/>
                </a:lnTo>
                <a:lnTo>
                  <a:pt x="3740" y="539"/>
                </a:lnTo>
                <a:lnTo>
                  <a:pt x="3740" y="543"/>
                </a:lnTo>
                <a:lnTo>
                  <a:pt x="3739" y="547"/>
                </a:lnTo>
                <a:lnTo>
                  <a:pt x="3738" y="551"/>
                </a:lnTo>
                <a:lnTo>
                  <a:pt x="3736" y="555"/>
                </a:lnTo>
                <a:lnTo>
                  <a:pt x="3735" y="559"/>
                </a:lnTo>
                <a:lnTo>
                  <a:pt x="3733" y="562"/>
                </a:lnTo>
                <a:lnTo>
                  <a:pt x="3730" y="565"/>
                </a:lnTo>
                <a:lnTo>
                  <a:pt x="3725" y="572"/>
                </a:lnTo>
                <a:lnTo>
                  <a:pt x="3718" y="577"/>
                </a:lnTo>
                <a:lnTo>
                  <a:pt x="3711" y="582"/>
                </a:lnTo>
                <a:lnTo>
                  <a:pt x="3702" y="586"/>
                </a:lnTo>
                <a:lnTo>
                  <a:pt x="3693" y="589"/>
                </a:lnTo>
                <a:lnTo>
                  <a:pt x="3683" y="591"/>
                </a:lnTo>
                <a:lnTo>
                  <a:pt x="3673" y="593"/>
                </a:lnTo>
                <a:lnTo>
                  <a:pt x="3662" y="593"/>
                </a:lnTo>
                <a:lnTo>
                  <a:pt x="3653" y="593"/>
                </a:lnTo>
                <a:lnTo>
                  <a:pt x="3645" y="592"/>
                </a:lnTo>
                <a:lnTo>
                  <a:pt x="3637" y="591"/>
                </a:lnTo>
                <a:lnTo>
                  <a:pt x="3630" y="589"/>
                </a:lnTo>
                <a:lnTo>
                  <a:pt x="3623" y="587"/>
                </a:lnTo>
                <a:lnTo>
                  <a:pt x="3617" y="585"/>
                </a:lnTo>
                <a:lnTo>
                  <a:pt x="3611" y="582"/>
                </a:lnTo>
                <a:lnTo>
                  <a:pt x="3606" y="578"/>
                </a:lnTo>
                <a:lnTo>
                  <a:pt x="3601" y="575"/>
                </a:lnTo>
                <a:lnTo>
                  <a:pt x="3596" y="570"/>
                </a:lnTo>
                <a:lnTo>
                  <a:pt x="3593" y="566"/>
                </a:lnTo>
                <a:lnTo>
                  <a:pt x="3589" y="561"/>
                </a:lnTo>
                <a:lnTo>
                  <a:pt x="3587" y="556"/>
                </a:lnTo>
                <a:lnTo>
                  <a:pt x="3584" y="550"/>
                </a:lnTo>
                <a:lnTo>
                  <a:pt x="3583" y="545"/>
                </a:lnTo>
                <a:lnTo>
                  <a:pt x="3582" y="538"/>
                </a:lnTo>
                <a:lnTo>
                  <a:pt x="3630" y="536"/>
                </a:lnTo>
                <a:lnTo>
                  <a:pt x="3631" y="541"/>
                </a:lnTo>
                <a:lnTo>
                  <a:pt x="3634" y="545"/>
                </a:lnTo>
                <a:lnTo>
                  <a:pt x="3637" y="549"/>
                </a:lnTo>
                <a:lnTo>
                  <a:pt x="3640" y="552"/>
                </a:lnTo>
                <a:lnTo>
                  <a:pt x="3645" y="555"/>
                </a:lnTo>
                <a:lnTo>
                  <a:pt x="3650" y="556"/>
                </a:lnTo>
                <a:lnTo>
                  <a:pt x="3656" y="557"/>
                </a:lnTo>
                <a:lnTo>
                  <a:pt x="3662" y="558"/>
                </a:lnTo>
                <a:lnTo>
                  <a:pt x="3668" y="557"/>
                </a:lnTo>
                <a:lnTo>
                  <a:pt x="3673" y="557"/>
                </a:lnTo>
                <a:lnTo>
                  <a:pt x="3678" y="555"/>
                </a:lnTo>
                <a:lnTo>
                  <a:pt x="3681" y="554"/>
                </a:lnTo>
                <a:lnTo>
                  <a:pt x="3683" y="553"/>
                </a:lnTo>
                <a:lnTo>
                  <a:pt x="3686" y="550"/>
                </a:lnTo>
                <a:lnTo>
                  <a:pt x="3689" y="547"/>
                </a:lnTo>
                <a:lnTo>
                  <a:pt x="3689" y="545"/>
                </a:lnTo>
                <a:lnTo>
                  <a:pt x="3690" y="544"/>
                </a:lnTo>
                <a:lnTo>
                  <a:pt x="3691" y="540"/>
                </a:lnTo>
                <a:lnTo>
                  <a:pt x="3690" y="537"/>
                </a:lnTo>
                <a:lnTo>
                  <a:pt x="3689" y="534"/>
                </a:lnTo>
                <a:lnTo>
                  <a:pt x="3687" y="531"/>
                </a:lnTo>
                <a:lnTo>
                  <a:pt x="3685" y="529"/>
                </a:lnTo>
                <a:lnTo>
                  <a:pt x="3682" y="527"/>
                </a:lnTo>
                <a:lnTo>
                  <a:pt x="3678" y="525"/>
                </a:lnTo>
                <a:lnTo>
                  <a:pt x="3673" y="523"/>
                </a:lnTo>
                <a:lnTo>
                  <a:pt x="3668" y="522"/>
                </a:lnTo>
                <a:lnTo>
                  <a:pt x="3637" y="516"/>
                </a:lnTo>
                <a:lnTo>
                  <a:pt x="3631" y="515"/>
                </a:lnTo>
                <a:lnTo>
                  <a:pt x="3625" y="513"/>
                </a:lnTo>
                <a:lnTo>
                  <a:pt x="3615" y="509"/>
                </a:lnTo>
                <a:lnTo>
                  <a:pt x="3610" y="507"/>
                </a:lnTo>
                <a:lnTo>
                  <a:pt x="3606" y="504"/>
                </a:lnTo>
                <a:lnTo>
                  <a:pt x="3602" y="501"/>
                </a:lnTo>
                <a:lnTo>
                  <a:pt x="3599" y="498"/>
                </a:lnTo>
                <a:lnTo>
                  <a:pt x="3596" y="495"/>
                </a:lnTo>
                <a:lnTo>
                  <a:pt x="3593" y="492"/>
                </a:lnTo>
                <a:lnTo>
                  <a:pt x="3591" y="488"/>
                </a:lnTo>
                <a:lnTo>
                  <a:pt x="3589" y="484"/>
                </a:lnTo>
                <a:lnTo>
                  <a:pt x="3588" y="480"/>
                </a:lnTo>
                <a:lnTo>
                  <a:pt x="3587" y="475"/>
                </a:lnTo>
                <a:lnTo>
                  <a:pt x="3586" y="471"/>
                </a:lnTo>
                <a:lnTo>
                  <a:pt x="3586" y="466"/>
                </a:lnTo>
                <a:lnTo>
                  <a:pt x="3587" y="459"/>
                </a:lnTo>
                <a:lnTo>
                  <a:pt x="3587" y="454"/>
                </a:lnTo>
                <a:lnTo>
                  <a:pt x="3589" y="448"/>
                </a:lnTo>
                <a:lnTo>
                  <a:pt x="3591" y="443"/>
                </a:lnTo>
                <a:lnTo>
                  <a:pt x="3594" y="438"/>
                </a:lnTo>
                <a:lnTo>
                  <a:pt x="3598" y="433"/>
                </a:lnTo>
                <a:lnTo>
                  <a:pt x="3602" y="429"/>
                </a:lnTo>
                <a:lnTo>
                  <a:pt x="3607" y="425"/>
                </a:lnTo>
                <a:lnTo>
                  <a:pt x="3612" y="422"/>
                </a:lnTo>
                <a:lnTo>
                  <a:pt x="3618" y="419"/>
                </a:lnTo>
                <a:lnTo>
                  <a:pt x="3624" y="416"/>
                </a:lnTo>
                <a:lnTo>
                  <a:pt x="3631" y="414"/>
                </a:lnTo>
                <a:lnTo>
                  <a:pt x="3634" y="413"/>
                </a:lnTo>
                <a:lnTo>
                  <a:pt x="3638" y="413"/>
                </a:lnTo>
                <a:lnTo>
                  <a:pt x="3645" y="412"/>
                </a:lnTo>
                <a:lnTo>
                  <a:pt x="3653" y="411"/>
                </a:lnTo>
                <a:lnTo>
                  <a:pt x="3661" y="411"/>
                </a:lnTo>
                <a:lnTo>
                  <a:pt x="3669" y="411"/>
                </a:lnTo>
                <a:lnTo>
                  <a:pt x="3677" y="412"/>
                </a:lnTo>
                <a:lnTo>
                  <a:pt x="3684" y="413"/>
                </a:lnTo>
                <a:lnTo>
                  <a:pt x="3691" y="414"/>
                </a:lnTo>
                <a:lnTo>
                  <a:pt x="3697" y="416"/>
                </a:lnTo>
                <a:lnTo>
                  <a:pt x="3703" y="419"/>
                </a:lnTo>
                <a:lnTo>
                  <a:pt x="3709" y="421"/>
                </a:lnTo>
                <a:lnTo>
                  <a:pt x="3714" y="425"/>
                </a:lnTo>
                <a:lnTo>
                  <a:pt x="3718" y="428"/>
                </a:lnTo>
                <a:lnTo>
                  <a:pt x="3723" y="432"/>
                </a:lnTo>
                <a:lnTo>
                  <a:pt x="3726" y="437"/>
                </a:lnTo>
                <a:lnTo>
                  <a:pt x="3728" y="439"/>
                </a:lnTo>
                <a:lnTo>
                  <a:pt x="3729" y="441"/>
                </a:lnTo>
                <a:lnTo>
                  <a:pt x="3732" y="446"/>
                </a:lnTo>
                <a:lnTo>
                  <a:pt x="3734" y="452"/>
                </a:lnTo>
                <a:lnTo>
                  <a:pt x="3735" y="457"/>
                </a:lnTo>
                <a:lnTo>
                  <a:pt x="3736" y="463"/>
                </a:lnTo>
                <a:close/>
                <a:moveTo>
                  <a:pt x="3797" y="390"/>
                </a:moveTo>
                <a:lnTo>
                  <a:pt x="3792" y="390"/>
                </a:lnTo>
                <a:lnTo>
                  <a:pt x="3787" y="388"/>
                </a:lnTo>
                <a:lnTo>
                  <a:pt x="3783" y="386"/>
                </a:lnTo>
                <a:lnTo>
                  <a:pt x="3778" y="383"/>
                </a:lnTo>
                <a:lnTo>
                  <a:pt x="3775" y="379"/>
                </a:lnTo>
                <a:lnTo>
                  <a:pt x="3773" y="375"/>
                </a:lnTo>
                <a:lnTo>
                  <a:pt x="3771" y="370"/>
                </a:lnTo>
                <a:lnTo>
                  <a:pt x="3771" y="365"/>
                </a:lnTo>
                <a:lnTo>
                  <a:pt x="3771" y="360"/>
                </a:lnTo>
                <a:lnTo>
                  <a:pt x="3773" y="356"/>
                </a:lnTo>
                <a:lnTo>
                  <a:pt x="3775" y="352"/>
                </a:lnTo>
                <a:lnTo>
                  <a:pt x="3778" y="348"/>
                </a:lnTo>
                <a:lnTo>
                  <a:pt x="3783" y="345"/>
                </a:lnTo>
                <a:lnTo>
                  <a:pt x="3787" y="342"/>
                </a:lnTo>
                <a:lnTo>
                  <a:pt x="3792" y="341"/>
                </a:lnTo>
                <a:lnTo>
                  <a:pt x="3797" y="341"/>
                </a:lnTo>
                <a:lnTo>
                  <a:pt x="3802" y="341"/>
                </a:lnTo>
                <a:lnTo>
                  <a:pt x="3807" y="342"/>
                </a:lnTo>
                <a:lnTo>
                  <a:pt x="3812" y="345"/>
                </a:lnTo>
                <a:lnTo>
                  <a:pt x="3816" y="348"/>
                </a:lnTo>
                <a:lnTo>
                  <a:pt x="3819" y="352"/>
                </a:lnTo>
                <a:lnTo>
                  <a:pt x="3822" y="356"/>
                </a:lnTo>
                <a:lnTo>
                  <a:pt x="3823" y="360"/>
                </a:lnTo>
                <a:lnTo>
                  <a:pt x="3824" y="365"/>
                </a:lnTo>
                <a:lnTo>
                  <a:pt x="3823" y="370"/>
                </a:lnTo>
                <a:lnTo>
                  <a:pt x="3822" y="375"/>
                </a:lnTo>
                <a:lnTo>
                  <a:pt x="3819" y="379"/>
                </a:lnTo>
                <a:lnTo>
                  <a:pt x="3816" y="383"/>
                </a:lnTo>
                <a:lnTo>
                  <a:pt x="3812" y="386"/>
                </a:lnTo>
                <a:lnTo>
                  <a:pt x="3807" y="388"/>
                </a:lnTo>
                <a:lnTo>
                  <a:pt x="3802" y="390"/>
                </a:lnTo>
                <a:lnTo>
                  <a:pt x="3797" y="390"/>
                </a:lnTo>
                <a:close/>
                <a:moveTo>
                  <a:pt x="3772" y="413"/>
                </a:moveTo>
                <a:lnTo>
                  <a:pt x="3822" y="413"/>
                </a:lnTo>
                <a:lnTo>
                  <a:pt x="3822" y="590"/>
                </a:lnTo>
                <a:lnTo>
                  <a:pt x="3772" y="590"/>
                </a:lnTo>
                <a:lnTo>
                  <a:pt x="3772" y="413"/>
                </a:lnTo>
                <a:close/>
                <a:moveTo>
                  <a:pt x="3955" y="413"/>
                </a:moveTo>
                <a:lnTo>
                  <a:pt x="3955" y="450"/>
                </a:lnTo>
                <a:lnTo>
                  <a:pt x="3921" y="450"/>
                </a:lnTo>
                <a:lnTo>
                  <a:pt x="3921" y="535"/>
                </a:lnTo>
                <a:lnTo>
                  <a:pt x="3922" y="540"/>
                </a:lnTo>
                <a:lnTo>
                  <a:pt x="3923" y="544"/>
                </a:lnTo>
                <a:lnTo>
                  <a:pt x="3923" y="545"/>
                </a:lnTo>
                <a:lnTo>
                  <a:pt x="3924" y="547"/>
                </a:lnTo>
                <a:lnTo>
                  <a:pt x="3926" y="549"/>
                </a:lnTo>
                <a:lnTo>
                  <a:pt x="3929" y="551"/>
                </a:lnTo>
                <a:lnTo>
                  <a:pt x="3931" y="552"/>
                </a:lnTo>
                <a:lnTo>
                  <a:pt x="3935" y="552"/>
                </a:lnTo>
                <a:lnTo>
                  <a:pt x="3938" y="553"/>
                </a:lnTo>
                <a:lnTo>
                  <a:pt x="3945" y="552"/>
                </a:lnTo>
                <a:lnTo>
                  <a:pt x="3950" y="551"/>
                </a:lnTo>
                <a:lnTo>
                  <a:pt x="3958" y="587"/>
                </a:lnTo>
                <a:lnTo>
                  <a:pt x="3948" y="590"/>
                </a:lnTo>
                <a:lnTo>
                  <a:pt x="3940" y="591"/>
                </a:lnTo>
                <a:lnTo>
                  <a:pt x="3931" y="592"/>
                </a:lnTo>
                <a:lnTo>
                  <a:pt x="3925" y="592"/>
                </a:lnTo>
                <a:lnTo>
                  <a:pt x="3919" y="592"/>
                </a:lnTo>
                <a:lnTo>
                  <a:pt x="3913" y="591"/>
                </a:lnTo>
                <a:lnTo>
                  <a:pt x="3907" y="590"/>
                </a:lnTo>
                <a:lnTo>
                  <a:pt x="3902" y="588"/>
                </a:lnTo>
                <a:lnTo>
                  <a:pt x="3896" y="586"/>
                </a:lnTo>
                <a:lnTo>
                  <a:pt x="3892" y="583"/>
                </a:lnTo>
                <a:lnTo>
                  <a:pt x="3887" y="581"/>
                </a:lnTo>
                <a:lnTo>
                  <a:pt x="3884" y="577"/>
                </a:lnTo>
                <a:lnTo>
                  <a:pt x="3880" y="573"/>
                </a:lnTo>
                <a:lnTo>
                  <a:pt x="3878" y="569"/>
                </a:lnTo>
                <a:lnTo>
                  <a:pt x="3875" y="564"/>
                </a:lnTo>
                <a:lnTo>
                  <a:pt x="3874" y="559"/>
                </a:lnTo>
                <a:lnTo>
                  <a:pt x="3872" y="554"/>
                </a:lnTo>
                <a:lnTo>
                  <a:pt x="3872" y="548"/>
                </a:lnTo>
                <a:lnTo>
                  <a:pt x="3871" y="542"/>
                </a:lnTo>
                <a:lnTo>
                  <a:pt x="3871" y="450"/>
                </a:lnTo>
                <a:lnTo>
                  <a:pt x="3847" y="450"/>
                </a:lnTo>
                <a:lnTo>
                  <a:pt x="3847" y="413"/>
                </a:lnTo>
                <a:lnTo>
                  <a:pt x="3871" y="413"/>
                </a:lnTo>
                <a:lnTo>
                  <a:pt x="3871" y="371"/>
                </a:lnTo>
                <a:lnTo>
                  <a:pt x="3921" y="371"/>
                </a:lnTo>
                <a:lnTo>
                  <a:pt x="3921" y="413"/>
                </a:lnTo>
                <a:lnTo>
                  <a:pt x="3955" y="413"/>
                </a:lnTo>
                <a:close/>
                <a:moveTo>
                  <a:pt x="4062" y="593"/>
                </a:moveTo>
                <a:lnTo>
                  <a:pt x="4056" y="593"/>
                </a:lnTo>
                <a:lnTo>
                  <a:pt x="4049" y="592"/>
                </a:lnTo>
                <a:lnTo>
                  <a:pt x="4037" y="590"/>
                </a:lnTo>
                <a:lnTo>
                  <a:pt x="4031" y="589"/>
                </a:lnTo>
                <a:lnTo>
                  <a:pt x="4026" y="587"/>
                </a:lnTo>
                <a:lnTo>
                  <a:pt x="4015" y="582"/>
                </a:lnTo>
                <a:lnTo>
                  <a:pt x="4011" y="579"/>
                </a:lnTo>
                <a:lnTo>
                  <a:pt x="4006" y="576"/>
                </a:lnTo>
                <a:lnTo>
                  <a:pt x="4002" y="572"/>
                </a:lnTo>
                <a:lnTo>
                  <a:pt x="3998" y="569"/>
                </a:lnTo>
                <a:lnTo>
                  <a:pt x="3991" y="560"/>
                </a:lnTo>
                <a:lnTo>
                  <a:pt x="3988" y="555"/>
                </a:lnTo>
                <a:lnTo>
                  <a:pt x="3985" y="550"/>
                </a:lnTo>
                <a:lnTo>
                  <a:pt x="3981" y="540"/>
                </a:lnTo>
                <a:lnTo>
                  <a:pt x="3979" y="534"/>
                </a:lnTo>
                <a:lnTo>
                  <a:pt x="3977" y="528"/>
                </a:lnTo>
                <a:lnTo>
                  <a:pt x="3976" y="522"/>
                </a:lnTo>
                <a:lnTo>
                  <a:pt x="3975" y="516"/>
                </a:lnTo>
                <a:lnTo>
                  <a:pt x="3975" y="509"/>
                </a:lnTo>
                <a:lnTo>
                  <a:pt x="3975" y="502"/>
                </a:lnTo>
                <a:lnTo>
                  <a:pt x="3975" y="495"/>
                </a:lnTo>
                <a:lnTo>
                  <a:pt x="3975" y="489"/>
                </a:lnTo>
                <a:lnTo>
                  <a:pt x="3976" y="483"/>
                </a:lnTo>
                <a:lnTo>
                  <a:pt x="3977" y="477"/>
                </a:lnTo>
                <a:lnTo>
                  <a:pt x="3981" y="465"/>
                </a:lnTo>
                <a:lnTo>
                  <a:pt x="3983" y="459"/>
                </a:lnTo>
                <a:lnTo>
                  <a:pt x="3985" y="454"/>
                </a:lnTo>
                <a:lnTo>
                  <a:pt x="3991" y="445"/>
                </a:lnTo>
                <a:lnTo>
                  <a:pt x="3994" y="440"/>
                </a:lnTo>
                <a:lnTo>
                  <a:pt x="3998" y="436"/>
                </a:lnTo>
                <a:lnTo>
                  <a:pt x="4002" y="432"/>
                </a:lnTo>
                <a:lnTo>
                  <a:pt x="4006" y="428"/>
                </a:lnTo>
                <a:lnTo>
                  <a:pt x="4015" y="422"/>
                </a:lnTo>
                <a:lnTo>
                  <a:pt x="4020" y="419"/>
                </a:lnTo>
                <a:lnTo>
                  <a:pt x="4025" y="417"/>
                </a:lnTo>
                <a:lnTo>
                  <a:pt x="4030" y="415"/>
                </a:lnTo>
                <a:lnTo>
                  <a:pt x="4036" y="413"/>
                </a:lnTo>
                <a:lnTo>
                  <a:pt x="4042" y="412"/>
                </a:lnTo>
                <a:lnTo>
                  <a:pt x="4048" y="411"/>
                </a:lnTo>
                <a:lnTo>
                  <a:pt x="4060" y="411"/>
                </a:lnTo>
                <a:lnTo>
                  <a:pt x="4072" y="411"/>
                </a:lnTo>
                <a:lnTo>
                  <a:pt x="4083" y="413"/>
                </a:lnTo>
                <a:lnTo>
                  <a:pt x="4088" y="414"/>
                </a:lnTo>
                <a:lnTo>
                  <a:pt x="4093" y="416"/>
                </a:lnTo>
                <a:lnTo>
                  <a:pt x="4103" y="421"/>
                </a:lnTo>
                <a:lnTo>
                  <a:pt x="4111" y="426"/>
                </a:lnTo>
                <a:lnTo>
                  <a:pt x="4116" y="429"/>
                </a:lnTo>
                <a:lnTo>
                  <a:pt x="4119" y="433"/>
                </a:lnTo>
                <a:lnTo>
                  <a:pt x="4126" y="441"/>
                </a:lnTo>
                <a:lnTo>
                  <a:pt x="4129" y="446"/>
                </a:lnTo>
                <a:lnTo>
                  <a:pt x="4132" y="450"/>
                </a:lnTo>
                <a:lnTo>
                  <a:pt x="4135" y="456"/>
                </a:lnTo>
                <a:lnTo>
                  <a:pt x="4137" y="461"/>
                </a:lnTo>
                <a:lnTo>
                  <a:pt x="4139" y="467"/>
                </a:lnTo>
                <a:lnTo>
                  <a:pt x="4141" y="473"/>
                </a:lnTo>
                <a:lnTo>
                  <a:pt x="4142" y="479"/>
                </a:lnTo>
                <a:lnTo>
                  <a:pt x="4143" y="486"/>
                </a:lnTo>
                <a:lnTo>
                  <a:pt x="4143" y="493"/>
                </a:lnTo>
                <a:lnTo>
                  <a:pt x="4143" y="500"/>
                </a:lnTo>
                <a:lnTo>
                  <a:pt x="4143" y="514"/>
                </a:lnTo>
                <a:lnTo>
                  <a:pt x="4023" y="514"/>
                </a:lnTo>
                <a:lnTo>
                  <a:pt x="4023" y="519"/>
                </a:lnTo>
                <a:lnTo>
                  <a:pt x="4024" y="523"/>
                </a:lnTo>
                <a:lnTo>
                  <a:pt x="4026" y="532"/>
                </a:lnTo>
                <a:lnTo>
                  <a:pt x="4027" y="535"/>
                </a:lnTo>
                <a:lnTo>
                  <a:pt x="4029" y="539"/>
                </a:lnTo>
                <a:lnTo>
                  <a:pt x="4031" y="542"/>
                </a:lnTo>
                <a:lnTo>
                  <a:pt x="4034" y="545"/>
                </a:lnTo>
                <a:lnTo>
                  <a:pt x="4037" y="548"/>
                </a:lnTo>
                <a:lnTo>
                  <a:pt x="4040" y="550"/>
                </a:lnTo>
                <a:lnTo>
                  <a:pt x="4043" y="552"/>
                </a:lnTo>
                <a:lnTo>
                  <a:pt x="4047" y="554"/>
                </a:lnTo>
                <a:lnTo>
                  <a:pt x="4050" y="555"/>
                </a:lnTo>
                <a:lnTo>
                  <a:pt x="4054" y="556"/>
                </a:lnTo>
                <a:lnTo>
                  <a:pt x="4063" y="557"/>
                </a:lnTo>
                <a:lnTo>
                  <a:pt x="4069" y="556"/>
                </a:lnTo>
                <a:lnTo>
                  <a:pt x="4075" y="555"/>
                </a:lnTo>
                <a:lnTo>
                  <a:pt x="4080" y="554"/>
                </a:lnTo>
                <a:lnTo>
                  <a:pt x="4084" y="551"/>
                </a:lnTo>
                <a:lnTo>
                  <a:pt x="4087" y="550"/>
                </a:lnTo>
                <a:lnTo>
                  <a:pt x="4089" y="548"/>
                </a:lnTo>
                <a:lnTo>
                  <a:pt x="4092" y="545"/>
                </a:lnTo>
                <a:lnTo>
                  <a:pt x="4095" y="541"/>
                </a:lnTo>
                <a:lnTo>
                  <a:pt x="4097" y="536"/>
                </a:lnTo>
                <a:lnTo>
                  <a:pt x="4142" y="539"/>
                </a:lnTo>
                <a:lnTo>
                  <a:pt x="4141" y="545"/>
                </a:lnTo>
                <a:lnTo>
                  <a:pt x="4139" y="551"/>
                </a:lnTo>
                <a:lnTo>
                  <a:pt x="4136" y="556"/>
                </a:lnTo>
                <a:lnTo>
                  <a:pt x="4133" y="561"/>
                </a:lnTo>
                <a:lnTo>
                  <a:pt x="4130" y="566"/>
                </a:lnTo>
                <a:lnTo>
                  <a:pt x="4126" y="570"/>
                </a:lnTo>
                <a:lnTo>
                  <a:pt x="4121" y="575"/>
                </a:lnTo>
                <a:lnTo>
                  <a:pt x="4116" y="578"/>
                </a:lnTo>
                <a:lnTo>
                  <a:pt x="4111" y="582"/>
                </a:lnTo>
                <a:lnTo>
                  <a:pt x="4105" y="585"/>
                </a:lnTo>
                <a:lnTo>
                  <a:pt x="4099" y="587"/>
                </a:lnTo>
                <a:lnTo>
                  <a:pt x="4092" y="589"/>
                </a:lnTo>
                <a:lnTo>
                  <a:pt x="4089" y="590"/>
                </a:lnTo>
                <a:lnTo>
                  <a:pt x="4085" y="591"/>
                </a:lnTo>
                <a:lnTo>
                  <a:pt x="4078" y="592"/>
                </a:lnTo>
                <a:lnTo>
                  <a:pt x="4070" y="593"/>
                </a:lnTo>
                <a:lnTo>
                  <a:pt x="4062" y="593"/>
                </a:lnTo>
                <a:close/>
                <a:moveTo>
                  <a:pt x="4023" y="483"/>
                </a:moveTo>
                <a:lnTo>
                  <a:pt x="4097" y="483"/>
                </a:lnTo>
                <a:lnTo>
                  <a:pt x="4097" y="480"/>
                </a:lnTo>
                <a:lnTo>
                  <a:pt x="4097" y="476"/>
                </a:lnTo>
                <a:lnTo>
                  <a:pt x="4096" y="472"/>
                </a:lnTo>
                <a:lnTo>
                  <a:pt x="4095" y="469"/>
                </a:lnTo>
                <a:lnTo>
                  <a:pt x="4093" y="466"/>
                </a:lnTo>
                <a:lnTo>
                  <a:pt x="4092" y="463"/>
                </a:lnTo>
                <a:lnTo>
                  <a:pt x="4089" y="460"/>
                </a:lnTo>
                <a:lnTo>
                  <a:pt x="4087" y="457"/>
                </a:lnTo>
                <a:lnTo>
                  <a:pt x="4082" y="453"/>
                </a:lnTo>
                <a:lnTo>
                  <a:pt x="4076" y="450"/>
                </a:lnTo>
                <a:lnTo>
                  <a:pt x="4069" y="448"/>
                </a:lnTo>
                <a:lnTo>
                  <a:pt x="4061" y="447"/>
                </a:lnTo>
                <a:lnTo>
                  <a:pt x="4053" y="448"/>
                </a:lnTo>
                <a:lnTo>
                  <a:pt x="4050" y="449"/>
                </a:lnTo>
                <a:lnTo>
                  <a:pt x="4046" y="450"/>
                </a:lnTo>
                <a:lnTo>
                  <a:pt x="4040" y="453"/>
                </a:lnTo>
                <a:lnTo>
                  <a:pt x="4037" y="455"/>
                </a:lnTo>
                <a:lnTo>
                  <a:pt x="4034" y="458"/>
                </a:lnTo>
                <a:lnTo>
                  <a:pt x="4030" y="463"/>
                </a:lnTo>
                <a:lnTo>
                  <a:pt x="4026" y="470"/>
                </a:lnTo>
                <a:lnTo>
                  <a:pt x="4025" y="473"/>
                </a:lnTo>
                <a:lnTo>
                  <a:pt x="4024" y="476"/>
                </a:lnTo>
                <a:lnTo>
                  <a:pt x="4023" y="483"/>
                </a:lnTo>
                <a:close/>
                <a:moveTo>
                  <a:pt x="4267" y="413"/>
                </a:moveTo>
                <a:lnTo>
                  <a:pt x="4267" y="450"/>
                </a:lnTo>
                <a:lnTo>
                  <a:pt x="4234" y="450"/>
                </a:lnTo>
                <a:lnTo>
                  <a:pt x="4234" y="535"/>
                </a:lnTo>
                <a:lnTo>
                  <a:pt x="4234" y="540"/>
                </a:lnTo>
                <a:lnTo>
                  <a:pt x="4235" y="544"/>
                </a:lnTo>
                <a:lnTo>
                  <a:pt x="4236" y="545"/>
                </a:lnTo>
                <a:lnTo>
                  <a:pt x="4236" y="547"/>
                </a:lnTo>
                <a:lnTo>
                  <a:pt x="4238" y="549"/>
                </a:lnTo>
                <a:lnTo>
                  <a:pt x="4241" y="551"/>
                </a:lnTo>
                <a:lnTo>
                  <a:pt x="4244" y="552"/>
                </a:lnTo>
                <a:lnTo>
                  <a:pt x="4247" y="552"/>
                </a:lnTo>
                <a:lnTo>
                  <a:pt x="4250" y="553"/>
                </a:lnTo>
                <a:lnTo>
                  <a:pt x="4257" y="552"/>
                </a:lnTo>
                <a:lnTo>
                  <a:pt x="4263" y="551"/>
                </a:lnTo>
                <a:lnTo>
                  <a:pt x="4270" y="587"/>
                </a:lnTo>
                <a:lnTo>
                  <a:pt x="4260" y="590"/>
                </a:lnTo>
                <a:lnTo>
                  <a:pt x="4253" y="591"/>
                </a:lnTo>
                <a:lnTo>
                  <a:pt x="4244" y="592"/>
                </a:lnTo>
                <a:lnTo>
                  <a:pt x="4237" y="592"/>
                </a:lnTo>
                <a:lnTo>
                  <a:pt x="4231" y="592"/>
                </a:lnTo>
                <a:lnTo>
                  <a:pt x="4225" y="591"/>
                </a:lnTo>
                <a:lnTo>
                  <a:pt x="4220" y="590"/>
                </a:lnTo>
                <a:lnTo>
                  <a:pt x="4214" y="588"/>
                </a:lnTo>
                <a:lnTo>
                  <a:pt x="4210" y="586"/>
                </a:lnTo>
                <a:lnTo>
                  <a:pt x="4205" y="583"/>
                </a:lnTo>
                <a:lnTo>
                  <a:pt x="4201" y="581"/>
                </a:lnTo>
                <a:lnTo>
                  <a:pt x="4197" y="577"/>
                </a:lnTo>
                <a:lnTo>
                  <a:pt x="4194" y="573"/>
                </a:lnTo>
                <a:lnTo>
                  <a:pt x="4191" y="569"/>
                </a:lnTo>
                <a:lnTo>
                  <a:pt x="4189" y="564"/>
                </a:lnTo>
                <a:lnTo>
                  <a:pt x="4187" y="559"/>
                </a:lnTo>
                <a:lnTo>
                  <a:pt x="4186" y="554"/>
                </a:lnTo>
                <a:lnTo>
                  <a:pt x="4185" y="548"/>
                </a:lnTo>
                <a:lnTo>
                  <a:pt x="4185" y="542"/>
                </a:lnTo>
                <a:lnTo>
                  <a:pt x="4185" y="450"/>
                </a:lnTo>
                <a:lnTo>
                  <a:pt x="4161" y="450"/>
                </a:lnTo>
                <a:lnTo>
                  <a:pt x="4161" y="413"/>
                </a:lnTo>
                <a:lnTo>
                  <a:pt x="4185" y="413"/>
                </a:lnTo>
                <a:lnTo>
                  <a:pt x="4185" y="371"/>
                </a:lnTo>
                <a:lnTo>
                  <a:pt x="4234" y="371"/>
                </a:lnTo>
                <a:lnTo>
                  <a:pt x="4234" y="413"/>
                </a:lnTo>
                <a:lnTo>
                  <a:pt x="4267" y="413"/>
                </a:lnTo>
                <a:close/>
                <a:moveTo>
                  <a:pt x="4376" y="593"/>
                </a:moveTo>
                <a:lnTo>
                  <a:pt x="4369" y="593"/>
                </a:lnTo>
                <a:lnTo>
                  <a:pt x="4363" y="592"/>
                </a:lnTo>
                <a:lnTo>
                  <a:pt x="4349" y="590"/>
                </a:lnTo>
                <a:lnTo>
                  <a:pt x="4344" y="589"/>
                </a:lnTo>
                <a:lnTo>
                  <a:pt x="4338" y="587"/>
                </a:lnTo>
                <a:lnTo>
                  <a:pt x="4328" y="582"/>
                </a:lnTo>
                <a:lnTo>
                  <a:pt x="4323" y="579"/>
                </a:lnTo>
                <a:lnTo>
                  <a:pt x="4319" y="576"/>
                </a:lnTo>
                <a:lnTo>
                  <a:pt x="4314" y="572"/>
                </a:lnTo>
                <a:lnTo>
                  <a:pt x="4310" y="569"/>
                </a:lnTo>
                <a:lnTo>
                  <a:pt x="4303" y="560"/>
                </a:lnTo>
                <a:lnTo>
                  <a:pt x="4300" y="555"/>
                </a:lnTo>
                <a:lnTo>
                  <a:pt x="4298" y="550"/>
                </a:lnTo>
                <a:lnTo>
                  <a:pt x="4293" y="540"/>
                </a:lnTo>
                <a:lnTo>
                  <a:pt x="4291" y="534"/>
                </a:lnTo>
                <a:lnTo>
                  <a:pt x="4290" y="528"/>
                </a:lnTo>
                <a:lnTo>
                  <a:pt x="4289" y="522"/>
                </a:lnTo>
                <a:lnTo>
                  <a:pt x="4288" y="516"/>
                </a:lnTo>
                <a:lnTo>
                  <a:pt x="4287" y="509"/>
                </a:lnTo>
                <a:lnTo>
                  <a:pt x="4287" y="502"/>
                </a:lnTo>
                <a:lnTo>
                  <a:pt x="4287" y="495"/>
                </a:lnTo>
                <a:lnTo>
                  <a:pt x="4288" y="489"/>
                </a:lnTo>
                <a:lnTo>
                  <a:pt x="4289" y="483"/>
                </a:lnTo>
                <a:lnTo>
                  <a:pt x="4290" y="477"/>
                </a:lnTo>
                <a:lnTo>
                  <a:pt x="4293" y="465"/>
                </a:lnTo>
                <a:lnTo>
                  <a:pt x="4295" y="459"/>
                </a:lnTo>
                <a:lnTo>
                  <a:pt x="4298" y="454"/>
                </a:lnTo>
                <a:lnTo>
                  <a:pt x="4303" y="445"/>
                </a:lnTo>
                <a:lnTo>
                  <a:pt x="4307" y="440"/>
                </a:lnTo>
                <a:lnTo>
                  <a:pt x="4310" y="436"/>
                </a:lnTo>
                <a:lnTo>
                  <a:pt x="4314" y="432"/>
                </a:lnTo>
                <a:lnTo>
                  <a:pt x="4318" y="428"/>
                </a:lnTo>
                <a:lnTo>
                  <a:pt x="4327" y="422"/>
                </a:lnTo>
                <a:lnTo>
                  <a:pt x="4332" y="419"/>
                </a:lnTo>
                <a:lnTo>
                  <a:pt x="4338" y="417"/>
                </a:lnTo>
                <a:lnTo>
                  <a:pt x="4343" y="415"/>
                </a:lnTo>
                <a:lnTo>
                  <a:pt x="4348" y="413"/>
                </a:lnTo>
                <a:lnTo>
                  <a:pt x="4354" y="412"/>
                </a:lnTo>
                <a:lnTo>
                  <a:pt x="4361" y="411"/>
                </a:lnTo>
                <a:lnTo>
                  <a:pt x="4374" y="411"/>
                </a:lnTo>
                <a:lnTo>
                  <a:pt x="4385" y="411"/>
                </a:lnTo>
                <a:lnTo>
                  <a:pt x="4396" y="413"/>
                </a:lnTo>
                <a:lnTo>
                  <a:pt x="4401" y="414"/>
                </a:lnTo>
                <a:lnTo>
                  <a:pt x="4406" y="416"/>
                </a:lnTo>
                <a:lnTo>
                  <a:pt x="4416" y="421"/>
                </a:lnTo>
                <a:lnTo>
                  <a:pt x="4425" y="426"/>
                </a:lnTo>
                <a:lnTo>
                  <a:pt x="4429" y="429"/>
                </a:lnTo>
                <a:lnTo>
                  <a:pt x="4433" y="433"/>
                </a:lnTo>
                <a:lnTo>
                  <a:pt x="4440" y="441"/>
                </a:lnTo>
                <a:lnTo>
                  <a:pt x="4443" y="446"/>
                </a:lnTo>
                <a:lnTo>
                  <a:pt x="4446" y="450"/>
                </a:lnTo>
                <a:lnTo>
                  <a:pt x="4448" y="456"/>
                </a:lnTo>
                <a:lnTo>
                  <a:pt x="4451" y="461"/>
                </a:lnTo>
                <a:lnTo>
                  <a:pt x="4453" y="467"/>
                </a:lnTo>
                <a:lnTo>
                  <a:pt x="4454" y="473"/>
                </a:lnTo>
                <a:lnTo>
                  <a:pt x="4455" y="479"/>
                </a:lnTo>
                <a:lnTo>
                  <a:pt x="4456" y="486"/>
                </a:lnTo>
                <a:lnTo>
                  <a:pt x="4457" y="493"/>
                </a:lnTo>
                <a:lnTo>
                  <a:pt x="4457" y="500"/>
                </a:lnTo>
                <a:lnTo>
                  <a:pt x="4457" y="514"/>
                </a:lnTo>
                <a:lnTo>
                  <a:pt x="4335" y="514"/>
                </a:lnTo>
                <a:lnTo>
                  <a:pt x="4336" y="519"/>
                </a:lnTo>
                <a:lnTo>
                  <a:pt x="4336" y="523"/>
                </a:lnTo>
                <a:lnTo>
                  <a:pt x="4338" y="532"/>
                </a:lnTo>
                <a:lnTo>
                  <a:pt x="4342" y="539"/>
                </a:lnTo>
                <a:lnTo>
                  <a:pt x="4344" y="542"/>
                </a:lnTo>
                <a:lnTo>
                  <a:pt x="4346" y="545"/>
                </a:lnTo>
                <a:lnTo>
                  <a:pt x="4349" y="548"/>
                </a:lnTo>
                <a:lnTo>
                  <a:pt x="4352" y="550"/>
                </a:lnTo>
                <a:lnTo>
                  <a:pt x="4355" y="552"/>
                </a:lnTo>
                <a:lnTo>
                  <a:pt x="4360" y="554"/>
                </a:lnTo>
                <a:lnTo>
                  <a:pt x="4364" y="555"/>
                </a:lnTo>
                <a:lnTo>
                  <a:pt x="4368" y="556"/>
                </a:lnTo>
                <a:lnTo>
                  <a:pt x="4377" y="557"/>
                </a:lnTo>
                <a:lnTo>
                  <a:pt x="4382" y="556"/>
                </a:lnTo>
                <a:lnTo>
                  <a:pt x="4388" y="555"/>
                </a:lnTo>
                <a:lnTo>
                  <a:pt x="4393" y="554"/>
                </a:lnTo>
                <a:lnTo>
                  <a:pt x="4398" y="551"/>
                </a:lnTo>
                <a:lnTo>
                  <a:pt x="4400" y="550"/>
                </a:lnTo>
                <a:lnTo>
                  <a:pt x="4402" y="548"/>
                </a:lnTo>
                <a:lnTo>
                  <a:pt x="4405" y="545"/>
                </a:lnTo>
                <a:lnTo>
                  <a:pt x="4408" y="541"/>
                </a:lnTo>
                <a:lnTo>
                  <a:pt x="4410" y="536"/>
                </a:lnTo>
                <a:lnTo>
                  <a:pt x="4456" y="539"/>
                </a:lnTo>
                <a:lnTo>
                  <a:pt x="4454" y="545"/>
                </a:lnTo>
                <a:lnTo>
                  <a:pt x="4452" y="551"/>
                </a:lnTo>
                <a:lnTo>
                  <a:pt x="4450" y="556"/>
                </a:lnTo>
                <a:lnTo>
                  <a:pt x="4447" y="561"/>
                </a:lnTo>
                <a:lnTo>
                  <a:pt x="4443" y="566"/>
                </a:lnTo>
                <a:lnTo>
                  <a:pt x="4439" y="570"/>
                </a:lnTo>
                <a:lnTo>
                  <a:pt x="4435" y="575"/>
                </a:lnTo>
                <a:lnTo>
                  <a:pt x="4430" y="578"/>
                </a:lnTo>
                <a:lnTo>
                  <a:pt x="4424" y="582"/>
                </a:lnTo>
                <a:lnTo>
                  <a:pt x="4418" y="585"/>
                </a:lnTo>
                <a:lnTo>
                  <a:pt x="4412" y="587"/>
                </a:lnTo>
                <a:lnTo>
                  <a:pt x="4406" y="589"/>
                </a:lnTo>
                <a:lnTo>
                  <a:pt x="4402" y="590"/>
                </a:lnTo>
                <a:lnTo>
                  <a:pt x="4399" y="591"/>
                </a:lnTo>
                <a:lnTo>
                  <a:pt x="4391" y="592"/>
                </a:lnTo>
                <a:lnTo>
                  <a:pt x="4384" y="593"/>
                </a:lnTo>
                <a:lnTo>
                  <a:pt x="4376" y="593"/>
                </a:lnTo>
                <a:close/>
                <a:moveTo>
                  <a:pt x="4335" y="483"/>
                </a:moveTo>
                <a:lnTo>
                  <a:pt x="4411" y="483"/>
                </a:lnTo>
                <a:lnTo>
                  <a:pt x="4411" y="480"/>
                </a:lnTo>
                <a:lnTo>
                  <a:pt x="4410" y="476"/>
                </a:lnTo>
                <a:lnTo>
                  <a:pt x="4409" y="472"/>
                </a:lnTo>
                <a:lnTo>
                  <a:pt x="4408" y="469"/>
                </a:lnTo>
                <a:lnTo>
                  <a:pt x="4407" y="466"/>
                </a:lnTo>
                <a:lnTo>
                  <a:pt x="4405" y="463"/>
                </a:lnTo>
                <a:lnTo>
                  <a:pt x="4403" y="460"/>
                </a:lnTo>
                <a:lnTo>
                  <a:pt x="4401" y="457"/>
                </a:lnTo>
                <a:lnTo>
                  <a:pt x="4395" y="453"/>
                </a:lnTo>
                <a:lnTo>
                  <a:pt x="4389" y="450"/>
                </a:lnTo>
                <a:lnTo>
                  <a:pt x="4382" y="448"/>
                </a:lnTo>
                <a:lnTo>
                  <a:pt x="4375" y="447"/>
                </a:lnTo>
                <a:lnTo>
                  <a:pt x="4367" y="448"/>
                </a:lnTo>
                <a:lnTo>
                  <a:pt x="4363" y="449"/>
                </a:lnTo>
                <a:lnTo>
                  <a:pt x="4360" y="450"/>
                </a:lnTo>
                <a:lnTo>
                  <a:pt x="4352" y="453"/>
                </a:lnTo>
                <a:lnTo>
                  <a:pt x="4349" y="455"/>
                </a:lnTo>
                <a:lnTo>
                  <a:pt x="4347" y="458"/>
                </a:lnTo>
                <a:lnTo>
                  <a:pt x="4342" y="463"/>
                </a:lnTo>
                <a:lnTo>
                  <a:pt x="4339" y="470"/>
                </a:lnTo>
                <a:lnTo>
                  <a:pt x="4337" y="473"/>
                </a:lnTo>
                <a:lnTo>
                  <a:pt x="4336" y="476"/>
                </a:lnTo>
                <a:lnTo>
                  <a:pt x="4335" y="483"/>
                </a:lnTo>
                <a:close/>
                <a:moveTo>
                  <a:pt x="4580" y="413"/>
                </a:moveTo>
                <a:lnTo>
                  <a:pt x="4580" y="450"/>
                </a:lnTo>
                <a:lnTo>
                  <a:pt x="4547" y="450"/>
                </a:lnTo>
                <a:lnTo>
                  <a:pt x="4547" y="535"/>
                </a:lnTo>
                <a:lnTo>
                  <a:pt x="4548" y="540"/>
                </a:lnTo>
                <a:lnTo>
                  <a:pt x="4548" y="544"/>
                </a:lnTo>
                <a:lnTo>
                  <a:pt x="4549" y="545"/>
                </a:lnTo>
                <a:lnTo>
                  <a:pt x="4550" y="547"/>
                </a:lnTo>
                <a:lnTo>
                  <a:pt x="4552" y="549"/>
                </a:lnTo>
                <a:lnTo>
                  <a:pt x="4554" y="551"/>
                </a:lnTo>
                <a:lnTo>
                  <a:pt x="4557" y="552"/>
                </a:lnTo>
                <a:lnTo>
                  <a:pt x="4560" y="552"/>
                </a:lnTo>
                <a:lnTo>
                  <a:pt x="4564" y="553"/>
                </a:lnTo>
                <a:lnTo>
                  <a:pt x="4571" y="552"/>
                </a:lnTo>
                <a:lnTo>
                  <a:pt x="4576" y="551"/>
                </a:lnTo>
                <a:lnTo>
                  <a:pt x="4584" y="587"/>
                </a:lnTo>
                <a:lnTo>
                  <a:pt x="4573" y="590"/>
                </a:lnTo>
                <a:lnTo>
                  <a:pt x="4566" y="591"/>
                </a:lnTo>
                <a:lnTo>
                  <a:pt x="4557" y="592"/>
                </a:lnTo>
                <a:lnTo>
                  <a:pt x="4551" y="592"/>
                </a:lnTo>
                <a:lnTo>
                  <a:pt x="4544" y="592"/>
                </a:lnTo>
                <a:lnTo>
                  <a:pt x="4539" y="591"/>
                </a:lnTo>
                <a:lnTo>
                  <a:pt x="4533" y="590"/>
                </a:lnTo>
                <a:lnTo>
                  <a:pt x="4528" y="588"/>
                </a:lnTo>
                <a:lnTo>
                  <a:pt x="4523" y="586"/>
                </a:lnTo>
                <a:lnTo>
                  <a:pt x="4518" y="583"/>
                </a:lnTo>
                <a:lnTo>
                  <a:pt x="4514" y="581"/>
                </a:lnTo>
                <a:lnTo>
                  <a:pt x="4510" y="577"/>
                </a:lnTo>
                <a:lnTo>
                  <a:pt x="4507" y="573"/>
                </a:lnTo>
                <a:lnTo>
                  <a:pt x="4504" y="569"/>
                </a:lnTo>
                <a:lnTo>
                  <a:pt x="4502" y="564"/>
                </a:lnTo>
                <a:lnTo>
                  <a:pt x="4500" y="559"/>
                </a:lnTo>
                <a:lnTo>
                  <a:pt x="4499" y="554"/>
                </a:lnTo>
                <a:lnTo>
                  <a:pt x="4498" y="548"/>
                </a:lnTo>
                <a:lnTo>
                  <a:pt x="4498" y="542"/>
                </a:lnTo>
                <a:lnTo>
                  <a:pt x="4498" y="450"/>
                </a:lnTo>
                <a:lnTo>
                  <a:pt x="4474" y="450"/>
                </a:lnTo>
                <a:lnTo>
                  <a:pt x="4474" y="413"/>
                </a:lnTo>
                <a:lnTo>
                  <a:pt x="4498" y="413"/>
                </a:lnTo>
                <a:lnTo>
                  <a:pt x="4498" y="371"/>
                </a:lnTo>
                <a:lnTo>
                  <a:pt x="4547" y="371"/>
                </a:lnTo>
                <a:lnTo>
                  <a:pt x="4547" y="413"/>
                </a:lnTo>
                <a:lnTo>
                  <a:pt x="4580" y="413"/>
                </a:lnTo>
                <a:close/>
                <a:moveTo>
                  <a:pt x="578" y="585"/>
                </a:moveTo>
                <a:lnTo>
                  <a:pt x="465" y="257"/>
                </a:lnTo>
                <a:lnTo>
                  <a:pt x="352" y="585"/>
                </a:lnTo>
                <a:lnTo>
                  <a:pt x="578" y="585"/>
                </a:lnTo>
                <a:close/>
                <a:moveTo>
                  <a:pt x="930" y="930"/>
                </a:moveTo>
                <a:lnTo>
                  <a:pt x="699" y="930"/>
                </a:lnTo>
                <a:lnTo>
                  <a:pt x="642" y="768"/>
                </a:lnTo>
                <a:lnTo>
                  <a:pt x="288" y="768"/>
                </a:lnTo>
                <a:lnTo>
                  <a:pt x="232" y="930"/>
                </a:lnTo>
                <a:lnTo>
                  <a:pt x="0" y="930"/>
                </a:lnTo>
                <a:lnTo>
                  <a:pt x="162" y="471"/>
                </a:lnTo>
                <a:lnTo>
                  <a:pt x="326" y="12"/>
                </a:lnTo>
                <a:lnTo>
                  <a:pt x="603" y="12"/>
                </a:lnTo>
                <a:lnTo>
                  <a:pt x="767" y="471"/>
                </a:lnTo>
                <a:lnTo>
                  <a:pt x="930" y="930"/>
                </a:lnTo>
                <a:close/>
                <a:moveTo>
                  <a:pt x="1016" y="930"/>
                </a:moveTo>
                <a:lnTo>
                  <a:pt x="1016" y="722"/>
                </a:lnTo>
                <a:lnTo>
                  <a:pt x="1225" y="722"/>
                </a:lnTo>
                <a:lnTo>
                  <a:pt x="1225" y="930"/>
                </a:lnTo>
                <a:lnTo>
                  <a:pt x="1016" y="93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cxnSp>
        <p:nvCxnSpPr>
          <p:cNvPr id="20" name="Straight Connector 19">
            <a:extLst>
              <a:ext uri="{FF2B5EF4-FFF2-40B4-BE49-F238E27FC236}">
                <a16:creationId xmlns:a16="http://schemas.microsoft.com/office/drawing/2014/main" id="{E5214FC4-D5E6-4BFF-BDD7-E1A5F00F21BF}"/>
              </a:ext>
              <a:ext uri="{C183D7F6-B498-43B3-948B-1728B52AA6E4}">
                <adec:decorative xmlns:adec="http://schemas.microsoft.com/office/drawing/2017/decorative" val="1"/>
              </a:ext>
            </a:extLst>
          </p:cNvPr>
          <p:cNvCxnSpPr>
            <a:cxnSpLocks/>
          </p:cNvCxnSpPr>
          <p:nvPr/>
        </p:nvCxnSpPr>
        <p:spPr>
          <a:xfrm>
            <a:off x="6600056" y="1233937"/>
            <a:ext cx="396000"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sp>
        <p:nvSpPr>
          <p:cNvPr id="23" name="Date Placeholder 22">
            <a:extLst>
              <a:ext uri="{FF2B5EF4-FFF2-40B4-BE49-F238E27FC236}">
                <a16:creationId xmlns:a16="http://schemas.microsoft.com/office/drawing/2014/main" id="{CA1682D5-9875-6DFE-B1FA-F20EE1301C6A}"/>
              </a:ext>
            </a:extLst>
          </p:cNvPr>
          <p:cNvSpPr>
            <a:spLocks noGrp="1"/>
          </p:cNvSpPr>
          <p:nvPr>
            <p:ph type="dt" sz="half" idx="10"/>
          </p:nvPr>
        </p:nvSpPr>
        <p:spPr/>
        <p:txBody>
          <a:bodyPr/>
          <a:lstStyle>
            <a:lvl1pPr>
              <a:defRPr>
                <a:solidFill>
                  <a:schemeClr val="bg1"/>
                </a:solidFill>
              </a:defRPr>
            </a:lvl1pPr>
          </a:lstStyle>
          <a:p>
            <a:fld id="{AF731E99-3C7B-49D2-A668-4F81F502E959}" type="datetime1">
              <a:rPr lang="fi-FI" smtClean="0"/>
              <a:t>25.3.2026</a:t>
            </a:fld>
            <a:endParaRPr lang="fi-FI"/>
          </a:p>
        </p:txBody>
      </p:sp>
      <p:sp>
        <p:nvSpPr>
          <p:cNvPr id="24" name="Footer Placeholder 23">
            <a:extLst>
              <a:ext uri="{FF2B5EF4-FFF2-40B4-BE49-F238E27FC236}">
                <a16:creationId xmlns:a16="http://schemas.microsoft.com/office/drawing/2014/main" id="{CB76FCA5-9DA7-BF02-3EBB-BC56DDA0FE1D}"/>
              </a:ext>
            </a:extLst>
          </p:cNvPr>
          <p:cNvSpPr>
            <a:spLocks noGrp="1"/>
          </p:cNvSpPr>
          <p:nvPr>
            <p:ph type="ftr" sz="quarter" idx="11"/>
          </p:nvPr>
        </p:nvSpPr>
        <p:spPr/>
        <p:txBody>
          <a:bodyPr/>
          <a:lstStyle>
            <a:lvl1pPr>
              <a:defRPr>
                <a:solidFill>
                  <a:schemeClr val="bg1"/>
                </a:solidFill>
              </a:defRPr>
            </a:lvl1pPr>
          </a:lstStyle>
          <a:p>
            <a:endParaRPr lang="fi-FI"/>
          </a:p>
        </p:txBody>
      </p:sp>
      <p:sp>
        <p:nvSpPr>
          <p:cNvPr id="25" name="Slide Number Placeholder 24">
            <a:extLst>
              <a:ext uri="{FF2B5EF4-FFF2-40B4-BE49-F238E27FC236}">
                <a16:creationId xmlns:a16="http://schemas.microsoft.com/office/drawing/2014/main" id="{807BD9D2-D4DB-4F42-21C0-76A363F74553}"/>
              </a:ext>
            </a:extLst>
          </p:cNvPr>
          <p:cNvSpPr>
            <a:spLocks noGrp="1"/>
          </p:cNvSpPr>
          <p:nvPr>
            <p:ph type="sldNum" sz="quarter" idx="12"/>
          </p:nvPr>
        </p:nvSpPr>
        <p:spPr/>
        <p:txBody>
          <a:bodyPr/>
          <a:lstStyle>
            <a:lvl1pPr>
              <a:defRPr>
                <a:solidFill>
                  <a:schemeClr val="bg1"/>
                </a:solidFill>
              </a:defRPr>
            </a:lvl1pPr>
          </a:lstStyle>
          <a:p>
            <a:fld id="{D701140D-C14F-41CA-99FC-0EF83E8DA40A}" type="slidenum">
              <a:rPr lang="fi-FI" smtClean="0"/>
              <a:pPr/>
              <a:t>‹#›</a:t>
            </a:fld>
            <a:endParaRPr lang="fi-FI"/>
          </a:p>
        </p:txBody>
      </p:sp>
      <p:sp>
        <p:nvSpPr>
          <p:cNvPr id="4" name="Text Placeholder 4">
            <a:extLst>
              <a:ext uri="{FF2B5EF4-FFF2-40B4-BE49-F238E27FC236}">
                <a16:creationId xmlns:a16="http://schemas.microsoft.com/office/drawing/2014/main" id="{062062DE-D201-A7D5-B7B2-4A339438FA13}"/>
              </a:ext>
            </a:extLst>
          </p:cNvPr>
          <p:cNvSpPr>
            <a:spLocks noGrp="1"/>
          </p:cNvSpPr>
          <p:nvPr>
            <p:ph type="body" sz="quarter" idx="17" hasCustomPrompt="1"/>
          </p:nvPr>
        </p:nvSpPr>
        <p:spPr>
          <a:xfrm>
            <a:off x="6600055" y="4869160"/>
            <a:ext cx="5183957" cy="276999"/>
          </a:xfrm>
        </p:spPr>
        <p:txBody>
          <a:bodyPr wrap="square">
            <a:spAutoFit/>
          </a:bodyPr>
          <a:lstStyle>
            <a:lvl1pPr marL="0" indent="0">
              <a:spcBef>
                <a:spcPts val="0"/>
              </a:spcBef>
              <a:buFontTx/>
              <a:buNone/>
              <a:defRPr sz="1800">
                <a:solidFill>
                  <a:schemeClr val="bg1"/>
                </a:solidFill>
              </a:defRPr>
            </a:lvl1pPr>
            <a:lvl2pPr marL="0" indent="0">
              <a:spcBef>
                <a:spcPts val="0"/>
              </a:spcBef>
              <a:buFontTx/>
              <a:buNone/>
              <a:defRPr sz="1800"/>
            </a:lvl2pPr>
            <a:lvl3pPr marL="0" indent="0">
              <a:spcBef>
                <a:spcPts val="0"/>
              </a:spcBef>
              <a:buFontTx/>
              <a:buNone/>
              <a:defRPr sz="1800"/>
            </a:lvl3pPr>
            <a:lvl4pPr marL="0" indent="0">
              <a:spcBef>
                <a:spcPts val="0"/>
              </a:spcBef>
              <a:buFontTx/>
              <a:buNone/>
              <a:defRPr sz="1800"/>
            </a:lvl4pPr>
            <a:lvl5pPr marL="0" indent="0">
              <a:spcBef>
                <a:spcPts val="0"/>
              </a:spcBef>
              <a:buFontTx/>
              <a:buNone/>
              <a:defRPr sz="1800"/>
            </a:lvl5pPr>
            <a:lvl6pPr marL="0" indent="0">
              <a:spcBef>
                <a:spcPts val="0"/>
              </a:spcBef>
              <a:buFontTx/>
              <a:buNone/>
              <a:defRPr sz="1800"/>
            </a:lvl6pPr>
            <a:lvl7pPr marL="0" indent="0">
              <a:spcBef>
                <a:spcPts val="0"/>
              </a:spcBef>
              <a:buFontTx/>
              <a:buNone/>
              <a:defRPr sz="1800"/>
            </a:lvl7pPr>
            <a:lvl8pPr marL="0" indent="0">
              <a:spcBef>
                <a:spcPts val="0"/>
              </a:spcBef>
              <a:buFontTx/>
              <a:buNone/>
              <a:defRPr sz="1800"/>
            </a:lvl8pPr>
            <a:lvl9pPr marL="0" indent="0">
              <a:spcBef>
                <a:spcPts val="0"/>
              </a:spcBef>
              <a:buFontTx/>
              <a:buNone/>
              <a:defRPr sz="1800"/>
            </a:lvl9pPr>
          </a:lstStyle>
          <a:p>
            <a:pPr lvl="0"/>
            <a:r>
              <a:rPr lang="en-US"/>
              <a:t>Presenter Name / Date / Place</a:t>
            </a:r>
          </a:p>
        </p:txBody>
      </p:sp>
    </p:spTree>
    <p:extLst>
      <p:ext uri="{BB962C8B-B14F-4D97-AF65-F5344CB8AC3E}">
        <p14:creationId xmlns:p14="http://schemas.microsoft.com/office/powerpoint/2010/main" val="441435801"/>
      </p:ext>
    </p:extLst>
  </p:cSld>
  <p:clrMapOvr>
    <a:masterClrMapping/>
  </p:clrMapOvr>
  <p:extLst>
    <p:ext uri="{DCECCB84-F9BA-43D5-87BE-67443E8EF086}">
      <p15:sldGuideLst xmlns:p15="http://schemas.microsoft.com/office/powerpoint/2012/main"/>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Osan ylätunniste">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34CBB146-8E0C-0AF9-5495-018DBBA0C7E3}"/>
              </a:ext>
            </a:extLst>
          </p:cNvPr>
          <p:cNvSpPr>
            <a:spLocks noGrp="1"/>
          </p:cNvSpPr>
          <p:nvPr>
            <p:ph type="title"/>
          </p:nvPr>
        </p:nvSpPr>
        <p:spPr>
          <a:xfrm>
            <a:off x="831850" y="1709738"/>
            <a:ext cx="10515600" cy="2852737"/>
          </a:xfrm>
        </p:spPr>
        <p:txBody>
          <a:bodyPr anchor="b"/>
          <a:lstStyle>
            <a:lvl1pPr>
              <a:defRPr sz="6000"/>
            </a:lvl1pPr>
          </a:lstStyle>
          <a:p>
            <a:r>
              <a:rPr lang="fi-FI"/>
              <a:t>Muokkaa ots. perustyyl. napsautt.</a:t>
            </a:r>
          </a:p>
        </p:txBody>
      </p:sp>
      <p:sp>
        <p:nvSpPr>
          <p:cNvPr id="3" name="Tekstin paikkamerkki 2">
            <a:extLst>
              <a:ext uri="{FF2B5EF4-FFF2-40B4-BE49-F238E27FC236}">
                <a16:creationId xmlns:a16="http://schemas.microsoft.com/office/drawing/2014/main" id="{6B130D31-40FB-745B-B559-5B0427BC20E7}"/>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i-FI"/>
              <a:t>Muokkaa tekstin perustyylejä napsauttamalla</a:t>
            </a:r>
          </a:p>
        </p:txBody>
      </p:sp>
      <p:sp>
        <p:nvSpPr>
          <p:cNvPr id="4" name="Päivämäärän paikkamerkki 3">
            <a:extLst>
              <a:ext uri="{FF2B5EF4-FFF2-40B4-BE49-F238E27FC236}">
                <a16:creationId xmlns:a16="http://schemas.microsoft.com/office/drawing/2014/main" id="{8430BA87-EEF9-9C97-DF25-E46AB8ECE887}"/>
              </a:ext>
            </a:extLst>
          </p:cNvPr>
          <p:cNvSpPr>
            <a:spLocks noGrp="1"/>
          </p:cNvSpPr>
          <p:nvPr>
            <p:ph type="dt" sz="half" idx="10"/>
          </p:nvPr>
        </p:nvSpPr>
        <p:spPr/>
        <p:txBody>
          <a:bodyPr/>
          <a:lstStyle/>
          <a:p>
            <a:fld id="{BA824290-607D-4A4C-942F-E79D1F2953C8}" type="datetimeFigureOut">
              <a:rPr lang="fi-FI" smtClean="0"/>
              <a:t>25.3.2026</a:t>
            </a:fld>
            <a:endParaRPr lang="fi-FI"/>
          </a:p>
        </p:txBody>
      </p:sp>
      <p:sp>
        <p:nvSpPr>
          <p:cNvPr id="5" name="Alatunnisteen paikkamerkki 4">
            <a:extLst>
              <a:ext uri="{FF2B5EF4-FFF2-40B4-BE49-F238E27FC236}">
                <a16:creationId xmlns:a16="http://schemas.microsoft.com/office/drawing/2014/main" id="{ED18B59B-AD6A-3C0F-BB48-BDEA4A962159}"/>
              </a:ext>
            </a:extLst>
          </p:cNvPr>
          <p:cNvSpPr>
            <a:spLocks noGrp="1"/>
          </p:cNvSpPr>
          <p:nvPr>
            <p:ph type="ftr" sz="quarter" idx="11"/>
          </p:nvPr>
        </p:nvSpPr>
        <p:spPr/>
        <p:txBody>
          <a:bodyPr/>
          <a:lstStyle/>
          <a:p>
            <a:endParaRPr lang="fi-FI"/>
          </a:p>
        </p:txBody>
      </p:sp>
      <p:sp>
        <p:nvSpPr>
          <p:cNvPr id="6" name="Dian numeron paikkamerkki 5">
            <a:extLst>
              <a:ext uri="{FF2B5EF4-FFF2-40B4-BE49-F238E27FC236}">
                <a16:creationId xmlns:a16="http://schemas.microsoft.com/office/drawing/2014/main" id="{DC38BCFA-5720-C02A-EFF7-07F864EF6A07}"/>
              </a:ext>
            </a:extLst>
          </p:cNvPr>
          <p:cNvSpPr>
            <a:spLocks noGrp="1"/>
          </p:cNvSpPr>
          <p:nvPr>
            <p:ph type="sldNum" sz="quarter" idx="12"/>
          </p:nvPr>
        </p:nvSpPr>
        <p:spPr/>
        <p:txBody>
          <a:bodyPr/>
          <a:lstStyle/>
          <a:p>
            <a:fld id="{673A8C79-5E46-4F80-A20C-C89888513D79}" type="slidenum">
              <a:rPr lang="fi-FI" smtClean="0"/>
              <a:t>‹#›</a:t>
            </a:fld>
            <a:endParaRPr lang="fi-FI"/>
          </a:p>
        </p:txBody>
      </p:sp>
    </p:spTree>
    <p:extLst>
      <p:ext uri="{BB962C8B-B14F-4D97-AF65-F5344CB8AC3E}">
        <p14:creationId xmlns:p14="http://schemas.microsoft.com/office/powerpoint/2010/main" val="366924137"/>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preserve="1" userDrawn="1">
  <p:cSld name="Title Slide Picture Yellow 3">
    <p:bg>
      <p:bgPr>
        <a:solidFill>
          <a:schemeClr val="accent1"/>
        </a:solidFill>
        <a:effectLst/>
      </p:bgPr>
    </p:bg>
    <p:spTree>
      <p:nvGrpSpPr>
        <p:cNvPr id="1" name=""/>
        <p:cNvGrpSpPr/>
        <p:nvPr/>
      </p:nvGrpSpPr>
      <p:grpSpPr>
        <a:xfrm>
          <a:off x="0" y="0"/>
          <a:ext cx="0" cy="0"/>
          <a:chOff x="0" y="0"/>
          <a:chExt cx="0" cy="0"/>
        </a:xfrm>
      </p:grpSpPr>
      <p:sp>
        <p:nvSpPr>
          <p:cNvPr id="7" name="Picture Placeholder 6">
            <a:extLst>
              <a:ext uri="{FF2B5EF4-FFF2-40B4-BE49-F238E27FC236}">
                <a16:creationId xmlns:a16="http://schemas.microsoft.com/office/drawing/2014/main" id="{16CACCF6-B7F1-B81D-EB1E-E2F15D53141E}"/>
              </a:ext>
              <a:ext uri="{C183D7F6-B498-43B3-948B-1728B52AA6E4}">
                <adec:decorative xmlns:adec="http://schemas.microsoft.com/office/drawing/2017/decorative" val="1"/>
              </a:ext>
            </a:extLst>
          </p:cNvPr>
          <p:cNvSpPr>
            <a:spLocks noGrp="1"/>
          </p:cNvSpPr>
          <p:nvPr>
            <p:ph type="pic" sz="quarter" idx="13" hasCustomPrompt="1"/>
          </p:nvPr>
        </p:nvSpPr>
        <p:spPr>
          <a:xfrm>
            <a:off x="6096000" y="0"/>
            <a:ext cx="6096000" cy="6858000"/>
          </a:xfrm>
          <a:solidFill>
            <a:schemeClr val="bg2"/>
          </a:solidFill>
        </p:spPr>
        <p:txBody>
          <a:bodyPr vert="horz" lIns="0" tIns="0" rIns="0" bIns="0" rtlCol="0" anchor="t" anchorCtr="0">
            <a:noAutofit/>
          </a:bodyPr>
          <a:lstStyle>
            <a:lvl1pPr>
              <a:defRPr lang="en-US" sz="1200" dirty="0"/>
            </a:lvl1pPr>
          </a:lstStyle>
          <a:p>
            <a:pPr marR="0" lvl="0" fontAlgn="auto">
              <a:spcBef>
                <a:spcPts val="0"/>
              </a:spcBef>
              <a:spcAft>
                <a:spcPts val="0"/>
              </a:spcAft>
              <a:buClrTx/>
              <a:buSzTx/>
              <a:tabLst/>
            </a:pPr>
            <a:r>
              <a:rPr lang="fi-FI" noProof="1"/>
              <a:t>Click icon to add image</a:t>
            </a:r>
            <a:br>
              <a:rPr lang="fi-FI" noProof="1"/>
            </a:br>
            <a:r>
              <a:rPr lang="fi-FI" noProof="1"/>
              <a:t>Fit the image to frame by choosing:</a:t>
            </a:r>
            <a:br>
              <a:rPr lang="fi-FI" noProof="1"/>
            </a:br>
            <a:r>
              <a:rPr lang="fi-FI" noProof="1"/>
              <a:t>crop&gt;fit / rajaa&gt;sovita</a:t>
            </a:r>
          </a:p>
          <a:p>
            <a:pPr marR="0" lvl="0" fontAlgn="auto">
              <a:spcBef>
                <a:spcPts val="0"/>
              </a:spcBef>
              <a:spcAft>
                <a:spcPts val="0"/>
              </a:spcAft>
              <a:buClrTx/>
              <a:buSzTx/>
              <a:tabLst/>
            </a:pPr>
            <a:endParaRPr lang="en-US"/>
          </a:p>
        </p:txBody>
      </p:sp>
      <p:sp>
        <p:nvSpPr>
          <p:cNvPr id="11" name="Freeform 5">
            <a:extLst>
              <a:ext uri="{FF2B5EF4-FFF2-40B4-BE49-F238E27FC236}">
                <a16:creationId xmlns:a16="http://schemas.microsoft.com/office/drawing/2014/main" id="{B048024D-E928-1A47-E81D-E73CEDEC703F}"/>
              </a:ext>
              <a:ext uri="{C183D7F6-B498-43B3-948B-1728B52AA6E4}">
                <adec:decorative xmlns:adec="http://schemas.microsoft.com/office/drawing/2017/decorative" val="1"/>
              </a:ext>
            </a:extLst>
          </p:cNvPr>
          <p:cNvSpPr>
            <a:spLocks noChangeAspect="1" noEditPoints="1"/>
          </p:cNvSpPr>
          <p:nvPr/>
        </p:nvSpPr>
        <p:spPr bwMode="auto">
          <a:xfrm>
            <a:off x="407988" y="432000"/>
            <a:ext cx="2650987" cy="576000"/>
          </a:xfrm>
          <a:custGeom>
            <a:avLst/>
            <a:gdLst>
              <a:gd name="T0" fmla="*/ 1856 w 4584"/>
              <a:gd name="T1" fmla="*/ 150 h 996"/>
              <a:gd name="T2" fmla="*/ 1926 w 4584"/>
              <a:gd name="T3" fmla="*/ 74 h 996"/>
              <a:gd name="T4" fmla="*/ 1862 w 4584"/>
              <a:gd name="T5" fmla="*/ 198 h 996"/>
              <a:gd name="T6" fmla="*/ 2091 w 4584"/>
              <a:gd name="T7" fmla="*/ 109 h 996"/>
              <a:gd name="T8" fmla="*/ 2346 w 4584"/>
              <a:gd name="T9" fmla="*/ 79 h 996"/>
              <a:gd name="T10" fmla="*/ 2341 w 4584"/>
              <a:gd name="T11" fmla="*/ 150 h 996"/>
              <a:gd name="T12" fmla="*/ 2584 w 4584"/>
              <a:gd name="T13" fmla="*/ 274 h 996"/>
              <a:gd name="T14" fmla="*/ 2883 w 4584"/>
              <a:gd name="T15" fmla="*/ 0 h 996"/>
              <a:gd name="T16" fmla="*/ 2966 w 4584"/>
              <a:gd name="T17" fmla="*/ 88 h 996"/>
              <a:gd name="T18" fmla="*/ 3031 w 4584"/>
              <a:gd name="T19" fmla="*/ 214 h 996"/>
              <a:gd name="T20" fmla="*/ 3010 w 4584"/>
              <a:gd name="T21" fmla="*/ 212 h 996"/>
              <a:gd name="T22" fmla="*/ 3283 w 4584"/>
              <a:gd name="T23" fmla="*/ 239 h 996"/>
              <a:gd name="T24" fmla="*/ 3261 w 4584"/>
              <a:gd name="T25" fmla="*/ 135 h 996"/>
              <a:gd name="T26" fmla="*/ 3397 w 4584"/>
              <a:gd name="T27" fmla="*/ 34 h 996"/>
              <a:gd name="T28" fmla="*/ 3589 w 4584"/>
              <a:gd name="T29" fmla="*/ 199 h 996"/>
              <a:gd name="T30" fmla="*/ 3538 w 4584"/>
              <a:gd name="T31" fmla="*/ 193 h 996"/>
              <a:gd name="T32" fmla="*/ 3580 w 4584"/>
              <a:gd name="T33" fmla="*/ 106 h 996"/>
              <a:gd name="T34" fmla="*/ 3779 w 4584"/>
              <a:gd name="T35" fmla="*/ 244 h 996"/>
              <a:gd name="T36" fmla="*/ 3908 w 4584"/>
              <a:gd name="T37" fmla="*/ 148 h 996"/>
              <a:gd name="T38" fmla="*/ 3821 w 4584"/>
              <a:gd name="T39" fmla="*/ 107 h 996"/>
              <a:gd name="T40" fmla="*/ 1828 w 4584"/>
              <a:gd name="T41" fmla="*/ 916 h 996"/>
              <a:gd name="T42" fmla="*/ 1868 w 4584"/>
              <a:gd name="T43" fmla="*/ 803 h 996"/>
              <a:gd name="T44" fmla="*/ 1905 w 4584"/>
              <a:gd name="T45" fmla="*/ 896 h 996"/>
              <a:gd name="T46" fmla="*/ 2193 w 4584"/>
              <a:gd name="T47" fmla="*/ 891 h 996"/>
              <a:gd name="T48" fmla="*/ 2220 w 4584"/>
              <a:gd name="T49" fmla="*/ 816 h 996"/>
              <a:gd name="T50" fmla="*/ 2340 w 4584"/>
              <a:gd name="T51" fmla="*/ 927 h 996"/>
              <a:gd name="T52" fmla="*/ 2271 w 4584"/>
              <a:gd name="T53" fmla="*/ 868 h 996"/>
              <a:gd name="T54" fmla="*/ 2506 w 4584"/>
              <a:gd name="T55" fmla="*/ 882 h 996"/>
              <a:gd name="T56" fmla="*/ 2823 w 4584"/>
              <a:gd name="T57" fmla="*/ 753 h 996"/>
              <a:gd name="T58" fmla="*/ 2952 w 4584"/>
              <a:gd name="T59" fmla="*/ 726 h 996"/>
              <a:gd name="T60" fmla="*/ 3233 w 4584"/>
              <a:gd name="T61" fmla="*/ 913 h 996"/>
              <a:gd name="T62" fmla="*/ 3254 w 4584"/>
              <a:gd name="T63" fmla="*/ 854 h 996"/>
              <a:gd name="T64" fmla="*/ 3313 w 4584"/>
              <a:gd name="T65" fmla="*/ 793 h 996"/>
              <a:gd name="T66" fmla="*/ 3644 w 4584"/>
              <a:gd name="T67" fmla="*/ 802 h 996"/>
              <a:gd name="T68" fmla="*/ 3627 w 4584"/>
              <a:gd name="T69" fmla="*/ 933 h 996"/>
              <a:gd name="T70" fmla="*/ 3553 w 4584"/>
              <a:gd name="T71" fmla="*/ 839 h 996"/>
              <a:gd name="T72" fmla="*/ 3726 w 4584"/>
              <a:gd name="T73" fmla="*/ 696 h 996"/>
              <a:gd name="T74" fmla="*/ 3850 w 4584"/>
              <a:gd name="T75" fmla="*/ 926 h 996"/>
              <a:gd name="T76" fmla="*/ 3980 w 4584"/>
              <a:gd name="T77" fmla="*/ 996 h 996"/>
              <a:gd name="T78" fmla="*/ 1914 w 4584"/>
              <a:gd name="T79" fmla="*/ 481 h 996"/>
              <a:gd name="T80" fmla="*/ 1963 w 4584"/>
              <a:gd name="T81" fmla="*/ 436 h 996"/>
              <a:gd name="T82" fmla="*/ 1873 w 4584"/>
              <a:gd name="T83" fmla="*/ 556 h 996"/>
              <a:gd name="T84" fmla="*/ 2197 w 4584"/>
              <a:gd name="T85" fmla="*/ 413 h 996"/>
              <a:gd name="T86" fmla="*/ 2378 w 4584"/>
              <a:gd name="T87" fmla="*/ 449 h 996"/>
              <a:gd name="T88" fmla="*/ 2327 w 4584"/>
              <a:gd name="T89" fmla="*/ 457 h 996"/>
              <a:gd name="T90" fmla="*/ 2668 w 4584"/>
              <a:gd name="T91" fmla="*/ 587 h 996"/>
              <a:gd name="T92" fmla="*/ 2785 w 4584"/>
              <a:gd name="T93" fmla="*/ 413 h 996"/>
              <a:gd name="T94" fmla="*/ 2840 w 4584"/>
              <a:gd name="T95" fmla="*/ 466 h 996"/>
              <a:gd name="T96" fmla="*/ 3340 w 4584"/>
              <a:gd name="T97" fmla="*/ 593 h 996"/>
              <a:gd name="T98" fmla="*/ 3412 w 4584"/>
              <a:gd name="T99" fmla="*/ 456 h 996"/>
              <a:gd name="T100" fmla="*/ 3375 w 4584"/>
              <a:gd name="T101" fmla="*/ 483 h 996"/>
              <a:gd name="T102" fmla="*/ 3508 w 4584"/>
              <a:gd name="T103" fmla="*/ 475 h 996"/>
              <a:gd name="T104" fmla="*/ 3735 w 4584"/>
              <a:gd name="T105" fmla="*/ 559 h 996"/>
              <a:gd name="T106" fmla="*/ 3673 w 4584"/>
              <a:gd name="T107" fmla="*/ 523 h 996"/>
              <a:gd name="T108" fmla="*/ 3797 w 4584"/>
              <a:gd name="T109" fmla="*/ 390 h 996"/>
              <a:gd name="T110" fmla="*/ 3950 w 4584"/>
              <a:gd name="T111" fmla="*/ 551 h 996"/>
              <a:gd name="T112" fmla="*/ 3976 w 4584"/>
              <a:gd name="T113" fmla="*/ 483 h 996"/>
              <a:gd name="T114" fmla="*/ 4063 w 4584"/>
              <a:gd name="T115" fmla="*/ 557 h 996"/>
              <a:gd name="T116" fmla="*/ 4023 w 4584"/>
              <a:gd name="T117" fmla="*/ 483 h 996"/>
              <a:gd name="T118" fmla="*/ 4319 w 4584"/>
              <a:gd name="T119" fmla="*/ 576 h 996"/>
              <a:gd name="T120" fmla="*/ 4457 w 4584"/>
              <a:gd name="T121" fmla="*/ 514 h 996"/>
              <a:gd name="T122" fmla="*/ 4395 w 4584"/>
              <a:gd name="T123" fmla="*/ 453 h 996"/>
              <a:gd name="T124" fmla="*/ 4474 w 4584"/>
              <a:gd name="T125" fmla="*/ 413 h 9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4584" h="996">
                <a:moveTo>
                  <a:pt x="1232" y="330"/>
                </a:moveTo>
                <a:lnTo>
                  <a:pt x="1178" y="648"/>
                </a:lnTo>
                <a:lnTo>
                  <a:pt x="1055" y="648"/>
                </a:lnTo>
                <a:lnTo>
                  <a:pt x="1010" y="330"/>
                </a:lnTo>
                <a:lnTo>
                  <a:pt x="1010" y="12"/>
                </a:lnTo>
                <a:lnTo>
                  <a:pt x="1232" y="12"/>
                </a:lnTo>
                <a:lnTo>
                  <a:pt x="1232" y="330"/>
                </a:lnTo>
                <a:close/>
                <a:moveTo>
                  <a:pt x="1623" y="249"/>
                </a:moveTo>
                <a:lnTo>
                  <a:pt x="1569" y="249"/>
                </a:lnTo>
                <a:lnTo>
                  <a:pt x="1651" y="13"/>
                </a:lnTo>
                <a:lnTo>
                  <a:pt x="1715" y="13"/>
                </a:lnTo>
                <a:lnTo>
                  <a:pt x="1797" y="249"/>
                </a:lnTo>
                <a:lnTo>
                  <a:pt x="1743" y="249"/>
                </a:lnTo>
                <a:lnTo>
                  <a:pt x="1726" y="195"/>
                </a:lnTo>
                <a:lnTo>
                  <a:pt x="1641" y="195"/>
                </a:lnTo>
                <a:lnTo>
                  <a:pt x="1623" y="249"/>
                </a:lnTo>
                <a:close/>
                <a:moveTo>
                  <a:pt x="1653" y="156"/>
                </a:moveTo>
                <a:lnTo>
                  <a:pt x="1713" y="156"/>
                </a:lnTo>
                <a:lnTo>
                  <a:pt x="1684" y="67"/>
                </a:lnTo>
                <a:lnTo>
                  <a:pt x="1653" y="156"/>
                </a:lnTo>
                <a:close/>
                <a:moveTo>
                  <a:pt x="1874" y="252"/>
                </a:moveTo>
                <a:lnTo>
                  <a:pt x="1867" y="252"/>
                </a:lnTo>
                <a:lnTo>
                  <a:pt x="1861" y="252"/>
                </a:lnTo>
                <a:lnTo>
                  <a:pt x="1856" y="251"/>
                </a:lnTo>
                <a:lnTo>
                  <a:pt x="1850" y="249"/>
                </a:lnTo>
                <a:lnTo>
                  <a:pt x="1845" y="247"/>
                </a:lnTo>
                <a:lnTo>
                  <a:pt x="1840" y="245"/>
                </a:lnTo>
                <a:lnTo>
                  <a:pt x="1836" y="242"/>
                </a:lnTo>
                <a:lnTo>
                  <a:pt x="1832" y="239"/>
                </a:lnTo>
                <a:lnTo>
                  <a:pt x="1828" y="236"/>
                </a:lnTo>
                <a:lnTo>
                  <a:pt x="1824" y="232"/>
                </a:lnTo>
                <a:lnTo>
                  <a:pt x="1821" y="227"/>
                </a:lnTo>
                <a:lnTo>
                  <a:pt x="1820" y="225"/>
                </a:lnTo>
                <a:lnTo>
                  <a:pt x="1819" y="223"/>
                </a:lnTo>
                <a:lnTo>
                  <a:pt x="1817" y="218"/>
                </a:lnTo>
                <a:lnTo>
                  <a:pt x="1816" y="212"/>
                </a:lnTo>
                <a:lnTo>
                  <a:pt x="1815" y="206"/>
                </a:lnTo>
                <a:lnTo>
                  <a:pt x="1815" y="200"/>
                </a:lnTo>
                <a:lnTo>
                  <a:pt x="1815" y="190"/>
                </a:lnTo>
                <a:lnTo>
                  <a:pt x="1817" y="182"/>
                </a:lnTo>
                <a:lnTo>
                  <a:pt x="1818" y="178"/>
                </a:lnTo>
                <a:lnTo>
                  <a:pt x="1820" y="175"/>
                </a:lnTo>
                <a:lnTo>
                  <a:pt x="1824" y="169"/>
                </a:lnTo>
                <a:lnTo>
                  <a:pt x="1827" y="166"/>
                </a:lnTo>
                <a:lnTo>
                  <a:pt x="1829" y="163"/>
                </a:lnTo>
                <a:lnTo>
                  <a:pt x="1832" y="161"/>
                </a:lnTo>
                <a:lnTo>
                  <a:pt x="1835" y="159"/>
                </a:lnTo>
                <a:lnTo>
                  <a:pt x="1838" y="157"/>
                </a:lnTo>
                <a:lnTo>
                  <a:pt x="1841" y="155"/>
                </a:lnTo>
                <a:lnTo>
                  <a:pt x="1845" y="154"/>
                </a:lnTo>
                <a:lnTo>
                  <a:pt x="1849" y="152"/>
                </a:lnTo>
                <a:lnTo>
                  <a:pt x="1856" y="150"/>
                </a:lnTo>
                <a:lnTo>
                  <a:pt x="1864" y="148"/>
                </a:lnTo>
                <a:lnTo>
                  <a:pt x="1873" y="146"/>
                </a:lnTo>
                <a:lnTo>
                  <a:pt x="1881" y="145"/>
                </a:lnTo>
                <a:lnTo>
                  <a:pt x="1901" y="143"/>
                </a:lnTo>
                <a:lnTo>
                  <a:pt x="1908" y="142"/>
                </a:lnTo>
                <a:lnTo>
                  <a:pt x="1914" y="140"/>
                </a:lnTo>
                <a:lnTo>
                  <a:pt x="1918" y="139"/>
                </a:lnTo>
                <a:lnTo>
                  <a:pt x="1920" y="138"/>
                </a:lnTo>
                <a:lnTo>
                  <a:pt x="1922" y="136"/>
                </a:lnTo>
                <a:lnTo>
                  <a:pt x="1923" y="135"/>
                </a:lnTo>
                <a:lnTo>
                  <a:pt x="1923" y="133"/>
                </a:lnTo>
                <a:lnTo>
                  <a:pt x="1924" y="131"/>
                </a:lnTo>
                <a:lnTo>
                  <a:pt x="1924" y="129"/>
                </a:lnTo>
                <a:lnTo>
                  <a:pt x="1924" y="124"/>
                </a:lnTo>
                <a:lnTo>
                  <a:pt x="1922" y="119"/>
                </a:lnTo>
                <a:lnTo>
                  <a:pt x="1921" y="117"/>
                </a:lnTo>
                <a:lnTo>
                  <a:pt x="1920" y="115"/>
                </a:lnTo>
                <a:lnTo>
                  <a:pt x="1919" y="113"/>
                </a:lnTo>
                <a:lnTo>
                  <a:pt x="1917" y="112"/>
                </a:lnTo>
                <a:lnTo>
                  <a:pt x="1913" y="109"/>
                </a:lnTo>
                <a:lnTo>
                  <a:pt x="1909" y="107"/>
                </a:lnTo>
                <a:lnTo>
                  <a:pt x="1904" y="106"/>
                </a:lnTo>
                <a:lnTo>
                  <a:pt x="1898" y="106"/>
                </a:lnTo>
                <a:lnTo>
                  <a:pt x="1892" y="106"/>
                </a:lnTo>
                <a:lnTo>
                  <a:pt x="1886" y="107"/>
                </a:lnTo>
                <a:lnTo>
                  <a:pt x="1881" y="109"/>
                </a:lnTo>
                <a:lnTo>
                  <a:pt x="1877" y="112"/>
                </a:lnTo>
                <a:lnTo>
                  <a:pt x="1873" y="115"/>
                </a:lnTo>
                <a:lnTo>
                  <a:pt x="1870" y="118"/>
                </a:lnTo>
                <a:lnTo>
                  <a:pt x="1868" y="122"/>
                </a:lnTo>
                <a:lnTo>
                  <a:pt x="1867" y="124"/>
                </a:lnTo>
                <a:lnTo>
                  <a:pt x="1866" y="126"/>
                </a:lnTo>
                <a:lnTo>
                  <a:pt x="1821" y="123"/>
                </a:lnTo>
                <a:lnTo>
                  <a:pt x="1823" y="117"/>
                </a:lnTo>
                <a:lnTo>
                  <a:pt x="1825" y="111"/>
                </a:lnTo>
                <a:lnTo>
                  <a:pt x="1827" y="106"/>
                </a:lnTo>
                <a:lnTo>
                  <a:pt x="1830" y="101"/>
                </a:lnTo>
                <a:lnTo>
                  <a:pt x="1833" y="96"/>
                </a:lnTo>
                <a:lnTo>
                  <a:pt x="1837" y="92"/>
                </a:lnTo>
                <a:lnTo>
                  <a:pt x="1841" y="88"/>
                </a:lnTo>
                <a:lnTo>
                  <a:pt x="1846" y="84"/>
                </a:lnTo>
                <a:lnTo>
                  <a:pt x="1851" y="81"/>
                </a:lnTo>
                <a:lnTo>
                  <a:pt x="1857" y="78"/>
                </a:lnTo>
                <a:lnTo>
                  <a:pt x="1863" y="76"/>
                </a:lnTo>
                <a:lnTo>
                  <a:pt x="1869" y="74"/>
                </a:lnTo>
                <a:lnTo>
                  <a:pt x="1876" y="72"/>
                </a:lnTo>
                <a:lnTo>
                  <a:pt x="1883" y="71"/>
                </a:lnTo>
                <a:lnTo>
                  <a:pt x="1890" y="70"/>
                </a:lnTo>
                <a:lnTo>
                  <a:pt x="1898" y="70"/>
                </a:lnTo>
                <a:lnTo>
                  <a:pt x="1908" y="70"/>
                </a:lnTo>
                <a:lnTo>
                  <a:pt x="1917" y="72"/>
                </a:lnTo>
                <a:lnTo>
                  <a:pt x="1926" y="74"/>
                </a:lnTo>
                <a:lnTo>
                  <a:pt x="1935" y="76"/>
                </a:lnTo>
                <a:lnTo>
                  <a:pt x="1943" y="80"/>
                </a:lnTo>
                <a:lnTo>
                  <a:pt x="1947" y="82"/>
                </a:lnTo>
                <a:lnTo>
                  <a:pt x="1950" y="84"/>
                </a:lnTo>
                <a:lnTo>
                  <a:pt x="1957" y="90"/>
                </a:lnTo>
                <a:lnTo>
                  <a:pt x="1963" y="96"/>
                </a:lnTo>
                <a:lnTo>
                  <a:pt x="1965" y="99"/>
                </a:lnTo>
                <a:lnTo>
                  <a:pt x="1967" y="103"/>
                </a:lnTo>
                <a:lnTo>
                  <a:pt x="1969" y="107"/>
                </a:lnTo>
                <a:lnTo>
                  <a:pt x="1970" y="111"/>
                </a:lnTo>
                <a:lnTo>
                  <a:pt x="1972" y="115"/>
                </a:lnTo>
                <a:lnTo>
                  <a:pt x="1972" y="120"/>
                </a:lnTo>
                <a:lnTo>
                  <a:pt x="1973" y="125"/>
                </a:lnTo>
                <a:lnTo>
                  <a:pt x="1973" y="130"/>
                </a:lnTo>
                <a:lnTo>
                  <a:pt x="1973" y="249"/>
                </a:lnTo>
                <a:lnTo>
                  <a:pt x="1927" y="249"/>
                </a:lnTo>
                <a:lnTo>
                  <a:pt x="1927" y="225"/>
                </a:lnTo>
                <a:lnTo>
                  <a:pt x="1922" y="230"/>
                </a:lnTo>
                <a:lnTo>
                  <a:pt x="1917" y="236"/>
                </a:lnTo>
                <a:lnTo>
                  <a:pt x="1912" y="241"/>
                </a:lnTo>
                <a:lnTo>
                  <a:pt x="1906" y="245"/>
                </a:lnTo>
                <a:lnTo>
                  <a:pt x="1899" y="248"/>
                </a:lnTo>
                <a:lnTo>
                  <a:pt x="1891" y="250"/>
                </a:lnTo>
                <a:lnTo>
                  <a:pt x="1887" y="251"/>
                </a:lnTo>
                <a:lnTo>
                  <a:pt x="1883" y="252"/>
                </a:lnTo>
                <a:lnTo>
                  <a:pt x="1874" y="252"/>
                </a:lnTo>
                <a:close/>
                <a:moveTo>
                  <a:pt x="1888" y="219"/>
                </a:moveTo>
                <a:lnTo>
                  <a:pt x="1895" y="218"/>
                </a:lnTo>
                <a:lnTo>
                  <a:pt x="1902" y="216"/>
                </a:lnTo>
                <a:lnTo>
                  <a:pt x="1905" y="215"/>
                </a:lnTo>
                <a:lnTo>
                  <a:pt x="1908" y="213"/>
                </a:lnTo>
                <a:lnTo>
                  <a:pt x="1914" y="209"/>
                </a:lnTo>
                <a:lnTo>
                  <a:pt x="1916" y="207"/>
                </a:lnTo>
                <a:lnTo>
                  <a:pt x="1919" y="204"/>
                </a:lnTo>
                <a:lnTo>
                  <a:pt x="1922" y="199"/>
                </a:lnTo>
                <a:lnTo>
                  <a:pt x="1924" y="193"/>
                </a:lnTo>
                <a:lnTo>
                  <a:pt x="1924" y="189"/>
                </a:lnTo>
                <a:lnTo>
                  <a:pt x="1924" y="186"/>
                </a:lnTo>
                <a:lnTo>
                  <a:pt x="1924" y="167"/>
                </a:lnTo>
                <a:lnTo>
                  <a:pt x="1921" y="169"/>
                </a:lnTo>
                <a:lnTo>
                  <a:pt x="1915" y="171"/>
                </a:lnTo>
                <a:lnTo>
                  <a:pt x="1903" y="173"/>
                </a:lnTo>
                <a:lnTo>
                  <a:pt x="1890" y="175"/>
                </a:lnTo>
                <a:lnTo>
                  <a:pt x="1884" y="176"/>
                </a:lnTo>
                <a:lnTo>
                  <a:pt x="1879" y="178"/>
                </a:lnTo>
                <a:lnTo>
                  <a:pt x="1874" y="180"/>
                </a:lnTo>
                <a:lnTo>
                  <a:pt x="1870" y="182"/>
                </a:lnTo>
                <a:lnTo>
                  <a:pt x="1866" y="185"/>
                </a:lnTo>
                <a:lnTo>
                  <a:pt x="1864" y="189"/>
                </a:lnTo>
                <a:lnTo>
                  <a:pt x="1863" y="191"/>
                </a:lnTo>
                <a:lnTo>
                  <a:pt x="1862" y="193"/>
                </a:lnTo>
                <a:lnTo>
                  <a:pt x="1862" y="198"/>
                </a:lnTo>
                <a:lnTo>
                  <a:pt x="1862" y="203"/>
                </a:lnTo>
                <a:lnTo>
                  <a:pt x="1863" y="207"/>
                </a:lnTo>
                <a:lnTo>
                  <a:pt x="1865" y="209"/>
                </a:lnTo>
                <a:lnTo>
                  <a:pt x="1866" y="211"/>
                </a:lnTo>
                <a:lnTo>
                  <a:pt x="1869" y="213"/>
                </a:lnTo>
                <a:lnTo>
                  <a:pt x="1873" y="216"/>
                </a:lnTo>
                <a:lnTo>
                  <a:pt x="1875" y="217"/>
                </a:lnTo>
                <a:lnTo>
                  <a:pt x="1877" y="217"/>
                </a:lnTo>
                <a:lnTo>
                  <a:pt x="1882" y="218"/>
                </a:lnTo>
                <a:lnTo>
                  <a:pt x="1888" y="219"/>
                </a:lnTo>
                <a:close/>
                <a:moveTo>
                  <a:pt x="2063" y="249"/>
                </a:moveTo>
                <a:lnTo>
                  <a:pt x="2013" y="249"/>
                </a:lnTo>
                <a:lnTo>
                  <a:pt x="2013" y="13"/>
                </a:lnTo>
                <a:lnTo>
                  <a:pt x="2063" y="13"/>
                </a:lnTo>
                <a:lnTo>
                  <a:pt x="2063" y="249"/>
                </a:lnTo>
                <a:close/>
                <a:moveTo>
                  <a:pt x="2197" y="72"/>
                </a:moveTo>
                <a:lnTo>
                  <a:pt x="2197" y="109"/>
                </a:lnTo>
                <a:lnTo>
                  <a:pt x="2164" y="109"/>
                </a:lnTo>
                <a:lnTo>
                  <a:pt x="2164" y="195"/>
                </a:lnTo>
                <a:lnTo>
                  <a:pt x="2164" y="199"/>
                </a:lnTo>
                <a:lnTo>
                  <a:pt x="2165" y="203"/>
                </a:lnTo>
                <a:lnTo>
                  <a:pt x="2166" y="205"/>
                </a:lnTo>
                <a:lnTo>
                  <a:pt x="2167" y="206"/>
                </a:lnTo>
                <a:lnTo>
                  <a:pt x="2169" y="208"/>
                </a:lnTo>
                <a:lnTo>
                  <a:pt x="2171" y="210"/>
                </a:lnTo>
                <a:lnTo>
                  <a:pt x="2174" y="211"/>
                </a:lnTo>
                <a:lnTo>
                  <a:pt x="2177" y="212"/>
                </a:lnTo>
                <a:lnTo>
                  <a:pt x="2181" y="212"/>
                </a:lnTo>
                <a:lnTo>
                  <a:pt x="2188" y="211"/>
                </a:lnTo>
                <a:lnTo>
                  <a:pt x="2193" y="210"/>
                </a:lnTo>
                <a:lnTo>
                  <a:pt x="2201" y="247"/>
                </a:lnTo>
                <a:lnTo>
                  <a:pt x="2190" y="250"/>
                </a:lnTo>
                <a:lnTo>
                  <a:pt x="2183" y="251"/>
                </a:lnTo>
                <a:lnTo>
                  <a:pt x="2174" y="252"/>
                </a:lnTo>
                <a:lnTo>
                  <a:pt x="2168" y="252"/>
                </a:lnTo>
                <a:lnTo>
                  <a:pt x="2161" y="251"/>
                </a:lnTo>
                <a:lnTo>
                  <a:pt x="2156" y="250"/>
                </a:lnTo>
                <a:lnTo>
                  <a:pt x="2150" y="249"/>
                </a:lnTo>
                <a:lnTo>
                  <a:pt x="2145" y="248"/>
                </a:lnTo>
                <a:lnTo>
                  <a:pt x="2140" y="245"/>
                </a:lnTo>
                <a:lnTo>
                  <a:pt x="2135" y="243"/>
                </a:lnTo>
                <a:lnTo>
                  <a:pt x="2131" y="240"/>
                </a:lnTo>
                <a:lnTo>
                  <a:pt x="2127" y="237"/>
                </a:lnTo>
                <a:lnTo>
                  <a:pt x="2124" y="233"/>
                </a:lnTo>
                <a:lnTo>
                  <a:pt x="2121" y="229"/>
                </a:lnTo>
                <a:lnTo>
                  <a:pt x="2119" y="224"/>
                </a:lnTo>
                <a:lnTo>
                  <a:pt x="2117" y="219"/>
                </a:lnTo>
                <a:lnTo>
                  <a:pt x="2116" y="213"/>
                </a:lnTo>
                <a:lnTo>
                  <a:pt x="2115" y="208"/>
                </a:lnTo>
                <a:lnTo>
                  <a:pt x="2115" y="201"/>
                </a:lnTo>
                <a:lnTo>
                  <a:pt x="2115" y="109"/>
                </a:lnTo>
                <a:lnTo>
                  <a:pt x="2091" y="109"/>
                </a:lnTo>
                <a:lnTo>
                  <a:pt x="2091" y="72"/>
                </a:lnTo>
                <a:lnTo>
                  <a:pt x="2115" y="72"/>
                </a:lnTo>
                <a:lnTo>
                  <a:pt x="2115" y="30"/>
                </a:lnTo>
                <a:lnTo>
                  <a:pt x="2164" y="30"/>
                </a:lnTo>
                <a:lnTo>
                  <a:pt x="2164" y="72"/>
                </a:lnTo>
                <a:lnTo>
                  <a:pt x="2197" y="72"/>
                </a:lnTo>
                <a:close/>
                <a:moveTo>
                  <a:pt x="2304" y="253"/>
                </a:moveTo>
                <a:lnTo>
                  <a:pt x="2291" y="252"/>
                </a:lnTo>
                <a:lnTo>
                  <a:pt x="2285" y="251"/>
                </a:lnTo>
                <a:lnTo>
                  <a:pt x="2279" y="250"/>
                </a:lnTo>
                <a:lnTo>
                  <a:pt x="2268" y="246"/>
                </a:lnTo>
                <a:lnTo>
                  <a:pt x="2263" y="244"/>
                </a:lnTo>
                <a:lnTo>
                  <a:pt x="2258" y="241"/>
                </a:lnTo>
                <a:lnTo>
                  <a:pt x="2249" y="235"/>
                </a:lnTo>
                <a:lnTo>
                  <a:pt x="2245" y="231"/>
                </a:lnTo>
                <a:lnTo>
                  <a:pt x="2241" y="227"/>
                </a:lnTo>
                <a:lnTo>
                  <a:pt x="2234" y="219"/>
                </a:lnTo>
                <a:lnTo>
                  <a:pt x="2231" y="214"/>
                </a:lnTo>
                <a:lnTo>
                  <a:pt x="2228" y="209"/>
                </a:lnTo>
                <a:lnTo>
                  <a:pt x="2223" y="198"/>
                </a:lnTo>
                <a:lnTo>
                  <a:pt x="2221" y="193"/>
                </a:lnTo>
                <a:lnTo>
                  <a:pt x="2220" y="187"/>
                </a:lnTo>
                <a:lnTo>
                  <a:pt x="2219" y="181"/>
                </a:lnTo>
                <a:lnTo>
                  <a:pt x="2218" y="175"/>
                </a:lnTo>
                <a:lnTo>
                  <a:pt x="2218" y="168"/>
                </a:lnTo>
                <a:lnTo>
                  <a:pt x="2217" y="161"/>
                </a:lnTo>
                <a:lnTo>
                  <a:pt x="2218" y="155"/>
                </a:lnTo>
                <a:lnTo>
                  <a:pt x="2218" y="148"/>
                </a:lnTo>
                <a:lnTo>
                  <a:pt x="2219" y="142"/>
                </a:lnTo>
                <a:lnTo>
                  <a:pt x="2220" y="136"/>
                </a:lnTo>
                <a:lnTo>
                  <a:pt x="2223" y="124"/>
                </a:lnTo>
                <a:lnTo>
                  <a:pt x="2225" y="119"/>
                </a:lnTo>
                <a:lnTo>
                  <a:pt x="2228" y="114"/>
                </a:lnTo>
                <a:lnTo>
                  <a:pt x="2234" y="104"/>
                </a:lnTo>
                <a:lnTo>
                  <a:pt x="2237" y="99"/>
                </a:lnTo>
                <a:lnTo>
                  <a:pt x="2241" y="95"/>
                </a:lnTo>
                <a:lnTo>
                  <a:pt x="2245" y="91"/>
                </a:lnTo>
                <a:lnTo>
                  <a:pt x="2249" y="88"/>
                </a:lnTo>
                <a:lnTo>
                  <a:pt x="2253" y="85"/>
                </a:lnTo>
                <a:lnTo>
                  <a:pt x="2258" y="82"/>
                </a:lnTo>
                <a:lnTo>
                  <a:pt x="2263" y="79"/>
                </a:lnTo>
                <a:lnTo>
                  <a:pt x="2268" y="77"/>
                </a:lnTo>
                <a:lnTo>
                  <a:pt x="2274" y="75"/>
                </a:lnTo>
                <a:lnTo>
                  <a:pt x="2279" y="73"/>
                </a:lnTo>
                <a:lnTo>
                  <a:pt x="2285" y="72"/>
                </a:lnTo>
                <a:lnTo>
                  <a:pt x="2291" y="71"/>
                </a:lnTo>
                <a:lnTo>
                  <a:pt x="2304" y="70"/>
                </a:lnTo>
                <a:lnTo>
                  <a:pt x="2317" y="71"/>
                </a:lnTo>
                <a:lnTo>
                  <a:pt x="2323" y="72"/>
                </a:lnTo>
                <a:lnTo>
                  <a:pt x="2329" y="73"/>
                </a:lnTo>
                <a:lnTo>
                  <a:pt x="2340" y="77"/>
                </a:lnTo>
                <a:lnTo>
                  <a:pt x="2346" y="79"/>
                </a:lnTo>
                <a:lnTo>
                  <a:pt x="2351" y="82"/>
                </a:lnTo>
                <a:lnTo>
                  <a:pt x="2360" y="88"/>
                </a:lnTo>
                <a:lnTo>
                  <a:pt x="2364" y="91"/>
                </a:lnTo>
                <a:lnTo>
                  <a:pt x="2368" y="95"/>
                </a:lnTo>
                <a:lnTo>
                  <a:pt x="2375" y="104"/>
                </a:lnTo>
                <a:lnTo>
                  <a:pt x="2378" y="109"/>
                </a:lnTo>
                <a:lnTo>
                  <a:pt x="2381" y="114"/>
                </a:lnTo>
                <a:lnTo>
                  <a:pt x="2385" y="124"/>
                </a:lnTo>
                <a:lnTo>
                  <a:pt x="2387" y="130"/>
                </a:lnTo>
                <a:lnTo>
                  <a:pt x="2389" y="136"/>
                </a:lnTo>
                <a:lnTo>
                  <a:pt x="2390" y="142"/>
                </a:lnTo>
                <a:lnTo>
                  <a:pt x="2391" y="148"/>
                </a:lnTo>
                <a:lnTo>
                  <a:pt x="2391" y="155"/>
                </a:lnTo>
                <a:lnTo>
                  <a:pt x="2391" y="161"/>
                </a:lnTo>
                <a:lnTo>
                  <a:pt x="2391" y="168"/>
                </a:lnTo>
                <a:lnTo>
                  <a:pt x="2391" y="175"/>
                </a:lnTo>
                <a:lnTo>
                  <a:pt x="2390" y="181"/>
                </a:lnTo>
                <a:lnTo>
                  <a:pt x="2389" y="187"/>
                </a:lnTo>
                <a:lnTo>
                  <a:pt x="2385" y="198"/>
                </a:lnTo>
                <a:lnTo>
                  <a:pt x="2383" y="204"/>
                </a:lnTo>
                <a:lnTo>
                  <a:pt x="2381" y="209"/>
                </a:lnTo>
                <a:lnTo>
                  <a:pt x="2375" y="219"/>
                </a:lnTo>
                <a:lnTo>
                  <a:pt x="2372" y="223"/>
                </a:lnTo>
                <a:lnTo>
                  <a:pt x="2368" y="227"/>
                </a:lnTo>
                <a:lnTo>
                  <a:pt x="2364" y="231"/>
                </a:lnTo>
                <a:lnTo>
                  <a:pt x="2360" y="235"/>
                </a:lnTo>
                <a:lnTo>
                  <a:pt x="2355" y="238"/>
                </a:lnTo>
                <a:lnTo>
                  <a:pt x="2351" y="241"/>
                </a:lnTo>
                <a:lnTo>
                  <a:pt x="2346" y="244"/>
                </a:lnTo>
                <a:lnTo>
                  <a:pt x="2340" y="246"/>
                </a:lnTo>
                <a:lnTo>
                  <a:pt x="2335" y="248"/>
                </a:lnTo>
                <a:lnTo>
                  <a:pt x="2329" y="250"/>
                </a:lnTo>
                <a:lnTo>
                  <a:pt x="2323" y="251"/>
                </a:lnTo>
                <a:lnTo>
                  <a:pt x="2317" y="252"/>
                </a:lnTo>
                <a:lnTo>
                  <a:pt x="2304" y="253"/>
                </a:lnTo>
                <a:close/>
                <a:moveTo>
                  <a:pt x="2305" y="215"/>
                </a:moveTo>
                <a:lnTo>
                  <a:pt x="2309" y="214"/>
                </a:lnTo>
                <a:lnTo>
                  <a:pt x="2313" y="214"/>
                </a:lnTo>
                <a:lnTo>
                  <a:pt x="2317" y="212"/>
                </a:lnTo>
                <a:lnTo>
                  <a:pt x="2321" y="211"/>
                </a:lnTo>
                <a:lnTo>
                  <a:pt x="2324" y="209"/>
                </a:lnTo>
                <a:lnTo>
                  <a:pt x="2327" y="206"/>
                </a:lnTo>
                <a:lnTo>
                  <a:pt x="2330" y="203"/>
                </a:lnTo>
                <a:lnTo>
                  <a:pt x="2332" y="199"/>
                </a:lnTo>
                <a:lnTo>
                  <a:pt x="2334" y="195"/>
                </a:lnTo>
                <a:lnTo>
                  <a:pt x="2336" y="191"/>
                </a:lnTo>
                <a:lnTo>
                  <a:pt x="2338" y="187"/>
                </a:lnTo>
                <a:lnTo>
                  <a:pt x="2339" y="182"/>
                </a:lnTo>
                <a:lnTo>
                  <a:pt x="2341" y="172"/>
                </a:lnTo>
                <a:lnTo>
                  <a:pt x="2341" y="167"/>
                </a:lnTo>
                <a:lnTo>
                  <a:pt x="2342" y="161"/>
                </a:lnTo>
                <a:lnTo>
                  <a:pt x="2341" y="150"/>
                </a:lnTo>
                <a:lnTo>
                  <a:pt x="2339" y="140"/>
                </a:lnTo>
                <a:lnTo>
                  <a:pt x="2338" y="135"/>
                </a:lnTo>
                <a:lnTo>
                  <a:pt x="2336" y="131"/>
                </a:lnTo>
                <a:lnTo>
                  <a:pt x="2332" y="123"/>
                </a:lnTo>
                <a:lnTo>
                  <a:pt x="2330" y="119"/>
                </a:lnTo>
                <a:lnTo>
                  <a:pt x="2327" y="116"/>
                </a:lnTo>
                <a:lnTo>
                  <a:pt x="2324" y="113"/>
                </a:lnTo>
                <a:lnTo>
                  <a:pt x="2321" y="111"/>
                </a:lnTo>
                <a:lnTo>
                  <a:pt x="2317" y="110"/>
                </a:lnTo>
                <a:lnTo>
                  <a:pt x="2313" y="108"/>
                </a:lnTo>
                <a:lnTo>
                  <a:pt x="2309" y="108"/>
                </a:lnTo>
                <a:lnTo>
                  <a:pt x="2305" y="107"/>
                </a:lnTo>
                <a:lnTo>
                  <a:pt x="2300" y="108"/>
                </a:lnTo>
                <a:lnTo>
                  <a:pt x="2296" y="108"/>
                </a:lnTo>
                <a:lnTo>
                  <a:pt x="2292" y="110"/>
                </a:lnTo>
                <a:lnTo>
                  <a:pt x="2288" y="111"/>
                </a:lnTo>
                <a:lnTo>
                  <a:pt x="2285" y="113"/>
                </a:lnTo>
                <a:lnTo>
                  <a:pt x="2282" y="116"/>
                </a:lnTo>
                <a:lnTo>
                  <a:pt x="2279" y="119"/>
                </a:lnTo>
                <a:lnTo>
                  <a:pt x="2277" y="123"/>
                </a:lnTo>
                <a:lnTo>
                  <a:pt x="2272" y="131"/>
                </a:lnTo>
                <a:lnTo>
                  <a:pt x="2271" y="135"/>
                </a:lnTo>
                <a:lnTo>
                  <a:pt x="2270" y="140"/>
                </a:lnTo>
                <a:lnTo>
                  <a:pt x="2269" y="145"/>
                </a:lnTo>
                <a:lnTo>
                  <a:pt x="2268" y="150"/>
                </a:lnTo>
                <a:lnTo>
                  <a:pt x="2267" y="155"/>
                </a:lnTo>
                <a:lnTo>
                  <a:pt x="2267" y="161"/>
                </a:lnTo>
                <a:lnTo>
                  <a:pt x="2268" y="172"/>
                </a:lnTo>
                <a:lnTo>
                  <a:pt x="2270" y="182"/>
                </a:lnTo>
                <a:lnTo>
                  <a:pt x="2271" y="187"/>
                </a:lnTo>
                <a:lnTo>
                  <a:pt x="2272" y="191"/>
                </a:lnTo>
                <a:lnTo>
                  <a:pt x="2274" y="195"/>
                </a:lnTo>
                <a:lnTo>
                  <a:pt x="2277" y="199"/>
                </a:lnTo>
                <a:lnTo>
                  <a:pt x="2279" y="203"/>
                </a:lnTo>
                <a:lnTo>
                  <a:pt x="2282" y="206"/>
                </a:lnTo>
                <a:lnTo>
                  <a:pt x="2285" y="209"/>
                </a:lnTo>
                <a:lnTo>
                  <a:pt x="2288" y="211"/>
                </a:lnTo>
                <a:lnTo>
                  <a:pt x="2292" y="212"/>
                </a:lnTo>
                <a:lnTo>
                  <a:pt x="2296" y="214"/>
                </a:lnTo>
                <a:lnTo>
                  <a:pt x="2300" y="214"/>
                </a:lnTo>
                <a:lnTo>
                  <a:pt x="2305" y="215"/>
                </a:lnTo>
                <a:close/>
                <a:moveTo>
                  <a:pt x="2539" y="172"/>
                </a:moveTo>
                <a:lnTo>
                  <a:pt x="2430" y="172"/>
                </a:lnTo>
                <a:lnTo>
                  <a:pt x="2430" y="133"/>
                </a:lnTo>
                <a:lnTo>
                  <a:pt x="2539" y="133"/>
                </a:lnTo>
                <a:lnTo>
                  <a:pt x="2539" y="172"/>
                </a:lnTo>
                <a:close/>
                <a:moveTo>
                  <a:pt x="2603" y="315"/>
                </a:moveTo>
                <a:lnTo>
                  <a:pt x="2594" y="315"/>
                </a:lnTo>
                <a:lnTo>
                  <a:pt x="2586" y="314"/>
                </a:lnTo>
                <a:lnTo>
                  <a:pt x="2579" y="312"/>
                </a:lnTo>
                <a:lnTo>
                  <a:pt x="2573" y="310"/>
                </a:lnTo>
                <a:lnTo>
                  <a:pt x="2584" y="274"/>
                </a:lnTo>
                <a:lnTo>
                  <a:pt x="2590" y="275"/>
                </a:lnTo>
                <a:lnTo>
                  <a:pt x="2596" y="276"/>
                </a:lnTo>
                <a:lnTo>
                  <a:pt x="2601" y="276"/>
                </a:lnTo>
                <a:lnTo>
                  <a:pt x="2606" y="276"/>
                </a:lnTo>
                <a:lnTo>
                  <a:pt x="2608" y="275"/>
                </a:lnTo>
                <a:lnTo>
                  <a:pt x="2610" y="274"/>
                </a:lnTo>
                <a:lnTo>
                  <a:pt x="2614" y="271"/>
                </a:lnTo>
                <a:lnTo>
                  <a:pt x="2617" y="267"/>
                </a:lnTo>
                <a:lnTo>
                  <a:pt x="2620" y="262"/>
                </a:lnTo>
                <a:lnTo>
                  <a:pt x="2623" y="254"/>
                </a:lnTo>
                <a:lnTo>
                  <a:pt x="2559" y="72"/>
                </a:lnTo>
                <a:lnTo>
                  <a:pt x="2611" y="72"/>
                </a:lnTo>
                <a:lnTo>
                  <a:pt x="2647" y="202"/>
                </a:lnTo>
                <a:lnTo>
                  <a:pt x="2686" y="72"/>
                </a:lnTo>
                <a:lnTo>
                  <a:pt x="2738" y="72"/>
                </a:lnTo>
                <a:lnTo>
                  <a:pt x="2669" y="268"/>
                </a:lnTo>
                <a:lnTo>
                  <a:pt x="2665" y="278"/>
                </a:lnTo>
                <a:lnTo>
                  <a:pt x="2663" y="283"/>
                </a:lnTo>
                <a:lnTo>
                  <a:pt x="2660" y="287"/>
                </a:lnTo>
                <a:lnTo>
                  <a:pt x="2654" y="296"/>
                </a:lnTo>
                <a:lnTo>
                  <a:pt x="2646" y="302"/>
                </a:lnTo>
                <a:lnTo>
                  <a:pt x="2642" y="306"/>
                </a:lnTo>
                <a:lnTo>
                  <a:pt x="2638" y="308"/>
                </a:lnTo>
                <a:lnTo>
                  <a:pt x="2633" y="310"/>
                </a:lnTo>
                <a:lnTo>
                  <a:pt x="2628" y="312"/>
                </a:lnTo>
                <a:lnTo>
                  <a:pt x="2622" y="314"/>
                </a:lnTo>
                <a:lnTo>
                  <a:pt x="2616" y="315"/>
                </a:lnTo>
                <a:lnTo>
                  <a:pt x="2610" y="315"/>
                </a:lnTo>
                <a:lnTo>
                  <a:pt x="2603" y="315"/>
                </a:lnTo>
                <a:close/>
                <a:moveTo>
                  <a:pt x="2812" y="249"/>
                </a:moveTo>
                <a:lnTo>
                  <a:pt x="2763" y="249"/>
                </a:lnTo>
                <a:lnTo>
                  <a:pt x="2763" y="13"/>
                </a:lnTo>
                <a:lnTo>
                  <a:pt x="2812" y="13"/>
                </a:lnTo>
                <a:lnTo>
                  <a:pt x="2812" y="249"/>
                </a:lnTo>
                <a:close/>
                <a:moveTo>
                  <a:pt x="2877" y="50"/>
                </a:moveTo>
                <a:lnTo>
                  <a:pt x="2872" y="49"/>
                </a:lnTo>
                <a:lnTo>
                  <a:pt x="2867" y="48"/>
                </a:lnTo>
                <a:lnTo>
                  <a:pt x="2863" y="45"/>
                </a:lnTo>
                <a:lnTo>
                  <a:pt x="2859" y="42"/>
                </a:lnTo>
                <a:lnTo>
                  <a:pt x="2855" y="38"/>
                </a:lnTo>
                <a:lnTo>
                  <a:pt x="2853" y="34"/>
                </a:lnTo>
                <a:lnTo>
                  <a:pt x="2851" y="30"/>
                </a:lnTo>
                <a:lnTo>
                  <a:pt x="2851" y="25"/>
                </a:lnTo>
                <a:lnTo>
                  <a:pt x="2851" y="20"/>
                </a:lnTo>
                <a:lnTo>
                  <a:pt x="2853" y="15"/>
                </a:lnTo>
                <a:lnTo>
                  <a:pt x="2855" y="11"/>
                </a:lnTo>
                <a:lnTo>
                  <a:pt x="2859" y="7"/>
                </a:lnTo>
                <a:lnTo>
                  <a:pt x="2863" y="4"/>
                </a:lnTo>
                <a:lnTo>
                  <a:pt x="2867" y="2"/>
                </a:lnTo>
                <a:lnTo>
                  <a:pt x="2872" y="0"/>
                </a:lnTo>
                <a:lnTo>
                  <a:pt x="2877" y="0"/>
                </a:lnTo>
                <a:lnTo>
                  <a:pt x="2883" y="0"/>
                </a:lnTo>
                <a:lnTo>
                  <a:pt x="2887" y="2"/>
                </a:lnTo>
                <a:lnTo>
                  <a:pt x="2892" y="4"/>
                </a:lnTo>
                <a:lnTo>
                  <a:pt x="2896" y="7"/>
                </a:lnTo>
                <a:lnTo>
                  <a:pt x="2900" y="11"/>
                </a:lnTo>
                <a:lnTo>
                  <a:pt x="2902" y="15"/>
                </a:lnTo>
                <a:lnTo>
                  <a:pt x="2903" y="20"/>
                </a:lnTo>
                <a:lnTo>
                  <a:pt x="2904" y="25"/>
                </a:lnTo>
                <a:lnTo>
                  <a:pt x="2903" y="30"/>
                </a:lnTo>
                <a:lnTo>
                  <a:pt x="2902" y="34"/>
                </a:lnTo>
                <a:lnTo>
                  <a:pt x="2900" y="38"/>
                </a:lnTo>
                <a:lnTo>
                  <a:pt x="2896" y="42"/>
                </a:lnTo>
                <a:lnTo>
                  <a:pt x="2892" y="45"/>
                </a:lnTo>
                <a:lnTo>
                  <a:pt x="2887" y="48"/>
                </a:lnTo>
                <a:lnTo>
                  <a:pt x="2883" y="49"/>
                </a:lnTo>
                <a:lnTo>
                  <a:pt x="2877" y="50"/>
                </a:lnTo>
                <a:close/>
                <a:moveTo>
                  <a:pt x="2853" y="72"/>
                </a:moveTo>
                <a:lnTo>
                  <a:pt x="2902" y="72"/>
                </a:lnTo>
                <a:lnTo>
                  <a:pt x="2902" y="249"/>
                </a:lnTo>
                <a:lnTo>
                  <a:pt x="2853" y="249"/>
                </a:lnTo>
                <a:lnTo>
                  <a:pt x="2853" y="72"/>
                </a:lnTo>
                <a:close/>
                <a:moveTo>
                  <a:pt x="3023" y="253"/>
                </a:moveTo>
                <a:lnTo>
                  <a:pt x="3010" y="252"/>
                </a:lnTo>
                <a:lnTo>
                  <a:pt x="3003" y="251"/>
                </a:lnTo>
                <a:lnTo>
                  <a:pt x="2998" y="250"/>
                </a:lnTo>
                <a:lnTo>
                  <a:pt x="2986" y="246"/>
                </a:lnTo>
                <a:lnTo>
                  <a:pt x="2980" y="244"/>
                </a:lnTo>
                <a:lnTo>
                  <a:pt x="2975" y="241"/>
                </a:lnTo>
                <a:lnTo>
                  <a:pt x="2966" y="235"/>
                </a:lnTo>
                <a:lnTo>
                  <a:pt x="2962" y="231"/>
                </a:lnTo>
                <a:lnTo>
                  <a:pt x="2958" y="227"/>
                </a:lnTo>
                <a:lnTo>
                  <a:pt x="2951" y="219"/>
                </a:lnTo>
                <a:lnTo>
                  <a:pt x="2948" y="214"/>
                </a:lnTo>
                <a:lnTo>
                  <a:pt x="2945" y="209"/>
                </a:lnTo>
                <a:lnTo>
                  <a:pt x="2940" y="198"/>
                </a:lnTo>
                <a:lnTo>
                  <a:pt x="2939" y="193"/>
                </a:lnTo>
                <a:lnTo>
                  <a:pt x="2937" y="187"/>
                </a:lnTo>
                <a:lnTo>
                  <a:pt x="2936" y="181"/>
                </a:lnTo>
                <a:lnTo>
                  <a:pt x="2935" y="175"/>
                </a:lnTo>
                <a:lnTo>
                  <a:pt x="2935" y="168"/>
                </a:lnTo>
                <a:lnTo>
                  <a:pt x="2935" y="161"/>
                </a:lnTo>
                <a:lnTo>
                  <a:pt x="2935" y="155"/>
                </a:lnTo>
                <a:lnTo>
                  <a:pt x="2935" y="148"/>
                </a:lnTo>
                <a:lnTo>
                  <a:pt x="2936" y="142"/>
                </a:lnTo>
                <a:lnTo>
                  <a:pt x="2937" y="136"/>
                </a:lnTo>
                <a:lnTo>
                  <a:pt x="2940" y="124"/>
                </a:lnTo>
                <a:lnTo>
                  <a:pt x="2943" y="119"/>
                </a:lnTo>
                <a:lnTo>
                  <a:pt x="2945" y="114"/>
                </a:lnTo>
                <a:lnTo>
                  <a:pt x="2951" y="104"/>
                </a:lnTo>
                <a:lnTo>
                  <a:pt x="2954" y="99"/>
                </a:lnTo>
                <a:lnTo>
                  <a:pt x="2958" y="95"/>
                </a:lnTo>
                <a:lnTo>
                  <a:pt x="2962" y="91"/>
                </a:lnTo>
                <a:lnTo>
                  <a:pt x="2966" y="88"/>
                </a:lnTo>
                <a:lnTo>
                  <a:pt x="2970" y="85"/>
                </a:lnTo>
                <a:lnTo>
                  <a:pt x="2975" y="82"/>
                </a:lnTo>
                <a:lnTo>
                  <a:pt x="2980" y="79"/>
                </a:lnTo>
                <a:lnTo>
                  <a:pt x="2986" y="77"/>
                </a:lnTo>
                <a:lnTo>
                  <a:pt x="2992" y="75"/>
                </a:lnTo>
                <a:lnTo>
                  <a:pt x="2998" y="73"/>
                </a:lnTo>
                <a:lnTo>
                  <a:pt x="3003" y="72"/>
                </a:lnTo>
                <a:lnTo>
                  <a:pt x="3010" y="71"/>
                </a:lnTo>
                <a:lnTo>
                  <a:pt x="3023" y="70"/>
                </a:lnTo>
                <a:lnTo>
                  <a:pt x="3035" y="71"/>
                </a:lnTo>
                <a:lnTo>
                  <a:pt x="3042" y="72"/>
                </a:lnTo>
                <a:lnTo>
                  <a:pt x="3047" y="73"/>
                </a:lnTo>
                <a:lnTo>
                  <a:pt x="3059" y="77"/>
                </a:lnTo>
                <a:lnTo>
                  <a:pt x="3064" y="79"/>
                </a:lnTo>
                <a:lnTo>
                  <a:pt x="3069" y="82"/>
                </a:lnTo>
                <a:lnTo>
                  <a:pt x="3078" y="88"/>
                </a:lnTo>
                <a:lnTo>
                  <a:pt x="3082" y="91"/>
                </a:lnTo>
                <a:lnTo>
                  <a:pt x="3086" y="95"/>
                </a:lnTo>
                <a:lnTo>
                  <a:pt x="3093" y="104"/>
                </a:lnTo>
                <a:lnTo>
                  <a:pt x="3096" y="109"/>
                </a:lnTo>
                <a:lnTo>
                  <a:pt x="3099" y="114"/>
                </a:lnTo>
                <a:lnTo>
                  <a:pt x="3104" y="124"/>
                </a:lnTo>
                <a:lnTo>
                  <a:pt x="3105" y="130"/>
                </a:lnTo>
                <a:lnTo>
                  <a:pt x="3107" y="136"/>
                </a:lnTo>
                <a:lnTo>
                  <a:pt x="3108" y="142"/>
                </a:lnTo>
                <a:lnTo>
                  <a:pt x="3109" y="148"/>
                </a:lnTo>
                <a:lnTo>
                  <a:pt x="3109" y="155"/>
                </a:lnTo>
                <a:lnTo>
                  <a:pt x="3109" y="161"/>
                </a:lnTo>
                <a:lnTo>
                  <a:pt x="3109" y="168"/>
                </a:lnTo>
                <a:lnTo>
                  <a:pt x="3109" y="175"/>
                </a:lnTo>
                <a:lnTo>
                  <a:pt x="3108" y="181"/>
                </a:lnTo>
                <a:lnTo>
                  <a:pt x="3107" y="187"/>
                </a:lnTo>
                <a:lnTo>
                  <a:pt x="3104" y="198"/>
                </a:lnTo>
                <a:lnTo>
                  <a:pt x="3101" y="204"/>
                </a:lnTo>
                <a:lnTo>
                  <a:pt x="3099" y="209"/>
                </a:lnTo>
                <a:lnTo>
                  <a:pt x="3093" y="219"/>
                </a:lnTo>
                <a:lnTo>
                  <a:pt x="3090" y="223"/>
                </a:lnTo>
                <a:lnTo>
                  <a:pt x="3086" y="227"/>
                </a:lnTo>
                <a:lnTo>
                  <a:pt x="3082" y="231"/>
                </a:lnTo>
                <a:lnTo>
                  <a:pt x="3078" y="235"/>
                </a:lnTo>
                <a:lnTo>
                  <a:pt x="3074" y="238"/>
                </a:lnTo>
                <a:lnTo>
                  <a:pt x="3069" y="241"/>
                </a:lnTo>
                <a:lnTo>
                  <a:pt x="3064" y="244"/>
                </a:lnTo>
                <a:lnTo>
                  <a:pt x="3059" y="246"/>
                </a:lnTo>
                <a:lnTo>
                  <a:pt x="3053" y="248"/>
                </a:lnTo>
                <a:lnTo>
                  <a:pt x="3047" y="250"/>
                </a:lnTo>
                <a:lnTo>
                  <a:pt x="3042" y="251"/>
                </a:lnTo>
                <a:lnTo>
                  <a:pt x="3035" y="252"/>
                </a:lnTo>
                <a:lnTo>
                  <a:pt x="3023" y="253"/>
                </a:lnTo>
                <a:close/>
                <a:moveTo>
                  <a:pt x="3023" y="215"/>
                </a:moveTo>
                <a:lnTo>
                  <a:pt x="3027" y="214"/>
                </a:lnTo>
                <a:lnTo>
                  <a:pt x="3031" y="214"/>
                </a:lnTo>
                <a:lnTo>
                  <a:pt x="3035" y="212"/>
                </a:lnTo>
                <a:lnTo>
                  <a:pt x="3039" y="211"/>
                </a:lnTo>
                <a:lnTo>
                  <a:pt x="3042" y="209"/>
                </a:lnTo>
                <a:lnTo>
                  <a:pt x="3045" y="206"/>
                </a:lnTo>
                <a:lnTo>
                  <a:pt x="3048" y="203"/>
                </a:lnTo>
                <a:lnTo>
                  <a:pt x="3050" y="199"/>
                </a:lnTo>
                <a:lnTo>
                  <a:pt x="3052" y="195"/>
                </a:lnTo>
                <a:lnTo>
                  <a:pt x="3054" y="191"/>
                </a:lnTo>
                <a:lnTo>
                  <a:pt x="3056" y="187"/>
                </a:lnTo>
                <a:lnTo>
                  <a:pt x="3057" y="182"/>
                </a:lnTo>
                <a:lnTo>
                  <a:pt x="3059" y="172"/>
                </a:lnTo>
                <a:lnTo>
                  <a:pt x="3060" y="167"/>
                </a:lnTo>
                <a:lnTo>
                  <a:pt x="3060" y="161"/>
                </a:lnTo>
                <a:lnTo>
                  <a:pt x="3059" y="150"/>
                </a:lnTo>
                <a:lnTo>
                  <a:pt x="3057" y="140"/>
                </a:lnTo>
                <a:lnTo>
                  <a:pt x="3056" y="135"/>
                </a:lnTo>
                <a:lnTo>
                  <a:pt x="3054" y="131"/>
                </a:lnTo>
                <a:lnTo>
                  <a:pt x="3050" y="123"/>
                </a:lnTo>
                <a:lnTo>
                  <a:pt x="3048" y="119"/>
                </a:lnTo>
                <a:lnTo>
                  <a:pt x="3045" y="116"/>
                </a:lnTo>
                <a:lnTo>
                  <a:pt x="3042" y="113"/>
                </a:lnTo>
                <a:lnTo>
                  <a:pt x="3039" y="111"/>
                </a:lnTo>
                <a:lnTo>
                  <a:pt x="3035" y="110"/>
                </a:lnTo>
                <a:lnTo>
                  <a:pt x="3031" y="108"/>
                </a:lnTo>
                <a:lnTo>
                  <a:pt x="3027" y="108"/>
                </a:lnTo>
                <a:lnTo>
                  <a:pt x="3023" y="107"/>
                </a:lnTo>
                <a:lnTo>
                  <a:pt x="3018" y="108"/>
                </a:lnTo>
                <a:lnTo>
                  <a:pt x="3014" y="108"/>
                </a:lnTo>
                <a:lnTo>
                  <a:pt x="3010" y="110"/>
                </a:lnTo>
                <a:lnTo>
                  <a:pt x="3006" y="111"/>
                </a:lnTo>
                <a:lnTo>
                  <a:pt x="3003" y="113"/>
                </a:lnTo>
                <a:lnTo>
                  <a:pt x="3000" y="116"/>
                </a:lnTo>
                <a:lnTo>
                  <a:pt x="2997" y="119"/>
                </a:lnTo>
                <a:lnTo>
                  <a:pt x="2995" y="123"/>
                </a:lnTo>
                <a:lnTo>
                  <a:pt x="2991" y="131"/>
                </a:lnTo>
                <a:lnTo>
                  <a:pt x="2989" y="135"/>
                </a:lnTo>
                <a:lnTo>
                  <a:pt x="2988" y="140"/>
                </a:lnTo>
                <a:lnTo>
                  <a:pt x="2987" y="145"/>
                </a:lnTo>
                <a:lnTo>
                  <a:pt x="2986" y="150"/>
                </a:lnTo>
                <a:lnTo>
                  <a:pt x="2986" y="155"/>
                </a:lnTo>
                <a:lnTo>
                  <a:pt x="2985" y="161"/>
                </a:lnTo>
                <a:lnTo>
                  <a:pt x="2986" y="172"/>
                </a:lnTo>
                <a:lnTo>
                  <a:pt x="2988" y="182"/>
                </a:lnTo>
                <a:lnTo>
                  <a:pt x="2989" y="187"/>
                </a:lnTo>
                <a:lnTo>
                  <a:pt x="2991" y="191"/>
                </a:lnTo>
                <a:lnTo>
                  <a:pt x="2993" y="195"/>
                </a:lnTo>
                <a:lnTo>
                  <a:pt x="2995" y="199"/>
                </a:lnTo>
                <a:lnTo>
                  <a:pt x="2997" y="203"/>
                </a:lnTo>
                <a:lnTo>
                  <a:pt x="3000" y="206"/>
                </a:lnTo>
                <a:lnTo>
                  <a:pt x="3003" y="209"/>
                </a:lnTo>
                <a:lnTo>
                  <a:pt x="3006" y="211"/>
                </a:lnTo>
                <a:lnTo>
                  <a:pt x="3010" y="212"/>
                </a:lnTo>
                <a:lnTo>
                  <a:pt x="3014" y="214"/>
                </a:lnTo>
                <a:lnTo>
                  <a:pt x="3018" y="214"/>
                </a:lnTo>
                <a:lnTo>
                  <a:pt x="3023" y="215"/>
                </a:lnTo>
                <a:close/>
                <a:moveTo>
                  <a:pt x="3142" y="315"/>
                </a:moveTo>
                <a:lnTo>
                  <a:pt x="3142" y="72"/>
                </a:lnTo>
                <a:lnTo>
                  <a:pt x="3191" y="72"/>
                </a:lnTo>
                <a:lnTo>
                  <a:pt x="3191" y="102"/>
                </a:lnTo>
                <a:lnTo>
                  <a:pt x="3197" y="95"/>
                </a:lnTo>
                <a:lnTo>
                  <a:pt x="3202" y="87"/>
                </a:lnTo>
                <a:lnTo>
                  <a:pt x="3206" y="84"/>
                </a:lnTo>
                <a:lnTo>
                  <a:pt x="3209" y="81"/>
                </a:lnTo>
                <a:lnTo>
                  <a:pt x="3214" y="78"/>
                </a:lnTo>
                <a:lnTo>
                  <a:pt x="3218" y="75"/>
                </a:lnTo>
                <a:lnTo>
                  <a:pt x="3224" y="73"/>
                </a:lnTo>
                <a:lnTo>
                  <a:pt x="3227" y="72"/>
                </a:lnTo>
                <a:lnTo>
                  <a:pt x="3230" y="71"/>
                </a:lnTo>
                <a:lnTo>
                  <a:pt x="3236" y="70"/>
                </a:lnTo>
                <a:lnTo>
                  <a:pt x="3243" y="70"/>
                </a:lnTo>
                <a:lnTo>
                  <a:pt x="3253" y="71"/>
                </a:lnTo>
                <a:lnTo>
                  <a:pt x="3257" y="71"/>
                </a:lnTo>
                <a:lnTo>
                  <a:pt x="3262" y="73"/>
                </a:lnTo>
                <a:lnTo>
                  <a:pt x="3266" y="74"/>
                </a:lnTo>
                <a:lnTo>
                  <a:pt x="3270" y="76"/>
                </a:lnTo>
                <a:lnTo>
                  <a:pt x="3279" y="80"/>
                </a:lnTo>
                <a:lnTo>
                  <a:pt x="3283" y="83"/>
                </a:lnTo>
                <a:lnTo>
                  <a:pt x="3286" y="86"/>
                </a:lnTo>
                <a:lnTo>
                  <a:pt x="3290" y="89"/>
                </a:lnTo>
                <a:lnTo>
                  <a:pt x="3293" y="93"/>
                </a:lnTo>
                <a:lnTo>
                  <a:pt x="3297" y="97"/>
                </a:lnTo>
                <a:lnTo>
                  <a:pt x="3299" y="101"/>
                </a:lnTo>
                <a:lnTo>
                  <a:pt x="3302" y="106"/>
                </a:lnTo>
                <a:lnTo>
                  <a:pt x="3305" y="110"/>
                </a:lnTo>
                <a:lnTo>
                  <a:pt x="3307" y="116"/>
                </a:lnTo>
                <a:lnTo>
                  <a:pt x="3309" y="121"/>
                </a:lnTo>
                <a:lnTo>
                  <a:pt x="3311" y="127"/>
                </a:lnTo>
                <a:lnTo>
                  <a:pt x="3312" y="133"/>
                </a:lnTo>
                <a:lnTo>
                  <a:pt x="3313" y="140"/>
                </a:lnTo>
                <a:lnTo>
                  <a:pt x="3314" y="146"/>
                </a:lnTo>
                <a:lnTo>
                  <a:pt x="3314" y="154"/>
                </a:lnTo>
                <a:lnTo>
                  <a:pt x="3315" y="161"/>
                </a:lnTo>
                <a:lnTo>
                  <a:pt x="3314" y="175"/>
                </a:lnTo>
                <a:lnTo>
                  <a:pt x="3312" y="188"/>
                </a:lnTo>
                <a:lnTo>
                  <a:pt x="3311" y="194"/>
                </a:lnTo>
                <a:lnTo>
                  <a:pt x="3309" y="200"/>
                </a:lnTo>
                <a:lnTo>
                  <a:pt x="3307" y="206"/>
                </a:lnTo>
                <a:lnTo>
                  <a:pt x="3305" y="211"/>
                </a:lnTo>
                <a:lnTo>
                  <a:pt x="3303" y="216"/>
                </a:lnTo>
                <a:lnTo>
                  <a:pt x="3300" y="220"/>
                </a:lnTo>
                <a:lnTo>
                  <a:pt x="3297" y="225"/>
                </a:lnTo>
                <a:lnTo>
                  <a:pt x="3294" y="229"/>
                </a:lnTo>
                <a:lnTo>
                  <a:pt x="3287" y="236"/>
                </a:lnTo>
                <a:lnTo>
                  <a:pt x="3283" y="239"/>
                </a:lnTo>
                <a:lnTo>
                  <a:pt x="3279" y="242"/>
                </a:lnTo>
                <a:lnTo>
                  <a:pt x="3271" y="246"/>
                </a:lnTo>
                <a:lnTo>
                  <a:pt x="3267" y="248"/>
                </a:lnTo>
                <a:lnTo>
                  <a:pt x="3262" y="249"/>
                </a:lnTo>
                <a:lnTo>
                  <a:pt x="3253" y="251"/>
                </a:lnTo>
                <a:lnTo>
                  <a:pt x="3243" y="252"/>
                </a:lnTo>
                <a:lnTo>
                  <a:pt x="3236" y="252"/>
                </a:lnTo>
                <a:lnTo>
                  <a:pt x="3230" y="251"/>
                </a:lnTo>
                <a:lnTo>
                  <a:pt x="3224" y="249"/>
                </a:lnTo>
                <a:lnTo>
                  <a:pt x="3219" y="247"/>
                </a:lnTo>
                <a:lnTo>
                  <a:pt x="3214" y="245"/>
                </a:lnTo>
                <a:lnTo>
                  <a:pt x="3210" y="242"/>
                </a:lnTo>
                <a:lnTo>
                  <a:pt x="3208" y="240"/>
                </a:lnTo>
                <a:lnTo>
                  <a:pt x="3206" y="239"/>
                </a:lnTo>
                <a:lnTo>
                  <a:pt x="3203" y="235"/>
                </a:lnTo>
                <a:lnTo>
                  <a:pt x="3200" y="232"/>
                </a:lnTo>
                <a:lnTo>
                  <a:pt x="3197" y="228"/>
                </a:lnTo>
                <a:lnTo>
                  <a:pt x="3193" y="221"/>
                </a:lnTo>
                <a:lnTo>
                  <a:pt x="3191" y="315"/>
                </a:lnTo>
                <a:lnTo>
                  <a:pt x="3142" y="315"/>
                </a:lnTo>
                <a:close/>
                <a:moveTo>
                  <a:pt x="3190" y="161"/>
                </a:moveTo>
                <a:lnTo>
                  <a:pt x="3191" y="172"/>
                </a:lnTo>
                <a:lnTo>
                  <a:pt x="3193" y="182"/>
                </a:lnTo>
                <a:lnTo>
                  <a:pt x="3194" y="187"/>
                </a:lnTo>
                <a:lnTo>
                  <a:pt x="3196" y="191"/>
                </a:lnTo>
                <a:lnTo>
                  <a:pt x="3198" y="195"/>
                </a:lnTo>
                <a:lnTo>
                  <a:pt x="3200" y="199"/>
                </a:lnTo>
                <a:lnTo>
                  <a:pt x="3205" y="205"/>
                </a:lnTo>
                <a:lnTo>
                  <a:pt x="3208" y="207"/>
                </a:lnTo>
                <a:lnTo>
                  <a:pt x="3212" y="209"/>
                </a:lnTo>
                <a:lnTo>
                  <a:pt x="3215" y="211"/>
                </a:lnTo>
                <a:lnTo>
                  <a:pt x="3219" y="212"/>
                </a:lnTo>
                <a:lnTo>
                  <a:pt x="3223" y="213"/>
                </a:lnTo>
                <a:lnTo>
                  <a:pt x="3227" y="213"/>
                </a:lnTo>
                <a:lnTo>
                  <a:pt x="3232" y="213"/>
                </a:lnTo>
                <a:lnTo>
                  <a:pt x="3236" y="212"/>
                </a:lnTo>
                <a:lnTo>
                  <a:pt x="3240" y="211"/>
                </a:lnTo>
                <a:lnTo>
                  <a:pt x="3243" y="209"/>
                </a:lnTo>
                <a:lnTo>
                  <a:pt x="3247" y="207"/>
                </a:lnTo>
                <a:lnTo>
                  <a:pt x="3250" y="205"/>
                </a:lnTo>
                <a:lnTo>
                  <a:pt x="3253" y="202"/>
                </a:lnTo>
                <a:lnTo>
                  <a:pt x="3255" y="198"/>
                </a:lnTo>
                <a:lnTo>
                  <a:pt x="3259" y="191"/>
                </a:lnTo>
                <a:lnTo>
                  <a:pt x="3261" y="186"/>
                </a:lnTo>
                <a:lnTo>
                  <a:pt x="3262" y="182"/>
                </a:lnTo>
                <a:lnTo>
                  <a:pt x="3263" y="177"/>
                </a:lnTo>
                <a:lnTo>
                  <a:pt x="3264" y="172"/>
                </a:lnTo>
                <a:lnTo>
                  <a:pt x="3264" y="166"/>
                </a:lnTo>
                <a:lnTo>
                  <a:pt x="3265" y="161"/>
                </a:lnTo>
                <a:lnTo>
                  <a:pt x="3264" y="150"/>
                </a:lnTo>
                <a:lnTo>
                  <a:pt x="3262" y="140"/>
                </a:lnTo>
                <a:lnTo>
                  <a:pt x="3261" y="135"/>
                </a:lnTo>
                <a:lnTo>
                  <a:pt x="3259" y="131"/>
                </a:lnTo>
                <a:lnTo>
                  <a:pt x="3257" y="127"/>
                </a:lnTo>
                <a:lnTo>
                  <a:pt x="3255" y="123"/>
                </a:lnTo>
                <a:lnTo>
                  <a:pt x="3253" y="120"/>
                </a:lnTo>
                <a:lnTo>
                  <a:pt x="3250" y="117"/>
                </a:lnTo>
                <a:lnTo>
                  <a:pt x="3247" y="115"/>
                </a:lnTo>
                <a:lnTo>
                  <a:pt x="3243" y="113"/>
                </a:lnTo>
                <a:lnTo>
                  <a:pt x="3240" y="111"/>
                </a:lnTo>
                <a:lnTo>
                  <a:pt x="3236" y="110"/>
                </a:lnTo>
                <a:lnTo>
                  <a:pt x="3232" y="109"/>
                </a:lnTo>
                <a:lnTo>
                  <a:pt x="3227" y="109"/>
                </a:lnTo>
                <a:lnTo>
                  <a:pt x="3219" y="110"/>
                </a:lnTo>
                <a:lnTo>
                  <a:pt x="3215" y="111"/>
                </a:lnTo>
                <a:lnTo>
                  <a:pt x="3212" y="113"/>
                </a:lnTo>
                <a:lnTo>
                  <a:pt x="3208" y="115"/>
                </a:lnTo>
                <a:lnTo>
                  <a:pt x="3205" y="117"/>
                </a:lnTo>
                <a:lnTo>
                  <a:pt x="3202" y="120"/>
                </a:lnTo>
                <a:lnTo>
                  <a:pt x="3200" y="123"/>
                </a:lnTo>
                <a:lnTo>
                  <a:pt x="3196" y="131"/>
                </a:lnTo>
                <a:lnTo>
                  <a:pt x="3194" y="135"/>
                </a:lnTo>
                <a:lnTo>
                  <a:pt x="3193" y="139"/>
                </a:lnTo>
                <a:lnTo>
                  <a:pt x="3192" y="144"/>
                </a:lnTo>
                <a:lnTo>
                  <a:pt x="3191" y="150"/>
                </a:lnTo>
                <a:lnTo>
                  <a:pt x="3190" y="155"/>
                </a:lnTo>
                <a:lnTo>
                  <a:pt x="3190" y="161"/>
                </a:lnTo>
                <a:close/>
                <a:moveTo>
                  <a:pt x="3373" y="50"/>
                </a:moveTo>
                <a:lnTo>
                  <a:pt x="3368" y="49"/>
                </a:lnTo>
                <a:lnTo>
                  <a:pt x="3363" y="48"/>
                </a:lnTo>
                <a:lnTo>
                  <a:pt x="3358" y="45"/>
                </a:lnTo>
                <a:lnTo>
                  <a:pt x="3354" y="42"/>
                </a:lnTo>
                <a:lnTo>
                  <a:pt x="3351" y="38"/>
                </a:lnTo>
                <a:lnTo>
                  <a:pt x="3348" y="34"/>
                </a:lnTo>
                <a:lnTo>
                  <a:pt x="3347" y="30"/>
                </a:lnTo>
                <a:lnTo>
                  <a:pt x="3346" y="25"/>
                </a:lnTo>
                <a:lnTo>
                  <a:pt x="3347" y="20"/>
                </a:lnTo>
                <a:lnTo>
                  <a:pt x="3348" y="15"/>
                </a:lnTo>
                <a:lnTo>
                  <a:pt x="3351" y="11"/>
                </a:lnTo>
                <a:lnTo>
                  <a:pt x="3354" y="7"/>
                </a:lnTo>
                <a:lnTo>
                  <a:pt x="3358" y="4"/>
                </a:lnTo>
                <a:lnTo>
                  <a:pt x="3363" y="2"/>
                </a:lnTo>
                <a:lnTo>
                  <a:pt x="3368" y="0"/>
                </a:lnTo>
                <a:lnTo>
                  <a:pt x="3373" y="0"/>
                </a:lnTo>
                <a:lnTo>
                  <a:pt x="3378" y="0"/>
                </a:lnTo>
                <a:lnTo>
                  <a:pt x="3383" y="2"/>
                </a:lnTo>
                <a:lnTo>
                  <a:pt x="3387" y="4"/>
                </a:lnTo>
                <a:lnTo>
                  <a:pt x="3392" y="7"/>
                </a:lnTo>
                <a:lnTo>
                  <a:pt x="3395" y="11"/>
                </a:lnTo>
                <a:lnTo>
                  <a:pt x="3397" y="15"/>
                </a:lnTo>
                <a:lnTo>
                  <a:pt x="3399" y="20"/>
                </a:lnTo>
                <a:lnTo>
                  <a:pt x="3399" y="25"/>
                </a:lnTo>
                <a:lnTo>
                  <a:pt x="3399" y="30"/>
                </a:lnTo>
                <a:lnTo>
                  <a:pt x="3397" y="34"/>
                </a:lnTo>
                <a:lnTo>
                  <a:pt x="3395" y="38"/>
                </a:lnTo>
                <a:lnTo>
                  <a:pt x="3392" y="42"/>
                </a:lnTo>
                <a:lnTo>
                  <a:pt x="3387" y="45"/>
                </a:lnTo>
                <a:lnTo>
                  <a:pt x="3383" y="48"/>
                </a:lnTo>
                <a:lnTo>
                  <a:pt x="3378" y="49"/>
                </a:lnTo>
                <a:lnTo>
                  <a:pt x="3373" y="50"/>
                </a:lnTo>
                <a:close/>
                <a:moveTo>
                  <a:pt x="3348" y="72"/>
                </a:moveTo>
                <a:lnTo>
                  <a:pt x="3397" y="72"/>
                </a:lnTo>
                <a:lnTo>
                  <a:pt x="3397" y="249"/>
                </a:lnTo>
                <a:lnTo>
                  <a:pt x="3348" y="249"/>
                </a:lnTo>
                <a:lnTo>
                  <a:pt x="3348" y="72"/>
                </a:lnTo>
                <a:close/>
                <a:moveTo>
                  <a:pt x="3585" y="123"/>
                </a:moveTo>
                <a:lnTo>
                  <a:pt x="3540" y="126"/>
                </a:lnTo>
                <a:lnTo>
                  <a:pt x="3539" y="121"/>
                </a:lnTo>
                <a:lnTo>
                  <a:pt x="3537" y="118"/>
                </a:lnTo>
                <a:lnTo>
                  <a:pt x="3534" y="114"/>
                </a:lnTo>
                <a:lnTo>
                  <a:pt x="3531" y="111"/>
                </a:lnTo>
                <a:lnTo>
                  <a:pt x="3527" y="108"/>
                </a:lnTo>
                <a:lnTo>
                  <a:pt x="3522" y="106"/>
                </a:lnTo>
                <a:lnTo>
                  <a:pt x="3516" y="105"/>
                </a:lnTo>
                <a:lnTo>
                  <a:pt x="3510" y="105"/>
                </a:lnTo>
                <a:lnTo>
                  <a:pt x="3505" y="105"/>
                </a:lnTo>
                <a:lnTo>
                  <a:pt x="3500" y="106"/>
                </a:lnTo>
                <a:lnTo>
                  <a:pt x="3495" y="108"/>
                </a:lnTo>
                <a:lnTo>
                  <a:pt x="3491" y="110"/>
                </a:lnTo>
                <a:lnTo>
                  <a:pt x="3488" y="112"/>
                </a:lnTo>
                <a:lnTo>
                  <a:pt x="3485" y="115"/>
                </a:lnTo>
                <a:lnTo>
                  <a:pt x="3484" y="119"/>
                </a:lnTo>
                <a:lnTo>
                  <a:pt x="3483" y="122"/>
                </a:lnTo>
                <a:lnTo>
                  <a:pt x="3484" y="125"/>
                </a:lnTo>
                <a:lnTo>
                  <a:pt x="3485" y="128"/>
                </a:lnTo>
                <a:lnTo>
                  <a:pt x="3486" y="131"/>
                </a:lnTo>
                <a:lnTo>
                  <a:pt x="3488" y="133"/>
                </a:lnTo>
                <a:lnTo>
                  <a:pt x="3491" y="135"/>
                </a:lnTo>
                <a:lnTo>
                  <a:pt x="3495" y="137"/>
                </a:lnTo>
                <a:lnTo>
                  <a:pt x="3500" y="139"/>
                </a:lnTo>
                <a:lnTo>
                  <a:pt x="3506" y="140"/>
                </a:lnTo>
                <a:lnTo>
                  <a:pt x="3538" y="146"/>
                </a:lnTo>
                <a:lnTo>
                  <a:pt x="3544" y="148"/>
                </a:lnTo>
                <a:lnTo>
                  <a:pt x="3550" y="150"/>
                </a:lnTo>
                <a:lnTo>
                  <a:pt x="3555" y="151"/>
                </a:lnTo>
                <a:lnTo>
                  <a:pt x="3560" y="153"/>
                </a:lnTo>
                <a:lnTo>
                  <a:pt x="3569" y="158"/>
                </a:lnTo>
                <a:lnTo>
                  <a:pt x="3576" y="164"/>
                </a:lnTo>
                <a:lnTo>
                  <a:pt x="3579" y="167"/>
                </a:lnTo>
                <a:lnTo>
                  <a:pt x="3582" y="170"/>
                </a:lnTo>
                <a:lnTo>
                  <a:pt x="3584" y="174"/>
                </a:lnTo>
                <a:lnTo>
                  <a:pt x="3586" y="177"/>
                </a:lnTo>
                <a:lnTo>
                  <a:pt x="3588" y="185"/>
                </a:lnTo>
                <a:lnTo>
                  <a:pt x="3589" y="190"/>
                </a:lnTo>
                <a:lnTo>
                  <a:pt x="3589" y="194"/>
                </a:lnTo>
                <a:lnTo>
                  <a:pt x="3589" y="199"/>
                </a:lnTo>
                <a:lnTo>
                  <a:pt x="3588" y="203"/>
                </a:lnTo>
                <a:lnTo>
                  <a:pt x="3587" y="207"/>
                </a:lnTo>
                <a:lnTo>
                  <a:pt x="3586" y="211"/>
                </a:lnTo>
                <a:lnTo>
                  <a:pt x="3585" y="214"/>
                </a:lnTo>
                <a:lnTo>
                  <a:pt x="3583" y="218"/>
                </a:lnTo>
                <a:lnTo>
                  <a:pt x="3581" y="221"/>
                </a:lnTo>
                <a:lnTo>
                  <a:pt x="3579" y="225"/>
                </a:lnTo>
                <a:lnTo>
                  <a:pt x="3573" y="231"/>
                </a:lnTo>
                <a:lnTo>
                  <a:pt x="3567" y="236"/>
                </a:lnTo>
                <a:lnTo>
                  <a:pt x="3559" y="241"/>
                </a:lnTo>
                <a:lnTo>
                  <a:pt x="3551" y="245"/>
                </a:lnTo>
                <a:lnTo>
                  <a:pt x="3542" y="248"/>
                </a:lnTo>
                <a:lnTo>
                  <a:pt x="3532" y="251"/>
                </a:lnTo>
                <a:lnTo>
                  <a:pt x="3521" y="252"/>
                </a:lnTo>
                <a:lnTo>
                  <a:pt x="3510" y="253"/>
                </a:lnTo>
                <a:lnTo>
                  <a:pt x="3502" y="252"/>
                </a:lnTo>
                <a:lnTo>
                  <a:pt x="3494" y="252"/>
                </a:lnTo>
                <a:lnTo>
                  <a:pt x="3486" y="250"/>
                </a:lnTo>
                <a:lnTo>
                  <a:pt x="3479" y="249"/>
                </a:lnTo>
                <a:lnTo>
                  <a:pt x="3472" y="247"/>
                </a:lnTo>
                <a:lnTo>
                  <a:pt x="3466" y="244"/>
                </a:lnTo>
                <a:lnTo>
                  <a:pt x="3460" y="241"/>
                </a:lnTo>
                <a:lnTo>
                  <a:pt x="3454" y="238"/>
                </a:lnTo>
                <a:lnTo>
                  <a:pt x="3449" y="234"/>
                </a:lnTo>
                <a:lnTo>
                  <a:pt x="3445" y="230"/>
                </a:lnTo>
                <a:lnTo>
                  <a:pt x="3441" y="225"/>
                </a:lnTo>
                <a:lnTo>
                  <a:pt x="3437" y="221"/>
                </a:lnTo>
                <a:lnTo>
                  <a:pt x="3434" y="215"/>
                </a:lnTo>
                <a:lnTo>
                  <a:pt x="3432" y="210"/>
                </a:lnTo>
                <a:lnTo>
                  <a:pt x="3430" y="204"/>
                </a:lnTo>
                <a:lnTo>
                  <a:pt x="3429" y="198"/>
                </a:lnTo>
                <a:lnTo>
                  <a:pt x="3478" y="195"/>
                </a:lnTo>
                <a:lnTo>
                  <a:pt x="3480" y="200"/>
                </a:lnTo>
                <a:lnTo>
                  <a:pt x="3482" y="205"/>
                </a:lnTo>
                <a:lnTo>
                  <a:pt x="3485" y="209"/>
                </a:lnTo>
                <a:lnTo>
                  <a:pt x="3489" y="212"/>
                </a:lnTo>
                <a:lnTo>
                  <a:pt x="3493" y="214"/>
                </a:lnTo>
                <a:lnTo>
                  <a:pt x="3498" y="216"/>
                </a:lnTo>
                <a:lnTo>
                  <a:pt x="3504" y="217"/>
                </a:lnTo>
                <a:lnTo>
                  <a:pt x="3510" y="217"/>
                </a:lnTo>
                <a:lnTo>
                  <a:pt x="3516" y="217"/>
                </a:lnTo>
                <a:lnTo>
                  <a:pt x="3522" y="216"/>
                </a:lnTo>
                <a:lnTo>
                  <a:pt x="3527" y="214"/>
                </a:lnTo>
                <a:lnTo>
                  <a:pt x="3529" y="213"/>
                </a:lnTo>
                <a:lnTo>
                  <a:pt x="3531" y="212"/>
                </a:lnTo>
                <a:lnTo>
                  <a:pt x="3535" y="209"/>
                </a:lnTo>
                <a:lnTo>
                  <a:pt x="3537" y="206"/>
                </a:lnTo>
                <a:lnTo>
                  <a:pt x="3538" y="205"/>
                </a:lnTo>
                <a:lnTo>
                  <a:pt x="3539" y="203"/>
                </a:lnTo>
                <a:lnTo>
                  <a:pt x="3539" y="199"/>
                </a:lnTo>
                <a:lnTo>
                  <a:pt x="3539" y="196"/>
                </a:lnTo>
                <a:lnTo>
                  <a:pt x="3538" y="193"/>
                </a:lnTo>
                <a:lnTo>
                  <a:pt x="3536" y="191"/>
                </a:lnTo>
                <a:lnTo>
                  <a:pt x="3533" y="188"/>
                </a:lnTo>
                <a:lnTo>
                  <a:pt x="3530" y="186"/>
                </a:lnTo>
                <a:lnTo>
                  <a:pt x="3526" y="184"/>
                </a:lnTo>
                <a:lnTo>
                  <a:pt x="3522" y="183"/>
                </a:lnTo>
                <a:lnTo>
                  <a:pt x="3516" y="182"/>
                </a:lnTo>
                <a:lnTo>
                  <a:pt x="3486" y="176"/>
                </a:lnTo>
                <a:lnTo>
                  <a:pt x="3480" y="174"/>
                </a:lnTo>
                <a:lnTo>
                  <a:pt x="3474" y="173"/>
                </a:lnTo>
                <a:lnTo>
                  <a:pt x="3463" y="169"/>
                </a:lnTo>
                <a:lnTo>
                  <a:pt x="3459" y="166"/>
                </a:lnTo>
                <a:lnTo>
                  <a:pt x="3455" y="164"/>
                </a:lnTo>
                <a:lnTo>
                  <a:pt x="3451" y="161"/>
                </a:lnTo>
                <a:lnTo>
                  <a:pt x="3447" y="158"/>
                </a:lnTo>
                <a:lnTo>
                  <a:pt x="3444" y="155"/>
                </a:lnTo>
                <a:lnTo>
                  <a:pt x="3442" y="151"/>
                </a:lnTo>
                <a:lnTo>
                  <a:pt x="3440" y="147"/>
                </a:lnTo>
                <a:lnTo>
                  <a:pt x="3437" y="143"/>
                </a:lnTo>
                <a:lnTo>
                  <a:pt x="3435" y="139"/>
                </a:lnTo>
                <a:lnTo>
                  <a:pt x="3434" y="135"/>
                </a:lnTo>
                <a:lnTo>
                  <a:pt x="3434" y="130"/>
                </a:lnTo>
                <a:lnTo>
                  <a:pt x="3434" y="125"/>
                </a:lnTo>
                <a:lnTo>
                  <a:pt x="3434" y="119"/>
                </a:lnTo>
                <a:lnTo>
                  <a:pt x="3435" y="113"/>
                </a:lnTo>
                <a:lnTo>
                  <a:pt x="3437" y="107"/>
                </a:lnTo>
                <a:lnTo>
                  <a:pt x="3440" y="102"/>
                </a:lnTo>
                <a:lnTo>
                  <a:pt x="3443" y="97"/>
                </a:lnTo>
                <a:lnTo>
                  <a:pt x="3446" y="93"/>
                </a:lnTo>
                <a:lnTo>
                  <a:pt x="3450" y="89"/>
                </a:lnTo>
                <a:lnTo>
                  <a:pt x="3455" y="85"/>
                </a:lnTo>
                <a:lnTo>
                  <a:pt x="3460" y="81"/>
                </a:lnTo>
                <a:lnTo>
                  <a:pt x="3466" y="78"/>
                </a:lnTo>
                <a:lnTo>
                  <a:pt x="3472" y="76"/>
                </a:lnTo>
                <a:lnTo>
                  <a:pt x="3479" y="74"/>
                </a:lnTo>
                <a:lnTo>
                  <a:pt x="3482" y="73"/>
                </a:lnTo>
                <a:lnTo>
                  <a:pt x="3486" y="72"/>
                </a:lnTo>
                <a:lnTo>
                  <a:pt x="3493" y="71"/>
                </a:lnTo>
                <a:lnTo>
                  <a:pt x="3501" y="70"/>
                </a:lnTo>
                <a:lnTo>
                  <a:pt x="3510" y="70"/>
                </a:lnTo>
                <a:lnTo>
                  <a:pt x="3518" y="70"/>
                </a:lnTo>
                <a:lnTo>
                  <a:pt x="3525" y="71"/>
                </a:lnTo>
                <a:lnTo>
                  <a:pt x="3533" y="72"/>
                </a:lnTo>
                <a:lnTo>
                  <a:pt x="3540" y="74"/>
                </a:lnTo>
                <a:lnTo>
                  <a:pt x="3546" y="76"/>
                </a:lnTo>
                <a:lnTo>
                  <a:pt x="3552" y="78"/>
                </a:lnTo>
                <a:lnTo>
                  <a:pt x="3557" y="81"/>
                </a:lnTo>
                <a:lnTo>
                  <a:pt x="3562" y="84"/>
                </a:lnTo>
                <a:lnTo>
                  <a:pt x="3567" y="88"/>
                </a:lnTo>
                <a:lnTo>
                  <a:pt x="3571" y="92"/>
                </a:lnTo>
                <a:lnTo>
                  <a:pt x="3575" y="96"/>
                </a:lnTo>
                <a:lnTo>
                  <a:pt x="3578" y="101"/>
                </a:lnTo>
                <a:lnTo>
                  <a:pt x="3580" y="106"/>
                </a:lnTo>
                <a:lnTo>
                  <a:pt x="3582" y="111"/>
                </a:lnTo>
                <a:lnTo>
                  <a:pt x="3584" y="117"/>
                </a:lnTo>
                <a:lnTo>
                  <a:pt x="3585" y="123"/>
                </a:lnTo>
                <a:close/>
                <a:moveTo>
                  <a:pt x="3714" y="72"/>
                </a:moveTo>
                <a:lnTo>
                  <a:pt x="3714" y="109"/>
                </a:lnTo>
                <a:lnTo>
                  <a:pt x="3680" y="109"/>
                </a:lnTo>
                <a:lnTo>
                  <a:pt x="3680" y="195"/>
                </a:lnTo>
                <a:lnTo>
                  <a:pt x="3681" y="199"/>
                </a:lnTo>
                <a:lnTo>
                  <a:pt x="3682" y="203"/>
                </a:lnTo>
                <a:lnTo>
                  <a:pt x="3682" y="205"/>
                </a:lnTo>
                <a:lnTo>
                  <a:pt x="3683" y="206"/>
                </a:lnTo>
                <a:lnTo>
                  <a:pt x="3685" y="208"/>
                </a:lnTo>
                <a:lnTo>
                  <a:pt x="3687" y="210"/>
                </a:lnTo>
                <a:lnTo>
                  <a:pt x="3690" y="211"/>
                </a:lnTo>
                <a:lnTo>
                  <a:pt x="3693" y="212"/>
                </a:lnTo>
                <a:lnTo>
                  <a:pt x="3697" y="212"/>
                </a:lnTo>
                <a:lnTo>
                  <a:pt x="3704" y="211"/>
                </a:lnTo>
                <a:lnTo>
                  <a:pt x="3709" y="210"/>
                </a:lnTo>
                <a:lnTo>
                  <a:pt x="3717" y="247"/>
                </a:lnTo>
                <a:lnTo>
                  <a:pt x="3707" y="250"/>
                </a:lnTo>
                <a:lnTo>
                  <a:pt x="3699" y="251"/>
                </a:lnTo>
                <a:lnTo>
                  <a:pt x="3690" y="252"/>
                </a:lnTo>
                <a:lnTo>
                  <a:pt x="3684" y="252"/>
                </a:lnTo>
                <a:lnTo>
                  <a:pt x="3678" y="251"/>
                </a:lnTo>
                <a:lnTo>
                  <a:pt x="3672" y="250"/>
                </a:lnTo>
                <a:lnTo>
                  <a:pt x="3666" y="249"/>
                </a:lnTo>
                <a:lnTo>
                  <a:pt x="3661" y="248"/>
                </a:lnTo>
                <a:lnTo>
                  <a:pt x="3656" y="245"/>
                </a:lnTo>
                <a:lnTo>
                  <a:pt x="3652" y="243"/>
                </a:lnTo>
                <a:lnTo>
                  <a:pt x="3647" y="240"/>
                </a:lnTo>
                <a:lnTo>
                  <a:pt x="3644" y="237"/>
                </a:lnTo>
                <a:lnTo>
                  <a:pt x="3640" y="233"/>
                </a:lnTo>
                <a:lnTo>
                  <a:pt x="3638" y="229"/>
                </a:lnTo>
                <a:lnTo>
                  <a:pt x="3635" y="224"/>
                </a:lnTo>
                <a:lnTo>
                  <a:pt x="3634" y="219"/>
                </a:lnTo>
                <a:lnTo>
                  <a:pt x="3632" y="213"/>
                </a:lnTo>
                <a:lnTo>
                  <a:pt x="3632" y="208"/>
                </a:lnTo>
                <a:lnTo>
                  <a:pt x="3631" y="201"/>
                </a:lnTo>
                <a:lnTo>
                  <a:pt x="3631" y="109"/>
                </a:lnTo>
                <a:lnTo>
                  <a:pt x="3607" y="109"/>
                </a:lnTo>
                <a:lnTo>
                  <a:pt x="3607" y="72"/>
                </a:lnTo>
                <a:lnTo>
                  <a:pt x="3631" y="72"/>
                </a:lnTo>
                <a:lnTo>
                  <a:pt x="3631" y="30"/>
                </a:lnTo>
                <a:lnTo>
                  <a:pt x="3680" y="30"/>
                </a:lnTo>
                <a:lnTo>
                  <a:pt x="3680" y="72"/>
                </a:lnTo>
                <a:lnTo>
                  <a:pt x="3714" y="72"/>
                </a:lnTo>
                <a:close/>
                <a:moveTo>
                  <a:pt x="3821" y="253"/>
                </a:moveTo>
                <a:lnTo>
                  <a:pt x="3808" y="252"/>
                </a:lnTo>
                <a:lnTo>
                  <a:pt x="3801" y="251"/>
                </a:lnTo>
                <a:lnTo>
                  <a:pt x="3796" y="250"/>
                </a:lnTo>
                <a:lnTo>
                  <a:pt x="3784" y="246"/>
                </a:lnTo>
                <a:lnTo>
                  <a:pt x="3779" y="244"/>
                </a:lnTo>
                <a:lnTo>
                  <a:pt x="3774" y="241"/>
                </a:lnTo>
                <a:lnTo>
                  <a:pt x="3765" y="235"/>
                </a:lnTo>
                <a:lnTo>
                  <a:pt x="3761" y="231"/>
                </a:lnTo>
                <a:lnTo>
                  <a:pt x="3757" y="227"/>
                </a:lnTo>
                <a:lnTo>
                  <a:pt x="3750" y="219"/>
                </a:lnTo>
                <a:lnTo>
                  <a:pt x="3747" y="214"/>
                </a:lnTo>
                <a:lnTo>
                  <a:pt x="3744" y="209"/>
                </a:lnTo>
                <a:lnTo>
                  <a:pt x="3740" y="198"/>
                </a:lnTo>
                <a:lnTo>
                  <a:pt x="3738" y="193"/>
                </a:lnTo>
                <a:lnTo>
                  <a:pt x="3736" y="187"/>
                </a:lnTo>
                <a:lnTo>
                  <a:pt x="3735" y="181"/>
                </a:lnTo>
                <a:lnTo>
                  <a:pt x="3734" y="175"/>
                </a:lnTo>
                <a:lnTo>
                  <a:pt x="3734" y="168"/>
                </a:lnTo>
                <a:lnTo>
                  <a:pt x="3734" y="161"/>
                </a:lnTo>
                <a:lnTo>
                  <a:pt x="3734" y="155"/>
                </a:lnTo>
                <a:lnTo>
                  <a:pt x="3734" y="148"/>
                </a:lnTo>
                <a:lnTo>
                  <a:pt x="3735" y="142"/>
                </a:lnTo>
                <a:lnTo>
                  <a:pt x="3736" y="136"/>
                </a:lnTo>
                <a:lnTo>
                  <a:pt x="3740" y="124"/>
                </a:lnTo>
                <a:lnTo>
                  <a:pt x="3742" y="119"/>
                </a:lnTo>
                <a:lnTo>
                  <a:pt x="3744" y="114"/>
                </a:lnTo>
                <a:lnTo>
                  <a:pt x="3750" y="104"/>
                </a:lnTo>
                <a:lnTo>
                  <a:pt x="3753" y="99"/>
                </a:lnTo>
                <a:lnTo>
                  <a:pt x="3757" y="95"/>
                </a:lnTo>
                <a:lnTo>
                  <a:pt x="3761" y="91"/>
                </a:lnTo>
                <a:lnTo>
                  <a:pt x="3765" y="88"/>
                </a:lnTo>
                <a:lnTo>
                  <a:pt x="3770" y="85"/>
                </a:lnTo>
                <a:lnTo>
                  <a:pt x="3774" y="82"/>
                </a:lnTo>
                <a:lnTo>
                  <a:pt x="3779" y="79"/>
                </a:lnTo>
                <a:lnTo>
                  <a:pt x="3784" y="77"/>
                </a:lnTo>
                <a:lnTo>
                  <a:pt x="3790" y="75"/>
                </a:lnTo>
                <a:lnTo>
                  <a:pt x="3796" y="73"/>
                </a:lnTo>
                <a:lnTo>
                  <a:pt x="3801" y="72"/>
                </a:lnTo>
                <a:lnTo>
                  <a:pt x="3808" y="71"/>
                </a:lnTo>
                <a:lnTo>
                  <a:pt x="3821" y="70"/>
                </a:lnTo>
                <a:lnTo>
                  <a:pt x="3834" y="71"/>
                </a:lnTo>
                <a:lnTo>
                  <a:pt x="3840" y="72"/>
                </a:lnTo>
                <a:lnTo>
                  <a:pt x="3846" y="73"/>
                </a:lnTo>
                <a:lnTo>
                  <a:pt x="3857" y="77"/>
                </a:lnTo>
                <a:lnTo>
                  <a:pt x="3862" y="79"/>
                </a:lnTo>
                <a:lnTo>
                  <a:pt x="3867" y="82"/>
                </a:lnTo>
                <a:lnTo>
                  <a:pt x="3876" y="88"/>
                </a:lnTo>
                <a:lnTo>
                  <a:pt x="3880" y="91"/>
                </a:lnTo>
                <a:lnTo>
                  <a:pt x="3884" y="95"/>
                </a:lnTo>
                <a:lnTo>
                  <a:pt x="3891" y="104"/>
                </a:lnTo>
                <a:lnTo>
                  <a:pt x="3894" y="109"/>
                </a:lnTo>
                <a:lnTo>
                  <a:pt x="3897" y="114"/>
                </a:lnTo>
                <a:lnTo>
                  <a:pt x="3903" y="124"/>
                </a:lnTo>
                <a:lnTo>
                  <a:pt x="3904" y="130"/>
                </a:lnTo>
                <a:lnTo>
                  <a:pt x="3906" y="136"/>
                </a:lnTo>
                <a:lnTo>
                  <a:pt x="3907" y="142"/>
                </a:lnTo>
                <a:lnTo>
                  <a:pt x="3908" y="148"/>
                </a:lnTo>
                <a:lnTo>
                  <a:pt x="3908" y="155"/>
                </a:lnTo>
                <a:lnTo>
                  <a:pt x="3909" y="161"/>
                </a:lnTo>
                <a:lnTo>
                  <a:pt x="3908" y="168"/>
                </a:lnTo>
                <a:lnTo>
                  <a:pt x="3908" y="175"/>
                </a:lnTo>
                <a:lnTo>
                  <a:pt x="3907" y="181"/>
                </a:lnTo>
                <a:lnTo>
                  <a:pt x="3906" y="187"/>
                </a:lnTo>
                <a:lnTo>
                  <a:pt x="3903" y="198"/>
                </a:lnTo>
                <a:lnTo>
                  <a:pt x="3900" y="204"/>
                </a:lnTo>
                <a:lnTo>
                  <a:pt x="3897" y="209"/>
                </a:lnTo>
                <a:lnTo>
                  <a:pt x="3891" y="219"/>
                </a:lnTo>
                <a:lnTo>
                  <a:pt x="3888" y="223"/>
                </a:lnTo>
                <a:lnTo>
                  <a:pt x="3884" y="227"/>
                </a:lnTo>
                <a:lnTo>
                  <a:pt x="3880" y="231"/>
                </a:lnTo>
                <a:lnTo>
                  <a:pt x="3876" y="235"/>
                </a:lnTo>
                <a:lnTo>
                  <a:pt x="3872" y="238"/>
                </a:lnTo>
                <a:lnTo>
                  <a:pt x="3867" y="241"/>
                </a:lnTo>
                <a:lnTo>
                  <a:pt x="3862" y="244"/>
                </a:lnTo>
                <a:lnTo>
                  <a:pt x="3857" y="246"/>
                </a:lnTo>
                <a:lnTo>
                  <a:pt x="3851" y="248"/>
                </a:lnTo>
                <a:lnTo>
                  <a:pt x="3846" y="250"/>
                </a:lnTo>
                <a:lnTo>
                  <a:pt x="3840" y="251"/>
                </a:lnTo>
                <a:lnTo>
                  <a:pt x="3834" y="252"/>
                </a:lnTo>
                <a:lnTo>
                  <a:pt x="3821" y="253"/>
                </a:lnTo>
                <a:close/>
                <a:moveTo>
                  <a:pt x="3821" y="215"/>
                </a:moveTo>
                <a:lnTo>
                  <a:pt x="3825" y="214"/>
                </a:lnTo>
                <a:lnTo>
                  <a:pt x="3829" y="214"/>
                </a:lnTo>
                <a:lnTo>
                  <a:pt x="3833" y="212"/>
                </a:lnTo>
                <a:lnTo>
                  <a:pt x="3837" y="211"/>
                </a:lnTo>
                <a:lnTo>
                  <a:pt x="3840" y="209"/>
                </a:lnTo>
                <a:lnTo>
                  <a:pt x="3843" y="206"/>
                </a:lnTo>
                <a:lnTo>
                  <a:pt x="3846" y="203"/>
                </a:lnTo>
                <a:lnTo>
                  <a:pt x="3848" y="199"/>
                </a:lnTo>
                <a:lnTo>
                  <a:pt x="3851" y="195"/>
                </a:lnTo>
                <a:lnTo>
                  <a:pt x="3852" y="191"/>
                </a:lnTo>
                <a:lnTo>
                  <a:pt x="3854" y="187"/>
                </a:lnTo>
                <a:lnTo>
                  <a:pt x="3855" y="182"/>
                </a:lnTo>
                <a:lnTo>
                  <a:pt x="3857" y="172"/>
                </a:lnTo>
                <a:lnTo>
                  <a:pt x="3858" y="167"/>
                </a:lnTo>
                <a:lnTo>
                  <a:pt x="3858" y="161"/>
                </a:lnTo>
                <a:lnTo>
                  <a:pt x="3857" y="150"/>
                </a:lnTo>
                <a:lnTo>
                  <a:pt x="3855" y="140"/>
                </a:lnTo>
                <a:lnTo>
                  <a:pt x="3854" y="135"/>
                </a:lnTo>
                <a:lnTo>
                  <a:pt x="3852" y="131"/>
                </a:lnTo>
                <a:lnTo>
                  <a:pt x="3848" y="123"/>
                </a:lnTo>
                <a:lnTo>
                  <a:pt x="3846" y="119"/>
                </a:lnTo>
                <a:lnTo>
                  <a:pt x="3843" y="116"/>
                </a:lnTo>
                <a:lnTo>
                  <a:pt x="3840" y="113"/>
                </a:lnTo>
                <a:lnTo>
                  <a:pt x="3837" y="111"/>
                </a:lnTo>
                <a:lnTo>
                  <a:pt x="3833" y="110"/>
                </a:lnTo>
                <a:lnTo>
                  <a:pt x="3829" y="108"/>
                </a:lnTo>
                <a:lnTo>
                  <a:pt x="3825" y="108"/>
                </a:lnTo>
                <a:lnTo>
                  <a:pt x="3821" y="107"/>
                </a:lnTo>
                <a:lnTo>
                  <a:pt x="3816" y="108"/>
                </a:lnTo>
                <a:lnTo>
                  <a:pt x="3812" y="108"/>
                </a:lnTo>
                <a:lnTo>
                  <a:pt x="3808" y="110"/>
                </a:lnTo>
                <a:lnTo>
                  <a:pt x="3805" y="111"/>
                </a:lnTo>
                <a:lnTo>
                  <a:pt x="3801" y="113"/>
                </a:lnTo>
                <a:lnTo>
                  <a:pt x="3798" y="116"/>
                </a:lnTo>
                <a:lnTo>
                  <a:pt x="3795" y="119"/>
                </a:lnTo>
                <a:lnTo>
                  <a:pt x="3793" y="123"/>
                </a:lnTo>
                <a:lnTo>
                  <a:pt x="3789" y="131"/>
                </a:lnTo>
                <a:lnTo>
                  <a:pt x="3787" y="135"/>
                </a:lnTo>
                <a:lnTo>
                  <a:pt x="3786" y="140"/>
                </a:lnTo>
                <a:lnTo>
                  <a:pt x="3785" y="145"/>
                </a:lnTo>
                <a:lnTo>
                  <a:pt x="3784" y="150"/>
                </a:lnTo>
                <a:lnTo>
                  <a:pt x="3784" y="155"/>
                </a:lnTo>
                <a:lnTo>
                  <a:pt x="3783" y="161"/>
                </a:lnTo>
                <a:lnTo>
                  <a:pt x="3784" y="172"/>
                </a:lnTo>
                <a:lnTo>
                  <a:pt x="3786" y="182"/>
                </a:lnTo>
                <a:lnTo>
                  <a:pt x="3787" y="187"/>
                </a:lnTo>
                <a:lnTo>
                  <a:pt x="3789" y="191"/>
                </a:lnTo>
                <a:lnTo>
                  <a:pt x="3791" y="195"/>
                </a:lnTo>
                <a:lnTo>
                  <a:pt x="3793" y="199"/>
                </a:lnTo>
                <a:lnTo>
                  <a:pt x="3795" y="203"/>
                </a:lnTo>
                <a:lnTo>
                  <a:pt x="3798" y="206"/>
                </a:lnTo>
                <a:lnTo>
                  <a:pt x="3801" y="209"/>
                </a:lnTo>
                <a:lnTo>
                  <a:pt x="3805" y="211"/>
                </a:lnTo>
                <a:lnTo>
                  <a:pt x="3808" y="212"/>
                </a:lnTo>
                <a:lnTo>
                  <a:pt x="3812" y="214"/>
                </a:lnTo>
                <a:lnTo>
                  <a:pt x="3816" y="214"/>
                </a:lnTo>
                <a:lnTo>
                  <a:pt x="3821" y="215"/>
                </a:lnTo>
                <a:close/>
                <a:moveTo>
                  <a:pt x="1623" y="930"/>
                </a:moveTo>
                <a:lnTo>
                  <a:pt x="1569" y="930"/>
                </a:lnTo>
                <a:lnTo>
                  <a:pt x="1651" y="694"/>
                </a:lnTo>
                <a:lnTo>
                  <a:pt x="1715" y="694"/>
                </a:lnTo>
                <a:lnTo>
                  <a:pt x="1797" y="930"/>
                </a:lnTo>
                <a:lnTo>
                  <a:pt x="1743" y="930"/>
                </a:lnTo>
                <a:lnTo>
                  <a:pt x="1726" y="876"/>
                </a:lnTo>
                <a:lnTo>
                  <a:pt x="1641" y="876"/>
                </a:lnTo>
                <a:lnTo>
                  <a:pt x="1623" y="930"/>
                </a:lnTo>
                <a:close/>
                <a:moveTo>
                  <a:pt x="1653" y="837"/>
                </a:moveTo>
                <a:lnTo>
                  <a:pt x="1713" y="837"/>
                </a:lnTo>
                <a:lnTo>
                  <a:pt x="1684" y="748"/>
                </a:lnTo>
                <a:lnTo>
                  <a:pt x="1653" y="837"/>
                </a:lnTo>
                <a:close/>
                <a:moveTo>
                  <a:pt x="1874" y="933"/>
                </a:moveTo>
                <a:lnTo>
                  <a:pt x="1867" y="933"/>
                </a:lnTo>
                <a:lnTo>
                  <a:pt x="1861" y="932"/>
                </a:lnTo>
                <a:lnTo>
                  <a:pt x="1856" y="931"/>
                </a:lnTo>
                <a:lnTo>
                  <a:pt x="1850" y="930"/>
                </a:lnTo>
                <a:lnTo>
                  <a:pt x="1845" y="928"/>
                </a:lnTo>
                <a:lnTo>
                  <a:pt x="1840" y="926"/>
                </a:lnTo>
                <a:lnTo>
                  <a:pt x="1836" y="923"/>
                </a:lnTo>
                <a:lnTo>
                  <a:pt x="1832" y="920"/>
                </a:lnTo>
                <a:lnTo>
                  <a:pt x="1828" y="916"/>
                </a:lnTo>
                <a:lnTo>
                  <a:pt x="1824" y="913"/>
                </a:lnTo>
                <a:lnTo>
                  <a:pt x="1821" y="908"/>
                </a:lnTo>
                <a:lnTo>
                  <a:pt x="1820" y="906"/>
                </a:lnTo>
                <a:lnTo>
                  <a:pt x="1819" y="903"/>
                </a:lnTo>
                <a:lnTo>
                  <a:pt x="1817" y="898"/>
                </a:lnTo>
                <a:lnTo>
                  <a:pt x="1816" y="893"/>
                </a:lnTo>
                <a:lnTo>
                  <a:pt x="1815" y="887"/>
                </a:lnTo>
                <a:lnTo>
                  <a:pt x="1815" y="880"/>
                </a:lnTo>
                <a:lnTo>
                  <a:pt x="1815" y="871"/>
                </a:lnTo>
                <a:lnTo>
                  <a:pt x="1817" y="863"/>
                </a:lnTo>
                <a:lnTo>
                  <a:pt x="1818" y="859"/>
                </a:lnTo>
                <a:lnTo>
                  <a:pt x="1820" y="856"/>
                </a:lnTo>
                <a:lnTo>
                  <a:pt x="1824" y="849"/>
                </a:lnTo>
                <a:lnTo>
                  <a:pt x="1827" y="847"/>
                </a:lnTo>
                <a:lnTo>
                  <a:pt x="1829" y="844"/>
                </a:lnTo>
                <a:lnTo>
                  <a:pt x="1832" y="842"/>
                </a:lnTo>
                <a:lnTo>
                  <a:pt x="1835" y="840"/>
                </a:lnTo>
                <a:lnTo>
                  <a:pt x="1838" y="838"/>
                </a:lnTo>
                <a:lnTo>
                  <a:pt x="1841" y="836"/>
                </a:lnTo>
                <a:lnTo>
                  <a:pt x="1845" y="834"/>
                </a:lnTo>
                <a:lnTo>
                  <a:pt x="1849" y="833"/>
                </a:lnTo>
                <a:lnTo>
                  <a:pt x="1856" y="831"/>
                </a:lnTo>
                <a:lnTo>
                  <a:pt x="1864" y="829"/>
                </a:lnTo>
                <a:lnTo>
                  <a:pt x="1873" y="827"/>
                </a:lnTo>
                <a:lnTo>
                  <a:pt x="1881" y="826"/>
                </a:lnTo>
                <a:lnTo>
                  <a:pt x="1901" y="824"/>
                </a:lnTo>
                <a:lnTo>
                  <a:pt x="1908" y="822"/>
                </a:lnTo>
                <a:lnTo>
                  <a:pt x="1914" y="821"/>
                </a:lnTo>
                <a:lnTo>
                  <a:pt x="1918" y="820"/>
                </a:lnTo>
                <a:lnTo>
                  <a:pt x="1920" y="818"/>
                </a:lnTo>
                <a:lnTo>
                  <a:pt x="1922" y="817"/>
                </a:lnTo>
                <a:lnTo>
                  <a:pt x="1923" y="816"/>
                </a:lnTo>
                <a:lnTo>
                  <a:pt x="1923" y="814"/>
                </a:lnTo>
                <a:lnTo>
                  <a:pt x="1924" y="812"/>
                </a:lnTo>
                <a:lnTo>
                  <a:pt x="1924" y="810"/>
                </a:lnTo>
                <a:lnTo>
                  <a:pt x="1924" y="805"/>
                </a:lnTo>
                <a:lnTo>
                  <a:pt x="1922" y="800"/>
                </a:lnTo>
                <a:lnTo>
                  <a:pt x="1921" y="798"/>
                </a:lnTo>
                <a:lnTo>
                  <a:pt x="1920" y="796"/>
                </a:lnTo>
                <a:lnTo>
                  <a:pt x="1919" y="794"/>
                </a:lnTo>
                <a:lnTo>
                  <a:pt x="1917" y="793"/>
                </a:lnTo>
                <a:lnTo>
                  <a:pt x="1913" y="790"/>
                </a:lnTo>
                <a:lnTo>
                  <a:pt x="1909" y="788"/>
                </a:lnTo>
                <a:lnTo>
                  <a:pt x="1904" y="787"/>
                </a:lnTo>
                <a:lnTo>
                  <a:pt x="1898" y="787"/>
                </a:lnTo>
                <a:lnTo>
                  <a:pt x="1892" y="787"/>
                </a:lnTo>
                <a:lnTo>
                  <a:pt x="1886" y="788"/>
                </a:lnTo>
                <a:lnTo>
                  <a:pt x="1881" y="790"/>
                </a:lnTo>
                <a:lnTo>
                  <a:pt x="1877" y="792"/>
                </a:lnTo>
                <a:lnTo>
                  <a:pt x="1873" y="795"/>
                </a:lnTo>
                <a:lnTo>
                  <a:pt x="1870" y="799"/>
                </a:lnTo>
                <a:lnTo>
                  <a:pt x="1868" y="803"/>
                </a:lnTo>
                <a:lnTo>
                  <a:pt x="1867" y="805"/>
                </a:lnTo>
                <a:lnTo>
                  <a:pt x="1866" y="807"/>
                </a:lnTo>
                <a:lnTo>
                  <a:pt x="1821" y="803"/>
                </a:lnTo>
                <a:lnTo>
                  <a:pt x="1823" y="797"/>
                </a:lnTo>
                <a:lnTo>
                  <a:pt x="1825" y="792"/>
                </a:lnTo>
                <a:lnTo>
                  <a:pt x="1827" y="787"/>
                </a:lnTo>
                <a:lnTo>
                  <a:pt x="1830" y="782"/>
                </a:lnTo>
                <a:lnTo>
                  <a:pt x="1833" y="777"/>
                </a:lnTo>
                <a:lnTo>
                  <a:pt x="1837" y="773"/>
                </a:lnTo>
                <a:lnTo>
                  <a:pt x="1841" y="769"/>
                </a:lnTo>
                <a:lnTo>
                  <a:pt x="1846" y="765"/>
                </a:lnTo>
                <a:lnTo>
                  <a:pt x="1851" y="762"/>
                </a:lnTo>
                <a:lnTo>
                  <a:pt x="1857" y="759"/>
                </a:lnTo>
                <a:lnTo>
                  <a:pt x="1863" y="756"/>
                </a:lnTo>
                <a:lnTo>
                  <a:pt x="1869" y="754"/>
                </a:lnTo>
                <a:lnTo>
                  <a:pt x="1876" y="753"/>
                </a:lnTo>
                <a:lnTo>
                  <a:pt x="1883" y="752"/>
                </a:lnTo>
                <a:lnTo>
                  <a:pt x="1890" y="751"/>
                </a:lnTo>
                <a:lnTo>
                  <a:pt x="1898" y="751"/>
                </a:lnTo>
                <a:lnTo>
                  <a:pt x="1908" y="751"/>
                </a:lnTo>
                <a:lnTo>
                  <a:pt x="1917" y="752"/>
                </a:lnTo>
                <a:lnTo>
                  <a:pt x="1926" y="754"/>
                </a:lnTo>
                <a:lnTo>
                  <a:pt x="1935" y="757"/>
                </a:lnTo>
                <a:lnTo>
                  <a:pt x="1943" y="761"/>
                </a:lnTo>
                <a:lnTo>
                  <a:pt x="1947" y="763"/>
                </a:lnTo>
                <a:lnTo>
                  <a:pt x="1950" y="765"/>
                </a:lnTo>
                <a:lnTo>
                  <a:pt x="1957" y="770"/>
                </a:lnTo>
                <a:lnTo>
                  <a:pt x="1963" y="776"/>
                </a:lnTo>
                <a:lnTo>
                  <a:pt x="1965" y="780"/>
                </a:lnTo>
                <a:lnTo>
                  <a:pt x="1967" y="784"/>
                </a:lnTo>
                <a:lnTo>
                  <a:pt x="1969" y="787"/>
                </a:lnTo>
                <a:lnTo>
                  <a:pt x="1970" y="792"/>
                </a:lnTo>
                <a:lnTo>
                  <a:pt x="1972" y="796"/>
                </a:lnTo>
                <a:lnTo>
                  <a:pt x="1972" y="801"/>
                </a:lnTo>
                <a:lnTo>
                  <a:pt x="1973" y="806"/>
                </a:lnTo>
                <a:lnTo>
                  <a:pt x="1973" y="811"/>
                </a:lnTo>
                <a:lnTo>
                  <a:pt x="1973" y="930"/>
                </a:lnTo>
                <a:lnTo>
                  <a:pt x="1927" y="930"/>
                </a:lnTo>
                <a:lnTo>
                  <a:pt x="1927" y="905"/>
                </a:lnTo>
                <a:lnTo>
                  <a:pt x="1922" y="911"/>
                </a:lnTo>
                <a:lnTo>
                  <a:pt x="1917" y="917"/>
                </a:lnTo>
                <a:lnTo>
                  <a:pt x="1912" y="921"/>
                </a:lnTo>
                <a:lnTo>
                  <a:pt x="1906" y="925"/>
                </a:lnTo>
                <a:lnTo>
                  <a:pt x="1899" y="929"/>
                </a:lnTo>
                <a:lnTo>
                  <a:pt x="1891" y="931"/>
                </a:lnTo>
                <a:lnTo>
                  <a:pt x="1887" y="932"/>
                </a:lnTo>
                <a:lnTo>
                  <a:pt x="1883" y="933"/>
                </a:lnTo>
                <a:lnTo>
                  <a:pt x="1874" y="933"/>
                </a:lnTo>
                <a:close/>
                <a:moveTo>
                  <a:pt x="1888" y="899"/>
                </a:moveTo>
                <a:lnTo>
                  <a:pt x="1895" y="899"/>
                </a:lnTo>
                <a:lnTo>
                  <a:pt x="1902" y="897"/>
                </a:lnTo>
                <a:lnTo>
                  <a:pt x="1905" y="896"/>
                </a:lnTo>
                <a:lnTo>
                  <a:pt x="1908" y="894"/>
                </a:lnTo>
                <a:lnTo>
                  <a:pt x="1914" y="890"/>
                </a:lnTo>
                <a:lnTo>
                  <a:pt x="1916" y="888"/>
                </a:lnTo>
                <a:lnTo>
                  <a:pt x="1919" y="885"/>
                </a:lnTo>
                <a:lnTo>
                  <a:pt x="1922" y="879"/>
                </a:lnTo>
                <a:lnTo>
                  <a:pt x="1924" y="873"/>
                </a:lnTo>
                <a:lnTo>
                  <a:pt x="1924" y="870"/>
                </a:lnTo>
                <a:lnTo>
                  <a:pt x="1924" y="867"/>
                </a:lnTo>
                <a:lnTo>
                  <a:pt x="1924" y="848"/>
                </a:lnTo>
                <a:lnTo>
                  <a:pt x="1921" y="850"/>
                </a:lnTo>
                <a:lnTo>
                  <a:pt x="1915" y="851"/>
                </a:lnTo>
                <a:lnTo>
                  <a:pt x="1903" y="854"/>
                </a:lnTo>
                <a:lnTo>
                  <a:pt x="1890" y="856"/>
                </a:lnTo>
                <a:lnTo>
                  <a:pt x="1884" y="857"/>
                </a:lnTo>
                <a:lnTo>
                  <a:pt x="1879" y="859"/>
                </a:lnTo>
                <a:lnTo>
                  <a:pt x="1874" y="861"/>
                </a:lnTo>
                <a:lnTo>
                  <a:pt x="1870" y="863"/>
                </a:lnTo>
                <a:lnTo>
                  <a:pt x="1866" y="866"/>
                </a:lnTo>
                <a:lnTo>
                  <a:pt x="1864" y="870"/>
                </a:lnTo>
                <a:lnTo>
                  <a:pt x="1863" y="872"/>
                </a:lnTo>
                <a:lnTo>
                  <a:pt x="1862" y="874"/>
                </a:lnTo>
                <a:lnTo>
                  <a:pt x="1862" y="879"/>
                </a:lnTo>
                <a:lnTo>
                  <a:pt x="1862" y="884"/>
                </a:lnTo>
                <a:lnTo>
                  <a:pt x="1863" y="888"/>
                </a:lnTo>
                <a:lnTo>
                  <a:pt x="1865" y="890"/>
                </a:lnTo>
                <a:lnTo>
                  <a:pt x="1866" y="891"/>
                </a:lnTo>
                <a:lnTo>
                  <a:pt x="1869" y="894"/>
                </a:lnTo>
                <a:lnTo>
                  <a:pt x="1873" y="896"/>
                </a:lnTo>
                <a:lnTo>
                  <a:pt x="1875" y="897"/>
                </a:lnTo>
                <a:lnTo>
                  <a:pt x="1877" y="898"/>
                </a:lnTo>
                <a:lnTo>
                  <a:pt x="1882" y="899"/>
                </a:lnTo>
                <a:lnTo>
                  <a:pt x="1888" y="899"/>
                </a:lnTo>
                <a:close/>
                <a:moveTo>
                  <a:pt x="2063" y="930"/>
                </a:moveTo>
                <a:lnTo>
                  <a:pt x="2013" y="930"/>
                </a:lnTo>
                <a:lnTo>
                  <a:pt x="2013" y="694"/>
                </a:lnTo>
                <a:lnTo>
                  <a:pt x="2063" y="694"/>
                </a:lnTo>
                <a:lnTo>
                  <a:pt x="2063" y="930"/>
                </a:lnTo>
                <a:close/>
                <a:moveTo>
                  <a:pt x="2197" y="753"/>
                </a:moveTo>
                <a:lnTo>
                  <a:pt x="2197" y="790"/>
                </a:lnTo>
                <a:lnTo>
                  <a:pt x="2164" y="790"/>
                </a:lnTo>
                <a:lnTo>
                  <a:pt x="2164" y="876"/>
                </a:lnTo>
                <a:lnTo>
                  <a:pt x="2164" y="880"/>
                </a:lnTo>
                <a:lnTo>
                  <a:pt x="2165" y="884"/>
                </a:lnTo>
                <a:lnTo>
                  <a:pt x="2166" y="886"/>
                </a:lnTo>
                <a:lnTo>
                  <a:pt x="2167" y="887"/>
                </a:lnTo>
                <a:lnTo>
                  <a:pt x="2169" y="889"/>
                </a:lnTo>
                <a:lnTo>
                  <a:pt x="2171" y="891"/>
                </a:lnTo>
                <a:lnTo>
                  <a:pt x="2174" y="892"/>
                </a:lnTo>
                <a:lnTo>
                  <a:pt x="2177" y="893"/>
                </a:lnTo>
                <a:lnTo>
                  <a:pt x="2181" y="893"/>
                </a:lnTo>
                <a:lnTo>
                  <a:pt x="2188" y="892"/>
                </a:lnTo>
                <a:lnTo>
                  <a:pt x="2193" y="891"/>
                </a:lnTo>
                <a:lnTo>
                  <a:pt x="2201" y="928"/>
                </a:lnTo>
                <a:lnTo>
                  <a:pt x="2190" y="930"/>
                </a:lnTo>
                <a:lnTo>
                  <a:pt x="2183" y="932"/>
                </a:lnTo>
                <a:lnTo>
                  <a:pt x="2174" y="932"/>
                </a:lnTo>
                <a:lnTo>
                  <a:pt x="2168" y="932"/>
                </a:lnTo>
                <a:lnTo>
                  <a:pt x="2161" y="932"/>
                </a:lnTo>
                <a:lnTo>
                  <a:pt x="2156" y="931"/>
                </a:lnTo>
                <a:lnTo>
                  <a:pt x="2150" y="930"/>
                </a:lnTo>
                <a:lnTo>
                  <a:pt x="2145" y="928"/>
                </a:lnTo>
                <a:lnTo>
                  <a:pt x="2140" y="926"/>
                </a:lnTo>
                <a:lnTo>
                  <a:pt x="2135" y="924"/>
                </a:lnTo>
                <a:lnTo>
                  <a:pt x="2131" y="921"/>
                </a:lnTo>
                <a:lnTo>
                  <a:pt x="2127" y="917"/>
                </a:lnTo>
                <a:lnTo>
                  <a:pt x="2124" y="914"/>
                </a:lnTo>
                <a:lnTo>
                  <a:pt x="2121" y="909"/>
                </a:lnTo>
                <a:lnTo>
                  <a:pt x="2119" y="905"/>
                </a:lnTo>
                <a:lnTo>
                  <a:pt x="2117" y="900"/>
                </a:lnTo>
                <a:lnTo>
                  <a:pt x="2116" y="894"/>
                </a:lnTo>
                <a:lnTo>
                  <a:pt x="2115" y="888"/>
                </a:lnTo>
                <a:lnTo>
                  <a:pt x="2115" y="882"/>
                </a:lnTo>
                <a:lnTo>
                  <a:pt x="2115" y="790"/>
                </a:lnTo>
                <a:lnTo>
                  <a:pt x="2091" y="790"/>
                </a:lnTo>
                <a:lnTo>
                  <a:pt x="2091" y="753"/>
                </a:lnTo>
                <a:lnTo>
                  <a:pt x="2115" y="753"/>
                </a:lnTo>
                <a:lnTo>
                  <a:pt x="2115" y="711"/>
                </a:lnTo>
                <a:lnTo>
                  <a:pt x="2164" y="711"/>
                </a:lnTo>
                <a:lnTo>
                  <a:pt x="2164" y="753"/>
                </a:lnTo>
                <a:lnTo>
                  <a:pt x="2197" y="753"/>
                </a:lnTo>
                <a:close/>
                <a:moveTo>
                  <a:pt x="2304" y="933"/>
                </a:moveTo>
                <a:lnTo>
                  <a:pt x="2291" y="933"/>
                </a:lnTo>
                <a:lnTo>
                  <a:pt x="2285" y="932"/>
                </a:lnTo>
                <a:lnTo>
                  <a:pt x="2279" y="930"/>
                </a:lnTo>
                <a:lnTo>
                  <a:pt x="2268" y="927"/>
                </a:lnTo>
                <a:lnTo>
                  <a:pt x="2263" y="925"/>
                </a:lnTo>
                <a:lnTo>
                  <a:pt x="2258" y="922"/>
                </a:lnTo>
                <a:lnTo>
                  <a:pt x="2249" y="916"/>
                </a:lnTo>
                <a:lnTo>
                  <a:pt x="2245" y="912"/>
                </a:lnTo>
                <a:lnTo>
                  <a:pt x="2241" y="908"/>
                </a:lnTo>
                <a:lnTo>
                  <a:pt x="2234" y="900"/>
                </a:lnTo>
                <a:lnTo>
                  <a:pt x="2231" y="895"/>
                </a:lnTo>
                <a:lnTo>
                  <a:pt x="2228" y="890"/>
                </a:lnTo>
                <a:lnTo>
                  <a:pt x="2223" y="879"/>
                </a:lnTo>
                <a:lnTo>
                  <a:pt x="2221" y="874"/>
                </a:lnTo>
                <a:lnTo>
                  <a:pt x="2220" y="868"/>
                </a:lnTo>
                <a:lnTo>
                  <a:pt x="2219" y="862"/>
                </a:lnTo>
                <a:lnTo>
                  <a:pt x="2218" y="855"/>
                </a:lnTo>
                <a:lnTo>
                  <a:pt x="2218" y="849"/>
                </a:lnTo>
                <a:lnTo>
                  <a:pt x="2217" y="842"/>
                </a:lnTo>
                <a:lnTo>
                  <a:pt x="2218" y="835"/>
                </a:lnTo>
                <a:lnTo>
                  <a:pt x="2218" y="829"/>
                </a:lnTo>
                <a:lnTo>
                  <a:pt x="2219" y="823"/>
                </a:lnTo>
                <a:lnTo>
                  <a:pt x="2220" y="816"/>
                </a:lnTo>
                <a:lnTo>
                  <a:pt x="2223" y="805"/>
                </a:lnTo>
                <a:lnTo>
                  <a:pt x="2225" y="799"/>
                </a:lnTo>
                <a:lnTo>
                  <a:pt x="2228" y="794"/>
                </a:lnTo>
                <a:lnTo>
                  <a:pt x="2234" y="785"/>
                </a:lnTo>
                <a:lnTo>
                  <a:pt x="2237" y="780"/>
                </a:lnTo>
                <a:lnTo>
                  <a:pt x="2241" y="776"/>
                </a:lnTo>
                <a:lnTo>
                  <a:pt x="2245" y="772"/>
                </a:lnTo>
                <a:lnTo>
                  <a:pt x="2249" y="769"/>
                </a:lnTo>
                <a:lnTo>
                  <a:pt x="2253" y="765"/>
                </a:lnTo>
                <a:lnTo>
                  <a:pt x="2258" y="762"/>
                </a:lnTo>
                <a:lnTo>
                  <a:pt x="2263" y="760"/>
                </a:lnTo>
                <a:lnTo>
                  <a:pt x="2268" y="757"/>
                </a:lnTo>
                <a:lnTo>
                  <a:pt x="2274" y="755"/>
                </a:lnTo>
                <a:lnTo>
                  <a:pt x="2279" y="754"/>
                </a:lnTo>
                <a:lnTo>
                  <a:pt x="2285" y="752"/>
                </a:lnTo>
                <a:lnTo>
                  <a:pt x="2291" y="752"/>
                </a:lnTo>
                <a:lnTo>
                  <a:pt x="2304" y="751"/>
                </a:lnTo>
                <a:lnTo>
                  <a:pt x="2317" y="752"/>
                </a:lnTo>
                <a:lnTo>
                  <a:pt x="2323" y="752"/>
                </a:lnTo>
                <a:lnTo>
                  <a:pt x="2329" y="754"/>
                </a:lnTo>
                <a:lnTo>
                  <a:pt x="2340" y="757"/>
                </a:lnTo>
                <a:lnTo>
                  <a:pt x="2346" y="760"/>
                </a:lnTo>
                <a:lnTo>
                  <a:pt x="2351" y="762"/>
                </a:lnTo>
                <a:lnTo>
                  <a:pt x="2360" y="769"/>
                </a:lnTo>
                <a:lnTo>
                  <a:pt x="2364" y="772"/>
                </a:lnTo>
                <a:lnTo>
                  <a:pt x="2368" y="776"/>
                </a:lnTo>
                <a:lnTo>
                  <a:pt x="2375" y="785"/>
                </a:lnTo>
                <a:lnTo>
                  <a:pt x="2378" y="789"/>
                </a:lnTo>
                <a:lnTo>
                  <a:pt x="2381" y="794"/>
                </a:lnTo>
                <a:lnTo>
                  <a:pt x="2385" y="805"/>
                </a:lnTo>
                <a:lnTo>
                  <a:pt x="2387" y="811"/>
                </a:lnTo>
                <a:lnTo>
                  <a:pt x="2389" y="816"/>
                </a:lnTo>
                <a:lnTo>
                  <a:pt x="2390" y="823"/>
                </a:lnTo>
                <a:lnTo>
                  <a:pt x="2391" y="829"/>
                </a:lnTo>
                <a:lnTo>
                  <a:pt x="2391" y="835"/>
                </a:lnTo>
                <a:lnTo>
                  <a:pt x="2391" y="842"/>
                </a:lnTo>
                <a:lnTo>
                  <a:pt x="2391" y="849"/>
                </a:lnTo>
                <a:lnTo>
                  <a:pt x="2391" y="855"/>
                </a:lnTo>
                <a:lnTo>
                  <a:pt x="2390" y="862"/>
                </a:lnTo>
                <a:lnTo>
                  <a:pt x="2389" y="868"/>
                </a:lnTo>
                <a:lnTo>
                  <a:pt x="2385" y="879"/>
                </a:lnTo>
                <a:lnTo>
                  <a:pt x="2383" y="885"/>
                </a:lnTo>
                <a:lnTo>
                  <a:pt x="2381" y="890"/>
                </a:lnTo>
                <a:lnTo>
                  <a:pt x="2375" y="900"/>
                </a:lnTo>
                <a:lnTo>
                  <a:pt x="2372" y="904"/>
                </a:lnTo>
                <a:lnTo>
                  <a:pt x="2368" y="908"/>
                </a:lnTo>
                <a:lnTo>
                  <a:pt x="2364" y="912"/>
                </a:lnTo>
                <a:lnTo>
                  <a:pt x="2360" y="916"/>
                </a:lnTo>
                <a:lnTo>
                  <a:pt x="2355" y="919"/>
                </a:lnTo>
                <a:lnTo>
                  <a:pt x="2351" y="922"/>
                </a:lnTo>
                <a:lnTo>
                  <a:pt x="2346" y="925"/>
                </a:lnTo>
                <a:lnTo>
                  <a:pt x="2340" y="927"/>
                </a:lnTo>
                <a:lnTo>
                  <a:pt x="2335" y="929"/>
                </a:lnTo>
                <a:lnTo>
                  <a:pt x="2329" y="930"/>
                </a:lnTo>
                <a:lnTo>
                  <a:pt x="2323" y="932"/>
                </a:lnTo>
                <a:lnTo>
                  <a:pt x="2317" y="933"/>
                </a:lnTo>
                <a:lnTo>
                  <a:pt x="2304" y="933"/>
                </a:lnTo>
                <a:close/>
                <a:moveTo>
                  <a:pt x="2305" y="895"/>
                </a:moveTo>
                <a:lnTo>
                  <a:pt x="2309" y="895"/>
                </a:lnTo>
                <a:lnTo>
                  <a:pt x="2313" y="894"/>
                </a:lnTo>
                <a:lnTo>
                  <a:pt x="2317" y="893"/>
                </a:lnTo>
                <a:lnTo>
                  <a:pt x="2321" y="892"/>
                </a:lnTo>
                <a:lnTo>
                  <a:pt x="2324" y="889"/>
                </a:lnTo>
                <a:lnTo>
                  <a:pt x="2327" y="887"/>
                </a:lnTo>
                <a:lnTo>
                  <a:pt x="2330" y="884"/>
                </a:lnTo>
                <a:lnTo>
                  <a:pt x="2332" y="880"/>
                </a:lnTo>
                <a:lnTo>
                  <a:pt x="2334" y="876"/>
                </a:lnTo>
                <a:lnTo>
                  <a:pt x="2336" y="872"/>
                </a:lnTo>
                <a:lnTo>
                  <a:pt x="2338" y="868"/>
                </a:lnTo>
                <a:lnTo>
                  <a:pt x="2339" y="863"/>
                </a:lnTo>
                <a:lnTo>
                  <a:pt x="2341" y="853"/>
                </a:lnTo>
                <a:lnTo>
                  <a:pt x="2341" y="847"/>
                </a:lnTo>
                <a:lnTo>
                  <a:pt x="2342" y="842"/>
                </a:lnTo>
                <a:lnTo>
                  <a:pt x="2341" y="831"/>
                </a:lnTo>
                <a:lnTo>
                  <a:pt x="2339" y="821"/>
                </a:lnTo>
                <a:lnTo>
                  <a:pt x="2338" y="816"/>
                </a:lnTo>
                <a:lnTo>
                  <a:pt x="2336" y="812"/>
                </a:lnTo>
                <a:lnTo>
                  <a:pt x="2332" y="803"/>
                </a:lnTo>
                <a:lnTo>
                  <a:pt x="2330" y="800"/>
                </a:lnTo>
                <a:lnTo>
                  <a:pt x="2327" y="797"/>
                </a:lnTo>
                <a:lnTo>
                  <a:pt x="2324" y="794"/>
                </a:lnTo>
                <a:lnTo>
                  <a:pt x="2321" y="792"/>
                </a:lnTo>
                <a:lnTo>
                  <a:pt x="2317" y="790"/>
                </a:lnTo>
                <a:lnTo>
                  <a:pt x="2313" y="789"/>
                </a:lnTo>
                <a:lnTo>
                  <a:pt x="2309" y="788"/>
                </a:lnTo>
                <a:lnTo>
                  <a:pt x="2305" y="788"/>
                </a:lnTo>
                <a:lnTo>
                  <a:pt x="2300" y="788"/>
                </a:lnTo>
                <a:lnTo>
                  <a:pt x="2296" y="789"/>
                </a:lnTo>
                <a:lnTo>
                  <a:pt x="2292" y="790"/>
                </a:lnTo>
                <a:lnTo>
                  <a:pt x="2288" y="792"/>
                </a:lnTo>
                <a:lnTo>
                  <a:pt x="2285" y="794"/>
                </a:lnTo>
                <a:lnTo>
                  <a:pt x="2282" y="797"/>
                </a:lnTo>
                <a:lnTo>
                  <a:pt x="2279" y="800"/>
                </a:lnTo>
                <a:lnTo>
                  <a:pt x="2277" y="803"/>
                </a:lnTo>
                <a:lnTo>
                  <a:pt x="2272" y="812"/>
                </a:lnTo>
                <a:lnTo>
                  <a:pt x="2271" y="816"/>
                </a:lnTo>
                <a:lnTo>
                  <a:pt x="2270" y="821"/>
                </a:lnTo>
                <a:lnTo>
                  <a:pt x="2269" y="826"/>
                </a:lnTo>
                <a:lnTo>
                  <a:pt x="2268" y="831"/>
                </a:lnTo>
                <a:lnTo>
                  <a:pt x="2267" y="836"/>
                </a:lnTo>
                <a:lnTo>
                  <a:pt x="2267" y="842"/>
                </a:lnTo>
                <a:lnTo>
                  <a:pt x="2268" y="853"/>
                </a:lnTo>
                <a:lnTo>
                  <a:pt x="2270" y="863"/>
                </a:lnTo>
                <a:lnTo>
                  <a:pt x="2271" y="868"/>
                </a:lnTo>
                <a:lnTo>
                  <a:pt x="2272" y="872"/>
                </a:lnTo>
                <a:lnTo>
                  <a:pt x="2274" y="876"/>
                </a:lnTo>
                <a:lnTo>
                  <a:pt x="2277" y="880"/>
                </a:lnTo>
                <a:lnTo>
                  <a:pt x="2279" y="884"/>
                </a:lnTo>
                <a:lnTo>
                  <a:pt x="2282" y="887"/>
                </a:lnTo>
                <a:lnTo>
                  <a:pt x="2285" y="889"/>
                </a:lnTo>
                <a:lnTo>
                  <a:pt x="2288" y="892"/>
                </a:lnTo>
                <a:lnTo>
                  <a:pt x="2292" y="893"/>
                </a:lnTo>
                <a:lnTo>
                  <a:pt x="2296" y="894"/>
                </a:lnTo>
                <a:lnTo>
                  <a:pt x="2300" y="895"/>
                </a:lnTo>
                <a:lnTo>
                  <a:pt x="2305" y="895"/>
                </a:lnTo>
                <a:close/>
                <a:moveTo>
                  <a:pt x="2646" y="694"/>
                </a:moveTo>
                <a:lnTo>
                  <a:pt x="2696" y="694"/>
                </a:lnTo>
                <a:lnTo>
                  <a:pt x="2696" y="847"/>
                </a:lnTo>
                <a:lnTo>
                  <a:pt x="2696" y="854"/>
                </a:lnTo>
                <a:lnTo>
                  <a:pt x="2695" y="860"/>
                </a:lnTo>
                <a:lnTo>
                  <a:pt x="2694" y="866"/>
                </a:lnTo>
                <a:lnTo>
                  <a:pt x="2693" y="871"/>
                </a:lnTo>
                <a:lnTo>
                  <a:pt x="2691" y="877"/>
                </a:lnTo>
                <a:lnTo>
                  <a:pt x="2689" y="882"/>
                </a:lnTo>
                <a:lnTo>
                  <a:pt x="2686" y="887"/>
                </a:lnTo>
                <a:lnTo>
                  <a:pt x="2684" y="892"/>
                </a:lnTo>
                <a:lnTo>
                  <a:pt x="2680" y="897"/>
                </a:lnTo>
                <a:lnTo>
                  <a:pt x="2677" y="901"/>
                </a:lnTo>
                <a:lnTo>
                  <a:pt x="2673" y="906"/>
                </a:lnTo>
                <a:lnTo>
                  <a:pt x="2669" y="910"/>
                </a:lnTo>
                <a:lnTo>
                  <a:pt x="2664" y="913"/>
                </a:lnTo>
                <a:lnTo>
                  <a:pt x="2660" y="917"/>
                </a:lnTo>
                <a:lnTo>
                  <a:pt x="2655" y="920"/>
                </a:lnTo>
                <a:lnTo>
                  <a:pt x="2649" y="922"/>
                </a:lnTo>
                <a:lnTo>
                  <a:pt x="2638" y="927"/>
                </a:lnTo>
                <a:lnTo>
                  <a:pt x="2632" y="929"/>
                </a:lnTo>
                <a:lnTo>
                  <a:pt x="2626" y="930"/>
                </a:lnTo>
                <a:lnTo>
                  <a:pt x="2619" y="932"/>
                </a:lnTo>
                <a:lnTo>
                  <a:pt x="2612" y="932"/>
                </a:lnTo>
                <a:lnTo>
                  <a:pt x="2605" y="933"/>
                </a:lnTo>
                <a:lnTo>
                  <a:pt x="2598" y="933"/>
                </a:lnTo>
                <a:lnTo>
                  <a:pt x="2591" y="933"/>
                </a:lnTo>
                <a:lnTo>
                  <a:pt x="2584" y="932"/>
                </a:lnTo>
                <a:lnTo>
                  <a:pt x="2577" y="932"/>
                </a:lnTo>
                <a:lnTo>
                  <a:pt x="2571" y="930"/>
                </a:lnTo>
                <a:lnTo>
                  <a:pt x="2558" y="927"/>
                </a:lnTo>
                <a:lnTo>
                  <a:pt x="2552" y="925"/>
                </a:lnTo>
                <a:lnTo>
                  <a:pt x="2547" y="922"/>
                </a:lnTo>
                <a:lnTo>
                  <a:pt x="2541" y="920"/>
                </a:lnTo>
                <a:lnTo>
                  <a:pt x="2536" y="917"/>
                </a:lnTo>
                <a:lnTo>
                  <a:pt x="2527" y="910"/>
                </a:lnTo>
                <a:lnTo>
                  <a:pt x="2518" y="901"/>
                </a:lnTo>
                <a:lnTo>
                  <a:pt x="2515" y="897"/>
                </a:lnTo>
                <a:lnTo>
                  <a:pt x="2512" y="892"/>
                </a:lnTo>
                <a:lnTo>
                  <a:pt x="2509" y="887"/>
                </a:lnTo>
                <a:lnTo>
                  <a:pt x="2506" y="882"/>
                </a:lnTo>
                <a:lnTo>
                  <a:pt x="2504" y="877"/>
                </a:lnTo>
                <a:lnTo>
                  <a:pt x="2502" y="871"/>
                </a:lnTo>
                <a:lnTo>
                  <a:pt x="2501" y="866"/>
                </a:lnTo>
                <a:lnTo>
                  <a:pt x="2500" y="860"/>
                </a:lnTo>
                <a:lnTo>
                  <a:pt x="2500" y="854"/>
                </a:lnTo>
                <a:lnTo>
                  <a:pt x="2499" y="847"/>
                </a:lnTo>
                <a:lnTo>
                  <a:pt x="2499" y="694"/>
                </a:lnTo>
                <a:lnTo>
                  <a:pt x="2550" y="694"/>
                </a:lnTo>
                <a:lnTo>
                  <a:pt x="2550" y="843"/>
                </a:lnTo>
                <a:lnTo>
                  <a:pt x="2551" y="853"/>
                </a:lnTo>
                <a:lnTo>
                  <a:pt x="2552" y="857"/>
                </a:lnTo>
                <a:lnTo>
                  <a:pt x="2553" y="861"/>
                </a:lnTo>
                <a:lnTo>
                  <a:pt x="2555" y="865"/>
                </a:lnTo>
                <a:lnTo>
                  <a:pt x="2558" y="869"/>
                </a:lnTo>
                <a:lnTo>
                  <a:pt x="2560" y="873"/>
                </a:lnTo>
                <a:lnTo>
                  <a:pt x="2563" y="876"/>
                </a:lnTo>
                <a:lnTo>
                  <a:pt x="2567" y="879"/>
                </a:lnTo>
                <a:lnTo>
                  <a:pt x="2570" y="882"/>
                </a:lnTo>
                <a:lnTo>
                  <a:pt x="2574" y="884"/>
                </a:lnTo>
                <a:lnTo>
                  <a:pt x="2579" y="886"/>
                </a:lnTo>
                <a:lnTo>
                  <a:pt x="2583" y="887"/>
                </a:lnTo>
                <a:lnTo>
                  <a:pt x="2588" y="889"/>
                </a:lnTo>
                <a:lnTo>
                  <a:pt x="2598" y="889"/>
                </a:lnTo>
                <a:lnTo>
                  <a:pt x="2608" y="889"/>
                </a:lnTo>
                <a:lnTo>
                  <a:pt x="2613" y="887"/>
                </a:lnTo>
                <a:lnTo>
                  <a:pt x="2618" y="886"/>
                </a:lnTo>
                <a:lnTo>
                  <a:pt x="2622" y="884"/>
                </a:lnTo>
                <a:lnTo>
                  <a:pt x="2626" y="882"/>
                </a:lnTo>
                <a:lnTo>
                  <a:pt x="2629" y="879"/>
                </a:lnTo>
                <a:lnTo>
                  <a:pt x="2633" y="876"/>
                </a:lnTo>
                <a:lnTo>
                  <a:pt x="2636" y="873"/>
                </a:lnTo>
                <a:lnTo>
                  <a:pt x="2639" y="869"/>
                </a:lnTo>
                <a:lnTo>
                  <a:pt x="2641" y="865"/>
                </a:lnTo>
                <a:lnTo>
                  <a:pt x="2643" y="861"/>
                </a:lnTo>
                <a:lnTo>
                  <a:pt x="2644" y="857"/>
                </a:lnTo>
                <a:lnTo>
                  <a:pt x="2645" y="853"/>
                </a:lnTo>
                <a:lnTo>
                  <a:pt x="2646" y="848"/>
                </a:lnTo>
                <a:lnTo>
                  <a:pt x="2646" y="843"/>
                </a:lnTo>
                <a:lnTo>
                  <a:pt x="2646" y="694"/>
                </a:lnTo>
                <a:close/>
                <a:moveTo>
                  <a:pt x="2788" y="828"/>
                </a:moveTo>
                <a:lnTo>
                  <a:pt x="2788" y="930"/>
                </a:lnTo>
                <a:lnTo>
                  <a:pt x="2739" y="930"/>
                </a:lnTo>
                <a:lnTo>
                  <a:pt x="2739" y="753"/>
                </a:lnTo>
                <a:lnTo>
                  <a:pt x="2786" y="753"/>
                </a:lnTo>
                <a:lnTo>
                  <a:pt x="2786" y="784"/>
                </a:lnTo>
                <a:lnTo>
                  <a:pt x="2790" y="777"/>
                </a:lnTo>
                <a:lnTo>
                  <a:pt x="2796" y="770"/>
                </a:lnTo>
                <a:lnTo>
                  <a:pt x="2801" y="765"/>
                </a:lnTo>
                <a:lnTo>
                  <a:pt x="2808" y="760"/>
                </a:lnTo>
                <a:lnTo>
                  <a:pt x="2815" y="756"/>
                </a:lnTo>
                <a:lnTo>
                  <a:pt x="2819" y="754"/>
                </a:lnTo>
                <a:lnTo>
                  <a:pt x="2823" y="753"/>
                </a:lnTo>
                <a:lnTo>
                  <a:pt x="2832" y="751"/>
                </a:lnTo>
                <a:lnTo>
                  <a:pt x="2836" y="751"/>
                </a:lnTo>
                <a:lnTo>
                  <a:pt x="2841" y="751"/>
                </a:lnTo>
                <a:lnTo>
                  <a:pt x="2848" y="751"/>
                </a:lnTo>
                <a:lnTo>
                  <a:pt x="2854" y="752"/>
                </a:lnTo>
                <a:lnTo>
                  <a:pt x="2860" y="753"/>
                </a:lnTo>
                <a:lnTo>
                  <a:pt x="2866" y="755"/>
                </a:lnTo>
                <a:lnTo>
                  <a:pt x="2871" y="758"/>
                </a:lnTo>
                <a:lnTo>
                  <a:pt x="2876" y="761"/>
                </a:lnTo>
                <a:lnTo>
                  <a:pt x="2881" y="764"/>
                </a:lnTo>
                <a:lnTo>
                  <a:pt x="2885" y="769"/>
                </a:lnTo>
                <a:lnTo>
                  <a:pt x="2889" y="773"/>
                </a:lnTo>
                <a:lnTo>
                  <a:pt x="2893" y="778"/>
                </a:lnTo>
                <a:lnTo>
                  <a:pt x="2895" y="784"/>
                </a:lnTo>
                <a:lnTo>
                  <a:pt x="2897" y="787"/>
                </a:lnTo>
                <a:lnTo>
                  <a:pt x="2898" y="790"/>
                </a:lnTo>
                <a:lnTo>
                  <a:pt x="2900" y="796"/>
                </a:lnTo>
                <a:lnTo>
                  <a:pt x="2901" y="803"/>
                </a:lnTo>
                <a:lnTo>
                  <a:pt x="2902" y="810"/>
                </a:lnTo>
                <a:lnTo>
                  <a:pt x="2902" y="817"/>
                </a:lnTo>
                <a:lnTo>
                  <a:pt x="2902" y="930"/>
                </a:lnTo>
                <a:lnTo>
                  <a:pt x="2853" y="930"/>
                </a:lnTo>
                <a:lnTo>
                  <a:pt x="2853" y="826"/>
                </a:lnTo>
                <a:lnTo>
                  <a:pt x="2853" y="818"/>
                </a:lnTo>
                <a:lnTo>
                  <a:pt x="2852" y="815"/>
                </a:lnTo>
                <a:lnTo>
                  <a:pt x="2851" y="812"/>
                </a:lnTo>
                <a:lnTo>
                  <a:pt x="2848" y="806"/>
                </a:lnTo>
                <a:lnTo>
                  <a:pt x="2847" y="803"/>
                </a:lnTo>
                <a:lnTo>
                  <a:pt x="2845" y="801"/>
                </a:lnTo>
                <a:lnTo>
                  <a:pt x="2840" y="797"/>
                </a:lnTo>
                <a:lnTo>
                  <a:pt x="2837" y="795"/>
                </a:lnTo>
                <a:lnTo>
                  <a:pt x="2835" y="794"/>
                </a:lnTo>
                <a:lnTo>
                  <a:pt x="2829" y="792"/>
                </a:lnTo>
                <a:lnTo>
                  <a:pt x="2825" y="792"/>
                </a:lnTo>
                <a:lnTo>
                  <a:pt x="2822" y="792"/>
                </a:lnTo>
                <a:lnTo>
                  <a:pt x="2814" y="792"/>
                </a:lnTo>
                <a:lnTo>
                  <a:pt x="2808" y="794"/>
                </a:lnTo>
                <a:lnTo>
                  <a:pt x="2805" y="795"/>
                </a:lnTo>
                <a:lnTo>
                  <a:pt x="2802" y="797"/>
                </a:lnTo>
                <a:lnTo>
                  <a:pt x="2800" y="799"/>
                </a:lnTo>
                <a:lnTo>
                  <a:pt x="2797" y="801"/>
                </a:lnTo>
                <a:lnTo>
                  <a:pt x="2795" y="804"/>
                </a:lnTo>
                <a:lnTo>
                  <a:pt x="2793" y="806"/>
                </a:lnTo>
                <a:lnTo>
                  <a:pt x="2792" y="809"/>
                </a:lnTo>
                <a:lnTo>
                  <a:pt x="2790" y="812"/>
                </a:lnTo>
                <a:lnTo>
                  <a:pt x="2789" y="820"/>
                </a:lnTo>
                <a:lnTo>
                  <a:pt x="2788" y="824"/>
                </a:lnTo>
                <a:lnTo>
                  <a:pt x="2788" y="828"/>
                </a:lnTo>
                <a:close/>
                <a:moveTo>
                  <a:pt x="2966" y="730"/>
                </a:moveTo>
                <a:lnTo>
                  <a:pt x="2961" y="730"/>
                </a:lnTo>
                <a:lnTo>
                  <a:pt x="2956" y="729"/>
                </a:lnTo>
                <a:lnTo>
                  <a:pt x="2952" y="726"/>
                </a:lnTo>
                <a:lnTo>
                  <a:pt x="2948" y="723"/>
                </a:lnTo>
                <a:lnTo>
                  <a:pt x="2944" y="719"/>
                </a:lnTo>
                <a:lnTo>
                  <a:pt x="2942" y="715"/>
                </a:lnTo>
                <a:lnTo>
                  <a:pt x="2940" y="710"/>
                </a:lnTo>
                <a:lnTo>
                  <a:pt x="2940" y="705"/>
                </a:lnTo>
                <a:lnTo>
                  <a:pt x="2940" y="701"/>
                </a:lnTo>
                <a:lnTo>
                  <a:pt x="2942" y="696"/>
                </a:lnTo>
                <a:lnTo>
                  <a:pt x="2944" y="692"/>
                </a:lnTo>
                <a:lnTo>
                  <a:pt x="2948" y="688"/>
                </a:lnTo>
                <a:lnTo>
                  <a:pt x="2952" y="685"/>
                </a:lnTo>
                <a:lnTo>
                  <a:pt x="2956" y="683"/>
                </a:lnTo>
                <a:lnTo>
                  <a:pt x="2961" y="681"/>
                </a:lnTo>
                <a:lnTo>
                  <a:pt x="2966" y="681"/>
                </a:lnTo>
                <a:lnTo>
                  <a:pt x="2972" y="681"/>
                </a:lnTo>
                <a:lnTo>
                  <a:pt x="2977" y="683"/>
                </a:lnTo>
                <a:lnTo>
                  <a:pt x="2982" y="685"/>
                </a:lnTo>
                <a:lnTo>
                  <a:pt x="2986" y="688"/>
                </a:lnTo>
                <a:lnTo>
                  <a:pt x="2990" y="692"/>
                </a:lnTo>
                <a:lnTo>
                  <a:pt x="2992" y="696"/>
                </a:lnTo>
                <a:lnTo>
                  <a:pt x="2994" y="701"/>
                </a:lnTo>
                <a:lnTo>
                  <a:pt x="2994" y="705"/>
                </a:lnTo>
                <a:lnTo>
                  <a:pt x="2994" y="710"/>
                </a:lnTo>
                <a:lnTo>
                  <a:pt x="2992" y="715"/>
                </a:lnTo>
                <a:lnTo>
                  <a:pt x="2990" y="719"/>
                </a:lnTo>
                <a:lnTo>
                  <a:pt x="2986" y="723"/>
                </a:lnTo>
                <a:lnTo>
                  <a:pt x="2982" y="726"/>
                </a:lnTo>
                <a:lnTo>
                  <a:pt x="2977" y="729"/>
                </a:lnTo>
                <a:lnTo>
                  <a:pt x="2972" y="730"/>
                </a:lnTo>
                <a:lnTo>
                  <a:pt x="2966" y="730"/>
                </a:lnTo>
                <a:close/>
                <a:moveTo>
                  <a:pt x="2942" y="753"/>
                </a:moveTo>
                <a:lnTo>
                  <a:pt x="2992" y="753"/>
                </a:lnTo>
                <a:lnTo>
                  <a:pt x="2992" y="930"/>
                </a:lnTo>
                <a:lnTo>
                  <a:pt x="2942" y="930"/>
                </a:lnTo>
                <a:lnTo>
                  <a:pt x="2942" y="753"/>
                </a:lnTo>
                <a:close/>
                <a:moveTo>
                  <a:pt x="3195" y="753"/>
                </a:moveTo>
                <a:lnTo>
                  <a:pt x="3134" y="930"/>
                </a:lnTo>
                <a:lnTo>
                  <a:pt x="3078" y="930"/>
                </a:lnTo>
                <a:lnTo>
                  <a:pt x="3017" y="753"/>
                </a:lnTo>
                <a:lnTo>
                  <a:pt x="3068" y="753"/>
                </a:lnTo>
                <a:lnTo>
                  <a:pt x="3105" y="880"/>
                </a:lnTo>
                <a:lnTo>
                  <a:pt x="3143" y="753"/>
                </a:lnTo>
                <a:lnTo>
                  <a:pt x="3195" y="753"/>
                </a:lnTo>
                <a:close/>
                <a:moveTo>
                  <a:pt x="3294" y="933"/>
                </a:moveTo>
                <a:lnTo>
                  <a:pt x="3287" y="933"/>
                </a:lnTo>
                <a:lnTo>
                  <a:pt x="3280" y="933"/>
                </a:lnTo>
                <a:lnTo>
                  <a:pt x="3268" y="931"/>
                </a:lnTo>
                <a:lnTo>
                  <a:pt x="3263" y="929"/>
                </a:lnTo>
                <a:lnTo>
                  <a:pt x="3257" y="927"/>
                </a:lnTo>
                <a:lnTo>
                  <a:pt x="3247" y="922"/>
                </a:lnTo>
                <a:lnTo>
                  <a:pt x="3242" y="919"/>
                </a:lnTo>
                <a:lnTo>
                  <a:pt x="3237" y="916"/>
                </a:lnTo>
                <a:lnTo>
                  <a:pt x="3233" y="913"/>
                </a:lnTo>
                <a:lnTo>
                  <a:pt x="3229" y="909"/>
                </a:lnTo>
                <a:lnTo>
                  <a:pt x="3222" y="900"/>
                </a:lnTo>
                <a:lnTo>
                  <a:pt x="3219" y="896"/>
                </a:lnTo>
                <a:lnTo>
                  <a:pt x="3216" y="891"/>
                </a:lnTo>
                <a:lnTo>
                  <a:pt x="3212" y="880"/>
                </a:lnTo>
                <a:lnTo>
                  <a:pt x="3210" y="874"/>
                </a:lnTo>
                <a:lnTo>
                  <a:pt x="3209" y="868"/>
                </a:lnTo>
                <a:lnTo>
                  <a:pt x="3207" y="862"/>
                </a:lnTo>
                <a:lnTo>
                  <a:pt x="3207" y="856"/>
                </a:lnTo>
                <a:lnTo>
                  <a:pt x="3206" y="849"/>
                </a:lnTo>
                <a:lnTo>
                  <a:pt x="3206" y="842"/>
                </a:lnTo>
                <a:lnTo>
                  <a:pt x="3206" y="836"/>
                </a:lnTo>
                <a:lnTo>
                  <a:pt x="3207" y="829"/>
                </a:lnTo>
                <a:lnTo>
                  <a:pt x="3207" y="823"/>
                </a:lnTo>
                <a:lnTo>
                  <a:pt x="3209" y="817"/>
                </a:lnTo>
                <a:lnTo>
                  <a:pt x="3212" y="805"/>
                </a:lnTo>
                <a:lnTo>
                  <a:pt x="3214" y="800"/>
                </a:lnTo>
                <a:lnTo>
                  <a:pt x="3216" y="794"/>
                </a:lnTo>
                <a:lnTo>
                  <a:pt x="3222" y="785"/>
                </a:lnTo>
                <a:lnTo>
                  <a:pt x="3226" y="780"/>
                </a:lnTo>
                <a:lnTo>
                  <a:pt x="3229" y="776"/>
                </a:lnTo>
                <a:lnTo>
                  <a:pt x="3233" y="772"/>
                </a:lnTo>
                <a:lnTo>
                  <a:pt x="3237" y="769"/>
                </a:lnTo>
                <a:lnTo>
                  <a:pt x="3246" y="762"/>
                </a:lnTo>
                <a:lnTo>
                  <a:pt x="3251" y="760"/>
                </a:lnTo>
                <a:lnTo>
                  <a:pt x="3256" y="757"/>
                </a:lnTo>
                <a:lnTo>
                  <a:pt x="3262" y="755"/>
                </a:lnTo>
                <a:lnTo>
                  <a:pt x="3267" y="754"/>
                </a:lnTo>
                <a:lnTo>
                  <a:pt x="3273" y="752"/>
                </a:lnTo>
                <a:lnTo>
                  <a:pt x="3279" y="752"/>
                </a:lnTo>
                <a:lnTo>
                  <a:pt x="3292" y="751"/>
                </a:lnTo>
                <a:lnTo>
                  <a:pt x="3303" y="751"/>
                </a:lnTo>
                <a:lnTo>
                  <a:pt x="3314" y="753"/>
                </a:lnTo>
                <a:lnTo>
                  <a:pt x="3319" y="755"/>
                </a:lnTo>
                <a:lnTo>
                  <a:pt x="3324" y="756"/>
                </a:lnTo>
                <a:lnTo>
                  <a:pt x="3334" y="761"/>
                </a:lnTo>
                <a:lnTo>
                  <a:pt x="3343" y="766"/>
                </a:lnTo>
                <a:lnTo>
                  <a:pt x="3347" y="770"/>
                </a:lnTo>
                <a:lnTo>
                  <a:pt x="3351" y="773"/>
                </a:lnTo>
                <a:lnTo>
                  <a:pt x="3358" y="781"/>
                </a:lnTo>
                <a:lnTo>
                  <a:pt x="3361" y="786"/>
                </a:lnTo>
                <a:lnTo>
                  <a:pt x="3364" y="791"/>
                </a:lnTo>
                <a:lnTo>
                  <a:pt x="3366" y="796"/>
                </a:lnTo>
                <a:lnTo>
                  <a:pt x="3368" y="801"/>
                </a:lnTo>
                <a:lnTo>
                  <a:pt x="3370" y="807"/>
                </a:lnTo>
                <a:lnTo>
                  <a:pt x="3372" y="813"/>
                </a:lnTo>
                <a:lnTo>
                  <a:pt x="3373" y="819"/>
                </a:lnTo>
                <a:lnTo>
                  <a:pt x="3374" y="826"/>
                </a:lnTo>
                <a:lnTo>
                  <a:pt x="3374" y="833"/>
                </a:lnTo>
                <a:lnTo>
                  <a:pt x="3375" y="841"/>
                </a:lnTo>
                <a:lnTo>
                  <a:pt x="3375" y="854"/>
                </a:lnTo>
                <a:lnTo>
                  <a:pt x="3254" y="854"/>
                </a:lnTo>
                <a:lnTo>
                  <a:pt x="3254" y="859"/>
                </a:lnTo>
                <a:lnTo>
                  <a:pt x="3255" y="863"/>
                </a:lnTo>
                <a:lnTo>
                  <a:pt x="3256" y="868"/>
                </a:lnTo>
                <a:lnTo>
                  <a:pt x="3257" y="872"/>
                </a:lnTo>
                <a:lnTo>
                  <a:pt x="3260" y="879"/>
                </a:lnTo>
                <a:lnTo>
                  <a:pt x="3263" y="882"/>
                </a:lnTo>
                <a:lnTo>
                  <a:pt x="3265" y="885"/>
                </a:lnTo>
                <a:lnTo>
                  <a:pt x="3268" y="888"/>
                </a:lnTo>
                <a:lnTo>
                  <a:pt x="3271" y="890"/>
                </a:lnTo>
                <a:lnTo>
                  <a:pt x="3274" y="892"/>
                </a:lnTo>
                <a:lnTo>
                  <a:pt x="3278" y="894"/>
                </a:lnTo>
                <a:lnTo>
                  <a:pt x="3282" y="895"/>
                </a:lnTo>
                <a:lnTo>
                  <a:pt x="3286" y="896"/>
                </a:lnTo>
                <a:lnTo>
                  <a:pt x="3294" y="897"/>
                </a:lnTo>
                <a:lnTo>
                  <a:pt x="3300" y="896"/>
                </a:lnTo>
                <a:lnTo>
                  <a:pt x="3306" y="895"/>
                </a:lnTo>
                <a:lnTo>
                  <a:pt x="3311" y="894"/>
                </a:lnTo>
                <a:lnTo>
                  <a:pt x="3316" y="892"/>
                </a:lnTo>
                <a:lnTo>
                  <a:pt x="3318" y="890"/>
                </a:lnTo>
                <a:lnTo>
                  <a:pt x="3320" y="889"/>
                </a:lnTo>
                <a:lnTo>
                  <a:pt x="3323" y="885"/>
                </a:lnTo>
                <a:lnTo>
                  <a:pt x="3326" y="881"/>
                </a:lnTo>
                <a:lnTo>
                  <a:pt x="3328" y="876"/>
                </a:lnTo>
                <a:lnTo>
                  <a:pt x="3374" y="879"/>
                </a:lnTo>
                <a:lnTo>
                  <a:pt x="3372" y="885"/>
                </a:lnTo>
                <a:lnTo>
                  <a:pt x="3370" y="891"/>
                </a:lnTo>
                <a:lnTo>
                  <a:pt x="3367" y="896"/>
                </a:lnTo>
                <a:lnTo>
                  <a:pt x="3364" y="901"/>
                </a:lnTo>
                <a:lnTo>
                  <a:pt x="3361" y="906"/>
                </a:lnTo>
                <a:lnTo>
                  <a:pt x="3357" y="911"/>
                </a:lnTo>
                <a:lnTo>
                  <a:pt x="3352" y="915"/>
                </a:lnTo>
                <a:lnTo>
                  <a:pt x="3347" y="919"/>
                </a:lnTo>
                <a:lnTo>
                  <a:pt x="3342" y="922"/>
                </a:lnTo>
                <a:lnTo>
                  <a:pt x="3336" y="925"/>
                </a:lnTo>
                <a:lnTo>
                  <a:pt x="3330" y="928"/>
                </a:lnTo>
                <a:lnTo>
                  <a:pt x="3323" y="930"/>
                </a:lnTo>
                <a:lnTo>
                  <a:pt x="3320" y="930"/>
                </a:lnTo>
                <a:lnTo>
                  <a:pt x="3316" y="931"/>
                </a:lnTo>
                <a:lnTo>
                  <a:pt x="3309" y="932"/>
                </a:lnTo>
                <a:lnTo>
                  <a:pt x="3302" y="933"/>
                </a:lnTo>
                <a:lnTo>
                  <a:pt x="3294" y="933"/>
                </a:lnTo>
                <a:close/>
                <a:moveTo>
                  <a:pt x="3254" y="824"/>
                </a:moveTo>
                <a:lnTo>
                  <a:pt x="3329" y="824"/>
                </a:lnTo>
                <a:lnTo>
                  <a:pt x="3328" y="820"/>
                </a:lnTo>
                <a:lnTo>
                  <a:pt x="3328" y="816"/>
                </a:lnTo>
                <a:lnTo>
                  <a:pt x="3327" y="813"/>
                </a:lnTo>
                <a:lnTo>
                  <a:pt x="3326" y="809"/>
                </a:lnTo>
                <a:lnTo>
                  <a:pt x="3324" y="806"/>
                </a:lnTo>
                <a:lnTo>
                  <a:pt x="3323" y="803"/>
                </a:lnTo>
                <a:lnTo>
                  <a:pt x="3321" y="800"/>
                </a:lnTo>
                <a:lnTo>
                  <a:pt x="3318" y="798"/>
                </a:lnTo>
                <a:lnTo>
                  <a:pt x="3313" y="793"/>
                </a:lnTo>
                <a:lnTo>
                  <a:pt x="3307" y="790"/>
                </a:lnTo>
                <a:lnTo>
                  <a:pt x="3300" y="788"/>
                </a:lnTo>
                <a:lnTo>
                  <a:pt x="3292" y="787"/>
                </a:lnTo>
                <a:lnTo>
                  <a:pt x="3285" y="788"/>
                </a:lnTo>
                <a:lnTo>
                  <a:pt x="3281" y="789"/>
                </a:lnTo>
                <a:lnTo>
                  <a:pt x="3278" y="790"/>
                </a:lnTo>
                <a:lnTo>
                  <a:pt x="3271" y="793"/>
                </a:lnTo>
                <a:lnTo>
                  <a:pt x="3268" y="796"/>
                </a:lnTo>
                <a:lnTo>
                  <a:pt x="3266" y="798"/>
                </a:lnTo>
                <a:lnTo>
                  <a:pt x="3261" y="804"/>
                </a:lnTo>
                <a:lnTo>
                  <a:pt x="3258" y="810"/>
                </a:lnTo>
                <a:lnTo>
                  <a:pt x="3256" y="813"/>
                </a:lnTo>
                <a:lnTo>
                  <a:pt x="3255" y="816"/>
                </a:lnTo>
                <a:lnTo>
                  <a:pt x="3254" y="824"/>
                </a:lnTo>
                <a:close/>
                <a:moveTo>
                  <a:pt x="3409" y="930"/>
                </a:moveTo>
                <a:lnTo>
                  <a:pt x="3409" y="753"/>
                </a:lnTo>
                <a:lnTo>
                  <a:pt x="3457" y="753"/>
                </a:lnTo>
                <a:lnTo>
                  <a:pt x="3457" y="784"/>
                </a:lnTo>
                <a:lnTo>
                  <a:pt x="3461" y="776"/>
                </a:lnTo>
                <a:lnTo>
                  <a:pt x="3465" y="769"/>
                </a:lnTo>
                <a:lnTo>
                  <a:pt x="3470" y="764"/>
                </a:lnTo>
                <a:lnTo>
                  <a:pt x="3475" y="759"/>
                </a:lnTo>
                <a:lnTo>
                  <a:pt x="3478" y="757"/>
                </a:lnTo>
                <a:lnTo>
                  <a:pt x="3481" y="755"/>
                </a:lnTo>
                <a:lnTo>
                  <a:pt x="3487" y="753"/>
                </a:lnTo>
                <a:lnTo>
                  <a:pt x="3494" y="751"/>
                </a:lnTo>
                <a:lnTo>
                  <a:pt x="3501" y="751"/>
                </a:lnTo>
                <a:lnTo>
                  <a:pt x="3509" y="751"/>
                </a:lnTo>
                <a:lnTo>
                  <a:pt x="3517" y="752"/>
                </a:lnTo>
                <a:lnTo>
                  <a:pt x="3517" y="796"/>
                </a:lnTo>
                <a:lnTo>
                  <a:pt x="3513" y="795"/>
                </a:lnTo>
                <a:lnTo>
                  <a:pt x="3507" y="794"/>
                </a:lnTo>
                <a:lnTo>
                  <a:pt x="3496" y="793"/>
                </a:lnTo>
                <a:lnTo>
                  <a:pt x="3488" y="794"/>
                </a:lnTo>
                <a:lnTo>
                  <a:pt x="3485" y="795"/>
                </a:lnTo>
                <a:lnTo>
                  <a:pt x="3481" y="796"/>
                </a:lnTo>
                <a:lnTo>
                  <a:pt x="3478" y="797"/>
                </a:lnTo>
                <a:lnTo>
                  <a:pt x="3475" y="799"/>
                </a:lnTo>
                <a:lnTo>
                  <a:pt x="3472" y="801"/>
                </a:lnTo>
                <a:lnTo>
                  <a:pt x="3469" y="803"/>
                </a:lnTo>
                <a:lnTo>
                  <a:pt x="3465" y="809"/>
                </a:lnTo>
                <a:lnTo>
                  <a:pt x="3463" y="812"/>
                </a:lnTo>
                <a:lnTo>
                  <a:pt x="3461" y="815"/>
                </a:lnTo>
                <a:lnTo>
                  <a:pt x="3460" y="818"/>
                </a:lnTo>
                <a:lnTo>
                  <a:pt x="3459" y="822"/>
                </a:lnTo>
                <a:lnTo>
                  <a:pt x="3459" y="826"/>
                </a:lnTo>
                <a:lnTo>
                  <a:pt x="3459" y="830"/>
                </a:lnTo>
                <a:lnTo>
                  <a:pt x="3459" y="930"/>
                </a:lnTo>
                <a:lnTo>
                  <a:pt x="3409" y="930"/>
                </a:lnTo>
                <a:close/>
                <a:moveTo>
                  <a:pt x="3690" y="804"/>
                </a:moveTo>
                <a:lnTo>
                  <a:pt x="3645" y="806"/>
                </a:lnTo>
                <a:lnTo>
                  <a:pt x="3644" y="802"/>
                </a:lnTo>
                <a:lnTo>
                  <a:pt x="3642" y="798"/>
                </a:lnTo>
                <a:lnTo>
                  <a:pt x="3639" y="795"/>
                </a:lnTo>
                <a:lnTo>
                  <a:pt x="3636" y="792"/>
                </a:lnTo>
                <a:lnTo>
                  <a:pt x="3632" y="789"/>
                </a:lnTo>
                <a:lnTo>
                  <a:pt x="3627" y="787"/>
                </a:lnTo>
                <a:lnTo>
                  <a:pt x="3622" y="786"/>
                </a:lnTo>
                <a:lnTo>
                  <a:pt x="3616" y="786"/>
                </a:lnTo>
                <a:lnTo>
                  <a:pt x="3610" y="786"/>
                </a:lnTo>
                <a:lnTo>
                  <a:pt x="3605" y="787"/>
                </a:lnTo>
                <a:lnTo>
                  <a:pt x="3601" y="788"/>
                </a:lnTo>
                <a:lnTo>
                  <a:pt x="3596" y="790"/>
                </a:lnTo>
                <a:lnTo>
                  <a:pt x="3593" y="793"/>
                </a:lnTo>
                <a:lnTo>
                  <a:pt x="3591" y="796"/>
                </a:lnTo>
                <a:lnTo>
                  <a:pt x="3589" y="799"/>
                </a:lnTo>
                <a:lnTo>
                  <a:pt x="3589" y="803"/>
                </a:lnTo>
                <a:lnTo>
                  <a:pt x="3589" y="806"/>
                </a:lnTo>
                <a:lnTo>
                  <a:pt x="3590" y="809"/>
                </a:lnTo>
                <a:lnTo>
                  <a:pt x="3591" y="811"/>
                </a:lnTo>
                <a:lnTo>
                  <a:pt x="3594" y="814"/>
                </a:lnTo>
                <a:lnTo>
                  <a:pt x="3597" y="816"/>
                </a:lnTo>
                <a:lnTo>
                  <a:pt x="3601" y="818"/>
                </a:lnTo>
                <a:lnTo>
                  <a:pt x="3605" y="819"/>
                </a:lnTo>
                <a:lnTo>
                  <a:pt x="3611" y="821"/>
                </a:lnTo>
                <a:lnTo>
                  <a:pt x="3643" y="827"/>
                </a:lnTo>
                <a:lnTo>
                  <a:pt x="3649" y="829"/>
                </a:lnTo>
                <a:lnTo>
                  <a:pt x="3655" y="830"/>
                </a:lnTo>
                <a:lnTo>
                  <a:pt x="3660" y="832"/>
                </a:lnTo>
                <a:lnTo>
                  <a:pt x="3665" y="834"/>
                </a:lnTo>
                <a:lnTo>
                  <a:pt x="3674" y="839"/>
                </a:lnTo>
                <a:lnTo>
                  <a:pt x="3681" y="844"/>
                </a:lnTo>
                <a:lnTo>
                  <a:pt x="3684" y="848"/>
                </a:lnTo>
                <a:lnTo>
                  <a:pt x="3687" y="851"/>
                </a:lnTo>
                <a:lnTo>
                  <a:pt x="3689" y="854"/>
                </a:lnTo>
                <a:lnTo>
                  <a:pt x="3691" y="858"/>
                </a:lnTo>
                <a:lnTo>
                  <a:pt x="3693" y="866"/>
                </a:lnTo>
                <a:lnTo>
                  <a:pt x="3694" y="870"/>
                </a:lnTo>
                <a:lnTo>
                  <a:pt x="3694" y="875"/>
                </a:lnTo>
                <a:lnTo>
                  <a:pt x="3694" y="879"/>
                </a:lnTo>
                <a:lnTo>
                  <a:pt x="3694" y="883"/>
                </a:lnTo>
                <a:lnTo>
                  <a:pt x="3693" y="888"/>
                </a:lnTo>
                <a:lnTo>
                  <a:pt x="3692" y="891"/>
                </a:lnTo>
                <a:lnTo>
                  <a:pt x="3690" y="895"/>
                </a:lnTo>
                <a:lnTo>
                  <a:pt x="3688" y="899"/>
                </a:lnTo>
                <a:lnTo>
                  <a:pt x="3686" y="902"/>
                </a:lnTo>
                <a:lnTo>
                  <a:pt x="3684" y="906"/>
                </a:lnTo>
                <a:lnTo>
                  <a:pt x="3678" y="912"/>
                </a:lnTo>
                <a:lnTo>
                  <a:pt x="3672" y="917"/>
                </a:lnTo>
                <a:lnTo>
                  <a:pt x="3664" y="922"/>
                </a:lnTo>
                <a:lnTo>
                  <a:pt x="3656" y="926"/>
                </a:lnTo>
                <a:lnTo>
                  <a:pt x="3647" y="929"/>
                </a:lnTo>
                <a:lnTo>
                  <a:pt x="3637" y="931"/>
                </a:lnTo>
                <a:lnTo>
                  <a:pt x="3627" y="933"/>
                </a:lnTo>
                <a:lnTo>
                  <a:pt x="3615" y="933"/>
                </a:lnTo>
                <a:lnTo>
                  <a:pt x="3607" y="933"/>
                </a:lnTo>
                <a:lnTo>
                  <a:pt x="3599" y="932"/>
                </a:lnTo>
                <a:lnTo>
                  <a:pt x="3591" y="931"/>
                </a:lnTo>
                <a:lnTo>
                  <a:pt x="3584" y="930"/>
                </a:lnTo>
                <a:lnTo>
                  <a:pt x="3577" y="928"/>
                </a:lnTo>
                <a:lnTo>
                  <a:pt x="3571" y="925"/>
                </a:lnTo>
                <a:lnTo>
                  <a:pt x="3565" y="922"/>
                </a:lnTo>
                <a:lnTo>
                  <a:pt x="3560" y="919"/>
                </a:lnTo>
                <a:lnTo>
                  <a:pt x="3555" y="915"/>
                </a:lnTo>
                <a:lnTo>
                  <a:pt x="3550" y="911"/>
                </a:lnTo>
                <a:lnTo>
                  <a:pt x="3546" y="906"/>
                </a:lnTo>
                <a:lnTo>
                  <a:pt x="3543" y="901"/>
                </a:lnTo>
                <a:lnTo>
                  <a:pt x="3540" y="896"/>
                </a:lnTo>
                <a:lnTo>
                  <a:pt x="3538" y="891"/>
                </a:lnTo>
                <a:lnTo>
                  <a:pt x="3536" y="885"/>
                </a:lnTo>
                <a:lnTo>
                  <a:pt x="3535" y="879"/>
                </a:lnTo>
                <a:lnTo>
                  <a:pt x="3584" y="876"/>
                </a:lnTo>
                <a:lnTo>
                  <a:pt x="3585" y="881"/>
                </a:lnTo>
                <a:lnTo>
                  <a:pt x="3587" y="886"/>
                </a:lnTo>
                <a:lnTo>
                  <a:pt x="3590" y="889"/>
                </a:lnTo>
                <a:lnTo>
                  <a:pt x="3594" y="892"/>
                </a:lnTo>
                <a:lnTo>
                  <a:pt x="3599" y="895"/>
                </a:lnTo>
                <a:lnTo>
                  <a:pt x="3604" y="897"/>
                </a:lnTo>
                <a:lnTo>
                  <a:pt x="3609" y="898"/>
                </a:lnTo>
                <a:lnTo>
                  <a:pt x="3616" y="898"/>
                </a:lnTo>
                <a:lnTo>
                  <a:pt x="3622" y="898"/>
                </a:lnTo>
                <a:lnTo>
                  <a:pt x="3627" y="897"/>
                </a:lnTo>
                <a:lnTo>
                  <a:pt x="3632" y="895"/>
                </a:lnTo>
                <a:lnTo>
                  <a:pt x="3634" y="894"/>
                </a:lnTo>
                <a:lnTo>
                  <a:pt x="3636" y="893"/>
                </a:lnTo>
                <a:lnTo>
                  <a:pt x="3640" y="890"/>
                </a:lnTo>
                <a:lnTo>
                  <a:pt x="3642" y="887"/>
                </a:lnTo>
                <a:lnTo>
                  <a:pt x="3643" y="886"/>
                </a:lnTo>
                <a:lnTo>
                  <a:pt x="3644" y="884"/>
                </a:lnTo>
                <a:lnTo>
                  <a:pt x="3644" y="880"/>
                </a:lnTo>
                <a:lnTo>
                  <a:pt x="3644" y="877"/>
                </a:lnTo>
                <a:lnTo>
                  <a:pt x="3643" y="874"/>
                </a:lnTo>
                <a:lnTo>
                  <a:pt x="3641" y="871"/>
                </a:lnTo>
                <a:lnTo>
                  <a:pt x="3639" y="869"/>
                </a:lnTo>
                <a:lnTo>
                  <a:pt x="3635" y="867"/>
                </a:lnTo>
                <a:lnTo>
                  <a:pt x="3631" y="865"/>
                </a:lnTo>
                <a:lnTo>
                  <a:pt x="3627" y="864"/>
                </a:lnTo>
                <a:lnTo>
                  <a:pt x="3622" y="862"/>
                </a:lnTo>
                <a:lnTo>
                  <a:pt x="3591" y="856"/>
                </a:lnTo>
                <a:lnTo>
                  <a:pt x="3585" y="855"/>
                </a:lnTo>
                <a:lnTo>
                  <a:pt x="3579" y="853"/>
                </a:lnTo>
                <a:lnTo>
                  <a:pt x="3569" y="849"/>
                </a:lnTo>
                <a:lnTo>
                  <a:pt x="3564" y="847"/>
                </a:lnTo>
                <a:lnTo>
                  <a:pt x="3560" y="844"/>
                </a:lnTo>
                <a:lnTo>
                  <a:pt x="3556" y="842"/>
                </a:lnTo>
                <a:lnTo>
                  <a:pt x="3553" y="839"/>
                </a:lnTo>
                <a:lnTo>
                  <a:pt x="3550" y="835"/>
                </a:lnTo>
                <a:lnTo>
                  <a:pt x="3547" y="832"/>
                </a:lnTo>
                <a:lnTo>
                  <a:pt x="3545" y="828"/>
                </a:lnTo>
                <a:lnTo>
                  <a:pt x="3543" y="824"/>
                </a:lnTo>
                <a:lnTo>
                  <a:pt x="3542" y="820"/>
                </a:lnTo>
                <a:lnTo>
                  <a:pt x="3541" y="815"/>
                </a:lnTo>
                <a:lnTo>
                  <a:pt x="3540" y="811"/>
                </a:lnTo>
                <a:lnTo>
                  <a:pt x="3540" y="806"/>
                </a:lnTo>
                <a:lnTo>
                  <a:pt x="3540" y="800"/>
                </a:lnTo>
                <a:lnTo>
                  <a:pt x="3541" y="794"/>
                </a:lnTo>
                <a:lnTo>
                  <a:pt x="3543" y="788"/>
                </a:lnTo>
                <a:lnTo>
                  <a:pt x="3545" y="783"/>
                </a:lnTo>
                <a:lnTo>
                  <a:pt x="3548" y="778"/>
                </a:lnTo>
                <a:lnTo>
                  <a:pt x="3551" y="774"/>
                </a:lnTo>
                <a:lnTo>
                  <a:pt x="3556" y="769"/>
                </a:lnTo>
                <a:lnTo>
                  <a:pt x="3560" y="766"/>
                </a:lnTo>
                <a:lnTo>
                  <a:pt x="3566" y="762"/>
                </a:lnTo>
                <a:lnTo>
                  <a:pt x="3572" y="759"/>
                </a:lnTo>
                <a:lnTo>
                  <a:pt x="3578" y="757"/>
                </a:lnTo>
                <a:lnTo>
                  <a:pt x="3584" y="754"/>
                </a:lnTo>
                <a:lnTo>
                  <a:pt x="3588" y="754"/>
                </a:lnTo>
                <a:lnTo>
                  <a:pt x="3591" y="753"/>
                </a:lnTo>
                <a:lnTo>
                  <a:pt x="3599" y="752"/>
                </a:lnTo>
                <a:lnTo>
                  <a:pt x="3607" y="751"/>
                </a:lnTo>
                <a:lnTo>
                  <a:pt x="3615" y="751"/>
                </a:lnTo>
                <a:lnTo>
                  <a:pt x="3623" y="751"/>
                </a:lnTo>
                <a:lnTo>
                  <a:pt x="3631" y="752"/>
                </a:lnTo>
                <a:lnTo>
                  <a:pt x="3638" y="753"/>
                </a:lnTo>
                <a:lnTo>
                  <a:pt x="3645" y="754"/>
                </a:lnTo>
                <a:lnTo>
                  <a:pt x="3651" y="756"/>
                </a:lnTo>
                <a:lnTo>
                  <a:pt x="3657" y="759"/>
                </a:lnTo>
                <a:lnTo>
                  <a:pt x="3663" y="762"/>
                </a:lnTo>
                <a:lnTo>
                  <a:pt x="3668" y="765"/>
                </a:lnTo>
                <a:lnTo>
                  <a:pt x="3672" y="769"/>
                </a:lnTo>
                <a:lnTo>
                  <a:pt x="3676" y="773"/>
                </a:lnTo>
                <a:lnTo>
                  <a:pt x="3680" y="777"/>
                </a:lnTo>
                <a:lnTo>
                  <a:pt x="3683" y="782"/>
                </a:lnTo>
                <a:lnTo>
                  <a:pt x="3685" y="787"/>
                </a:lnTo>
                <a:lnTo>
                  <a:pt x="3688" y="792"/>
                </a:lnTo>
                <a:lnTo>
                  <a:pt x="3689" y="798"/>
                </a:lnTo>
                <a:lnTo>
                  <a:pt x="3690" y="804"/>
                </a:lnTo>
                <a:close/>
                <a:moveTo>
                  <a:pt x="3751" y="730"/>
                </a:moveTo>
                <a:lnTo>
                  <a:pt x="3746" y="730"/>
                </a:lnTo>
                <a:lnTo>
                  <a:pt x="3741" y="729"/>
                </a:lnTo>
                <a:lnTo>
                  <a:pt x="3736" y="726"/>
                </a:lnTo>
                <a:lnTo>
                  <a:pt x="3732" y="723"/>
                </a:lnTo>
                <a:lnTo>
                  <a:pt x="3729" y="719"/>
                </a:lnTo>
                <a:lnTo>
                  <a:pt x="3726" y="715"/>
                </a:lnTo>
                <a:lnTo>
                  <a:pt x="3725" y="710"/>
                </a:lnTo>
                <a:lnTo>
                  <a:pt x="3724" y="705"/>
                </a:lnTo>
                <a:lnTo>
                  <a:pt x="3725" y="701"/>
                </a:lnTo>
                <a:lnTo>
                  <a:pt x="3726" y="696"/>
                </a:lnTo>
                <a:lnTo>
                  <a:pt x="3729" y="692"/>
                </a:lnTo>
                <a:lnTo>
                  <a:pt x="3732" y="688"/>
                </a:lnTo>
                <a:lnTo>
                  <a:pt x="3736" y="685"/>
                </a:lnTo>
                <a:lnTo>
                  <a:pt x="3741" y="683"/>
                </a:lnTo>
                <a:lnTo>
                  <a:pt x="3746" y="681"/>
                </a:lnTo>
                <a:lnTo>
                  <a:pt x="3751" y="681"/>
                </a:lnTo>
                <a:lnTo>
                  <a:pt x="3756" y="681"/>
                </a:lnTo>
                <a:lnTo>
                  <a:pt x="3761" y="683"/>
                </a:lnTo>
                <a:lnTo>
                  <a:pt x="3765" y="685"/>
                </a:lnTo>
                <a:lnTo>
                  <a:pt x="3770" y="688"/>
                </a:lnTo>
                <a:lnTo>
                  <a:pt x="3773" y="692"/>
                </a:lnTo>
                <a:lnTo>
                  <a:pt x="3775" y="696"/>
                </a:lnTo>
                <a:lnTo>
                  <a:pt x="3777" y="701"/>
                </a:lnTo>
                <a:lnTo>
                  <a:pt x="3777" y="705"/>
                </a:lnTo>
                <a:lnTo>
                  <a:pt x="3777" y="710"/>
                </a:lnTo>
                <a:lnTo>
                  <a:pt x="3775" y="715"/>
                </a:lnTo>
                <a:lnTo>
                  <a:pt x="3773" y="719"/>
                </a:lnTo>
                <a:lnTo>
                  <a:pt x="3770" y="723"/>
                </a:lnTo>
                <a:lnTo>
                  <a:pt x="3765" y="726"/>
                </a:lnTo>
                <a:lnTo>
                  <a:pt x="3761" y="729"/>
                </a:lnTo>
                <a:lnTo>
                  <a:pt x="3756" y="730"/>
                </a:lnTo>
                <a:lnTo>
                  <a:pt x="3751" y="730"/>
                </a:lnTo>
                <a:close/>
                <a:moveTo>
                  <a:pt x="3726" y="753"/>
                </a:moveTo>
                <a:lnTo>
                  <a:pt x="3775" y="753"/>
                </a:lnTo>
                <a:lnTo>
                  <a:pt x="3775" y="930"/>
                </a:lnTo>
                <a:lnTo>
                  <a:pt x="3726" y="930"/>
                </a:lnTo>
                <a:lnTo>
                  <a:pt x="3726" y="753"/>
                </a:lnTo>
                <a:close/>
                <a:moveTo>
                  <a:pt x="3908" y="753"/>
                </a:moveTo>
                <a:lnTo>
                  <a:pt x="3908" y="790"/>
                </a:lnTo>
                <a:lnTo>
                  <a:pt x="3874" y="790"/>
                </a:lnTo>
                <a:lnTo>
                  <a:pt x="3874" y="876"/>
                </a:lnTo>
                <a:lnTo>
                  <a:pt x="3874" y="880"/>
                </a:lnTo>
                <a:lnTo>
                  <a:pt x="3875" y="884"/>
                </a:lnTo>
                <a:lnTo>
                  <a:pt x="3876" y="886"/>
                </a:lnTo>
                <a:lnTo>
                  <a:pt x="3877" y="887"/>
                </a:lnTo>
                <a:lnTo>
                  <a:pt x="3879" y="889"/>
                </a:lnTo>
                <a:lnTo>
                  <a:pt x="3881" y="891"/>
                </a:lnTo>
                <a:lnTo>
                  <a:pt x="3884" y="892"/>
                </a:lnTo>
                <a:lnTo>
                  <a:pt x="3887" y="893"/>
                </a:lnTo>
                <a:lnTo>
                  <a:pt x="3891" y="893"/>
                </a:lnTo>
                <a:lnTo>
                  <a:pt x="3899" y="892"/>
                </a:lnTo>
                <a:lnTo>
                  <a:pt x="3904" y="891"/>
                </a:lnTo>
                <a:lnTo>
                  <a:pt x="3912" y="928"/>
                </a:lnTo>
                <a:lnTo>
                  <a:pt x="3901" y="930"/>
                </a:lnTo>
                <a:lnTo>
                  <a:pt x="3893" y="932"/>
                </a:lnTo>
                <a:lnTo>
                  <a:pt x="3884" y="932"/>
                </a:lnTo>
                <a:lnTo>
                  <a:pt x="3878" y="932"/>
                </a:lnTo>
                <a:lnTo>
                  <a:pt x="3871" y="932"/>
                </a:lnTo>
                <a:lnTo>
                  <a:pt x="3866" y="931"/>
                </a:lnTo>
                <a:lnTo>
                  <a:pt x="3860" y="930"/>
                </a:lnTo>
                <a:lnTo>
                  <a:pt x="3855" y="928"/>
                </a:lnTo>
                <a:lnTo>
                  <a:pt x="3850" y="926"/>
                </a:lnTo>
                <a:lnTo>
                  <a:pt x="3845" y="924"/>
                </a:lnTo>
                <a:lnTo>
                  <a:pt x="3841" y="921"/>
                </a:lnTo>
                <a:lnTo>
                  <a:pt x="3837" y="917"/>
                </a:lnTo>
                <a:lnTo>
                  <a:pt x="3834" y="914"/>
                </a:lnTo>
                <a:lnTo>
                  <a:pt x="3831" y="909"/>
                </a:lnTo>
                <a:lnTo>
                  <a:pt x="3829" y="905"/>
                </a:lnTo>
                <a:lnTo>
                  <a:pt x="3827" y="900"/>
                </a:lnTo>
                <a:lnTo>
                  <a:pt x="3826" y="894"/>
                </a:lnTo>
                <a:lnTo>
                  <a:pt x="3825" y="888"/>
                </a:lnTo>
                <a:lnTo>
                  <a:pt x="3825" y="882"/>
                </a:lnTo>
                <a:lnTo>
                  <a:pt x="3825" y="790"/>
                </a:lnTo>
                <a:lnTo>
                  <a:pt x="3801" y="790"/>
                </a:lnTo>
                <a:lnTo>
                  <a:pt x="3801" y="753"/>
                </a:lnTo>
                <a:lnTo>
                  <a:pt x="3825" y="753"/>
                </a:lnTo>
                <a:lnTo>
                  <a:pt x="3825" y="711"/>
                </a:lnTo>
                <a:lnTo>
                  <a:pt x="3874" y="711"/>
                </a:lnTo>
                <a:lnTo>
                  <a:pt x="3874" y="753"/>
                </a:lnTo>
                <a:lnTo>
                  <a:pt x="3908" y="753"/>
                </a:lnTo>
                <a:close/>
                <a:moveTo>
                  <a:pt x="3974" y="996"/>
                </a:moveTo>
                <a:lnTo>
                  <a:pt x="3965" y="996"/>
                </a:lnTo>
                <a:lnTo>
                  <a:pt x="3956" y="995"/>
                </a:lnTo>
                <a:lnTo>
                  <a:pt x="3949" y="993"/>
                </a:lnTo>
                <a:lnTo>
                  <a:pt x="3943" y="991"/>
                </a:lnTo>
                <a:lnTo>
                  <a:pt x="3954" y="954"/>
                </a:lnTo>
                <a:lnTo>
                  <a:pt x="3960" y="956"/>
                </a:lnTo>
                <a:lnTo>
                  <a:pt x="3966" y="957"/>
                </a:lnTo>
                <a:lnTo>
                  <a:pt x="3971" y="957"/>
                </a:lnTo>
                <a:lnTo>
                  <a:pt x="3976" y="957"/>
                </a:lnTo>
                <a:lnTo>
                  <a:pt x="3978" y="956"/>
                </a:lnTo>
                <a:lnTo>
                  <a:pt x="3980" y="955"/>
                </a:lnTo>
                <a:lnTo>
                  <a:pt x="3984" y="952"/>
                </a:lnTo>
                <a:lnTo>
                  <a:pt x="3987" y="948"/>
                </a:lnTo>
                <a:lnTo>
                  <a:pt x="3990" y="942"/>
                </a:lnTo>
                <a:lnTo>
                  <a:pt x="3993" y="935"/>
                </a:lnTo>
                <a:lnTo>
                  <a:pt x="3930" y="753"/>
                </a:lnTo>
                <a:lnTo>
                  <a:pt x="3981" y="753"/>
                </a:lnTo>
                <a:lnTo>
                  <a:pt x="4018" y="883"/>
                </a:lnTo>
                <a:lnTo>
                  <a:pt x="4056" y="753"/>
                </a:lnTo>
                <a:lnTo>
                  <a:pt x="4108" y="753"/>
                </a:lnTo>
                <a:lnTo>
                  <a:pt x="4040" y="949"/>
                </a:lnTo>
                <a:lnTo>
                  <a:pt x="4035" y="959"/>
                </a:lnTo>
                <a:lnTo>
                  <a:pt x="4033" y="964"/>
                </a:lnTo>
                <a:lnTo>
                  <a:pt x="4030" y="968"/>
                </a:lnTo>
                <a:lnTo>
                  <a:pt x="4024" y="976"/>
                </a:lnTo>
                <a:lnTo>
                  <a:pt x="4017" y="983"/>
                </a:lnTo>
                <a:lnTo>
                  <a:pt x="4013" y="986"/>
                </a:lnTo>
                <a:lnTo>
                  <a:pt x="4008" y="989"/>
                </a:lnTo>
                <a:lnTo>
                  <a:pt x="4003" y="991"/>
                </a:lnTo>
                <a:lnTo>
                  <a:pt x="3998" y="993"/>
                </a:lnTo>
                <a:lnTo>
                  <a:pt x="3993" y="994"/>
                </a:lnTo>
                <a:lnTo>
                  <a:pt x="3987" y="995"/>
                </a:lnTo>
                <a:lnTo>
                  <a:pt x="3980" y="996"/>
                </a:lnTo>
                <a:lnTo>
                  <a:pt x="3974" y="996"/>
                </a:lnTo>
                <a:close/>
                <a:moveTo>
                  <a:pt x="1623" y="590"/>
                </a:moveTo>
                <a:lnTo>
                  <a:pt x="1569" y="590"/>
                </a:lnTo>
                <a:lnTo>
                  <a:pt x="1651" y="354"/>
                </a:lnTo>
                <a:lnTo>
                  <a:pt x="1715" y="354"/>
                </a:lnTo>
                <a:lnTo>
                  <a:pt x="1797" y="590"/>
                </a:lnTo>
                <a:lnTo>
                  <a:pt x="1743" y="590"/>
                </a:lnTo>
                <a:lnTo>
                  <a:pt x="1726" y="536"/>
                </a:lnTo>
                <a:lnTo>
                  <a:pt x="1641" y="536"/>
                </a:lnTo>
                <a:lnTo>
                  <a:pt x="1623" y="590"/>
                </a:lnTo>
                <a:close/>
                <a:moveTo>
                  <a:pt x="1653" y="497"/>
                </a:moveTo>
                <a:lnTo>
                  <a:pt x="1713" y="497"/>
                </a:lnTo>
                <a:lnTo>
                  <a:pt x="1684" y="408"/>
                </a:lnTo>
                <a:lnTo>
                  <a:pt x="1653" y="497"/>
                </a:lnTo>
                <a:close/>
                <a:moveTo>
                  <a:pt x="1874" y="593"/>
                </a:moveTo>
                <a:lnTo>
                  <a:pt x="1867" y="593"/>
                </a:lnTo>
                <a:lnTo>
                  <a:pt x="1861" y="592"/>
                </a:lnTo>
                <a:lnTo>
                  <a:pt x="1856" y="591"/>
                </a:lnTo>
                <a:lnTo>
                  <a:pt x="1850" y="590"/>
                </a:lnTo>
                <a:lnTo>
                  <a:pt x="1845" y="588"/>
                </a:lnTo>
                <a:lnTo>
                  <a:pt x="1840" y="586"/>
                </a:lnTo>
                <a:lnTo>
                  <a:pt x="1836" y="583"/>
                </a:lnTo>
                <a:lnTo>
                  <a:pt x="1832" y="580"/>
                </a:lnTo>
                <a:lnTo>
                  <a:pt x="1828" y="576"/>
                </a:lnTo>
                <a:lnTo>
                  <a:pt x="1824" y="572"/>
                </a:lnTo>
                <a:lnTo>
                  <a:pt x="1821" y="568"/>
                </a:lnTo>
                <a:lnTo>
                  <a:pt x="1820" y="566"/>
                </a:lnTo>
                <a:lnTo>
                  <a:pt x="1819" y="563"/>
                </a:lnTo>
                <a:lnTo>
                  <a:pt x="1817" y="558"/>
                </a:lnTo>
                <a:lnTo>
                  <a:pt x="1816" y="553"/>
                </a:lnTo>
                <a:lnTo>
                  <a:pt x="1815" y="547"/>
                </a:lnTo>
                <a:lnTo>
                  <a:pt x="1815" y="540"/>
                </a:lnTo>
                <a:lnTo>
                  <a:pt x="1815" y="531"/>
                </a:lnTo>
                <a:lnTo>
                  <a:pt x="1817" y="523"/>
                </a:lnTo>
                <a:lnTo>
                  <a:pt x="1818" y="519"/>
                </a:lnTo>
                <a:lnTo>
                  <a:pt x="1820" y="515"/>
                </a:lnTo>
                <a:lnTo>
                  <a:pt x="1824" y="509"/>
                </a:lnTo>
                <a:lnTo>
                  <a:pt x="1827" y="507"/>
                </a:lnTo>
                <a:lnTo>
                  <a:pt x="1829" y="504"/>
                </a:lnTo>
                <a:lnTo>
                  <a:pt x="1832" y="502"/>
                </a:lnTo>
                <a:lnTo>
                  <a:pt x="1835" y="499"/>
                </a:lnTo>
                <a:lnTo>
                  <a:pt x="1838" y="497"/>
                </a:lnTo>
                <a:lnTo>
                  <a:pt x="1841" y="496"/>
                </a:lnTo>
                <a:lnTo>
                  <a:pt x="1845" y="494"/>
                </a:lnTo>
                <a:lnTo>
                  <a:pt x="1849" y="493"/>
                </a:lnTo>
                <a:lnTo>
                  <a:pt x="1856" y="490"/>
                </a:lnTo>
                <a:lnTo>
                  <a:pt x="1864" y="488"/>
                </a:lnTo>
                <a:lnTo>
                  <a:pt x="1873" y="487"/>
                </a:lnTo>
                <a:lnTo>
                  <a:pt x="1881" y="486"/>
                </a:lnTo>
                <a:lnTo>
                  <a:pt x="1901" y="484"/>
                </a:lnTo>
                <a:lnTo>
                  <a:pt x="1908" y="482"/>
                </a:lnTo>
                <a:lnTo>
                  <a:pt x="1914" y="481"/>
                </a:lnTo>
                <a:lnTo>
                  <a:pt x="1918" y="479"/>
                </a:lnTo>
                <a:lnTo>
                  <a:pt x="1920" y="478"/>
                </a:lnTo>
                <a:lnTo>
                  <a:pt x="1922" y="477"/>
                </a:lnTo>
                <a:lnTo>
                  <a:pt x="1923" y="476"/>
                </a:lnTo>
                <a:lnTo>
                  <a:pt x="1923" y="474"/>
                </a:lnTo>
                <a:lnTo>
                  <a:pt x="1924" y="472"/>
                </a:lnTo>
                <a:lnTo>
                  <a:pt x="1924" y="470"/>
                </a:lnTo>
                <a:lnTo>
                  <a:pt x="1924" y="464"/>
                </a:lnTo>
                <a:lnTo>
                  <a:pt x="1922" y="460"/>
                </a:lnTo>
                <a:lnTo>
                  <a:pt x="1921" y="458"/>
                </a:lnTo>
                <a:lnTo>
                  <a:pt x="1920" y="456"/>
                </a:lnTo>
                <a:lnTo>
                  <a:pt x="1919" y="454"/>
                </a:lnTo>
                <a:lnTo>
                  <a:pt x="1917" y="452"/>
                </a:lnTo>
                <a:lnTo>
                  <a:pt x="1913" y="450"/>
                </a:lnTo>
                <a:lnTo>
                  <a:pt x="1909" y="448"/>
                </a:lnTo>
                <a:lnTo>
                  <a:pt x="1904" y="447"/>
                </a:lnTo>
                <a:lnTo>
                  <a:pt x="1898" y="446"/>
                </a:lnTo>
                <a:lnTo>
                  <a:pt x="1892" y="447"/>
                </a:lnTo>
                <a:lnTo>
                  <a:pt x="1886" y="448"/>
                </a:lnTo>
                <a:lnTo>
                  <a:pt x="1881" y="450"/>
                </a:lnTo>
                <a:lnTo>
                  <a:pt x="1877" y="452"/>
                </a:lnTo>
                <a:lnTo>
                  <a:pt x="1873" y="455"/>
                </a:lnTo>
                <a:lnTo>
                  <a:pt x="1870" y="459"/>
                </a:lnTo>
                <a:lnTo>
                  <a:pt x="1868" y="463"/>
                </a:lnTo>
                <a:lnTo>
                  <a:pt x="1867" y="465"/>
                </a:lnTo>
                <a:lnTo>
                  <a:pt x="1866" y="467"/>
                </a:lnTo>
                <a:lnTo>
                  <a:pt x="1821" y="463"/>
                </a:lnTo>
                <a:lnTo>
                  <a:pt x="1823" y="457"/>
                </a:lnTo>
                <a:lnTo>
                  <a:pt x="1825" y="452"/>
                </a:lnTo>
                <a:lnTo>
                  <a:pt x="1827" y="446"/>
                </a:lnTo>
                <a:lnTo>
                  <a:pt x="1830" y="441"/>
                </a:lnTo>
                <a:lnTo>
                  <a:pt x="1833" y="437"/>
                </a:lnTo>
                <a:lnTo>
                  <a:pt x="1837" y="432"/>
                </a:lnTo>
                <a:lnTo>
                  <a:pt x="1841" y="428"/>
                </a:lnTo>
                <a:lnTo>
                  <a:pt x="1846" y="425"/>
                </a:lnTo>
                <a:lnTo>
                  <a:pt x="1851" y="421"/>
                </a:lnTo>
                <a:lnTo>
                  <a:pt x="1857" y="419"/>
                </a:lnTo>
                <a:lnTo>
                  <a:pt x="1863" y="416"/>
                </a:lnTo>
                <a:lnTo>
                  <a:pt x="1869" y="414"/>
                </a:lnTo>
                <a:lnTo>
                  <a:pt x="1876" y="413"/>
                </a:lnTo>
                <a:lnTo>
                  <a:pt x="1883" y="412"/>
                </a:lnTo>
                <a:lnTo>
                  <a:pt x="1890" y="411"/>
                </a:lnTo>
                <a:lnTo>
                  <a:pt x="1898" y="411"/>
                </a:lnTo>
                <a:lnTo>
                  <a:pt x="1908" y="411"/>
                </a:lnTo>
                <a:lnTo>
                  <a:pt x="1917" y="412"/>
                </a:lnTo>
                <a:lnTo>
                  <a:pt x="1926" y="414"/>
                </a:lnTo>
                <a:lnTo>
                  <a:pt x="1935" y="417"/>
                </a:lnTo>
                <a:lnTo>
                  <a:pt x="1943" y="420"/>
                </a:lnTo>
                <a:lnTo>
                  <a:pt x="1947" y="422"/>
                </a:lnTo>
                <a:lnTo>
                  <a:pt x="1950" y="425"/>
                </a:lnTo>
                <a:lnTo>
                  <a:pt x="1957" y="430"/>
                </a:lnTo>
                <a:lnTo>
                  <a:pt x="1963" y="436"/>
                </a:lnTo>
                <a:lnTo>
                  <a:pt x="1965" y="440"/>
                </a:lnTo>
                <a:lnTo>
                  <a:pt x="1967" y="443"/>
                </a:lnTo>
                <a:lnTo>
                  <a:pt x="1969" y="447"/>
                </a:lnTo>
                <a:lnTo>
                  <a:pt x="1970" y="451"/>
                </a:lnTo>
                <a:lnTo>
                  <a:pt x="1972" y="456"/>
                </a:lnTo>
                <a:lnTo>
                  <a:pt x="1972" y="460"/>
                </a:lnTo>
                <a:lnTo>
                  <a:pt x="1973" y="465"/>
                </a:lnTo>
                <a:lnTo>
                  <a:pt x="1973" y="470"/>
                </a:lnTo>
                <a:lnTo>
                  <a:pt x="1973" y="590"/>
                </a:lnTo>
                <a:lnTo>
                  <a:pt x="1927" y="590"/>
                </a:lnTo>
                <a:lnTo>
                  <a:pt x="1927" y="565"/>
                </a:lnTo>
                <a:lnTo>
                  <a:pt x="1922" y="571"/>
                </a:lnTo>
                <a:lnTo>
                  <a:pt x="1917" y="576"/>
                </a:lnTo>
                <a:lnTo>
                  <a:pt x="1912" y="581"/>
                </a:lnTo>
                <a:lnTo>
                  <a:pt x="1906" y="585"/>
                </a:lnTo>
                <a:lnTo>
                  <a:pt x="1899" y="589"/>
                </a:lnTo>
                <a:lnTo>
                  <a:pt x="1891" y="591"/>
                </a:lnTo>
                <a:lnTo>
                  <a:pt x="1887" y="592"/>
                </a:lnTo>
                <a:lnTo>
                  <a:pt x="1883" y="592"/>
                </a:lnTo>
                <a:lnTo>
                  <a:pt x="1874" y="593"/>
                </a:lnTo>
                <a:close/>
                <a:moveTo>
                  <a:pt x="1888" y="559"/>
                </a:moveTo>
                <a:lnTo>
                  <a:pt x="1895" y="559"/>
                </a:lnTo>
                <a:lnTo>
                  <a:pt x="1902" y="557"/>
                </a:lnTo>
                <a:lnTo>
                  <a:pt x="1905" y="556"/>
                </a:lnTo>
                <a:lnTo>
                  <a:pt x="1908" y="554"/>
                </a:lnTo>
                <a:lnTo>
                  <a:pt x="1914" y="550"/>
                </a:lnTo>
                <a:lnTo>
                  <a:pt x="1916" y="547"/>
                </a:lnTo>
                <a:lnTo>
                  <a:pt x="1919" y="545"/>
                </a:lnTo>
                <a:lnTo>
                  <a:pt x="1922" y="539"/>
                </a:lnTo>
                <a:lnTo>
                  <a:pt x="1924" y="533"/>
                </a:lnTo>
                <a:lnTo>
                  <a:pt x="1924" y="530"/>
                </a:lnTo>
                <a:lnTo>
                  <a:pt x="1924" y="527"/>
                </a:lnTo>
                <a:lnTo>
                  <a:pt x="1924" y="508"/>
                </a:lnTo>
                <a:lnTo>
                  <a:pt x="1921" y="510"/>
                </a:lnTo>
                <a:lnTo>
                  <a:pt x="1915" y="511"/>
                </a:lnTo>
                <a:lnTo>
                  <a:pt x="1903" y="514"/>
                </a:lnTo>
                <a:lnTo>
                  <a:pt x="1890" y="516"/>
                </a:lnTo>
                <a:lnTo>
                  <a:pt x="1884" y="517"/>
                </a:lnTo>
                <a:lnTo>
                  <a:pt x="1879" y="518"/>
                </a:lnTo>
                <a:lnTo>
                  <a:pt x="1874" y="520"/>
                </a:lnTo>
                <a:lnTo>
                  <a:pt x="1870" y="523"/>
                </a:lnTo>
                <a:lnTo>
                  <a:pt x="1866" y="526"/>
                </a:lnTo>
                <a:lnTo>
                  <a:pt x="1864" y="530"/>
                </a:lnTo>
                <a:lnTo>
                  <a:pt x="1863" y="532"/>
                </a:lnTo>
                <a:lnTo>
                  <a:pt x="1862" y="534"/>
                </a:lnTo>
                <a:lnTo>
                  <a:pt x="1862" y="539"/>
                </a:lnTo>
                <a:lnTo>
                  <a:pt x="1862" y="543"/>
                </a:lnTo>
                <a:lnTo>
                  <a:pt x="1863" y="548"/>
                </a:lnTo>
                <a:lnTo>
                  <a:pt x="1865" y="549"/>
                </a:lnTo>
                <a:lnTo>
                  <a:pt x="1866" y="551"/>
                </a:lnTo>
                <a:lnTo>
                  <a:pt x="1869" y="554"/>
                </a:lnTo>
                <a:lnTo>
                  <a:pt x="1873" y="556"/>
                </a:lnTo>
                <a:lnTo>
                  <a:pt x="1875" y="557"/>
                </a:lnTo>
                <a:lnTo>
                  <a:pt x="1877" y="558"/>
                </a:lnTo>
                <a:lnTo>
                  <a:pt x="1882" y="559"/>
                </a:lnTo>
                <a:lnTo>
                  <a:pt x="1888" y="559"/>
                </a:lnTo>
                <a:close/>
                <a:moveTo>
                  <a:pt x="2063" y="590"/>
                </a:moveTo>
                <a:lnTo>
                  <a:pt x="2013" y="590"/>
                </a:lnTo>
                <a:lnTo>
                  <a:pt x="2013" y="354"/>
                </a:lnTo>
                <a:lnTo>
                  <a:pt x="2063" y="354"/>
                </a:lnTo>
                <a:lnTo>
                  <a:pt x="2063" y="590"/>
                </a:lnTo>
                <a:close/>
                <a:moveTo>
                  <a:pt x="2197" y="413"/>
                </a:moveTo>
                <a:lnTo>
                  <a:pt x="2197" y="450"/>
                </a:lnTo>
                <a:lnTo>
                  <a:pt x="2164" y="450"/>
                </a:lnTo>
                <a:lnTo>
                  <a:pt x="2164" y="535"/>
                </a:lnTo>
                <a:lnTo>
                  <a:pt x="2164" y="540"/>
                </a:lnTo>
                <a:lnTo>
                  <a:pt x="2165" y="544"/>
                </a:lnTo>
                <a:lnTo>
                  <a:pt x="2166" y="545"/>
                </a:lnTo>
                <a:lnTo>
                  <a:pt x="2167" y="547"/>
                </a:lnTo>
                <a:lnTo>
                  <a:pt x="2169" y="549"/>
                </a:lnTo>
                <a:lnTo>
                  <a:pt x="2171" y="551"/>
                </a:lnTo>
                <a:lnTo>
                  <a:pt x="2174" y="552"/>
                </a:lnTo>
                <a:lnTo>
                  <a:pt x="2177" y="552"/>
                </a:lnTo>
                <a:lnTo>
                  <a:pt x="2181" y="553"/>
                </a:lnTo>
                <a:lnTo>
                  <a:pt x="2188" y="552"/>
                </a:lnTo>
                <a:lnTo>
                  <a:pt x="2193" y="551"/>
                </a:lnTo>
                <a:lnTo>
                  <a:pt x="2201" y="587"/>
                </a:lnTo>
                <a:lnTo>
                  <a:pt x="2190" y="590"/>
                </a:lnTo>
                <a:lnTo>
                  <a:pt x="2183" y="591"/>
                </a:lnTo>
                <a:lnTo>
                  <a:pt x="2174" y="592"/>
                </a:lnTo>
                <a:lnTo>
                  <a:pt x="2168" y="592"/>
                </a:lnTo>
                <a:lnTo>
                  <a:pt x="2161" y="592"/>
                </a:lnTo>
                <a:lnTo>
                  <a:pt x="2156" y="591"/>
                </a:lnTo>
                <a:lnTo>
                  <a:pt x="2150" y="590"/>
                </a:lnTo>
                <a:lnTo>
                  <a:pt x="2145" y="588"/>
                </a:lnTo>
                <a:lnTo>
                  <a:pt x="2140" y="586"/>
                </a:lnTo>
                <a:lnTo>
                  <a:pt x="2135" y="583"/>
                </a:lnTo>
                <a:lnTo>
                  <a:pt x="2131" y="581"/>
                </a:lnTo>
                <a:lnTo>
                  <a:pt x="2127" y="577"/>
                </a:lnTo>
                <a:lnTo>
                  <a:pt x="2124" y="573"/>
                </a:lnTo>
                <a:lnTo>
                  <a:pt x="2121" y="569"/>
                </a:lnTo>
                <a:lnTo>
                  <a:pt x="2119" y="564"/>
                </a:lnTo>
                <a:lnTo>
                  <a:pt x="2117" y="559"/>
                </a:lnTo>
                <a:lnTo>
                  <a:pt x="2116" y="554"/>
                </a:lnTo>
                <a:lnTo>
                  <a:pt x="2115" y="548"/>
                </a:lnTo>
                <a:lnTo>
                  <a:pt x="2115" y="542"/>
                </a:lnTo>
                <a:lnTo>
                  <a:pt x="2115" y="450"/>
                </a:lnTo>
                <a:lnTo>
                  <a:pt x="2091" y="450"/>
                </a:lnTo>
                <a:lnTo>
                  <a:pt x="2091" y="413"/>
                </a:lnTo>
                <a:lnTo>
                  <a:pt x="2115" y="413"/>
                </a:lnTo>
                <a:lnTo>
                  <a:pt x="2115" y="371"/>
                </a:lnTo>
                <a:lnTo>
                  <a:pt x="2164" y="371"/>
                </a:lnTo>
                <a:lnTo>
                  <a:pt x="2164" y="413"/>
                </a:lnTo>
                <a:lnTo>
                  <a:pt x="2197" y="413"/>
                </a:lnTo>
                <a:close/>
                <a:moveTo>
                  <a:pt x="2304" y="593"/>
                </a:moveTo>
                <a:lnTo>
                  <a:pt x="2291" y="592"/>
                </a:lnTo>
                <a:lnTo>
                  <a:pt x="2285" y="591"/>
                </a:lnTo>
                <a:lnTo>
                  <a:pt x="2279" y="590"/>
                </a:lnTo>
                <a:lnTo>
                  <a:pt x="2268" y="587"/>
                </a:lnTo>
                <a:lnTo>
                  <a:pt x="2263" y="584"/>
                </a:lnTo>
                <a:lnTo>
                  <a:pt x="2258" y="582"/>
                </a:lnTo>
                <a:lnTo>
                  <a:pt x="2249" y="575"/>
                </a:lnTo>
                <a:lnTo>
                  <a:pt x="2245" y="572"/>
                </a:lnTo>
                <a:lnTo>
                  <a:pt x="2241" y="568"/>
                </a:lnTo>
                <a:lnTo>
                  <a:pt x="2234" y="559"/>
                </a:lnTo>
                <a:lnTo>
                  <a:pt x="2231" y="555"/>
                </a:lnTo>
                <a:lnTo>
                  <a:pt x="2228" y="550"/>
                </a:lnTo>
                <a:lnTo>
                  <a:pt x="2223" y="539"/>
                </a:lnTo>
                <a:lnTo>
                  <a:pt x="2221" y="533"/>
                </a:lnTo>
                <a:lnTo>
                  <a:pt x="2220" y="527"/>
                </a:lnTo>
                <a:lnTo>
                  <a:pt x="2219" y="521"/>
                </a:lnTo>
                <a:lnTo>
                  <a:pt x="2218" y="515"/>
                </a:lnTo>
                <a:lnTo>
                  <a:pt x="2218" y="509"/>
                </a:lnTo>
                <a:lnTo>
                  <a:pt x="2217" y="502"/>
                </a:lnTo>
                <a:lnTo>
                  <a:pt x="2218" y="495"/>
                </a:lnTo>
                <a:lnTo>
                  <a:pt x="2218" y="489"/>
                </a:lnTo>
                <a:lnTo>
                  <a:pt x="2219" y="482"/>
                </a:lnTo>
                <a:lnTo>
                  <a:pt x="2220" y="476"/>
                </a:lnTo>
                <a:lnTo>
                  <a:pt x="2223" y="465"/>
                </a:lnTo>
                <a:lnTo>
                  <a:pt x="2225" y="459"/>
                </a:lnTo>
                <a:lnTo>
                  <a:pt x="2228" y="454"/>
                </a:lnTo>
                <a:lnTo>
                  <a:pt x="2234" y="444"/>
                </a:lnTo>
                <a:lnTo>
                  <a:pt x="2237" y="440"/>
                </a:lnTo>
                <a:lnTo>
                  <a:pt x="2241" y="436"/>
                </a:lnTo>
                <a:lnTo>
                  <a:pt x="2245" y="432"/>
                </a:lnTo>
                <a:lnTo>
                  <a:pt x="2249" y="428"/>
                </a:lnTo>
                <a:lnTo>
                  <a:pt x="2253" y="425"/>
                </a:lnTo>
                <a:lnTo>
                  <a:pt x="2258" y="422"/>
                </a:lnTo>
                <a:lnTo>
                  <a:pt x="2263" y="419"/>
                </a:lnTo>
                <a:lnTo>
                  <a:pt x="2268" y="417"/>
                </a:lnTo>
                <a:lnTo>
                  <a:pt x="2274" y="415"/>
                </a:lnTo>
                <a:lnTo>
                  <a:pt x="2279" y="413"/>
                </a:lnTo>
                <a:lnTo>
                  <a:pt x="2285" y="412"/>
                </a:lnTo>
                <a:lnTo>
                  <a:pt x="2291" y="411"/>
                </a:lnTo>
                <a:lnTo>
                  <a:pt x="2304" y="411"/>
                </a:lnTo>
                <a:lnTo>
                  <a:pt x="2317" y="411"/>
                </a:lnTo>
                <a:lnTo>
                  <a:pt x="2323" y="412"/>
                </a:lnTo>
                <a:lnTo>
                  <a:pt x="2329" y="413"/>
                </a:lnTo>
                <a:lnTo>
                  <a:pt x="2340" y="417"/>
                </a:lnTo>
                <a:lnTo>
                  <a:pt x="2346" y="419"/>
                </a:lnTo>
                <a:lnTo>
                  <a:pt x="2351" y="422"/>
                </a:lnTo>
                <a:lnTo>
                  <a:pt x="2360" y="428"/>
                </a:lnTo>
                <a:lnTo>
                  <a:pt x="2364" y="432"/>
                </a:lnTo>
                <a:lnTo>
                  <a:pt x="2368" y="436"/>
                </a:lnTo>
                <a:lnTo>
                  <a:pt x="2375" y="444"/>
                </a:lnTo>
                <a:lnTo>
                  <a:pt x="2378" y="449"/>
                </a:lnTo>
                <a:lnTo>
                  <a:pt x="2381" y="454"/>
                </a:lnTo>
                <a:lnTo>
                  <a:pt x="2385" y="465"/>
                </a:lnTo>
                <a:lnTo>
                  <a:pt x="2387" y="470"/>
                </a:lnTo>
                <a:lnTo>
                  <a:pt x="2389" y="476"/>
                </a:lnTo>
                <a:lnTo>
                  <a:pt x="2390" y="482"/>
                </a:lnTo>
                <a:lnTo>
                  <a:pt x="2391" y="489"/>
                </a:lnTo>
                <a:lnTo>
                  <a:pt x="2391" y="495"/>
                </a:lnTo>
                <a:lnTo>
                  <a:pt x="2391" y="502"/>
                </a:lnTo>
                <a:lnTo>
                  <a:pt x="2391" y="509"/>
                </a:lnTo>
                <a:lnTo>
                  <a:pt x="2391" y="515"/>
                </a:lnTo>
                <a:lnTo>
                  <a:pt x="2390" y="521"/>
                </a:lnTo>
                <a:lnTo>
                  <a:pt x="2389" y="527"/>
                </a:lnTo>
                <a:lnTo>
                  <a:pt x="2385" y="539"/>
                </a:lnTo>
                <a:lnTo>
                  <a:pt x="2383" y="544"/>
                </a:lnTo>
                <a:lnTo>
                  <a:pt x="2381" y="550"/>
                </a:lnTo>
                <a:lnTo>
                  <a:pt x="2375" y="559"/>
                </a:lnTo>
                <a:lnTo>
                  <a:pt x="2372" y="564"/>
                </a:lnTo>
                <a:lnTo>
                  <a:pt x="2368" y="568"/>
                </a:lnTo>
                <a:lnTo>
                  <a:pt x="2364" y="572"/>
                </a:lnTo>
                <a:lnTo>
                  <a:pt x="2360" y="575"/>
                </a:lnTo>
                <a:lnTo>
                  <a:pt x="2355" y="579"/>
                </a:lnTo>
                <a:lnTo>
                  <a:pt x="2351" y="582"/>
                </a:lnTo>
                <a:lnTo>
                  <a:pt x="2346" y="584"/>
                </a:lnTo>
                <a:lnTo>
                  <a:pt x="2340" y="587"/>
                </a:lnTo>
                <a:lnTo>
                  <a:pt x="2335" y="589"/>
                </a:lnTo>
                <a:lnTo>
                  <a:pt x="2329" y="590"/>
                </a:lnTo>
                <a:lnTo>
                  <a:pt x="2323" y="591"/>
                </a:lnTo>
                <a:lnTo>
                  <a:pt x="2317" y="592"/>
                </a:lnTo>
                <a:lnTo>
                  <a:pt x="2304" y="593"/>
                </a:lnTo>
                <a:close/>
                <a:moveTo>
                  <a:pt x="2305" y="555"/>
                </a:moveTo>
                <a:lnTo>
                  <a:pt x="2309" y="555"/>
                </a:lnTo>
                <a:lnTo>
                  <a:pt x="2313" y="554"/>
                </a:lnTo>
                <a:lnTo>
                  <a:pt x="2317" y="553"/>
                </a:lnTo>
                <a:lnTo>
                  <a:pt x="2321" y="551"/>
                </a:lnTo>
                <a:lnTo>
                  <a:pt x="2324" y="549"/>
                </a:lnTo>
                <a:lnTo>
                  <a:pt x="2327" y="547"/>
                </a:lnTo>
                <a:lnTo>
                  <a:pt x="2330" y="544"/>
                </a:lnTo>
                <a:lnTo>
                  <a:pt x="2332" y="540"/>
                </a:lnTo>
                <a:lnTo>
                  <a:pt x="2334" y="536"/>
                </a:lnTo>
                <a:lnTo>
                  <a:pt x="2336" y="532"/>
                </a:lnTo>
                <a:lnTo>
                  <a:pt x="2338" y="527"/>
                </a:lnTo>
                <a:lnTo>
                  <a:pt x="2339" y="523"/>
                </a:lnTo>
                <a:lnTo>
                  <a:pt x="2341" y="513"/>
                </a:lnTo>
                <a:lnTo>
                  <a:pt x="2341" y="507"/>
                </a:lnTo>
                <a:lnTo>
                  <a:pt x="2342" y="502"/>
                </a:lnTo>
                <a:lnTo>
                  <a:pt x="2341" y="491"/>
                </a:lnTo>
                <a:lnTo>
                  <a:pt x="2339" y="480"/>
                </a:lnTo>
                <a:lnTo>
                  <a:pt x="2338" y="476"/>
                </a:lnTo>
                <a:lnTo>
                  <a:pt x="2336" y="471"/>
                </a:lnTo>
                <a:lnTo>
                  <a:pt x="2332" y="463"/>
                </a:lnTo>
                <a:lnTo>
                  <a:pt x="2330" y="460"/>
                </a:lnTo>
                <a:lnTo>
                  <a:pt x="2327" y="457"/>
                </a:lnTo>
                <a:lnTo>
                  <a:pt x="2324" y="454"/>
                </a:lnTo>
                <a:lnTo>
                  <a:pt x="2321" y="452"/>
                </a:lnTo>
                <a:lnTo>
                  <a:pt x="2317" y="450"/>
                </a:lnTo>
                <a:lnTo>
                  <a:pt x="2313" y="449"/>
                </a:lnTo>
                <a:lnTo>
                  <a:pt x="2309" y="448"/>
                </a:lnTo>
                <a:lnTo>
                  <a:pt x="2305" y="448"/>
                </a:lnTo>
                <a:lnTo>
                  <a:pt x="2300" y="448"/>
                </a:lnTo>
                <a:lnTo>
                  <a:pt x="2296" y="449"/>
                </a:lnTo>
                <a:lnTo>
                  <a:pt x="2292" y="450"/>
                </a:lnTo>
                <a:lnTo>
                  <a:pt x="2288" y="452"/>
                </a:lnTo>
                <a:lnTo>
                  <a:pt x="2285" y="454"/>
                </a:lnTo>
                <a:lnTo>
                  <a:pt x="2282" y="457"/>
                </a:lnTo>
                <a:lnTo>
                  <a:pt x="2279" y="460"/>
                </a:lnTo>
                <a:lnTo>
                  <a:pt x="2277" y="463"/>
                </a:lnTo>
                <a:lnTo>
                  <a:pt x="2272" y="471"/>
                </a:lnTo>
                <a:lnTo>
                  <a:pt x="2271" y="476"/>
                </a:lnTo>
                <a:lnTo>
                  <a:pt x="2270" y="480"/>
                </a:lnTo>
                <a:lnTo>
                  <a:pt x="2269" y="485"/>
                </a:lnTo>
                <a:lnTo>
                  <a:pt x="2268" y="491"/>
                </a:lnTo>
                <a:lnTo>
                  <a:pt x="2267" y="496"/>
                </a:lnTo>
                <a:lnTo>
                  <a:pt x="2267" y="502"/>
                </a:lnTo>
                <a:lnTo>
                  <a:pt x="2268" y="513"/>
                </a:lnTo>
                <a:lnTo>
                  <a:pt x="2270" y="523"/>
                </a:lnTo>
                <a:lnTo>
                  <a:pt x="2271" y="527"/>
                </a:lnTo>
                <a:lnTo>
                  <a:pt x="2272" y="532"/>
                </a:lnTo>
                <a:lnTo>
                  <a:pt x="2274" y="536"/>
                </a:lnTo>
                <a:lnTo>
                  <a:pt x="2277" y="540"/>
                </a:lnTo>
                <a:lnTo>
                  <a:pt x="2279" y="544"/>
                </a:lnTo>
                <a:lnTo>
                  <a:pt x="2282" y="547"/>
                </a:lnTo>
                <a:lnTo>
                  <a:pt x="2285" y="549"/>
                </a:lnTo>
                <a:lnTo>
                  <a:pt x="2288" y="551"/>
                </a:lnTo>
                <a:lnTo>
                  <a:pt x="2292" y="553"/>
                </a:lnTo>
                <a:lnTo>
                  <a:pt x="2296" y="554"/>
                </a:lnTo>
                <a:lnTo>
                  <a:pt x="2300" y="555"/>
                </a:lnTo>
                <a:lnTo>
                  <a:pt x="2305" y="555"/>
                </a:lnTo>
                <a:close/>
                <a:moveTo>
                  <a:pt x="2539" y="512"/>
                </a:moveTo>
                <a:lnTo>
                  <a:pt x="2430" y="512"/>
                </a:lnTo>
                <a:lnTo>
                  <a:pt x="2430" y="473"/>
                </a:lnTo>
                <a:lnTo>
                  <a:pt x="2539" y="473"/>
                </a:lnTo>
                <a:lnTo>
                  <a:pt x="2539" y="512"/>
                </a:lnTo>
                <a:close/>
                <a:moveTo>
                  <a:pt x="2695" y="514"/>
                </a:moveTo>
                <a:lnTo>
                  <a:pt x="2695" y="413"/>
                </a:lnTo>
                <a:lnTo>
                  <a:pt x="2744" y="413"/>
                </a:lnTo>
                <a:lnTo>
                  <a:pt x="2744" y="590"/>
                </a:lnTo>
                <a:lnTo>
                  <a:pt x="2697" y="590"/>
                </a:lnTo>
                <a:lnTo>
                  <a:pt x="2697" y="558"/>
                </a:lnTo>
                <a:lnTo>
                  <a:pt x="2693" y="565"/>
                </a:lnTo>
                <a:lnTo>
                  <a:pt x="2688" y="572"/>
                </a:lnTo>
                <a:lnTo>
                  <a:pt x="2682" y="577"/>
                </a:lnTo>
                <a:lnTo>
                  <a:pt x="2675" y="583"/>
                </a:lnTo>
                <a:lnTo>
                  <a:pt x="2672" y="585"/>
                </a:lnTo>
                <a:lnTo>
                  <a:pt x="2668" y="587"/>
                </a:lnTo>
                <a:lnTo>
                  <a:pt x="2666" y="588"/>
                </a:lnTo>
                <a:lnTo>
                  <a:pt x="2664" y="588"/>
                </a:lnTo>
                <a:lnTo>
                  <a:pt x="2660" y="590"/>
                </a:lnTo>
                <a:lnTo>
                  <a:pt x="2651" y="591"/>
                </a:lnTo>
                <a:lnTo>
                  <a:pt x="2647" y="592"/>
                </a:lnTo>
                <a:lnTo>
                  <a:pt x="2642" y="592"/>
                </a:lnTo>
                <a:lnTo>
                  <a:pt x="2635" y="592"/>
                </a:lnTo>
                <a:lnTo>
                  <a:pt x="2629" y="591"/>
                </a:lnTo>
                <a:lnTo>
                  <a:pt x="2623" y="589"/>
                </a:lnTo>
                <a:lnTo>
                  <a:pt x="2618" y="588"/>
                </a:lnTo>
                <a:lnTo>
                  <a:pt x="2612" y="585"/>
                </a:lnTo>
                <a:lnTo>
                  <a:pt x="2607" y="582"/>
                </a:lnTo>
                <a:lnTo>
                  <a:pt x="2603" y="578"/>
                </a:lnTo>
                <a:lnTo>
                  <a:pt x="2598" y="574"/>
                </a:lnTo>
                <a:lnTo>
                  <a:pt x="2596" y="572"/>
                </a:lnTo>
                <a:lnTo>
                  <a:pt x="2595" y="570"/>
                </a:lnTo>
                <a:lnTo>
                  <a:pt x="2591" y="564"/>
                </a:lnTo>
                <a:lnTo>
                  <a:pt x="2588" y="559"/>
                </a:lnTo>
                <a:lnTo>
                  <a:pt x="2587" y="556"/>
                </a:lnTo>
                <a:lnTo>
                  <a:pt x="2586" y="553"/>
                </a:lnTo>
                <a:lnTo>
                  <a:pt x="2584" y="547"/>
                </a:lnTo>
                <a:lnTo>
                  <a:pt x="2583" y="540"/>
                </a:lnTo>
                <a:lnTo>
                  <a:pt x="2582" y="533"/>
                </a:lnTo>
                <a:lnTo>
                  <a:pt x="2582" y="525"/>
                </a:lnTo>
                <a:lnTo>
                  <a:pt x="2582" y="413"/>
                </a:lnTo>
                <a:lnTo>
                  <a:pt x="2631" y="413"/>
                </a:lnTo>
                <a:lnTo>
                  <a:pt x="2631" y="517"/>
                </a:lnTo>
                <a:lnTo>
                  <a:pt x="2631" y="524"/>
                </a:lnTo>
                <a:lnTo>
                  <a:pt x="2633" y="531"/>
                </a:lnTo>
                <a:lnTo>
                  <a:pt x="2636" y="536"/>
                </a:lnTo>
                <a:lnTo>
                  <a:pt x="2637" y="539"/>
                </a:lnTo>
                <a:lnTo>
                  <a:pt x="2639" y="541"/>
                </a:lnTo>
                <a:lnTo>
                  <a:pt x="2644" y="545"/>
                </a:lnTo>
                <a:lnTo>
                  <a:pt x="2646" y="547"/>
                </a:lnTo>
                <a:lnTo>
                  <a:pt x="2649" y="548"/>
                </a:lnTo>
                <a:lnTo>
                  <a:pt x="2655" y="550"/>
                </a:lnTo>
                <a:lnTo>
                  <a:pt x="2658" y="550"/>
                </a:lnTo>
                <a:lnTo>
                  <a:pt x="2661" y="551"/>
                </a:lnTo>
                <a:lnTo>
                  <a:pt x="2668" y="550"/>
                </a:lnTo>
                <a:lnTo>
                  <a:pt x="2674" y="548"/>
                </a:lnTo>
                <a:lnTo>
                  <a:pt x="2680" y="545"/>
                </a:lnTo>
                <a:lnTo>
                  <a:pt x="2685" y="541"/>
                </a:lnTo>
                <a:lnTo>
                  <a:pt x="2687" y="539"/>
                </a:lnTo>
                <a:lnTo>
                  <a:pt x="2689" y="536"/>
                </a:lnTo>
                <a:lnTo>
                  <a:pt x="2693" y="530"/>
                </a:lnTo>
                <a:lnTo>
                  <a:pt x="2695" y="523"/>
                </a:lnTo>
                <a:lnTo>
                  <a:pt x="2695" y="519"/>
                </a:lnTo>
                <a:lnTo>
                  <a:pt x="2695" y="514"/>
                </a:lnTo>
                <a:close/>
                <a:moveTo>
                  <a:pt x="2834" y="487"/>
                </a:moveTo>
                <a:lnTo>
                  <a:pt x="2834" y="590"/>
                </a:lnTo>
                <a:lnTo>
                  <a:pt x="2785" y="590"/>
                </a:lnTo>
                <a:lnTo>
                  <a:pt x="2785" y="413"/>
                </a:lnTo>
                <a:lnTo>
                  <a:pt x="2832" y="413"/>
                </a:lnTo>
                <a:lnTo>
                  <a:pt x="2832" y="444"/>
                </a:lnTo>
                <a:lnTo>
                  <a:pt x="2837" y="437"/>
                </a:lnTo>
                <a:lnTo>
                  <a:pt x="2842" y="430"/>
                </a:lnTo>
                <a:lnTo>
                  <a:pt x="2847" y="425"/>
                </a:lnTo>
                <a:lnTo>
                  <a:pt x="2854" y="420"/>
                </a:lnTo>
                <a:lnTo>
                  <a:pt x="2861" y="416"/>
                </a:lnTo>
                <a:lnTo>
                  <a:pt x="2865" y="414"/>
                </a:lnTo>
                <a:lnTo>
                  <a:pt x="2869" y="413"/>
                </a:lnTo>
                <a:lnTo>
                  <a:pt x="2878" y="411"/>
                </a:lnTo>
                <a:lnTo>
                  <a:pt x="2882" y="411"/>
                </a:lnTo>
                <a:lnTo>
                  <a:pt x="2887" y="411"/>
                </a:lnTo>
                <a:lnTo>
                  <a:pt x="2894" y="411"/>
                </a:lnTo>
                <a:lnTo>
                  <a:pt x="2900" y="412"/>
                </a:lnTo>
                <a:lnTo>
                  <a:pt x="2906" y="413"/>
                </a:lnTo>
                <a:lnTo>
                  <a:pt x="2912" y="415"/>
                </a:lnTo>
                <a:lnTo>
                  <a:pt x="2917" y="418"/>
                </a:lnTo>
                <a:lnTo>
                  <a:pt x="2922" y="421"/>
                </a:lnTo>
                <a:lnTo>
                  <a:pt x="2927" y="424"/>
                </a:lnTo>
                <a:lnTo>
                  <a:pt x="2932" y="428"/>
                </a:lnTo>
                <a:lnTo>
                  <a:pt x="2935" y="433"/>
                </a:lnTo>
                <a:lnTo>
                  <a:pt x="2939" y="438"/>
                </a:lnTo>
                <a:lnTo>
                  <a:pt x="2942" y="444"/>
                </a:lnTo>
                <a:lnTo>
                  <a:pt x="2943" y="446"/>
                </a:lnTo>
                <a:lnTo>
                  <a:pt x="2944" y="449"/>
                </a:lnTo>
                <a:lnTo>
                  <a:pt x="2946" y="456"/>
                </a:lnTo>
                <a:lnTo>
                  <a:pt x="2947" y="462"/>
                </a:lnTo>
                <a:lnTo>
                  <a:pt x="2948" y="470"/>
                </a:lnTo>
                <a:lnTo>
                  <a:pt x="2948" y="477"/>
                </a:lnTo>
                <a:lnTo>
                  <a:pt x="2948" y="590"/>
                </a:lnTo>
                <a:lnTo>
                  <a:pt x="2899" y="590"/>
                </a:lnTo>
                <a:lnTo>
                  <a:pt x="2899" y="486"/>
                </a:lnTo>
                <a:lnTo>
                  <a:pt x="2899" y="478"/>
                </a:lnTo>
                <a:lnTo>
                  <a:pt x="2898" y="475"/>
                </a:lnTo>
                <a:lnTo>
                  <a:pt x="2897" y="471"/>
                </a:lnTo>
                <a:lnTo>
                  <a:pt x="2895" y="466"/>
                </a:lnTo>
                <a:lnTo>
                  <a:pt x="2893" y="463"/>
                </a:lnTo>
                <a:lnTo>
                  <a:pt x="2891" y="461"/>
                </a:lnTo>
                <a:lnTo>
                  <a:pt x="2886" y="457"/>
                </a:lnTo>
                <a:lnTo>
                  <a:pt x="2884" y="455"/>
                </a:lnTo>
                <a:lnTo>
                  <a:pt x="2881" y="454"/>
                </a:lnTo>
                <a:lnTo>
                  <a:pt x="2875" y="452"/>
                </a:lnTo>
                <a:lnTo>
                  <a:pt x="2871" y="451"/>
                </a:lnTo>
                <a:lnTo>
                  <a:pt x="2868" y="451"/>
                </a:lnTo>
                <a:lnTo>
                  <a:pt x="2861" y="452"/>
                </a:lnTo>
                <a:lnTo>
                  <a:pt x="2854" y="454"/>
                </a:lnTo>
                <a:lnTo>
                  <a:pt x="2851" y="455"/>
                </a:lnTo>
                <a:lnTo>
                  <a:pt x="2849" y="457"/>
                </a:lnTo>
                <a:lnTo>
                  <a:pt x="2846" y="459"/>
                </a:lnTo>
                <a:lnTo>
                  <a:pt x="2844" y="461"/>
                </a:lnTo>
                <a:lnTo>
                  <a:pt x="2842" y="463"/>
                </a:lnTo>
                <a:lnTo>
                  <a:pt x="2840" y="466"/>
                </a:lnTo>
                <a:lnTo>
                  <a:pt x="2838" y="469"/>
                </a:lnTo>
                <a:lnTo>
                  <a:pt x="2837" y="472"/>
                </a:lnTo>
                <a:lnTo>
                  <a:pt x="2835" y="479"/>
                </a:lnTo>
                <a:lnTo>
                  <a:pt x="2834" y="483"/>
                </a:lnTo>
                <a:lnTo>
                  <a:pt x="2834" y="487"/>
                </a:lnTo>
                <a:close/>
                <a:moveTo>
                  <a:pt x="3014" y="390"/>
                </a:moveTo>
                <a:lnTo>
                  <a:pt x="3008" y="390"/>
                </a:lnTo>
                <a:lnTo>
                  <a:pt x="3004" y="388"/>
                </a:lnTo>
                <a:lnTo>
                  <a:pt x="2999" y="386"/>
                </a:lnTo>
                <a:lnTo>
                  <a:pt x="2995" y="383"/>
                </a:lnTo>
                <a:lnTo>
                  <a:pt x="2992" y="379"/>
                </a:lnTo>
                <a:lnTo>
                  <a:pt x="2989" y="375"/>
                </a:lnTo>
                <a:lnTo>
                  <a:pt x="2988" y="370"/>
                </a:lnTo>
                <a:lnTo>
                  <a:pt x="2987" y="365"/>
                </a:lnTo>
                <a:lnTo>
                  <a:pt x="2988" y="360"/>
                </a:lnTo>
                <a:lnTo>
                  <a:pt x="2989" y="356"/>
                </a:lnTo>
                <a:lnTo>
                  <a:pt x="2992" y="352"/>
                </a:lnTo>
                <a:lnTo>
                  <a:pt x="2995" y="348"/>
                </a:lnTo>
                <a:lnTo>
                  <a:pt x="2999" y="345"/>
                </a:lnTo>
                <a:lnTo>
                  <a:pt x="3004" y="342"/>
                </a:lnTo>
                <a:lnTo>
                  <a:pt x="3008" y="341"/>
                </a:lnTo>
                <a:lnTo>
                  <a:pt x="3014" y="341"/>
                </a:lnTo>
                <a:lnTo>
                  <a:pt x="3019" y="341"/>
                </a:lnTo>
                <a:lnTo>
                  <a:pt x="3024" y="342"/>
                </a:lnTo>
                <a:lnTo>
                  <a:pt x="3028" y="345"/>
                </a:lnTo>
                <a:lnTo>
                  <a:pt x="3032" y="348"/>
                </a:lnTo>
                <a:lnTo>
                  <a:pt x="3036" y="352"/>
                </a:lnTo>
                <a:lnTo>
                  <a:pt x="3038" y="356"/>
                </a:lnTo>
                <a:lnTo>
                  <a:pt x="3040" y="360"/>
                </a:lnTo>
                <a:lnTo>
                  <a:pt x="3040" y="365"/>
                </a:lnTo>
                <a:lnTo>
                  <a:pt x="3040" y="370"/>
                </a:lnTo>
                <a:lnTo>
                  <a:pt x="3038" y="375"/>
                </a:lnTo>
                <a:lnTo>
                  <a:pt x="3036" y="379"/>
                </a:lnTo>
                <a:lnTo>
                  <a:pt x="3032" y="383"/>
                </a:lnTo>
                <a:lnTo>
                  <a:pt x="3028" y="386"/>
                </a:lnTo>
                <a:lnTo>
                  <a:pt x="3024" y="388"/>
                </a:lnTo>
                <a:lnTo>
                  <a:pt x="3019" y="390"/>
                </a:lnTo>
                <a:lnTo>
                  <a:pt x="3014" y="390"/>
                </a:lnTo>
                <a:close/>
                <a:moveTo>
                  <a:pt x="2989" y="413"/>
                </a:moveTo>
                <a:lnTo>
                  <a:pt x="3038" y="413"/>
                </a:lnTo>
                <a:lnTo>
                  <a:pt x="3038" y="590"/>
                </a:lnTo>
                <a:lnTo>
                  <a:pt x="2989" y="590"/>
                </a:lnTo>
                <a:lnTo>
                  <a:pt x="2989" y="413"/>
                </a:lnTo>
                <a:close/>
                <a:moveTo>
                  <a:pt x="3242" y="413"/>
                </a:moveTo>
                <a:lnTo>
                  <a:pt x="3180" y="590"/>
                </a:lnTo>
                <a:lnTo>
                  <a:pt x="3125" y="590"/>
                </a:lnTo>
                <a:lnTo>
                  <a:pt x="3063" y="413"/>
                </a:lnTo>
                <a:lnTo>
                  <a:pt x="3115" y="413"/>
                </a:lnTo>
                <a:lnTo>
                  <a:pt x="3151" y="539"/>
                </a:lnTo>
                <a:lnTo>
                  <a:pt x="3190" y="413"/>
                </a:lnTo>
                <a:lnTo>
                  <a:pt x="3242" y="413"/>
                </a:lnTo>
                <a:close/>
                <a:moveTo>
                  <a:pt x="3340" y="593"/>
                </a:moveTo>
                <a:lnTo>
                  <a:pt x="3333" y="593"/>
                </a:lnTo>
                <a:lnTo>
                  <a:pt x="3327" y="592"/>
                </a:lnTo>
                <a:lnTo>
                  <a:pt x="3315" y="590"/>
                </a:lnTo>
                <a:lnTo>
                  <a:pt x="3309" y="589"/>
                </a:lnTo>
                <a:lnTo>
                  <a:pt x="3303" y="587"/>
                </a:lnTo>
                <a:lnTo>
                  <a:pt x="3293" y="582"/>
                </a:lnTo>
                <a:lnTo>
                  <a:pt x="3288" y="579"/>
                </a:lnTo>
                <a:lnTo>
                  <a:pt x="3284" y="576"/>
                </a:lnTo>
                <a:lnTo>
                  <a:pt x="3279" y="572"/>
                </a:lnTo>
                <a:lnTo>
                  <a:pt x="3276" y="569"/>
                </a:lnTo>
                <a:lnTo>
                  <a:pt x="3269" y="560"/>
                </a:lnTo>
                <a:lnTo>
                  <a:pt x="3266" y="555"/>
                </a:lnTo>
                <a:lnTo>
                  <a:pt x="3263" y="550"/>
                </a:lnTo>
                <a:lnTo>
                  <a:pt x="3258" y="540"/>
                </a:lnTo>
                <a:lnTo>
                  <a:pt x="3256" y="534"/>
                </a:lnTo>
                <a:lnTo>
                  <a:pt x="3255" y="528"/>
                </a:lnTo>
                <a:lnTo>
                  <a:pt x="3254" y="522"/>
                </a:lnTo>
                <a:lnTo>
                  <a:pt x="3253" y="516"/>
                </a:lnTo>
                <a:lnTo>
                  <a:pt x="3252" y="509"/>
                </a:lnTo>
                <a:lnTo>
                  <a:pt x="3252" y="502"/>
                </a:lnTo>
                <a:lnTo>
                  <a:pt x="3252" y="495"/>
                </a:lnTo>
                <a:lnTo>
                  <a:pt x="3253" y="489"/>
                </a:lnTo>
                <a:lnTo>
                  <a:pt x="3254" y="483"/>
                </a:lnTo>
                <a:lnTo>
                  <a:pt x="3255" y="477"/>
                </a:lnTo>
                <a:lnTo>
                  <a:pt x="3258" y="465"/>
                </a:lnTo>
                <a:lnTo>
                  <a:pt x="3260" y="459"/>
                </a:lnTo>
                <a:lnTo>
                  <a:pt x="3263" y="454"/>
                </a:lnTo>
                <a:lnTo>
                  <a:pt x="3269" y="445"/>
                </a:lnTo>
                <a:lnTo>
                  <a:pt x="3272" y="440"/>
                </a:lnTo>
                <a:lnTo>
                  <a:pt x="3275" y="436"/>
                </a:lnTo>
                <a:lnTo>
                  <a:pt x="3279" y="432"/>
                </a:lnTo>
                <a:lnTo>
                  <a:pt x="3283" y="428"/>
                </a:lnTo>
                <a:lnTo>
                  <a:pt x="3293" y="422"/>
                </a:lnTo>
                <a:lnTo>
                  <a:pt x="3297" y="419"/>
                </a:lnTo>
                <a:lnTo>
                  <a:pt x="3303" y="417"/>
                </a:lnTo>
                <a:lnTo>
                  <a:pt x="3308" y="415"/>
                </a:lnTo>
                <a:lnTo>
                  <a:pt x="3314" y="413"/>
                </a:lnTo>
                <a:lnTo>
                  <a:pt x="3319" y="412"/>
                </a:lnTo>
                <a:lnTo>
                  <a:pt x="3325" y="411"/>
                </a:lnTo>
                <a:lnTo>
                  <a:pt x="3338" y="411"/>
                </a:lnTo>
                <a:lnTo>
                  <a:pt x="3349" y="411"/>
                </a:lnTo>
                <a:lnTo>
                  <a:pt x="3360" y="413"/>
                </a:lnTo>
                <a:lnTo>
                  <a:pt x="3365" y="414"/>
                </a:lnTo>
                <a:lnTo>
                  <a:pt x="3370" y="416"/>
                </a:lnTo>
                <a:lnTo>
                  <a:pt x="3380" y="421"/>
                </a:lnTo>
                <a:lnTo>
                  <a:pt x="3389" y="426"/>
                </a:lnTo>
                <a:lnTo>
                  <a:pt x="3393" y="429"/>
                </a:lnTo>
                <a:lnTo>
                  <a:pt x="3397" y="433"/>
                </a:lnTo>
                <a:lnTo>
                  <a:pt x="3404" y="441"/>
                </a:lnTo>
                <a:lnTo>
                  <a:pt x="3407" y="446"/>
                </a:lnTo>
                <a:lnTo>
                  <a:pt x="3410" y="450"/>
                </a:lnTo>
                <a:lnTo>
                  <a:pt x="3412" y="456"/>
                </a:lnTo>
                <a:lnTo>
                  <a:pt x="3415" y="461"/>
                </a:lnTo>
                <a:lnTo>
                  <a:pt x="3417" y="467"/>
                </a:lnTo>
                <a:lnTo>
                  <a:pt x="3418" y="473"/>
                </a:lnTo>
                <a:lnTo>
                  <a:pt x="3419" y="479"/>
                </a:lnTo>
                <a:lnTo>
                  <a:pt x="3420" y="486"/>
                </a:lnTo>
                <a:lnTo>
                  <a:pt x="3421" y="493"/>
                </a:lnTo>
                <a:lnTo>
                  <a:pt x="3421" y="500"/>
                </a:lnTo>
                <a:lnTo>
                  <a:pt x="3421" y="514"/>
                </a:lnTo>
                <a:lnTo>
                  <a:pt x="3301" y="514"/>
                </a:lnTo>
                <a:lnTo>
                  <a:pt x="3301" y="519"/>
                </a:lnTo>
                <a:lnTo>
                  <a:pt x="3301" y="523"/>
                </a:lnTo>
                <a:lnTo>
                  <a:pt x="3302" y="528"/>
                </a:lnTo>
                <a:lnTo>
                  <a:pt x="3303" y="532"/>
                </a:lnTo>
                <a:lnTo>
                  <a:pt x="3307" y="539"/>
                </a:lnTo>
                <a:lnTo>
                  <a:pt x="3309" y="542"/>
                </a:lnTo>
                <a:lnTo>
                  <a:pt x="3311" y="545"/>
                </a:lnTo>
                <a:lnTo>
                  <a:pt x="3314" y="548"/>
                </a:lnTo>
                <a:lnTo>
                  <a:pt x="3317" y="550"/>
                </a:lnTo>
                <a:lnTo>
                  <a:pt x="3321" y="552"/>
                </a:lnTo>
                <a:lnTo>
                  <a:pt x="3324" y="554"/>
                </a:lnTo>
                <a:lnTo>
                  <a:pt x="3328" y="555"/>
                </a:lnTo>
                <a:lnTo>
                  <a:pt x="3332" y="556"/>
                </a:lnTo>
                <a:lnTo>
                  <a:pt x="3341" y="557"/>
                </a:lnTo>
                <a:lnTo>
                  <a:pt x="3347" y="556"/>
                </a:lnTo>
                <a:lnTo>
                  <a:pt x="3352" y="555"/>
                </a:lnTo>
                <a:lnTo>
                  <a:pt x="3357" y="554"/>
                </a:lnTo>
                <a:lnTo>
                  <a:pt x="3362" y="551"/>
                </a:lnTo>
                <a:lnTo>
                  <a:pt x="3364" y="550"/>
                </a:lnTo>
                <a:lnTo>
                  <a:pt x="3366" y="548"/>
                </a:lnTo>
                <a:lnTo>
                  <a:pt x="3370" y="545"/>
                </a:lnTo>
                <a:lnTo>
                  <a:pt x="3372" y="541"/>
                </a:lnTo>
                <a:lnTo>
                  <a:pt x="3375" y="536"/>
                </a:lnTo>
                <a:lnTo>
                  <a:pt x="3420" y="539"/>
                </a:lnTo>
                <a:lnTo>
                  <a:pt x="3418" y="545"/>
                </a:lnTo>
                <a:lnTo>
                  <a:pt x="3416" y="551"/>
                </a:lnTo>
                <a:lnTo>
                  <a:pt x="3414" y="556"/>
                </a:lnTo>
                <a:lnTo>
                  <a:pt x="3411" y="561"/>
                </a:lnTo>
                <a:lnTo>
                  <a:pt x="3407" y="566"/>
                </a:lnTo>
                <a:lnTo>
                  <a:pt x="3403" y="570"/>
                </a:lnTo>
                <a:lnTo>
                  <a:pt x="3399" y="575"/>
                </a:lnTo>
                <a:lnTo>
                  <a:pt x="3394" y="578"/>
                </a:lnTo>
                <a:lnTo>
                  <a:pt x="3388" y="582"/>
                </a:lnTo>
                <a:lnTo>
                  <a:pt x="3382" y="585"/>
                </a:lnTo>
                <a:lnTo>
                  <a:pt x="3376" y="587"/>
                </a:lnTo>
                <a:lnTo>
                  <a:pt x="3370" y="589"/>
                </a:lnTo>
                <a:lnTo>
                  <a:pt x="3366" y="590"/>
                </a:lnTo>
                <a:lnTo>
                  <a:pt x="3363" y="591"/>
                </a:lnTo>
                <a:lnTo>
                  <a:pt x="3355" y="592"/>
                </a:lnTo>
                <a:lnTo>
                  <a:pt x="3348" y="593"/>
                </a:lnTo>
                <a:lnTo>
                  <a:pt x="3340" y="593"/>
                </a:lnTo>
                <a:close/>
                <a:moveTo>
                  <a:pt x="3301" y="483"/>
                </a:moveTo>
                <a:lnTo>
                  <a:pt x="3375" y="483"/>
                </a:lnTo>
                <a:lnTo>
                  <a:pt x="3375" y="480"/>
                </a:lnTo>
                <a:lnTo>
                  <a:pt x="3374" y="476"/>
                </a:lnTo>
                <a:lnTo>
                  <a:pt x="3373" y="472"/>
                </a:lnTo>
                <a:lnTo>
                  <a:pt x="3372" y="469"/>
                </a:lnTo>
                <a:lnTo>
                  <a:pt x="3371" y="466"/>
                </a:lnTo>
                <a:lnTo>
                  <a:pt x="3369" y="463"/>
                </a:lnTo>
                <a:lnTo>
                  <a:pt x="3367" y="460"/>
                </a:lnTo>
                <a:lnTo>
                  <a:pt x="3365" y="457"/>
                </a:lnTo>
                <a:lnTo>
                  <a:pt x="3359" y="453"/>
                </a:lnTo>
                <a:lnTo>
                  <a:pt x="3353" y="450"/>
                </a:lnTo>
                <a:lnTo>
                  <a:pt x="3346" y="448"/>
                </a:lnTo>
                <a:lnTo>
                  <a:pt x="3339" y="447"/>
                </a:lnTo>
                <a:lnTo>
                  <a:pt x="3331" y="448"/>
                </a:lnTo>
                <a:lnTo>
                  <a:pt x="3327" y="449"/>
                </a:lnTo>
                <a:lnTo>
                  <a:pt x="3324" y="450"/>
                </a:lnTo>
                <a:lnTo>
                  <a:pt x="3317" y="453"/>
                </a:lnTo>
                <a:lnTo>
                  <a:pt x="3315" y="455"/>
                </a:lnTo>
                <a:lnTo>
                  <a:pt x="3312" y="458"/>
                </a:lnTo>
                <a:lnTo>
                  <a:pt x="3307" y="463"/>
                </a:lnTo>
                <a:lnTo>
                  <a:pt x="3304" y="470"/>
                </a:lnTo>
                <a:lnTo>
                  <a:pt x="3303" y="473"/>
                </a:lnTo>
                <a:lnTo>
                  <a:pt x="3302" y="476"/>
                </a:lnTo>
                <a:lnTo>
                  <a:pt x="3301" y="483"/>
                </a:lnTo>
                <a:close/>
                <a:moveTo>
                  <a:pt x="3456" y="590"/>
                </a:moveTo>
                <a:lnTo>
                  <a:pt x="3456" y="413"/>
                </a:lnTo>
                <a:lnTo>
                  <a:pt x="3503" y="413"/>
                </a:lnTo>
                <a:lnTo>
                  <a:pt x="3503" y="444"/>
                </a:lnTo>
                <a:lnTo>
                  <a:pt x="3507" y="436"/>
                </a:lnTo>
                <a:lnTo>
                  <a:pt x="3511" y="429"/>
                </a:lnTo>
                <a:lnTo>
                  <a:pt x="3516" y="424"/>
                </a:lnTo>
                <a:lnTo>
                  <a:pt x="3521" y="419"/>
                </a:lnTo>
                <a:lnTo>
                  <a:pt x="3524" y="417"/>
                </a:lnTo>
                <a:lnTo>
                  <a:pt x="3527" y="415"/>
                </a:lnTo>
                <a:lnTo>
                  <a:pt x="3534" y="413"/>
                </a:lnTo>
                <a:lnTo>
                  <a:pt x="3540" y="411"/>
                </a:lnTo>
                <a:lnTo>
                  <a:pt x="3548" y="410"/>
                </a:lnTo>
                <a:lnTo>
                  <a:pt x="3556" y="411"/>
                </a:lnTo>
                <a:lnTo>
                  <a:pt x="3563" y="412"/>
                </a:lnTo>
                <a:lnTo>
                  <a:pt x="3563" y="456"/>
                </a:lnTo>
                <a:lnTo>
                  <a:pt x="3559" y="455"/>
                </a:lnTo>
                <a:lnTo>
                  <a:pt x="3554" y="454"/>
                </a:lnTo>
                <a:lnTo>
                  <a:pt x="3542" y="453"/>
                </a:lnTo>
                <a:lnTo>
                  <a:pt x="3535" y="454"/>
                </a:lnTo>
                <a:lnTo>
                  <a:pt x="3531" y="454"/>
                </a:lnTo>
                <a:lnTo>
                  <a:pt x="3528" y="456"/>
                </a:lnTo>
                <a:lnTo>
                  <a:pt x="3524" y="457"/>
                </a:lnTo>
                <a:lnTo>
                  <a:pt x="3521" y="459"/>
                </a:lnTo>
                <a:lnTo>
                  <a:pt x="3518" y="461"/>
                </a:lnTo>
                <a:lnTo>
                  <a:pt x="3515" y="463"/>
                </a:lnTo>
                <a:lnTo>
                  <a:pt x="3511" y="469"/>
                </a:lnTo>
                <a:lnTo>
                  <a:pt x="3509" y="472"/>
                </a:lnTo>
                <a:lnTo>
                  <a:pt x="3508" y="475"/>
                </a:lnTo>
                <a:lnTo>
                  <a:pt x="3506" y="478"/>
                </a:lnTo>
                <a:lnTo>
                  <a:pt x="3506" y="482"/>
                </a:lnTo>
                <a:lnTo>
                  <a:pt x="3505" y="486"/>
                </a:lnTo>
                <a:lnTo>
                  <a:pt x="3505" y="490"/>
                </a:lnTo>
                <a:lnTo>
                  <a:pt x="3505" y="590"/>
                </a:lnTo>
                <a:lnTo>
                  <a:pt x="3456" y="590"/>
                </a:lnTo>
                <a:close/>
                <a:moveTo>
                  <a:pt x="3736" y="463"/>
                </a:moveTo>
                <a:lnTo>
                  <a:pt x="3692" y="466"/>
                </a:lnTo>
                <a:lnTo>
                  <a:pt x="3690" y="462"/>
                </a:lnTo>
                <a:lnTo>
                  <a:pt x="3688" y="458"/>
                </a:lnTo>
                <a:lnTo>
                  <a:pt x="3686" y="455"/>
                </a:lnTo>
                <a:lnTo>
                  <a:pt x="3682" y="451"/>
                </a:lnTo>
                <a:lnTo>
                  <a:pt x="3678" y="449"/>
                </a:lnTo>
                <a:lnTo>
                  <a:pt x="3673" y="447"/>
                </a:lnTo>
                <a:lnTo>
                  <a:pt x="3668" y="446"/>
                </a:lnTo>
                <a:lnTo>
                  <a:pt x="3662" y="445"/>
                </a:lnTo>
                <a:lnTo>
                  <a:pt x="3656" y="446"/>
                </a:lnTo>
                <a:lnTo>
                  <a:pt x="3651" y="447"/>
                </a:lnTo>
                <a:lnTo>
                  <a:pt x="3647" y="448"/>
                </a:lnTo>
                <a:lnTo>
                  <a:pt x="3643" y="450"/>
                </a:lnTo>
                <a:lnTo>
                  <a:pt x="3639" y="453"/>
                </a:lnTo>
                <a:lnTo>
                  <a:pt x="3637" y="456"/>
                </a:lnTo>
                <a:lnTo>
                  <a:pt x="3635" y="459"/>
                </a:lnTo>
                <a:lnTo>
                  <a:pt x="3635" y="463"/>
                </a:lnTo>
                <a:lnTo>
                  <a:pt x="3635" y="466"/>
                </a:lnTo>
                <a:lnTo>
                  <a:pt x="3636" y="469"/>
                </a:lnTo>
                <a:lnTo>
                  <a:pt x="3638" y="471"/>
                </a:lnTo>
                <a:lnTo>
                  <a:pt x="3640" y="474"/>
                </a:lnTo>
                <a:lnTo>
                  <a:pt x="3643" y="476"/>
                </a:lnTo>
                <a:lnTo>
                  <a:pt x="3647" y="478"/>
                </a:lnTo>
                <a:lnTo>
                  <a:pt x="3652" y="479"/>
                </a:lnTo>
                <a:lnTo>
                  <a:pt x="3657" y="481"/>
                </a:lnTo>
                <a:lnTo>
                  <a:pt x="3689" y="487"/>
                </a:lnTo>
                <a:lnTo>
                  <a:pt x="3696" y="488"/>
                </a:lnTo>
                <a:lnTo>
                  <a:pt x="3701" y="490"/>
                </a:lnTo>
                <a:lnTo>
                  <a:pt x="3707" y="492"/>
                </a:lnTo>
                <a:lnTo>
                  <a:pt x="3712" y="494"/>
                </a:lnTo>
                <a:lnTo>
                  <a:pt x="3720" y="499"/>
                </a:lnTo>
                <a:lnTo>
                  <a:pt x="3728" y="504"/>
                </a:lnTo>
                <a:lnTo>
                  <a:pt x="3731" y="507"/>
                </a:lnTo>
                <a:lnTo>
                  <a:pt x="3733" y="511"/>
                </a:lnTo>
                <a:lnTo>
                  <a:pt x="3735" y="514"/>
                </a:lnTo>
                <a:lnTo>
                  <a:pt x="3737" y="518"/>
                </a:lnTo>
                <a:lnTo>
                  <a:pt x="3740" y="526"/>
                </a:lnTo>
                <a:lnTo>
                  <a:pt x="3740" y="530"/>
                </a:lnTo>
                <a:lnTo>
                  <a:pt x="3740" y="535"/>
                </a:lnTo>
                <a:lnTo>
                  <a:pt x="3740" y="539"/>
                </a:lnTo>
                <a:lnTo>
                  <a:pt x="3740" y="543"/>
                </a:lnTo>
                <a:lnTo>
                  <a:pt x="3739" y="547"/>
                </a:lnTo>
                <a:lnTo>
                  <a:pt x="3738" y="551"/>
                </a:lnTo>
                <a:lnTo>
                  <a:pt x="3736" y="555"/>
                </a:lnTo>
                <a:lnTo>
                  <a:pt x="3735" y="559"/>
                </a:lnTo>
                <a:lnTo>
                  <a:pt x="3733" y="562"/>
                </a:lnTo>
                <a:lnTo>
                  <a:pt x="3730" y="565"/>
                </a:lnTo>
                <a:lnTo>
                  <a:pt x="3725" y="572"/>
                </a:lnTo>
                <a:lnTo>
                  <a:pt x="3718" y="577"/>
                </a:lnTo>
                <a:lnTo>
                  <a:pt x="3711" y="582"/>
                </a:lnTo>
                <a:lnTo>
                  <a:pt x="3702" y="586"/>
                </a:lnTo>
                <a:lnTo>
                  <a:pt x="3693" y="589"/>
                </a:lnTo>
                <a:lnTo>
                  <a:pt x="3683" y="591"/>
                </a:lnTo>
                <a:lnTo>
                  <a:pt x="3673" y="593"/>
                </a:lnTo>
                <a:lnTo>
                  <a:pt x="3662" y="593"/>
                </a:lnTo>
                <a:lnTo>
                  <a:pt x="3653" y="593"/>
                </a:lnTo>
                <a:lnTo>
                  <a:pt x="3645" y="592"/>
                </a:lnTo>
                <a:lnTo>
                  <a:pt x="3637" y="591"/>
                </a:lnTo>
                <a:lnTo>
                  <a:pt x="3630" y="589"/>
                </a:lnTo>
                <a:lnTo>
                  <a:pt x="3623" y="587"/>
                </a:lnTo>
                <a:lnTo>
                  <a:pt x="3617" y="585"/>
                </a:lnTo>
                <a:lnTo>
                  <a:pt x="3611" y="582"/>
                </a:lnTo>
                <a:lnTo>
                  <a:pt x="3606" y="578"/>
                </a:lnTo>
                <a:lnTo>
                  <a:pt x="3601" y="575"/>
                </a:lnTo>
                <a:lnTo>
                  <a:pt x="3596" y="570"/>
                </a:lnTo>
                <a:lnTo>
                  <a:pt x="3593" y="566"/>
                </a:lnTo>
                <a:lnTo>
                  <a:pt x="3589" y="561"/>
                </a:lnTo>
                <a:lnTo>
                  <a:pt x="3587" y="556"/>
                </a:lnTo>
                <a:lnTo>
                  <a:pt x="3584" y="550"/>
                </a:lnTo>
                <a:lnTo>
                  <a:pt x="3583" y="545"/>
                </a:lnTo>
                <a:lnTo>
                  <a:pt x="3582" y="538"/>
                </a:lnTo>
                <a:lnTo>
                  <a:pt x="3630" y="536"/>
                </a:lnTo>
                <a:lnTo>
                  <a:pt x="3631" y="541"/>
                </a:lnTo>
                <a:lnTo>
                  <a:pt x="3634" y="545"/>
                </a:lnTo>
                <a:lnTo>
                  <a:pt x="3637" y="549"/>
                </a:lnTo>
                <a:lnTo>
                  <a:pt x="3640" y="552"/>
                </a:lnTo>
                <a:lnTo>
                  <a:pt x="3645" y="555"/>
                </a:lnTo>
                <a:lnTo>
                  <a:pt x="3650" y="556"/>
                </a:lnTo>
                <a:lnTo>
                  <a:pt x="3656" y="557"/>
                </a:lnTo>
                <a:lnTo>
                  <a:pt x="3662" y="558"/>
                </a:lnTo>
                <a:lnTo>
                  <a:pt x="3668" y="557"/>
                </a:lnTo>
                <a:lnTo>
                  <a:pt x="3673" y="557"/>
                </a:lnTo>
                <a:lnTo>
                  <a:pt x="3678" y="555"/>
                </a:lnTo>
                <a:lnTo>
                  <a:pt x="3681" y="554"/>
                </a:lnTo>
                <a:lnTo>
                  <a:pt x="3683" y="553"/>
                </a:lnTo>
                <a:lnTo>
                  <a:pt x="3686" y="550"/>
                </a:lnTo>
                <a:lnTo>
                  <a:pt x="3689" y="547"/>
                </a:lnTo>
                <a:lnTo>
                  <a:pt x="3689" y="545"/>
                </a:lnTo>
                <a:lnTo>
                  <a:pt x="3690" y="544"/>
                </a:lnTo>
                <a:lnTo>
                  <a:pt x="3691" y="540"/>
                </a:lnTo>
                <a:lnTo>
                  <a:pt x="3690" y="537"/>
                </a:lnTo>
                <a:lnTo>
                  <a:pt x="3689" y="534"/>
                </a:lnTo>
                <a:lnTo>
                  <a:pt x="3687" y="531"/>
                </a:lnTo>
                <a:lnTo>
                  <a:pt x="3685" y="529"/>
                </a:lnTo>
                <a:lnTo>
                  <a:pt x="3682" y="527"/>
                </a:lnTo>
                <a:lnTo>
                  <a:pt x="3678" y="525"/>
                </a:lnTo>
                <a:lnTo>
                  <a:pt x="3673" y="523"/>
                </a:lnTo>
                <a:lnTo>
                  <a:pt x="3668" y="522"/>
                </a:lnTo>
                <a:lnTo>
                  <a:pt x="3637" y="516"/>
                </a:lnTo>
                <a:lnTo>
                  <a:pt x="3631" y="515"/>
                </a:lnTo>
                <a:lnTo>
                  <a:pt x="3625" y="513"/>
                </a:lnTo>
                <a:lnTo>
                  <a:pt x="3615" y="509"/>
                </a:lnTo>
                <a:lnTo>
                  <a:pt x="3610" y="507"/>
                </a:lnTo>
                <a:lnTo>
                  <a:pt x="3606" y="504"/>
                </a:lnTo>
                <a:lnTo>
                  <a:pt x="3602" y="501"/>
                </a:lnTo>
                <a:lnTo>
                  <a:pt x="3599" y="498"/>
                </a:lnTo>
                <a:lnTo>
                  <a:pt x="3596" y="495"/>
                </a:lnTo>
                <a:lnTo>
                  <a:pt x="3593" y="492"/>
                </a:lnTo>
                <a:lnTo>
                  <a:pt x="3591" y="488"/>
                </a:lnTo>
                <a:lnTo>
                  <a:pt x="3589" y="484"/>
                </a:lnTo>
                <a:lnTo>
                  <a:pt x="3588" y="480"/>
                </a:lnTo>
                <a:lnTo>
                  <a:pt x="3587" y="475"/>
                </a:lnTo>
                <a:lnTo>
                  <a:pt x="3586" y="471"/>
                </a:lnTo>
                <a:lnTo>
                  <a:pt x="3586" y="466"/>
                </a:lnTo>
                <a:lnTo>
                  <a:pt x="3587" y="459"/>
                </a:lnTo>
                <a:lnTo>
                  <a:pt x="3587" y="454"/>
                </a:lnTo>
                <a:lnTo>
                  <a:pt x="3589" y="448"/>
                </a:lnTo>
                <a:lnTo>
                  <a:pt x="3591" y="443"/>
                </a:lnTo>
                <a:lnTo>
                  <a:pt x="3594" y="438"/>
                </a:lnTo>
                <a:lnTo>
                  <a:pt x="3598" y="433"/>
                </a:lnTo>
                <a:lnTo>
                  <a:pt x="3602" y="429"/>
                </a:lnTo>
                <a:lnTo>
                  <a:pt x="3607" y="425"/>
                </a:lnTo>
                <a:lnTo>
                  <a:pt x="3612" y="422"/>
                </a:lnTo>
                <a:lnTo>
                  <a:pt x="3618" y="419"/>
                </a:lnTo>
                <a:lnTo>
                  <a:pt x="3624" y="416"/>
                </a:lnTo>
                <a:lnTo>
                  <a:pt x="3631" y="414"/>
                </a:lnTo>
                <a:lnTo>
                  <a:pt x="3634" y="413"/>
                </a:lnTo>
                <a:lnTo>
                  <a:pt x="3638" y="413"/>
                </a:lnTo>
                <a:lnTo>
                  <a:pt x="3645" y="412"/>
                </a:lnTo>
                <a:lnTo>
                  <a:pt x="3653" y="411"/>
                </a:lnTo>
                <a:lnTo>
                  <a:pt x="3661" y="411"/>
                </a:lnTo>
                <a:lnTo>
                  <a:pt x="3669" y="411"/>
                </a:lnTo>
                <a:lnTo>
                  <a:pt x="3677" y="412"/>
                </a:lnTo>
                <a:lnTo>
                  <a:pt x="3684" y="413"/>
                </a:lnTo>
                <a:lnTo>
                  <a:pt x="3691" y="414"/>
                </a:lnTo>
                <a:lnTo>
                  <a:pt x="3697" y="416"/>
                </a:lnTo>
                <a:lnTo>
                  <a:pt x="3703" y="419"/>
                </a:lnTo>
                <a:lnTo>
                  <a:pt x="3709" y="421"/>
                </a:lnTo>
                <a:lnTo>
                  <a:pt x="3714" y="425"/>
                </a:lnTo>
                <a:lnTo>
                  <a:pt x="3718" y="428"/>
                </a:lnTo>
                <a:lnTo>
                  <a:pt x="3723" y="432"/>
                </a:lnTo>
                <a:lnTo>
                  <a:pt x="3726" y="437"/>
                </a:lnTo>
                <a:lnTo>
                  <a:pt x="3728" y="439"/>
                </a:lnTo>
                <a:lnTo>
                  <a:pt x="3729" y="441"/>
                </a:lnTo>
                <a:lnTo>
                  <a:pt x="3732" y="446"/>
                </a:lnTo>
                <a:lnTo>
                  <a:pt x="3734" y="452"/>
                </a:lnTo>
                <a:lnTo>
                  <a:pt x="3735" y="457"/>
                </a:lnTo>
                <a:lnTo>
                  <a:pt x="3736" y="463"/>
                </a:lnTo>
                <a:close/>
                <a:moveTo>
                  <a:pt x="3797" y="390"/>
                </a:moveTo>
                <a:lnTo>
                  <a:pt x="3792" y="390"/>
                </a:lnTo>
                <a:lnTo>
                  <a:pt x="3787" y="388"/>
                </a:lnTo>
                <a:lnTo>
                  <a:pt x="3783" y="386"/>
                </a:lnTo>
                <a:lnTo>
                  <a:pt x="3778" y="383"/>
                </a:lnTo>
                <a:lnTo>
                  <a:pt x="3775" y="379"/>
                </a:lnTo>
                <a:lnTo>
                  <a:pt x="3773" y="375"/>
                </a:lnTo>
                <a:lnTo>
                  <a:pt x="3771" y="370"/>
                </a:lnTo>
                <a:lnTo>
                  <a:pt x="3771" y="365"/>
                </a:lnTo>
                <a:lnTo>
                  <a:pt x="3771" y="360"/>
                </a:lnTo>
                <a:lnTo>
                  <a:pt x="3773" y="356"/>
                </a:lnTo>
                <a:lnTo>
                  <a:pt x="3775" y="352"/>
                </a:lnTo>
                <a:lnTo>
                  <a:pt x="3778" y="348"/>
                </a:lnTo>
                <a:lnTo>
                  <a:pt x="3783" y="345"/>
                </a:lnTo>
                <a:lnTo>
                  <a:pt x="3787" y="342"/>
                </a:lnTo>
                <a:lnTo>
                  <a:pt x="3792" y="341"/>
                </a:lnTo>
                <a:lnTo>
                  <a:pt x="3797" y="341"/>
                </a:lnTo>
                <a:lnTo>
                  <a:pt x="3802" y="341"/>
                </a:lnTo>
                <a:lnTo>
                  <a:pt x="3807" y="342"/>
                </a:lnTo>
                <a:lnTo>
                  <a:pt x="3812" y="345"/>
                </a:lnTo>
                <a:lnTo>
                  <a:pt x="3816" y="348"/>
                </a:lnTo>
                <a:lnTo>
                  <a:pt x="3819" y="352"/>
                </a:lnTo>
                <a:lnTo>
                  <a:pt x="3822" y="356"/>
                </a:lnTo>
                <a:lnTo>
                  <a:pt x="3823" y="360"/>
                </a:lnTo>
                <a:lnTo>
                  <a:pt x="3824" y="365"/>
                </a:lnTo>
                <a:lnTo>
                  <a:pt x="3823" y="370"/>
                </a:lnTo>
                <a:lnTo>
                  <a:pt x="3822" y="375"/>
                </a:lnTo>
                <a:lnTo>
                  <a:pt x="3819" y="379"/>
                </a:lnTo>
                <a:lnTo>
                  <a:pt x="3816" y="383"/>
                </a:lnTo>
                <a:lnTo>
                  <a:pt x="3812" y="386"/>
                </a:lnTo>
                <a:lnTo>
                  <a:pt x="3807" y="388"/>
                </a:lnTo>
                <a:lnTo>
                  <a:pt x="3802" y="390"/>
                </a:lnTo>
                <a:lnTo>
                  <a:pt x="3797" y="390"/>
                </a:lnTo>
                <a:close/>
                <a:moveTo>
                  <a:pt x="3772" y="413"/>
                </a:moveTo>
                <a:lnTo>
                  <a:pt x="3822" y="413"/>
                </a:lnTo>
                <a:lnTo>
                  <a:pt x="3822" y="590"/>
                </a:lnTo>
                <a:lnTo>
                  <a:pt x="3772" y="590"/>
                </a:lnTo>
                <a:lnTo>
                  <a:pt x="3772" y="413"/>
                </a:lnTo>
                <a:close/>
                <a:moveTo>
                  <a:pt x="3955" y="413"/>
                </a:moveTo>
                <a:lnTo>
                  <a:pt x="3955" y="450"/>
                </a:lnTo>
                <a:lnTo>
                  <a:pt x="3921" y="450"/>
                </a:lnTo>
                <a:lnTo>
                  <a:pt x="3921" y="535"/>
                </a:lnTo>
                <a:lnTo>
                  <a:pt x="3922" y="540"/>
                </a:lnTo>
                <a:lnTo>
                  <a:pt x="3923" y="544"/>
                </a:lnTo>
                <a:lnTo>
                  <a:pt x="3923" y="545"/>
                </a:lnTo>
                <a:lnTo>
                  <a:pt x="3924" y="547"/>
                </a:lnTo>
                <a:lnTo>
                  <a:pt x="3926" y="549"/>
                </a:lnTo>
                <a:lnTo>
                  <a:pt x="3929" y="551"/>
                </a:lnTo>
                <a:lnTo>
                  <a:pt x="3931" y="552"/>
                </a:lnTo>
                <a:lnTo>
                  <a:pt x="3935" y="552"/>
                </a:lnTo>
                <a:lnTo>
                  <a:pt x="3938" y="553"/>
                </a:lnTo>
                <a:lnTo>
                  <a:pt x="3945" y="552"/>
                </a:lnTo>
                <a:lnTo>
                  <a:pt x="3950" y="551"/>
                </a:lnTo>
                <a:lnTo>
                  <a:pt x="3958" y="587"/>
                </a:lnTo>
                <a:lnTo>
                  <a:pt x="3948" y="590"/>
                </a:lnTo>
                <a:lnTo>
                  <a:pt x="3940" y="591"/>
                </a:lnTo>
                <a:lnTo>
                  <a:pt x="3931" y="592"/>
                </a:lnTo>
                <a:lnTo>
                  <a:pt x="3925" y="592"/>
                </a:lnTo>
                <a:lnTo>
                  <a:pt x="3919" y="592"/>
                </a:lnTo>
                <a:lnTo>
                  <a:pt x="3913" y="591"/>
                </a:lnTo>
                <a:lnTo>
                  <a:pt x="3907" y="590"/>
                </a:lnTo>
                <a:lnTo>
                  <a:pt x="3902" y="588"/>
                </a:lnTo>
                <a:lnTo>
                  <a:pt x="3896" y="586"/>
                </a:lnTo>
                <a:lnTo>
                  <a:pt x="3892" y="583"/>
                </a:lnTo>
                <a:lnTo>
                  <a:pt x="3887" y="581"/>
                </a:lnTo>
                <a:lnTo>
                  <a:pt x="3884" y="577"/>
                </a:lnTo>
                <a:lnTo>
                  <a:pt x="3880" y="573"/>
                </a:lnTo>
                <a:lnTo>
                  <a:pt x="3878" y="569"/>
                </a:lnTo>
                <a:lnTo>
                  <a:pt x="3875" y="564"/>
                </a:lnTo>
                <a:lnTo>
                  <a:pt x="3874" y="559"/>
                </a:lnTo>
                <a:lnTo>
                  <a:pt x="3872" y="554"/>
                </a:lnTo>
                <a:lnTo>
                  <a:pt x="3872" y="548"/>
                </a:lnTo>
                <a:lnTo>
                  <a:pt x="3871" y="542"/>
                </a:lnTo>
                <a:lnTo>
                  <a:pt x="3871" y="450"/>
                </a:lnTo>
                <a:lnTo>
                  <a:pt x="3847" y="450"/>
                </a:lnTo>
                <a:lnTo>
                  <a:pt x="3847" y="413"/>
                </a:lnTo>
                <a:lnTo>
                  <a:pt x="3871" y="413"/>
                </a:lnTo>
                <a:lnTo>
                  <a:pt x="3871" y="371"/>
                </a:lnTo>
                <a:lnTo>
                  <a:pt x="3921" y="371"/>
                </a:lnTo>
                <a:lnTo>
                  <a:pt x="3921" y="413"/>
                </a:lnTo>
                <a:lnTo>
                  <a:pt x="3955" y="413"/>
                </a:lnTo>
                <a:close/>
                <a:moveTo>
                  <a:pt x="4062" y="593"/>
                </a:moveTo>
                <a:lnTo>
                  <a:pt x="4056" y="593"/>
                </a:lnTo>
                <a:lnTo>
                  <a:pt x="4049" y="592"/>
                </a:lnTo>
                <a:lnTo>
                  <a:pt x="4037" y="590"/>
                </a:lnTo>
                <a:lnTo>
                  <a:pt x="4031" y="589"/>
                </a:lnTo>
                <a:lnTo>
                  <a:pt x="4026" y="587"/>
                </a:lnTo>
                <a:lnTo>
                  <a:pt x="4015" y="582"/>
                </a:lnTo>
                <a:lnTo>
                  <a:pt x="4011" y="579"/>
                </a:lnTo>
                <a:lnTo>
                  <a:pt x="4006" y="576"/>
                </a:lnTo>
                <a:lnTo>
                  <a:pt x="4002" y="572"/>
                </a:lnTo>
                <a:lnTo>
                  <a:pt x="3998" y="569"/>
                </a:lnTo>
                <a:lnTo>
                  <a:pt x="3991" y="560"/>
                </a:lnTo>
                <a:lnTo>
                  <a:pt x="3988" y="555"/>
                </a:lnTo>
                <a:lnTo>
                  <a:pt x="3985" y="550"/>
                </a:lnTo>
                <a:lnTo>
                  <a:pt x="3981" y="540"/>
                </a:lnTo>
                <a:lnTo>
                  <a:pt x="3979" y="534"/>
                </a:lnTo>
                <a:lnTo>
                  <a:pt x="3977" y="528"/>
                </a:lnTo>
                <a:lnTo>
                  <a:pt x="3976" y="522"/>
                </a:lnTo>
                <a:lnTo>
                  <a:pt x="3975" y="516"/>
                </a:lnTo>
                <a:lnTo>
                  <a:pt x="3975" y="509"/>
                </a:lnTo>
                <a:lnTo>
                  <a:pt x="3975" y="502"/>
                </a:lnTo>
                <a:lnTo>
                  <a:pt x="3975" y="495"/>
                </a:lnTo>
                <a:lnTo>
                  <a:pt x="3975" y="489"/>
                </a:lnTo>
                <a:lnTo>
                  <a:pt x="3976" y="483"/>
                </a:lnTo>
                <a:lnTo>
                  <a:pt x="3977" y="477"/>
                </a:lnTo>
                <a:lnTo>
                  <a:pt x="3981" y="465"/>
                </a:lnTo>
                <a:lnTo>
                  <a:pt x="3983" y="459"/>
                </a:lnTo>
                <a:lnTo>
                  <a:pt x="3985" y="454"/>
                </a:lnTo>
                <a:lnTo>
                  <a:pt x="3991" y="445"/>
                </a:lnTo>
                <a:lnTo>
                  <a:pt x="3994" y="440"/>
                </a:lnTo>
                <a:lnTo>
                  <a:pt x="3998" y="436"/>
                </a:lnTo>
                <a:lnTo>
                  <a:pt x="4002" y="432"/>
                </a:lnTo>
                <a:lnTo>
                  <a:pt x="4006" y="428"/>
                </a:lnTo>
                <a:lnTo>
                  <a:pt x="4015" y="422"/>
                </a:lnTo>
                <a:lnTo>
                  <a:pt x="4020" y="419"/>
                </a:lnTo>
                <a:lnTo>
                  <a:pt x="4025" y="417"/>
                </a:lnTo>
                <a:lnTo>
                  <a:pt x="4030" y="415"/>
                </a:lnTo>
                <a:lnTo>
                  <a:pt x="4036" y="413"/>
                </a:lnTo>
                <a:lnTo>
                  <a:pt x="4042" y="412"/>
                </a:lnTo>
                <a:lnTo>
                  <a:pt x="4048" y="411"/>
                </a:lnTo>
                <a:lnTo>
                  <a:pt x="4060" y="411"/>
                </a:lnTo>
                <a:lnTo>
                  <a:pt x="4072" y="411"/>
                </a:lnTo>
                <a:lnTo>
                  <a:pt x="4083" y="413"/>
                </a:lnTo>
                <a:lnTo>
                  <a:pt x="4088" y="414"/>
                </a:lnTo>
                <a:lnTo>
                  <a:pt x="4093" y="416"/>
                </a:lnTo>
                <a:lnTo>
                  <a:pt x="4103" y="421"/>
                </a:lnTo>
                <a:lnTo>
                  <a:pt x="4111" y="426"/>
                </a:lnTo>
                <a:lnTo>
                  <a:pt x="4116" y="429"/>
                </a:lnTo>
                <a:lnTo>
                  <a:pt x="4119" y="433"/>
                </a:lnTo>
                <a:lnTo>
                  <a:pt x="4126" y="441"/>
                </a:lnTo>
                <a:lnTo>
                  <a:pt x="4129" y="446"/>
                </a:lnTo>
                <a:lnTo>
                  <a:pt x="4132" y="450"/>
                </a:lnTo>
                <a:lnTo>
                  <a:pt x="4135" y="456"/>
                </a:lnTo>
                <a:lnTo>
                  <a:pt x="4137" y="461"/>
                </a:lnTo>
                <a:lnTo>
                  <a:pt x="4139" y="467"/>
                </a:lnTo>
                <a:lnTo>
                  <a:pt x="4141" y="473"/>
                </a:lnTo>
                <a:lnTo>
                  <a:pt x="4142" y="479"/>
                </a:lnTo>
                <a:lnTo>
                  <a:pt x="4143" y="486"/>
                </a:lnTo>
                <a:lnTo>
                  <a:pt x="4143" y="493"/>
                </a:lnTo>
                <a:lnTo>
                  <a:pt x="4143" y="500"/>
                </a:lnTo>
                <a:lnTo>
                  <a:pt x="4143" y="514"/>
                </a:lnTo>
                <a:lnTo>
                  <a:pt x="4023" y="514"/>
                </a:lnTo>
                <a:lnTo>
                  <a:pt x="4023" y="519"/>
                </a:lnTo>
                <a:lnTo>
                  <a:pt x="4024" y="523"/>
                </a:lnTo>
                <a:lnTo>
                  <a:pt x="4026" y="532"/>
                </a:lnTo>
                <a:lnTo>
                  <a:pt x="4027" y="535"/>
                </a:lnTo>
                <a:lnTo>
                  <a:pt x="4029" y="539"/>
                </a:lnTo>
                <a:lnTo>
                  <a:pt x="4031" y="542"/>
                </a:lnTo>
                <a:lnTo>
                  <a:pt x="4034" y="545"/>
                </a:lnTo>
                <a:lnTo>
                  <a:pt x="4037" y="548"/>
                </a:lnTo>
                <a:lnTo>
                  <a:pt x="4040" y="550"/>
                </a:lnTo>
                <a:lnTo>
                  <a:pt x="4043" y="552"/>
                </a:lnTo>
                <a:lnTo>
                  <a:pt x="4047" y="554"/>
                </a:lnTo>
                <a:lnTo>
                  <a:pt x="4050" y="555"/>
                </a:lnTo>
                <a:lnTo>
                  <a:pt x="4054" y="556"/>
                </a:lnTo>
                <a:lnTo>
                  <a:pt x="4063" y="557"/>
                </a:lnTo>
                <a:lnTo>
                  <a:pt x="4069" y="556"/>
                </a:lnTo>
                <a:lnTo>
                  <a:pt x="4075" y="555"/>
                </a:lnTo>
                <a:lnTo>
                  <a:pt x="4080" y="554"/>
                </a:lnTo>
                <a:lnTo>
                  <a:pt x="4084" y="551"/>
                </a:lnTo>
                <a:lnTo>
                  <a:pt x="4087" y="550"/>
                </a:lnTo>
                <a:lnTo>
                  <a:pt x="4089" y="548"/>
                </a:lnTo>
                <a:lnTo>
                  <a:pt x="4092" y="545"/>
                </a:lnTo>
                <a:lnTo>
                  <a:pt x="4095" y="541"/>
                </a:lnTo>
                <a:lnTo>
                  <a:pt x="4097" y="536"/>
                </a:lnTo>
                <a:lnTo>
                  <a:pt x="4142" y="539"/>
                </a:lnTo>
                <a:lnTo>
                  <a:pt x="4141" y="545"/>
                </a:lnTo>
                <a:lnTo>
                  <a:pt x="4139" y="551"/>
                </a:lnTo>
                <a:lnTo>
                  <a:pt x="4136" y="556"/>
                </a:lnTo>
                <a:lnTo>
                  <a:pt x="4133" y="561"/>
                </a:lnTo>
                <a:lnTo>
                  <a:pt x="4130" y="566"/>
                </a:lnTo>
                <a:lnTo>
                  <a:pt x="4126" y="570"/>
                </a:lnTo>
                <a:lnTo>
                  <a:pt x="4121" y="575"/>
                </a:lnTo>
                <a:lnTo>
                  <a:pt x="4116" y="578"/>
                </a:lnTo>
                <a:lnTo>
                  <a:pt x="4111" y="582"/>
                </a:lnTo>
                <a:lnTo>
                  <a:pt x="4105" y="585"/>
                </a:lnTo>
                <a:lnTo>
                  <a:pt x="4099" y="587"/>
                </a:lnTo>
                <a:lnTo>
                  <a:pt x="4092" y="589"/>
                </a:lnTo>
                <a:lnTo>
                  <a:pt x="4089" y="590"/>
                </a:lnTo>
                <a:lnTo>
                  <a:pt x="4085" y="591"/>
                </a:lnTo>
                <a:lnTo>
                  <a:pt x="4078" y="592"/>
                </a:lnTo>
                <a:lnTo>
                  <a:pt x="4070" y="593"/>
                </a:lnTo>
                <a:lnTo>
                  <a:pt x="4062" y="593"/>
                </a:lnTo>
                <a:close/>
                <a:moveTo>
                  <a:pt x="4023" y="483"/>
                </a:moveTo>
                <a:lnTo>
                  <a:pt x="4097" y="483"/>
                </a:lnTo>
                <a:lnTo>
                  <a:pt x="4097" y="480"/>
                </a:lnTo>
                <a:lnTo>
                  <a:pt x="4097" y="476"/>
                </a:lnTo>
                <a:lnTo>
                  <a:pt x="4096" y="472"/>
                </a:lnTo>
                <a:lnTo>
                  <a:pt x="4095" y="469"/>
                </a:lnTo>
                <a:lnTo>
                  <a:pt x="4093" y="466"/>
                </a:lnTo>
                <a:lnTo>
                  <a:pt x="4092" y="463"/>
                </a:lnTo>
                <a:lnTo>
                  <a:pt x="4089" y="460"/>
                </a:lnTo>
                <a:lnTo>
                  <a:pt x="4087" y="457"/>
                </a:lnTo>
                <a:lnTo>
                  <a:pt x="4082" y="453"/>
                </a:lnTo>
                <a:lnTo>
                  <a:pt x="4076" y="450"/>
                </a:lnTo>
                <a:lnTo>
                  <a:pt x="4069" y="448"/>
                </a:lnTo>
                <a:lnTo>
                  <a:pt x="4061" y="447"/>
                </a:lnTo>
                <a:lnTo>
                  <a:pt x="4053" y="448"/>
                </a:lnTo>
                <a:lnTo>
                  <a:pt x="4050" y="449"/>
                </a:lnTo>
                <a:lnTo>
                  <a:pt x="4046" y="450"/>
                </a:lnTo>
                <a:lnTo>
                  <a:pt x="4040" y="453"/>
                </a:lnTo>
                <a:lnTo>
                  <a:pt x="4037" y="455"/>
                </a:lnTo>
                <a:lnTo>
                  <a:pt x="4034" y="458"/>
                </a:lnTo>
                <a:lnTo>
                  <a:pt x="4030" y="463"/>
                </a:lnTo>
                <a:lnTo>
                  <a:pt x="4026" y="470"/>
                </a:lnTo>
                <a:lnTo>
                  <a:pt x="4025" y="473"/>
                </a:lnTo>
                <a:lnTo>
                  <a:pt x="4024" y="476"/>
                </a:lnTo>
                <a:lnTo>
                  <a:pt x="4023" y="483"/>
                </a:lnTo>
                <a:close/>
                <a:moveTo>
                  <a:pt x="4267" y="413"/>
                </a:moveTo>
                <a:lnTo>
                  <a:pt x="4267" y="450"/>
                </a:lnTo>
                <a:lnTo>
                  <a:pt x="4234" y="450"/>
                </a:lnTo>
                <a:lnTo>
                  <a:pt x="4234" y="535"/>
                </a:lnTo>
                <a:lnTo>
                  <a:pt x="4234" y="540"/>
                </a:lnTo>
                <a:lnTo>
                  <a:pt x="4235" y="544"/>
                </a:lnTo>
                <a:lnTo>
                  <a:pt x="4236" y="545"/>
                </a:lnTo>
                <a:lnTo>
                  <a:pt x="4236" y="547"/>
                </a:lnTo>
                <a:lnTo>
                  <a:pt x="4238" y="549"/>
                </a:lnTo>
                <a:lnTo>
                  <a:pt x="4241" y="551"/>
                </a:lnTo>
                <a:lnTo>
                  <a:pt x="4244" y="552"/>
                </a:lnTo>
                <a:lnTo>
                  <a:pt x="4247" y="552"/>
                </a:lnTo>
                <a:lnTo>
                  <a:pt x="4250" y="553"/>
                </a:lnTo>
                <a:lnTo>
                  <a:pt x="4257" y="552"/>
                </a:lnTo>
                <a:lnTo>
                  <a:pt x="4263" y="551"/>
                </a:lnTo>
                <a:lnTo>
                  <a:pt x="4270" y="587"/>
                </a:lnTo>
                <a:lnTo>
                  <a:pt x="4260" y="590"/>
                </a:lnTo>
                <a:lnTo>
                  <a:pt x="4253" y="591"/>
                </a:lnTo>
                <a:lnTo>
                  <a:pt x="4244" y="592"/>
                </a:lnTo>
                <a:lnTo>
                  <a:pt x="4237" y="592"/>
                </a:lnTo>
                <a:lnTo>
                  <a:pt x="4231" y="592"/>
                </a:lnTo>
                <a:lnTo>
                  <a:pt x="4225" y="591"/>
                </a:lnTo>
                <a:lnTo>
                  <a:pt x="4220" y="590"/>
                </a:lnTo>
                <a:lnTo>
                  <a:pt x="4214" y="588"/>
                </a:lnTo>
                <a:lnTo>
                  <a:pt x="4210" y="586"/>
                </a:lnTo>
                <a:lnTo>
                  <a:pt x="4205" y="583"/>
                </a:lnTo>
                <a:lnTo>
                  <a:pt x="4201" y="581"/>
                </a:lnTo>
                <a:lnTo>
                  <a:pt x="4197" y="577"/>
                </a:lnTo>
                <a:lnTo>
                  <a:pt x="4194" y="573"/>
                </a:lnTo>
                <a:lnTo>
                  <a:pt x="4191" y="569"/>
                </a:lnTo>
                <a:lnTo>
                  <a:pt x="4189" y="564"/>
                </a:lnTo>
                <a:lnTo>
                  <a:pt x="4187" y="559"/>
                </a:lnTo>
                <a:lnTo>
                  <a:pt x="4186" y="554"/>
                </a:lnTo>
                <a:lnTo>
                  <a:pt x="4185" y="548"/>
                </a:lnTo>
                <a:lnTo>
                  <a:pt x="4185" y="542"/>
                </a:lnTo>
                <a:lnTo>
                  <a:pt x="4185" y="450"/>
                </a:lnTo>
                <a:lnTo>
                  <a:pt x="4161" y="450"/>
                </a:lnTo>
                <a:lnTo>
                  <a:pt x="4161" y="413"/>
                </a:lnTo>
                <a:lnTo>
                  <a:pt x="4185" y="413"/>
                </a:lnTo>
                <a:lnTo>
                  <a:pt x="4185" y="371"/>
                </a:lnTo>
                <a:lnTo>
                  <a:pt x="4234" y="371"/>
                </a:lnTo>
                <a:lnTo>
                  <a:pt x="4234" y="413"/>
                </a:lnTo>
                <a:lnTo>
                  <a:pt x="4267" y="413"/>
                </a:lnTo>
                <a:close/>
                <a:moveTo>
                  <a:pt x="4376" y="593"/>
                </a:moveTo>
                <a:lnTo>
                  <a:pt x="4369" y="593"/>
                </a:lnTo>
                <a:lnTo>
                  <a:pt x="4363" y="592"/>
                </a:lnTo>
                <a:lnTo>
                  <a:pt x="4349" y="590"/>
                </a:lnTo>
                <a:lnTo>
                  <a:pt x="4344" y="589"/>
                </a:lnTo>
                <a:lnTo>
                  <a:pt x="4338" y="587"/>
                </a:lnTo>
                <a:lnTo>
                  <a:pt x="4328" y="582"/>
                </a:lnTo>
                <a:lnTo>
                  <a:pt x="4323" y="579"/>
                </a:lnTo>
                <a:lnTo>
                  <a:pt x="4319" y="576"/>
                </a:lnTo>
                <a:lnTo>
                  <a:pt x="4314" y="572"/>
                </a:lnTo>
                <a:lnTo>
                  <a:pt x="4310" y="569"/>
                </a:lnTo>
                <a:lnTo>
                  <a:pt x="4303" y="560"/>
                </a:lnTo>
                <a:lnTo>
                  <a:pt x="4300" y="555"/>
                </a:lnTo>
                <a:lnTo>
                  <a:pt x="4298" y="550"/>
                </a:lnTo>
                <a:lnTo>
                  <a:pt x="4293" y="540"/>
                </a:lnTo>
                <a:lnTo>
                  <a:pt x="4291" y="534"/>
                </a:lnTo>
                <a:lnTo>
                  <a:pt x="4290" y="528"/>
                </a:lnTo>
                <a:lnTo>
                  <a:pt x="4289" y="522"/>
                </a:lnTo>
                <a:lnTo>
                  <a:pt x="4288" y="516"/>
                </a:lnTo>
                <a:lnTo>
                  <a:pt x="4287" y="509"/>
                </a:lnTo>
                <a:lnTo>
                  <a:pt x="4287" y="502"/>
                </a:lnTo>
                <a:lnTo>
                  <a:pt x="4287" y="495"/>
                </a:lnTo>
                <a:lnTo>
                  <a:pt x="4288" y="489"/>
                </a:lnTo>
                <a:lnTo>
                  <a:pt x="4289" y="483"/>
                </a:lnTo>
                <a:lnTo>
                  <a:pt x="4290" y="477"/>
                </a:lnTo>
                <a:lnTo>
                  <a:pt x="4293" y="465"/>
                </a:lnTo>
                <a:lnTo>
                  <a:pt x="4295" y="459"/>
                </a:lnTo>
                <a:lnTo>
                  <a:pt x="4298" y="454"/>
                </a:lnTo>
                <a:lnTo>
                  <a:pt x="4303" y="445"/>
                </a:lnTo>
                <a:lnTo>
                  <a:pt x="4307" y="440"/>
                </a:lnTo>
                <a:lnTo>
                  <a:pt x="4310" y="436"/>
                </a:lnTo>
                <a:lnTo>
                  <a:pt x="4314" y="432"/>
                </a:lnTo>
                <a:lnTo>
                  <a:pt x="4318" y="428"/>
                </a:lnTo>
                <a:lnTo>
                  <a:pt x="4327" y="422"/>
                </a:lnTo>
                <a:lnTo>
                  <a:pt x="4332" y="419"/>
                </a:lnTo>
                <a:lnTo>
                  <a:pt x="4338" y="417"/>
                </a:lnTo>
                <a:lnTo>
                  <a:pt x="4343" y="415"/>
                </a:lnTo>
                <a:lnTo>
                  <a:pt x="4348" y="413"/>
                </a:lnTo>
                <a:lnTo>
                  <a:pt x="4354" y="412"/>
                </a:lnTo>
                <a:lnTo>
                  <a:pt x="4361" y="411"/>
                </a:lnTo>
                <a:lnTo>
                  <a:pt x="4374" y="411"/>
                </a:lnTo>
                <a:lnTo>
                  <a:pt x="4385" y="411"/>
                </a:lnTo>
                <a:lnTo>
                  <a:pt x="4396" y="413"/>
                </a:lnTo>
                <a:lnTo>
                  <a:pt x="4401" y="414"/>
                </a:lnTo>
                <a:lnTo>
                  <a:pt x="4406" y="416"/>
                </a:lnTo>
                <a:lnTo>
                  <a:pt x="4416" y="421"/>
                </a:lnTo>
                <a:lnTo>
                  <a:pt x="4425" y="426"/>
                </a:lnTo>
                <a:lnTo>
                  <a:pt x="4429" y="429"/>
                </a:lnTo>
                <a:lnTo>
                  <a:pt x="4433" y="433"/>
                </a:lnTo>
                <a:lnTo>
                  <a:pt x="4440" y="441"/>
                </a:lnTo>
                <a:lnTo>
                  <a:pt x="4443" y="446"/>
                </a:lnTo>
                <a:lnTo>
                  <a:pt x="4446" y="450"/>
                </a:lnTo>
                <a:lnTo>
                  <a:pt x="4448" y="456"/>
                </a:lnTo>
                <a:lnTo>
                  <a:pt x="4451" y="461"/>
                </a:lnTo>
                <a:lnTo>
                  <a:pt x="4453" y="467"/>
                </a:lnTo>
                <a:lnTo>
                  <a:pt x="4454" y="473"/>
                </a:lnTo>
                <a:lnTo>
                  <a:pt x="4455" y="479"/>
                </a:lnTo>
                <a:lnTo>
                  <a:pt x="4456" y="486"/>
                </a:lnTo>
                <a:lnTo>
                  <a:pt x="4457" y="493"/>
                </a:lnTo>
                <a:lnTo>
                  <a:pt x="4457" y="500"/>
                </a:lnTo>
                <a:lnTo>
                  <a:pt x="4457" y="514"/>
                </a:lnTo>
                <a:lnTo>
                  <a:pt x="4335" y="514"/>
                </a:lnTo>
                <a:lnTo>
                  <a:pt x="4336" y="519"/>
                </a:lnTo>
                <a:lnTo>
                  <a:pt x="4336" y="523"/>
                </a:lnTo>
                <a:lnTo>
                  <a:pt x="4338" y="532"/>
                </a:lnTo>
                <a:lnTo>
                  <a:pt x="4342" y="539"/>
                </a:lnTo>
                <a:lnTo>
                  <a:pt x="4344" y="542"/>
                </a:lnTo>
                <a:lnTo>
                  <a:pt x="4346" y="545"/>
                </a:lnTo>
                <a:lnTo>
                  <a:pt x="4349" y="548"/>
                </a:lnTo>
                <a:lnTo>
                  <a:pt x="4352" y="550"/>
                </a:lnTo>
                <a:lnTo>
                  <a:pt x="4355" y="552"/>
                </a:lnTo>
                <a:lnTo>
                  <a:pt x="4360" y="554"/>
                </a:lnTo>
                <a:lnTo>
                  <a:pt x="4364" y="555"/>
                </a:lnTo>
                <a:lnTo>
                  <a:pt x="4368" y="556"/>
                </a:lnTo>
                <a:lnTo>
                  <a:pt x="4377" y="557"/>
                </a:lnTo>
                <a:lnTo>
                  <a:pt x="4382" y="556"/>
                </a:lnTo>
                <a:lnTo>
                  <a:pt x="4388" y="555"/>
                </a:lnTo>
                <a:lnTo>
                  <a:pt x="4393" y="554"/>
                </a:lnTo>
                <a:lnTo>
                  <a:pt x="4398" y="551"/>
                </a:lnTo>
                <a:lnTo>
                  <a:pt x="4400" y="550"/>
                </a:lnTo>
                <a:lnTo>
                  <a:pt x="4402" y="548"/>
                </a:lnTo>
                <a:lnTo>
                  <a:pt x="4405" y="545"/>
                </a:lnTo>
                <a:lnTo>
                  <a:pt x="4408" y="541"/>
                </a:lnTo>
                <a:lnTo>
                  <a:pt x="4410" y="536"/>
                </a:lnTo>
                <a:lnTo>
                  <a:pt x="4456" y="539"/>
                </a:lnTo>
                <a:lnTo>
                  <a:pt x="4454" y="545"/>
                </a:lnTo>
                <a:lnTo>
                  <a:pt x="4452" y="551"/>
                </a:lnTo>
                <a:lnTo>
                  <a:pt x="4450" y="556"/>
                </a:lnTo>
                <a:lnTo>
                  <a:pt x="4447" y="561"/>
                </a:lnTo>
                <a:lnTo>
                  <a:pt x="4443" y="566"/>
                </a:lnTo>
                <a:lnTo>
                  <a:pt x="4439" y="570"/>
                </a:lnTo>
                <a:lnTo>
                  <a:pt x="4435" y="575"/>
                </a:lnTo>
                <a:lnTo>
                  <a:pt x="4430" y="578"/>
                </a:lnTo>
                <a:lnTo>
                  <a:pt x="4424" y="582"/>
                </a:lnTo>
                <a:lnTo>
                  <a:pt x="4418" y="585"/>
                </a:lnTo>
                <a:lnTo>
                  <a:pt x="4412" y="587"/>
                </a:lnTo>
                <a:lnTo>
                  <a:pt x="4406" y="589"/>
                </a:lnTo>
                <a:lnTo>
                  <a:pt x="4402" y="590"/>
                </a:lnTo>
                <a:lnTo>
                  <a:pt x="4399" y="591"/>
                </a:lnTo>
                <a:lnTo>
                  <a:pt x="4391" y="592"/>
                </a:lnTo>
                <a:lnTo>
                  <a:pt x="4384" y="593"/>
                </a:lnTo>
                <a:lnTo>
                  <a:pt x="4376" y="593"/>
                </a:lnTo>
                <a:close/>
                <a:moveTo>
                  <a:pt x="4335" y="483"/>
                </a:moveTo>
                <a:lnTo>
                  <a:pt x="4411" y="483"/>
                </a:lnTo>
                <a:lnTo>
                  <a:pt x="4411" y="480"/>
                </a:lnTo>
                <a:lnTo>
                  <a:pt x="4410" y="476"/>
                </a:lnTo>
                <a:lnTo>
                  <a:pt x="4409" y="472"/>
                </a:lnTo>
                <a:lnTo>
                  <a:pt x="4408" y="469"/>
                </a:lnTo>
                <a:lnTo>
                  <a:pt x="4407" y="466"/>
                </a:lnTo>
                <a:lnTo>
                  <a:pt x="4405" y="463"/>
                </a:lnTo>
                <a:lnTo>
                  <a:pt x="4403" y="460"/>
                </a:lnTo>
                <a:lnTo>
                  <a:pt x="4401" y="457"/>
                </a:lnTo>
                <a:lnTo>
                  <a:pt x="4395" y="453"/>
                </a:lnTo>
                <a:lnTo>
                  <a:pt x="4389" y="450"/>
                </a:lnTo>
                <a:lnTo>
                  <a:pt x="4382" y="448"/>
                </a:lnTo>
                <a:lnTo>
                  <a:pt x="4375" y="447"/>
                </a:lnTo>
                <a:lnTo>
                  <a:pt x="4367" y="448"/>
                </a:lnTo>
                <a:lnTo>
                  <a:pt x="4363" y="449"/>
                </a:lnTo>
                <a:lnTo>
                  <a:pt x="4360" y="450"/>
                </a:lnTo>
                <a:lnTo>
                  <a:pt x="4352" y="453"/>
                </a:lnTo>
                <a:lnTo>
                  <a:pt x="4349" y="455"/>
                </a:lnTo>
                <a:lnTo>
                  <a:pt x="4347" y="458"/>
                </a:lnTo>
                <a:lnTo>
                  <a:pt x="4342" y="463"/>
                </a:lnTo>
                <a:lnTo>
                  <a:pt x="4339" y="470"/>
                </a:lnTo>
                <a:lnTo>
                  <a:pt x="4337" y="473"/>
                </a:lnTo>
                <a:lnTo>
                  <a:pt x="4336" y="476"/>
                </a:lnTo>
                <a:lnTo>
                  <a:pt x="4335" y="483"/>
                </a:lnTo>
                <a:close/>
                <a:moveTo>
                  <a:pt x="4580" y="413"/>
                </a:moveTo>
                <a:lnTo>
                  <a:pt x="4580" y="450"/>
                </a:lnTo>
                <a:lnTo>
                  <a:pt x="4547" y="450"/>
                </a:lnTo>
                <a:lnTo>
                  <a:pt x="4547" y="535"/>
                </a:lnTo>
                <a:lnTo>
                  <a:pt x="4548" y="540"/>
                </a:lnTo>
                <a:lnTo>
                  <a:pt x="4548" y="544"/>
                </a:lnTo>
                <a:lnTo>
                  <a:pt x="4549" y="545"/>
                </a:lnTo>
                <a:lnTo>
                  <a:pt x="4550" y="547"/>
                </a:lnTo>
                <a:lnTo>
                  <a:pt x="4552" y="549"/>
                </a:lnTo>
                <a:lnTo>
                  <a:pt x="4554" y="551"/>
                </a:lnTo>
                <a:lnTo>
                  <a:pt x="4557" y="552"/>
                </a:lnTo>
                <a:lnTo>
                  <a:pt x="4560" y="552"/>
                </a:lnTo>
                <a:lnTo>
                  <a:pt x="4564" y="553"/>
                </a:lnTo>
                <a:lnTo>
                  <a:pt x="4571" y="552"/>
                </a:lnTo>
                <a:lnTo>
                  <a:pt x="4576" y="551"/>
                </a:lnTo>
                <a:lnTo>
                  <a:pt x="4584" y="587"/>
                </a:lnTo>
                <a:lnTo>
                  <a:pt x="4573" y="590"/>
                </a:lnTo>
                <a:lnTo>
                  <a:pt x="4566" y="591"/>
                </a:lnTo>
                <a:lnTo>
                  <a:pt x="4557" y="592"/>
                </a:lnTo>
                <a:lnTo>
                  <a:pt x="4551" y="592"/>
                </a:lnTo>
                <a:lnTo>
                  <a:pt x="4544" y="592"/>
                </a:lnTo>
                <a:lnTo>
                  <a:pt x="4539" y="591"/>
                </a:lnTo>
                <a:lnTo>
                  <a:pt x="4533" y="590"/>
                </a:lnTo>
                <a:lnTo>
                  <a:pt x="4528" y="588"/>
                </a:lnTo>
                <a:lnTo>
                  <a:pt x="4523" y="586"/>
                </a:lnTo>
                <a:lnTo>
                  <a:pt x="4518" y="583"/>
                </a:lnTo>
                <a:lnTo>
                  <a:pt x="4514" y="581"/>
                </a:lnTo>
                <a:lnTo>
                  <a:pt x="4510" y="577"/>
                </a:lnTo>
                <a:lnTo>
                  <a:pt x="4507" y="573"/>
                </a:lnTo>
                <a:lnTo>
                  <a:pt x="4504" y="569"/>
                </a:lnTo>
                <a:lnTo>
                  <a:pt x="4502" y="564"/>
                </a:lnTo>
                <a:lnTo>
                  <a:pt x="4500" y="559"/>
                </a:lnTo>
                <a:lnTo>
                  <a:pt x="4499" y="554"/>
                </a:lnTo>
                <a:lnTo>
                  <a:pt x="4498" y="548"/>
                </a:lnTo>
                <a:lnTo>
                  <a:pt x="4498" y="542"/>
                </a:lnTo>
                <a:lnTo>
                  <a:pt x="4498" y="450"/>
                </a:lnTo>
                <a:lnTo>
                  <a:pt x="4474" y="450"/>
                </a:lnTo>
                <a:lnTo>
                  <a:pt x="4474" y="413"/>
                </a:lnTo>
                <a:lnTo>
                  <a:pt x="4498" y="413"/>
                </a:lnTo>
                <a:lnTo>
                  <a:pt x="4498" y="371"/>
                </a:lnTo>
                <a:lnTo>
                  <a:pt x="4547" y="371"/>
                </a:lnTo>
                <a:lnTo>
                  <a:pt x="4547" y="413"/>
                </a:lnTo>
                <a:lnTo>
                  <a:pt x="4580" y="413"/>
                </a:lnTo>
                <a:close/>
                <a:moveTo>
                  <a:pt x="578" y="585"/>
                </a:moveTo>
                <a:lnTo>
                  <a:pt x="465" y="257"/>
                </a:lnTo>
                <a:lnTo>
                  <a:pt x="352" y="585"/>
                </a:lnTo>
                <a:lnTo>
                  <a:pt x="578" y="585"/>
                </a:lnTo>
                <a:close/>
                <a:moveTo>
                  <a:pt x="930" y="930"/>
                </a:moveTo>
                <a:lnTo>
                  <a:pt x="699" y="930"/>
                </a:lnTo>
                <a:lnTo>
                  <a:pt x="642" y="768"/>
                </a:lnTo>
                <a:lnTo>
                  <a:pt x="288" y="768"/>
                </a:lnTo>
                <a:lnTo>
                  <a:pt x="232" y="930"/>
                </a:lnTo>
                <a:lnTo>
                  <a:pt x="0" y="930"/>
                </a:lnTo>
                <a:lnTo>
                  <a:pt x="162" y="471"/>
                </a:lnTo>
                <a:lnTo>
                  <a:pt x="326" y="12"/>
                </a:lnTo>
                <a:lnTo>
                  <a:pt x="603" y="12"/>
                </a:lnTo>
                <a:lnTo>
                  <a:pt x="767" y="471"/>
                </a:lnTo>
                <a:lnTo>
                  <a:pt x="930" y="930"/>
                </a:lnTo>
                <a:close/>
                <a:moveTo>
                  <a:pt x="1016" y="930"/>
                </a:moveTo>
                <a:lnTo>
                  <a:pt x="1016" y="722"/>
                </a:lnTo>
                <a:lnTo>
                  <a:pt x="1225" y="722"/>
                </a:lnTo>
                <a:lnTo>
                  <a:pt x="1225" y="930"/>
                </a:lnTo>
                <a:lnTo>
                  <a:pt x="1016" y="930"/>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en-US"/>
          </a:p>
        </p:txBody>
      </p:sp>
      <p:sp>
        <p:nvSpPr>
          <p:cNvPr id="23" name="Date Placeholder 22">
            <a:extLst>
              <a:ext uri="{FF2B5EF4-FFF2-40B4-BE49-F238E27FC236}">
                <a16:creationId xmlns:a16="http://schemas.microsoft.com/office/drawing/2014/main" id="{CA1682D5-9875-6DFE-B1FA-F20EE1301C6A}"/>
              </a:ext>
            </a:extLst>
          </p:cNvPr>
          <p:cNvSpPr>
            <a:spLocks noGrp="1"/>
          </p:cNvSpPr>
          <p:nvPr>
            <p:ph type="dt" sz="half" idx="10"/>
          </p:nvPr>
        </p:nvSpPr>
        <p:spPr/>
        <p:txBody>
          <a:bodyPr/>
          <a:lstStyle>
            <a:lvl1pPr>
              <a:defRPr>
                <a:solidFill>
                  <a:schemeClr val="bg1"/>
                </a:solidFill>
              </a:defRPr>
            </a:lvl1pPr>
          </a:lstStyle>
          <a:p>
            <a:fld id="{6B325826-F92D-425A-81E3-2BBA101149E8}" type="datetime1">
              <a:rPr lang="fi-FI" smtClean="0"/>
              <a:t>25.3.2026</a:t>
            </a:fld>
            <a:endParaRPr lang="fi-FI"/>
          </a:p>
        </p:txBody>
      </p:sp>
      <p:sp>
        <p:nvSpPr>
          <p:cNvPr id="24" name="Footer Placeholder 23">
            <a:extLst>
              <a:ext uri="{FF2B5EF4-FFF2-40B4-BE49-F238E27FC236}">
                <a16:creationId xmlns:a16="http://schemas.microsoft.com/office/drawing/2014/main" id="{CB76FCA5-9DA7-BF02-3EBB-BC56DDA0FE1D}"/>
              </a:ext>
            </a:extLst>
          </p:cNvPr>
          <p:cNvSpPr>
            <a:spLocks noGrp="1"/>
          </p:cNvSpPr>
          <p:nvPr>
            <p:ph type="ftr" sz="quarter" idx="11"/>
          </p:nvPr>
        </p:nvSpPr>
        <p:spPr/>
        <p:txBody>
          <a:bodyPr/>
          <a:lstStyle>
            <a:lvl1pPr>
              <a:defRPr>
                <a:solidFill>
                  <a:schemeClr val="bg1"/>
                </a:solidFill>
              </a:defRPr>
            </a:lvl1pPr>
          </a:lstStyle>
          <a:p>
            <a:endParaRPr lang="fi-FI"/>
          </a:p>
        </p:txBody>
      </p:sp>
      <p:sp>
        <p:nvSpPr>
          <p:cNvPr id="25" name="Slide Number Placeholder 24">
            <a:extLst>
              <a:ext uri="{FF2B5EF4-FFF2-40B4-BE49-F238E27FC236}">
                <a16:creationId xmlns:a16="http://schemas.microsoft.com/office/drawing/2014/main" id="{807BD9D2-D4DB-4F42-21C0-76A363F74553}"/>
              </a:ext>
            </a:extLst>
          </p:cNvPr>
          <p:cNvSpPr>
            <a:spLocks noGrp="1"/>
          </p:cNvSpPr>
          <p:nvPr>
            <p:ph type="sldNum" sz="quarter" idx="12"/>
          </p:nvPr>
        </p:nvSpPr>
        <p:spPr/>
        <p:txBody>
          <a:bodyPr/>
          <a:lstStyle>
            <a:lvl1pPr>
              <a:defRPr>
                <a:solidFill>
                  <a:schemeClr val="bg1"/>
                </a:solidFill>
              </a:defRPr>
            </a:lvl1pPr>
          </a:lstStyle>
          <a:p>
            <a:fld id="{D701140D-C14F-41CA-99FC-0EF83E8DA40A}" type="slidenum">
              <a:rPr lang="fi-FI" smtClean="0"/>
              <a:pPr/>
              <a:t>‹#›</a:t>
            </a:fld>
            <a:endParaRPr lang="fi-FI"/>
          </a:p>
        </p:txBody>
      </p:sp>
      <p:sp>
        <p:nvSpPr>
          <p:cNvPr id="5" name="Title 1">
            <a:extLst>
              <a:ext uri="{FF2B5EF4-FFF2-40B4-BE49-F238E27FC236}">
                <a16:creationId xmlns:a16="http://schemas.microsoft.com/office/drawing/2014/main" id="{1AB5AED4-B00A-C1A4-E287-ED21BF24F070}"/>
              </a:ext>
            </a:extLst>
          </p:cNvPr>
          <p:cNvSpPr>
            <a:spLocks noGrp="1"/>
          </p:cNvSpPr>
          <p:nvPr>
            <p:ph type="ctrTitle" hasCustomPrompt="1"/>
          </p:nvPr>
        </p:nvSpPr>
        <p:spPr>
          <a:xfrm>
            <a:off x="407988" y="2936558"/>
            <a:ext cx="5183956" cy="492443"/>
          </a:xfrm>
        </p:spPr>
        <p:txBody>
          <a:bodyPr wrap="square" anchor="b" anchorCtr="0">
            <a:spAutoFit/>
          </a:bodyPr>
          <a:lstStyle>
            <a:lvl1pPr algn="l">
              <a:lnSpc>
                <a:spcPct val="100000"/>
              </a:lnSpc>
              <a:defRPr sz="3200">
                <a:solidFill>
                  <a:schemeClr val="tx1"/>
                </a:solidFill>
                <a:latin typeface="+mj-lt"/>
              </a:defRPr>
            </a:lvl1pPr>
          </a:lstStyle>
          <a:p>
            <a:r>
              <a:rPr lang="en-US"/>
              <a:t>Headline</a:t>
            </a:r>
            <a:endParaRPr lang="fi-FI"/>
          </a:p>
        </p:txBody>
      </p:sp>
      <p:sp>
        <p:nvSpPr>
          <p:cNvPr id="6" name="Subtitle 2">
            <a:extLst>
              <a:ext uri="{FF2B5EF4-FFF2-40B4-BE49-F238E27FC236}">
                <a16:creationId xmlns:a16="http://schemas.microsoft.com/office/drawing/2014/main" id="{E77A74CF-552F-AD8B-EBE0-4EC31A285BF1}"/>
              </a:ext>
            </a:extLst>
          </p:cNvPr>
          <p:cNvSpPr>
            <a:spLocks noGrp="1"/>
          </p:cNvSpPr>
          <p:nvPr>
            <p:ph type="subTitle" idx="1"/>
          </p:nvPr>
        </p:nvSpPr>
        <p:spPr>
          <a:xfrm>
            <a:off x="407988" y="3429000"/>
            <a:ext cx="5183956" cy="984885"/>
          </a:xfrm>
        </p:spPr>
        <p:txBody>
          <a:bodyPr wrap="square">
            <a:spAutoFit/>
          </a:bodyPr>
          <a:lstStyle>
            <a:lvl1pPr marL="0" indent="0" algn="l">
              <a:lnSpc>
                <a:spcPct val="100000"/>
              </a:lnSpc>
              <a:spcBef>
                <a:spcPts val="0"/>
              </a:spcBef>
              <a:buNone/>
              <a:defRPr sz="3200">
                <a:solidFill>
                  <a:schemeClr val="tx1"/>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fi-FI"/>
          </a:p>
        </p:txBody>
      </p:sp>
      <p:cxnSp>
        <p:nvCxnSpPr>
          <p:cNvPr id="9" name="Straight Connector 8">
            <a:extLst>
              <a:ext uri="{FF2B5EF4-FFF2-40B4-BE49-F238E27FC236}">
                <a16:creationId xmlns:a16="http://schemas.microsoft.com/office/drawing/2014/main" id="{9E27271C-B890-2326-7DF3-F203CAEE893D}"/>
              </a:ext>
              <a:ext uri="{C183D7F6-B498-43B3-948B-1728B52AA6E4}">
                <adec:decorative xmlns:adec="http://schemas.microsoft.com/office/drawing/2017/decorative" val="1"/>
              </a:ext>
            </a:extLst>
          </p:cNvPr>
          <p:cNvCxnSpPr>
            <a:cxnSpLocks/>
          </p:cNvCxnSpPr>
          <p:nvPr userDrawn="1"/>
        </p:nvCxnSpPr>
        <p:spPr>
          <a:xfrm>
            <a:off x="407368" y="2674624"/>
            <a:ext cx="3960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10" name="Text Placeholder 4">
            <a:extLst>
              <a:ext uri="{FF2B5EF4-FFF2-40B4-BE49-F238E27FC236}">
                <a16:creationId xmlns:a16="http://schemas.microsoft.com/office/drawing/2014/main" id="{D85101F3-610F-B09D-488F-7AA3CF707C51}"/>
              </a:ext>
            </a:extLst>
          </p:cNvPr>
          <p:cNvSpPr>
            <a:spLocks noGrp="1"/>
          </p:cNvSpPr>
          <p:nvPr>
            <p:ph type="body" sz="quarter" idx="14" hasCustomPrompt="1"/>
          </p:nvPr>
        </p:nvSpPr>
        <p:spPr>
          <a:xfrm>
            <a:off x="407989" y="4869160"/>
            <a:ext cx="5183955" cy="276999"/>
          </a:xfrm>
        </p:spPr>
        <p:txBody>
          <a:bodyPr wrap="square">
            <a:spAutoFit/>
          </a:bodyPr>
          <a:lstStyle>
            <a:lvl1pPr marL="0" indent="0">
              <a:spcBef>
                <a:spcPts val="0"/>
              </a:spcBef>
              <a:buFontTx/>
              <a:buNone/>
              <a:defRPr sz="1800">
                <a:solidFill>
                  <a:schemeClr val="tx1"/>
                </a:solidFill>
              </a:defRPr>
            </a:lvl1pPr>
            <a:lvl2pPr marL="0" indent="0">
              <a:spcBef>
                <a:spcPts val="0"/>
              </a:spcBef>
              <a:buFontTx/>
              <a:buNone/>
              <a:defRPr sz="1800"/>
            </a:lvl2pPr>
            <a:lvl3pPr marL="0" indent="0">
              <a:spcBef>
                <a:spcPts val="0"/>
              </a:spcBef>
              <a:buFontTx/>
              <a:buNone/>
              <a:defRPr sz="1800"/>
            </a:lvl3pPr>
            <a:lvl4pPr marL="0" indent="0">
              <a:spcBef>
                <a:spcPts val="0"/>
              </a:spcBef>
              <a:buFontTx/>
              <a:buNone/>
              <a:defRPr sz="1800"/>
            </a:lvl4pPr>
            <a:lvl5pPr marL="0" indent="0">
              <a:spcBef>
                <a:spcPts val="0"/>
              </a:spcBef>
              <a:buFontTx/>
              <a:buNone/>
              <a:defRPr sz="1800"/>
            </a:lvl5pPr>
            <a:lvl6pPr marL="0" indent="0">
              <a:spcBef>
                <a:spcPts val="0"/>
              </a:spcBef>
              <a:buFontTx/>
              <a:buNone/>
              <a:defRPr sz="1800"/>
            </a:lvl6pPr>
            <a:lvl7pPr marL="0" indent="0">
              <a:spcBef>
                <a:spcPts val="0"/>
              </a:spcBef>
              <a:buFontTx/>
              <a:buNone/>
              <a:defRPr sz="1800"/>
            </a:lvl7pPr>
            <a:lvl8pPr marL="0" indent="0">
              <a:spcBef>
                <a:spcPts val="0"/>
              </a:spcBef>
              <a:buFontTx/>
              <a:buNone/>
              <a:defRPr sz="1800"/>
            </a:lvl8pPr>
            <a:lvl9pPr marL="0" indent="0">
              <a:spcBef>
                <a:spcPts val="0"/>
              </a:spcBef>
              <a:buFontTx/>
              <a:buNone/>
              <a:defRPr sz="1800"/>
            </a:lvl9pPr>
          </a:lstStyle>
          <a:p>
            <a:pPr lvl="0"/>
            <a:r>
              <a:rPr lang="en-US"/>
              <a:t>Presenter Name / Date / Place</a:t>
            </a:r>
          </a:p>
        </p:txBody>
      </p:sp>
    </p:spTree>
    <p:extLst>
      <p:ext uri="{BB962C8B-B14F-4D97-AF65-F5344CB8AC3E}">
        <p14:creationId xmlns:p14="http://schemas.microsoft.com/office/powerpoint/2010/main" val="1204832318"/>
      </p:ext>
    </p:extLst>
  </p:cSld>
  <p:clrMapOvr>
    <a:masterClrMapping/>
  </p:clrMapOvr>
  <p:extLst>
    <p:ext uri="{DCECCB84-F9BA-43D5-87BE-67443E8EF086}">
      <p15:sldGuideLst xmlns:p15="http://schemas.microsoft.com/office/powerpoint/2012/main"/>
    </p:ext>
  </p:extLst>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preserve="1" userDrawn="1">
  <p:cSld name="Title Slide Picture Red 3">
    <p:bg>
      <p:bgPr>
        <a:solidFill>
          <a:schemeClr val="accent2"/>
        </a:solidFill>
        <a:effectLst/>
      </p:bgPr>
    </p:bg>
    <p:spTree>
      <p:nvGrpSpPr>
        <p:cNvPr id="1" name=""/>
        <p:cNvGrpSpPr/>
        <p:nvPr/>
      </p:nvGrpSpPr>
      <p:grpSpPr>
        <a:xfrm>
          <a:off x="0" y="0"/>
          <a:ext cx="0" cy="0"/>
          <a:chOff x="0" y="0"/>
          <a:chExt cx="0" cy="0"/>
        </a:xfrm>
      </p:grpSpPr>
      <p:sp>
        <p:nvSpPr>
          <p:cNvPr id="7" name="Picture Placeholder 6">
            <a:extLst>
              <a:ext uri="{FF2B5EF4-FFF2-40B4-BE49-F238E27FC236}">
                <a16:creationId xmlns:a16="http://schemas.microsoft.com/office/drawing/2014/main" id="{16CACCF6-B7F1-B81D-EB1E-E2F15D53141E}"/>
              </a:ext>
              <a:ext uri="{C183D7F6-B498-43B3-948B-1728B52AA6E4}">
                <adec:decorative xmlns:adec="http://schemas.microsoft.com/office/drawing/2017/decorative" val="1"/>
              </a:ext>
            </a:extLst>
          </p:cNvPr>
          <p:cNvSpPr>
            <a:spLocks noGrp="1"/>
          </p:cNvSpPr>
          <p:nvPr>
            <p:ph type="pic" sz="quarter" idx="13" hasCustomPrompt="1"/>
          </p:nvPr>
        </p:nvSpPr>
        <p:spPr>
          <a:xfrm>
            <a:off x="6096000" y="0"/>
            <a:ext cx="6096000" cy="6858000"/>
          </a:xfrm>
          <a:solidFill>
            <a:schemeClr val="bg2"/>
          </a:solidFill>
        </p:spPr>
        <p:txBody>
          <a:bodyPr vert="horz" lIns="0" tIns="0" rIns="0" bIns="0" rtlCol="0" anchor="t" anchorCtr="0">
            <a:noAutofit/>
          </a:bodyPr>
          <a:lstStyle>
            <a:lvl1pPr>
              <a:defRPr lang="en-US" sz="1200" dirty="0"/>
            </a:lvl1pPr>
          </a:lstStyle>
          <a:p>
            <a:pPr marR="0" lvl="0" fontAlgn="auto">
              <a:spcBef>
                <a:spcPts val="0"/>
              </a:spcBef>
              <a:spcAft>
                <a:spcPts val="0"/>
              </a:spcAft>
              <a:buClrTx/>
              <a:buSzTx/>
              <a:tabLst/>
            </a:pPr>
            <a:r>
              <a:rPr lang="fi-FI" noProof="1"/>
              <a:t>Click icon to add image</a:t>
            </a:r>
            <a:br>
              <a:rPr lang="fi-FI" noProof="1"/>
            </a:br>
            <a:r>
              <a:rPr lang="fi-FI" noProof="1"/>
              <a:t>Fit the image to frame by choosing:</a:t>
            </a:r>
            <a:br>
              <a:rPr lang="fi-FI" noProof="1"/>
            </a:br>
            <a:r>
              <a:rPr lang="fi-FI" noProof="1"/>
              <a:t>crop&gt;fit / rajaa&gt;sovita</a:t>
            </a:r>
          </a:p>
          <a:p>
            <a:pPr marR="0" lvl="0" fontAlgn="auto">
              <a:spcBef>
                <a:spcPts val="0"/>
              </a:spcBef>
              <a:spcAft>
                <a:spcPts val="0"/>
              </a:spcAft>
              <a:buClrTx/>
              <a:buSzTx/>
              <a:tabLst/>
            </a:pPr>
            <a:endParaRPr lang="en-US"/>
          </a:p>
        </p:txBody>
      </p:sp>
      <p:sp>
        <p:nvSpPr>
          <p:cNvPr id="11" name="Freeform 5">
            <a:extLst>
              <a:ext uri="{FF2B5EF4-FFF2-40B4-BE49-F238E27FC236}">
                <a16:creationId xmlns:a16="http://schemas.microsoft.com/office/drawing/2014/main" id="{B048024D-E928-1A47-E81D-E73CEDEC703F}"/>
              </a:ext>
              <a:ext uri="{C183D7F6-B498-43B3-948B-1728B52AA6E4}">
                <adec:decorative xmlns:adec="http://schemas.microsoft.com/office/drawing/2017/decorative" val="1"/>
              </a:ext>
            </a:extLst>
          </p:cNvPr>
          <p:cNvSpPr>
            <a:spLocks noChangeAspect="1" noEditPoints="1"/>
          </p:cNvSpPr>
          <p:nvPr/>
        </p:nvSpPr>
        <p:spPr bwMode="auto">
          <a:xfrm>
            <a:off x="407988" y="432000"/>
            <a:ext cx="2650987" cy="576000"/>
          </a:xfrm>
          <a:custGeom>
            <a:avLst/>
            <a:gdLst>
              <a:gd name="T0" fmla="*/ 1856 w 4584"/>
              <a:gd name="T1" fmla="*/ 150 h 996"/>
              <a:gd name="T2" fmla="*/ 1926 w 4584"/>
              <a:gd name="T3" fmla="*/ 74 h 996"/>
              <a:gd name="T4" fmla="*/ 1862 w 4584"/>
              <a:gd name="T5" fmla="*/ 198 h 996"/>
              <a:gd name="T6" fmla="*/ 2091 w 4584"/>
              <a:gd name="T7" fmla="*/ 109 h 996"/>
              <a:gd name="T8" fmla="*/ 2346 w 4584"/>
              <a:gd name="T9" fmla="*/ 79 h 996"/>
              <a:gd name="T10" fmla="*/ 2341 w 4584"/>
              <a:gd name="T11" fmla="*/ 150 h 996"/>
              <a:gd name="T12" fmla="*/ 2584 w 4584"/>
              <a:gd name="T13" fmla="*/ 274 h 996"/>
              <a:gd name="T14" fmla="*/ 2883 w 4584"/>
              <a:gd name="T15" fmla="*/ 0 h 996"/>
              <a:gd name="T16" fmla="*/ 2966 w 4584"/>
              <a:gd name="T17" fmla="*/ 88 h 996"/>
              <a:gd name="T18" fmla="*/ 3031 w 4584"/>
              <a:gd name="T19" fmla="*/ 214 h 996"/>
              <a:gd name="T20" fmla="*/ 3010 w 4584"/>
              <a:gd name="T21" fmla="*/ 212 h 996"/>
              <a:gd name="T22" fmla="*/ 3283 w 4584"/>
              <a:gd name="T23" fmla="*/ 239 h 996"/>
              <a:gd name="T24" fmla="*/ 3261 w 4584"/>
              <a:gd name="T25" fmla="*/ 135 h 996"/>
              <a:gd name="T26" fmla="*/ 3397 w 4584"/>
              <a:gd name="T27" fmla="*/ 34 h 996"/>
              <a:gd name="T28" fmla="*/ 3589 w 4584"/>
              <a:gd name="T29" fmla="*/ 199 h 996"/>
              <a:gd name="T30" fmla="*/ 3538 w 4584"/>
              <a:gd name="T31" fmla="*/ 193 h 996"/>
              <a:gd name="T32" fmla="*/ 3580 w 4584"/>
              <a:gd name="T33" fmla="*/ 106 h 996"/>
              <a:gd name="T34" fmla="*/ 3779 w 4584"/>
              <a:gd name="T35" fmla="*/ 244 h 996"/>
              <a:gd name="T36" fmla="*/ 3908 w 4584"/>
              <a:gd name="T37" fmla="*/ 148 h 996"/>
              <a:gd name="T38" fmla="*/ 3821 w 4584"/>
              <a:gd name="T39" fmla="*/ 107 h 996"/>
              <a:gd name="T40" fmla="*/ 1828 w 4584"/>
              <a:gd name="T41" fmla="*/ 916 h 996"/>
              <a:gd name="T42" fmla="*/ 1868 w 4584"/>
              <a:gd name="T43" fmla="*/ 803 h 996"/>
              <a:gd name="T44" fmla="*/ 1905 w 4584"/>
              <a:gd name="T45" fmla="*/ 896 h 996"/>
              <a:gd name="T46" fmla="*/ 2193 w 4584"/>
              <a:gd name="T47" fmla="*/ 891 h 996"/>
              <a:gd name="T48" fmla="*/ 2220 w 4584"/>
              <a:gd name="T49" fmla="*/ 816 h 996"/>
              <a:gd name="T50" fmla="*/ 2340 w 4584"/>
              <a:gd name="T51" fmla="*/ 927 h 996"/>
              <a:gd name="T52" fmla="*/ 2271 w 4584"/>
              <a:gd name="T53" fmla="*/ 868 h 996"/>
              <a:gd name="T54" fmla="*/ 2506 w 4584"/>
              <a:gd name="T55" fmla="*/ 882 h 996"/>
              <a:gd name="T56" fmla="*/ 2823 w 4584"/>
              <a:gd name="T57" fmla="*/ 753 h 996"/>
              <a:gd name="T58" fmla="*/ 2952 w 4584"/>
              <a:gd name="T59" fmla="*/ 726 h 996"/>
              <a:gd name="T60" fmla="*/ 3233 w 4584"/>
              <a:gd name="T61" fmla="*/ 913 h 996"/>
              <a:gd name="T62" fmla="*/ 3254 w 4584"/>
              <a:gd name="T63" fmla="*/ 854 h 996"/>
              <a:gd name="T64" fmla="*/ 3313 w 4584"/>
              <a:gd name="T65" fmla="*/ 793 h 996"/>
              <a:gd name="T66" fmla="*/ 3644 w 4584"/>
              <a:gd name="T67" fmla="*/ 802 h 996"/>
              <a:gd name="T68" fmla="*/ 3627 w 4584"/>
              <a:gd name="T69" fmla="*/ 933 h 996"/>
              <a:gd name="T70" fmla="*/ 3553 w 4584"/>
              <a:gd name="T71" fmla="*/ 839 h 996"/>
              <a:gd name="T72" fmla="*/ 3726 w 4584"/>
              <a:gd name="T73" fmla="*/ 696 h 996"/>
              <a:gd name="T74" fmla="*/ 3850 w 4584"/>
              <a:gd name="T75" fmla="*/ 926 h 996"/>
              <a:gd name="T76" fmla="*/ 3980 w 4584"/>
              <a:gd name="T77" fmla="*/ 996 h 996"/>
              <a:gd name="T78" fmla="*/ 1914 w 4584"/>
              <a:gd name="T79" fmla="*/ 481 h 996"/>
              <a:gd name="T80" fmla="*/ 1963 w 4584"/>
              <a:gd name="T81" fmla="*/ 436 h 996"/>
              <a:gd name="T82" fmla="*/ 1873 w 4584"/>
              <a:gd name="T83" fmla="*/ 556 h 996"/>
              <a:gd name="T84" fmla="*/ 2197 w 4584"/>
              <a:gd name="T85" fmla="*/ 413 h 996"/>
              <a:gd name="T86" fmla="*/ 2378 w 4584"/>
              <a:gd name="T87" fmla="*/ 449 h 996"/>
              <a:gd name="T88" fmla="*/ 2327 w 4584"/>
              <a:gd name="T89" fmla="*/ 457 h 996"/>
              <a:gd name="T90" fmla="*/ 2668 w 4584"/>
              <a:gd name="T91" fmla="*/ 587 h 996"/>
              <a:gd name="T92" fmla="*/ 2785 w 4584"/>
              <a:gd name="T93" fmla="*/ 413 h 996"/>
              <a:gd name="T94" fmla="*/ 2840 w 4584"/>
              <a:gd name="T95" fmla="*/ 466 h 996"/>
              <a:gd name="T96" fmla="*/ 3340 w 4584"/>
              <a:gd name="T97" fmla="*/ 593 h 996"/>
              <a:gd name="T98" fmla="*/ 3412 w 4584"/>
              <a:gd name="T99" fmla="*/ 456 h 996"/>
              <a:gd name="T100" fmla="*/ 3375 w 4584"/>
              <a:gd name="T101" fmla="*/ 483 h 996"/>
              <a:gd name="T102" fmla="*/ 3508 w 4584"/>
              <a:gd name="T103" fmla="*/ 475 h 996"/>
              <a:gd name="T104" fmla="*/ 3735 w 4584"/>
              <a:gd name="T105" fmla="*/ 559 h 996"/>
              <a:gd name="T106" fmla="*/ 3673 w 4584"/>
              <a:gd name="T107" fmla="*/ 523 h 996"/>
              <a:gd name="T108" fmla="*/ 3797 w 4584"/>
              <a:gd name="T109" fmla="*/ 390 h 996"/>
              <a:gd name="T110" fmla="*/ 3950 w 4584"/>
              <a:gd name="T111" fmla="*/ 551 h 996"/>
              <a:gd name="T112" fmla="*/ 3976 w 4584"/>
              <a:gd name="T113" fmla="*/ 483 h 996"/>
              <a:gd name="T114" fmla="*/ 4063 w 4584"/>
              <a:gd name="T115" fmla="*/ 557 h 996"/>
              <a:gd name="T116" fmla="*/ 4023 w 4584"/>
              <a:gd name="T117" fmla="*/ 483 h 996"/>
              <a:gd name="T118" fmla="*/ 4319 w 4584"/>
              <a:gd name="T119" fmla="*/ 576 h 996"/>
              <a:gd name="T120" fmla="*/ 4457 w 4584"/>
              <a:gd name="T121" fmla="*/ 514 h 996"/>
              <a:gd name="T122" fmla="*/ 4395 w 4584"/>
              <a:gd name="T123" fmla="*/ 453 h 996"/>
              <a:gd name="T124" fmla="*/ 4474 w 4584"/>
              <a:gd name="T125" fmla="*/ 413 h 9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4584" h="996">
                <a:moveTo>
                  <a:pt x="1232" y="330"/>
                </a:moveTo>
                <a:lnTo>
                  <a:pt x="1178" y="648"/>
                </a:lnTo>
                <a:lnTo>
                  <a:pt x="1055" y="648"/>
                </a:lnTo>
                <a:lnTo>
                  <a:pt x="1010" y="330"/>
                </a:lnTo>
                <a:lnTo>
                  <a:pt x="1010" y="12"/>
                </a:lnTo>
                <a:lnTo>
                  <a:pt x="1232" y="12"/>
                </a:lnTo>
                <a:lnTo>
                  <a:pt x="1232" y="330"/>
                </a:lnTo>
                <a:close/>
                <a:moveTo>
                  <a:pt x="1623" y="249"/>
                </a:moveTo>
                <a:lnTo>
                  <a:pt x="1569" y="249"/>
                </a:lnTo>
                <a:lnTo>
                  <a:pt x="1651" y="13"/>
                </a:lnTo>
                <a:lnTo>
                  <a:pt x="1715" y="13"/>
                </a:lnTo>
                <a:lnTo>
                  <a:pt x="1797" y="249"/>
                </a:lnTo>
                <a:lnTo>
                  <a:pt x="1743" y="249"/>
                </a:lnTo>
                <a:lnTo>
                  <a:pt x="1726" y="195"/>
                </a:lnTo>
                <a:lnTo>
                  <a:pt x="1641" y="195"/>
                </a:lnTo>
                <a:lnTo>
                  <a:pt x="1623" y="249"/>
                </a:lnTo>
                <a:close/>
                <a:moveTo>
                  <a:pt x="1653" y="156"/>
                </a:moveTo>
                <a:lnTo>
                  <a:pt x="1713" y="156"/>
                </a:lnTo>
                <a:lnTo>
                  <a:pt x="1684" y="67"/>
                </a:lnTo>
                <a:lnTo>
                  <a:pt x="1653" y="156"/>
                </a:lnTo>
                <a:close/>
                <a:moveTo>
                  <a:pt x="1874" y="252"/>
                </a:moveTo>
                <a:lnTo>
                  <a:pt x="1867" y="252"/>
                </a:lnTo>
                <a:lnTo>
                  <a:pt x="1861" y="252"/>
                </a:lnTo>
                <a:lnTo>
                  <a:pt x="1856" y="251"/>
                </a:lnTo>
                <a:lnTo>
                  <a:pt x="1850" y="249"/>
                </a:lnTo>
                <a:lnTo>
                  <a:pt x="1845" y="247"/>
                </a:lnTo>
                <a:lnTo>
                  <a:pt x="1840" y="245"/>
                </a:lnTo>
                <a:lnTo>
                  <a:pt x="1836" y="242"/>
                </a:lnTo>
                <a:lnTo>
                  <a:pt x="1832" y="239"/>
                </a:lnTo>
                <a:lnTo>
                  <a:pt x="1828" y="236"/>
                </a:lnTo>
                <a:lnTo>
                  <a:pt x="1824" y="232"/>
                </a:lnTo>
                <a:lnTo>
                  <a:pt x="1821" y="227"/>
                </a:lnTo>
                <a:lnTo>
                  <a:pt x="1820" y="225"/>
                </a:lnTo>
                <a:lnTo>
                  <a:pt x="1819" y="223"/>
                </a:lnTo>
                <a:lnTo>
                  <a:pt x="1817" y="218"/>
                </a:lnTo>
                <a:lnTo>
                  <a:pt x="1816" y="212"/>
                </a:lnTo>
                <a:lnTo>
                  <a:pt x="1815" y="206"/>
                </a:lnTo>
                <a:lnTo>
                  <a:pt x="1815" y="200"/>
                </a:lnTo>
                <a:lnTo>
                  <a:pt x="1815" y="190"/>
                </a:lnTo>
                <a:lnTo>
                  <a:pt x="1817" y="182"/>
                </a:lnTo>
                <a:lnTo>
                  <a:pt x="1818" y="178"/>
                </a:lnTo>
                <a:lnTo>
                  <a:pt x="1820" y="175"/>
                </a:lnTo>
                <a:lnTo>
                  <a:pt x="1824" y="169"/>
                </a:lnTo>
                <a:lnTo>
                  <a:pt x="1827" y="166"/>
                </a:lnTo>
                <a:lnTo>
                  <a:pt x="1829" y="163"/>
                </a:lnTo>
                <a:lnTo>
                  <a:pt x="1832" y="161"/>
                </a:lnTo>
                <a:lnTo>
                  <a:pt x="1835" y="159"/>
                </a:lnTo>
                <a:lnTo>
                  <a:pt x="1838" y="157"/>
                </a:lnTo>
                <a:lnTo>
                  <a:pt x="1841" y="155"/>
                </a:lnTo>
                <a:lnTo>
                  <a:pt x="1845" y="154"/>
                </a:lnTo>
                <a:lnTo>
                  <a:pt x="1849" y="152"/>
                </a:lnTo>
                <a:lnTo>
                  <a:pt x="1856" y="150"/>
                </a:lnTo>
                <a:lnTo>
                  <a:pt x="1864" y="148"/>
                </a:lnTo>
                <a:lnTo>
                  <a:pt x="1873" y="146"/>
                </a:lnTo>
                <a:lnTo>
                  <a:pt x="1881" y="145"/>
                </a:lnTo>
                <a:lnTo>
                  <a:pt x="1901" y="143"/>
                </a:lnTo>
                <a:lnTo>
                  <a:pt x="1908" y="142"/>
                </a:lnTo>
                <a:lnTo>
                  <a:pt x="1914" y="140"/>
                </a:lnTo>
                <a:lnTo>
                  <a:pt x="1918" y="139"/>
                </a:lnTo>
                <a:lnTo>
                  <a:pt x="1920" y="138"/>
                </a:lnTo>
                <a:lnTo>
                  <a:pt x="1922" y="136"/>
                </a:lnTo>
                <a:lnTo>
                  <a:pt x="1923" y="135"/>
                </a:lnTo>
                <a:lnTo>
                  <a:pt x="1923" y="133"/>
                </a:lnTo>
                <a:lnTo>
                  <a:pt x="1924" y="131"/>
                </a:lnTo>
                <a:lnTo>
                  <a:pt x="1924" y="129"/>
                </a:lnTo>
                <a:lnTo>
                  <a:pt x="1924" y="124"/>
                </a:lnTo>
                <a:lnTo>
                  <a:pt x="1922" y="119"/>
                </a:lnTo>
                <a:lnTo>
                  <a:pt x="1921" y="117"/>
                </a:lnTo>
                <a:lnTo>
                  <a:pt x="1920" y="115"/>
                </a:lnTo>
                <a:lnTo>
                  <a:pt x="1919" y="113"/>
                </a:lnTo>
                <a:lnTo>
                  <a:pt x="1917" y="112"/>
                </a:lnTo>
                <a:lnTo>
                  <a:pt x="1913" y="109"/>
                </a:lnTo>
                <a:lnTo>
                  <a:pt x="1909" y="107"/>
                </a:lnTo>
                <a:lnTo>
                  <a:pt x="1904" y="106"/>
                </a:lnTo>
                <a:lnTo>
                  <a:pt x="1898" y="106"/>
                </a:lnTo>
                <a:lnTo>
                  <a:pt x="1892" y="106"/>
                </a:lnTo>
                <a:lnTo>
                  <a:pt x="1886" y="107"/>
                </a:lnTo>
                <a:lnTo>
                  <a:pt x="1881" y="109"/>
                </a:lnTo>
                <a:lnTo>
                  <a:pt x="1877" y="112"/>
                </a:lnTo>
                <a:lnTo>
                  <a:pt x="1873" y="115"/>
                </a:lnTo>
                <a:lnTo>
                  <a:pt x="1870" y="118"/>
                </a:lnTo>
                <a:lnTo>
                  <a:pt x="1868" y="122"/>
                </a:lnTo>
                <a:lnTo>
                  <a:pt x="1867" y="124"/>
                </a:lnTo>
                <a:lnTo>
                  <a:pt x="1866" y="126"/>
                </a:lnTo>
                <a:lnTo>
                  <a:pt x="1821" y="123"/>
                </a:lnTo>
                <a:lnTo>
                  <a:pt x="1823" y="117"/>
                </a:lnTo>
                <a:lnTo>
                  <a:pt x="1825" y="111"/>
                </a:lnTo>
                <a:lnTo>
                  <a:pt x="1827" y="106"/>
                </a:lnTo>
                <a:lnTo>
                  <a:pt x="1830" y="101"/>
                </a:lnTo>
                <a:lnTo>
                  <a:pt x="1833" y="96"/>
                </a:lnTo>
                <a:lnTo>
                  <a:pt x="1837" y="92"/>
                </a:lnTo>
                <a:lnTo>
                  <a:pt x="1841" y="88"/>
                </a:lnTo>
                <a:lnTo>
                  <a:pt x="1846" y="84"/>
                </a:lnTo>
                <a:lnTo>
                  <a:pt x="1851" y="81"/>
                </a:lnTo>
                <a:lnTo>
                  <a:pt x="1857" y="78"/>
                </a:lnTo>
                <a:lnTo>
                  <a:pt x="1863" y="76"/>
                </a:lnTo>
                <a:lnTo>
                  <a:pt x="1869" y="74"/>
                </a:lnTo>
                <a:lnTo>
                  <a:pt x="1876" y="72"/>
                </a:lnTo>
                <a:lnTo>
                  <a:pt x="1883" y="71"/>
                </a:lnTo>
                <a:lnTo>
                  <a:pt x="1890" y="70"/>
                </a:lnTo>
                <a:lnTo>
                  <a:pt x="1898" y="70"/>
                </a:lnTo>
                <a:lnTo>
                  <a:pt x="1908" y="70"/>
                </a:lnTo>
                <a:lnTo>
                  <a:pt x="1917" y="72"/>
                </a:lnTo>
                <a:lnTo>
                  <a:pt x="1926" y="74"/>
                </a:lnTo>
                <a:lnTo>
                  <a:pt x="1935" y="76"/>
                </a:lnTo>
                <a:lnTo>
                  <a:pt x="1943" y="80"/>
                </a:lnTo>
                <a:lnTo>
                  <a:pt x="1947" y="82"/>
                </a:lnTo>
                <a:lnTo>
                  <a:pt x="1950" y="84"/>
                </a:lnTo>
                <a:lnTo>
                  <a:pt x="1957" y="90"/>
                </a:lnTo>
                <a:lnTo>
                  <a:pt x="1963" y="96"/>
                </a:lnTo>
                <a:lnTo>
                  <a:pt x="1965" y="99"/>
                </a:lnTo>
                <a:lnTo>
                  <a:pt x="1967" y="103"/>
                </a:lnTo>
                <a:lnTo>
                  <a:pt x="1969" y="107"/>
                </a:lnTo>
                <a:lnTo>
                  <a:pt x="1970" y="111"/>
                </a:lnTo>
                <a:lnTo>
                  <a:pt x="1972" y="115"/>
                </a:lnTo>
                <a:lnTo>
                  <a:pt x="1972" y="120"/>
                </a:lnTo>
                <a:lnTo>
                  <a:pt x="1973" y="125"/>
                </a:lnTo>
                <a:lnTo>
                  <a:pt x="1973" y="130"/>
                </a:lnTo>
                <a:lnTo>
                  <a:pt x="1973" y="249"/>
                </a:lnTo>
                <a:lnTo>
                  <a:pt x="1927" y="249"/>
                </a:lnTo>
                <a:lnTo>
                  <a:pt x="1927" y="225"/>
                </a:lnTo>
                <a:lnTo>
                  <a:pt x="1922" y="230"/>
                </a:lnTo>
                <a:lnTo>
                  <a:pt x="1917" y="236"/>
                </a:lnTo>
                <a:lnTo>
                  <a:pt x="1912" y="241"/>
                </a:lnTo>
                <a:lnTo>
                  <a:pt x="1906" y="245"/>
                </a:lnTo>
                <a:lnTo>
                  <a:pt x="1899" y="248"/>
                </a:lnTo>
                <a:lnTo>
                  <a:pt x="1891" y="250"/>
                </a:lnTo>
                <a:lnTo>
                  <a:pt x="1887" y="251"/>
                </a:lnTo>
                <a:lnTo>
                  <a:pt x="1883" y="252"/>
                </a:lnTo>
                <a:lnTo>
                  <a:pt x="1874" y="252"/>
                </a:lnTo>
                <a:close/>
                <a:moveTo>
                  <a:pt x="1888" y="219"/>
                </a:moveTo>
                <a:lnTo>
                  <a:pt x="1895" y="218"/>
                </a:lnTo>
                <a:lnTo>
                  <a:pt x="1902" y="216"/>
                </a:lnTo>
                <a:lnTo>
                  <a:pt x="1905" y="215"/>
                </a:lnTo>
                <a:lnTo>
                  <a:pt x="1908" y="213"/>
                </a:lnTo>
                <a:lnTo>
                  <a:pt x="1914" y="209"/>
                </a:lnTo>
                <a:lnTo>
                  <a:pt x="1916" y="207"/>
                </a:lnTo>
                <a:lnTo>
                  <a:pt x="1919" y="204"/>
                </a:lnTo>
                <a:lnTo>
                  <a:pt x="1922" y="199"/>
                </a:lnTo>
                <a:lnTo>
                  <a:pt x="1924" y="193"/>
                </a:lnTo>
                <a:lnTo>
                  <a:pt x="1924" y="189"/>
                </a:lnTo>
                <a:lnTo>
                  <a:pt x="1924" y="186"/>
                </a:lnTo>
                <a:lnTo>
                  <a:pt x="1924" y="167"/>
                </a:lnTo>
                <a:lnTo>
                  <a:pt x="1921" y="169"/>
                </a:lnTo>
                <a:lnTo>
                  <a:pt x="1915" y="171"/>
                </a:lnTo>
                <a:lnTo>
                  <a:pt x="1903" y="173"/>
                </a:lnTo>
                <a:lnTo>
                  <a:pt x="1890" y="175"/>
                </a:lnTo>
                <a:lnTo>
                  <a:pt x="1884" y="176"/>
                </a:lnTo>
                <a:lnTo>
                  <a:pt x="1879" y="178"/>
                </a:lnTo>
                <a:lnTo>
                  <a:pt x="1874" y="180"/>
                </a:lnTo>
                <a:lnTo>
                  <a:pt x="1870" y="182"/>
                </a:lnTo>
                <a:lnTo>
                  <a:pt x="1866" y="185"/>
                </a:lnTo>
                <a:lnTo>
                  <a:pt x="1864" y="189"/>
                </a:lnTo>
                <a:lnTo>
                  <a:pt x="1863" y="191"/>
                </a:lnTo>
                <a:lnTo>
                  <a:pt x="1862" y="193"/>
                </a:lnTo>
                <a:lnTo>
                  <a:pt x="1862" y="198"/>
                </a:lnTo>
                <a:lnTo>
                  <a:pt x="1862" y="203"/>
                </a:lnTo>
                <a:lnTo>
                  <a:pt x="1863" y="207"/>
                </a:lnTo>
                <a:lnTo>
                  <a:pt x="1865" y="209"/>
                </a:lnTo>
                <a:lnTo>
                  <a:pt x="1866" y="211"/>
                </a:lnTo>
                <a:lnTo>
                  <a:pt x="1869" y="213"/>
                </a:lnTo>
                <a:lnTo>
                  <a:pt x="1873" y="216"/>
                </a:lnTo>
                <a:lnTo>
                  <a:pt x="1875" y="217"/>
                </a:lnTo>
                <a:lnTo>
                  <a:pt x="1877" y="217"/>
                </a:lnTo>
                <a:lnTo>
                  <a:pt x="1882" y="218"/>
                </a:lnTo>
                <a:lnTo>
                  <a:pt x="1888" y="219"/>
                </a:lnTo>
                <a:close/>
                <a:moveTo>
                  <a:pt x="2063" y="249"/>
                </a:moveTo>
                <a:lnTo>
                  <a:pt x="2013" y="249"/>
                </a:lnTo>
                <a:lnTo>
                  <a:pt x="2013" y="13"/>
                </a:lnTo>
                <a:lnTo>
                  <a:pt x="2063" y="13"/>
                </a:lnTo>
                <a:lnTo>
                  <a:pt x="2063" y="249"/>
                </a:lnTo>
                <a:close/>
                <a:moveTo>
                  <a:pt x="2197" y="72"/>
                </a:moveTo>
                <a:lnTo>
                  <a:pt x="2197" y="109"/>
                </a:lnTo>
                <a:lnTo>
                  <a:pt x="2164" y="109"/>
                </a:lnTo>
                <a:lnTo>
                  <a:pt x="2164" y="195"/>
                </a:lnTo>
                <a:lnTo>
                  <a:pt x="2164" y="199"/>
                </a:lnTo>
                <a:lnTo>
                  <a:pt x="2165" y="203"/>
                </a:lnTo>
                <a:lnTo>
                  <a:pt x="2166" y="205"/>
                </a:lnTo>
                <a:lnTo>
                  <a:pt x="2167" y="206"/>
                </a:lnTo>
                <a:lnTo>
                  <a:pt x="2169" y="208"/>
                </a:lnTo>
                <a:lnTo>
                  <a:pt x="2171" y="210"/>
                </a:lnTo>
                <a:lnTo>
                  <a:pt x="2174" y="211"/>
                </a:lnTo>
                <a:lnTo>
                  <a:pt x="2177" y="212"/>
                </a:lnTo>
                <a:lnTo>
                  <a:pt x="2181" y="212"/>
                </a:lnTo>
                <a:lnTo>
                  <a:pt x="2188" y="211"/>
                </a:lnTo>
                <a:lnTo>
                  <a:pt x="2193" y="210"/>
                </a:lnTo>
                <a:lnTo>
                  <a:pt x="2201" y="247"/>
                </a:lnTo>
                <a:lnTo>
                  <a:pt x="2190" y="250"/>
                </a:lnTo>
                <a:lnTo>
                  <a:pt x="2183" y="251"/>
                </a:lnTo>
                <a:lnTo>
                  <a:pt x="2174" y="252"/>
                </a:lnTo>
                <a:lnTo>
                  <a:pt x="2168" y="252"/>
                </a:lnTo>
                <a:lnTo>
                  <a:pt x="2161" y="251"/>
                </a:lnTo>
                <a:lnTo>
                  <a:pt x="2156" y="250"/>
                </a:lnTo>
                <a:lnTo>
                  <a:pt x="2150" y="249"/>
                </a:lnTo>
                <a:lnTo>
                  <a:pt x="2145" y="248"/>
                </a:lnTo>
                <a:lnTo>
                  <a:pt x="2140" y="245"/>
                </a:lnTo>
                <a:lnTo>
                  <a:pt x="2135" y="243"/>
                </a:lnTo>
                <a:lnTo>
                  <a:pt x="2131" y="240"/>
                </a:lnTo>
                <a:lnTo>
                  <a:pt x="2127" y="237"/>
                </a:lnTo>
                <a:lnTo>
                  <a:pt x="2124" y="233"/>
                </a:lnTo>
                <a:lnTo>
                  <a:pt x="2121" y="229"/>
                </a:lnTo>
                <a:lnTo>
                  <a:pt x="2119" y="224"/>
                </a:lnTo>
                <a:lnTo>
                  <a:pt x="2117" y="219"/>
                </a:lnTo>
                <a:lnTo>
                  <a:pt x="2116" y="213"/>
                </a:lnTo>
                <a:lnTo>
                  <a:pt x="2115" y="208"/>
                </a:lnTo>
                <a:lnTo>
                  <a:pt x="2115" y="201"/>
                </a:lnTo>
                <a:lnTo>
                  <a:pt x="2115" y="109"/>
                </a:lnTo>
                <a:lnTo>
                  <a:pt x="2091" y="109"/>
                </a:lnTo>
                <a:lnTo>
                  <a:pt x="2091" y="72"/>
                </a:lnTo>
                <a:lnTo>
                  <a:pt x="2115" y="72"/>
                </a:lnTo>
                <a:lnTo>
                  <a:pt x="2115" y="30"/>
                </a:lnTo>
                <a:lnTo>
                  <a:pt x="2164" y="30"/>
                </a:lnTo>
                <a:lnTo>
                  <a:pt x="2164" y="72"/>
                </a:lnTo>
                <a:lnTo>
                  <a:pt x="2197" y="72"/>
                </a:lnTo>
                <a:close/>
                <a:moveTo>
                  <a:pt x="2304" y="253"/>
                </a:moveTo>
                <a:lnTo>
                  <a:pt x="2291" y="252"/>
                </a:lnTo>
                <a:lnTo>
                  <a:pt x="2285" y="251"/>
                </a:lnTo>
                <a:lnTo>
                  <a:pt x="2279" y="250"/>
                </a:lnTo>
                <a:lnTo>
                  <a:pt x="2268" y="246"/>
                </a:lnTo>
                <a:lnTo>
                  <a:pt x="2263" y="244"/>
                </a:lnTo>
                <a:lnTo>
                  <a:pt x="2258" y="241"/>
                </a:lnTo>
                <a:lnTo>
                  <a:pt x="2249" y="235"/>
                </a:lnTo>
                <a:lnTo>
                  <a:pt x="2245" y="231"/>
                </a:lnTo>
                <a:lnTo>
                  <a:pt x="2241" y="227"/>
                </a:lnTo>
                <a:lnTo>
                  <a:pt x="2234" y="219"/>
                </a:lnTo>
                <a:lnTo>
                  <a:pt x="2231" y="214"/>
                </a:lnTo>
                <a:lnTo>
                  <a:pt x="2228" y="209"/>
                </a:lnTo>
                <a:lnTo>
                  <a:pt x="2223" y="198"/>
                </a:lnTo>
                <a:lnTo>
                  <a:pt x="2221" y="193"/>
                </a:lnTo>
                <a:lnTo>
                  <a:pt x="2220" y="187"/>
                </a:lnTo>
                <a:lnTo>
                  <a:pt x="2219" y="181"/>
                </a:lnTo>
                <a:lnTo>
                  <a:pt x="2218" y="175"/>
                </a:lnTo>
                <a:lnTo>
                  <a:pt x="2218" y="168"/>
                </a:lnTo>
                <a:lnTo>
                  <a:pt x="2217" y="161"/>
                </a:lnTo>
                <a:lnTo>
                  <a:pt x="2218" y="155"/>
                </a:lnTo>
                <a:lnTo>
                  <a:pt x="2218" y="148"/>
                </a:lnTo>
                <a:lnTo>
                  <a:pt x="2219" y="142"/>
                </a:lnTo>
                <a:lnTo>
                  <a:pt x="2220" y="136"/>
                </a:lnTo>
                <a:lnTo>
                  <a:pt x="2223" y="124"/>
                </a:lnTo>
                <a:lnTo>
                  <a:pt x="2225" y="119"/>
                </a:lnTo>
                <a:lnTo>
                  <a:pt x="2228" y="114"/>
                </a:lnTo>
                <a:lnTo>
                  <a:pt x="2234" y="104"/>
                </a:lnTo>
                <a:lnTo>
                  <a:pt x="2237" y="99"/>
                </a:lnTo>
                <a:lnTo>
                  <a:pt x="2241" y="95"/>
                </a:lnTo>
                <a:lnTo>
                  <a:pt x="2245" y="91"/>
                </a:lnTo>
                <a:lnTo>
                  <a:pt x="2249" y="88"/>
                </a:lnTo>
                <a:lnTo>
                  <a:pt x="2253" y="85"/>
                </a:lnTo>
                <a:lnTo>
                  <a:pt x="2258" y="82"/>
                </a:lnTo>
                <a:lnTo>
                  <a:pt x="2263" y="79"/>
                </a:lnTo>
                <a:lnTo>
                  <a:pt x="2268" y="77"/>
                </a:lnTo>
                <a:lnTo>
                  <a:pt x="2274" y="75"/>
                </a:lnTo>
                <a:lnTo>
                  <a:pt x="2279" y="73"/>
                </a:lnTo>
                <a:lnTo>
                  <a:pt x="2285" y="72"/>
                </a:lnTo>
                <a:lnTo>
                  <a:pt x="2291" y="71"/>
                </a:lnTo>
                <a:lnTo>
                  <a:pt x="2304" y="70"/>
                </a:lnTo>
                <a:lnTo>
                  <a:pt x="2317" y="71"/>
                </a:lnTo>
                <a:lnTo>
                  <a:pt x="2323" y="72"/>
                </a:lnTo>
                <a:lnTo>
                  <a:pt x="2329" y="73"/>
                </a:lnTo>
                <a:lnTo>
                  <a:pt x="2340" y="77"/>
                </a:lnTo>
                <a:lnTo>
                  <a:pt x="2346" y="79"/>
                </a:lnTo>
                <a:lnTo>
                  <a:pt x="2351" y="82"/>
                </a:lnTo>
                <a:lnTo>
                  <a:pt x="2360" y="88"/>
                </a:lnTo>
                <a:lnTo>
                  <a:pt x="2364" y="91"/>
                </a:lnTo>
                <a:lnTo>
                  <a:pt x="2368" y="95"/>
                </a:lnTo>
                <a:lnTo>
                  <a:pt x="2375" y="104"/>
                </a:lnTo>
                <a:lnTo>
                  <a:pt x="2378" y="109"/>
                </a:lnTo>
                <a:lnTo>
                  <a:pt x="2381" y="114"/>
                </a:lnTo>
                <a:lnTo>
                  <a:pt x="2385" y="124"/>
                </a:lnTo>
                <a:lnTo>
                  <a:pt x="2387" y="130"/>
                </a:lnTo>
                <a:lnTo>
                  <a:pt x="2389" y="136"/>
                </a:lnTo>
                <a:lnTo>
                  <a:pt x="2390" y="142"/>
                </a:lnTo>
                <a:lnTo>
                  <a:pt x="2391" y="148"/>
                </a:lnTo>
                <a:lnTo>
                  <a:pt x="2391" y="155"/>
                </a:lnTo>
                <a:lnTo>
                  <a:pt x="2391" y="161"/>
                </a:lnTo>
                <a:lnTo>
                  <a:pt x="2391" y="168"/>
                </a:lnTo>
                <a:lnTo>
                  <a:pt x="2391" y="175"/>
                </a:lnTo>
                <a:lnTo>
                  <a:pt x="2390" y="181"/>
                </a:lnTo>
                <a:lnTo>
                  <a:pt x="2389" y="187"/>
                </a:lnTo>
                <a:lnTo>
                  <a:pt x="2385" y="198"/>
                </a:lnTo>
                <a:lnTo>
                  <a:pt x="2383" y="204"/>
                </a:lnTo>
                <a:lnTo>
                  <a:pt x="2381" y="209"/>
                </a:lnTo>
                <a:lnTo>
                  <a:pt x="2375" y="219"/>
                </a:lnTo>
                <a:lnTo>
                  <a:pt x="2372" y="223"/>
                </a:lnTo>
                <a:lnTo>
                  <a:pt x="2368" y="227"/>
                </a:lnTo>
                <a:lnTo>
                  <a:pt x="2364" y="231"/>
                </a:lnTo>
                <a:lnTo>
                  <a:pt x="2360" y="235"/>
                </a:lnTo>
                <a:lnTo>
                  <a:pt x="2355" y="238"/>
                </a:lnTo>
                <a:lnTo>
                  <a:pt x="2351" y="241"/>
                </a:lnTo>
                <a:lnTo>
                  <a:pt x="2346" y="244"/>
                </a:lnTo>
                <a:lnTo>
                  <a:pt x="2340" y="246"/>
                </a:lnTo>
                <a:lnTo>
                  <a:pt x="2335" y="248"/>
                </a:lnTo>
                <a:lnTo>
                  <a:pt x="2329" y="250"/>
                </a:lnTo>
                <a:lnTo>
                  <a:pt x="2323" y="251"/>
                </a:lnTo>
                <a:lnTo>
                  <a:pt x="2317" y="252"/>
                </a:lnTo>
                <a:lnTo>
                  <a:pt x="2304" y="253"/>
                </a:lnTo>
                <a:close/>
                <a:moveTo>
                  <a:pt x="2305" y="215"/>
                </a:moveTo>
                <a:lnTo>
                  <a:pt x="2309" y="214"/>
                </a:lnTo>
                <a:lnTo>
                  <a:pt x="2313" y="214"/>
                </a:lnTo>
                <a:lnTo>
                  <a:pt x="2317" y="212"/>
                </a:lnTo>
                <a:lnTo>
                  <a:pt x="2321" y="211"/>
                </a:lnTo>
                <a:lnTo>
                  <a:pt x="2324" y="209"/>
                </a:lnTo>
                <a:lnTo>
                  <a:pt x="2327" y="206"/>
                </a:lnTo>
                <a:lnTo>
                  <a:pt x="2330" y="203"/>
                </a:lnTo>
                <a:lnTo>
                  <a:pt x="2332" y="199"/>
                </a:lnTo>
                <a:lnTo>
                  <a:pt x="2334" y="195"/>
                </a:lnTo>
                <a:lnTo>
                  <a:pt x="2336" y="191"/>
                </a:lnTo>
                <a:lnTo>
                  <a:pt x="2338" y="187"/>
                </a:lnTo>
                <a:lnTo>
                  <a:pt x="2339" y="182"/>
                </a:lnTo>
                <a:lnTo>
                  <a:pt x="2341" y="172"/>
                </a:lnTo>
                <a:lnTo>
                  <a:pt x="2341" y="167"/>
                </a:lnTo>
                <a:lnTo>
                  <a:pt x="2342" y="161"/>
                </a:lnTo>
                <a:lnTo>
                  <a:pt x="2341" y="150"/>
                </a:lnTo>
                <a:lnTo>
                  <a:pt x="2339" y="140"/>
                </a:lnTo>
                <a:lnTo>
                  <a:pt x="2338" y="135"/>
                </a:lnTo>
                <a:lnTo>
                  <a:pt x="2336" y="131"/>
                </a:lnTo>
                <a:lnTo>
                  <a:pt x="2332" y="123"/>
                </a:lnTo>
                <a:lnTo>
                  <a:pt x="2330" y="119"/>
                </a:lnTo>
                <a:lnTo>
                  <a:pt x="2327" y="116"/>
                </a:lnTo>
                <a:lnTo>
                  <a:pt x="2324" y="113"/>
                </a:lnTo>
                <a:lnTo>
                  <a:pt x="2321" y="111"/>
                </a:lnTo>
                <a:lnTo>
                  <a:pt x="2317" y="110"/>
                </a:lnTo>
                <a:lnTo>
                  <a:pt x="2313" y="108"/>
                </a:lnTo>
                <a:lnTo>
                  <a:pt x="2309" y="108"/>
                </a:lnTo>
                <a:lnTo>
                  <a:pt x="2305" y="107"/>
                </a:lnTo>
                <a:lnTo>
                  <a:pt x="2300" y="108"/>
                </a:lnTo>
                <a:lnTo>
                  <a:pt x="2296" y="108"/>
                </a:lnTo>
                <a:lnTo>
                  <a:pt x="2292" y="110"/>
                </a:lnTo>
                <a:lnTo>
                  <a:pt x="2288" y="111"/>
                </a:lnTo>
                <a:lnTo>
                  <a:pt x="2285" y="113"/>
                </a:lnTo>
                <a:lnTo>
                  <a:pt x="2282" y="116"/>
                </a:lnTo>
                <a:lnTo>
                  <a:pt x="2279" y="119"/>
                </a:lnTo>
                <a:lnTo>
                  <a:pt x="2277" y="123"/>
                </a:lnTo>
                <a:lnTo>
                  <a:pt x="2272" y="131"/>
                </a:lnTo>
                <a:lnTo>
                  <a:pt x="2271" y="135"/>
                </a:lnTo>
                <a:lnTo>
                  <a:pt x="2270" y="140"/>
                </a:lnTo>
                <a:lnTo>
                  <a:pt x="2269" y="145"/>
                </a:lnTo>
                <a:lnTo>
                  <a:pt x="2268" y="150"/>
                </a:lnTo>
                <a:lnTo>
                  <a:pt x="2267" y="155"/>
                </a:lnTo>
                <a:lnTo>
                  <a:pt x="2267" y="161"/>
                </a:lnTo>
                <a:lnTo>
                  <a:pt x="2268" y="172"/>
                </a:lnTo>
                <a:lnTo>
                  <a:pt x="2270" y="182"/>
                </a:lnTo>
                <a:lnTo>
                  <a:pt x="2271" y="187"/>
                </a:lnTo>
                <a:lnTo>
                  <a:pt x="2272" y="191"/>
                </a:lnTo>
                <a:lnTo>
                  <a:pt x="2274" y="195"/>
                </a:lnTo>
                <a:lnTo>
                  <a:pt x="2277" y="199"/>
                </a:lnTo>
                <a:lnTo>
                  <a:pt x="2279" y="203"/>
                </a:lnTo>
                <a:lnTo>
                  <a:pt x="2282" y="206"/>
                </a:lnTo>
                <a:lnTo>
                  <a:pt x="2285" y="209"/>
                </a:lnTo>
                <a:lnTo>
                  <a:pt x="2288" y="211"/>
                </a:lnTo>
                <a:lnTo>
                  <a:pt x="2292" y="212"/>
                </a:lnTo>
                <a:lnTo>
                  <a:pt x="2296" y="214"/>
                </a:lnTo>
                <a:lnTo>
                  <a:pt x="2300" y="214"/>
                </a:lnTo>
                <a:lnTo>
                  <a:pt x="2305" y="215"/>
                </a:lnTo>
                <a:close/>
                <a:moveTo>
                  <a:pt x="2539" y="172"/>
                </a:moveTo>
                <a:lnTo>
                  <a:pt x="2430" y="172"/>
                </a:lnTo>
                <a:lnTo>
                  <a:pt x="2430" y="133"/>
                </a:lnTo>
                <a:lnTo>
                  <a:pt x="2539" y="133"/>
                </a:lnTo>
                <a:lnTo>
                  <a:pt x="2539" y="172"/>
                </a:lnTo>
                <a:close/>
                <a:moveTo>
                  <a:pt x="2603" y="315"/>
                </a:moveTo>
                <a:lnTo>
                  <a:pt x="2594" y="315"/>
                </a:lnTo>
                <a:lnTo>
                  <a:pt x="2586" y="314"/>
                </a:lnTo>
                <a:lnTo>
                  <a:pt x="2579" y="312"/>
                </a:lnTo>
                <a:lnTo>
                  <a:pt x="2573" y="310"/>
                </a:lnTo>
                <a:lnTo>
                  <a:pt x="2584" y="274"/>
                </a:lnTo>
                <a:lnTo>
                  <a:pt x="2590" y="275"/>
                </a:lnTo>
                <a:lnTo>
                  <a:pt x="2596" y="276"/>
                </a:lnTo>
                <a:lnTo>
                  <a:pt x="2601" y="276"/>
                </a:lnTo>
                <a:lnTo>
                  <a:pt x="2606" y="276"/>
                </a:lnTo>
                <a:lnTo>
                  <a:pt x="2608" y="275"/>
                </a:lnTo>
                <a:lnTo>
                  <a:pt x="2610" y="274"/>
                </a:lnTo>
                <a:lnTo>
                  <a:pt x="2614" y="271"/>
                </a:lnTo>
                <a:lnTo>
                  <a:pt x="2617" y="267"/>
                </a:lnTo>
                <a:lnTo>
                  <a:pt x="2620" y="262"/>
                </a:lnTo>
                <a:lnTo>
                  <a:pt x="2623" y="254"/>
                </a:lnTo>
                <a:lnTo>
                  <a:pt x="2559" y="72"/>
                </a:lnTo>
                <a:lnTo>
                  <a:pt x="2611" y="72"/>
                </a:lnTo>
                <a:lnTo>
                  <a:pt x="2647" y="202"/>
                </a:lnTo>
                <a:lnTo>
                  <a:pt x="2686" y="72"/>
                </a:lnTo>
                <a:lnTo>
                  <a:pt x="2738" y="72"/>
                </a:lnTo>
                <a:lnTo>
                  <a:pt x="2669" y="268"/>
                </a:lnTo>
                <a:lnTo>
                  <a:pt x="2665" y="278"/>
                </a:lnTo>
                <a:lnTo>
                  <a:pt x="2663" y="283"/>
                </a:lnTo>
                <a:lnTo>
                  <a:pt x="2660" y="287"/>
                </a:lnTo>
                <a:lnTo>
                  <a:pt x="2654" y="296"/>
                </a:lnTo>
                <a:lnTo>
                  <a:pt x="2646" y="302"/>
                </a:lnTo>
                <a:lnTo>
                  <a:pt x="2642" y="306"/>
                </a:lnTo>
                <a:lnTo>
                  <a:pt x="2638" y="308"/>
                </a:lnTo>
                <a:lnTo>
                  <a:pt x="2633" y="310"/>
                </a:lnTo>
                <a:lnTo>
                  <a:pt x="2628" y="312"/>
                </a:lnTo>
                <a:lnTo>
                  <a:pt x="2622" y="314"/>
                </a:lnTo>
                <a:lnTo>
                  <a:pt x="2616" y="315"/>
                </a:lnTo>
                <a:lnTo>
                  <a:pt x="2610" y="315"/>
                </a:lnTo>
                <a:lnTo>
                  <a:pt x="2603" y="315"/>
                </a:lnTo>
                <a:close/>
                <a:moveTo>
                  <a:pt x="2812" y="249"/>
                </a:moveTo>
                <a:lnTo>
                  <a:pt x="2763" y="249"/>
                </a:lnTo>
                <a:lnTo>
                  <a:pt x="2763" y="13"/>
                </a:lnTo>
                <a:lnTo>
                  <a:pt x="2812" y="13"/>
                </a:lnTo>
                <a:lnTo>
                  <a:pt x="2812" y="249"/>
                </a:lnTo>
                <a:close/>
                <a:moveTo>
                  <a:pt x="2877" y="50"/>
                </a:moveTo>
                <a:lnTo>
                  <a:pt x="2872" y="49"/>
                </a:lnTo>
                <a:lnTo>
                  <a:pt x="2867" y="48"/>
                </a:lnTo>
                <a:lnTo>
                  <a:pt x="2863" y="45"/>
                </a:lnTo>
                <a:lnTo>
                  <a:pt x="2859" y="42"/>
                </a:lnTo>
                <a:lnTo>
                  <a:pt x="2855" y="38"/>
                </a:lnTo>
                <a:lnTo>
                  <a:pt x="2853" y="34"/>
                </a:lnTo>
                <a:lnTo>
                  <a:pt x="2851" y="30"/>
                </a:lnTo>
                <a:lnTo>
                  <a:pt x="2851" y="25"/>
                </a:lnTo>
                <a:lnTo>
                  <a:pt x="2851" y="20"/>
                </a:lnTo>
                <a:lnTo>
                  <a:pt x="2853" y="15"/>
                </a:lnTo>
                <a:lnTo>
                  <a:pt x="2855" y="11"/>
                </a:lnTo>
                <a:lnTo>
                  <a:pt x="2859" y="7"/>
                </a:lnTo>
                <a:lnTo>
                  <a:pt x="2863" y="4"/>
                </a:lnTo>
                <a:lnTo>
                  <a:pt x="2867" y="2"/>
                </a:lnTo>
                <a:lnTo>
                  <a:pt x="2872" y="0"/>
                </a:lnTo>
                <a:lnTo>
                  <a:pt x="2877" y="0"/>
                </a:lnTo>
                <a:lnTo>
                  <a:pt x="2883" y="0"/>
                </a:lnTo>
                <a:lnTo>
                  <a:pt x="2887" y="2"/>
                </a:lnTo>
                <a:lnTo>
                  <a:pt x="2892" y="4"/>
                </a:lnTo>
                <a:lnTo>
                  <a:pt x="2896" y="7"/>
                </a:lnTo>
                <a:lnTo>
                  <a:pt x="2900" y="11"/>
                </a:lnTo>
                <a:lnTo>
                  <a:pt x="2902" y="15"/>
                </a:lnTo>
                <a:lnTo>
                  <a:pt x="2903" y="20"/>
                </a:lnTo>
                <a:lnTo>
                  <a:pt x="2904" y="25"/>
                </a:lnTo>
                <a:lnTo>
                  <a:pt x="2903" y="30"/>
                </a:lnTo>
                <a:lnTo>
                  <a:pt x="2902" y="34"/>
                </a:lnTo>
                <a:lnTo>
                  <a:pt x="2900" y="38"/>
                </a:lnTo>
                <a:lnTo>
                  <a:pt x="2896" y="42"/>
                </a:lnTo>
                <a:lnTo>
                  <a:pt x="2892" y="45"/>
                </a:lnTo>
                <a:lnTo>
                  <a:pt x="2887" y="48"/>
                </a:lnTo>
                <a:lnTo>
                  <a:pt x="2883" y="49"/>
                </a:lnTo>
                <a:lnTo>
                  <a:pt x="2877" y="50"/>
                </a:lnTo>
                <a:close/>
                <a:moveTo>
                  <a:pt x="2853" y="72"/>
                </a:moveTo>
                <a:lnTo>
                  <a:pt x="2902" y="72"/>
                </a:lnTo>
                <a:lnTo>
                  <a:pt x="2902" y="249"/>
                </a:lnTo>
                <a:lnTo>
                  <a:pt x="2853" y="249"/>
                </a:lnTo>
                <a:lnTo>
                  <a:pt x="2853" y="72"/>
                </a:lnTo>
                <a:close/>
                <a:moveTo>
                  <a:pt x="3023" y="253"/>
                </a:moveTo>
                <a:lnTo>
                  <a:pt x="3010" y="252"/>
                </a:lnTo>
                <a:lnTo>
                  <a:pt x="3003" y="251"/>
                </a:lnTo>
                <a:lnTo>
                  <a:pt x="2998" y="250"/>
                </a:lnTo>
                <a:lnTo>
                  <a:pt x="2986" y="246"/>
                </a:lnTo>
                <a:lnTo>
                  <a:pt x="2980" y="244"/>
                </a:lnTo>
                <a:lnTo>
                  <a:pt x="2975" y="241"/>
                </a:lnTo>
                <a:lnTo>
                  <a:pt x="2966" y="235"/>
                </a:lnTo>
                <a:lnTo>
                  <a:pt x="2962" y="231"/>
                </a:lnTo>
                <a:lnTo>
                  <a:pt x="2958" y="227"/>
                </a:lnTo>
                <a:lnTo>
                  <a:pt x="2951" y="219"/>
                </a:lnTo>
                <a:lnTo>
                  <a:pt x="2948" y="214"/>
                </a:lnTo>
                <a:lnTo>
                  <a:pt x="2945" y="209"/>
                </a:lnTo>
                <a:lnTo>
                  <a:pt x="2940" y="198"/>
                </a:lnTo>
                <a:lnTo>
                  <a:pt x="2939" y="193"/>
                </a:lnTo>
                <a:lnTo>
                  <a:pt x="2937" y="187"/>
                </a:lnTo>
                <a:lnTo>
                  <a:pt x="2936" y="181"/>
                </a:lnTo>
                <a:lnTo>
                  <a:pt x="2935" y="175"/>
                </a:lnTo>
                <a:lnTo>
                  <a:pt x="2935" y="168"/>
                </a:lnTo>
                <a:lnTo>
                  <a:pt x="2935" y="161"/>
                </a:lnTo>
                <a:lnTo>
                  <a:pt x="2935" y="155"/>
                </a:lnTo>
                <a:lnTo>
                  <a:pt x="2935" y="148"/>
                </a:lnTo>
                <a:lnTo>
                  <a:pt x="2936" y="142"/>
                </a:lnTo>
                <a:lnTo>
                  <a:pt x="2937" y="136"/>
                </a:lnTo>
                <a:lnTo>
                  <a:pt x="2940" y="124"/>
                </a:lnTo>
                <a:lnTo>
                  <a:pt x="2943" y="119"/>
                </a:lnTo>
                <a:lnTo>
                  <a:pt x="2945" y="114"/>
                </a:lnTo>
                <a:lnTo>
                  <a:pt x="2951" y="104"/>
                </a:lnTo>
                <a:lnTo>
                  <a:pt x="2954" y="99"/>
                </a:lnTo>
                <a:lnTo>
                  <a:pt x="2958" y="95"/>
                </a:lnTo>
                <a:lnTo>
                  <a:pt x="2962" y="91"/>
                </a:lnTo>
                <a:lnTo>
                  <a:pt x="2966" y="88"/>
                </a:lnTo>
                <a:lnTo>
                  <a:pt x="2970" y="85"/>
                </a:lnTo>
                <a:lnTo>
                  <a:pt x="2975" y="82"/>
                </a:lnTo>
                <a:lnTo>
                  <a:pt x="2980" y="79"/>
                </a:lnTo>
                <a:lnTo>
                  <a:pt x="2986" y="77"/>
                </a:lnTo>
                <a:lnTo>
                  <a:pt x="2992" y="75"/>
                </a:lnTo>
                <a:lnTo>
                  <a:pt x="2998" y="73"/>
                </a:lnTo>
                <a:lnTo>
                  <a:pt x="3003" y="72"/>
                </a:lnTo>
                <a:lnTo>
                  <a:pt x="3010" y="71"/>
                </a:lnTo>
                <a:lnTo>
                  <a:pt x="3023" y="70"/>
                </a:lnTo>
                <a:lnTo>
                  <a:pt x="3035" y="71"/>
                </a:lnTo>
                <a:lnTo>
                  <a:pt x="3042" y="72"/>
                </a:lnTo>
                <a:lnTo>
                  <a:pt x="3047" y="73"/>
                </a:lnTo>
                <a:lnTo>
                  <a:pt x="3059" y="77"/>
                </a:lnTo>
                <a:lnTo>
                  <a:pt x="3064" y="79"/>
                </a:lnTo>
                <a:lnTo>
                  <a:pt x="3069" y="82"/>
                </a:lnTo>
                <a:lnTo>
                  <a:pt x="3078" y="88"/>
                </a:lnTo>
                <a:lnTo>
                  <a:pt x="3082" y="91"/>
                </a:lnTo>
                <a:lnTo>
                  <a:pt x="3086" y="95"/>
                </a:lnTo>
                <a:lnTo>
                  <a:pt x="3093" y="104"/>
                </a:lnTo>
                <a:lnTo>
                  <a:pt x="3096" y="109"/>
                </a:lnTo>
                <a:lnTo>
                  <a:pt x="3099" y="114"/>
                </a:lnTo>
                <a:lnTo>
                  <a:pt x="3104" y="124"/>
                </a:lnTo>
                <a:lnTo>
                  <a:pt x="3105" y="130"/>
                </a:lnTo>
                <a:lnTo>
                  <a:pt x="3107" y="136"/>
                </a:lnTo>
                <a:lnTo>
                  <a:pt x="3108" y="142"/>
                </a:lnTo>
                <a:lnTo>
                  <a:pt x="3109" y="148"/>
                </a:lnTo>
                <a:lnTo>
                  <a:pt x="3109" y="155"/>
                </a:lnTo>
                <a:lnTo>
                  <a:pt x="3109" y="161"/>
                </a:lnTo>
                <a:lnTo>
                  <a:pt x="3109" y="168"/>
                </a:lnTo>
                <a:lnTo>
                  <a:pt x="3109" y="175"/>
                </a:lnTo>
                <a:lnTo>
                  <a:pt x="3108" y="181"/>
                </a:lnTo>
                <a:lnTo>
                  <a:pt x="3107" y="187"/>
                </a:lnTo>
                <a:lnTo>
                  <a:pt x="3104" y="198"/>
                </a:lnTo>
                <a:lnTo>
                  <a:pt x="3101" y="204"/>
                </a:lnTo>
                <a:lnTo>
                  <a:pt x="3099" y="209"/>
                </a:lnTo>
                <a:lnTo>
                  <a:pt x="3093" y="219"/>
                </a:lnTo>
                <a:lnTo>
                  <a:pt x="3090" y="223"/>
                </a:lnTo>
                <a:lnTo>
                  <a:pt x="3086" y="227"/>
                </a:lnTo>
                <a:lnTo>
                  <a:pt x="3082" y="231"/>
                </a:lnTo>
                <a:lnTo>
                  <a:pt x="3078" y="235"/>
                </a:lnTo>
                <a:lnTo>
                  <a:pt x="3074" y="238"/>
                </a:lnTo>
                <a:lnTo>
                  <a:pt x="3069" y="241"/>
                </a:lnTo>
                <a:lnTo>
                  <a:pt x="3064" y="244"/>
                </a:lnTo>
                <a:lnTo>
                  <a:pt x="3059" y="246"/>
                </a:lnTo>
                <a:lnTo>
                  <a:pt x="3053" y="248"/>
                </a:lnTo>
                <a:lnTo>
                  <a:pt x="3047" y="250"/>
                </a:lnTo>
                <a:lnTo>
                  <a:pt x="3042" y="251"/>
                </a:lnTo>
                <a:lnTo>
                  <a:pt x="3035" y="252"/>
                </a:lnTo>
                <a:lnTo>
                  <a:pt x="3023" y="253"/>
                </a:lnTo>
                <a:close/>
                <a:moveTo>
                  <a:pt x="3023" y="215"/>
                </a:moveTo>
                <a:lnTo>
                  <a:pt x="3027" y="214"/>
                </a:lnTo>
                <a:lnTo>
                  <a:pt x="3031" y="214"/>
                </a:lnTo>
                <a:lnTo>
                  <a:pt x="3035" y="212"/>
                </a:lnTo>
                <a:lnTo>
                  <a:pt x="3039" y="211"/>
                </a:lnTo>
                <a:lnTo>
                  <a:pt x="3042" y="209"/>
                </a:lnTo>
                <a:lnTo>
                  <a:pt x="3045" y="206"/>
                </a:lnTo>
                <a:lnTo>
                  <a:pt x="3048" y="203"/>
                </a:lnTo>
                <a:lnTo>
                  <a:pt x="3050" y="199"/>
                </a:lnTo>
                <a:lnTo>
                  <a:pt x="3052" y="195"/>
                </a:lnTo>
                <a:lnTo>
                  <a:pt x="3054" y="191"/>
                </a:lnTo>
                <a:lnTo>
                  <a:pt x="3056" y="187"/>
                </a:lnTo>
                <a:lnTo>
                  <a:pt x="3057" y="182"/>
                </a:lnTo>
                <a:lnTo>
                  <a:pt x="3059" y="172"/>
                </a:lnTo>
                <a:lnTo>
                  <a:pt x="3060" y="167"/>
                </a:lnTo>
                <a:lnTo>
                  <a:pt x="3060" y="161"/>
                </a:lnTo>
                <a:lnTo>
                  <a:pt x="3059" y="150"/>
                </a:lnTo>
                <a:lnTo>
                  <a:pt x="3057" y="140"/>
                </a:lnTo>
                <a:lnTo>
                  <a:pt x="3056" y="135"/>
                </a:lnTo>
                <a:lnTo>
                  <a:pt x="3054" y="131"/>
                </a:lnTo>
                <a:lnTo>
                  <a:pt x="3050" y="123"/>
                </a:lnTo>
                <a:lnTo>
                  <a:pt x="3048" y="119"/>
                </a:lnTo>
                <a:lnTo>
                  <a:pt x="3045" y="116"/>
                </a:lnTo>
                <a:lnTo>
                  <a:pt x="3042" y="113"/>
                </a:lnTo>
                <a:lnTo>
                  <a:pt x="3039" y="111"/>
                </a:lnTo>
                <a:lnTo>
                  <a:pt x="3035" y="110"/>
                </a:lnTo>
                <a:lnTo>
                  <a:pt x="3031" y="108"/>
                </a:lnTo>
                <a:lnTo>
                  <a:pt x="3027" y="108"/>
                </a:lnTo>
                <a:lnTo>
                  <a:pt x="3023" y="107"/>
                </a:lnTo>
                <a:lnTo>
                  <a:pt x="3018" y="108"/>
                </a:lnTo>
                <a:lnTo>
                  <a:pt x="3014" y="108"/>
                </a:lnTo>
                <a:lnTo>
                  <a:pt x="3010" y="110"/>
                </a:lnTo>
                <a:lnTo>
                  <a:pt x="3006" y="111"/>
                </a:lnTo>
                <a:lnTo>
                  <a:pt x="3003" y="113"/>
                </a:lnTo>
                <a:lnTo>
                  <a:pt x="3000" y="116"/>
                </a:lnTo>
                <a:lnTo>
                  <a:pt x="2997" y="119"/>
                </a:lnTo>
                <a:lnTo>
                  <a:pt x="2995" y="123"/>
                </a:lnTo>
                <a:lnTo>
                  <a:pt x="2991" y="131"/>
                </a:lnTo>
                <a:lnTo>
                  <a:pt x="2989" y="135"/>
                </a:lnTo>
                <a:lnTo>
                  <a:pt x="2988" y="140"/>
                </a:lnTo>
                <a:lnTo>
                  <a:pt x="2987" y="145"/>
                </a:lnTo>
                <a:lnTo>
                  <a:pt x="2986" y="150"/>
                </a:lnTo>
                <a:lnTo>
                  <a:pt x="2986" y="155"/>
                </a:lnTo>
                <a:lnTo>
                  <a:pt x="2985" y="161"/>
                </a:lnTo>
                <a:lnTo>
                  <a:pt x="2986" y="172"/>
                </a:lnTo>
                <a:lnTo>
                  <a:pt x="2988" y="182"/>
                </a:lnTo>
                <a:lnTo>
                  <a:pt x="2989" y="187"/>
                </a:lnTo>
                <a:lnTo>
                  <a:pt x="2991" y="191"/>
                </a:lnTo>
                <a:lnTo>
                  <a:pt x="2993" y="195"/>
                </a:lnTo>
                <a:lnTo>
                  <a:pt x="2995" y="199"/>
                </a:lnTo>
                <a:lnTo>
                  <a:pt x="2997" y="203"/>
                </a:lnTo>
                <a:lnTo>
                  <a:pt x="3000" y="206"/>
                </a:lnTo>
                <a:lnTo>
                  <a:pt x="3003" y="209"/>
                </a:lnTo>
                <a:lnTo>
                  <a:pt x="3006" y="211"/>
                </a:lnTo>
                <a:lnTo>
                  <a:pt x="3010" y="212"/>
                </a:lnTo>
                <a:lnTo>
                  <a:pt x="3014" y="214"/>
                </a:lnTo>
                <a:lnTo>
                  <a:pt x="3018" y="214"/>
                </a:lnTo>
                <a:lnTo>
                  <a:pt x="3023" y="215"/>
                </a:lnTo>
                <a:close/>
                <a:moveTo>
                  <a:pt x="3142" y="315"/>
                </a:moveTo>
                <a:lnTo>
                  <a:pt x="3142" y="72"/>
                </a:lnTo>
                <a:lnTo>
                  <a:pt x="3191" y="72"/>
                </a:lnTo>
                <a:lnTo>
                  <a:pt x="3191" y="102"/>
                </a:lnTo>
                <a:lnTo>
                  <a:pt x="3197" y="95"/>
                </a:lnTo>
                <a:lnTo>
                  <a:pt x="3202" y="87"/>
                </a:lnTo>
                <a:lnTo>
                  <a:pt x="3206" y="84"/>
                </a:lnTo>
                <a:lnTo>
                  <a:pt x="3209" y="81"/>
                </a:lnTo>
                <a:lnTo>
                  <a:pt x="3214" y="78"/>
                </a:lnTo>
                <a:lnTo>
                  <a:pt x="3218" y="75"/>
                </a:lnTo>
                <a:lnTo>
                  <a:pt x="3224" y="73"/>
                </a:lnTo>
                <a:lnTo>
                  <a:pt x="3227" y="72"/>
                </a:lnTo>
                <a:lnTo>
                  <a:pt x="3230" y="71"/>
                </a:lnTo>
                <a:lnTo>
                  <a:pt x="3236" y="70"/>
                </a:lnTo>
                <a:lnTo>
                  <a:pt x="3243" y="70"/>
                </a:lnTo>
                <a:lnTo>
                  <a:pt x="3253" y="71"/>
                </a:lnTo>
                <a:lnTo>
                  <a:pt x="3257" y="71"/>
                </a:lnTo>
                <a:lnTo>
                  <a:pt x="3262" y="73"/>
                </a:lnTo>
                <a:lnTo>
                  <a:pt x="3266" y="74"/>
                </a:lnTo>
                <a:lnTo>
                  <a:pt x="3270" y="76"/>
                </a:lnTo>
                <a:lnTo>
                  <a:pt x="3279" y="80"/>
                </a:lnTo>
                <a:lnTo>
                  <a:pt x="3283" y="83"/>
                </a:lnTo>
                <a:lnTo>
                  <a:pt x="3286" y="86"/>
                </a:lnTo>
                <a:lnTo>
                  <a:pt x="3290" y="89"/>
                </a:lnTo>
                <a:lnTo>
                  <a:pt x="3293" y="93"/>
                </a:lnTo>
                <a:lnTo>
                  <a:pt x="3297" y="97"/>
                </a:lnTo>
                <a:lnTo>
                  <a:pt x="3299" y="101"/>
                </a:lnTo>
                <a:lnTo>
                  <a:pt x="3302" y="106"/>
                </a:lnTo>
                <a:lnTo>
                  <a:pt x="3305" y="110"/>
                </a:lnTo>
                <a:lnTo>
                  <a:pt x="3307" y="116"/>
                </a:lnTo>
                <a:lnTo>
                  <a:pt x="3309" y="121"/>
                </a:lnTo>
                <a:lnTo>
                  <a:pt x="3311" y="127"/>
                </a:lnTo>
                <a:lnTo>
                  <a:pt x="3312" y="133"/>
                </a:lnTo>
                <a:lnTo>
                  <a:pt x="3313" y="140"/>
                </a:lnTo>
                <a:lnTo>
                  <a:pt x="3314" y="146"/>
                </a:lnTo>
                <a:lnTo>
                  <a:pt x="3314" y="154"/>
                </a:lnTo>
                <a:lnTo>
                  <a:pt x="3315" y="161"/>
                </a:lnTo>
                <a:lnTo>
                  <a:pt x="3314" y="175"/>
                </a:lnTo>
                <a:lnTo>
                  <a:pt x="3312" y="188"/>
                </a:lnTo>
                <a:lnTo>
                  <a:pt x="3311" y="194"/>
                </a:lnTo>
                <a:lnTo>
                  <a:pt x="3309" y="200"/>
                </a:lnTo>
                <a:lnTo>
                  <a:pt x="3307" y="206"/>
                </a:lnTo>
                <a:lnTo>
                  <a:pt x="3305" y="211"/>
                </a:lnTo>
                <a:lnTo>
                  <a:pt x="3303" y="216"/>
                </a:lnTo>
                <a:lnTo>
                  <a:pt x="3300" y="220"/>
                </a:lnTo>
                <a:lnTo>
                  <a:pt x="3297" y="225"/>
                </a:lnTo>
                <a:lnTo>
                  <a:pt x="3294" y="229"/>
                </a:lnTo>
                <a:lnTo>
                  <a:pt x="3287" y="236"/>
                </a:lnTo>
                <a:lnTo>
                  <a:pt x="3283" y="239"/>
                </a:lnTo>
                <a:lnTo>
                  <a:pt x="3279" y="242"/>
                </a:lnTo>
                <a:lnTo>
                  <a:pt x="3271" y="246"/>
                </a:lnTo>
                <a:lnTo>
                  <a:pt x="3267" y="248"/>
                </a:lnTo>
                <a:lnTo>
                  <a:pt x="3262" y="249"/>
                </a:lnTo>
                <a:lnTo>
                  <a:pt x="3253" y="251"/>
                </a:lnTo>
                <a:lnTo>
                  <a:pt x="3243" y="252"/>
                </a:lnTo>
                <a:lnTo>
                  <a:pt x="3236" y="252"/>
                </a:lnTo>
                <a:lnTo>
                  <a:pt x="3230" y="251"/>
                </a:lnTo>
                <a:lnTo>
                  <a:pt x="3224" y="249"/>
                </a:lnTo>
                <a:lnTo>
                  <a:pt x="3219" y="247"/>
                </a:lnTo>
                <a:lnTo>
                  <a:pt x="3214" y="245"/>
                </a:lnTo>
                <a:lnTo>
                  <a:pt x="3210" y="242"/>
                </a:lnTo>
                <a:lnTo>
                  <a:pt x="3208" y="240"/>
                </a:lnTo>
                <a:lnTo>
                  <a:pt x="3206" y="239"/>
                </a:lnTo>
                <a:lnTo>
                  <a:pt x="3203" y="235"/>
                </a:lnTo>
                <a:lnTo>
                  <a:pt x="3200" y="232"/>
                </a:lnTo>
                <a:lnTo>
                  <a:pt x="3197" y="228"/>
                </a:lnTo>
                <a:lnTo>
                  <a:pt x="3193" y="221"/>
                </a:lnTo>
                <a:lnTo>
                  <a:pt x="3191" y="315"/>
                </a:lnTo>
                <a:lnTo>
                  <a:pt x="3142" y="315"/>
                </a:lnTo>
                <a:close/>
                <a:moveTo>
                  <a:pt x="3190" y="161"/>
                </a:moveTo>
                <a:lnTo>
                  <a:pt x="3191" y="172"/>
                </a:lnTo>
                <a:lnTo>
                  <a:pt x="3193" y="182"/>
                </a:lnTo>
                <a:lnTo>
                  <a:pt x="3194" y="187"/>
                </a:lnTo>
                <a:lnTo>
                  <a:pt x="3196" y="191"/>
                </a:lnTo>
                <a:lnTo>
                  <a:pt x="3198" y="195"/>
                </a:lnTo>
                <a:lnTo>
                  <a:pt x="3200" y="199"/>
                </a:lnTo>
                <a:lnTo>
                  <a:pt x="3205" y="205"/>
                </a:lnTo>
                <a:lnTo>
                  <a:pt x="3208" y="207"/>
                </a:lnTo>
                <a:lnTo>
                  <a:pt x="3212" y="209"/>
                </a:lnTo>
                <a:lnTo>
                  <a:pt x="3215" y="211"/>
                </a:lnTo>
                <a:lnTo>
                  <a:pt x="3219" y="212"/>
                </a:lnTo>
                <a:lnTo>
                  <a:pt x="3223" y="213"/>
                </a:lnTo>
                <a:lnTo>
                  <a:pt x="3227" y="213"/>
                </a:lnTo>
                <a:lnTo>
                  <a:pt x="3232" y="213"/>
                </a:lnTo>
                <a:lnTo>
                  <a:pt x="3236" y="212"/>
                </a:lnTo>
                <a:lnTo>
                  <a:pt x="3240" y="211"/>
                </a:lnTo>
                <a:lnTo>
                  <a:pt x="3243" y="209"/>
                </a:lnTo>
                <a:lnTo>
                  <a:pt x="3247" y="207"/>
                </a:lnTo>
                <a:lnTo>
                  <a:pt x="3250" y="205"/>
                </a:lnTo>
                <a:lnTo>
                  <a:pt x="3253" y="202"/>
                </a:lnTo>
                <a:lnTo>
                  <a:pt x="3255" y="198"/>
                </a:lnTo>
                <a:lnTo>
                  <a:pt x="3259" y="191"/>
                </a:lnTo>
                <a:lnTo>
                  <a:pt x="3261" y="186"/>
                </a:lnTo>
                <a:lnTo>
                  <a:pt x="3262" y="182"/>
                </a:lnTo>
                <a:lnTo>
                  <a:pt x="3263" y="177"/>
                </a:lnTo>
                <a:lnTo>
                  <a:pt x="3264" y="172"/>
                </a:lnTo>
                <a:lnTo>
                  <a:pt x="3264" y="166"/>
                </a:lnTo>
                <a:lnTo>
                  <a:pt x="3265" y="161"/>
                </a:lnTo>
                <a:lnTo>
                  <a:pt x="3264" y="150"/>
                </a:lnTo>
                <a:lnTo>
                  <a:pt x="3262" y="140"/>
                </a:lnTo>
                <a:lnTo>
                  <a:pt x="3261" y="135"/>
                </a:lnTo>
                <a:lnTo>
                  <a:pt x="3259" y="131"/>
                </a:lnTo>
                <a:lnTo>
                  <a:pt x="3257" y="127"/>
                </a:lnTo>
                <a:lnTo>
                  <a:pt x="3255" y="123"/>
                </a:lnTo>
                <a:lnTo>
                  <a:pt x="3253" y="120"/>
                </a:lnTo>
                <a:lnTo>
                  <a:pt x="3250" y="117"/>
                </a:lnTo>
                <a:lnTo>
                  <a:pt x="3247" y="115"/>
                </a:lnTo>
                <a:lnTo>
                  <a:pt x="3243" y="113"/>
                </a:lnTo>
                <a:lnTo>
                  <a:pt x="3240" y="111"/>
                </a:lnTo>
                <a:lnTo>
                  <a:pt x="3236" y="110"/>
                </a:lnTo>
                <a:lnTo>
                  <a:pt x="3232" y="109"/>
                </a:lnTo>
                <a:lnTo>
                  <a:pt x="3227" y="109"/>
                </a:lnTo>
                <a:lnTo>
                  <a:pt x="3219" y="110"/>
                </a:lnTo>
                <a:lnTo>
                  <a:pt x="3215" y="111"/>
                </a:lnTo>
                <a:lnTo>
                  <a:pt x="3212" y="113"/>
                </a:lnTo>
                <a:lnTo>
                  <a:pt x="3208" y="115"/>
                </a:lnTo>
                <a:lnTo>
                  <a:pt x="3205" y="117"/>
                </a:lnTo>
                <a:lnTo>
                  <a:pt x="3202" y="120"/>
                </a:lnTo>
                <a:lnTo>
                  <a:pt x="3200" y="123"/>
                </a:lnTo>
                <a:lnTo>
                  <a:pt x="3196" y="131"/>
                </a:lnTo>
                <a:lnTo>
                  <a:pt x="3194" y="135"/>
                </a:lnTo>
                <a:lnTo>
                  <a:pt x="3193" y="139"/>
                </a:lnTo>
                <a:lnTo>
                  <a:pt x="3192" y="144"/>
                </a:lnTo>
                <a:lnTo>
                  <a:pt x="3191" y="150"/>
                </a:lnTo>
                <a:lnTo>
                  <a:pt x="3190" y="155"/>
                </a:lnTo>
                <a:lnTo>
                  <a:pt x="3190" y="161"/>
                </a:lnTo>
                <a:close/>
                <a:moveTo>
                  <a:pt x="3373" y="50"/>
                </a:moveTo>
                <a:lnTo>
                  <a:pt x="3368" y="49"/>
                </a:lnTo>
                <a:lnTo>
                  <a:pt x="3363" y="48"/>
                </a:lnTo>
                <a:lnTo>
                  <a:pt x="3358" y="45"/>
                </a:lnTo>
                <a:lnTo>
                  <a:pt x="3354" y="42"/>
                </a:lnTo>
                <a:lnTo>
                  <a:pt x="3351" y="38"/>
                </a:lnTo>
                <a:lnTo>
                  <a:pt x="3348" y="34"/>
                </a:lnTo>
                <a:lnTo>
                  <a:pt x="3347" y="30"/>
                </a:lnTo>
                <a:lnTo>
                  <a:pt x="3346" y="25"/>
                </a:lnTo>
                <a:lnTo>
                  <a:pt x="3347" y="20"/>
                </a:lnTo>
                <a:lnTo>
                  <a:pt x="3348" y="15"/>
                </a:lnTo>
                <a:lnTo>
                  <a:pt x="3351" y="11"/>
                </a:lnTo>
                <a:lnTo>
                  <a:pt x="3354" y="7"/>
                </a:lnTo>
                <a:lnTo>
                  <a:pt x="3358" y="4"/>
                </a:lnTo>
                <a:lnTo>
                  <a:pt x="3363" y="2"/>
                </a:lnTo>
                <a:lnTo>
                  <a:pt x="3368" y="0"/>
                </a:lnTo>
                <a:lnTo>
                  <a:pt x="3373" y="0"/>
                </a:lnTo>
                <a:lnTo>
                  <a:pt x="3378" y="0"/>
                </a:lnTo>
                <a:lnTo>
                  <a:pt x="3383" y="2"/>
                </a:lnTo>
                <a:lnTo>
                  <a:pt x="3387" y="4"/>
                </a:lnTo>
                <a:lnTo>
                  <a:pt x="3392" y="7"/>
                </a:lnTo>
                <a:lnTo>
                  <a:pt x="3395" y="11"/>
                </a:lnTo>
                <a:lnTo>
                  <a:pt x="3397" y="15"/>
                </a:lnTo>
                <a:lnTo>
                  <a:pt x="3399" y="20"/>
                </a:lnTo>
                <a:lnTo>
                  <a:pt x="3399" y="25"/>
                </a:lnTo>
                <a:lnTo>
                  <a:pt x="3399" y="30"/>
                </a:lnTo>
                <a:lnTo>
                  <a:pt x="3397" y="34"/>
                </a:lnTo>
                <a:lnTo>
                  <a:pt x="3395" y="38"/>
                </a:lnTo>
                <a:lnTo>
                  <a:pt x="3392" y="42"/>
                </a:lnTo>
                <a:lnTo>
                  <a:pt x="3387" y="45"/>
                </a:lnTo>
                <a:lnTo>
                  <a:pt x="3383" y="48"/>
                </a:lnTo>
                <a:lnTo>
                  <a:pt x="3378" y="49"/>
                </a:lnTo>
                <a:lnTo>
                  <a:pt x="3373" y="50"/>
                </a:lnTo>
                <a:close/>
                <a:moveTo>
                  <a:pt x="3348" y="72"/>
                </a:moveTo>
                <a:lnTo>
                  <a:pt x="3397" y="72"/>
                </a:lnTo>
                <a:lnTo>
                  <a:pt x="3397" y="249"/>
                </a:lnTo>
                <a:lnTo>
                  <a:pt x="3348" y="249"/>
                </a:lnTo>
                <a:lnTo>
                  <a:pt x="3348" y="72"/>
                </a:lnTo>
                <a:close/>
                <a:moveTo>
                  <a:pt x="3585" y="123"/>
                </a:moveTo>
                <a:lnTo>
                  <a:pt x="3540" y="126"/>
                </a:lnTo>
                <a:lnTo>
                  <a:pt x="3539" y="121"/>
                </a:lnTo>
                <a:lnTo>
                  <a:pt x="3537" y="118"/>
                </a:lnTo>
                <a:lnTo>
                  <a:pt x="3534" y="114"/>
                </a:lnTo>
                <a:lnTo>
                  <a:pt x="3531" y="111"/>
                </a:lnTo>
                <a:lnTo>
                  <a:pt x="3527" y="108"/>
                </a:lnTo>
                <a:lnTo>
                  <a:pt x="3522" y="106"/>
                </a:lnTo>
                <a:lnTo>
                  <a:pt x="3516" y="105"/>
                </a:lnTo>
                <a:lnTo>
                  <a:pt x="3510" y="105"/>
                </a:lnTo>
                <a:lnTo>
                  <a:pt x="3505" y="105"/>
                </a:lnTo>
                <a:lnTo>
                  <a:pt x="3500" y="106"/>
                </a:lnTo>
                <a:lnTo>
                  <a:pt x="3495" y="108"/>
                </a:lnTo>
                <a:lnTo>
                  <a:pt x="3491" y="110"/>
                </a:lnTo>
                <a:lnTo>
                  <a:pt x="3488" y="112"/>
                </a:lnTo>
                <a:lnTo>
                  <a:pt x="3485" y="115"/>
                </a:lnTo>
                <a:lnTo>
                  <a:pt x="3484" y="119"/>
                </a:lnTo>
                <a:lnTo>
                  <a:pt x="3483" y="122"/>
                </a:lnTo>
                <a:lnTo>
                  <a:pt x="3484" y="125"/>
                </a:lnTo>
                <a:lnTo>
                  <a:pt x="3485" y="128"/>
                </a:lnTo>
                <a:lnTo>
                  <a:pt x="3486" y="131"/>
                </a:lnTo>
                <a:lnTo>
                  <a:pt x="3488" y="133"/>
                </a:lnTo>
                <a:lnTo>
                  <a:pt x="3491" y="135"/>
                </a:lnTo>
                <a:lnTo>
                  <a:pt x="3495" y="137"/>
                </a:lnTo>
                <a:lnTo>
                  <a:pt x="3500" y="139"/>
                </a:lnTo>
                <a:lnTo>
                  <a:pt x="3506" y="140"/>
                </a:lnTo>
                <a:lnTo>
                  <a:pt x="3538" y="146"/>
                </a:lnTo>
                <a:lnTo>
                  <a:pt x="3544" y="148"/>
                </a:lnTo>
                <a:lnTo>
                  <a:pt x="3550" y="150"/>
                </a:lnTo>
                <a:lnTo>
                  <a:pt x="3555" y="151"/>
                </a:lnTo>
                <a:lnTo>
                  <a:pt x="3560" y="153"/>
                </a:lnTo>
                <a:lnTo>
                  <a:pt x="3569" y="158"/>
                </a:lnTo>
                <a:lnTo>
                  <a:pt x="3576" y="164"/>
                </a:lnTo>
                <a:lnTo>
                  <a:pt x="3579" y="167"/>
                </a:lnTo>
                <a:lnTo>
                  <a:pt x="3582" y="170"/>
                </a:lnTo>
                <a:lnTo>
                  <a:pt x="3584" y="174"/>
                </a:lnTo>
                <a:lnTo>
                  <a:pt x="3586" y="177"/>
                </a:lnTo>
                <a:lnTo>
                  <a:pt x="3588" y="185"/>
                </a:lnTo>
                <a:lnTo>
                  <a:pt x="3589" y="190"/>
                </a:lnTo>
                <a:lnTo>
                  <a:pt x="3589" y="194"/>
                </a:lnTo>
                <a:lnTo>
                  <a:pt x="3589" y="199"/>
                </a:lnTo>
                <a:lnTo>
                  <a:pt x="3588" y="203"/>
                </a:lnTo>
                <a:lnTo>
                  <a:pt x="3587" y="207"/>
                </a:lnTo>
                <a:lnTo>
                  <a:pt x="3586" y="211"/>
                </a:lnTo>
                <a:lnTo>
                  <a:pt x="3585" y="214"/>
                </a:lnTo>
                <a:lnTo>
                  <a:pt x="3583" y="218"/>
                </a:lnTo>
                <a:lnTo>
                  <a:pt x="3581" y="221"/>
                </a:lnTo>
                <a:lnTo>
                  <a:pt x="3579" y="225"/>
                </a:lnTo>
                <a:lnTo>
                  <a:pt x="3573" y="231"/>
                </a:lnTo>
                <a:lnTo>
                  <a:pt x="3567" y="236"/>
                </a:lnTo>
                <a:lnTo>
                  <a:pt x="3559" y="241"/>
                </a:lnTo>
                <a:lnTo>
                  <a:pt x="3551" y="245"/>
                </a:lnTo>
                <a:lnTo>
                  <a:pt x="3542" y="248"/>
                </a:lnTo>
                <a:lnTo>
                  <a:pt x="3532" y="251"/>
                </a:lnTo>
                <a:lnTo>
                  <a:pt x="3521" y="252"/>
                </a:lnTo>
                <a:lnTo>
                  <a:pt x="3510" y="253"/>
                </a:lnTo>
                <a:lnTo>
                  <a:pt x="3502" y="252"/>
                </a:lnTo>
                <a:lnTo>
                  <a:pt x="3494" y="252"/>
                </a:lnTo>
                <a:lnTo>
                  <a:pt x="3486" y="250"/>
                </a:lnTo>
                <a:lnTo>
                  <a:pt x="3479" y="249"/>
                </a:lnTo>
                <a:lnTo>
                  <a:pt x="3472" y="247"/>
                </a:lnTo>
                <a:lnTo>
                  <a:pt x="3466" y="244"/>
                </a:lnTo>
                <a:lnTo>
                  <a:pt x="3460" y="241"/>
                </a:lnTo>
                <a:lnTo>
                  <a:pt x="3454" y="238"/>
                </a:lnTo>
                <a:lnTo>
                  <a:pt x="3449" y="234"/>
                </a:lnTo>
                <a:lnTo>
                  <a:pt x="3445" y="230"/>
                </a:lnTo>
                <a:lnTo>
                  <a:pt x="3441" y="225"/>
                </a:lnTo>
                <a:lnTo>
                  <a:pt x="3437" y="221"/>
                </a:lnTo>
                <a:lnTo>
                  <a:pt x="3434" y="215"/>
                </a:lnTo>
                <a:lnTo>
                  <a:pt x="3432" y="210"/>
                </a:lnTo>
                <a:lnTo>
                  <a:pt x="3430" y="204"/>
                </a:lnTo>
                <a:lnTo>
                  <a:pt x="3429" y="198"/>
                </a:lnTo>
                <a:lnTo>
                  <a:pt x="3478" y="195"/>
                </a:lnTo>
                <a:lnTo>
                  <a:pt x="3480" y="200"/>
                </a:lnTo>
                <a:lnTo>
                  <a:pt x="3482" y="205"/>
                </a:lnTo>
                <a:lnTo>
                  <a:pt x="3485" y="209"/>
                </a:lnTo>
                <a:lnTo>
                  <a:pt x="3489" y="212"/>
                </a:lnTo>
                <a:lnTo>
                  <a:pt x="3493" y="214"/>
                </a:lnTo>
                <a:lnTo>
                  <a:pt x="3498" y="216"/>
                </a:lnTo>
                <a:lnTo>
                  <a:pt x="3504" y="217"/>
                </a:lnTo>
                <a:lnTo>
                  <a:pt x="3510" y="217"/>
                </a:lnTo>
                <a:lnTo>
                  <a:pt x="3516" y="217"/>
                </a:lnTo>
                <a:lnTo>
                  <a:pt x="3522" y="216"/>
                </a:lnTo>
                <a:lnTo>
                  <a:pt x="3527" y="214"/>
                </a:lnTo>
                <a:lnTo>
                  <a:pt x="3529" y="213"/>
                </a:lnTo>
                <a:lnTo>
                  <a:pt x="3531" y="212"/>
                </a:lnTo>
                <a:lnTo>
                  <a:pt x="3535" y="209"/>
                </a:lnTo>
                <a:lnTo>
                  <a:pt x="3537" y="206"/>
                </a:lnTo>
                <a:lnTo>
                  <a:pt x="3538" y="205"/>
                </a:lnTo>
                <a:lnTo>
                  <a:pt x="3539" y="203"/>
                </a:lnTo>
                <a:lnTo>
                  <a:pt x="3539" y="199"/>
                </a:lnTo>
                <a:lnTo>
                  <a:pt x="3539" y="196"/>
                </a:lnTo>
                <a:lnTo>
                  <a:pt x="3538" y="193"/>
                </a:lnTo>
                <a:lnTo>
                  <a:pt x="3536" y="191"/>
                </a:lnTo>
                <a:lnTo>
                  <a:pt x="3533" y="188"/>
                </a:lnTo>
                <a:lnTo>
                  <a:pt x="3530" y="186"/>
                </a:lnTo>
                <a:lnTo>
                  <a:pt x="3526" y="184"/>
                </a:lnTo>
                <a:lnTo>
                  <a:pt x="3522" y="183"/>
                </a:lnTo>
                <a:lnTo>
                  <a:pt x="3516" y="182"/>
                </a:lnTo>
                <a:lnTo>
                  <a:pt x="3486" y="176"/>
                </a:lnTo>
                <a:lnTo>
                  <a:pt x="3480" y="174"/>
                </a:lnTo>
                <a:lnTo>
                  <a:pt x="3474" y="173"/>
                </a:lnTo>
                <a:lnTo>
                  <a:pt x="3463" y="169"/>
                </a:lnTo>
                <a:lnTo>
                  <a:pt x="3459" y="166"/>
                </a:lnTo>
                <a:lnTo>
                  <a:pt x="3455" y="164"/>
                </a:lnTo>
                <a:lnTo>
                  <a:pt x="3451" y="161"/>
                </a:lnTo>
                <a:lnTo>
                  <a:pt x="3447" y="158"/>
                </a:lnTo>
                <a:lnTo>
                  <a:pt x="3444" y="155"/>
                </a:lnTo>
                <a:lnTo>
                  <a:pt x="3442" y="151"/>
                </a:lnTo>
                <a:lnTo>
                  <a:pt x="3440" y="147"/>
                </a:lnTo>
                <a:lnTo>
                  <a:pt x="3437" y="143"/>
                </a:lnTo>
                <a:lnTo>
                  <a:pt x="3435" y="139"/>
                </a:lnTo>
                <a:lnTo>
                  <a:pt x="3434" y="135"/>
                </a:lnTo>
                <a:lnTo>
                  <a:pt x="3434" y="130"/>
                </a:lnTo>
                <a:lnTo>
                  <a:pt x="3434" y="125"/>
                </a:lnTo>
                <a:lnTo>
                  <a:pt x="3434" y="119"/>
                </a:lnTo>
                <a:lnTo>
                  <a:pt x="3435" y="113"/>
                </a:lnTo>
                <a:lnTo>
                  <a:pt x="3437" y="107"/>
                </a:lnTo>
                <a:lnTo>
                  <a:pt x="3440" y="102"/>
                </a:lnTo>
                <a:lnTo>
                  <a:pt x="3443" y="97"/>
                </a:lnTo>
                <a:lnTo>
                  <a:pt x="3446" y="93"/>
                </a:lnTo>
                <a:lnTo>
                  <a:pt x="3450" y="89"/>
                </a:lnTo>
                <a:lnTo>
                  <a:pt x="3455" y="85"/>
                </a:lnTo>
                <a:lnTo>
                  <a:pt x="3460" y="81"/>
                </a:lnTo>
                <a:lnTo>
                  <a:pt x="3466" y="78"/>
                </a:lnTo>
                <a:lnTo>
                  <a:pt x="3472" y="76"/>
                </a:lnTo>
                <a:lnTo>
                  <a:pt x="3479" y="74"/>
                </a:lnTo>
                <a:lnTo>
                  <a:pt x="3482" y="73"/>
                </a:lnTo>
                <a:lnTo>
                  <a:pt x="3486" y="72"/>
                </a:lnTo>
                <a:lnTo>
                  <a:pt x="3493" y="71"/>
                </a:lnTo>
                <a:lnTo>
                  <a:pt x="3501" y="70"/>
                </a:lnTo>
                <a:lnTo>
                  <a:pt x="3510" y="70"/>
                </a:lnTo>
                <a:lnTo>
                  <a:pt x="3518" y="70"/>
                </a:lnTo>
                <a:lnTo>
                  <a:pt x="3525" y="71"/>
                </a:lnTo>
                <a:lnTo>
                  <a:pt x="3533" y="72"/>
                </a:lnTo>
                <a:lnTo>
                  <a:pt x="3540" y="74"/>
                </a:lnTo>
                <a:lnTo>
                  <a:pt x="3546" y="76"/>
                </a:lnTo>
                <a:lnTo>
                  <a:pt x="3552" y="78"/>
                </a:lnTo>
                <a:lnTo>
                  <a:pt x="3557" y="81"/>
                </a:lnTo>
                <a:lnTo>
                  <a:pt x="3562" y="84"/>
                </a:lnTo>
                <a:lnTo>
                  <a:pt x="3567" y="88"/>
                </a:lnTo>
                <a:lnTo>
                  <a:pt x="3571" y="92"/>
                </a:lnTo>
                <a:lnTo>
                  <a:pt x="3575" y="96"/>
                </a:lnTo>
                <a:lnTo>
                  <a:pt x="3578" y="101"/>
                </a:lnTo>
                <a:lnTo>
                  <a:pt x="3580" y="106"/>
                </a:lnTo>
                <a:lnTo>
                  <a:pt x="3582" y="111"/>
                </a:lnTo>
                <a:lnTo>
                  <a:pt x="3584" y="117"/>
                </a:lnTo>
                <a:lnTo>
                  <a:pt x="3585" y="123"/>
                </a:lnTo>
                <a:close/>
                <a:moveTo>
                  <a:pt x="3714" y="72"/>
                </a:moveTo>
                <a:lnTo>
                  <a:pt x="3714" y="109"/>
                </a:lnTo>
                <a:lnTo>
                  <a:pt x="3680" y="109"/>
                </a:lnTo>
                <a:lnTo>
                  <a:pt x="3680" y="195"/>
                </a:lnTo>
                <a:lnTo>
                  <a:pt x="3681" y="199"/>
                </a:lnTo>
                <a:lnTo>
                  <a:pt x="3682" y="203"/>
                </a:lnTo>
                <a:lnTo>
                  <a:pt x="3682" y="205"/>
                </a:lnTo>
                <a:lnTo>
                  <a:pt x="3683" y="206"/>
                </a:lnTo>
                <a:lnTo>
                  <a:pt x="3685" y="208"/>
                </a:lnTo>
                <a:lnTo>
                  <a:pt x="3687" y="210"/>
                </a:lnTo>
                <a:lnTo>
                  <a:pt x="3690" y="211"/>
                </a:lnTo>
                <a:lnTo>
                  <a:pt x="3693" y="212"/>
                </a:lnTo>
                <a:lnTo>
                  <a:pt x="3697" y="212"/>
                </a:lnTo>
                <a:lnTo>
                  <a:pt x="3704" y="211"/>
                </a:lnTo>
                <a:lnTo>
                  <a:pt x="3709" y="210"/>
                </a:lnTo>
                <a:lnTo>
                  <a:pt x="3717" y="247"/>
                </a:lnTo>
                <a:lnTo>
                  <a:pt x="3707" y="250"/>
                </a:lnTo>
                <a:lnTo>
                  <a:pt x="3699" y="251"/>
                </a:lnTo>
                <a:lnTo>
                  <a:pt x="3690" y="252"/>
                </a:lnTo>
                <a:lnTo>
                  <a:pt x="3684" y="252"/>
                </a:lnTo>
                <a:lnTo>
                  <a:pt x="3678" y="251"/>
                </a:lnTo>
                <a:lnTo>
                  <a:pt x="3672" y="250"/>
                </a:lnTo>
                <a:lnTo>
                  <a:pt x="3666" y="249"/>
                </a:lnTo>
                <a:lnTo>
                  <a:pt x="3661" y="248"/>
                </a:lnTo>
                <a:lnTo>
                  <a:pt x="3656" y="245"/>
                </a:lnTo>
                <a:lnTo>
                  <a:pt x="3652" y="243"/>
                </a:lnTo>
                <a:lnTo>
                  <a:pt x="3647" y="240"/>
                </a:lnTo>
                <a:lnTo>
                  <a:pt x="3644" y="237"/>
                </a:lnTo>
                <a:lnTo>
                  <a:pt x="3640" y="233"/>
                </a:lnTo>
                <a:lnTo>
                  <a:pt x="3638" y="229"/>
                </a:lnTo>
                <a:lnTo>
                  <a:pt x="3635" y="224"/>
                </a:lnTo>
                <a:lnTo>
                  <a:pt x="3634" y="219"/>
                </a:lnTo>
                <a:lnTo>
                  <a:pt x="3632" y="213"/>
                </a:lnTo>
                <a:lnTo>
                  <a:pt x="3632" y="208"/>
                </a:lnTo>
                <a:lnTo>
                  <a:pt x="3631" y="201"/>
                </a:lnTo>
                <a:lnTo>
                  <a:pt x="3631" y="109"/>
                </a:lnTo>
                <a:lnTo>
                  <a:pt x="3607" y="109"/>
                </a:lnTo>
                <a:lnTo>
                  <a:pt x="3607" y="72"/>
                </a:lnTo>
                <a:lnTo>
                  <a:pt x="3631" y="72"/>
                </a:lnTo>
                <a:lnTo>
                  <a:pt x="3631" y="30"/>
                </a:lnTo>
                <a:lnTo>
                  <a:pt x="3680" y="30"/>
                </a:lnTo>
                <a:lnTo>
                  <a:pt x="3680" y="72"/>
                </a:lnTo>
                <a:lnTo>
                  <a:pt x="3714" y="72"/>
                </a:lnTo>
                <a:close/>
                <a:moveTo>
                  <a:pt x="3821" y="253"/>
                </a:moveTo>
                <a:lnTo>
                  <a:pt x="3808" y="252"/>
                </a:lnTo>
                <a:lnTo>
                  <a:pt x="3801" y="251"/>
                </a:lnTo>
                <a:lnTo>
                  <a:pt x="3796" y="250"/>
                </a:lnTo>
                <a:lnTo>
                  <a:pt x="3784" y="246"/>
                </a:lnTo>
                <a:lnTo>
                  <a:pt x="3779" y="244"/>
                </a:lnTo>
                <a:lnTo>
                  <a:pt x="3774" y="241"/>
                </a:lnTo>
                <a:lnTo>
                  <a:pt x="3765" y="235"/>
                </a:lnTo>
                <a:lnTo>
                  <a:pt x="3761" y="231"/>
                </a:lnTo>
                <a:lnTo>
                  <a:pt x="3757" y="227"/>
                </a:lnTo>
                <a:lnTo>
                  <a:pt x="3750" y="219"/>
                </a:lnTo>
                <a:lnTo>
                  <a:pt x="3747" y="214"/>
                </a:lnTo>
                <a:lnTo>
                  <a:pt x="3744" y="209"/>
                </a:lnTo>
                <a:lnTo>
                  <a:pt x="3740" y="198"/>
                </a:lnTo>
                <a:lnTo>
                  <a:pt x="3738" y="193"/>
                </a:lnTo>
                <a:lnTo>
                  <a:pt x="3736" y="187"/>
                </a:lnTo>
                <a:lnTo>
                  <a:pt x="3735" y="181"/>
                </a:lnTo>
                <a:lnTo>
                  <a:pt x="3734" y="175"/>
                </a:lnTo>
                <a:lnTo>
                  <a:pt x="3734" y="168"/>
                </a:lnTo>
                <a:lnTo>
                  <a:pt x="3734" y="161"/>
                </a:lnTo>
                <a:lnTo>
                  <a:pt x="3734" y="155"/>
                </a:lnTo>
                <a:lnTo>
                  <a:pt x="3734" y="148"/>
                </a:lnTo>
                <a:lnTo>
                  <a:pt x="3735" y="142"/>
                </a:lnTo>
                <a:lnTo>
                  <a:pt x="3736" y="136"/>
                </a:lnTo>
                <a:lnTo>
                  <a:pt x="3740" y="124"/>
                </a:lnTo>
                <a:lnTo>
                  <a:pt x="3742" y="119"/>
                </a:lnTo>
                <a:lnTo>
                  <a:pt x="3744" y="114"/>
                </a:lnTo>
                <a:lnTo>
                  <a:pt x="3750" y="104"/>
                </a:lnTo>
                <a:lnTo>
                  <a:pt x="3753" y="99"/>
                </a:lnTo>
                <a:lnTo>
                  <a:pt x="3757" y="95"/>
                </a:lnTo>
                <a:lnTo>
                  <a:pt x="3761" y="91"/>
                </a:lnTo>
                <a:lnTo>
                  <a:pt x="3765" y="88"/>
                </a:lnTo>
                <a:lnTo>
                  <a:pt x="3770" y="85"/>
                </a:lnTo>
                <a:lnTo>
                  <a:pt x="3774" y="82"/>
                </a:lnTo>
                <a:lnTo>
                  <a:pt x="3779" y="79"/>
                </a:lnTo>
                <a:lnTo>
                  <a:pt x="3784" y="77"/>
                </a:lnTo>
                <a:lnTo>
                  <a:pt x="3790" y="75"/>
                </a:lnTo>
                <a:lnTo>
                  <a:pt x="3796" y="73"/>
                </a:lnTo>
                <a:lnTo>
                  <a:pt x="3801" y="72"/>
                </a:lnTo>
                <a:lnTo>
                  <a:pt x="3808" y="71"/>
                </a:lnTo>
                <a:lnTo>
                  <a:pt x="3821" y="70"/>
                </a:lnTo>
                <a:lnTo>
                  <a:pt x="3834" y="71"/>
                </a:lnTo>
                <a:lnTo>
                  <a:pt x="3840" y="72"/>
                </a:lnTo>
                <a:lnTo>
                  <a:pt x="3846" y="73"/>
                </a:lnTo>
                <a:lnTo>
                  <a:pt x="3857" y="77"/>
                </a:lnTo>
                <a:lnTo>
                  <a:pt x="3862" y="79"/>
                </a:lnTo>
                <a:lnTo>
                  <a:pt x="3867" y="82"/>
                </a:lnTo>
                <a:lnTo>
                  <a:pt x="3876" y="88"/>
                </a:lnTo>
                <a:lnTo>
                  <a:pt x="3880" y="91"/>
                </a:lnTo>
                <a:lnTo>
                  <a:pt x="3884" y="95"/>
                </a:lnTo>
                <a:lnTo>
                  <a:pt x="3891" y="104"/>
                </a:lnTo>
                <a:lnTo>
                  <a:pt x="3894" y="109"/>
                </a:lnTo>
                <a:lnTo>
                  <a:pt x="3897" y="114"/>
                </a:lnTo>
                <a:lnTo>
                  <a:pt x="3903" y="124"/>
                </a:lnTo>
                <a:lnTo>
                  <a:pt x="3904" y="130"/>
                </a:lnTo>
                <a:lnTo>
                  <a:pt x="3906" y="136"/>
                </a:lnTo>
                <a:lnTo>
                  <a:pt x="3907" y="142"/>
                </a:lnTo>
                <a:lnTo>
                  <a:pt x="3908" y="148"/>
                </a:lnTo>
                <a:lnTo>
                  <a:pt x="3908" y="155"/>
                </a:lnTo>
                <a:lnTo>
                  <a:pt x="3909" y="161"/>
                </a:lnTo>
                <a:lnTo>
                  <a:pt x="3908" y="168"/>
                </a:lnTo>
                <a:lnTo>
                  <a:pt x="3908" y="175"/>
                </a:lnTo>
                <a:lnTo>
                  <a:pt x="3907" y="181"/>
                </a:lnTo>
                <a:lnTo>
                  <a:pt x="3906" y="187"/>
                </a:lnTo>
                <a:lnTo>
                  <a:pt x="3903" y="198"/>
                </a:lnTo>
                <a:lnTo>
                  <a:pt x="3900" y="204"/>
                </a:lnTo>
                <a:lnTo>
                  <a:pt x="3897" y="209"/>
                </a:lnTo>
                <a:lnTo>
                  <a:pt x="3891" y="219"/>
                </a:lnTo>
                <a:lnTo>
                  <a:pt x="3888" y="223"/>
                </a:lnTo>
                <a:lnTo>
                  <a:pt x="3884" y="227"/>
                </a:lnTo>
                <a:lnTo>
                  <a:pt x="3880" y="231"/>
                </a:lnTo>
                <a:lnTo>
                  <a:pt x="3876" y="235"/>
                </a:lnTo>
                <a:lnTo>
                  <a:pt x="3872" y="238"/>
                </a:lnTo>
                <a:lnTo>
                  <a:pt x="3867" y="241"/>
                </a:lnTo>
                <a:lnTo>
                  <a:pt x="3862" y="244"/>
                </a:lnTo>
                <a:lnTo>
                  <a:pt x="3857" y="246"/>
                </a:lnTo>
                <a:lnTo>
                  <a:pt x="3851" y="248"/>
                </a:lnTo>
                <a:lnTo>
                  <a:pt x="3846" y="250"/>
                </a:lnTo>
                <a:lnTo>
                  <a:pt x="3840" y="251"/>
                </a:lnTo>
                <a:lnTo>
                  <a:pt x="3834" y="252"/>
                </a:lnTo>
                <a:lnTo>
                  <a:pt x="3821" y="253"/>
                </a:lnTo>
                <a:close/>
                <a:moveTo>
                  <a:pt x="3821" y="215"/>
                </a:moveTo>
                <a:lnTo>
                  <a:pt x="3825" y="214"/>
                </a:lnTo>
                <a:lnTo>
                  <a:pt x="3829" y="214"/>
                </a:lnTo>
                <a:lnTo>
                  <a:pt x="3833" y="212"/>
                </a:lnTo>
                <a:lnTo>
                  <a:pt x="3837" y="211"/>
                </a:lnTo>
                <a:lnTo>
                  <a:pt x="3840" y="209"/>
                </a:lnTo>
                <a:lnTo>
                  <a:pt x="3843" y="206"/>
                </a:lnTo>
                <a:lnTo>
                  <a:pt x="3846" y="203"/>
                </a:lnTo>
                <a:lnTo>
                  <a:pt x="3848" y="199"/>
                </a:lnTo>
                <a:lnTo>
                  <a:pt x="3851" y="195"/>
                </a:lnTo>
                <a:lnTo>
                  <a:pt x="3852" y="191"/>
                </a:lnTo>
                <a:lnTo>
                  <a:pt x="3854" y="187"/>
                </a:lnTo>
                <a:lnTo>
                  <a:pt x="3855" y="182"/>
                </a:lnTo>
                <a:lnTo>
                  <a:pt x="3857" y="172"/>
                </a:lnTo>
                <a:lnTo>
                  <a:pt x="3858" y="167"/>
                </a:lnTo>
                <a:lnTo>
                  <a:pt x="3858" y="161"/>
                </a:lnTo>
                <a:lnTo>
                  <a:pt x="3857" y="150"/>
                </a:lnTo>
                <a:lnTo>
                  <a:pt x="3855" y="140"/>
                </a:lnTo>
                <a:lnTo>
                  <a:pt x="3854" y="135"/>
                </a:lnTo>
                <a:lnTo>
                  <a:pt x="3852" y="131"/>
                </a:lnTo>
                <a:lnTo>
                  <a:pt x="3848" y="123"/>
                </a:lnTo>
                <a:lnTo>
                  <a:pt x="3846" y="119"/>
                </a:lnTo>
                <a:lnTo>
                  <a:pt x="3843" y="116"/>
                </a:lnTo>
                <a:lnTo>
                  <a:pt x="3840" y="113"/>
                </a:lnTo>
                <a:lnTo>
                  <a:pt x="3837" y="111"/>
                </a:lnTo>
                <a:lnTo>
                  <a:pt x="3833" y="110"/>
                </a:lnTo>
                <a:lnTo>
                  <a:pt x="3829" y="108"/>
                </a:lnTo>
                <a:lnTo>
                  <a:pt x="3825" y="108"/>
                </a:lnTo>
                <a:lnTo>
                  <a:pt x="3821" y="107"/>
                </a:lnTo>
                <a:lnTo>
                  <a:pt x="3816" y="108"/>
                </a:lnTo>
                <a:lnTo>
                  <a:pt x="3812" y="108"/>
                </a:lnTo>
                <a:lnTo>
                  <a:pt x="3808" y="110"/>
                </a:lnTo>
                <a:lnTo>
                  <a:pt x="3805" y="111"/>
                </a:lnTo>
                <a:lnTo>
                  <a:pt x="3801" y="113"/>
                </a:lnTo>
                <a:lnTo>
                  <a:pt x="3798" y="116"/>
                </a:lnTo>
                <a:lnTo>
                  <a:pt x="3795" y="119"/>
                </a:lnTo>
                <a:lnTo>
                  <a:pt x="3793" y="123"/>
                </a:lnTo>
                <a:lnTo>
                  <a:pt x="3789" y="131"/>
                </a:lnTo>
                <a:lnTo>
                  <a:pt x="3787" y="135"/>
                </a:lnTo>
                <a:lnTo>
                  <a:pt x="3786" y="140"/>
                </a:lnTo>
                <a:lnTo>
                  <a:pt x="3785" y="145"/>
                </a:lnTo>
                <a:lnTo>
                  <a:pt x="3784" y="150"/>
                </a:lnTo>
                <a:lnTo>
                  <a:pt x="3784" y="155"/>
                </a:lnTo>
                <a:lnTo>
                  <a:pt x="3783" y="161"/>
                </a:lnTo>
                <a:lnTo>
                  <a:pt x="3784" y="172"/>
                </a:lnTo>
                <a:lnTo>
                  <a:pt x="3786" y="182"/>
                </a:lnTo>
                <a:lnTo>
                  <a:pt x="3787" y="187"/>
                </a:lnTo>
                <a:lnTo>
                  <a:pt x="3789" y="191"/>
                </a:lnTo>
                <a:lnTo>
                  <a:pt x="3791" y="195"/>
                </a:lnTo>
                <a:lnTo>
                  <a:pt x="3793" y="199"/>
                </a:lnTo>
                <a:lnTo>
                  <a:pt x="3795" y="203"/>
                </a:lnTo>
                <a:lnTo>
                  <a:pt x="3798" y="206"/>
                </a:lnTo>
                <a:lnTo>
                  <a:pt x="3801" y="209"/>
                </a:lnTo>
                <a:lnTo>
                  <a:pt x="3805" y="211"/>
                </a:lnTo>
                <a:lnTo>
                  <a:pt x="3808" y="212"/>
                </a:lnTo>
                <a:lnTo>
                  <a:pt x="3812" y="214"/>
                </a:lnTo>
                <a:lnTo>
                  <a:pt x="3816" y="214"/>
                </a:lnTo>
                <a:lnTo>
                  <a:pt x="3821" y="215"/>
                </a:lnTo>
                <a:close/>
                <a:moveTo>
                  <a:pt x="1623" y="930"/>
                </a:moveTo>
                <a:lnTo>
                  <a:pt x="1569" y="930"/>
                </a:lnTo>
                <a:lnTo>
                  <a:pt x="1651" y="694"/>
                </a:lnTo>
                <a:lnTo>
                  <a:pt x="1715" y="694"/>
                </a:lnTo>
                <a:lnTo>
                  <a:pt x="1797" y="930"/>
                </a:lnTo>
                <a:lnTo>
                  <a:pt x="1743" y="930"/>
                </a:lnTo>
                <a:lnTo>
                  <a:pt x="1726" y="876"/>
                </a:lnTo>
                <a:lnTo>
                  <a:pt x="1641" y="876"/>
                </a:lnTo>
                <a:lnTo>
                  <a:pt x="1623" y="930"/>
                </a:lnTo>
                <a:close/>
                <a:moveTo>
                  <a:pt x="1653" y="837"/>
                </a:moveTo>
                <a:lnTo>
                  <a:pt x="1713" y="837"/>
                </a:lnTo>
                <a:lnTo>
                  <a:pt x="1684" y="748"/>
                </a:lnTo>
                <a:lnTo>
                  <a:pt x="1653" y="837"/>
                </a:lnTo>
                <a:close/>
                <a:moveTo>
                  <a:pt x="1874" y="933"/>
                </a:moveTo>
                <a:lnTo>
                  <a:pt x="1867" y="933"/>
                </a:lnTo>
                <a:lnTo>
                  <a:pt x="1861" y="932"/>
                </a:lnTo>
                <a:lnTo>
                  <a:pt x="1856" y="931"/>
                </a:lnTo>
                <a:lnTo>
                  <a:pt x="1850" y="930"/>
                </a:lnTo>
                <a:lnTo>
                  <a:pt x="1845" y="928"/>
                </a:lnTo>
                <a:lnTo>
                  <a:pt x="1840" y="926"/>
                </a:lnTo>
                <a:lnTo>
                  <a:pt x="1836" y="923"/>
                </a:lnTo>
                <a:lnTo>
                  <a:pt x="1832" y="920"/>
                </a:lnTo>
                <a:lnTo>
                  <a:pt x="1828" y="916"/>
                </a:lnTo>
                <a:lnTo>
                  <a:pt x="1824" y="913"/>
                </a:lnTo>
                <a:lnTo>
                  <a:pt x="1821" y="908"/>
                </a:lnTo>
                <a:lnTo>
                  <a:pt x="1820" y="906"/>
                </a:lnTo>
                <a:lnTo>
                  <a:pt x="1819" y="903"/>
                </a:lnTo>
                <a:lnTo>
                  <a:pt x="1817" y="898"/>
                </a:lnTo>
                <a:lnTo>
                  <a:pt x="1816" y="893"/>
                </a:lnTo>
                <a:lnTo>
                  <a:pt x="1815" y="887"/>
                </a:lnTo>
                <a:lnTo>
                  <a:pt x="1815" y="880"/>
                </a:lnTo>
                <a:lnTo>
                  <a:pt x="1815" y="871"/>
                </a:lnTo>
                <a:lnTo>
                  <a:pt x="1817" y="863"/>
                </a:lnTo>
                <a:lnTo>
                  <a:pt x="1818" y="859"/>
                </a:lnTo>
                <a:lnTo>
                  <a:pt x="1820" y="856"/>
                </a:lnTo>
                <a:lnTo>
                  <a:pt x="1824" y="849"/>
                </a:lnTo>
                <a:lnTo>
                  <a:pt x="1827" y="847"/>
                </a:lnTo>
                <a:lnTo>
                  <a:pt x="1829" y="844"/>
                </a:lnTo>
                <a:lnTo>
                  <a:pt x="1832" y="842"/>
                </a:lnTo>
                <a:lnTo>
                  <a:pt x="1835" y="840"/>
                </a:lnTo>
                <a:lnTo>
                  <a:pt x="1838" y="838"/>
                </a:lnTo>
                <a:lnTo>
                  <a:pt x="1841" y="836"/>
                </a:lnTo>
                <a:lnTo>
                  <a:pt x="1845" y="834"/>
                </a:lnTo>
                <a:lnTo>
                  <a:pt x="1849" y="833"/>
                </a:lnTo>
                <a:lnTo>
                  <a:pt x="1856" y="831"/>
                </a:lnTo>
                <a:lnTo>
                  <a:pt x="1864" y="829"/>
                </a:lnTo>
                <a:lnTo>
                  <a:pt x="1873" y="827"/>
                </a:lnTo>
                <a:lnTo>
                  <a:pt x="1881" y="826"/>
                </a:lnTo>
                <a:lnTo>
                  <a:pt x="1901" y="824"/>
                </a:lnTo>
                <a:lnTo>
                  <a:pt x="1908" y="822"/>
                </a:lnTo>
                <a:lnTo>
                  <a:pt x="1914" y="821"/>
                </a:lnTo>
                <a:lnTo>
                  <a:pt x="1918" y="820"/>
                </a:lnTo>
                <a:lnTo>
                  <a:pt x="1920" y="818"/>
                </a:lnTo>
                <a:lnTo>
                  <a:pt x="1922" y="817"/>
                </a:lnTo>
                <a:lnTo>
                  <a:pt x="1923" y="816"/>
                </a:lnTo>
                <a:lnTo>
                  <a:pt x="1923" y="814"/>
                </a:lnTo>
                <a:lnTo>
                  <a:pt x="1924" y="812"/>
                </a:lnTo>
                <a:lnTo>
                  <a:pt x="1924" y="810"/>
                </a:lnTo>
                <a:lnTo>
                  <a:pt x="1924" y="805"/>
                </a:lnTo>
                <a:lnTo>
                  <a:pt x="1922" y="800"/>
                </a:lnTo>
                <a:lnTo>
                  <a:pt x="1921" y="798"/>
                </a:lnTo>
                <a:lnTo>
                  <a:pt x="1920" y="796"/>
                </a:lnTo>
                <a:lnTo>
                  <a:pt x="1919" y="794"/>
                </a:lnTo>
                <a:lnTo>
                  <a:pt x="1917" y="793"/>
                </a:lnTo>
                <a:lnTo>
                  <a:pt x="1913" y="790"/>
                </a:lnTo>
                <a:lnTo>
                  <a:pt x="1909" y="788"/>
                </a:lnTo>
                <a:lnTo>
                  <a:pt x="1904" y="787"/>
                </a:lnTo>
                <a:lnTo>
                  <a:pt x="1898" y="787"/>
                </a:lnTo>
                <a:lnTo>
                  <a:pt x="1892" y="787"/>
                </a:lnTo>
                <a:lnTo>
                  <a:pt x="1886" y="788"/>
                </a:lnTo>
                <a:lnTo>
                  <a:pt x="1881" y="790"/>
                </a:lnTo>
                <a:lnTo>
                  <a:pt x="1877" y="792"/>
                </a:lnTo>
                <a:lnTo>
                  <a:pt x="1873" y="795"/>
                </a:lnTo>
                <a:lnTo>
                  <a:pt x="1870" y="799"/>
                </a:lnTo>
                <a:lnTo>
                  <a:pt x="1868" y="803"/>
                </a:lnTo>
                <a:lnTo>
                  <a:pt x="1867" y="805"/>
                </a:lnTo>
                <a:lnTo>
                  <a:pt x="1866" y="807"/>
                </a:lnTo>
                <a:lnTo>
                  <a:pt x="1821" y="803"/>
                </a:lnTo>
                <a:lnTo>
                  <a:pt x="1823" y="797"/>
                </a:lnTo>
                <a:lnTo>
                  <a:pt x="1825" y="792"/>
                </a:lnTo>
                <a:lnTo>
                  <a:pt x="1827" y="787"/>
                </a:lnTo>
                <a:lnTo>
                  <a:pt x="1830" y="782"/>
                </a:lnTo>
                <a:lnTo>
                  <a:pt x="1833" y="777"/>
                </a:lnTo>
                <a:lnTo>
                  <a:pt x="1837" y="773"/>
                </a:lnTo>
                <a:lnTo>
                  <a:pt x="1841" y="769"/>
                </a:lnTo>
                <a:lnTo>
                  <a:pt x="1846" y="765"/>
                </a:lnTo>
                <a:lnTo>
                  <a:pt x="1851" y="762"/>
                </a:lnTo>
                <a:lnTo>
                  <a:pt x="1857" y="759"/>
                </a:lnTo>
                <a:lnTo>
                  <a:pt x="1863" y="756"/>
                </a:lnTo>
                <a:lnTo>
                  <a:pt x="1869" y="754"/>
                </a:lnTo>
                <a:lnTo>
                  <a:pt x="1876" y="753"/>
                </a:lnTo>
                <a:lnTo>
                  <a:pt x="1883" y="752"/>
                </a:lnTo>
                <a:lnTo>
                  <a:pt x="1890" y="751"/>
                </a:lnTo>
                <a:lnTo>
                  <a:pt x="1898" y="751"/>
                </a:lnTo>
                <a:lnTo>
                  <a:pt x="1908" y="751"/>
                </a:lnTo>
                <a:lnTo>
                  <a:pt x="1917" y="752"/>
                </a:lnTo>
                <a:lnTo>
                  <a:pt x="1926" y="754"/>
                </a:lnTo>
                <a:lnTo>
                  <a:pt x="1935" y="757"/>
                </a:lnTo>
                <a:lnTo>
                  <a:pt x="1943" y="761"/>
                </a:lnTo>
                <a:lnTo>
                  <a:pt x="1947" y="763"/>
                </a:lnTo>
                <a:lnTo>
                  <a:pt x="1950" y="765"/>
                </a:lnTo>
                <a:lnTo>
                  <a:pt x="1957" y="770"/>
                </a:lnTo>
                <a:lnTo>
                  <a:pt x="1963" y="776"/>
                </a:lnTo>
                <a:lnTo>
                  <a:pt x="1965" y="780"/>
                </a:lnTo>
                <a:lnTo>
                  <a:pt x="1967" y="784"/>
                </a:lnTo>
                <a:lnTo>
                  <a:pt x="1969" y="787"/>
                </a:lnTo>
                <a:lnTo>
                  <a:pt x="1970" y="792"/>
                </a:lnTo>
                <a:lnTo>
                  <a:pt x="1972" y="796"/>
                </a:lnTo>
                <a:lnTo>
                  <a:pt x="1972" y="801"/>
                </a:lnTo>
                <a:lnTo>
                  <a:pt x="1973" y="806"/>
                </a:lnTo>
                <a:lnTo>
                  <a:pt x="1973" y="811"/>
                </a:lnTo>
                <a:lnTo>
                  <a:pt x="1973" y="930"/>
                </a:lnTo>
                <a:lnTo>
                  <a:pt x="1927" y="930"/>
                </a:lnTo>
                <a:lnTo>
                  <a:pt x="1927" y="905"/>
                </a:lnTo>
                <a:lnTo>
                  <a:pt x="1922" y="911"/>
                </a:lnTo>
                <a:lnTo>
                  <a:pt x="1917" y="917"/>
                </a:lnTo>
                <a:lnTo>
                  <a:pt x="1912" y="921"/>
                </a:lnTo>
                <a:lnTo>
                  <a:pt x="1906" y="925"/>
                </a:lnTo>
                <a:lnTo>
                  <a:pt x="1899" y="929"/>
                </a:lnTo>
                <a:lnTo>
                  <a:pt x="1891" y="931"/>
                </a:lnTo>
                <a:lnTo>
                  <a:pt x="1887" y="932"/>
                </a:lnTo>
                <a:lnTo>
                  <a:pt x="1883" y="933"/>
                </a:lnTo>
                <a:lnTo>
                  <a:pt x="1874" y="933"/>
                </a:lnTo>
                <a:close/>
                <a:moveTo>
                  <a:pt x="1888" y="899"/>
                </a:moveTo>
                <a:lnTo>
                  <a:pt x="1895" y="899"/>
                </a:lnTo>
                <a:lnTo>
                  <a:pt x="1902" y="897"/>
                </a:lnTo>
                <a:lnTo>
                  <a:pt x="1905" y="896"/>
                </a:lnTo>
                <a:lnTo>
                  <a:pt x="1908" y="894"/>
                </a:lnTo>
                <a:lnTo>
                  <a:pt x="1914" y="890"/>
                </a:lnTo>
                <a:lnTo>
                  <a:pt x="1916" y="888"/>
                </a:lnTo>
                <a:lnTo>
                  <a:pt x="1919" y="885"/>
                </a:lnTo>
                <a:lnTo>
                  <a:pt x="1922" y="879"/>
                </a:lnTo>
                <a:lnTo>
                  <a:pt x="1924" y="873"/>
                </a:lnTo>
                <a:lnTo>
                  <a:pt x="1924" y="870"/>
                </a:lnTo>
                <a:lnTo>
                  <a:pt x="1924" y="867"/>
                </a:lnTo>
                <a:lnTo>
                  <a:pt x="1924" y="848"/>
                </a:lnTo>
                <a:lnTo>
                  <a:pt x="1921" y="850"/>
                </a:lnTo>
                <a:lnTo>
                  <a:pt x="1915" y="851"/>
                </a:lnTo>
                <a:lnTo>
                  <a:pt x="1903" y="854"/>
                </a:lnTo>
                <a:lnTo>
                  <a:pt x="1890" y="856"/>
                </a:lnTo>
                <a:lnTo>
                  <a:pt x="1884" y="857"/>
                </a:lnTo>
                <a:lnTo>
                  <a:pt x="1879" y="859"/>
                </a:lnTo>
                <a:lnTo>
                  <a:pt x="1874" y="861"/>
                </a:lnTo>
                <a:lnTo>
                  <a:pt x="1870" y="863"/>
                </a:lnTo>
                <a:lnTo>
                  <a:pt x="1866" y="866"/>
                </a:lnTo>
                <a:lnTo>
                  <a:pt x="1864" y="870"/>
                </a:lnTo>
                <a:lnTo>
                  <a:pt x="1863" y="872"/>
                </a:lnTo>
                <a:lnTo>
                  <a:pt x="1862" y="874"/>
                </a:lnTo>
                <a:lnTo>
                  <a:pt x="1862" y="879"/>
                </a:lnTo>
                <a:lnTo>
                  <a:pt x="1862" y="884"/>
                </a:lnTo>
                <a:lnTo>
                  <a:pt x="1863" y="888"/>
                </a:lnTo>
                <a:lnTo>
                  <a:pt x="1865" y="890"/>
                </a:lnTo>
                <a:lnTo>
                  <a:pt x="1866" y="891"/>
                </a:lnTo>
                <a:lnTo>
                  <a:pt x="1869" y="894"/>
                </a:lnTo>
                <a:lnTo>
                  <a:pt x="1873" y="896"/>
                </a:lnTo>
                <a:lnTo>
                  <a:pt x="1875" y="897"/>
                </a:lnTo>
                <a:lnTo>
                  <a:pt x="1877" y="898"/>
                </a:lnTo>
                <a:lnTo>
                  <a:pt x="1882" y="899"/>
                </a:lnTo>
                <a:lnTo>
                  <a:pt x="1888" y="899"/>
                </a:lnTo>
                <a:close/>
                <a:moveTo>
                  <a:pt x="2063" y="930"/>
                </a:moveTo>
                <a:lnTo>
                  <a:pt x="2013" y="930"/>
                </a:lnTo>
                <a:lnTo>
                  <a:pt x="2013" y="694"/>
                </a:lnTo>
                <a:lnTo>
                  <a:pt x="2063" y="694"/>
                </a:lnTo>
                <a:lnTo>
                  <a:pt x="2063" y="930"/>
                </a:lnTo>
                <a:close/>
                <a:moveTo>
                  <a:pt x="2197" y="753"/>
                </a:moveTo>
                <a:lnTo>
                  <a:pt x="2197" y="790"/>
                </a:lnTo>
                <a:lnTo>
                  <a:pt x="2164" y="790"/>
                </a:lnTo>
                <a:lnTo>
                  <a:pt x="2164" y="876"/>
                </a:lnTo>
                <a:lnTo>
                  <a:pt x="2164" y="880"/>
                </a:lnTo>
                <a:lnTo>
                  <a:pt x="2165" y="884"/>
                </a:lnTo>
                <a:lnTo>
                  <a:pt x="2166" y="886"/>
                </a:lnTo>
                <a:lnTo>
                  <a:pt x="2167" y="887"/>
                </a:lnTo>
                <a:lnTo>
                  <a:pt x="2169" y="889"/>
                </a:lnTo>
                <a:lnTo>
                  <a:pt x="2171" y="891"/>
                </a:lnTo>
                <a:lnTo>
                  <a:pt x="2174" y="892"/>
                </a:lnTo>
                <a:lnTo>
                  <a:pt x="2177" y="893"/>
                </a:lnTo>
                <a:lnTo>
                  <a:pt x="2181" y="893"/>
                </a:lnTo>
                <a:lnTo>
                  <a:pt x="2188" y="892"/>
                </a:lnTo>
                <a:lnTo>
                  <a:pt x="2193" y="891"/>
                </a:lnTo>
                <a:lnTo>
                  <a:pt x="2201" y="928"/>
                </a:lnTo>
                <a:lnTo>
                  <a:pt x="2190" y="930"/>
                </a:lnTo>
                <a:lnTo>
                  <a:pt x="2183" y="932"/>
                </a:lnTo>
                <a:lnTo>
                  <a:pt x="2174" y="932"/>
                </a:lnTo>
                <a:lnTo>
                  <a:pt x="2168" y="932"/>
                </a:lnTo>
                <a:lnTo>
                  <a:pt x="2161" y="932"/>
                </a:lnTo>
                <a:lnTo>
                  <a:pt x="2156" y="931"/>
                </a:lnTo>
                <a:lnTo>
                  <a:pt x="2150" y="930"/>
                </a:lnTo>
                <a:lnTo>
                  <a:pt x="2145" y="928"/>
                </a:lnTo>
                <a:lnTo>
                  <a:pt x="2140" y="926"/>
                </a:lnTo>
                <a:lnTo>
                  <a:pt x="2135" y="924"/>
                </a:lnTo>
                <a:lnTo>
                  <a:pt x="2131" y="921"/>
                </a:lnTo>
                <a:lnTo>
                  <a:pt x="2127" y="917"/>
                </a:lnTo>
                <a:lnTo>
                  <a:pt x="2124" y="914"/>
                </a:lnTo>
                <a:lnTo>
                  <a:pt x="2121" y="909"/>
                </a:lnTo>
                <a:lnTo>
                  <a:pt x="2119" y="905"/>
                </a:lnTo>
                <a:lnTo>
                  <a:pt x="2117" y="900"/>
                </a:lnTo>
                <a:lnTo>
                  <a:pt x="2116" y="894"/>
                </a:lnTo>
                <a:lnTo>
                  <a:pt x="2115" y="888"/>
                </a:lnTo>
                <a:lnTo>
                  <a:pt x="2115" y="882"/>
                </a:lnTo>
                <a:lnTo>
                  <a:pt x="2115" y="790"/>
                </a:lnTo>
                <a:lnTo>
                  <a:pt x="2091" y="790"/>
                </a:lnTo>
                <a:lnTo>
                  <a:pt x="2091" y="753"/>
                </a:lnTo>
                <a:lnTo>
                  <a:pt x="2115" y="753"/>
                </a:lnTo>
                <a:lnTo>
                  <a:pt x="2115" y="711"/>
                </a:lnTo>
                <a:lnTo>
                  <a:pt x="2164" y="711"/>
                </a:lnTo>
                <a:lnTo>
                  <a:pt x="2164" y="753"/>
                </a:lnTo>
                <a:lnTo>
                  <a:pt x="2197" y="753"/>
                </a:lnTo>
                <a:close/>
                <a:moveTo>
                  <a:pt x="2304" y="933"/>
                </a:moveTo>
                <a:lnTo>
                  <a:pt x="2291" y="933"/>
                </a:lnTo>
                <a:lnTo>
                  <a:pt x="2285" y="932"/>
                </a:lnTo>
                <a:lnTo>
                  <a:pt x="2279" y="930"/>
                </a:lnTo>
                <a:lnTo>
                  <a:pt x="2268" y="927"/>
                </a:lnTo>
                <a:lnTo>
                  <a:pt x="2263" y="925"/>
                </a:lnTo>
                <a:lnTo>
                  <a:pt x="2258" y="922"/>
                </a:lnTo>
                <a:lnTo>
                  <a:pt x="2249" y="916"/>
                </a:lnTo>
                <a:lnTo>
                  <a:pt x="2245" y="912"/>
                </a:lnTo>
                <a:lnTo>
                  <a:pt x="2241" y="908"/>
                </a:lnTo>
                <a:lnTo>
                  <a:pt x="2234" y="900"/>
                </a:lnTo>
                <a:lnTo>
                  <a:pt x="2231" y="895"/>
                </a:lnTo>
                <a:lnTo>
                  <a:pt x="2228" y="890"/>
                </a:lnTo>
                <a:lnTo>
                  <a:pt x="2223" y="879"/>
                </a:lnTo>
                <a:lnTo>
                  <a:pt x="2221" y="874"/>
                </a:lnTo>
                <a:lnTo>
                  <a:pt x="2220" y="868"/>
                </a:lnTo>
                <a:lnTo>
                  <a:pt x="2219" y="862"/>
                </a:lnTo>
                <a:lnTo>
                  <a:pt x="2218" y="855"/>
                </a:lnTo>
                <a:lnTo>
                  <a:pt x="2218" y="849"/>
                </a:lnTo>
                <a:lnTo>
                  <a:pt x="2217" y="842"/>
                </a:lnTo>
                <a:lnTo>
                  <a:pt x="2218" y="835"/>
                </a:lnTo>
                <a:lnTo>
                  <a:pt x="2218" y="829"/>
                </a:lnTo>
                <a:lnTo>
                  <a:pt x="2219" y="823"/>
                </a:lnTo>
                <a:lnTo>
                  <a:pt x="2220" y="816"/>
                </a:lnTo>
                <a:lnTo>
                  <a:pt x="2223" y="805"/>
                </a:lnTo>
                <a:lnTo>
                  <a:pt x="2225" y="799"/>
                </a:lnTo>
                <a:lnTo>
                  <a:pt x="2228" y="794"/>
                </a:lnTo>
                <a:lnTo>
                  <a:pt x="2234" y="785"/>
                </a:lnTo>
                <a:lnTo>
                  <a:pt x="2237" y="780"/>
                </a:lnTo>
                <a:lnTo>
                  <a:pt x="2241" y="776"/>
                </a:lnTo>
                <a:lnTo>
                  <a:pt x="2245" y="772"/>
                </a:lnTo>
                <a:lnTo>
                  <a:pt x="2249" y="769"/>
                </a:lnTo>
                <a:lnTo>
                  <a:pt x="2253" y="765"/>
                </a:lnTo>
                <a:lnTo>
                  <a:pt x="2258" y="762"/>
                </a:lnTo>
                <a:lnTo>
                  <a:pt x="2263" y="760"/>
                </a:lnTo>
                <a:lnTo>
                  <a:pt x="2268" y="757"/>
                </a:lnTo>
                <a:lnTo>
                  <a:pt x="2274" y="755"/>
                </a:lnTo>
                <a:lnTo>
                  <a:pt x="2279" y="754"/>
                </a:lnTo>
                <a:lnTo>
                  <a:pt x="2285" y="752"/>
                </a:lnTo>
                <a:lnTo>
                  <a:pt x="2291" y="752"/>
                </a:lnTo>
                <a:lnTo>
                  <a:pt x="2304" y="751"/>
                </a:lnTo>
                <a:lnTo>
                  <a:pt x="2317" y="752"/>
                </a:lnTo>
                <a:lnTo>
                  <a:pt x="2323" y="752"/>
                </a:lnTo>
                <a:lnTo>
                  <a:pt x="2329" y="754"/>
                </a:lnTo>
                <a:lnTo>
                  <a:pt x="2340" y="757"/>
                </a:lnTo>
                <a:lnTo>
                  <a:pt x="2346" y="760"/>
                </a:lnTo>
                <a:lnTo>
                  <a:pt x="2351" y="762"/>
                </a:lnTo>
                <a:lnTo>
                  <a:pt x="2360" y="769"/>
                </a:lnTo>
                <a:lnTo>
                  <a:pt x="2364" y="772"/>
                </a:lnTo>
                <a:lnTo>
                  <a:pt x="2368" y="776"/>
                </a:lnTo>
                <a:lnTo>
                  <a:pt x="2375" y="785"/>
                </a:lnTo>
                <a:lnTo>
                  <a:pt x="2378" y="789"/>
                </a:lnTo>
                <a:lnTo>
                  <a:pt x="2381" y="794"/>
                </a:lnTo>
                <a:lnTo>
                  <a:pt x="2385" y="805"/>
                </a:lnTo>
                <a:lnTo>
                  <a:pt x="2387" y="811"/>
                </a:lnTo>
                <a:lnTo>
                  <a:pt x="2389" y="816"/>
                </a:lnTo>
                <a:lnTo>
                  <a:pt x="2390" y="823"/>
                </a:lnTo>
                <a:lnTo>
                  <a:pt x="2391" y="829"/>
                </a:lnTo>
                <a:lnTo>
                  <a:pt x="2391" y="835"/>
                </a:lnTo>
                <a:lnTo>
                  <a:pt x="2391" y="842"/>
                </a:lnTo>
                <a:lnTo>
                  <a:pt x="2391" y="849"/>
                </a:lnTo>
                <a:lnTo>
                  <a:pt x="2391" y="855"/>
                </a:lnTo>
                <a:lnTo>
                  <a:pt x="2390" y="862"/>
                </a:lnTo>
                <a:lnTo>
                  <a:pt x="2389" y="868"/>
                </a:lnTo>
                <a:lnTo>
                  <a:pt x="2385" y="879"/>
                </a:lnTo>
                <a:lnTo>
                  <a:pt x="2383" y="885"/>
                </a:lnTo>
                <a:lnTo>
                  <a:pt x="2381" y="890"/>
                </a:lnTo>
                <a:lnTo>
                  <a:pt x="2375" y="900"/>
                </a:lnTo>
                <a:lnTo>
                  <a:pt x="2372" y="904"/>
                </a:lnTo>
                <a:lnTo>
                  <a:pt x="2368" y="908"/>
                </a:lnTo>
                <a:lnTo>
                  <a:pt x="2364" y="912"/>
                </a:lnTo>
                <a:lnTo>
                  <a:pt x="2360" y="916"/>
                </a:lnTo>
                <a:lnTo>
                  <a:pt x="2355" y="919"/>
                </a:lnTo>
                <a:lnTo>
                  <a:pt x="2351" y="922"/>
                </a:lnTo>
                <a:lnTo>
                  <a:pt x="2346" y="925"/>
                </a:lnTo>
                <a:lnTo>
                  <a:pt x="2340" y="927"/>
                </a:lnTo>
                <a:lnTo>
                  <a:pt x="2335" y="929"/>
                </a:lnTo>
                <a:lnTo>
                  <a:pt x="2329" y="930"/>
                </a:lnTo>
                <a:lnTo>
                  <a:pt x="2323" y="932"/>
                </a:lnTo>
                <a:lnTo>
                  <a:pt x="2317" y="933"/>
                </a:lnTo>
                <a:lnTo>
                  <a:pt x="2304" y="933"/>
                </a:lnTo>
                <a:close/>
                <a:moveTo>
                  <a:pt x="2305" y="895"/>
                </a:moveTo>
                <a:lnTo>
                  <a:pt x="2309" y="895"/>
                </a:lnTo>
                <a:lnTo>
                  <a:pt x="2313" y="894"/>
                </a:lnTo>
                <a:lnTo>
                  <a:pt x="2317" y="893"/>
                </a:lnTo>
                <a:lnTo>
                  <a:pt x="2321" y="892"/>
                </a:lnTo>
                <a:lnTo>
                  <a:pt x="2324" y="889"/>
                </a:lnTo>
                <a:lnTo>
                  <a:pt x="2327" y="887"/>
                </a:lnTo>
                <a:lnTo>
                  <a:pt x="2330" y="884"/>
                </a:lnTo>
                <a:lnTo>
                  <a:pt x="2332" y="880"/>
                </a:lnTo>
                <a:lnTo>
                  <a:pt x="2334" y="876"/>
                </a:lnTo>
                <a:lnTo>
                  <a:pt x="2336" y="872"/>
                </a:lnTo>
                <a:lnTo>
                  <a:pt x="2338" y="868"/>
                </a:lnTo>
                <a:lnTo>
                  <a:pt x="2339" y="863"/>
                </a:lnTo>
                <a:lnTo>
                  <a:pt x="2341" y="853"/>
                </a:lnTo>
                <a:lnTo>
                  <a:pt x="2341" y="847"/>
                </a:lnTo>
                <a:lnTo>
                  <a:pt x="2342" y="842"/>
                </a:lnTo>
                <a:lnTo>
                  <a:pt x="2341" y="831"/>
                </a:lnTo>
                <a:lnTo>
                  <a:pt x="2339" y="821"/>
                </a:lnTo>
                <a:lnTo>
                  <a:pt x="2338" y="816"/>
                </a:lnTo>
                <a:lnTo>
                  <a:pt x="2336" y="812"/>
                </a:lnTo>
                <a:lnTo>
                  <a:pt x="2332" y="803"/>
                </a:lnTo>
                <a:lnTo>
                  <a:pt x="2330" y="800"/>
                </a:lnTo>
                <a:lnTo>
                  <a:pt x="2327" y="797"/>
                </a:lnTo>
                <a:lnTo>
                  <a:pt x="2324" y="794"/>
                </a:lnTo>
                <a:lnTo>
                  <a:pt x="2321" y="792"/>
                </a:lnTo>
                <a:lnTo>
                  <a:pt x="2317" y="790"/>
                </a:lnTo>
                <a:lnTo>
                  <a:pt x="2313" y="789"/>
                </a:lnTo>
                <a:lnTo>
                  <a:pt x="2309" y="788"/>
                </a:lnTo>
                <a:lnTo>
                  <a:pt x="2305" y="788"/>
                </a:lnTo>
                <a:lnTo>
                  <a:pt x="2300" y="788"/>
                </a:lnTo>
                <a:lnTo>
                  <a:pt x="2296" y="789"/>
                </a:lnTo>
                <a:lnTo>
                  <a:pt x="2292" y="790"/>
                </a:lnTo>
                <a:lnTo>
                  <a:pt x="2288" y="792"/>
                </a:lnTo>
                <a:lnTo>
                  <a:pt x="2285" y="794"/>
                </a:lnTo>
                <a:lnTo>
                  <a:pt x="2282" y="797"/>
                </a:lnTo>
                <a:lnTo>
                  <a:pt x="2279" y="800"/>
                </a:lnTo>
                <a:lnTo>
                  <a:pt x="2277" y="803"/>
                </a:lnTo>
                <a:lnTo>
                  <a:pt x="2272" y="812"/>
                </a:lnTo>
                <a:lnTo>
                  <a:pt x="2271" y="816"/>
                </a:lnTo>
                <a:lnTo>
                  <a:pt x="2270" y="821"/>
                </a:lnTo>
                <a:lnTo>
                  <a:pt x="2269" y="826"/>
                </a:lnTo>
                <a:lnTo>
                  <a:pt x="2268" y="831"/>
                </a:lnTo>
                <a:lnTo>
                  <a:pt x="2267" y="836"/>
                </a:lnTo>
                <a:lnTo>
                  <a:pt x="2267" y="842"/>
                </a:lnTo>
                <a:lnTo>
                  <a:pt x="2268" y="853"/>
                </a:lnTo>
                <a:lnTo>
                  <a:pt x="2270" y="863"/>
                </a:lnTo>
                <a:lnTo>
                  <a:pt x="2271" y="868"/>
                </a:lnTo>
                <a:lnTo>
                  <a:pt x="2272" y="872"/>
                </a:lnTo>
                <a:lnTo>
                  <a:pt x="2274" y="876"/>
                </a:lnTo>
                <a:lnTo>
                  <a:pt x="2277" y="880"/>
                </a:lnTo>
                <a:lnTo>
                  <a:pt x="2279" y="884"/>
                </a:lnTo>
                <a:lnTo>
                  <a:pt x="2282" y="887"/>
                </a:lnTo>
                <a:lnTo>
                  <a:pt x="2285" y="889"/>
                </a:lnTo>
                <a:lnTo>
                  <a:pt x="2288" y="892"/>
                </a:lnTo>
                <a:lnTo>
                  <a:pt x="2292" y="893"/>
                </a:lnTo>
                <a:lnTo>
                  <a:pt x="2296" y="894"/>
                </a:lnTo>
                <a:lnTo>
                  <a:pt x="2300" y="895"/>
                </a:lnTo>
                <a:lnTo>
                  <a:pt x="2305" y="895"/>
                </a:lnTo>
                <a:close/>
                <a:moveTo>
                  <a:pt x="2646" y="694"/>
                </a:moveTo>
                <a:lnTo>
                  <a:pt x="2696" y="694"/>
                </a:lnTo>
                <a:lnTo>
                  <a:pt x="2696" y="847"/>
                </a:lnTo>
                <a:lnTo>
                  <a:pt x="2696" y="854"/>
                </a:lnTo>
                <a:lnTo>
                  <a:pt x="2695" y="860"/>
                </a:lnTo>
                <a:lnTo>
                  <a:pt x="2694" y="866"/>
                </a:lnTo>
                <a:lnTo>
                  <a:pt x="2693" y="871"/>
                </a:lnTo>
                <a:lnTo>
                  <a:pt x="2691" y="877"/>
                </a:lnTo>
                <a:lnTo>
                  <a:pt x="2689" y="882"/>
                </a:lnTo>
                <a:lnTo>
                  <a:pt x="2686" y="887"/>
                </a:lnTo>
                <a:lnTo>
                  <a:pt x="2684" y="892"/>
                </a:lnTo>
                <a:lnTo>
                  <a:pt x="2680" y="897"/>
                </a:lnTo>
                <a:lnTo>
                  <a:pt x="2677" y="901"/>
                </a:lnTo>
                <a:lnTo>
                  <a:pt x="2673" y="906"/>
                </a:lnTo>
                <a:lnTo>
                  <a:pt x="2669" y="910"/>
                </a:lnTo>
                <a:lnTo>
                  <a:pt x="2664" y="913"/>
                </a:lnTo>
                <a:lnTo>
                  <a:pt x="2660" y="917"/>
                </a:lnTo>
                <a:lnTo>
                  <a:pt x="2655" y="920"/>
                </a:lnTo>
                <a:lnTo>
                  <a:pt x="2649" y="922"/>
                </a:lnTo>
                <a:lnTo>
                  <a:pt x="2638" y="927"/>
                </a:lnTo>
                <a:lnTo>
                  <a:pt x="2632" y="929"/>
                </a:lnTo>
                <a:lnTo>
                  <a:pt x="2626" y="930"/>
                </a:lnTo>
                <a:lnTo>
                  <a:pt x="2619" y="932"/>
                </a:lnTo>
                <a:lnTo>
                  <a:pt x="2612" y="932"/>
                </a:lnTo>
                <a:lnTo>
                  <a:pt x="2605" y="933"/>
                </a:lnTo>
                <a:lnTo>
                  <a:pt x="2598" y="933"/>
                </a:lnTo>
                <a:lnTo>
                  <a:pt x="2591" y="933"/>
                </a:lnTo>
                <a:lnTo>
                  <a:pt x="2584" y="932"/>
                </a:lnTo>
                <a:lnTo>
                  <a:pt x="2577" y="932"/>
                </a:lnTo>
                <a:lnTo>
                  <a:pt x="2571" y="930"/>
                </a:lnTo>
                <a:lnTo>
                  <a:pt x="2558" y="927"/>
                </a:lnTo>
                <a:lnTo>
                  <a:pt x="2552" y="925"/>
                </a:lnTo>
                <a:lnTo>
                  <a:pt x="2547" y="922"/>
                </a:lnTo>
                <a:lnTo>
                  <a:pt x="2541" y="920"/>
                </a:lnTo>
                <a:lnTo>
                  <a:pt x="2536" y="917"/>
                </a:lnTo>
                <a:lnTo>
                  <a:pt x="2527" y="910"/>
                </a:lnTo>
                <a:lnTo>
                  <a:pt x="2518" y="901"/>
                </a:lnTo>
                <a:lnTo>
                  <a:pt x="2515" y="897"/>
                </a:lnTo>
                <a:lnTo>
                  <a:pt x="2512" y="892"/>
                </a:lnTo>
                <a:lnTo>
                  <a:pt x="2509" y="887"/>
                </a:lnTo>
                <a:lnTo>
                  <a:pt x="2506" y="882"/>
                </a:lnTo>
                <a:lnTo>
                  <a:pt x="2504" y="877"/>
                </a:lnTo>
                <a:lnTo>
                  <a:pt x="2502" y="871"/>
                </a:lnTo>
                <a:lnTo>
                  <a:pt x="2501" y="866"/>
                </a:lnTo>
                <a:lnTo>
                  <a:pt x="2500" y="860"/>
                </a:lnTo>
                <a:lnTo>
                  <a:pt x="2500" y="854"/>
                </a:lnTo>
                <a:lnTo>
                  <a:pt x="2499" y="847"/>
                </a:lnTo>
                <a:lnTo>
                  <a:pt x="2499" y="694"/>
                </a:lnTo>
                <a:lnTo>
                  <a:pt x="2550" y="694"/>
                </a:lnTo>
                <a:lnTo>
                  <a:pt x="2550" y="843"/>
                </a:lnTo>
                <a:lnTo>
                  <a:pt x="2551" y="853"/>
                </a:lnTo>
                <a:lnTo>
                  <a:pt x="2552" y="857"/>
                </a:lnTo>
                <a:lnTo>
                  <a:pt x="2553" y="861"/>
                </a:lnTo>
                <a:lnTo>
                  <a:pt x="2555" y="865"/>
                </a:lnTo>
                <a:lnTo>
                  <a:pt x="2558" y="869"/>
                </a:lnTo>
                <a:lnTo>
                  <a:pt x="2560" y="873"/>
                </a:lnTo>
                <a:lnTo>
                  <a:pt x="2563" y="876"/>
                </a:lnTo>
                <a:lnTo>
                  <a:pt x="2567" y="879"/>
                </a:lnTo>
                <a:lnTo>
                  <a:pt x="2570" y="882"/>
                </a:lnTo>
                <a:lnTo>
                  <a:pt x="2574" y="884"/>
                </a:lnTo>
                <a:lnTo>
                  <a:pt x="2579" y="886"/>
                </a:lnTo>
                <a:lnTo>
                  <a:pt x="2583" y="887"/>
                </a:lnTo>
                <a:lnTo>
                  <a:pt x="2588" y="889"/>
                </a:lnTo>
                <a:lnTo>
                  <a:pt x="2598" y="889"/>
                </a:lnTo>
                <a:lnTo>
                  <a:pt x="2608" y="889"/>
                </a:lnTo>
                <a:lnTo>
                  <a:pt x="2613" y="887"/>
                </a:lnTo>
                <a:lnTo>
                  <a:pt x="2618" y="886"/>
                </a:lnTo>
                <a:lnTo>
                  <a:pt x="2622" y="884"/>
                </a:lnTo>
                <a:lnTo>
                  <a:pt x="2626" y="882"/>
                </a:lnTo>
                <a:lnTo>
                  <a:pt x="2629" y="879"/>
                </a:lnTo>
                <a:lnTo>
                  <a:pt x="2633" y="876"/>
                </a:lnTo>
                <a:lnTo>
                  <a:pt x="2636" y="873"/>
                </a:lnTo>
                <a:lnTo>
                  <a:pt x="2639" y="869"/>
                </a:lnTo>
                <a:lnTo>
                  <a:pt x="2641" y="865"/>
                </a:lnTo>
                <a:lnTo>
                  <a:pt x="2643" y="861"/>
                </a:lnTo>
                <a:lnTo>
                  <a:pt x="2644" y="857"/>
                </a:lnTo>
                <a:lnTo>
                  <a:pt x="2645" y="853"/>
                </a:lnTo>
                <a:lnTo>
                  <a:pt x="2646" y="848"/>
                </a:lnTo>
                <a:lnTo>
                  <a:pt x="2646" y="843"/>
                </a:lnTo>
                <a:lnTo>
                  <a:pt x="2646" y="694"/>
                </a:lnTo>
                <a:close/>
                <a:moveTo>
                  <a:pt x="2788" y="828"/>
                </a:moveTo>
                <a:lnTo>
                  <a:pt x="2788" y="930"/>
                </a:lnTo>
                <a:lnTo>
                  <a:pt x="2739" y="930"/>
                </a:lnTo>
                <a:lnTo>
                  <a:pt x="2739" y="753"/>
                </a:lnTo>
                <a:lnTo>
                  <a:pt x="2786" y="753"/>
                </a:lnTo>
                <a:lnTo>
                  <a:pt x="2786" y="784"/>
                </a:lnTo>
                <a:lnTo>
                  <a:pt x="2790" y="777"/>
                </a:lnTo>
                <a:lnTo>
                  <a:pt x="2796" y="770"/>
                </a:lnTo>
                <a:lnTo>
                  <a:pt x="2801" y="765"/>
                </a:lnTo>
                <a:lnTo>
                  <a:pt x="2808" y="760"/>
                </a:lnTo>
                <a:lnTo>
                  <a:pt x="2815" y="756"/>
                </a:lnTo>
                <a:lnTo>
                  <a:pt x="2819" y="754"/>
                </a:lnTo>
                <a:lnTo>
                  <a:pt x="2823" y="753"/>
                </a:lnTo>
                <a:lnTo>
                  <a:pt x="2832" y="751"/>
                </a:lnTo>
                <a:lnTo>
                  <a:pt x="2836" y="751"/>
                </a:lnTo>
                <a:lnTo>
                  <a:pt x="2841" y="751"/>
                </a:lnTo>
                <a:lnTo>
                  <a:pt x="2848" y="751"/>
                </a:lnTo>
                <a:lnTo>
                  <a:pt x="2854" y="752"/>
                </a:lnTo>
                <a:lnTo>
                  <a:pt x="2860" y="753"/>
                </a:lnTo>
                <a:lnTo>
                  <a:pt x="2866" y="755"/>
                </a:lnTo>
                <a:lnTo>
                  <a:pt x="2871" y="758"/>
                </a:lnTo>
                <a:lnTo>
                  <a:pt x="2876" y="761"/>
                </a:lnTo>
                <a:lnTo>
                  <a:pt x="2881" y="764"/>
                </a:lnTo>
                <a:lnTo>
                  <a:pt x="2885" y="769"/>
                </a:lnTo>
                <a:lnTo>
                  <a:pt x="2889" y="773"/>
                </a:lnTo>
                <a:lnTo>
                  <a:pt x="2893" y="778"/>
                </a:lnTo>
                <a:lnTo>
                  <a:pt x="2895" y="784"/>
                </a:lnTo>
                <a:lnTo>
                  <a:pt x="2897" y="787"/>
                </a:lnTo>
                <a:lnTo>
                  <a:pt x="2898" y="790"/>
                </a:lnTo>
                <a:lnTo>
                  <a:pt x="2900" y="796"/>
                </a:lnTo>
                <a:lnTo>
                  <a:pt x="2901" y="803"/>
                </a:lnTo>
                <a:lnTo>
                  <a:pt x="2902" y="810"/>
                </a:lnTo>
                <a:lnTo>
                  <a:pt x="2902" y="817"/>
                </a:lnTo>
                <a:lnTo>
                  <a:pt x="2902" y="930"/>
                </a:lnTo>
                <a:lnTo>
                  <a:pt x="2853" y="930"/>
                </a:lnTo>
                <a:lnTo>
                  <a:pt x="2853" y="826"/>
                </a:lnTo>
                <a:lnTo>
                  <a:pt x="2853" y="818"/>
                </a:lnTo>
                <a:lnTo>
                  <a:pt x="2852" y="815"/>
                </a:lnTo>
                <a:lnTo>
                  <a:pt x="2851" y="812"/>
                </a:lnTo>
                <a:lnTo>
                  <a:pt x="2848" y="806"/>
                </a:lnTo>
                <a:lnTo>
                  <a:pt x="2847" y="803"/>
                </a:lnTo>
                <a:lnTo>
                  <a:pt x="2845" y="801"/>
                </a:lnTo>
                <a:lnTo>
                  <a:pt x="2840" y="797"/>
                </a:lnTo>
                <a:lnTo>
                  <a:pt x="2837" y="795"/>
                </a:lnTo>
                <a:lnTo>
                  <a:pt x="2835" y="794"/>
                </a:lnTo>
                <a:lnTo>
                  <a:pt x="2829" y="792"/>
                </a:lnTo>
                <a:lnTo>
                  <a:pt x="2825" y="792"/>
                </a:lnTo>
                <a:lnTo>
                  <a:pt x="2822" y="792"/>
                </a:lnTo>
                <a:lnTo>
                  <a:pt x="2814" y="792"/>
                </a:lnTo>
                <a:lnTo>
                  <a:pt x="2808" y="794"/>
                </a:lnTo>
                <a:lnTo>
                  <a:pt x="2805" y="795"/>
                </a:lnTo>
                <a:lnTo>
                  <a:pt x="2802" y="797"/>
                </a:lnTo>
                <a:lnTo>
                  <a:pt x="2800" y="799"/>
                </a:lnTo>
                <a:lnTo>
                  <a:pt x="2797" y="801"/>
                </a:lnTo>
                <a:lnTo>
                  <a:pt x="2795" y="804"/>
                </a:lnTo>
                <a:lnTo>
                  <a:pt x="2793" y="806"/>
                </a:lnTo>
                <a:lnTo>
                  <a:pt x="2792" y="809"/>
                </a:lnTo>
                <a:lnTo>
                  <a:pt x="2790" y="812"/>
                </a:lnTo>
                <a:lnTo>
                  <a:pt x="2789" y="820"/>
                </a:lnTo>
                <a:lnTo>
                  <a:pt x="2788" y="824"/>
                </a:lnTo>
                <a:lnTo>
                  <a:pt x="2788" y="828"/>
                </a:lnTo>
                <a:close/>
                <a:moveTo>
                  <a:pt x="2966" y="730"/>
                </a:moveTo>
                <a:lnTo>
                  <a:pt x="2961" y="730"/>
                </a:lnTo>
                <a:lnTo>
                  <a:pt x="2956" y="729"/>
                </a:lnTo>
                <a:lnTo>
                  <a:pt x="2952" y="726"/>
                </a:lnTo>
                <a:lnTo>
                  <a:pt x="2948" y="723"/>
                </a:lnTo>
                <a:lnTo>
                  <a:pt x="2944" y="719"/>
                </a:lnTo>
                <a:lnTo>
                  <a:pt x="2942" y="715"/>
                </a:lnTo>
                <a:lnTo>
                  <a:pt x="2940" y="710"/>
                </a:lnTo>
                <a:lnTo>
                  <a:pt x="2940" y="705"/>
                </a:lnTo>
                <a:lnTo>
                  <a:pt x="2940" y="701"/>
                </a:lnTo>
                <a:lnTo>
                  <a:pt x="2942" y="696"/>
                </a:lnTo>
                <a:lnTo>
                  <a:pt x="2944" y="692"/>
                </a:lnTo>
                <a:lnTo>
                  <a:pt x="2948" y="688"/>
                </a:lnTo>
                <a:lnTo>
                  <a:pt x="2952" y="685"/>
                </a:lnTo>
                <a:lnTo>
                  <a:pt x="2956" y="683"/>
                </a:lnTo>
                <a:lnTo>
                  <a:pt x="2961" y="681"/>
                </a:lnTo>
                <a:lnTo>
                  <a:pt x="2966" y="681"/>
                </a:lnTo>
                <a:lnTo>
                  <a:pt x="2972" y="681"/>
                </a:lnTo>
                <a:lnTo>
                  <a:pt x="2977" y="683"/>
                </a:lnTo>
                <a:lnTo>
                  <a:pt x="2982" y="685"/>
                </a:lnTo>
                <a:lnTo>
                  <a:pt x="2986" y="688"/>
                </a:lnTo>
                <a:lnTo>
                  <a:pt x="2990" y="692"/>
                </a:lnTo>
                <a:lnTo>
                  <a:pt x="2992" y="696"/>
                </a:lnTo>
                <a:lnTo>
                  <a:pt x="2994" y="701"/>
                </a:lnTo>
                <a:lnTo>
                  <a:pt x="2994" y="705"/>
                </a:lnTo>
                <a:lnTo>
                  <a:pt x="2994" y="710"/>
                </a:lnTo>
                <a:lnTo>
                  <a:pt x="2992" y="715"/>
                </a:lnTo>
                <a:lnTo>
                  <a:pt x="2990" y="719"/>
                </a:lnTo>
                <a:lnTo>
                  <a:pt x="2986" y="723"/>
                </a:lnTo>
                <a:lnTo>
                  <a:pt x="2982" y="726"/>
                </a:lnTo>
                <a:lnTo>
                  <a:pt x="2977" y="729"/>
                </a:lnTo>
                <a:lnTo>
                  <a:pt x="2972" y="730"/>
                </a:lnTo>
                <a:lnTo>
                  <a:pt x="2966" y="730"/>
                </a:lnTo>
                <a:close/>
                <a:moveTo>
                  <a:pt x="2942" y="753"/>
                </a:moveTo>
                <a:lnTo>
                  <a:pt x="2992" y="753"/>
                </a:lnTo>
                <a:lnTo>
                  <a:pt x="2992" y="930"/>
                </a:lnTo>
                <a:lnTo>
                  <a:pt x="2942" y="930"/>
                </a:lnTo>
                <a:lnTo>
                  <a:pt x="2942" y="753"/>
                </a:lnTo>
                <a:close/>
                <a:moveTo>
                  <a:pt x="3195" y="753"/>
                </a:moveTo>
                <a:lnTo>
                  <a:pt x="3134" y="930"/>
                </a:lnTo>
                <a:lnTo>
                  <a:pt x="3078" y="930"/>
                </a:lnTo>
                <a:lnTo>
                  <a:pt x="3017" y="753"/>
                </a:lnTo>
                <a:lnTo>
                  <a:pt x="3068" y="753"/>
                </a:lnTo>
                <a:lnTo>
                  <a:pt x="3105" y="880"/>
                </a:lnTo>
                <a:lnTo>
                  <a:pt x="3143" y="753"/>
                </a:lnTo>
                <a:lnTo>
                  <a:pt x="3195" y="753"/>
                </a:lnTo>
                <a:close/>
                <a:moveTo>
                  <a:pt x="3294" y="933"/>
                </a:moveTo>
                <a:lnTo>
                  <a:pt x="3287" y="933"/>
                </a:lnTo>
                <a:lnTo>
                  <a:pt x="3280" y="933"/>
                </a:lnTo>
                <a:lnTo>
                  <a:pt x="3268" y="931"/>
                </a:lnTo>
                <a:lnTo>
                  <a:pt x="3263" y="929"/>
                </a:lnTo>
                <a:lnTo>
                  <a:pt x="3257" y="927"/>
                </a:lnTo>
                <a:lnTo>
                  <a:pt x="3247" y="922"/>
                </a:lnTo>
                <a:lnTo>
                  <a:pt x="3242" y="919"/>
                </a:lnTo>
                <a:lnTo>
                  <a:pt x="3237" y="916"/>
                </a:lnTo>
                <a:lnTo>
                  <a:pt x="3233" y="913"/>
                </a:lnTo>
                <a:lnTo>
                  <a:pt x="3229" y="909"/>
                </a:lnTo>
                <a:lnTo>
                  <a:pt x="3222" y="900"/>
                </a:lnTo>
                <a:lnTo>
                  <a:pt x="3219" y="896"/>
                </a:lnTo>
                <a:lnTo>
                  <a:pt x="3216" y="891"/>
                </a:lnTo>
                <a:lnTo>
                  <a:pt x="3212" y="880"/>
                </a:lnTo>
                <a:lnTo>
                  <a:pt x="3210" y="874"/>
                </a:lnTo>
                <a:lnTo>
                  <a:pt x="3209" y="868"/>
                </a:lnTo>
                <a:lnTo>
                  <a:pt x="3207" y="862"/>
                </a:lnTo>
                <a:lnTo>
                  <a:pt x="3207" y="856"/>
                </a:lnTo>
                <a:lnTo>
                  <a:pt x="3206" y="849"/>
                </a:lnTo>
                <a:lnTo>
                  <a:pt x="3206" y="842"/>
                </a:lnTo>
                <a:lnTo>
                  <a:pt x="3206" y="836"/>
                </a:lnTo>
                <a:lnTo>
                  <a:pt x="3207" y="829"/>
                </a:lnTo>
                <a:lnTo>
                  <a:pt x="3207" y="823"/>
                </a:lnTo>
                <a:lnTo>
                  <a:pt x="3209" y="817"/>
                </a:lnTo>
                <a:lnTo>
                  <a:pt x="3212" y="805"/>
                </a:lnTo>
                <a:lnTo>
                  <a:pt x="3214" y="800"/>
                </a:lnTo>
                <a:lnTo>
                  <a:pt x="3216" y="794"/>
                </a:lnTo>
                <a:lnTo>
                  <a:pt x="3222" y="785"/>
                </a:lnTo>
                <a:lnTo>
                  <a:pt x="3226" y="780"/>
                </a:lnTo>
                <a:lnTo>
                  <a:pt x="3229" y="776"/>
                </a:lnTo>
                <a:lnTo>
                  <a:pt x="3233" y="772"/>
                </a:lnTo>
                <a:lnTo>
                  <a:pt x="3237" y="769"/>
                </a:lnTo>
                <a:lnTo>
                  <a:pt x="3246" y="762"/>
                </a:lnTo>
                <a:lnTo>
                  <a:pt x="3251" y="760"/>
                </a:lnTo>
                <a:lnTo>
                  <a:pt x="3256" y="757"/>
                </a:lnTo>
                <a:lnTo>
                  <a:pt x="3262" y="755"/>
                </a:lnTo>
                <a:lnTo>
                  <a:pt x="3267" y="754"/>
                </a:lnTo>
                <a:lnTo>
                  <a:pt x="3273" y="752"/>
                </a:lnTo>
                <a:lnTo>
                  <a:pt x="3279" y="752"/>
                </a:lnTo>
                <a:lnTo>
                  <a:pt x="3292" y="751"/>
                </a:lnTo>
                <a:lnTo>
                  <a:pt x="3303" y="751"/>
                </a:lnTo>
                <a:lnTo>
                  <a:pt x="3314" y="753"/>
                </a:lnTo>
                <a:lnTo>
                  <a:pt x="3319" y="755"/>
                </a:lnTo>
                <a:lnTo>
                  <a:pt x="3324" y="756"/>
                </a:lnTo>
                <a:lnTo>
                  <a:pt x="3334" y="761"/>
                </a:lnTo>
                <a:lnTo>
                  <a:pt x="3343" y="766"/>
                </a:lnTo>
                <a:lnTo>
                  <a:pt x="3347" y="770"/>
                </a:lnTo>
                <a:lnTo>
                  <a:pt x="3351" y="773"/>
                </a:lnTo>
                <a:lnTo>
                  <a:pt x="3358" y="781"/>
                </a:lnTo>
                <a:lnTo>
                  <a:pt x="3361" y="786"/>
                </a:lnTo>
                <a:lnTo>
                  <a:pt x="3364" y="791"/>
                </a:lnTo>
                <a:lnTo>
                  <a:pt x="3366" y="796"/>
                </a:lnTo>
                <a:lnTo>
                  <a:pt x="3368" y="801"/>
                </a:lnTo>
                <a:lnTo>
                  <a:pt x="3370" y="807"/>
                </a:lnTo>
                <a:lnTo>
                  <a:pt x="3372" y="813"/>
                </a:lnTo>
                <a:lnTo>
                  <a:pt x="3373" y="819"/>
                </a:lnTo>
                <a:lnTo>
                  <a:pt x="3374" y="826"/>
                </a:lnTo>
                <a:lnTo>
                  <a:pt x="3374" y="833"/>
                </a:lnTo>
                <a:lnTo>
                  <a:pt x="3375" y="841"/>
                </a:lnTo>
                <a:lnTo>
                  <a:pt x="3375" y="854"/>
                </a:lnTo>
                <a:lnTo>
                  <a:pt x="3254" y="854"/>
                </a:lnTo>
                <a:lnTo>
                  <a:pt x="3254" y="859"/>
                </a:lnTo>
                <a:lnTo>
                  <a:pt x="3255" y="863"/>
                </a:lnTo>
                <a:lnTo>
                  <a:pt x="3256" y="868"/>
                </a:lnTo>
                <a:lnTo>
                  <a:pt x="3257" y="872"/>
                </a:lnTo>
                <a:lnTo>
                  <a:pt x="3260" y="879"/>
                </a:lnTo>
                <a:lnTo>
                  <a:pt x="3263" y="882"/>
                </a:lnTo>
                <a:lnTo>
                  <a:pt x="3265" y="885"/>
                </a:lnTo>
                <a:lnTo>
                  <a:pt x="3268" y="888"/>
                </a:lnTo>
                <a:lnTo>
                  <a:pt x="3271" y="890"/>
                </a:lnTo>
                <a:lnTo>
                  <a:pt x="3274" y="892"/>
                </a:lnTo>
                <a:lnTo>
                  <a:pt x="3278" y="894"/>
                </a:lnTo>
                <a:lnTo>
                  <a:pt x="3282" y="895"/>
                </a:lnTo>
                <a:lnTo>
                  <a:pt x="3286" y="896"/>
                </a:lnTo>
                <a:lnTo>
                  <a:pt x="3294" y="897"/>
                </a:lnTo>
                <a:lnTo>
                  <a:pt x="3300" y="896"/>
                </a:lnTo>
                <a:lnTo>
                  <a:pt x="3306" y="895"/>
                </a:lnTo>
                <a:lnTo>
                  <a:pt x="3311" y="894"/>
                </a:lnTo>
                <a:lnTo>
                  <a:pt x="3316" y="892"/>
                </a:lnTo>
                <a:lnTo>
                  <a:pt x="3318" y="890"/>
                </a:lnTo>
                <a:lnTo>
                  <a:pt x="3320" y="889"/>
                </a:lnTo>
                <a:lnTo>
                  <a:pt x="3323" y="885"/>
                </a:lnTo>
                <a:lnTo>
                  <a:pt x="3326" y="881"/>
                </a:lnTo>
                <a:lnTo>
                  <a:pt x="3328" y="876"/>
                </a:lnTo>
                <a:lnTo>
                  <a:pt x="3374" y="879"/>
                </a:lnTo>
                <a:lnTo>
                  <a:pt x="3372" y="885"/>
                </a:lnTo>
                <a:lnTo>
                  <a:pt x="3370" y="891"/>
                </a:lnTo>
                <a:lnTo>
                  <a:pt x="3367" y="896"/>
                </a:lnTo>
                <a:lnTo>
                  <a:pt x="3364" y="901"/>
                </a:lnTo>
                <a:lnTo>
                  <a:pt x="3361" y="906"/>
                </a:lnTo>
                <a:lnTo>
                  <a:pt x="3357" y="911"/>
                </a:lnTo>
                <a:lnTo>
                  <a:pt x="3352" y="915"/>
                </a:lnTo>
                <a:lnTo>
                  <a:pt x="3347" y="919"/>
                </a:lnTo>
                <a:lnTo>
                  <a:pt x="3342" y="922"/>
                </a:lnTo>
                <a:lnTo>
                  <a:pt x="3336" y="925"/>
                </a:lnTo>
                <a:lnTo>
                  <a:pt x="3330" y="928"/>
                </a:lnTo>
                <a:lnTo>
                  <a:pt x="3323" y="930"/>
                </a:lnTo>
                <a:lnTo>
                  <a:pt x="3320" y="930"/>
                </a:lnTo>
                <a:lnTo>
                  <a:pt x="3316" y="931"/>
                </a:lnTo>
                <a:lnTo>
                  <a:pt x="3309" y="932"/>
                </a:lnTo>
                <a:lnTo>
                  <a:pt x="3302" y="933"/>
                </a:lnTo>
                <a:lnTo>
                  <a:pt x="3294" y="933"/>
                </a:lnTo>
                <a:close/>
                <a:moveTo>
                  <a:pt x="3254" y="824"/>
                </a:moveTo>
                <a:lnTo>
                  <a:pt x="3329" y="824"/>
                </a:lnTo>
                <a:lnTo>
                  <a:pt x="3328" y="820"/>
                </a:lnTo>
                <a:lnTo>
                  <a:pt x="3328" y="816"/>
                </a:lnTo>
                <a:lnTo>
                  <a:pt x="3327" y="813"/>
                </a:lnTo>
                <a:lnTo>
                  <a:pt x="3326" y="809"/>
                </a:lnTo>
                <a:lnTo>
                  <a:pt x="3324" y="806"/>
                </a:lnTo>
                <a:lnTo>
                  <a:pt x="3323" y="803"/>
                </a:lnTo>
                <a:lnTo>
                  <a:pt x="3321" y="800"/>
                </a:lnTo>
                <a:lnTo>
                  <a:pt x="3318" y="798"/>
                </a:lnTo>
                <a:lnTo>
                  <a:pt x="3313" y="793"/>
                </a:lnTo>
                <a:lnTo>
                  <a:pt x="3307" y="790"/>
                </a:lnTo>
                <a:lnTo>
                  <a:pt x="3300" y="788"/>
                </a:lnTo>
                <a:lnTo>
                  <a:pt x="3292" y="787"/>
                </a:lnTo>
                <a:lnTo>
                  <a:pt x="3285" y="788"/>
                </a:lnTo>
                <a:lnTo>
                  <a:pt x="3281" y="789"/>
                </a:lnTo>
                <a:lnTo>
                  <a:pt x="3278" y="790"/>
                </a:lnTo>
                <a:lnTo>
                  <a:pt x="3271" y="793"/>
                </a:lnTo>
                <a:lnTo>
                  <a:pt x="3268" y="796"/>
                </a:lnTo>
                <a:lnTo>
                  <a:pt x="3266" y="798"/>
                </a:lnTo>
                <a:lnTo>
                  <a:pt x="3261" y="804"/>
                </a:lnTo>
                <a:lnTo>
                  <a:pt x="3258" y="810"/>
                </a:lnTo>
                <a:lnTo>
                  <a:pt x="3256" y="813"/>
                </a:lnTo>
                <a:lnTo>
                  <a:pt x="3255" y="816"/>
                </a:lnTo>
                <a:lnTo>
                  <a:pt x="3254" y="824"/>
                </a:lnTo>
                <a:close/>
                <a:moveTo>
                  <a:pt x="3409" y="930"/>
                </a:moveTo>
                <a:lnTo>
                  <a:pt x="3409" y="753"/>
                </a:lnTo>
                <a:lnTo>
                  <a:pt x="3457" y="753"/>
                </a:lnTo>
                <a:lnTo>
                  <a:pt x="3457" y="784"/>
                </a:lnTo>
                <a:lnTo>
                  <a:pt x="3461" y="776"/>
                </a:lnTo>
                <a:lnTo>
                  <a:pt x="3465" y="769"/>
                </a:lnTo>
                <a:lnTo>
                  <a:pt x="3470" y="764"/>
                </a:lnTo>
                <a:lnTo>
                  <a:pt x="3475" y="759"/>
                </a:lnTo>
                <a:lnTo>
                  <a:pt x="3478" y="757"/>
                </a:lnTo>
                <a:lnTo>
                  <a:pt x="3481" y="755"/>
                </a:lnTo>
                <a:lnTo>
                  <a:pt x="3487" y="753"/>
                </a:lnTo>
                <a:lnTo>
                  <a:pt x="3494" y="751"/>
                </a:lnTo>
                <a:lnTo>
                  <a:pt x="3501" y="751"/>
                </a:lnTo>
                <a:lnTo>
                  <a:pt x="3509" y="751"/>
                </a:lnTo>
                <a:lnTo>
                  <a:pt x="3517" y="752"/>
                </a:lnTo>
                <a:lnTo>
                  <a:pt x="3517" y="796"/>
                </a:lnTo>
                <a:lnTo>
                  <a:pt x="3513" y="795"/>
                </a:lnTo>
                <a:lnTo>
                  <a:pt x="3507" y="794"/>
                </a:lnTo>
                <a:lnTo>
                  <a:pt x="3496" y="793"/>
                </a:lnTo>
                <a:lnTo>
                  <a:pt x="3488" y="794"/>
                </a:lnTo>
                <a:lnTo>
                  <a:pt x="3485" y="795"/>
                </a:lnTo>
                <a:lnTo>
                  <a:pt x="3481" y="796"/>
                </a:lnTo>
                <a:lnTo>
                  <a:pt x="3478" y="797"/>
                </a:lnTo>
                <a:lnTo>
                  <a:pt x="3475" y="799"/>
                </a:lnTo>
                <a:lnTo>
                  <a:pt x="3472" y="801"/>
                </a:lnTo>
                <a:lnTo>
                  <a:pt x="3469" y="803"/>
                </a:lnTo>
                <a:lnTo>
                  <a:pt x="3465" y="809"/>
                </a:lnTo>
                <a:lnTo>
                  <a:pt x="3463" y="812"/>
                </a:lnTo>
                <a:lnTo>
                  <a:pt x="3461" y="815"/>
                </a:lnTo>
                <a:lnTo>
                  <a:pt x="3460" y="818"/>
                </a:lnTo>
                <a:lnTo>
                  <a:pt x="3459" y="822"/>
                </a:lnTo>
                <a:lnTo>
                  <a:pt x="3459" y="826"/>
                </a:lnTo>
                <a:lnTo>
                  <a:pt x="3459" y="830"/>
                </a:lnTo>
                <a:lnTo>
                  <a:pt x="3459" y="930"/>
                </a:lnTo>
                <a:lnTo>
                  <a:pt x="3409" y="930"/>
                </a:lnTo>
                <a:close/>
                <a:moveTo>
                  <a:pt x="3690" y="804"/>
                </a:moveTo>
                <a:lnTo>
                  <a:pt x="3645" y="806"/>
                </a:lnTo>
                <a:lnTo>
                  <a:pt x="3644" y="802"/>
                </a:lnTo>
                <a:lnTo>
                  <a:pt x="3642" y="798"/>
                </a:lnTo>
                <a:lnTo>
                  <a:pt x="3639" y="795"/>
                </a:lnTo>
                <a:lnTo>
                  <a:pt x="3636" y="792"/>
                </a:lnTo>
                <a:lnTo>
                  <a:pt x="3632" y="789"/>
                </a:lnTo>
                <a:lnTo>
                  <a:pt x="3627" y="787"/>
                </a:lnTo>
                <a:lnTo>
                  <a:pt x="3622" y="786"/>
                </a:lnTo>
                <a:lnTo>
                  <a:pt x="3616" y="786"/>
                </a:lnTo>
                <a:lnTo>
                  <a:pt x="3610" y="786"/>
                </a:lnTo>
                <a:lnTo>
                  <a:pt x="3605" y="787"/>
                </a:lnTo>
                <a:lnTo>
                  <a:pt x="3601" y="788"/>
                </a:lnTo>
                <a:lnTo>
                  <a:pt x="3596" y="790"/>
                </a:lnTo>
                <a:lnTo>
                  <a:pt x="3593" y="793"/>
                </a:lnTo>
                <a:lnTo>
                  <a:pt x="3591" y="796"/>
                </a:lnTo>
                <a:lnTo>
                  <a:pt x="3589" y="799"/>
                </a:lnTo>
                <a:lnTo>
                  <a:pt x="3589" y="803"/>
                </a:lnTo>
                <a:lnTo>
                  <a:pt x="3589" y="806"/>
                </a:lnTo>
                <a:lnTo>
                  <a:pt x="3590" y="809"/>
                </a:lnTo>
                <a:lnTo>
                  <a:pt x="3591" y="811"/>
                </a:lnTo>
                <a:lnTo>
                  <a:pt x="3594" y="814"/>
                </a:lnTo>
                <a:lnTo>
                  <a:pt x="3597" y="816"/>
                </a:lnTo>
                <a:lnTo>
                  <a:pt x="3601" y="818"/>
                </a:lnTo>
                <a:lnTo>
                  <a:pt x="3605" y="819"/>
                </a:lnTo>
                <a:lnTo>
                  <a:pt x="3611" y="821"/>
                </a:lnTo>
                <a:lnTo>
                  <a:pt x="3643" y="827"/>
                </a:lnTo>
                <a:lnTo>
                  <a:pt x="3649" y="829"/>
                </a:lnTo>
                <a:lnTo>
                  <a:pt x="3655" y="830"/>
                </a:lnTo>
                <a:lnTo>
                  <a:pt x="3660" y="832"/>
                </a:lnTo>
                <a:lnTo>
                  <a:pt x="3665" y="834"/>
                </a:lnTo>
                <a:lnTo>
                  <a:pt x="3674" y="839"/>
                </a:lnTo>
                <a:lnTo>
                  <a:pt x="3681" y="844"/>
                </a:lnTo>
                <a:lnTo>
                  <a:pt x="3684" y="848"/>
                </a:lnTo>
                <a:lnTo>
                  <a:pt x="3687" y="851"/>
                </a:lnTo>
                <a:lnTo>
                  <a:pt x="3689" y="854"/>
                </a:lnTo>
                <a:lnTo>
                  <a:pt x="3691" y="858"/>
                </a:lnTo>
                <a:lnTo>
                  <a:pt x="3693" y="866"/>
                </a:lnTo>
                <a:lnTo>
                  <a:pt x="3694" y="870"/>
                </a:lnTo>
                <a:lnTo>
                  <a:pt x="3694" y="875"/>
                </a:lnTo>
                <a:lnTo>
                  <a:pt x="3694" y="879"/>
                </a:lnTo>
                <a:lnTo>
                  <a:pt x="3694" y="883"/>
                </a:lnTo>
                <a:lnTo>
                  <a:pt x="3693" y="888"/>
                </a:lnTo>
                <a:lnTo>
                  <a:pt x="3692" y="891"/>
                </a:lnTo>
                <a:lnTo>
                  <a:pt x="3690" y="895"/>
                </a:lnTo>
                <a:lnTo>
                  <a:pt x="3688" y="899"/>
                </a:lnTo>
                <a:lnTo>
                  <a:pt x="3686" y="902"/>
                </a:lnTo>
                <a:lnTo>
                  <a:pt x="3684" y="906"/>
                </a:lnTo>
                <a:lnTo>
                  <a:pt x="3678" y="912"/>
                </a:lnTo>
                <a:lnTo>
                  <a:pt x="3672" y="917"/>
                </a:lnTo>
                <a:lnTo>
                  <a:pt x="3664" y="922"/>
                </a:lnTo>
                <a:lnTo>
                  <a:pt x="3656" y="926"/>
                </a:lnTo>
                <a:lnTo>
                  <a:pt x="3647" y="929"/>
                </a:lnTo>
                <a:lnTo>
                  <a:pt x="3637" y="931"/>
                </a:lnTo>
                <a:lnTo>
                  <a:pt x="3627" y="933"/>
                </a:lnTo>
                <a:lnTo>
                  <a:pt x="3615" y="933"/>
                </a:lnTo>
                <a:lnTo>
                  <a:pt x="3607" y="933"/>
                </a:lnTo>
                <a:lnTo>
                  <a:pt x="3599" y="932"/>
                </a:lnTo>
                <a:lnTo>
                  <a:pt x="3591" y="931"/>
                </a:lnTo>
                <a:lnTo>
                  <a:pt x="3584" y="930"/>
                </a:lnTo>
                <a:lnTo>
                  <a:pt x="3577" y="928"/>
                </a:lnTo>
                <a:lnTo>
                  <a:pt x="3571" y="925"/>
                </a:lnTo>
                <a:lnTo>
                  <a:pt x="3565" y="922"/>
                </a:lnTo>
                <a:lnTo>
                  <a:pt x="3560" y="919"/>
                </a:lnTo>
                <a:lnTo>
                  <a:pt x="3555" y="915"/>
                </a:lnTo>
                <a:lnTo>
                  <a:pt x="3550" y="911"/>
                </a:lnTo>
                <a:lnTo>
                  <a:pt x="3546" y="906"/>
                </a:lnTo>
                <a:lnTo>
                  <a:pt x="3543" y="901"/>
                </a:lnTo>
                <a:lnTo>
                  <a:pt x="3540" y="896"/>
                </a:lnTo>
                <a:lnTo>
                  <a:pt x="3538" y="891"/>
                </a:lnTo>
                <a:lnTo>
                  <a:pt x="3536" y="885"/>
                </a:lnTo>
                <a:lnTo>
                  <a:pt x="3535" y="879"/>
                </a:lnTo>
                <a:lnTo>
                  <a:pt x="3584" y="876"/>
                </a:lnTo>
                <a:lnTo>
                  <a:pt x="3585" y="881"/>
                </a:lnTo>
                <a:lnTo>
                  <a:pt x="3587" y="886"/>
                </a:lnTo>
                <a:lnTo>
                  <a:pt x="3590" y="889"/>
                </a:lnTo>
                <a:lnTo>
                  <a:pt x="3594" y="892"/>
                </a:lnTo>
                <a:lnTo>
                  <a:pt x="3599" y="895"/>
                </a:lnTo>
                <a:lnTo>
                  <a:pt x="3604" y="897"/>
                </a:lnTo>
                <a:lnTo>
                  <a:pt x="3609" y="898"/>
                </a:lnTo>
                <a:lnTo>
                  <a:pt x="3616" y="898"/>
                </a:lnTo>
                <a:lnTo>
                  <a:pt x="3622" y="898"/>
                </a:lnTo>
                <a:lnTo>
                  <a:pt x="3627" y="897"/>
                </a:lnTo>
                <a:lnTo>
                  <a:pt x="3632" y="895"/>
                </a:lnTo>
                <a:lnTo>
                  <a:pt x="3634" y="894"/>
                </a:lnTo>
                <a:lnTo>
                  <a:pt x="3636" y="893"/>
                </a:lnTo>
                <a:lnTo>
                  <a:pt x="3640" y="890"/>
                </a:lnTo>
                <a:lnTo>
                  <a:pt x="3642" y="887"/>
                </a:lnTo>
                <a:lnTo>
                  <a:pt x="3643" y="886"/>
                </a:lnTo>
                <a:lnTo>
                  <a:pt x="3644" y="884"/>
                </a:lnTo>
                <a:lnTo>
                  <a:pt x="3644" y="880"/>
                </a:lnTo>
                <a:lnTo>
                  <a:pt x="3644" y="877"/>
                </a:lnTo>
                <a:lnTo>
                  <a:pt x="3643" y="874"/>
                </a:lnTo>
                <a:lnTo>
                  <a:pt x="3641" y="871"/>
                </a:lnTo>
                <a:lnTo>
                  <a:pt x="3639" y="869"/>
                </a:lnTo>
                <a:lnTo>
                  <a:pt x="3635" y="867"/>
                </a:lnTo>
                <a:lnTo>
                  <a:pt x="3631" y="865"/>
                </a:lnTo>
                <a:lnTo>
                  <a:pt x="3627" y="864"/>
                </a:lnTo>
                <a:lnTo>
                  <a:pt x="3622" y="862"/>
                </a:lnTo>
                <a:lnTo>
                  <a:pt x="3591" y="856"/>
                </a:lnTo>
                <a:lnTo>
                  <a:pt x="3585" y="855"/>
                </a:lnTo>
                <a:lnTo>
                  <a:pt x="3579" y="853"/>
                </a:lnTo>
                <a:lnTo>
                  <a:pt x="3569" y="849"/>
                </a:lnTo>
                <a:lnTo>
                  <a:pt x="3564" y="847"/>
                </a:lnTo>
                <a:lnTo>
                  <a:pt x="3560" y="844"/>
                </a:lnTo>
                <a:lnTo>
                  <a:pt x="3556" y="842"/>
                </a:lnTo>
                <a:lnTo>
                  <a:pt x="3553" y="839"/>
                </a:lnTo>
                <a:lnTo>
                  <a:pt x="3550" y="835"/>
                </a:lnTo>
                <a:lnTo>
                  <a:pt x="3547" y="832"/>
                </a:lnTo>
                <a:lnTo>
                  <a:pt x="3545" y="828"/>
                </a:lnTo>
                <a:lnTo>
                  <a:pt x="3543" y="824"/>
                </a:lnTo>
                <a:lnTo>
                  <a:pt x="3542" y="820"/>
                </a:lnTo>
                <a:lnTo>
                  <a:pt x="3541" y="815"/>
                </a:lnTo>
                <a:lnTo>
                  <a:pt x="3540" y="811"/>
                </a:lnTo>
                <a:lnTo>
                  <a:pt x="3540" y="806"/>
                </a:lnTo>
                <a:lnTo>
                  <a:pt x="3540" y="800"/>
                </a:lnTo>
                <a:lnTo>
                  <a:pt x="3541" y="794"/>
                </a:lnTo>
                <a:lnTo>
                  <a:pt x="3543" y="788"/>
                </a:lnTo>
                <a:lnTo>
                  <a:pt x="3545" y="783"/>
                </a:lnTo>
                <a:lnTo>
                  <a:pt x="3548" y="778"/>
                </a:lnTo>
                <a:lnTo>
                  <a:pt x="3551" y="774"/>
                </a:lnTo>
                <a:lnTo>
                  <a:pt x="3556" y="769"/>
                </a:lnTo>
                <a:lnTo>
                  <a:pt x="3560" y="766"/>
                </a:lnTo>
                <a:lnTo>
                  <a:pt x="3566" y="762"/>
                </a:lnTo>
                <a:lnTo>
                  <a:pt x="3572" y="759"/>
                </a:lnTo>
                <a:lnTo>
                  <a:pt x="3578" y="757"/>
                </a:lnTo>
                <a:lnTo>
                  <a:pt x="3584" y="754"/>
                </a:lnTo>
                <a:lnTo>
                  <a:pt x="3588" y="754"/>
                </a:lnTo>
                <a:lnTo>
                  <a:pt x="3591" y="753"/>
                </a:lnTo>
                <a:lnTo>
                  <a:pt x="3599" y="752"/>
                </a:lnTo>
                <a:lnTo>
                  <a:pt x="3607" y="751"/>
                </a:lnTo>
                <a:lnTo>
                  <a:pt x="3615" y="751"/>
                </a:lnTo>
                <a:lnTo>
                  <a:pt x="3623" y="751"/>
                </a:lnTo>
                <a:lnTo>
                  <a:pt x="3631" y="752"/>
                </a:lnTo>
                <a:lnTo>
                  <a:pt x="3638" y="753"/>
                </a:lnTo>
                <a:lnTo>
                  <a:pt x="3645" y="754"/>
                </a:lnTo>
                <a:lnTo>
                  <a:pt x="3651" y="756"/>
                </a:lnTo>
                <a:lnTo>
                  <a:pt x="3657" y="759"/>
                </a:lnTo>
                <a:lnTo>
                  <a:pt x="3663" y="762"/>
                </a:lnTo>
                <a:lnTo>
                  <a:pt x="3668" y="765"/>
                </a:lnTo>
                <a:lnTo>
                  <a:pt x="3672" y="769"/>
                </a:lnTo>
                <a:lnTo>
                  <a:pt x="3676" y="773"/>
                </a:lnTo>
                <a:lnTo>
                  <a:pt x="3680" y="777"/>
                </a:lnTo>
                <a:lnTo>
                  <a:pt x="3683" y="782"/>
                </a:lnTo>
                <a:lnTo>
                  <a:pt x="3685" y="787"/>
                </a:lnTo>
                <a:lnTo>
                  <a:pt x="3688" y="792"/>
                </a:lnTo>
                <a:lnTo>
                  <a:pt x="3689" y="798"/>
                </a:lnTo>
                <a:lnTo>
                  <a:pt x="3690" y="804"/>
                </a:lnTo>
                <a:close/>
                <a:moveTo>
                  <a:pt x="3751" y="730"/>
                </a:moveTo>
                <a:lnTo>
                  <a:pt x="3746" y="730"/>
                </a:lnTo>
                <a:lnTo>
                  <a:pt x="3741" y="729"/>
                </a:lnTo>
                <a:lnTo>
                  <a:pt x="3736" y="726"/>
                </a:lnTo>
                <a:lnTo>
                  <a:pt x="3732" y="723"/>
                </a:lnTo>
                <a:lnTo>
                  <a:pt x="3729" y="719"/>
                </a:lnTo>
                <a:lnTo>
                  <a:pt x="3726" y="715"/>
                </a:lnTo>
                <a:lnTo>
                  <a:pt x="3725" y="710"/>
                </a:lnTo>
                <a:lnTo>
                  <a:pt x="3724" y="705"/>
                </a:lnTo>
                <a:lnTo>
                  <a:pt x="3725" y="701"/>
                </a:lnTo>
                <a:lnTo>
                  <a:pt x="3726" y="696"/>
                </a:lnTo>
                <a:lnTo>
                  <a:pt x="3729" y="692"/>
                </a:lnTo>
                <a:lnTo>
                  <a:pt x="3732" y="688"/>
                </a:lnTo>
                <a:lnTo>
                  <a:pt x="3736" y="685"/>
                </a:lnTo>
                <a:lnTo>
                  <a:pt x="3741" y="683"/>
                </a:lnTo>
                <a:lnTo>
                  <a:pt x="3746" y="681"/>
                </a:lnTo>
                <a:lnTo>
                  <a:pt x="3751" y="681"/>
                </a:lnTo>
                <a:lnTo>
                  <a:pt x="3756" y="681"/>
                </a:lnTo>
                <a:lnTo>
                  <a:pt x="3761" y="683"/>
                </a:lnTo>
                <a:lnTo>
                  <a:pt x="3765" y="685"/>
                </a:lnTo>
                <a:lnTo>
                  <a:pt x="3770" y="688"/>
                </a:lnTo>
                <a:lnTo>
                  <a:pt x="3773" y="692"/>
                </a:lnTo>
                <a:lnTo>
                  <a:pt x="3775" y="696"/>
                </a:lnTo>
                <a:lnTo>
                  <a:pt x="3777" y="701"/>
                </a:lnTo>
                <a:lnTo>
                  <a:pt x="3777" y="705"/>
                </a:lnTo>
                <a:lnTo>
                  <a:pt x="3777" y="710"/>
                </a:lnTo>
                <a:lnTo>
                  <a:pt x="3775" y="715"/>
                </a:lnTo>
                <a:lnTo>
                  <a:pt x="3773" y="719"/>
                </a:lnTo>
                <a:lnTo>
                  <a:pt x="3770" y="723"/>
                </a:lnTo>
                <a:lnTo>
                  <a:pt x="3765" y="726"/>
                </a:lnTo>
                <a:lnTo>
                  <a:pt x="3761" y="729"/>
                </a:lnTo>
                <a:lnTo>
                  <a:pt x="3756" y="730"/>
                </a:lnTo>
                <a:lnTo>
                  <a:pt x="3751" y="730"/>
                </a:lnTo>
                <a:close/>
                <a:moveTo>
                  <a:pt x="3726" y="753"/>
                </a:moveTo>
                <a:lnTo>
                  <a:pt x="3775" y="753"/>
                </a:lnTo>
                <a:lnTo>
                  <a:pt x="3775" y="930"/>
                </a:lnTo>
                <a:lnTo>
                  <a:pt x="3726" y="930"/>
                </a:lnTo>
                <a:lnTo>
                  <a:pt x="3726" y="753"/>
                </a:lnTo>
                <a:close/>
                <a:moveTo>
                  <a:pt x="3908" y="753"/>
                </a:moveTo>
                <a:lnTo>
                  <a:pt x="3908" y="790"/>
                </a:lnTo>
                <a:lnTo>
                  <a:pt x="3874" y="790"/>
                </a:lnTo>
                <a:lnTo>
                  <a:pt x="3874" y="876"/>
                </a:lnTo>
                <a:lnTo>
                  <a:pt x="3874" y="880"/>
                </a:lnTo>
                <a:lnTo>
                  <a:pt x="3875" y="884"/>
                </a:lnTo>
                <a:lnTo>
                  <a:pt x="3876" y="886"/>
                </a:lnTo>
                <a:lnTo>
                  <a:pt x="3877" y="887"/>
                </a:lnTo>
                <a:lnTo>
                  <a:pt x="3879" y="889"/>
                </a:lnTo>
                <a:lnTo>
                  <a:pt x="3881" y="891"/>
                </a:lnTo>
                <a:lnTo>
                  <a:pt x="3884" y="892"/>
                </a:lnTo>
                <a:lnTo>
                  <a:pt x="3887" y="893"/>
                </a:lnTo>
                <a:lnTo>
                  <a:pt x="3891" y="893"/>
                </a:lnTo>
                <a:lnTo>
                  <a:pt x="3899" y="892"/>
                </a:lnTo>
                <a:lnTo>
                  <a:pt x="3904" y="891"/>
                </a:lnTo>
                <a:lnTo>
                  <a:pt x="3912" y="928"/>
                </a:lnTo>
                <a:lnTo>
                  <a:pt x="3901" y="930"/>
                </a:lnTo>
                <a:lnTo>
                  <a:pt x="3893" y="932"/>
                </a:lnTo>
                <a:lnTo>
                  <a:pt x="3884" y="932"/>
                </a:lnTo>
                <a:lnTo>
                  <a:pt x="3878" y="932"/>
                </a:lnTo>
                <a:lnTo>
                  <a:pt x="3871" y="932"/>
                </a:lnTo>
                <a:lnTo>
                  <a:pt x="3866" y="931"/>
                </a:lnTo>
                <a:lnTo>
                  <a:pt x="3860" y="930"/>
                </a:lnTo>
                <a:lnTo>
                  <a:pt x="3855" y="928"/>
                </a:lnTo>
                <a:lnTo>
                  <a:pt x="3850" y="926"/>
                </a:lnTo>
                <a:lnTo>
                  <a:pt x="3845" y="924"/>
                </a:lnTo>
                <a:lnTo>
                  <a:pt x="3841" y="921"/>
                </a:lnTo>
                <a:lnTo>
                  <a:pt x="3837" y="917"/>
                </a:lnTo>
                <a:lnTo>
                  <a:pt x="3834" y="914"/>
                </a:lnTo>
                <a:lnTo>
                  <a:pt x="3831" y="909"/>
                </a:lnTo>
                <a:lnTo>
                  <a:pt x="3829" y="905"/>
                </a:lnTo>
                <a:lnTo>
                  <a:pt x="3827" y="900"/>
                </a:lnTo>
                <a:lnTo>
                  <a:pt x="3826" y="894"/>
                </a:lnTo>
                <a:lnTo>
                  <a:pt x="3825" y="888"/>
                </a:lnTo>
                <a:lnTo>
                  <a:pt x="3825" y="882"/>
                </a:lnTo>
                <a:lnTo>
                  <a:pt x="3825" y="790"/>
                </a:lnTo>
                <a:lnTo>
                  <a:pt x="3801" y="790"/>
                </a:lnTo>
                <a:lnTo>
                  <a:pt x="3801" y="753"/>
                </a:lnTo>
                <a:lnTo>
                  <a:pt x="3825" y="753"/>
                </a:lnTo>
                <a:lnTo>
                  <a:pt x="3825" y="711"/>
                </a:lnTo>
                <a:lnTo>
                  <a:pt x="3874" y="711"/>
                </a:lnTo>
                <a:lnTo>
                  <a:pt x="3874" y="753"/>
                </a:lnTo>
                <a:lnTo>
                  <a:pt x="3908" y="753"/>
                </a:lnTo>
                <a:close/>
                <a:moveTo>
                  <a:pt x="3974" y="996"/>
                </a:moveTo>
                <a:lnTo>
                  <a:pt x="3965" y="996"/>
                </a:lnTo>
                <a:lnTo>
                  <a:pt x="3956" y="995"/>
                </a:lnTo>
                <a:lnTo>
                  <a:pt x="3949" y="993"/>
                </a:lnTo>
                <a:lnTo>
                  <a:pt x="3943" y="991"/>
                </a:lnTo>
                <a:lnTo>
                  <a:pt x="3954" y="954"/>
                </a:lnTo>
                <a:lnTo>
                  <a:pt x="3960" y="956"/>
                </a:lnTo>
                <a:lnTo>
                  <a:pt x="3966" y="957"/>
                </a:lnTo>
                <a:lnTo>
                  <a:pt x="3971" y="957"/>
                </a:lnTo>
                <a:lnTo>
                  <a:pt x="3976" y="957"/>
                </a:lnTo>
                <a:lnTo>
                  <a:pt x="3978" y="956"/>
                </a:lnTo>
                <a:lnTo>
                  <a:pt x="3980" y="955"/>
                </a:lnTo>
                <a:lnTo>
                  <a:pt x="3984" y="952"/>
                </a:lnTo>
                <a:lnTo>
                  <a:pt x="3987" y="948"/>
                </a:lnTo>
                <a:lnTo>
                  <a:pt x="3990" y="942"/>
                </a:lnTo>
                <a:lnTo>
                  <a:pt x="3993" y="935"/>
                </a:lnTo>
                <a:lnTo>
                  <a:pt x="3930" y="753"/>
                </a:lnTo>
                <a:lnTo>
                  <a:pt x="3981" y="753"/>
                </a:lnTo>
                <a:lnTo>
                  <a:pt x="4018" y="883"/>
                </a:lnTo>
                <a:lnTo>
                  <a:pt x="4056" y="753"/>
                </a:lnTo>
                <a:lnTo>
                  <a:pt x="4108" y="753"/>
                </a:lnTo>
                <a:lnTo>
                  <a:pt x="4040" y="949"/>
                </a:lnTo>
                <a:lnTo>
                  <a:pt x="4035" y="959"/>
                </a:lnTo>
                <a:lnTo>
                  <a:pt x="4033" y="964"/>
                </a:lnTo>
                <a:lnTo>
                  <a:pt x="4030" y="968"/>
                </a:lnTo>
                <a:lnTo>
                  <a:pt x="4024" y="976"/>
                </a:lnTo>
                <a:lnTo>
                  <a:pt x="4017" y="983"/>
                </a:lnTo>
                <a:lnTo>
                  <a:pt x="4013" y="986"/>
                </a:lnTo>
                <a:lnTo>
                  <a:pt x="4008" y="989"/>
                </a:lnTo>
                <a:lnTo>
                  <a:pt x="4003" y="991"/>
                </a:lnTo>
                <a:lnTo>
                  <a:pt x="3998" y="993"/>
                </a:lnTo>
                <a:lnTo>
                  <a:pt x="3993" y="994"/>
                </a:lnTo>
                <a:lnTo>
                  <a:pt x="3987" y="995"/>
                </a:lnTo>
                <a:lnTo>
                  <a:pt x="3980" y="996"/>
                </a:lnTo>
                <a:lnTo>
                  <a:pt x="3974" y="996"/>
                </a:lnTo>
                <a:close/>
                <a:moveTo>
                  <a:pt x="1623" y="590"/>
                </a:moveTo>
                <a:lnTo>
                  <a:pt x="1569" y="590"/>
                </a:lnTo>
                <a:lnTo>
                  <a:pt x="1651" y="354"/>
                </a:lnTo>
                <a:lnTo>
                  <a:pt x="1715" y="354"/>
                </a:lnTo>
                <a:lnTo>
                  <a:pt x="1797" y="590"/>
                </a:lnTo>
                <a:lnTo>
                  <a:pt x="1743" y="590"/>
                </a:lnTo>
                <a:lnTo>
                  <a:pt x="1726" y="536"/>
                </a:lnTo>
                <a:lnTo>
                  <a:pt x="1641" y="536"/>
                </a:lnTo>
                <a:lnTo>
                  <a:pt x="1623" y="590"/>
                </a:lnTo>
                <a:close/>
                <a:moveTo>
                  <a:pt x="1653" y="497"/>
                </a:moveTo>
                <a:lnTo>
                  <a:pt x="1713" y="497"/>
                </a:lnTo>
                <a:lnTo>
                  <a:pt x="1684" y="408"/>
                </a:lnTo>
                <a:lnTo>
                  <a:pt x="1653" y="497"/>
                </a:lnTo>
                <a:close/>
                <a:moveTo>
                  <a:pt x="1874" y="593"/>
                </a:moveTo>
                <a:lnTo>
                  <a:pt x="1867" y="593"/>
                </a:lnTo>
                <a:lnTo>
                  <a:pt x="1861" y="592"/>
                </a:lnTo>
                <a:lnTo>
                  <a:pt x="1856" y="591"/>
                </a:lnTo>
                <a:lnTo>
                  <a:pt x="1850" y="590"/>
                </a:lnTo>
                <a:lnTo>
                  <a:pt x="1845" y="588"/>
                </a:lnTo>
                <a:lnTo>
                  <a:pt x="1840" y="586"/>
                </a:lnTo>
                <a:lnTo>
                  <a:pt x="1836" y="583"/>
                </a:lnTo>
                <a:lnTo>
                  <a:pt x="1832" y="580"/>
                </a:lnTo>
                <a:lnTo>
                  <a:pt x="1828" y="576"/>
                </a:lnTo>
                <a:lnTo>
                  <a:pt x="1824" y="572"/>
                </a:lnTo>
                <a:lnTo>
                  <a:pt x="1821" y="568"/>
                </a:lnTo>
                <a:lnTo>
                  <a:pt x="1820" y="566"/>
                </a:lnTo>
                <a:lnTo>
                  <a:pt x="1819" y="563"/>
                </a:lnTo>
                <a:lnTo>
                  <a:pt x="1817" y="558"/>
                </a:lnTo>
                <a:lnTo>
                  <a:pt x="1816" y="553"/>
                </a:lnTo>
                <a:lnTo>
                  <a:pt x="1815" y="547"/>
                </a:lnTo>
                <a:lnTo>
                  <a:pt x="1815" y="540"/>
                </a:lnTo>
                <a:lnTo>
                  <a:pt x="1815" y="531"/>
                </a:lnTo>
                <a:lnTo>
                  <a:pt x="1817" y="523"/>
                </a:lnTo>
                <a:lnTo>
                  <a:pt x="1818" y="519"/>
                </a:lnTo>
                <a:lnTo>
                  <a:pt x="1820" y="515"/>
                </a:lnTo>
                <a:lnTo>
                  <a:pt x="1824" y="509"/>
                </a:lnTo>
                <a:lnTo>
                  <a:pt x="1827" y="507"/>
                </a:lnTo>
                <a:lnTo>
                  <a:pt x="1829" y="504"/>
                </a:lnTo>
                <a:lnTo>
                  <a:pt x="1832" y="502"/>
                </a:lnTo>
                <a:lnTo>
                  <a:pt x="1835" y="499"/>
                </a:lnTo>
                <a:lnTo>
                  <a:pt x="1838" y="497"/>
                </a:lnTo>
                <a:lnTo>
                  <a:pt x="1841" y="496"/>
                </a:lnTo>
                <a:lnTo>
                  <a:pt x="1845" y="494"/>
                </a:lnTo>
                <a:lnTo>
                  <a:pt x="1849" y="493"/>
                </a:lnTo>
                <a:lnTo>
                  <a:pt x="1856" y="490"/>
                </a:lnTo>
                <a:lnTo>
                  <a:pt x="1864" y="488"/>
                </a:lnTo>
                <a:lnTo>
                  <a:pt x="1873" y="487"/>
                </a:lnTo>
                <a:lnTo>
                  <a:pt x="1881" y="486"/>
                </a:lnTo>
                <a:lnTo>
                  <a:pt x="1901" y="484"/>
                </a:lnTo>
                <a:lnTo>
                  <a:pt x="1908" y="482"/>
                </a:lnTo>
                <a:lnTo>
                  <a:pt x="1914" y="481"/>
                </a:lnTo>
                <a:lnTo>
                  <a:pt x="1918" y="479"/>
                </a:lnTo>
                <a:lnTo>
                  <a:pt x="1920" y="478"/>
                </a:lnTo>
                <a:lnTo>
                  <a:pt x="1922" y="477"/>
                </a:lnTo>
                <a:lnTo>
                  <a:pt x="1923" y="476"/>
                </a:lnTo>
                <a:lnTo>
                  <a:pt x="1923" y="474"/>
                </a:lnTo>
                <a:lnTo>
                  <a:pt x="1924" y="472"/>
                </a:lnTo>
                <a:lnTo>
                  <a:pt x="1924" y="470"/>
                </a:lnTo>
                <a:lnTo>
                  <a:pt x="1924" y="464"/>
                </a:lnTo>
                <a:lnTo>
                  <a:pt x="1922" y="460"/>
                </a:lnTo>
                <a:lnTo>
                  <a:pt x="1921" y="458"/>
                </a:lnTo>
                <a:lnTo>
                  <a:pt x="1920" y="456"/>
                </a:lnTo>
                <a:lnTo>
                  <a:pt x="1919" y="454"/>
                </a:lnTo>
                <a:lnTo>
                  <a:pt x="1917" y="452"/>
                </a:lnTo>
                <a:lnTo>
                  <a:pt x="1913" y="450"/>
                </a:lnTo>
                <a:lnTo>
                  <a:pt x="1909" y="448"/>
                </a:lnTo>
                <a:lnTo>
                  <a:pt x="1904" y="447"/>
                </a:lnTo>
                <a:lnTo>
                  <a:pt x="1898" y="446"/>
                </a:lnTo>
                <a:lnTo>
                  <a:pt x="1892" y="447"/>
                </a:lnTo>
                <a:lnTo>
                  <a:pt x="1886" y="448"/>
                </a:lnTo>
                <a:lnTo>
                  <a:pt x="1881" y="450"/>
                </a:lnTo>
                <a:lnTo>
                  <a:pt x="1877" y="452"/>
                </a:lnTo>
                <a:lnTo>
                  <a:pt x="1873" y="455"/>
                </a:lnTo>
                <a:lnTo>
                  <a:pt x="1870" y="459"/>
                </a:lnTo>
                <a:lnTo>
                  <a:pt x="1868" y="463"/>
                </a:lnTo>
                <a:lnTo>
                  <a:pt x="1867" y="465"/>
                </a:lnTo>
                <a:lnTo>
                  <a:pt x="1866" y="467"/>
                </a:lnTo>
                <a:lnTo>
                  <a:pt x="1821" y="463"/>
                </a:lnTo>
                <a:lnTo>
                  <a:pt x="1823" y="457"/>
                </a:lnTo>
                <a:lnTo>
                  <a:pt x="1825" y="452"/>
                </a:lnTo>
                <a:lnTo>
                  <a:pt x="1827" y="446"/>
                </a:lnTo>
                <a:lnTo>
                  <a:pt x="1830" y="441"/>
                </a:lnTo>
                <a:lnTo>
                  <a:pt x="1833" y="437"/>
                </a:lnTo>
                <a:lnTo>
                  <a:pt x="1837" y="432"/>
                </a:lnTo>
                <a:lnTo>
                  <a:pt x="1841" y="428"/>
                </a:lnTo>
                <a:lnTo>
                  <a:pt x="1846" y="425"/>
                </a:lnTo>
                <a:lnTo>
                  <a:pt x="1851" y="421"/>
                </a:lnTo>
                <a:lnTo>
                  <a:pt x="1857" y="419"/>
                </a:lnTo>
                <a:lnTo>
                  <a:pt x="1863" y="416"/>
                </a:lnTo>
                <a:lnTo>
                  <a:pt x="1869" y="414"/>
                </a:lnTo>
                <a:lnTo>
                  <a:pt x="1876" y="413"/>
                </a:lnTo>
                <a:lnTo>
                  <a:pt x="1883" y="412"/>
                </a:lnTo>
                <a:lnTo>
                  <a:pt x="1890" y="411"/>
                </a:lnTo>
                <a:lnTo>
                  <a:pt x="1898" y="411"/>
                </a:lnTo>
                <a:lnTo>
                  <a:pt x="1908" y="411"/>
                </a:lnTo>
                <a:lnTo>
                  <a:pt x="1917" y="412"/>
                </a:lnTo>
                <a:lnTo>
                  <a:pt x="1926" y="414"/>
                </a:lnTo>
                <a:lnTo>
                  <a:pt x="1935" y="417"/>
                </a:lnTo>
                <a:lnTo>
                  <a:pt x="1943" y="420"/>
                </a:lnTo>
                <a:lnTo>
                  <a:pt x="1947" y="422"/>
                </a:lnTo>
                <a:lnTo>
                  <a:pt x="1950" y="425"/>
                </a:lnTo>
                <a:lnTo>
                  <a:pt x="1957" y="430"/>
                </a:lnTo>
                <a:lnTo>
                  <a:pt x="1963" y="436"/>
                </a:lnTo>
                <a:lnTo>
                  <a:pt x="1965" y="440"/>
                </a:lnTo>
                <a:lnTo>
                  <a:pt x="1967" y="443"/>
                </a:lnTo>
                <a:lnTo>
                  <a:pt x="1969" y="447"/>
                </a:lnTo>
                <a:lnTo>
                  <a:pt x="1970" y="451"/>
                </a:lnTo>
                <a:lnTo>
                  <a:pt x="1972" y="456"/>
                </a:lnTo>
                <a:lnTo>
                  <a:pt x="1972" y="460"/>
                </a:lnTo>
                <a:lnTo>
                  <a:pt x="1973" y="465"/>
                </a:lnTo>
                <a:lnTo>
                  <a:pt x="1973" y="470"/>
                </a:lnTo>
                <a:lnTo>
                  <a:pt x="1973" y="590"/>
                </a:lnTo>
                <a:lnTo>
                  <a:pt x="1927" y="590"/>
                </a:lnTo>
                <a:lnTo>
                  <a:pt x="1927" y="565"/>
                </a:lnTo>
                <a:lnTo>
                  <a:pt x="1922" y="571"/>
                </a:lnTo>
                <a:lnTo>
                  <a:pt x="1917" y="576"/>
                </a:lnTo>
                <a:lnTo>
                  <a:pt x="1912" y="581"/>
                </a:lnTo>
                <a:lnTo>
                  <a:pt x="1906" y="585"/>
                </a:lnTo>
                <a:lnTo>
                  <a:pt x="1899" y="589"/>
                </a:lnTo>
                <a:lnTo>
                  <a:pt x="1891" y="591"/>
                </a:lnTo>
                <a:lnTo>
                  <a:pt x="1887" y="592"/>
                </a:lnTo>
                <a:lnTo>
                  <a:pt x="1883" y="592"/>
                </a:lnTo>
                <a:lnTo>
                  <a:pt x="1874" y="593"/>
                </a:lnTo>
                <a:close/>
                <a:moveTo>
                  <a:pt x="1888" y="559"/>
                </a:moveTo>
                <a:lnTo>
                  <a:pt x="1895" y="559"/>
                </a:lnTo>
                <a:lnTo>
                  <a:pt x="1902" y="557"/>
                </a:lnTo>
                <a:lnTo>
                  <a:pt x="1905" y="556"/>
                </a:lnTo>
                <a:lnTo>
                  <a:pt x="1908" y="554"/>
                </a:lnTo>
                <a:lnTo>
                  <a:pt x="1914" y="550"/>
                </a:lnTo>
                <a:lnTo>
                  <a:pt x="1916" y="547"/>
                </a:lnTo>
                <a:lnTo>
                  <a:pt x="1919" y="545"/>
                </a:lnTo>
                <a:lnTo>
                  <a:pt x="1922" y="539"/>
                </a:lnTo>
                <a:lnTo>
                  <a:pt x="1924" y="533"/>
                </a:lnTo>
                <a:lnTo>
                  <a:pt x="1924" y="530"/>
                </a:lnTo>
                <a:lnTo>
                  <a:pt x="1924" y="527"/>
                </a:lnTo>
                <a:lnTo>
                  <a:pt x="1924" y="508"/>
                </a:lnTo>
                <a:lnTo>
                  <a:pt x="1921" y="510"/>
                </a:lnTo>
                <a:lnTo>
                  <a:pt x="1915" y="511"/>
                </a:lnTo>
                <a:lnTo>
                  <a:pt x="1903" y="514"/>
                </a:lnTo>
                <a:lnTo>
                  <a:pt x="1890" y="516"/>
                </a:lnTo>
                <a:lnTo>
                  <a:pt x="1884" y="517"/>
                </a:lnTo>
                <a:lnTo>
                  <a:pt x="1879" y="518"/>
                </a:lnTo>
                <a:lnTo>
                  <a:pt x="1874" y="520"/>
                </a:lnTo>
                <a:lnTo>
                  <a:pt x="1870" y="523"/>
                </a:lnTo>
                <a:lnTo>
                  <a:pt x="1866" y="526"/>
                </a:lnTo>
                <a:lnTo>
                  <a:pt x="1864" y="530"/>
                </a:lnTo>
                <a:lnTo>
                  <a:pt x="1863" y="532"/>
                </a:lnTo>
                <a:lnTo>
                  <a:pt x="1862" y="534"/>
                </a:lnTo>
                <a:lnTo>
                  <a:pt x="1862" y="539"/>
                </a:lnTo>
                <a:lnTo>
                  <a:pt x="1862" y="543"/>
                </a:lnTo>
                <a:lnTo>
                  <a:pt x="1863" y="548"/>
                </a:lnTo>
                <a:lnTo>
                  <a:pt x="1865" y="549"/>
                </a:lnTo>
                <a:lnTo>
                  <a:pt x="1866" y="551"/>
                </a:lnTo>
                <a:lnTo>
                  <a:pt x="1869" y="554"/>
                </a:lnTo>
                <a:lnTo>
                  <a:pt x="1873" y="556"/>
                </a:lnTo>
                <a:lnTo>
                  <a:pt x="1875" y="557"/>
                </a:lnTo>
                <a:lnTo>
                  <a:pt x="1877" y="558"/>
                </a:lnTo>
                <a:lnTo>
                  <a:pt x="1882" y="559"/>
                </a:lnTo>
                <a:lnTo>
                  <a:pt x="1888" y="559"/>
                </a:lnTo>
                <a:close/>
                <a:moveTo>
                  <a:pt x="2063" y="590"/>
                </a:moveTo>
                <a:lnTo>
                  <a:pt x="2013" y="590"/>
                </a:lnTo>
                <a:lnTo>
                  <a:pt x="2013" y="354"/>
                </a:lnTo>
                <a:lnTo>
                  <a:pt x="2063" y="354"/>
                </a:lnTo>
                <a:lnTo>
                  <a:pt x="2063" y="590"/>
                </a:lnTo>
                <a:close/>
                <a:moveTo>
                  <a:pt x="2197" y="413"/>
                </a:moveTo>
                <a:lnTo>
                  <a:pt x="2197" y="450"/>
                </a:lnTo>
                <a:lnTo>
                  <a:pt x="2164" y="450"/>
                </a:lnTo>
                <a:lnTo>
                  <a:pt x="2164" y="535"/>
                </a:lnTo>
                <a:lnTo>
                  <a:pt x="2164" y="540"/>
                </a:lnTo>
                <a:lnTo>
                  <a:pt x="2165" y="544"/>
                </a:lnTo>
                <a:lnTo>
                  <a:pt x="2166" y="545"/>
                </a:lnTo>
                <a:lnTo>
                  <a:pt x="2167" y="547"/>
                </a:lnTo>
                <a:lnTo>
                  <a:pt x="2169" y="549"/>
                </a:lnTo>
                <a:lnTo>
                  <a:pt x="2171" y="551"/>
                </a:lnTo>
                <a:lnTo>
                  <a:pt x="2174" y="552"/>
                </a:lnTo>
                <a:lnTo>
                  <a:pt x="2177" y="552"/>
                </a:lnTo>
                <a:lnTo>
                  <a:pt x="2181" y="553"/>
                </a:lnTo>
                <a:lnTo>
                  <a:pt x="2188" y="552"/>
                </a:lnTo>
                <a:lnTo>
                  <a:pt x="2193" y="551"/>
                </a:lnTo>
                <a:lnTo>
                  <a:pt x="2201" y="587"/>
                </a:lnTo>
                <a:lnTo>
                  <a:pt x="2190" y="590"/>
                </a:lnTo>
                <a:lnTo>
                  <a:pt x="2183" y="591"/>
                </a:lnTo>
                <a:lnTo>
                  <a:pt x="2174" y="592"/>
                </a:lnTo>
                <a:lnTo>
                  <a:pt x="2168" y="592"/>
                </a:lnTo>
                <a:lnTo>
                  <a:pt x="2161" y="592"/>
                </a:lnTo>
                <a:lnTo>
                  <a:pt x="2156" y="591"/>
                </a:lnTo>
                <a:lnTo>
                  <a:pt x="2150" y="590"/>
                </a:lnTo>
                <a:lnTo>
                  <a:pt x="2145" y="588"/>
                </a:lnTo>
                <a:lnTo>
                  <a:pt x="2140" y="586"/>
                </a:lnTo>
                <a:lnTo>
                  <a:pt x="2135" y="583"/>
                </a:lnTo>
                <a:lnTo>
                  <a:pt x="2131" y="581"/>
                </a:lnTo>
                <a:lnTo>
                  <a:pt x="2127" y="577"/>
                </a:lnTo>
                <a:lnTo>
                  <a:pt x="2124" y="573"/>
                </a:lnTo>
                <a:lnTo>
                  <a:pt x="2121" y="569"/>
                </a:lnTo>
                <a:lnTo>
                  <a:pt x="2119" y="564"/>
                </a:lnTo>
                <a:lnTo>
                  <a:pt x="2117" y="559"/>
                </a:lnTo>
                <a:lnTo>
                  <a:pt x="2116" y="554"/>
                </a:lnTo>
                <a:lnTo>
                  <a:pt x="2115" y="548"/>
                </a:lnTo>
                <a:lnTo>
                  <a:pt x="2115" y="542"/>
                </a:lnTo>
                <a:lnTo>
                  <a:pt x="2115" y="450"/>
                </a:lnTo>
                <a:lnTo>
                  <a:pt x="2091" y="450"/>
                </a:lnTo>
                <a:lnTo>
                  <a:pt x="2091" y="413"/>
                </a:lnTo>
                <a:lnTo>
                  <a:pt x="2115" y="413"/>
                </a:lnTo>
                <a:lnTo>
                  <a:pt x="2115" y="371"/>
                </a:lnTo>
                <a:lnTo>
                  <a:pt x="2164" y="371"/>
                </a:lnTo>
                <a:lnTo>
                  <a:pt x="2164" y="413"/>
                </a:lnTo>
                <a:lnTo>
                  <a:pt x="2197" y="413"/>
                </a:lnTo>
                <a:close/>
                <a:moveTo>
                  <a:pt x="2304" y="593"/>
                </a:moveTo>
                <a:lnTo>
                  <a:pt x="2291" y="592"/>
                </a:lnTo>
                <a:lnTo>
                  <a:pt x="2285" y="591"/>
                </a:lnTo>
                <a:lnTo>
                  <a:pt x="2279" y="590"/>
                </a:lnTo>
                <a:lnTo>
                  <a:pt x="2268" y="587"/>
                </a:lnTo>
                <a:lnTo>
                  <a:pt x="2263" y="584"/>
                </a:lnTo>
                <a:lnTo>
                  <a:pt x="2258" y="582"/>
                </a:lnTo>
                <a:lnTo>
                  <a:pt x="2249" y="575"/>
                </a:lnTo>
                <a:lnTo>
                  <a:pt x="2245" y="572"/>
                </a:lnTo>
                <a:lnTo>
                  <a:pt x="2241" y="568"/>
                </a:lnTo>
                <a:lnTo>
                  <a:pt x="2234" y="559"/>
                </a:lnTo>
                <a:lnTo>
                  <a:pt x="2231" y="555"/>
                </a:lnTo>
                <a:lnTo>
                  <a:pt x="2228" y="550"/>
                </a:lnTo>
                <a:lnTo>
                  <a:pt x="2223" y="539"/>
                </a:lnTo>
                <a:lnTo>
                  <a:pt x="2221" y="533"/>
                </a:lnTo>
                <a:lnTo>
                  <a:pt x="2220" y="527"/>
                </a:lnTo>
                <a:lnTo>
                  <a:pt x="2219" y="521"/>
                </a:lnTo>
                <a:lnTo>
                  <a:pt x="2218" y="515"/>
                </a:lnTo>
                <a:lnTo>
                  <a:pt x="2218" y="509"/>
                </a:lnTo>
                <a:lnTo>
                  <a:pt x="2217" y="502"/>
                </a:lnTo>
                <a:lnTo>
                  <a:pt x="2218" y="495"/>
                </a:lnTo>
                <a:lnTo>
                  <a:pt x="2218" y="489"/>
                </a:lnTo>
                <a:lnTo>
                  <a:pt x="2219" y="482"/>
                </a:lnTo>
                <a:lnTo>
                  <a:pt x="2220" y="476"/>
                </a:lnTo>
                <a:lnTo>
                  <a:pt x="2223" y="465"/>
                </a:lnTo>
                <a:lnTo>
                  <a:pt x="2225" y="459"/>
                </a:lnTo>
                <a:lnTo>
                  <a:pt x="2228" y="454"/>
                </a:lnTo>
                <a:lnTo>
                  <a:pt x="2234" y="444"/>
                </a:lnTo>
                <a:lnTo>
                  <a:pt x="2237" y="440"/>
                </a:lnTo>
                <a:lnTo>
                  <a:pt x="2241" y="436"/>
                </a:lnTo>
                <a:lnTo>
                  <a:pt x="2245" y="432"/>
                </a:lnTo>
                <a:lnTo>
                  <a:pt x="2249" y="428"/>
                </a:lnTo>
                <a:lnTo>
                  <a:pt x="2253" y="425"/>
                </a:lnTo>
                <a:lnTo>
                  <a:pt x="2258" y="422"/>
                </a:lnTo>
                <a:lnTo>
                  <a:pt x="2263" y="419"/>
                </a:lnTo>
                <a:lnTo>
                  <a:pt x="2268" y="417"/>
                </a:lnTo>
                <a:lnTo>
                  <a:pt x="2274" y="415"/>
                </a:lnTo>
                <a:lnTo>
                  <a:pt x="2279" y="413"/>
                </a:lnTo>
                <a:lnTo>
                  <a:pt x="2285" y="412"/>
                </a:lnTo>
                <a:lnTo>
                  <a:pt x="2291" y="411"/>
                </a:lnTo>
                <a:lnTo>
                  <a:pt x="2304" y="411"/>
                </a:lnTo>
                <a:lnTo>
                  <a:pt x="2317" y="411"/>
                </a:lnTo>
                <a:lnTo>
                  <a:pt x="2323" y="412"/>
                </a:lnTo>
                <a:lnTo>
                  <a:pt x="2329" y="413"/>
                </a:lnTo>
                <a:lnTo>
                  <a:pt x="2340" y="417"/>
                </a:lnTo>
                <a:lnTo>
                  <a:pt x="2346" y="419"/>
                </a:lnTo>
                <a:lnTo>
                  <a:pt x="2351" y="422"/>
                </a:lnTo>
                <a:lnTo>
                  <a:pt x="2360" y="428"/>
                </a:lnTo>
                <a:lnTo>
                  <a:pt x="2364" y="432"/>
                </a:lnTo>
                <a:lnTo>
                  <a:pt x="2368" y="436"/>
                </a:lnTo>
                <a:lnTo>
                  <a:pt x="2375" y="444"/>
                </a:lnTo>
                <a:lnTo>
                  <a:pt x="2378" y="449"/>
                </a:lnTo>
                <a:lnTo>
                  <a:pt x="2381" y="454"/>
                </a:lnTo>
                <a:lnTo>
                  <a:pt x="2385" y="465"/>
                </a:lnTo>
                <a:lnTo>
                  <a:pt x="2387" y="470"/>
                </a:lnTo>
                <a:lnTo>
                  <a:pt x="2389" y="476"/>
                </a:lnTo>
                <a:lnTo>
                  <a:pt x="2390" y="482"/>
                </a:lnTo>
                <a:lnTo>
                  <a:pt x="2391" y="489"/>
                </a:lnTo>
                <a:lnTo>
                  <a:pt x="2391" y="495"/>
                </a:lnTo>
                <a:lnTo>
                  <a:pt x="2391" y="502"/>
                </a:lnTo>
                <a:lnTo>
                  <a:pt x="2391" y="509"/>
                </a:lnTo>
                <a:lnTo>
                  <a:pt x="2391" y="515"/>
                </a:lnTo>
                <a:lnTo>
                  <a:pt x="2390" y="521"/>
                </a:lnTo>
                <a:lnTo>
                  <a:pt x="2389" y="527"/>
                </a:lnTo>
                <a:lnTo>
                  <a:pt x="2385" y="539"/>
                </a:lnTo>
                <a:lnTo>
                  <a:pt x="2383" y="544"/>
                </a:lnTo>
                <a:lnTo>
                  <a:pt x="2381" y="550"/>
                </a:lnTo>
                <a:lnTo>
                  <a:pt x="2375" y="559"/>
                </a:lnTo>
                <a:lnTo>
                  <a:pt x="2372" y="564"/>
                </a:lnTo>
                <a:lnTo>
                  <a:pt x="2368" y="568"/>
                </a:lnTo>
                <a:lnTo>
                  <a:pt x="2364" y="572"/>
                </a:lnTo>
                <a:lnTo>
                  <a:pt x="2360" y="575"/>
                </a:lnTo>
                <a:lnTo>
                  <a:pt x="2355" y="579"/>
                </a:lnTo>
                <a:lnTo>
                  <a:pt x="2351" y="582"/>
                </a:lnTo>
                <a:lnTo>
                  <a:pt x="2346" y="584"/>
                </a:lnTo>
                <a:lnTo>
                  <a:pt x="2340" y="587"/>
                </a:lnTo>
                <a:lnTo>
                  <a:pt x="2335" y="589"/>
                </a:lnTo>
                <a:lnTo>
                  <a:pt x="2329" y="590"/>
                </a:lnTo>
                <a:lnTo>
                  <a:pt x="2323" y="591"/>
                </a:lnTo>
                <a:lnTo>
                  <a:pt x="2317" y="592"/>
                </a:lnTo>
                <a:lnTo>
                  <a:pt x="2304" y="593"/>
                </a:lnTo>
                <a:close/>
                <a:moveTo>
                  <a:pt x="2305" y="555"/>
                </a:moveTo>
                <a:lnTo>
                  <a:pt x="2309" y="555"/>
                </a:lnTo>
                <a:lnTo>
                  <a:pt x="2313" y="554"/>
                </a:lnTo>
                <a:lnTo>
                  <a:pt x="2317" y="553"/>
                </a:lnTo>
                <a:lnTo>
                  <a:pt x="2321" y="551"/>
                </a:lnTo>
                <a:lnTo>
                  <a:pt x="2324" y="549"/>
                </a:lnTo>
                <a:lnTo>
                  <a:pt x="2327" y="547"/>
                </a:lnTo>
                <a:lnTo>
                  <a:pt x="2330" y="544"/>
                </a:lnTo>
                <a:lnTo>
                  <a:pt x="2332" y="540"/>
                </a:lnTo>
                <a:lnTo>
                  <a:pt x="2334" y="536"/>
                </a:lnTo>
                <a:lnTo>
                  <a:pt x="2336" y="532"/>
                </a:lnTo>
                <a:lnTo>
                  <a:pt x="2338" y="527"/>
                </a:lnTo>
                <a:lnTo>
                  <a:pt x="2339" y="523"/>
                </a:lnTo>
                <a:lnTo>
                  <a:pt x="2341" y="513"/>
                </a:lnTo>
                <a:lnTo>
                  <a:pt x="2341" y="507"/>
                </a:lnTo>
                <a:lnTo>
                  <a:pt x="2342" y="502"/>
                </a:lnTo>
                <a:lnTo>
                  <a:pt x="2341" y="491"/>
                </a:lnTo>
                <a:lnTo>
                  <a:pt x="2339" y="480"/>
                </a:lnTo>
                <a:lnTo>
                  <a:pt x="2338" y="476"/>
                </a:lnTo>
                <a:lnTo>
                  <a:pt x="2336" y="471"/>
                </a:lnTo>
                <a:lnTo>
                  <a:pt x="2332" y="463"/>
                </a:lnTo>
                <a:lnTo>
                  <a:pt x="2330" y="460"/>
                </a:lnTo>
                <a:lnTo>
                  <a:pt x="2327" y="457"/>
                </a:lnTo>
                <a:lnTo>
                  <a:pt x="2324" y="454"/>
                </a:lnTo>
                <a:lnTo>
                  <a:pt x="2321" y="452"/>
                </a:lnTo>
                <a:lnTo>
                  <a:pt x="2317" y="450"/>
                </a:lnTo>
                <a:lnTo>
                  <a:pt x="2313" y="449"/>
                </a:lnTo>
                <a:lnTo>
                  <a:pt x="2309" y="448"/>
                </a:lnTo>
                <a:lnTo>
                  <a:pt x="2305" y="448"/>
                </a:lnTo>
                <a:lnTo>
                  <a:pt x="2300" y="448"/>
                </a:lnTo>
                <a:lnTo>
                  <a:pt x="2296" y="449"/>
                </a:lnTo>
                <a:lnTo>
                  <a:pt x="2292" y="450"/>
                </a:lnTo>
                <a:lnTo>
                  <a:pt x="2288" y="452"/>
                </a:lnTo>
                <a:lnTo>
                  <a:pt x="2285" y="454"/>
                </a:lnTo>
                <a:lnTo>
                  <a:pt x="2282" y="457"/>
                </a:lnTo>
                <a:lnTo>
                  <a:pt x="2279" y="460"/>
                </a:lnTo>
                <a:lnTo>
                  <a:pt x="2277" y="463"/>
                </a:lnTo>
                <a:lnTo>
                  <a:pt x="2272" y="471"/>
                </a:lnTo>
                <a:lnTo>
                  <a:pt x="2271" y="476"/>
                </a:lnTo>
                <a:lnTo>
                  <a:pt x="2270" y="480"/>
                </a:lnTo>
                <a:lnTo>
                  <a:pt x="2269" y="485"/>
                </a:lnTo>
                <a:lnTo>
                  <a:pt x="2268" y="491"/>
                </a:lnTo>
                <a:lnTo>
                  <a:pt x="2267" y="496"/>
                </a:lnTo>
                <a:lnTo>
                  <a:pt x="2267" y="502"/>
                </a:lnTo>
                <a:lnTo>
                  <a:pt x="2268" y="513"/>
                </a:lnTo>
                <a:lnTo>
                  <a:pt x="2270" y="523"/>
                </a:lnTo>
                <a:lnTo>
                  <a:pt x="2271" y="527"/>
                </a:lnTo>
                <a:lnTo>
                  <a:pt x="2272" y="532"/>
                </a:lnTo>
                <a:lnTo>
                  <a:pt x="2274" y="536"/>
                </a:lnTo>
                <a:lnTo>
                  <a:pt x="2277" y="540"/>
                </a:lnTo>
                <a:lnTo>
                  <a:pt x="2279" y="544"/>
                </a:lnTo>
                <a:lnTo>
                  <a:pt x="2282" y="547"/>
                </a:lnTo>
                <a:lnTo>
                  <a:pt x="2285" y="549"/>
                </a:lnTo>
                <a:lnTo>
                  <a:pt x="2288" y="551"/>
                </a:lnTo>
                <a:lnTo>
                  <a:pt x="2292" y="553"/>
                </a:lnTo>
                <a:lnTo>
                  <a:pt x="2296" y="554"/>
                </a:lnTo>
                <a:lnTo>
                  <a:pt x="2300" y="555"/>
                </a:lnTo>
                <a:lnTo>
                  <a:pt x="2305" y="555"/>
                </a:lnTo>
                <a:close/>
                <a:moveTo>
                  <a:pt x="2539" y="512"/>
                </a:moveTo>
                <a:lnTo>
                  <a:pt x="2430" y="512"/>
                </a:lnTo>
                <a:lnTo>
                  <a:pt x="2430" y="473"/>
                </a:lnTo>
                <a:lnTo>
                  <a:pt x="2539" y="473"/>
                </a:lnTo>
                <a:lnTo>
                  <a:pt x="2539" y="512"/>
                </a:lnTo>
                <a:close/>
                <a:moveTo>
                  <a:pt x="2695" y="514"/>
                </a:moveTo>
                <a:lnTo>
                  <a:pt x="2695" y="413"/>
                </a:lnTo>
                <a:lnTo>
                  <a:pt x="2744" y="413"/>
                </a:lnTo>
                <a:lnTo>
                  <a:pt x="2744" y="590"/>
                </a:lnTo>
                <a:lnTo>
                  <a:pt x="2697" y="590"/>
                </a:lnTo>
                <a:lnTo>
                  <a:pt x="2697" y="558"/>
                </a:lnTo>
                <a:lnTo>
                  <a:pt x="2693" y="565"/>
                </a:lnTo>
                <a:lnTo>
                  <a:pt x="2688" y="572"/>
                </a:lnTo>
                <a:lnTo>
                  <a:pt x="2682" y="577"/>
                </a:lnTo>
                <a:lnTo>
                  <a:pt x="2675" y="583"/>
                </a:lnTo>
                <a:lnTo>
                  <a:pt x="2672" y="585"/>
                </a:lnTo>
                <a:lnTo>
                  <a:pt x="2668" y="587"/>
                </a:lnTo>
                <a:lnTo>
                  <a:pt x="2666" y="588"/>
                </a:lnTo>
                <a:lnTo>
                  <a:pt x="2664" y="588"/>
                </a:lnTo>
                <a:lnTo>
                  <a:pt x="2660" y="590"/>
                </a:lnTo>
                <a:lnTo>
                  <a:pt x="2651" y="591"/>
                </a:lnTo>
                <a:lnTo>
                  <a:pt x="2647" y="592"/>
                </a:lnTo>
                <a:lnTo>
                  <a:pt x="2642" y="592"/>
                </a:lnTo>
                <a:lnTo>
                  <a:pt x="2635" y="592"/>
                </a:lnTo>
                <a:lnTo>
                  <a:pt x="2629" y="591"/>
                </a:lnTo>
                <a:lnTo>
                  <a:pt x="2623" y="589"/>
                </a:lnTo>
                <a:lnTo>
                  <a:pt x="2618" y="588"/>
                </a:lnTo>
                <a:lnTo>
                  <a:pt x="2612" y="585"/>
                </a:lnTo>
                <a:lnTo>
                  <a:pt x="2607" y="582"/>
                </a:lnTo>
                <a:lnTo>
                  <a:pt x="2603" y="578"/>
                </a:lnTo>
                <a:lnTo>
                  <a:pt x="2598" y="574"/>
                </a:lnTo>
                <a:lnTo>
                  <a:pt x="2596" y="572"/>
                </a:lnTo>
                <a:lnTo>
                  <a:pt x="2595" y="570"/>
                </a:lnTo>
                <a:lnTo>
                  <a:pt x="2591" y="564"/>
                </a:lnTo>
                <a:lnTo>
                  <a:pt x="2588" y="559"/>
                </a:lnTo>
                <a:lnTo>
                  <a:pt x="2587" y="556"/>
                </a:lnTo>
                <a:lnTo>
                  <a:pt x="2586" y="553"/>
                </a:lnTo>
                <a:lnTo>
                  <a:pt x="2584" y="547"/>
                </a:lnTo>
                <a:lnTo>
                  <a:pt x="2583" y="540"/>
                </a:lnTo>
                <a:lnTo>
                  <a:pt x="2582" y="533"/>
                </a:lnTo>
                <a:lnTo>
                  <a:pt x="2582" y="525"/>
                </a:lnTo>
                <a:lnTo>
                  <a:pt x="2582" y="413"/>
                </a:lnTo>
                <a:lnTo>
                  <a:pt x="2631" y="413"/>
                </a:lnTo>
                <a:lnTo>
                  <a:pt x="2631" y="517"/>
                </a:lnTo>
                <a:lnTo>
                  <a:pt x="2631" y="524"/>
                </a:lnTo>
                <a:lnTo>
                  <a:pt x="2633" y="531"/>
                </a:lnTo>
                <a:lnTo>
                  <a:pt x="2636" y="536"/>
                </a:lnTo>
                <a:lnTo>
                  <a:pt x="2637" y="539"/>
                </a:lnTo>
                <a:lnTo>
                  <a:pt x="2639" y="541"/>
                </a:lnTo>
                <a:lnTo>
                  <a:pt x="2644" y="545"/>
                </a:lnTo>
                <a:lnTo>
                  <a:pt x="2646" y="547"/>
                </a:lnTo>
                <a:lnTo>
                  <a:pt x="2649" y="548"/>
                </a:lnTo>
                <a:lnTo>
                  <a:pt x="2655" y="550"/>
                </a:lnTo>
                <a:lnTo>
                  <a:pt x="2658" y="550"/>
                </a:lnTo>
                <a:lnTo>
                  <a:pt x="2661" y="551"/>
                </a:lnTo>
                <a:lnTo>
                  <a:pt x="2668" y="550"/>
                </a:lnTo>
                <a:lnTo>
                  <a:pt x="2674" y="548"/>
                </a:lnTo>
                <a:lnTo>
                  <a:pt x="2680" y="545"/>
                </a:lnTo>
                <a:lnTo>
                  <a:pt x="2685" y="541"/>
                </a:lnTo>
                <a:lnTo>
                  <a:pt x="2687" y="539"/>
                </a:lnTo>
                <a:lnTo>
                  <a:pt x="2689" y="536"/>
                </a:lnTo>
                <a:lnTo>
                  <a:pt x="2693" y="530"/>
                </a:lnTo>
                <a:lnTo>
                  <a:pt x="2695" y="523"/>
                </a:lnTo>
                <a:lnTo>
                  <a:pt x="2695" y="519"/>
                </a:lnTo>
                <a:lnTo>
                  <a:pt x="2695" y="514"/>
                </a:lnTo>
                <a:close/>
                <a:moveTo>
                  <a:pt x="2834" y="487"/>
                </a:moveTo>
                <a:lnTo>
                  <a:pt x="2834" y="590"/>
                </a:lnTo>
                <a:lnTo>
                  <a:pt x="2785" y="590"/>
                </a:lnTo>
                <a:lnTo>
                  <a:pt x="2785" y="413"/>
                </a:lnTo>
                <a:lnTo>
                  <a:pt x="2832" y="413"/>
                </a:lnTo>
                <a:lnTo>
                  <a:pt x="2832" y="444"/>
                </a:lnTo>
                <a:lnTo>
                  <a:pt x="2837" y="437"/>
                </a:lnTo>
                <a:lnTo>
                  <a:pt x="2842" y="430"/>
                </a:lnTo>
                <a:lnTo>
                  <a:pt x="2847" y="425"/>
                </a:lnTo>
                <a:lnTo>
                  <a:pt x="2854" y="420"/>
                </a:lnTo>
                <a:lnTo>
                  <a:pt x="2861" y="416"/>
                </a:lnTo>
                <a:lnTo>
                  <a:pt x="2865" y="414"/>
                </a:lnTo>
                <a:lnTo>
                  <a:pt x="2869" y="413"/>
                </a:lnTo>
                <a:lnTo>
                  <a:pt x="2878" y="411"/>
                </a:lnTo>
                <a:lnTo>
                  <a:pt x="2882" y="411"/>
                </a:lnTo>
                <a:lnTo>
                  <a:pt x="2887" y="411"/>
                </a:lnTo>
                <a:lnTo>
                  <a:pt x="2894" y="411"/>
                </a:lnTo>
                <a:lnTo>
                  <a:pt x="2900" y="412"/>
                </a:lnTo>
                <a:lnTo>
                  <a:pt x="2906" y="413"/>
                </a:lnTo>
                <a:lnTo>
                  <a:pt x="2912" y="415"/>
                </a:lnTo>
                <a:lnTo>
                  <a:pt x="2917" y="418"/>
                </a:lnTo>
                <a:lnTo>
                  <a:pt x="2922" y="421"/>
                </a:lnTo>
                <a:lnTo>
                  <a:pt x="2927" y="424"/>
                </a:lnTo>
                <a:lnTo>
                  <a:pt x="2932" y="428"/>
                </a:lnTo>
                <a:lnTo>
                  <a:pt x="2935" y="433"/>
                </a:lnTo>
                <a:lnTo>
                  <a:pt x="2939" y="438"/>
                </a:lnTo>
                <a:lnTo>
                  <a:pt x="2942" y="444"/>
                </a:lnTo>
                <a:lnTo>
                  <a:pt x="2943" y="446"/>
                </a:lnTo>
                <a:lnTo>
                  <a:pt x="2944" y="449"/>
                </a:lnTo>
                <a:lnTo>
                  <a:pt x="2946" y="456"/>
                </a:lnTo>
                <a:lnTo>
                  <a:pt x="2947" y="462"/>
                </a:lnTo>
                <a:lnTo>
                  <a:pt x="2948" y="470"/>
                </a:lnTo>
                <a:lnTo>
                  <a:pt x="2948" y="477"/>
                </a:lnTo>
                <a:lnTo>
                  <a:pt x="2948" y="590"/>
                </a:lnTo>
                <a:lnTo>
                  <a:pt x="2899" y="590"/>
                </a:lnTo>
                <a:lnTo>
                  <a:pt x="2899" y="486"/>
                </a:lnTo>
                <a:lnTo>
                  <a:pt x="2899" y="478"/>
                </a:lnTo>
                <a:lnTo>
                  <a:pt x="2898" y="475"/>
                </a:lnTo>
                <a:lnTo>
                  <a:pt x="2897" y="471"/>
                </a:lnTo>
                <a:lnTo>
                  <a:pt x="2895" y="466"/>
                </a:lnTo>
                <a:lnTo>
                  <a:pt x="2893" y="463"/>
                </a:lnTo>
                <a:lnTo>
                  <a:pt x="2891" y="461"/>
                </a:lnTo>
                <a:lnTo>
                  <a:pt x="2886" y="457"/>
                </a:lnTo>
                <a:lnTo>
                  <a:pt x="2884" y="455"/>
                </a:lnTo>
                <a:lnTo>
                  <a:pt x="2881" y="454"/>
                </a:lnTo>
                <a:lnTo>
                  <a:pt x="2875" y="452"/>
                </a:lnTo>
                <a:lnTo>
                  <a:pt x="2871" y="451"/>
                </a:lnTo>
                <a:lnTo>
                  <a:pt x="2868" y="451"/>
                </a:lnTo>
                <a:lnTo>
                  <a:pt x="2861" y="452"/>
                </a:lnTo>
                <a:lnTo>
                  <a:pt x="2854" y="454"/>
                </a:lnTo>
                <a:lnTo>
                  <a:pt x="2851" y="455"/>
                </a:lnTo>
                <a:lnTo>
                  <a:pt x="2849" y="457"/>
                </a:lnTo>
                <a:lnTo>
                  <a:pt x="2846" y="459"/>
                </a:lnTo>
                <a:lnTo>
                  <a:pt x="2844" y="461"/>
                </a:lnTo>
                <a:lnTo>
                  <a:pt x="2842" y="463"/>
                </a:lnTo>
                <a:lnTo>
                  <a:pt x="2840" y="466"/>
                </a:lnTo>
                <a:lnTo>
                  <a:pt x="2838" y="469"/>
                </a:lnTo>
                <a:lnTo>
                  <a:pt x="2837" y="472"/>
                </a:lnTo>
                <a:lnTo>
                  <a:pt x="2835" y="479"/>
                </a:lnTo>
                <a:lnTo>
                  <a:pt x="2834" y="483"/>
                </a:lnTo>
                <a:lnTo>
                  <a:pt x="2834" y="487"/>
                </a:lnTo>
                <a:close/>
                <a:moveTo>
                  <a:pt x="3014" y="390"/>
                </a:moveTo>
                <a:lnTo>
                  <a:pt x="3008" y="390"/>
                </a:lnTo>
                <a:lnTo>
                  <a:pt x="3004" y="388"/>
                </a:lnTo>
                <a:lnTo>
                  <a:pt x="2999" y="386"/>
                </a:lnTo>
                <a:lnTo>
                  <a:pt x="2995" y="383"/>
                </a:lnTo>
                <a:lnTo>
                  <a:pt x="2992" y="379"/>
                </a:lnTo>
                <a:lnTo>
                  <a:pt x="2989" y="375"/>
                </a:lnTo>
                <a:lnTo>
                  <a:pt x="2988" y="370"/>
                </a:lnTo>
                <a:lnTo>
                  <a:pt x="2987" y="365"/>
                </a:lnTo>
                <a:lnTo>
                  <a:pt x="2988" y="360"/>
                </a:lnTo>
                <a:lnTo>
                  <a:pt x="2989" y="356"/>
                </a:lnTo>
                <a:lnTo>
                  <a:pt x="2992" y="352"/>
                </a:lnTo>
                <a:lnTo>
                  <a:pt x="2995" y="348"/>
                </a:lnTo>
                <a:lnTo>
                  <a:pt x="2999" y="345"/>
                </a:lnTo>
                <a:lnTo>
                  <a:pt x="3004" y="342"/>
                </a:lnTo>
                <a:lnTo>
                  <a:pt x="3008" y="341"/>
                </a:lnTo>
                <a:lnTo>
                  <a:pt x="3014" y="341"/>
                </a:lnTo>
                <a:lnTo>
                  <a:pt x="3019" y="341"/>
                </a:lnTo>
                <a:lnTo>
                  <a:pt x="3024" y="342"/>
                </a:lnTo>
                <a:lnTo>
                  <a:pt x="3028" y="345"/>
                </a:lnTo>
                <a:lnTo>
                  <a:pt x="3032" y="348"/>
                </a:lnTo>
                <a:lnTo>
                  <a:pt x="3036" y="352"/>
                </a:lnTo>
                <a:lnTo>
                  <a:pt x="3038" y="356"/>
                </a:lnTo>
                <a:lnTo>
                  <a:pt x="3040" y="360"/>
                </a:lnTo>
                <a:lnTo>
                  <a:pt x="3040" y="365"/>
                </a:lnTo>
                <a:lnTo>
                  <a:pt x="3040" y="370"/>
                </a:lnTo>
                <a:lnTo>
                  <a:pt x="3038" y="375"/>
                </a:lnTo>
                <a:lnTo>
                  <a:pt x="3036" y="379"/>
                </a:lnTo>
                <a:lnTo>
                  <a:pt x="3032" y="383"/>
                </a:lnTo>
                <a:lnTo>
                  <a:pt x="3028" y="386"/>
                </a:lnTo>
                <a:lnTo>
                  <a:pt x="3024" y="388"/>
                </a:lnTo>
                <a:lnTo>
                  <a:pt x="3019" y="390"/>
                </a:lnTo>
                <a:lnTo>
                  <a:pt x="3014" y="390"/>
                </a:lnTo>
                <a:close/>
                <a:moveTo>
                  <a:pt x="2989" y="413"/>
                </a:moveTo>
                <a:lnTo>
                  <a:pt x="3038" y="413"/>
                </a:lnTo>
                <a:lnTo>
                  <a:pt x="3038" y="590"/>
                </a:lnTo>
                <a:lnTo>
                  <a:pt x="2989" y="590"/>
                </a:lnTo>
                <a:lnTo>
                  <a:pt x="2989" y="413"/>
                </a:lnTo>
                <a:close/>
                <a:moveTo>
                  <a:pt x="3242" y="413"/>
                </a:moveTo>
                <a:lnTo>
                  <a:pt x="3180" y="590"/>
                </a:lnTo>
                <a:lnTo>
                  <a:pt x="3125" y="590"/>
                </a:lnTo>
                <a:lnTo>
                  <a:pt x="3063" y="413"/>
                </a:lnTo>
                <a:lnTo>
                  <a:pt x="3115" y="413"/>
                </a:lnTo>
                <a:lnTo>
                  <a:pt x="3151" y="539"/>
                </a:lnTo>
                <a:lnTo>
                  <a:pt x="3190" y="413"/>
                </a:lnTo>
                <a:lnTo>
                  <a:pt x="3242" y="413"/>
                </a:lnTo>
                <a:close/>
                <a:moveTo>
                  <a:pt x="3340" y="593"/>
                </a:moveTo>
                <a:lnTo>
                  <a:pt x="3333" y="593"/>
                </a:lnTo>
                <a:lnTo>
                  <a:pt x="3327" y="592"/>
                </a:lnTo>
                <a:lnTo>
                  <a:pt x="3315" y="590"/>
                </a:lnTo>
                <a:lnTo>
                  <a:pt x="3309" y="589"/>
                </a:lnTo>
                <a:lnTo>
                  <a:pt x="3303" y="587"/>
                </a:lnTo>
                <a:lnTo>
                  <a:pt x="3293" y="582"/>
                </a:lnTo>
                <a:lnTo>
                  <a:pt x="3288" y="579"/>
                </a:lnTo>
                <a:lnTo>
                  <a:pt x="3284" y="576"/>
                </a:lnTo>
                <a:lnTo>
                  <a:pt x="3279" y="572"/>
                </a:lnTo>
                <a:lnTo>
                  <a:pt x="3276" y="569"/>
                </a:lnTo>
                <a:lnTo>
                  <a:pt x="3269" y="560"/>
                </a:lnTo>
                <a:lnTo>
                  <a:pt x="3266" y="555"/>
                </a:lnTo>
                <a:lnTo>
                  <a:pt x="3263" y="550"/>
                </a:lnTo>
                <a:lnTo>
                  <a:pt x="3258" y="540"/>
                </a:lnTo>
                <a:lnTo>
                  <a:pt x="3256" y="534"/>
                </a:lnTo>
                <a:lnTo>
                  <a:pt x="3255" y="528"/>
                </a:lnTo>
                <a:lnTo>
                  <a:pt x="3254" y="522"/>
                </a:lnTo>
                <a:lnTo>
                  <a:pt x="3253" y="516"/>
                </a:lnTo>
                <a:lnTo>
                  <a:pt x="3252" y="509"/>
                </a:lnTo>
                <a:lnTo>
                  <a:pt x="3252" y="502"/>
                </a:lnTo>
                <a:lnTo>
                  <a:pt x="3252" y="495"/>
                </a:lnTo>
                <a:lnTo>
                  <a:pt x="3253" y="489"/>
                </a:lnTo>
                <a:lnTo>
                  <a:pt x="3254" y="483"/>
                </a:lnTo>
                <a:lnTo>
                  <a:pt x="3255" y="477"/>
                </a:lnTo>
                <a:lnTo>
                  <a:pt x="3258" y="465"/>
                </a:lnTo>
                <a:lnTo>
                  <a:pt x="3260" y="459"/>
                </a:lnTo>
                <a:lnTo>
                  <a:pt x="3263" y="454"/>
                </a:lnTo>
                <a:lnTo>
                  <a:pt x="3269" y="445"/>
                </a:lnTo>
                <a:lnTo>
                  <a:pt x="3272" y="440"/>
                </a:lnTo>
                <a:lnTo>
                  <a:pt x="3275" y="436"/>
                </a:lnTo>
                <a:lnTo>
                  <a:pt x="3279" y="432"/>
                </a:lnTo>
                <a:lnTo>
                  <a:pt x="3283" y="428"/>
                </a:lnTo>
                <a:lnTo>
                  <a:pt x="3293" y="422"/>
                </a:lnTo>
                <a:lnTo>
                  <a:pt x="3297" y="419"/>
                </a:lnTo>
                <a:lnTo>
                  <a:pt x="3303" y="417"/>
                </a:lnTo>
                <a:lnTo>
                  <a:pt x="3308" y="415"/>
                </a:lnTo>
                <a:lnTo>
                  <a:pt x="3314" y="413"/>
                </a:lnTo>
                <a:lnTo>
                  <a:pt x="3319" y="412"/>
                </a:lnTo>
                <a:lnTo>
                  <a:pt x="3325" y="411"/>
                </a:lnTo>
                <a:lnTo>
                  <a:pt x="3338" y="411"/>
                </a:lnTo>
                <a:lnTo>
                  <a:pt x="3349" y="411"/>
                </a:lnTo>
                <a:lnTo>
                  <a:pt x="3360" y="413"/>
                </a:lnTo>
                <a:lnTo>
                  <a:pt x="3365" y="414"/>
                </a:lnTo>
                <a:lnTo>
                  <a:pt x="3370" y="416"/>
                </a:lnTo>
                <a:lnTo>
                  <a:pt x="3380" y="421"/>
                </a:lnTo>
                <a:lnTo>
                  <a:pt x="3389" y="426"/>
                </a:lnTo>
                <a:lnTo>
                  <a:pt x="3393" y="429"/>
                </a:lnTo>
                <a:lnTo>
                  <a:pt x="3397" y="433"/>
                </a:lnTo>
                <a:lnTo>
                  <a:pt x="3404" y="441"/>
                </a:lnTo>
                <a:lnTo>
                  <a:pt x="3407" y="446"/>
                </a:lnTo>
                <a:lnTo>
                  <a:pt x="3410" y="450"/>
                </a:lnTo>
                <a:lnTo>
                  <a:pt x="3412" y="456"/>
                </a:lnTo>
                <a:lnTo>
                  <a:pt x="3415" y="461"/>
                </a:lnTo>
                <a:lnTo>
                  <a:pt x="3417" y="467"/>
                </a:lnTo>
                <a:lnTo>
                  <a:pt x="3418" y="473"/>
                </a:lnTo>
                <a:lnTo>
                  <a:pt x="3419" y="479"/>
                </a:lnTo>
                <a:lnTo>
                  <a:pt x="3420" y="486"/>
                </a:lnTo>
                <a:lnTo>
                  <a:pt x="3421" y="493"/>
                </a:lnTo>
                <a:lnTo>
                  <a:pt x="3421" y="500"/>
                </a:lnTo>
                <a:lnTo>
                  <a:pt x="3421" y="514"/>
                </a:lnTo>
                <a:lnTo>
                  <a:pt x="3301" y="514"/>
                </a:lnTo>
                <a:lnTo>
                  <a:pt x="3301" y="519"/>
                </a:lnTo>
                <a:lnTo>
                  <a:pt x="3301" y="523"/>
                </a:lnTo>
                <a:lnTo>
                  <a:pt x="3302" y="528"/>
                </a:lnTo>
                <a:lnTo>
                  <a:pt x="3303" y="532"/>
                </a:lnTo>
                <a:lnTo>
                  <a:pt x="3307" y="539"/>
                </a:lnTo>
                <a:lnTo>
                  <a:pt x="3309" y="542"/>
                </a:lnTo>
                <a:lnTo>
                  <a:pt x="3311" y="545"/>
                </a:lnTo>
                <a:lnTo>
                  <a:pt x="3314" y="548"/>
                </a:lnTo>
                <a:lnTo>
                  <a:pt x="3317" y="550"/>
                </a:lnTo>
                <a:lnTo>
                  <a:pt x="3321" y="552"/>
                </a:lnTo>
                <a:lnTo>
                  <a:pt x="3324" y="554"/>
                </a:lnTo>
                <a:lnTo>
                  <a:pt x="3328" y="555"/>
                </a:lnTo>
                <a:lnTo>
                  <a:pt x="3332" y="556"/>
                </a:lnTo>
                <a:lnTo>
                  <a:pt x="3341" y="557"/>
                </a:lnTo>
                <a:lnTo>
                  <a:pt x="3347" y="556"/>
                </a:lnTo>
                <a:lnTo>
                  <a:pt x="3352" y="555"/>
                </a:lnTo>
                <a:lnTo>
                  <a:pt x="3357" y="554"/>
                </a:lnTo>
                <a:lnTo>
                  <a:pt x="3362" y="551"/>
                </a:lnTo>
                <a:lnTo>
                  <a:pt x="3364" y="550"/>
                </a:lnTo>
                <a:lnTo>
                  <a:pt x="3366" y="548"/>
                </a:lnTo>
                <a:lnTo>
                  <a:pt x="3370" y="545"/>
                </a:lnTo>
                <a:lnTo>
                  <a:pt x="3372" y="541"/>
                </a:lnTo>
                <a:lnTo>
                  <a:pt x="3375" y="536"/>
                </a:lnTo>
                <a:lnTo>
                  <a:pt x="3420" y="539"/>
                </a:lnTo>
                <a:lnTo>
                  <a:pt x="3418" y="545"/>
                </a:lnTo>
                <a:lnTo>
                  <a:pt x="3416" y="551"/>
                </a:lnTo>
                <a:lnTo>
                  <a:pt x="3414" y="556"/>
                </a:lnTo>
                <a:lnTo>
                  <a:pt x="3411" y="561"/>
                </a:lnTo>
                <a:lnTo>
                  <a:pt x="3407" y="566"/>
                </a:lnTo>
                <a:lnTo>
                  <a:pt x="3403" y="570"/>
                </a:lnTo>
                <a:lnTo>
                  <a:pt x="3399" y="575"/>
                </a:lnTo>
                <a:lnTo>
                  <a:pt x="3394" y="578"/>
                </a:lnTo>
                <a:lnTo>
                  <a:pt x="3388" y="582"/>
                </a:lnTo>
                <a:lnTo>
                  <a:pt x="3382" y="585"/>
                </a:lnTo>
                <a:lnTo>
                  <a:pt x="3376" y="587"/>
                </a:lnTo>
                <a:lnTo>
                  <a:pt x="3370" y="589"/>
                </a:lnTo>
                <a:lnTo>
                  <a:pt x="3366" y="590"/>
                </a:lnTo>
                <a:lnTo>
                  <a:pt x="3363" y="591"/>
                </a:lnTo>
                <a:lnTo>
                  <a:pt x="3355" y="592"/>
                </a:lnTo>
                <a:lnTo>
                  <a:pt x="3348" y="593"/>
                </a:lnTo>
                <a:lnTo>
                  <a:pt x="3340" y="593"/>
                </a:lnTo>
                <a:close/>
                <a:moveTo>
                  <a:pt x="3301" y="483"/>
                </a:moveTo>
                <a:lnTo>
                  <a:pt x="3375" y="483"/>
                </a:lnTo>
                <a:lnTo>
                  <a:pt x="3375" y="480"/>
                </a:lnTo>
                <a:lnTo>
                  <a:pt x="3374" y="476"/>
                </a:lnTo>
                <a:lnTo>
                  <a:pt x="3373" y="472"/>
                </a:lnTo>
                <a:lnTo>
                  <a:pt x="3372" y="469"/>
                </a:lnTo>
                <a:lnTo>
                  <a:pt x="3371" y="466"/>
                </a:lnTo>
                <a:lnTo>
                  <a:pt x="3369" y="463"/>
                </a:lnTo>
                <a:lnTo>
                  <a:pt x="3367" y="460"/>
                </a:lnTo>
                <a:lnTo>
                  <a:pt x="3365" y="457"/>
                </a:lnTo>
                <a:lnTo>
                  <a:pt x="3359" y="453"/>
                </a:lnTo>
                <a:lnTo>
                  <a:pt x="3353" y="450"/>
                </a:lnTo>
                <a:lnTo>
                  <a:pt x="3346" y="448"/>
                </a:lnTo>
                <a:lnTo>
                  <a:pt x="3339" y="447"/>
                </a:lnTo>
                <a:lnTo>
                  <a:pt x="3331" y="448"/>
                </a:lnTo>
                <a:lnTo>
                  <a:pt x="3327" y="449"/>
                </a:lnTo>
                <a:lnTo>
                  <a:pt x="3324" y="450"/>
                </a:lnTo>
                <a:lnTo>
                  <a:pt x="3317" y="453"/>
                </a:lnTo>
                <a:lnTo>
                  <a:pt x="3315" y="455"/>
                </a:lnTo>
                <a:lnTo>
                  <a:pt x="3312" y="458"/>
                </a:lnTo>
                <a:lnTo>
                  <a:pt x="3307" y="463"/>
                </a:lnTo>
                <a:lnTo>
                  <a:pt x="3304" y="470"/>
                </a:lnTo>
                <a:lnTo>
                  <a:pt x="3303" y="473"/>
                </a:lnTo>
                <a:lnTo>
                  <a:pt x="3302" y="476"/>
                </a:lnTo>
                <a:lnTo>
                  <a:pt x="3301" y="483"/>
                </a:lnTo>
                <a:close/>
                <a:moveTo>
                  <a:pt x="3456" y="590"/>
                </a:moveTo>
                <a:lnTo>
                  <a:pt x="3456" y="413"/>
                </a:lnTo>
                <a:lnTo>
                  <a:pt x="3503" y="413"/>
                </a:lnTo>
                <a:lnTo>
                  <a:pt x="3503" y="444"/>
                </a:lnTo>
                <a:lnTo>
                  <a:pt x="3507" y="436"/>
                </a:lnTo>
                <a:lnTo>
                  <a:pt x="3511" y="429"/>
                </a:lnTo>
                <a:lnTo>
                  <a:pt x="3516" y="424"/>
                </a:lnTo>
                <a:lnTo>
                  <a:pt x="3521" y="419"/>
                </a:lnTo>
                <a:lnTo>
                  <a:pt x="3524" y="417"/>
                </a:lnTo>
                <a:lnTo>
                  <a:pt x="3527" y="415"/>
                </a:lnTo>
                <a:lnTo>
                  <a:pt x="3534" y="413"/>
                </a:lnTo>
                <a:lnTo>
                  <a:pt x="3540" y="411"/>
                </a:lnTo>
                <a:lnTo>
                  <a:pt x="3548" y="410"/>
                </a:lnTo>
                <a:lnTo>
                  <a:pt x="3556" y="411"/>
                </a:lnTo>
                <a:lnTo>
                  <a:pt x="3563" y="412"/>
                </a:lnTo>
                <a:lnTo>
                  <a:pt x="3563" y="456"/>
                </a:lnTo>
                <a:lnTo>
                  <a:pt x="3559" y="455"/>
                </a:lnTo>
                <a:lnTo>
                  <a:pt x="3554" y="454"/>
                </a:lnTo>
                <a:lnTo>
                  <a:pt x="3542" y="453"/>
                </a:lnTo>
                <a:lnTo>
                  <a:pt x="3535" y="454"/>
                </a:lnTo>
                <a:lnTo>
                  <a:pt x="3531" y="454"/>
                </a:lnTo>
                <a:lnTo>
                  <a:pt x="3528" y="456"/>
                </a:lnTo>
                <a:lnTo>
                  <a:pt x="3524" y="457"/>
                </a:lnTo>
                <a:lnTo>
                  <a:pt x="3521" y="459"/>
                </a:lnTo>
                <a:lnTo>
                  <a:pt x="3518" y="461"/>
                </a:lnTo>
                <a:lnTo>
                  <a:pt x="3515" y="463"/>
                </a:lnTo>
                <a:lnTo>
                  <a:pt x="3511" y="469"/>
                </a:lnTo>
                <a:lnTo>
                  <a:pt x="3509" y="472"/>
                </a:lnTo>
                <a:lnTo>
                  <a:pt x="3508" y="475"/>
                </a:lnTo>
                <a:lnTo>
                  <a:pt x="3506" y="478"/>
                </a:lnTo>
                <a:lnTo>
                  <a:pt x="3506" y="482"/>
                </a:lnTo>
                <a:lnTo>
                  <a:pt x="3505" y="486"/>
                </a:lnTo>
                <a:lnTo>
                  <a:pt x="3505" y="490"/>
                </a:lnTo>
                <a:lnTo>
                  <a:pt x="3505" y="590"/>
                </a:lnTo>
                <a:lnTo>
                  <a:pt x="3456" y="590"/>
                </a:lnTo>
                <a:close/>
                <a:moveTo>
                  <a:pt x="3736" y="463"/>
                </a:moveTo>
                <a:lnTo>
                  <a:pt x="3692" y="466"/>
                </a:lnTo>
                <a:lnTo>
                  <a:pt x="3690" y="462"/>
                </a:lnTo>
                <a:lnTo>
                  <a:pt x="3688" y="458"/>
                </a:lnTo>
                <a:lnTo>
                  <a:pt x="3686" y="455"/>
                </a:lnTo>
                <a:lnTo>
                  <a:pt x="3682" y="451"/>
                </a:lnTo>
                <a:lnTo>
                  <a:pt x="3678" y="449"/>
                </a:lnTo>
                <a:lnTo>
                  <a:pt x="3673" y="447"/>
                </a:lnTo>
                <a:lnTo>
                  <a:pt x="3668" y="446"/>
                </a:lnTo>
                <a:lnTo>
                  <a:pt x="3662" y="445"/>
                </a:lnTo>
                <a:lnTo>
                  <a:pt x="3656" y="446"/>
                </a:lnTo>
                <a:lnTo>
                  <a:pt x="3651" y="447"/>
                </a:lnTo>
                <a:lnTo>
                  <a:pt x="3647" y="448"/>
                </a:lnTo>
                <a:lnTo>
                  <a:pt x="3643" y="450"/>
                </a:lnTo>
                <a:lnTo>
                  <a:pt x="3639" y="453"/>
                </a:lnTo>
                <a:lnTo>
                  <a:pt x="3637" y="456"/>
                </a:lnTo>
                <a:lnTo>
                  <a:pt x="3635" y="459"/>
                </a:lnTo>
                <a:lnTo>
                  <a:pt x="3635" y="463"/>
                </a:lnTo>
                <a:lnTo>
                  <a:pt x="3635" y="466"/>
                </a:lnTo>
                <a:lnTo>
                  <a:pt x="3636" y="469"/>
                </a:lnTo>
                <a:lnTo>
                  <a:pt x="3638" y="471"/>
                </a:lnTo>
                <a:lnTo>
                  <a:pt x="3640" y="474"/>
                </a:lnTo>
                <a:lnTo>
                  <a:pt x="3643" y="476"/>
                </a:lnTo>
                <a:lnTo>
                  <a:pt x="3647" y="478"/>
                </a:lnTo>
                <a:lnTo>
                  <a:pt x="3652" y="479"/>
                </a:lnTo>
                <a:lnTo>
                  <a:pt x="3657" y="481"/>
                </a:lnTo>
                <a:lnTo>
                  <a:pt x="3689" y="487"/>
                </a:lnTo>
                <a:lnTo>
                  <a:pt x="3696" y="488"/>
                </a:lnTo>
                <a:lnTo>
                  <a:pt x="3701" y="490"/>
                </a:lnTo>
                <a:lnTo>
                  <a:pt x="3707" y="492"/>
                </a:lnTo>
                <a:lnTo>
                  <a:pt x="3712" y="494"/>
                </a:lnTo>
                <a:lnTo>
                  <a:pt x="3720" y="499"/>
                </a:lnTo>
                <a:lnTo>
                  <a:pt x="3728" y="504"/>
                </a:lnTo>
                <a:lnTo>
                  <a:pt x="3731" y="507"/>
                </a:lnTo>
                <a:lnTo>
                  <a:pt x="3733" y="511"/>
                </a:lnTo>
                <a:lnTo>
                  <a:pt x="3735" y="514"/>
                </a:lnTo>
                <a:lnTo>
                  <a:pt x="3737" y="518"/>
                </a:lnTo>
                <a:lnTo>
                  <a:pt x="3740" y="526"/>
                </a:lnTo>
                <a:lnTo>
                  <a:pt x="3740" y="530"/>
                </a:lnTo>
                <a:lnTo>
                  <a:pt x="3740" y="535"/>
                </a:lnTo>
                <a:lnTo>
                  <a:pt x="3740" y="539"/>
                </a:lnTo>
                <a:lnTo>
                  <a:pt x="3740" y="543"/>
                </a:lnTo>
                <a:lnTo>
                  <a:pt x="3739" y="547"/>
                </a:lnTo>
                <a:lnTo>
                  <a:pt x="3738" y="551"/>
                </a:lnTo>
                <a:lnTo>
                  <a:pt x="3736" y="555"/>
                </a:lnTo>
                <a:lnTo>
                  <a:pt x="3735" y="559"/>
                </a:lnTo>
                <a:lnTo>
                  <a:pt x="3733" y="562"/>
                </a:lnTo>
                <a:lnTo>
                  <a:pt x="3730" y="565"/>
                </a:lnTo>
                <a:lnTo>
                  <a:pt x="3725" y="572"/>
                </a:lnTo>
                <a:lnTo>
                  <a:pt x="3718" y="577"/>
                </a:lnTo>
                <a:lnTo>
                  <a:pt x="3711" y="582"/>
                </a:lnTo>
                <a:lnTo>
                  <a:pt x="3702" y="586"/>
                </a:lnTo>
                <a:lnTo>
                  <a:pt x="3693" y="589"/>
                </a:lnTo>
                <a:lnTo>
                  <a:pt x="3683" y="591"/>
                </a:lnTo>
                <a:lnTo>
                  <a:pt x="3673" y="593"/>
                </a:lnTo>
                <a:lnTo>
                  <a:pt x="3662" y="593"/>
                </a:lnTo>
                <a:lnTo>
                  <a:pt x="3653" y="593"/>
                </a:lnTo>
                <a:lnTo>
                  <a:pt x="3645" y="592"/>
                </a:lnTo>
                <a:lnTo>
                  <a:pt x="3637" y="591"/>
                </a:lnTo>
                <a:lnTo>
                  <a:pt x="3630" y="589"/>
                </a:lnTo>
                <a:lnTo>
                  <a:pt x="3623" y="587"/>
                </a:lnTo>
                <a:lnTo>
                  <a:pt x="3617" y="585"/>
                </a:lnTo>
                <a:lnTo>
                  <a:pt x="3611" y="582"/>
                </a:lnTo>
                <a:lnTo>
                  <a:pt x="3606" y="578"/>
                </a:lnTo>
                <a:lnTo>
                  <a:pt x="3601" y="575"/>
                </a:lnTo>
                <a:lnTo>
                  <a:pt x="3596" y="570"/>
                </a:lnTo>
                <a:lnTo>
                  <a:pt x="3593" y="566"/>
                </a:lnTo>
                <a:lnTo>
                  <a:pt x="3589" y="561"/>
                </a:lnTo>
                <a:lnTo>
                  <a:pt x="3587" y="556"/>
                </a:lnTo>
                <a:lnTo>
                  <a:pt x="3584" y="550"/>
                </a:lnTo>
                <a:lnTo>
                  <a:pt x="3583" y="545"/>
                </a:lnTo>
                <a:lnTo>
                  <a:pt x="3582" y="538"/>
                </a:lnTo>
                <a:lnTo>
                  <a:pt x="3630" y="536"/>
                </a:lnTo>
                <a:lnTo>
                  <a:pt x="3631" y="541"/>
                </a:lnTo>
                <a:lnTo>
                  <a:pt x="3634" y="545"/>
                </a:lnTo>
                <a:lnTo>
                  <a:pt x="3637" y="549"/>
                </a:lnTo>
                <a:lnTo>
                  <a:pt x="3640" y="552"/>
                </a:lnTo>
                <a:lnTo>
                  <a:pt x="3645" y="555"/>
                </a:lnTo>
                <a:lnTo>
                  <a:pt x="3650" y="556"/>
                </a:lnTo>
                <a:lnTo>
                  <a:pt x="3656" y="557"/>
                </a:lnTo>
                <a:lnTo>
                  <a:pt x="3662" y="558"/>
                </a:lnTo>
                <a:lnTo>
                  <a:pt x="3668" y="557"/>
                </a:lnTo>
                <a:lnTo>
                  <a:pt x="3673" y="557"/>
                </a:lnTo>
                <a:lnTo>
                  <a:pt x="3678" y="555"/>
                </a:lnTo>
                <a:lnTo>
                  <a:pt x="3681" y="554"/>
                </a:lnTo>
                <a:lnTo>
                  <a:pt x="3683" y="553"/>
                </a:lnTo>
                <a:lnTo>
                  <a:pt x="3686" y="550"/>
                </a:lnTo>
                <a:lnTo>
                  <a:pt x="3689" y="547"/>
                </a:lnTo>
                <a:lnTo>
                  <a:pt x="3689" y="545"/>
                </a:lnTo>
                <a:lnTo>
                  <a:pt x="3690" y="544"/>
                </a:lnTo>
                <a:lnTo>
                  <a:pt x="3691" y="540"/>
                </a:lnTo>
                <a:lnTo>
                  <a:pt x="3690" y="537"/>
                </a:lnTo>
                <a:lnTo>
                  <a:pt x="3689" y="534"/>
                </a:lnTo>
                <a:lnTo>
                  <a:pt x="3687" y="531"/>
                </a:lnTo>
                <a:lnTo>
                  <a:pt x="3685" y="529"/>
                </a:lnTo>
                <a:lnTo>
                  <a:pt x="3682" y="527"/>
                </a:lnTo>
                <a:lnTo>
                  <a:pt x="3678" y="525"/>
                </a:lnTo>
                <a:lnTo>
                  <a:pt x="3673" y="523"/>
                </a:lnTo>
                <a:lnTo>
                  <a:pt x="3668" y="522"/>
                </a:lnTo>
                <a:lnTo>
                  <a:pt x="3637" y="516"/>
                </a:lnTo>
                <a:lnTo>
                  <a:pt x="3631" y="515"/>
                </a:lnTo>
                <a:lnTo>
                  <a:pt x="3625" y="513"/>
                </a:lnTo>
                <a:lnTo>
                  <a:pt x="3615" y="509"/>
                </a:lnTo>
                <a:lnTo>
                  <a:pt x="3610" y="507"/>
                </a:lnTo>
                <a:lnTo>
                  <a:pt x="3606" y="504"/>
                </a:lnTo>
                <a:lnTo>
                  <a:pt x="3602" y="501"/>
                </a:lnTo>
                <a:lnTo>
                  <a:pt x="3599" y="498"/>
                </a:lnTo>
                <a:lnTo>
                  <a:pt x="3596" y="495"/>
                </a:lnTo>
                <a:lnTo>
                  <a:pt x="3593" y="492"/>
                </a:lnTo>
                <a:lnTo>
                  <a:pt x="3591" y="488"/>
                </a:lnTo>
                <a:lnTo>
                  <a:pt x="3589" y="484"/>
                </a:lnTo>
                <a:lnTo>
                  <a:pt x="3588" y="480"/>
                </a:lnTo>
                <a:lnTo>
                  <a:pt x="3587" y="475"/>
                </a:lnTo>
                <a:lnTo>
                  <a:pt x="3586" y="471"/>
                </a:lnTo>
                <a:lnTo>
                  <a:pt x="3586" y="466"/>
                </a:lnTo>
                <a:lnTo>
                  <a:pt x="3587" y="459"/>
                </a:lnTo>
                <a:lnTo>
                  <a:pt x="3587" y="454"/>
                </a:lnTo>
                <a:lnTo>
                  <a:pt x="3589" y="448"/>
                </a:lnTo>
                <a:lnTo>
                  <a:pt x="3591" y="443"/>
                </a:lnTo>
                <a:lnTo>
                  <a:pt x="3594" y="438"/>
                </a:lnTo>
                <a:lnTo>
                  <a:pt x="3598" y="433"/>
                </a:lnTo>
                <a:lnTo>
                  <a:pt x="3602" y="429"/>
                </a:lnTo>
                <a:lnTo>
                  <a:pt x="3607" y="425"/>
                </a:lnTo>
                <a:lnTo>
                  <a:pt x="3612" y="422"/>
                </a:lnTo>
                <a:lnTo>
                  <a:pt x="3618" y="419"/>
                </a:lnTo>
                <a:lnTo>
                  <a:pt x="3624" y="416"/>
                </a:lnTo>
                <a:lnTo>
                  <a:pt x="3631" y="414"/>
                </a:lnTo>
                <a:lnTo>
                  <a:pt x="3634" y="413"/>
                </a:lnTo>
                <a:lnTo>
                  <a:pt x="3638" y="413"/>
                </a:lnTo>
                <a:lnTo>
                  <a:pt x="3645" y="412"/>
                </a:lnTo>
                <a:lnTo>
                  <a:pt x="3653" y="411"/>
                </a:lnTo>
                <a:lnTo>
                  <a:pt x="3661" y="411"/>
                </a:lnTo>
                <a:lnTo>
                  <a:pt x="3669" y="411"/>
                </a:lnTo>
                <a:lnTo>
                  <a:pt x="3677" y="412"/>
                </a:lnTo>
                <a:lnTo>
                  <a:pt x="3684" y="413"/>
                </a:lnTo>
                <a:lnTo>
                  <a:pt x="3691" y="414"/>
                </a:lnTo>
                <a:lnTo>
                  <a:pt x="3697" y="416"/>
                </a:lnTo>
                <a:lnTo>
                  <a:pt x="3703" y="419"/>
                </a:lnTo>
                <a:lnTo>
                  <a:pt x="3709" y="421"/>
                </a:lnTo>
                <a:lnTo>
                  <a:pt x="3714" y="425"/>
                </a:lnTo>
                <a:lnTo>
                  <a:pt x="3718" y="428"/>
                </a:lnTo>
                <a:lnTo>
                  <a:pt x="3723" y="432"/>
                </a:lnTo>
                <a:lnTo>
                  <a:pt x="3726" y="437"/>
                </a:lnTo>
                <a:lnTo>
                  <a:pt x="3728" y="439"/>
                </a:lnTo>
                <a:lnTo>
                  <a:pt x="3729" y="441"/>
                </a:lnTo>
                <a:lnTo>
                  <a:pt x="3732" y="446"/>
                </a:lnTo>
                <a:lnTo>
                  <a:pt x="3734" y="452"/>
                </a:lnTo>
                <a:lnTo>
                  <a:pt x="3735" y="457"/>
                </a:lnTo>
                <a:lnTo>
                  <a:pt x="3736" y="463"/>
                </a:lnTo>
                <a:close/>
                <a:moveTo>
                  <a:pt x="3797" y="390"/>
                </a:moveTo>
                <a:lnTo>
                  <a:pt x="3792" y="390"/>
                </a:lnTo>
                <a:lnTo>
                  <a:pt x="3787" y="388"/>
                </a:lnTo>
                <a:lnTo>
                  <a:pt x="3783" y="386"/>
                </a:lnTo>
                <a:lnTo>
                  <a:pt x="3778" y="383"/>
                </a:lnTo>
                <a:lnTo>
                  <a:pt x="3775" y="379"/>
                </a:lnTo>
                <a:lnTo>
                  <a:pt x="3773" y="375"/>
                </a:lnTo>
                <a:lnTo>
                  <a:pt x="3771" y="370"/>
                </a:lnTo>
                <a:lnTo>
                  <a:pt x="3771" y="365"/>
                </a:lnTo>
                <a:lnTo>
                  <a:pt x="3771" y="360"/>
                </a:lnTo>
                <a:lnTo>
                  <a:pt x="3773" y="356"/>
                </a:lnTo>
                <a:lnTo>
                  <a:pt x="3775" y="352"/>
                </a:lnTo>
                <a:lnTo>
                  <a:pt x="3778" y="348"/>
                </a:lnTo>
                <a:lnTo>
                  <a:pt x="3783" y="345"/>
                </a:lnTo>
                <a:lnTo>
                  <a:pt x="3787" y="342"/>
                </a:lnTo>
                <a:lnTo>
                  <a:pt x="3792" y="341"/>
                </a:lnTo>
                <a:lnTo>
                  <a:pt x="3797" y="341"/>
                </a:lnTo>
                <a:lnTo>
                  <a:pt x="3802" y="341"/>
                </a:lnTo>
                <a:lnTo>
                  <a:pt x="3807" y="342"/>
                </a:lnTo>
                <a:lnTo>
                  <a:pt x="3812" y="345"/>
                </a:lnTo>
                <a:lnTo>
                  <a:pt x="3816" y="348"/>
                </a:lnTo>
                <a:lnTo>
                  <a:pt x="3819" y="352"/>
                </a:lnTo>
                <a:lnTo>
                  <a:pt x="3822" y="356"/>
                </a:lnTo>
                <a:lnTo>
                  <a:pt x="3823" y="360"/>
                </a:lnTo>
                <a:lnTo>
                  <a:pt x="3824" y="365"/>
                </a:lnTo>
                <a:lnTo>
                  <a:pt x="3823" y="370"/>
                </a:lnTo>
                <a:lnTo>
                  <a:pt x="3822" y="375"/>
                </a:lnTo>
                <a:lnTo>
                  <a:pt x="3819" y="379"/>
                </a:lnTo>
                <a:lnTo>
                  <a:pt x="3816" y="383"/>
                </a:lnTo>
                <a:lnTo>
                  <a:pt x="3812" y="386"/>
                </a:lnTo>
                <a:lnTo>
                  <a:pt x="3807" y="388"/>
                </a:lnTo>
                <a:lnTo>
                  <a:pt x="3802" y="390"/>
                </a:lnTo>
                <a:lnTo>
                  <a:pt x="3797" y="390"/>
                </a:lnTo>
                <a:close/>
                <a:moveTo>
                  <a:pt x="3772" y="413"/>
                </a:moveTo>
                <a:lnTo>
                  <a:pt x="3822" y="413"/>
                </a:lnTo>
                <a:lnTo>
                  <a:pt x="3822" y="590"/>
                </a:lnTo>
                <a:lnTo>
                  <a:pt x="3772" y="590"/>
                </a:lnTo>
                <a:lnTo>
                  <a:pt x="3772" y="413"/>
                </a:lnTo>
                <a:close/>
                <a:moveTo>
                  <a:pt x="3955" y="413"/>
                </a:moveTo>
                <a:lnTo>
                  <a:pt x="3955" y="450"/>
                </a:lnTo>
                <a:lnTo>
                  <a:pt x="3921" y="450"/>
                </a:lnTo>
                <a:lnTo>
                  <a:pt x="3921" y="535"/>
                </a:lnTo>
                <a:lnTo>
                  <a:pt x="3922" y="540"/>
                </a:lnTo>
                <a:lnTo>
                  <a:pt x="3923" y="544"/>
                </a:lnTo>
                <a:lnTo>
                  <a:pt x="3923" y="545"/>
                </a:lnTo>
                <a:lnTo>
                  <a:pt x="3924" y="547"/>
                </a:lnTo>
                <a:lnTo>
                  <a:pt x="3926" y="549"/>
                </a:lnTo>
                <a:lnTo>
                  <a:pt x="3929" y="551"/>
                </a:lnTo>
                <a:lnTo>
                  <a:pt x="3931" y="552"/>
                </a:lnTo>
                <a:lnTo>
                  <a:pt x="3935" y="552"/>
                </a:lnTo>
                <a:lnTo>
                  <a:pt x="3938" y="553"/>
                </a:lnTo>
                <a:lnTo>
                  <a:pt x="3945" y="552"/>
                </a:lnTo>
                <a:lnTo>
                  <a:pt x="3950" y="551"/>
                </a:lnTo>
                <a:lnTo>
                  <a:pt x="3958" y="587"/>
                </a:lnTo>
                <a:lnTo>
                  <a:pt x="3948" y="590"/>
                </a:lnTo>
                <a:lnTo>
                  <a:pt x="3940" y="591"/>
                </a:lnTo>
                <a:lnTo>
                  <a:pt x="3931" y="592"/>
                </a:lnTo>
                <a:lnTo>
                  <a:pt x="3925" y="592"/>
                </a:lnTo>
                <a:lnTo>
                  <a:pt x="3919" y="592"/>
                </a:lnTo>
                <a:lnTo>
                  <a:pt x="3913" y="591"/>
                </a:lnTo>
                <a:lnTo>
                  <a:pt x="3907" y="590"/>
                </a:lnTo>
                <a:lnTo>
                  <a:pt x="3902" y="588"/>
                </a:lnTo>
                <a:lnTo>
                  <a:pt x="3896" y="586"/>
                </a:lnTo>
                <a:lnTo>
                  <a:pt x="3892" y="583"/>
                </a:lnTo>
                <a:lnTo>
                  <a:pt x="3887" y="581"/>
                </a:lnTo>
                <a:lnTo>
                  <a:pt x="3884" y="577"/>
                </a:lnTo>
                <a:lnTo>
                  <a:pt x="3880" y="573"/>
                </a:lnTo>
                <a:lnTo>
                  <a:pt x="3878" y="569"/>
                </a:lnTo>
                <a:lnTo>
                  <a:pt x="3875" y="564"/>
                </a:lnTo>
                <a:lnTo>
                  <a:pt x="3874" y="559"/>
                </a:lnTo>
                <a:lnTo>
                  <a:pt x="3872" y="554"/>
                </a:lnTo>
                <a:lnTo>
                  <a:pt x="3872" y="548"/>
                </a:lnTo>
                <a:lnTo>
                  <a:pt x="3871" y="542"/>
                </a:lnTo>
                <a:lnTo>
                  <a:pt x="3871" y="450"/>
                </a:lnTo>
                <a:lnTo>
                  <a:pt x="3847" y="450"/>
                </a:lnTo>
                <a:lnTo>
                  <a:pt x="3847" y="413"/>
                </a:lnTo>
                <a:lnTo>
                  <a:pt x="3871" y="413"/>
                </a:lnTo>
                <a:lnTo>
                  <a:pt x="3871" y="371"/>
                </a:lnTo>
                <a:lnTo>
                  <a:pt x="3921" y="371"/>
                </a:lnTo>
                <a:lnTo>
                  <a:pt x="3921" y="413"/>
                </a:lnTo>
                <a:lnTo>
                  <a:pt x="3955" y="413"/>
                </a:lnTo>
                <a:close/>
                <a:moveTo>
                  <a:pt x="4062" y="593"/>
                </a:moveTo>
                <a:lnTo>
                  <a:pt x="4056" y="593"/>
                </a:lnTo>
                <a:lnTo>
                  <a:pt x="4049" y="592"/>
                </a:lnTo>
                <a:lnTo>
                  <a:pt x="4037" y="590"/>
                </a:lnTo>
                <a:lnTo>
                  <a:pt x="4031" y="589"/>
                </a:lnTo>
                <a:lnTo>
                  <a:pt x="4026" y="587"/>
                </a:lnTo>
                <a:lnTo>
                  <a:pt x="4015" y="582"/>
                </a:lnTo>
                <a:lnTo>
                  <a:pt x="4011" y="579"/>
                </a:lnTo>
                <a:lnTo>
                  <a:pt x="4006" y="576"/>
                </a:lnTo>
                <a:lnTo>
                  <a:pt x="4002" y="572"/>
                </a:lnTo>
                <a:lnTo>
                  <a:pt x="3998" y="569"/>
                </a:lnTo>
                <a:lnTo>
                  <a:pt x="3991" y="560"/>
                </a:lnTo>
                <a:lnTo>
                  <a:pt x="3988" y="555"/>
                </a:lnTo>
                <a:lnTo>
                  <a:pt x="3985" y="550"/>
                </a:lnTo>
                <a:lnTo>
                  <a:pt x="3981" y="540"/>
                </a:lnTo>
                <a:lnTo>
                  <a:pt x="3979" y="534"/>
                </a:lnTo>
                <a:lnTo>
                  <a:pt x="3977" y="528"/>
                </a:lnTo>
                <a:lnTo>
                  <a:pt x="3976" y="522"/>
                </a:lnTo>
                <a:lnTo>
                  <a:pt x="3975" y="516"/>
                </a:lnTo>
                <a:lnTo>
                  <a:pt x="3975" y="509"/>
                </a:lnTo>
                <a:lnTo>
                  <a:pt x="3975" y="502"/>
                </a:lnTo>
                <a:lnTo>
                  <a:pt x="3975" y="495"/>
                </a:lnTo>
                <a:lnTo>
                  <a:pt x="3975" y="489"/>
                </a:lnTo>
                <a:lnTo>
                  <a:pt x="3976" y="483"/>
                </a:lnTo>
                <a:lnTo>
                  <a:pt x="3977" y="477"/>
                </a:lnTo>
                <a:lnTo>
                  <a:pt x="3981" y="465"/>
                </a:lnTo>
                <a:lnTo>
                  <a:pt x="3983" y="459"/>
                </a:lnTo>
                <a:lnTo>
                  <a:pt x="3985" y="454"/>
                </a:lnTo>
                <a:lnTo>
                  <a:pt x="3991" y="445"/>
                </a:lnTo>
                <a:lnTo>
                  <a:pt x="3994" y="440"/>
                </a:lnTo>
                <a:lnTo>
                  <a:pt x="3998" y="436"/>
                </a:lnTo>
                <a:lnTo>
                  <a:pt x="4002" y="432"/>
                </a:lnTo>
                <a:lnTo>
                  <a:pt x="4006" y="428"/>
                </a:lnTo>
                <a:lnTo>
                  <a:pt x="4015" y="422"/>
                </a:lnTo>
                <a:lnTo>
                  <a:pt x="4020" y="419"/>
                </a:lnTo>
                <a:lnTo>
                  <a:pt x="4025" y="417"/>
                </a:lnTo>
                <a:lnTo>
                  <a:pt x="4030" y="415"/>
                </a:lnTo>
                <a:lnTo>
                  <a:pt x="4036" y="413"/>
                </a:lnTo>
                <a:lnTo>
                  <a:pt x="4042" y="412"/>
                </a:lnTo>
                <a:lnTo>
                  <a:pt x="4048" y="411"/>
                </a:lnTo>
                <a:lnTo>
                  <a:pt x="4060" y="411"/>
                </a:lnTo>
                <a:lnTo>
                  <a:pt x="4072" y="411"/>
                </a:lnTo>
                <a:lnTo>
                  <a:pt x="4083" y="413"/>
                </a:lnTo>
                <a:lnTo>
                  <a:pt x="4088" y="414"/>
                </a:lnTo>
                <a:lnTo>
                  <a:pt x="4093" y="416"/>
                </a:lnTo>
                <a:lnTo>
                  <a:pt x="4103" y="421"/>
                </a:lnTo>
                <a:lnTo>
                  <a:pt x="4111" y="426"/>
                </a:lnTo>
                <a:lnTo>
                  <a:pt x="4116" y="429"/>
                </a:lnTo>
                <a:lnTo>
                  <a:pt x="4119" y="433"/>
                </a:lnTo>
                <a:lnTo>
                  <a:pt x="4126" y="441"/>
                </a:lnTo>
                <a:lnTo>
                  <a:pt x="4129" y="446"/>
                </a:lnTo>
                <a:lnTo>
                  <a:pt x="4132" y="450"/>
                </a:lnTo>
                <a:lnTo>
                  <a:pt x="4135" y="456"/>
                </a:lnTo>
                <a:lnTo>
                  <a:pt x="4137" y="461"/>
                </a:lnTo>
                <a:lnTo>
                  <a:pt x="4139" y="467"/>
                </a:lnTo>
                <a:lnTo>
                  <a:pt x="4141" y="473"/>
                </a:lnTo>
                <a:lnTo>
                  <a:pt x="4142" y="479"/>
                </a:lnTo>
                <a:lnTo>
                  <a:pt x="4143" y="486"/>
                </a:lnTo>
                <a:lnTo>
                  <a:pt x="4143" y="493"/>
                </a:lnTo>
                <a:lnTo>
                  <a:pt x="4143" y="500"/>
                </a:lnTo>
                <a:lnTo>
                  <a:pt x="4143" y="514"/>
                </a:lnTo>
                <a:lnTo>
                  <a:pt x="4023" y="514"/>
                </a:lnTo>
                <a:lnTo>
                  <a:pt x="4023" y="519"/>
                </a:lnTo>
                <a:lnTo>
                  <a:pt x="4024" y="523"/>
                </a:lnTo>
                <a:lnTo>
                  <a:pt x="4026" y="532"/>
                </a:lnTo>
                <a:lnTo>
                  <a:pt x="4027" y="535"/>
                </a:lnTo>
                <a:lnTo>
                  <a:pt x="4029" y="539"/>
                </a:lnTo>
                <a:lnTo>
                  <a:pt x="4031" y="542"/>
                </a:lnTo>
                <a:lnTo>
                  <a:pt x="4034" y="545"/>
                </a:lnTo>
                <a:lnTo>
                  <a:pt x="4037" y="548"/>
                </a:lnTo>
                <a:lnTo>
                  <a:pt x="4040" y="550"/>
                </a:lnTo>
                <a:lnTo>
                  <a:pt x="4043" y="552"/>
                </a:lnTo>
                <a:lnTo>
                  <a:pt x="4047" y="554"/>
                </a:lnTo>
                <a:lnTo>
                  <a:pt x="4050" y="555"/>
                </a:lnTo>
                <a:lnTo>
                  <a:pt x="4054" y="556"/>
                </a:lnTo>
                <a:lnTo>
                  <a:pt x="4063" y="557"/>
                </a:lnTo>
                <a:lnTo>
                  <a:pt x="4069" y="556"/>
                </a:lnTo>
                <a:lnTo>
                  <a:pt x="4075" y="555"/>
                </a:lnTo>
                <a:lnTo>
                  <a:pt x="4080" y="554"/>
                </a:lnTo>
                <a:lnTo>
                  <a:pt x="4084" y="551"/>
                </a:lnTo>
                <a:lnTo>
                  <a:pt x="4087" y="550"/>
                </a:lnTo>
                <a:lnTo>
                  <a:pt x="4089" y="548"/>
                </a:lnTo>
                <a:lnTo>
                  <a:pt x="4092" y="545"/>
                </a:lnTo>
                <a:lnTo>
                  <a:pt x="4095" y="541"/>
                </a:lnTo>
                <a:lnTo>
                  <a:pt x="4097" y="536"/>
                </a:lnTo>
                <a:lnTo>
                  <a:pt x="4142" y="539"/>
                </a:lnTo>
                <a:lnTo>
                  <a:pt x="4141" y="545"/>
                </a:lnTo>
                <a:lnTo>
                  <a:pt x="4139" y="551"/>
                </a:lnTo>
                <a:lnTo>
                  <a:pt x="4136" y="556"/>
                </a:lnTo>
                <a:lnTo>
                  <a:pt x="4133" y="561"/>
                </a:lnTo>
                <a:lnTo>
                  <a:pt x="4130" y="566"/>
                </a:lnTo>
                <a:lnTo>
                  <a:pt x="4126" y="570"/>
                </a:lnTo>
                <a:lnTo>
                  <a:pt x="4121" y="575"/>
                </a:lnTo>
                <a:lnTo>
                  <a:pt x="4116" y="578"/>
                </a:lnTo>
                <a:lnTo>
                  <a:pt x="4111" y="582"/>
                </a:lnTo>
                <a:lnTo>
                  <a:pt x="4105" y="585"/>
                </a:lnTo>
                <a:lnTo>
                  <a:pt x="4099" y="587"/>
                </a:lnTo>
                <a:lnTo>
                  <a:pt x="4092" y="589"/>
                </a:lnTo>
                <a:lnTo>
                  <a:pt x="4089" y="590"/>
                </a:lnTo>
                <a:lnTo>
                  <a:pt x="4085" y="591"/>
                </a:lnTo>
                <a:lnTo>
                  <a:pt x="4078" y="592"/>
                </a:lnTo>
                <a:lnTo>
                  <a:pt x="4070" y="593"/>
                </a:lnTo>
                <a:lnTo>
                  <a:pt x="4062" y="593"/>
                </a:lnTo>
                <a:close/>
                <a:moveTo>
                  <a:pt x="4023" y="483"/>
                </a:moveTo>
                <a:lnTo>
                  <a:pt x="4097" y="483"/>
                </a:lnTo>
                <a:lnTo>
                  <a:pt x="4097" y="480"/>
                </a:lnTo>
                <a:lnTo>
                  <a:pt x="4097" y="476"/>
                </a:lnTo>
                <a:lnTo>
                  <a:pt x="4096" y="472"/>
                </a:lnTo>
                <a:lnTo>
                  <a:pt x="4095" y="469"/>
                </a:lnTo>
                <a:lnTo>
                  <a:pt x="4093" y="466"/>
                </a:lnTo>
                <a:lnTo>
                  <a:pt x="4092" y="463"/>
                </a:lnTo>
                <a:lnTo>
                  <a:pt x="4089" y="460"/>
                </a:lnTo>
                <a:lnTo>
                  <a:pt x="4087" y="457"/>
                </a:lnTo>
                <a:lnTo>
                  <a:pt x="4082" y="453"/>
                </a:lnTo>
                <a:lnTo>
                  <a:pt x="4076" y="450"/>
                </a:lnTo>
                <a:lnTo>
                  <a:pt x="4069" y="448"/>
                </a:lnTo>
                <a:lnTo>
                  <a:pt x="4061" y="447"/>
                </a:lnTo>
                <a:lnTo>
                  <a:pt x="4053" y="448"/>
                </a:lnTo>
                <a:lnTo>
                  <a:pt x="4050" y="449"/>
                </a:lnTo>
                <a:lnTo>
                  <a:pt x="4046" y="450"/>
                </a:lnTo>
                <a:lnTo>
                  <a:pt x="4040" y="453"/>
                </a:lnTo>
                <a:lnTo>
                  <a:pt x="4037" y="455"/>
                </a:lnTo>
                <a:lnTo>
                  <a:pt x="4034" y="458"/>
                </a:lnTo>
                <a:lnTo>
                  <a:pt x="4030" y="463"/>
                </a:lnTo>
                <a:lnTo>
                  <a:pt x="4026" y="470"/>
                </a:lnTo>
                <a:lnTo>
                  <a:pt x="4025" y="473"/>
                </a:lnTo>
                <a:lnTo>
                  <a:pt x="4024" y="476"/>
                </a:lnTo>
                <a:lnTo>
                  <a:pt x="4023" y="483"/>
                </a:lnTo>
                <a:close/>
                <a:moveTo>
                  <a:pt x="4267" y="413"/>
                </a:moveTo>
                <a:lnTo>
                  <a:pt x="4267" y="450"/>
                </a:lnTo>
                <a:lnTo>
                  <a:pt x="4234" y="450"/>
                </a:lnTo>
                <a:lnTo>
                  <a:pt x="4234" y="535"/>
                </a:lnTo>
                <a:lnTo>
                  <a:pt x="4234" y="540"/>
                </a:lnTo>
                <a:lnTo>
                  <a:pt x="4235" y="544"/>
                </a:lnTo>
                <a:lnTo>
                  <a:pt x="4236" y="545"/>
                </a:lnTo>
                <a:lnTo>
                  <a:pt x="4236" y="547"/>
                </a:lnTo>
                <a:lnTo>
                  <a:pt x="4238" y="549"/>
                </a:lnTo>
                <a:lnTo>
                  <a:pt x="4241" y="551"/>
                </a:lnTo>
                <a:lnTo>
                  <a:pt x="4244" y="552"/>
                </a:lnTo>
                <a:lnTo>
                  <a:pt x="4247" y="552"/>
                </a:lnTo>
                <a:lnTo>
                  <a:pt x="4250" y="553"/>
                </a:lnTo>
                <a:lnTo>
                  <a:pt x="4257" y="552"/>
                </a:lnTo>
                <a:lnTo>
                  <a:pt x="4263" y="551"/>
                </a:lnTo>
                <a:lnTo>
                  <a:pt x="4270" y="587"/>
                </a:lnTo>
                <a:lnTo>
                  <a:pt x="4260" y="590"/>
                </a:lnTo>
                <a:lnTo>
                  <a:pt x="4253" y="591"/>
                </a:lnTo>
                <a:lnTo>
                  <a:pt x="4244" y="592"/>
                </a:lnTo>
                <a:lnTo>
                  <a:pt x="4237" y="592"/>
                </a:lnTo>
                <a:lnTo>
                  <a:pt x="4231" y="592"/>
                </a:lnTo>
                <a:lnTo>
                  <a:pt x="4225" y="591"/>
                </a:lnTo>
                <a:lnTo>
                  <a:pt x="4220" y="590"/>
                </a:lnTo>
                <a:lnTo>
                  <a:pt x="4214" y="588"/>
                </a:lnTo>
                <a:lnTo>
                  <a:pt x="4210" y="586"/>
                </a:lnTo>
                <a:lnTo>
                  <a:pt x="4205" y="583"/>
                </a:lnTo>
                <a:lnTo>
                  <a:pt x="4201" y="581"/>
                </a:lnTo>
                <a:lnTo>
                  <a:pt x="4197" y="577"/>
                </a:lnTo>
                <a:lnTo>
                  <a:pt x="4194" y="573"/>
                </a:lnTo>
                <a:lnTo>
                  <a:pt x="4191" y="569"/>
                </a:lnTo>
                <a:lnTo>
                  <a:pt x="4189" y="564"/>
                </a:lnTo>
                <a:lnTo>
                  <a:pt x="4187" y="559"/>
                </a:lnTo>
                <a:lnTo>
                  <a:pt x="4186" y="554"/>
                </a:lnTo>
                <a:lnTo>
                  <a:pt x="4185" y="548"/>
                </a:lnTo>
                <a:lnTo>
                  <a:pt x="4185" y="542"/>
                </a:lnTo>
                <a:lnTo>
                  <a:pt x="4185" y="450"/>
                </a:lnTo>
                <a:lnTo>
                  <a:pt x="4161" y="450"/>
                </a:lnTo>
                <a:lnTo>
                  <a:pt x="4161" y="413"/>
                </a:lnTo>
                <a:lnTo>
                  <a:pt x="4185" y="413"/>
                </a:lnTo>
                <a:lnTo>
                  <a:pt x="4185" y="371"/>
                </a:lnTo>
                <a:lnTo>
                  <a:pt x="4234" y="371"/>
                </a:lnTo>
                <a:lnTo>
                  <a:pt x="4234" y="413"/>
                </a:lnTo>
                <a:lnTo>
                  <a:pt x="4267" y="413"/>
                </a:lnTo>
                <a:close/>
                <a:moveTo>
                  <a:pt x="4376" y="593"/>
                </a:moveTo>
                <a:lnTo>
                  <a:pt x="4369" y="593"/>
                </a:lnTo>
                <a:lnTo>
                  <a:pt x="4363" y="592"/>
                </a:lnTo>
                <a:lnTo>
                  <a:pt x="4349" y="590"/>
                </a:lnTo>
                <a:lnTo>
                  <a:pt x="4344" y="589"/>
                </a:lnTo>
                <a:lnTo>
                  <a:pt x="4338" y="587"/>
                </a:lnTo>
                <a:lnTo>
                  <a:pt x="4328" y="582"/>
                </a:lnTo>
                <a:lnTo>
                  <a:pt x="4323" y="579"/>
                </a:lnTo>
                <a:lnTo>
                  <a:pt x="4319" y="576"/>
                </a:lnTo>
                <a:lnTo>
                  <a:pt x="4314" y="572"/>
                </a:lnTo>
                <a:lnTo>
                  <a:pt x="4310" y="569"/>
                </a:lnTo>
                <a:lnTo>
                  <a:pt x="4303" y="560"/>
                </a:lnTo>
                <a:lnTo>
                  <a:pt x="4300" y="555"/>
                </a:lnTo>
                <a:lnTo>
                  <a:pt x="4298" y="550"/>
                </a:lnTo>
                <a:lnTo>
                  <a:pt x="4293" y="540"/>
                </a:lnTo>
                <a:lnTo>
                  <a:pt x="4291" y="534"/>
                </a:lnTo>
                <a:lnTo>
                  <a:pt x="4290" y="528"/>
                </a:lnTo>
                <a:lnTo>
                  <a:pt x="4289" y="522"/>
                </a:lnTo>
                <a:lnTo>
                  <a:pt x="4288" y="516"/>
                </a:lnTo>
                <a:lnTo>
                  <a:pt x="4287" y="509"/>
                </a:lnTo>
                <a:lnTo>
                  <a:pt x="4287" y="502"/>
                </a:lnTo>
                <a:lnTo>
                  <a:pt x="4287" y="495"/>
                </a:lnTo>
                <a:lnTo>
                  <a:pt x="4288" y="489"/>
                </a:lnTo>
                <a:lnTo>
                  <a:pt x="4289" y="483"/>
                </a:lnTo>
                <a:lnTo>
                  <a:pt x="4290" y="477"/>
                </a:lnTo>
                <a:lnTo>
                  <a:pt x="4293" y="465"/>
                </a:lnTo>
                <a:lnTo>
                  <a:pt x="4295" y="459"/>
                </a:lnTo>
                <a:lnTo>
                  <a:pt x="4298" y="454"/>
                </a:lnTo>
                <a:lnTo>
                  <a:pt x="4303" y="445"/>
                </a:lnTo>
                <a:lnTo>
                  <a:pt x="4307" y="440"/>
                </a:lnTo>
                <a:lnTo>
                  <a:pt x="4310" y="436"/>
                </a:lnTo>
                <a:lnTo>
                  <a:pt x="4314" y="432"/>
                </a:lnTo>
                <a:lnTo>
                  <a:pt x="4318" y="428"/>
                </a:lnTo>
                <a:lnTo>
                  <a:pt x="4327" y="422"/>
                </a:lnTo>
                <a:lnTo>
                  <a:pt x="4332" y="419"/>
                </a:lnTo>
                <a:lnTo>
                  <a:pt x="4338" y="417"/>
                </a:lnTo>
                <a:lnTo>
                  <a:pt x="4343" y="415"/>
                </a:lnTo>
                <a:lnTo>
                  <a:pt x="4348" y="413"/>
                </a:lnTo>
                <a:lnTo>
                  <a:pt x="4354" y="412"/>
                </a:lnTo>
                <a:lnTo>
                  <a:pt x="4361" y="411"/>
                </a:lnTo>
                <a:lnTo>
                  <a:pt x="4374" y="411"/>
                </a:lnTo>
                <a:lnTo>
                  <a:pt x="4385" y="411"/>
                </a:lnTo>
                <a:lnTo>
                  <a:pt x="4396" y="413"/>
                </a:lnTo>
                <a:lnTo>
                  <a:pt x="4401" y="414"/>
                </a:lnTo>
                <a:lnTo>
                  <a:pt x="4406" y="416"/>
                </a:lnTo>
                <a:lnTo>
                  <a:pt x="4416" y="421"/>
                </a:lnTo>
                <a:lnTo>
                  <a:pt x="4425" y="426"/>
                </a:lnTo>
                <a:lnTo>
                  <a:pt x="4429" y="429"/>
                </a:lnTo>
                <a:lnTo>
                  <a:pt x="4433" y="433"/>
                </a:lnTo>
                <a:lnTo>
                  <a:pt x="4440" y="441"/>
                </a:lnTo>
                <a:lnTo>
                  <a:pt x="4443" y="446"/>
                </a:lnTo>
                <a:lnTo>
                  <a:pt x="4446" y="450"/>
                </a:lnTo>
                <a:lnTo>
                  <a:pt x="4448" y="456"/>
                </a:lnTo>
                <a:lnTo>
                  <a:pt x="4451" y="461"/>
                </a:lnTo>
                <a:lnTo>
                  <a:pt x="4453" y="467"/>
                </a:lnTo>
                <a:lnTo>
                  <a:pt x="4454" y="473"/>
                </a:lnTo>
                <a:lnTo>
                  <a:pt x="4455" y="479"/>
                </a:lnTo>
                <a:lnTo>
                  <a:pt x="4456" y="486"/>
                </a:lnTo>
                <a:lnTo>
                  <a:pt x="4457" y="493"/>
                </a:lnTo>
                <a:lnTo>
                  <a:pt x="4457" y="500"/>
                </a:lnTo>
                <a:lnTo>
                  <a:pt x="4457" y="514"/>
                </a:lnTo>
                <a:lnTo>
                  <a:pt x="4335" y="514"/>
                </a:lnTo>
                <a:lnTo>
                  <a:pt x="4336" y="519"/>
                </a:lnTo>
                <a:lnTo>
                  <a:pt x="4336" y="523"/>
                </a:lnTo>
                <a:lnTo>
                  <a:pt x="4338" y="532"/>
                </a:lnTo>
                <a:lnTo>
                  <a:pt x="4342" y="539"/>
                </a:lnTo>
                <a:lnTo>
                  <a:pt x="4344" y="542"/>
                </a:lnTo>
                <a:lnTo>
                  <a:pt x="4346" y="545"/>
                </a:lnTo>
                <a:lnTo>
                  <a:pt x="4349" y="548"/>
                </a:lnTo>
                <a:lnTo>
                  <a:pt x="4352" y="550"/>
                </a:lnTo>
                <a:lnTo>
                  <a:pt x="4355" y="552"/>
                </a:lnTo>
                <a:lnTo>
                  <a:pt x="4360" y="554"/>
                </a:lnTo>
                <a:lnTo>
                  <a:pt x="4364" y="555"/>
                </a:lnTo>
                <a:lnTo>
                  <a:pt x="4368" y="556"/>
                </a:lnTo>
                <a:lnTo>
                  <a:pt x="4377" y="557"/>
                </a:lnTo>
                <a:lnTo>
                  <a:pt x="4382" y="556"/>
                </a:lnTo>
                <a:lnTo>
                  <a:pt x="4388" y="555"/>
                </a:lnTo>
                <a:lnTo>
                  <a:pt x="4393" y="554"/>
                </a:lnTo>
                <a:lnTo>
                  <a:pt x="4398" y="551"/>
                </a:lnTo>
                <a:lnTo>
                  <a:pt x="4400" y="550"/>
                </a:lnTo>
                <a:lnTo>
                  <a:pt x="4402" y="548"/>
                </a:lnTo>
                <a:lnTo>
                  <a:pt x="4405" y="545"/>
                </a:lnTo>
                <a:lnTo>
                  <a:pt x="4408" y="541"/>
                </a:lnTo>
                <a:lnTo>
                  <a:pt x="4410" y="536"/>
                </a:lnTo>
                <a:lnTo>
                  <a:pt x="4456" y="539"/>
                </a:lnTo>
                <a:lnTo>
                  <a:pt x="4454" y="545"/>
                </a:lnTo>
                <a:lnTo>
                  <a:pt x="4452" y="551"/>
                </a:lnTo>
                <a:lnTo>
                  <a:pt x="4450" y="556"/>
                </a:lnTo>
                <a:lnTo>
                  <a:pt x="4447" y="561"/>
                </a:lnTo>
                <a:lnTo>
                  <a:pt x="4443" y="566"/>
                </a:lnTo>
                <a:lnTo>
                  <a:pt x="4439" y="570"/>
                </a:lnTo>
                <a:lnTo>
                  <a:pt x="4435" y="575"/>
                </a:lnTo>
                <a:lnTo>
                  <a:pt x="4430" y="578"/>
                </a:lnTo>
                <a:lnTo>
                  <a:pt x="4424" y="582"/>
                </a:lnTo>
                <a:lnTo>
                  <a:pt x="4418" y="585"/>
                </a:lnTo>
                <a:lnTo>
                  <a:pt x="4412" y="587"/>
                </a:lnTo>
                <a:lnTo>
                  <a:pt x="4406" y="589"/>
                </a:lnTo>
                <a:lnTo>
                  <a:pt x="4402" y="590"/>
                </a:lnTo>
                <a:lnTo>
                  <a:pt x="4399" y="591"/>
                </a:lnTo>
                <a:lnTo>
                  <a:pt x="4391" y="592"/>
                </a:lnTo>
                <a:lnTo>
                  <a:pt x="4384" y="593"/>
                </a:lnTo>
                <a:lnTo>
                  <a:pt x="4376" y="593"/>
                </a:lnTo>
                <a:close/>
                <a:moveTo>
                  <a:pt x="4335" y="483"/>
                </a:moveTo>
                <a:lnTo>
                  <a:pt x="4411" y="483"/>
                </a:lnTo>
                <a:lnTo>
                  <a:pt x="4411" y="480"/>
                </a:lnTo>
                <a:lnTo>
                  <a:pt x="4410" y="476"/>
                </a:lnTo>
                <a:lnTo>
                  <a:pt x="4409" y="472"/>
                </a:lnTo>
                <a:lnTo>
                  <a:pt x="4408" y="469"/>
                </a:lnTo>
                <a:lnTo>
                  <a:pt x="4407" y="466"/>
                </a:lnTo>
                <a:lnTo>
                  <a:pt x="4405" y="463"/>
                </a:lnTo>
                <a:lnTo>
                  <a:pt x="4403" y="460"/>
                </a:lnTo>
                <a:lnTo>
                  <a:pt x="4401" y="457"/>
                </a:lnTo>
                <a:lnTo>
                  <a:pt x="4395" y="453"/>
                </a:lnTo>
                <a:lnTo>
                  <a:pt x="4389" y="450"/>
                </a:lnTo>
                <a:lnTo>
                  <a:pt x="4382" y="448"/>
                </a:lnTo>
                <a:lnTo>
                  <a:pt x="4375" y="447"/>
                </a:lnTo>
                <a:lnTo>
                  <a:pt x="4367" y="448"/>
                </a:lnTo>
                <a:lnTo>
                  <a:pt x="4363" y="449"/>
                </a:lnTo>
                <a:lnTo>
                  <a:pt x="4360" y="450"/>
                </a:lnTo>
                <a:lnTo>
                  <a:pt x="4352" y="453"/>
                </a:lnTo>
                <a:lnTo>
                  <a:pt x="4349" y="455"/>
                </a:lnTo>
                <a:lnTo>
                  <a:pt x="4347" y="458"/>
                </a:lnTo>
                <a:lnTo>
                  <a:pt x="4342" y="463"/>
                </a:lnTo>
                <a:lnTo>
                  <a:pt x="4339" y="470"/>
                </a:lnTo>
                <a:lnTo>
                  <a:pt x="4337" y="473"/>
                </a:lnTo>
                <a:lnTo>
                  <a:pt x="4336" y="476"/>
                </a:lnTo>
                <a:lnTo>
                  <a:pt x="4335" y="483"/>
                </a:lnTo>
                <a:close/>
                <a:moveTo>
                  <a:pt x="4580" y="413"/>
                </a:moveTo>
                <a:lnTo>
                  <a:pt x="4580" y="450"/>
                </a:lnTo>
                <a:lnTo>
                  <a:pt x="4547" y="450"/>
                </a:lnTo>
                <a:lnTo>
                  <a:pt x="4547" y="535"/>
                </a:lnTo>
                <a:lnTo>
                  <a:pt x="4548" y="540"/>
                </a:lnTo>
                <a:lnTo>
                  <a:pt x="4548" y="544"/>
                </a:lnTo>
                <a:lnTo>
                  <a:pt x="4549" y="545"/>
                </a:lnTo>
                <a:lnTo>
                  <a:pt x="4550" y="547"/>
                </a:lnTo>
                <a:lnTo>
                  <a:pt x="4552" y="549"/>
                </a:lnTo>
                <a:lnTo>
                  <a:pt x="4554" y="551"/>
                </a:lnTo>
                <a:lnTo>
                  <a:pt x="4557" y="552"/>
                </a:lnTo>
                <a:lnTo>
                  <a:pt x="4560" y="552"/>
                </a:lnTo>
                <a:lnTo>
                  <a:pt x="4564" y="553"/>
                </a:lnTo>
                <a:lnTo>
                  <a:pt x="4571" y="552"/>
                </a:lnTo>
                <a:lnTo>
                  <a:pt x="4576" y="551"/>
                </a:lnTo>
                <a:lnTo>
                  <a:pt x="4584" y="587"/>
                </a:lnTo>
                <a:lnTo>
                  <a:pt x="4573" y="590"/>
                </a:lnTo>
                <a:lnTo>
                  <a:pt x="4566" y="591"/>
                </a:lnTo>
                <a:lnTo>
                  <a:pt x="4557" y="592"/>
                </a:lnTo>
                <a:lnTo>
                  <a:pt x="4551" y="592"/>
                </a:lnTo>
                <a:lnTo>
                  <a:pt x="4544" y="592"/>
                </a:lnTo>
                <a:lnTo>
                  <a:pt x="4539" y="591"/>
                </a:lnTo>
                <a:lnTo>
                  <a:pt x="4533" y="590"/>
                </a:lnTo>
                <a:lnTo>
                  <a:pt x="4528" y="588"/>
                </a:lnTo>
                <a:lnTo>
                  <a:pt x="4523" y="586"/>
                </a:lnTo>
                <a:lnTo>
                  <a:pt x="4518" y="583"/>
                </a:lnTo>
                <a:lnTo>
                  <a:pt x="4514" y="581"/>
                </a:lnTo>
                <a:lnTo>
                  <a:pt x="4510" y="577"/>
                </a:lnTo>
                <a:lnTo>
                  <a:pt x="4507" y="573"/>
                </a:lnTo>
                <a:lnTo>
                  <a:pt x="4504" y="569"/>
                </a:lnTo>
                <a:lnTo>
                  <a:pt x="4502" y="564"/>
                </a:lnTo>
                <a:lnTo>
                  <a:pt x="4500" y="559"/>
                </a:lnTo>
                <a:lnTo>
                  <a:pt x="4499" y="554"/>
                </a:lnTo>
                <a:lnTo>
                  <a:pt x="4498" y="548"/>
                </a:lnTo>
                <a:lnTo>
                  <a:pt x="4498" y="542"/>
                </a:lnTo>
                <a:lnTo>
                  <a:pt x="4498" y="450"/>
                </a:lnTo>
                <a:lnTo>
                  <a:pt x="4474" y="450"/>
                </a:lnTo>
                <a:lnTo>
                  <a:pt x="4474" y="413"/>
                </a:lnTo>
                <a:lnTo>
                  <a:pt x="4498" y="413"/>
                </a:lnTo>
                <a:lnTo>
                  <a:pt x="4498" y="371"/>
                </a:lnTo>
                <a:lnTo>
                  <a:pt x="4547" y="371"/>
                </a:lnTo>
                <a:lnTo>
                  <a:pt x="4547" y="413"/>
                </a:lnTo>
                <a:lnTo>
                  <a:pt x="4580" y="413"/>
                </a:lnTo>
                <a:close/>
                <a:moveTo>
                  <a:pt x="578" y="585"/>
                </a:moveTo>
                <a:lnTo>
                  <a:pt x="465" y="257"/>
                </a:lnTo>
                <a:lnTo>
                  <a:pt x="352" y="585"/>
                </a:lnTo>
                <a:lnTo>
                  <a:pt x="578" y="585"/>
                </a:lnTo>
                <a:close/>
                <a:moveTo>
                  <a:pt x="930" y="930"/>
                </a:moveTo>
                <a:lnTo>
                  <a:pt x="699" y="930"/>
                </a:lnTo>
                <a:lnTo>
                  <a:pt x="642" y="768"/>
                </a:lnTo>
                <a:lnTo>
                  <a:pt x="288" y="768"/>
                </a:lnTo>
                <a:lnTo>
                  <a:pt x="232" y="930"/>
                </a:lnTo>
                <a:lnTo>
                  <a:pt x="0" y="930"/>
                </a:lnTo>
                <a:lnTo>
                  <a:pt x="162" y="471"/>
                </a:lnTo>
                <a:lnTo>
                  <a:pt x="326" y="12"/>
                </a:lnTo>
                <a:lnTo>
                  <a:pt x="603" y="12"/>
                </a:lnTo>
                <a:lnTo>
                  <a:pt x="767" y="471"/>
                </a:lnTo>
                <a:lnTo>
                  <a:pt x="930" y="930"/>
                </a:lnTo>
                <a:close/>
                <a:moveTo>
                  <a:pt x="1016" y="930"/>
                </a:moveTo>
                <a:lnTo>
                  <a:pt x="1016" y="722"/>
                </a:lnTo>
                <a:lnTo>
                  <a:pt x="1225" y="722"/>
                </a:lnTo>
                <a:lnTo>
                  <a:pt x="1225" y="930"/>
                </a:lnTo>
                <a:lnTo>
                  <a:pt x="1016" y="930"/>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en-US"/>
          </a:p>
        </p:txBody>
      </p:sp>
      <p:sp>
        <p:nvSpPr>
          <p:cNvPr id="23" name="Date Placeholder 22">
            <a:extLst>
              <a:ext uri="{FF2B5EF4-FFF2-40B4-BE49-F238E27FC236}">
                <a16:creationId xmlns:a16="http://schemas.microsoft.com/office/drawing/2014/main" id="{CA1682D5-9875-6DFE-B1FA-F20EE1301C6A}"/>
              </a:ext>
            </a:extLst>
          </p:cNvPr>
          <p:cNvSpPr>
            <a:spLocks noGrp="1"/>
          </p:cNvSpPr>
          <p:nvPr>
            <p:ph type="dt" sz="half" idx="10"/>
          </p:nvPr>
        </p:nvSpPr>
        <p:spPr/>
        <p:txBody>
          <a:bodyPr/>
          <a:lstStyle>
            <a:lvl1pPr>
              <a:defRPr>
                <a:solidFill>
                  <a:schemeClr val="bg1"/>
                </a:solidFill>
              </a:defRPr>
            </a:lvl1pPr>
          </a:lstStyle>
          <a:p>
            <a:fld id="{995732B7-9D02-43F0-8DDE-54D8F9C8E803}" type="datetime1">
              <a:rPr lang="fi-FI" smtClean="0"/>
              <a:t>25.3.2026</a:t>
            </a:fld>
            <a:endParaRPr lang="fi-FI"/>
          </a:p>
        </p:txBody>
      </p:sp>
      <p:sp>
        <p:nvSpPr>
          <p:cNvPr id="24" name="Footer Placeholder 23">
            <a:extLst>
              <a:ext uri="{FF2B5EF4-FFF2-40B4-BE49-F238E27FC236}">
                <a16:creationId xmlns:a16="http://schemas.microsoft.com/office/drawing/2014/main" id="{CB76FCA5-9DA7-BF02-3EBB-BC56DDA0FE1D}"/>
              </a:ext>
            </a:extLst>
          </p:cNvPr>
          <p:cNvSpPr>
            <a:spLocks noGrp="1"/>
          </p:cNvSpPr>
          <p:nvPr>
            <p:ph type="ftr" sz="quarter" idx="11"/>
          </p:nvPr>
        </p:nvSpPr>
        <p:spPr/>
        <p:txBody>
          <a:bodyPr/>
          <a:lstStyle>
            <a:lvl1pPr>
              <a:defRPr>
                <a:solidFill>
                  <a:schemeClr val="bg1"/>
                </a:solidFill>
              </a:defRPr>
            </a:lvl1pPr>
          </a:lstStyle>
          <a:p>
            <a:endParaRPr lang="fi-FI"/>
          </a:p>
        </p:txBody>
      </p:sp>
      <p:sp>
        <p:nvSpPr>
          <p:cNvPr id="25" name="Slide Number Placeholder 24">
            <a:extLst>
              <a:ext uri="{FF2B5EF4-FFF2-40B4-BE49-F238E27FC236}">
                <a16:creationId xmlns:a16="http://schemas.microsoft.com/office/drawing/2014/main" id="{807BD9D2-D4DB-4F42-21C0-76A363F74553}"/>
              </a:ext>
            </a:extLst>
          </p:cNvPr>
          <p:cNvSpPr>
            <a:spLocks noGrp="1"/>
          </p:cNvSpPr>
          <p:nvPr>
            <p:ph type="sldNum" sz="quarter" idx="12"/>
          </p:nvPr>
        </p:nvSpPr>
        <p:spPr/>
        <p:txBody>
          <a:bodyPr/>
          <a:lstStyle>
            <a:lvl1pPr>
              <a:defRPr>
                <a:solidFill>
                  <a:schemeClr val="bg1"/>
                </a:solidFill>
              </a:defRPr>
            </a:lvl1pPr>
          </a:lstStyle>
          <a:p>
            <a:fld id="{D701140D-C14F-41CA-99FC-0EF83E8DA40A}" type="slidenum">
              <a:rPr lang="fi-FI" smtClean="0"/>
              <a:pPr/>
              <a:t>‹#›</a:t>
            </a:fld>
            <a:endParaRPr lang="fi-FI"/>
          </a:p>
        </p:txBody>
      </p:sp>
      <p:sp>
        <p:nvSpPr>
          <p:cNvPr id="5" name="Title 1">
            <a:extLst>
              <a:ext uri="{FF2B5EF4-FFF2-40B4-BE49-F238E27FC236}">
                <a16:creationId xmlns:a16="http://schemas.microsoft.com/office/drawing/2014/main" id="{1AB5AED4-B00A-C1A4-E287-ED21BF24F070}"/>
              </a:ext>
            </a:extLst>
          </p:cNvPr>
          <p:cNvSpPr>
            <a:spLocks noGrp="1"/>
          </p:cNvSpPr>
          <p:nvPr>
            <p:ph type="ctrTitle" hasCustomPrompt="1"/>
          </p:nvPr>
        </p:nvSpPr>
        <p:spPr>
          <a:xfrm>
            <a:off x="407988" y="2936558"/>
            <a:ext cx="5183956" cy="492443"/>
          </a:xfrm>
        </p:spPr>
        <p:txBody>
          <a:bodyPr wrap="square" anchor="b" anchorCtr="0">
            <a:spAutoFit/>
          </a:bodyPr>
          <a:lstStyle>
            <a:lvl1pPr algn="l">
              <a:lnSpc>
                <a:spcPct val="100000"/>
              </a:lnSpc>
              <a:defRPr sz="3200">
                <a:solidFill>
                  <a:schemeClr val="tx1"/>
                </a:solidFill>
                <a:latin typeface="+mj-lt"/>
              </a:defRPr>
            </a:lvl1pPr>
          </a:lstStyle>
          <a:p>
            <a:r>
              <a:rPr lang="en-US"/>
              <a:t>Headline</a:t>
            </a:r>
            <a:endParaRPr lang="fi-FI"/>
          </a:p>
        </p:txBody>
      </p:sp>
      <p:sp>
        <p:nvSpPr>
          <p:cNvPr id="6" name="Subtitle 2">
            <a:extLst>
              <a:ext uri="{FF2B5EF4-FFF2-40B4-BE49-F238E27FC236}">
                <a16:creationId xmlns:a16="http://schemas.microsoft.com/office/drawing/2014/main" id="{E77A74CF-552F-AD8B-EBE0-4EC31A285BF1}"/>
              </a:ext>
            </a:extLst>
          </p:cNvPr>
          <p:cNvSpPr>
            <a:spLocks noGrp="1"/>
          </p:cNvSpPr>
          <p:nvPr>
            <p:ph type="subTitle" idx="1"/>
          </p:nvPr>
        </p:nvSpPr>
        <p:spPr>
          <a:xfrm>
            <a:off x="407988" y="3429000"/>
            <a:ext cx="5183956" cy="984885"/>
          </a:xfrm>
        </p:spPr>
        <p:txBody>
          <a:bodyPr wrap="square">
            <a:spAutoFit/>
          </a:bodyPr>
          <a:lstStyle>
            <a:lvl1pPr marL="0" indent="0" algn="l">
              <a:lnSpc>
                <a:spcPct val="100000"/>
              </a:lnSpc>
              <a:spcBef>
                <a:spcPts val="0"/>
              </a:spcBef>
              <a:buNone/>
              <a:defRPr sz="3200">
                <a:solidFill>
                  <a:schemeClr val="tx1"/>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fi-FI"/>
          </a:p>
        </p:txBody>
      </p:sp>
      <p:cxnSp>
        <p:nvCxnSpPr>
          <p:cNvPr id="9" name="Straight Connector 8">
            <a:extLst>
              <a:ext uri="{FF2B5EF4-FFF2-40B4-BE49-F238E27FC236}">
                <a16:creationId xmlns:a16="http://schemas.microsoft.com/office/drawing/2014/main" id="{9E27271C-B890-2326-7DF3-F203CAEE893D}"/>
              </a:ext>
              <a:ext uri="{C183D7F6-B498-43B3-948B-1728B52AA6E4}">
                <adec:decorative xmlns:adec="http://schemas.microsoft.com/office/drawing/2017/decorative" val="1"/>
              </a:ext>
            </a:extLst>
          </p:cNvPr>
          <p:cNvCxnSpPr>
            <a:cxnSpLocks/>
          </p:cNvCxnSpPr>
          <p:nvPr userDrawn="1"/>
        </p:nvCxnSpPr>
        <p:spPr>
          <a:xfrm>
            <a:off x="407368" y="2674624"/>
            <a:ext cx="3960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10" name="Text Placeholder 4">
            <a:extLst>
              <a:ext uri="{FF2B5EF4-FFF2-40B4-BE49-F238E27FC236}">
                <a16:creationId xmlns:a16="http://schemas.microsoft.com/office/drawing/2014/main" id="{D85101F3-610F-B09D-488F-7AA3CF707C51}"/>
              </a:ext>
            </a:extLst>
          </p:cNvPr>
          <p:cNvSpPr>
            <a:spLocks noGrp="1"/>
          </p:cNvSpPr>
          <p:nvPr>
            <p:ph type="body" sz="quarter" idx="14" hasCustomPrompt="1"/>
          </p:nvPr>
        </p:nvSpPr>
        <p:spPr>
          <a:xfrm>
            <a:off x="407989" y="4869160"/>
            <a:ext cx="5183955" cy="276999"/>
          </a:xfrm>
        </p:spPr>
        <p:txBody>
          <a:bodyPr wrap="square">
            <a:spAutoFit/>
          </a:bodyPr>
          <a:lstStyle>
            <a:lvl1pPr marL="0" indent="0">
              <a:spcBef>
                <a:spcPts val="0"/>
              </a:spcBef>
              <a:buFontTx/>
              <a:buNone/>
              <a:defRPr sz="1800">
                <a:solidFill>
                  <a:schemeClr val="tx1"/>
                </a:solidFill>
              </a:defRPr>
            </a:lvl1pPr>
            <a:lvl2pPr marL="0" indent="0">
              <a:spcBef>
                <a:spcPts val="0"/>
              </a:spcBef>
              <a:buFontTx/>
              <a:buNone/>
              <a:defRPr sz="1800"/>
            </a:lvl2pPr>
            <a:lvl3pPr marL="0" indent="0">
              <a:spcBef>
                <a:spcPts val="0"/>
              </a:spcBef>
              <a:buFontTx/>
              <a:buNone/>
              <a:defRPr sz="1800"/>
            </a:lvl3pPr>
            <a:lvl4pPr marL="0" indent="0">
              <a:spcBef>
                <a:spcPts val="0"/>
              </a:spcBef>
              <a:buFontTx/>
              <a:buNone/>
              <a:defRPr sz="1800"/>
            </a:lvl4pPr>
            <a:lvl5pPr marL="0" indent="0">
              <a:spcBef>
                <a:spcPts val="0"/>
              </a:spcBef>
              <a:buFontTx/>
              <a:buNone/>
              <a:defRPr sz="1800"/>
            </a:lvl5pPr>
            <a:lvl6pPr marL="0" indent="0">
              <a:spcBef>
                <a:spcPts val="0"/>
              </a:spcBef>
              <a:buFontTx/>
              <a:buNone/>
              <a:defRPr sz="1800"/>
            </a:lvl6pPr>
            <a:lvl7pPr marL="0" indent="0">
              <a:spcBef>
                <a:spcPts val="0"/>
              </a:spcBef>
              <a:buFontTx/>
              <a:buNone/>
              <a:defRPr sz="1800"/>
            </a:lvl7pPr>
            <a:lvl8pPr marL="0" indent="0">
              <a:spcBef>
                <a:spcPts val="0"/>
              </a:spcBef>
              <a:buFontTx/>
              <a:buNone/>
              <a:defRPr sz="1800"/>
            </a:lvl8pPr>
            <a:lvl9pPr marL="0" indent="0">
              <a:spcBef>
                <a:spcPts val="0"/>
              </a:spcBef>
              <a:buFontTx/>
              <a:buNone/>
              <a:defRPr sz="1800"/>
            </a:lvl9pPr>
          </a:lstStyle>
          <a:p>
            <a:pPr lvl="0"/>
            <a:r>
              <a:rPr lang="en-US"/>
              <a:t>Presenter Name / Date / Place</a:t>
            </a:r>
          </a:p>
        </p:txBody>
      </p:sp>
    </p:spTree>
    <p:extLst>
      <p:ext uri="{BB962C8B-B14F-4D97-AF65-F5344CB8AC3E}">
        <p14:creationId xmlns:p14="http://schemas.microsoft.com/office/powerpoint/2010/main" val="417916924"/>
      </p:ext>
    </p:extLst>
  </p:cSld>
  <p:clrMapOvr>
    <a:masterClrMapping/>
  </p:clrMapOvr>
  <p:extLst>
    <p:ext uri="{DCECCB84-F9BA-43D5-87BE-67443E8EF086}">
      <p15:sldGuideLst xmlns:p15="http://schemas.microsoft.com/office/powerpoint/2012/main"/>
    </p:ext>
  </p:extLst>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preserve="1" userDrawn="1">
  <p:cSld name="Title Slide Picture Blue 3">
    <p:bg>
      <p:bgPr>
        <a:solidFill>
          <a:schemeClr val="accent3"/>
        </a:solidFill>
        <a:effectLst/>
      </p:bgPr>
    </p:bg>
    <p:spTree>
      <p:nvGrpSpPr>
        <p:cNvPr id="1" name=""/>
        <p:cNvGrpSpPr/>
        <p:nvPr/>
      </p:nvGrpSpPr>
      <p:grpSpPr>
        <a:xfrm>
          <a:off x="0" y="0"/>
          <a:ext cx="0" cy="0"/>
          <a:chOff x="0" y="0"/>
          <a:chExt cx="0" cy="0"/>
        </a:xfrm>
      </p:grpSpPr>
      <p:sp>
        <p:nvSpPr>
          <p:cNvPr id="7" name="Picture Placeholder 6">
            <a:extLst>
              <a:ext uri="{FF2B5EF4-FFF2-40B4-BE49-F238E27FC236}">
                <a16:creationId xmlns:a16="http://schemas.microsoft.com/office/drawing/2014/main" id="{16CACCF6-B7F1-B81D-EB1E-E2F15D53141E}"/>
              </a:ext>
              <a:ext uri="{C183D7F6-B498-43B3-948B-1728B52AA6E4}">
                <adec:decorative xmlns:adec="http://schemas.microsoft.com/office/drawing/2017/decorative" val="1"/>
              </a:ext>
            </a:extLst>
          </p:cNvPr>
          <p:cNvSpPr>
            <a:spLocks noGrp="1"/>
          </p:cNvSpPr>
          <p:nvPr>
            <p:ph type="pic" sz="quarter" idx="13" hasCustomPrompt="1"/>
          </p:nvPr>
        </p:nvSpPr>
        <p:spPr>
          <a:xfrm>
            <a:off x="6096000" y="0"/>
            <a:ext cx="6096000" cy="6858000"/>
          </a:xfrm>
          <a:solidFill>
            <a:schemeClr val="bg2"/>
          </a:solidFill>
        </p:spPr>
        <p:txBody>
          <a:bodyPr vert="horz" lIns="0" tIns="0" rIns="0" bIns="0" rtlCol="0" anchor="t" anchorCtr="0">
            <a:noAutofit/>
          </a:bodyPr>
          <a:lstStyle>
            <a:lvl1pPr>
              <a:defRPr lang="en-US" sz="1200" dirty="0"/>
            </a:lvl1pPr>
          </a:lstStyle>
          <a:p>
            <a:pPr marR="0" lvl="0" fontAlgn="auto">
              <a:spcBef>
                <a:spcPts val="0"/>
              </a:spcBef>
              <a:spcAft>
                <a:spcPts val="0"/>
              </a:spcAft>
              <a:buClrTx/>
              <a:buSzTx/>
              <a:tabLst/>
            </a:pPr>
            <a:r>
              <a:rPr lang="fi-FI" noProof="1"/>
              <a:t>Click icon to add image</a:t>
            </a:r>
            <a:br>
              <a:rPr lang="fi-FI" noProof="1"/>
            </a:br>
            <a:r>
              <a:rPr lang="fi-FI" noProof="1"/>
              <a:t>Fit the image to frame by choosing:</a:t>
            </a:r>
            <a:br>
              <a:rPr lang="fi-FI" noProof="1"/>
            </a:br>
            <a:r>
              <a:rPr lang="fi-FI" noProof="1"/>
              <a:t>crop&gt;fit / rajaa&gt;sovita</a:t>
            </a:r>
          </a:p>
          <a:p>
            <a:pPr marR="0" lvl="0" fontAlgn="auto">
              <a:spcBef>
                <a:spcPts val="0"/>
              </a:spcBef>
              <a:spcAft>
                <a:spcPts val="0"/>
              </a:spcAft>
              <a:buClrTx/>
              <a:buSzTx/>
              <a:tabLst/>
            </a:pPr>
            <a:endParaRPr lang="en-US"/>
          </a:p>
        </p:txBody>
      </p:sp>
      <p:sp>
        <p:nvSpPr>
          <p:cNvPr id="11" name="Freeform 5">
            <a:extLst>
              <a:ext uri="{FF2B5EF4-FFF2-40B4-BE49-F238E27FC236}">
                <a16:creationId xmlns:a16="http://schemas.microsoft.com/office/drawing/2014/main" id="{B048024D-E928-1A47-E81D-E73CEDEC703F}"/>
              </a:ext>
              <a:ext uri="{C183D7F6-B498-43B3-948B-1728B52AA6E4}">
                <adec:decorative xmlns:adec="http://schemas.microsoft.com/office/drawing/2017/decorative" val="1"/>
              </a:ext>
            </a:extLst>
          </p:cNvPr>
          <p:cNvSpPr>
            <a:spLocks noChangeAspect="1" noEditPoints="1"/>
          </p:cNvSpPr>
          <p:nvPr/>
        </p:nvSpPr>
        <p:spPr bwMode="auto">
          <a:xfrm>
            <a:off x="407988" y="432000"/>
            <a:ext cx="2650987" cy="576000"/>
          </a:xfrm>
          <a:custGeom>
            <a:avLst/>
            <a:gdLst>
              <a:gd name="T0" fmla="*/ 1856 w 4584"/>
              <a:gd name="T1" fmla="*/ 150 h 996"/>
              <a:gd name="T2" fmla="*/ 1926 w 4584"/>
              <a:gd name="T3" fmla="*/ 74 h 996"/>
              <a:gd name="T4" fmla="*/ 1862 w 4584"/>
              <a:gd name="T5" fmla="*/ 198 h 996"/>
              <a:gd name="T6" fmla="*/ 2091 w 4584"/>
              <a:gd name="T7" fmla="*/ 109 h 996"/>
              <a:gd name="T8" fmla="*/ 2346 w 4584"/>
              <a:gd name="T9" fmla="*/ 79 h 996"/>
              <a:gd name="T10" fmla="*/ 2341 w 4584"/>
              <a:gd name="T11" fmla="*/ 150 h 996"/>
              <a:gd name="T12" fmla="*/ 2584 w 4584"/>
              <a:gd name="T13" fmla="*/ 274 h 996"/>
              <a:gd name="T14" fmla="*/ 2883 w 4584"/>
              <a:gd name="T15" fmla="*/ 0 h 996"/>
              <a:gd name="T16" fmla="*/ 2966 w 4584"/>
              <a:gd name="T17" fmla="*/ 88 h 996"/>
              <a:gd name="T18" fmla="*/ 3031 w 4584"/>
              <a:gd name="T19" fmla="*/ 214 h 996"/>
              <a:gd name="T20" fmla="*/ 3010 w 4584"/>
              <a:gd name="T21" fmla="*/ 212 h 996"/>
              <a:gd name="T22" fmla="*/ 3283 w 4584"/>
              <a:gd name="T23" fmla="*/ 239 h 996"/>
              <a:gd name="T24" fmla="*/ 3261 w 4584"/>
              <a:gd name="T25" fmla="*/ 135 h 996"/>
              <a:gd name="T26" fmla="*/ 3397 w 4584"/>
              <a:gd name="T27" fmla="*/ 34 h 996"/>
              <a:gd name="T28" fmla="*/ 3589 w 4584"/>
              <a:gd name="T29" fmla="*/ 199 h 996"/>
              <a:gd name="T30" fmla="*/ 3538 w 4584"/>
              <a:gd name="T31" fmla="*/ 193 h 996"/>
              <a:gd name="T32" fmla="*/ 3580 w 4584"/>
              <a:gd name="T33" fmla="*/ 106 h 996"/>
              <a:gd name="T34" fmla="*/ 3779 w 4584"/>
              <a:gd name="T35" fmla="*/ 244 h 996"/>
              <a:gd name="T36" fmla="*/ 3908 w 4584"/>
              <a:gd name="T37" fmla="*/ 148 h 996"/>
              <a:gd name="T38" fmla="*/ 3821 w 4584"/>
              <a:gd name="T39" fmla="*/ 107 h 996"/>
              <a:gd name="T40" fmla="*/ 1828 w 4584"/>
              <a:gd name="T41" fmla="*/ 916 h 996"/>
              <a:gd name="T42" fmla="*/ 1868 w 4584"/>
              <a:gd name="T43" fmla="*/ 803 h 996"/>
              <a:gd name="T44" fmla="*/ 1905 w 4584"/>
              <a:gd name="T45" fmla="*/ 896 h 996"/>
              <a:gd name="T46" fmla="*/ 2193 w 4584"/>
              <a:gd name="T47" fmla="*/ 891 h 996"/>
              <a:gd name="T48" fmla="*/ 2220 w 4584"/>
              <a:gd name="T49" fmla="*/ 816 h 996"/>
              <a:gd name="T50" fmla="*/ 2340 w 4584"/>
              <a:gd name="T51" fmla="*/ 927 h 996"/>
              <a:gd name="T52" fmla="*/ 2271 w 4584"/>
              <a:gd name="T53" fmla="*/ 868 h 996"/>
              <a:gd name="T54" fmla="*/ 2506 w 4584"/>
              <a:gd name="T55" fmla="*/ 882 h 996"/>
              <a:gd name="T56" fmla="*/ 2823 w 4584"/>
              <a:gd name="T57" fmla="*/ 753 h 996"/>
              <a:gd name="T58" fmla="*/ 2952 w 4584"/>
              <a:gd name="T59" fmla="*/ 726 h 996"/>
              <a:gd name="T60" fmla="*/ 3233 w 4584"/>
              <a:gd name="T61" fmla="*/ 913 h 996"/>
              <a:gd name="T62" fmla="*/ 3254 w 4584"/>
              <a:gd name="T63" fmla="*/ 854 h 996"/>
              <a:gd name="T64" fmla="*/ 3313 w 4584"/>
              <a:gd name="T65" fmla="*/ 793 h 996"/>
              <a:gd name="T66" fmla="*/ 3644 w 4584"/>
              <a:gd name="T67" fmla="*/ 802 h 996"/>
              <a:gd name="T68" fmla="*/ 3627 w 4584"/>
              <a:gd name="T69" fmla="*/ 933 h 996"/>
              <a:gd name="T70" fmla="*/ 3553 w 4584"/>
              <a:gd name="T71" fmla="*/ 839 h 996"/>
              <a:gd name="T72" fmla="*/ 3726 w 4584"/>
              <a:gd name="T73" fmla="*/ 696 h 996"/>
              <a:gd name="T74" fmla="*/ 3850 w 4584"/>
              <a:gd name="T75" fmla="*/ 926 h 996"/>
              <a:gd name="T76" fmla="*/ 3980 w 4584"/>
              <a:gd name="T77" fmla="*/ 996 h 996"/>
              <a:gd name="T78" fmla="*/ 1914 w 4584"/>
              <a:gd name="T79" fmla="*/ 481 h 996"/>
              <a:gd name="T80" fmla="*/ 1963 w 4584"/>
              <a:gd name="T81" fmla="*/ 436 h 996"/>
              <a:gd name="T82" fmla="*/ 1873 w 4584"/>
              <a:gd name="T83" fmla="*/ 556 h 996"/>
              <a:gd name="T84" fmla="*/ 2197 w 4584"/>
              <a:gd name="T85" fmla="*/ 413 h 996"/>
              <a:gd name="T86" fmla="*/ 2378 w 4584"/>
              <a:gd name="T87" fmla="*/ 449 h 996"/>
              <a:gd name="T88" fmla="*/ 2327 w 4584"/>
              <a:gd name="T89" fmla="*/ 457 h 996"/>
              <a:gd name="T90" fmla="*/ 2668 w 4584"/>
              <a:gd name="T91" fmla="*/ 587 h 996"/>
              <a:gd name="T92" fmla="*/ 2785 w 4584"/>
              <a:gd name="T93" fmla="*/ 413 h 996"/>
              <a:gd name="T94" fmla="*/ 2840 w 4584"/>
              <a:gd name="T95" fmla="*/ 466 h 996"/>
              <a:gd name="T96" fmla="*/ 3340 w 4584"/>
              <a:gd name="T97" fmla="*/ 593 h 996"/>
              <a:gd name="T98" fmla="*/ 3412 w 4584"/>
              <a:gd name="T99" fmla="*/ 456 h 996"/>
              <a:gd name="T100" fmla="*/ 3375 w 4584"/>
              <a:gd name="T101" fmla="*/ 483 h 996"/>
              <a:gd name="T102" fmla="*/ 3508 w 4584"/>
              <a:gd name="T103" fmla="*/ 475 h 996"/>
              <a:gd name="T104" fmla="*/ 3735 w 4584"/>
              <a:gd name="T105" fmla="*/ 559 h 996"/>
              <a:gd name="T106" fmla="*/ 3673 w 4584"/>
              <a:gd name="T107" fmla="*/ 523 h 996"/>
              <a:gd name="T108" fmla="*/ 3797 w 4584"/>
              <a:gd name="T109" fmla="*/ 390 h 996"/>
              <a:gd name="T110" fmla="*/ 3950 w 4584"/>
              <a:gd name="T111" fmla="*/ 551 h 996"/>
              <a:gd name="T112" fmla="*/ 3976 w 4584"/>
              <a:gd name="T113" fmla="*/ 483 h 996"/>
              <a:gd name="T114" fmla="*/ 4063 w 4584"/>
              <a:gd name="T115" fmla="*/ 557 h 996"/>
              <a:gd name="T116" fmla="*/ 4023 w 4584"/>
              <a:gd name="T117" fmla="*/ 483 h 996"/>
              <a:gd name="T118" fmla="*/ 4319 w 4584"/>
              <a:gd name="T119" fmla="*/ 576 h 996"/>
              <a:gd name="T120" fmla="*/ 4457 w 4584"/>
              <a:gd name="T121" fmla="*/ 514 h 996"/>
              <a:gd name="T122" fmla="*/ 4395 w 4584"/>
              <a:gd name="T123" fmla="*/ 453 h 996"/>
              <a:gd name="T124" fmla="*/ 4474 w 4584"/>
              <a:gd name="T125" fmla="*/ 413 h 9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4584" h="996">
                <a:moveTo>
                  <a:pt x="1232" y="330"/>
                </a:moveTo>
                <a:lnTo>
                  <a:pt x="1178" y="648"/>
                </a:lnTo>
                <a:lnTo>
                  <a:pt x="1055" y="648"/>
                </a:lnTo>
                <a:lnTo>
                  <a:pt x="1010" y="330"/>
                </a:lnTo>
                <a:lnTo>
                  <a:pt x="1010" y="12"/>
                </a:lnTo>
                <a:lnTo>
                  <a:pt x="1232" y="12"/>
                </a:lnTo>
                <a:lnTo>
                  <a:pt x="1232" y="330"/>
                </a:lnTo>
                <a:close/>
                <a:moveTo>
                  <a:pt x="1623" y="249"/>
                </a:moveTo>
                <a:lnTo>
                  <a:pt x="1569" y="249"/>
                </a:lnTo>
                <a:lnTo>
                  <a:pt x="1651" y="13"/>
                </a:lnTo>
                <a:lnTo>
                  <a:pt x="1715" y="13"/>
                </a:lnTo>
                <a:lnTo>
                  <a:pt x="1797" y="249"/>
                </a:lnTo>
                <a:lnTo>
                  <a:pt x="1743" y="249"/>
                </a:lnTo>
                <a:lnTo>
                  <a:pt x="1726" y="195"/>
                </a:lnTo>
                <a:lnTo>
                  <a:pt x="1641" y="195"/>
                </a:lnTo>
                <a:lnTo>
                  <a:pt x="1623" y="249"/>
                </a:lnTo>
                <a:close/>
                <a:moveTo>
                  <a:pt x="1653" y="156"/>
                </a:moveTo>
                <a:lnTo>
                  <a:pt x="1713" y="156"/>
                </a:lnTo>
                <a:lnTo>
                  <a:pt x="1684" y="67"/>
                </a:lnTo>
                <a:lnTo>
                  <a:pt x="1653" y="156"/>
                </a:lnTo>
                <a:close/>
                <a:moveTo>
                  <a:pt x="1874" y="252"/>
                </a:moveTo>
                <a:lnTo>
                  <a:pt x="1867" y="252"/>
                </a:lnTo>
                <a:lnTo>
                  <a:pt x="1861" y="252"/>
                </a:lnTo>
                <a:lnTo>
                  <a:pt x="1856" y="251"/>
                </a:lnTo>
                <a:lnTo>
                  <a:pt x="1850" y="249"/>
                </a:lnTo>
                <a:lnTo>
                  <a:pt x="1845" y="247"/>
                </a:lnTo>
                <a:lnTo>
                  <a:pt x="1840" y="245"/>
                </a:lnTo>
                <a:lnTo>
                  <a:pt x="1836" y="242"/>
                </a:lnTo>
                <a:lnTo>
                  <a:pt x="1832" y="239"/>
                </a:lnTo>
                <a:lnTo>
                  <a:pt x="1828" y="236"/>
                </a:lnTo>
                <a:lnTo>
                  <a:pt x="1824" y="232"/>
                </a:lnTo>
                <a:lnTo>
                  <a:pt x="1821" y="227"/>
                </a:lnTo>
                <a:lnTo>
                  <a:pt x="1820" y="225"/>
                </a:lnTo>
                <a:lnTo>
                  <a:pt x="1819" y="223"/>
                </a:lnTo>
                <a:lnTo>
                  <a:pt x="1817" y="218"/>
                </a:lnTo>
                <a:lnTo>
                  <a:pt x="1816" y="212"/>
                </a:lnTo>
                <a:lnTo>
                  <a:pt x="1815" y="206"/>
                </a:lnTo>
                <a:lnTo>
                  <a:pt x="1815" y="200"/>
                </a:lnTo>
                <a:lnTo>
                  <a:pt x="1815" y="190"/>
                </a:lnTo>
                <a:lnTo>
                  <a:pt x="1817" y="182"/>
                </a:lnTo>
                <a:lnTo>
                  <a:pt x="1818" y="178"/>
                </a:lnTo>
                <a:lnTo>
                  <a:pt x="1820" y="175"/>
                </a:lnTo>
                <a:lnTo>
                  <a:pt x="1824" y="169"/>
                </a:lnTo>
                <a:lnTo>
                  <a:pt x="1827" y="166"/>
                </a:lnTo>
                <a:lnTo>
                  <a:pt x="1829" y="163"/>
                </a:lnTo>
                <a:lnTo>
                  <a:pt x="1832" y="161"/>
                </a:lnTo>
                <a:lnTo>
                  <a:pt x="1835" y="159"/>
                </a:lnTo>
                <a:lnTo>
                  <a:pt x="1838" y="157"/>
                </a:lnTo>
                <a:lnTo>
                  <a:pt x="1841" y="155"/>
                </a:lnTo>
                <a:lnTo>
                  <a:pt x="1845" y="154"/>
                </a:lnTo>
                <a:lnTo>
                  <a:pt x="1849" y="152"/>
                </a:lnTo>
                <a:lnTo>
                  <a:pt x="1856" y="150"/>
                </a:lnTo>
                <a:lnTo>
                  <a:pt x="1864" y="148"/>
                </a:lnTo>
                <a:lnTo>
                  <a:pt x="1873" y="146"/>
                </a:lnTo>
                <a:lnTo>
                  <a:pt x="1881" y="145"/>
                </a:lnTo>
                <a:lnTo>
                  <a:pt x="1901" y="143"/>
                </a:lnTo>
                <a:lnTo>
                  <a:pt x="1908" y="142"/>
                </a:lnTo>
                <a:lnTo>
                  <a:pt x="1914" y="140"/>
                </a:lnTo>
                <a:lnTo>
                  <a:pt x="1918" y="139"/>
                </a:lnTo>
                <a:lnTo>
                  <a:pt x="1920" y="138"/>
                </a:lnTo>
                <a:lnTo>
                  <a:pt x="1922" y="136"/>
                </a:lnTo>
                <a:lnTo>
                  <a:pt x="1923" y="135"/>
                </a:lnTo>
                <a:lnTo>
                  <a:pt x="1923" y="133"/>
                </a:lnTo>
                <a:lnTo>
                  <a:pt x="1924" y="131"/>
                </a:lnTo>
                <a:lnTo>
                  <a:pt x="1924" y="129"/>
                </a:lnTo>
                <a:lnTo>
                  <a:pt x="1924" y="124"/>
                </a:lnTo>
                <a:lnTo>
                  <a:pt x="1922" y="119"/>
                </a:lnTo>
                <a:lnTo>
                  <a:pt x="1921" y="117"/>
                </a:lnTo>
                <a:lnTo>
                  <a:pt x="1920" y="115"/>
                </a:lnTo>
                <a:lnTo>
                  <a:pt x="1919" y="113"/>
                </a:lnTo>
                <a:lnTo>
                  <a:pt x="1917" y="112"/>
                </a:lnTo>
                <a:lnTo>
                  <a:pt x="1913" y="109"/>
                </a:lnTo>
                <a:lnTo>
                  <a:pt x="1909" y="107"/>
                </a:lnTo>
                <a:lnTo>
                  <a:pt x="1904" y="106"/>
                </a:lnTo>
                <a:lnTo>
                  <a:pt x="1898" y="106"/>
                </a:lnTo>
                <a:lnTo>
                  <a:pt x="1892" y="106"/>
                </a:lnTo>
                <a:lnTo>
                  <a:pt x="1886" y="107"/>
                </a:lnTo>
                <a:lnTo>
                  <a:pt x="1881" y="109"/>
                </a:lnTo>
                <a:lnTo>
                  <a:pt x="1877" y="112"/>
                </a:lnTo>
                <a:lnTo>
                  <a:pt x="1873" y="115"/>
                </a:lnTo>
                <a:lnTo>
                  <a:pt x="1870" y="118"/>
                </a:lnTo>
                <a:lnTo>
                  <a:pt x="1868" y="122"/>
                </a:lnTo>
                <a:lnTo>
                  <a:pt x="1867" y="124"/>
                </a:lnTo>
                <a:lnTo>
                  <a:pt x="1866" y="126"/>
                </a:lnTo>
                <a:lnTo>
                  <a:pt x="1821" y="123"/>
                </a:lnTo>
                <a:lnTo>
                  <a:pt x="1823" y="117"/>
                </a:lnTo>
                <a:lnTo>
                  <a:pt x="1825" y="111"/>
                </a:lnTo>
                <a:lnTo>
                  <a:pt x="1827" y="106"/>
                </a:lnTo>
                <a:lnTo>
                  <a:pt x="1830" y="101"/>
                </a:lnTo>
                <a:lnTo>
                  <a:pt x="1833" y="96"/>
                </a:lnTo>
                <a:lnTo>
                  <a:pt x="1837" y="92"/>
                </a:lnTo>
                <a:lnTo>
                  <a:pt x="1841" y="88"/>
                </a:lnTo>
                <a:lnTo>
                  <a:pt x="1846" y="84"/>
                </a:lnTo>
                <a:lnTo>
                  <a:pt x="1851" y="81"/>
                </a:lnTo>
                <a:lnTo>
                  <a:pt x="1857" y="78"/>
                </a:lnTo>
                <a:lnTo>
                  <a:pt x="1863" y="76"/>
                </a:lnTo>
                <a:lnTo>
                  <a:pt x="1869" y="74"/>
                </a:lnTo>
                <a:lnTo>
                  <a:pt x="1876" y="72"/>
                </a:lnTo>
                <a:lnTo>
                  <a:pt x="1883" y="71"/>
                </a:lnTo>
                <a:lnTo>
                  <a:pt x="1890" y="70"/>
                </a:lnTo>
                <a:lnTo>
                  <a:pt x="1898" y="70"/>
                </a:lnTo>
                <a:lnTo>
                  <a:pt x="1908" y="70"/>
                </a:lnTo>
                <a:lnTo>
                  <a:pt x="1917" y="72"/>
                </a:lnTo>
                <a:lnTo>
                  <a:pt x="1926" y="74"/>
                </a:lnTo>
                <a:lnTo>
                  <a:pt x="1935" y="76"/>
                </a:lnTo>
                <a:lnTo>
                  <a:pt x="1943" y="80"/>
                </a:lnTo>
                <a:lnTo>
                  <a:pt x="1947" y="82"/>
                </a:lnTo>
                <a:lnTo>
                  <a:pt x="1950" y="84"/>
                </a:lnTo>
                <a:lnTo>
                  <a:pt x="1957" y="90"/>
                </a:lnTo>
                <a:lnTo>
                  <a:pt x="1963" y="96"/>
                </a:lnTo>
                <a:lnTo>
                  <a:pt x="1965" y="99"/>
                </a:lnTo>
                <a:lnTo>
                  <a:pt x="1967" y="103"/>
                </a:lnTo>
                <a:lnTo>
                  <a:pt x="1969" y="107"/>
                </a:lnTo>
                <a:lnTo>
                  <a:pt x="1970" y="111"/>
                </a:lnTo>
                <a:lnTo>
                  <a:pt x="1972" y="115"/>
                </a:lnTo>
                <a:lnTo>
                  <a:pt x="1972" y="120"/>
                </a:lnTo>
                <a:lnTo>
                  <a:pt x="1973" y="125"/>
                </a:lnTo>
                <a:lnTo>
                  <a:pt x="1973" y="130"/>
                </a:lnTo>
                <a:lnTo>
                  <a:pt x="1973" y="249"/>
                </a:lnTo>
                <a:lnTo>
                  <a:pt x="1927" y="249"/>
                </a:lnTo>
                <a:lnTo>
                  <a:pt x="1927" y="225"/>
                </a:lnTo>
                <a:lnTo>
                  <a:pt x="1922" y="230"/>
                </a:lnTo>
                <a:lnTo>
                  <a:pt x="1917" y="236"/>
                </a:lnTo>
                <a:lnTo>
                  <a:pt x="1912" y="241"/>
                </a:lnTo>
                <a:lnTo>
                  <a:pt x="1906" y="245"/>
                </a:lnTo>
                <a:lnTo>
                  <a:pt x="1899" y="248"/>
                </a:lnTo>
                <a:lnTo>
                  <a:pt x="1891" y="250"/>
                </a:lnTo>
                <a:lnTo>
                  <a:pt x="1887" y="251"/>
                </a:lnTo>
                <a:lnTo>
                  <a:pt x="1883" y="252"/>
                </a:lnTo>
                <a:lnTo>
                  <a:pt x="1874" y="252"/>
                </a:lnTo>
                <a:close/>
                <a:moveTo>
                  <a:pt x="1888" y="219"/>
                </a:moveTo>
                <a:lnTo>
                  <a:pt x="1895" y="218"/>
                </a:lnTo>
                <a:lnTo>
                  <a:pt x="1902" y="216"/>
                </a:lnTo>
                <a:lnTo>
                  <a:pt x="1905" y="215"/>
                </a:lnTo>
                <a:lnTo>
                  <a:pt x="1908" y="213"/>
                </a:lnTo>
                <a:lnTo>
                  <a:pt x="1914" y="209"/>
                </a:lnTo>
                <a:lnTo>
                  <a:pt x="1916" y="207"/>
                </a:lnTo>
                <a:lnTo>
                  <a:pt x="1919" y="204"/>
                </a:lnTo>
                <a:lnTo>
                  <a:pt x="1922" y="199"/>
                </a:lnTo>
                <a:lnTo>
                  <a:pt x="1924" y="193"/>
                </a:lnTo>
                <a:lnTo>
                  <a:pt x="1924" y="189"/>
                </a:lnTo>
                <a:lnTo>
                  <a:pt x="1924" y="186"/>
                </a:lnTo>
                <a:lnTo>
                  <a:pt x="1924" y="167"/>
                </a:lnTo>
                <a:lnTo>
                  <a:pt x="1921" y="169"/>
                </a:lnTo>
                <a:lnTo>
                  <a:pt x="1915" y="171"/>
                </a:lnTo>
                <a:lnTo>
                  <a:pt x="1903" y="173"/>
                </a:lnTo>
                <a:lnTo>
                  <a:pt x="1890" y="175"/>
                </a:lnTo>
                <a:lnTo>
                  <a:pt x="1884" y="176"/>
                </a:lnTo>
                <a:lnTo>
                  <a:pt x="1879" y="178"/>
                </a:lnTo>
                <a:lnTo>
                  <a:pt x="1874" y="180"/>
                </a:lnTo>
                <a:lnTo>
                  <a:pt x="1870" y="182"/>
                </a:lnTo>
                <a:lnTo>
                  <a:pt x="1866" y="185"/>
                </a:lnTo>
                <a:lnTo>
                  <a:pt x="1864" y="189"/>
                </a:lnTo>
                <a:lnTo>
                  <a:pt x="1863" y="191"/>
                </a:lnTo>
                <a:lnTo>
                  <a:pt x="1862" y="193"/>
                </a:lnTo>
                <a:lnTo>
                  <a:pt x="1862" y="198"/>
                </a:lnTo>
                <a:lnTo>
                  <a:pt x="1862" y="203"/>
                </a:lnTo>
                <a:lnTo>
                  <a:pt x="1863" y="207"/>
                </a:lnTo>
                <a:lnTo>
                  <a:pt x="1865" y="209"/>
                </a:lnTo>
                <a:lnTo>
                  <a:pt x="1866" y="211"/>
                </a:lnTo>
                <a:lnTo>
                  <a:pt x="1869" y="213"/>
                </a:lnTo>
                <a:lnTo>
                  <a:pt x="1873" y="216"/>
                </a:lnTo>
                <a:lnTo>
                  <a:pt x="1875" y="217"/>
                </a:lnTo>
                <a:lnTo>
                  <a:pt x="1877" y="217"/>
                </a:lnTo>
                <a:lnTo>
                  <a:pt x="1882" y="218"/>
                </a:lnTo>
                <a:lnTo>
                  <a:pt x="1888" y="219"/>
                </a:lnTo>
                <a:close/>
                <a:moveTo>
                  <a:pt x="2063" y="249"/>
                </a:moveTo>
                <a:lnTo>
                  <a:pt x="2013" y="249"/>
                </a:lnTo>
                <a:lnTo>
                  <a:pt x="2013" y="13"/>
                </a:lnTo>
                <a:lnTo>
                  <a:pt x="2063" y="13"/>
                </a:lnTo>
                <a:lnTo>
                  <a:pt x="2063" y="249"/>
                </a:lnTo>
                <a:close/>
                <a:moveTo>
                  <a:pt x="2197" y="72"/>
                </a:moveTo>
                <a:lnTo>
                  <a:pt x="2197" y="109"/>
                </a:lnTo>
                <a:lnTo>
                  <a:pt x="2164" y="109"/>
                </a:lnTo>
                <a:lnTo>
                  <a:pt x="2164" y="195"/>
                </a:lnTo>
                <a:lnTo>
                  <a:pt x="2164" y="199"/>
                </a:lnTo>
                <a:lnTo>
                  <a:pt x="2165" y="203"/>
                </a:lnTo>
                <a:lnTo>
                  <a:pt x="2166" y="205"/>
                </a:lnTo>
                <a:lnTo>
                  <a:pt x="2167" y="206"/>
                </a:lnTo>
                <a:lnTo>
                  <a:pt x="2169" y="208"/>
                </a:lnTo>
                <a:lnTo>
                  <a:pt x="2171" y="210"/>
                </a:lnTo>
                <a:lnTo>
                  <a:pt x="2174" y="211"/>
                </a:lnTo>
                <a:lnTo>
                  <a:pt x="2177" y="212"/>
                </a:lnTo>
                <a:lnTo>
                  <a:pt x="2181" y="212"/>
                </a:lnTo>
                <a:lnTo>
                  <a:pt x="2188" y="211"/>
                </a:lnTo>
                <a:lnTo>
                  <a:pt x="2193" y="210"/>
                </a:lnTo>
                <a:lnTo>
                  <a:pt x="2201" y="247"/>
                </a:lnTo>
                <a:lnTo>
                  <a:pt x="2190" y="250"/>
                </a:lnTo>
                <a:lnTo>
                  <a:pt x="2183" y="251"/>
                </a:lnTo>
                <a:lnTo>
                  <a:pt x="2174" y="252"/>
                </a:lnTo>
                <a:lnTo>
                  <a:pt x="2168" y="252"/>
                </a:lnTo>
                <a:lnTo>
                  <a:pt x="2161" y="251"/>
                </a:lnTo>
                <a:lnTo>
                  <a:pt x="2156" y="250"/>
                </a:lnTo>
                <a:lnTo>
                  <a:pt x="2150" y="249"/>
                </a:lnTo>
                <a:lnTo>
                  <a:pt x="2145" y="248"/>
                </a:lnTo>
                <a:lnTo>
                  <a:pt x="2140" y="245"/>
                </a:lnTo>
                <a:lnTo>
                  <a:pt x="2135" y="243"/>
                </a:lnTo>
                <a:lnTo>
                  <a:pt x="2131" y="240"/>
                </a:lnTo>
                <a:lnTo>
                  <a:pt x="2127" y="237"/>
                </a:lnTo>
                <a:lnTo>
                  <a:pt x="2124" y="233"/>
                </a:lnTo>
                <a:lnTo>
                  <a:pt x="2121" y="229"/>
                </a:lnTo>
                <a:lnTo>
                  <a:pt x="2119" y="224"/>
                </a:lnTo>
                <a:lnTo>
                  <a:pt x="2117" y="219"/>
                </a:lnTo>
                <a:lnTo>
                  <a:pt x="2116" y="213"/>
                </a:lnTo>
                <a:lnTo>
                  <a:pt x="2115" y="208"/>
                </a:lnTo>
                <a:lnTo>
                  <a:pt x="2115" y="201"/>
                </a:lnTo>
                <a:lnTo>
                  <a:pt x="2115" y="109"/>
                </a:lnTo>
                <a:lnTo>
                  <a:pt x="2091" y="109"/>
                </a:lnTo>
                <a:lnTo>
                  <a:pt x="2091" y="72"/>
                </a:lnTo>
                <a:lnTo>
                  <a:pt x="2115" y="72"/>
                </a:lnTo>
                <a:lnTo>
                  <a:pt x="2115" y="30"/>
                </a:lnTo>
                <a:lnTo>
                  <a:pt x="2164" y="30"/>
                </a:lnTo>
                <a:lnTo>
                  <a:pt x="2164" y="72"/>
                </a:lnTo>
                <a:lnTo>
                  <a:pt x="2197" y="72"/>
                </a:lnTo>
                <a:close/>
                <a:moveTo>
                  <a:pt x="2304" y="253"/>
                </a:moveTo>
                <a:lnTo>
                  <a:pt x="2291" y="252"/>
                </a:lnTo>
                <a:lnTo>
                  <a:pt x="2285" y="251"/>
                </a:lnTo>
                <a:lnTo>
                  <a:pt x="2279" y="250"/>
                </a:lnTo>
                <a:lnTo>
                  <a:pt x="2268" y="246"/>
                </a:lnTo>
                <a:lnTo>
                  <a:pt x="2263" y="244"/>
                </a:lnTo>
                <a:lnTo>
                  <a:pt x="2258" y="241"/>
                </a:lnTo>
                <a:lnTo>
                  <a:pt x="2249" y="235"/>
                </a:lnTo>
                <a:lnTo>
                  <a:pt x="2245" y="231"/>
                </a:lnTo>
                <a:lnTo>
                  <a:pt x="2241" y="227"/>
                </a:lnTo>
                <a:lnTo>
                  <a:pt x="2234" y="219"/>
                </a:lnTo>
                <a:lnTo>
                  <a:pt x="2231" y="214"/>
                </a:lnTo>
                <a:lnTo>
                  <a:pt x="2228" y="209"/>
                </a:lnTo>
                <a:lnTo>
                  <a:pt x="2223" y="198"/>
                </a:lnTo>
                <a:lnTo>
                  <a:pt x="2221" y="193"/>
                </a:lnTo>
                <a:lnTo>
                  <a:pt x="2220" y="187"/>
                </a:lnTo>
                <a:lnTo>
                  <a:pt x="2219" y="181"/>
                </a:lnTo>
                <a:lnTo>
                  <a:pt x="2218" y="175"/>
                </a:lnTo>
                <a:lnTo>
                  <a:pt x="2218" y="168"/>
                </a:lnTo>
                <a:lnTo>
                  <a:pt x="2217" y="161"/>
                </a:lnTo>
                <a:lnTo>
                  <a:pt x="2218" y="155"/>
                </a:lnTo>
                <a:lnTo>
                  <a:pt x="2218" y="148"/>
                </a:lnTo>
                <a:lnTo>
                  <a:pt x="2219" y="142"/>
                </a:lnTo>
                <a:lnTo>
                  <a:pt x="2220" y="136"/>
                </a:lnTo>
                <a:lnTo>
                  <a:pt x="2223" y="124"/>
                </a:lnTo>
                <a:lnTo>
                  <a:pt x="2225" y="119"/>
                </a:lnTo>
                <a:lnTo>
                  <a:pt x="2228" y="114"/>
                </a:lnTo>
                <a:lnTo>
                  <a:pt x="2234" y="104"/>
                </a:lnTo>
                <a:lnTo>
                  <a:pt x="2237" y="99"/>
                </a:lnTo>
                <a:lnTo>
                  <a:pt x="2241" y="95"/>
                </a:lnTo>
                <a:lnTo>
                  <a:pt x="2245" y="91"/>
                </a:lnTo>
                <a:lnTo>
                  <a:pt x="2249" y="88"/>
                </a:lnTo>
                <a:lnTo>
                  <a:pt x="2253" y="85"/>
                </a:lnTo>
                <a:lnTo>
                  <a:pt x="2258" y="82"/>
                </a:lnTo>
                <a:lnTo>
                  <a:pt x="2263" y="79"/>
                </a:lnTo>
                <a:lnTo>
                  <a:pt x="2268" y="77"/>
                </a:lnTo>
                <a:lnTo>
                  <a:pt x="2274" y="75"/>
                </a:lnTo>
                <a:lnTo>
                  <a:pt x="2279" y="73"/>
                </a:lnTo>
                <a:lnTo>
                  <a:pt x="2285" y="72"/>
                </a:lnTo>
                <a:lnTo>
                  <a:pt x="2291" y="71"/>
                </a:lnTo>
                <a:lnTo>
                  <a:pt x="2304" y="70"/>
                </a:lnTo>
                <a:lnTo>
                  <a:pt x="2317" y="71"/>
                </a:lnTo>
                <a:lnTo>
                  <a:pt x="2323" y="72"/>
                </a:lnTo>
                <a:lnTo>
                  <a:pt x="2329" y="73"/>
                </a:lnTo>
                <a:lnTo>
                  <a:pt x="2340" y="77"/>
                </a:lnTo>
                <a:lnTo>
                  <a:pt x="2346" y="79"/>
                </a:lnTo>
                <a:lnTo>
                  <a:pt x="2351" y="82"/>
                </a:lnTo>
                <a:lnTo>
                  <a:pt x="2360" y="88"/>
                </a:lnTo>
                <a:lnTo>
                  <a:pt x="2364" y="91"/>
                </a:lnTo>
                <a:lnTo>
                  <a:pt x="2368" y="95"/>
                </a:lnTo>
                <a:lnTo>
                  <a:pt x="2375" y="104"/>
                </a:lnTo>
                <a:lnTo>
                  <a:pt x="2378" y="109"/>
                </a:lnTo>
                <a:lnTo>
                  <a:pt x="2381" y="114"/>
                </a:lnTo>
                <a:lnTo>
                  <a:pt x="2385" y="124"/>
                </a:lnTo>
                <a:lnTo>
                  <a:pt x="2387" y="130"/>
                </a:lnTo>
                <a:lnTo>
                  <a:pt x="2389" y="136"/>
                </a:lnTo>
                <a:lnTo>
                  <a:pt x="2390" y="142"/>
                </a:lnTo>
                <a:lnTo>
                  <a:pt x="2391" y="148"/>
                </a:lnTo>
                <a:lnTo>
                  <a:pt x="2391" y="155"/>
                </a:lnTo>
                <a:lnTo>
                  <a:pt x="2391" y="161"/>
                </a:lnTo>
                <a:lnTo>
                  <a:pt x="2391" y="168"/>
                </a:lnTo>
                <a:lnTo>
                  <a:pt x="2391" y="175"/>
                </a:lnTo>
                <a:lnTo>
                  <a:pt x="2390" y="181"/>
                </a:lnTo>
                <a:lnTo>
                  <a:pt x="2389" y="187"/>
                </a:lnTo>
                <a:lnTo>
                  <a:pt x="2385" y="198"/>
                </a:lnTo>
                <a:lnTo>
                  <a:pt x="2383" y="204"/>
                </a:lnTo>
                <a:lnTo>
                  <a:pt x="2381" y="209"/>
                </a:lnTo>
                <a:lnTo>
                  <a:pt x="2375" y="219"/>
                </a:lnTo>
                <a:lnTo>
                  <a:pt x="2372" y="223"/>
                </a:lnTo>
                <a:lnTo>
                  <a:pt x="2368" y="227"/>
                </a:lnTo>
                <a:lnTo>
                  <a:pt x="2364" y="231"/>
                </a:lnTo>
                <a:lnTo>
                  <a:pt x="2360" y="235"/>
                </a:lnTo>
                <a:lnTo>
                  <a:pt x="2355" y="238"/>
                </a:lnTo>
                <a:lnTo>
                  <a:pt x="2351" y="241"/>
                </a:lnTo>
                <a:lnTo>
                  <a:pt x="2346" y="244"/>
                </a:lnTo>
                <a:lnTo>
                  <a:pt x="2340" y="246"/>
                </a:lnTo>
                <a:lnTo>
                  <a:pt x="2335" y="248"/>
                </a:lnTo>
                <a:lnTo>
                  <a:pt x="2329" y="250"/>
                </a:lnTo>
                <a:lnTo>
                  <a:pt x="2323" y="251"/>
                </a:lnTo>
                <a:lnTo>
                  <a:pt x="2317" y="252"/>
                </a:lnTo>
                <a:lnTo>
                  <a:pt x="2304" y="253"/>
                </a:lnTo>
                <a:close/>
                <a:moveTo>
                  <a:pt x="2305" y="215"/>
                </a:moveTo>
                <a:lnTo>
                  <a:pt x="2309" y="214"/>
                </a:lnTo>
                <a:lnTo>
                  <a:pt x="2313" y="214"/>
                </a:lnTo>
                <a:lnTo>
                  <a:pt x="2317" y="212"/>
                </a:lnTo>
                <a:lnTo>
                  <a:pt x="2321" y="211"/>
                </a:lnTo>
                <a:lnTo>
                  <a:pt x="2324" y="209"/>
                </a:lnTo>
                <a:lnTo>
                  <a:pt x="2327" y="206"/>
                </a:lnTo>
                <a:lnTo>
                  <a:pt x="2330" y="203"/>
                </a:lnTo>
                <a:lnTo>
                  <a:pt x="2332" y="199"/>
                </a:lnTo>
                <a:lnTo>
                  <a:pt x="2334" y="195"/>
                </a:lnTo>
                <a:lnTo>
                  <a:pt x="2336" y="191"/>
                </a:lnTo>
                <a:lnTo>
                  <a:pt x="2338" y="187"/>
                </a:lnTo>
                <a:lnTo>
                  <a:pt x="2339" y="182"/>
                </a:lnTo>
                <a:lnTo>
                  <a:pt x="2341" y="172"/>
                </a:lnTo>
                <a:lnTo>
                  <a:pt x="2341" y="167"/>
                </a:lnTo>
                <a:lnTo>
                  <a:pt x="2342" y="161"/>
                </a:lnTo>
                <a:lnTo>
                  <a:pt x="2341" y="150"/>
                </a:lnTo>
                <a:lnTo>
                  <a:pt x="2339" y="140"/>
                </a:lnTo>
                <a:lnTo>
                  <a:pt x="2338" y="135"/>
                </a:lnTo>
                <a:lnTo>
                  <a:pt x="2336" y="131"/>
                </a:lnTo>
                <a:lnTo>
                  <a:pt x="2332" y="123"/>
                </a:lnTo>
                <a:lnTo>
                  <a:pt x="2330" y="119"/>
                </a:lnTo>
                <a:lnTo>
                  <a:pt x="2327" y="116"/>
                </a:lnTo>
                <a:lnTo>
                  <a:pt x="2324" y="113"/>
                </a:lnTo>
                <a:lnTo>
                  <a:pt x="2321" y="111"/>
                </a:lnTo>
                <a:lnTo>
                  <a:pt x="2317" y="110"/>
                </a:lnTo>
                <a:lnTo>
                  <a:pt x="2313" y="108"/>
                </a:lnTo>
                <a:lnTo>
                  <a:pt x="2309" y="108"/>
                </a:lnTo>
                <a:lnTo>
                  <a:pt x="2305" y="107"/>
                </a:lnTo>
                <a:lnTo>
                  <a:pt x="2300" y="108"/>
                </a:lnTo>
                <a:lnTo>
                  <a:pt x="2296" y="108"/>
                </a:lnTo>
                <a:lnTo>
                  <a:pt x="2292" y="110"/>
                </a:lnTo>
                <a:lnTo>
                  <a:pt x="2288" y="111"/>
                </a:lnTo>
                <a:lnTo>
                  <a:pt x="2285" y="113"/>
                </a:lnTo>
                <a:lnTo>
                  <a:pt x="2282" y="116"/>
                </a:lnTo>
                <a:lnTo>
                  <a:pt x="2279" y="119"/>
                </a:lnTo>
                <a:lnTo>
                  <a:pt x="2277" y="123"/>
                </a:lnTo>
                <a:lnTo>
                  <a:pt x="2272" y="131"/>
                </a:lnTo>
                <a:lnTo>
                  <a:pt x="2271" y="135"/>
                </a:lnTo>
                <a:lnTo>
                  <a:pt x="2270" y="140"/>
                </a:lnTo>
                <a:lnTo>
                  <a:pt x="2269" y="145"/>
                </a:lnTo>
                <a:lnTo>
                  <a:pt x="2268" y="150"/>
                </a:lnTo>
                <a:lnTo>
                  <a:pt x="2267" y="155"/>
                </a:lnTo>
                <a:lnTo>
                  <a:pt x="2267" y="161"/>
                </a:lnTo>
                <a:lnTo>
                  <a:pt x="2268" y="172"/>
                </a:lnTo>
                <a:lnTo>
                  <a:pt x="2270" y="182"/>
                </a:lnTo>
                <a:lnTo>
                  <a:pt x="2271" y="187"/>
                </a:lnTo>
                <a:lnTo>
                  <a:pt x="2272" y="191"/>
                </a:lnTo>
                <a:lnTo>
                  <a:pt x="2274" y="195"/>
                </a:lnTo>
                <a:lnTo>
                  <a:pt x="2277" y="199"/>
                </a:lnTo>
                <a:lnTo>
                  <a:pt x="2279" y="203"/>
                </a:lnTo>
                <a:lnTo>
                  <a:pt x="2282" y="206"/>
                </a:lnTo>
                <a:lnTo>
                  <a:pt x="2285" y="209"/>
                </a:lnTo>
                <a:lnTo>
                  <a:pt x="2288" y="211"/>
                </a:lnTo>
                <a:lnTo>
                  <a:pt x="2292" y="212"/>
                </a:lnTo>
                <a:lnTo>
                  <a:pt x="2296" y="214"/>
                </a:lnTo>
                <a:lnTo>
                  <a:pt x="2300" y="214"/>
                </a:lnTo>
                <a:lnTo>
                  <a:pt x="2305" y="215"/>
                </a:lnTo>
                <a:close/>
                <a:moveTo>
                  <a:pt x="2539" y="172"/>
                </a:moveTo>
                <a:lnTo>
                  <a:pt x="2430" y="172"/>
                </a:lnTo>
                <a:lnTo>
                  <a:pt x="2430" y="133"/>
                </a:lnTo>
                <a:lnTo>
                  <a:pt x="2539" y="133"/>
                </a:lnTo>
                <a:lnTo>
                  <a:pt x="2539" y="172"/>
                </a:lnTo>
                <a:close/>
                <a:moveTo>
                  <a:pt x="2603" y="315"/>
                </a:moveTo>
                <a:lnTo>
                  <a:pt x="2594" y="315"/>
                </a:lnTo>
                <a:lnTo>
                  <a:pt x="2586" y="314"/>
                </a:lnTo>
                <a:lnTo>
                  <a:pt x="2579" y="312"/>
                </a:lnTo>
                <a:lnTo>
                  <a:pt x="2573" y="310"/>
                </a:lnTo>
                <a:lnTo>
                  <a:pt x="2584" y="274"/>
                </a:lnTo>
                <a:lnTo>
                  <a:pt x="2590" y="275"/>
                </a:lnTo>
                <a:lnTo>
                  <a:pt x="2596" y="276"/>
                </a:lnTo>
                <a:lnTo>
                  <a:pt x="2601" y="276"/>
                </a:lnTo>
                <a:lnTo>
                  <a:pt x="2606" y="276"/>
                </a:lnTo>
                <a:lnTo>
                  <a:pt x="2608" y="275"/>
                </a:lnTo>
                <a:lnTo>
                  <a:pt x="2610" y="274"/>
                </a:lnTo>
                <a:lnTo>
                  <a:pt x="2614" y="271"/>
                </a:lnTo>
                <a:lnTo>
                  <a:pt x="2617" y="267"/>
                </a:lnTo>
                <a:lnTo>
                  <a:pt x="2620" y="262"/>
                </a:lnTo>
                <a:lnTo>
                  <a:pt x="2623" y="254"/>
                </a:lnTo>
                <a:lnTo>
                  <a:pt x="2559" y="72"/>
                </a:lnTo>
                <a:lnTo>
                  <a:pt x="2611" y="72"/>
                </a:lnTo>
                <a:lnTo>
                  <a:pt x="2647" y="202"/>
                </a:lnTo>
                <a:lnTo>
                  <a:pt x="2686" y="72"/>
                </a:lnTo>
                <a:lnTo>
                  <a:pt x="2738" y="72"/>
                </a:lnTo>
                <a:lnTo>
                  <a:pt x="2669" y="268"/>
                </a:lnTo>
                <a:lnTo>
                  <a:pt x="2665" y="278"/>
                </a:lnTo>
                <a:lnTo>
                  <a:pt x="2663" y="283"/>
                </a:lnTo>
                <a:lnTo>
                  <a:pt x="2660" y="287"/>
                </a:lnTo>
                <a:lnTo>
                  <a:pt x="2654" y="296"/>
                </a:lnTo>
                <a:lnTo>
                  <a:pt x="2646" y="302"/>
                </a:lnTo>
                <a:lnTo>
                  <a:pt x="2642" y="306"/>
                </a:lnTo>
                <a:lnTo>
                  <a:pt x="2638" y="308"/>
                </a:lnTo>
                <a:lnTo>
                  <a:pt x="2633" y="310"/>
                </a:lnTo>
                <a:lnTo>
                  <a:pt x="2628" y="312"/>
                </a:lnTo>
                <a:lnTo>
                  <a:pt x="2622" y="314"/>
                </a:lnTo>
                <a:lnTo>
                  <a:pt x="2616" y="315"/>
                </a:lnTo>
                <a:lnTo>
                  <a:pt x="2610" y="315"/>
                </a:lnTo>
                <a:lnTo>
                  <a:pt x="2603" y="315"/>
                </a:lnTo>
                <a:close/>
                <a:moveTo>
                  <a:pt x="2812" y="249"/>
                </a:moveTo>
                <a:lnTo>
                  <a:pt x="2763" y="249"/>
                </a:lnTo>
                <a:lnTo>
                  <a:pt x="2763" y="13"/>
                </a:lnTo>
                <a:lnTo>
                  <a:pt x="2812" y="13"/>
                </a:lnTo>
                <a:lnTo>
                  <a:pt x="2812" y="249"/>
                </a:lnTo>
                <a:close/>
                <a:moveTo>
                  <a:pt x="2877" y="50"/>
                </a:moveTo>
                <a:lnTo>
                  <a:pt x="2872" y="49"/>
                </a:lnTo>
                <a:lnTo>
                  <a:pt x="2867" y="48"/>
                </a:lnTo>
                <a:lnTo>
                  <a:pt x="2863" y="45"/>
                </a:lnTo>
                <a:lnTo>
                  <a:pt x="2859" y="42"/>
                </a:lnTo>
                <a:lnTo>
                  <a:pt x="2855" y="38"/>
                </a:lnTo>
                <a:lnTo>
                  <a:pt x="2853" y="34"/>
                </a:lnTo>
                <a:lnTo>
                  <a:pt x="2851" y="30"/>
                </a:lnTo>
                <a:lnTo>
                  <a:pt x="2851" y="25"/>
                </a:lnTo>
                <a:lnTo>
                  <a:pt x="2851" y="20"/>
                </a:lnTo>
                <a:lnTo>
                  <a:pt x="2853" y="15"/>
                </a:lnTo>
                <a:lnTo>
                  <a:pt x="2855" y="11"/>
                </a:lnTo>
                <a:lnTo>
                  <a:pt x="2859" y="7"/>
                </a:lnTo>
                <a:lnTo>
                  <a:pt x="2863" y="4"/>
                </a:lnTo>
                <a:lnTo>
                  <a:pt x="2867" y="2"/>
                </a:lnTo>
                <a:lnTo>
                  <a:pt x="2872" y="0"/>
                </a:lnTo>
                <a:lnTo>
                  <a:pt x="2877" y="0"/>
                </a:lnTo>
                <a:lnTo>
                  <a:pt x="2883" y="0"/>
                </a:lnTo>
                <a:lnTo>
                  <a:pt x="2887" y="2"/>
                </a:lnTo>
                <a:lnTo>
                  <a:pt x="2892" y="4"/>
                </a:lnTo>
                <a:lnTo>
                  <a:pt x="2896" y="7"/>
                </a:lnTo>
                <a:lnTo>
                  <a:pt x="2900" y="11"/>
                </a:lnTo>
                <a:lnTo>
                  <a:pt x="2902" y="15"/>
                </a:lnTo>
                <a:lnTo>
                  <a:pt x="2903" y="20"/>
                </a:lnTo>
                <a:lnTo>
                  <a:pt x="2904" y="25"/>
                </a:lnTo>
                <a:lnTo>
                  <a:pt x="2903" y="30"/>
                </a:lnTo>
                <a:lnTo>
                  <a:pt x="2902" y="34"/>
                </a:lnTo>
                <a:lnTo>
                  <a:pt x="2900" y="38"/>
                </a:lnTo>
                <a:lnTo>
                  <a:pt x="2896" y="42"/>
                </a:lnTo>
                <a:lnTo>
                  <a:pt x="2892" y="45"/>
                </a:lnTo>
                <a:lnTo>
                  <a:pt x="2887" y="48"/>
                </a:lnTo>
                <a:lnTo>
                  <a:pt x="2883" y="49"/>
                </a:lnTo>
                <a:lnTo>
                  <a:pt x="2877" y="50"/>
                </a:lnTo>
                <a:close/>
                <a:moveTo>
                  <a:pt x="2853" y="72"/>
                </a:moveTo>
                <a:lnTo>
                  <a:pt x="2902" y="72"/>
                </a:lnTo>
                <a:lnTo>
                  <a:pt x="2902" y="249"/>
                </a:lnTo>
                <a:lnTo>
                  <a:pt x="2853" y="249"/>
                </a:lnTo>
                <a:lnTo>
                  <a:pt x="2853" y="72"/>
                </a:lnTo>
                <a:close/>
                <a:moveTo>
                  <a:pt x="3023" y="253"/>
                </a:moveTo>
                <a:lnTo>
                  <a:pt x="3010" y="252"/>
                </a:lnTo>
                <a:lnTo>
                  <a:pt x="3003" y="251"/>
                </a:lnTo>
                <a:lnTo>
                  <a:pt x="2998" y="250"/>
                </a:lnTo>
                <a:lnTo>
                  <a:pt x="2986" y="246"/>
                </a:lnTo>
                <a:lnTo>
                  <a:pt x="2980" y="244"/>
                </a:lnTo>
                <a:lnTo>
                  <a:pt x="2975" y="241"/>
                </a:lnTo>
                <a:lnTo>
                  <a:pt x="2966" y="235"/>
                </a:lnTo>
                <a:lnTo>
                  <a:pt x="2962" y="231"/>
                </a:lnTo>
                <a:lnTo>
                  <a:pt x="2958" y="227"/>
                </a:lnTo>
                <a:lnTo>
                  <a:pt x="2951" y="219"/>
                </a:lnTo>
                <a:lnTo>
                  <a:pt x="2948" y="214"/>
                </a:lnTo>
                <a:lnTo>
                  <a:pt x="2945" y="209"/>
                </a:lnTo>
                <a:lnTo>
                  <a:pt x="2940" y="198"/>
                </a:lnTo>
                <a:lnTo>
                  <a:pt x="2939" y="193"/>
                </a:lnTo>
                <a:lnTo>
                  <a:pt x="2937" y="187"/>
                </a:lnTo>
                <a:lnTo>
                  <a:pt x="2936" y="181"/>
                </a:lnTo>
                <a:lnTo>
                  <a:pt x="2935" y="175"/>
                </a:lnTo>
                <a:lnTo>
                  <a:pt x="2935" y="168"/>
                </a:lnTo>
                <a:lnTo>
                  <a:pt x="2935" y="161"/>
                </a:lnTo>
                <a:lnTo>
                  <a:pt x="2935" y="155"/>
                </a:lnTo>
                <a:lnTo>
                  <a:pt x="2935" y="148"/>
                </a:lnTo>
                <a:lnTo>
                  <a:pt x="2936" y="142"/>
                </a:lnTo>
                <a:lnTo>
                  <a:pt x="2937" y="136"/>
                </a:lnTo>
                <a:lnTo>
                  <a:pt x="2940" y="124"/>
                </a:lnTo>
                <a:lnTo>
                  <a:pt x="2943" y="119"/>
                </a:lnTo>
                <a:lnTo>
                  <a:pt x="2945" y="114"/>
                </a:lnTo>
                <a:lnTo>
                  <a:pt x="2951" y="104"/>
                </a:lnTo>
                <a:lnTo>
                  <a:pt x="2954" y="99"/>
                </a:lnTo>
                <a:lnTo>
                  <a:pt x="2958" y="95"/>
                </a:lnTo>
                <a:lnTo>
                  <a:pt x="2962" y="91"/>
                </a:lnTo>
                <a:lnTo>
                  <a:pt x="2966" y="88"/>
                </a:lnTo>
                <a:lnTo>
                  <a:pt x="2970" y="85"/>
                </a:lnTo>
                <a:lnTo>
                  <a:pt x="2975" y="82"/>
                </a:lnTo>
                <a:lnTo>
                  <a:pt x="2980" y="79"/>
                </a:lnTo>
                <a:lnTo>
                  <a:pt x="2986" y="77"/>
                </a:lnTo>
                <a:lnTo>
                  <a:pt x="2992" y="75"/>
                </a:lnTo>
                <a:lnTo>
                  <a:pt x="2998" y="73"/>
                </a:lnTo>
                <a:lnTo>
                  <a:pt x="3003" y="72"/>
                </a:lnTo>
                <a:lnTo>
                  <a:pt x="3010" y="71"/>
                </a:lnTo>
                <a:lnTo>
                  <a:pt x="3023" y="70"/>
                </a:lnTo>
                <a:lnTo>
                  <a:pt x="3035" y="71"/>
                </a:lnTo>
                <a:lnTo>
                  <a:pt x="3042" y="72"/>
                </a:lnTo>
                <a:lnTo>
                  <a:pt x="3047" y="73"/>
                </a:lnTo>
                <a:lnTo>
                  <a:pt x="3059" y="77"/>
                </a:lnTo>
                <a:lnTo>
                  <a:pt x="3064" y="79"/>
                </a:lnTo>
                <a:lnTo>
                  <a:pt x="3069" y="82"/>
                </a:lnTo>
                <a:lnTo>
                  <a:pt x="3078" y="88"/>
                </a:lnTo>
                <a:lnTo>
                  <a:pt x="3082" y="91"/>
                </a:lnTo>
                <a:lnTo>
                  <a:pt x="3086" y="95"/>
                </a:lnTo>
                <a:lnTo>
                  <a:pt x="3093" y="104"/>
                </a:lnTo>
                <a:lnTo>
                  <a:pt x="3096" y="109"/>
                </a:lnTo>
                <a:lnTo>
                  <a:pt x="3099" y="114"/>
                </a:lnTo>
                <a:lnTo>
                  <a:pt x="3104" y="124"/>
                </a:lnTo>
                <a:lnTo>
                  <a:pt x="3105" y="130"/>
                </a:lnTo>
                <a:lnTo>
                  <a:pt x="3107" y="136"/>
                </a:lnTo>
                <a:lnTo>
                  <a:pt x="3108" y="142"/>
                </a:lnTo>
                <a:lnTo>
                  <a:pt x="3109" y="148"/>
                </a:lnTo>
                <a:lnTo>
                  <a:pt x="3109" y="155"/>
                </a:lnTo>
                <a:lnTo>
                  <a:pt x="3109" y="161"/>
                </a:lnTo>
                <a:lnTo>
                  <a:pt x="3109" y="168"/>
                </a:lnTo>
                <a:lnTo>
                  <a:pt x="3109" y="175"/>
                </a:lnTo>
                <a:lnTo>
                  <a:pt x="3108" y="181"/>
                </a:lnTo>
                <a:lnTo>
                  <a:pt x="3107" y="187"/>
                </a:lnTo>
                <a:lnTo>
                  <a:pt x="3104" y="198"/>
                </a:lnTo>
                <a:lnTo>
                  <a:pt x="3101" y="204"/>
                </a:lnTo>
                <a:lnTo>
                  <a:pt x="3099" y="209"/>
                </a:lnTo>
                <a:lnTo>
                  <a:pt x="3093" y="219"/>
                </a:lnTo>
                <a:lnTo>
                  <a:pt x="3090" y="223"/>
                </a:lnTo>
                <a:lnTo>
                  <a:pt x="3086" y="227"/>
                </a:lnTo>
                <a:lnTo>
                  <a:pt x="3082" y="231"/>
                </a:lnTo>
                <a:lnTo>
                  <a:pt x="3078" y="235"/>
                </a:lnTo>
                <a:lnTo>
                  <a:pt x="3074" y="238"/>
                </a:lnTo>
                <a:lnTo>
                  <a:pt x="3069" y="241"/>
                </a:lnTo>
                <a:lnTo>
                  <a:pt x="3064" y="244"/>
                </a:lnTo>
                <a:lnTo>
                  <a:pt x="3059" y="246"/>
                </a:lnTo>
                <a:lnTo>
                  <a:pt x="3053" y="248"/>
                </a:lnTo>
                <a:lnTo>
                  <a:pt x="3047" y="250"/>
                </a:lnTo>
                <a:lnTo>
                  <a:pt x="3042" y="251"/>
                </a:lnTo>
                <a:lnTo>
                  <a:pt x="3035" y="252"/>
                </a:lnTo>
                <a:lnTo>
                  <a:pt x="3023" y="253"/>
                </a:lnTo>
                <a:close/>
                <a:moveTo>
                  <a:pt x="3023" y="215"/>
                </a:moveTo>
                <a:lnTo>
                  <a:pt x="3027" y="214"/>
                </a:lnTo>
                <a:lnTo>
                  <a:pt x="3031" y="214"/>
                </a:lnTo>
                <a:lnTo>
                  <a:pt x="3035" y="212"/>
                </a:lnTo>
                <a:lnTo>
                  <a:pt x="3039" y="211"/>
                </a:lnTo>
                <a:lnTo>
                  <a:pt x="3042" y="209"/>
                </a:lnTo>
                <a:lnTo>
                  <a:pt x="3045" y="206"/>
                </a:lnTo>
                <a:lnTo>
                  <a:pt x="3048" y="203"/>
                </a:lnTo>
                <a:lnTo>
                  <a:pt x="3050" y="199"/>
                </a:lnTo>
                <a:lnTo>
                  <a:pt x="3052" y="195"/>
                </a:lnTo>
                <a:lnTo>
                  <a:pt x="3054" y="191"/>
                </a:lnTo>
                <a:lnTo>
                  <a:pt x="3056" y="187"/>
                </a:lnTo>
                <a:lnTo>
                  <a:pt x="3057" y="182"/>
                </a:lnTo>
                <a:lnTo>
                  <a:pt x="3059" y="172"/>
                </a:lnTo>
                <a:lnTo>
                  <a:pt x="3060" y="167"/>
                </a:lnTo>
                <a:lnTo>
                  <a:pt x="3060" y="161"/>
                </a:lnTo>
                <a:lnTo>
                  <a:pt x="3059" y="150"/>
                </a:lnTo>
                <a:lnTo>
                  <a:pt x="3057" y="140"/>
                </a:lnTo>
                <a:lnTo>
                  <a:pt x="3056" y="135"/>
                </a:lnTo>
                <a:lnTo>
                  <a:pt x="3054" y="131"/>
                </a:lnTo>
                <a:lnTo>
                  <a:pt x="3050" y="123"/>
                </a:lnTo>
                <a:lnTo>
                  <a:pt x="3048" y="119"/>
                </a:lnTo>
                <a:lnTo>
                  <a:pt x="3045" y="116"/>
                </a:lnTo>
                <a:lnTo>
                  <a:pt x="3042" y="113"/>
                </a:lnTo>
                <a:lnTo>
                  <a:pt x="3039" y="111"/>
                </a:lnTo>
                <a:lnTo>
                  <a:pt x="3035" y="110"/>
                </a:lnTo>
                <a:lnTo>
                  <a:pt x="3031" y="108"/>
                </a:lnTo>
                <a:lnTo>
                  <a:pt x="3027" y="108"/>
                </a:lnTo>
                <a:lnTo>
                  <a:pt x="3023" y="107"/>
                </a:lnTo>
                <a:lnTo>
                  <a:pt x="3018" y="108"/>
                </a:lnTo>
                <a:lnTo>
                  <a:pt x="3014" y="108"/>
                </a:lnTo>
                <a:lnTo>
                  <a:pt x="3010" y="110"/>
                </a:lnTo>
                <a:lnTo>
                  <a:pt x="3006" y="111"/>
                </a:lnTo>
                <a:lnTo>
                  <a:pt x="3003" y="113"/>
                </a:lnTo>
                <a:lnTo>
                  <a:pt x="3000" y="116"/>
                </a:lnTo>
                <a:lnTo>
                  <a:pt x="2997" y="119"/>
                </a:lnTo>
                <a:lnTo>
                  <a:pt x="2995" y="123"/>
                </a:lnTo>
                <a:lnTo>
                  <a:pt x="2991" y="131"/>
                </a:lnTo>
                <a:lnTo>
                  <a:pt x="2989" y="135"/>
                </a:lnTo>
                <a:lnTo>
                  <a:pt x="2988" y="140"/>
                </a:lnTo>
                <a:lnTo>
                  <a:pt x="2987" y="145"/>
                </a:lnTo>
                <a:lnTo>
                  <a:pt x="2986" y="150"/>
                </a:lnTo>
                <a:lnTo>
                  <a:pt x="2986" y="155"/>
                </a:lnTo>
                <a:lnTo>
                  <a:pt x="2985" y="161"/>
                </a:lnTo>
                <a:lnTo>
                  <a:pt x="2986" y="172"/>
                </a:lnTo>
                <a:lnTo>
                  <a:pt x="2988" y="182"/>
                </a:lnTo>
                <a:lnTo>
                  <a:pt x="2989" y="187"/>
                </a:lnTo>
                <a:lnTo>
                  <a:pt x="2991" y="191"/>
                </a:lnTo>
                <a:lnTo>
                  <a:pt x="2993" y="195"/>
                </a:lnTo>
                <a:lnTo>
                  <a:pt x="2995" y="199"/>
                </a:lnTo>
                <a:lnTo>
                  <a:pt x="2997" y="203"/>
                </a:lnTo>
                <a:lnTo>
                  <a:pt x="3000" y="206"/>
                </a:lnTo>
                <a:lnTo>
                  <a:pt x="3003" y="209"/>
                </a:lnTo>
                <a:lnTo>
                  <a:pt x="3006" y="211"/>
                </a:lnTo>
                <a:lnTo>
                  <a:pt x="3010" y="212"/>
                </a:lnTo>
                <a:lnTo>
                  <a:pt x="3014" y="214"/>
                </a:lnTo>
                <a:lnTo>
                  <a:pt x="3018" y="214"/>
                </a:lnTo>
                <a:lnTo>
                  <a:pt x="3023" y="215"/>
                </a:lnTo>
                <a:close/>
                <a:moveTo>
                  <a:pt x="3142" y="315"/>
                </a:moveTo>
                <a:lnTo>
                  <a:pt x="3142" y="72"/>
                </a:lnTo>
                <a:lnTo>
                  <a:pt x="3191" y="72"/>
                </a:lnTo>
                <a:lnTo>
                  <a:pt x="3191" y="102"/>
                </a:lnTo>
                <a:lnTo>
                  <a:pt x="3197" y="95"/>
                </a:lnTo>
                <a:lnTo>
                  <a:pt x="3202" y="87"/>
                </a:lnTo>
                <a:lnTo>
                  <a:pt x="3206" y="84"/>
                </a:lnTo>
                <a:lnTo>
                  <a:pt x="3209" y="81"/>
                </a:lnTo>
                <a:lnTo>
                  <a:pt x="3214" y="78"/>
                </a:lnTo>
                <a:lnTo>
                  <a:pt x="3218" y="75"/>
                </a:lnTo>
                <a:lnTo>
                  <a:pt x="3224" y="73"/>
                </a:lnTo>
                <a:lnTo>
                  <a:pt x="3227" y="72"/>
                </a:lnTo>
                <a:lnTo>
                  <a:pt x="3230" y="71"/>
                </a:lnTo>
                <a:lnTo>
                  <a:pt x="3236" y="70"/>
                </a:lnTo>
                <a:lnTo>
                  <a:pt x="3243" y="70"/>
                </a:lnTo>
                <a:lnTo>
                  <a:pt x="3253" y="71"/>
                </a:lnTo>
                <a:lnTo>
                  <a:pt x="3257" y="71"/>
                </a:lnTo>
                <a:lnTo>
                  <a:pt x="3262" y="73"/>
                </a:lnTo>
                <a:lnTo>
                  <a:pt x="3266" y="74"/>
                </a:lnTo>
                <a:lnTo>
                  <a:pt x="3270" y="76"/>
                </a:lnTo>
                <a:lnTo>
                  <a:pt x="3279" y="80"/>
                </a:lnTo>
                <a:lnTo>
                  <a:pt x="3283" y="83"/>
                </a:lnTo>
                <a:lnTo>
                  <a:pt x="3286" y="86"/>
                </a:lnTo>
                <a:lnTo>
                  <a:pt x="3290" y="89"/>
                </a:lnTo>
                <a:lnTo>
                  <a:pt x="3293" y="93"/>
                </a:lnTo>
                <a:lnTo>
                  <a:pt x="3297" y="97"/>
                </a:lnTo>
                <a:lnTo>
                  <a:pt x="3299" y="101"/>
                </a:lnTo>
                <a:lnTo>
                  <a:pt x="3302" y="106"/>
                </a:lnTo>
                <a:lnTo>
                  <a:pt x="3305" y="110"/>
                </a:lnTo>
                <a:lnTo>
                  <a:pt x="3307" y="116"/>
                </a:lnTo>
                <a:lnTo>
                  <a:pt x="3309" y="121"/>
                </a:lnTo>
                <a:lnTo>
                  <a:pt x="3311" y="127"/>
                </a:lnTo>
                <a:lnTo>
                  <a:pt x="3312" y="133"/>
                </a:lnTo>
                <a:lnTo>
                  <a:pt x="3313" y="140"/>
                </a:lnTo>
                <a:lnTo>
                  <a:pt x="3314" y="146"/>
                </a:lnTo>
                <a:lnTo>
                  <a:pt x="3314" y="154"/>
                </a:lnTo>
                <a:lnTo>
                  <a:pt x="3315" y="161"/>
                </a:lnTo>
                <a:lnTo>
                  <a:pt x="3314" y="175"/>
                </a:lnTo>
                <a:lnTo>
                  <a:pt x="3312" y="188"/>
                </a:lnTo>
                <a:lnTo>
                  <a:pt x="3311" y="194"/>
                </a:lnTo>
                <a:lnTo>
                  <a:pt x="3309" y="200"/>
                </a:lnTo>
                <a:lnTo>
                  <a:pt x="3307" y="206"/>
                </a:lnTo>
                <a:lnTo>
                  <a:pt x="3305" y="211"/>
                </a:lnTo>
                <a:lnTo>
                  <a:pt x="3303" y="216"/>
                </a:lnTo>
                <a:lnTo>
                  <a:pt x="3300" y="220"/>
                </a:lnTo>
                <a:lnTo>
                  <a:pt x="3297" y="225"/>
                </a:lnTo>
                <a:lnTo>
                  <a:pt x="3294" y="229"/>
                </a:lnTo>
                <a:lnTo>
                  <a:pt x="3287" y="236"/>
                </a:lnTo>
                <a:lnTo>
                  <a:pt x="3283" y="239"/>
                </a:lnTo>
                <a:lnTo>
                  <a:pt x="3279" y="242"/>
                </a:lnTo>
                <a:lnTo>
                  <a:pt x="3271" y="246"/>
                </a:lnTo>
                <a:lnTo>
                  <a:pt x="3267" y="248"/>
                </a:lnTo>
                <a:lnTo>
                  <a:pt x="3262" y="249"/>
                </a:lnTo>
                <a:lnTo>
                  <a:pt x="3253" y="251"/>
                </a:lnTo>
                <a:lnTo>
                  <a:pt x="3243" y="252"/>
                </a:lnTo>
                <a:lnTo>
                  <a:pt x="3236" y="252"/>
                </a:lnTo>
                <a:lnTo>
                  <a:pt x="3230" y="251"/>
                </a:lnTo>
                <a:lnTo>
                  <a:pt x="3224" y="249"/>
                </a:lnTo>
                <a:lnTo>
                  <a:pt x="3219" y="247"/>
                </a:lnTo>
                <a:lnTo>
                  <a:pt x="3214" y="245"/>
                </a:lnTo>
                <a:lnTo>
                  <a:pt x="3210" y="242"/>
                </a:lnTo>
                <a:lnTo>
                  <a:pt x="3208" y="240"/>
                </a:lnTo>
                <a:lnTo>
                  <a:pt x="3206" y="239"/>
                </a:lnTo>
                <a:lnTo>
                  <a:pt x="3203" y="235"/>
                </a:lnTo>
                <a:lnTo>
                  <a:pt x="3200" y="232"/>
                </a:lnTo>
                <a:lnTo>
                  <a:pt x="3197" y="228"/>
                </a:lnTo>
                <a:lnTo>
                  <a:pt x="3193" y="221"/>
                </a:lnTo>
                <a:lnTo>
                  <a:pt x="3191" y="315"/>
                </a:lnTo>
                <a:lnTo>
                  <a:pt x="3142" y="315"/>
                </a:lnTo>
                <a:close/>
                <a:moveTo>
                  <a:pt x="3190" y="161"/>
                </a:moveTo>
                <a:lnTo>
                  <a:pt x="3191" y="172"/>
                </a:lnTo>
                <a:lnTo>
                  <a:pt x="3193" y="182"/>
                </a:lnTo>
                <a:lnTo>
                  <a:pt x="3194" y="187"/>
                </a:lnTo>
                <a:lnTo>
                  <a:pt x="3196" y="191"/>
                </a:lnTo>
                <a:lnTo>
                  <a:pt x="3198" y="195"/>
                </a:lnTo>
                <a:lnTo>
                  <a:pt x="3200" y="199"/>
                </a:lnTo>
                <a:lnTo>
                  <a:pt x="3205" y="205"/>
                </a:lnTo>
                <a:lnTo>
                  <a:pt x="3208" y="207"/>
                </a:lnTo>
                <a:lnTo>
                  <a:pt x="3212" y="209"/>
                </a:lnTo>
                <a:lnTo>
                  <a:pt x="3215" y="211"/>
                </a:lnTo>
                <a:lnTo>
                  <a:pt x="3219" y="212"/>
                </a:lnTo>
                <a:lnTo>
                  <a:pt x="3223" y="213"/>
                </a:lnTo>
                <a:lnTo>
                  <a:pt x="3227" y="213"/>
                </a:lnTo>
                <a:lnTo>
                  <a:pt x="3232" y="213"/>
                </a:lnTo>
                <a:lnTo>
                  <a:pt x="3236" y="212"/>
                </a:lnTo>
                <a:lnTo>
                  <a:pt x="3240" y="211"/>
                </a:lnTo>
                <a:lnTo>
                  <a:pt x="3243" y="209"/>
                </a:lnTo>
                <a:lnTo>
                  <a:pt x="3247" y="207"/>
                </a:lnTo>
                <a:lnTo>
                  <a:pt x="3250" y="205"/>
                </a:lnTo>
                <a:lnTo>
                  <a:pt x="3253" y="202"/>
                </a:lnTo>
                <a:lnTo>
                  <a:pt x="3255" y="198"/>
                </a:lnTo>
                <a:lnTo>
                  <a:pt x="3259" y="191"/>
                </a:lnTo>
                <a:lnTo>
                  <a:pt x="3261" y="186"/>
                </a:lnTo>
                <a:lnTo>
                  <a:pt x="3262" y="182"/>
                </a:lnTo>
                <a:lnTo>
                  <a:pt x="3263" y="177"/>
                </a:lnTo>
                <a:lnTo>
                  <a:pt x="3264" y="172"/>
                </a:lnTo>
                <a:lnTo>
                  <a:pt x="3264" y="166"/>
                </a:lnTo>
                <a:lnTo>
                  <a:pt x="3265" y="161"/>
                </a:lnTo>
                <a:lnTo>
                  <a:pt x="3264" y="150"/>
                </a:lnTo>
                <a:lnTo>
                  <a:pt x="3262" y="140"/>
                </a:lnTo>
                <a:lnTo>
                  <a:pt x="3261" y="135"/>
                </a:lnTo>
                <a:lnTo>
                  <a:pt x="3259" y="131"/>
                </a:lnTo>
                <a:lnTo>
                  <a:pt x="3257" y="127"/>
                </a:lnTo>
                <a:lnTo>
                  <a:pt x="3255" y="123"/>
                </a:lnTo>
                <a:lnTo>
                  <a:pt x="3253" y="120"/>
                </a:lnTo>
                <a:lnTo>
                  <a:pt x="3250" y="117"/>
                </a:lnTo>
                <a:lnTo>
                  <a:pt x="3247" y="115"/>
                </a:lnTo>
                <a:lnTo>
                  <a:pt x="3243" y="113"/>
                </a:lnTo>
                <a:lnTo>
                  <a:pt x="3240" y="111"/>
                </a:lnTo>
                <a:lnTo>
                  <a:pt x="3236" y="110"/>
                </a:lnTo>
                <a:lnTo>
                  <a:pt x="3232" y="109"/>
                </a:lnTo>
                <a:lnTo>
                  <a:pt x="3227" y="109"/>
                </a:lnTo>
                <a:lnTo>
                  <a:pt x="3219" y="110"/>
                </a:lnTo>
                <a:lnTo>
                  <a:pt x="3215" y="111"/>
                </a:lnTo>
                <a:lnTo>
                  <a:pt x="3212" y="113"/>
                </a:lnTo>
                <a:lnTo>
                  <a:pt x="3208" y="115"/>
                </a:lnTo>
                <a:lnTo>
                  <a:pt x="3205" y="117"/>
                </a:lnTo>
                <a:lnTo>
                  <a:pt x="3202" y="120"/>
                </a:lnTo>
                <a:lnTo>
                  <a:pt x="3200" y="123"/>
                </a:lnTo>
                <a:lnTo>
                  <a:pt x="3196" y="131"/>
                </a:lnTo>
                <a:lnTo>
                  <a:pt x="3194" y="135"/>
                </a:lnTo>
                <a:lnTo>
                  <a:pt x="3193" y="139"/>
                </a:lnTo>
                <a:lnTo>
                  <a:pt x="3192" y="144"/>
                </a:lnTo>
                <a:lnTo>
                  <a:pt x="3191" y="150"/>
                </a:lnTo>
                <a:lnTo>
                  <a:pt x="3190" y="155"/>
                </a:lnTo>
                <a:lnTo>
                  <a:pt x="3190" y="161"/>
                </a:lnTo>
                <a:close/>
                <a:moveTo>
                  <a:pt x="3373" y="50"/>
                </a:moveTo>
                <a:lnTo>
                  <a:pt x="3368" y="49"/>
                </a:lnTo>
                <a:lnTo>
                  <a:pt x="3363" y="48"/>
                </a:lnTo>
                <a:lnTo>
                  <a:pt x="3358" y="45"/>
                </a:lnTo>
                <a:lnTo>
                  <a:pt x="3354" y="42"/>
                </a:lnTo>
                <a:lnTo>
                  <a:pt x="3351" y="38"/>
                </a:lnTo>
                <a:lnTo>
                  <a:pt x="3348" y="34"/>
                </a:lnTo>
                <a:lnTo>
                  <a:pt x="3347" y="30"/>
                </a:lnTo>
                <a:lnTo>
                  <a:pt x="3346" y="25"/>
                </a:lnTo>
                <a:lnTo>
                  <a:pt x="3347" y="20"/>
                </a:lnTo>
                <a:lnTo>
                  <a:pt x="3348" y="15"/>
                </a:lnTo>
                <a:lnTo>
                  <a:pt x="3351" y="11"/>
                </a:lnTo>
                <a:lnTo>
                  <a:pt x="3354" y="7"/>
                </a:lnTo>
                <a:lnTo>
                  <a:pt x="3358" y="4"/>
                </a:lnTo>
                <a:lnTo>
                  <a:pt x="3363" y="2"/>
                </a:lnTo>
                <a:lnTo>
                  <a:pt x="3368" y="0"/>
                </a:lnTo>
                <a:lnTo>
                  <a:pt x="3373" y="0"/>
                </a:lnTo>
                <a:lnTo>
                  <a:pt x="3378" y="0"/>
                </a:lnTo>
                <a:lnTo>
                  <a:pt x="3383" y="2"/>
                </a:lnTo>
                <a:lnTo>
                  <a:pt x="3387" y="4"/>
                </a:lnTo>
                <a:lnTo>
                  <a:pt x="3392" y="7"/>
                </a:lnTo>
                <a:lnTo>
                  <a:pt x="3395" y="11"/>
                </a:lnTo>
                <a:lnTo>
                  <a:pt x="3397" y="15"/>
                </a:lnTo>
                <a:lnTo>
                  <a:pt x="3399" y="20"/>
                </a:lnTo>
                <a:lnTo>
                  <a:pt x="3399" y="25"/>
                </a:lnTo>
                <a:lnTo>
                  <a:pt x="3399" y="30"/>
                </a:lnTo>
                <a:lnTo>
                  <a:pt x="3397" y="34"/>
                </a:lnTo>
                <a:lnTo>
                  <a:pt x="3395" y="38"/>
                </a:lnTo>
                <a:lnTo>
                  <a:pt x="3392" y="42"/>
                </a:lnTo>
                <a:lnTo>
                  <a:pt x="3387" y="45"/>
                </a:lnTo>
                <a:lnTo>
                  <a:pt x="3383" y="48"/>
                </a:lnTo>
                <a:lnTo>
                  <a:pt x="3378" y="49"/>
                </a:lnTo>
                <a:lnTo>
                  <a:pt x="3373" y="50"/>
                </a:lnTo>
                <a:close/>
                <a:moveTo>
                  <a:pt x="3348" y="72"/>
                </a:moveTo>
                <a:lnTo>
                  <a:pt x="3397" y="72"/>
                </a:lnTo>
                <a:lnTo>
                  <a:pt x="3397" y="249"/>
                </a:lnTo>
                <a:lnTo>
                  <a:pt x="3348" y="249"/>
                </a:lnTo>
                <a:lnTo>
                  <a:pt x="3348" y="72"/>
                </a:lnTo>
                <a:close/>
                <a:moveTo>
                  <a:pt x="3585" y="123"/>
                </a:moveTo>
                <a:lnTo>
                  <a:pt x="3540" y="126"/>
                </a:lnTo>
                <a:lnTo>
                  <a:pt x="3539" y="121"/>
                </a:lnTo>
                <a:lnTo>
                  <a:pt x="3537" y="118"/>
                </a:lnTo>
                <a:lnTo>
                  <a:pt x="3534" y="114"/>
                </a:lnTo>
                <a:lnTo>
                  <a:pt x="3531" y="111"/>
                </a:lnTo>
                <a:lnTo>
                  <a:pt x="3527" y="108"/>
                </a:lnTo>
                <a:lnTo>
                  <a:pt x="3522" y="106"/>
                </a:lnTo>
                <a:lnTo>
                  <a:pt x="3516" y="105"/>
                </a:lnTo>
                <a:lnTo>
                  <a:pt x="3510" y="105"/>
                </a:lnTo>
                <a:lnTo>
                  <a:pt x="3505" y="105"/>
                </a:lnTo>
                <a:lnTo>
                  <a:pt x="3500" y="106"/>
                </a:lnTo>
                <a:lnTo>
                  <a:pt x="3495" y="108"/>
                </a:lnTo>
                <a:lnTo>
                  <a:pt x="3491" y="110"/>
                </a:lnTo>
                <a:lnTo>
                  <a:pt x="3488" y="112"/>
                </a:lnTo>
                <a:lnTo>
                  <a:pt x="3485" y="115"/>
                </a:lnTo>
                <a:lnTo>
                  <a:pt x="3484" y="119"/>
                </a:lnTo>
                <a:lnTo>
                  <a:pt x="3483" y="122"/>
                </a:lnTo>
                <a:lnTo>
                  <a:pt x="3484" y="125"/>
                </a:lnTo>
                <a:lnTo>
                  <a:pt x="3485" y="128"/>
                </a:lnTo>
                <a:lnTo>
                  <a:pt x="3486" y="131"/>
                </a:lnTo>
                <a:lnTo>
                  <a:pt x="3488" y="133"/>
                </a:lnTo>
                <a:lnTo>
                  <a:pt x="3491" y="135"/>
                </a:lnTo>
                <a:lnTo>
                  <a:pt x="3495" y="137"/>
                </a:lnTo>
                <a:lnTo>
                  <a:pt x="3500" y="139"/>
                </a:lnTo>
                <a:lnTo>
                  <a:pt x="3506" y="140"/>
                </a:lnTo>
                <a:lnTo>
                  <a:pt x="3538" y="146"/>
                </a:lnTo>
                <a:lnTo>
                  <a:pt x="3544" y="148"/>
                </a:lnTo>
                <a:lnTo>
                  <a:pt x="3550" y="150"/>
                </a:lnTo>
                <a:lnTo>
                  <a:pt x="3555" y="151"/>
                </a:lnTo>
                <a:lnTo>
                  <a:pt x="3560" y="153"/>
                </a:lnTo>
                <a:lnTo>
                  <a:pt x="3569" y="158"/>
                </a:lnTo>
                <a:lnTo>
                  <a:pt x="3576" y="164"/>
                </a:lnTo>
                <a:lnTo>
                  <a:pt x="3579" y="167"/>
                </a:lnTo>
                <a:lnTo>
                  <a:pt x="3582" y="170"/>
                </a:lnTo>
                <a:lnTo>
                  <a:pt x="3584" y="174"/>
                </a:lnTo>
                <a:lnTo>
                  <a:pt x="3586" y="177"/>
                </a:lnTo>
                <a:lnTo>
                  <a:pt x="3588" y="185"/>
                </a:lnTo>
                <a:lnTo>
                  <a:pt x="3589" y="190"/>
                </a:lnTo>
                <a:lnTo>
                  <a:pt x="3589" y="194"/>
                </a:lnTo>
                <a:lnTo>
                  <a:pt x="3589" y="199"/>
                </a:lnTo>
                <a:lnTo>
                  <a:pt x="3588" y="203"/>
                </a:lnTo>
                <a:lnTo>
                  <a:pt x="3587" y="207"/>
                </a:lnTo>
                <a:lnTo>
                  <a:pt x="3586" y="211"/>
                </a:lnTo>
                <a:lnTo>
                  <a:pt x="3585" y="214"/>
                </a:lnTo>
                <a:lnTo>
                  <a:pt x="3583" y="218"/>
                </a:lnTo>
                <a:lnTo>
                  <a:pt x="3581" y="221"/>
                </a:lnTo>
                <a:lnTo>
                  <a:pt x="3579" y="225"/>
                </a:lnTo>
                <a:lnTo>
                  <a:pt x="3573" y="231"/>
                </a:lnTo>
                <a:lnTo>
                  <a:pt x="3567" y="236"/>
                </a:lnTo>
                <a:lnTo>
                  <a:pt x="3559" y="241"/>
                </a:lnTo>
                <a:lnTo>
                  <a:pt x="3551" y="245"/>
                </a:lnTo>
                <a:lnTo>
                  <a:pt x="3542" y="248"/>
                </a:lnTo>
                <a:lnTo>
                  <a:pt x="3532" y="251"/>
                </a:lnTo>
                <a:lnTo>
                  <a:pt x="3521" y="252"/>
                </a:lnTo>
                <a:lnTo>
                  <a:pt x="3510" y="253"/>
                </a:lnTo>
                <a:lnTo>
                  <a:pt x="3502" y="252"/>
                </a:lnTo>
                <a:lnTo>
                  <a:pt x="3494" y="252"/>
                </a:lnTo>
                <a:lnTo>
                  <a:pt x="3486" y="250"/>
                </a:lnTo>
                <a:lnTo>
                  <a:pt x="3479" y="249"/>
                </a:lnTo>
                <a:lnTo>
                  <a:pt x="3472" y="247"/>
                </a:lnTo>
                <a:lnTo>
                  <a:pt x="3466" y="244"/>
                </a:lnTo>
                <a:lnTo>
                  <a:pt x="3460" y="241"/>
                </a:lnTo>
                <a:lnTo>
                  <a:pt x="3454" y="238"/>
                </a:lnTo>
                <a:lnTo>
                  <a:pt x="3449" y="234"/>
                </a:lnTo>
                <a:lnTo>
                  <a:pt x="3445" y="230"/>
                </a:lnTo>
                <a:lnTo>
                  <a:pt x="3441" y="225"/>
                </a:lnTo>
                <a:lnTo>
                  <a:pt x="3437" y="221"/>
                </a:lnTo>
                <a:lnTo>
                  <a:pt x="3434" y="215"/>
                </a:lnTo>
                <a:lnTo>
                  <a:pt x="3432" y="210"/>
                </a:lnTo>
                <a:lnTo>
                  <a:pt x="3430" y="204"/>
                </a:lnTo>
                <a:lnTo>
                  <a:pt x="3429" y="198"/>
                </a:lnTo>
                <a:lnTo>
                  <a:pt x="3478" y="195"/>
                </a:lnTo>
                <a:lnTo>
                  <a:pt x="3480" y="200"/>
                </a:lnTo>
                <a:lnTo>
                  <a:pt x="3482" y="205"/>
                </a:lnTo>
                <a:lnTo>
                  <a:pt x="3485" y="209"/>
                </a:lnTo>
                <a:lnTo>
                  <a:pt x="3489" y="212"/>
                </a:lnTo>
                <a:lnTo>
                  <a:pt x="3493" y="214"/>
                </a:lnTo>
                <a:lnTo>
                  <a:pt x="3498" y="216"/>
                </a:lnTo>
                <a:lnTo>
                  <a:pt x="3504" y="217"/>
                </a:lnTo>
                <a:lnTo>
                  <a:pt x="3510" y="217"/>
                </a:lnTo>
                <a:lnTo>
                  <a:pt x="3516" y="217"/>
                </a:lnTo>
                <a:lnTo>
                  <a:pt x="3522" y="216"/>
                </a:lnTo>
                <a:lnTo>
                  <a:pt x="3527" y="214"/>
                </a:lnTo>
                <a:lnTo>
                  <a:pt x="3529" y="213"/>
                </a:lnTo>
                <a:lnTo>
                  <a:pt x="3531" y="212"/>
                </a:lnTo>
                <a:lnTo>
                  <a:pt x="3535" y="209"/>
                </a:lnTo>
                <a:lnTo>
                  <a:pt x="3537" y="206"/>
                </a:lnTo>
                <a:lnTo>
                  <a:pt x="3538" y="205"/>
                </a:lnTo>
                <a:lnTo>
                  <a:pt x="3539" y="203"/>
                </a:lnTo>
                <a:lnTo>
                  <a:pt x="3539" y="199"/>
                </a:lnTo>
                <a:lnTo>
                  <a:pt x="3539" y="196"/>
                </a:lnTo>
                <a:lnTo>
                  <a:pt x="3538" y="193"/>
                </a:lnTo>
                <a:lnTo>
                  <a:pt x="3536" y="191"/>
                </a:lnTo>
                <a:lnTo>
                  <a:pt x="3533" y="188"/>
                </a:lnTo>
                <a:lnTo>
                  <a:pt x="3530" y="186"/>
                </a:lnTo>
                <a:lnTo>
                  <a:pt x="3526" y="184"/>
                </a:lnTo>
                <a:lnTo>
                  <a:pt x="3522" y="183"/>
                </a:lnTo>
                <a:lnTo>
                  <a:pt x="3516" y="182"/>
                </a:lnTo>
                <a:lnTo>
                  <a:pt x="3486" y="176"/>
                </a:lnTo>
                <a:lnTo>
                  <a:pt x="3480" y="174"/>
                </a:lnTo>
                <a:lnTo>
                  <a:pt x="3474" y="173"/>
                </a:lnTo>
                <a:lnTo>
                  <a:pt x="3463" y="169"/>
                </a:lnTo>
                <a:lnTo>
                  <a:pt x="3459" y="166"/>
                </a:lnTo>
                <a:lnTo>
                  <a:pt x="3455" y="164"/>
                </a:lnTo>
                <a:lnTo>
                  <a:pt x="3451" y="161"/>
                </a:lnTo>
                <a:lnTo>
                  <a:pt x="3447" y="158"/>
                </a:lnTo>
                <a:lnTo>
                  <a:pt x="3444" y="155"/>
                </a:lnTo>
                <a:lnTo>
                  <a:pt x="3442" y="151"/>
                </a:lnTo>
                <a:lnTo>
                  <a:pt x="3440" y="147"/>
                </a:lnTo>
                <a:lnTo>
                  <a:pt x="3437" y="143"/>
                </a:lnTo>
                <a:lnTo>
                  <a:pt x="3435" y="139"/>
                </a:lnTo>
                <a:lnTo>
                  <a:pt x="3434" y="135"/>
                </a:lnTo>
                <a:lnTo>
                  <a:pt x="3434" y="130"/>
                </a:lnTo>
                <a:lnTo>
                  <a:pt x="3434" y="125"/>
                </a:lnTo>
                <a:lnTo>
                  <a:pt x="3434" y="119"/>
                </a:lnTo>
                <a:lnTo>
                  <a:pt x="3435" y="113"/>
                </a:lnTo>
                <a:lnTo>
                  <a:pt x="3437" y="107"/>
                </a:lnTo>
                <a:lnTo>
                  <a:pt x="3440" y="102"/>
                </a:lnTo>
                <a:lnTo>
                  <a:pt x="3443" y="97"/>
                </a:lnTo>
                <a:lnTo>
                  <a:pt x="3446" y="93"/>
                </a:lnTo>
                <a:lnTo>
                  <a:pt x="3450" y="89"/>
                </a:lnTo>
                <a:lnTo>
                  <a:pt x="3455" y="85"/>
                </a:lnTo>
                <a:lnTo>
                  <a:pt x="3460" y="81"/>
                </a:lnTo>
                <a:lnTo>
                  <a:pt x="3466" y="78"/>
                </a:lnTo>
                <a:lnTo>
                  <a:pt x="3472" y="76"/>
                </a:lnTo>
                <a:lnTo>
                  <a:pt x="3479" y="74"/>
                </a:lnTo>
                <a:lnTo>
                  <a:pt x="3482" y="73"/>
                </a:lnTo>
                <a:lnTo>
                  <a:pt x="3486" y="72"/>
                </a:lnTo>
                <a:lnTo>
                  <a:pt x="3493" y="71"/>
                </a:lnTo>
                <a:lnTo>
                  <a:pt x="3501" y="70"/>
                </a:lnTo>
                <a:lnTo>
                  <a:pt x="3510" y="70"/>
                </a:lnTo>
                <a:lnTo>
                  <a:pt x="3518" y="70"/>
                </a:lnTo>
                <a:lnTo>
                  <a:pt x="3525" y="71"/>
                </a:lnTo>
                <a:lnTo>
                  <a:pt x="3533" y="72"/>
                </a:lnTo>
                <a:lnTo>
                  <a:pt x="3540" y="74"/>
                </a:lnTo>
                <a:lnTo>
                  <a:pt x="3546" y="76"/>
                </a:lnTo>
                <a:lnTo>
                  <a:pt x="3552" y="78"/>
                </a:lnTo>
                <a:lnTo>
                  <a:pt x="3557" y="81"/>
                </a:lnTo>
                <a:lnTo>
                  <a:pt x="3562" y="84"/>
                </a:lnTo>
                <a:lnTo>
                  <a:pt x="3567" y="88"/>
                </a:lnTo>
                <a:lnTo>
                  <a:pt x="3571" y="92"/>
                </a:lnTo>
                <a:lnTo>
                  <a:pt x="3575" y="96"/>
                </a:lnTo>
                <a:lnTo>
                  <a:pt x="3578" y="101"/>
                </a:lnTo>
                <a:lnTo>
                  <a:pt x="3580" y="106"/>
                </a:lnTo>
                <a:lnTo>
                  <a:pt x="3582" y="111"/>
                </a:lnTo>
                <a:lnTo>
                  <a:pt x="3584" y="117"/>
                </a:lnTo>
                <a:lnTo>
                  <a:pt x="3585" y="123"/>
                </a:lnTo>
                <a:close/>
                <a:moveTo>
                  <a:pt x="3714" y="72"/>
                </a:moveTo>
                <a:lnTo>
                  <a:pt x="3714" y="109"/>
                </a:lnTo>
                <a:lnTo>
                  <a:pt x="3680" y="109"/>
                </a:lnTo>
                <a:lnTo>
                  <a:pt x="3680" y="195"/>
                </a:lnTo>
                <a:lnTo>
                  <a:pt x="3681" y="199"/>
                </a:lnTo>
                <a:lnTo>
                  <a:pt x="3682" y="203"/>
                </a:lnTo>
                <a:lnTo>
                  <a:pt x="3682" y="205"/>
                </a:lnTo>
                <a:lnTo>
                  <a:pt x="3683" y="206"/>
                </a:lnTo>
                <a:lnTo>
                  <a:pt x="3685" y="208"/>
                </a:lnTo>
                <a:lnTo>
                  <a:pt x="3687" y="210"/>
                </a:lnTo>
                <a:lnTo>
                  <a:pt x="3690" y="211"/>
                </a:lnTo>
                <a:lnTo>
                  <a:pt x="3693" y="212"/>
                </a:lnTo>
                <a:lnTo>
                  <a:pt x="3697" y="212"/>
                </a:lnTo>
                <a:lnTo>
                  <a:pt x="3704" y="211"/>
                </a:lnTo>
                <a:lnTo>
                  <a:pt x="3709" y="210"/>
                </a:lnTo>
                <a:lnTo>
                  <a:pt x="3717" y="247"/>
                </a:lnTo>
                <a:lnTo>
                  <a:pt x="3707" y="250"/>
                </a:lnTo>
                <a:lnTo>
                  <a:pt x="3699" y="251"/>
                </a:lnTo>
                <a:lnTo>
                  <a:pt x="3690" y="252"/>
                </a:lnTo>
                <a:lnTo>
                  <a:pt x="3684" y="252"/>
                </a:lnTo>
                <a:lnTo>
                  <a:pt x="3678" y="251"/>
                </a:lnTo>
                <a:lnTo>
                  <a:pt x="3672" y="250"/>
                </a:lnTo>
                <a:lnTo>
                  <a:pt x="3666" y="249"/>
                </a:lnTo>
                <a:lnTo>
                  <a:pt x="3661" y="248"/>
                </a:lnTo>
                <a:lnTo>
                  <a:pt x="3656" y="245"/>
                </a:lnTo>
                <a:lnTo>
                  <a:pt x="3652" y="243"/>
                </a:lnTo>
                <a:lnTo>
                  <a:pt x="3647" y="240"/>
                </a:lnTo>
                <a:lnTo>
                  <a:pt x="3644" y="237"/>
                </a:lnTo>
                <a:lnTo>
                  <a:pt x="3640" y="233"/>
                </a:lnTo>
                <a:lnTo>
                  <a:pt x="3638" y="229"/>
                </a:lnTo>
                <a:lnTo>
                  <a:pt x="3635" y="224"/>
                </a:lnTo>
                <a:lnTo>
                  <a:pt x="3634" y="219"/>
                </a:lnTo>
                <a:lnTo>
                  <a:pt x="3632" y="213"/>
                </a:lnTo>
                <a:lnTo>
                  <a:pt x="3632" y="208"/>
                </a:lnTo>
                <a:lnTo>
                  <a:pt x="3631" y="201"/>
                </a:lnTo>
                <a:lnTo>
                  <a:pt x="3631" y="109"/>
                </a:lnTo>
                <a:lnTo>
                  <a:pt x="3607" y="109"/>
                </a:lnTo>
                <a:lnTo>
                  <a:pt x="3607" y="72"/>
                </a:lnTo>
                <a:lnTo>
                  <a:pt x="3631" y="72"/>
                </a:lnTo>
                <a:lnTo>
                  <a:pt x="3631" y="30"/>
                </a:lnTo>
                <a:lnTo>
                  <a:pt x="3680" y="30"/>
                </a:lnTo>
                <a:lnTo>
                  <a:pt x="3680" y="72"/>
                </a:lnTo>
                <a:lnTo>
                  <a:pt x="3714" y="72"/>
                </a:lnTo>
                <a:close/>
                <a:moveTo>
                  <a:pt x="3821" y="253"/>
                </a:moveTo>
                <a:lnTo>
                  <a:pt x="3808" y="252"/>
                </a:lnTo>
                <a:lnTo>
                  <a:pt x="3801" y="251"/>
                </a:lnTo>
                <a:lnTo>
                  <a:pt x="3796" y="250"/>
                </a:lnTo>
                <a:lnTo>
                  <a:pt x="3784" y="246"/>
                </a:lnTo>
                <a:lnTo>
                  <a:pt x="3779" y="244"/>
                </a:lnTo>
                <a:lnTo>
                  <a:pt x="3774" y="241"/>
                </a:lnTo>
                <a:lnTo>
                  <a:pt x="3765" y="235"/>
                </a:lnTo>
                <a:lnTo>
                  <a:pt x="3761" y="231"/>
                </a:lnTo>
                <a:lnTo>
                  <a:pt x="3757" y="227"/>
                </a:lnTo>
                <a:lnTo>
                  <a:pt x="3750" y="219"/>
                </a:lnTo>
                <a:lnTo>
                  <a:pt x="3747" y="214"/>
                </a:lnTo>
                <a:lnTo>
                  <a:pt x="3744" y="209"/>
                </a:lnTo>
                <a:lnTo>
                  <a:pt x="3740" y="198"/>
                </a:lnTo>
                <a:lnTo>
                  <a:pt x="3738" y="193"/>
                </a:lnTo>
                <a:lnTo>
                  <a:pt x="3736" y="187"/>
                </a:lnTo>
                <a:lnTo>
                  <a:pt x="3735" y="181"/>
                </a:lnTo>
                <a:lnTo>
                  <a:pt x="3734" y="175"/>
                </a:lnTo>
                <a:lnTo>
                  <a:pt x="3734" y="168"/>
                </a:lnTo>
                <a:lnTo>
                  <a:pt x="3734" y="161"/>
                </a:lnTo>
                <a:lnTo>
                  <a:pt x="3734" y="155"/>
                </a:lnTo>
                <a:lnTo>
                  <a:pt x="3734" y="148"/>
                </a:lnTo>
                <a:lnTo>
                  <a:pt x="3735" y="142"/>
                </a:lnTo>
                <a:lnTo>
                  <a:pt x="3736" y="136"/>
                </a:lnTo>
                <a:lnTo>
                  <a:pt x="3740" y="124"/>
                </a:lnTo>
                <a:lnTo>
                  <a:pt x="3742" y="119"/>
                </a:lnTo>
                <a:lnTo>
                  <a:pt x="3744" y="114"/>
                </a:lnTo>
                <a:lnTo>
                  <a:pt x="3750" y="104"/>
                </a:lnTo>
                <a:lnTo>
                  <a:pt x="3753" y="99"/>
                </a:lnTo>
                <a:lnTo>
                  <a:pt x="3757" y="95"/>
                </a:lnTo>
                <a:lnTo>
                  <a:pt x="3761" y="91"/>
                </a:lnTo>
                <a:lnTo>
                  <a:pt x="3765" y="88"/>
                </a:lnTo>
                <a:lnTo>
                  <a:pt x="3770" y="85"/>
                </a:lnTo>
                <a:lnTo>
                  <a:pt x="3774" y="82"/>
                </a:lnTo>
                <a:lnTo>
                  <a:pt x="3779" y="79"/>
                </a:lnTo>
                <a:lnTo>
                  <a:pt x="3784" y="77"/>
                </a:lnTo>
                <a:lnTo>
                  <a:pt x="3790" y="75"/>
                </a:lnTo>
                <a:lnTo>
                  <a:pt x="3796" y="73"/>
                </a:lnTo>
                <a:lnTo>
                  <a:pt x="3801" y="72"/>
                </a:lnTo>
                <a:lnTo>
                  <a:pt x="3808" y="71"/>
                </a:lnTo>
                <a:lnTo>
                  <a:pt x="3821" y="70"/>
                </a:lnTo>
                <a:lnTo>
                  <a:pt x="3834" y="71"/>
                </a:lnTo>
                <a:lnTo>
                  <a:pt x="3840" y="72"/>
                </a:lnTo>
                <a:lnTo>
                  <a:pt x="3846" y="73"/>
                </a:lnTo>
                <a:lnTo>
                  <a:pt x="3857" y="77"/>
                </a:lnTo>
                <a:lnTo>
                  <a:pt x="3862" y="79"/>
                </a:lnTo>
                <a:lnTo>
                  <a:pt x="3867" y="82"/>
                </a:lnTo>
                <a:lnTo>
                  <a:pt x="3876" y="88"/>
                </a:lnTo>
                <a:lnTo>
                  <a:pt x="3880" y="91"/>
                </a:lnTo>
                <a:lnTo>
                  <a:pt x="3884" y="95"/>
                </a:lnTo>
                <a:lnTo>
                  <a:pt x="3891" y="104"/>
                </a:lnTo>
                <a:lnTo>
                  <a:pt x="3894" y="109"/>
                </a:lnTo>
                <a:lnTo>
                  <a:pt x="3897" y="114"/>
                </a:lnTo>
                <a:lnTo>
                  <a:pt x="3903" y="124"/>
                </a:lnTo>
                <a:lnTo>
                  <a:pt x="3904" y="130"/>
                </a:lnTo>
                <a:lnTo>
                  <a:pt x="3906" y="136"/>
                </a:lnTo>
                <a:lnTo>
                  <a:pt x="3907" y="142"/>
                </a:lnTo>
                <a:lnTo>
                  <a:pt x="3908" y="148"/>
                </a:lnTo>
                <a:lnTo>
                  <a:pt x="3908" y="155"/>
                </a:lnTo>
                <a:lnTo>
                  <a:pt x="3909" y="161"/>
                </a:lnTo>
                <a:lnTo>
                  <a:pt x="3908" y="168"/>
                </a:lnTo>
                <a:lnTo>
                  <a:pt x="3908" y="175"/>
                </a:lnTo>
                <a:lnTo>
                  <a:pt x="3907" y="181"/>
                </a:lnTo>
                <a:lnTo>
                  <a:pt x="3906" y="187"/>
                </a:lnTo>
                <a:lnTo>
                  <a:pt x="3903" y="198"/>
                </a:lnTo>
                <a:lnTo>
                  <a:pt x="3900" y="204"/>
                </a:lnTo>
                <a:lnTo>
                  <a:pt x="3897" y="209"/>
                </a:lnTo>
                <a:lnTo>
                  <a:pt x="3891" y="219"/>
                </a:lnTo>
                <a:lnTo>
                  <a:pt x="3888" y="223"/>
                </a:lnTo>
                <a:lnTo>
                  <a:pt x="3884" y="227"/>
                </a:lnTo>
                <a:lnTo>
                  <a:pt x="3880" y="231"/>
                </a:lnTo>
                <a:lnTo>
                  <a:pt x="3876" y="235"/>
                </a:lnTo>
                <a:lnTo>
                  <a:pt x="3872" y="238"/>
                </a:lnTo>
                <a:lnTo>
                  <a:pt x="3867" y="241"/>
                </a:lnTo>
                <a:lnTo>
                  <a:pt x="3862" y="244"/>
                </a:lnTo>
                <a:lnTo>
                  <a:pt x="3857" y="246"/>
                </a:lnTo>
                <a:lnTo>
                  <a:pt x="3851" y="248"/>
                </a:lnTo>
                <a:lnTo>
                  <a:pt x="3846" y="250"/>
                </a:lnTo>
                <a:lnTo>
                  <a:pt x="3840" y="251"/>
                </a:lnTo>
                <a:lnTo>
                  <a:pt x="3834" y="252"/>
                </a:lnTo>
                <a:lnTo>
                  <a:pt x="3821" y="253"/>
                </a:lnTo>
                <a:close/>
                <a:moveTo>
                  <a:pt x="3821" y="215"/>
                </a:moveTo>
                <a:lnTo>
                  <a:pt x="3825" y="214"/>
                </a:lnTo>
                <a:lnTo>
                  <a:pt x="3829" y="214"/>
                </a:lnTo>
                <a:lnTo>
                  <a:pt x="3833" y="212"/>
                </a:lnTo>
                <a:lnTo>
                  <a:pt x="3837" y="211"/>
                </a:lnTo>
                <a:lnTo>
                  <a:pt x="3840" y="209"/>
                </a:lnTo>
                <a:lnTo>
                  <a:pt x="3843" y="206"/>
                </a:lnTo>
                <a:lnTo>
                  <a:pt x="3846" y="203"/>
                </a:lnTo>
                <a:lnTo>
                  <a:pt x="3848" y="199"/>
                </a:lnTo>
                <a:lnTo>
                  <a:pt x="3851" y="195"/>
                </a:lnTo>
                <a:lnTo>
                  <a:pt x="3852" y="191"/>
                </a:lnTo>
                <a:lnTo>
                  <a:pt x="3854" y="187"/>
                </a:lnTo>
                <a:lnTo>
                  <a:pt x="3855" y="182"/>
                </a:lnTo>
                <a:lnTo>
                  <a:pt x="3857" y="172"/>
                </a:lnTo>
                <a:lnTo>
                  <a:pt x="3858" y="167"/>
                </a:lnTo>
                <a:lnTo>
                  <a:pt x="3858" y="161"/>
                </a:lnTo>
                <a:lnTo>
                  <a:pt x="3857" y="150"/>
                </a:lnTo>
                <a:lnTo>
                  <a:pt x="3855" y="140"/>
                </a:lnTo>
                <a:lnTo>
                  <a:pt x="3854" y="135"/>
                </a:lnTo>
                <a:lnTo>
                  <a:pt x="3852" y="131"/>
                </a:lnTo>
                <a:lnTo>
                  <a:pt x="3848" y="123"/>
                </a:lnTo>
                <a:lnTo>
                  <a:pt x="3846" y="119"/>
                </a:lnTo>
                <a:lnTo>
                  <a:pt x="3843" y="116"/>
                </a:lnTo>
                <a:lnTo>
                  <a:pt x="3840" y="113"/>
                </a:lnTo>
                <a:lnTo>
                  <a:pt x="3837" y="111"/>
                </a:lnTo>
                <a:lnTo>
                  <a:pt x="3833" y="110"/>
                </a:lnTo>
                <a:lnTo>
                  <a:pt x="3829" y="108"/>
                </a:lnTo>
                <a:lnTo>
                  <a:pt x="3825" y="108"/>
                </a:lnTo>
                <a:lnTo>
                  <a:pt x="3821" y="107"/>
                </a:lnTo>
                <a:lnTo>
                  <a:pt x="3816" y="108"/>
                </a:lnTo>
                <a:lnTo>
                  <a:pt x="3812" y="108"/>
                </a:lnTo>
                <a:lnTo>
                  <a:pt x="3808" y="110"/>
                </a:lnTo>
                <a:lnTo>
                  <a:pt x="3805" y="111"/>
                </a:lnTo>
                <a:lnTo>
                  <a:pt x="3801" y="113"/>
                </a:lnTo>
                <a:lnTo>
                  <a:pt x="3798" y="116"/>
                </a:lnTo>
                <a:lnTo>
                  <a:pt x="3795" y="119"/>
                </a:lnTo>
                <a:lnTo>
                  <a:pt x="3793" y="123"/>
                </a:lnTo>
                <a:lnTo>
                  <a:pt x="3789" y="131"/>
                </a:lnTo>
                <a:lnTo>
                  <a:pt x="3787" y="135"/>
                </a:lnTo>
                <a:lnTo>
                  <a:pt x="3786" y="140"/>
                </a:lnTo>
                <a:lnTo>
                  <a:pt x="3785" y="145"/>
                </a:lnTo>
                <a:lnTo>
                  <a:pt x="3784" y="150"/>
                </a:lnTo>
                <a:lnTo>
                  <a:pt x="3784" y="155"/>
                </a:lnTo>
                <a:lnTo>
                  <a:pt x="3783" y="161"/>
                </a:lnTo>
                <a:lnTo>
                  <a:pt x="3784" y="172"/>
                </a:lnTo>
                <a:lnTo>
                  <a:pt x="3786" y="182"/>
                </a:lnTo>
                <a:lnTo>
                  <a:pt x="3787" y="187"/>
                </a:lnTo>
                <a:lnTo>
                  <a:pt x="3789" y="191"/>
                </a:lnTo>
                <a:lnTo>
                  <a:pt x="3791" y="195"/>
                </a:lnTo>
                <a:lnTo>
                  <a:pt x="3793" y="199"/>
                </a:lnTo>
                <a:lnTo>
                  <a:pt x="3795" y="203"/>
                </a:lnTo>
                <a:lnTo>
                  <a:pt x="3798" y="206"/>
                </a:lnTo>
                <a:lnTo>
                  <a:pt x="3801" y="209"/>
                </a:lnTo>
                <a:lnTo>
                  <a:pt x="3805" y="211"/>
                </a:lnTo>
                <a:lnTo>
                  <a:pt x="3808" y="212"/>
                </a:lnTo>
                <a:lnTo>
                  <a:pt x="3812" y="214"/>
                </a:lnTo>
                <a:lnTo>
                  <a:pt x="3816" y="214"/>
                </a:lnTo>
                <a:lnTo>
                  <a:pt x="3821" y="215"/>
                </a:lnTo>
                <a:close/>
                <a:moveTo>
                  <a:pt x="1623" y="930"/>
                </a:moveTo>
                <a:lnTo>
                  <a:pt x="1569" y="930"/>
                </a:lnTo>
                <a:lnTo>
                  <a:pt x="1651" y="694"/>
                </a:lnTo>
                <a:lnTo>
                  <a:pt x="1715" y="694"/>
                </a:lnTo>
                <a:lnTo>
                  <a:pt x="1797" y="930"/>
                </a:lnTo>
                <a:lnTo>
                  <a:pt x="1743" y="930"/>
                </a:lnTo>
                <a:lnTo>
                  <a:pt x="1726" y="876"/>
                </a:lnTo>
                <a:lnTo>
                  <a:pt x="1641" y="876"/>
                </a:lnTo>
                <a:lnTo>
                  <a:pt x="1623" y="930"/>
                </a:lnTo>
                <a:close/>
                <a:moveTo>
                  <a:pt x="1653" y="837"/>
                </a:moveTo>
                <a:lnTo>
                  <a:pt x="1713" y="837"/>
                </a:lnTo>
                <a:lnTo>
                  <a:pt x="1684" y="748"/>
                </a:lnTo>
                <a:lnTo>
                  <a:pt x="1653" y="837"/>
                </a:lnTo>
                <a:close/>
                <a:moveTo>
                  <a:pt x="1874" y="933"/>
                </a:moveTo>
                <a:lnTo>
                  <a:pt x="1867" y="933"/>
                </a:lnTo>
                <a:lnTo>
                  <a:pt x="1861" y="932"/>
                </a:lnTo>
                <a:lnTo>
                  <a:pt x="1856" y="931"/>
                </a:lnTo>
                <a:lnTo>
                  <a:pt x="1850" y="930"/>
                </a:lnTo>
                <a:lnTo>
                  <a:pt x="1845" y="928"/>
                </a:lnTo>
                <a:lnTo>
                  <a:pt x="1840" y="926"/>
                </a:lnTo>
                <a:lnTo>
                  <a:pt x="1836" y="923"/>
                </a:lnTo>
                <a:lnTo>
                  <a:pt x="1832" y="920"/>
                </a:lnTo>
                <a:lnTo>
                  <a:pt x="1828" y="916"/>
                </a:lnTo>
                <a:lnTo>
                  <a:pt x="1824" y="913"/>
                </a:lnTo>
                <a:lnTo>
                  <a:pt x="1821" y="908"/>
                </a:lnTo>
                <a:lnTo>
                  <a:pt x="1820" y="906"/>
                </a:lnTo>
                <a:lnTo>
                  <a:pt x="1819" y="903"/>
                </a:lnTo>
                <a:lnTo>
                  <a:pt x="1817" y="898"/>
                </a:lnTo>
                <a:lnTo>
                  <a:pt x="1816" y="893"/>
                </a:lnTo>
                <a:lnTo>
                  <a:pt x="1815" y="887"/>
                </a:lnTo>
                <a:lnTo>
                  <a:pt x="1815" y="880"/>
                </a:lnTo>
                <a:lnTo>
                  <a:pt x="1815" y="871"/>
                </a:lnTo>
                <a:lnTo>
                  <a:pt x="1817" y="863"/>
                </a:lnTo>
                <a:lnTo>
                  <a:pt x="1818" y="859"/>
                </a:lnTo>
                <a:lnTo>
                  <a:pt x="1820" y="856"/>
                </a:lnTo>
                <a:lnTo>
                  <a:pt x="1824" y="849"/>
                </a:lnTo>
                <a:lnTo>
                  <a:pt x="1827" y="847"/>
                </a:lnTo>
                <a:lnTo>
                  <a:pt x="1829" y="844"/>
                </a:lnTo>
                <a:lnTo>
                  <a:pt x="1832" y="842"/>
                </a:lnTo>
                <a:lnTo>
                  <a:pt x="1835" y="840"/>
                </a:lnTo>
                <a:lnTo>
                  <a:pt x="1838" y="838"/>
                </a:lnTo>
                <a:lnTo>
                  <a:pt x="1841" y="836"/>
                </a:lnTo>
                <a:lnTo>
                  <a:pt x="1845" y="834"/>
                </a:lnTo>
                <a:lnTo>
                  <a:pt x="1849" y="833"/>
                </a:lnTo>
                <a:lnTo>
                  <a:pt x="1856" y="831"/>
                </a:lnTo>
                <a:lnTo>
                  <a:pt x="1864" y="829"/>
                </a:lnTo>
                <a:lnTo>
                  <a:pt x="1873" y="827"/>
                </a:lnTo>
                <a:lnTo>
                  <a:pt x="1881" y="826"/>
                </a:lnTo>
                <a:lnTo>
                  <a:pt x="1901" y="824"/>
                </a:lnTo>
                <a:lnTo>
                  <a:pt x="1908" y="822"/>
                </a:lnTo>
                <a:lnTo>
                  <a:pt x="1914" y="821"/>
                </a:lnTo>
                <a:lnTo>
                  <a:pt x="1918" y="820"/>
                </a:lnTo>
                <a:lnTo>
                  <a:pt x="1920" y="818"/>
                </a:lnTo>
                <a:lnTo>
                  <a:pt x="1922" y="817"/>
                </a:lnTo>
                <a:lnTo>
                  <a:pt x="1923" y="816"/>
                </a:lnTo>
                <a:lnTo>
                  <a:pt x="1923" y="814"/>
                </a:lnTo>
                <a:lnTo>
                  <a:pt x="1924" y="812"/>
                </a:lnTo>
                <a:lnTo>
                  <a:pt x="1924" y="810"/>
                </a:lnTo>
                <a:lnTo>
                  <a:pt x="1924" y="805"/>
                </a:lnTo>
                <a:lnTo>
                  <a:pt x="1922" y="800"/>
                </a:lnTo>
                <a:lnTo>
                  <a:pt x="1921" y="798"/>
                </a:lnTo>
                <a:lnTo>
                  <a:pt x="1920" y="796"/>
                </a:lnTo>
                <a:lnTo>
                  <a:pt x="1919" y="794"/>
                </a:lnTo>
                <a:lnTo>
                  <a:pt x="1917" y="793"/>
                </a:lnTo>
                <a:lnTo>
                  <a:pt x="1913" y="790"/>
                </a:lnTo>
                <a:lnTo>
                  <a:pt x="1909" y="788"/>
                </a:lnTo>
                <a:lnTo>
                  <a:pt x="1904" y="787"/>
                </a:lnTo>
                <a:lnTo>
                  <a:pt x="1898" y="787"/>
                </a:lnTo>
                <a:lnTo>
                  <a:pt x="1892" y="787"/>
                </a:lnTo>
                <a:lnTo>
                  <a:pt x="1886" y="788"/>
                </a:lnTo>
                <a:lnTo>
                  <a:pt x="1881" y="790"/>
                </a:lnTo>
                <a:lnTo>
                  <a:pt x="1877" y="792"/>
                </a:lnTo>
                <a:lnTo>
                  <a:pt x="1873" y="795"/>
                </a:lnTo>
                <a:lnTo>
                  <a:pt x="1870" y="799"/>
                </a:lnTo>
                <a:lnTo>
                  <a:pt x="1868" y="803"/>
                </a:lnTo>
                <a:lnTo>
                  <a:pt x="1867" y="805"/>
                </a:lnTo>
                <a:lnTo>
                  <a:pt x="1866" y="807"/>
                </a:lnTo>
                <a:lnTo>
                  <a:pt x="1821" y="803"/>
                </a:lnTo>
                <a:lnTo>
                  <a:pt x="1823" y="797"/>
                </a:lnTo>
                <a:lnTo>
                  <a:pt x="1825" y="792"/>
                </a:lnTo>
                <a:lnTo>
                  <a:pt x="1827" y="787"/>
                </a:lnTo>
                <a:lnTo>
                  <a:pt x="1830" y="782"/>
                </a:lnTo>
                <a:lnTo>
                  <a:pt x="1833" y="777"/>
                </a:lnTo>
                <a:lnTo>
                  <a:pt x="1837" y="773"/>
                </a:lnTo>
                <a:lnTo>
                  <a:pt x="1841" y="769"/>
                </a:lnTo>
                <a:lnTo>
                  <a:pt x="1846" y="765"/>
                </a:lnTo>
                <a:lnTo>
                  <a:pt x="1851" y="762"/>
                </a:lnTo>
                <a:lnTo>
                  <a:pt x="1857" y="759"/>
                </a:lnTo>
                <a:lnTo>
                  <a:pt x="1863" y="756"/>
                </a:lnTo>
                <a:lnTo>
                  <a:pt x="1869" y="754"/>
                </a:lnTo>
                <a:lnTo>
                  <a:pt x="1876" y="753"/>
                </a:lnTo>
                <a:lnTo>
                  <a:pt x="1883" y="752"/>
                </a:lnTo>
                <a:lnTo>
                  <a:pt x="1890" y="751"/>
                </a:lnTo>
                <a:lnTo>
                  <a:pt x="1898" y="751"/>
                </a:lnTo>
                <a:lnTo>
                  <a:pt x="1908" y="751"/>
                </a:lnTo>
                <a:lnTo>
                  <a:pt x="1917" y="752"/>
                </a:lnTo>
                <a:lnTo>
                  <a:pt x="1926" y="754"/>
                </a:lnTo>
                <a:lnTo>
                  <a:pt x="1935" y="757"/>
                </a:lnTo>
                <a:lnTo>
                  <a:pt x="1943" y="761"/>
                </a:lnTo>
                <a:lnTo>
                  <a:pt x="1947" y="763"/>
                </a:lnTo>
                <a:lnTo>
                  <a:pt x="1950" y="765"/>
                </a:lnTo>
                <a:lnTo>
                  <a:pt x="1957" y="770"/>
                </a:lnTo>
                <a:lnTo>
                  <a:pt x="1963" y="776"/>
                </a:lnTo>
                <a:lnTo>
                  <a:pt x="1965" y="780"/>
                </a:lnTo>
                <a:lnTo>
                  <a:pt x="1967" y="784"/>
                </a:lnTo>
                <a:lnTo>
                  <a:pt x="1969" y="787"/>
                </a:lnTo>
                <a:lnTo>
                  <a:pt x="1970" y="792"/>
                </a:lnTo>
                <a:lnTo>
                  <a:pt x="1972" y="796"/>
                </a:lnTo>
                <a:lnTo>
                  <a:pt x="1972" y="801"/>
                </a:lnTo>
                <a:lnTo>
                  <a:pt x="1973" y="806"/>
                </a:lnTo>
                <a:lnTo>
                  <a:pt x="1973" y="811"/>
                </a:lnTo>
                <a:lnTo>
                  <a:pt x="1973" y="930"/>
                </a:lnTo>
                <a:lnTo>
                  <a:pt x="1927" y="930"/>
                </a:lnTo>
                <a:lnTo>
                  <a:pt x="1927" y="905"/>
                </a:lnTo>
                <a:lnTo>
                  <a:pt x="1922" y="911"/>
                </a:lnTo>
                <a:lnTo>
                  <a:pt x="1917" y="917"/>
                </a:lnTo>
                <a:lnTo>
                  <a:pt x="1912" y="921"/>
                </a:lnTo>
                <a:lnTo>
                  <a:pt x="1906" y="925"/>
                </a:lnTo>
                <a:lnTo>
                  <a:pt x="1899" y="929"/>
                </a:lnTo>
                <a:lnTo>
                  <a:pt x="1891" y="931"/>
                </a:lnTo>
                <a:lnTo>
                  <a:pt x="1887" y="932"/>
                </a:lnTo>
                <a:lnTo>
                  <a:pt x="1883" y="933"/>
                </a:lnTo>
                <a:lnTo>
                  <a:pt x="1874" y="933"/>
                </a:lnTo>
                <a:close/>
                <a:moveTo>
                  <a:pt x="1888" y="899"/>
                </a:moveTo>
                <a:lnTo>
                  <a:pt x="1895" y="899"/>
                </a:lnTo>
                <a:lnTo>
                  <a:pt x="1902" y="897"/>
                </a:lnTo>
                <a:lnTo>
                  <a:pt x="1905" y="896"/>
                </a:lnTo>
                <a:lnTo>
                  <a:pt x="1908" y="894"/>
                </a:lnTo>
                <a:lnTo>
                  <a:pt x="1914" y="890"/>
                </a:lnTo>
                <a:lnTo>
                  <a:pt x="1916" y="888"/>
                </a:lnTo>
                <a:lnTo>
                  <a:pt x="1919" y="885"/>
                </a:lnTo>
                <a:lnTo>
                  <a:pt x="1922" y="879"/>
                </a:lnTo>
                <a:lnTo>
                  <a:pt x="1924" y="873"/>
                </a:lnTo>
                <a:lnTo>
                  <a:pt x="1924" y="870"/>
                </a:lnTo>
                <a:lnTo>
                  <a:pt x="1924" y="867"/>
                </a:lnTo>
                <a:lnTo>
                  <a:pt x="1924" y="848"/>
                </a:lnTo>
                <a:lnTo>
                  <a:pt x="1921" y="850"/>
                </a:lnTo>
                <a:lnTo>
                  <a:pt x="1915" y="851"/>
                </a:lnTo>
                <a:lnTo>
                  <a:pt x="1903" y="854"/>
                </a:lnTo>
                <a:lnTo>
                  <a:pt x="1890" y="856"/>
                </a:lnTo>
                <a:lnTo>
                  <a:pt x="1884" y="857"/>
                </a:lnTo>
                <a:lnTo>
                  <a:pt x="1879" y="859"/>
                </a:lnTo>
                <a:lnTo>
                  <a:pt x="1874" y="861"/>
                </a:lnTo>
                <a:lnTo>
                  <a:pt x="1870" y="863"/>
                </a:lnTo>
                <a:lnTo>
                  <a:pt x="1866" y="866"/>
                </a:lnTo>
                <a:lnTo>
                  <a:pt x="1864" y="870"/>
                </a:lnTo>
                <a:lnTo>
                  <a:pt x="1863" y="872"/>
                </a:lnTo>
                <a:lnTo>
                  <a:pt x="1862" y="874"/>
                </a:lnTo>
                <a:lnTo>
                  <a:pt x="1862" y="879"/>
                </a:lnTo>
                <a:lnTo>
                  <a:pt x="1862" y="884"/>
                </a:lnTo>
                <a:lnTo>
                  <a:pt x="1863" y="888"/>
                </a:lnTo>
                <a:lnTo>
                  <a:pt x="1865" y="890"/>
                </a:lnTo>
                <a:lnTo>
                  <a:pt x="1866" y="891"/>
                </a:lnTo>
                <a:lnTo>
                  <a:pt x="1869" y="894"/>
                </a:lnTo>
                <a:lnTo>
                  <a:pt x="1873" y="896"/>
                </a:lnTo>
                <a:lnTo>
                  <a:pt x="1875" y="897"/>
                </a:lnTo>
                <a:lnTo>
                  <a:pt x="1877" y="898"/>
                </a:lnTo>
                <a:lnTo>
                  <a:pt x="1882" y="899"/>
                </a:lnTo>
                <a:lnTo>
                  <a:pt x="1888" y="899"/>
                </a:lnTo>
                <a:close/>
                <a:moveTo>
                  <a:pt x="2063" y="930"/>
                </a:moveTo>
                <a:lnTo>
                  <a:pt x="2013" y="930"/>
                </a:lnTo>
                <a:lnTo>
                  <a:pt x="2013" y="694"/>
                </a:lnTo>
                <a:lnTo>
                  <a:pt x="2063" y="694"/>
                </a:lnTo>
                <a:lnTo>
                  <a:pt x="2063" y="930"/>
                </a:lnTo>
                <a:close/>
                <a:moveTo>
                  <a:pt x="2197" y="753"/>
                </a:moveTo>
                <a:lnTo>
                  <a:pt x="2197" y="790"/>
                </a:lnTo>
                <a:lnTo>
                  <a:pt x="2164" y="790"/>
                </a:lnTo>
                <a:lnTo>
                  <a:pt x="2164" y="876"/>
                </a:lnTo>
                <a:lnTo>
                  <a:pt x="2164" y="880"/>
                </a:lnTo>
                <a:lnTo>
                  <a:pt x="2165" y="884"/>
                </a:lnTo>
                <a:lnTo>
                  <a:pt x="2166" y="886"/>
                </a:lnTo>
                <a:lnTo>
                  <a:pt x="2167" y="887"/>
                </a:lnTo>
                <a:lnTo>
                  <a:pt x="2169" y="889"/>
                </a:lnTo>
                <a:lnTo>
                  <a:pt x="2171" y="891"/>
                </a:lnTo>
                <a:lnTo>
                  <a:pt x="2174" y="892"/>
                </a:lnTo>
                <a:lnTo>
                  <a:pt x="2177" y="893"/>
                </a:lnTo>
                <a:lnTo>
                  <a:pt x="2181" y="893"/>
                </a:lnTo>
                <a:lnTo>
                  <a:pt x="2188" y="892"/>
                </a:lnTo>
                <a:lnTo>
                  <a:pt x="2193" y="891"/>
                </a:lnTo>
                <a:lnTo>
                  <a:pt x="2201" y="928"/>
                </a:lnTo>
                <a:lnTo>
                  <a:pt x="2190" y="930"/>
                </a:lnTo>
                <a:lnTo>
                  <a:pt x="2183" y="932"/>
                </a:lnTo>
                <a:lnTo>
                  <a:pt x="2174" y="932"/>
                </a:lnTo>
                <a:lnTo>
                  <a:pt x="2168" y="932"/>
                </a:lnTo>
                <a:lnTo>
                  <a:pt x="2161" y="932"/>
                </a:lnTo>
                <a:lnTo>
                  <a:pt x="2156" y="931"/>
                </a:lnTo>
                <a:lnTo>
                  <a:pt x="2150" y="930"/>
                </a:lnTo>
                <a:lnTo>
                  <a:pt x="2145" y="928"/>
                </a:lnTo>
                <a:lnTo>
                  <a:pt x="2140" y="926"/>
                </a:lnTo>
                <a:lnTo>
                  <a:pt x="2135" y="924"/>
                </a:lnTo>
                <a:lnTo>
                  <a:pt x="2131" y="921"/>
                </a:lnTo>
                <a:lnTo>
                  <a:pt x="2127" y="917"/>
                </a:lnTo>
                <a:lnTo>
                  <a:pt x="2124" y="914"/>
                </a:lnTo>
                <a:lnTo>
                  <a:pt x="2121" y="909"/>
                </a:lnTo>
                <a:lnTo>
                  <a:pt x="2119" y="905"/>
                </a:lnTo>
                <a:lnTo>
                  <a:pt x="2117" y="900"/>
                </a:lnTo>
                <a:lnTo>
                  <a:pt x="2116" y="894"/>
                </a:lnTo>
                <a:lnTo>
                  <a:pt x="2115" y="888"/>
                </a:lnTo>
                <a:lnTo>
                  <a:pt x="2115" y="882"/>
                </a:lnTo>
                <a:lnTo>
                  <a:pt x="2115" y="790"/>
                </a:lnTo>
                <a:lnTo>
                  <a:pt x="2091" y="790"/>
                </a:lnTo>
                <a:lnTo>
                  <a:pt x="2091" y="753"/>
                </a:lnTo>
                <a:lnTo>
                  <a:pt x="2115" y="753"/>
                </a:lnTo>
                <a:lnTo>
                  <a:pt x="2115" y="711"/>
                </a:lnTo>
                <a:lnTo>
                  <a:pt x="2164" y="711"/>
                </a:lnTo>
                <a:lnTo>
                  <a:pt x="2164" y="753"/>
                </a:lnTo>
                <a:lnTo>
                  <a:pt x="2197" y="753"/>
                </a:lnTo>
                <a:close/>
                <a:moveTo>
                  <a:pt x="2304" y="933"/>
                </a:moveTo>
                <a:lnTo>
                  <a:pt x="2291" y="933"/>
                </a:lnTo>
                <a:lnTo>
                  <a:pt x="2285" y="932"/>
                </a:lnTo>
                <a:lnTo>
                  <a:pt x="2279" y="930"/>
                </a:lnTo>
                <a:lnTo>
                  <a:pt x="2268" y="927"/>
                </a:lnTo>
                <a:lnTo>
                  <a:pt x="2263" y="925"/>
                </a:lnTo>
                <a:lnTo>
                  <a:pt x="2258" y="922"/>
                </a:lnTo>
                <a:lnTo>
                  <a:pt x="2249" y="916"/>
                </a:lnTo>
                <a:lnTo>
                  <a:pt x="2245" y="912"/>
                </a:lnTo>
                <a:lnTo>
                  <a:pt x="2241" y="908"/>
                </a:lnTo>
                <a:lnTo>
                  <a:pt x="2234" y="900"/>
                </a:lnTo>
                <a:lnTo>
                  <a:pt x="2231" y="895"/>
                </a:lnTo>
                <a:lnTo>
                  <a:pt x="2228" y="890"/>
                </a:lnTo>
                <a:lnTo>
                  <a:pt x="2223" y="879"/>
                </a:lnTo>
                <a:lnTo>
                  <a:pt x="2221" y="874"/>
                </a:lnTo>
                <a:lnTo>
                  <a:pt x="2220" y="868"/>
                </a:lnTo>
                <a:lnTo>
                  <a:pt x="2219" y="862"/>
                </a:lnTo>
                <a:lnTo>
                  <a:pt x="2218" y="855"/>
                </a:lnTo>
                <a:lnTo>
                  <a:pt x="2218" y="849"/>
                </a:lnTo>
                <a:lnTo>
                  <a:pt x="2217" y="842"/>
                </a:lnTo>
                <a:lnTo>
                  <a:pt x="2218" y="835"/>
                </a:lnTo>
                <a:lnTo>
                  <a:pt x="2218" y="829"/>
                </a:lnTo>
                <a:lnTo>
                  <a:pt x="2219" y="823"/>
                </a:lnTo>
                <a:lnTo>
                  <a:pt x="2220" y="816"/>
                </a:lnTo>
                <a:lnTo>
                  <a:pt x="2223" y="805"/>
                </a:lnTo>
                <a:lnTo>
                  <a:pt x="2225" y="799"/>
                </a:lnTo>
                <a:lnTo>
                  <a:pt x="2228" y="794"/>
                </a:lnTo>
                <a:lnTo>
                  <a:pt x="2234" y="785"/>
                </a:lnTo>
                <a:lnTo>
                  <a:pt x="2237" y="780"/>
                </a:lnTo>
                <a:lnTo>
                  <a:pt x="2241" y="776"/>
                </a:lnTo>
                <a:lnTo>
                  <a:pt x="2245" y="772"/>
                </a:lnTo>
                <a:lnTo>
                  <a:pt x="2249" y="769"/>
                </a:lnTo>
                <a:lnTo>
                  <a:pt x="2253" y="765"/>
                </a:lnTo>
                <a:lnTo>
                  <a:pt x="2258" y="762"/>
                </a:lnTo>
                <a:lnTo>
                  <a:pt x="2263" y="760"/>
                </a:lnTo>
                <a:lnTo>
                  <a:pt x="2268" y="757"/>
                </a:lnTo>
                <a:lnTo>
                  <a:pt x="2274" y="755"/>
                </a:lnTo>
                <a:lnTo>
                  <a:pt x="2279" y="754"/>
                </a:lnTo>
                <a:lnTo>
                  <a:pt x="2285" y="752"/>
                </a:lnTo>
                <a:lnTo>
                  <a:pt x="2291" y="752"/>
                </a:lnTo>
                <a:lnTo>
                  <a:pt x="2304" y="751"/>
                </a:lnTo>
                <a:lnTo>
                  <a:pt x="2317" y="752"/>
                </a:lnTo>
                <a:lnTo>
                  <a:pt x="2323" y="752"/>
                </a:lnTo>
                <a:lnTo>
                  <a:pt x="2329" y="754"/>
                </a:lnTo>
                <a:lnTo>
                  <a:pt x="2340" y="757"/>
                </a:lnTo>
                <a:lnTo>
                  <a:pt x="2346" y="760"/>
                </a:lnTo>
                <a:lnTo>
                  <a:pt x="2351" y="762"/>
                </a:lnTo>
                <a:lnTo>
                  <a:pt x="2360" y="769"/>
                </a:lnTo>
                <a:lnTo>
                  <a:pt x="2364" y="772"/>
                </a:lnTo>
                <a:lnTo>
                  <a:pt x="2368" y="776"/>
                </a:lnTo>
                <a:lnTo>
                  <a:pt x="2375" y="785"/>
                </a:lnTo>
                <a:lnTo>
                  <a:pt x="2378" y="789"/>
                </a:lnTo>
                <a:lnTo>
                  <a:pt x="2381" y="794"/>
                </a:lnTo>
                <a:lnTo>
                  <a:pt x="2385" y="805"/>
                </a:lnTo>
                <a:lnTo>
                  <a:pt x="2387" y="811"/>
                </a:lnTo>
                <a:lnTo>
                  <a:pt x="2389" y="816"/>
                </a:lnTo>
                <a:lnTo>
                  <a:pt x="2390" y="823"/>
                </a:lnTo>
                <a:lnTo>
                  <a:pt x="2391" y="829"/>
                </a:lnTo>
                <a:lnTo>
                  <a:pt x="2391" y="835"/>
                </a:lnTo>
                <a:lnTo>
                  <a:pt x="2391" y="842"/>
                </a:lnTo>
                <a:lnTo>
                  <a:pt x="2391" y="849"/>
                </a:lnTo>
                <a:lnTo>
                  <a:pt x="2391" y="855"/>
                </a:lnTo>
                <a:lnTo>
                  <a:pt x="2390" y="862"/>
                </a:lnTo>
                <a:lnTo>
                  <a:pt x="2389" y="868"/>
                </a:lnTo>
                <a:lnTo>
                  <a:pt x="2385" y="879"/>
                </a:lnTo>
                <a:lnTo>
                  <a:pt x="2383" y="885"/>
                </a:lnTo>
                <a:lnTo>
                  <a:pt x="2381" y="890"/>
                </a:lnTo>
                <a:lnTo>
                  <a:pt x="2375" y="900"/>
                </a:lnTo>
                <a:lnTo>
                  <a:pt x="2372" y="904"/>
                </a:lnTo>
                <a:lnTo>
                  <a:pt x="2368" y="908"/>
                </a:lnTo>
                <a:lnTo>
                  <a:pt x="2364" y="912"/>
                </a:lnTo>
                <a:lnTo>
                  <a:pt x="2360" y="916"/>
                </a:lnTo>
                <a:lnTo>
                  <a:pt x="2355" y="919"/>
                </a:lnTo>
                <a:lnTo>
                  <a:pt x="2351" y="922"/>
                </a:lnTo>
                <a:lnTo>
                  <a:pt x="2346" y="925"/>
                </a:lnTo>
                <a:lnTo>
                  <a:pt x="2340" y="927"/>
                </a:lnTo>
                <a:lnTo>
                  <a:pt x="2335" y="929"/>
                </a:lnTo>
                <a:lnTo>
                  <a:pt x="2329" y="930"/>
                </a:lnTo>
                <a:lnTo>
                  <a:pt x="2323" y="932"/>
                </a:lnTo>
                <a:lnTo>
                  <a:pt x="2317" y="933"/>
                </a:lnTo>
                <a:lnTo>
                  <a:pt x="2304" y="933"/>
                </a:lnTo>
                <a:close/>
                <a:moveTo>
                  <a:pt x="2305" y="895"/>
                </a:moveTo>
                <a:lnTo>
                  <a:pt x="2309" y="895"/>
                </a:lnTo>
                <a:lnTo>
                  <a:pt x="2313" y="894"/>
                </a:lnTo>
                <a:lnTo>
                  <a:pt x="2317" y="893"/>
                </a:lnTo>
                <a:lnTo>
                  <a:pt x="2321" y="892"/>
                </a:lnTo>
                <a:lnTo>
                  <a:pt x="2324" y="889"/>
                </a:lnTo>
                <a:lnTo>
                  <a:pt x="2327" y="887"/>
                </a:lnTo>
                <a:lnTo>
                  <a:pt x="2330" y="884"/>
                </a:lnTo>
                <a:lnTo>
                  <a:pt x="2332" y="880"/>
                </a:lnTo>
                <a:lnTo>
                  <a:pt x="2334" y="876"/>
                </a:lnTo>
                <a:lnTo>
                  <a:pt x="2336" y="872"/>
                </a:lnTo>
                <a:lnTo>
                  <a:pt x="2338" y="868"/>
                </a:lnTo>
                <a:lnTo>
                  <a:pt x="2339" y="863"/>
                </a:lnTo>
                <a:lnTo>
                  <a:pt x="2341" y="853"/>
                </a:lnTo>
                <a:lnTo>
                  <a:pt x="2341" y="847"/>
                </a:lnTo>
                <a:lnTo>
                  <a:pt x="2342" y="842"/>
                </a:lnTo>
                <a:lnTo>
                  <a:pt x="2341" y="831"/>
                </a:lnTo>
                <a:lnTo>
                  <a:pt x="2339" y="821"/>
                </a:lnTo>
                <a:lnTo>
                  <a:pt x="2338" y="816"/>
                </a:lnTo>
                <a:lnTo>
                  <a:pt x="2336" y="812"/>
                </a:lnTo>
                <a:lnTo>
                  <a:pt x="2332" y="803"/>
                </a:lnTo>
                <a:lnTo>
                  <a:pt x="2330" y="800"/>
                </a:lnTo>
                <a:lnTo>
                  <a:pt x="2327" y="797"/>
                </a:lnTo>
                <a:lnTo>
                  <a:pt x="2324" y="794"/>
                </a:lnTo>
                <a:lnTo>
                  <a:pt x="2321" y="792"/>
                </a:lnTo>
                <a:lnTo>
                  <a:pt x="2317" y="790"/>
                </a:lnTo>
                <a:lnTo>
                  <a:pt x="2313" y="789"/>
                </a:lnTo>
                <a:lnTo>
                  <a:pt x="2309" y="788"/>
                </a:lnTo>
                <a:lnTo>
                  <a:pt x="2305" y="788"/>
                </a:lnTo>
                <a:lnTo>
                  <a:pt x="2300" y="788"/>
                </a:lnTo>
                <a:lnTo>
                  <a:pt x="2296" y="789"/>
                </a:lnTo>
                <a:lnTo>
                  <a:pt x="2292" y="790"/>
                </a:lnTo>
                <a:lnTo>
                  <a:pt x="2288" y="792"/>
                </a:lnTo>
                <a:lnTo>
                  <a:pt x="2285" y="794"/>
                </a:lnTo>
                <a:lnTo>
                  <a:pt x="2282" y="797"/>
                </a:lnTo>
                <a:lnTo>
                  <a:pt x="2279" y="800"/>
                </a:lnTo>
                <a:lnTo>
                  <a:pt x="2277" y="803"/>
                </a:lnTo>
                <a:lnTo>
                  <a:pt x="2272" y="812"/>
                </a:lnTo>
                <a:lnTo>
                  <a:pt x="2271" y="816"/>
                </a:lnTo>
                <a:lnTo>
                  <a:pt x="2270" y="821"/>
                </a:lnTo>
                <a:lnTo>
                  <a:pt x="2269" y="826"/>
                </a:lnTo>
                <a:lnTo>
                  <a:pt x="2268" y="831"/>
                </a:lnTo>
                <a:lnTo>
                  <a:pt x="2267" y="836"/>
                </a:lnTo>
                <a:lnTo>
                  <a:pt x="2267" y="842"/>
                </a:lnTo>
                <a:lnTo>
                  <a:pt x="2268" y="853"/>
                </a:lnTo>
                <a:lnTo>
                  <a:pt x="2270" y="863"/>
                </a:lnTo>
                <a:lnTo>
                  <a:pt x="2271" y="868"/>
                </a:lnTo>
                <a:lnTo>
                  <a:pt x="2272" y="872"/>
                </a:lnTo>
                <a:lnTo>
                  <a:pt x="2274" y="876"/>
                </a:lnTo>
                <a:lnTo>
                  <a:pt x="2277" y="880"/>
                </a:lnTo>
                <a:lnTo>
                  <a:pt x="2279" y="884"/>
                </a:lnTo>
                <a:lnTo>
                  <a:pt x="2282" y="887"/>
                </a:lnTo>
                <a:lnTo>
                  <a:pt x="2285" y="889"/>
                </a:lnTo>
                <a:lnTo>
                  <a:pt x="2288" y="892"/>
                </a:lnTo>
                <a:lnTo>
                  <a:pt x="2292" y="893"/>
                </a:lnTo>
                <a:lnTo>
                  <a:pt x="2296" y="894"/>
                </a:lnTo>
                <a:lnTo>
                  <a:pt x="2300" y="895"/>
                </a:lnTo>
                <a:lnTo>
                  <a:pt x="2305" y="895"/>
                </a:lnTo>
                <a:close/>
                <a:moveTo>
                  <a:pt x="2646" y="694"/>
                </a:moveTo>
                <a:lnTo>
                  <a:pt x="2696" y="694"/>
                </a:lnTo>
                <a:lnTo>
                  <a:pt x="2696" y="847"/>
                </a:lnTo>
                <a:lnTo>
                  <a:pt x="2696" y="854"/>
                </a:lnTo>
                <a:lnTo>
                  <a:pt x="2695" y="860"/>
                </a:lnTo>
                <a:lnTo>
                  <a:pt x="2694" y="866"/>
                </a:lnTo>
                <a:lnTo>
                  <a:pt x="2693" y="871"/>
                </a:lnTo>
                <a:lnTo>
                  <a:pt x="2691" y="877"/>
                </a:lnTo>
                <a:lnTo>
                  <a:pt x="2689" y="882"/>
                </a:lnTo>
                <a:lnTo>
                  <a:pt x="2686" y="887"/>
                </a:lnTo>
                <a:lnTo>
                  <a:pt x="2684" y="892"/>
                </a:lnTo>
                <a:lnTo>
                  <a:pt x="2680" y="897"/>
                </a:lnTo>
                <a:lnTo>
                  <a:pt x="2677" y="901"/>
                </a:lnTo>
                <a:lnTo>
                  <a:pt x="2673" y="906"/>
                </a:lnTo>
                <a:lnTo>
                  <a:pt x="2669" y="910"/>
                </a:lnTo>
                <a:lnTo>
                  <a:pt x="2664" y="913"/>
                </a:lnTo>
                <a:lnTo>
                  <a:pt x="2660" y="917"/>
                </a:lnTo>
                <a:lnTo>
                  <a:pt x="2655" y="920"/>
                </a:lnTo>
                <a:lnTo>
                  <a:pt x="2649" y="922"/>
                </a:lnTo>
                <a:lnTo>
                  <a:pt x="2638" y="927"/>
                </a:lnTo>
                <a:lnTo>
                  <a:pt x="2632" y="929"/>
                </a:lnTo>
                <a:lnTo>
                  <a:pt x="2626" y="930"/>
                </a:lnTo>
                <a:lnTo>
                  <a:pt x="2619" y="932"/>
                </a:lnTo>
                <a:lnTo>
                  <a:pt x="2612" y="932"/>
                </a:lnTo>
                <a:lnTo>
                  <a:pt x="2605" y="933"/>
                </a:lnTo>
                <a:lnTo>
                  <a:pt x="2598" y="933"/>
                </a:lnTo>
                <a:lnTo>
                  <a:pt x="2591" y="933"/>
                </a:lnTo>
                <a:lnTo>
                  <a:pt x="2584" y="932"/>
                </a:lnTo>
                <a:lnTo>
                  <a:pt x="2577" y="932"/>
                </a:lnTo>
                <a:lnTo>
                  <a:pt x="2571" y="930"/>
                </a:lnTo>
                <a:lnTo>
                  <a:pt x="2558" y="927"/>
                </a:lnTo>
                <a:lnTo>
                  <a:pt x="2552" y="925"/>
                </a:lnTo>
                <a:lnTo>
                  <a:pt x="2547" y="922"/>
                </a:lnTo>
                <a:lnTo>
                  <a:pt x="2541" y="920"/>
                </a:lnTo>
                <a:lnTo>
                  <a:pt x="2536" y="917"/>
                </a:lnTo>
                <a:lnTo>
                  <a:pt x="2527" y="910"/>
                </a:lnTo>
                <a:lnTo>
                  <a:pt x="2518" y="901"/>
                </a:lnTo>
                <a:lnTo>
                  <a:pt x="2515" y="897"/>
                </a:lnTo>
                <a:lnTo>
                  <a:pt x="2512" y="892"/>
                </a:lnTo>
                <a:lnTo>
                  <a:pt x="2509" y="887"/>
                </a:lnTo>
                <a:lnTo>
                  <a:pt x="2506" y="882"/>
                </a:lnTo>
                <a:lnTo>
                  <a:pt x="2504" y="877"/>
                </a:lnTo>
                <a:lnTo>
                  <a:pt x="2502" y="871"/>
                </a:lnTo>
                <a:lnTo>
                  <a:pt x="2501" y="866"/>
                </a:lnTo>
                <a:lnTo>
                  <a:pt x="2500" y="860"/>
                </a:lnTo>
                <a:lnTo>
                  <a:pt x="2500" y="854"/>
                </a:lnTo>
                <a:lnTo>
                  <a:pt x="2499" y="847"/>
                </a:lnTo>
                <a:lnTo>
                  <a:pt x="2499" y="694"/>
                </a:lnTo>
                <a:lnTo>
                  <a:pt x="2550" y="694"/>
                </a:lnTo>
                <a:lnTo>
                  <a:pt x="2550" y="843"/>
                </a:lnTo>
                <a:lnTo>
                  <a:pt x="2551" y="853"/>
                </a:lnTo>
                <a:lnTo>
                  <a:pt x="2552" y="857"/>
                </a:lnTo>
                <a:lnTo>
                  <a:pt x="2553" y="861"/>
                </a:lnTo>
                <a:lnTo>
                  <a:pt x="2555" y="865"/>
                </a:lnTo>
                <a:lnTo>
                  <a:pt x="2558" y="869"/>
                </a:lnTo>
                <a:lnTo>
                  <a:pt x="2560" y="873"/>
                </a:lnTo>
                <a:lnTo>
                  <a:pt x="2563" y="876"/>
                </a:lnTo>
                <a:lnTo>
                  <a:pt x="2567" y="879"/>
                </a:lnTo>
                <a:lnTo>
                  <a:pt x="2570" y="882"/>
                </a:lnTo>
                <a:lnTo>
                  <a:pt x="2574" y="884"/>
                </a:lnTo>
                <a:lnTo>
                  <a:pt x="2579" y="886"/>
                </a:lnTo>
                <a:lnTo>
                  <a:pt x="2583" y="887"/>
                </a:lnTo>
                <a:lnTo>
                  <a:pt x="2588" y="889"/>
                </a:lnTo>
                <a:lnTo>
                  <a:pt x="2598" y="889"/>
                </a:lnTo>
                <a:lnTo>
                  <a:pt x="2608" y="889"/>
                </a:lnTo>
                <a:lnTo>
                  <a:pt x="2613" y="887"/>
                </a:lnTo>
                <a:lnTo>
                  <a:pt x="2618" y="886"/>
                </a:lnTo>
                <a:lnTo>
                  <a:pt x="2622" y="884"/>
                </a:lnTo>
                <a:lnTo>
                  <a:pt x="2626" y="882"/>
                </a:lnTo>
                <a:lnTo>
                  <a:pt x="2629" y="879"/>
                </a:lnTo>
                <a:lnTo>
                  <a:pt x="2633" y="876"/>
                </a:lnTo>
                <a:lnTo>
                  <a:pt x="2636" y="873"/>
                </a:lnTo>
                <a:lnTo>
                  <a:pt x="2639" y="869"/>
                </a:lnTo>
                <a:lnTo>
                  <a:pt x="2641" y="865"/>
                </a:lnTo>
                <a:lnTo>
                  <a:pt x="2643" y="861"/>
                </a:lnTo>
                <a:lnTo>
                  <a:pt x="2644" y="857"/>
                </a:lnTo>
                <a:lnTo>
                  <a:pt x="2645" y="853"/>
                </a:lnTo>
                <a:lnTo>
                  <a:pt x="2646" y="848"/>
                </a:lnTo>
                <a:lnTo>
                  <a:pt x="2646" y="843"/>
                </a:lnTo>
                <a:lnTo>
                  <a:pt x="2646" y="694"/>
                </a:lnTo>
                <a:close/>
                <a:moveTo>
                  <a:pt x="2788" y="828"/>
                </a:moveTo>
                <a:lnTo>
                  <a:pt x="2788" y="930"/>
                </a:lnTo>
                <a:lnTo>
                  <a:pt x="2739" y="930"/>
                </a:lnTo>
                <a:lnTo>
                  <a:pt x="2739" y="753"/>
                </a:lnTo>
                <a:lnTo>
                  <a:pt x="2786" y="753"/>
                </a:lnTo>
                <a:lnTo>
                  <a:pt x="2786" y="784"/>
                </a:lnTo>
                <a:lnTo>
                  <a:pt x="2790" y="777"/>
                </a:lnTo>
                <a:lnTo>
                  <a:pt x="2796" y="770"/>
                </a:lnTo>
                <a:lnTo>
                  <a:pt x="2801" y="765"/>
                </a:lnTo>
                <a:lnTo>
                  <a:pt x="2808" y="760"/>
                </a:lnTo>
                <a:lnTo>
                  <a:pt x="2815" y="756"/>
                </a:lnTo>
                <a:lnTo>
                  <a:pt x="2819" y="754"/>
                </a:lnTo>
                <a:lnTo>
                  <a:pt x="2823" y="753"/>
                </a:lnTo>
                <a:lnTo>
                  <a:pt x="2832" y="751"/>
                </a:lnTo>
                <a:lnTo>
                  <a:pt x="2836" y="751"/>
                </a:lnTo>
                <a:lnTo>
                  <a:pt x="2841" y="751"/>
                </a:lnTo>
                <a:lnTo>
                  <a:pt x="2848" y="751"/>
                </a:lnTo>
                <a:lnTo>
                  <a:pt x="2854" y="752"/>
                </a:lnTo>
                <a:lnTo>
                  <a:pt x="2860" y="753"/>
                </a:lnTo>
                <a:lnTo>
                  <a:pt x="2866" y="755"/>
                </a:lnTo>
                <a:lnTo>
                  <a:pt x="2871" y="758"/>
                </a:lnTo>
                <a:lnTo>
                  <a:pt x="2876" y="761"/>
                </a:lnTo>
                <a:lnTo>
                  <a:pt x="2881" y="764"/>
                </a:lnTo>
                <a:lnTo>
                  <a:pt x="2885" y="769"/>
                </a:lnTo>
                <a:lnTo>
                  <a:pt x="2889" y="773"/>
                </a:lnTo>
                <a:lnTo>
                  <a:pt x="2893" y="778"/>
                </a:lnTo>
                <a:lnTo>
                  <a:pt x="2895" y="784"/>
                </a:lnTo>
                <a:lnTo>
                  <a:pt x="2897" y="787"/>
                </a:lnTo>
                <a:lnTo>
                  <a:pt x="2898" y="790"/>
                </a:lnTo>
                <a:lnTo>
                  <a:pt x="2900" y="796"/>
                </a:lnTo>
                <a:lnTo>
                  <a:pt x="2901" y="803"/>
                </a:lnTo>
                <a:lnTo>
                  <a:pt x="2902" y="810"/>
                </a:lnTo>
                <a:lnTo>
                  <a:pt x="2902" y="817"/>
                </a:lnTo>
                <a:lnTo>
                  <a:pt x="2902" y="930"/>
                </a:lnTo>
                <a:lnTo>
                  <a:pt x="2853" y="930"/>
                </a:lnTo>
                <a:lnTo>
                  <a:pt x="2853" y="826"/>
                </a:lnTo>
                <a:lnTo>
                  <a:pt x="2853" y="818"/>
                </a:lnTo>
                <a:lnTo>
                  <a:pt x="2852" y="815"/>
                </a:lnTo>
                <a:lnTo>
                  <a:pt x="2851" y="812"/>
                </a:lnTo>
                <a:lnTo>
                  <a:pt x="2848" y="806"/>
                </a:lnTo>
                <a:lnTo>
                  <a:pt x="2847" y="803"/>
                </a:lnTo>
                <a:lnTo>
                  <a:pt x="2845" y="801"/>
                </a:lnTo>
                <a:lnTo>
                  <a:pt x="2840" y="797"/>
                </a:lnTo>
                <a:lnTo>
                  <a:pt x="2837" y="795"/>
                </a:lnTo>
                <a:lnTo>
                  <a:pt x="2835" y="794"/>
                </a:lnTo>
                <a:lnTo>
                  <a:pt x="2829" y="792"/>
                </a:lnTo>
                <a:lnTo>
                  <a:pt x="2825" y="792"/>
                </a:lnTo>
                <a:lnTo>
                  <a:pt x="2822" y="792"/>
                </a:lnTo>
                <a:lnTo>
                  <a:pt x="2814" y="792"/>
                </a:lnTo>
                <a:lnTo>
                  <a:pt x="2808" y="794"/>
                </a:lnTo>
                <a:lnTo>
                  <a:pt x="2805" y="795"/>
                </a:lnTo>
                <a:lnTo>
                  <a:pt x="2802" y="797"/>
                </a:lnTo>
                <a:lnTo>
                  <a:pt x="2800" y="799"/>
                </a:lnTo>
                <a:lnTo>
                  <a:pt x="2797" y="801"/>
                </a:lnTo>
                <a:lnTo>
                  <a:pt x="2795" y="804"/>
                </a:lnTo>
                <a:lnTo>
                  <a:pt x="2793" y="806"/>
                </a:lnTo>
                <a:lnTo>
                  <a:pt x="2792" y="809"/>
                </a:lnTo>
                <a:lnTo>
                  <a:pt x="2790" y="812"/>
                </a:lnTo>
                <a:lnTo>
                  <a:pt x="2789" y="820"/>
                </a:lnTo>
                <a:lnTo>
                  <a:pt x="2788" y="824"/>
                </a:lnTo>
                <a:lnTo>
                  <a:pt x="2788" y="828"/>
                </a:lnTo>
                <a:close/>
                <a:moveTo>
                  <a:pt x="2966" y="730"/>
                </a:moveTo>
                <a:lnTo>
                  <a:pt x="2961" y="730"/>
                </a:lnTo>
                <a:lnTo>
                  <a:pt x="2956" y="729"/>
                </a:lnTo>
                <a:lnTo>
                  <a:pt x="2952" y="726"/>
                </a:lnTo>
                <a:lnTo>
                  <a:pt x="2948" y="723"/>
                </a:lnTo>
                <a:lnTo>
                  <a:pt x="2944" y="719"/>
                </a:lnTo>
                <a:lnTo>
                  <a:pt x="2942" y="715"/>
                </a:lnTo>
                <a:lnTo>
                  <a:pt x="2940" y="710"/>
                </a:lnTo>
                <a:lnTo>
                  <a:pt x="2940" y="705"/>
                </a:lnTo>
                <a:lnTo>
                  <a:pt x="2940" y="701"/>
                </a:lnTo>
                <a:lnTo>
                  <a:pt x="2942" y="696"/>
                </a:lnTo>
                <a:lnTo>
                  <a:pt x="2944" y="692"/>
                </a:lnTo>
                <a:lnTo>
                  <a:pt x="2948" y="688"/>
                </a:lnTo>
                <a:lnTo>
                  <a:pt x="2952" y="685"/>
                </a:lnTo>
                <a:lnTo>
                  <a:pt x="2956" y="683"/>
                </a:lnTo>
                <a:lnTo>
                  <a:pt x="2961" y="681"/>
                </a:lnTo>
                <a:lnTo>
                  <a:pt x="2966" y="681"/>
                </a:lnTo>
                <a:lnTo>
                  <a:pt x="2972" y="681"/>
                </a:lnTo>
                <a:lnTo>
                  <a:pt x="2977" y="683"/>
                </a:lnTo>
                <a:lnTo>
                  <a:pt x="2982" y="685"/>
                </a:lnTo>
                <a:lnTo>
                  <a:pt x="2986" y="688"/>
                </a:lnTo>
                <a:lnTo>
                  <a:pt x="2990" y="692"/>
                </a:lnTo>
                <a:lnTo>
                  <a:pt x="2992" y="696"/>
                </a:lnTo>
                <a:lnTo>
                  <a:pt x="2994" y="701"/>
                </a:lnTo>
                <a:lnTo>
                  <a:pt x="2994" y="705"/>
                </a:lnTo>
                <a:lnTo>
                  <a:pt x="2994" y="710"/>
                </a:lnTo>
                <a:lnTo>
                  <a:pt x="2992" y="715"/>
                </a:lnTo>
                <a:lnTo>
                  <a:pt x="2990" y="719"/>
                </a:lnTo>
                <a:lnTo>
                  <a:pt x="2986" y="723"/>
                </a:lnTo>
                <a:lnTo>
                  <a:pt x="2982" y="726"/>
                </a:lnTo>
                <a:lnTo>
                  <a:pt x="2977" y="729"/>
                </a:lnTo>
                <a:lnTo>
                  <a:pt x="2972" y="730"/>
                </a:lnTo>
                <a:lnTo>
                  <a:pt x="2966" y="730"/>
                </a:lnTo>
                <a:close/>
                <a:moveTo>
                  <a:pt x="2942" y="753"/>
                </a:moveTo>
                <a:lnTo>
                  <a:pt x="2992" y="753"/>
                </a:lnTo>
                <a:lnTo>
                  <a:pt x="2992" y="930"/>
                </a:lnTo>
                <a:lnTo>
                  <a:pt x="2942" y="930"/>
                </a:lnTo>
                <a:lnTo>
                  <a:pt x="2942" y="753"/>
                </a:lnTo>
                <a:close/>
                <a:moveTo>
                  <a:pt x="3195" y="753"/>
                </a:moveTo>
                <a:lnTo>
                  <a:pt x="3134" y="930"/>
                </a:lnTo>
                <a:lnTo>
                  <a:pt x="3078" y="930"/>
                </a:lnTo>
                <a:lnTo>
                  <a:pt x="3017" y="753"/>
                </a:lnTo>
                <a:lnTo>
                  <a:pt x="3068" y="753"/>
                </a:lnTo>
                <a:lnTo>
                  <a:pt x="3105" y="880"/>
                </a:lnTo>
                <a:lnTo>
                  <a:pt x="3143" y="753"/>
                </a:lnTo>
                <a:lnTo>
                  <a:pt x="3195" y="753"/>
                </a:lnTo>
                <a:close/>
                <a:moveTo>
                  <a:pt x="3294" y="933"/>
                </a:moveTo>
                <a:lnTo>
                  <a:pt x="3287" y="933"/>
                </a:lnTo>
                <a:lnTo>
                  <a:pt x="3280" y="933"/>
                </a:lnTo>
                <a:lnTo>
                  <a:pt x="3268" y="931"/>
                </a:lnTo>
                <a:lnTo>
                  <a:pt x="3263" y="929"/>
                </a:lnTo>
                <a:lnTo>
                  <a:pt x="3257" y="927"/>
                </a:lnTo>
                <a:lnTo>
                  <a:pt x="3247" y="922"/>
                </a:lnTo>
                <a:lnTo>
                  <a:pt x="3242" y="919"/>
                </a:lnTo>
                <a:lnTo>
                  <a:pt x="3237" y="916"/>
                </a:lnTo>
                <a:lnTo>
                  <a:pt x="3233" y="913"/>
                </a:lnTo>
                <a:lnTo>
                  <a:pt x="3229" y="909"/>
                </a:lnTo>
                <a:lnTo>
                  <a:pt x="3222" y="900"/>
                </a:lnTo>
                <a:lnTo>
                  <a:pt x="3219" y="896"/>
                </a:lnTo>
                <a:lnTo>
                  <a:pt x="3216" y="891"/>
                </a:lnTo>
                <a:lnTo>
                  <a:pt x="3212" y="880"/>
                </a:lnTo>
                <a:lnTo>
                  <a:pt x="3210" y="874"/>
                </a:lnTo>
                <a:lnTo>
                  <a:pt x="3209" y="868"/>
                </a:lnTo>
                <a:lnTo>
                  <a:pt x="3207" y="862"/>
                </a:lnTo>
                <a:lnTo>
                  <a:pt x="3207" y="856"/>
                </a:lnTo>
                <a:lnTo>
                  <a:pt x="3206" y="849"/>
                </a:lnTo>
                <a:lnTo>
                  <a:pt x="3206" y="842"/>
                </a:lnTo>
                <a:lnTo>
                  <a:pt x="3206" y="836"/>
                </a:lnTo>
                <a:lnTo>
                  <a:pt x="3207" y="829"/>
                </a:lnTo>
                <a:lnTo>
                  <a:pt x="3207" y="823"/>
                </a:lnTo>
                <a:lnTo>
                  <a:pt x="3209" y="817"/>
                </a:lnTo>
                <a:lnTo>
                  <a:pt x="3212" y="805"/>
                </a:lnTo>
                <a:lnTo>
                  <a:pt x="3214" y="800"/>
                </a:lnTo>
                <a:lnTo>
                  <a:pt x="3216" y="794"/>
                </a:lnTo>
                <a:lnTo>
                  <a:pt x="3222" y="785"/>
                </a:lnTo>
                <a:lnTo>
                  <a:pt x="3226" y="780"/>
                </a:lnTo>
                <a:lnTo>
                  <a:pt x="3229" y="776"/>
                </a:lnTo>
                <a:lnTo>
                  <a:pt x="3233" y="772"/>
                </a:lnTo>
                <a:lnTo>
                  <a:pt x="3237" y="769"/>
                </a:lnTo>
                <a:lnTo>
                  <a:pt x="3246" y="762"/>
                </a:lnTo>
                <a:lnTo>
                  <a:pt x="3251" y="760"/>
                </a:lnTo>
                <a:lnTo>
                  <a:pt x="3256" y="757"/>
                </a:lnTo>
                <a:lnTo>
                  <a:pt x="3262" y="755"/>
                </a:lnTo>
                <a:lnTo>
                  <a:pt x="3267" y="754"/>
                </a:lnTo>
                <a:lnTo>
                  <a:pt x="3273" y="752"/>
                </a:lnTo>
                <a:lnTo>
                  <a:pt x="3279" y="752"/>
                </a:lnTo>
                <a:lnTo>
                  <a:pt x="3292" y="751"/>
                </a:lnTo>
                <a:lnTo>
                  <a:pt x="3303" y="751"/>
                </a:lnTo>
                <a:lnTo>
                  <a:pt x="3314" y="753"/>
                </a:lnTo>
                <a:lnTo>
                  <a:pt x="3319" y="755"/>
                </a:lnTo>
                <a:lnTo>
                  <a:pt x="3324" y="756"/>
                </a:lnTo>
                <a:lnTo>
                  <a:pt x="3334" y="761"/>
                </a:lnTo>
                <a:lnTo>
                  <a:pt x="3343" y="766"/>
                </a:lnTo>
                <a:lnTo>
                  <a:pt x="3347" y="770"/>
                </a:lnTo>
                <a:lnTo>
                  <a:pt x="3351" y="773"/>
                </a:lnTo>
                <a:lnTo>
                  <a:pt x="3358" y="781"/>
                </a:lnTo>
                <a:lnTo>
                  <a:pt x="3361" y="786"/>
                </a:lnTo>
                <a:lnTo>
                  <a:pt x="3364" y="791"/>
                </a:lnTo>
                <a:lnTo>
                  <a:pt x="3366" y="796"/>
                </a:lnTo>
                <a:lnTo>
                  <a:pt x="3368" y="801"/>
                </a:lnTo>
                <a:lnTo>
                  <a:pt x="3370" y="807"/>
                </a:lnTo>
                <a:lnTo>
                  <a:pt x="3372" y="813"/>
                </a:lnTo>
                <a:lnTo>
                  <a:pt x="3373" y="819"/>
                </a:lnTo>
                <a:lnTo>
                  <a:pt x="3374" y="826"/>
                </a:lnTo>
                <a:lnTo>
                  <a:pt x="3374" y="833"/>
                </a:lnTo>
                <a:lnTo>
                  <a:pt x="3375" y="841"/>
                </a:lnTo>
                <a:lnTo>
                  <a:pt x="3375" y="854"/>
                </a:lnTo>
                <a:lnTo>
                  <a:pt x="3254" y="854"/>
                </a:lnTo>
                <a:lnTo>
                  <a:pt x="3254" y="859"/>
                </a:lnTo>
                <a:lnTo>
                  <a:pt x="3255" y="863"/>
                </a:lnTo>
                <a:lnTo>
                  <a:pt x="3256" y="868"/>
                </a:lnTo>
                <a:lnTo>
                  <a:pt x="3257" y="872"/>
                </a:lnTo>
                <a:lnTo>
                  <a:pt x="3260" y="879"/>
                </a:lnTo>
                <a:lnTo>
                  <a:pt x="3263" y="882"/>
                </a:lnTo>
                <a:lnTo>
                  <a:pt x="3265" y="885"/>
                </a:lnTo>
                <a:lnTo>
                  <a:pt x="3268" y="888"/>
                </a:lnTo>
                <a:lnTo>
                  <a:pt x="3271" y="890"/>
                </a:lnTo>
                <a:lnTo>
                  <a:pt x="3274" y="892"/>
                </a:lnTo>
                <a:lnTo>
                  <a:pt x="3278" y="894"/>
                </a:lnTo>
                <a:lnTo>
                  <a:pt x="3282" y="895"/>
                </a:lnTo>
                <a:lnTo>
                  <a:pt x="3286" y="896"/>
                </a:lnTo>
                <a:lnTo>
                  <a:pt x="3294" y="897"/>
                </a:lnTo>
                <a:lnTo>
                  <a:pt x="3300" y="896"/>
                </a:lnTo>
                <a:lnTo>
                  <a:pt x="3306" y="895"/>
                </a:lnTo>
                <a:lnTo>
                  <a:pt x="3311" y="894"/>
                </a:lnTo>
                <a:lnTo>
                  <a:pt x="3316" y="892"/>
                </a:lnTo>
                <a:lnTo>
                  <a:pt x="3318" y="890"/>
                </a:lnTo>
                <a:lnTo>
                  <a:pt x="3320" y="889"/>
                </a:lnTo>
                <a:lnTo>
                  <a:pt x="3323" y="885"/>
                </a:lnTo>
                <a:lnTo>
                  <a:pt x="3326" y="881"/>
                </a:lnTo>
                <a:lnTo>
                  <a:pt x="3328" y="876"/>
                </a:lnTo>
                <a:lnTo>
                  <a:pt x="3374" y="879"/>
                </a:lnTo>
                <a:lnTo>
                  <a:pt x="3372" y="885"/>
                </a:lnTo>
                <a:lnTo>
                  <a:pt x="3370" y="891"/>
                </a:lnTo>
                <a:lnTo>
                  <a:pt x="3367" y="896"/>
                </a:lnTo>
                <a:lnTo>
                  <a:pt x="3364" y="901"/>
                </a:lnTo>
                <a:lnTo>
                  <a:pt x="3361" y="906"/>
                </a:lnTo>
                <a:lnTo>
                  <a:pt x="3357" y="911"/>
                </a:lnTo>
                <a:lnTo>
                  <a:pt x="3352" y="915"/>
                </a:lnTo>
                <a:lnTo>
                  <a:pt x="3347" y="919"/>
                </a:lnTo>
                <a:lnTo>
                  <a:pt x="3342" y="922"/>
                </a:lnTo>
                <a:lnTo>
                  <a:pt x="3336" y="925"/>
                </a:lnTo>
                <a:lnTo>
                  <a:pt x="3330" y="928"/>
                </a:lnTo>
                <a:lnTo>
                  <a:pt x="3323" y="930"/>
                </a:lnTo>
                <a:lnTo>
                  <a:pt x="3320" y="930"/>
                </a:lnTo>
                <a:lnTo>
                  <a:pt x="3316" y="931"/>
                </a:lnTo>
                <a:lnTo>
                  <a:pt x="3309" y="932"/>
                </a:lnTo>
                <a:lnTo>
                  <a:pt x="3302" y="933"/>
                </a:lnTo>
                <a:lnTo>
                  <a:pt x="3294" y="933"/>
                </a:lnTo>
                <a:close/>
                <a:moveTo>
                  <a:pt x="3254" y="824"/>
                </a:moveTo>
                <a:lnTo>
                  <a:pt x="3329" y="824"/>
                </a:lnTo>
                <a:lnTo>
                  <a:pt x="3328" y="820"/>
                </a:lnTo>
                <a:lnTo>
                  <a:pt x="3328" y="816"/>
                </a:lnTo>
                <a:lnTo>
                  <a:pt x="3327" y="813"/>
                </a:lnTo>
                <a:lnTo>
                  <a:pt x="3326" y="809"/>
                </a:lnTo>
                <a:lnTo>
                  <a:pt x="3324" y="806"/>
                </a:lnTo>
                <a:lnTo>
                  <a:pt x="3323" y="803"/>
                </a:lnTo>
                <a:lnTo>
                  <a:pt x="3321" y="800"/>
                </a:lnTo>
                <a:lnTo>
                  <a:pt x="3318" y="798"/>
                </a:lnTo>
                <a:lnTo>
                  <a:pt x="3313" y="793"/>
                </a:lnTo>
                <a:lnTo>
                  <a:pt x="3307" y="790"/>
                </a:lnTo>
                <a:lnTo>
                  <a:pt x="3300" y="788"/>
                </a:lnTo>
                <a:lnTo>
                  <a:pt x="3292" y="787"/>
                </a:lnTo>
                <a:lnTo>
                  <a:pt x="3285" y="788"/>
                </a:lnTo>
                <a:lnTo>
                  <a:pt x="3281" y="789"/>
                </a:lnTo>
                <a:lnTo>
                  <a:pt x="3278" y="790"/>
                </a:lnTo>
                <a:lnTo>
                  <a:pt x="3271" y="793"/>
                </a:lnTo>
                <a:lnTo>
                  <a:pt x="3268" y="796"/>
                </a:lnTo>
                <a:lnTo>
                  <a:pt x="3266" y="798"/>
                </a:lnTo>
                <a:lnTo>
                  <a:pt x="3261" y="804"/>
                </a:lnTo>
                <a:lnTo>
                  <a:pt x="3258" y="810"/>
                </a:lnTo>
                <a:lnTo>
                  <a:pt x="3256" y="813"/>
                </a:lnTo>
                <a:lnTo>
                  <a:pt x="3255" y="816"/>
                </a:lnTo>
                <a:lnTo>
                  <a:pt x="3254" y="824"/>
                </a:lnTo>
                <a:close/>
                <a:moveTo>
                  <a:pt x="3409" y="930"/>
                </a:moveTo>
                <a:lnTo>
                  <a:pt x="3409" y="753"/>
                </a:lnTo>
                <a:lnTo>
                  <a:pt x="3457" y="753"/>
                </a:lnTo>
                <a:lnTo>
                  <a:pt x="3457" y="784"/>
                </a:lnTo>
                <a:lnTo>
                  <a:pt x="3461" y="776"/>
                </a:lnTo>
                <a:lnTo>
                  <a:pt x="3465" y="769"/>
                </a:lnTo>
                <a:lnTo>
                  <a:pt x="3470" y="764"/>
                </a:lnTo>
                <a:lnTo>
                  <a:pt x="3475" y="759"/>
                </a:lnTo>
                <a:lnTo>
                  <a:pt x="3478" y="757"/>
                </a:lnTo>
                <a:lnTo>
                  <a:pt x="3481" y="755"/>
                </a:lnTo>
                <a:lnTo>
                  <a:pt x="3487" y="753"/>
                </a:lnTo>
                <a:lnTo>
                  <a:pt x="3494" y="751"/>
                </a:lnTo>
                <a:lnTo>
                  <a:pt x="3501" y="751"/>
                </a:lnTo>
                <a:lnTo>
                  <a:pt x="3509" y="751"/>
                </a:lnTo>
                <a:lnTo>
                  <a:pt x="3517" y="752"/>
                </a:lnTo>
                <a:lnTo>
                  <a:pt x="3517" y="796"/>
                </a:lnTo>
                <a:lnTo>
                  <a:pt x="3513" y="795"/>
                </a:lnTo>
                <a:lnTo>
                  <a:pt x="3507" y="794"/>
                </a:lnTo>
                <a:lnTo>
                  <a:pt x="3496" y="793"/>
                </a:lnTo>
                <a:lnTo>
                  <a:pt x="3488" y="794"/>
                </a:lnTo>
                <a:lnTo>
                  <a:pt x="3485" y="795"/>
                </a:lnTo>
                <a:lnTo>
                  <a:pt x="3481" y="796"/>
                </a:lnTo>
                <a:lnTo>
                  <a:pt x="3478" y="797"/>
                </a:lnTo>
                <a:lnTo>
                  <a:pt x="3475" y="799"/>
                </a:lnTo>
                <a:lnTo>
                  <a:pt x="3472" y="801"/>
                </a:lnTo>
                <a:lnTo>
                  <a:pt x="3469" y="803"/>
                </a:lnTo>
                <a:lnTo>
                  <a:pt x="3465" y="809"/>
                </a:lnTo>
                <a:lnTo>
                  <a:pt x="3463" y="812"/>
                </a:lnTo>
                <a:lnTo>
                  <a:pt x="3461" y="815"/>
                </a:lnTo>
                <a:lnTo>
                  <a:pt x="3460" y="818"/>
                </a:lnTo>
                <a:lnTo>
                  <a:pt x="3459" y="822"/>
                </a:lnTo>
                <a:lnTo>
                  <a:pt x="3459" y="826"/>
                </a:lnTo>
                <a:lnTo>
                  <a:pt x="3459" y="830"/>
                </a:lnTo>
                <a:lnTo>
                  <a:pt x="3459" y="930"/>
                </a:lnTo>
                <a:lnTo>
                  <a:pt x="3409" y="930"/>
                </a:lnTo>
                <a:close/>
                <a:moveTo>
                  <a:pt x="3690" y="804"/>
                </a:moveTo>
                <a:lnTo>
                  <a:pt x="3645" y="806"/>
                </a:lnTo>
                <a:lnTo>
                  <a:pt x="3644" y="802"/>
                </a:lnTo>
                <a:lnTo>
                  <a:pt x="3642" y="798"/>
                </a:lnTo>
                <a:lnTo>
                  <a:pt x="3639" y="795"/>
                </a:lnTo>
                <a:lnTo>
                  <a:pt x="3636" y="792"/>
                </a:lnTo>
                <a:lnTo>
                  <a:pt x="3632" y="789"/>
                </a:lnTo>
                <a:lnTo>
                  <a:pt x="3627" y="787"/>
                </a:lnTo>
                <a:lnTo>
                  <a:pt x="3622" y="786"/>
                </a:lnTo>
                <a:lnTo>
                  <a:pt x="3616" y="786"/>
                </a:lnTo>
                <a:lnTo>
                  <a:pt x="3610" y="786"/>
                </a:lnTo>
                <a:lnTo>
                  <a:pt x="3605" y="787"/>
                </a:lnTo>
                <a:lnTo>
                  <a:pt x="3601" y="788"/>
                </a:lnTo>
                <a:lnTo>
                  <a:pt x="3596" y="790"/>
                </a:lnTo>
                <a:lnTo>
                  <a:pt x="3593" y="793"/>
                </a:lnTo>
                <a:lnTo>
                  <a:pt x="3591" y="796"/>
                </a:lnTo>
                <a:lnTo>
                  <a:pt x="3589" y="799"/>
                </a:lnTo>
                <a:lnTo>
                  <a:pt x="3589" y="803"/>
                </a:lnTo>
                <a:lnTo>
                  <a:pt x="3589" y="806"/>
                </a:lnTo>
                <a:lnTo>
                  <a:pt x="3590" y="809"/>
                </a:lnTo>
                <a:lnTo>
                  <a:pt x="3591" y="811"/>
                </a:lnTo>
                <a:lnTo>
                  <a:pt x="3594" y="814"/>
                </a:lnTo>
                <a:lnTo>
                  <a:pt x="3597" y="816"/>
                </a:lnTo>
                <a:lnTo>
                  <a:pt x="3601" y="818"/>
                </a:lnTo>
                <a:lnTo>
                  <a:pt x="3605" y="819"/>
                </a:lnTo>
                <a:lnTo>
                  <a:pt x="3611" y="821"/>
                </a:lnTo>
                <a:lnTo>
                  <a:pt x="3643" y="827"/>
                </a:lnTo>
                <a:lnTo>
                  <a:pt x="3649" y="829"/>
                </a:lnTo>
                <a:lnTo>
                  <a:pt x="3655" y="830"/>
                </a:lnTo>
                <a:lnTo>
                  <a:pt x="3660" y="832"/>
                </a:lnTo>
                <a:lnTo>
                  <a:pt x="3665" y="834"/>
                </a:lnTo>
                <a:lnTo>
                  <a:pt x="3674" y="839"/>
                </a:lnTo>
                <a:lnTo>
                  <a:pt x="3681" y="844"/>
                </a:lnTo>
                <a:lnTo>
                  <a:pt x="3684" y="848"/>
                </a:lnTo>
                <a:lnTo>
                  <a:pt x="3687" y="851"/>
                </a:lnTo>
                <a:lnTo>
                  <a:pt x="3689" y="854"/>
                </a:lnTo>
                <a:lnTo>
                  <a:pt x="3691" y="858"/>
                </a:lnTo>
                <a:lnTo>
                  <a:pt x="3693" y="866"/>
                </a:lnTo>
                <a:lnTo>
                  <a:pt x="3694" y="870"/>
                </a:lnTo>
                <a:lnTo>
                  <a:pt x="3694" y="875"/>
                </a:lnTo>
                <a:lnTo>
                  <a:pt x="3694" y="879"/>
                </a:lnTo>
                <a:lnTo>
                  <a:pt x="3694" y="883"/>
                </a:lnTo>
                <a:lnTo>
                  <a:pt x="3693" y="888"/>
                </a:lnTo>
                <a:lnTo>
                  <a:pt x="3692" y="891"/>
                </a:lnTo>
                <a:lnTo>
                  <a:pt x="3690" y="895"/>
                </a:lnTo>
                <a:lnTo>
                  <a:pt x="3688" y="899"/>
                </a:lnTo>
                <a:lnTo>
                  <a:pt x="3686" y="902"/>
                </a:lnTo>
                <a:lnTo>
                  <a:pt x="3684" y="906"/>
                </a:lnTo>
                <a:lnTo>
                  <a:pt x="3678" y="912"/>
                </a:lnTo>
                <a:lnTo>
                  <a:pt x="3672" y="917"/>
                </a:lnTo>
                <a:lnTo>
                  <a:pt x="3664" y="922"/>
                </a:lnTo>
                <a:lnTo>
                  <a:pt x="3656" y="926"/>
                </a:lnTo>
                <a:lnTo>
                  <a:pt x="3647" y="929"/>
                </a:lnTo>
                <a:lnTo>
                  <a:pt x="3637" y="931"/>
                </a:lnTo>
                <a:lnTo>
                  <a:pt x="3627" y="933"/>
                </a:lnTo>
                <a:lnTo>
                  <a:pt x="3615" y="933"/>
                </a:lnTo>
                <a:lnTo>
                  <a:pt x="3607" y="933"/>
                </a:lnTo>
                <a:lnTo>
                  <a:pt x="3599" y="932"/>
                </a:lnTo>
                <a:lnTo>
                  <a:pt x="3591" y="931"/>
                </a:lnTo>
                <a:lnTo>
                  <a:pt x="3584" y="930"/>
                </a:lnTo>
                <a:lnTo>
                  <a:pt x="3577" y="928"/>
                </a:lnTo>
                <a:lnTo>
                  <a:pt x="3571" y="925"/>
                </a:lnTo>
                <a:lnTo>
                  <a:pt x="3565" y="922"/>
                </a:lnTo>
                <a:lnTo>
                  <a:pt x="3560" y="919"/>
                </a:lnTo>
                <a:lnTo>
                  <a:pt x="3555" y="915"/>
                </a:lnTo>
                <a:lnTo>
                  <a:pt x="3550" y="911"/>
                </a:lnTo>
                <a:lnTo>
                  <a:pt x="3546" y="906"/>
                </a:lnTo>
                <a:lnTo>
                  <a:pt x="3543" y="901"/>
                </a:lnTo>
                <a:lnTo>
                  <a:pt x="3540" y="896"/>
                </a:lnTo>
                <a:lnTo>
                  <a:pt x="3538" y="891"/>
                </a:lnTo>
                <a:lnTo>
                  <a:pt x="3536" y="885"/>
                </a:lnTo>
                <a:lnTo>
                  <a:pt x="3535" y="879"/>
                </a:lnTo>
                <a:lnTo>
                  <a:pt x="3584" y="876"/>
                </a:lnTo>
                <a:lnTo>
                  <a:pt x="3585" y="881"/>
                </a:lnTo>
                <a:lnTo>
                  <a:pt x="3587" y="886"/>
                </a:lnTo>
                <a:lnTo>
                  <a:pt x="3590" y="889"/>
                </a:lnTo>
                <a:lnTo>
                  <a:pt x="3594" y="892"/>
                </a:lnTo>
                <a:lnTo>
                  <a:pt x="3599" y="895"/>
                </a:lnTo>
                <a:lnTo>
                  <a:pt x="3604" y="897"/>
                </a:lnTo>
                <a:lnTo>
                  <a:pt x="3609" y="898"/>
                </a:lnTo>
                <a:lnTo>
                  <a:pt x="3616" y="898"/>
                </a:lnTo>
                <a:lnTo>
                  <a:pt x="3622" y="898"/>
                </a:lnTo>
                <a:lnTo>
                  <a:pt x="3627" y="897"/>
                </a:lnTo>
                <a:lnTo>
                  <a:pt x="3632" y="895"/>
                </a:lnTo>
                <a:lnTo>
                  <a:pt x="3634" y="894"/>
                </a:lnTo>
                <a:lnTo>
                  <a:pt x="3636" y="893"/>
                </a:lnTo>
                <a:lnTo>
                  <a:pt x="3640" y="890"/>
                </a:lnTo>
                <a:lnTo>
                  <a:pt x="3642" y="887"/>
                </a:lnTo>
                <a:lnTo>
                  <a:pt x="3643" y="886"/>
                </a:lnTo>
                <a:lnTo>
                  <a:pt x="3644" y="884"/>
                </a:lnTo>
                <a:lnTo>
                  <a:pt x="3644" y="880"/>
                </a:lnTo>
                <a:lnTo>
                  <a:pt x="3644" y="877"/>
                </a:lnTo>
                <a:lnTo>
                  <a:pt x="3643" y="874"/>
                </a:lnTo>
                <a:lnTo>
                  <a:pt x="3641" y="871"/>
                </a:lnTo>
                <a:lnTo>
                  <a:pt x="3639" y="869"/>
                </a:lnTo>
                <a:lnTo>
                  <a:pt x="3635" y="867"/>
                </a:lnTo>
                <a:lnTo>
                  <a:pt x="3631" y="865"/>
                </a:lnTo>
                <a:lnTo>
                  <a:pt x="3627" y="864"/>
                </a:lnTo>
                <a:lnTo>
                  <a:pt x="3622" y="862"/>
                </a:lnTo>
                <a:lnTo>
                  <a:pt x="3591" y="856"/>
                </a:lnTo>
                <a:lnTo>
                  <a:pt x="3585" y="855"/>
                </a:lnTo>
                <a:lnTo>
                  <a:pt x="3579" y="853"/>
                </a:lnTo>
                <a:lnTo>
                  <a:pt x="3569" y="849"/>
                </a:lnTo>
                <a:lnTo>
                  <a:pt x="3564" y="847"/>
                </a:lnTo>
                <a:lnTo>
                  <a:pt x="3560" y="844"/>
                </a:lnTo>
                <a:lnTo>
                  <a:pt x="3556" y="842"/>
                </a:lnTo>
                <a:lnTo>
                  <a:pt x="3553" y="839"/>
                </a:lnTo>
                <a:lnTo>
                  <a:pt x="3550" y="835"/>
                </a:lnTo>
                <a:lnTo>
                  <a:pt x="3547" y="832"/>
                </a:lnTo>
                <a:lnTo>
                  <a:pt x="3545" y="828"/>
                </a:lnTo>
                <a:lnTo>
                  <a:pt x="3543" y="824"/>
                </a:lnTo>
                <a:lnTo>
                  <a:pt x="3542" y="820"/>
                </a:lnTo>
                <a:lnTo>
                  <a:pt x="3541" y="815"/>
                </a:lnTo>
                <a:lnTo>
                  <a:pt x="3540" y="811"/>
                </a:lnTo>
                <a:lnTo>
                  <a:pt x="3540" y="806"/>
                </a:lnTo>
                <a:lnTo>
                  <a:pt x="3540" y="800"/>
                </a:lnTo>
                <a:lnTo>
                  <a:pt x="3541" y="794"/>
                </a:lnTo>
                <a:lnTo>
                  <a:pt x="3543" y="788"/>
                </a:lnTo>
                <a:lnTo>
                  <a:pt x="3545" y="783"/>
                </a:lnTo>
                <a:lnTo>
                  <a:pt x="3548" y="778"/>
                </a:lnTo>
                <a:lnTo>
                  <a:pt x="3551" y="774"/>
                </a:lnTo>
                <a:lnTo>
                  <a:pt x="3556" y="769"/>
                </a:lnTo>
                <a:lnTo>
                  <a:pt x="3560" y="766"/>
                </a:lnTo>
                <a:lnTo>
                  <a:pt x="3566" y="762"/>
                </a:lnTo>
                <a:lnTo>
                  <a:pt x="3572" y="759"/>
                </a:lnTo>
                <a:lnTo>
                  <a:pt x="3578" y="757"/>
                </a:lnTo>
                <a:lnTo>
                  <a:pt x="3584" y="754"/>
                </a:lnTo>
                <a:lnTo>
                  <a:pt x="3588" y="754"/>
                </a:lnTo>
                <a:lnTo>
                  <a:pt x="3591" y="753"/>
                </a:lnTo>
                <a:lnTo>
                  <a:pt x="3599" y="752"/>
                </a:lnTo>
                <a:lnTo>
                  <a:pt x="3607" y="751"/>
                </a:lnTo>
                <a:lnTo>
                  <a:pt x="3615" y="751"/>
                </a:lnTo>
                <a:lnTo>
                  <a:pt x="3623" y="751"/>
                </a:lnTo>
                <a:lnTo>
                  <a:pt x="3631" y="752"/>
                </a:lnTo>
                <a:lnTo>
                  <a:pt x="3638" y="753"/>
                </a:lnTo>
                <a:lnTo>
                  <a:pt x="3645" y="754"/>
                </a:lnTo>
                <a:lnTo>
                  <a:pt x="3651" y="756"/>
                </a:lnTo>
                <a:lnTo>
                  <a:pt x="3657" y="759"/>
                </a:lnTo>
                <a:lnTo>
                  <a:pt x="3663" y="762"/>
                </a:lnTo>
                <a:lnTo>
                  <a:pt x="3668" y="765"/>
                </a:lnTo>
                <a:lnTo>
                  <a:pt x="3672" y="769"/>
                </a:lnTo>
                <a:lnTo>
                  <a:pt x="3676" y="773"/>
                </a:lnTo>
                <a:lnTo>
                  <a:pt x="3680" y="777"/>
                </a:lnTo>
                <a:lnTo>
                  <a:pt x="3683" y="782"/>
                </a:lnTo>
                <a:lnTo>
                  <a:pt x="3685" y="787"/>
                </a:lnTo>
                <a:lnTo>
                  <a:pt x="3688" y="792"/>
                </a:lnTo>
                <a:lnTo>
                  <a:pt x="3689" y="798"/>
                </a:lnTo>
                <a:lnTo>
                  <a:pt x="3690" y="804"/>
                </a:lnTo>
                <a:close/>
                <a:moveTo>
                  <a:pt x="3751" y="730"/>
                </a:moveTo>
                <a:lnTo>
                  <a:pt x="3746" y="730"/>
                </a:lnTo>
                <a:lnTo>
                  <a:pt x="3741" y="729"/>
                </a:lnTo>
                <a:lnTo>
                  <a:pt x="3736" y="726"/>
                </a:lnTo>
                <a:lnTo>
                  <a:pt x="3732" y="723"/>
                </a:lnTo>
                <a:lnTo>
                  <a:pt x="3729" y="719"/>
                </a:lnTo>
                <a:lnTo>
                  <a:pt x="3726" y="715"/>
                </a:lnTo>
                <a:lnTo>
                  <a:pt x="3725" y="710"/>
                </a:lnTo>
                <a:lnTo>
                  <a:pt x="3724" y="705"/>
                </a:lnTo>
                <a:lnTo>
                  <a:pt x="3725" y="701"/>
                </a:lnTo>
                <a:lnTo>
                  <a:pt x="3726" y="696"/>
                </a:lnTo>
                <a:lnTo>
                  <a:pt x="3729" y="692"/>
                </a:lnTo>
                <a:lnTo>
                  <a:pt x="3732" y="688"/>
                </a:lnTo>
                <a:lnTo>
                  <a:pt x="3736" y="685"/>
                </a:lnTo>
                <a:lnTo>
                  <a:pt x="3741" y="683"/>
                </a:lnTo>
                <a:lnTo>
                  <a:pt x="3746" y="681"/>
                </a:lnTo>
                <a:lnTo>
                  <a:pt x="3751" y="681"/>
                </a:lnTo>
                <a:lnTo>
                  <a:pt x="3756" y="681"/>
                </a:lnTo>
                <a:lnTo>
                  <a:pt x="3761" y="683"/>
                </a:lnTo>
                <a:lnTo>
                  <a:pt x="3765" y="685"/>
                </a:lnTo>
                <a:lnTo>
                  <a:pt x="3770" y="688"/>
                </a:lnTo>
                <a:lnTo>
                  <a:pt x="3773" y="692"/>
                </a:lnTo>
                <a:lnTo>
                  <a:pt x="3775" y="696"/>
                </a:lnTo>
                <a:lnTo>
                  <a:pt x="3777" y="701"/>
                </a:lnTo>
                <a:lnTo>
                  <a:pt x="3777" y="705"/>
                </a:lnTo>
                <a:lnTo>
                  <a:pt x="3777" y="710"/>
                </a:lnTo>
                <a:lnTo>
                  <a:pt x="3775" y="715"/>
                </a:lnTo>
                <a:lnTo>
                  <a:pt x="3773" y="719"/>
                </a:lnTo>
                <a:lnTo>
                  <a:pt x="3770" y="723"/>
                </a:lnTo>
                <a:lnTo>
                  <a:pt x="3765" y="726"/>
                </a:lnTo>
                <a:lnTo>
                  <a:pt x="3761" y="729"/>
                </a:lnTo>
                <a:lnTo>
                  <a:pt x="3756" y="730"/>
                </a:lnTo>
                <a:lnTo>
                  <a:pt x="3751" y="730"/>
                </a:lnTo>
                <a:close/>
                <a:moveTo>
                  <a:pt x="3726" y="753"/>
                </a:moveTo>
                <a:lnTo>
                  <a:pt x="3775" y="753"/>
                </a:lnTo>
                <a:lnTo>
                  <a:pt x="3775" y="930"/>
                </a:lnTo>
                <a:lnTo>
                  <a:pt x="3726" y="930"/>
                </a:lnTo>
                <a:lnTo>
                  <a:pt x="3726" y="753"/>
                </a:lnTo>
                <a:close/>
                <a:moveTo>
                  <a:pt x="3908" y="753"/>
                </a:moveTo>
                <a:lnTo>
                  <a:pt x="3908" y="790"/>
                </a:lnTo>
                <a:lnTo>
                  <a:pt x="3874" y="790"/>
                </a:lnTo>
                <a:lnTo>
                  <a:pt x="3874" y="876"/>
                </a:lnTo>
                <a:lnTo>
                  <a:pt x="3874" y="880"/>
                </a:lnTo>
                <a:lnTo>
                  <a:pt x="3875" y="884"/>
                </a:lnTo>
                <a:lnTo>
                  <a:pt x="3876" y="886"/>
                </a:lnTo>
                <a:lnTo>
                  <a:pt x="3877" y="887"/>
                </a:lnTo>
                <a:lnTo>
                  <a:pt x="3879" y="889"/>
                </a:lnTo>
                <a:lnTo>
                  <a:pt x="3881" y="891"/>
                </a:lnTo>
                <a:lnTo>
                  <a:pt x="3884" y="892"/>
                </a:lnTo>
                <a:lnTo>
                  <a:pt x="3887" y="893"/>
                </a:lnTo>
                <a:lnTo>
                  <a:pt x="3891" y="893"/>
                </a:lnTo>
                <a:lnTo>
                  <a:pt x="3899" y="892"/>
                </a:lnTo>
                <a:lnTo>
                  <a:pt x="3904" y="891"/>
                </a:lnTo>
                <a:lnTo>
                  <a:pt x="3912" y="928"/>
                </a:lnTo>
                <a:lnTo>
                  <a:pt x="3901" y="930"/>
                </a:lnTo>
                <a:lnTo>
                  <a:pt x="3893" y="932"/>
                </a:lnTo>
                <a:lnTo>
                  <a:pt x="3884" y="932"/>
                </a:lnTo>
                <a:lnTo>
                  <a:pt x="3878" y="932"/>
                </a:lnTo>
                <a:lnTo>
                  <a:pt x="3871" y="932"/>
                </a:lnTo>
                <a:lnTo>
                  <a:pt x="3866" y="931"/>
                </a:lnTo>
                <a:lnTo>
                  <a:pt x="3860" y="930"/>
                </a:lnTo>
                <a:lnTo>
                  <a:pt x="3855" y="928"/>
                </a:lnTo>
                <a:lnTo>
                  <a:pt x="3850" y="926"/>
                </a:lnTo>
                <a:lnTo>
                  <a:pt x="3845" y="924"/>
                </a:lnTo>
                <a:lnTo>
                  <a:pt x="3841" y="921"/>
                </a:lnTo>
                <a:lnTo>
                  <a:pt x="3837" y="917"/>
                </a:lnTo>
                <a:lnTo>
                  <a:pt x="3834" y="914"/>
                </a:lnTo>
                <a:lnTo>
                  <a:pt x="3831" y="909"/>
                </a:lnTo>
                <a:lnTo>
                  <a:pt x="3829" y="905"/>
                </a:lnTo>
                <a:lnTo>
                  <a:pt x="3827" y="900"/>
                </a:lnTo>
                <a:lnTo>
                  <a:pt x="3826" y="894"/>
                </a:lnTo>
                <a:lnTo>
                  <a:pt x="3825" y="888"/>
                </a:lnTo>
                <a:lnTo>
                  <a:pt x="3825" y="882"/>
                </a:lnTo>
                <a:lnTo>
                  <a:pt x="3825" y="790"/>
                </a:lnTo>
                <a:lnTo>
                  <a:pt x="3801" y="790"/>
                </a:lnTo>
                <a:lnTo>
                  <a:pt x="3801" y="753"/>
                </a:lnTo>
                <a:lnTo>
                  <a:pt x="3825" y="753"/>
                </a:lnTo>
                <a:lnTo>
                  <a:pt x="3825" y="711"/>
                </a:lnTo>
                <a:lnTo>
                  <a:pt x="3874" y="711"/>
                </a:lnTo>
                <a:lnTo>
                  <a:pt x="3874" y="753"/>
                </a:lnTo>
                <a:lnTo>
                  <a:pt x="3908" y="753"/>
                </a:lnTo>
                <a:close/>
                <a:moveTo>
                  <a:pt x="3974" y="996"/>
                </a:moveTo>
                <a:lnTo>
                  <a:pt x="3965" y="996"/>
                </a:lnTo>
                <a:lnTo>
                  <a:pt x="3956" y="995"/>
                </a:lnTo>
                <a:lnTo>
                  <a:pt x="3949" y="993"/>
                </a:lnTo>
                <a:lnTo>
                  <a:pt x="3943" y="991"/>
                </a:lnTo>
                <a:lnTo>
                  <a:pt x="3954" y="954"/>
                </a:lnTo>
                <a:lnTo>
                  <a:pt x="3960" y="956"/>
                </a:lnTo>
                <a:lnTo>
                  <a:pt x="3966" y="957"/>
                </a:lnTo>
                <a:lnTo>
                  <a:pt x="3971" y="957"/>
                </a:lnTo>
                <a:lnTo>
                  <a:pt x="3976" y="957"/>
                </a:lnTo>
                <a:lnTo>
                  <a:pt x="3978" y="956"/>
                </a:lnTo>
                <a:lnTo>
                  <a:pt x="3980" y="955"/>
                </a:lnTo>
                <a:lnTo>
                  <a:pt x="3984" y="952"/>
                </a:lnTo>
                <a:lnTo>
                  <a:pt x="3987" y="948"/>
                </a:lnTo>
                <a:lnTo>
                  <a:pt x="3990" y="942"/>
                </a:lnTo>
                <a:lnTo>
                  <a:pt x="3993" y="935"/>
                </a:lnTo>
                <a:lnTo>
                  <a:pt x="3930" y="753"/>
                </a:lnTo>
                <a:lnTo>
                  <a:pt x="3981" y="753"/>
                </a:lnTo>
                <a:lnTo>
                  <a:pt x="4018" y="883"/>
                </a:lnTo>
                <a:lnTo>
                  <a:pt x="4056" y="753"/>
                </a:lnTo>
                <a:lnTo>
                  <a:pt x="4108" y="753"/>
                </a:lnTo>
                <a:lnTo>
                  <a:pt x="4040" y="949"/>
                </a:lnTo>
                <a:lnTo>
                  <a:pt x="4035" y="959"/>
                </a:lnTo>
                <a:lnTo>
                  <a:pt x="4033" y="964"/>
                </a:lnTo>
                <a:lnTo>
                  <a:pt x="4030" y="968"/>
                </a:lnTo>
                <a:lnTo>
                  <a:pt x="4024" y="976"/>
                </a:lnTo>
                <a:lnTo>
                  <a:pt x="4017" y="983"/>
                </a:lnTo>
                <a:lnTo>
                  <a:pt x="4013" y="986"/>
                </a:lnTo>
                <a:lnTo>
                  <a:pt x="4008" y="989"/>
                </a:lnTo>
                <a:lnTo>
                  <a:pt x="4003" y="991"/>
                </a:lnTo>
                <a:lnTo>
                  <a:pt x="3998" y="993"/>
                </a:lnTo>
                <a:lnTo>
                  <a:pt x="3993" y="994"/>
                </a:lnTo>
                <a:lnTo>
                  <a:pt x="3987" y="995"/>
                </a:lnTo>
                <a:lnTo>
                  <a:pt x="3980" y="996"/>
                </a:lnTo>
                <a:lnTo>
                  <a:pt x="3974" y="996"/>
                </a:lnTo>
                <a:close/>
                <a:moveTo>
                  <a:pt x="1623" y="590"/>
                </a:moveTo>
                <a:lnTo>
                  <a:pt x="1569" y="590"/>
                </a:lnTo>
                <a:lnTo>
                  <a:pt x="1651" y="354"/>
                </a:lnTo>
                <a:lnTo>
                  <a:pt x="1715" y="354"/>
                </a:lnTo>
                <a:lnTo>
                  <a:pt x="1797" y="590"/>
                </a:lnTo>
                <a:lnTo>
                  <a:pt x="1743" y="590"/>
                </a:lnTo>
                <a:lnTo>
                  <a:pt x="1726" y="536"/>
                </a:lnTo>
                <a:lnTo>
                  <a:pt x="1641" y="536"/>
                </a:lnTo>
                <a:lnTo>
                  <a:pt x="1623" y="590"/>
                </a:lnTo>
                <a:close/>
                <a:moveTo>
                  <a:pt x="1653" y="497"/>
                </a:moveTo>
                <a:lnTo>
                  <a:pt x="1713" y="497"/>
                </a:lnTo>
                <a:lnTo>
                  <a:pt x="1684" y="408"/>
                </a:lnTo>
                <a:lnTo>
                  <a:pt x="1653" y="497"/>
                </a:lnTo>
                <a:close/>
                <a:moveTo>
                  <a:pt x="1874" y="593"/>
                </a:moveTo>
                <a:lnTo>
                  <a:pt x="1867" y="593"/>
                </a:lnTo>
                <a:lnTo>
                  <a:pt x="1861" y="592"/>
                </a:lnTo>
                <a:lnTo>
                  <a:pt x="1856" y="591"/>
                </a:lnTo>
                <a:lnTo>
                  <a:pt x="1850" y="590"/>
                </a:lnTo>
                <a:lnTo>
                  <a:pt x="1845" y="588"/>
                </a:lnTo>
                <a:lnTo>
                  <a:pt x="1840" y="586"/>
                </a:lnTo>
                <a:lnTo>
                  <a:pt x="1836" y="583"/>
                </a:lnTo>
                <a:lnTo>
                  <a:pt x="1832" y="580"/>
                </a:lnTo>
                <a:lnTo>
                  <a:pt x="1828" y="576"/>
                </a:lnTo>
                <a:lnTo>
                  <a:pt x="1824" y="572"/>
                </a:lnTo>
                <a:lnTo>
                  <a:pt x="1821" y="568"/>
                </a:lnTo>
                <a:lnTo>
                  <a:pt x="1820" y="566"/>
                </a:lnTo>
                <a:lnTo>
                  <a:pt x="1819" y="563"/>
                </a:lnTo>
                <a:lnTo>
                  <a:pt x="1817" y="558"/>
                </a:lnTo>
                <a:lnTo>
                  <a:pt x="1816" y="553"/>
                </a:lnTo>
                <a:lnTo>
                  <a:pt x="1815" y="547"/>
                </a:lnTo>
                <a:lnTo>
                  <a:pt x="1815" y="540"/>
                </a:lnTo>
                <a:lnTo>
                  <a:pt x="1815" y="531"/>
                </a:lnTo>
                <a:lnTo>
                  <a:pt x="1817" y="523"/>
                </a:lnTo>
                <a:lnTo>
                  <a:pt x="1818" y="519"/>
                </a:lnTo>
                <a:lnTo>
                  <a:pt x="1820" y="515"/>
                </a:lnTo>
                <a:lnTo>
                  <a:pt x="1824" y="509"/>
                </a:lnTo>
                <a:lnTo>
                  <a:pt x="1827" y="507"/>
                </a:lnTo>
                <a:lnTo>
                  <a:pt x="1829" y="504"/>
                </a:lnTo>
                <a:lnTo>
                  <a:pt x="1832" y="502"/>
                </a:lnTo>
                <a:lnTo>
                  <a:pt x="1835" y="499"/>
                </a:lnTo>
                <a:lnTo>
                  <a:pt x="1838" y="497"/>
                </a:lnTo>
                <a:lnTo>
                  <a:pt x="1841" y="496"/>
                </a:lnTo>
                <a:lnTo>
                  <a:pt x="1845" y="494"/>
                </a:lnTo>
                <a:lnTo>
                  <a:pt x="1849" y="493"/>
                </a:lnTo>
                <a:lnTo>
                  <a:pt x="1856" y="490"/>
                </a:lnTo>
                <a:lnTo>
                  <a:pt x="1864" y="488"/>
                </a:lnTo>
                <a:lnTo>
                  <a:pt x="1873" y="487"/>
                </a:lnTo>
                <a:lnTo>
                  <a:pt x="1881" y="486"/>
                </a:lnTo>
                <a:lnTo>
                  <a:pt x="1901" y="484"/>
                </a:lnTo>
                <a:lnTo>
                  <a:pt x="1908" y="482"/>
                </a:lnTo>
                <a:lnTo>
                  <a:pt x="1914" y="481"/>
                </a:lnTo>
                <a:lnTo>
                  <a:pt x="1918" y="479"/>
                </a:lnTo>
                <a:lnTo>
                  <a:pt x="1920" y="478"/>
                </a:lnTo>
                <a:lnTo>
                  <a:pt x="1922" y="477"/>
                </a:lnTo>
                <a:lnTo>
                  <a:pt x="1923" y="476"/>
                </a:lnTo>
                <a:lnTo>
                  <a:pt x="1923" y="474"/>
                </a:lnTo>
                <a:lnTo>
                  <a:pt x="1924" y="472"/>
                </a:lnTo>
                <a:lnTo>
                  <a:pt x="1924" y="470"/>
                </a:lnTo>
                <a:lnTo>
                  <a:pt x="1924" y="464"/>
                </a:lnTo>
                <a:lnTo>
                  <a:pt x="1922" y="460"/>
                </a:lnTo>
                <a:lnTo>
                  <a:pt x="1921" y="458"/>
                </a:lnTo>
                <a:lnTo>
                  <a:pt x="1920" y="456"/>
                </a:lnTo>
                <a:lnTo>
                  <a:pt x="1919" y="454"/>
                </a:lnTo>
                <a:lnTo>
                  <a:pt x="1917" y="452"/>
                </a:lnTo>
                <a:lnTo>
                  <a:pt x="1913" y="450"/>
                </a:lnTo>
                <a:lnTo>
                  <a:pt x="1909" y="448"/>
                </a:lnTo>
                <a:lnTo>
                  <a:pt x="1904" y="447"/>
                </a:lnTo>
                <a:lnTo>
                  <a:pt x="1898" y="446"/>
                </a:lnTo>
                <a:lnTo>
                  <a:pt x="1892" y="447"/>
                </a:lnTo>
                <a:lnTo>
                  <a:pt x="1886" y="448"/>
                </a:lnTo>
                <a:lnTo>
                  <a:pt x="1881" y="450"/>
                </a:lnTo>
                <a:lnTo>
                  <a:pt x="1877" y="452"/>
                </a:lnTo>
                <a:lnTo>
                  <a:pt x="1873" y="455"/>
                </a:lnTo>
                <a:lnTo>
                  <a:pt x="1870" y="459"/>
                </a:lnTo>
                <a:lnTo>
                  <a:pt x="1868" y="463"/>
                </a:lnTo>
                <a:lnTo>
                  <a:pt x="1867" y="465"/>
                </a:lnTo>
                <a:lnTo>
                  <a:pt x="1866" y="467"/>
                </a:lnTo>
                <a:lnTo>
                  <a:pt x="1821" y="463"/>
                </a:lnTo>
                <a:lnTo>
                  <a:pt x="1823" y="457"/>
                </a:lnTo>
                <a:lnTo>
                  <a:pt x="1825" y="452"/>
                </a:lnTo>
                <a:lnTo>
                  <a:pt x="1827" y="446"/>
                </a:lnTo>
                <a:lnTo>
                  <a:pt x="1830" y="441"/>
                </a:lnTo>
                <a:lnTo>
                  <a:pt x="1833" y="437"/>
                </a:lnTo>
                <a:lnTo>
                  <a:pt x="1837" y="432"/>
                </a:lnTo>
                <a:lnTo>
                  <a:pt x="1841" y="428"/>
                </a:lnTo>
                <a:lnTo>
                  <a:pt x="1846" y="425"/>
                </a:lnTo>
                <a:lnTo>
                  <a:pt x="1851" y="421"/>
                </a:lnTo>
                <a:lnTo>
                  <a:pt x="1857" y="419"/>
                </a:lnTo>
                <a:lnTo>
                  <a:pt x="1863" y="416"/>
                </a:lnTo>
                <a:lnTo>
                  <a:pt x="1869" y="414"/>
                </a:lnTo>
                <a:lnTo>
                  <a:pt x="1876" y="413"/>
                </a:lnTo>
                <a:lnTo>
                  <a:pt x="1883" y="412"/>
                </a:lnTo>
                <a:lnTo>
                  <a:pt x="1890" y="411"/>
                </a:lnTo>
                <a:lnTo>
                  <a:pt x="1898" y="411"/>
                </a:lnTo>
                <a:lnTo>
                  <a:pt x="1908" y="411"/>
                </a:lnTo>
                <a:lnTo>
                  <a:pt x="1917" y="412"/>
                </a:lnTo>
                <a:lnTo>
                  <a:pt x="1926" y="414"/>
                </a:lnTo>
                <a:lnTo>
                  <a:pt x="1935" y="417"/>
                </a:lnTo>
                <a:lnTo>
                  <a:pt x="1943" y="420"/>
                </a:lnTo>
                <a:lnTo>
                  <a:pt x="1947" y="422"/>
                </a:lnTo>
                <a:lnTo>
                  <a:pt x="1950" y="425"/>
                </a:lnTo>
                <a:lnTo>
                  <a:pt x="1957" y="430"/>
                </a:lnTo>
                <a:lnTo>
                  <a:pt x="1963" y="436"/>
                </a:lnTo>
                <a:lnTo>
                  <a:pt x="1965" y="440"/>
                </a:lnTo>
                <a:lnTo>
                  <a:pt x="1967" y="443"/>
                </a:lnTo>
                <a:lnTo>
                  <a:pt x="1969" y="447"/>
                </a:lnTo>
                <a:lnTo>
                  <a:pt x="1970" y="451"/>
                </a:lnTo>
                <a:lnTo>
                  <a:pt x="1972" y="456"/>
                </a:lnTo>
                <a:lnTo>
                  <a:pt x="1972" y="460"/>
                </a:lnTo>
                <a:lnTo>
                  <a:pt x="1973" y="465"/>
                </a:lnTo>
                <a:lnTo>
                  <a:pt x="1973" y="470"/>
                </a:lnTo>
                <a:lnTo>
                  <a:pt x="1973" y="590"/>
                </a:lnTo>
                <a:lnTo>
                  <a:pt x="1927" y="590"/>
                </a:lnTo>
                <a:lnTo>
                  <a:pt x="1927" y="565"/>
                </a:lnTo>
                <a:lnTo>
                  <a:pt x="1922" y="571"/>
                </a:lnTo>
                <a:lnTo>
                  <a:pt x="1917" y="576"/>
                </a:lnTo>
                <a:lnTo>
                  <a:pt x="1912" y="581"/>
                </a:lnTo>
                <a:lnTo>
                  <a:pt x="1906" y="585"/>
                </a:lnTo>
                <a:lnTo>
                  <a:pt x="1899" y="589"/>
                </a:lnTo>
                <a:lnTo>
                  <a:pt x="1891" y="591"/>
                </a:lnTo>
                <a:lnTo>
                  <a:pt x="1887" y="592"/>
                </a:lnTo>
                <a:lnTo>
                  <a:pt x="1883" y="592"/>
                </a:lnTo>
                <a:lnTo>
                  <a:pt x="1874" y="593"/>
                </a:lnTo>
                <a:close/>
                <a:moveTo>
                  <a:pt x="1888" y="559"/>
                </a:moveTo>
                <a:lnTo>
                  <a:pt x="1895" y="559"/>
                </a:lnTo>
                <a:lnTo>
                  <a:pt x="1902" y="557"/>
                </a:lnTo>
                <a:lnTo>
                  <a:pt x="1905" y="556"/>
                </a:lnTo>
                <a:lnTo>
                  <a:pt x="1908" y="554"/>
                </a:lnTo>
                <a:lnTo>
                  <a:pt x="1914" y="550"/>
                </a:lnTo>
                <a:lnTo>
                  <a:pt x="1916" y="547"/>
                </a:lnTo>
                <a:lnTo>
                  <a:pt x="1919" y="545"/>
                </a:lnTo>
                <a:lnTo>
                  <a:pt x="1922" y="539"/>
                </a:lnTo>
                <a:lnTo>
                  <a:pt x="1924" y="533"/>
                </a:lnTo>
                <a:lnTo>
                  <a:pt x="1924" y="530"/>
                </a:lnTo>
                <a:lnTo>
                  <a:pt x="1924" y="527"/>
                </a:lnTo>
                <a:lnTo>
                  <a:pt x="1924" y="508"/>
                </a:lnTo>
                <a:lnTo>
                  <a:pt x="1921" y="510"/>
                </a:lnTo>
                <a:lnTo>
                  <a:pt x="1915" y="511"/>
                </a:lnTo>
                <a:lnTo>
                  <a:pt x="1903" y="514"/>
                </a:lnTo>
                <a:lnTo>
                  <a:pt x="1890" y="516"/>
                </a:lnTo>
                <a:lnTo>
                  <a:pt x="1884" y="517"/>
                </a:lnTo>
                <a:lnTo>
                  <a:pt x="1879" y="518"/>
                </a:lnTo>
                <a:lnTo>
                  <a:pt x="1874" y="520"/>
                </a:lnTo>
                <a:lnTo>
                  <a:pt x="1870" y="523"/>
                </a:lnTo>
                <a:lnTo>
                  <a:pt x="1866" y="526"/>
                </a:lnTo>
                <a:lnTo>
                  <a:pt x="1864" y="530"/>
                </a:lnTo>
                <a:lnTo>
                  <a:pt x="1863" y="532"/>
                </a:lnTo>
                <a:lnTo>
                  <a:pt x="1862" y="534"/>
                </a:lnTo>
                <a:lnTo>
                  <a:pt x="1862" y="539"/>
                </a:lnTo>
                <a:lnTo>
                  <a:pt x="1862" y="543"/>
                </a:lnTo>
                <a:lnTo>
                  <a:pt x="1863" y="548"/>
                </a:lnTo>
                <a:lnTo>
                  <a:pt x="1865" y="549"/>
                </a:lnTo>
                <a:lnTo>
                  <a:pt x="1866" y="551"/>
                </a:lnTo>
                <a:lnTo>
                  <a:pt x="1869" y="554"/>
                </a:lnTo>
                <a:lnTo>
                  <a:pt x="1873" y="556"/>
                </a:lnTo>
                <a:lnTo>
                  <a:pt x="1875" y="557"/>
                </a:lnTo>
                <a:lnTo>
                  <a:pt x="1877" y="558"/>
                </a:lnTo>
                <a:lnTo>
                  <a:pt x="1882" y="559"/>
                </a:lnTo>
                <a:lnTo>
                  <a:pt x="1888" y="559"/>
                </a:lnTo>
                <a:close/>
                <a:moveTo>
                  <a:pt x="2063" y="590"/>
                </a:moveTo>
                <a:lnTo>
                  <a:pt x="2013" y="590"/>
                </a:lnTo>
                <a:lnTo>
                  <a:pt x="2013" y="354"/>
                </a:lnTo>
                <a:lnTo>
                  <a:pt x="2063" y="354"/>
                </a:lnTo>
                <a:lnTo>
                  <a:pt x="2063" y="590"/>
                </a:lnTo>
                <a:close/>
                <a:moveTo>
                  <a:pt x="2197" y="413"/>
                </a:moveTo>
                <a:lnTo>
                  <a:pt x="2197" y="450"/>
                </a:lnTo>
                <a:lnTo>
                  <a:pt x="2164" y="450"/>
                </a:lnTo>
                <a:lnTo>
                  <a:pt x="2164" y="535"/>
                </a:lnTo>
                <a:lnTo>
                  <a:pt x="2164" y="540"/>
                </a:lnTo>
                <a:lnTo>
                  <a:pt x="2165" y="544"/>
                </a:lnTo>
                <a:lnTo>
                  <a:pt x="2166" y="545"/>
                </a:lnTo>
                <a:lnTo>
                  <a:pt x="2167" y="547"/>
                </a:lnTo>
                <a:lnTo>
                  <a:pt x="2169" y="549"/>
                </a:lnTo>
                <a:lnTo>
                  <a:pt x="2171" y="551"/>
                </a:lnTo>
                <a:lnTo>
                  <a:pt x="2174" y="552"/>
                </a:lnTo>
                <a:lnTo>
                  <a:pt x="2177" y="552"/>
                </a:lnTo>
                <a:lnTo>
                  <a:pt x="2181" y="553"/>
                </a:lnTo>
                <a:lnTo>
                  <a:pt x="2188" y="552"/>
                </a:lnTo>
                <a:lnTo>
                  <a:pt x="2193" y="551"/>
                </a:lnTo>
                <a:lnTo>
                  <a:pt x="2201" y="587"/>
                </a:lnTo>
                <a:lnTo>
                  <a:pt x="2190" y="590"/>
                </a:lnTo>
                <a:lnTo>
                  <a:pt x="2183" y="591"/>
                </a:lnTo>
                <a:lnTo>
                  <a:pt x="2174" y="592"/>
                </a:lnTo>
                <a:lnTo>
                  <a:pt x="2168" y="592"/>
                </a:lnTo>
                <a:lnTo>
                  <a:pt x="2161" y="592"/>
                </a:lnTo>
                <a:lnTo>
                  <a:pt x="2156" y="591"/>
                </a:lnTo>
                <a:lnTo>
                  <a:pt x="2150" y="590"/>
                </a:lnTo>
                <a:lnTo>
                  <a:pt x="2145" y="588"/>
                </a:lnTo>
                <a:lnTo>
                  <a:pt x="2140" y="586"/>
                </a:lnTo>
                <a:lnTo>
                  <a:pt x="2135" y="583"/>
                </a:lnTo>
                <a:lnTo>
                  <a:pt x="2131" y="581"/>
                </a:lnTo>
                <a:lnTo>
                  <a:pt x="2127" y="577"/>
                </a:lnTo>
                <a:lnTo>
                  <a:pt x="2124" y="573"/>
                </a:lnTo>
                <a:lnTo>
                  <a:pt x="2121" y="569"/>
                </a:lnTo>
                <a:lnTo>
                  <a:pt x="2119" y="564"/>
                </a:lnTo>
                <a:lnTo>
                  <a:pt x="2117" y="559"/>
                </a:lnTo>
                <a:lnTo>
                  <a:pt x="2116" y="554"/>
                </a:lnTo>
                <a:lnTo>
                  <a:pt x="2115" y="548"/>
                </a:lnTo>
                <a:lnTo>
                  <a:pt x="2115" y="542"/>
                </a:lnTo>
                <a:lnTo>
                  <a:pt x="2115" y="450"/>
                </a:lnTo>
                <a:lnTo>
                  <a:pt x="2091" y="450"/>
                </a:lnTo>
                <a:lnTo>
                  <a:pt x="2091" y="413"/>
                </a:lnTo>
                <a:lnTo>
                  <a:pt x="2115" y="413"/>
                </a:lnTo>
                <a:lnTo>
                  <a:pt x="2115" y="371"/>
                </a:lnTo>
                <a:lnTo>
                  <a:pt x="2164" y="371"/>
                </a:lnTo>
                <a:lnTo>
                  <a:pt x="2164" y="413"/>
                </a:lnTo>
                <a:lnTo>
                  <a:pt x="2197" y="413"/>
                </a:lnTo>
                <a:close/>
                <a:moveTo>
                  <a:pt x="2304" y="593"/>
                </a:moveTo>
                <a:lnTo>
                  <a:pt x="2291" y="592"/>
                </a:lnTo>
                <a:lnTo>
                  <a:pt x="2285" y="591"/>
                </a:lnTo>
                <a:lnTo>
                  <a:pt x="2279" y="590"/>
                </a:lnTo>
                <a:lnTo>
                  <a:pt x="2268" y="587"/>
                </a:lnTo>
                <a:lnTo>
                  <a:pt x="2263" y="584"/>
                </a:lnTo>
                <a:lnTo>
                  <a:pt x="2258" y="582"/>
                </a:lnTo>
                <a:lnTo>
                  <a:pt x="2249" y="575"/>
                </a:lnTo>
                <a:lnTo>
                  <a:pt x="2245" y="572"/>
                </a:lnTo>
                <a:lnTo>
                  <a:pt x="2241" y="568"/>
                </a:lnTo>
                <a:lnTo>
                  <a:pt x="2234" y="559"/>
                </a:lnTo>
                <a:lnTo>
                  <a:pt x="2231" y="555"/>
                </a:lnTo>
                <a:lnTo>
                  <a:pt x="2228" y="550"/>
                </a:lnTo>
                <a:lnTo>
                  <a:pt x="2223" y="539"/>
                </a:lnTo>
                <a:lnTo>
                  <a:pt x="2221" y="533"/>
                </a:lnTo>
                <a:lnTo>
                  <a:pt x="2220" y="527"/>
                </a:lnTo>
                <a:lnTo>
                  <a:pt x="2219" y="521"/>
                </a:lnTo>
                <a:lnTo>
                  <a:pt x="2218" y="515"/>
                </a:lnTo>
                <a:lnTo>
                  <a:pt x="2218" y="509"/>
                </a:lnTo>
                <a:lnTo>
                  <a:pt x="2217" y="502"/>
                </a:lnTo>
                <a:lnTo>
                  <a:pt x="2218" y="495"/>
                </a:lnTo>
                <a:lnTo>
                  <a:pt x="2218" y="489"/>
                </a:lnTo>
                <a:lnTo>
                  <a:pt x="2219" y="482"/>
                </a:lnTo>
                <a:lnTo>
                  <a:pt x="2220" y="476"/>
                </a:lnTo>
                <a:lnTo>
                  <a:pt x="2223" y="465"/>
                </a:lnTo>
                <a:lnTo>
                  <a:pt x="2225" y="459"/>
                </a:lnTo>
                <a:lnTo>
                  <a:pt x="2228" y="454"/>
                </a:lnTo>
                <a:lnTo>
                  <a:pt x="2234" y="444"/>
                </a:lnTo>
                <a:lnTo>
                  <a:pt x="2237" y="440"/>
                </a:lnTo>
                <a:lnTo>
                  <a:pt x="2241" y="436"/>
                </a:lnTo>
                <a:lnTo>
                  <a:pt x="2245" y="432"/>
                </a:lnTo>
                <a:lnTo>
                  <a:pt x="2249" y="428"/>
                </a:lnTo>
                <a:lnTo>
                  <a:pt x="2253" y="425"/>
                </a:lnTo>
                <a:lnTo>
                  <a:pt x="2258" y="422"/>
                </a:lnTo>
                <a:lnTo>
                  <a:pt x="2263" y="419"/>
                </a:lnTo>
                <a:lnTo>
                  <a:pt x="2268" y="417"/>
                </a:lnTo>
                <a:lnTo>
                  <a:pt x="2274" y="415"/>
                </a:lnTo>
                <a:lnTo>
                  <a:pt x="2279" y="413"/>
                </a:lnTo>
                <a:lnTo>
                  <a:pt x="2285" y="412"/>
                </a:lnTo>
                <a:lnTo>
                  <a:pt x="2291" y="411"/>
                </a:lnTo>
                <a:lnTo>
                  <a:pt x="2304" y="411"/>
                </a:lnTo>
                <a:lnTo>
                  <a:pt x="2317" y="411"/>
                </a:lnTo>
                <a:lnTo>
                  <a:pt x="2323" y="412"/>
                </a:lnTo>
                <a:lnTo>
                  <a:pt x="2329" y="413"/>
                </a:lnTo>
                <a:lnTo>
                  <a:pt x="2340" y="417"/>
                </a:lnTo>
                <a:lnTo>
                  <a:pt x="2346" y="419"/>
                </a:lnTo>
                <a:lnTo>
                  <a:pt x="2351" y="422"/>
                </a:lnTo>
                <a:lnTo>
                  <a:pt x="2360" y="428"/>
                </a:lnTo>
                <a:lnTo>
                  <a:pt x="2364" y="432"/>
                </a:lnTo>
                <a:lnTo>
                  <a:pt x="2368" y="436"/>
                </a:lnTo>
                <a:lnTo>
                  <a:pt x="2375" y="444"/>
                </a:lnTo>
                <a:lnTo>
                  <a:pt x="2378" y="449"/>
                </a:lnTo>
                <a:lnTo>
                  <a:pt x="2381" y="454"/>
                </a:lnTo>
                <a:lnTo>
                  <a:pt x="2385" y="465"/>
                </a:lnTo>
                <a:lnTo>
                  <a:pt x="2387" y="470"/>
                </a:lnTo>
                <a:lnTo>
                  <a:pt x="2389" y="476"/>
                </a:lnTo>
                <a:lnTo>
                  <a:pt x="2390" y="482"/>
                </a:lnTo>
                <a:lnTo>
                  <a:pt x="2391" y="489"/>
                </a:lnTo>
                <a:lnTo>
                  <a:pt x="2391" y="495"/>
                </a:lnTo>
                <a:lnTo>
                  <a:pt x="2391" y="502"/>
                </a:lnTo>
                <a:lnTo>
                  <a:pt x="2391" y="509"/>
                </a:lnTo>
                <a:lnTo>
                  <a:pt x="2391" y="515"/>
                </a:lnTo>
                <a:lnTo>
                  <a:pt x="2390" y="521"/>
                </a:lnTo>
                <a:lnTo>
                  <a:pt x="2389" y="527"/>
                </a:lnTo>
                <a:lnTo>
                  <a:pt x="2385" y="539"/>
                </a:lnTo>
                <a:lnTo>
                  <a:pt x="2383" y="544"/>
                </a:lnTo>
                <a:lnTo>
                  <a:pt x="2381" y="550"/>
                </a:lnTo>
                <a:lnTo>
                  <a:pt x="2375" y="559"/>
                </a:lnTo>
                <a:lnTo>
                  <a:pt x="2372" y="564"/>
                </a:lnTo>
                <a:lnTo>
                  <a:pt x="2368" y="568"/>
                </a:lnTo>
                <a:lnTo>
                  <a:pt x="2364" y="572"/>
                </a:lnTo>
                <a:lnTo>
                  <a:pt x="2360" y="575"/>
                </a:lnTo>
                <a:lnTo>
                  <a:pt x="2355" y="579"/>
                </a:lnTo>
                <a:lnTo>
                  <a:pt x="2351" y="582"/>
                </a:lnTo>
                <a:lnTo>
                  <a:pt x="2346" y="584"/>
                </a:lnTo>
                <a:lnTo>
                  <a:pt x="2340" y="587"/>
                </a:lnTo>
                <a:lnTo>
                  <a:pt x="2335" y="589"/>
                </a:lnTo>
                <a:lnTo>
                  <a:pt x="2329" y="590"/>
                </a:lnTo>
                <a:lnTo>
                  <a:pt x="2323" y="591"/>
                </a:lnTo>
                <a:lnTo>
                  <a:pt x="2317" y="592"/>
                </a:lnTo>
                <a:lnTo>
                  <a:pt x="2304" y="593"/>
                </a:lnTo>
                <a:close/>
                <a:moveTo>
                  <a:pt x="2305" y="555"/>
                </a:moveTo>
                <a:lnTo>
                  <a:pt x="2309" y="555"/>
                </a:lnTo>
                <a:lnTo>
                  <a:pt x="2313" y="554"/>
                </a:lnTo>
                <a:lnTo>
                  <a:pt x="2317" y="553"/>
                </a:lnTo>
                <a:lnTo>
                  <a:pt x="2321" y="551"/>
                </a:lnTo>
                <a:lnTo>
                  <a:pt x="2324" y="549"/>
                </a:lnTo>
                <a:lnTo>
                  <a:pt x="2327" y="547"/>
                </a:lnTo>
                <a:lnTo>
                  <a:pt x="2330" y="544"/>
                </a:lnTo>
                <a:lnTo>
                  <a:pt x="2332" y="540"/>
                </a:lnTo>
                <a:lnTo>
                  <a:pt x="2334" y="536"/>
                </a:lnTo>
                <a:lnTo>
                  <a:pt x="2336" y="532"/>
                </a:lnTo>
                <a:lnTo>
                  <a:pt x="2338" y="527"/>
                </a:lnTo>
                <a:lnTo>
                  <a:pt x="2339" y="523"/>
                </a:lnTo>
                <a:lnTo>
                  <a:pt x="2341" y="513"/>
                </a:lnTo>
                <a:lnTo>
                  <a:pt x="2341" y="507"/>
                </a:lnTo>
                <a:lnTo>
                  <a:pt x="2342" y="502"/>
                </a:lnTo>
                <a:lnTo>
                  <a:pt x="2341" y="491"/>
                </a:lnTo>
                <a:lnTo>
                  <a:pt x="2339" y="480"/>
                </a:lnTo>
                <a:lnTo>
                  <a:pt x="2338" y="476"/>
                </a:lnTo>
                <a:lnTo>
                  <a:pt x="2336" y="471"/>
                </a:lnTo>
                <a:lnTo>
                  <a:pt x="2332" y="463"/>
                </a:lnTo>
                <a:lnTo>
                  <a:pt x="2330" y="460"/>
                </a:lnTo>
                <a:lnTo>
                  <a:pt x="2327" y="457"/>
                </a:lnTo>
                <a:lnTo>
                  <a:pt x="2324" y="454"/>
                </a:lnTo>
                <a:lnTo>
                  <a:pt x="2321" y="452"/>
                </a:lnTo>
                <a:lnTo>
                  <a:pt x="2317" y="450"/>
                </a:lnTo>
                <a:lnTo>
                  <a:pt x="2313" y="449"/>
                </a:lnTo>
                <a:lnTo>
                  <a:pt x="2309" y="448"/>
                </a:lnTo>
                <a:lnTo>
                  <a:pt x="2305" y="448"/>
                </a:lnTo>
                <a:lnTo>
                  <a:pt x="2300" y="448"/>
                </a:lnTo>
                <a:lnTo>
                  <a:pt x="2296" y="449"/>
                </a:lnTo>
                <a:lnTo>
                  <a:pt x="2292" y="450"/>
                </a:lnTo>
                <a:lnTo>
                  <a:pt x="2288" y="452"/>
                </a:lnTo>
                <a:lnTo>
                  <a:pt x="2285" y="454"/>
                </a:lnTo>
                <a:lnTo>
                  <a:pt x="2282" y="457"/>
                </a:lnTo>
                <a:lnTo>
                  <a:pt x="2279" y="460"/>
                </a:lnTo>
                <a:lnTo>
                  <a:pt x="2277" y="463"/>
                </a:lnTo>
                <a:lnTo>
                  <a:pt x="2272" y="471"/>
                </a:lnTo>
                <a:lnTo>
                  <a:pt x="2271" y="476"/>
                </a:lnTo>
                <a:lnTo>
                  <a:pt x="2270" y="480"/>
                </a:lnTo>
                <a:lnTo>
                  <a:pt x="2269" y="485"/>
                </a:lnTo>
                <a:lnTo>
                  <a:pt x="2268" y="491"/>
                </a:lnTo>
                <a:lnTo>
                  <a:pt x="2267" y="496"/>
                </a:lnTo>
                <a:lnTo>
                  <a:pt x="2267" y="502"/>
                </a:lnTo>
                <a:lnTo>
                  <a:pt x="2268" y="513"/>
                </a:lnTo>
                <a:lnTo>
                  <a:pt x="2270" y="523"/>
                </a:lnTo>
                <a:lnTo>
                  <a:pt x="2271" y="527"/>
                </a:lnTo>
                <a:lnTo>
                  <a:pt x="2272" y="532"/>
                </a:lnTo>
                <a:lnTo>
                  <a:pt x="2274" y="536"/>
                </a:lnTo>
                <a:lnTo>
                  <a:pt x="2277" y="540"/>
                </a:lnTo>
                <a:lnTo>
                  <a:pt x="2279" y="544"/>
                </a:lnTo>
                <a:lnTo>
                  <a:pt x="2282" y="547"/>
                </a:lnTo>
                <a:lnTo>
                  <a:pt x="2285" y="549"/>
                </a:lnTo>
                <a:lnTo>
                  <a:pt x="2288" y="551"/>
                </a:lnTo>
                <a:lnTo>
                  <a:pt x="2292" y="553"/>
                </a:lnTo>
                <a:lnTo>
                  <a:pt x="2296" y="554"/>
                </a:lnTo>
                <a:lnTo>
                  <a:pt x="2300" y="555"/>
                </a:lnTo>
                <a:lnTo>
                  <a:pt x="2305" y="555"/>
                </a:lnTo>
                <a:close/>
                <a:moveTo>
                  <a:pt x="2539" y="512"/>
                </a:moveTo>
                <a:lnTo>
                  <a:pt x="2430" y="512"/>
                </a:lnTo>
                <a:lnTo>
                  <a:pt x="2430" y="473"/>
                </a:lnTo>
                <a:lnTo>
                  <a:pt x="2539" y="473"/>
                </a:lnTo>
                <a:lnTo>
                  <a:pt x="2539" y="512"/>
                </a:lnTo>
                <a:close/>
                <a:moveTo>
                  <a:pt x="2695" y="514"/>
                </a:moveTo>
                <a:lnTo>
                  <a:pt x="2695" y="413"/>
                </a:lnTo>
                <a:lnTo>
                  <a:pt x="2744" y="413"/>
                </a:lnTo>
                <a:lnTo>
                  <a:pt x="2744" y="590"/>
                </a:lnTo>
                <a:lnTo>
                  <a:pt x="2697" y="590"/>
                </a:lnTo>
                <a:lnTo>
                  <a:pt x="2697" y="558"/>
                </a:lnTo>
                <a:lnTo>
                  <a:pt x="2693" y="565"/>
                </a:lnTo>
                <a:lnTo>
                  <a:pt x="2688" y="572"/>
                </a:lnTo>
                <a:lnTo>
                  <a:pt x="2682" y="577"/>
                </a:lnTo>
                <a:lnTo>
                  <a:pt x="2675" y="583"/>
                </a:lnTo>
                <a:lnTo>
                  <a:pt x="2672" y="585"/>
                </a:lnTo>
                <a:lnTo>
                  <a:pt x="2668" y="587"/>
                </a:lnTo>
                <a:lnTo>
                  <a:pt x="2666" y="588"/>
                </a:lnTo>
                <a:lnTo>
                  <a:pt x="2664" y="588"/>
                </a:lnTo>
                <a:lnTo>
                  <a:pt x="2660" y="590"/>
                </a:lnTo>
                <a:lnTo>
                  <a:pt x="2651" y="591"/>
                </a:lnTo>
                <a:lnTo>
                  <a:pt x="2647" y="592"/>
                </a:lnTo>
                <a:lnTo>
                  <a:pt x="2642" y="592"/>
                </a:lnTo>
                <a:lnTo>
                  <a:pt x="2635" y="592"/>
                </a:lnTo>
                <a:lnTo>
                  <a:pt x="2629" y="591"/>
                </a:lnTo>
                <a:lnTo>
                  <a:pt x="2623" y="589"/>
                </a:lnTo>
                <a:lnTo>
                  <a:pt x="2618" y="588"/>
                </a:lnTo>
                <a:lnTo>
                  <a:pt x="2612" y="585"/>
                </a:lnTo>
                <a:lnTo>
                  <a:pt x="2607" y="582"/>
                </a:lnTo>
                <a:lnTo>
                  <a:pt x="2603" y="578"/>
                </a:lnTo>
                <a:lnTo>
                  <a:pt x="2598" y="574"/>
                </a:lnTo>
                <a:lnTo>
                  <a:pt x="2596" y="572"/>
                </a:lnTo>
                <a:lnTo>
                  <a:pt x="2595" y="570"/>
                </a:lnTo>
                <a:lnTo>
                  <a:pt x="2591" y="564"/>
                </a:lnTo>
                <a:lnTo>
                  <a:pt x="2588" y="559"/>
                </a:lnTo>
                <a:lnTo>
                  <a:pt x="2587" y="556"/>
                </a:lnTo>
                <a:lnTo>
                  <a:pt x="2586" y="553"/>
                </a:lnTo>
                <a:lnTo>
                  <a:pt x="2584" y="547"/>
                </a:lnTo>
                <a:lnTo>
                  <a:pt x="2583" y="540"/>
                </a:lnTo>
                <a:lnTo>
                  <a:pt x="2582" y="533"/>
                </a:lnTo>
                <a:lnTo>
                  <a:pt x="2582" y="525"/>
                </a:lnTo>
                <a:lnTo>
                  <a:pt x="2582" y="413"/>
                </a:lnTo>
                <a:lnTo>
                  <a:pt x="2631" y="413"/>
                </a:lnTo>
                <a:lnTo>
                  <a:pt x="2631" y="517"/>
                </a:lnTo>
                <a:lnTo>
                  <a:pt x="2631" y="524"/>
                </a:lnTo>
                <a:lnTo>
                  <a:pt x="2633" y="531"/>
                </a:lnTo>
                <a:lnTo>
                  <a:pt x="2636" y="536"/>
                </a:lnTo>
                <a:lnTo>
                  <a:pt x="2637" y="539"/>
                </a:lnTo>
                <a:lnTo>
                  <a:pt x="2639" y="541"/>
                </a:lnTo>
                <a:lnTo>
                  <a:pt x="2644" y="545"/>
                </a:lnTo>
                <a:lnTo>
                  <a:pt x="2646" y="547"/>
                </a:lnTo>
                <a:lnTo>
                  <a:pt x="2649" y="548"/>
                </a:lnTo>
                <a:lnTo>
                  <a:pt x="2655" y="550"/>
                </a:lnTo>
                <a:lnTo>
                  <a:pt x="2658" y="550"/>
                </a:lnTo>
                <a:lnTo>
                  <a:pt x="2661" y="551"/>
                </a:lnTo>
                <a:lnTo>
                  <a:pt x="2668" y="550"/>
                </a:lnTo>
                <a:lnTo>
                  <a:pt x="2674" y="548"/>
                </a:lnTo>
                <a:lnTo>
                  <a:pt x="2680" y="545"/>
                </a:lnTo>
                <a:lnTo>
                  <a:pt x="2685" y="541"/>
                </a:lnTo>
                <a:lnTo>
                  <a:pt x="2687" y="539"/>
                </a:lnTo>
                <a:lnTo>
                  <a:pt x="2689" y="536"/>
                </a:lnTo>
                <a:lnTo>
                  <a:pt x="2693" y="530"/>
                </a:lnTo>
                <a:lnTo>
                  <a:pt x="2695" y="523"/>
                </a:lnTo>
                <a:lnTo>
                  <a:pt x="2695" y="519"/>
                </a:lnTo>
                <a:lnTo>
                  <a:pt x="2695" y="514"/>
                </a:lnTo>
                <a:close/>
                <a:moveTo>
                  <a:pt x="2834" y="487"/>
                </a:moveTo>
                <a:lnTo>
                  <a:pt x="2834" y="590"/>
                </a:lnTo>
                <a:lnTo>
                  <a:pt x="2785" y="590"/>
                </a:lnTo>
                <a:lnTo>
                  <a:pt x="2785" y="413"/>
                </a:lnTo>
                <a:lnTo>
                  <a:pt x="2832" y="413"/>
                </a:lnTo>
                <a:lnTo>
                  <a:pt x="2832" y="444"/>
                </a:lnTo>
                <a:lnTo>
                  <a:pt x="2837" y="437"/>
                </a:lnTo>
                <a:lnTo>
                  <a:pt x="2842" y="430"/>
                </a:lnTo>
                <a:lnTo>
                  <a:pt x="2847" y="425"/>
                </a:lnTo>
                <a:lnTo>
                  <a:pt x="2854" y="420"/>
                </a:lnTo>
                <a:lnTo>
                  <a:pt x="2861" y="416"/>
                </a:lnTo>
                <a:lnTo>
                  <a:pt x="2865" y="414"/>
                </a:lnTo>
                <a:lnTo>
                  <a:pt x="2869" y="413"/>
                </a:lnTo>
                <a:lnTo>
                  <a:pt x="2878" y="411"/>
                </a:lnTo>
                <a:lnTo>
                  <a:pt x="2882" y="411"/>
                </a:lnTo>
                <a:lnTo>
                  <a:pt x="2887" y="411"/>
                </a:lnTo>
                <a:lnTo>
                  <a:pt x="2894" y="411"/>
                </a:lnTo>
                <a:lnTo>
                  <a:pt x="2900" y="412"/>
                </a:lnTo>
                <a:lnTo>
                  <a:pt x="2906" y="413"/>
                </a:lnTo>
                <a:lnTo>
                  <a:pt x="2912" y="415"/>
                </a:lnTo>
                <a:lnTo>
                  <a:pt x="2917" y="418"/>
                </a:lnTo>
                <a:lnTo>
                  <a:pt x="2922" y="421"/>
                </a:lnTo>
                <a:lnTo>
                  <a:pt x="2927" y="424"/>
                </a:lnTo>
                <a:lnTo>
                  <a:pt x="2932" y="428"/>
                </a:lnTo>
                <a:lnTo>
                  <a:pt x="2935" y="433"/>
                </a:lnTo>
                <a:lnTo>
                  <a:pt x="2939" y="438"/>
                </a:lnTo>
                <a:lnTo>
                  <a:pt x="2942" y="444"/>
                </a:lnTo>
                <a:lnTo>
                  <a:pt x="2943" y="446"/>
                </a:lnTo>
                <a:lnTo>
                  <a:pt x="2944" y="449"/>
                </a:lnTo>
                <a:lnTo>
                  <a:pt x="2946" y="456"/>
                </a:lnTo>
                <a:lnTo>
                  <a:pt x="2947" y="462"/>
                </a:lnTo>
                <a:lnTo>
                  <a:pt x="2948" y="470"/>
                </a:lnTo>
                <a:lnTo>
                  <a:pt x="2948" y="477"/>
                </a:lnTo>
                <a:lnTo>
                  <a:pt x="2948" y="590"/>
                </a:lnTo>
                <a:lnTo>
                  <a:pt x="2899" y="590"/>
                </a:lnTo>
                <a:lnTo>
                  <a:pt x="2899" y="486"/>
                </a:lnTo>
                <a:lnTo>
                  <a:pt x="2899" y="478"/>
                </a:lnTo>
                <a:lnTo>
                  <a:pt x="2898" y="475"/>
                </a:lnTo>
                <a:lnTo>
                  <a:pt x="2897" y="471"/>
                </a:lnTo>
                <a:lnTo>
                  <a:pt x="2895" y="466"/>
                </a:lnTo>
                <a:lnTo>
                  <a:pt x="2893" y="463"/>
                </a:lnTo>
                <a:lnTo>
                  <a:pt x="2891" y="461"/>
                </a:lnTo>
                <a:lnTo>
                  <a:pt x="2886" y="457"/>
                </a:lnTo>
                <a:lnTo>
                  <a:pt x="2884" y="455"/>
                </a:lnTo>
                <a:lnTo>
                  <a:pt x="2881" y="454"/>
                </a:lnTo>
                <a:lnTo>
                  <a:pt x="2875" y="452"/>
                </a:lnTo>
                <a:lnTo>
                  <a:pt x="2871" y="451"/>
                </a:lnTo>
                <a:lnTo>
                  <a:pt x="2868" y="451"/>
                </a:lnTo>
                <a:lnTo>
                  <a:pt x="2861" y="452"/>
                </a:lnTo>
                <a:lnTo>
                  <a:pt x="2854" y="454"/>
                </a:lnTo>
                <a:lnTo>
                  <a:pt x="2851" y="455"/>
                </a:lnTo>
                <a:lnTo>
                  <a:pt x="2849" y="457"/>
                </a:lnTo>
                <a:lnTo>
                  <a:pt x="2846" y="459"/>
                </a:lnTo>
                <a:lnTo>
                  <a:pt x="2844" y="461"/>
                </a:lnTo>
                <a:lnTo>
                  <a:pt x="2842" y="463"/>
                </a:lnTo>
                <a:lnTo>
                  <a:pt x="2840" y="466"/>
                </a:lnTo>
                <a:lnTo>
                  <a:pt x="2838" y="469"/>
                </a:lnTo>
                <a:lnTo>
                  <a:pt x="2837" y="472"/>
                </a:lnTo>
                <a:lnTo>
                  <a:pt x="2835" y="479"/>
                </a:lnTo>
                <a:lnTo>
                  <a:pt x="2834" y="483"/>
                </a:lnTo>
                <a:lnTo>
                  <a:pt x="2834" y="487"/>
                </a:lnTo>
                <a:close/>
                <a:moveTo>
                  <a:pt x="3014" y="390"/>
                </a:moveTo>
                <a:lnTo>
                  <a:pt x="3008" y="390"/>
                </a:lnTo>
                <a:lnTo>
                  <a:pt x="3004" y="388"/>
                </a:lnTo>
                <a:lnTo>
                  <a:pt x="2999" y="386"/>
                </a:lnTo>
                <a:lnTo>
                  <a:pt x="2995" y="383"/>
                </a:lnTo>
                <a:lnTo>
                  <a:pt x="2992" y="379"/>
                </a:lnTo>
                <a:lnTo>
                  <a:pt x="2989" y="375"/>
                </a:lnTo>
                <a:lnTo>
                  <a:pt x="2988" y="370"/>
                </a:lnTo>
                <a:lnTo>
                  <a:pt x="2987" y="365"/>
                </a:lnTo>
                <a:lnTo>
                  <a:pt x="2988" y="360"/>
                </a:lnTo>
                <a:lnTo>
                  <a:pt x="2989" y="356"/>
                </a:lnTo>
                <a:lnTo>
                  <a:pt x="2992" y="352"/>
                </a:lnTo>
                <a:lnTo>
                  <a:pt x="2995" y="348"/>
                </a:lnTo>
                <a:lnTo>
                  <a:pt x="2999" y="345"/>
                </a:lnTo>
                <a:lnTo>
                  <a:pt x="3004" y="342"/>
                </a:lnTo>
                <a:lnTo>
                  <a:pt x="3008" y="341"/>
                </a:lnTo>
                <a:lnTo>
                  <a:pt x="3014" y="341"/>
                </a:lnTo>
                <a:lnTo>
                  <a:pt x="3019" y="341"/>
                </a:lnTo>
                <a:lnTo>
                  <a:pt x="3024" y="342"/>
                </a:lnTo>
                <a:lnTo>
                  <a:pt x="3028" y="345"/>
                </a:lnTo>
                <a:lnTo>
                  <a:pt x="3032" y="348"/>
                </a:lnTo>
                <a:lnTo>
                  <a:pt x="3036" y="352"/>
                </a:lnTo>
                <a:lnTo>
                  <a:pt x="3038" y="356"/>
                </a:lnTo>
                <a:lnTo>
                  <a:pt x="3040" y="360"/>
                </a:lnTo>
                <a:lnTo>
                  <a:pt x="3040" y="365"/>
                </a:lnTo>
                <a:lnTo>
                  <a:pt x="3040" y="370"/>
                </a:lnTo>
                <a:lnTo>
                  <a:pt x="3038" y="375"/>
                </a:lnTo>
                <a:lnTo>
                  <a:pt x="3036" y="379"/>
                </a:lnTo>
                <a:lnTo>
                  <a:pt x="3032" y="383"/>
                </a:lnTo>
                <a:lnTo>
                  <a:pt x="3028" y="386"/>
                </a:lnTo>
                <a:lnTo>
                  <a:pt x="3024" y="388"/>
                </a:lnTo>
                <a:lnTo>
                  <a:pt x="3019" y="390"/>
                </a:lnTo>
                <a:lnTo>
                  <a:pt x="3014" y="390"/>
                </a:lnTo>
                <a:close/>
                <a:moveTo>
                  <a:pt x="2989" y="413"/>
                </a:moveTo>
                <a:lnTo>
                  <a:pt x="3038" y="413"/>
                </a:lnTo>
                <a:lnTo>
                  <a:pt x="3038" y="590"/>
                </a:lnTo>
                <a:lnTo>
                  <a:pt x="2989" y="590"/>
                </a:lnTo>
                <a:lnTo>
                  <a:pt x="2989" y="413"/>
                </a:lnTo>
                <a:close/>
                <a:moveTo>
                  <a:pt x="3242" y="413"/>
                </a:moveTo>
                <a:lnTo>
                  <a:pt x="3180" y="590"/>
                </a:lnTo>
                <a:lnTo>
                  <a:pt x="3125" y="590"/>
                </a:lnTo>
                <a:lnTo>
                  <a:pt x="3063" y="413"/>
                </a:lnTo>
                <a:lnTo>
                  <a:pt x="3115" y="413"/>
                </a:lnTo>
                <a:lnTo>
                  <a:pt x="3151" y="539"/>
                </a:lnTo>
                <a:lnTo>
                  <a:pt x="3190" y="413"/>
                </a:lnTo>
                <a:lnTo>
                  <a:pt x="3242" y="413"/>
                </a:lnTo>
                <a:close/>
                <a:moveTo>
                  <a:pt x="3340" y="593"/>
                </a:moveTo>
                <a:lnTo>
                  <a:pt x="3333" y="593"/>
                </a:lnTo>
                <a:lnTo>
                  <a:pt x="3327" y="592"/>
                </a:lnTo>
                <a:lnTo>
                  <a:pt x="3315" y="590"/>
                </a:lnTo>
                <a:lnTo>
                  <a:pt x="3309" y="589"/>
                </a:lnTo>
                <a:lnTo>
                  <a:pt x="3303" y="587"/>
                </a:lnTo>
                <a:lnTo>
                  <a:pt x="3293" y="582"/>
                </a:lnTo>
                <a:lnTo>
                  <a:pt x="3288" y="579"/>
                </a:lnTo>
                <a:lnTo>
                  <a:pt x="3284" y="576"/>
                </a:lnTo>
                <a:lnTo>
                  <a:pt x="3279" y="572"/>
                </a:lnTo>
                <a:lnTo>
                  <a:pt x="3276" y="569"/>
                </a:lnTo>
                <a:lnTo>
                  <a:pt x="3269" y="560"/>
                </a:lnTo>
                <a:lnTo>
                  <a:pt x="3266" y="555"/>
                </a:lnTo>
                <a:lnTo>
                  <a:pt x="3263" y="550"/>
                </a:lnTo>
                <a:lnTo>
                  <a:pt x="3258" y="540"/>
                </a:lnTo>
                <a:lnTo>
                  <a:pt x="3256" y="534"/>
                </a:lnTo>
                <a:lnTo>
                  <a:pt x="3255" y="528"/>
                </a:lnTo>
                <a:lnTo>
                  <a:pt x="3254" y="522"/>
                </a:lnTo>
                <a:lnTo>
                  <a:pt x="3253" y="516"/>
                </a:lnTo>
                <a:lnTo>
                  <a:pt x="3252" y="509"/>
                </a:lnTo>
                <a:lnTo>
                  <a:pt x="3252" y="502"/>
                </a:lnTo>
                <a:lnTo>
                  <a:pt x="3252" y="495"/>
                </a:lnTo>
                <a:lnTo>
                  <a:pt x="3253" y="489"/>
                </a:lnTo>
                <a:lnTo>
                  <a:pt x="3254" y="483"/>
                </a:lnTo>
                <a:lnTo>
                  <a:pt x="3255" y="477"/>
                </a:lnTo>
                <a:lnTo>
                  <a:pt x="3258" y="465"/>
                </a:lnTo>
                <a:lnTo>
                  <a:pt x="3260" y="459"/>
                </a:lnTo>
                <a:lnTo>
                  <a:pt x="3263" y="454"/>
                </a:lnTo>
                <a:lnTo>
                  <a:pt x="3269" y="445"/>
                </a:lnTo>
                <a:lnTo>
                  <a:pt x="3272" y="440"/>
                </a:lnTo>
                <a:lnTo>
                  <a:pt x="3275" y="436"/>
                </a:lnTo>
                <a:lnTo>
                  <a:pt x="3279" y="432"/>
                </a:lnTo>
                <a:lnTo>
                  <a:pt x="3283" y="428"/>
                </a:lnTo>
                <a:lnTo>
                  <a:pt x="3293" y="422"/>
                </a:lnTo>
                <a:lnTo>
                  <a:pt x="3297" y="419"/>
                </a:lnTo>
                <a:lnTo>
                  <a:pt x="3303" y="417"/>
                </a:lnTo>
                <a:lnTo>
                  <a:pt x="3308" y="415"/>
                </a:lnTo>
                <a:lnTo>
                  <a:pt x="3314" y="413"/>
                </a:lnTo>
                <a:lnTo>
                  <a:pt x="3319" y="412"/>
                </a:lnTo>
                <a:lnTo>
                  <a:pt x="3325" y="411"/>
                </a:lnTo>
                <a:lnTo>
                  <a:pt x="3338" y="411"/>
                </a:lnTo>
                <a:lnTo>
                  <a:pt x="3349" y="411"/>
                </a:lnTo>
                <a:lnTo>
                  <a:pt x="3360" y="413"/>
                </a:lnTo>
                <a:lnTo>
                  <a:pt x="3365" y="414"/>
                </a:lnTo>
                <a:lnTo>
                  <a:pt x="3370" y="416"/>
                </a:lnTo>
                <a:lnTo>
                  <a:pt x="3380" y="421"/>
                </a:lnTo>
                <a:lnTo>
                  <a:pt x="3389" y="426"/>
                </a:lnTo>
                <a:lnTo>
                  <a:pt x="3393" y="429"/>
                </a:lnTo>
                <a:lnTo>
                  <a:pt x="3397" y="433"/>
                </a:lnTo>
                <a:lnTo>
                  <a:pt x="3404" y="441"/>
                </a:lnTo>
                <a:lnTo>
                  <a:pt x="3407" y="446"/>
                </a:lnTo>
                <a:lnTo>
                  <a:pt x="3410" y="450"/>
                </a:lnTo>
                <a:lnTo>
                  <a:pt x="3412" y="456"/>
                </a:lnTo>
                <a:lnTo>
                  <a:pt x="3415" y="461"/>
                </a:lnTo>
                <a:lnTo>
                  <a:pt x="3417" y="467"/>
                </a:lnTo>
                <a:lnTo>
                  <a:pt x="3418" y="473"/>
                </a:lnTo>
                <a:lnTo>
                  <a:pt x="3419" y="479"/>
                </a:lnTo>
                <a:lnTo>
                  <a:pt x="3420" y="486"/>
                </a:lnTo>
                <a:lnTo>
                  <a:pt x="3421" y="493"/>
                </a:lnTo>
                <a:lnTo>
                  <a:pt x="3421" y="500"/>
                </a:lnTo>
                <a:lnTo>
                  <a:pt x="3421" y="514"/>
                </a:lnTo>
                <a:lnTo>
                  <a:pt x="3301" y="514"/>
                </a:lnTo>
                <a:lnTo>
                  <a:pt x="3301" y="519"/>
                </a:lnTo>
                <a:lnTo>
                  <a:pt x="3301" y="523"/>
                </a:lnTo>
                <a:lnTo>
                  <a:pt x="3302" y="528"/>
                </a:lnTo>
                <a:lnTo>
                  <a:pt x="3303" y="532"/>
                </a:lnTo>
                <a:lnTo>
                  <a:pt x="3307" y="539"/>
                </a:lnTo>
                <a:lnTo>
                  <a:pt x="3309" y="542"/>
                </a:lnTo>
                <a:lnTo>
                  <a:pt x="3311" y="545"/>
                </a:lnTo>
                <a:lnTo>
                  <a:pt x="3314" y="548"/>
                </a:lnTo>
                <a:lnTo>
                  <a:pt x="3317" y="550"/>
                </a:lnTo>
                <a:lnTo>
                  <a:pt x="3321" y="552"/>
                </a:lnTo>
                <a:lnTo>
                  <a:pt x="3324" y="554"/>
                </a:lnTo>
                <a:lnTo>
                  <a:pt x="3328" y="555"/>
                </a:lnTo>
                <a:lnTo>
                  <a:pt x="3332" y="556"/>
                </a:lnTo>
                <a:lnTo>
                  <a:pt x="3341" y="557"/>
                </a:lnTo>
                <a:lnTo>
                  <a:pt x="3347" y="556"/>
                </a:lnTo>
                <a:lnTo>
                  <a:pt x="3352" y="555"/>
                </a:lnTo>
                <a:lnTo>
                  <a:pt x="3357" y="554"/>
                </a:lnTo>
                <a:lnTo>
                  <a:pt x="3362" y="551"/>
                </a:lnTo>
                <a:lnTo>
                  <a:pt x="3364" y="550"/>
                </a:lnTo>
                <a:lnTo>
                  <a:pt x="3366" y="548"/>
                </a:lnTo>
                <a:lnTo>
                  <a:pt x="3370" y="545"/>
                </a:lnTo>
                <a:lnTo>
                  <a:pt x="3372" y="541"/>
                </a:lnTo>
                <a:lnTo>
                  <a:pt x="3375" y="536"/>
                </a:lnTo>
                <a:lnTo>
                  <a:pt x="3420" y="539"/>
                </a:lnTo>
                <a:lnTo>
                  <a:pt x="3418" y="545"/>
                </a:lnTo>
                <a:lnTo>
                  <a:pt x="3416" y="551"/>
                </a:lnTo>
                <a:lnTo>
                  <a:pt x="3414" y="556"/>
                </a:lnTo>
                <a:lnTo>
                  <a:pt x="3411" y="561"/>
                </a:lnTo>
                <a:lnTo>
                  <a:pt x="3407" y="566"/>
                </a:lnTo>
                <a:lnTo>
                  <a:pt x="3403" y="570"/>
                </a:lnTo>
                <a:lnTo>
                  <a:pt x="3399" y="575"/>
                </a:lnTo>
                <a:lnTo>
                  <a:pt x="3394" y="578"/>
                </a:lnTo>
                <a:lnTo>
                  <a:pt x="3388" y="582"/>
                </a:lnTo>
                <a:lnTo>
                  <a:pt x="3382" y="585"/>
                </a:lnTo>
                <a:lnTo>
                  <a:pt x="3376" y="587"/>
                </a:lnTo>
                <a:lnTo>
                  <a:pt x="3370" y="589"/>
                </a:lnTo>
                <a:lnTo>
                  <a:pt x="3366" y="590"/>
                </a:lnTo>
                <a:lnTo>
                  <a:pt x="3363" y="591"/>
                </a:lnTo>
                <a:lnTo>
                  <a:pt x="3355" y="592"/>
                </a:lnTo>
                <a:lnTo>
                  <a:pt x="3348" y="593"/>
                </a:lnTo>
                <a:lnTo>
                  <a:pt x="3340" y="593"/>
                </a:lnTo>
                <a:close/>
                <a:moveTo>
                  <a:pt x="3301" y="483"/>
                </a:moveTo>
                <a:lnTo>
                  <a:pt x="3375" y="483"/>
                </a:lnTo>
                <a:lnTo>
                  <a:pt x="3375" y="480"/>
                </a:lnTo>
                <a:lnTo>
                  <a:pt x="3374" y="476"/>
                </a:lnTo>
                <a:lnTo>
                  <a:pt x="3373" y="472"/>
                </a:lnTo>
                <a:lnTo>
                  <a:pt x="3372" y="469"/>
                </a:lnTo>
                <a:lnTo>
                  <a:pt x="3371" y="466"/>
                </a:lnTo>
                <a:lnTo>
                  <a:pt x="3369" y="463"/>
                </a:lnTo>
                <a:lnTo>
                  <a:pt x="3367" y="460"/>
                </a:lnTo>
                <a:lnTo>
                  <a:pt x="3365" y="457"/>
                </a:lnTo>
                <a:lnTo>
                  <a:pt x="3359" y="453"/>
                </a:lnTo>
                <a:lnTo>
                  <a:pt x="3353" y="450"/>
                </a:lnTo>
                <a:lnTo>
                  <a:pt x="3346" y="448"/>
                </a:lnTo>
                <a:lnTo>
                  <a:pt x="3339" y="447"/>
                </a:lnTo>
                <a:lnTo>
                  <a:pt x="3331" y="448"/>
                </a:lnTo>
                <a:lnTo>
                  <a:pt x="3327" y="449"/>
                </a:lnTo>
                <a:lnTo>
                  <a:pt x="3324" y="450"/>
                </a:lnTo>
                <a:lnTo>
                  <a:pt x="3317" y="453"/>
                </a:lnTo>
                <a:lnTo>
                  <a:pt x="3315" y="455"/>
                </a:lnTo>
                <a:lnTo>
                  <a:pt x="3312" y="458"/>
                </a:lnTo>
                <a:lnTo>
                  <a:pt x="3307" y="463"/>
                </a:lnTo>
                <a:lnTo>
                  <a:pt x="3304" y="470"/>
                </a:lnTo>
                <a:lnTo>
                  <a:pt x="3303" y="473"/>
                </a:lnTo>
                <a:lnTo>
                  <a:pt x="3302" y="476"/>
                </a:lnTo>
                <a:lnTo>
                  <a:pt x="3301" y="483"/>
                </a:lnTo>
                <a:close/>
                <a:moveTo>
                  <a:pt x="3456" y="590"/>
                </a:moveTo>
                <a:lnTo>
                  <a:pt x="3456" y="413"/>
                </a:lnTo>
                <a:lnTo>
                  <a:pt x="3503" y="413"/>
                </a:lnTo>
                <a:lnTo>
                  <a:pt x="3503" y="444"/>
                </a:lnTo>
                <a:lnTo>
                  <a:pt x="3507" y="436"/>
                </a:lnTo>
                <a:lnTo>
                  <a:pt x="3511" y="429"/>
                </a:lnTo>
                <a:lnTo>
                  <a:pt x="3516" y="424"/>
                </a:lnTo>
                <a:lnTo>
                  <a:pt x="3521" y="419"/>
                </a:lnTo>
                <a:lnTo>
                  <a:pt x="3524" y="417"/>
                </a:lnTo>
                <a:lnTo>
                  <a:pt x="3527" y="415"/>
                </a:lnTo>
                <a:lnTo>
                  <a:pt x="3534" y="413"/>
                </a:lnTo>
                <a:lnTo>
                  <a:pt x="3540" y="411"/>
                </a:lnTo>
                <a:lnTo>
                  <a:pt x="3548" y="410"/>
                </a:lnTo>
                <a:lnTo>
                  <a:pt x="3556" y="411"/>
                </a:lnTo>
                <a:lnTo>
                  <a:pt x="3563" y="412"/>
                </a:lnTo>
                <a:lnTo>
                  <a:pt x="3563" y="456"/>
                </a:lnTo>
                <a:lnTo>
                  <a:pt x="3559" y="455"/>
                </a:lnTo>
                <a:lnTo>
                  <a:pt x="3554" y="454"/>
                </a:lnTo>
                <a:lnTo>
                  <a:pt x="3542" y="453"/>
                </a:lnTo>
                <a:lnTo>
                  <a:pt x="3535" y="454"/>
                </a:lnTo>
                <a:lnTo>
                  <a:pt x="3531" y="454"/>
                </a:lnTo>
                <a:lnTo>
                  <a:pt x="3528" y="456"/>
                </a:lnTo>
                <a:lnTo>
                  <a:pt x="3524" y="457"/>
                </a:lnTo>
                <a:lnTo>
                  <a:pt x="3521" y="459"/>
                </a:lnTo>
                <a:lnTo>
                  <a:pt x="3518" y="461"/>
                </a:lnTo>
                <a:lnTo>
                  <a:pt x="3515" y="463"/>
                </a:lnTo>
                <a:lnTo>
                  <a:pt x="3511" y="469"/>
                </a:lnTo>
                <a:lnTo>
                  <a:pt x="3509" y="472"/>
                </a:lnTo>
                <a:lnTo>
                  <a:pt x="3508" y="475"/>
                </a:lnTo>
                <a:lnTo>
                  <a:pt x="3506" y="478"/>
                </a:lnTo>
                <a:lnTo>
                  <a:pt x="3506" y="482"/>
                </a:lnTo>
                <a:lnTo>
                  <a:pt x="3505" y="486"/>
                </a:lnTo>
                <a:lnTo>
                  <a:pt x="3505" y="490"/>
                </a:lnTo>
                <a:lnTo>
                  <a:pt x="3505" y="590"/>
                </a:lnTo>
                <a:lnTo>
                  <a:pt x="3456" y="590"/>
                </a:lnTo>
                <a:close/>
                <a:moveTo>
                  <a:pt x="3736" y="463"/>
                </a:moveTo>
                <a:lnTo>
                  <a:pt x="3692" y="466"/>
                </a:lnTo>
                <a:lnTo>
                  <a:pt x="3690" y="462"/>
                </a:lnTo>
                <a:lnTo>
                  <a:pt x="3688" y="458"/>
                </a:lnTo>
                <a:lnTo>
                  <a:pt x="3686" y="455"/>
                </a:lnTo>
                <a:lnTo>
                  <a:pt x="3682" y="451"/>
                </a:lnTo>
                <a:lnTo>
                  <a:pt x="3678" y="449"/>
                </a:lnTo>
                <a:lnTo>
                  <a:pt x="3673" y="447"/>
                </a:lnTo>
                <a:lnTo>
                  <a:pt x="3668" y="446"/>
                </a:lnTo>
                <a:lnTo>
                  <a:pt x="3662" y="445"/>
                </a:lnTo>
                <a:lnTo>
                  <a:pt x="3656" y="446"/>
                </a:lnTo>
                <a:lnTo>
                  <a:pt x="3651" y="447"/>
                </a:lnTo>
                <a:lnTo>
                  <a:pt x="3647" y="448"/>
                </a:lnTo>
                <a:lnTo>
                  <a:pt x="3643" y="450"/>
                </a:lnTo>
                <a:lnTo>
                  <a:pt x="3639" y="453"/>
                </a:lnTo>
                <a:lnTo>
                  <a:pt x="3637" y="456"/>
                </a:lnTo>
                <a:lnTo>
                  <a:pt x="3635" y="459"/>
                </a:lnTo>
                <a:lnTo>
                  <a:pt x="3635" y="463"/>
                </a:lnTo>
                <a:lnTo>
                  <a:pt x="3635" y="466"/>
                </a:lnTo>
                <a:lnTo>
                  <a:pt x="3636" y="469"/>
                </a:lnTo>
                <a:lnTo>
                  <a:pt x="3638" y="471"/>
                </a:lnTo>
                <a:lnTo>
                  <a:pt x="3640" y="474"/>
                </a:lnTo>
                <a:lnTo>
                  <a:pt x="3643" y="476"/>
                </a:lnTo>
                <a:lnTo>
                  <a:pt x="3647" y="478"/>
                </a:lnTo>
                <a:lnTo>
                  <a:pt x="3652" y="479"/>
                </a:lnTo>
                <a:lnTo>
                  <a:pt x="3657" y="481"/>
                </a:lnTo>
                <a:lnTo>
                  <a:pt x="3689" y="487"/>
                </a:lnTo>
                <a:lnTo>
                  <a:pt x="3696" y="488"/>
                </a:lnTo>
                <a:lnTo>
                  <a:pt x="3701" y="490"/>
                </a:lnTo>
                <a:lnTo>
                  <a:pt x="3707" y="492"/>
                </a:lnTo>
                <a:lnTo>
                  <a:pt x="3712" y="494"/>
                </a:lnTo>
                <a:lnTo>
                  <a:pt x="3720" y="499"/>
                </a:lnTo>
                <a:lnTo>
                  <a:pt x="3728" y="504"/>
                </a:lnTo>
                <a:lnTo>
                  <a:pt x="3731" y="507"/>
                </a:lnTo>
                <a:lnTo>
                  <a:pt x="3733" y="511"/>
                </a:lnTo>
                <a:lnTo>
                  <a:pt x="3735" y="514"/>
                </a:lnTo>
                <a:lnTo>
                  <a:pt x="3737" y="518"/>
                </a:lnTo>
                <a:lnTo>
                  <a:pt x="3740" y="526"/>
                </a:lnTo>
                <a:lnTo>
                  <a:pt x="3740" y="530"/>
                </a:lnTo>
                <a:lnTo>
                  <a:pt x="3740" y="535"/>
                </a:lnTo>
                <a:lnTo>
                  <a:pt x="3740" y="539"/>
                </a:lnTo>
                <a:lnTo>
                  <a:pt x="3740" y="543"/>
                </a:lnTo>
                <a:lnTo>
                  <a:pt x="3739" y="547"/>
                </a:lnTo>
                <a:lnTo>
                  <a:pt x="3738" y="551"/>
                </a:lnTo>
                <a:lnTo>
                  <a:pt x="3736" y="555"/>
                </a:lnTo>
                <a:lnTo>
                  <a:pt x="3735" y="559"/>
                </a:lnTo>
                <a:lnTo>
                  <a:pt x="3733" y="562"/>
                </a:lnTo>
                <a:lnTo>
                  <a:pt x="3730" y="565"/>
                </a:lnTo>
                <a:lnTo>
                  <a:pt x="3725" y="572"/>
                </a:lnTo>
                <a:lnTo>
                  <a:pt x="3718" y="577"/>
                </a:lnTo>
                <a:lnTo>
                  <a:pt x="3711" y="582"/>
                </a:lnTo>
                <a:lnTo>
                  <a:pt x="3702" y="586"/>
                </a:lnTo>
                <a:lnTo>
                  <a:pt x="3693" y="589"/>
                </a:lnTo>
                <a:lnTo>
                  <a:pt x="3683" y="591"/>
                </a:lnTo>
                <a:lnTo>
                  <a:pt x="3673" y="593"/>
                </a:lnTo>
                <a:lnTo>
                  <a:pt x="3662" y="593"/>
                </a:lnTo>
                <a:lnTo>
                  <a:pt x="3653" y="593"/>
                </a:lnTo>
                <a:lnTo>
                  <a:pt x="3645" y="592"/>
                </a:lnTo>
                <a:lnTo>
                  <a:pt x="3637" y="591"/>
                </a:lnTo>
                <a:lnTo>
                  <a:pt x="3630" y="589"/>
                </a:lnTo>
                <a:lnTo>
                  <a:pt x="3623" y="587"/>
                </a:lnTo>
                <a:lnTo>
                  <a:pt x="3617" y="585"/>
                </a:lnTo>
                <a:lnTo>
                  <a:pt x="3611" y="582"/>
                </a:lnTo>
                <a:lnTo>
                  <a:pt x="3606" y="578"/>
                </a:lnTo>
                <a:lnTo>
                  <a:pt x="3601" y="575"/>
                </a:lnTo>
                <a:lnTo>
                  <a:pt x="3596" y="570"/>
                </a:lnTo>
                <a:lnTo>
                  <a:pt x="3593" y="566"/>
                </a:lnTo>
                <a:lnTo>
                  <a:pt x="3589" y="561"/>
                </a:lnTo>
                <a:lnTo>
                  <a:pt x="3587" y="556"/>
                </a:lnTo>
                <a:lnTo>
                  <a:pt x="3584" y="550"/>
                </a:lnTo>
                <a:lnTo>
                  <a:pt x="3583" y="545"/>
                </a:lnTo>
                <a:lnTo>
                  <a:pt x="3582" y="538"/>
                </a:lnTo>
                <a:lnTo>
                  <a:pt x="3630" y="536"/>
                </a:lnTo>
                <a:lnTo>
                  <a:pt x="3631" y="541"/>
                </a:lnTo>
                <a:lnTo>
                  <a:pt x="3634" y="545"/>
                </a:lnTo>
                <a:lnTo>
                  <a:pt x="3637" y="549"/>
                </a:lnTo>
                <a:lnTo>
                  <a:pt x="3640" y="552"/>
                </a:lnTo>
                <a:lnTo>
                  <a:pt x="3645" y="555"/>
                </a:lnTo>
                <a:lnTo>
                  <a:pt x="3650" y="556"/>
                </a:lnTo>
                <a:lnTo>
                  <a:pt x="3656" y="557"/>
                </a:lnTo>
                <a:lnTo>
                  <a:pt x="3662" y="558"/>
                </a:lnTo>
                <a:lnTo>
                  <a:pt x="3668" y="557"/>
                </a:lnTo>
                <a:lnTo>
                  <a:pt x="3673" y="557"/>
                </a:lnTo>
                <a:lnTo>
                  <a:pt x="3678" y="555"/>
                </a:lnTo>
                <a:lnTo>
                  <a:pt x="3681" y="554"/>
                </a:lnTo>
                <a:lnTo>
                  <a:pt x="3683" y="553"/>
                </a:lnTo>
                <a:lnTo>
                  <a:pt x="3686" y="550"/>
                </a:lnTo>
                <a:lnTo>
                  <a:pt x="3689" y="547"/>
                </a:lnTo>
                <a:lnTo>
                  <a:pt x="3689" y="545"/>
                </a:lnTo>
                <a:lnTo>
                  <a:pt x="3690" y="544"/>
                </a:lnTo>
                <a:lnTo>
                  <a:pt x="3691" y="540"/>
                </a:lnTo>
                <a:lnTo>
                  <a:pt x="3690" y="537"/>
                </a:lnTo>
                <a:lnTo>
                  <a:pt x="3689" y="534"/>
                </a:lnTo>
                <a:lnTo>
                  <a:pt x="3687" y="531"/>
                </a:lnTo>
                <a:lnTo>
                  <a:pt x="3685" y="529"/>
                </a:lnTo>
                <a:lnTo>
                  <a:pt x="3682" y="527"/>
                </a:lnTo>
                <a:lnTo>
                  <a:pt x="3678" y="525"/>
                </a:lnTo>
                <a:lnTo>
                  <a:pt x="3673" y="523"/>
                </a:lnTo>
                <a:lnTo>
                  <a:pt x="3668" y="522"/>
                </a:lnTo>
                <a:lnTo>
                  <a:pt x="3637" y="516"/>
                </a:lnTo>
                <a:lnTo>
                  <a:pt x="3631" y="515"/>
                </a:lnTo>
                <a:lnTo>
                  <a:pt x="3625" y="513"/>
                </a:lnTo>
                <a:lnTo>
                  <a:pt x="3615" y="509"/>
                </a:lnTo>
                <a:lnTo>
                  <a:pt x="3610" y="507"/>
                </a:lnTo>
                <a:lnTo>
                  <a:pt x="3606" y="504"/>
                </a:lnTo>
                <a:lnTo>
                  <a:pt x="3602" y="501"/>
                </a:lnTo>
                <a:lnTo>
                  <a:pt x="3599" y="498"/>
                </a:lnTo>
                <a:lnTo>
                  <a:pt x="3596" y="495"/>
                </a:lnTo>
                <a:lnTo>
                  <a:pt x="3593" y="492"/>
                </a:lnTo>
                <a:lnTo>
                  <a:pt x="3591" y="488"/>
                </a:lnTo>
                <a:lnTo>
                  <a:pt x="3589" y="484"/>
                </a:lnTo>
                <a:lnTo>
                  <a:pt x="3588" y="480"/>
                </a:lnTo>
                <a:lnTo>
                  <a:pt x="3587" y="475"/>
                </a:lnTo>
                <a:lnTo>
                  <a:pt x="3586" y="471"/>
                </a:lnTo>
                <a:lnTo>
                  <a:pt x="3586" y="466"/>
                </a:lnTo>
                <a:lnTo>
                  <a:pt x="3587" y="459"/>
                </a:lnTo>
                <a:lnTo>
                  <a:pt x="3587" y="454"/>
                </a:lnTo>
                <a:lnTo>
                  <a:pt x="3589" y="448"/>
                </a:lnTo>
                <a:lnTo>
                  <a:pt x="3591" y="443"/>
                </a:lnTo>
                <a:lnTo>
                  <a:pt x="3594" y="438"/>
                </a:lnTo>
                <a:lnTo>
                  <a:pt x="3598" y="433"/>
                </a:lnTo>
                <a:lnTo>
                  <a:pt x="3602" y="429"/>
                </a:lnTo>
                <a:lnTo>
                  <a:pt x="3607" y="425"/>
                </a:lnTo>
                <a:lnTo>
                  <a:pt x="3612" y="422"/>
                </a:lnTo>
                <a:lnTo>
                  <a:pt x="3618" y="419"/>
                </a:lnTo>
                <a:lnTo>
                  <a:pt x="3624" y="416"/>
                </a:lnTo>
                <a:lnTo>
                  <a:pt x="3631" y="414"/>
                </a:lnTo>
                <a:lnTo>
                  <a:pt x="3634" y="413"/>
                </a:lnTo>
                <a:lnTo>
                  <a:pt x="3638" y="413"/>
                </a:lnTo>
                <a:lnTo>
                  <a:pt x="3645" y="412"/>
                </a:lnTo>
                <a:lnTo>
                  <a:pt x="3653" y="411"/>
                </a:lnTo>
                <a:lnTo>
                  <a:pt x="3661" y="411"/>
                </a:lnTo>
                <a:lnTo>
                  <a:pt x="3669" y="411"/>
                </a:lnTo>
                <a:lnTo>
                  <a:pt x="3677" y="412"/>
                </a:lnTo>
                <a:lnTo>
                  <a:pt x="3684" y="413"/>
                </a:lnTo>
                <a:lnTo>
                  <a:pt x="3691" y="414"/>
                </a:lnTo>
                <a:lnTo>
                  <a:pt x="3697" y="416"/>
                </a:lnTo>
                <a:lnTo>
                  <a:pt x="3703" y="419"/>
                </a:lnTo>
                <a:lnTo>
                  <a:pt x="3709" y="421"/>
                </a:lnTo>
                <a:lnTo>
                  <a:pt x="3714" y="425"/>
                </a:lnTo>
                <a:lnTo>
                  <a:pt x="3718" y="428"/>
                </a:lnTo>
                <a:lnTo>
                  <a:pt x="3723" y="432"/>
                </a:lnTo>
                <a:lnTo>
                  <a:pt x="3726" y="437"/>
                </a:lnTo>
                <a:lnTo>
                  <a:pt x="3728" y="439"/>
                </a:lnTo>
                <a:lnTo>
                  <a:pt x="3729" y="441"/>
                </a:lnTo>
                <a:lnTo>
                  <a:pt x="3732" y="446"/>
                </a:lnTo>
                <a:lnTo>
                  <a:pt x="3734" y="452"/>
                </a:lnTo>
                <a:lnTo>
                  <a:pt x="3735" y="457"/>
                </a:lnTo>
                <a:lnTo>
                  <a:pt x="3736" y="463"/>
                </a:lnTo>
                <a:close/>
                <a:moveTo>
                  <a:pt x="3797" y="390"/>
                </a:moveTo>
                <a:lnTo>
                  <a:pt x="3792" y="390"/>
                </a:lnTo>
                <a:lnTo>
                  <a:pt x="3787" y="388"/>
                </a:lnTo>
                <a:lnTo>
                  <a:pt x="3783" y="386"/>
                </a:lnTo>
                <a:lnTo>
                  <a:pt x="3778" y="383"/>
                </a:lnTo>
                <a:lnTo>
                  <a:pt x="3775" y="379"/>
                </a:lnTo>
                <a:lnTo>
                  <a:pt x="3773" y="375"/>
                </a:lnTo>
                <a:lnTo>
                  <a:pt x="3771" y="370"/>
                </a:lnTo>
                <a:lnTo>
                  <a:pt x="3771" y="365"/>
                </a:lnTo>
                <a:lnTo>
                  <a:pt x="3771" y="360"/>
                </a:lnTo>
                <a:lnTo>
                  <a:pt x="3773" y="356"/>
                </a:lnTo>
                <a:lnTo>
                  <a:pt x="3775" y="352"/>
                </a:lnTo>
                <a:lnTo>
                  <a:pt x="3778" y="348"/>
                </a:lnTo>
                <a:lnTo>
                  <a:pt x="3783" y="345"/>
                </a:lnTo>
                <a:lnTo>
                  <a:pt x="3787" y="342"/>
                </a:lnTo>
                <a:lnTo>
                  <a:pt x="3792" y="341"/>
                </a:lnTo>
                <a:lnTo>
                  <a:pt x="3797" y="341"/>
                </a:lnTo>
                <a:lnTo>
                  <a:pt x="3802" y="341"/>
                </a:lnTo>
                <a:lnTo>
                  <a:pt x="3807" y="342"/>
                </a:lnTo>
                <a:lnTo>
                  <a:pt x="3812" y="345"/>
                </a:lnTo>
                <a:lnTo>
                  <a:pt x="3816" y="348"/>
                </a:lnTo>
                <a:lnTo>
                  <a:pt x="3819" y="352"/>
                </a:lnTo>
                <a:lnTo>
                  <a:pt x="3822" y="356"/>
                </a:lnTo>
                <a:lnTo>
                  <a:pt x="3823" y="360"/>
                </a:lnTo>
                <a:lnTo>
                  <a:pt x="3824" y="365"/>
                </a:lnTo>
                <a:lnTo>
                  <a:pt x="3823" y="370"/>
                </a:lnTo>
                <a:lnTo>
                  <a:pt x="3822" y="375"/>
                </a:lnTo>
                <a:lnTo>
                  <a:pt x="3819" y="379"/>
                </a:lnTo>
                <a:lnTo>
                  <a:pt x="3816" y="383"/>
                </a:lnTo>
                <a:lnTo>
                  <a:pt x="3812" y="386"/>
                </a:lnTo>
                <a:lnTo>
                  <a:pt x="3807" y="388"/>
                </a:lnTo>
                <a:lnTo>
                  <a:pt x="3802" y="390"/>
                </a:lnTo>
                <a:lnTo>
                  <a:pt x="3797" y="390"/>
                </a:lnTo>
                <a:close/>
                <a:moveTo>
                  <a:pt x="3772" y="413"/>
                </a:moveTo>
                <a:lnTo>
                  <a:pt x="3822" y="413"/>
                </a:lnTo>
                <a:lnTo>
                  <a:pt x="3822" y="590"/>
                </a:lnTo>
                <a:lnTo>
                  <a:pt x="3772" y="590"/>
                </a:lnTo>
                <a:lnTo>
                  <a:pt x="3772" y="413"/>
                </a:lnTo>
                <a:close/>
                <a:moveTo>
                  <a:pt x="3955" y="413"/>
                </a:moveTo>
                <a:lnTo>
                  <a:pt x="3955" y="450"/>
                </a:lnTo>
                <a:lnTo>
                  <a:pt x="3921" y="450"/>
                </a:lnTo>
                <a:lnTo>
                  <a:pt x="3921" y="535"/>
                </a:lnTo>
                <a:lnTo>
                  <a:pt x="3922" y="540"/>
                </a:lnTo>
                <a:lnTo>
                  <a:pt x="3923" y="544"/>
                </a:lnTo>
                <a:lnTo>
                  <a:pt x="3923" y="545"/>
                </a:lnTo>
                <a:lnTo>
                  <a:pt x="3924" y="547"/>
                </a:lnTo>
                <a:lnTo>
                  <a:pt x="3926" y="549"/>
                </a:lnTo>
                <a:lnTo>
                  <a:pt x="3929" y="551"/>
                </a:lnTo>
                <a:lnTo>
                  <a:pt x="3931" y="552"/>
                </a:lnTo>
                <a:lnTo>
                  <a:pt x="3935" y="552"/>
                </a:lnTo>
                <a:lnTo>
                  <a:pt x="3938" y="553"/>
                </a:lnTo>
                <a:lnTo>
                  <a:pt x="3945" y="552"/>
                </a:lnTo>
                <a:lnTo>
                  <a:pt x="3950" y="551"/>
                </a:lnTo>
                <a:lnTo>
                  <a:pt x="3958" y="587"/>
                </a:lnTo>
                <a:lnTo>
                  <a:pt x="3948" y="590"/>
                </a:lnTo>
                <a:lnTo>
                  <a:pt x="3940" y="591"/>
                </a:lnTo>
                <a:lnTo>
                  <a:pt x="3931" y="592"/>
                </a:lnTo>
                <a:lnTo>
                  <a:pt x="3925" y="592"/>
                </a:lnTo>
                <a:lnTo>
                  <a:pt x="3919" y="592"/>
                </a:lnTo>
                <a:lnTo>
                  <a:pt x="3913" y="591"/>
                </a:lnTo>
                <a:lnTo>
                  <a:pt x="3907" y="590"/>
                </a:lnTo>
                <a:lnTo>
                  <a:pt x="3902" y="588"/>
                </a:lnTo>
                <a:lnTo>
                  <a:pt x="3896" y="586"/>
                </a:lnTo>
                <a:lnTo>
                  <a:pt x="3892" y="583"/>
                </a:lnTo>
                <a:lnTo>
                  <a:pt x="3887" y="581"/>
                </a:lnTo>
                <a:lnTo>
                  <a:pt x="3884" y="577"/>
                </a:lnTo>
                <a:lnTo>
                  <a:pt x="3880" y="573"/>
                </a:lnTo>
                <a:lnTo>
                  <a:pt x="3878" y="569"/>
                </a:lnTo>
                <a:lnTo>
                  <a:pt x="3875" y="564"/>
                </a:lnTo>
                <a:lnTo>
                  <a:pt x="3874" y="559"/>
                </a:lnTo>
                <a:lnTo>
                  <a:pt x="3872" y="554"/>
                </a:lnTo>
                <a:lnTo>
                  <a:pt x="3872" y="548"/>
                </a:lnTo>
                <a:lnTo>
                  <a:pt x="3871" y="542"/>
                </a:lnTo>
                <a:lnTo>
                  <a:pt x="3871" y="450"/>
                </a:lnTo>
                <a:lnTo>
                  <a:pt x="3847" y="450"/>
                </a:lnTo>
                <a:lnTo>
                  <a:pt x="3847" y="413"/>
                </a:lnTo>
                <a:lnTo>
                  <a:pt x="3871" y="413"/>
                </a:lnTo>
                <a:lnTo>
                  <a:pt x="3871" y="371"/>
                </a:lnTo>
                <a:lnTo>
                  <a:pt x="3921" y="371"/>
                </a:lnTo>
                <a:lnTo>
                  <a:pt x="3921" y="413"/>
                </a:lnTo>
                <a:lnTo>
                  <a:pt x="3955" y="413"/>
                </a:lnTo>
                <a:close/>
                <a:moveTo>
                  <a:pt x="4062" y="593"/>
                </a:moveTo>
                <a:lnTo>
                  <a:pt x="4056" y="593"/>
                </a:lnTo>
                <a:lnTo>
                  <a:pt x="4049" y="592"/>
                </a:lnTo>
                <a:lnTo>
                  <a:pt x="4037" y="590"/>
                </a:lnTo>
                <a:lnTo>
                  <a:pt x="4031" y="589"/>
                </a:lnTo>
                <a:lnTo>
                  <a:pt x="4026" y="587"/>
                </a:lnTo>
                <a:lnTo>
                  <a:pt x="4015" y="582"/>
                </a:lnTo>
                <a:lnTo>
                  <a:pt x="4011" y="579"/>
                </a:lnTo>
                <a:lnTo>
                  <a:pt x="4006" y="576"/>
                </a:lnTo>
                <a:lnTo>
                  <a:pt x="4002" y="572"/>
                </a:lnTo>
                <a:lnTo>
                  <a:pt x="3998" y="569"/>
                </a:lnTo>
                <a:lnTo>
                  <a:pt x="3991" y="560"/>
                </a:lnTo>
                <a:lnTo>
                  <a:pt x="3988" y="555"/>
                </a:lnTo>
                <a:lnTo>
                  <a:pt x="3985" y="550"/>
                </a:lnTo>
                <a:lnTo>
                  <a:pt x="3981" y="540"/>
                </a:lnTo>
                <a:lnTo>
                  <a:pt x="3979" y="534"/>
                </a:lnTo>
                <a:lnTo>
                  <a:pt x="3977" y="528"/>
                </a:lnTo>
                <a:lnTo>
                  <a:pt x="3976" y="522"/>
                </a:lnTo>
                <a:lnTo>
                  <a:pt x="3975" y="516"/>
                </a:lnTo>
                <a:lnTo>
                  <a:pt x="3975" y="509"/>
                </a:lnTo>
                <a:lnTo>
                  <a:pt x="3975" y="502"/>
                </a:lnTo>
                <a:lnTo>
                  <a:pt x="3975" y="495"/>
                </a:lnTo>
                <a:lnTo>
                  <a:pt x="3975" y="489"/>
                </a:lnTo>
                <a:lnTo>
                  <a:pt x="3976" y="483"/>
                </a:lnTo>
                <a:lnTo>
                  <a:pt x="3977" y="477"/>
                </a:lnTo>
                <a:lnTo>
                  <a:pt x="3981" y="465"/>
                </a:lnTo>
                <a:lnTo>
                  <a:pt x="3983" y="459"/>
                </a:lnTo>
                <a:lnTo>
                  <a:pt x="3985" y="454"/>
                </a:lnTo>
                <a:lnTo>
                  <a:pt x="3991" y="445"/>
                </a:lnTo>
                <a:lnTo>
                  <a:pt x="3994" y="440"/>
                </a:lnTo>
                <a:lnTo>
                  <a:pt x="3998" y="436"/>
                </a:lnTo>
                <a:lnTo>
                  <a:pt x="4002" y="432"/>
                </a:lnTo>
                <a:lnTo>
                  <a:pt x="4006" y="428"/>
                </a:lnTo>
                <a:lnTo>
                  <a:pt x="4015" y="422"/>
                </a:lnTo>
                <a:lnTo>
                  <a:pt x="4020" y="419"/>
                </a:lnTo>
                <a:lnTo>
                  <a:pt x="4025" y="417"/>
                </a:lnTo>
                <a:lnTo>
                  <a:pt x="4030" y="415"/>
                </a:lnTo>
                <a:lnTo>
                  <a:pt x="4036" y="413"/>
                </a:lnTo>
                <a:lnTo>
                  <a:pt x="4042" y="412"/>
                </a:lnTo>
                <a:lnTo>
                  <a:pt x="4048" y="411"/>
                </a:lnTo>
                <a:lnTo>
                  <a:pt x="4060" y="411"/>
                </a:lnTo>
                <a:lnTo>
                  <a:pt x="4072" y="411"/>
                </a:lnTo>
                <a:lnTo>
                  <a:pt x="4083" y="413"/>
                </a:lnTo>
                <a:lnTo>
                  <a:pt x="4088" y="414"/>
                </a:lnTo>
                <a:lnTo>
                  <a:pt x="4093" y="416"/>
                </a:lnTo>
                <a:lnTo>
                  <a:pt x="4103" y="421"/>
                </a:lnTo>
                <a:lnTo>
                  <a:pt x="4111" y="426"/>
                </a:lnTo>
                <a:lnTo>
                  <a:pt x="4116" y="429"/>
                </a:lnTo>
                <a:lnTo>
                  <a:pt x="4119" y="433"/>
                </a:lnTo>
                <a:lnTo>
                  <a:pt x="4126" y="441"/>
                </a:lnTo>
                <a:lnTo>
                  <a:pt x="4129" y="446"/>
                </a:lnTo>
                <a:lnTo>
                  <a:pt x="4132" y="450"/>
                </a:lnTo>
                <a:lnTo>
                  <a:pt x="4135" y="456"/>
                </a:lnTo>
                <a:lnTo>
                  <a:pt x="4137" y="461"/>
                </a:lnTo>
                <a:lnTo>
                  <a:pt x="4139" y="467"/>
                </a:lnTo>
                <a:lnTo>
                  <a:pt x="4141" y="473"/>
                </a:lnTo>
                <a:lnTo>
                  <a:pt x="4142" y="479"/>
                </a:lnTo>
                <a:lnTo>
                  <a:pt x="4143" y="486"/>
                </a:lnTo>
                <a:lnTo>
                  <a:pt x="4143" y="493"/>
                </a:lnTo>
                <a:lnTo>
                  <a:pt x="4143" y="500"/>
                </a:lnTo>
                <a:lnTo>
                  <a:pt x="4143" y="514"/>
                </a:lnTo>
                <a:lnTo>
                  <a:pt x="4023" y="514"/>
                </a:lnTo>
                <a:lnTo>
                  <a:pt x="4023" y="519"/>
                </a:lnTo>
                <a:lnTo>
                  <a:pt x="4024" y="523"/>
                </a:lnTo>
                <a:lnTo>
                  <a:pt x="4026" y="532"/>
                </a:lnTo>
                <a:lnTo>
                  <a:pt x="4027" y="535"/>
                </a:lnTo>
                <a:lnTo>
                  <a:pt x="4029" y="539"/>
                </a:lnTo>
                <a:lnTo>
                  <a:pt x="4031" y="542"/>
                </a:lnTo>
                <a:lnTo>
                  <a:pt x="4034" y="545"/>
                </a:lnTo>
                <a:lnTo>
                  <a:pt x="4037" y="548"/>
                </a:lnTo>
                <a:lnTo>
                  <a:pt x="4040" y="550"/>
                </a:lnTo>
                <a:lnTo>
                  <a:pt x="4043" y="552"/>
                </a:lnTo>
                <a:lnTo>
                  <a:pt x="4047" y="554"/>
                </a:lnTo>
                <a:lnTo>
                  <a:pt x="4050" y="555"/>
                </a:lnTo>
                <a:lnTo>
                  <a:pt x="4054" y="556"/>
                </a:lnTo>
                <a:lnTo>
                  <a:pt x="4063" y="557"/>
                </a:lnTo>
                <a:lnTo>
                  <a:pt x="4069" y="556"/>
                </a:lnTo>
                <a:lnTo>
                  <a:pt x="4075" y="555"/>
                </a:lnTo>
                <a:lnTo>
                  <a:pt x="4080" y="554"/>
                </a:lnTo>
                <a:lnTo>
                  <a:pt x="4084" y="551"/>
                </a:lnTo>
                <a:lnTo>
                  <a:pt x="4087" y="550"/>
                </a:lnTo>
                <a:lnTo>
                  <a:pt x="4089" y="548"/>
                </a:lnTo>
                <a:lnTo>
                  <a:pt x="4092" y="545"/>
                </a:lnTo>
                <a:lnTo>
                  <a:pt x="4095" y="541"/>
                </a:lnTo>
                <a:lnTo>
                  <a:pt x="4097" y="536"/>
                </a:lnTo>
                <a:lnTo>
                  <a:pt x="4142" y="539"/>
                </a:lnTo>
                <a:lnTo>
                  <a:pt x="4141" y="545"/>
                </a:lnTo>
                <a:lnTo>
                  <a:pt x="4139" y="551"/>
                </a:lnTo>
                <a:lnTo>
                  <a:pt x="4136" y="556"/>
                </a:lnTo>
                <a:lnTo>
                  <a:pt x="4133" y="561"/>
                </a:lnTo>
                <a:lnTo>
                  <a:pt x="4130" y="566"/>
                </a:lnTo>
                <a:lnTo>
                  <a:pt x="4126" y="570"/>
                </a:lnTo>
                <a:lnTo>
                  <a:pt x="4121" y="575"/>
                </a:lnTo>
                <a:lnTo>
                  <a:pt x="4116" y="578"/>
                </a:lnTo>
                <a:lnTo>
                  <a:pt x="4111" y="582"/>
                </a:lnTo>
                <a:lnTo>
                  <a:pt x="4105" y="585"/>
                </a:lnTo>
                <a:lnTo>
                  <a:pt x="4099" y="587"/>
                </a:lnTo>
                <a:lnTo>
                  <a:pt x="4092" y="589"/>
                </a:lnTo>
                <a:lnTo>
                  <a:pt x="4089" y="590"/>
                </a:lnTo>
                <a:lnTo>
                  <a:pt x="4085" y="591"/>
                </a:lnTo>
                <a:lnTo>
                  <a:pt x="4078" y="592"/>
                </a:lnTo>
                <a:lnTo>
                  <a:pt x="4070" y="593"/>
                </a:lnTo>
                <a:lnTo>
                  <a:pt x="4062" y="593"/>
                </a:lnTo>
                <a:close/>
                <a:moveTo>
                  <a:pt x="4023" y="483"/>
                </a:moveTo>
                <a:lnTo>
                  <a:pt x="4097" y="483"/>
                </a:lnTo>
                <a:lnTo>
                  <a:pt x="4097" y="480"/>
                </a:lnTo>
                <a:lnTo>
                  <a:pt x="4097" y="476"/>
                </a:lnTo>
                <a:lnTo>
                  <a:pt x="4096" y="472"/>
                </a:lnTo>
                <a:lnTo>
                  <a:pt x="4095" y="469"/>
                </a:lnTo>
                <a:lnTo>
                  <a:pt x="4093" y="466"/>
                </a:lnTo>
                <a:lnTo>
                  <a:pt x="4092" y="463"/>
                </a:lnTo>
                <a:lnTo>
                  <a:pt x="4089" y="460"/>
                </a:lnTo>
                <a:lnTo>
                  <a:pt x="4087" y="457"/>
                </a:lnTo>
                <a:lnTo>
                  <a:pt x="4082" y="453"/>
                </a:lnTo>
                <a:lnTo>
                  <a:pt x="4076" y="450"/>
                </a:lnTo>
                <a:lnTo>
                  <a:pt x="4069" y="448"/>
                </a:lnTo>
                <a:lnTo>
                  <a:pt x="4061" y="447"/>
                </a:lnTo>
                <a:lnTo>
                  <a:pt x="4053" y="448"/>
                </a:lnTo>
                <a:lnTo>
                  <a:pt x="4050" y="449"/>
                </a:lnTo>
                <a:lnTo>
                  <a:pt x="4046" y="450"/>
                </a:lnTo>
                <a:lnTo>
                  <a:pt x="4040" y="453"/>
                </a:lnTo>
                <a:lnTo>
                  <a:pt x="4037" y="455"/>
                </a:lnTo>
                <a:lnTo>
                  <a:pt x="4034" y="458"/>
                </a:lnTo>
                <a:lnTo>
                  <a:pt x="4030" y="463"/>
                </a:lnTo>
                <a:lnTo>
                  <a:pt x="4026" y="470"/>
                </a:lnTo>
                <a:lnTo>
                  <a:pt x="4025" y="473"/>
                </a:lnTo>
                <a:lnTo>
                  <a:pt x="4024" y="476"/>
                </a:lnTo>
                <a:lnTo>
                  <a:pt x="4023" y="483"/>
                </a:lnTo>
                <a:close/>
                <a:moveTo>
                  <a:pt x="4267" y="413"/>
                </a:moveTo>
                <a:lnTo>
                  <a:pt x="4267" y="450"/>
                </a:lnTo>
                <a:lnTo>
                  <a:pt x="4234" y="450"/>
                </a:lnTo>
                <a:lnTo>
                  <a:pt x="4234" y="535"/>
                </a:lnTo>
                <a:lnTo>
                  <a:pt x="4234" y="540"/>
                </a:lnTo>
                <a:lnTo>
                  <a:pt x="4235" y="544"/>
                </a:lnTo>
                <a:lnTo>
                  <a:pt x="4236" y="545"/>
                </a:lnTo>
                <a:lnTo>
                  <a:pt x="4236" y="547"/>
                </a:lnTo>
                <a:lnTo>
                  <a:pt x="4238" y="549"/>
                </a:lnTo>
                <a:lnTo>
                  <a:pt x="4241" y="551"/>
                </a:lnTo>
                <a:lnTo>
                  <a:pt x="4244" y="552"/>
                </a:lnTo>
                <a:lnTo>
                  <a:pt x="4247" y="552"/>
                </a:lnTo>
                <a:lnTo>
                  <a:pt x="4250" y="553"/>
                </a:lnTo>
                <a:lnTo>
                  <a:pt x="4257" y="552"/>
                </a:lnTo>
                <a:lnTo>
                  <a:pt x="4263" y="551"/>
                </a:lnTo>
                <a:lnTo>
                  <a:pt x="4270" y="587"/>
                </a:lnTo>
                <a:lnTo>
                  <a:pt x="4260" y="590"/>
                </a:lnTo>
                <a:lnTo>
                  <a:pt x="4253" y="591"/>
                </a:lnTo>
                <a:lnTo>
                  <a:pt x="4244" y="592"/>
                </a:lnTo>
                <a:lnTo>
                  <a:pt x="4237" y="592"/>
                </a:lnTo>
                <a:lnTo>
                  <a:pt x="4231" y="592"/>
                </a:lnTo>
                <a:lnTo>
                  <a:pt x="4225" y="591"/>
                </a:lnTo>
                <a:lnTo>
                  <a:pt x="4220" y="590"/>
                </a:lnTo>
                <a:lnTo>
                  <a:pt x="4214" y="588"/>
                </a:lnTo>
                <a:lnTo>
                  <a:pt x="4210" y="586"/>
                </a:lnTo>
                <a:lnTo>
                  <a:pt x="4205" y="583"/>
                </a:lnTo>
                <a:lnTo>
                  <a:pt x="4201" y="581"/>
                </a:lnTo>
                <a:lnTo>
                  <a:pt x="4197" y="577"/>
                </a:lnTo>
                <a:lnTo>
                  <a:pt x="4194" y="573"/>
                </a:lnTo>
                <a:lnTo>
                  <a:pt x="4191" y="569"/>
                </a:lnTo>
                <a:lnTo>
                  <a:pt x="4189" y="564"/>
                </a:lnTo>
                <a:lnTo>
                  <a:pt x="4187" y="559"/>
                </a:lnTo>
                <a:lnTo>
                  <a:pt x="4186" y="554"/>
                </a:lnTo>
                <a:lnTo>
                  <a:pt x="4185" y="548"/>
                </a:lnTo>
                <a:lnTo>
                  <a:pt x="4185" y="542"/>
                </a:lnTo>
                <a:lnTo>
                  <a:pt x="4185" y="450"/>
                </a:lnTo>
                <a:lnTo>
                  <a:pt x="4161" y="450"/>
                </a:lnTo>
                <a:lnTo>
                  <a:pt x="4161" y="413"/>
                </a:lnTo>
                <a:lnTo>
                  <a:pt x="4185" y="413"/>
                </a:lnTo>
                <a:lnTo>
                  <a:pt x="4185" y="371"/>
                </a:lnTo>
                <a:lnTo>
                  <a:pt x="4234" y="371"/>
                </a:lnTo>
                <a:lnTo>
                  <a:pt x="4234" y="413"/>
                </a:lnTo>
                <a:lnTo>
                  <a:pt x="4267" y="413"/>
                </a:lnTo>
                <a:close/>
                <a:moveTo>
                  <a:pt x="4376" y="593"/>
                </a:moveTo>
                <a:lnTo>
                  <a:pt x="4369" y="593"/>
                </a:lnTo>
                <a:lnTo>
                  <a:pt x="4363" y="592"/>
                </a:lnTo>
                <a:lnTo>
                  <a:pt x="4349" y="590"/>
                </a:lnTo>
                <a:lnTo>
                  <a:pt x="4344" y="589"/>
                </a:lnTo>
                <a:lnTo>
                  <a:pt x="4338" y="587"/>
                </a:lnTo>
                <a:lnTo>
                  <a:pt x="4328" y="582"/>
                </a:lnTo>
                <a:lnTo>
                  <a:pt x="4323" y="579"/>
                </a:lnTo>
                <a:lnTo>
                  <a:pt x="4319" y="576"/>
                </a:lnTo>
                <a:lnTo>
                  <a:pt x="4314" y="572"/>
                </a:lnTo>
                <a:lnTo>
                  <a:pt x="4310" y="569"/>
                </a:lnTo>
                <a:lnTo>
                  <a:pt x="4303" y="560"/>
                </a:lnTo>
                <a:lnTo>
                  <a:pt x="4300" y="555"/>
                </a:lnTo>
                <a:lnTo>
                  <a:pt x="4298" y="550"/>
                </a:lnTo>
                <a:lnTo>
                  <a:pt x="4293" y="540"/>
                </a:lnTo>
                <a:lnTo>
                  <a:pt x="4291" y="534"/>
                </a:lnTo>
                <a:lnTo>
                  <a:pt x="4290" y="528"/>
                </a:lnTo>
                <a:lnTo>
                  <a:pt x="4289" y="522"/>
                </a:lnTo>
                <a:lnTo>
                  <a:pt x="4288" y="516"/>
                </a:lnTo>
                <a:lnTo>
                  <a:pt x="4287" y="509"/>
                </a:lnTo>
                <a:lnTo>
                  <a:pt x="4287" y="502"/>
                </a:lnTo>
                <a:lnTo>
                  <a:pt x="4287" y="495"/>
                </a:lnTo>
                <a:lnTo>
                  <a:pt x="4288" y="489"/>
                </a:lnTo>
                <a:lnTo>
                  <a:pt x="4289" y="483"/>
                </a:lnTo>
                <a:lnTo>
                  <a:pt x="4290" y="477"/>
                </a:lnTo>
                <a:lnTo>
                  <a:pt x="4293" y="465"/>
                </a:lnTo>
                <a:lnTo>
                  <a:pt x="4295" y="459"/>
                </a:lnTo>
                <a:lnTo>
                  <a:pt x="4298" y="454"/>
                </a:lnTo>
                <a:lnTo>
                  <a:pt x="4303" y="445"/>
                </a:lnTo>
                <a:lnTo>
                  <a:pt x="4307" y="440"/>
                </a:lnTo>
                <a:lnTo>
                  <a:pt x="4310" y="436"/>
                </a:lnTo>
                <a:lnTo>
                  <a:pt x="4314" y="432"/>
                </a:lnTo>
                <a:lnTo>
                  <a:pt x="4318" y="428"/>
                </a:lnTo>
                <a:lnTo>
                  <a:pt x="4327" y="422"/>
                </a:lnTo>
                <a:lnTo>
                  <a:pt x="4332" y="419"/>
                </a:lnTo>
                <a:lnTo>
                  <a:pt x="4338" y="417"/>
                </a:lnTo>
                <a:lnTo>
                  <a:pt x="4343" y="415"/>
                </a:lnTo>
                <a:lnTo>
                  <a:pt x="4348" y="413"/>
                </a:lnTo>
                <a:lnTo>
                  <a:pt x="4354" y="412"/>
                </a:lnTo>
                <a:lnTo>
                  <a:pt x="4361" y="411"/>
                </a:lnTo>
                <a:lnTo>
                  <a:pt x="4374" y="411"/>
                </a:lnTo>
                <a:lnTo>
                  <a:pt x="4385" y="411"/>
                </a:lnTo>
                <a:lnTo>
                  <a:pt x="4396" y="413"/>
                </a:lnTo>
                <a:lnTo>
                  <a:pt x="4401" y="414"/>
                </a:lnTo>
                <a:lnTo>
                  <a:pt x="4406" y="416"/>
                </a:lnTo>
                <a:lnTo>
                  <a:pt x="4416" y="421"/>
                </a:lnTo>
                <a:lnTo>
                  <a:pt x="4425" y="426"/>
                </a:lnTo>
                <a:lnTo>
                  <a:pt x="4429" y="429"/>
                </a:lnTo>
                <a:lnTo>
                  <a:pt x="4433" y="433"/>
                </a:lnTo>
                <a:lnTo>
                  <a:pt x="4440" y="441"/>
                </a:lnTo>
                <a:lnTo>
                  <a:pt x="4443" y="446"/>
                </a:lnTo>
                <a:lnTo>
                  <a:pt x="4446" y="450"/>
                </a:lnTo>
                <a:lnTo>
                  <a:pt x="4448" y="456"/>
                </a:lnTo>
                <a:lnTo>
                  <a:pt x="4451" y="461"/>
                </a:lnTo>
                <a:lnTo>
                  <a:pt x="4453" y="467"/>
                </a:lnTo>
                <a:lnTo>
                  <a:pt x="4454" y="473"/>
                </a:lnTo>
                <a:lnTo>
                  <a:pt x="4455" y="479"/>
                </a:lnTo>
                <a:lnTo>
                  <a:pt x="4456" y="486"/>
                </a:lnTo>
                <a:lnTo>
                  <a:pt x="4457" y="493"/>
                </a:lnTo>
                <a:lnTo>
                  <a:pt x="4457" y="500"/>
                </a:lnTo>
                <a:lnTo>
                  <a:pt x="4457" y="514"/>
                </a:lnTo>
                <a:lnTo>
                  <a:pt x="4335" y="514"/>
                </a:lnTo>
                <a:lnTo>
                  <a:pt x="4336" y="519"/>
                </a:lnTo>
                <a:lnTo>
                  <a:pt x="4336" y="523"/>
                </a:lnTo>
                <a:lnTo>
                  <a:pt x="4338" y="532"/>
                </a:lnTo>
                <a:lnTo>
                  <a:pt x="4342" y="539"/>
                </a:lnTo>
                <a:lnTo>
                  <a:pt x="4344" y="542"/>
                </a:lnTo>
                <a:lnTo>
                  <a:pt x="4346" y="545"/>
                </a:lnTo>
                <a:lnTo>
                  <a:pt x="4349" y="548"/>
                </a:lnTo>
                <a:lnTo>
                  <a:pt x="4352" y="550"/>
                </a:lnTo>
                <a:lnTo>
                  <a:pt x="4355" y="552"/>
                </a:lnTo>
                <a:lnTo>
                  <a:pt x="4360" y="554"/>
                </a:lnTo>
                <a:lnTo>
                  <a:pt x="4364" y="555"/>
                </a:lnTo>
                <a:lnTo>
                  <a:pt x="4368" y="556"/>
                </a:lnTo>
                <a:lnTo>
                  <a:pt x="4377" y="557"/>
                </a:lnTo>
                <a:lnTo>
                  <a:pt x="4382" y="556"/>
                </a:lnTo>
                <a:lnTo>
                  <a:pt x="4388" y="555"/>
                </a:lnTo>
                <a:lnTo>
                  <a:pt x="4393" y="554"/>
                </a:lnTo>
                <a:lnTo>
                  <a:pt x="4398" y="551"/>
                </a:lnTo>
                <a:lnTo>
                  <a:pt x="4400" y="550"/>
                </a:lnTo>
                <a:lnTo>
                  <a:pt x="4402" y="548"/>
                </a:lnTo>
                <a:lnTo>
                  <a:pt x="4405" y="545"/>
                </a:lnTo>
                <a:lnTo>
                  <a:pt x="4408" y="541"/>
                </a:lnTo>
                <a:lnTo>
                  <a:pt x="4410" y="536"/>
                </a:lnTo>
                <a:lnTo>
                  <a:pt x="4456" y="539"/>
                </a:lnTo>
                <a:lnTo>
                  <a:pt x="4454" y="545"/>
                </a:lnTo>
                <a:lnTo>
                  <a:pt x="4452" y="551"/>
                </a:lnTo>
                <a:lnTo>
                  <a:pt x="4450" y="556"/>
                </a:lnTo>
                <a:lnTo>
                  <a:pt x="4447" y="561"/>
                </a:lnTo>
                <a:lnTo>
                  <a:pt x="4443" y="566"/>
                </a:lnTo>
                <a:lnTo>
                  <a:pt x="4439" y="570"/>
                </a:lnTo>
                <a:lnTo>
                  <a:pt x="4435" y="575"/>
                </a:lnTo>
                <a:lnTo>
                  <a:pt x="4430" y="578"/>
                </a:lnTo>
                <a:lnTo>
                  <a:pt x="4424" y="582"/>
                </a:lnTo>
                <a:lnTo>
                  <a:pt x="4418" y="585"/>
                </a:lnTo>
                <a:lnTo>
                  <a:pt x="4412" y="587"/>
                </a:lnTo>
                <a:lnTo>
                  <a:pt x="4406" y="589"/>
                </a:lnTo>
                <a:lnTo>
                  <a:pt x="4402" y="590"/>
                </a:lnTo>
                <a:lnTo>
                  <a:pt x="4399" y="591"/>
                </a:lnTo>
                <a:lnTo>
                  <a:pt x="4391" y="592"/>
                </a:lnTo>
                <a:lnTo>
                  <a:pt x="4384" y="593"/>
                </a:lnTo>
                <a:lnTo>
                  <a:pt x="4376" y="593"/>
                </a:lnTo>
                <a:close/>
                <a:moveTo>
                  <a:pt x="4335" y="483"/>
                </a:moveTo>
                <a:lnTo>
                  <a:pt x="4411" y="483"/>
                </a:lnTo>
                <a:lnTo>
                  <a:pt x="4411" y="480"/>
                </a:lnTo>
                <a:lnTo>
                  <a:pt x="4410" y="476"/>
                </a:lnTo>
                <a:lnTo>
                  <a:pt x="4409" y="472"/>
                </a:lnTo>
                <a:lnTo>
                  <a:pt x="4408" y="469"/>
                </a:lnTo>
                <a:lnTo>
                  <a:pt x="4407" y="466"/>
                </a:lnTo>
                <a:lnTo>
                  <a:pt x="4405" y="463"/>
                </a:lnTo>
                <a:lnTo>
                  <a:pt x="4403" y="460"/>
                </a:lnTo>
                <a:lnTo>
                  <a:pt x="4401" y="457"/>
                </a:lnTo>
                <a:lnTo>
                  <a:pt x="4395" y="453"/>
                </a:lnTo>
                <a:lnTo>
                  <a:pt x="4389" y="450"/>
                </a:lnTo>
                <a:lnTo>
                  <a:pt x="4382" y="448"/>
                </a:lnTo>
                <a:lnTo>
                  <a:pt x="4375" y="447"/>
                </a:lnTo>
                <a:lnTo>
                  <a:pt x="4367" y="448"/>
                </a:lnTo>
                <a:lnTo>
                  <a:pt x="4363" y="449"/>
                </a:lnTo>
                <a:lnTo>
                  <a:pt x="4360" y="450"/>
                </a:lnTo>
                <a:lnTo>
                  <a:pt x="4352" y="453"/>
                </a:lnTo>
                <a:lnTo>
                  <a:pt x="4349" y="455"/>
                </a:lnTo>
                <a:lnTo>
                  <a:pt x="4347" y="458"/>
                </a:lnTo>
                <a:lnTo>
                  <a:pt x="4342" y="463"/>
                </a:lnTo>
                <a:lnTo>
                  <a:pt x="4339" y="470"/>
                </a:lnTo>
                <a:lnTo>
                  <a:pt x="4337" y="473"/>
                </a:lnTo>
                <a:lnTo>
                  <a:pt x="4336" y="476"/>
                </a:lnTo>
                <a:lnTo>
                  <a:pt x="4335" y="483"/>
                </a:lnTo>
                <a:close/>
                <a:moveTo>
                  <a:pt x="4580" y="413"/>
                </a:moveTo>
                <a:lnTo>
                  <a:pt x="4580" y="450"/>
                </a:lnTo>
                <a:lnTo>
                  <a:pt x="4547" y="450"/>
                </a:lnTo>
                <a:lnTo>
                  <a:pt x="4547" y="535"/>
                </a:lnTo>
                <a:lnTo>
                  <a:pt x="4548" y="540"/>
                </a:lnTo>
                <a:lnTo>
                  <a:pt x="4548" y="544"/>
                </a:lnTo>
                <a:lnTo>
                  <a:pt x="4549" y="545"/>
                </a:lnTo>
                <a:lnTo>
                  <a:pt x="4550" y="547"/>
                </a:lnTo>
                <a:lnTo>
                  <a:pt x="4552" y="549"/>
                </a:lnTo>
                <a:lnTo>
                  <a:pt x="4554" y="551"/>
                </a:lnTo>
                <a:lnTo>
                  <a:pt x="4557" y="552"/>
                </a:lnTo>
                <a:lnTo>
                  <a:pt x="4560" y="552"/>
                </a:lnTo>
                <a:lnTo>
                  <a:pt x="4564" y="553"/>
                </a:lnTo>
                <a:lnTo>
                  <a:pt x="4571" y="552"/>
                </a:lnTo>
                <a:lnTo>
                  <a:pt x="4576" y="551"/>
                </a:lnTo>
                <a:lnTo>
                  <a:pt x="4584" y="587"/>
                </a:lnTo>
                <a:lnTo>
                  <a:pt x="4573" y="590"/>
                </a:lnTo>
                <a:lnTo>
                  <a:pt x="4566" y="591"/>
                </a:lnTo>
                <a:lnTo>
                  <a:pt x="4557" y="592"/>
                </a:lnTo>
                <a:lnTo>
                  <a:pt x="4551" y="592"/>
                </a:lnTo>
                <a:lnTo>
                  <a:pt x="4544" y="592"/>
                </a:lnTo>
                <a:lnTo>
                  <a:pt x="4539" y="591"/>
                </a:lnTo>
                <a:lnTo>
                  <a:pt x="4533" y="590"/>
                </a:lnTo>
                <a:lnTo>
                  <a:pt x="4528" y="588"/>
                </a:lnTo>
                <a:lnTo>
                  <a:pt x="4523" y="586"/>
                </a:lnTo>
                <a:lnTo>
                  <a:pt x="4518" y="583"/>
                </a:lnTo>
                <a:lnTo>
                  <a:pt x="4514" y="581"/>
                </a:lnTo>
                <a:lnTo>
                  <a:pt x="4510" y="577"/>
                </a:lnTo>
                <a:lnTo>
                  <a:pt x="4507" y="573"/>
                </a:lnTo>
                <a:lnTo>
                  <a:pt x="4504" y="569"/>
                </a:lnTo>
                <a:lnTo>
                  <a:pt x="4502" y="564"/>
                </a:lnTo>
                <a:lnTo>
                  <a:pt x="4500" y="559"/>
                </a:lnTo>
                <a:lnTo>
                  <a:pt x="4499" y="554"/>
                </a:lnTo>
                <a:lnTo>
                  <a:pt x="4498" y="548"/>
                </a:lnTo>
                <a:lnTo>
                  <a:pt x="4498" y="542"/>
                </a:lnTo>
                <a:lnTo>
                  <a:pt x="4498" y="450"/>
                </a:lnTo>
                <a:lnTo>
                  <a:pt x="4474" y="450"/>
                </a:lnTo>
                <a:lnTo>
                  <a:pt x="4474" y="413"/>
                </a:lnTo>
                <a:lnTo>
                  <a:pt x="4498" y="413"/>
                </a:lnTo>
                <a:lnTo>
                  <a:pt x="4498" y="371"/>
                </a:lnTo>
                <a:lnTo>
                  <a:pt x="4547" y="371"/>
                </a:lnTo>
                <a:lnTo>
                  <a:pt x="4547" y="413"/>
                </a:lnTo>
                <a:lnTo>
                  <a:pt x="4580" y="413"/>
                </a:lnTo>
                <a:close/>
                <a:moveTo>
                  <a:pt x="578" y="585"/>
                </a:moveTo>
                <a:lnTo>
                  <a:pt x="465" y="257"/>
                </a:lnTo>
                <a:lnTo>
                  <a:pt x="352" y="585"/>
                </a:lnTo>
                <a:lnTo>
                  <a:pt x="578" y="585"/>
                </a:lnTo>
                <a:close/>
                <a:moveTo>
                  <a:pt x="930" y="930"/>
                </a:moveTo>
                <a:lnTo>
                  <a:pt x="699" y="930"/>
                </a:lnTo>
                <a:lnTo>
                  <a:pt x="642" y="768"/>
                </a:lnTo>
                <a:lnTo>
                  <a:pt x="288" y="768"/>
                </a:lnTo>
                <a:lnTo>
                  <a:pt x="232" y="930"/>
                </a:lnTo>
                <a:lnTo>
                  <a:pt x="0" y="930"/>
                </a:lnTo>
                <a:lnTo>
                  <a:pt x="162" y="471"/>
                </a:lnTo>
                <a:lnTo>
                  <a:pt x="326" y="12"/>
                </a:lnTo>
                <a:lnTo>
                  <a:pt x="603" y="12"/>
                </a:lnTo>
                <a:lnTo>
                  <a:pt x="767" y="471"/>
                </a:lnTo>
                <a:lnTo>
                  <a:pt x="930" y="930"/>
                </a:lnTo>
                <a:close/>
                <a:moveTo>
                  <a:pt x="1016" y="930"/>
                </a:moveTo>
                <a:lnTo>
                  <a:pt x="1016" y="722"/>
                </a:lnTo>
                <a:lnTo>
                  <a:pt x="1225" y="722"/>
                </a:lnTo>
                <a:lnTo>
                  <a:pt x="1225" y="930"/>
                </a:lnTo>
                <a:lnTo>
                  <a:pt x="1016" y="930"/>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en-US"/>
          </a:p>
        </p:txBody>
      </p:sp>
      <p:sp>
        <p:nvSpPr>
          <p:cNvPr id="23" name="Date Placeholder 22">
            <a:extLst>
              <a:ext uri="{FF2B5EF4-FFF2-40B4-BE49-F238E27FC236}">
                <a16:creationId xmlns:a16="http://schemas.microsoft.com/office/drawing/2014/main" id="{CA1682D5-9875-6DFE-B1FA-F20EE1301C6A}"/>
              </a:ext>
            </a:extLst>
          </p:cNvPr>
          <p:cNvSpPr>
            <a:spLocks noGrp="1"/>
          </p:cNvSpPr>
          <p:nvPr>
            <p:ph type="dt" sz="half" idx="10"/>
          </p:nvPr>
        </p:nvSpPr>
        <p:spPr/>
        <p:txBody>
          <a:bodyPr/>
          <a:lstStyle>
            <a:lvl1pPr>
              <a:defRPr>
                <a:solidFill>
                  <a:schemeClr val="bg1"/>
                </a:solidFill>
              </a:defRPr>
            </a:lvl1pPr>
          </a:lstStyle>
          <a:p>
            <a:fld id="{CC0E368C-9E03-4CFB-AB2B-A63C04375488}" type="datetime1">
              <a:rPr lang="fi-FI" smtClean="0"/>
              <a:t>25.3.2026</a:t>
            </a:fld>
            <a:endParaRPr lang="fi-FI"/>
          </a:p>
        </p:txBody>
      </p:sp>
      <p:sp>
        <p:nvSpPr>
          <p:cNvPr id="24" name="Footer Placeholder 23">
            <a:extLst>
              <a:ext uri="{FF2B5EF4-FFF2-40B4-BE49-F238E27FC236}">
                <a16:creationId xmlns:a16="http://schemas.microsoft.com/office/drawing/2014/main" id="{CB76FCA5-9DA7-BF02-3EBB-BC56DDA0FE1D}"/>
              </a:ext>
            </a:extLst>
          </p:cNvPr>
          <p:cNvSpPr>
            <a:spLocks noGrp="1"/>
          </p:cNvSpPr>
          <p:nvPr>
            <p:ph type="ftr" sz="quarter" idx="11"/>
          </p:nvPr>
        </p:nvSpPr>
        <p:spPr/>
        <p:txBody>
          <a:bodyPr/>
          <a:lstStyle>
            <a:lvl1pPr>
              <a:defRPr>
                <a:solidFill>
                  <a:schemeClr val="bg1"/>
                </a:solidFill>
              </a:defRPr>
            </a:lvl1pPr>
          </a:lstStyle>
          <a:p>
            <a:endParaRPr lang="fi-FI"/>
          </a:p>
        </p:txBody>
      </p:sp>
      <p:sp>
        <p:nvSpPr>
          <p:cNvPr id="25" name="Slide Number Placeholder 24">
            <a:extLst>
              <a:ext uri="{FF2B5EF4-FFF2-40B4-BE49-F238E27FC236}">
                <a16:creationId xmlns:a16="http://schemas.microsoft.com/office/drawing/2014/main" id="{807BD9D2-D4DB-4F42-21C0-76A363F74553}"/>
              </a:ext>
            </a:extLst>
          </p:cNvPr>
          <p:cNvSpPr>
            <a:spLocks noGrp="1"/>
          </p:cNvSpPr>
          <p:nvPr>
            <p:ph type="sldNum" sz="quarter" idx="12"/>
          </p:nvPr>
        </p:nvSpPr>
        <p:spPr/>
        <p:txBody>
          <a:bodyPr/>
          <a:lstStyle>
            <a:lvl1pPr>
              <a:defRPr>
                <a:solidFill>
                  <a:schemeClr val="bg1"/>
                </a:solidFill>
              </a:defRPr>
            </a:lvl1pPr>
          </a:lstStyle>
          <a:p>
            <a:fld id="{D701140D-C14F-41CA-99FC-0EF83E8DA40A}" type="slidenum">
              <a:rPr lang="fi-FI" smtClean="0"/>
              <a:pPr/>
              <a:t>‹#›</a:t>
            </a:fld>
            <a:endParaRPr lang="fi-FI"/>
          </a:p>
        </p:txBody>
      </p:sp>
      <p:sp>
        <p:nvSpPr>
          <p:cNvPr id="5" name="Title 1">
            <a:extLst>
              <a:ext uri="{FF2B5EF4-FFF2-40B4-BE49-F238E27FC236}">
                <a16:creationId xmlns:a16="http://schemas.microsoft.com/office/drawing/2014/main" id="{1AB5AED4-B00A-C1A4-E287-ED21BF24F070}"/>
              </a:ext>
            </a:extLst>
          </p:cNvPr>
          <p:cNvSpPr>
            <a:spLocks noGrp="1"/>
          </p:cNvSpPr>
          <p:nvPr>
            <p:ph type="ctrTitle" hasCustomPrompt="1"/>
          </p:nvPr>
        </p:nvSpPr>
        <p:spPr>
          <a:xfrm>
            <a:off x="407988" y="2936558"/>
            <a:ext cx="5183956" cy="492443"/>
          </a:xfrm>
        </p:spPr>
        <p:txBody>
          <a:bodyPr wrap="square" anchor="b" anchorCtr="0">
            <a:spAutoFit/>
          </a:bodyPr>
          <a:lstStyle>
            <a:lvl1pPr algn="l">
              <a:lnSpc>
                <a:spcPct val="100000"/>
              </a:lnSpc>
              <a:defRPr sz="3200">
                <a:solidFill>
                  <a:schemeClr val="tx1"/>
                </a:solidFill>
                <a:latin typeface="+mj-lt"/>
              </a:defRPr>
            </a:lvl1pPr>
          </a:lstStyle>
          <a:p>
            <a:r>
              <a:rPr lang="en-US"/>
              <a:t>Headline</a:t>
            </a:r>
            <a:endParaRPr lang="fi-FI"/>
          </a:p>
        </p:txBody>
      </p:sp>
      <p:sp>
        <p:nvSpPr>
          <p:cNvPr id="6" name="Subtitle 2">
            <a:extLst>
              <a:ext uri="{FF2B5EF4-FFF2-40B4-BE49-F238E27FC236}">
                <a16:creationId xmlns:a16="http://schemas.microsoft.com/office/drawing/2014/main" id="{E77A74CF-552F-AD8B-EBE0-4EC31A285BF1}"/>
              </a:ext>
            </a:extLst>
          </p:cNvPr>
          <p:cNvSpPr>
            <a:spLocks noGrp="1"/>
          </p:cNvSpPr>
          <p:nvPr>
            <p:ph type="subTitle" idx="1"/>
          </p:nvPr>
        </p:nvSpPr>
        <p:spPr>
          <a:xfrm>
            <a:off x="407988" y="3429000"/>
            <a:ext cx="5183956" cy="984885"/>
          </a:xfrm>
        </p:spPr>
        <p:txBody>
          <a:bodyPr wrap="square">
            <a:spAutoFit/>
          </a:bodyPr>
          <a:lstStyle>
            <a:lvl1pPr marL="0" indent="0" algn="l">
              <a:lnSpc>
                <a:spcPct val="100000"/>
              </a:lnSpc>
              <a:spcBef>
                <a:spcPts val="0"/>
              </a:spcBef>
              <a:buNone/>
              <a:defRPr sz="3200">
                <a:solidFill>
                  <a:schemeClr val="tx1"/>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fi-FI"/>
          </a:p>
        </p:txBody>
      </p:sp>
      <p:cxnSp>
        <p:nvCxnSpPr>
          <p:cNvPr id="9" name="Straight Connector 8">
            <a:extLst>
              <a:ext uri="{FF2B5EF4-FFF2-40B4-BE49-F238E27FC236}">
                <a16:creationId xmlns:a16="http://schemas.microsoft.com/office/drawing/2014/main" id="{9E27271C-B890-2326-7DF3-F203CAEE893D}"/>
              </a:ext>
              <a:ext uri="{C183D7F6-B498-43B3-948B-1728B52AA6E4}">
                <adec:decorative xmlns:adec="http://schemas.microsoft.com/office/drawing/2017/decorative" val="1"/>
              </a:ext>
            </a:extLst>
          </p:cNvPr>
          <p:cNvCxnSpPr>
            <a:cxnSpLocks/>
          </p:cNvCxnSpPr>
          <p:nvPr userDrawn="1"/>
        </p:nvCxnSpPr>
        <p:spPr>
          <a:xfrm>
            <a:off x="407368" y="2674624"/>
            <a:ext cx="3960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10" name="Text Placeholder 4">
            <a:extLst>
              <a:ext uri="{FF2B5EF4-FFF2-40B4-BE49-F238E27FC236}">
                <a16:creationId xmlns:a16="http://schemas.microsoft.com/office/drawing/2014/main" id="{D85101F3-610F-B09D-488F-7AA3CF707C51}"/>
              </a:ext>
            </a:extLst>
          </p:cNvPr>
          <p:cNvSpPr>
            <a:spLocks noGrp="1"/>
          </p:cNvSpPr>
          <p:nvPr>
            <p:ph type="body" sz="quarter" idx="14" hasCustomPrompt="1"/>
          </p:nvPr>
        </p:nvSpPr>
        <p:spPr>
          <a:xfrm>
            <a:off x="407989" y="4869160"/>
            <a:ext cx="5183955" cy="276999"/>
          </a:xfrm>
        </p:spPr>
        <p:txBody>
          <a:bodyPr wrap="square">
            <a:spAutoFit/>
          </a:bodyPr>
          <a:lstStyle>
            <a:lvl1pPr marL="0" indent="0">
              <a:spcBef>
                <a:spcPts val="0"/>
              </a:spcBef>
              <a:buFontTx/>
              <a:buNone/>
              <a:defRPr sz="1800">
                <a:solidFill>
                  <a:schemeClr val="tx1"/>
                </a:solidFill>
              </a:defRPr>
            </a:lvl1pPr>
            <a:lvl2pPr marL="0" indent="0">
              <a:spcBef>
                <a:spcPts val="0"/>
              </a:spcBef>
              <a:buFontTx/>
              <a:buNone/>
              <a:defRPr sz="1800"/>
            </a:lvl2pPr>
            <a:lvl3pPr marL="0" indent="0">
              <a:spcBef>
                <a:spcPts val="0"/>
              </a:spcBef>
              <a:buFontTx/>
              <a:buNone/>
              <a:defRPr sz="1800"/>
            </a:lvl3pPr>
            <a:lvl4pPr marL="0" indent="0">
              <a:spcBef>
                <a:spcPts val="0"/>
              </a:spcBef>
              <a:buFontTx/>
              <a:buNone/>
              <a:defRPr sz="1800"/>
            </a:lvl4pPr>
            <a:lvl5pPr marL="0" indent="0">
              <a:spcBef>
                <a:spcPts val="0"/>
              </a:spcBef>
              <a:buFontTx/>
              <a:buNone/>
              <a:defRPr sz="1800"/>
            </a:lvl5pPr>
            <a:lvl6pPr marL="0" indent="0">
              <a:spcBef>
                <a:spcPts val="0"/>
              </a:spcBef>
              <a:buFontTx/>
              <a:buNone/>
              <a:defRPr sz="1800"/>
            </a:lvl6pPr>
            <a:lvl7pPr marL="0" indent="0">
              <a:spcBef>
                <a:spcPts val="0"/>
              </a:spcBef>
              <a:buFontTx/>
              <a:buNone/>
              <a:defRPr sz="1800"/>
            </a:lvl7pPr>
            <a:lvl8pPr marL="0" indent="0">
              <a:spcBef>
                <a:spcPts val="0"/>
              </a:spcBef>
              <a:buFontTx/>
              <a:buNone/>
              <a:defRPr sz="1800"/>
            </a:lvl8pPr>
            <a:lvl9pPr marL="0" indent="0">
              <a:spcBef>
                <a:spcPts val="0"/>
              </a:spcBef>
              <a:buFontTx/>
              <a:buNone/>
              <a:defRPr sz="1800"/>
            </a:lvl9pPr>
          </a:lstStyle>
          <a:p>
            <a:pPr lvl="0"/>
            <a:r>
              <a:rPr lang="en-US"/>
              <a:t>Presenter Name / Date / Place</a:t>
            </a:r>
          </a:p>
        </p:txBody>
      </p:sp>
    </p:spTree>
    <p:extLst>
      <p:ext uri="{BB962C8B-B14F-4D97-AF65-F5344CB8AC3E}">
        <p14:creationId xmlns:p14="http://schemas.microsoft.com/office/powerpoint/2010/main" val="3476343202"/>
      </p:ext>
    </p:extLst>
  </p:cSld>
  <p:clrMapOvr>
    <a:masterClrMapping/>
  </p:clrMapOvr>
  <p:extLst>
    <p:ext uri="{DCECCB84-F9BA-43D5-87BE-67443E8EF086}">
      <p15:sldGuideLst xmlns:p15="http://schemas.microsoft.com/office/powerpoint/2012/main"/>
    </p:ext>
  </p:extLst>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preserve="1" userDrawn="1">
  <p:cSld name="Title Slide Picture Black 3">
    <p:bg>
      <p:bgPr>
        <a:solidFill>
          <a:schemeClr val="tx1"/>
        </a:solidFill>
        <a:effectLst/>
      </p:bgPr>
    </p:bg>
    <p:spTree>
      <p:nvGrpSpPr>
        <p:cNvPr id="1" name=""/>
        <p:cNvGrpSpPr/>
        <p:nvPr/>
      </p:nvGrpSpPr>
      <p:grpSpPr>
        <a:xfrm>
          <a:off x="0" y="0"/>
          <a:ext cx="0" cy="0"/>
          <a:chOff x="0" y="0"/>
          <a:chExt cx="0" cy="0"/>
        </a:xfrm>
      </p:grpSpPr>
      <p:sp>
        <p:nvSpPr>
          <p:cNvPr id="7" name="Picture Placeholder 6">
            <a:extLst>
              <a:ext uri="{FF2B5EF4-FFF2-40B4-BE49-F238E27FC236}">
                <a16:creationId xmlns:a16="http://schemas.microsoft.com/office/drawing/2014/main" id="{16CACCF6-B7F1-B81D-EB1E-E2F15D53141E}"/>
              </a:ext>
              <a:ext uri="{C183D7F6-B498-43B3-948B-1728B52AA6E4}">
                <adec:decorative xmlns:adec="http://schemas.microsoft.com/office/drawing/2017/decorative" val="1"/>
              </a:ext>
            </a:extLst>
          </p:cNvPr>
          <p:cNvSpPr>
            <a:spLocks noGrp="1"/>
          </p:cNvSpPr>
          <p:nvPr>
            <p:ph type="pic" sz="quarter" idx="13" hasCustomPrompt="1"/>
          </p:nvPr>
        </p:nvSpPr>
        <p:spPr>
          <a:xfrm>
            <a:off x="6096000" y="0"/>
            <a:ext cx="6096000" cy="6858000"/>
          </a:xfrm>
          <a:solidFill>
            <a:schemeClr val="bg2"/>
          </a:solidFill>
        </p:spPr>
        <p:txBody>
          <a:bodyPr vert="horz" lIns="0" tIns="0" rIns="0" bIns="0" rtlCol="0" anchor="t" anchorCtr="0">
            <a:noAutofit/>
          </a:bodyPr>
          <a:lstStyle>
            <a:lvl1pPr>
              <a:defRPr lang="en-US" sz="1200" dirty="0"/>
            </a:lvl1pPr>
          </a:lstStyle>
          <a:p>
            <a:pPr marR="0" lvl="0" fontAlgn="auto">
              <a:spcBef>
                <a:spcPts val="0"/>
              </a:spcBef>
              <a:spcAft>
                <a:spcPts val="0"/>
              </a:spcAft>
              <a:buClrTx/>
              <a:buSzTx/>
              <a:tabLst/>
            </a:pPr>
            <a:r>
              <a:rPr lang="fi-FI" noProof="1"/>
              <a:t>Click icon to add image</a:t>
            </a:r>
            <a:br>
              <a:rPr lang="fi-FI" noProof="1"/>
            </a:br>
            <a:r>
              <a:rPr lang="fi-FI" noProof="1"/>
              <a:t>Fit the image to frame by choosing:</a:t>
            </a:r>
            <a:br>
              <a:rPr lang="fi-FI" noProof="1"/>
            </a:br>
            <a:r>
              <a:rPr lang="fi-FI" noProof="1"/>
              <a:t>crop&gt;fit / rajaa&gt;sovita</a:t>
            </a:r>
          </a:p>
          <a:p>
            <a:pPr marR="0" lvl="0" fontAlgn="auto">
              <a:spcBef>
                <a:spcPts val="0"/>
              </a:spcBef>
              <a:spcAft>
                <a:spcPts val="0"/>
              </a:spcAft>
              <a:buClrTx/>
              <a:buSzTx/>
              <a:tabLst/>
            </a:pPr>
            <a:endParaRPr lang="en-US"/>
          </a:p>
        </p:txBody>
      </p:sp>
      <p:sp>
        <p:nvSpPr>
          <p:cNvPr id="11" name="Freeform 5">
            <a:extLst>
              <a:ext uri="{FF2B5EF4-FFF2-40B4-BE49-F238E27FC236}">
                <a16:creationId xmlns:a16="http://schemas.microsoft.com/office/drawing/2014/main" id="{B048024D-E928-1A47-E81D-E73CEDEC703F}"/>
              </a:ext>
              <a:ext uri="{C183D7F6-B498-43B3-948B-1728B52AA6E4}">
                <adec:decorative xmlns:adec="http://schemas.microsoft.com/office/drawing/2017/decorative" val="1"/>
              </a:ext>
            </a:extLst>
          </p:cNvPr>
          <p:cNvSpPr>
            <a:spLocks noChangeAspect="1" noEditPoints="1"/>
          </p:cNvSpPr>
          <p:nvPr/>
        </p:nvSpPr>
        <p:spPr bwMode="auto">
          <a:xfrm>
            <a:off x="407988" y="432000"/>
            <a:ext cx="2650987" cy="576000"/>
          </a:xfrm>
          <a:custGeom>
            <a:avLst/>
            <a:gdLst>
              <a:gd name="T0" fmla="*/ 1856 w 4584"/>
              <a:gd name="T1" fmla="*/ 150 h 996"/>
              <a:gd name="T2" fmla="*/ 1926 w 4584"/>
              <a:gd name="T3" fmla="*/ 74 h 996"/>
              <a:gd name="T4" fmla="*/ 1862 w 4584"/>
              <a:gd name="T5" fmla="*/ 198 h 996"/>
              <a:gd name="T6" fmla="*/ 2091 w 4584"/>
              <a:gd name="T7" fmla="*/ 109 h 996"/>
              <a:gd name="T8" fmla="*/ 2346 w 4584"/>
              <a:gd name="T9" fmla="*/ 79 h 996"/>
              <a:gd name="T10" fmla="*/ 2341 w 4584"/>
              <a:gd name="T11" fmla="*/ 150 h 996"/>
              <a:gd name="T12" fmla="*/ 2584 w 4584"/>
              <a:gd name="T13" fmla="*/ 274 h 996"/>
              <a:gd name="T14" fmla="*/ 2883 w 4584"/>
              <a:gd name="T15" fmla="*/ 0 h 996"/>
              <a:gd name="T16" fmla="*/ 2966 w 4584"/>
              <a:gd name="T17" fmla="*/ 88 h 996"/>
              <a:gd name="T18" fmla="*/ 3031 w 4584"/>
              <a:gd name="T19" fmla="*/ 214 h 996"/>
              <a:gd name="T20" fmla="*/ 3010 w 4584"/>
              <a:gd name="T21" fmla="*/ 212 h 996"/>
              <a:gd name="T22" fmla="*/ 3283 w 4584"/>
              <a:gd name="T23" fmla="*/ 239 h 996"/>
              <a:gd name="T24" fmla="*/ 3261 w 4584"/>
              <a:gd name="T25" fmla="*/ 135 h 996"/>
              <a:gd name="T26" fmla="*/ 3397 w 4584"/>
              <a:gd name="T27" fmla="*/ 34 h 996"/>
              <a:gd name="T28" fmla="*/ 3589 w 4584"/>
              <a:gd name="T29" fmla="*/ 199 h 996"/>
              <a:gd name="T30" fmla="*/ 3538 w 4584"/>
              <a:gd name="T31" fmla="*/ 193 h 996"/>
              <a:gd name="T32" fmla="*/ 3580 w 4584"/>
              <a:gd name="T33" fmla="*/ 106 h 996"/>
              <a:gd name="T34" fmla="*/ 3779 w 4584"/>
              <a:gd name="T35" fmla="*/ 244 h 996"/>
              <a:gd name="T36" fmla="*/ 3908 w 4584"/>
              <a:gd name="T37" fmla="*/ 148 h 996"/>
              <a:gd name="T38" fmla="*/ 3821 w 4584"/>
              <a:gd name="T39" fmla="*/ 107 h 996"/>
              <a:gd name="T40" fmla="*/ 1828 w 4584"/>
              <a:gd name="T41" fmla="*/ 916 h 996"/>
              <a:gd name="T42" fmla="*/ 1868 w 4584"/>
              <a:gd name="T43" fmla="*/ 803 h 996"/>
              <a:gd name="T44" fmla="*/ 1905 w 4584"/>
              <a:gd name="T45" fmla="*/ 896 h 996"/>
              <a:gd name="T46" fmla="*/ 2193 w 4584"/>
              <a:gd name="T47" fmla="*/ 891 h 996"/>
              <a:gd name="T48" fmla="*/ 2220 w 4584"/>
              <a:gd name="T49" fmla="*/ 816 h 996"/>
              <a:gd name="T50" fmla="*/ 2340 w 4584"/>
              <a:gd name="T51" fmla="*/ 927 h 996"/>
              <a:gd name="T52" fmla="*/ 2271 w 4584"/>
              <a:gd name="T53" fmla="*/ 868 h 996"/>
              <a:gd name="T54" fmla="*/ 2506 w 4584"/>
              <a:gd name="T55" fmla="*/ 882 h 996"/>
              <a:gd name="T56" fmla="*/ 2823 w 4584"/>
              <a:gd name="T57" fmla="*/ 753 h 996"/>
              <a:gd name="T58" fmla="*/ 2952 w 4584"/>
              <a:gd name="T59" fmla="*/ 726 h 996"/>
              <a:gd name="T60" fmla="*/ 3233 w 4584"/>
              <a:gd name="T61" fmla="*/ 913 h 996"/>
              <a:gd name="T62" fmla="*/ 3254 w 4584"/>
              <a:gd name="T63" fmla="*/ 854 h 996"/>
              <a:gd name="T64" fmla="*/ 3313 w 4584"/>
              <a:gd name="T65" fmla="*/ 793 h 996"/>
              <a:gd name="T66" fmla="*/ 3644 w 4584"/>
              <a:gd name="T67" fmla="*/ 802 h 996"/>
              <a:gd name="T68" fmla="*/ 3627 w 4584"/>
              <a:gd name="T69" fmla="*/ 933 h 996"/>
              <a:gd name="T70" fmla="*/ 3553 w 4584"/>
              <a:gd name="T71" fmla="*/ 839 h 996"/>
              <a:gd name="T72" fmla="*/ 3726 w 4584"/>
              <a:gd name="T73" fmla="*/ 696 h 996"/>
              <a:gd name="T74" fmla="*/ 3850 w 4584"/>
              <a:gd name="T75" fmla="*/ 926 h 996"/>
              <a:gd name="T76" fmla="*/ 3980 w 4584"/>
              <a:gd name="T77" fmla="*/ 996 h 996"/>
              <a:gd name="T78" fmla="*/ 1914 w 4584"/>
              <a:gd name="T79" fmla="*/ 481 h 996"/>
              <a:gd name="T80" fmla="*/ 1963 w 4584"/>
              <a:gd name="T81" fmla="*/ 436 h 996"/>
              <a:gd name="T82" fmla="*/ 1873 w 4584"/>
              <a:gd name="T83" fmla="*/ 556 h 996"/>
              <a:gd name="T84" fmla="*/ 2197 w 4584"/>
              <a:gd name="T85" fmla="*/ 413 h 996"/>
              <a:gd name="T86" fmla="*/ 2378 w 4584"/>
              <a:gd name="T87" fmla="*/ 449 h 996"/>
              <a:gd name="T88" fmla="*/ 2327 w 4584"/>
              <a:gd name="T89" fmla="*/ 457 h 996"/>
              <a:gd name="T90" fmla="*/ 2668 w 4584"/>
              <a:gd name="T91" fmla="*/ 587 h 996"/>
              <a:gd name="T92" fmla="*/ 2785 w 4584"/>
              <a:gd name="T93" fmla="*/ 413 h 996"/>
              <a:gd name="T94" fmla="*/ 2840 w 4584"/>
              <a:gd name="T95" fmla="*/ 466 h 996"/>
              <a:gd name="T96" fmla="*/ 3340 w 4584"/>
              <a:gd name="T97" fmla="*/ 593 h 996"/>
              <a:gd name="T98" fmla="*/ 3412 w 4584"/>
              <a:gd name="T99" fmla="*/ 456 h 996"/>
              <a:gd name="T100" fmla="*/ 3375 w 4584"/>
              <a:gd name="T101" fmla="*/ 483 h 996"/>
              <a:gd name="T102" fmla="*/ 3508 w 4584"/>
              <a:gd name="T103" fmla="*/ 475 h 996"/>
              <a:gd name="T104" fmla="*/ 3735 w 4584"/>
              <a:gd name="T105" fmla="*/ 559 h 996"/>
              <a:gd name="T106" fmla="*/ 3673 w 4584"/>
              <a:gd name="T107" fmla="*/ 523 h 996"/>
              <a:gd name="T108" fmla="*/ 3797 w 4584"/>
              <a:gd name="T109" fmla="*/ 390 h 996"/>
              <a:gd name="T110" fmla="*/ 3950 w 4584"/>
              <a:gd name="T111" fmla="*/ 551 h 996"/>
              <a:gd name="T112" fmla="*/ 3976 w 4584"/>
              <a:gd name="T113" fmla="*/ 483 h 996"/>
              <a:gd name="T114" fmla="*/ 4063 w 4584"/>
              <a:gd name="T115" fmla="*/ 557 h 996"/>
              <a:gd name="T116" fmla="*/ 4023 w 4584"/>
              <a:gd name="T117" fmla="*/ 483 h 996"/>
              <a:gd name="T118" fmla="*/ 4319 w 4584"/>
              <a:gd name="T119" fmla="*/ 576 h 996"/>
              <a:gd name="T120" fmla="*/ 4457 w 4584"/>
              <a:gd name="T121" fmla="*/ 514 h 996"/>
              <a:gd name="T122" fmla="*/ 4395 w 4584"/>
              <a:gd name="T123" fmla="*/ 453 h 996"/>
              <a:gd name="T124" fmla="*/ 4474 w 4584"/>
              <a:gd name="T125" fmla="*/ 413 h 9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4584" h="996">
                <a:moveTo>
                  <a:pt x="1232" y="330"/>
                </a:moveTo>
                <a:lnTo>
                  <a:pt x="1178" y="648"/>
                </a:lnTo>
                <a:lnTo>
                  <a:pt x="1055" y="648"/>
                </a:lnTo>
                <a:lnTo>
                  <a:pt x="1010" y="330"/>
                </a:lnTo>
                <a:lnTo>
                  <a:pt x="1010" y="12"/>
                </a:lnTo>
                <a:lnTo>
                  <a:pt x="1232" y="12"/>
                </a:lnTo>
                <a:lnTo>
                  <a:pt x="1232" y="330"/>
                </a:lnTo>
                <a:close/>
                <a:moveTo>
                  <a:pt x="1623" y="249"/>
                </a:moveTo>
                <a:lnTo>
                  <a:pt x="1569" y="249"/>
                </a:lnTo>
                <a:lnTo>
                  <a:pt x="1651" y="13"/>
                </a:lnTo>
                <a:lnTo>
                  <a:pt x="1715" y="13"/>
                </a:lnTo>
                <a:lnTo>
                  <a:pt x="1797" y="249"/>
                </a:lnTo>
                <a:lnTo>
                  <a:pt x="1743" y="249"/>
                </a:lnTo>
                <a:lnTo>
                  <a:pt x="1726" y="195"/>
                </a:lnTo>
                <a:lnTo>
                  <a:pt x="1641" y="195"/>
                </a:lnTo>
                <a:lnTo>
                  <a:pt x="1623" y="249"/>
                </a:lnTo>
                <a:close/>
                <a:moveTo>
                  <a:pt x="1653" y="156"/>
                </a:moveTo>
                <a:lnTo>
                  <a:pt x="1713" y="156"/>
                </a:lnTo>
                <a:lnTo>
                  <a:pt x="1684" y="67"/>
                </a:lnTo>
                <a:lnTo>
                  <a:pt x="1653" y="156"/>
                </a:lnTo>
                <a:close/>
                <a:moveTo>
                  <a:pt x="1874" y="252"/>
                </a:moveTo>
                <a:lnTo>
                  <a:pt x="1867" y="252"/>
                </a:lnTo>
                <a:lnTo>
                  <a:pt x="1861" y="252"/>
                </a:lnTo>
                <a:lnTo>
                  <a:pt x="1856" y="251"/>
                </a:lnTo>
                <a:lnTo>
                  <a:pt x="1850" y="249"/>
                </a:lnTo>
                <a:lnTo>
                  <a:pt x="1845" y="247"/>
                </a:lnTo>
                <a:lnTo>
                  <a:pt x="1840" y="245"/>
                </a:lnTo>
                <a:lnTo>
                  <a:pt x="1836" y="242"/>
                </a:lnTo>
                <a:lnTo>
                  <a:pt x="1832" y="239"/>
                </a:lnTo>
                <a:lnTo>
                  <a:pt x="1828" y="236"/>
                </a:lnTo>
                <a:lnTo>
                  <a:pt x="1824" y="232"/>
                </a:lnTo>
                <a:lnTo>
                  <a:pt x="1821" y="227"/>
                </a:lnTo>
                <a:lnTo>
                  <a:pt x="1820" y="225"/>
                </a:lnTo>
                <a:lnTo>
                  <a:pt x="1819" y="223"/>
                </a:lnTo>
                <a:lnTo>
                  <a:pt x="1817" y="218"/>
                </a:lnTo>
                <a:lnTo>
                  <a:pt x="1816" y="212"/>
                </a:lnTo>
                <a:lnTo>
                  <a:pt x="1815" y="206"/>
                </a:lnTo>
                <a:lnTo>
                  <a:pt x="1815" y="200"/>
                </a:lnTo>
                <a:lnTo>
                  <a:pt x="1815" y="190"/>
                </a:lnTo>
                <a:lnTo>
                  <a:pt x="1817" y="182"/>
                </a:lnTo>
                <a:lnTo>
                  <a:pt x="1818" y="178"/>
                </a:lnTo>
                <a:lnTo>
                  <a:pt x="1820" y="175"/>
                </a:lnTo>
                <a:lnTo>
                  <a:pt x="1824" y="169"/>
                </a:lnTo>
                <a:lnTo>
                  <a:pt x="1827" y="166"/>
                </a:lnTo>
                <a:lnTo>
                  <a:pt x="1829" y="163"/>
                </a:lnTo>
                <a:lnTo>
                  <a:pt x="1832" y="161"/>
                </a:lnTo>
                <a:lnTo>
                  <a:pt x="1835" y="159"/>
                </a:lnTo>
                <a:lnTo>
                  <a:pt x="1838" y="157"/>
                </a:lnTo>
                <a:lnTo>
                  <a:pt x="1841" y="155"/>
                </a:lnTo>
                <a:lnTo>
                  <a:pt x="1845" y="154"/>
                </a:lnTo>
                <a:lnTo>
                  <a:pt x="1849" y="152"/>
                </a:lnTo>
                <a:lnTo>
                  <a:pt x="1856" y="150"/>
                </a:lnTo>
                <a:lnTo>
                  <a:pt x="1864" y="148"/>
                </a:lnTo>
                <a:lnTo>
                  <a:pt x="1873" y="146"/>
                </a:lnTo>
                <a:lnTo>
                  <a:pt x="1881" y="145"/>
                </a:lnTo>
                <a:lnTo>
                  <a:pt x="1901" y="143"/>
                </a:lnTo>
                <a:lnTo>
                  <a:pt x="1908" y="142"/>
                </a:lnTo>
                <a:lnTo>
                  <a:pt x="1914" y="140"/>
                </a:lnTo>
                <a:lnTo>
                  <a:pt x="1918" y="139"/>
                </a:lnTo>
                <a:lnTo>
                  <a:pt x="1920" y="138"/>
                </a:lnTo>
                <a:lnTo>
                  <a:pt x="1922" y="136"/>
                </a:lnTo>
                <a:lnTo>
                  <a:pt x="1923" y="135"/>
                </a:lnTo>
                <a:lnTo>
                  <a:pt x="1923" y="133"/>
                </a:lnTo>
                <a:lnTo>
                  <a:pt x="1924" y="131"/>
                </a:lnTo>
                <a:lnTo>
                  <a:pt x="1924" y="129"/>
                </a:lnTo>
                <a:lnTo>
                  <a:pt x="1924" y="124"/>
                </a:lnTo>
                <a:lnTo>
                  <a:pt x="1922" y="119"/>
                </a:lnTo>
                <a:lnTo>
                  <a:pt x="1921" y="117"/>
                </a:lnTo>
                <a:lnTo>
                  <a:pt x="1920" y="115"/>
                </a:lnTo>
                <a:lnTo>
                  <a:pt x="1919" y="113"/>
                </a:lnTo>
                <a:lnTo>
                  <a:pt x="1917" y="112"/>
                </a:lnTo>
                <a:lnTo>
                  <a:pt x="1913" y="109"/>
                </a:lnTo>
                <a:lnTo>
                  <a:pt x="1909" y="107"/>
                </a:lnTo>
                <a:lnTo>
                  <a:pt x="1904" y="106"/>
                </a:lnTo>
                <a:lnTo>
                  <a:pt x="1898" y="106"/>
                </a:lnTo>
                <a:lnTo>
                  <a:pt x="1892" y="106"/>
                </a:lnTo>
                <a:lnTo>
                  <a:pt x="1886" y="107"/>
                </a:lnTo>
                <a:lnTo>
                  <a:pt x="1881" y="109"/>
                </a:lnTo>
                <a:lnTo>
                  <a:pt x="1877" y="112"/>
                </a:lnTo>
                <a:lnTo>
                  <a:pt x="1873" y="115"/>
                </a:lnTo>
                <a:lnTo>
                  <a:pt x="1870" y="118"/>
                </a:lnTo>
                <a:lnTo>
                  <a:pt x="1868" y="122"/>
                </a:lnTo>
                <a:lnTo>
                  <a:pt x="1867" y="124"/>
                </a:lnTo>
                <a:lnTo>
                  <a:pt x="1866" y="126"/>
                </a:lnTo>
                <a:lnTo>
                  <a:pt x="1821" y="123"/>
                </a:lnTo>
                <a:lnTo>
                  <a:pt x="1823" y="117"/>
                </a:lnTo>
                <a:lnTo>
                  <a:pt x="1825" y="111"/>
                </a:lnTo>
                <a:lnTo>
                  <a:pt x="1827" y="106"/>
                </a:lnTo>
                <a:lnTo>
                  <a:pt x="1830" y="101"/>
                </a:lnTo>
                <a:lnTo>
                  <a:pt x="1833" y="96"/>
                </a:lnTo>
                <a:lnTo>
                  <a:pt x="1837" y="92"/>
                </a:lnTo>
                <a:lnTo>
                  <a:pt x="1841" y="88"/>
                </a:lnTo>
                <a:lnTo>
                  <a:pt x="1846" y="84"/>
                </a:lnTo>
                <a:lnTo>
                  <a:pt x="1851" y="81"/>
                </a:lnTo>
                <a:lnTo>
                  <a:pt x="1857" y="78"/>
                </a:lnTo>
                <a:lnTo>
                  <a:pt x="1863" y="76"/>
                </a:lnTo>
                <a:lnTo>
                  <a:pt x="1869" y="74"/>
                </a:lnTo>
                <a:lnTo>
                  <a:pt x="1876" y="72"/>
                </a:lnTo>
                <a:lnTo>
                  <a:pt x="1883" y="71"/>
                </a:lnTo>
                <a:lnTo>
                  <a:pt x="1890" y="70"/>
                </a:lnTo>
                <a:lnTo>
                  <a:pt x="1898" y="70"/>
                </a:lnTo>
                <a:lnTo>
                  <a:pt x="1908" y="70"/>
                </a:lnTo>
                <a:lnTo>
                  <a:pt x="1917" y="72"/>
                </a:lnTo>
                <a:lnTo>
                  <a:pt x="1926" y="74"/>
                </a:lnTo>
                <a:lnTo>
                  <a:pt x="1935" y="76"/>
                </a:lnTo>
                <a:lnTo>
                  <a:pt x="1943" y="80"/>
                </a:lnTo>
                <a:lnTo>
                  <a:pt x="1947" y="82"/>
                </a:lnTo>
                <a:lnTo>
                  <a:pt x="1950" y="84"/>
                </a:lnTo>
                <a:lnTo>
                  <a:pt x="1957" y="90"/>
                </a:lnTo>
                <a:lnTo>
                  <a:pt x="1963" y="96"/>
                </a:lnTo>
                <a:lnTo>
                  <a:pt x="1965" y="99"/>
                </a:lnTo>
                <a:lnTo>
                  <a:pt x="1967" y="103"/>
                </a:lnTo>
                <a:lnTo>
                  <a:pt x="1969" y="107"/>
                </a:lnTo>
                <a:lnTo>
                  <a:pt x="1970" y="111"/>
                </a:lnTo>
                <a:lnTo>
                  <a:pt x="1972" y="115"/>
                </a:lnTo>
                <a:lnTo>
                  <a:pt x="1972" y="120"/>
                </a:lnTo>
                <a:lnTo>
                  <a:pt x="1973" y="125"/>
                </a:lnTo>
                <a:lnTo>
                  <a:pt x="1973" y="130"/>
                </a:lnTo>
                <a:lnTo>
                  <a:pt x="1973" y="249"/>
                </a:lnTo>
                <a:lnTo>
                  <a:pt x="1927" y="249"/>
                </a:lnTo>
                <a:lnTo>
                  <a:pt x="1927" y="225"/>
                </a:lnTo>
                <a:lnTo>
                  <a:pt x="1922" y="230"/>
                </a:lnTo>
                <a:lnTo>
                  <a:pt x="1917" y="236"/>
                </a:lnTo>
                <a:lnTo>
                  <a:pt x="1912" y="241"/>
                </a:lnTo>
                <a:lnTo>
                  <a:pt x="1906" y="245"/>
                </a:lnTo>
                <a:lnTo>
                  <a:pt x="1899" y="248"/>
                </a:lnTo>
                <a:lnTo>
                  <a:pt x="1891" y="250"/>
                </a:lnTo>
                <a:lnTo>
                  <a:pt x="1887" y="251"/>
                </a:lnTo>
                <a:lnTo>
                  <a:pt x="1883" y="252"/>
                </a:lnTo>
                <a:lnTo>
                  <a:pt x="1874" y="252"/>
                </a:lnTo>
                <a:close/>
                <a:moveTo>
                  <a:pt x="1888" y="219"/>
                </a:moveTo>
                <a:lnTo>
                  <a:pt x="1895" y="218"/>
                </a:lnTo>
                <a:lnTo>
                  <a:pt x="1902" y="216"/>
                </a:lnTo>
                <a:lnTo>
                  <a:pt x="1905" y="215"/>
                </a:lnTo>
                <a:lnTo>
                  <a:pt x="1908" y="213"/>
                </a:lnTo>
                <a:lnTo>
                  <a:pt x="1914" y="209"/>
                </a:lnTo>
                <a:lnTo>
                  <a:pt x="1916" y="207"/>
                </a:lnTo>
                <a:lnTo>
                  <a:pt x="1919" y="204"/>
                </a:lnTo>
                <a:lnTo>
                  <a:pt x="1922" y="199"/>
                </a:lnTo>
                <a:lnTo>
                  <a:pt x="1924" y="193"/>
                </a:lnTo>
                <a:lnTo>
                  <a:pt x="1924" y="189"/>
                </a:lnTo>
                <a:lnTo>
                  <a:pt x="1924" y="186"/>
                </a:lnTo>
                <a:lnTo>
                  <a:pt x="1924" y="167"/>
                </a:lnTo>
                <a:lnTo>
                  <a:pt x="1921" y="169"/>
                </a:lnTo>
                <a:lnTo>
                  <a:pt x="1915" y="171"/>
                </a:lnTo>
                <a:lnTo>
                  <a:pt x="1903" y="173"/>
                </a:lnTo>
                <a:lnTo>
                  <a:pt x="1890" y="175"/>
                </a:lnTo>
                <a:lnTo>
                  <a:pt x="1884" y="176"/>
                </a:lnTo>
                <a:lnTo>
                  <a:pt x="1879" y="178"/>
                </a:lnTo>
                <a:lnTo>
                  <a:pt x="1874" y="180"/>
                </a:lnTo>
                <a:lnTo>
                  <a:pt x="1870" y="182"/>
                </a:lnTo>
                <a:lnTo>
                  <a:pt x="1866" y="185"/>
                </a:lnTo>
                <a:lnTo>
                  <a:pt x="1864" y="189"/>
                </a:lnTo>
                <a:lnTo>
                  <a:pt x="1863" y="191"/>
                </a:lnTo>
                <a:lnTo>
                  <a:pt x="1862" y="193"/>
                </a:lnTo>
                <a:lnTo>
                  <a:pt x="1862" y="198"/>
                </a:lnTo>
                <a:lnTo>
                  <a:pt x="1862" y="203"/>
                </a:lnTo>
                <a:lnTo>
                  <a:pt x="1863" y="207"/>
                </a:lnTo>
                <a:lnTo>
                  <a:pt x="1865" y="209"/>
                </a:lnTo>
                <a:lnTo>
                  <a:pt x="1866" y="211"/>
                </a:lnTo>
                <a:lnTo>
                  <a:pt x="1869" y="213"/>
                </a:lnTo>
                <a:lnTo>
                  <a:pt x="1873" y="216"/>
                </a:lnTo>
                <a:lnTo>
                  <a:pt x="1875" y="217"/>
                </a:lnTo>
                <a:lnTo>
                  <a:pt x="1877" y="217"/>
                </a:lnTo>
                <a:lnTo>
                  <a:pt x="1882" y="218"/>
                </a:lnTo>
                <a:lnTo>
                  <a:pt x="1888" y="219"/>
                </a:lnTo>
                <a:close/>
                <a:moveTo>
                  <a:pt x="2063" y="249"/>
                </a:moveTo>
                <a:lnTo>
                  <a:pt x="2013" y="249"/>
                </a:lnTo>
                <a:lnTo>
                  <a:pt x="2013" y="13"/>
                </a:lnTo>
                <a:lnTo>
                  <a:pt x="2063" y="13"/>
                </a:lnTo>
                <a:lnTo>
                  <a:pt x="2063" y="249"/>
                </a:lnTo>
                <a:close/>
                <a:moveTo>
                  <a:pt x="2197" y="72"/>
                </a:moveTo>
                <a:lnTo>
                  <a:pt x="2197" y="109"/>
                </a:lnTo>
                <a:lnTo>
                  <a:pt x="2164" y="109"/>
                </a:lnTo>
                <a:lnTo>
                  <a:pt x="2164" y="195"/>
                </a:lnTo>
                <a:lnTo>
                  <a:pt x="2164" y="199"/>
                </a:lnTo>
                <a:lnTo>
                  <a:pt x="2165" y="203"/>
                </a:lnTo>
                <a:lnTo>
                  <a:pt x="2166" y="205"/>
                </a:lnTo>
                <a:lnTo>
                  <a:pt x="2167" y="206"/>
                </a:lnTo>
                <a:lnTo>
                  <a:pt x="2169" y="208"/>
                </a:lnTo>
                <a:lnTo>
                  <a:pt x="2171" y="210"/>
                </a:lnTo>
                <a:lnTo>
                  <a:pt x="2174" y="211"/>
                </a:lnTo>
                <a:lnTo>
                  <a:pt x="2177" y="212"/>
                </a:lnTo>
                <a:lnTo>
                  <a:pt x="2181" y="212"/>
                </a:lnTo>
                <a:lnTo>
                  <a:pt x="2188" y="211"/>
                </a:lnTo>
                <a:lnTo>
                  <a:pt x="2193" y="210"/>
                </a:lnTo>
                <a:lnTo>
                  <a:pt x="2201" y="247"/>
                </a:lnTo>
                <a:lnTo>
                  <a:pt x="2190" y="250"/>
                </a:lnTo>
                <a:lnTo>
                  <a:pt x="2183" y="251"/>
                </a:lnTo>
                <a:lnTo>
                  <a:pt x="2174" y="252"/>
                </a:lnTo>
                <a:lnTo>
                  <a:pt x="2168" y="252"/>
                </a:lnTo>
                <a:lnTo>
                  <a:pt x="2161" y="251"/>
                </a:lnTo>
                <a:lnTo>
                  <a:pt x="2156" y="250"/>
                </a:lnTo>
                <a:lnTo>
                  <a:pt x="2150" y="249"/>
                </a:lnTo>
                <a:lnTo>
                  <a:pt x="2145" y="248"/>
                </a:lnTo>
                <a:lnTo>
                  <a:pt x="2140" y="245"/>
                </a:lnTo>
                <a:lnTo>
                  <a:pt x="2135" y="243"/>
                </a:lnTo>
                <a:lnTo>
                  <a:pt x="2131" y="240"/>
                </a:lnTo>
                <a:lnTo>
                  <a:pt x="2127" y="237"/>
                </a:lnTo>
                <a:lnTo>
                  <a:pt x="2124" y="233"/>
                </a:lnTo>
                <a:lnTo>
                  <a:pt x="2121" y="229"/>
                </a:lnTo>
                <a:lnTo>
                  <a:pt x="2119" y="224"/>
                </a:lnTo>
                <a:lnTo>
                  <a:pt x="2117" y="219"/>
                </a:lnTo>
                <a:lnTo>
                  <a:pt x="2116" y="213"/>
                </a:lnTo>
                <a:lnTo>
                  <a:pt x="2115" y="208"/>
                </a:lnTo>
                <a:lnTo>
                  <a:pt x="2115" y="201"/>
                </a:lnTo>
                <a:lnTo>
                  <a:pt x="2115" y="109"/>
                </a:lnTo>
                <a:lnTo>
                  <a:pt x="2091" y="109"/>
                </a:lnTo>
                <a:lnTo>
                  <a:pt x="2091" y="72"/>
                </a:lnTo>
                <a:lnTo>
                  <a:pt x="2115" y="72"/>
                </a:lnTo>
                <a:lnTo>
                  <a:pt x="2115" y="30"/>
                </a:lnTo>
                <a:lnTo>
                  <a:pt x="2164" y="30"/>
                </a:lnTo>
                <a:lnTo>
                  <a:pt x="2164" y="72"/>
                </a:lnTo>
                <a:lnTo>
                  <a:pt x="2197" y="72"/>
                </a:lnTo>
                <a:close/>
                <a:moveTo>
                  <a:pt x="2304" y="253"/>
                </a:moveTo>
                <a:lnTo>
                  <a:pt x="2291" y="252"/>
                </a:lnTo>
                <a:lnTo>
                  <a:pt x="2285" y="251"/>
                </a:lnTo>
                <a:lnTo>
                  <a:pt x="2279" y="250"/>
                </a:lnTo>
                <a:lnTo>
                  <a:pt x="2268" y="246"/>
                </a:lnTo>
                <a:lnTo>
                  <a:pt x="2263" y="244"/>
                </a:lnTo>
                <a:lnTo>
                  <a:pt x="2258" y="241"/>
                </a:lnTo>
                <a:lnTo>
                  <a:pt x="2249" y="235"/>
                </a:lnTo>
                <a:lnTo>
                  <a:pt x="2245" y="231"/>
                </a:lnTo>
                <a:lnTo>
                  <a:pt x="2241" y="227"/>
                </a:lnTo>
                <a:lnTo>
                  <a:pt x="2234" y="219"/>
                </a:lnTo>
                <a:lnTo>
                  <a:pt x="2231" y="214"/>
                </a:lnTo>
                <a:lnTo>
                  <a:pt x="2228" y="209"/>
                </a:lnTo>
                <a:lnTo>
                  <a:pt x="2223" y="198"/>
                </a:lnTo>
                <a:lnTo>
                  <a:pt x="2221" y="193"/>
                </a:lnTo>
                <a:lnTo>
                  <a:pt x="2220" y="187"/>
                </a:lnTo>
                <a:lnTo>
                  <a:pt x="2219" y="181"/>
                </a:lnTo>
                <a:lnTo>
                  <a:pt x="2218" y="175"/>
                </a:lnTo>
                <a:lnTo>
                  <a:pt x="2218" y="168"/>
                </a:lnTo>
                <a:lnTo>
                  <a:pt x="2217" y="161"/>
                </a:lnTo>
                <a:lnTo>
                  <a:pt x="2218" y="155"/>
                </a:lnTo>
                <a:lnTo>
                  <a:pt x="2218" y="148"/>
                </a:lnTo>
                <a:lnTo>
                  <a:pt x="2219" y="142"/>
                </a:lnTo>
                <a:lnTo>
                  <a:pt x="2220" y="136"/>
                </a:lnTo>
                <a:lnTo>
                  <a:pt x="2223" y="124"/>
                </a:lnTo>
                <a:lnTo>
                  <a:pt x="2225" y="119"/>
                </a:lnTo>
                <a:lnTo>
                  <a:pt x="2228" y="114"/>
                </a:lnTo>
                <a:lnTo>
                  <a:pt x="2234" y="104"/>
                </a:lnTo>
                <a:lnTo>
                  <a:pt x="2237" y="99"/>
                </a:lnTo>
                <a:lnTo>
                  <a:pt x="2241" y="95"/>
                </a:lnTo>
                <a:lnTo>
                  <a:pt x="2245" y="91"/>
                </a:lnTo>
                <a:lnTo>
                  <a:pt x="2249" y="88"/>
                </a:lnTo>
                <a:lnTo>
                  <a:pt x="2253" y="85"/>
                </a:lnTo>
                <a:lnTo>
                  <a:pt x="2258" y="82"/>
                </a:lnTo>
                <a:lnTo>
                  <a:pt x="2263" y="79"/>
                </a:lnTo>
                <a:lnTo>
                  <a:pt x="2268" y="77"/>
                </a:lnTo>
                <a:lnTo>
                  <a:pt x="2274" y="75"/>
                </a:lnTo>
                <a:lnTo>
                  <a:pt x="2279" y="73"/>
                </a:lnTo>
                <a:lnTo>
                  <a:pt x="2285" y="72"/>
                </a:lnTo>
                <a:lnTo>
                  <a:pt x="2291" y="71"/>
                </a:lnTo>
                <a:lnTo>
                  <a:pt x="2304" y="70"/>
                </a:lnTo>
                <a:lnTo>
                  <a:pt x="2317" y="71"/>
                </a:lnTo>
                <a:lnTo>
                  <a:pt x="2323" y="72"/>
                </a:lnTo>
                <a:lnTo>
                  <a:pt x="2329" y="73"/>
                </a:lnTo>
                <a:lnTo>
                  <a:pt x="2340" y="77"/>
                </a:lnTo>
                <a:lnTo>
                  <a:pt x="2346" y="79"/>
                </a:lnTo>
                <a:lnTo>
                  <a:pt x="2351" y="82"/>
                </a:lnTo>
                <a:lnTo>
                  <a:pt x="2360" y="88"/>
                </a:lnTo>
                <a:lnTo>
                  <a:pt x="2364" y="91"/>
                </a:lnTo>
                <a:lnTo>
                  <a:pt x="2368" y="95"/>
                </a:lnTo>
                <a:lnTo>
                  <a:pt x="2375" y="104"/>
                </a:lnTo>
                <a:lnTo>
                  <a:pt x="2378" y="109"/>
                </a:lnTo>
                <a:lnTo>
                  <a:pt x="2381" y="114"/>
                </a:lnTo>
                <a:lnTo>
                  <a:pt x="2385" y="124"/>
                </a:lnTo>
                <a:lnTo>
                  <a:pt x="2387" y="130"/>
                </a:lnTo>
                <a:lnTo>
                  <a:pt x="2389" y="136"/>
                </a:lnTo>
                <a:lnTo>
                  <a:pt x="2390" y="142"/>
                </a:lnTo>
                <a:lnTo>
                  <a:pt x="2391" y="148"/>
                </a:lnTo>
                <a:lnTo>
                  <a:pt x="2391" y="155"/>
                </a:lnTo>
                <a:lnTo>
                  <a:pt x="2391" y="161"/>
                </a:lnTo>
                <a:lnTo>
                  <a:pt x="2391" y="168"/>
                </a:lnTo>
                <a:lnTo>
                  <a:pt x="2391" y="175"/>
                </a:lnTo>
                <a:lnTo>
                  <a:pt x="2390" y="181"/>
                </a:lnTo>
                <a:lnTo>
                  <a:pt x="2389" y="187"/>
                </a:lnTo>
                <a:lnTo>
                  <a:pt x="2385" y="198"/>
                </a:lnTo>
                <a:lnTo>
                  <a:pt x="2383" y="204"/>
                </a:lnTo>
                <a:lnTo>
                  <a:pt x="2381" y="209"/>
                </a:lnTo>
                <a:lnTo>
                  <a:pt x="2375" y="219"/>
                </a:lnTo>
                <a:lnTo>
                  <a:pt x="2372" y="223"/>
                </a:lnTo>
                <a:lnTo>
                  <a:pt x="2368" y="227"/>
                </a:lnTo>
                <a:lnTo>
                  <a:pt x="2364" y="231"/>
                </a:lnTo>
                <a:lnTo>
                  <a:pt x="2360" y="235"/>
                </a:lnTo>
                <a:lnTo>
                  <a:pt x="2355" y="238"/>
                </a:lnTo>
                <a:lnTo>
                  <a:pt x="2351" y="241"/>
                </a:lnTo>
                <a:lnTo>
                  <a:pt x="2346" y="244"/>
                </a:lnTo>
                <a:lnTo>
                  <a:pt x="2340" y="246"/>
                </a:lnTo>
                <a:lnTo>
                  <a:pt x="2335" y="248"/>
                </a:lnTo>
                <a:lnTo>
                  <a:pt x="2329" y="250"/>
                </a:lnTo>
                <a:lnTo>
                  <a:pt x="2323" y="251"/>
                </a:lnTo>
                <a:lnTo>
                  <a:pt x="2317" y="252"/>
                </a:lnTo>
                <a:lnTo>
                  <a:pt x="2304" y="253"/>
                </a:lnTo>
                <a:close/>
                <a:moveTo>
                  <a:pt x="2305" y="215"/>
                </a:moveTo>
                <a:lnTo>
                  <a:pt x="2309" y="214"/>
                </a:lnTo>
                <a:lnTo>
                  <a:pt x="2313" y="214"/>
                </a:lnTo>
                <a:lnTo>
                  <a:pt x="2317" y="212"/>
                </a:lnTo>
                <a:lnTo>
                  <a:pt x="2321" y="211"/>
                </a:lnTo>
                <a:lnTo>
                  <a:pt x="2324" y="209"/>
                </a:lnTo>
                <a:lnTo>
                  <a:pt x="2327" y="206"/>
                </a:lnTo>
                <a:lnTo>
                  <a:pt x="2330" y="203"/>
                </a:lnTo>
                <a:lnTo>
                  <a:pt x="2332" y="199"/>
                </a:lnTo>
                <a:lnTo>
                  <a:pt x="2334" y="195"/>
                </a:lnTo>
                <a:lnTo>
                  <a:pt x="2336" y="191"/>
                </a:lnTo>
                <a:lnTo>
                  <a:pt x="2338" y="187"/>
                </a:lnTo>
                <a:lnTo>
                  <a:pt x="2339" y="182"/>
                </a:lnTo>
                <a:lnTo>
                  <a:pt x="2341" y="172"/>
                </a:lnTo>
                <a:lnTo>
                  <a:pt x="2341" y="167"/>
                </a:lnTo>
                <a:lnTo>
                  <a:pt x="2342" y="161"/>
                </a:lnTo>
                <a:lnTo>
                  <a:pt x="2341" y="150"/>
                </a:lnTo>
                <a:lnTo>
                  <a:pt x="2339" y="140"/>
                </a:lnTo>
                <a:lnTo>
                  <a:pt x="2338" y="135"/>
                </a:lnTo>
                <a:lnTo>
                  <a:pt x="2336" y="131"/>
                </a:lnTo>
                <a:lnTo>
                  <a:pt x="2332" y="123"/>
                </a:lnTo>
                <a:lnTo>
                  <a:pt x="2330" y="119"/>
                </a:lnTo>
                <a:lnTo>
                  <a:pt x="2327" y="116"/>
                </a:lnTo>
                <a:lnTo>
                  <a:pt x="2324" y="113"/>
                </a:lnTo>
                <a:lnTo>
                  <a:pt x="2321" y="111"/>
                </a:lnTo>
                <a:lnTo>
                  <a:pt x="2317" y="110"/>
                </a:lnTo>
                <a:lnTo>
                  <a:pt x="2313" y="108"/>
                </a:lnTo>
                <a:lnTo>
                  <a:pt x="2309" y="108"/>
                </a:lnTo>
                <a:lnTo>
                  <a:pt x="2305" y="107"/>
                </a:lnTo>
                <a:lnTo>
                  <a:pt x="2300" y="108"/>
                </a:lnTo>
                <a:lnTo>
                  <a:pt x="2296" y="108"/>
                </a:lnTo>
                <a:lnTo>
                  <a:pt x="2292" y="110"/>
                </a:lnTo>
                <a:lnTo>
                  <a:pt x="2288" y="111"/>
                </a:lnTo>
                <a:lnTo>
                  <a:pt x="2285" y="113"/>
                </a:lnTo>
                <a:lnTo>
                  <a:pt x="2282" y="116"/>
                </a:lnTo>
                <a:lnTo>
                  <a:pt x="2279" y="119"/>
                </a:lnTo>
                <a:lnTo>
                  <a:pt x="2277" y="123"/>
                </a:lnTo>
                <a:lnTo>
                  <a:pt x="2272" y="131"/>
                </a:lnTo>
                <a:lnTo>
                  <a:pt x="2271" y="135"/>
                </a:lnTo>
                <a:lnTo>
                  <a:pt x="2270" y="140"/>
                </a:lnTo>
                <a:lnTo>
                  <a:pt x="2269" y="145"/>
                </a:lnTo>
                <a:lnTo>
                  <a:pt x="2268" y="150"/>
                </a:lnTo>
                <a:lnTo>
                  <a:pt x="2267" y="155"/>
                </a:lnTo>
                <a:lnTo>
                  <a:pt x="2267" y="161"/>
                </a:lnTo>
                <a:lnTo>
                  <a:pt x="2268" y="172"/>
                </a:lnTo>
                <a:lnTo>
                  <a:pt x="2270" y="182"/>
                </a:lnTo>
                <a:lnTo>
                  <a:pt x="2271" y="187"/>
                </a:lnTo>
                <a:lnTo>
                  <a:pt x="2272" y="191"/>
                </a:lnTo>
                <a:lnTo>
                  <a:pt x="2274" y="195"/>
                </a:lnTo>
                <a:lnTo>
                  <a:pt x="2277" y="199"/>
                </a:lnTo>
                <a:lnTo>
                  <a:pt x="2279" y="203"/>
                </a:lnTo>
                <a:lnTo>
                  <a:pt x="2282" y="206"/>
                </a:lnTo>
                <a:lnTo>
                  <a:pt x="2285" y="209"/>
                </a:lnTo>
                <a:lnTo>
                  <a:pt x="2288" y="211"/>
                </a:lnTo>
                <a:lnTo>
                  <a:pt x="2292" y="212"/>
                </a:lnTo>
                <a:lnTo>
                  <a:pt x="2296" y="214"/>
                </a:lnTo>
                <a:lnTo>
                  <a:pt x="2300" y="214"/>
                </a:lnTo>
                <a:lnTo>
                  <a:pt x="2305" y="215"/>
                </a:lnTo>
                <a:close/>
                <a:moveTo>
                  <a:pt x="2539" y="172"/>
                </a:moveTo>
                <a:lnTo>
                  <a:pt x="2430" y="172"/>
                </a:lnTo>
                <a:lnTo>
                  <a:pt x="2430" y="133"/>
                </a:lnTo>
                <a:lnTo>
                  <a:pt x="2539" y="133"/>
                </a:lnTo>
                <a:lnTo>
                  <a:pt x="2539" y="172"/>
                </a:lnTo>
                <a:close/>
                <a:moveTo>
                  <a:pt x="2603" y="315"/>
                </a:moveTo>
                <a:lnTo>
                  <a:pt x="2594" y="315"/>
                </a:lnTo>
                <a:lnTo>
                  <a:pt x="2586" y="314"/>
                </a:lnTo>
                <a:lnTo>
                  <a:pt x="2579" y="312"/>
                </a:lnTo>
                <a:lnTo>
                  <a:pt x="2573" y="310"/>
                </a:lnTo>
                <a:lnTo>
                  <a:pt x="2584" y="274"/>
                </a:lnTo>
                <a:lnTo>
                  <a:pt x="2590" y="275"/>
                </a:lnTo>
                <a:lnTo>
                  <a:pt x="2596" y="276"/>
                </a:lnTo>
                <a:lnTo>
                  <a:pt x="2601" y="276"/>
                </a:lnTo>
                <a:lnTo>
                  <a:pt x="2606" y="276"/>
                </a:lnTo>
                <a:lnTo>
                  <a:pt x="2608" y="275"/>
                </a:lnTo>
                <a:lnTo>
                  <a:pt x="2610" y="274"/>
                </a:lnTo>
                <a:lnTo>
                  <a:pt x="2614" y="271"/>
                </a:lnTo>
                <a:lnTo>
                  <a:pt x="2617" y="267"/>
                </a:lnTo>
                <a:lnTo>
                  <a:pt x="2620" y="262"/>
                </a:lnTo>
                <a:lnTo>
                  <a:pt x="2623" y="254"/>
                </a:lnTo>
                <a:lnTo>
                  <a:pt x="2559" y="72"/>
                </a:lnTo>
                <a:lnTo>
                  <a:pt x="2611" y="72"/>
                </a:lnTo>
                <a:lnTo>
                  <a:pt x="2647" y="202"/>
                </a:lnTo>
                <a:lnTo>
                  <a:pt x="2686" y="72"/>
                </a:lnTo>
                <a:lnTo>
                  <a:pt x="2738" y="72"/>
                </a:lnTo>
                <a:lnTo>
                  <a:pt x="2669" y="268"/>
                </a:lnTo>
                <a:lnTo>
                  <a:pt x="2665" y="278"/>
                </a:lnTo>
                <a:lnTo>
                  <a:pt x="2663" y="283"/>
                </a:lnTo>
                <a:lnTo>
                  <a:pt x="2660" y="287"/>
                </a:lnTo>
                <a:lnTo>
                  <a:pt x="2654" y="296"/>
                </a:lnTo>
                <a:lnTo>
                  <a:pt x="2646" y="302"/>
                </a:lnTo>
                <a:lnTo>
                  <a:pt x="2642" y="306"/>
                </a:lnTo>
                <a:lnTo>
                  <a:pt x="2638" y="308"/>
                </a:lnTo>
                <a:lnTo>
                  <a:pt x="2633" y="310"/>
                </a:lnTo>
                <a:lnTo>
                  <a:pt x="2628" y="312"/>
                </a:lnTo>
                <a:lnTo>
                  <a:pt x="2622" y="314"/>
                </a:lnTo>
                <a:lnTo>
                  <a:pt x="2616" y="315"/>
                </a:lnTo>
                <a:lnTo>
                  <a:pt x="2610" y="315"/>
                </a:lnTo>
                <a:lnTo>
                  <a:pt x="2603" y="315"/>
                </a:lnTo>
                <a:close/>
                <a:moveTo>
                  <a:pt x="2812" y="249"/>
                </a:moveTo>
                <a:lnTo>
                  <a:pt x="2763" y="249"/>
                </a:lnTo>
                <a:lnTo>
                  <a:pt x="2763" y="13"/>
                </a:lnTo>
                <a:lnTo>
                  <a:pt x="2812" y="13"/>
                </a:lnTo>
                <a:lnTo>
                  <a:pt x="2812" y="249"/>
                </a:lnTo>
                <a:close/>
                <a:moveTo>
                  <a:pt x="2877" y="50"/>
                </a:moveTo>
                <a:lnTo>
                  <a:pt x="2872" y="49"/>
                </a:lnTo>
                <a:lnTo>
                  <a:pt x="2867" y="48"/>
                </a:lnTo>
                <a:lnTo>
                  <a:pt x="2863" y="45"/>
                </a:lnTo>
                <a:lnTo>
                  <a:pt x="2859" y="42"/>
                </a:lnTo>
                <a:lnTo>
                  <a:pt x="2855" y="38"/>
                </a:lnTo>
                <a:lnTo>
                  <a:pt x="2853" y="34"/>
                </a:lnTo>
                <a:lnTo>
                  <a:pt x="2851" y="30"/>
                </a:lnTo>
                <a:lnTo>
                  <a:pt x="2851" y="25"/>
                </a:lnTo>
                <a:lnTo>
                  <a:pt x="2851" y="20"/>
                </a:lnTo>
                <a:lnTo>
                  <a:pt x="2853" y="15"/>
                </a:lnTo>
                <a:lnTo>
                  <a:pt x="2855" y="11"/>
                </a:lnTo>
                <a:lnTo>
                  <a:pt x="2859" y="7"/>
                </a:lnTo>
                <a:lnTo>
                  <a:pt x="2863" y="4"/>
                </a:lnTo>
                <a:lnTo>
                  <a:pt x="2867" y="2"/>
                </a:lnTo>
                <a:lnTo>
                  <a:pt x="2872" y="0"/>
                </a:lnTo>
                <a:lnTo>
                  <a:pt x="2877" y="0"/>
                </a:lnTo>
                <a:lnTo>
                  <a:pt x="2883" y="0"/>
                </a:lnTo>
                <a:lnTo>
                  <a:pt x="2887" y="2"/>
                </a:lnTo>
                <a:lnTo>
                  <a:pt x="2892" y="4"/>
                </a:lnTo>
                <a:lnTo>
                  <a:pt x="2896" y="7"/>
                </a:lnTo>
                <a:lnTo>
                  <a:pt x="2900" y="11"/>
                </a:lnTo>
                <a:lnTo>
                  <a:pt x="2902" y="15"/>
                </a:lnTo>
                <a:lnTo>
                  <a:pt x="2903" y="20"/>
                </a:lnTo>
                <a:lnTo>
                  <a:pt x="2904" y="25"/>
                </a:lnTo>
                <a:lnTo>
                  <a:pt x="2903" y="30"/>
                </a:lnTo>
                <a:lnTo>
                  <a:pt x="2902" y="34"/>
                </a:lnTo>
                <a:lnTo>
                  <a:pt x="2900" y="38"/>
                </a:lnTo>
                <a:lnTo>
                  <a:pt x="2896" y="42"/>
                </a:lnTo>
                <a:lnTo>
                  <a:pt x="2892" y="45"/>
                </a:lnTo>
                <a:lnTo>
                  <a:pt x="2887" y="48"/>
                </a:lnTo>
                <a:lnTo>
                  <a:pt x="2883" y="49"/>
                </a:lnTo>
                <a:lnTo>
                  <a:pt x="2877" y="50"/>
                </a:lnTo>
                <a:close/>
                <a:moveTo>
                  <a:pt x="2853" y="72"/>
                </a:moveTo>
                <a:lnTo>
                  <a:pt x="2902" y="72"/>
                </a:lnTo>
                <a:lnTo>
                  <a:pt x="2902" y="249"/>
                </a:lnTo>
                <a:lnTo>
                  <a:pt x="2853" y="249"/>
                </a:lnTo>
                <a:lnTo>
                  <a:pt x="2853" y="72"/>
                </a:lnTo>
                <a:close/>
                <a:moveTo>
                  <a:pt x="3023" y="253"/>
                </a:moveTo>
                <a:lnTo>
                  <a:pt x="3010" y="252"/>
                </a:lnTo>
                <a:lnTo>
                  <a:pt x="3003" y="251"/>
                </a:lnTo>
                <a:lnTo>
                  <a:pt x="2998" y="250"/>
                </a:lnTo>
                <a:lnTo>
                  <a:pt x="2986" y="246"/>
                </a:lnTo>
                <a:lnTo>
                  <a:pt x="2980" y="244"/>
                </a:lnTo>
                <a:lnTo>
                  <a:pt x="2975" y="241"/>
                </a:lnTo>
                <a:lnTo>
                  <a:pt x="2966" y="235"/>
                </a:lnTo>
                <a:lnTo>
                  <a:pt x="2962" y="231"/>
                </a:lnTo>
                <a:lnTo>
                  <a:pt x="2958" y="227"/>
                </a:lnTo>
                <a:lnTo>
                  <a:pt x="2951" y="219"/>
                </a:lnTo>
                <a:lnTo>
                  <a:pt x="2948" y="214"/>
                </a:lnTo>
                <a:lnTo>
                  <a:pt x="2945" y="209"/>
                </a:lnTo>
                <a:lnTo>
                  <a:pt x="2940" y="198"/>
                </a:lnTo>
                <a:lnTo>
                  <a:pt x="2939" y="193"/>
                </a:lnTo>
                <a:lnTo>
                  <a:pt x="2937" y="187"/>
                </a:lnTo>
                <a:lnTo>
                  <a:pt x="2936" y="181"/>
                </a:lnTo>
                <a:lnTo>
                  <a:pt x="2935" y="175"/>
                </a:lnTo>
                <a:lnTo>
                  <a:pt x="2935" y="168"/>
                </a:lnTo>
                <a:lnTo>
                  <a:pt x="2935" y="161"/>
                </a:lnTo>
                <a:lnTo>
                  <a:pt x="2935" y="155"/>
                </a:lnTo>
                <a:lnTo>
                  <a:pt x="2935" y="148"/>
                </a:lnTo>
                <a:lnTo>
                  <a:pt x="2936" y="142"/>
                </a:lnTo>
                <a:lnTo>
                  <a:pt x="2937" y="136"/>
                </a:lnTo>
                <a:lnTo>
                  <a:pt x="2940" y="124"/>
                </a:lnTo>
                <a:lnTo>
                  <a:pt x="2943" y="119"/>
                </a:lnTo>
                <a:lnTo>
                  <a:pt x="2945" y="114"/>
                </a:lnTo>
                <a:lnTo>
                  <a:pt x="2951" y="104"/>
                </a:lnTo>
                <a:lnTo>
                  <a:pt x="2954" y="99"/>
                </a:lnTo>
                <a:lnTo>
                  <a:pt x="2958" y="95"/>
                </a:lnTo>
                <a:lnTo>
                  <a:pt x="2962" y="91"/>
                </a:lnTo>
                <a:lnTo>
                  <a:pt x="2966" y="88"/>
                </a:lnTo>
                <a:lnTo>
                  <a:pt x="2970" y="85"/>
                </a:lnTo>
                <a:lnTo>
                  <a:pt x="2975" y="82"/>
                </a:lnTo>
                <a:lnTo>
                  <a:pt x="2980" y="79"/>
                </a:lnTo>
                <a:lnTo>
                  <a:pt x="2986" y="77"/>
                </a:lnTo>
                <a:lnTo>
                  <a:pt x="2992" y="75"/>
                </a:lnTo>
                <a:lnTo>
                  <a:pt x="2998" y="73"/>
                </a:lnTo>
                <a:lnTo>
                  <a:pt x="3003" y="72"/>
                </a:lnTo>
                <a:lnTo>
                  <a:pt x="3010" y="71"/>
                </a:lnTo>
                <a:lnTo>
                  <a:pt x="3023" y="70"/>
                </a:lnTo>
                <a:lnTo>
                  <a:pt x="3035" y="71"/>
                </a:lnTo>
                <a:lnTo>
                  <a:pt x="3042" y="72"/>
                </a:lnTo>
                <a:lnTo>
                  <a:pt x="3047" y="73"/>
                </a:lnTo>
                <a:lnTo>
                  <a:pt x="3059" y="77"/>
                </a:lnTo>
                <a:lnTo>
                  <a:pt x="3064" y="79"/>
                </a:lnTo>
                <a:lnTo>
                  <a:pt x="3069" y="82"/>
                </a:lnTo>
                <a:lnTo>
                  <a:pt x="3078" y="88"/>
                </a:lnTo>
                <a:lnTo>
                  <a:pt x="3082" y="91"/>
                </a:lnTo>
                <a:lnTo>
                  <a:pt x="3086" y="95"/>
                </a:lnTo>
                <a:lnTo>
                  <a:pt x="3093" y="104"/>
                </a:lnTo>
                <a:lnTo>
                  <a:pt x="3096" y="109"/>
                </a:lnTo>
                <a:lnTo>
                  <a:pt x="3099" y="114"/>
                </a:lnTo>
                <a:lnTo>
                  <a:pt x="3104" y="124"/>
                </a:lnTo>
                <a:lnTo>
                  <a:pt x="3105" y="130"/>
                </a:lnTo>
                <a:lnTo>
                  <a:pt x="3107" y="136"/>
                </a:lnTo>
                <a:lnTo>
                  <a:pt x="3108" y="142"/>
                </a:lnTo>
                <a:lnTo>
                  <a:pt x="3109" y="148"/>
                </a:lnTo>
                <a:lnTo>
                  <a:pt x="3109" y="155"/>
                </a:lnTo>
                <a:lnTo>
                  <a:pt x="3109" y="161"/>
                </a:lnTo>
                <a:lnTo>
                  <a:pt x="3109" y="168"/>
                </a:lnTo>
                <a:lnTo>
                  <a:pt x="3109" y="175"/>
                </a:lnTo>
                <a:lnTo>
                  <a:pt x="3108" y="181"/>
                </a:lnTo>
                <a:lnTo>
                  <a:pt x="3107" y="187"/>
                </a:lnTo>
                <a:lnTo>
                  <a:pt x="3104" y="198"/>
                </a:lnTo>
                <a:lnTo>
                  <a:pt x="3101" y="204"/>
                </a:lnTo>
                <a:lnTo>
                  <a:pt x="3099" y="209"/>
                </a:lnTo>
                <a:lnTo>
                  <a:pt x="3093" y="219"/>
                </a:lnTo>
                <a:lnTo>
                  <a:pt x="3090" y="223"/>
                </a:lnTo>
                <a:lnTo>
                  <a:pt x="3086" y="227"/>
                </a:lnTo>
                <a:lnTo>
                  <a:pt x="3082" y="231"/>
                </a:lnTo>
                <a:lnTo>
                  <a:pt x="3078" y="235"/>
                </a:lnTo>
                <a:lnTo>
                  <a:pt x="3074" y="238"/>
                </a:lnTo>
                <a:lnTo>
                  <a:pt x="3069" y="241"/>
                </a:lnTo>
                <a:lnTo>
                  <a:pt x="3064" y="244"/>
                </a:lnTo>
                <a:lnTo>
                  <a:pt x="3059" y="246"/>
                </a:lnTo>
                <a:lnTo>
                  <a:pt x="3053" y="248"/>
                </a:lnTo>
                <a:lnTo>
                  <a:pt x="3047" y="250"/>
                </a:lnTo>
                <a:lnTo>
                  <a:pt x="3042" y="251"/>
                </a:lnTo>
                <a:lnTo>
                  <a:pt x="3035" y="252"/>
                </a:lnTo>
                <a:lnTo>
                  <a:pt x="3023" y="253"/>
                </a:lnTo>
                <a:close/>
                <a:moveTo>
                  <a:pt x="3023" y="215"/>
                </a:moveTo>
                <a:lnTo>
                  <a:pt x="3027" y="214"/>
                </a:lnTo>
                <a:lnTo>
                  <a:pt x="3031" y="214"/>
                </a:lnTo>
                <a:lnTo>
                  <a:pt x="3035" y="212"/>
                </a:lnTo>
                <a:lnTo>
                  <a:pt x="3039" y="211"/>
                </a:lnTo>
                <a:lnTo>
                  <a:pt x="3042" y="209"/>
                </a:lnTo>
                <a:lnTo>
                  <a:pt x="3045" y="206"/>
                </a:lnTo>
                <a:lnTo>
                  <a:pt x="3048" y="203"/>
                </a:lnTo>
                <a:lnTo>
                  <a:pt x="3050" y="199"/>
                </a:lnTo>
                <a:lnTo>
                  <a:pt x="3052" y="195"/>
                </a:lnTo>
                <a:lnTo>
                  <a:pt x="3054" y="191"/>
                </a:lnTo>
                <a:lnTo>
                  <a:pt x="3056" y="187"/>
                </a:lnTo>
                <a:lnTo>
                  <a:pt x="3057" y="182"/>
                </a:lnTo>
                <a:lnTo>
                  <a:pt x="3059" y="172"/>
                </a:lnTo>
                <a:lnTo>
                  <a:pt x="3060" y="167"/>
                </a:lnTo>
                <a:lnTo>
                  <a:pt x="3060" y="161"/>
                </a:lnTo>
                <a:lnTo>
                  <a:pt x="3059" y="150"/>
                </a:lnTo>
                <a:lnTo>
                  <a:pt x="3057" y="140"/>
                </a:lnTo>
                <a:lnTo>
                  <a:pt x="3056" y="135"/>
                </a:lnTo>
                <a:lnTo>
                  <a:pt x="3054" y="131"/>
                </a:lnTo>
                <a:lnTo>
                  <a:pt x="3050" y="123"/>
                </a:lnTo>
                <a:lnTo>
                  <a:pt x="3048" y="119"/>
                </a:lnTo>
                <a:lnTo>
                  <a:pt x="3045" y="116"/>
                </a:lnTo>
                <a:lnTo>
                  <a:pt x="3042" y="113"/>
                </a:lnTo>
                <a:lnTo>
                  <a:pt x="3039" y="111"/>
                </a:lnTo>
                <a:lnTo>
                  <a:pt x="3035" y="110"/>
                </a:lnTo>
                <a:lnTo>
                  <a:pt x="3031" y="108"/>
                </a:lnTo>
                <a:lnTo>
                  <a:pt x="3027" y="108"/>
                </a:lnTo>
                <a:lnTo>
                  <a:pt x="3023" y="107"/>
                </a:lnTo>
                <a:lnTo>
                  <a:pt x="3018" y="108"/>
                </a:lnTo>
                <a:lnTo>
                  <a:pt x="3014" y="108"/>
                </a:lnTo>
                <a:lnTo>
                  <a:pt x="3010" y="110"/>
                </a:lnTo>
                <a:lnTo>
                  <a:pt x="3006" y="111"/>
                </a:lnTo>
                <a:lnTo>
                  <a:pt x="3003" y="113"/>
                </a:lnTo>
                <a:lnTo>
                  <a:pt x="3000" y="116"/>
                </a:lnTo>
                <a:lnTo>
                  <a:pt x="2997" y="119"/>
                </a:lnTo>
                <a:lnTo>
                  <a:pt x="2995" y="123"/>
                </a:lnTo>
                <a:lnTo>
                  <a:pt x="2991" y="131"/>
                </a:lnTo>
                <a:lnTo>
                  <a:pt x="2989" y="135"/>
                </a:lnTo>
                <a:lnTo>
                  <a:pt x="2988" y="140"/>
                </a:lnTo>
                <a:lnTo>
                  <a:pt x="2987" y="145"/>
                </a:lnTo>
                <a:lnTo>
                  <a:pt x="2986" y="150"/>
                </a:lnTo>
                <a:lnTo>
                  <a:pt x="2986" y="155"/>
                </a:lnTo>
                <a:lnTo>
                  <a:pt x="2985" y="161"/>
                </a:lnTo>
                <a:lnTo>
                  <a:pt x="2986" y="172"/>
                </a:lnTo>
                <a:lnTo>
                  <a:pt x="2988" y="182"/>
                </a:lnTo>
                <a:lnTo>
                  <a:pt x="2989" y="187"/>
                </a:lnTo>
                <a:lnTo>
                  <a:pt x="2991" y="191"/>
                </a:lnTo>
                <a:lnTo>
                  <a:pt x="2993" y="195"/>
                </a:lnTo>
                <a:lnTo>
                  <a:pt x="2995" y="199"/>
                </a:lnTo>
                <a:lnTo>
                  <a:pt x="2997" y="203"/>
                </a:lnTo>
                <a:lnTo>
                  <a:pt x="3000" y="206"/>
                </a:lnTo>
                <a:lnTo>
                  <a:pt x="3003" y="209"/>
                </a:lnTo>
                <a:lnTo>
                  <a:pt x="3006" y="211"/>
                </a:lnTo>
                <a:lnTo>
                  <a:pt x="3010" y="212"/>
                </a:lnTo>
                <a:lnTo>
                  <a:pt x="3014" y="214"/>
                </a:lnTo>
                <a:lnTo>
                  <a:pt x="3018" y="214"/>
                </a:lnTo>
                <a:lnTo>
                  <a:pt x="3023" y="215"/>
                </a:lnTo>
                <a:close/>
                <a:moveTo>
                  <a:pt x="3142" y="315"/>
                </a:moveTo>
                <a:lnTo>
                  <a:pt x="3142" y="72"/>
                </a:lnTo>
                <a:lnTo>
                  <a:pt x="3191" y="72"/>
                </a:lnTo>
                <a:lnTo>
                  <a:pt x="3191" y="102"/>
                </a:lnTo>
                <a:lnTo>
                  <a:pt x="3197" y="95"/>
                </a:lnTo>
                <a:lnTo>
                  <a:pt x="3202" y="87"/>
                </a:lnTo>
                <a:lnTo>
                  <a:pt x="3206" y="84"/>
                </a:lnTo>
                <a:lnTo>
                  <a:pt x="3209" y="81"/>
                </a:lnTo>
                <a:lnTo>
                  <a:pt x="3214" y="78"/>
                </a:lnTo>
                <a:lnTo>
                  <a:pt x="3218" y="75"/>
                </a:lnTo>
                <a:lnTo>
                  <a:pt x="3224" y="73"/>
                </a:lnTo>
                <a:lnTo>
                  <a:pt x="3227" y="72"/>
                </a:lnTo>
                <a:lnTo>
                  <a:pt x="3230" y="71"/>
                </a:lnTo>
                <a:lnTo>
                  <a:pt x="3236" y="70"/>
                </a:lnTo>
                <a:lnTo>
                  <a:pt x="3243" y="70"/>
                </a:lnTo>
                <a:lnTo>
                  <a:pt x="3253" y="71"/>
                </a:lnTo>
                <a:lnTo>
                  <a:pt x="3257" y="71"/>
                </a:lnTo>
                <a:lnTo>
                  <a:pt x="3262" y="73"/>
                </a:lnTo>
                <a:lnTo>
                  <a:pt x="3266" y="74"/>
                </a:lnTo>
                <a:lnTo>
                  <a:pt x="3270" y="76"/>
                </a:lnTo>
                <a:lnTo>
                  <a:pt x="3279" y="80"/>
                </a:lnTo>
                <a:lnTo>
                  <a:pt x="3283" y="83"/>
                </a:lnTo>
                <a:lnTo>
                  <a:pt x="3286" y="86"/>
                </a:lnTo>
                <a:lnTo>
                  <a:pt x="3290" y="89"/>
                </a:lnTo>
                <a:lnTo>
                  <a:pt x="3293" y="93"/>
                </a:lnTo>
                <a:lnTo>
                  <a:pt x="3297" y="97"/>
                </a:lnTo>
                <a:lnTo>
                  <a:pt x="3299" y="101"/>
                </a:lnTo>
                <a:lnTo>
                  <a:pt x="3302" y="106"/>
                </a:lnTo>
                <a:lnTo>
                  <a:pt x="3305" y="110"/>
                </a:lnTo>
                <a:lnTo>
                  <a:pt x="3307" y="116"/>
                </a:lnTo>
                <a:lnTo>
                  <a:pt x="3309" y="121"/>
                </a:lnTo>
                <a:lnTo>
                  <a:pt x="3311" y="127"/>
                </a:lnTo>
                <a:lnTo>
                  <a:pt x="3312" y="133"/>
                </a:lnTo>
                <a:lnTo>
                  <a:pt x="3313" y="140"/>
                </a:lnTo>
                <a:lnTo>
                  <a:pt x="3314" y="146"/>
                </a:lnTo>
                <a:lnTo>
                  <a:pt x="3314" y="154"/>
                </a:lnTo>
                <a:lnTo>
                  <a:pt x="3315" y="161"/>
                </a:lnTo>
                <a:lnTo>
                  <a:pt x="3314" y="175"/>
                </a:lnTo>
                <a:lnTo>
                  <a:pt x="3312" y="188"/>
                </a:lnTo>
                <a:lnTo>
                  <a:pt x="3311" y="194"/>
                </a:lnTo>
                <a:lnTo>
                  <a:pt x="3309" y="200"/>
                </a:lnTo>
                <a:lnTo>
                  <a:pt x="3307" y="206"/>
                </a:lnTo>
                <a:lnTo>
                  <a:pt x="3305" y="211"/>
                </a:lnTo>
                <a:lnTo>
                  <a:pt x="3303" y="216"/>
                </a:lnTo>
                <a:lnTo>
                  <a:pt x="3300" y="220"/>
                </a:lnTo>
                <a:lnTo>
                  <a:pt x="3297" y="225"/>
                </a:lnTo>
                <a:lnTo>
                  <a:pt x="3294" y="229"/>
                </a:lnTo>
                <a:lnTo>
                  <a:pt x="3287" y="236"/>
                </a:lnTo>
                <a:lnTo>
                  <a:pt x="3283" y="239"/>
                </a:lnTo>
                <a:lnTo>
                  <a:pt x="3279" y="242"/>
                </a:lnTo>
                <a:lnTo>
                  <a:pt x="3271" y="246"/>
                </a:lnTo>
                <a:lnTo>
                  <a:pt x="3267" y="248"/>
                </a:lnTo>
                <a:lnTo>
                  <a:pt x="3262" y="249"/>
                </a:lnTo>
                <a:lnTo>
                  <a:pt x="3253" y="251"/>
                </a:lnTo>
                <a:lnTo>
                  <a:pt x="3243" y="252"/>
                </a:lnTo>
                <a:lnTo>
                  <a:pt x="3236" y="252"/>
                </a:lnTo>
                <a:lnTo>
                  <a:pt x="3230" y="251"/>
                </a:lnTo>
                <a:lnTo>
                  <a:pt x="3224" y="249"/>
                </a:lnTo>
                <a:lnTo>
                  <a:pt x="3219" y="247"/>
                </a:lnTo>
                <a:lnTo>
                  <a:pt x="3214" y="245"/>
                </a:lnTo>
                <a:lnTo>
                  <a:pt x="3210" y="242"/>
                </a:lnTo>
                <a:lnTo>
                  <a:pt x="3208" y="240"/>
                </a:lnTo>
                <a:lnTo>
                  <a:pt x="3206" y="239"/>
                </a:lnTo>
                <a:lnTo>
                  <a:pt x="3203" y="235"/>
                </a:lnTo>
                <a:lnTo>
                  <a:pt x="3200" y="232"/>
                </a:lnTo>
                <a:lnTo>
                  <a:pt x="3197" y="228"/>
                </a:lnTo>
                <a:lnTo>
                  <a:pt x="3193" y="221"/>
                </a:lnTo>
                <a:lnTo>
                  <a:pt x="3191" y="315"/>
                </a:lnTo>
                <a:lnTo>
                  <a:pt x="3142" y="315"/>
                </a:lnTo>
                <a:close/>
                <a:moveTo>
                  <a:pt x="3190" y="161"/>
                </a:moveTo>
                <a:lnTo>
                  <a:pt x="3191" y="172"/>
                </a:lnTo>
                <a:lnTo>
                  <a:pt x="3193" y="182"/>
                </a:lnTo>
                <a:lnTo>
                  <a:pt x="3194" y="187"/>
                </a:lnTo>
                <a:lnTo>
                  <a:pt x="3196" y="191"/>
                </a:lnTo>
                <a:lnTo>
                  <a:pt x="3198" y="195"/>
                </a:lnTo>
                <a:lnTo>
                  <a:pt x="3200" y="199"/>
                </a:lnTo>
                <a:lnTo>
                  <a:pt x="3205" y="205"/>
                </a:lnTo>
                <a:lnTo>
                  <a:pt x="3208" y="207"/>
                </a:lnTo>
                <a:lnTo>
                  <a:pt x="3212" y="209"/>
                </a:lnTo>
                <a:lnTo>
                  <a:pt x="3215" y="211"/>
                </a:lnTo>
                <a:lnTo>
                  <a:pt x="3219" y="212"/>
                </a:lnTo>
                <a:lnTo>
                  <a:pt x="3223" y="213"/>
                </a:lnTo>
                <a:lnTo>
                  <a:pt x="3227" y="213"/>
                </a:lnTo>
                <a:lnTo>
                  <a:pt x="3232" y="213"/>
                </a:lnTo>
                <a:lnTo>
                  <a:pt x="3236" y="212"/>
                </a:lnTo>
                <a:lnTo>
                  <a:pt x="3240" y="211"/>
                </a:lnTo>
                <a:lnTo>
                  <a:pt x="3243" y="209"/>
                </a:lnTo>
                <a:lnTo>
                  <a:pt x="3247" y="207"/>
                </a:lnTo>
                <a:lnTo>
                  <a:pt x="3250" y="205"/>
                </a:lnTo>
                <a:lnTo>
                  <a:pt x="3253" y="202"/>
                </a:lnTo>
                <a:lnTo>
                  <a:pt x="3255" y="198"/>
                </a:lnTo>
                <a:lnTo>
                  <a:pt x="3259" y="191"/>
                </a:lnTo>
                <a:lnTo>
                  <a:pt x="3261" y="186"/>
                </a:lnTo>
                <a:lnTo>
                  <a:pt x="3262" y="182"/>
                </a:lnTo>
                <a:lnTo>
                  <a:pt x="3263" y="177"/>
                </a:lnTo>
                <a:lnTo>
                  <a:pt x="3264" y="172"/>
                </a:lnTo>
                <a:lnTo>
                  <a:pt x="3264" y="166"/>
                </a:lnTo>
                <a:lnTo>
                  <a:pt x="3265" y="161"/>
                </a:lnTo>
                <a:lnTo>
                  <a:pt x="3264" y="150"/>
                </a:lnTo>
                <a:lnTo>
                  <a:pt x="3262" y="140"/>
                </a:lnTo>
                <a:lnTo>
                  <a:pt x="3261" y="135"/>
                </a:lnTo>
                <a:lnTo>
                  <a:pt x="3259" y="131"/>
                </a:lnTo>
                <a:lnTo>
                  <a:pt x="3257" y="127"/>
                </a:lnTo>
                <a:lnTo>
                  <a:pt x="3255" y="123"/>
                </a:lnTo>
                <a:lnTo>
                  <a:pt x="3253" y="120"/>
                </a:lnTo>
                <a:lnTo>
                  <a:pt x="3250" y="117"/>
                </a:lnTo>
                <a:lnTo>
                  <a:pt x="3247" y="115"/>
                </a:lnTo>
                <a:lnTo>
                  <a:pt x="3243" y="113"/>
                </a:lnTo>
                <a:lnTo>
                  <a:pt x="3240" y="111"/>
                </a:lnTo>
                <a:lnTo>
                  <a:pt x="3236" y="110"/>
                </a:lnTo>
                <a:lnTo>
                  <a:pt x="3232" y="109"/>
                </a:lnTo>
                <a:lnTo>
                  <a:pt x="3227" y="109"/>
                </a:lnTo>
                <a:lnTo>
                  <a:pt x="3219" y="110"/>
                </a:lnTo>
                <a:lnTo>
                  <a:pt x="3215" y="111"/>
                </a:lnTo>
                <a:lnTo>
                  <a:pt x="3212" y="113"/>
                </a:lnTo>
                <a:lnTo>
                  <a:pt x="3208" y="115"/>
                </a:lnTo>
                <a:lnTo>
                  <a:pt x="3205" y="117"/>
                </a:lnTo>
                <a:lnTo>
                  <a:pt x="3202" y="120"/>
                </a:lnTo>
                <a:lnTo>
                  <a:pt x="3200" y="123"/>
                </a:lnTo>
                <a:lnTo>
                  <a:pt x="3196" y="131"/>
                </a:lnTo>
                <a:lnTo>
                  <a:pt x="3194" y="135"/>
                </a:lnTo>
                <a:lnTo>
                  <a:pt x="3193" y="139"/>
                </a:lnTo>
                <a:lnTo>
                  <a:pt x="3192" y="144"/>
                </a:lnTo>
                <a:lnTo>
                  <a:pt x="3191" y="150"/>
                </a:lnTo>
                <a:lnTo>
                  <a:pt x="3190" y="155"/>
                </a:lnTo>
                <a:lnTo>
                  <a:pt x="3190" y="161"/>
                </a:lnTo>
                <a:close/>
                <a:moveTo>
                  <a:pt x="3373" y="50"/>
                </a:moveTo>
                <a:lnTo>
                  <a:pt x="3368" y="49"/>
                </a:lnTo>
                <a:lnTo>
                  <a:pt x="3363" y="48"/>
                </a:lnTo>
                <a:lnTo>
                  <a:pt x="3358" y="45"/>
                </a:lnTo>
                <a:lnTo>
                  <a:pt x="3354" y="42"/>
                </a:lnTo>
                <a:lnTo>
                  <a:pt x="3351" y="38"/>
                </a:lnTo>
                <a:lnTo>
                  <a:pt x="3348" y="34"/>
                </a:lnTo>
                <a:lnTo>
                  <a:pt x="3347" y="30"/>
                </a:lnTo>
                <a:lnTo>
                  <a:pt x="3346" y="25"/>
                </a:lnTo>
                <a:lnTo>
                  <a:pt x="3347" y="20"/>
                </a:lnTo>
                <a:lnTo>
                  <a:pt x="3348" y="15"/>
                </a:lnTo>
                <a:lnTo>
                  <a:pt x="3351" y="11"/>
                </a:lnTo>
                <a:lnTo>
                  <a:pt x="3354" y="7"/>
                </a:lnTo>
                <a:lnTo>
                  <a:pt x="3358" y="4"/>
                </a:lnTo>
                <a:lnTo>
                  <a:pt x="3363" y="2"/>
                </a:lnTo>
                <a:lnTo>
                  <a:pt x="3368" y="0"/>
                </a:lnTo>
                <a:lnTo>
                  <a:pt x="3373" y="0"/>
                </a:lnTo>
                <a:lnTo>
                  <a:pt x="3378" y="0"/>
                </a:lnTo>
                <a:lnTo>
                  <a:pt x="3383" y="2"/>
                </a:lnTo>
                <a:lnTo>
                  <a:pt x="3387" y="4"/>
                </a:lnTo>
                <a:lnTo>
                  <a:pt x="3392" y="7"/>
                </a:lnTo>
                <a:lnTo>
                  <a:pt x="3395" y="11"/>
                </a:lnTo>
                <a:lnTo>
                  <a:pt x="3397" y="15"/>
                </a:lnTo>
                <a:lnTo>
                  <a:pt x="3399" y="20"/>
                </a:lnTo>
                <a:lnTo>
                  <a:pt x="3399" y="25"/>
                </a:lnTo>
                <a:lnTo>
                  <a:pt x="3399" y="30"/>
                </a:lnTo>
                <a:lnTo>
                  <a:pt x="3397" y="34"/>
                </a:lnTo>
                <a:lnTo>
                  <a:pt x="3395" y="38"/>
                </a:lnTo>
                <a:lnTo>
                  <a:pt x="3392" y="42"/>
                </a:lnTo>
                <a:lnTo>
                  <a:pt x="3387" y="45"/>
                </a:lnTo>
                <a:lnTo>
                  <a:pt x="3383" y="48"/>
                </a:lnTo>
                <a:lnTo>
                  <a:pt x="3378" y="49"/>
                </a:lnTo>
                <a:lnTo>
                  <a:pt x="3373" y="50"/>
                </a:lnTo>
                <a:close/>
                <a:moveTo>
                  <a:pt x="3348" y="72"/>
                </a:moveTo>
                <a:lnTo>
                  <a:pt x="3397" y="72"/>
                </a:lnTo>
                <a:lnTo>
                  <a:pt x="3397" y="249"/>
                </a:lnTo>
                <a:lnTo>
                  <a:pt x="3348" y="249"/>
                </a:lnTo>
                <a:lnTo>
                  <a:pt x="3348" y="72"/>
                </a:lnTo>
                <a:close/>
                <a:moveTo>
                  <a:pt x="3585" y="123"/>
                </a:moveTo>
                <a:lnTo>
                  <a:pt x="3540" y="126"/>
                </a:lnTo>
                <a:lnTo>
                  <a:pt x="3539" y="121"/>
                </a:lnTo>
                <a:lnTo>
                  <a:pt x="3537" y="118"/>
                </a:lnTo>
                <a:lnTo>
                  <a:pt x="3534" y="114"/>
                </a:lnTo>
                <a:lnTo>
                  <a:pt x="3531" y="111"/>
                </a:lnTo>
                <a:lnTo>
                  <a:pt x="3527" y="108"/>
                </a:lnTo>
                <a:lnTo>
                  <a:pt x="3522" y="106"/>
                </a:lnTo>
                <a:lnTo>
                  <a:pt x="3516" y="105"/>
                </a:lnTo>
                <a:lnTo>
                  <a:pt x="3510" y="105"/>
                </a:lnTo>
                <a:lnTo>
                  <a:pt x="3505" y="105"/>
                </a:lnTo>
                <a:lnTo>
                  <a:pt x="3500" y="106"/>
                </a:lnTo>
                <a:lnTo>
                  <a:pt x="3495" y="108"/>
                </a:lnTo>
                <a:lnTo>
                  <a:pt x="3491" y="110"/>
                </a:lnTo>
                <a:lnTo>
                  <a:pt x="3488" y="112"/>
                </a:lnTo>
                <a:lnTo>
                  <a:pt x="3485" y="115"/>
                </a:lnTo>
                <a:lnTo>
                  <a:pt x="3484" y="119"/>
                </a:lnTo>
                <a:lnTo>
                  <a:pt x="3483" y="122"/>
                </a:lnTo>
                <a:lnTo>
                  <a:pt x="3484" y="125"/>
                </a:lnTo>
                <a:lnTo>
                  <a:pt x="3485" y="128"/>
                </a:lnTo>
                <a:lnTo>
                  <a:pt x="3486" y="131"/>
                </a:lnTo>
                <a:lnTo>
                  <a:pt x="3488" y="133"/>
                </a:lnTo>
                <a:lnTo>
                  <a:pt x="3491" y="135"/>
                </a:lnTo>
                <a:lnTo>
                  <a:pt x="3495" y="137"/>
                </a:lnTo>
                <a:lnTo>
                  <a:pt x="3500" y="139"/>
                </a:lnTo>
                <a:lnTo>
                  <a:pt x="3506" y="140"/>
                </a:lnTo>
                <a:lnTo>
                  <a:pt x="3538" y="146"/>
                </a:lnTo>
                <a:lnTo>
                  <a:pt x="3544" y="148"/>
                </a:lnTo>
                <a:lnTo>
                  <a:pt x="3550" y="150"/>
                </a:lnTo>
                <a:lnTo>
                  <a:pt x="3555" y="151"/>
                </a:lnTo>
                <a:lnTo>
                  <a:pt x="3560" y="153"/>
                </a:lnTo>
                <a:lnTo>
                  <a:pt x="3569" y="158"/>
                </a:lnTo>
                <a:lnTo>
                  <a:pt x="3576" y="164"/>
                </a:lnTo>
                <a:lnTo>
                  <a:pt x="3579" y="167"/>
                </a:lnTo>
                <a:lnTo>
                  <a:pt x="3582" y="170"/>
                </a:lnTo>
                <a:lnTo>
                  <a:pt x="3584" y="174"/>
                </a:lnTo>
                <a:lnTo>
                  <a:pt x="3586" y="177"/>
                </a:lnTo>
                <a:lnTo>
                  <a:pt x="3588" y="185"/>
                </a:lnTo>
                <a:lnTo>
                  <a:pt x="3589" y="190"/>
                </a:lnTo>
                <a:lnTo>
                  <a:pt x="3589" y="194"/>
                </a:lnTo>
                <a:lnTo>
                  <a:pt x="3589" y="199"/>
                </a:lnTo>
                <a:lnTo>
                  <a:pt x="3588" y="203"/>
                </a:lnTo>
                <a:lnTo>
                  <a:pt x="3587" y="207"/>
                </a:lnTo>
                <a:lnTo>
                  <a:pt x="3586" y="211"/>
                </a:lnTo>
                <a:lnTo>
                  <a:pt x="3585" y="214"/>
                </a:lnTo>
                <a:lnTo>
                  <a:pt x="3583" y="218"/>
                </a:lnTo>
                <a:lnTo>
                  <a:pt x="3581" y="221"/>
                </a:lnTo>
                <a:lnTo>
                  <a:pt x="3579" y="225"/>
                </a:lnTo>
                <a:lnTo>
                  <a:pt x="3573" y="231"/>
                </a:lnTo>
                <a:lnTo>
                  <a:pt x="3567" y="236"/>
                </a:lnTo>
                <a:lnTo>
                  <a:pt x="3559" y="241"/>
                </a:lnTo>
                <a:lnTo>
                  <a:pt x="3551" y="245"/>
                </a:lnTo>
                <a:lnTo>
                  <a:pt x="3542" y="248"/>
                </a:lnTo>
                <a:lnTo>
                  <a:pt x="3532" y="251"/>
                </a:lnTo>
                <a:lnTo>
                  <a:pt x="3521" y="252"/>
                </a:lnTo>
                <a:lnTo>
                  <a:pt x="3510" y="253"/>
                </a:lnTo>
                <a:lnTo>
                  <a:pt x="3502" y="252"/>
                </a:lnTo>
                <a:lnTo>
                  <a:pt x="3494" y="252"/>
                </a:lnTo>
                <a:lnTo>
                  <a:pt x="3486" y="250"/>
                </a:lnTo>
                <a:lnTo>
                  <a:pt x="3479" y="249"/>
                </a:lnTo>
                <a:lnTo>
                  <a:pt x="3472" y="247"/>
                </a:lnTo>
                <a:lnTo>
                  <a:pt x="3466" y="244"/>
                </a:lnTo>
                <a:lnTo>
                  <a:pt x="3460" y="241"/>
                </a:lnTo>
                <a:lnTo>
                  <a:pt x="3454" y="238"/>
                </a:lnTo>
                <a:lnTo>
                  <a:pt x="3449" y="234"/>
                </a:lnTo>
                <a:lnTo>
                  <a:pt x="3445" y="230"/>
                </a:lnTo>
                <a:lnTo>
                  <a:pt x="3441" y="225"/>
                </a:lnTo>
                <a:lnTo>
                  <a:pt x="3437" y="221"/>
                </a:lnTo>
                <a:lnTo>
                  <a:pt x="3434" y="215"/>
                </a:lnTo>
                <a:lnTo>
                  <a:pt x="3432" y="210"/>
                </a:lnTo>
                <a:lnTo>
                  <a:pt x="3430" y="204"/>
                </a:lnTo>
                <a:lnTo>
                  <a:pt x="3429" y="198"/>
                </a:lnTo>
                <a:lnTo>
                  <a:pt x="3478" y="195"/>
                </a:lnTo>
                <a:lnTo>
                  <a:pt x="3480" y="200"/>
                </a:lnTo>
                <a:lnTo>
                  <a:pt x="3482" y="205"/>
                </a:lnTo>
                <a:lnTo>
                  <a:pt x="3485" y="209"/>
                </a:lnTo>
                <a:lnTo>
                  <a:pt x="3489" y="212"/>
                </a:lnTo>
                <a:lnTo>
                  <a:pt x="3493" y="214"/>
                </a:lnTo>
                <a:lnTo>
                  <a:pt x="3498" y="216"/>
                </a:lnTo>
                <a:lnTo>
                  <a:pt x="3504" y="217"/>
                </a:lnTo>
                <a:lnTo>
                  <a:pt x="3510" y="217"/>
                </a:lnTo>
                <a:lnTo>
                  <a:pt x="3516" y="217"/>
                </a:lnTo>
                <a:lnTo>
                  <a:pt x="3522" y="216"/>
                </a:lnTo>
                <a:lnTo>
                  <a:pt x="3527" y="214"/>
                </a:lnTo>
                <a:lnTo>
                  <a:pt x="3529" y="213"/>
                </a:lnTo>
                <a:lnTo>
                  <a:pt x="3531" y="212"/>
                </a:lnTo>
                <a:lnTo>
                  <a:pt x="3535" y="209"/>
                </a:lnTo>
                <a:lnTo>
                  <a:pt x="3537" y="206"/>
                </a:lnTo>
                <a:lnTo>
                  <a:pt x="3538" y="205"/>
                </a:lnTo>
                <a:lnTo>
                  <a:pt x="3539" y="203"/>
                </a:lnTo>
                <a:lnTo>
                  <a:pt x="3539" y="199"/>
                </a:lnTo>
                <a:lnTo>
                  <a:pt x="3539" y="196"/>
                </a:lnTo>
                <a:lnTo>
                  <a:pt x="3538" y="193"/>
                </a:lnTo>
                <a:lnTo>
                  <a:pt x="3536" y="191"/>
                </a:lnTo>
                <a:lnTo>
                  <a:pt x="3533" y="188"/>
                </a:lnTo>
                <a:lnTo>
                  <a:pt x="3530" y="186"/>
                </a:lnTo>
                <a:lnTo>
                  <a:pt x="3526" y="184"/>
                </a:lnTo>
                <a:lnTo>
                  <a:pt x="3522" y="183"/>
                </a:lnTo>
                <a:lnTo>
                  <a:pt x="3516" y="182"/>
                </a:lnTo>
                <a:lnTo>
                  <a:pt x="3486" y="176"/>
                </a:lnTo>
                <a:lnTo>
                  <a:pt x="3480" y="174"/>
                </a:lnTo>
                <a:lnTo>
                  <a:pt x="3474" y="173"/>
                </a:lnTo>
                <a:lnTo>
                  <a:pt x="3463" y="169"/>
                </a:lnTo>
                <a:lnTo>
                  <a:pt x="3459" y="166"/>
                </a:lnTo>
                <a:lnTo>
                  <a:pt x="3455" y="164"/>
                </a:lnTo>
                <a:lnTo>
                  <a:pt x="3451" y="161"/>
                </a:lnTo>
                <a:lnTo>
                  <a:pt x="3447" y="158"/>
                </a:lnTo>
                <a:lnTo>
                  <a:pt x="3444" y="155"/>
                </a:lnTo>
                <a:lnTo>
                  <a:pt x="3442" y="151"/>
                </a:lnTo>
                <a:lnTo>
                  <a:pt x="3440" y="147"/>
                </a:lnTo>
                <a:lnTo>
                  <a:pt x="3437" y="143"/>
                </a:lnTo>
                <a:lnTo>
                  <a:pt x="3435" y="139"/>
                </a:lnTo>
                <a:lnTo>
                  <a:pt x="3434" y="135"/>
                </a:lnTo>
                <a:lnTo>
                  <a:pt x="3434" y="130"/>
                </a:lnTo>
                <a:lnTo>
                  <a:pt x="3434" y="125"/>
                </a:lnTo>
                <a:lnTo>
                  <a:pt x="3434" y="119"/>
                </a:lnTo>
                <a:lnTo>
                  <a:pt x="3435" y="113"/>
                </a:lnTo>
                <a:lnTo>
                  <a:pt x="3437" y="107"/>
                </a:lnTo>
                <a:lnTo>
                  <a:pt x="3440" y="102"/>
                </a:lnTo>
                <a:lnTo>
                  <a:pt x="3443" y="97"/>
                </a:lnTo>
                <a:lnTo>
                  <a:pt x="3446" y="93"/>
                </a:lnTo>
                <a:lnTo>
                  <a:pt x="3450" y="89"/>
                </a:lnTo>
                <a:lnTo>
                  <a:pt x="3455" y="85"/>
                </a:lnTo>
                <a:lnTo>
                  <a:pt x="3460" y="81"/>
                </a:lnTo>
                <a:lnTo>
                  <a:pt x="3466" y="78"/>
                </a:lnTo>
                <a:lnTo>
                  <a:pt x="3472" y="76"/>
                </a:lnTo>
                <a:lnTo>
                  <a:pt x="3479" y="74"/>
                </a:lnTo>
                <a:lnTo>
                  <a:pt x="3482" y="73"/>
                </a:lnTo>
                <a:lnTo>
                  <a:pt x="3486" y="72"/>
                </a:lnTo>
                <a:lnTo>
                  <a:pt x="3493" y="71"/>
                </a:lnTo>
                <a:lnTo>
                  <a:pt x="3501" y="70"/>
                </a:lnTo>
                <a:lnTo>
                  <a:pt x="3510" y="70"/>
                </a:lnTo>
                <a:lnTo>
                  <a:pt x="3518" y="70"/>
                </a:lnTo>
                <a:lnTo>
                  <a:pt x="3525" y="71"/>
                </a:lnTo>
                <a:lnTo>
                  <a:pt x="3533" y="72"/>
                </a:lnTo>
                <a:lnTo>
                  <a:pt x="3540" y="74"/>
                </a:lnTo>
                <a:lnTo>
                  <a:pt x="3546" y="76"/>
                </a:lnTo>
                <a:lnTo>
                  <a:pt x="3552" y="78"/>
                </a:lnTo>
                <a:lnTo>
                  <a:pt x="3557" y="81"/>
                </a:lnTo>
                <a:lnTo>
                  <a:pt x="3562" y="84"/>
                </a:lnTo>
                <a:lnTo>
                  <a:pt x="3567" y="88"/>
                </a:lnTo>
                <a:lnTo>
                  <a:pt x="3571" y="92"/>
                </a:lnTo>
                <a:lnTo>
                  <a:pt x="3575" y="96"/>
                </a:lnTo>
                <a:lnTo>
                  <a:pt x="3578" y="101"/>
                </a:lnTo>
                <a:lnTo>
                  <a:pt x="3580" y="106"/>
                </a:lnTo>
                <a:lnTo>
                  <a:pt x="3582" y="111"/>
                </a:lnTo>
                <a:lnTo>
                  <a:pt x="3584" y="117"/>
                </a:lnTo>
                <a:lnTo>
                  <a:pt x="3585" y="123"/>
                </a:lnTo>
                <a:close/>
                <a:moveTo>
                  <a:pt x="3714" y="72"/>
                </a:moveTo>
                <a:lnTo>
                  <a:pt x="3714" y="109"/>
                </a:lnTo>
                <a:lnTo>
                  <a:pt x="3680" y="109"/>
                </a:lnTo>
                <a:lnTo>
                  <a:pt x="3680" y="195"/>
                </a:lnTo>
                <a:lnTo>
                  <a:pt x="3681" y="199"/>
                </a:lnTo>
                <a:lnTo>
                  <a:pt x="3682" y="203"/>
                </a:lnTo>
                <a:lnTo>
                  <a:pt x="3682" y="205"/>
                </a:lnTo>
                <a:lnTo>
                  <a:pt x="3683" y="206"/>
                </a:lnTo>
                <a:lnTo>
                  <a:pt x="3685" y="208"/>
                </a:lnTo>
                <a:lnTo>
                  <a:pt x="3687" y="210"/>
                </a:lnTo>
                <a:lnTo>
                  <a:pt x="3690" y="211"/>
                </a:lnTo>
                <a:lnTo>
                  <a:pt x="3693" y="212"/>
                </a:lnTo>
                <a:lnTo>
                  <a:pt x="3697" y="212"/>
                </a:lnTo>
                <a:lnTo>
                  <a:pt x="3704" y="211"/>
                </a:lnTo>
                <a:lnTo>
                  <a:pt x="3709" y="210"/>
                </a:lnTo>
                <a:lnTo>
                  <a:pt x="3717" y="247"/>
                </a:lnTo>
                <a:lnTo>
                  <a:pt x="3707" y="250"/>
                </a:lnTo>
                <a:lnTo>
                  <a:pt x="3699" y="251"/>
                </a:lnTo>
                <a:lnTo>
                  <a:pt x="3690" y="252"/>
                </a:lnTo>
                <a:lnTo>
                  <a:pt x="3684" y="252"/>
                </a:lnTo>
                <a:lnTo>
                  <a:pt x="3678" y="251"/>
                </a:lnTo>
                <a:lnTo>
                  <a:pt x="3672" y="250"/>
                </a:lnTo>
                <a:lnTo>
                  <a:pt x="3666" y="249"/>
                </a:lnTo>
                <a:lnTo>
                  <a:pt x="3661" y="248"/>
                </a:lnTo>
                <a:lnTo>
                  <a:pt x="3656" y="245"/>
                </a:lnTo>
                <a:lnTo>
                  <a:pt x="3652" y="243"/>
                </a:lnTo>
                <a:lnTo>
                  <a:pt x="3647" y="240"/>
                </a:lnTo>
                <a:lnTo>
                  <a:pt x="3644" y="237"/>
                </a:lnTo>
                <a:lnTo>
                  <a:pt x="3640" y="233"/>
                </a:lnTo>
                <a:lnTo>
                  <a:pt x="3638" y="229"/>
                </a:lnTo>
                <a:lnTo>
                  <a:pt x="3635" y="224"/>
                </a:lnTo>
                <a:lnTo>
                  <a:pt x="3634" y="219"/>
                </a:lnTo>
                <a:lnTo>
                  <a:pt x="3632" y="213"/>
                </a:lnTo>
                <a:lnTo>
                  <a:pt x="3632" y="208"/>
                </a:lnTo>
                <a:lnTo>
                  <a:pt x="3631" y="201"/>
                </a:lnTo>
                <a:lnTo>
                  <a:pt x="3631" y="109"/>
                </a:lnTo>
                <a:lnTo>
                  <a:pt x="3607" y="109"/>
                </a:lnTo>
                <a:lnTo>
                  <a:pt x="3607" y="72"/>
                </a:lnTo>
                <a:lnTo>
                  <a:pt x="3631" y="72"/>
                </a:lnTo>
                <a:lnTo>
                  <a:pt x="3631" y="30"/>
                </a:lnTo>
                <a:lnTo>
                  <a:pt x="3680" y="30"/>
                </a:lnTo>
                <a:lnTo>
                  <a:pt x="3680" y="72"/>
                </a:lnTo>
                <a:lnTo>
                  <a:pt x="3714" y="72"/>
                </a:lnTo>
                <a:close/>
                <a:moveTo>
                  <a:pt x="3821" y="253"/>
                </a:moveTo>
                <a:lnTo>
                  <a:pt x="3808" y="252"/>
                </a:lnTo>
                <a:lnTo>
                  <a:pt x="3801" y="251"/>
                </a:lnTo>
                <a:lnTo>
                  <a:pt x="3796" y="250"/>
                </a:lnTo>
                <a:lnTo>
                  <a:pt x="3784" y="246"/>
                </a:lnTo>
                <a:lnTo>
                  <a:pt x="3779" y="244"/>
                </a:lnTo>
                <a:lnTo>
                  <a:pt x="3774" y="241"/>
                </a:lnTo>
                <a:lnTo>
                  <a:pt x="3765" y="235"/>
                </a:lnTo>
                <a:lnTo>
                  <a:pt x="3761" y="231"/>
                </a:lnTo>
                <a:lnTo>
                  <a:pt x="3757" y="227"/>
                </a:lnTo>
                <a:lnTo>
                  <a:pt x="3750" y="219"/>
                </a:lnTo>
                <a:lnTo>
                  <a:pt x="3747" y="214"/>
                </a:lnTo>
                <a:lnTo>
                  <a:pt x="3744" y="209"/>
                </a:lnTo>
                <a:lnTo>
                  <a:pt x="3740" y="198"/>
                </a:lnTo>
                <a:lnTo>
                  <a:pt x="3738" y="193"/>
                </a:lnTo>
                <a:lnTo>
                  <a:pt x="3736" y="187"/>
                </a:lnTo>
                <a:lnTo>
                  <a:pt x="3735" y="181"/>
                </a:lnTo>
                <a:lnTo>
                  <a:pt x="3734" y="175"/>
                </a:lnTo>
                <a:lnTo>
                  <a:pt x="3734" y="168"/>
                </a:lnTo>
                <a:lnTo>
                  <a:pt x="3734" y="161"/>
                </a:lnTo>
                <a:lnTo>
                  <a:pt x="3734" y="155"/>
                </a:lnTo>
                <a:lnTo>
                  <a:pt x="3734" y="148"/>
                </a:lnTo>
                <a:lnTo>
                  <a:pt x="3735" y="142"/>
                </a:lnTo>
                <a:lnTo>
                  <a:pt x="3736" y="136"/>
                </a:lnTo>
                <a:lnTo>
                  <a:pt x="3740" y="124"/>
                </a:lnTo>
                <a:lnTo>
                  <a:pt x="3742" y="119"/>
                </a:lnTo>
                <a:lnTo>
                  <a:pt x="3744" y="114"/>
                </a:lnTo>
                <a:lnTo>
                  <a:pt x="3750" y="104"/>
                </a:lnTo>
                <a:lnTo>
                  <a:pt x="3753" y="99"/>
                </a:lnTo>
                <a:lnTo>
                  <a:pt x="3757" y="95"/>
                </a:lnTo>
                <a:lnTo>
                  <a:pt x="3761" y="91"/>
                </a:lnTo>
                <a:lnTo>
                  <a:pt x="3765" y="88"/>
                </a:lnTo>
                <a:lnTo>
                  <a:pt x="3770" y="85"/>
                </a:lnTo>
                <a:lnTo>
                  <a:pt x="3774" y="82"/>
                </a:lnTo>
                <a:lnTo>
                  <a:pt x="3779" y="79"/>
                </a:lnTo>
                <a:lnTo>
                  <a:pt x="3784" y="77"/>
                </a:lnTo>
                <a:lnTo>
                  <a:pt x="3790" y="75"/>
                </a:lnTo>
                <a:lnTo>
                  <a:pt x="3796" y="73"/>
                </a:lnTo>
                <a:lnTo>
                  <a:pt x="3801" y="72"/>
                </a:lnTo>
                <a:lnTo>
                  <a:pt x="3808" y="71"/>
                </a:lnTo>
                <a:lnTo>
                  <a:pt x="3821" y="70"/>
                </a:lnTo>
                <a:lnTo>
                  <a:pt x="3834" y="71"/>
                </a:lnTo>
                <a:lnTo>
                  <a:pt x="3840" y="72"/>
                </a:lnTo>
                <a:lnTo>
                  <a:pt x="3846" y="73"/>
                </a:lnTo>
                <a:lnTo>
                  <a:pt x="3857" y="77"/>
                </a:lnTo>
                <a:lnTo>
                  <a:pt x="3862" y="79"/>
                </a:lnTo>
                <a:lnTo>
                  <a:pt x="3867" y="82"/>
                </a:lnTo>
                <a:lnTo>
                  <a:pt x="3876" y="88"/>
                </a:lnTo>
                <a:lnTo>
                  <a:pt x="3880" y="91"/>
                </a:lnTo>
                <a:lnTo>
                  <a:pt x="3884" y="95"/>
                </a:lnTo>
                <a:lnTo>
                  <a:pt x="3891" y="104"/>
                </a:lnTo>
                <a:lnTo>
                  <a:pt x="3894" y="109"/>
                </a:lnTo>
                <a:lnTo>
                  <a:pt x="3897" y="114"/>
                </a:lnTo>
                <a:lnTo>
                  <a:pt x="3903" y="124"/>
                </a:lnTo>
                <a:lnTo>
                  <a:pt x="3904" y="130"/>
                </a:lnTo>
                <a:lnTo>
                  <a:pt x="3906" y="136"/>
                </a:lnTo>
                <a:lnTo>
                  <a:pt x="3907" y="142"/>
                </a:lnTo>
                <a:lnTo>
                  <a:pt x="3908" y="148"/>
                </a:lnTo>
                <a:lnTo>
                  <a:pt x="3908" y="155"/>
                </a:lnTo>
                <a:lnTo>
                  <a:pt x="3909" y="161"/>
                </a:lnTo>
                <a:lnTo>
                  <a:pt x="3908" y="168"/>
                </a:lnTo>
                <a:lnTo>
                  <a:pt x="3908" y="175"/>
                </a:lnTo>
                <a:lnTo>
                  <a:pt x="3907" y="181"/>
                </a:lnTo>
                <a:lnTo>
                  <a:pt x="3906" y="187"/>
                </a:lnTo>
                <a:lnTo>
                  <a:pt x="3903" y="198"/>
                </a:lnTo>
                <a:lnTo>
                  <a:pt x="3900" y="204"/>
                </a:lnTo>
                <a:lnTo>
                  <a:pt x="3897" y="209"/>
                </a:lnTo>
                <a:lnTo>
                  <a:pt x="3891" y="219"/>
                </a:lnTo>
                <a:lnTo>
                  <a:pt x="3888" y="223"/>
                </a:lnTo>
                <a:lnTo>
                  <a:pt x="3884" y="227"/>
                </a:lnTo>
                <a:lnTo>
                  <a:pt x="3880" y="231"/>
                </a:lnTo>
                <a:lnTo>
                  <a:pt x="3876" y="235"/>
                </a:lnTo>
                <a:lnTo>
                  <a:pt x="3872" y="238"/>
                </a:lnTo>
                <a:lnTo>
                  <a:pt x="3867" y="241"/>
                </a:lnTo>
                <a:lnTo>
                  <a:pt x="3862" y="244"/>
                </a:lnTo>
                <a:lnTo>
                  <a:pt x="3857" y="246"/>
                </a:lnTo>
                <a:lnTo>
                  <a:pt x="3851" y="248"/>
                </a:lnTo>
                <a:lnTo>
                  <a:pt x="3846" y="250"/>
                </a:lnTo>
                <a:lnTo>
                  <a:pt x="3840" y="251"/>
                </a:lnTo>
                <a:lnTo>
                  <a:pt x="3834" y="252"/>
                </a:lnTo>
                <a:lnTo>
                  <a:pt x="3821" y="253"/>
                </a:lnTo>
                <a:close/>
                <a:moveTo>
                  <a:pt x="3821" y="215"/>
                </a:moveTo>
                <a:lnTo>
                  <a:pt x="3825" y="214"/>
                </a:lnTo>
                <a:lnTo>
                  <a:pt x="3829" y="214"/>
                </a:lnTo>
                <a:lnTo>
                  <a:pt x="3833" y="212"/>
                </a:lnTo>
                <a:lnTo>
                  <a:pt x="3837" y="211"/>
                </a:lnTo>
                <a:lnTo>
                  <a:pt x="3840" y="209"/>
                </a:lnTo>
                <a:lnTo>
                  <a:pt x="3843" y="206"/>
                </a:lnTo>
                <a:lnTo>
                  <a:pt x="3846" y="203"/>
                </a:lnTo>
                <a:lnTo>
                  <a:pt x="3848" y="199"/>
                </a:lnTo>
                <a:lnTo>
                  <a:pt x="3851" y="195"/>
                </a:lnTo>
                <a:lnTo>
                  <a:pt x="3852" y="191"/>
                </a:lnTo>
                <a:lnTo>
                  <a:pt x="3854" y="187"/>
                </a:lnTo>
                <a:lnTo>
                  <a:pt x="3855" y="182"/>
                </a:lnTo>
                <a:lnTo>
                  <a:pt x="3857" y="172"/>
                </a:lnTo>
                <a:lnTo>
                  <a:pt x="3858" y="167"/>
                </a:lnTo>
                <a:lnTo>
                  <a:pt x="3858" y="161"/>
                </a:lnTo>
                <a:lnTo>
                  <a:pt x="3857" y="150"/>
                </a:lnTo>
                <a:lnTo>
                  <a:pt x="3855" y="140"/>
                </a:lnTo>
                <a:lnTo>
                  <a:pt x="3854" y="135"/>
                </a:lnTo>
                <a:lnTo>
                  <a:pt x="3852" y="131"/>
                </a:lnTo>
                <a:lnTo>
                  <a:pt x="3848" y="123"/>
                </a:lnTo>
                <a:lnTo>
                  <a:pt x="3846" y="119"/>
                </a:lnTo>
                <a:lnTo>
                  <a:pt x="3843" y="116"/>
                </a:lnTo>
                <a:lnTo>
                  <a:pt x="3840" y="113"/>
                </a:lnTo>
                <a:lnTo>
                  <a:pt x="3837" y="111"/>
                </a:lnTo>
                <a:lnTo>
                  <a:pt x="3833" y="110"/>
                </a:lnTo>
                <a:lnTo>
                  <a:pt x="3829" y="108"/>
                </a:lnTo>
                <a:lnTo>
                  <a:pt x="3825" y="108"/>
                </a:lnTo>
                <a:lnTo>
                  <a:pt x="3821" y="107"/>
                </a:lnTo>
                <a:lnTo>
                  <a:pt x="3816" y="108"/>
                </a:lnTo>
                <a:lnTo>
                  <a:pt x="3812" y="108"/>
                </a:lnTo>
                <a:lnTo>
                  <a:pt x="3808" y="110"/>
                </a:lnTo>
                <a:lnTo>
                  <a:pt x="3805" y="111"/>
                </a:lnTo>
                <a:lnTo>
                  <a:pt x="3801" y="113"/>
                </a:lnTo>
                <a:lnTo>
                  <a:pt x="3798" y="116"/>
                </a:lnTo>
                <a:lnTo>
                  <a:pt x="3795" y="119"/>
                </a:lnTo>
                <a:lnTo>
                  <a:pt x="3793" y="123"/>
                </a:lnTo>
                <a:lnTo>
                  <a:pt x="3789" y="131"/>
                </a:lnTo>
                <a:lnTo>
                  <a:pt x="3787" y="135"/>
                </a:lnTo>
                <a:lnTo>
                  <a:pt x="3786" y="140"/>
                </a:lnTo>
                <a:lnTo>
                  <a:pt x="3785" y="145"/>
                </a:lnTo>
                <a:lnTo>
                  <a:pt x="3784" y="150"/>
                </a:lnTo>
                <a:lnTo>
                  <a:pt x="3784" y="155"/>
                </a:lnTo>
                <a:lnTo>
                  <a:pt x="3783" y="161"/>
                </a:lnTo>
                <a:lnTo>
                  <a:pt x="3784" y="172"/>
                </a:lnTo>
                <a:lnTo>
                  <a:pt x="3786" y="182"/>
                </a:lnTo>
                <a:lnTo>
                  <a:pt x="3787" y="187"/>
                </a:lnTo>
                <a:lnTo>
                  <a:pt x="3789" y="191"/>
                </a:lnTo>
                <a:lnTo>
                  <a:pt x="3791" y="195"/>
                </a:lnTo>
                <a:lnTo>
                  <a:pt x="3793" y="199"/>
                </a:lnTo>
                <a:lnTo>
                  <a:pt x="3795" y="203"/>
                </a:lnTo>
                <a:lnTo>
                  <a:pt x="3798" y="206"/>
                </a:lnTo>
                <a:lnTo>
                  <a:pt x="3801" y="209"/>
                </a:lnTo>
                <a:lnTo>
                  <a:pt x="3805" y="211"/>
                </a:lnTo>
                <a:lnTo>
                  <a:pt x="3808" y="212"/>
                </a:lnTo>
                <a:lnTo>
                  <a:pt x="3812" y="214"/>
                </a:lnTo>
                <a:lnTo>
                  <a:pt x="3816" y="214"/>
                </a:lnTo>
                <a:lnTo>
                  <a:pt x="3821" y="215"/>
                </a:lnTo>
                <a:close/>
                <a:moveTo>
                  <a:pt x="1623" y="930"/>
                </a:moveTo>
                <a:lnTo>
                  <a:pt x="1569" y="930"/>
                </a:lnTo>
                <a:lnTo>
                  <a:pt x="1651" y="694"/>
                </a:lnTo>
                <a:lnTo>
                  <a:pt x="1715" y="694"/>
                </a:lnTo>
                <a:lnTo>
                  <a:pt x="1797" y="930"/>
                </a:lnTo>
                <a:lnTo>
                  <a:pt x="1743" y="930"/>
                </a:lnTo>
                <a:lnTo>
                  <a:pt x="1726" y="876"/>
                </a:lnTo>
                <a:lnTo>
                  <a:pt x="1641" y="876"/>
                </a:lnTo>
                <a:lnTo>
                  <a:pt x="1623" y="930"/>
                </a:lnTo>
                <a:close/>
                <a:moveTo>
                  <a:pt x="1653" y="837"/>
                </a:moveTo>
                <a:lnTo>
                  <a:pt x="1713" y="837"/>
                </a:lnTo>
                <a:lnTo>
                  <a:pt x="1684" y="748"/>
                </a:lnTo>
                <a:lnTo>
                  <a:pt x="1653" y="837"/>
                </a:lnTo>
                <a:close/>
                <a:moveTo>
                  <a:pt x="1874" y="933"/>
                </a:moveTo>
                <a:lnTo>
                  <a:pt x="1867" y="933"/>
                </a:lnTo>
                <a:lnTo>
                  <a:pt x="1861" y="932"/>
                </a:lnTo>
                <a:lnTo>
                  <a:pt x="1856" y="931"/>
                </a:lnTo>
                <a:lnTo>
                  <a:pt x="1850" y="930"/>
                </a:lnTo>
                <a:lnTo>
                  <a:pt x="1845" y="928"/>
                </a:lnTo>
                <a:lnTo>
                  <a:pt x="1840" y="926"/>
                </a:lnTo>
                <a:lnTo>
                  <a:pt x="1836" y="923"/>
                </a:lnTo>
                <a:lnTo>
                  <a:pt x="1832" y="920"/>
                </a:lnTo>
                <a:lnTo>
                  <a:pt x="1828" y="916"/>
                </a:lnTo>
                <a:lnTo>
                  <a:pt x="1824" y="913"/>
                </a:lnTo>
                <a:lnTo>
                  <a:pt x="1821" y="908"/>
                </a:lnTo>
                <a:lnTo>
                  <a:pt x="1820" y="906"/>
                </a:lnTo>
                <a:lnTo>
                  <a:pt x="1819" y="903"/>
                </a:lnTo>
                <a:lnTo>
                  <a:pt x="1817" y="898"/>
                </a:lnTo>
                <a:lnTo>
                  <a:pt x="1816" y="893"/>
                </a:lnTo>
                <a:lnTo>
                  <a:pt x="1815" y="887"/>
                </a:lnTo>
                <a:lnTo>
                  <a:pt x="1815" y="880"/>
                </a:lnTo>
                <a:lnTo>
                  <a:pt x="1815" y="871"/>
                </a:lnTo>
                <a:lnTo>
                  <a:pt x="1817" y="863"/>
                </a:lnTo>
                <a:lnTo>
                  <a:pt x="1818" y="859"/>
                </a:lnTo>
                <a:lnTo>
                  <a:pt x="1820" y="856"/>
                </a:lnTo>
                <a:lnTo>
                  <a:pt x="1824" y="849"/>
                </a:lnTo>
                <a:lnTo>
                  <a:pt x="1827" y="847"/>
                </a:lnTo>
                <a:lnTo>
                  <a:pt x="1829" y="844"/>
                </a:lnTo>
                <a:lnTo>
                  <a:pt x="1832" y="842"/>
                </a:lnTo>
                <a:lnTo>
                  <a:pt x="1835" y="840"/>
                </a:lnTo>
                <a:lnTo>
                  <a:pt x="1838" y="838"/>
                </a:lnTo>
                <a:lnTo>
                  <a:pt x="1841" y="836"/>
                </a:lnTo>
                <a:lnTo>
                  <a:pt x="1845" y="834"/>
                </a:lnTo>
                <a:lnTo>
                  <a:pt x="1849" y="833"/>
                </a:lnTo>
                <a:lnTo>
                  <a:pt x="1856" y="831"/>
                </a:lnTo>
                <a:lnTo>
                  <a:pt x="1864" y="829"/>
                </a:lnTo>
                <a:lnTo>
                  <a:pt x="1873" y="827"/>
                </a:lnTo>
                <a:lnTo>
                  <a:pt x="1881" y="826"/>
                </a:lnTo>
                <a:lnTo>
                  <a:pt x="1901" y="824"/>
                </a:lnTo>
                <a:lnTo>
                  <a:pt x="1908" y="822"/>
                </a:lnTo>
                <a:lnTo>
                  <a:pt x="1914" y="821"/>
                </a:lnTo>
                <a:lnTo>
                  <a:pt x="1918" y="820"/>
                </a:lnTo>
                <a:lnTo>
                  <a:pt x="1920" y="818"/>
                </a:lnTo>
                <a:lnTo>
                  <a:pt x="1922" y="817"/>
                </a:lnTo>
                <a:lnTo>
                  <a:pt x="1923" y="816"/>
                </a:lnTo>
                <a:lnTo>
                  <a:pt x="1923" y="814"/>
                </a:lnTo>
                <a:lnTo>
                  <a:pt x="1924" y="812"/>
                </a:lnTo>
                <a:lnTo>
                  <a:pt x="1924" y="810"/>
                </a:lnTo>
                <a:lnTo>
                  <a:pt x="1924" y="805"/>
                </a:lnTo>
                <a:lnTo>
                  <a:pt x="1922" y="800"/>
                </a:lnTo>
                <a:lnTo>
                  <a:pt x="1921" y="798"/>
                </a:lnTo>
                <a:lnTo>
                  <a:pt x="1920" y="796"/>
                </a:lnTo>
                <a:lnTo>
                  <a:pt x="1919" y="794"/>
                </a:lnTo>
                <a:lnTo>
                  <a:pt x="1917" y="793"/>
                </a:lnTo>
                <a:lnTo>
                  <a:pt x="1913" y="790"/>
                </a:lnTo>
                <a:lnTo>
                  <a:pt x="1909" y="788"/>
                </a:lnTo>
                <a:lnTo>
                  <a:pt x="1904" y="787"/>
                </a:lnTo>
                <a:lnTo>
                  <a:pt x="1898" y="787"/>
                </a:lnTo>
                <a:lnTo>
                  <a:pt x="1892" y="787"/>
                </a:lnTo>
                <a:lnTo>
                  <a:pt x="1886" y="788"/>
                </a:lnTo>
                <a:lnTo>
                  <a:pt x="1881" y="790"/>
                </a:lnTo>
                <a:lnTo>
                  <a:pt x="1877" y="792"/>
                </a:lnTo>
                <a:lnTo>
                  <a:pt x="1873" y="795"/>
                </a:lnTo>
                <a:lnTo>
                  <a:pt x="1870" y="799"/>
                </a:lnTo>
                <a:lnTo>
                  <a:pt x="1868" y="803"/>
                </a:lnTo>
                <a:lnTo>
                  <a:pt x="1867" y="805"/>
                </a:lnTo>
                <a:lnTo>
                  <a:pt x="1866" y="807"/>
                </a:lnTo>
                <a:lnTo>
                  <a:pt x="1821" y="803"/>
                </a:lnTo>
                <a:lnTo>
                  <a:pt x="1823" y="797"/>
                </a:lnTo>
                <a:lnTo>
                  <a:pt x="1825" y="792"/>
                </a:lnTo>
                <a:lnTo>
                  <a:pt x="1827" y="787"/>
                </a:lnTo>
                <a:lnTo>
                  <a:pt x="1830" y="782"/>
                </a:lnTo>
                <a:lnTo>
                  <a:pt x="1833" y="777"/>
                </a:lnTo>
                <a:lnTo>
                  <a:pt x="1837" y="773"/>
                </a:lnTo>
                <a:lnTo>
                  <a:pt x="1841" y="769"/>
                </a:lnTo>
                <a:lnTo>
                  <a:pt x="1846" y="765"/>
                </a:lnTo>
                <a:lnTo>
                  <a:pt x="1851" y="762"/>
                </a:lnTo>
                <a:lnTo>
                  <a:pt x="1857" y="759"/>
                </a:lnTo>
                <a:lnTo>
                  <a:pt x="1863" y="756"/>
                </a:lnTo>
                <a:lnTo>
                  <a:pt x="1869" y="754"/>
                </a:lnTo>
                <a:lnTo>
                  <a:pt x="1876" y="753"/>
                </a:lnTo>
                <a:lnTo>
                  <a:pt x="1883" y="752"/>
                </a:lnTo>
                <a:lnTo>
                  <a:pt x="1890" y="751"/>
                </a:lnTo>
                <a:lnTo>
                  <a:pt x="1898" y="751"/>
                </a:lnTo>
                <a:lnTo>
                  <a:pt x="1908" y="751"/>
                </a:lnTo>
                <a:lnTo>
                  <a:pt x="1917" y="752"/>
                </a:lnTo>
                <a:lnTo>
                  <a:pt x="1926" y="754"/>
                </a:lnTo>
                <a:lnTo>
                  <a:pt x="1935" y="757"/>
                </a:lnTo>
                <a:lnTo>
                  <a:pt x="1943" y="761"/>
                </a:lnTo>
                <a:lnTo>
                  <a:pt x="1947" y="763"/>
                </a:lnTo>
                <a:lnTo>
                  <a:pt x="1950" y="765"/>
                </a:lnTo>
                <a:lnTo>
                  <a:pt x="1957" y="770"/>
                </a:lnTo>
                <a:lnTo>
                  <a:pt x="1963" y="776"/>
                </a:lnTo>
                <a:lnTo>
                  <a:pt x="1965" y="780"/>
                </a:lnTo>
                <a:lnTo>
                  <a:pt x="1967" y="784"/>
                </a:lnTo>
                <a:lnTo>
                  <a:pt x="1969" y="787"/>
                </a:lnTo>
                <a:lnTo>
                  <a:pt x="1970" y="792"/>
                </a:lnTo>
                <a:lnTo>
                  <a:pt x="1972" y="796"/>
                </a:lnTo>
                <a:lnTo>
                  <a:pt x="1972" y="801"/>
                </a:lnTo>
                <a:lnTo>
                  <a:pt x="1973" y="806"/>
                </a:lnTo>
                <a:lnTo>
                  <a:pt x="1973" y="811"/>
                </a:lnTo>
                <a:lnTo>
                  <a:pt x="1973" y="930"/>
                </a:lnTo>
                <a:lnTo>
                  <a:pt x="1927" y="930"/>
                </a:lnTo>
                <a:lnTo>
                  <a:pt x="1927" y="905"/>
                </a:lnTo>
                <a:lnTo>
                  <a:pt x="1922" y="911"/>
                </a:lnTo>
                <a:lnTo>
                  <a:pt x="1917" y="917"/>
                </a:lnTo>
                <a:lnTo>
                  <a:pt x="1912" y="921"/>
                </a:lnTo>
                <a:lnTo>
                  <a:pt x="1906" y="925"/>
                </a:lnTo>
                <a:lnTo>
                  <a:pt x="1899" y="929"/>
                </a:lnTo>
                <a:lnTo>
                  <a:pt x="1891" y="931"/>
                </a:lnTo>
                <a:lnTo>
                  <a:pt x="1887" y="932"/>
                </a:lnTo>
                <a:lnTo>
                  <a:pt x="1883" y="933"/>
                </a:lnTo>
                <a:lnTo>
                  <a:pt x="1874" y="933"/>
                </a:lnTo>
                <a:close/>
                <a:moveTo>
                  <a:pt x="1888" y="899"/>
                </a:moveTo>
                <a:lnTo>
                  <a:pt x="1895" y="899"/>
                </a:lnTo>
                <a:lnTo>
                  <a:pt x="1902" y="897"/>
                </a:lnTo>
                <a:lnTo>
                  <a:pt x="1905" y="896"/>
                </a:lnTo>
                <a:lnTo>
                  <a:pt x="1908" y="894"/>
                </a:lnTo>
                <a:lnTo>
                  <a:pt x="1914" y="890"/>
                </a:lnTo>
                <a:lnTo>
                  <a:pt x="1916" y="888"/>
                </a:lnTo>
                <a:lnTo>
                  <a:pt x="1919" y="885"/>
                </a:lnTo>
                <a:lnTo>
                  <a:pt x="1922" y="879"/>
                </a:lnTo>
                <a:lnTo>
                  <a:pt x="1924" y="873"/>
                </a:lnTo>
                <a:lnTo>
                  <a:pt x="1924" y="870"/>
                </a:lnTo>
                <a:lnTo>
                  <a:pt x="1924" y="867"/>
                </a:lnTo>
                <a:lnTo>
                  <a:pt x="1924" y="848"/>
                </a:lnTo>
                <a:lnTo>
                  <a:pt x="1921" y="850"/>
                </a:lnTo>
                <a:lnTo>
                  <a:pt x="1915" y="851"/>
                </a:lnTo>
                <a:lnTo>
                  <a:pt x="1903" y="854"/>
                </a:lnTo>
                <a:lnTo>
                  <a:pt x="1890" y="856"/>
                </a:lnTo>
                <a:lnTo>
                  <a:pt x="1884" y="857"/>
                </a:lnTo>
                <a:lnTo>
                  <a:pt x="1879" y="859"/>
                </a:lnTo>
                <a:lnTo>
                  <a:pt x="1874" y="861"/>
                </a:lnTo>
                <a:lnTo>
                  <a:pt x="1870" y="863"/>
                </a:lnTo>
                <a:lnTo>
                  <a:pt x="1866" y="866"/>
                </a:lnTo>
                <a:lnTo>
                  <a:pt x="1864" y="870"/>
                </a:lnTo>
                <a:lnTo>
                  <a:pt x="1863" y="872"/>
                </a:lnTo>
                <a:lnTo>
                  <a:pt x="1862" y="874"/>
                </a:lnTo>
                <a:lnTo>
                  <a:pt x="1862" y="879"/>
                </a:lnTo>
                <a:lnTo>
                  <a:pt x="1862" y="884"/>
                </a:lnTo>
                <a:lnTo>
                  <a:pt x="1863" y="888"/>
                </a:lnTo>
                <a:lnTo>
                  <a:pt x="1865" y="890"/>
                </a:lnTo>
                <a:lnTo>
                  <a:pt x="1866" y="891"/>
                </a:lnTo>
                <a:lnTo>
                  <a:pt x="1869" y="894"/>
                </a:lnTo>
                <a:lnTo>
                  <a:pt x="1873" y="896"/>
                </a:lnTo>
                <a:lnTo>
                  <a:pt x="1875" y="897"/>
                </a:lnTo>
                <a:lnTo>
                  <a:pt x="1877" y="898"/>
                </a:lnTo>
                <a:lnTo>
                  <a:pt x="1882" y="899"/>
                </a:lnTo>
                <a:lnTo>
                  <a:pt x="1888" y="899"/>
                </a:lnTo>
                <a:close/>
                <a:moveTo>
                  <a:pt x="2063" y="930"/>
                </a:moveTo>
                <a:lnTo>
                  <a:pt x="2013" y="930"/>
                </a:lnTo>
                <a:lnTo>
                  <a:pt x="2013" y="694"/>
                </a:lnTo>
                <a:lnTo>
                  <a:pt x="2063" y="694"/>
                </a:lnTo>
                <a:lnTo>
                  <a:pt x="2063" y="930"/>
                </a:lnTo>
                <a:close/>
                <a:moveTo>
                  <a:pt x="2197" y="753"/>
                </a:moveTo>
                <a:lnTo>
                  <a:pt x="2197" y="790"/>
                </a:lnTo>
                <a:lnTo>
                  <a:pt x="2164" y="790"/>
                </a:lnTo>
                <a:lnTo>
                  <a:pt x="2164" y="876"/>
                </a:lnTo>
                <a:lnTo>
                  <a:pt x="2164" y="880"/>
                </a:lnTo>
                <a:lnTo>
                  <a:pt x="2165" y="884"/>
                </a:lnTo>
                <a:lnTo>
                  <a:pt x="2166" y="886"/>
                </a:lnTo>
                <a:lnTo>
                  <a:pt x="2167" y="887"/>
                </a:lnTo>
                <a:lnTo>
                  <a:pt x="2169" y="889"/>
                </a:lnTo>
                <a:lnTo>
                  <a:pt x="2171" y="891"/>
                </a:lnTo>
                <a:lnTo>
                  <a:pt x="2174" y="892"/>
                </a:lnTo>
                <a:lnTo>
                  <a:pt x="2177" y="893"/>
                </a:lnTo>
                <a:lnTo>
                  <a:pt x="2181" y="893"/>
                </a:lnTo>
                <a:lnTo>
                  <a:pt x="2188" y="892"/>
                </a:lnTo>
                <a:lnTo>
                  <a:pt x="2193" y="891"/>
                </a:lnTo>
                <a:lnTo>
                  <a:pt x="2201" y="928"/>
                </a:lnTo>
                <a:lnTo>
                  <a:pt x="2190" y="930"/>
                </a:lnTo>
                <a:lnTo>
                  <a:pt x="2183" y="932"/>
                </a:lnTo>
                <a:lnTo>
                  <a:pt x="2174" y="932"/>
                </a:lnTo>
                <a:lnTo>
                  <a:pt x="2168" y="932"/>
                </a:lnTo>
                <a:lnTo>
                  <a:pt x="2161" y="932"/>
                </a:lnTo>
                <a:lnTo>
                  <a:pt x="2156" y="931"/>
                </a:lnTo>
                <a:lnTo>
                  <a:pt x="2150" y="930"/>
                </a:lnTo>
                <a:lnTo>
                  <a:pt x="2145" y="928"/>
                </a:lnTo>
                <a:lnTo>
                  <a:pt x="2140" y="926"/>
                </a:lnTo>
                <a:lnTo>
                  <a:pt x="2135" y="924"/>
                </a:lnTo>
                <a:lnTo>
                  <a:pt x="2131" y="921"/>
                </a:lnTo>
                <a:lnTo>
                  <a:pt x="2127" y="917"/>
                </a:lnTo>
                <a:lnTo>
                  <a:pt x="2124" y="914"/>
                </a:lnTo>
                <a:lnTo>
                  <a:pt x="2121" y="909"/>
                </a:lnTo>
                <a:lnTo>
                  <a:pt x="2119" y="905"/>
                </a:lnTo>
                <a:lnTo>
                  <a:pt x="2117" y="900"/>
                </a:lnTo>
                <a:lnTo>
                  <a:pt x="2116" y="894"/>
                </a:lnTo>
                <a:lnTo>
                  <a:pt x="2115" y="888"/>
                </a:lnTo>
                <a:lnTo>
                  <a:pt x="2115" y="882"/>
                </a:lnTo>
                <a:lnTo>
                  <a:pt x="2115" y="790"/>
                </a:lnTo>
                <a:lnTo>
                  <a:pt x="2091" y="790"/>
                </a:lnTo>
                <a:lnTo>
                  <a:pt x="2091" y="753"/>
                </a:lnTo>
                <a:lnTo>
                  <a:pt x="2115" y="753"/>
                </a:lnTo>
                <a:lnTo>
                  <a:pt x="2115" y="711"/>
                </a:lnTo>
                <a:lnTo>
                  <a:pt x="2164" y="711"/>
                </a:lnTo>
                <a:lnTo>
                  <a:pt x="2164" y="753"/>
                </a:lnTo>
                <a:lnTo>
                  <a:pt x="2197" y="753"/>
                </a:lnTo>
                <a:close/>
                <a:moveTo>
                  <a:pt x="2304" y="933"/>
                </a:moveTo>
                <a:lnTo>
                  <a:pt x="2291" y="933"/>
                </a:lnTo>
                <a:lnTo>
                  <a:pt x="2285" y="932"/>
                </a:lnTo>
                <a:lnTo>
                  <a:pt x="2279" y="930"/>
                </a:lnTo>
                <a:lnTo>
                  <a:pt x="2268" y="927"/>
                </a:lnTo>
                <a:lnTo>
                  <a:pt x="2263" y="925"/>
                </a:lnTo>
                <a:lnTo>
                  <a:pt x="2258" y="922"/>
                </a:lnTo>
                <a:lnTo>
                  <a:pt x="2249" y="916"/>
                </a:lnTo>
                <a:lnTo>
                  <a:pt x="2245" y="912"/>
                </a:lnTo>
                <a:lnTo>
                  <a:pt x="2241" y="908"/>
                </a:lnTo>
                <a:lnTo>
                  <a:pt x="2234" y="900"/>
                </a:lnTo>
                <a:lnTo>
                  <a:pt x="2231" y="895"/>
                </a:lnTo>
                <a:lnTo>
                  <a:pt x="2228" y="890"/>
                </a:lnTo>
                <a:lnTo>
                  <a:pt x="2223" y="879"/>
                </a:lnTo>
                <a:lnTo>
                  <a:pt x="2221" y="874"/>
                </a:lnTo>
                <a:lnTo>
                  <a:pt x="2220" y="868"/>
                </a:lnTo>
                <a:lnTo>
                  <a:pt x="2219" y="862"/>
                </a:lnTo>
                <a:lnTo>
                  <a:pt x="2218" y="855"/>
                </a:lnTo>
                <a:lnTo>
                  <a:pt x="2218" y="849"/>
                </a:lnTo>
                <a:lnTo>
                  <a:pt x="2217" y="842"/>
                </a:lnTo>
                <a:lnTo>
                  <a:pt x="2218" y="835"/>
                </a:lnTo>
                <a:lnTo>
                  <a:pt x="2218" y="829"/>
                </a:lnTo>
                <a:lnTo>
                  <a:pt x="2219" y="823"/>
                </a:lnTo>
                <a:lnTo>
                  <a:pt x="2220" y="816"/>
                </a:lnTo>
                <a:lnTo>
                  <a:pt x="2223" y="805"/>
                </a:lnTo>
                <a:lnTo>
                  <a:pt x="2225" y="799"/>
                </a:lnTo>
                <a:lnTo>
                  <a:pt x="2228" y="794"/>
                </a:lnTo>
                <a:lnTo>
                  <a:pt x="2234" y="785"/>
                </a:lnTo>
                <a:lnTo>
                  <a:pt x="2237" y="780"/>
                </a:lnTo>
                <a:lnTo>
                  <a:pt x="2241" y="776"/>
                </a:lnTo>
                <a:lnTo>
                  <a:pt x="2245" y="772"/>
                </a:lnTo>
                <a:lnTo>
                  <a:pt x="2249" y="769"/>
                </a:lnTo>
                <a:lnTo>
                  <a:pt x="2253" y="765"/>
                </a:lnTo>
                <a:lnTo>
                  <a:pt x="2258" y="762"/>
                </a:lnTo>
                <a:lnTo>
                  <a:pt x="2263" y="760"/>
                </a:lnTo>
                <a:lnTo>
                  <a:pt x="2268" y="757"/>
                </a:lnTo>
                <a:lnTo>
                  <a:pt x="2274" y="755"/>
                </a:lnTo>
                <a:lnTo>
                  <a:pt x="2279" y="754"/>
                </a:lnTo>
                <a:lnTo>
                  <a:pt x="2285" y="752"/>
                </a:lnTo>
                <a:lnTo>
                  <a:pt x="2291" y="752"/>
                </a:lnTo>
                <a:lnTo>
                  <a:pt x="2304" y="751"/>
                </a:lnTo>
                <a:lnTo>
                  <a:pt x="2317" y="752"/>
                </a:lnTo>
                <a:lnTo>
                  <a:pt x="2323" y="752"/>
                </a:lnTo>
                <a:lnTo>
                  <a:pt x="2329" y="754"/>
                </a:lnTo>
                <a:lnTo>
                  <a:pt x="2340" y="757"/>
                </a:lnTo>
                <a:lnTo>
                  <a:pt x="2346" y="760"/>
                </a:lnTo>
                <a:lnTo>
                  <a:pt x="2351" y="762"/>
                </a:lnTo>
                <a:lnTo>
                  <a:pt x="2360" y="769"/>
                </a:lnTo>
                <a:lnTo>
                  <a:pt x="2364" y="772"/>
                </a:lnTo>
                <a:lnTo>
                  <a:pt x="2368" y="776"/>
                </a:lnTo>
                <a:lnTo>
                  <a:pt x="2375" y="785"/>
                </a:lnTo>
                <a:lnTo>
                  <a:pt x="2378" y="789"/>
                </a:lnTo>
                <a:lnTo>
                  <a:pt x="2381" y="794"/>
                </a:lnTo>
                <a:lnTo>
                  <a:pt x="2385" y="805"/>
                </a:lnTo>
                <a:lnTo>
                  <a:pt x="2387" y="811"/>
                </a:lnTo>
                <a:lnTo>
                  <a:pt x="2389" y="816"/>
                </a:lnTo>
                <a:lnTo>
                  <a:pt x="2390" y="823"/>
                </a:lnTo>
                <a:lnTo>
                  <a:pt x="2391" y="829"/>
                </a:lnTo>
                <a:lnTo>
                  <a:pt x="2391" y="835"/>
                </a:lnTo>
                <a:lnTo>
                  <a:pt x="2391" y="842"/>
                </a:lnTo>
                <a:lnTo>
                  <a:pt x="2391" y="849"/>
                </a:lnTo>
                <a:lnTo>
                  <a:pt x="2391" y="855"/>
                </a:lnTo>
                <a:lnTo>
                  <a:pt x="2390" y="862"/>
                </a:lnTo>
                <a:lnTo>
                  <a:pt x="2389" y="868"/>
                </a:lnTo>
                <a:lnTo>
                  <a:pt x="2385" y="879"/>
                </a:lnTo>
                <a:lnTo>
                  <a:pt x="2383" y="885"/>
                </a:lnTo>
                <a:lnTo>
                  <a:pt x="2381" y="890"/>
                </a:lnTo>
                <a:lnTo>
                  <a:pt x="2375" y="900"/>
                </a:lnTo>
                <a:lnTo>
                  <a:pt x="2372" y="904"/>
                </a:lnTo>
                <a:lnTo>
                  <a:pt x="2368" y="908"/>
                </a:lnTo>
                <a:lnTo>
                  <a:pt x="2364" y="912"/>
                </a:lnTo>
                <a:lnTo>
                  <a:pt x="2360" y="916"/>
                </a:lnTo>
                <a:lnTo>
                  <a:pt x="2355" y="919"/>
                </a:lnTo>
                <a:lnTo>
                  <a:pt x="2351" y="922"/>
                </a:lnTo>
                <a:lnTo>
                  <a:pt x="2346" y="925"/>
                </a:lnTo>
                <a:lnTo>
                  <a:pt x="2340" y="927"/>
                </a:lnTo>
                <a:lnTo>
                  <a:pt x="2335" y="929"/>
                </a:lnTo>
                <a:lnTo>
                  <a:pt x="2329" y="930"/>
                </a:lnTo>
                <a:lnTo>
                  <a:pt x="2323" y="932"/>
                </a:lnTo>
                <a:lnTo>
                  <a:pt x="2317" y="933"/>
                </a:lnTo>
                <a:lnTo>
                  <a:pt x="2304" y="933"/>
                </a:lnTo>
                <a:close/>
                <a:moveTo>
                  <a:pt x="2305" y="895"/>
                </a:moveTo>
                <a:lnTo>
                  <a:pt x="2309" y="895"/>
                </a:lnTo>
                <a:lnTo>
                  <a:pt x="2313" y="894"/>
                </a:lnTo>
                <a:lnTo>
                  <a:pt x="2317" y="893"/>
                </a:lnTo>
                <a:lnTo>
                  <a:pt x="2321" y="892"/>
                </a:lnTo>
                <a:lnTo>
                  <a:pt x="2324" y="889"/>
                </a:lnTo>
                <a:lnTo>
                  <a:pt x="2327" y="887"/>
                </a:lnTo>
                <a:lnTo>
                  <a:pt x="2330" y="884"/>
                </a:lnTo>
                <a:lnTo>
                  <a:pt x="2332" y="880"/>
                </a:lnTo>
                <a:lnTo>
                  <a:pt x="2334" y="876"/>
                </a:lnTo>
                <a:lnTo>
                  <a:pt x="2336" y="872"/>
                </a:lnTo>
                <a:lnTo>
                  <a:pt x="2338" y="868"/>
                </a:lnTo>
                <a:lnTo>
                  <a:pt x="2339" y="863"/>
                </a:lnTo>
                <a:lnTo>
                  <a:pt x="2341" y="853"/>
                </a:lnTo>
                <a:lnTo>
                  <a:pt x="2341" y="847"/>
                </a:lnTo>
                <a:lnTo>
                  <a:pt x="2342" y="842"/>
                </a:lnTo>
                <a:lnTo>
                  <a:pt x="2341" y="831"/>
                </a:lnTo>
                <a:lnTo>
                  <a:pt x="2339" y="821"/>
                </a:lnTo>
                <a:lnTo>
                  <a:pt x="2338" y="816"/>
                </a:lnTo>
                <a:lnTo>
                  <a:pt x="2336" y="812"/>
                </a:lnTo>
                <a:lnTo>
                  <a:pt x="2332" y="803"/>
                </a:lnTo>
                <a:lnTo>
                  <a:pt x="2330" y="800"/>
                </a:lnTo>
                <a:lnTo>
                  <a:pt x="2327" y="797"/>
                </a:lnTo>
                <a:lnTo>
                  <a:pt x="2324" y="794"/>
                </a:lnTo>
                <a:lnTo>
                  <a:pt x="2321" y="792"/>
                </a:lnTo>
                <a:lnTo>
                  <a:pt x="2317" y="790"/>
                </a:lnTo>
                <a:lnTo>
                  <a:pt x="2313" y="789"/>
                </a:lnTo>
                <a:lnTo>
                  <a:pt x="2309" y="788"/>
                </a:lnTo>
                <a:lnTo>
                  <a:pt x="2305" y="788"/>
                </a:lnTo>
                <a:lnTo>
                  <a:pt x="2300" y="788"/>
                </a:lnTo>
                <a:lnTo>
                  <a:pt x="2296" y="789"/>
                </a:lnTo>
                <a:lnTo>
                  <a:pt x="2292" y="790"/>
                </a:lnTo>
                <a:lnTo>
                  <a:pt x="2288" y="792"/>
                </a:lnTo>
                <a:lnTo>
                  <a:pt x="2285" y="794"/>
                </a:lnTo>
                <a:lnTo>
                  <a:pt x="2282" y="797"/>
                </a:lnTo>
                <a:lnTo>
                  <a:pt x="2279" y="800"/>
                </a:lnTo>
                <a:lnTo>
                  <a:pt x="2277" y="803"/>
                </a:lnTo>
                <a:lnTo>
                  <a:pt x="2272" y="812"/>
                </a:lnTo>
                <a:lnTo>
                  <a:pt x="2271" y="816"/>
                </a:lnTo>
                <a:lnTo>
                  <a:pt x="2270" y="821"/>
                </a:lnTo>
                <a:lnTo>
                  <a:pt x="2269" y="826"/>
                </a:lnTo>
                <a:lnTo>
                  <a:pt x="2268" y="831"/>
                </a:lnTo>
                <a:lnTo>
                  <a:pt x="2267" y="836"/>
                </a:lnTo>
                <a:lnTo>
                  <a:pt x="2267" y="842"/>
                </a:lnTo>
                <a:lnTo>
                  <a:pt x="2268" y="853"/>
                </a:lnTo>
                <a:lnTo>
                  <a:pt x="2270" y="863"/>
                </a:lnTo>
                <a:lnTo>
                  <a:pt x="2271" y="868"/>
                </a:lnTo>
                <a:lnTo>
                  <a:pt x="2272" y="872"/>
                </a:lnTo>
                <a:lnTo>
                  <a:pt x="2274" y="876"/>
                </a:lnTo>
                <a:lnTo>
                  <a:pt x="2277" y="880"/>
                </a:lnTo>
                <a:lnTo>
                  <a:pt x="2279" y="884"/>
                </a:lnTo>
                <a:lnTo>
                  <a:pt x="2282" y="887"/>
                </a:lnTo>
                <a:lnTo>
                  <a:pt x="2285" y="889"/>
                </a:lnTo>
                <a:lnTo>
                  <a:pt x="2288" y="892"/>
                </a:lnTo>
                <a:lnTo>
                  <a:pt x="2292" y="893"/>
                </a:lnTo>
                <a:lnTo>
                  <a:pt x="2296" y="894"/>
                </a:lnTo>
                <a:lnTo>
                  <a:pt x="2300" y="895"/>
                </a:lnTo>
                <a:lnTo>
                  <a:pt x="2305" y="895"/>
                </a:lnTo>
                <a:close/>
                <a:moveTo>
                  <a:pt x="2646" y="694"/>
                </a:moveTo>
                <a:lnTo>
                  <a:pt x="2696" y="694"/>
                </a:lnTo>
                <a:lnTo>
                  <a:pt x="2696" y="847"/>
                </a:lnTo>
                <a:lnTo>
                  <a:pt x="2696" y="854"/>
                </a:lnTo>
                <a:lnTo>
                  <a:pt x="2695" y="860"/>
                </a:lnTo>
                <a:lnTo>
                  <a:pt x="2694" y="866"/>
                </a:lnTo>
                <a:lnTo>
                  <a:pt x="2693" y="871"/>
                </a:lnTo>
                <a:lnTo>
                  <a:pt x="2691" y="877"/>
                </a:lnTo>
                <a:lnTo>
                  <a:pt x="2689" y="882"/>
                </a:lnTo>
                <a:lnTo>
                  <a:pt x="2686" y="887"/>
                </a:lnTo>
                <a:lnTo>
                  <a:pt x="2684" y="892"/>
                </a:lnTo>
                <a:lnTo>
                  <a:pt x="2680" y="897"/>
                </a:lnTo>
                <a:lnTo>
                  <a:pt x="2677" y="901"/>
                </a:lnTo>
                <a:lnTo>
                  <a:pt x="2673" y="906"/>
                </a:lnTo>
                <a:lnTo>
                  <a:pt x="2669" y="910"/>
                </a:lnTo>
                <a:lnTo>
                  <a:pt x="2664" y="913"/>
                </a:lnTo>
                <a:lnTo>
                  <a:pt x="2660" y="917"/>
                </a:lnTo>
                <a:lnTo>
                  <a:pt x="2655" y="920"/>
                </a:lnTo>
                <a:lnTo>
                  <a:pt x="2649" y="922"/>
                </a:lnTo>
                <a:lnTo>
                  <a:pt x="2638" y="927"/>
                </a:lnTo>
                <a:lnTo>
                  <a:pt x="2632" y="929"/>
                </a:lnTo>
                <a:lnTo>
                  <a:pt x="2626" y="930"/>
                </a:lnTo>
                <a:lnTo>
                  <a:pt x="2619" y="932"/>
                </a:lnTo>
                <a:lnTo>
                  <a:pt x="2612" y="932"/>
                </a:lnTo>
                <a:lnTo>
                  <a:pt x="2605" y="933"/>
                </a:lnTo>
                <a:lnTo>
                  <a:pt x="2598" y="933"/>
                </a:lnTo>
                <a:lnTo>
                  <a:pt x="2591" y="933"/>
                </a:lnTo>
                <a:lnTo>
                  <a:pt x="2584" y="932"/>
                </a:lnTo>
                <a:lnTo>
                  <a:pt x="2577" y="932"/>
                </a:lnTo>
                <a:lnTo>
                  <a:pt x="2571" y="930"/>
                </a:lnTo>
                <a:lnTo>
                  <a:pt x="2558" y="927"/>
                </a:lnTo>
                <a:lnTo>
                  <a:pt x="2552" y="925"/>
                </a:lnTo>
                <a:lnTo>
                  <a:pt x="2547" y="922"/>
                </a:lnTo>
                <a:lnTo>
                  <a:pt x="2541" y="920"/>
                </a:lnTo>
                <a:lnTo>
                  <a:pt x="2536" y="917"/>
                </a:lnTo>
                <a:lnTo>
                  <a:pt x="2527" y="910"/>
                </a:lnTo>
                <a:lnTo>
                  <a:pt x="2518" y="901"/>
                </a:lnTo>
                <a:lnTo>
                  <a:pt x="2515" y="897"/>
                </a:lnTo>
                <a:lnTo>
                  <a:pt x="2512" y="892"/>
                </a:lnTo>
                <a:lnTo>
                  <a:pt x="2509" y="887"/>
                </a:lnTo>
                <a:lnTo>
                  <a:pt x="2506" y="882"/>
                </a:lnTo>
                <a:lnTo>
                  <a:pt x="2504" y="877"/>
                </a:lnTo>
                <a:lnTo>
                  <a:pt x="2502" y="871"/>
                </a:lnTo>
                <a:lnTo>
                  <a:pt x="2501" y="866"/>
                </a:lnTo>
                <a:lnTo>
                  <a:pt x="2500" y="860"/>
                </a:lnTo>
                <a:lnTo>
                  <a:pt x="2500" y="854"/>
                </a:lnTo>
                <a:lnTo>
                  <a:pt x="2499" y="847"/>
                </a:lnTo>
                <a:lnTo>
                  <a:pt x="2499" y="694"/>
                </a:lnTo>
                <a:lnTo>
                  <a:pt x="2550" y="694"/>
                </a:lnTo>
                <a:lnTo>
                  <a:pt x="2550" y="843"/>
                </a:lnTo>
                <a:lnTo>
                  <a:pt x="2551" y="853"/>
                </a:lnTo>
                <a:lnTo>
                  <a:pt x="2552" y="857"/>
                </a:lnTo>
                <a:lnTo>
                  <a:pt x="2553" y="861"/>
                </a:lnTo>
                <a:lnTo>
                  <a:pt x="2555" y="865"/>
                </a:lnTo>
                <a:lnTo>
                  <a:pt x="2558" y="869"/>
                </a:lnTo>
                <a:lnTo>
                  <a:pt x="2560" y="873"/>
                </a:lnTo>
                <a:lnTo>
                  <a:pt x="2563" y="876"/>
                </a:lnTo>
                <a:lnTo>
                  <a:pt x="2567" y="879"/>
                </a:lnTo>
                <a:lnTo>
                  <a:pt x="2570" y="882"/>
                </a:lnTo>
                <a:lnTo>
                  <a:pt x="2574" y="884"/>
                </a:lnTo>
                <a:lnTo>
                  <a:pt x="2579" y="886"/>
                </a:lnTo>
                <a:lnTo>
                  <a:pt x="2583" y="887"/>
                </a:lnTo>
                <a:lnTo>
                  <a:pt x="2588" y="889"/>
                </a:lnTo>
                <a:lnTo>
                  <a:pt x="2598" y="889"/>
                </a:lnTo>
                <a:lnTo>
                  <a:pt x="2608" y="889"/>
                </a:lnTo>
                <a:lnTo>
                  <a:pt x="2613" y="887"/>
                </a:lnTo>
                <a:lnTo>
                  <a:pt x="2618" y="886"/>
                </a:lnTo>
                <a:lnTo>
                  <a:pt x="2622" y="884"/>
                </a:lnTo>
                <a:lnTo>
                  <a:pt x="2626" y="882"/>
                </a:lnTo>
                <a:lnTo>
                  <a:pt x="2629" y="879"/>
                </a:lnTo>
                <a:lnTo>
                  <a:pt x="2633" y="876"/>
                </a:lnTo>
                <a:lnTo>
                  <a:pt x="2636" y="873"/>
                </a:lnTo>
                <a:lnTo>
                  <a:pt x="2639" y="869"/>
                </a:lnTo>
                <a:lnTo>
                  <a:pt x="2641" y="865"/>
                </a:lnTo>
                <a:lnTo>
                  <a:pt x="2643" y="861"/>
                </a:lnTo>
                <a:lnTo>
                  <a:pt x="2644" y="857"/>
                </a:lnTo>
                <a:lnTo>
                  <a:pt x="2645" y="853"/>
                </a:lnTo>
                <a:lnTo>
                  <a:pt x="2646" y="848"/>
                </a:lnTo>
                <a:lnTo>
                  <a:pt x="2646" y="843"/>
                </a:lnTo>
                <a:lnTo>
                  <a:pt x="2646" y="694"/>
                </a:lnTo>
                <a:close/>
                <a:moveTo>
                  <a:pt x="2788" y="828"/>
                </a:moveTo>
                <a:lnTo>
                  <a:pt x="2788" y="930"/>
                </a:lnTo>
                <a:lnTo>
                  <a:pt x="2739" y="930"/>
                </a:lnTo>
                <a:lnTo>
                  <a:pt x="2739" y="753"/>
                </a:lnTo>
                <a:lnTo>
                  <a:pt x="2786" y="753"/>
                </a:lnTo>
                <a:lnTo>
                  <a:pt x="2786" y="784"/>
                </a:lnTo>
                <a:lnTo>
                  <a:pt x="2790" y="777"/>
                </a:lnTo>
                <a:lnTo>
                  <a:pt x="2796" y="770"/>
                </a:lnTo>
                <a:lnTo>
                  <a:pt x="2801" y="765"/>
                </a:lnTo>
                <a:lnTo>
                  <a:pt x="2808" y="760"/>
                </a:lnTo>
                <a:lnTo>
                  <a:pt x="2815" y="756"/>
                </a:lnTo>
                <a:lnTo>
                  <a:pt x="2819" y="754"/>
                </a:lnTo>
                <a:lnTo>
                  <a:pt x="2823" y="753"/>
                </a:lnTo>
                <a:lnTo>
                  <a:pt x="2832" y="751"/>
                </a:lnTo>
                <a:lnTo>
                  <a:pt x="2836" y="751"/>
                </a:lnTo>
                <a:lnTo>
                  <a:pt x="2841" y="751"/>
                </a:lnTo>
                <a:lnTo>
                  <a:pt x="2848" y="751"/>
                </a:lnTo>
                <a:lnTo>
                  <a:pt x="2854" y="752"/>
                </a:lnTo>
                <a:lnTo>
                  <a:pt x="2860" y="753"/>
                </a:lnTo>
                <a:lnTo>
                  <a:pt x="2866" y="755"/>
                </a:lnTo>
                <a:lnTo>
                  <a:pt x="2871" y="758"/>
                </a:lnTo>
                <a:lnTo>
                  <a:pt x="2876" y="761"/>
                </a:lnTo>
                <a:lnTo>
                  <a:pt x="2881" y="764"/>
                </a:lnTo>
                <a:lnTo>
                  <a:pt x="2885" y="769"/>
                </a:lnTo>
                <a:lnTo>
                  <a:pt x="2889" y="773"/>
                </a:lnTo>
                <a:lnTo>
                  <a:pt x="2893" y="778"/>
                </a:lnTo>
                <a:lnTo>
                  <a:pt x="2895" y="784"/>
                </a:lnTo>
                <a:lnTo>
                  <a:pt x="2897" y="787"/>
                </a:lnTo>
                <a:lnTo>
                  <a:pt x="2898" y="790"/>
                </a:lnTo>
                <a:lnTo>
                  <a:pt x="2900" y="796"/>
                </a:lnTo>
                <a:lnTo>
                  <a:pt x="2901" y="803"/>
                </a:lnTo>
                <a:lnTo>
                  <a:pt x="2902" y="810"/>
                </a:lnTo>
                <a:lnTo>
                  <a:pt x="2902" y="817"/>
                </a:lnTo>
                <a:lnTo>
                  <a:pt x="2902" y="930"/>
                </a:lnTo>
                <a:lnTo>
                  <a:pt x="2853" y="930"/>
                </a:lnTo>
                <a:lnTo>
                  <a:pt x="2853" y="826"/>
                </a:lnTo>
                <a:lnTo>
                  <a:pt x="2853" y="818"/>
                </a:lnTo>
                <a:lnTo>
                  <a:pt x="2852" y="815"/>
                </a:lnTo>
                <a:lnTo>
                  <a:pt x="2851" y="812"/>
                </a:lnTo>
                <a:lnTo>
                  <a:pt x="2848" y="806"/>
                </a:lnTo>
                <a:lnTo>
                  <a:pt x="2847" y="803"/>
                </a:lnTo>
                <a:lnTo>
                  <a:pt x="2845" y="801"/>
                </a:lnTo>
                <a:lnTo>
                  <a:pt x="2840" y="797"/>
                </a:lnTo>
                <a:lnTo>
                  <a:pt x="2837" y="795"/>
                </a:lnTo>
                <a:lnTo>
                  <a:pt x="2835" y="794"/>
                </a:lnTo>
                <a:lnTo>
                  <a:pt x="2829" y="792"/>
                </a:lnTo>
                <a:lnTo>
                  <a:pt x="2825" y="792"/>
                </a:lnTo>
                <a:lnTo>
                  <a:pt x="2822" y="792"/>
                </a:lnTo>
                <a:lnTo>
                  <a:pt x="2814" y="792"/>
                </a:lnTo>
                <a:lnTo>
                  <a:pt x="2808" y="794"/>
                </a:lnTo>
                <a:lnTo>
                  <a:pt x="2805" y="795"/>
                </a:lnTo>
                <a:lnTo>
                  <a:pt x="2802" y="797"/>
                </a:lnTo>
                <a:lnTo>
                  <a:pt x="2800" y="799"/>
                </a:lnTo>
                <a:lnTo>
                  <a:pt x="2797" y="801"/>
                </a:lnTo>
                <a:lnTo>
                  <a:pt x="2795" y="804"/>
                </a:lnTo>
                <a:lnTo>
                  <a:pt x="2793" y="806"/>
                </a:lnTo>
                <a:lnTo>
                  <a:pt x="2792" y="809"/>
                </a:lnTo>
                <a:lnTo>
                  <a:pt x="2790" y="812"/>
                </a:lnTo>
                <a:lnTo>
                  <a:pt x="2789" y="820"/>
                </a:lnTo>
                <a:lnTo>
                  <a:pt x="2788" y="824"/>
                </a:lnTo>
                <a:lnTo>
                  <a:pt x="2788" y="828"/>
                </a:lnTo>
                <a:close/>
                <a:moveTo>
                  <a:pt x="2966" y="730"/>
                </a:moveTo>
                <a:lnTo>
                  <a:pt x="2961" y="730"/>
                </a:lnTo>
                <a:lnTo>
                  <a:pt x="2956" y="729"/>
                </a:lnTo>
                <a:lnTo>
                  <a:pt x="2952" y="726"/>
                </a:lnTo>
                <a:lnTo>
                  <a:pt x="2948" y="723"/>
                </a:lnTo>
                <a:lnTo>
                  <a:pt x="2944" y="719"/>
                </a:lnTo>
                <a:lnTo>
                  <a:pt x="2942" y="715"/>
                </a:lnTo>
                <a:lnTo>
                  <a:pt x="2940" y="710"/>
                </a:lnTo>
                <a:lnTo>
                  <a:pt x="2940" y="705"/>
                </a:lnTo>
                <a:lnTo>
                  <a:pt x="2940" y="701"/>
                </a:lnTo>
                <a:lnTo>
                  <a:pt x="2942" y="696"/>
                </a:lnTo>
                <a:lnTo>
                  <a:pt x="2944" y="692"/>
                </a:lnTo>
                <a:lnTo>
                  <a:pt x="2948" y="688"/>
                </a:lnTo>
                <a:lnTo>
                  <a:pt x="2952" y="685"/>
                </a:lnTo>
                <a:lnTo>
                  <a:pt x="2956" y="683"/>
                </a:lnTo>
                <a:lnTo>
                  <a:pt x="2961" y="681"/>
                </a:lnTo>
                <a:lnTo>
                  <a:pt x="2966" y="681"/>
                </a:lnTo>
                <a:lnTo>
                  <a:pt x="2972" y="681"/>
                </a:lnTo>
                <a:lnTo>
                  <a:pt x="2977" y="683"/>
                </a:lnTo>
                <a:lnTo>
                  <a:pt x="2982" y="685"/>
                </a:lnTo>
                <a:lnTo>
                  <a:pt x="2986" y="688"/>
                </a:lnTo>
                <a:lnTo>
                  <a:pt x="2990" y="692"/>
                </a:lnTo>
                <a:lnTo>
                  <a:pt x="2992" y="696"/>
                </a:lnTo>
                <a:lnTo>
                  <a:pt x="2994" y="701"/>
                </a:lnTo>
                <a:lnTo>
                  <a:pt x="2994" y="705"/>
                </a:lnTo>
                <a:lnTo>
                  <a:pt x="2994" y="710"/>
                </a:lnTo>
                <a:lnTo>
                  <a:pt x="2992" y="715"/>
                </a:lnTo>
                <a:lnTo>
                  <a:pt x="2990" y="719"/>
                </a:lnTo>
                <a:lnTo>
                  <a:pt x="2986" y="723"/>
                </a:lnTo>
                <a:lnTo>
                  <a:pt x="2982" y="726"/>
                </a:lnTo>
                <a:lnTo>
                  <a:pt x="2977" y="729"/>
                </a:lnTo>
                <a:lnTo>
                  <a:pt x="2972" y="730"/>
                </a:lnTo>
                <a:lnTo>
                  <a:pt x="2966" y="730"/>
                </a:lnTo>
                <a:close/>
                <a:moveTo>
                  <a:pt x="2942" y="753"/>
                </a:moveTo>
                <a:lnTo>
                  <a:pt x="2992" y="753"/>
                </a:lnTo>
                <a:lnTo>
                  <a:pt x="2992" y="930"/>
                </a:lnTo>
                <a:lnTo>
                  <a:pt x="2942" y="930"/>
                </a:lnTo>
                <a:lnTo>
                  <a:pt x="2942" y="753"/>
                </a:lnTo>
                <a:close/>
                <a:moveTo>
                  <a:pt x="3195" y="753"/>
                </a:moveTo>
                <a:lnTo>
                  <a:pt x="3134" y="930"/>
                </a:lnTo>
                <a:lnTo>
                  <a:pt x="3078" y="930"/>
                </a:lnTo>
                <a:lnTo>
                  <a:pt x="3017" y="753"/>
                </a:lnTo>
                <a:lnTo>
                  <a:pt x="3068" y="753"/>
                </a:lnTo>
                <a:lnTo>
                  <a:pt x="3105" y="880"/>
                </a:lnTo>
                <a:lnTo>
                  <a:pt x="3143" y="753"/>
                </a:lnTo>
                <a:lnTo>
                  <a:pt x="3195" y="753"/>
                </a:lnTo>
                <a:close/>
                <a:moveTo>
                  <a:pt x="3294" y="933"/>
                </a:moveTo>
                <a:lnTo>
                  <a:pt x="3287" y="933"/>
                </a:lnTo>
                <a:lnTo>
                  <a:pt x="3280" y="933"/>
                </a:lnTo>
                <a:lnTo>
                  <a:pt x="3268" y="931"/>
                </a:lnTo>
                <a:lnTo>
                  <a:pt x="3263" y="929"/>
                </a:lnTo>
                <a:lnTo>
                  <a:pt x="3257" y="927"/>
                </a:lnTo>
                <a:lnTo>
                  <a:pt x="3247" y="922"/>
                </a:lnTo>
                <a:lnTo>
                  <a:pt x="3242" y="919"/>
                </a:lnTo>
                <a:lnTo>
                  <a:pt x="3237" y="916"/>
                </a:lnTo>
                <a:lnTo>
                  <a:pt x="3233" y="913"/>
                </a:lnTo>
                <a:lnTo>
                  <a:pt x="3229" y="909"/>
                </a:lnTo>
                <a:lnTo>
                  <a:pt x="3222" y="900"/>
                </a:lnTo>
                <a:lnTo>
                  <a:pt x="3219" y="896"/>
                </a:lnTo>
                <a:lnTo>
                  <a:pt x="3216" y="891"/>
                </a:lnTo>
                <a:lnTo>
                  <a:pt x="3212" y="880"/>
                </a:lnTo>
                <a:lnTo>
                  <a:pt x="3210" y="874"/>
                </a:lnTo>
                <a:lnTo>
                  <a:pt x="3209" y="868"/>
                </a:lnTo>
                <a:lnTo>
                  <a:pt x="3207" y="862"/>
                </a:lnTo>
                <a:lnTo>
                  <a:pt x="3207" y="856"/>
                </a:lnTo>
                <a:lnTo>
                  <a:pt x="3206" y="849"/>
                </a:lnTo>
                <a:lnTo>
                  <a:pt x="3206" y="842"/>
                </a:lnTo>
                <a:lnTo>
                  <a:pt x="3206" y="836"/>
                </a:lnTo>
                <a:lnTo>
                  <a:pt x="3207" y="829"/>
                </a:lnTo>
                <a:lnTo>
                  <a:pt x="3207" y="823"/>
                </a:lnTo>
                <a:lnTo>
                  <a:pt x="3209" y="817"/>
                </a:lnTo>
                <a:lnTo>
                  <a:pt x="3212" y="805"/>
                </a:lnTo>
                <a:lnTo>
                  <a:pt x="3214" y="800"/>
                </a:lnTo>
                <a:lnTo>
                  <a:pt x="3216" y="794"/>
                </a:lnTo>
                <a:lnTo>
                  <a:pt x="3222" y="785"/>
                </a:lnTo>
                <a:lnTo>
                  <a:pt x="3226" y="780"/>
                </a:lnTo>
                <a:lnTo>
                  <a:pt x="3229" y="776"/>
                </a:lnTo>
                <a:lnTo>
                  <a:pt x="3233" y="772"/>
                </a:lnTo>
                <a:lnTo>
                  <a:pt x="3237" y="769"/>
                </a:lnTo>
                <a:lnTo>
                  <a:pt x="3246" y="762"/>
                </a:lnTo>
                <a:lnTo>
                  <a:pt x="3251" y="760"/>
                </a:lnTo>
                <a:lnTo>
                  <a:pt x="3256" y="757"/>
                </a:lnTo>
                <a:lnTo>
                  <a:pt x="3262" y="755"/>
                </a:lnTo>
                <a:lnTo>
                  <a:pt x="3267" y="754"/>
                </a:lnTo>
                <a:lnTo>
                  <a:pt x="3273" y="752"/>
                </a:lnTo>
                <a:lnTo>
                  <a:pt x="3279" y="752"/>
                </a:lnTo>
                <a:lnTo>
                  <a:pt x="3292" y="751"/>
                </a:lnTo>
                <a:lnTo>
                  <a:pt x="3303" y="751"/>
                </a:lnTo>
                <a:lnTo>
                  <a:pt x="3314" y="753"/>
                </a:lnTo>
                <a:lnTo>
                  <a:pt x="3319" y="755"/>
                </a:lnTo>
                <a:lnTo>
                  <a:pt x="3324" y="756"/>
                </a:lnTo>
                <a:lnTo>
                  <a:pt x="3334" y="761"/>
                </a:lnTo>
                <a:lnTo>
                  <a:pt x="3343" y="766"/>
                </a:lnTo>
                <a:lnTo>
                  <a:pt x="3347" y="770"/>
                </a:lnTo>
                <a:lnTo>
                  <a:pt x="3351" y="773"/>
                </a:lnTo>
                <a:lnTo>
                  <a:pt x="3358" y="781"/>
                </a:lnTo>
                <a:lnTo>
                  <a:pt x="3361" y="786"/>
                </a:lnTo>
                <a:lnTo>
                  <a:pt x="3364" y="791"/>
                </a:lnTo>
                <a:lnTo>
                  <a:pt x="3366" y="796"/>
                </a:lnTo>
                <a:lnTo>
                  <a:pt x="3368" y="801"/>
                </a:lnTo>
                <a:lnTo>
                  <a:pt x="3370" y="807"/>
                </a:lnTo>
                <a:lnTo>
                  <a:pt x="3372" y="813"/>
                </a:lnTo>
                <a:lnTo>
                  <a:pt x="3373" y="819"/>
                </a:lnTo>
                <a:lnTo>
                  <a:pt x="3374" y="826"/>
                </a:lnTo>
                <a:lnTo>
                  <a:pt x="3374" y="833"/>
                </a:lnTo>
                <a:lnTo>
                  <a:pt x="3375" y="841"/>
                </a:lnTo>
                <a:lnTo>
                  <a:pt x="3375" y="854"/>
                </a:lnTo>
                <a:lnTo>
                  <a:pt x="3254" y="854"/>
                </a:lnTo>
                <a:lnTo>
                  <a:pt x="3254" y="859"/>
                </a:lnTo>
                <a:lnTo>
                  <a:pt x="3255" y="863"/>
                </a:lnTo>
                <a:lnTo>
                  <a:pt x="3256" y="868"/>
                </a:lnTo>
                <a:lnTo>
                  <a:pt x="3257" y="872"/>
                </a:lnTo>
                <a:lnTo>
                  <a:pt x="3260" y="879"/>
                </a:lnTo>
                <a:lnTo>
                  <a:pt x="3263" y="882"/>
                </a:lnTo>
                <a:lnTo>
                  <a:pt x="3265" y="885"/>
                </a:lnTo>
                <a:lnTo>
                  <a:pt x="3268" y="888"/>
                </a:lnTo>
                <a:lnTo>
                  <a:pt x="3271" y="890"/>
                </a:lnTo>
                <a:lnTo>
                  <a:pt x="3274" y="892"/>
                </a:lnTo>
                <a:lnTo>
                  <a:pt x="3278" y="894"/>
                </a:lnTo>
                <a:lnTo>
                  <a:pt x="3282" y="895"/>
                </a:lnTo>
                <a:lnTo>
                  <a:pt x="3286" y="896"/>
                </a:lnTo>
                <a:lnTo>
                  <a:pt x="3294" y="897"/>
                </a:lnTo>
                <a:lnTo>
                  <a:pt x="3300" y="896"/>
                </a:lnTo>
                <a:lnTo>
                  <a:pt x="3306" y="895"/>
                </a:lnTo>
                <a:lnTo>
                  <a:pt x="3311" y="894"/>
                </a:lnTo>
                <a:lnTo>
                  <a:pt x="3316" y="892"/>
                </a:lnTo>
                <a:lnTo>
                  <a:pt x="3318" y="890"/>
                </a:lnTo>
                <a:lnTo>
                  <a:pt x="3320" y="889"/>
                </a:lnTo>
                <a:lnTo>
                  <a:pt x="3323" y="885"/>
                </a:lnTo>
                <a:lnTo>
                  <a:pt x="3326" y="881"/>
                </a:lnTo>
                <a:lnTo>
                  <a:pt x="3328" y="876"/>
                </a:lnTo>
                <a:lnTo>
                  <a:pt x="3374" y="879"/>
                </a:lnTo>
                <a:lnTo>
                  <a:pt x="3372" y="885"/>
                </a:lnTo>
                <a:lnTo>
                  <a:pt x="3370" y="891"/>
                </a:lnTo>
                <a:lnTo>
                  <a:pt x="3367" y="896"/>
                </a:lnTo>
                <a:lnTo>
                  <a:pt x="3364" y="901"/>
                </a:lnTo>
                <a:lnTo>
                  <a:pt x="3361" y="906"/>
                </a:lnTo>
                <a:lnTo>
                  <a:pt x="3357" y="911"/>
                </a:lnTo>
                <a:lnTo>
                  <a:pt x="3352" y="915"/>
                </a:lnTo>
                <a:lnTo>
                  <a:pt x="3347" y="919"/>
                </a:lnTo>
                <a:lnTo>
                  <a:pt x="3342" y="922"/>
                </a:lnTo>
                <a:lnTo>
                  <a:pt x="3336" y="925"/>
                </a:lnTo>
                <a:lnTo>
                  <a:pt x="3330" y="928"/>
                </a:lnTo>
                <a:lnTo>
                  <a:pt x="3323" y="930"/>
                </a:lnTo>
                <a:lnTo>
                  <a:pt x="3320" y="930"/>
                </a:lnTo>
                <a:lnTo>
                  <a:pt x="3316" y="931"/>
                </a:lnTo>
                <a:lnTo>
                  <a:pt x="3309" y="932"/>
                </a:lnTo>
                <a:lnTo>
                  <a:pt x="3302" y="933"/>
                </a:lnTo>
                <a:lnTo>
                  <a:pt x="3294" y="933"/>
                </a:lnTo>
                <a:close/>
                <a:moveTo>
                  <a:pt x="3254" y="824"/>
                </a:moveTo>
                <a:lnTo>
                  <a:pt x="3329" y="824"/>
                </a:lnTo>
                <a:lnTo>
                  <a:pt x="3328" y="820"/>
                </a:lnTo>
                <a:lnTo>
                  <a:pt x="3328" y="816"/>
                </a:lnTo>
                <a:lnTo>
                  <a:pt x="3327" y="813"/>
                </a:lnTo>
                <a:lnTo>
                  <a:pt x="3326" y="809"/>
                </a:lnTo>
                <a:lnTo>
                  <a:pt x="3324" y="806"/>
                </a:lnTo>
                <a:lnTo>
                  <a:pt x="3323" y="803"/>
                </a:lnTo>
                <a:lnTo>
                  <a:pt x="3321" y="800"/>
                </a:lnTo>
                <a:lnTo>
                  <a:pt x="3318" y="798"/>
                </a:lnTo>
                <a:lnTo>
                  <a:pt x="3313" y="793"/>
                </a:lnTo>
                <a:lnTo>
                  <a:pt x="3307" y="790"/>
                </a:lnTo>
                <a:lnTo>
                  <a:pt x="3300" y="788"/>
                </a:lnTo>
                <a:lnTo>
                  <a:pt x="3292" y="787"/>
                </a:lnTo>
                <a:lnTo>
                  <a:pt x="3285" y="788"/>
                </a:lnTo>
                <a:lnTo>
                  <a:pt x="3281" y="789"/>
                </a:lnTo>
                <a:lnTo>
                  <a:pt x="3278" y="790"/>
                </a:lnTo>
                <a:lnTo>
                  <a:pt x="3271" y="793"/>
                </a:lnTo>
                <a:lnTo>
                  <a:pt x="3268" y="796"/>
                </a:lnTo>
                <a:lnTo>
                  <a:pt x="3266" y="798"/>
                </a:lnTo>
                <a:lnTo>
                  <a:pt x="3261" y="804"/>
                </a:lnTo>
                <a:lnTo>
                  <a:pt x="3258" y="810"/>
                </a:lnTo>
                <a:lnTo>
                  <a:pt x="3256" y="813"/>
                </a:lnTo>
                <a:lnTo>
                  <a:pt x="3255" y="816"/>
                </a:lnTo>
                <a:lnTo>
                  <a:pt x="3254" y="824"/>
                </a:lnTo>
                <a:close/>
                <a:moveTo>
                  <a:pt x="3409" y="930"/>
                </a:moveTo>
                <a:lnTo>
                  <a:pt x="3409" y="753"/>
                </a:lnTo>
                <a:lnTo>
                  <a:pt x="3457" y="753"/>
                </a:lnTo>
                <a:lnTo>
                  <a:pt x="3457" y="784"/>
                </a:lnTo>
                <a:lnTo>
                  <a:pt x="3461" y="776"/>
                </a:lnTo>
                <a:lnTo>
                  <a:pt x="3465" y="769"/>
                </a:lnTo>
                <a:lnTo>
                  <a:pt x="3470" y="764"/>
                </a:lnTo>
                <a:lnTo>
                  <a:pt x="3475" y="759"/>
                </a:lnTo>
                <a:lnTo>
                  <a:pt x="3478" y="757"/>
                </a:lnTo>
                <a:lnTo>
                  <a:pt x="3481" y="755"/>
                </a:lnTo>
                <a:lnTo>
                  <a:pt x="3487" y="753"/>
                </a:lnTo>
                <a:lnTo>
                  <a:pt x="3494" y="751"/>
                </a:lnTo>
                <a:lnTo>
                  <a:pt x="3501" y="751"/>
                </a:lnTo>
                <a:lnTo>
                  <a:pt x="3509" y="751"/>
                </a:lnTo>
                <a:lnTo>
                  <a:pt x="3517" y="752"/>
                </a:lnTo>
                <a:lnTo>
                  <a:pt x="3517" y="796"/>
                </a:lnTo>
                <a:lnTo>
                  <a:pt x="3513" y="795"/>
                </a:lnTo>
                <a:lnTo>
                  <a:pt x="3507" y="794"/>
                </a:lnTo>
                <a:lnTo>
                  <a:pt x="3496" y="793"/>
                </a:lnTo>
                <a:lnTo>
                  <a:pt x="3488" y="794"/>
                </a:lnTo>
                <a:lnTo>
                  <a:pt x="3485" y="795"/>
                </a:lnTo>
                <a:lnTo>
                  <a:pt x="3481" y="796"/>
                </a:lnTo>
                <a:lnTo>
                  <a:pt x="3478" y="797"/>
                </a:lnTo>
                <a:lnTo>
                  <a:pt x="3475" y="799"/>
                </a:lnTo>
                <a:lnTo>
                  <a:pt x="3472" y="801"/>
                </a:lnTo>
                <a:lnTo>
                  <a:pt x="3469" y="803"/>
                </a:lnTo>
                <a:lnTo>
                  <a:pt x="3465" y="809"/>
                </a:lnTo>
                <a:lnTo>
                  <a:pt x="3463" y="812"/>
                </a:lnTo>
                <a:lnTo>
                  <a:pt x="3461" y="815"/>
                </a:lnTo>
                <a:lnTo>
                  <a:pt x="3460" y="818"/>
                </a:lnTo>
                <a:lnTo>
                  <a:pt x="3459" y="822"/>
                </a:lnTo>
                <a:lnTo>
                  <a:pt x="3459" y="826"/>
                </a:lnTo>
                <a:lnTo>
                  <a:pt x="3459" y="830"/>
                </a:lnTo>
                <a:lnTo>
                  <a:pt x="3459" y="930"/>
                </a:lnTo>
                <a:lnTo>
                  <a:pt x="3409" y="930"/>
                </a:lnTo>
                <a:close/>
                <a:moveTo>
                  <a:pt x="3690" y="804"/>
                </a:moveTo>
                <a:lnTo>
                  <a:pt x="3645" y="806"/>
                </a:lnTo>
                <a:lnTo>
                  <a:pt x="3644" y="802"/>
                </a:lnTo>
                <a:lnTo>
                  <a:pt x="3642" y="798"/>
                </a:lnTo>
                <a:lnTo>
                  <a:pt x="3639" y="795"/>
                </a:lnTo>
                <a:lnTo>
                  <a:pt x="3636" y="792"/>
                </a:lnTo>
                <a:lnTo>
                  <a:pt x="3632" y="789"/>
                </a:lnTo>
                <a:lnTo>
                  <a:pt x="3627" y="787"/>
                </a:lnTo>
                <a:lnTo>
                  <a:pt x="3622" y="786"/>
                </a:lnTo>
                <a:lnTo>
                  <a:pt x="3616" y="786"/>
                </a:lnTo>
                <a:lnTo>
                  <a:pt x="3610" y="786"/>
                </a:lnTo>
                <a:lnTo>
                  <a:pt x="3605" y="787"/>
                </a:lnTo>
                <a:lnTo>
                  <a:pt x="3601" y="788"/>
                </a:lnTo>
                <a:lnTo>
                  <a:pt x="3596" y="790"/>
                </a:lnTo>
                <a:lnTo>
                  <a:pt x="3593" y="793"/>
                </a:lnTo>
                <a:lnTo>
                  <a:pt x="3591" y="796"/>
                </a:lnTo>
                <a:lnTo>
                  <a:pt x="3589" y="799"/>
                </a:lnTo>
                <a:lnTo>
                  <a:pt x="3589" y="803"/>
                </a:lnTo>
                <a:lnTo>
                  <a:pt x="3589" y="806"/>
                </a:lnTo>
                <a:lnTo>
                  <a:pt x="3590" y="809"/>
                </a:lnTo>
                <a:lnTo>
                  <a:pt x="3591" y="811"/>
                </a:lnTo>
                <a:lnTo>
                  <a:pt x="3594" y="814"/>
                </a:lnTo>
                <a:lnTo>
                  <a:pt x="3597" y="816"/>
                </a:lnTo>
                <a:lnTo>
                  <a:pt x="3601" y="818"/>
                </a:lnTo>
                <a:lnTo>
                  <a:pt x="3605" y="819"/>
                </a:lnTo>
                <a:lnTo>
                  <a:pt x="3611" y="821"/>
                </a:lnTo>
                <a:lnTo>
                  <a:pt x="3643" y="827"/>
                </a:lnTo>
                <a:lnTo>
                  <a:pt x="3649" y="829"/>
                </a:lnTo>
                <a:lnTo>
                  <a:pt x="3655" y="830"/>
                </a:lnTo>
                <a:lnTo>
                  <a:pt x="3660" y="832"/>
                </a:lnTo>
                <a:lnTo>
                  <a:pt x="3665" y="834"/>
                </a:lnTo>
                <a:lnTo>
                  <a:pt x="3674" y="839"/>
                </a:lnTo>
                <a:lnTo>
                  <a:pt x="3681" y="844"/>
                </a:lnTo>
                <a:lnTo>
                  <a:pt x="3684" y="848"/>
                </a:lnTo>
                <a:lnTo>
                  <a:pt x="3687" y="851"/>
                </a:lnTo>
                <a:lnTo>
                  <a:pt x="3689" y="854"/>
                </a:lnTo>
                <a:lnTo>
                  <a:pt x="3691" y="858"/>
                </a:lnTo>
                <a:lnTo>
                  <a:pt x="3693" y="866"/>
                </a:lnTo>
                <a:lnTo>
                  <a:pt x="3694" y="870"/>
                </a:lnTo>
                <a:lnTo>
                  <a:pt x="3694" y="875"/>
                </a:lnTo>
                <a:lnTo>
                  <a:pt x="3694" y="879"/>
                </a:lnTo>
                <a:lnTo>
                  <a:pt x="3694" y="883"/>
                </a:lnTo>
                <a:lnTo>
                  <a:pt x="3693" y="888"/>
                </a:lnTo>
                <a:lnTo>
                  <a:pt x="3692" y="891"/>
                </a:lnTo>
                <a:lnTo>
                  <a:pt x="3690" y="895"/>
                </a:lnTo>
                <a:lnTo>
                  <a:pt x="3688" y="899"/>
                </a:lnTo>
                <a:lnTo>
                  <a:pt x="3686" y="902"/>
                </a:lnTo>
                <a:lnTo>
                  <a:pt x="3684" y="906"/>
                </a:lnTo>
                <a:lnTo>
                  <a:pt x="3678" y="912"/>
                </a:lnTo>
                <a:lnTo>
                  <a:pt x="3672" y="917"/>
                </a:lnTo>
                <a:lnTo>
                  <a:pt x="3664" y="922"/>
                </a:lnTo>
                <a:lnTo>
                  <a:pt x="3656" y="926"/>
                </a:lnTo>
                <a:lnTo>
                  <a:pt x="3647" y="929"/>
                </a:lnTo>
                <a:lnTo>
                  <a:pt x="3637" y="931"/>
                </a:lnTo>
                <a:lnTo>
                  <a:pt x="3627" y="933"/>
                </a:lnTo>
                <a:lnTo>
                  <a:pt x="3615" y="933"/>
                </a:lnTo>
                <a:lnTo>
                  <a:pt x="3607" y="933"/>
                </a:lnTo>
                <a:lnTo>
                  <a:pt x="3599" y="932"/>
                </a:lnTo>
                <a:lnTo>
                  <a:pt x="3591" y="931"/>
                </a:lnTo>
                <a:lnTo>
                  <a:pt x="3584" y="930"/>
                </a:lnTo>
                <a:lnTo>
                  <a:pt x="3577" y="928"/>
                </a:lnTo>
                <a:lnTo>
                  <a:pt x="3571" y="925"/>
                </a:lnTo>
                <a:lnTo>
                  <a:pt x="3565" y="922"/>
                </a:lnTo>
                <a:lnTo>
                  <a:pt x="3560" y="919"/>
                </a:lnTo>
                <a:lnTo>
                  <a:pt x="3555" y="915"/>
                </a:lnTo>
                <a:lnTo>
                  <a:pt x="3550" y="911"/>
                </a:lnTo>
                <a:lnTo>
                  <a:pt x="3546" y="906"/>
                </a:lnTo>
                <a:lnTo>
                  <a:pt x="3543" y="901"/>
                </a:lnTo>
                <a:lnTo>
                  <a:pt x="3540" y="896"/>
                </a:lnTo>
                <a:lnTo>
                  <a:pt x="3538" y="891"/>
                </a:lnTo>
                <a:lnTo>
                  <a:pt x="3536" y="885"/>
                </a:lnTo>
                <a:lnTo>
                  <a:pt x="3535" y="879"/>
                </a:lnTo>
                <a:lnTo>
                  <a:pt x="3584" y="876"/>
                </a:lnTo>
                <a:lnTo>
                  <a:pt x="3585" y="881"/>
                </a:lnTo>
                <a:lnTo>
                  <a:pt x="3587" y="886"/>
                </a:lnTo>
                <a:lnTo>
                  <a:pt x="3590" y="889"/>
                </a:lnTo>
                <a:lnTo>
                  <a:pt x="3594" y="892"/>
                </a:lnTo>
                <a:lnTo>
                  <a:pt x="3599" y="895"/>
                </a:lnTo>
                <a:lnTo>
                  <a:pt x="3604" y="897"/>
                </a:lnTo>
                <a:lnTo>
                  <a:pt x="3609" y="898"/>
                </a:lnTo>
                <a:lnTo>
                  <a:pt x="3616" y="898"/>
                </a:lnTo>
                <a:lnTo>
                  <a:pt x="3622" y="898"/>
                </a:lnTo>
                <a:lnTo>
                  <a:pt x="3627" y="897"/>
                </a:lnTo>
                <a:lnTo>
                  <a:pt x="3632" y="895"/>
                </a:lnTo>
                <a:lnTo>
                  <a:pt x="3634" y="894"/>
                </a:lnTo>
                <a:lnTo>
                  <a:pt x="3636" y="893"/>
                </a:lnTo>
                <a:lnTo>
                  <a:pt x="3640" y="890"/>
                </a:lnTo>
                <a:lnTo>
                  <a:pt x="3642" y="887"/>
                </a:lnTo>
                <a:lnTo>
                  <a:pt x="3643" y="886"/>
                </a:lnTo>
                <a:lnTo>
                  <a:pt x="3644" y="884"/>
                </a:lnTo>
                <a:lnTo>
                  <a:pt x="3644" y="880"/>
                </a:lnTo>
                <a:lnTo>
                  <a:pt x="3644" y="877"/>
                </a:lnTo>
                <a:lnTo>
                  <a:pt x="3643" y="874"/>
                </a:lnTo>
                <a:lnTo>
                  <a:pt x="3641" y="871"/>
                </a:lnTo>
                <a:lnTo>
                  <a:pt x="3639" y="869"/>
                </a:lnTo>
                <a:lnTo>
                  <a:pt x="3635" y="867"/>
                </a:lnTo>
                <a:lnTo>
                  <a:pt x="3631" y="865"/>
                </a:lnTo>
                <a:lnTo>
                  <a:pt x="3627" y="864"/>
                </a:lnTo>
                <a:lnTo>
                  <a:pt x="3622" y="862"/>
                </a:lnTo>
                <a:lnTo>
                  <a:pt x="3591" y="856"/>
                </a:lnTo>
                <a:lnTo>
                  <a:pt x="3585" y="855"/>
                </a:lnTo>
                <a:lnTo>
                  <a:pt x="3579" y="853"/>
                </a:lnTo>
                <a:lnTo>
                  <a:pt x="3569" y="849"/>
                </a:lnTo>
                <a:lnTo>
                  <a:pt x="3564" y="847"/>
                </a:lnTo>
                <a:lnTo>
                  <a:pt x="3560" y="844"/>
                </a:lnTo>
                <a:lnTo>
                  <a:pt x="3556" y="842"/>
                </a:lnTo>
                <a:lnTo>
                  <a:pt x="3553" y="839"/>
                </a:lnTo>
                <a:lnTo>
                  <a:pt x="3550" y="835"/>
                </a:lnTo>
                <a:lnTo>
                  <a:pt x="3547" y="832"/>
                </a:lnTo>
                <a:lnTo>
                  <a:pt x="3545" y="828"/>
                </a:lnTo>
                <a:lnTo>
                  <a:pt x="3543" y="824"/>
                </a:lnTo>
                <a:lnTo>
                  <a:pt x="3542" y="820"/>
                </a:lnTo>
                <a:lnTo>
                  <a:pt x="3541" y="815"/>
                </a:lnTo>
                <a:lnTo>
                  <a:pt x="3540" y="811"/>
                </a:lnTo>
                <a:lnTo>
                  <a:pt x="3540" y="806"/>
                </a:lnTo>
                <a:lnTo>
                  <a:pt x="3540" y="800"/>
                </a:lnTo>
                <a:lnTo>
                  <a:pt x="3541" y="794"/>
                </a:lnTo>
                <a:lnTo>
                  <a:pt x="3543" y="788"/>
                </a:lnTo>
                <a:lnTo>
                  <a:pt x="3545" y="783"/>
                </a:lnTo>
                <a:lnTo>
                  <a:pt x="3548" y="778"/>
                </a:lnTo>
                <a:lnTo>
                  <a:pt x="3551" y="774"/>
                </a:lnTo>
                <a:lnTo>
                  <a:pt x="3556" y="769"/>
                </a:lnTo>
                <a:lnTo>
                  <a:pt x="3560" y="766"/>
                </a:lnTo>
                <a:lnTo>
                  <a:pt x="3566" y="762"/>
                </a:lnTo>
                <a:lnTo>
                  <a:pt x="3572" y="759"/>
                </a:lnTo>
                <a:lnTo>
                  <a:pt x="3578" y="757"/>
                </a:lnTo>
                <a:lnTo>
                  <a:pt x="3584" y="754"/>
                </a:lnTo>
                <a:lnTo>
                  <a:pt x="3588" y="754"/>
                </a:lnTo>
                <a:lnTo>
                  <a:pt x="3591" y="753"/>
                </a:lnTo>
                <a:lnTo>
                  <a:pt x="3599" y="752"/>
                </a:lnTo>
                <a:lnTo>
                  <a:pt x="3607" y="751"/>
                </a:lnTo>
                <a:lnTo>
                  <a:pt x="3615" y="751"/>
                </a:lnTo>
                <a:lnTo>
                  <a:pt x="3623" y="751"/>
                </a:lnTo>
                <a:lnTo>
                  <a:pt x="3631" y="752"/>
                </a:lnTo>
                <a:lnTo>
                  <a:pt x="3638" y="753"/>
                </a:lnTo>
                <a:lnTo>
                  <a:pt x="3645" y="754"/>
                </a:lnTo>
                <a:lnTo>
                  <a:pt x="3651" y="756"/>
                </a:lnTo>
                <a:lnTo>
                  <a:pt x="3657" y="759"/>
                </a:lnTo>
                <a:lnTo>
                  <a:pt x="3663" y="762"/>
                </a:lnTo>
                <a:lnTo>
                  <a:pt x="3668" y="765"/>
                </a:lnTo>
                <a:lnTo>
                  <a:pt x="3672" y="769"/>
                </a:lnTo>
                <a:lnTo>
                  <a:pt x="3676" y="773"/>
                </a:lnTo>
                <a:lnTo>
                  <a:pt x="3680" y="777"/>
                </a:lnTo>
                <a:lnTo>
                  <a:pt x="3683" y="782"/>
                </a:lnTo>
                <a:lnTo>
                  <a:pt x="3685" y="787"/>
                </a:lnTo>
                <a:lnTo>
                  <a:pt x="3688" y="792"/>
                </a:lnTo>
                <a:lnTo>
                  <a:pt x="3689" y="798"/>
                </a:lnTo>
                <a:lnTo>
                  <a:pt x="3690" y="804"/>
                </a:lnTo>
                <a:close/>
                <a:moveTo>
                  <a:pt x="3751" y="730"/>
                </a:moveTo>
                <a:lnTo>
                  <a:pt x="3746" y="730"/>
                </a:lnTo>
                <a:lnTo>
                  <a:pt x="3741" y="729"/>
                </a:lnTo>
                <a:lnTo>
                  <a:pt x="3736" y="726"/>
                </a:lnTo>
                <a:lnTo>
                  <a:pt x="3732" y="723"/>
                </a:lnTo>
                <a:lnTo>
                  <a:pt x="3729" y="719"/>
                </a:lnTo>
                <a:lnTo>
                  <a:pt x="3726" y="715"/>
                </a:lnTo>
                <a:lnTo>
                  <a:pt x="3725" y="710"/>
                </a:lnTo>
                <a:lnTo>
                  <a:pt x="3724" y="705"/>
                </a:lnTo>
                <a:lnTo>
                  <a:pt x="3725" y="701"/>
                </a:lnTo>
                <a:lnTo>
                  <a:pt x="3726" y="696"/>
                </a:lnTo>
                <a:lnTo>
                  <a:pt x="3729" y="692"/>
                </a:lnTo>
                <a:lnTo>
                  <a:pt x="3732" y="688"/>
                </a:lnTo>
                <a:lnTo>
                  <a:pt x="3736" y="685"/>
                </a:lnTo>
                <a:lnTo>
                  <a:pt x="3741" y="683"/>
                </a:lnTo>
                <a:lnTo>
                  <a:pt x="3746" y="681"/>
                </a:lnTo>
                <a:lnTo>
                  <a:pt x="3751" y="681"/>
                </a:lnTo>
                <a:lnTo>
                  <a:pt x="3756" y="681"/>
                </a:lnTo>
                <a:lnTo>
                  <a:pt x="3761" y="683"/>
                </a:lnTo>
                <a:lnTo>
                  <a:pt x="3765" y="685"/>
                </a:lnTo>
                <a:lnTo>
                  <a:pt x="3770" y="688"/>
                </a:lnTo>
                <a:lnTo>
                  <a:pt x="3773" y="692"/>
                </a:lnTo>
                <a:lnTo>
                  <a:pt x="3775" y="696"/>
                </a:lnTo>
                <a:lnTo>
                  <a:pt x="3777" y="701"/>
                </a:lnTo>
                <a:lnTo>
                  <a:pt x="3777" y="705"/>
                </a:lnTo>
                <a:lnTo>
                  <a:pt x="3777" y="710"/>
                </a:lnTo>
                <a:lnTo>
                  <a:pt x="3775" y="715"/>
                </a:lnTo>
                <a:lnTo>
                  <a:pt x="3773" y="719"/>
                </a:lnTo>
                <a:lnTo>
                  <a:pt x="3770" y="723"/>
                </a:lnTo>
                <a:lnTo>
                  <a:pt x="3765" y="726"/>
                </a:lnTo>
                <a:lnTo>
                  <a:pt x="3761" y="729"/>
                </a:lnTo>
                <a:lnTo>
                  <a:pt x="3756" y="730"/>
                </a:lnTo>
                <a:lnTo>
                  <a:pt x="3751" y="730"/>
                </a:lnTo>
                <a:close/>
                <a:moveTo>
                  <a:pt x="3726" y="753"/>
                </a:moveTo>
                <a:lnTo>
                  <a:pt x="3775" y="753"/>
                </a:lnTo>
                <a:lnTo>
                  <a:pt x="3775" y="930"/>
                </a:lnTo>
                <a:lnTo>
                  <a:pt x="3726" y="930"/>
                </a:lnTo>
                <a:lnTo>
                  <a:pt x="3726" y="753"/>
                </a:lnTo>
                <a:close/>
                <a:moveTo>
                  <a:pt x="3908" y="753"/>
                </a:moveTo>
                <a:lnTo>
                  <a:pt x="3908" y="790"/>
                </a:lnTo>
                <a:lnTo>
                  <a:pt x="3874" y="790"/>
                </a:lnTo>
                <a:lnTo>
                  <a:pt x="3874" y="876"/>
                </a:lnTo>
                <a:lnTo>
                  <a:pt x="3874" y="880"/>
                </a:lnTo>
                <a:lnTo>
                  <a:pt x="3875" y="884"/>
                </a:lnTo>
                <a:lnTo>
                  <a:pt x="3876" y="886"/>
                </a:lnTo>
                <a:lnTo>
                  <a:pt x="3877" y="887"/>
                </a:lnTo>
                <a:lnTo>
                  <a:pt x="3879" y="889"/>
                </a:lnTo>
                <a:lnTo>
                  <a:pt x="3881" y="891"/>
                </a:lnTo>
                <a:lnTo>
                  <a:pt x="3884" y="892"/>
                </a:lnTo>
                <a:lnTo>
                  <a:pt x="3887" y="893"/>
                </a:lnTo>
                <a:lnTo>
                  <a:pt x="3891" y="893"/>
                </a:lnTo>
                <a:lnTo>
                  <a:pt x="3899" y="892"/>
                </a:lnTo>
                <a:lnTo>
                  <a:pt x="3904" y="891"/>
                </a:lnTo>
                <a:lnTo>
                  <a:pt x="3912" y="928"/>
                </a:lnTo>
                <a:lnTo>
                  <a:pt x="3901" y="930"/>
                </a:lnTo>
                <a:lnTo>
                  <a:pt x="3893" y="932"/>
                </a:lnTo>
                <a:lnTo>
                  <a:pt x="3884" y="932"/>
                </a:lnTo>
                <a:lnTo>
                  <a:pt x="3878" y="932"/>
                </a:lnTo>
                <a:lnTo>
                  <a:pt x="3871" y="932"/>
                </a:lnTo>
                <a:lnTo>
                  <a:pt x="3866" y="931"/>
                </a:lnTo>
                <a:lnTo>
                  <a:pt x="3860" y="930"/>
                </a:lnTo>
                <a:lnTo>
                  <a:pt x="3855" y="928"/>
                </a:lnTo>
                <a:lnTo>
                  <a:pt x="3850" y="926"/>
                </a:lnTo>
                <a:lnTo>
                  <a:pt x="3845" y="924"/>
                </a:lnTo>
                <a:lnTo>
                  <a:pt x="3841" y="921"/>
                </a:lnTo>
                <a:lnTo>
                  <a:pt x="3837" y="917"/>
                </a:lnTo>
                <a:lnTo>
                  <a:pt x="3834" y="914"/>
                </a:lnTo>
                <a:lnTo>
                  <a:pt x="3831" y="909"/>
                </a:lnTo>
                <a:lnTo>
                  <a:pt x="3829" y="905"/>
                </a:lnTo>
                <a:lnTo>
                  <a:pt x="3827" y="900"/>
                </a:lnTo>
                <a:lnTo>
                  <a:pt x="3826" y="894"/>
                </a:lnTo>
                <a:lnTo>
                  <a:pt x="3825" y="888"/>
                </a:lnTo>
                <a:lnTo>
                  <a:pt x="3825" y="882"/>
                </a:lnTo>
                <a:lnTo>
                  <a:pt x="3825" y="790"/>
                </a:lnTo>
                <a:lnTo>
                  <a:pt x="3801" y="790"/>
                </a:lnTo>
                <a:lnTo>
                  <a:pt x="3801" y="753"/>
                </a:lnTo>
                <a:lnTo>
                  <a:pt x="3825" y="753"/>
                </a:lnTo>
                <a:lnTo>
                  <a:pt x="3825" y="711"/>
                </a:lnTo>
                <a:lnTo>
                  <a:pt x="3874" y="711"/>
                </a:lnTo>
                <a:lnTo>
                  <a:pt x="3874" y="753"/>
                </a:lnTo>
                <a:lnTo>
                  <a:pt x="3908" y="753"/>
                </a:lnTo>
                <a:close/>
                <a:moveTo>
                  <a:pt x="3974" y="996"/>
                </a:moveTo>
                <a:lnTo>
                  <a:pt x="3965" y="996"/>
                </a:lnTo>
                <a:lnTo>
                  <a:pt x="3956" y="995"/>
                </a:lnTo>
                <a:lnTo>
                  <a:pt x="3949" y="993"/>
                </a:lnTo>
                <a:lnTo>
                  <a:pt x="3943" y="991"/>
                </a:lnTo>
                <a:lnTo>
                  <a:pt x="3954" y="954"/>
                </a:lnTo>
                <a:lnTo>
                  <a:pt x="3960" y="956"/>
                </a:lnTo>
                <a:lnTo>
                  <a:pt x="3966" y="957"/>
                </a:lnTo>
                <a:lnTo>
                  <a:pt x="3971" y="957"/>
                </a:lnTo>
                <a:lnTo>
                  <a:pt x="3976" y="957"/>
                </a:lnTo>
                <a:lnTo>
                  <a:pt x="3978" y="956"/>
                </a:lnTo>
                <a:lnTo>
                  <a:pt x="3980" y="955"/>
                </a:lnTo>
                <a:lnTo>
                  <a:pt x="3984" y="952"/>
                </a:lnTo>
                <a:lnTo>
                  <a:pt x="3987" y="948"/>
                </a:lnTo>
                <a:lnTo>
                  <a:pt x="3990" y="942"/>
                </a:lnTo>
                <a:lnTo>
                  <a:pt x="3993" y="935"/>
                </a:lnTo>
                <a:lnTo>
                  <a:pt x="3930" y="753"/>
                </a:lnTo>
                <a:lnTo>
                  <a:pt x="3981" y="753"/>
                </a:lnTo>
                <a:lnTo>
                  <a:pt x="4018" y="883"/>
                </a:lnTo>
                <a:lnTo>
                  <a:pt x="4056" y="753"/>
                </a:lnTo>
                <a:lnTo>
                  <a:pt x="4108" y="753"/>
                </a:lnTo>
                <a:lnTo>
                  <a:pt x="4040" y="949"/>
                </a:lnTo>
                <a:lnTo>
                  <a:pt x="4035" y="959"/>
                </a:lnTo>
                <a:lnTo>
                  <a:pt x="4033" y="964"/>
                </a:lnTo>
                <a:lnTo>
                  <a:pt x="4030" y="968"/>
                </a:lnTo>
                <a:lnTo>
                  <a:pt x="4024" y="976"/>
                </a:lnTo>
                <a:lnTo>
                  <a:pt x="4017" y="983"/>
                </a:lnTo>
                <a:lnTo>
                  <a:pt x="4013" y="986"/>
                </a:lnTo>
                <a:lnTo>
                  <a:pt x="4008" y="989"/>
                </a:lnTo>
                <a:lnTo>
                  <a:pt x="4003" y="991"/>
                </a:lnTo>
                <a:lnTo>
                  <a:pt x="3998" y="993"/>
                </a:lnTo>
                <a:lnTo>
                  <a:pt x="3993" y="994"/>
                </a:lnTo>
                <a:lnTo>
                  <a:pt x="3987" y="995"/>
                </a:lnTo>
                <a:lnTo>
                  <a:pt x="3980" y="996"/>
                </a:lnTo>
                <a:lnTo>
                  <a:pt x="3974" y="996"/>
                </a:lnTo>
                <a:close/>
                <a:moveTo>
                  <a:pt x="1623" y="590"/>
                </a:moveTo>
                <a:lnTo>
                  <a:pt x="1569" y="590"/>
                </a:lnTo>
                <a:lnTo>
                  <a:pt x="1651" y="354"/>
                </a:lnTo>
                <a:lnTo>
                  <a:pt x="1715" y="354"/>
                </a:lnTo>
                <a:lnTo>
                  <a:pt x="1797" y="590"/>
                </a:lnTo>
                <a:lnTo>
                  <a:pt x="1743" y="590"/>
                </a:lnTo>
                <a:lnTo>
                  <a:pt x="1726" y="536"/>
                </a:lnTo>
                <a:lnTo>
                  <a:pt x="1641" y="536"/>
                </a:lnTo>
                <a:lnTo>
                  <a:pt x="1623" y="590"/>
                </a:lnTo>
                <a:close/>
                <a:moveTo>
                  <a:pt x="1653" y="497"/>
                </a:moveTo>
                <a:lnTo>
                  <a:pt x="1713" y="497"/>
                </a:lnTo>
                <a:lnTo>
                  <a:pt x="1684" y="408"/>
                </a:lnTo>
                <a:lnTo>
                  <a:pt x="1653" y="497"/>
                </a:lnTo>
                <a:close/>
                <a:moveTo>
                  <a:pt x="1874" y="593"/>
                </a:moveTo>
                <a:lnTo>
                  <a:pt x="1867" y="593"/>
                </a:lnTo>
                <a:lnTo>
                  <a:pt x="1861" y="592"/>
                </a:lnTo>
                <a:lnTo>
                  <a:pt x="1856" y="591"/>
                </a:lnTo>
                <a:lnTo>
                  <a:pt x="1850" y="590"/>
                </a:lnTo>
                <a:lnTo>
                  <a:pt x="1845" y="588"/>
                </a:lnTo>
                <a:lnTo>
                  <a:pt x="1840" y="586"/>
                </a:lnTo>
                <a:lnTo>
                  <a:pt x="1836" y="583"/>
                </a:lnTo>
                <a:lnTo>
                  <a:pt x="1832" y="580"/>
                </a:lnTo>
                <a:lnTo>
                  <a:pt x="1828" y="576"/>
                </a:lnTo>
                <a:lnTo>
                  <a:pt x="1824" y="572"/>
                </a:lnTo>
                <a:lnTo>
                  <a:pt x="1821" y="568"/>
                </a:lnTo>
                <a:lnTo>
                  <a:pt x="1820" y="566"/>
                </a:lnTo>
                <a:lnTo>
                  <a:pt x="1819" y="563"/>
                </a:lnTo>
                <a:lnTo>
                  <a:pt x="1817" y="558"/>
                </a:lnTo>
                <a:lnTo>
                  <a:pt x="1816" y="553"/>
                </a:lnTo>
                <a:lnTo>
                  <a:pt x="1815" y="547"/>
                </a:lnTo>
                <a:lnTo>
                  <a:pt x="1815" y="540"/>
                </a:lnTo>
                <a:lnTo>
                  <a:pt x="1815" y="531"/>
                </a:lnTo>
                <a:lnTo>
                  <a:pt x="1817" y="523"/>
                </a:lnTo>
                <a:lnTo>
                  <a:pt x="1818" y="519"/>
                </a:lnTo>
                <a:lnTo>
                  <a:pt x="1820" y="515"/>
                </a:lnTo>
                <a:lnTo>
                  <a:pt x="1824" y="509"/>
                </a:lnTo>
                <a:lnTo>
                  <a:pt x="1827" y="507"/>
                </a:lnTo>
                <a:lnTo>
                  <a:pt x="1829" y="504"/>
                </a:lnTo>
                <a:lnTo>
                  <a:pt x="1832" y="502"/>
                </a:lnTo>
                <a:lnTo>
                  <a:pt x="1835" y="499"/>
                </a:lnTo>
                <a:lnTo>
                  <a:pt x="1838" y="497"/>
                </a:lnTo>
                <a:lnTo>
                  <a:pt x="1841" y="496"/>
                </a:lnTo>
                <a:lnTo>
                  <a:pt x="1845" y="494"/>
                </a:lnTo>
                <a:lnTo>
                  <a:pt x="1849" y="493"/>
                </a:lnTo>
                <a:lnTo>
                  <a:pt x="1856" y="490"/>
                </a:lnTo>
                <a:lnTo>
                  <a:pt x="1864" y="488"/>
                </a:lnTo>
                <a:lnTo>
                  <a:pt x="1873" y="487"/>
                </a:lnTo>
                <a:lnTo>
                  <a:pt x="1881" y="486"/>
                </a:lnTo>
                <a:lnTo>
                  <a:pt x="1901" y="484"/>
                </a:lnTo>
                <a:lnTo>
                  <a:pt x="1908" y="482"/>
                </a:lnTo>
                <a:lnTo>
                  <a:pt x="1914" y="481"/>
                </a:lnTo>
                <a:lnTo>
                  <a:pt x="1918" y="479"/>
                </a:lnTo>
                <a:lnTo>
                  <a:pt x="1920" y="478"/>
                </a:lnTo>
                <a:lnTo>
                  <a:pt x="1922" y="477"/>
                </a:lnTo>
                <a:lnTo>
                  <a:pt x="1923" y="476"/>
                </a:lnTo>
                <a:lnTo>
                  <a:pt x="1923" y="474"/>
                </a:lnTo>
                <a:lnTo>
                  <a:pt x="1924" y="472"/>
                </a:lnTo>
                <a:lnTo>
                  <a:pt x="1924" y="470"/>
                </a:lnTo>
                <a:lnTo>
                  <a:pt x="1924" y="464"/>
                </a:lnTo>
                <a:lnTo>
                  <a:pt x="1922" y="460"/>
                </a:lnTo>
                <a:lnTo>
                  <a:pt x="1921" y="458"/>
                </a:lnTo>
                <a:lnTo>
                  <a:pt x="1920" y="456"/>
                </a:lnTo>
                <a:lnTo>
                  <a:pt x="1919" y="454"/>
                </a:lnTo>
                <a:lnTo>
                  <a:pt x="1917" y="452"/>
                </a:lnTo>
                <a:lnTo>
                  <a:pt x="1913" y="450"/>
                </a:lnTo>
                <a:lnTo>
                  <a:pt x="1909" y="448"/>
                </a:lnTo>
                <a:lnTo>
                  <a:pt x="1904" y="447"/>
                </a:lnTo>
                <a:lnTo>
                  <a:pt x="1898" y="446"/>
                </a:lnTo>
                <a:lnTo>
                  <a:pt x="1892" y="447"/>
                </a:lnTo>
                <a:lnTo>
                  <a:pt x="1886" y="448"/>
                </a:lnTo>
                <a:lnTo>
                  <a:pt x="1881" y="450"/>
                </a:lnTo>
                <a:lnTo>
                  <a:pt x="1877" y="452"/>
                </a:lnTo>
                <a:lnTo>
                  <a:pt x="1873" y="455"/>
                </a:lnTo>
                <a:lnTo>
                  <a:pt x="1870" y="459"/>
                </a:lnTo>
                <a:lnTo>
                  <a:pt x="1868" y="463"/>
                </a:lnTo>
                <a:lnTo>
                  <a:pt x="1867" y="465"/>
                </a:lnTo>
                <a:lnTo>
                  <a:pt x="1866" y="467"/>
                </a:lnTo>
                <a:lnTo>
                  <a:pt x="1821" y="463"/>
                </a:lnTo>
                <a:lnTo>
                  <a:pt x="1823" y="457"/>
                </a:lnTo>
                <a:lnTo>
                  <a:pt x="1825" y="452"/>
                </a:lnTo>
                <a:lnTo>
                  <a:pt x="1827" y="446"/>
                </a:lnTo>
                <a:lnTo>
                  <a:pt x="1830" y="441"/>
                </a:lnTo>
                <a:lnTo>
                  <a:pt x="1833" y="437"/>
                </a:lnTo>
                <a:lnTo>
                  <a:pt x="1837" y="432"/>
                </a:lnTo>
                <a:lnTo>
                  <a:pt x="1841" y="428"/>
                </a:lnTo>
                <a:lnTo>
                  <a:pt x="1846" y="425"/>
                </a:lnTo>
                <a:lnTo>
                  <a:pt x="1851" y="421"/>
                </a:lnTo>
                <a:lnTo>
                  <a:pt x="1857" y="419"/>
                </a:lnTo>
                <a:lnTo>
                  <a:pt x="1863" y="416"/>
                </a:lnTo>
                <a:lnTo>
                  <a:pt x="1869" y="414"/>
                </a:lnTo>
                <a:lnTo>
                  <a:pt x="1876" y="413"/>
                </a:lnTo>
                <a:lnTo>
                  <a:pt x="1883" y="412"/>
                </a:lnTo>
                <a:lnTo>
                  <a:pt x="1890" y="411"/>
                </a:lnTo>
                <a:lnTo>
                  <a:pt x="1898" y="411"/>
                </a:lnTo>
                <a:lnTo>
                  <a:pt x="1908" y="411"/>
                </a:lnTo>
                <a:lnTo>
                  <a:pt x="1917" y="412"/>
                </a:lnTo>
                <a:lnTo>
                  <a:pt x="1926" y="414"/>
                </a:lnTo>
                <a:lnTo>
                  <a:pt x="1935" y="417"/>
                </a:lnTo>
                <a:lnTo>
                  <a:pt x="1943" y="420"/>
                </a:lnTo>
                <a:lnTo>
                  <a:pt x="1947" y="422"/>
                </a:lnTo>
                <a:lnTo>
                  <a:pt x="1950" y="425"/>
                </a:lnTo>
                <a:lnTo>
                  <a:pt x="1957" y="430"/>
                </a:lnTo>
                <a:lnTo>
                  <a:pt x="1963" y="436"/>
                </a:lnTo>
                <a:lnTo>
                  <a:pt x="1965" y="440"/>
                </a:lnTo>
                <a:lnTo>
                  <a:pt x="1967" y="443"/>
                </a:lnTo>
                <a:lnTo>
                  <a:pt x="1969" y="447"/>
                </a:lnTo>
                <a:lnTo>
                  <a:pt x="1970" y="451"/>
                </a:lnTo>
                <a:lnTo>
                  <a:pt x="1972" y="456"/>
                </a:lnTo>
                <a:lnTo>
                  <a:pt x="1972" y="460"/>
                </a:lnTo>
                <a:lnTo>
                  <a:pt x="1973" y="465"/>
                </a:lnTo>
                <a:lnTo>
                  <a:pt x="1973" y="470"/>
                </a:lnTo>
                <a:lnTo>
                  <a:pt x="1973" y="590"/>
                </a:lnTo>
                <a:lnTo>
                  <a:pt x="1927" y="590"/>
                </a:lnTo>
                <a:lnTo>
                  <a:pt x="1927" y="565"/>
                </a:lnTo>
                <a:lnTo>
                  <a:pt x="1922" y="571"/>
                </a:lnTo>
                <a:lnTo>
                  <a:pt x="1917" y="576"/>
                </a:lnTo>
                <a:lnTo>
                  <a:pt x="1912" y="581"/>
                </a:lnTo>
                <a:lnTo>
                  <a:pt x="1906" y="585"/>
                </a:lnTo>
                <a:lnTo>
                  <a:pt x="1899" y="589"/>
                </a:lnTo>
                <a:lnTo>
                  <a:pt x="1891" y="591"/>
                </a:lnTo>
                <a:lnTo>
                  <a:pt x="1887" y="592"/>
                </a:lnTo>
                <a:lnTo>
                  <a:pt x="1883" y="592"/>
                </a:lnTo>
                <a:lnTo>
                  <a:pt x="1874" y="593"/>
                </a:lnTo>
                <a:close/>
                <a:moveTo>
                  <a:pt x="1888" y="559"/>
                </a:moveTo>
                <a:lnTo>
                  <a:pt x="1895" y="559"/>
                </a:lnTo>
                <a:lnTo>
                  <a:pt x="1902" y="557"/>
                </a:lnTo>
                <a:lnTo>
                  <a:pt x="1905" y="556"/>
                </a:lnTo>
                <a:lnTo>
                  <a:pt x="1908" y="554"/>
                </a:lnTo>
                <a:lnTo>
                  <a:pt x="1914" y="550"/>
                </a:lnTo>
                <a:lnTo>
                  <a:pt x="1916" y="547"/>
                </a:lnTo>
                <a:lnTo>
                  <a:pt x="1919" y="545"/>
                </a:lnTo>
                <a:lnTo>
                  <a:pt x="1922" y="539"/>
                </a:lnTo>
                <a:lnTo>
                  <a:pt x="1924" y="533"/>
                </a:lnTo>
                <a:lnTo>
                  <a:pt x="1924" y="530"/>
                </a:lnTo>
                <a:lnTo>
                  <a:pt x="1924" y="527"/>
                </a:lnTo>
                <a:lnTo>
                  <a:pt x="1924" y="508"/>
                </a:lnTo>
                <a:lnTo>
                  <a:pt x="1921" y="510"/>
                </a:lnTo>
                <a:lnTo>
                  <a:pt x="1915" y="511"/>
                </a:lnTo>
                <a:lnTo>
                  <a:pt x="1903" y="514"/>
                </a:lnTo>
                <a:lnTo>
                  <a:pt x="1890" y="516"/>
                </a:lnTo>
                <a:lnTo>
                  <a:pt x="1884" y="517"/>
                </a:lnTo>
                <a:lnTo>
                  <a:pt x="1879" y="518"/>
                </a:lnTo>
                <a:lnTo>
                  <a:pt x="1874" y="520"/>
                </a:lnTo>
                <a:lnTo>
                  <a:pt x="1870" y="523"/>
                </a:lnTo>
                <a:lnTo>
                  <a:pt x="1866" y="526"/>
                </a:lnTo>
                <a:lnTo>
                  <a:pt x="1864" y="530"/>
                </a:lnTo>
                <a:lnTo>
                  <a:pt x="1863" y="532"/>
                </a:lnTo>
                <a:lnTo>
                  <a:pt x="1862" y="534"/>
                </a:lnTo>
                <a:lnTo>
                  <a:pt x="1862" y="539"/>
                </a:lnTo>
                <a:lnTo>
                  <a:pt x="1862" y="543"/>
                </a:lnTo>
                <a:lnTo>
                  <a:pt x="1863" y="548"/>
                </a:lnTo>
                <a:lnTo>
                  <a:pt x="1865" y="549"/>
                </a:lnTo>
                <a:lnTo>
                  <a:pt x="1866" y="551"/>
                </a:lnTo>
                <a:lnTo>
                  <a:pt x="1869" y="554"/>
                </a:lnTo>
                <a:lnTo>
                  <a:pt x="1873" y="556"/>
                </a:lnTo>
                <a:lnTo>
                  <a:pt x="1875" y="557"/>
                </a:lnTo>
                <a:lnTo>
                  <a:pt x="1877" y="558"/>
                </a:lnTo>
                <a:lnTo>
                  <a:pt x="1882" y="559"/>
                </a:lnTo>
                <a:lnTo>
                  <a:pt x="1888" y="559"/>
                </a:lnTo>
                <a:close/>
                <a:moveTo>
                  <a:pt x="2063" y="590"/>
                </a:moveTo>
                <a:lnTo>
                  <a:pt x="2013" y="590"/>
                </a:lnTo>
                <a:lnTo>
                  <a:pt x="2013" y="354"/>
                </a:lnTo>
                <a:lnTo>
                  <a:pt x="2063" y="354"/>
                </a:lnTo>
                <a:lnTo>
                  <a:pt x="2063" y="590"/>
                </a:lnTo>
                <a:close/>
                <a:moveTo>
                  <a:pt x="2197" y="413"/>
                </a:moveTo>
                <a:lnTo>
                  <a:pt x="2197" y="450"/>
                </a:lnTo>
                <a:lnTo>
                  <a:pt x="2164" y="450"/>
                </a:lnTo>
                <a:lnTo>
                  <a:pt x="2164" y="535"/>
                </a:lnTo>
                <a:lnTo>
                  <a:pt x="2164" y="540"/>
                </a:lnTo>
                <a:lnTo>
                  <a:pt x="2165" y="544"/>
                </a:lnTo>
                <a:lnTo>
                  <a:pt x="2166" y="545"/>
                </a:lnTo>
                <a:lnTo>
                  <a:pt x="2167" y="547"/>
                </a:lnTo>
                <a:lnTo>
                  <a:pt x="2169" y="549"/>
                </a:lnTo>
                <a:lnTo>
                  <a:pt x="2171" y="551"/>
                </a:lnTo>
                <a:lnTo>
                  <a:pt x="2174" y="552"/>
                </a:lnTo>
                <a:lnTo>
                  <a:pt x="2177" y="552"/>
                </a:lnTo>
                <a:lnTo>
                  <a:pt x="2181" y="553"/>
                </a:lnTo>
                <a:lnTo>
                  <a:pt x="2188" y="552"/>
                </a:lnTo>
                <a:lnTo>
                  <a:pt x="2193" y="551"/>
                </a:lnTo>
                <a:lnTo>
                  <a:pt x="2201" y="587"/>
                </a:lnTo>
                <a:lnTo>
                  <a:pt x="2190" y="590"/>
                </a:lnTo>
                <a:lnTo>
                  <a:pt x="2183" y="591"/>
                </a:lnTo>
                <a:lnTo>
                  <a:pt x="2174" y="592"/>
                </a:lnTo>
                <a:lnTo>
                  <a:pt x="2168" y="592"/>
                </a:lnTo>
                <a:lnTo>
                  <a:pt x="2161" y="592"/>
                </a:lnTo>
                <a:lnTo>
                  <a:pt x="2156" y="591"/>
                </a:lnTo>
                <a:lnTo>
                  <a:pt x="2150" y="590"/>
                </a:lnTo>
                <a:lnTo>
                  <a:pt x="2145" y="588"/>
                </a:lnTo>
                <a:lnTo>
                  <a:pt x="2140" y="586"/>
                </a:lnTo>
                <a:lnTo>
                  <a:pt x="2135" y="583"/>
                </a:lnTo>
                <a:lnTo>
                  <a:pt x="2131" y="581"/>
                </a:lnTo>
                <a:lnTo>
                  <a:pt x="2127" y="577"/>
                </a:lnTo>
                <a:lnTo>
                  <a:pt x="2124" y="573"/>
                </a:lnTo>
                <a:lnTo>
                  <a:pt x="2121" y="569"/>
                </a:lnTo>
                <a:lnTo>
                  <a:pt x="2119" y="564"/>
                </a:lnTo>
                <a:lnTo>
                  <a:pt x="2117" y="559"/>
                </a:lnTo>
                <a:lnTo>
                  <a:pt x="2116" y="554"/>
                </a:lnTo>
                <a:lnTo>
                  <a:pt x="2115" y="548"/>
                </a:lnTo>
                <a:lnTo>
                  <a:pt x="2115" y="542"/>
                </a:lnTo>
                <a:lnTo>
                  <a:pt x="2115" y="450"/>
                </a:lnTo>
                <a:lnTo>
                  <a:pt x="2091" y="450"/>
                </a:lnTo>
                <a:lnTo>
                  <a:pt x="2091" y="413"/>
                </a:lnTo>
                <a:lnTo>
                  <a:pt x="2115" y="413"/>
                </a:lnTo>
                <a:lnTo>
                  <a:pt x="2115" y="371"/>
                </a:lnTo>
                <a:lnTo>
                  <a:pt x="2164" y="371"/>
                </a:lnTo>
                <a:lnTo>
                  <a:pt x="2164" y="413"/>
                </a:lnTo>
                <a:lnTo>
                  <a:pt x="2197" y="413"/>
                </a:lnTo>
                <a:close/>
                <a:moveTo>
                  <a:pt x="2304" y="593"/>
                </a:moveTo>
                <a:lnTo>
                  <a:pt x="2291" y="592"/>
                </a:lnTo>
                <a:lnTo>
                  <a:pt x="2285" y="591"/>
                </a:lnTo>
                <a:lnTo>
                  <a:pt x="2279" y="590"/>
                </a:lnTo>
                <a:lnTo>
                  <a:pt x="2268" y="587"/>
                </a:lnTo>
                <a:lnTo>
                  <a:pt x="2263" y="584"/>
                </a:lnTo>
                <a:lnTo>
                  <a:pt x="2258" y="582"/>
                </a:lnTo>
                <a:lnTo>
                  <a:pt x="2249" y="575"/>
                </a:lnTo>
                <a:lnTo>
                  <a:pt x="2245" y="572"/>
                </a:lnTo>
                <a:lnTo>
                  <a:pt x="2241" y="568"/>
                </a:lnTo>
                <a:lnTo>
                  <a:pt x="2234" y="559"/>
                </a:lnTo>
                <a:lnTo>
                  <a:pt x="2231" y="555"/>
                </a:lnTo>
                <a:lnTo>
                  <a:pt x="2228" y="550"/>
                </a:lnTo>
                <a:lnTo>
                  <a:pt x="2223" y="539"/>
                </a:lnTo>
                <a:lnTo>
                  <a:pt x="2221" y="533"/>
                </a:lnTo>
                <a:lnTo>
                  <a:pt x="2220" y="527"/>
                </a:lnTo>
                <a:lnTo>
                  <a:pt x="2219" y="521"/>
                </a:lnTo>
                <a:lnTo>
                  <a:pt x="2218" y="515"/>
                </a:lnTo>
                <a:lnTo>
                  <a:pt x="2218" y="509"/>
                </a:lnTo>
                <a:lnTo>
                  <a:pt x="2217" y="502"/>
                </a:lnTo>
                <a:lnTo>
                  <a:pt x="2218" y="495"/>
                </a:lnTo>
                <a:lnTo>
                  <a:pt x="2218" y="489"/>
                </a:lnTo>
                <a:lnTo>
                  <a:pt x="2219" y="482"/>
                </a:lnTo>
                <a:lnTo>
                  <a:pt x="2220" y="476"/>
                </a:lnTo>
                <a:lnTo>
                  <a:pt x="2223" y="465"/>
                </a:lnTo>
                <a:lnTo>
                  <a:pt x="2225" y="459"/>
                </a:lnTo>
                <a:lnTo>
                  <a:pt x="2228" y="454"/>
                </a:lnTo>
                <a:lnTo>
                  <a:pt x="2234" y="444"/>
                </a:lnTo>
                <a:lnTo>
                  <a:pt x="2237" y="440"/>
                </a:lnTo>
                <a:lnTo>
                  <a:pt x="2241" y="436"/>
                </a:lnTo>
                <a:lnTo>
                  <a:pt x="2245" y="432"/>
                </a:lnTo>
                <a:lnTo>
                  <a:pt x="2249" y="428"/>
                </a:lnTo>
                <a:lnTo>
                  <a:pt x="2253" y="425"/>
                </a:lnTo>
                <a:lnTo>
                  <a:pt x="2258" y="422"/>
                </a:lnTo>
                <a:lnTo>
                  <a:pt x="2263" y="419"/>
                </a:lnTo>
                <a:lnTo>
                  <a:pt x="2268" y="417"/>
                </a:lnTo>
                <a:lnTo>
                  <a:pt x="2274" y="415"/>
                </a:lnTo>
                <a:lnTo>
                  <a:pt x="2279" y="413"/>
                </a:lnTo>
                <a:lnTo>
                  <a:pt x="2285" y="412"/>
                </a:lnTo>
                <a:lnTo>
                  <a:pt x="2291" y="411"/>
                </a:lnTo>
                <a:lnTo>
                  <a:pt x="2304" y="411"/>
                </a:lnTo>
                <a:lnTo>
                  <a:pt x="2317" y="411"/>
                </a:lnTo>
                <a:lnTo>
                  <a:pt x="2323" y="412"/>
                </a:lnTo>
                <a:lnTo>
                  <a:pt x="2329" y="413"/>
                </a:lnTo>
                <a:lnTo>
                  <a:pt x="2340" y="417"/>
                </a:lnTo>
                <a:lnTo>
                  <a:pt x="2346" y="419"/>
                </a:lnTo>
                <a:lnTo>
                  <a:pt x="2351" y="422"/>
                </a:lnTo>
                <a:lnTo>
                  <a:pt x="2360" y="428"/>
                </a:lnTo>
                <a:lnTo>
                  <a:pt x="2364" y="432"/>
                </a:lnTo>
                <a:lnTo>
                  <a:pt x="2368" y="436"/>
                </a:lnTo>
                <a:lnTo>
                  <a:pt x="2375" y="444"/>
                </a:lnTo>
                <a:lnTo>
                  <a:pt x="2378" y="449"/>
                </a:lnTo>
                <a:lnTo>
                  <a:pt x="2381" y="454"/>
                </a:lnTo>
                <a:lnTo>
                  <a:pt x="2385" y="465"/>
                </a:lnTo>
                <a:lnTo>
                  <a:pt x="2387" y="470"/>
                </a:lnTo>
                <a:lnTo>
                  <a:pt x="2389" y="476"/>
                </a:lnTo>
                <a:lnTo>
                  <a:pt x="2390" y="482"/>
                </a:lnTo>
                <a:lnTo>
                  <a:pt x="2391" y="489"/>
                </a:lnTo>
                <a:lnTo>
                  <a:pt x="2391" y="495"/>
                </a:lnTo>
                <a:lnTo>
                  <a:pt x="2391" y="502"/>
                </a:lnTo>
                <a:lnTo>
                  <a:pt x="2391" y="509"/>
                </a:lnTo>
                <a:lnTo>
                  <a:pt x="2391" y="515"/>
                </a:lnTo>
                <a:lnTo>
                  <a:pt x="2390" y="521"/>
                </a:lnTo>
                <a:lnTo>
                  <a:pt x="2389" y="527"/>
                </a:lnTo>
                <a:lnTo>
                  <a:pt x="2385" y="539"/>
                </a:lnTo>
                <a:lnTo>
                  <a:pt x="2383" y="544"/>
                </a:lnTo>
                <a:lnTo>
                  <a:pt x="2381" y="550"/>
                </a:lnTo>
                <a:lnTo>
                  <a:pt x="2375" y="559"/>
                </a:lnTo>
                <a:lnTo>
                  <a:pt x="2372" y="564"/>
                </a:lnTo>
                <a:lnTo>
                  <a:pt x="2368" y="568"/>
                </a:lnTo>
                <a:lnTo>
                  <a:pt x="2364" y="572"/>
                </a:lnTo>
                <a:lnTo>
                  <a:pt x="2360" y="575"/>
                </a:lnTo>
                <a:lnTo>
                  <a:pt x="2355" y="579"/>
                </a:lnTo>
                <a:lnTo>
                  <a:pt x="2351" y="582"/>
                </a:lnTo>
                <a:lnTo>
                  <a:pt x="2346" y="584"/>
                </a:lnTo>
                <a:lnTo>
                  <a:pt x="2340" y="587"/>
                </a:lnTo>
                <a:lnTo>
                  <a:pt x="2335" y="589"/>
                </a:lnTo>
                <a:lnTo>
                  <a:pt x="2329" y="590"/>
                </a:lnTo>
                <a:lnTo>
                  <a:pt x="2323" y="591"/>
                </a:lnTo>
                <a:lnTo>
                  <a:pt x="2317" y="592"/>
                </a:lnTo>
                <a:lnTo>
                  <a:pt x="2304" y="593"/>
                </a:lnTo>
                <a:close/>
                <a:moveTo>
                  <a:pt x="2305" y="555"/>
                </a:moveTo>
                <a:lnTo>
                  <a:pt x="2309" y="555"/>
                </a:lnTo>
                <a:lnTo>
                  <a:pt x="2313" y="554"/>
                </a:lnTo>
                <a:lnTo>
                  <a:pt x="2317" y="553"/>
                </a:lnTo>
                <a:lnTo>
                  <a:pt x="2321" y="551"/>
                </a:lnTo>
                <a:lnTo>
                  <a:pt x="2324" y="549"/>
                </a:lnTo>
                <a:lnTo>
                  <a:pt x="2327" y="547"/>
                </a:lnTo>
                <a:lnTo>
                  <a:pt x="2330" y="544"/>
                </a:lnTo>
                <a:lnTo>
                  <a:pt x="2332" y="540"/>
                </a:lnTo>
                <a:lnTo>
                  <a:pt x="2334" y="536"/>
                </a:lnTo>
                <a:lnTo>
                  <a:pt x="2336" y="532"/>
                </a:lnTo>
                <a:lnTo>
                  <a:pt x="2338" y="527"/>
                </a:lnTo>
                <a:lnTo>
                  <a:pt x="2339" y="523"/>
                </a:lnTo>
                <a:lnTo>
                  <a:pt x="2341" y="513"/>
                </a:lnTo>
                <a:lnTo>
                  <a:pt x="2341" y="507"/>
                </a:lnTo>
                <a:lnTo>
                  <a:pt x="2342" y="502"/>
                </a:lnTo>
                <a:lnTo>
                  <a:pt x="2341" y="491"/>
                </a:lnTo>
                <a:lnTo>
                  <a:pt x="2339" y="480"/>
                </a:lnTo>
                <a:lnTo>
                  <a:pt x="2338" y="476"/>
                </a:lnTo>
                <a:lnTo>
                  <a:pt x="2336" y="471"/>
                </a:lnTo>
                <a:lnTo>
                  <a:pt x="2332" y="463"/>
                </a:lnTo>
                <a:lnTo>
                  <a:pt x="2330" y="460"/>
                </a:lnTo>
                <a:lnTo>
                  <a:pt x="2327" y="457"/>
                </a:lnTo>
                <a:lnTo>
                  <a:pt x="2324" y="454"/>
                </a:lnTo>
                <a:lnTo>
                  <a:pt x="2321" y="452"/>
                </a:lnTo>
                <a:lnTo>
                  <a:pt x="2317" y="450"/>
                </a:lnTo>
                <a:lnTo>
                  <a:pt x="2313" y="449"/>
                </a:lnTo>
                <a:lnTo>
                  <a:pt x="2309" y="448"/>
                </a:lnTo>
                <a:lnTo>
                  <a:pt x="2305" y="448"/>
                </a:lnTo>
                <a:lnTo>
                  <a:pt x="2300" y="448"/>
                </a:lnTo>
                <a:lnTo>
                  <a:pt x="2296" y="449"/>
                </a:lnTo>
                <a:lnTo>
                  <a:pt x="2292" y="450"/>
                </a:lnTo>
                <a:lnTo>
                  <a:pt x="2288" y="452"/>
                </a:lnTo>
                <a:lnTo>
                  <a:pt x="2285" y="454"/>
                </a:lnTo>
                <a:lnTo>
                  <a:pt x="2282" y="457"/>
                </a:lnTo>
                <a:lnTo>
                  <a:pt x="2279" y="460"/>
                </a:lnTo>
                <a:lnTo>
                  <a:pt x="2277" y="463"/>
                </a:lnTo>
                <a:lnTo>
                  <a:pt x="2272" y="471"/>
                </a:lnTo>
                <a:lnTo>
                  <a:pt x="2271" y="476"/>
                </a:lnTo>
                <a:lnTo>
                  <a:pt x="2270" y="480"/>
                </a:lnTo>
                <a:lnTo>
                  <a:pt x="2269" y="485"/>
                </a:lnTo>
                <a:lnTo>
                  <a:pt x="2268" y="491"/>
                </a:lnTo>
                <a:lnTo>
                  <a:pt x="2267" y="496"/>
                </a:lnTo>
                <a:lnTo>
                  <a:pt x="2267" y="502"/>
                </a:lnTo>
                <a:lnTo>
                  <a:pt x="2268" y="513"/>
                </a:lnTo>
                <a:lnTo>
                  <a:pt x="2270" y="523"/>
                </a:lnTo>
                <a:lnTo>
                  <a:pt x="2271" y="527"/>
                </a:lnTo>
                <a:lnTo>
                  <a:pt x="2272" y="532"/>
                </a:lnTo>
                <a:lnTo>
                  <a:pt x="2274" y="536"/>
                </a:lnTo>
                <a:lnTo>
                  <a:pt x="2277" y="540"/>
                </a:lnTo>
                <a:lnTo>
                  <a:pt x="2279" y="544"/>
                </a:lnTo>
                <a:lnTo>
                  <a:pt x="2282" y="547"/>
                </a:lnTo>
                <a:lnTo>
                  <a:pt x="2285" y="549"/>
                </a:lnTo>
                <a:lnTo>
                  <a:pt x="2288" y="551"/>
                </a:lnTo>
                <a:lnTo>
                  <a:pt x="2292" y="553"/>
                </a:lnTo>
                <a:lnTo>
                  <a:pt x="2296" y="554"/>
                </a:lnTo>
                <a:lnTo>
                  <a:pt x="2300" y="555"/>
                </a:lnTo>
                <a:lnTo>
                  <a:pt x="2305" y="555"/>
                </a:lnTo>
                <a:close/>
                <a:moveTo>
                  <a:pt x="2539" y="512"/>
                </a:moveTo>
                <a:lnTo>
                  <a:pt x="2430" y="512"/>
                </a:lnTo>
                <a:lnTo>
                  <a:pt x="2430" y="473"/>
                </a:lnTo>
                <a:lnTo>
                  <a:pt x="2539" y="473"/>
                </a:lnTo>
                <a:lnTo>
                  <a:pt x="2539" y="512"/>
                </a:lnTo>
                <a:close/>
                <a:moveTo>
                  <a:pt x="2695" y="514"/>
                </a:moveTo>
                <a:lnTo>
                  <a:pt x="2695" y="413"/>
                </a:lnTo>
                <a:lnTo>
                  <a:pt x="2744" y="413"/>
                </a:lnTo>
                <a:lnTo>
                  <a:pt x="2744" y="590"/>
                </a:lnTo>
                <a:lnTo>
                  <a:pt x="2697" y="590"/>
                </a:lnTo>
                <a:lnTo>
                  <a:pt x="2697" y="558"/>
                </a:lnTo>
                <a:lnTo>
                  <a:pt x="2693" y="565"/>
                </a:lnTo>
                <a:lnTo>
                  <a:pt x="2688" y="572"/>
                </a:lnTo>
                <a:lnTo>
                  <a:pt x="2682" y="577"/>
                </a:lnTo>
                <a:lnTo>
                  <a:pt x="2675" y="583"/>
                </a:lnTo>
                <a:lnTo>
                  <a:pt x="2672" y="585"/>
                </a:lnTo>
                <a:lnTo>
                  <a:pt x="2668" y="587"/>
                </a:lnTo>
                <a:lnTo>
                  <a:pt x="2666" y="588"/>
                </a:lnTo>
                <a:lnTo>
                  <a:pt x="2664" y="588"/>
                </a:lnTo>
                <a:lnTo>
                  <a:pt x="2660" y="590"/>
                </a:lnTo>
                <a:lnTo>
                  <a:pt x="2651" y="591"/>
                </a:lnTo>
                <a:lnTo>
                  <a:pt x="2647" y="592"/>
                </a:lnTo>
                <a:lnTo>
                  <a:pt x="2642" y="592"/>
                </a:lnTo>
                <a:lnTo>
                  <a:pt x="2635" y="592"/>
                </a:lnTo>
                <a:lnTo>
                  <a:pt x="2629" y="591"/>
                </a:lnTo>
                <a:lnTo>
                  <a:pt x="2623" y="589"/>
                </a:lnTo>
                <a:lnTo>
                  <a:pt x="2618" y="588"/>
                </a:lnTo>
                <a:lnTo>
                  <a:pt x="2612" y="585"/>
                </a:lnTo>
                <a:lnTo>
                  <a:pt x="2607" y="582"/>
                </a:lnTo>
                <a:lnTo>
                  <a:pt x="2603" y="578"/>
                </a:lnTo>
                <a:lnTo>
                  <a:pt x="2598" y="574"/>
                </a:lnTo>
                <a:lnTo>
                  <a:pt x="2596" y="572"/>
                </a:lnTo>
                <a:lnTo>
                  <a:pt x="2595" y="570"/>
                </a:lnTo>
                <a:lnTo>
                  <a:pt x="2591" y="564"/>
                </a:lnTo>
                <a:lnTo>
                  <a:pt x="2588" y="559"/>
                </a:lnTo>
                <a:lnTo>
                  <a:pt x="2587" y="556"/>
                </a:lnTo>
                <a:lnTo>
                  <a:pt x="2586" y="553"/>
                </a:lnTo>
                <a:lnTo>
                  <a:pt x="2584" y="547"/>
                </a:lnTo>
                <a:lnTo>
                  <a:pt x="2583" y="540"/>
                </a:lnTo>
                <a:lnTo>
                  <a:pt x="2582" y="533"/>
                </a:lnTo>
                <a:lnTo>
                  <a:pt x="2582" y="525"/>
                </a:lnTo>
                <a:lnTo>
                  <a:pt x="2582" y="413"/>
                </a:lnTo>
                <a:lnTo>
                  <a:pt x="2631" y="413"/>
                </a:lnTo>
                <a:lnTo>
                  <a:pt x="2631" y="517"/>
                </a:lnTo>
                <a:lnTo>
                  <a:pt x="2631" y="524"/>
                </a:lnTo>
                <a:lnTo>
                  <a:pt x="2633" y="531"/>
                </a:lnTo>
                <a:lnTo>
                  <a:pt x="2636" y="536"/>
                </a:lnTo>
                <a:lnTo>
                  <a:pt x="2637" y="539"/>
                </a:lnTo>
                <a:lnTo>
                  <a:pt x="2639" y="541"/>
                </a:lnTo>
                <a:lnTo>
                  <a:pt x="2644" y="545"/>
                </a:lnTo>
                <a:lnTo>
                  <a:pt x="2646" y="547"/>
                </a:lnTo>
                <a:lnTo>
                  <a:pt x="2649" y="548"/>
                </a:lnTo>
                <a:lnTo>
                  <a:pt x="2655" y="550"/>
                </a:lnTo>
                <a:lnTo>
                  <a:pt x="2658" y="550"/>
                </a:lnTo>
                <a:lnTo>
                  <a:pt x="2661" y="551"/>
                </a:lnTo>
                <a:lnTo>
                  <a:pt x="2668" y="550"/>
                </a:lnTo>
                <a:lnTo>
                  <a:pt x="2674" y="548"/>
                </a:lnTo>
                <a:lnTo>
                  <a:pt x="2680" y="545"/>
                </a:lnTo>
                <a:lnTo>
                  <a:pt x="2685" y="541"/>
                </a:lnTo>
                <a:lnTo>
                  <a:pt x="2687" y="539"/>
                </a:lnTo>
                <a:lnTo>
                  <a:pt x="2689" y="536"/>
                </a:lnTo>
                <a:lnTo>
                  <a:pt x="2693" y="530"/>
                </a:lnTo>
                <a:lnTo>
                  <a:pt x="2695" y="523"/>
                </a:lnTo>
                <a:lnTo>
                  <a:pt x="2695" y="519"/>
                </a:lnTo>
                <a:lnTo>
                  <a:pt x="2695" y="514"/>
                </a:lnTo>
                <a:close/>
                <a:moveTo>
                  <a:pt x="2834" y="487"/>
                </a:moveTo>
                <a:lnTo>
                  <a:pt x="2834" y="590"/>
                </a:lnTo>
                <a:lnTo>
                  <a:pt x="2785" y="590"/>
                </a:lnTo>
                <a:lnTo>
                  <a:pt x="2785" y="413"/>
                </a:lnTo>
                <a:lnTo>
                  <a:pt x="2832" y="413"/>
                </a:lnTo>
                <a:lnTo>
                  <a:pt x="2832" y="444"/>
                </a:lnTo>
                <a:lnTo>
                  <a:pt x="2837" y="437"/>
                </a:lnTo>
                <a:lnTo>
                  <a:pt x="2842" y="430"/>
                </a:lnTo>
                <a:lnTo>
                  <a:pt x="2847" y="425"/>
                </a:lnTo>
                <a:lnTo>
                  <a:pt x="2854" y="420"/>
                </a:lnTo>
                <a:lnTo>
                  <a:pt x="2861" y="416"/>
                </a:lnTo>
                <a:lnTo>
                  <a:pt x="2865" y="414"/>
                </a:lnTo>
                <a:lnTo>
                  <a:pt x="2869" y="413"/>
                </a:lnTo>
                <a:lnTo>
                  <a:pt x="2878" y="411"/>
                </a:lnTo>
                <a:lnTo>
                  <a:pt x="2882" y="411"/>
                </a:lnTo>
                <a:lnTo>
                  <a:pt x="2887" y="411"/>
                </a:lnTo>
                <a:lnTo>
                  <a:pt x="2894" y="411"/>
                </a:lnTo>
                <a:lnTo>
                  <a:pt x="2900" y="412"/>
                </a:lnTo>
                <a:lnTo>
                  <a:pt x="2906" y="413"/>
                </a:lnTo>
                <a:lnTo>
                  <a:pt x="2912" y="415"/>
                </a:lnTo>
                <a:lnTo>
                  <a:pt x="2917" y="418"/>
                </a:lnTo>
                <a:lnTo>
                  <a:pt x="2922" y="421"/>
                </a:lnTo>
                <a:lnTo>
                  <a:pt x="2927" y="424"/>
                </a:lnTo>
                <a:lnTo>
                  <a:pt x="2932" y="428"/>
                </a:lnTo>
                <a:lnTo>
                  <a:pt x="2935" y="433"/>
                </a:lnTo>
                <a:lnTo>
                  <a:pt x="2939" y="438"/>
                </a:lnTo>
                <a:lnTo>
                  <a:pt x="2942" y="444"/>
                </a:lnTo>
                <a:lnTo>
                  <a:pt x="2943" y="446"/>
                </a:lnTo>
                <a:lnTo>
                  <a:pt x="2944" y="449"/>
                </a:lnTo>
                <a:lnTo>
                  <a:pt x="2946" y="456"/>
                </a:lnTo>
                <a:lnTo>
                  <a:pt x="2947" y="462"/>
                </a:lnTo>
                <a:lnTo>
                  <a:pt x="2948" y="470"/>
                </a:lnTo>
                <a:lnTo>
                  <a:pt x="2948" y="477"/>
                </a:lnTo>
                <a:lnTo>
                  <a:pt x="2948" y="590"/>
                </a:lnTo>
                <a:lnTo>
                  <a:pt x="2899" y="590"/>
                </a:lnTo>
                <a:lnTo>
                  <a:pt x="2899" y="486"/>
                </a:lnTo>
                <a:lnTo>
                  <a:pt x="2899" y="478"/>
                </a:lnTo>
                <a:lnTo>
                  <a:pt x="2898" y="475"/>
                </a:lnTo>
                <a:lnTo>
                  <a:pt x="2897" y="471"/>
                </a:lnTo>
                <a:lnTo>
                  <a:pt x="2895" y="466"/>
                </a:lnTo>
                <a:lnTo>
                  <a:pt x="2893" y="463"/>
                </a:lnTo>
                <a:lnTo>
                  <a:pt x="2891" y="461"/>
                </a:lnTo>
                <a:lnTo>
                  <a:pt x="2886" y="457"/>
                </a:lnTo>
                <a:lnTo>
                  <a:pt x="2884" y="455"/>
                </a:lnTo>
                <a:lnTo>
                  <a:pt x="2881" y="454"/>
                </a:lnTo>
                <a:lnTo>
                  <a:pt x="2875" y="452"/>
                </a:lnTo>
                <a:lnTo>
                  <a:pt x="2871" y="451"/>
                </a:lnTo>
                <a:lnTo>
                  <a:pt x="2868" y="451"/>
                </a:lnTo>
                <a:lnTo>
                  <a:pt x="2861" y="452"/>
                </a:lnTo>
                <a:lnTo>
                  <a:pt x="2854" y="454"/>
                </a:lnTo>
                <a:lnTo>
                  <a:pt x="2851" y="455"/>
                </a:lnTo>
                <a:lnTo>
                  <a:pt x="2849" y="457"/>
                </a:lnTo>
                <a:lnTo>
                  <a:pt x="2846" y="459"/>
                </a:lnTo>
                <a:lnTo>
                  <a:pt x="2844" y="461"/>
                </a:lnTo>
                <a:lnTo>
                  <a:pt x="2842" y="463"/>
                </a:lnTo>
                <a:lnTo>
                  <a:pt x="2840" y="466"/>
                </a:lnTo>
                <a:lnTo>
                  <a:pt x="2838" y="469"/>
                </a:lnTo>
                <a:lnTo>
                  <a:pt x="2837" y="472"/>
                </a:lnTo>
                <a:lnTo>
                  <a:pt x="2835" y="479"/>
                </a:lnTo>
                <a:lnTo>
                  <a:pt x="2834" y="483"/>
                </a:lnTo>
                <a:lnTo>
                  <a:pt x="2834" y="487"/>
                </a:lnTo>
                <a:close/>
                <a:moveTo>
                  <a:pt x="3014" y="390"/>
                </a:moveTo>
                <a:lnTo>
                  <a:pt x="3008" y="390"/>
                </a:lnTo>
                <a:lnTo>
                  <a:pt x="3004" y="388"/>
                </a:lnTo>
                <a:lnTo>
                  <a:pt x="2999" y="386"/>
                </a:lnTo>
                <a:lnTo>
                  <a:pt x="2995" y="383"/>
                </a:lnTo>
                <a:lnTo>
                  <a:pt x="2992" y="379"/>
                </a:lnTo>
                <a:lnTo>
                  <a:pt x="2989" y="375"/>
                </a:lnTo>
                <a:lnTo>
                  <a:pt x="2988" y="370"/>
                </a:lnTo>
                <a:lnTo>
                  <a:pt x="2987" y="365"/>
                </a:lnTo>
                <a:lnTo>
                  <a:pt x="2988" y="360"/>
                </a:lnTo>
                <a:lnTo>
                  <a:pt x="2989" y="356"/>
                </a:lnTo>
                <a:lnTo>
                  <a:pt x="2992" y="352"/>
                </a:lnTo>
                <a:lnTo>
                  <a:pt x="2995" y="348"/>
                </a:lnTo>
                <a:lnTo>
                  <a:pt x="2999" y="345"/>
                </a:lnTo>
                <a:lnTo>
                  <a:pt x="3004" y="342"/>
                </a:lnTo>
                <a:lnTo>
                  <a:pt x="3008" y="341"/>
                </a:lnTo>
                <a:lnTo>
                  <a:pt x="3014" y="341"/>
                </a:lnTo>
                <a:lnTo>
                  <a:pt x="3019" y="341"/>
                </a:lnTo>
                <a:lnTo>
                  <a:pt x="3024" y="342"/>
                </a:lnTo>
                <a:lnTo>
                  <a:pt x="3028" y="345"/>
                </a:lnTo>
                <a:lnTo>
                  <a:pt x="3032" y="348"/>
                </a:lnTo>
                <a:lnTo>
                  <a:pt x="3036" y="352"/>
                </a:lnTo>
                <a:lnTo>
                  <a:pt x="3038" y="356"/>
                </a:lnTo>
                <a:lnTo>
                  <a:pt x="3040" y="360"/>
                </a:lnTo>
                <a:lnTo>
                  <a:pt x="3040" y="365"/>
                </a:lnTo>
                <a:lnTo>
                  <a:pt x="3040" y="370"/>
                </a:lnTo>
                <a:lnTo>
                  <a:pt x="3038" y="375"/>
                </a:lnTo>
                <a:lnTo>
                  <a:pt x="3036" y="379"/>
                </a:lnTo>
                <a:lnTo>
                  <a:pt x="3032" y="383"/>
                </a:lnTo>
                <a:lnTo>
                  <a:pt x="3028" y="386"/>
                </a:lnTo>
                <a:lnTo>
                  <a:pt x="3024" y="388"/>
                </a:lnTo>
                <a:lnTo>
                  <a:pt x="3019" y="390"/>
                </a:lnTo>
                <a:lnTo>
                  <a:pt x="3014" y="390"/>
                </a:lnTo>
                <a:close/>
                <a:moveTo>
                  <a:pt x="2989" y="413"/>
                </a:moveTo>
                <a:lnTo>
                  <a:pt x="3038" y="413"/>
                </a:lnTo>
                <a:lnTo>
                  <a:pt x="3038" y="590"/>
                </a:lnTo>
                <a:lnTo>
                  <a:pt x="2989" y="590"/>
                </a:lnTo>
                <a:lnTo>
                  <a:pt x="2989" y="413"/>
                </a:lnTo>
                <a:close/>
                <a:moveTo>
                  <a:pt x="3242" y="413"/>
                </a:moveTo>
                <a:lnTo>
                  <a:pt x="3180" y="590"/>
                </a:lnTo>
                <a:lnTo>
                  <a:pt x="3125" y="590"/>
                </a:lnTo>
                <a:lnTo>
                  <a:pt x="3063" y="413"/>
                </a:lnTo>
                <a:lnTo>
                  <a:pt x="3115" y="413"/>
                </a:lnTo>
                <a:lnTo>
                  <a:pt x="3151" y="539"/>
                </a:lnTo>
                <a:lnTo>
                  <a:pt x="3190" y="413"/>
                </a:lnTo>
                <a:lnTo>
                  <a:pt x="3242" y="413"/>
                </a:lnTo>
                <a:close/>
                <a:moveTo>
                  <a:pt x="3340" y="593"/>
                </a:moveTo>
                <a:lnTo>
                  <a:pt x="3333" y="593"/>
                </a:lnTo>
                <a:lnTo>
                  <a:pt x="3327" y="592"/>
                </a:lnTo>
                <a:lnTo>
                  <a:pt x="3315" y="590"/>
                </a:lnTo>
                <a:lnTo>
                  <a:pt x="3309" y="589"/>
                </a:lnTo>
                <a:lnTo>
                  <a:pt x="3303" y="587"/>
                </a:lnTo>
                <a:lnTo>
                  <a:pt x="3293" y="582"/>
                </a:lnTo>
                <a:lnTo>
                  <a:pt x="3288" y="579"/>
                </a:lnTo>
                <a:lnTo>
                  <a:pt x="3284" y="576"/>
                </a:lnTo>
                <a:lnTo>
                  <a:pt x="3279" y="572"/>
                </a:lnTo>
                <a:lnTo>
                  <a:pt x="3276" y="569"/>
                </a:lnTo>
                <a:lnTo>
                  <a:pt x="3269" y="560"/>
                </a:lnTo>
                <a:lnTo>
                  <a:pt x="3266" y="555"/>
                </a:lnTo>
                <a:lnTo>
                  <a:pt x="3263" y="550"/>
                </a:lnTo>
                <a:lnTo>
                  <a:pt x="3258" y="540"/>
                </a:lnTo>
                <a:lnTo>
                  <a:pt x="3256" y="534"/>
                </a:lnTo>
                <a:lnTo>
                  <a:pt x="3255" y="528"/>
                </a:lnTo>
                <a:lnTo>
                  <a:pt x="3254" y="522"/>
                </a:lnTo>
                <a:lnTo>
                  <a:pt x="3253" y="516"/>
                </a:lnTo>
                <a:lnTo>
                  <a:pt x="3252" y="509"/>
                </a:lnTo>
                <a:lnTo>
                  <a:pt x="3252" y="502"/>
                </a:lnTo>
                <a:lnTo>
                  <a:pt x="3252" y="495"/>
                </a:lnTo>
                <a:lnTo>
                  <a:pt x="3253" y="489"/>
                </a:lnTo>
                <a:lnTo>
                  <a:pt x="3254" y="483"/>
                </a:lnTo>
                <a:lnTo>
                  <a:pt x="3255" y="477"/>
                </a:lnTo>
                <a:lnTo>
                  <a:pt x="3258" y="465"/>
                </a:lnTo>
                <a:lnTo>
                  <a:pt x="3260" y="459"/>
                </a:lnTo>
                <a:lnTo>
                  <a:pt x="3263" y="454"/>
                </a:lnTo>
                <a:lnTo>
                  <a:pt x="3269" y="445"/>
                </a:lnTo>
                <a:lnTo>
                  <a:pt x="3272" y="440"/>
                </a:lnTo>
                <a:lnTo>
                  <a:pt x="3275" y="436"/>
                </a:lnTo>
                <a:lnTo>
                  <a:pt x="3279" y="432"/>
                </a:lnTo>
                <a:lnTo>
                  <a:pt x="3283" y="428"/>
                </a:lnTo>
                <a:lnTo>
                  <a:pt x="3293" y="422"/>
                </a:lnTo>
                <a:lnTo>
                  <a:pt x="3297" y="419"/>
                </a:lnTo>
                <a:lnTo>
                  <a:pt x="3303" y="417"/>
                </a:lnTo>
                <a:lnTo>
                  <a:pt x="3308" y="415"/>
                </a:lnTo>
                <a:lnTo>
                  <a:pt x="3314" y="413"/>
                </a:lnTo>
                <a:lnTo>
                  <a:pt x="3319" y="412"/>
                </a:lnTo>
                <a:lnTo>
                  <a:pt x="3325" y="411"/>
                </a:lnTo>
                <a:lnTo>
                  <a:pt x="3338" y="411"/>
                </a:lnTo>
                <a:lnTo>
                  <a:pt x="3349" y="411"/>
                </a:lnTo>
                <a:lnTo>
                  <a:pt x="3360" y="413"/>
                </a:lnTo>
                <a:lnTo>
                  <a:pt x="3365" y="414"/>
                </a:lnTo>
                <a:lnTo>
                  <a:pt x="3370" y="416"/>
                </a:lnTo>
                <a:lnTo>
                  <a:pt x="3380" y="421"/>
                </a:lnTo>
                <a:lnTo>
                  <a:pt x="3389" y="426"/>
                </a:lnTo>
                <a:lnTo>
                  <a:pt x="3393" y="429"/>
                </a:lnTo>
                <a:lnTo>
                  <a:pt x="3397" y="433"/>
                </a:lnTo>
                <a:lnTo>
                  <a:pt x="3404" y="441"/>
                </a:lnTo>
                <a:lnTo>
                  <a:pt x="3407" y="446"/>
                </a:lnTo>
                <a:lnTo>
                  <a:pt x="3410" y="450"/>
                </a:lnTo>
                <a:lnTo>
                  <a:pt x="3412" y="456"/>
                </a:lnTo>
                <a:lnTo>
                  <a:pt x="3415" y="461"/>
                </a:lnTo>
                <a:lnTo>
                  <a:pt x="3417" y="467"/>
                </a:lnTo>
                <a:lnTo>
                  <a:pt x="3418" y="473"/>
                </a:lnTo>
                <a:lnTo>
                  <a:pt x="3419" y="479"/>
                </a:lnTo>
                <a:lnTo>
                  <a:pt x="3420" y="486"/>
                </a:lnTo>
                <a:lnTo>
                  <a:pt x="3421" y="493"/>
                </a:lnTo>
                <a:lnTo>
                  <a:pt x="3421" y="500"/>
                </a:lnTo>
                <a:lnTo>
                  <a:pt x="3421" y="514"/>
                </a:lnTo>
                <a:lnTo>
                  <a:pt x="3301" y="514"/>
                </a:lnTo>
                <a:lnTo>
                  <a:pt x="3301" y="519"/>
                </a:lnTo>
                <a:lnTo>
                  <a:pt x="3301" y="523"/>
                </a:lnTo>
                <a:lnTo>
                  <a:pt x="3302" y="528"/>
                </a:lnTo>
                <a:lnTo>
                  <a:pt x="3303" y="532"/>
                </a:lnTo>
                <a:lnTo>
                  <a:pt x="3307" y="539"/>
                </a:lnTo>
                <a:lnTo>
                  <a:pt x="3309" y="542"/>
                </a:lnTo>
                <a:lnTo>
                  <a:pt x="3311" y="545"/>
                </a:lnTo>
                <a:lnTo>
                  <a:pt x="3314" y="548"/>
                </a:lnTo>
                <a:lnTo>
                  <a:pt x="3317" y="550"/>
                </a:lnTo>
                <a:lnTo>
                  <a:pt x="3321" y="552"/>
                </a:lnTo>
                <a:lnTo>
                  <a:pt x="3324" y="554"/>
                </a:lnTo>
                <a:lnTo>
                  <a:pt x="3328" y="555"/>
                </a:lnTo>
                <a:lnTo>
                  <a:pt x="3332" y="556"/>
                </a:lnTo>
                <a:lnTo>
                  <a:pt x="3341" y="557"/>
                </a:lnTo>
                <a:lnTo>
                  <a:pt x="3347" y="556"/>
                </a:lnTo>
                <a:lnTo>
                  <a:pt x="3352" y="555"/>
                </a:lnTo>
                <a:lnTo>
                  <a:pt x="3357" y="554"/>
                </a:lnTo>
                <a:lnTo>
                  <a:pt x="3362" y="551"/>
                </a:lnTo>
                <a:lnTo>
                  <a:pt x="3364" y="550"/>
                </a:lnTo>
                <a:lnTo>
                  <a:pt x="3366" y="548"/>
                </a:lnTo>
                <a:lnTo>
                  <a:pt x="3370" y="545"/>
                </a:lnTo>
                <a:lnTo>
                  <a:pt x="3372" y="541"/>
                </a:lnTo>
                <a:lnTo>
                  <a:pt x="3375" y="536"/>
                </a:lnTo>
                <a:lnTo>
                  <a:pt x="3420" y="539"/>
                </a:lnTo>
                <a:lnTo>
                  <a:pt x="3418" y="545"/>
                </a:lnTo>
                <a:lnTo>
                  <a:pt x="3416" y="551"/>
                </a:lnTo>
                <a:lnTo>
                  <a:pt x="3414" y="556"/>
                </a:lnTo>
                <a:lnTo>
                  <a:pt x="3411" y="561"/>
                </a:lnTo>
                <a:lnTo>
                  <a:pt x="3407" y="566"/>
                </a:lnTo>
                <a:lnTo>
                  <a:pt x="3403" y="570"/>
                </a:lnTo>
                <a:lnTo>
                  <a:pt x="3399" y="575"/>
                </a:lnTo>
                <a:lnTo>
                  <a:pt x="3394" y="578"/>
                </a:lnTo>
                <a:lnTo>
                  <a:pt x="3388" y="582"/>
                </a:lnTo>
                <a:lnTo>
                  <a:pt x="3382" y="585"/>
                </a:lnTo>
                <a:lnTo>
                  <a:pt x="3376" y="587"/>
                </a:lnTo>
                <a:lnTo>
                  <a:pt x="3370" y="589"/>
                </a:lnTo>
                <a:lnTo>
                  <a:pt x="3366" y="590"/>
                </a:lnTo>
                <a:lnTo>
                  <a:pt x="3363" y="591"/>
                </a:lnTo>
                <a:lnTo>
                  <a:pt x="3355" y="592"/>
                </a:lnTo>
                <a:lnTo>
                  <a:pt x="3348" y="593"/>
                </a:lnTo>
                <a:lnTo>
                  <a:pt x="3340" y="593"/>
                </a:lnTo>
                <a:close/>
                <a:moveTo>
                  <a:pt x="3301" y="483"/>
                </a:moveTo>
                <a:lnTo>
                  <a:pt x="3375" y="483"/>
                </a:lnTo>
                <a:lnTo>
                  <a:pt x="3375" y="480"/>
                </a:lnTo>
                <a:lnTo>
                  <a:pt x="3374" y="476"/>
                </a:lnTo>
                <a:lnTo>
                  <a:pt x="3373" y="472"/>
                </a:lnTo>
                <a:lnTo>
                  <a:pt x="3372" y="469"/>
                </a:lnTo>
                <a:lnTo>
                  <a:pt x="3371" y="466"/>
                </a:lnTo>
                <a:lnTo>
                  <a:pt x="3369" y="463"/>
                </a:lnTo>
                <a:lnTo>
                  <a:pt x="3367" y="460"/>
                </a:lnTo>
                <a:lnTo>
                  <a:pt x="3365" y="457"/>
                </a:lnTo>
                <a:lnTo>
                  <a:pt x="3359" y="453"/>
                </a:lnTo>
                <a:lnTo>
                  <a:pt x="3353" y="450"/>
                </a:lnTo>
                <a:lnTo>
                  <a:pt x="3346" y="448"/>
                </a:lnTo>
                <a:lnTo>
                  <a:pt x="3339" y="447"/>
                </a:lnTo>
                <a:lnTo>
                  <a:pt x="3331" y="448"/>
                </a:lnTo>
                <a:lnTo>
                  <a:pt x="3327" y="449"/>
                </a:lnTo>
                <a:lnTo>
                  <a:pt x="3324" y="450"/>
                </a:lnTo>
                <a:lnTo>
                  <a:pt x="3317" y="453"/>
                </a:lnTo>
                <a:lnTo>
                  <a:pt x="3315" y="455"/>
                </a:lnTo>
                <a:lnTo>
                  <a:pt x="3312" y="458"/>
                </a:lnTo>
                <a:lnTo>
                  <a:pt x="3307" y="463"/>
                </a:lnTo>
                <a:lnTo>
                  <a:pt x="3304" y="470"/>
                </a:lnTo>
                <a:lnTo>
                  <a:pt x="3303" y="473"/>
                </a:lnTo>
                <a:lnTo>
                  <a:pt x="3302" y="476"/>
                </a:lnTo>
                <a:lnTo>
                  <a:pt x="3301" y="483"/>
                </a:lnTo>
                <a:close/>
                <a:moveTo>
                  <a:pt x="3456" y="590"/>
                </a:moveTo>
                <a:lnTo>
                  <a:pt x="3456" y="413"/>
                </a:lnTo>
                <a:lnTo>
                  <a:pt x="3503" y="413"/>
                </a:lnTo>
                <a:lnTo>
                  <a:pt x="3503" y="444"/>
                </a:lnTo>
                <a:lnTo>
                  <a:pt x="3507" y="436"/>
                </a:lnTo>
                <a:lnTo>
                  <a:pt x="3511" y="429"/>
                </a:lnTo>
                <a:lnTo>
                  <a:pt x="3516" y="424"/>
                </a:lnTo>
                <a:lnTo>
                  <a:pt x="3521" y="419"/>
                </a:lnTo>
                <a:lnTo>
                  <a:pt x="3524" y="417"/>
                </a:lnTo>
                <a:lnTo>
                  <a:pt x="3527" y="415"/>
                </a:lnTo>
                <a:lnTo>
                  <a:pt x="3534" y="413"/>
                </a:lnTo>
                <a:lnTo>
                  <a:pt x="3540" y="411"/>
                </a:lnTo>
                <a:lnTo>
                  <a:pt x="3548" y="410"/>
                </a:lnTo>
                <a:lnTo>
                  <a:pt x="3556" y="411"/>
                </a:lnTo>
                <a:lnTo>
                  <a:pt x="3563" y="412"/>
                </a:lnTo>
                <a:lnTo>
                  <a:pt x="3563" y="456"/>
                </a:lnTo>
                <a:lnTo>
                  <a:pt x="3559" y="455"/>
                </a:lnTo>
                <a:lnTo>
                  <a:pt x="3554" y="454"/>
                </a:lnTo>
                <a:lnTo>
                  <a:pt x="3542" y="453"/>
                </a:lnTo>
                <a:lnTo>
                  <a:pt x="3535" y="454"/>
                </a:lnTo>
                <a:lnTo>
                  <a:pt x="3531" y="454"/>
                </a:lnTo>
                <a:lnTo>
                  <a:pt x="3528" y="456"/>
                </a:lnTo>
                <a:lnTo>
                  <a:pt x="3524" y="457"/>
                </a:lnTo>
                <a:lnTo>
                  <a:pt x="3521" y="459"/>
                </a:lnTo>
                <a:lnTo>
                  <a:pt x="3518" y="461"/>
                </a:lnTo>
                <a:lnTo>
                  <a:pt x="3515" y="463"/>
                </a:lnTo>
                <a:lnTo>
                  <a:pt x="3511" y="469"/>
                </a:lnTo>
                <a:lnTo>
                  <a:pt x="3509" y="472"/>
                </a:lnTo>
                <a:lnTo>
                  <a:pt x="3508" y="475"/>
                </a:lnTo>
                <a:lnTo>
                  <a:pt x="3506" y="478"/>
                </a:lnTo>
                <a:lnTo>
                  <a:pt x="3506" y="482"/>
                </a:lnTo>
                <a:lnTo>
                  <a:pt x="3505" y="486"/>
                </a:lnTo>
                <a:lnTo>
                  <a:pt x="3505" y="490"/>
                </a:lnTo>
                <a:lnTo>
                  <a:pt x="3505" y="590"/>
                </a:lnTo>
                <a:lnTo>
                  <a:pt x="3456" y="590"/>
                </a:lnTo>
                <a:close/>
                <a:moveTo>
                  <a:pt x="3736" y="463"/>
                </a:moveTo>
                <a:lnTo>
                  <a:pt x="3692" y="466"/>
                </a:lnTo>
                <a:lnTo>
                  <a:pt x="3690" y="462"/>
                </a:lnTo>
                <a:lnTo>
                  <a:pt x="3688" y="458"/>
                </a:lnTo>
                <a:lnTo>
                  <a:pt x="3686" y="455"/>
                </a:lnTo>
                <a:lnTo>
                  <a:pt x="3682" y="451"/>
                </a:lnTo>
                <a:lnTo>
                  <a:pt x="3678" y="449"/>
                </a:lnTo>
                <a:lnTo>
                  <a:pt x="3673" y="447"/>
                </a:lnTo>
                <a:lnTo>
                  <a:pt x="3668" y="446"/>
                </a:lnTo>
                <a:lnTo>
                  <a:pt x="3662" y="445"/>
                </a:lnTo>
                <a:lnTo>
                  <a:pt x="3656" y="446"/>
                </a:lnTo>
                <a:lnTo>
                  <a:pt x="3651" y="447"/>
                </a:lnTo>
                <a:lnTo>
                  <a:pt x="3647" y="448"/>
                </a:lnTo>
                <a:lnTo>
                  <a:pt x="3643" y="450"/>
                </a:lnTo>
                <a:lnTo>
                  <a:pt x="3639" y="453"/>
                </a:lnTo>
                <a:lnTo>
                  <a:pt x="3637" y="456"/>
                </a:lnTo>
                <a:lnTo>
                  <a:pt x="3635" y="459"/>
                </a:lnTo>
                <a:lnTo>
                  <a:pt x="3635" y="463"/>
                </a:lnTo>
                <a:lnTo>
                  <a:pt x="3635" y="466"/>
                </a:lnTo>
                <a:lnTo>
                  <a:pt x="3636" y="469"/>
                </a:lnTo>
                <a:lnTo>
                  <a:pt x="3638" y="471"/>
                </a:lnTo>
                <a:lnTo>
                  <a:pt x="3640" y="474"/>
                </a:lnTo>
                <a:lnTo>
                  <a:pt x="3643" y="476"/>
                </a:lnTo>
                <a:lnTo>
                  <a:pt x="3647" y="478"/>
                </a:lnTo>
                <a:lnTo>
                  <a:pt x="3652" y="479"/>
                </a:lnTo>
                <a:lnTo>
                  <a:pt x="3657" y="481"/>
                </a:lnTo>
                <a:lnTo>
                  <a:pt x="3689" y="487"/>
                </a:lnTo>
                <a:lnTo>
                  <a:pt x="3696" y="488"/>
                </a:lnTo>
                <a:lnTo>
                  <a:pt x="3701" y="490"/>
                </a:lnTo>
                <a:lnTo>
                  <a:pt x="3707" y="492"/>
                </a:lnTo>
                <a:lnTo>
                  <a:pt x="3712" y="494"/>
                </a:lnTo>
                <a:lnTo>
                  <a:pt x="3720" y="499"/>
                </a:lnTo>
                <a:lnTo>
                  <a:pt x="3728" y="504"/>
                </a:lnTo>
                <a:lnTo>
                  <a:pt x="3731" y="507"/>
                </a:lnTo>
                <a:lnTo>
                  <a:pt x="3733" y="511"/>
                </a:lnTo>
                <a:lnTo>
                  <a:pt x="3735" y="514"/>
                </a:lnTo>
                <a:lnTo>
                  <a:pt x="3737" y="518"/>
                </a:lnTo>
                <a:lnTo>
                  <a:pt x="3740" y="526"/>
                </a:lnTo>
                <a:lnTo>
                  <a:pt x="3740" y="530"/>
                </a:lnTo>
                <a:lnTo>
                  <a:pt x="3740" y="535"/>
                </a:lnTo>
                <a:lnTo>
                  <a:pt x="3740" y="539"/>
                </a:lnTo>
                <a:lnTo>
                  <a:pt x="3740" y="543"/>
                </a:lnTo>
                <a:lnTo>
                  <a:pt x="3739" y="547"/>
                </a:lnTo>
                <a:lnTo>
                  <a:pt x="3738" y="551"/>
                </a:lnTo>
                <a:lnTo>
                  <a:pt x="3736" y="555"/>
                </a:lnTo>
                <a:lnTo>
                  <a:pt x="3735" y="559"/>
                </a:lnTo>
                <a:lnTo>
                  <a:pt x="3733" y="562"/>
                </a:lnTo>
                <a:lnTo>
                  <a:pt x="3730" y="565"/>
                </a:lnTo>
                <a:lnTo>
                  <a:pt x="3725" y="572"/>
                </a:lnTo>
                <a:lnTo>
                  <a:pt x="3718" y="577"/>
                </a:lnTo>
                <a:lnTo>
                  <a:pt x="3711" y="582"/>
                </a:lnTo>
                <a:lnTo>
                  <a:pt x="3702" y="586"/>
                </a:lnTo>
                <a:lnTo>
                  <a:pt x="3693" y="589"/>
                </a:lnTo>
                <a:lnTo>
                  <a:pt x="3683" y="591"/>
                </a:lnTo>
                <a:lnTo>
                  <a:pt x="3673" y="593"/>
                </a:lnTo>
                <a:lnTo>
                  <a:pt x="3662" y="593"/>
                </a:lnTo>
                <a:lnTo>
                  <a:pt x="3653" y="593"/>
                </a:lnTo>
                <a:lnTo>
                  <a:pt x="3645" y="592"/>
                </a:lnTo>
                <a:lnTo>
                  <a:pt x="3637" y="591"/>
                </a:lnTo>
                <a:lnTo>
                  <a:pt x="3630" y="589"/>
                </a:lnTo>
                <a:lnTo>
                  <a:pt x="3623" y="587"/>
                </a:lnTo>
                <a:lnTo>
                  <a:pt x="3617" y="585"/>
                </a:lnTo>
                <a:lnTo>
                  <a:pt x="3611" y="582"/>
                </a:lnTo>
                <a:lnTo>
                  <a:pt x="3606" y="578"/>
                </a:lnTo>
                <a:lnTo>
                  <a:pt x="3601" y="575"/>
                </a:lnTo>
                <a:lnTo>
                  <a:pt x="3596" y="570"/>
                </a:lnTo>
                <a:lnTo>
                  <a:pt x="3593" y="566"/>
                </a:lnTo>
                <a:lnTo>
                  <a:pt x="3589" y="561"/>
                </a:lnTo>
                <a:lnTo>
                  <a:pt x="3587" y="556"/>
                </a:lnTo>
                <a:lnTo>
                  <a:pt x="3584" y="550"/>
                </a:lnTo>
                <a:lnTo>
                  <a:pt x="3583" y="545"/>
                </a:lnTo>
                <a:lnTo>
                  <a:pt x="3582" y="538"/>
                </a:lnTo>
                <a:lnTo>
                  <a:pt x="3630" y="536"/>
                </a:lnTo>
                <a:lnTo>
                  <a:pt x="3631" y="541"/>
                </a:lnTo>
                <a:lnTo>
                  <a:pt x="3634" y="545"/>
                </a:lnTo>
                <a:lnTo>
                  <a:pt x="3637" y="549"/>
                </a:lnTo>
                <a:lnTo>
                  <a:pt x="3640" y="552"/>
                </a:lnTo>
                <a:lnTo>
                  <a:pt x="3645" y="555"/>
                </a:lnTo>
                <a:lnTo>
                  <a:pt x="3650" y="556"/>
                </a:lnTo>
                <a:lnTo>
                  <a:pt x="3656" y="557"/>
                </a:lnTo>
                <a:lnTo>
                  <a:pt x="3662" y="558"/>
                </a:lnTo>
                <a:lnTo>
                  <a:pt x="3668" y="557"/>
                </a:lnTo>
                <a:lnTo>
                  <a:pt x="3673" y="557"/>
                </a:lnTo>
                <a:lnTo>
                  <a:pt x="3678" y="555"/>
                </a:lnTo>
                <a:lnTo>
                  <a:pt x="3681" y="554"/>
                </a:lnTo>
                <a:lnTo>
                  <a:pt x="3683" y="553"/>
                </a:lnTo>
                <a:lnTo>
                  <a:pt x="3686" y="550"/>
                </a:lnTo>
                <a:lnTo>
                  <a:pt x="3689" y="547"/>
                </a:lnTo>
                <a:lnTo>
                  <a:pt x="3689" y="545"/>
                </a:lnTo>
                <a:lnTo>
                  <a:pt x="3690" y="544"/>
                </a:lnTo>
                <a:lnTo>
                  <a:pt x="3691" y="540"/>
                </a:lnTo>
                <a:lnTo>
                  <a:pt x="3690" y="537"/>
                </a:lnTo>
                <a:lnTo>
                  <a:pt x="3689" y="534"/>
                </a:lnTo>
                <a:lnTo>
                  <a:pt x="3687" y="531"/>
                </a:lnTo>
                <a:lnTo>
                  <a:pt x="3685" y="529"/>
                </a:lnTo>
                <a:lnTo>
                  <a:pt x="3682" y="527"/>
                </a:lnTo>
                <a:lnTo>
                  <a:pt x="3678" y="525"/>
                </a:lnTo>
                <a:lnTo>
                  <a:pt x="3673" y="523"/>
                </a:lnTo>
                <a:lnTo>
                  <a:pt x="3668" y="522"/>
                </a:lnTo>
                <a:lnTo>
                  <a:pt x="3637" y="516"/>
                </a:lnTo>
                <a:lnTo>
                  <a:pt x="3631" y="515"/>
                </a:lnTo>
                <a:lnTo>
                  <a:pt x="3625" y="513"/>
                </a:lnTo>
                <a:lnTo>
                  <a:pt x="3615" y="509"/>
                </a:lnTo>
                <a:lnTo>
                  <a:pt x="3610" y="507"/>
                </a:lnTo>
                <a:lnTo>
                  <a:pt x="3606" y="504"/>
                </a:lnTo>
                <a:lnTo>
                  <a:pt x="3602" y="501"/>
                </a:lnTo>
                <a:lnTo>
                  <a:pt x="3599" y="498"/>
                </a:lnTo>
                <a:lnTo>
                  <a:pt x="3596" y="495"/>
                </a:lnTo>
                <a:lnTo>
                  <a:pt x="3593" y="492"/>
                </a:lnTo>
                <a:lnTo>
                  <a:pt x="3591" y="488"/>
                </a:lnTo>
                <a:lnTo>
                  <a:pt x="3589" y="484"/>
                </a:lnTo>
                <a:lnTo>
                  <a:pt x="3588" y="480"/>
                </a:lnTo>
                <a:lnTo>
                  <a:pt x="3587" y="475"/>
                </a:lnTo>
                <a:lnTo>
                  <a:pt x="3586" y="471"/>
                </a:lnTo>
                <a:lnTo>
                  <a:pt x="3586" y="466"/>
                </a:lnTo>
                <a:lnTo>
                  <a:pt x="3587" y="459"/>
                </a:lnTo>
                <a:lnTo>
                  <a:pt x="3587" y="454"/>
                </a:lnTo>
                <a:lnTo>
                  <a:pt x="3589" y="448"/>
                </a:lnTo>
                <a:lnTo>
                  <a:pt x="3591" y="443"/>
                </a:lnTo>
                <a:lnTo>
                  <a:pt x="3594" y="438"/>
                </a:lnTo>
                <a:lnTo>
                  <a:pt x="3598" y="433"/>
                </a:lnTo>
                <a:lnTo>
                  <a:pt x="3602" y="429"/>
                </a:lnTo>
                <a:lnTo>
                  <a:pt x="3607" y="425"/>
                </a:lnTo>
                <a:lnTo>
                  <a:pt x="3612" y="422"/>
                </a:lnTo>
                <a:lnTo>
                  <a:pt x="3618" y="419"/>
                </a:lnTo>
                <a:lnTo>
                  <a:pt x="3624" y="416"/>
                </a:lnTo>
                <a:lnTo>
                  <a:pt x="3631" y="414"/>
                </a:lnTo>
                <a:lnTo>
                  <a:pt x="3634" y="413"/>
                </a:lnTo>
                <a:lnTo>
                  <a:pt x="3638" y="413"/>
                </a:lnTo>
                <a:lnTo>
                  <a:pt x="3645" y="412"/>
                </a:lnTo>
                <a:lnTo>
                  <a:pt x="3653" y="411"/>
                </a:lnTo>
                <a:lnTo>
                  <a:pt x="3661" y="411"/>
                </a:lnTo>
                <a:lnTo>
                  <a:pt x="3669" y="411"/>
                </a:lnTo>
                <a:lnTo>
                  <a:pt x="3677" y="412"/>
                </a:lnTo>
                <a:lnTo>
                  <a:pt x="3684" y="413"/>
                </a:lnTo>
                <a:lnTo>
                  <a:pt x="3691" y="414"/>
                </a:lnTo>
                <a:lnTo>
                  <a:pt x="3697" y="416"/>
                </a:lnTo>
                <a:lnTo>
                  <a:pt x="3703" y="419"/>
                </a:lnTo>
                <a:lnTo>
                  <a:pt x="3709" y="421"/>
                </a:lnTo>
                <a:lnTo>
                  <a:pt x="3714" y="425"/>
                </a:lnTo>
                <a:lnTo>
                  <a:pt x="3718" y="428"/>
                </a:lnTo>
                <a:lnTo>
                  <a:pt x="3723" y="432"/>
                </a:lnTo>
                <a:lnTo>
                  <a:pt x="3726" y="437"/>
                </a:lnTo>
                <a:lnTo>
                  <a:pt x="3728" y="439"/>
                </a:lnTo>
                <a:lnTo>
                  <a:pt x="3729" y="441"/>
                </a:lnTo>
                <a:lnTo>
                  <a:pt x="3732" y="446"/>
                </a:lnTo>
                <a:lnTo>
                  <a:pt x="3734" y="452"/>
                </a:lnTo>
                <a:lnTo>
                  <a:pt x="3735" y="457"/>
                </a:lnTo>
                <a:lnTo>
                  <a:pt x="3736" y="463"/>
                </a:lnTo>
                <a:close/>
                <a:moveTo>
                  <a:pt x="3797" y="390"/>
                </a:moveTo>
                <a:lnTo>
                  <a:pt x="3792" y="390"/>
                </a:lnTo>
                <a:lnTo>
                  <a:pt x="3787" y="388"/>
                </a:lnTo>
                <a:lnTo>
                  <a:pt x="3783" y="386"/>
                </a:lnTo>
                <a:lnTo>
                  <a:pt x="3778" y="383"/>
                </a:lnTo>
                <a:lnTo>
                  <a:pt x="3775" y="379"/>
                </a:lnTo>
                <a:lnTo>
                  <a:pt x="3773" y="375"/>
                </a:lnTo>
                <a:lnTo>
                  <a:pt x="3771" y="370"/>
                </a:lnTo>
                <a:lnTo>
                  <a:pt x="3771" y="365"/>
                </a:lnTo>
                <a:lnTo>
                  <a:pt x="3771" y="360"/>
                </a:lnTo>
                <a:lnTo>
                  <a:pt x="3773" y="356"/>
                </a:lnTo>
                <a:lnTo>
                  <a:pt x="3775" y="352"/>
                </a:lnTo>
                <a:lnTo>
                  <a:pt x="3778" y="348"/>
                </a:lnTo>
                <a:lnTo>
                  <a:pt x="3783" y="345"/>
                </a:lnTo>
                <a:lnTo>
                  <a:pt x="3787" y="342"/>
                </a:lnTo>
                <a:lnTo>
                  <a:pt x="3792" y="341"/>
                </a:lnTo>
                <a:lnTo>
                  <a:pt x="3797" y="341"/>
                </a:lnTo>
                <a:lnTo>
                  <a:pt x="3802" y="341"/>
                </a:lnTo>
                <a:lnTo>
                  <a:pt x="3807" y="342"/>
                </a:lnTo>
                <a:lnTo>
                  <a:pt x="3812" y="345"/>
                </a:lnTo>
                <a:lnTo>
                  <a:pt x="3816" y="348"/>
                </a:lnTo>
                <a:lnTo>
                  <a:pt x="3819" y="352"/>
                </a:lnTo>
                <a:lnTo>
                  <a:pt x="3822" y="356"/>
                </a:lnTo>
                <a:lnTo>
                  <a:pt x="3823" y="360"/>
                </a:lnTo>
                <a:lnTo>
                  <a:pt x="3824" y="365"/>
                </a:lnTo>
                <a:lnTo>
                  <a:pt x="3823" y="370"/>
                </a:lnTo>
                <a:lnTo>
                  <a:pt x="3822" y="375"/>
                </a:lnTo>
                <a:lnTo>
                  <a:pt x="3819" y="379"/>
                </a:lnTo>
                <a:lnTo>
                  <a:pt x="3816" y="383"/>
                </a:lnTo>
                <a:lnTo>
                  <a:pt x="3812" y="386"/>
                </a:lnTo>
                <a:lnTo>
                  <a:pt x="3807" y="388"/>
                </a:lnTo>
                <a:lnTo>
                  <a:pt x="3802" y="390"/>
                </a:lnTo>
                <a:lnTo>
                  <a:pt x="3797" y="390"/>
                </a:lnTo>
                <a:close/>
                <a:moveTo>
                  <a:pt x="3772" y="413"/>
                </a:moveTo>
                <a:lnTo>
                  <a:pt x="3822" y="413"/>
                </a:lnTo>
                <a:lnTo>
                  <a:pt x="3822" y="590"/>
                </a:lnTo>
                <a:lnTo>
                  <a:pt x="3772" y="590"/>
                </a:lnTo>
                <a:lnTo>
                  <a:pt x="3772" y="413"/>
                </a:lnTo>
                <a:close/>
                <a:moveTo>
                  <a:pt x="3955" y="413"/>
                </a:moveTo>
                <a:lnTo>
                  <a:pt x="3955" y="450"/>
                </a:lnTo>
                <a:lnTo>
                  <a:pt x="3921" y="450"/>
                </a:lnTo>
                <a:lnTo>
                  <a:pt x="3921" y="535"/>
                </a:lnTo>
                <a:lnTo>
                  <a:pt x="3922" y="540"/>
                </a:lnTo>
                <a:lnTo>
                  <a:pt x="3923" y="544"/>
                </a:lnTo>
                <a:lnTo>
                  <a:pt x="3923" y="545"/>
                </a:lnTo>
                <a:lnTo>
                  <a:pt x="3924" y="547"/>
                </a:lnTo>
                <a:lnTo>
                  <a:pt x="3926" y="549"/>
                </a:lnTo>
                <a:lnTo>
                  <a:pt x="3929" y="551"/>
                </a:lnTo>
                <a:lnTo>
                  <a:pt x="3931" y="552"/>
                </a:lnTo>
                <a:lnTo>
                  <a:pt x="3935" y="552"/>
                </a:lnTo>
                <a:lnTo>
                  <a:pt x="3938" y="553"/>
                </a:lnTo>
                <a:lnTo>
                  <a:pt x="3945" y="552"/>
                </a:lnTo>
                <a:lnTo>
                  <a:pt x="3950" y="551"/>
                </a:lnTo>
                <a:lnTo>
                  <a:pt x="3958" y="587"/>
                </a:lnTo>
                <a:lnTo>
                  <a:pt x="3948" y="590"/>
                </a:lnTo>
                <a:lnTo>
                  <a:pt x="3940" y="591"/>
                </a:lnTo>
                <a:lnTo>
                  <a:pt x="3931" y="592"/>
                </a:lnTo>
                <a:lnTo>
                  <a:pt x="3925" y="592"/>
                </a:lnTo>
                <a:lnTo>
                  <a:pt x="3919" y="592"/>
                </a:lnTo>
                <a:lnTo>
                  <a:pt x="3913" y="591"/>
                </a:lnTo>
                <a:lnTo>
                  <a:pt x="3907" y="590"/>
                </a:lnTo>
                <a:lnTo>
                  <a:pt x="3902" y="588"/>
                </a:lnTo>
                <a:lnTo>
                  <a:pt x="3896" y="586"/>
                </a:lnTo>
                <a:lnTo>
                  <a:pt x="3892" y="583"/>
                </a:lnTo>
                <a:lnTo>
                  <a:pt x="3887" y="581"/>
                </a:lnTo>
                <a:lnTo>
                  <a:pt x="3884" y="577"/>
                </a:lnTo>
                <a:lnTo>
                  <a:pt x="3880" y="573"/>
                </a:lnTo>
                <a:lnTo>
                  <a:pt x="3878" y="569"/>
                </a:lnTo>
                <a:lnTo>
                  <a:pt x="3875" y="564"/>
                </a:lnTo>
                <a:lnTo>
                  <a:pt x="3874" y="559"/>
                </a:lnTo>
                <a:lnTo>
                  <a:pt x="3872" y="554"/>
                </a:lnTo>
                <a:lnTo>
                  <a:pt x="3872" y="548"/>
                </a:lnTo>
                <a:lnTo>
                  <a:pt x="3871" y="542"/>
                </a:lnTo>
                <a:lnTo>
                  <a:pt x="3871" y="450"/>
                </a:lnTo>
                <a:lnTo>
                  <a:pt x="3847" y="450"/>
                </a:lnTo>
                <a:lnTo>
                  <a:pt x="3847" y="413"/>
                </a:lnTo>
                <a:lnTo>
                  <a:pt x="3871" y="413"/>
                </a:lnTo>
                <a:lnTo>
                  <a:pt x="3871" y="371"/>
                </a:lnTo>
                <a:lnTo>
                  <a:pt x="3921" y="371"/>
                </a:lnTo>
                <a:lnTo>
                  <a:pt x="3921" y="413"/>
                </a:lnTo>
                <a:lnTo>
                  <a:pt x="3955" y="413"/>
                </a:lnTo>
                <a:close/>
                <a:moveTo>
                  <a:pt x="4062" y="593"/>
                </a:moveTo>
                <a:lnTo>
                  <a:pt x="4056" y="593"/>
                </a:lnTo>
                <a:lnTo>
                  <a:pt x="4049" y="592"/>
                </a:lnTo>
                <a:lnTo>
                  <a:pt x="4037" y="590"/>
                </a:lnTo>
                <a:lnTo>
                  <a:pt x="4031" y="589"/>
                </a:lnTo>
                <a:lnTo>
                  <a:pt x="4026" y="587"/>
                </a:lnTo>
                <a:lnTo>
                  <a:pt x="4015" y="582"/>
                </a:lnTo>
                <a:lnTo>
                  <a:pt x="4011" y="579"/>
                </a:lnTo>
                <a:lnTo>
                  <a:pt x="4006" y="576"/>
                </a:lnTo>
                <a:lnTo>
                  <a:pt x="4002" y="572"/>
                </a:lnTo>
                <a:lnTo>
                  <a:pt x="3998" y="569"/>
                </a:lnTo>
                <a:lnTo>
                  <a:pt x="3991" y="560"/>
                </a:lnTo>
                <a:lnTo>
                  <a:pt x="3988" y="555"/>
                </a:lnTo>
                <a:lnTo>
                  <a:pt x="3985" y="550"/>
                </a:lnTo>
                <a:lnTo>
                  <a:pt x="3981" y="540"/>
                </a:lnTo>
                <a:lnTo>
                  <a:pt x="3979" y="534"/>
                </a:lnTo>
                <a:lnTo>
                  <a:pt x="3977" y="528"/>
                </a:lnTo>
                <a:lnTo>
                  <a:pt x="3976" y="522"/>
                </a:lnTo>
                <a:lnTo>
                  <a:pt x="3975" y="516"/>
                </a:lnTo>
                <a:lnTo>
                  <a:pt x="3975" y="509"/>
                </a:lnTo>
                <a:lnTo>
                  <a:pt x="3975" y="502"/>
                </a:lnTo>
                <a:lnTo>
                  <a:pt x="3975" y="495"/>
                </a:lnTo>
                <a:lnTo>
                  <a:pt x="3975" y="489"/>
                </a:lnTo>
                <a:lnTo>
                  <a:pt x="3976" y="483"/>
                </a:lnTo>
                <a:lnTo>
                  <a:pt x="3977" y="477"/>
                </a:lnTo>
                <a:lnTo>
                  <a:pt x="3981" y="465"/>
                </a:lnTo>
                <a:lnTo>
                  <a:pt x="3983" y="459"/>
                </a:lnTo>
                <a:lnTo>
                  <a:pt x="3985" y="454"/>
                </a:lnTo>
                <a:lnTo>
                  <a:pt x="3991" y="445"/>
                </a:lnTo>
                <a:lnTo>
                  <a:pt x="3994" y="440"/>
                </a:lnTo>
                <a:lnTo>
                  <a:pt x="3998" y="436"/>
                </a:lnTo>
                <a:lnTo>
                  <a:pt x="4002" y="432"/>
                </a:lnTo>
                <a:lnTo>
                  <a:pt x="4006" y="428"/>
                </a:lnTo>
                <a:lnTo>
                  <a:pt x="4015" y="422"/>
                </a:lnTo>
                <a:lnTo>
                  <a:pt x="4020" y="419"/>
                </a:lnTo>
                <a:lnTo>
                  <a:pt x="4025" y="417"/>
                </a:lnTo>
                <a:lnTo>
                  <a:pt x="4030" y="415"/>
                </a:lnTo>
                <a:lnTo>
                  <a:pt x="4036" y="413"/>
                </a:lnTo>
                <a:lnTo>
                  <a:pt x="4042" y="412"/>
                </a:lnTo>
                <a:lnTo>
                  <a:pt x="4048" y="411"/>
                </a:lnTo>
                <a:lnTo>
                  <a:pt x="4060" y="411"/>
                </a:lnTo>
                <a:lnTo>
                  <a:pt x="4072" y="411"/>
                </a:lnTo>
                <a:lnTo>
                  <a:pt x="4083" y="413"/>
                </a:lnTo>
                <a:lnTo>
                  <a:pt x="4088" y="414"/>
                </a:lnTo>
                <a:lnTo>
                  <a:pt x="4093" y="416"/>
                </a:lnTo>
                <a:lnTo>
                  <a:pt x="4103" y="421"/>
                </a:lnTo>
                <a:lnTo>
                  <a:pt x="4111" y="426"/>
                </a:lnTo>
                <a:lnTo>
                  <a:pt x="4116" y="429"/>
                </a:lnTo>
                <a:lnTo>
                  <a:pt x="4119" y="433"/>
                </a:lnTo>
                <a:lnTo>
                  <a:pt x="4126" y="441"/>
                </a:lnTo>
                <a:lnTo>
                  <a:pt x="4129" y="446"/>
                </a:lnTo>
                <a:lnTo>
                  <a:pt x="4132" y="450"/>
                </a:lnTo>
                <a:lnTo>
                  <a:pt x="4135" y="456"/>
                </a:lnTo>
                <a:lnTo>
                  <a:pt x="4137" y="461"/>
                </a:lnTo>
                <a:lnTo>
                  <a:pt x="4139" y="467"/>
                </a:lnTo>
                <a:lnTo>
                  <a:pt x="4141" y="473"/>
                </a:lnTo>
                <a:lnTo>
                  <a:pt x="4142" y="479"/>
                </a:lnTo>
                <a:lnTo>
                  <a:pt x="4143" y="486"/>
                </a:lnTo>
                <a:lnTo>
                  <a:pt x="4143" y="493"/>
                </a:lnTo>
                <a:lnTo>
                  <a:pt x="4143" y="500"/>
                </a:lnTo>
                <a:lnTo>
                  <a:pt x="4143" y="514"/>
                </a:lnTo>
                <a:lnTo>
                  <a:pt x="4023" y="514"/>
                </a:lnTo>
                <a:lnTo>
                  <a:pt x="4023" y="519"/>
                </a:lnTo>
                <a:lnTo>
                  <a:pt x="4024" y="523"/>
                </a:lnTo>
                <a:lnTo>
                  <a:pt x="4026" y="532"/>
                </a:lnTo>
                <a:lnTo>
                  <a:pt x="4027" y="535"/>
                </a:lnTo>
                <a:lnTo>
                  <a:pt x="4029" y="539"/>
                </a:lnTo>
                <a:lnTo>
                  <a:pt x="4031" y="542"/>
                </a:lnTo>
                <a:lnTo>
                  <a:pt x="4034" y="545"/>
                </a:lnTo>
                <a:lnTo>
                  <a:pt x="4037" y="548"/>
                </a:lnTo>
                <a:lnTo>
                  <a:pt x="4040" y="550"/>
                </a:lnTo>
                <a:lnTo>
                  <a:pt x="4043" y="552"/>
                </a:lnTo>
                <a:lnTo>
                  <a:pt x="4047" y="554"/>
                </a:lnTo>
                <a:lnTo>
                  <a:pt x="4050" y="555"/>
                </a:lnTo>
                <a:lnTo>
                  <a:pt x="4054" y="556"/>
                </a:lnTo>
                <a:lnTo>
                  <a:pt x="4063" y="557"/>
                </a:lnTo>
                <a:lnTo>
                  <a:pt x="4069" y="556"/>
                </a:lnTo>
                <a:lnTo>
                  <a:pt x="4075" y="555"/>
                </a:lnTo>
                <a:lnTo>
                  <a:pt x="4080" y="554"/>
                </a:lnTo>
                <a:lnTo>
                  <a:pt x="4084" y="551"/>
                </a:lnTo>
                <a:lnTo>
                  <a:pt x="4087" y="550"/>
                </a:lnTo>
                <a:lnTo>
                  <a:pt x="4089" y="548"/>
                </a:lnTo>
                <a:lnTo>
                  <a:pt x="4092" y="545"/>
                </a:lnTo>
                <a:lnTo>
                  <a:pt x="4095" y="541"/>
                </a:lnTo>
                <a:lnTo>
                  <a:pt x="4097" y="536"/>
                </a:lnTo>
                <a:lnTo>
                  <a:pt x="4142" y="539"/>
                </a:lnTo>
                <a:lnTo>
                  <a:pt x="4141" y="545"/>
                </a:lnTo>
                <a:lnTo>
                  <a:pt x="4139" y="551"/>
                </a:lnTo>
                <a:lnTo>
                  <a:pt x="4136" y="556"/>
                </a:lnTo>
                <a:lnTo>
                  <a:pt x="4133" y="561"/>
                </a:lnTo>
                <a:lnTo>
                  <a:pt x="4130" y="566"/>
                </a:lnTo>
                <a:lnTo>
                  <a:pt x="4126" y="570"/>
                </a:lnTo>
                <a:lnTo>
                  <a:pt x="4121" y="575"/>
                </a:lnTo>
                <a:lnTo>
                  <a:pt x="4116" y="578"/>
                </a:lnTo>
                <a:lnTo>
                  <a:pt x="4111" y="582"/>
                </a:lnTo>
                <a:lnTo>
                  <a:pt x="4105" y="585"/>
                </a:lnTo>
                <a:lnTo>
                  <a:pt x="4099" y="587"/>
                </a:lnTo>
                <a:lnTo>
                  <a:pt x="4092" y="589"/>
                </a:lnTo>
                <a:lnTo>
                  <a:pt x="4089" y="590"/>
                </a:lnTo>
                <a:lnTo>
                  <a:pt x="4085" y="591"/>
                </a:lnTo>
                <a:lnTo>
                  <a:pt x="4078" y="592"/>
                </a:lnTo>
                <a:lnTo>
                  <a:pt x="4070" y="593"/>
                </a:lnTo>
                <a:lnTo>
                  <a:pt x="4062" y="593"/>
                </a:lnTo>
                <a:close/>
                <a:moveTo>
                  <a:pt x="4023" y="483"/>
                </a:moveTo>
                <a:lnTo>
                  <a:pt x="4097" y="483"/>
                </a:lnTo>
                <a:lnTo>
                  <a:pt x="4097" y="480"/>
                </a:lnTo>
                <a:lnTo>
                  <a:pt x="4097" y="476"/>
                </a:lnTo>
                <a:lnTo>
                  <a:pt x="4096" y="472"/>
                </a:lnTo>
                <a:lnTo>
                  <a:pt x="4095" y="469"/>
                </a:lnTo>
                <a:lnTo>
                  <a:pt x="4093" y="466"/>
                </a:lnTo>
                <a:lnTo>
                  <a:pt x="4092" y="463"/>
                </a:lnTo>
                <a:lnTo>
                  <a:pt x="4089" y="460"/>
                </a:lnTo>
                <a:lnTo>
                  <a:pt x="4087" y="457"/>
                </a:lnTo>
                <a:lnTo>
                  <a:pt x="4082" y="453"/>
                </a:lnTo>
                <a:lnTo>
                  <a:pt x="4076" y="450"/>
                </a:lnTo>
                <a:lnTo>
                  <a:pt x="4069" y="448"/>
                </a:lnTo>
                <a:lnTo>
                  <a:pt x="4061" y="447"/>
                </a:lnTo>
                <a:lnTo>
                  <a:pt x="4053" y="448"/>
                </a:lnTo>
                <a:lnTo>
                  <a:pt x="4050" y="449"/>
                </a:lnTo>
                <a:lnTo>
                  <a:pt x="4046" y="450"/>
                </a:lnTo>
                <a:lnTo>
                  <a:pt x="4040" y="453"/>
                </a:lnTo>
                <a:lnTo>
                  <a:pt x="4037" y="455"/>
                </a:lnTo>
                <a:lnTo>
                  <a:pt x="4034" y="458"/>
                </a:lnTo>
                <a:lnTo>
                  <a:pt x="4030" y="463"/>
                </a:lnTo>
                <a:lnTo>
                  <a:pt x="4026" y="470"/>
                </a:lnTo>
                <a:lnTo>
                  <a:pt x="4025" y="473"/>
                </a:lnTo>
                <a:lnTo>
                  <a:pt x="4024" y="476"/>
                </a:lnTo>
                <a:lnTo>
                  <a:pt x="4023" y="483"/>
                </a:lnTo>
                <a:close/>
                <a:moveTo>
                  <a:pt x="4267" y="413"/>
                </a:moveTo>
                <a:lnTo>
                  <a:pt x="4267" y="450"/>
                </a:lnTo>
                <a:lnTo>
                  <a:pt x="4234" y="450"/>
                </a:lnTo>
                <a:lnTo>
                  <a:pt x="4234" y="535"/>
                </a:lnTo>
                <a:lnTo>
                  <a:pt x="4234" y="540"/>
                </a:lnTo>
                <a:lnTo>
                  <a:pt x="4235" y="544"/>
                </a:lnTo>
                <a:lnTo>
                  <a:pt x="4236" y="545"/>
                </a:lnTo>
                <a:lnTo>
                  <a:pt x="4236" y="547"/>
                </a:lnTo>
                <a:lnTo>
                  <a:pt x="4238" y="549"/>
                </a:lnTo>
                <a:lnTo>
                  <a:pt x="4241" y="551"/>
                </a:lnTo>
                <a:lnTo>
                  <a:pt x="4244" y="552"/>
                </a:lnTo>
                <a:lnTo>
                  <a:pt x="4247" y="552"/>
                </a:lnTo>
                <a:lnTo>
                  <a:pt x="4250" y="553"/>
                </a:lnTo>
                <a:lnTo>
                  <a:pt x="4257" y="552"/>
                </a:lnTo>
                <a:lnTo>
                  <a:pt x="4263" y="551"/>
                </a:lnTo>
                <a:lnTo>
                  <a:pt x="4270" y="587"/>
                </a:lnTo>
                <a:lnTo>
                  <a:pt x="4260" y="590"/>
                </a:lnTo>
                <a:lnTo>
                  <a:pt x="4253" y="591"/>
                </a:lnTo>
                <a:lnTo>
                  <a:pt x="4244" y="592"/>
                </a:lnTo>
                <a:lnTo>
                  <a:pt x="4237" y="592"/>
                </a:lnTo>
                <a:lnTo>
                  <a:pt x="4231" y="592"/>
                </a:lnTo>
                <a:lnTo>
                  <a:pt x="4225" y="591"/>
                </a:lnTo>
                <a:lnTo>
                  <a:pt x="4220" y="590"/>
                </a:lnTo>
                <a:lnTo>
                  <a:pt x="4214" y="588"/>
                </a:lnTo>
                <a:lnTo>
                  <a:pt x="4210" y="586"/>
                </a:lnTo>
                <a:lnTo>
                  <a:pt x="4205" y="583"/>
                </a:lnTo>
                <a:lnTo>
                  <a:pt x="4201" y="581"/>
                </a:lnTo>
                <a:lnTo>
                  <a:pt x="4197" y="577"/>
                </a:lnTo>
                <a:lnTo>
                  <a:pt x="4194" y="573"/>
                </a:lnTo>
                <a:lnTo>
                  <a:pt x="4191" y="569"/>
                </a:lnTo>
                <a:lnTo>
                  <a:pt x="4189" y="564"/>
                </a:lnTo>
                <a:lnTo>
                  <a:pt x="4187" y="559"/>
                </a:lnTo>
                <a:lnTo>
                  <a:pt x="4186" y="554"/>
                </a:lnTo>
                <a:lnTo>
                  <a:pt x="4185" y="548"/>
                </a:lnTo>
                <a:lnTo>
                  <a:pt x="4185" y="542"/>
                </a:lnTo>
                <a:lnTo>
                  <a:pt x="4185" y="450"/>
                </a:lnTo>
                <a:lnTo>
                  <a:pt x="4161" y="450"/>
                </a:lnTo>
                <a:lnTo>
                  <a:pt x="4161" y="413"/>
                </a:lnTo>
                <a:lnTo>
                  <a:pt x="4185" y="413"/>
                </a:lnTo>
                <a:lnTo>
                  <a:pt x="4185" y="371"/>
                </a:lnTo>
                <a:lnTo>
                  <a:pt x="4234" y="371"/>
                </a:lnTo>
                <a:lnTo>
                  <a:pt x="4234" y="413"/>
                </a:lnTo>
                <a:lnTo>
                  <a:pt x="4267" y="413"/>
                </a:lnTo>
                <a:close/>
                <a:moveTo>
                  <a:pt x="4376" y="593"/>
                </a:moveTo>
                <a:lnTo>
                  <a:pt x="4369" y="593"/>
                </a:lnTo>
                <a:lnTo>
                  <a:pt x="4363" y="592"/>
                </a:lnTo>
                <a:lnTo>
                  <a:pt x="4349" y="590"/>
                </a:lnTo>
                <a:lnTo>
                  <a:pt x="4344" y="589"/>
                </a:lnTo>
                <a:lnTo>
                  <a:pt x="4338" y="587"/>
                </a:lnTo>
                <a:lnTo>
                  <a:pt x="4328" y="582"/>
                </a:lnTo>
                <a:lnTo>
                  <a:pt x="4323" y="579"/>
                </a:lnTo>
                <a:lnTo>
                  <a:pt x="4319" y="576"/>
                </a:lnTo>
                <a:lnTo>
                  <a:pt x="4314" y="572"/>
                </a:lnTo>
                <a:lnTo>
                  <a:pt x="4310" y="569"/>
                </a:lnTo>
                <a:lnTo>
                  <a:pt x="4303" y="560"/>
                </a:lnTo>
                <a:lnTo>
                  <a:pt x="4300" y="555"/>
                </a:lnTo>
                <a:lnTo>
                  <a:pt x="4298" y="550"/>
                </a:lnTo>
                <a:lnTo>
                  <a:pt x="4293" y="540"/>
                </a:lnTo>
                <a:lnTo>
                  <a:pt x="4291" y="534"/>
                </a:lnTo>
                <a:lnTo>
                  <a:pt x="4290" y="528"/>
                </a:lnTo>
                <a:lnTo>
                  <a:pt x="4289" y="522"/>
                </a:lnTo>
                <a:lnTo>
                  <a:pt x="4288" y="516"/>
                </a:lnTo>
                <a:lnTo>
                  <a:pt x="4287" y="509"/>
                </a:lnTo>
                <a:lnTo>
                  <a:pt x="4287" y="502"/>
                </a:lnTo>
                <a:lnTo>
                  <a:pt x="4287" y="495"/>
                </a:lnTo>
                <a:lnTo>
                  <a:pt x="4288" y="489"/>
                </a:lnTo>
                <a:lnTo>
                  <a:pt x="4289" y="483"/>
                </a:lnTo>
                <a:lnTo>
                  <a:pt x="4290" y="477"/>
                </a:lnTo>
                <a:lnTo>
                  <a:pt x="4293" y="465"/>
                </a:lnTo>
                <a:lnTo>
                  <a:pt x="4295" y="459"/>
                </a:lnTo>
                <a:lnTo>
                  <a:pt x="4298" y="454"/>
                </a:lnTo>
                <a:lnTo>
                  <a:pt x="4303" y="445"/>
                </a:lnTo>
                <a:lnTo>
                  <a:pt x="4307" y="440"/>
                </a:lnTo>
                <a:lnTo>
                  <a:pt x="4310" y="436"/>
                </a:lnTo>
                <a:lnTo>
                  <a:pt x="4314" y="432"/>
                </a:lnTo>
                <a:lnTo>
                  <a:pt x="4318" y="428"/>
                </a:lnTo>
                <a:lnTo>
                  <a:pt x="4327" y="422"/>
                </a:lnTo>
                <a:lnTo>
                  <a:pt x="4332" y="419"/>
                </a:lnTo>
                <a:lnTo>
                  <a:pt x="4338" y="417"/>
                </a:lnTo>
                <a:lnTo>
                  <a:pt x="4343" y="415"/>
                </a:lnTo>
                <a:lnTo>
                  <a:pt x="4348" y="413"/>
                </a:lnTo>
                <a:lnTo>
                  <a:pt x="4354" y="412"/>
                </a:lnTo>
                <a:lnTo>
                  <a:pt x="4361" y="411"/>
                </a:lnTo>
                <a:lnTo>
                  <a:pt x="4374" y="411"/>
                </a:lnTo>
                <a:lnTo>
                  <a:pt x="4385" y="411"/>
                </a:lnTo>
                <a:lnTo>
                  <a:pt x="4396" y="413"/>
                </a:lnTo>
                <a:lnTo>
                  <a:pt x="4401" y="414"/>
                </a:lnTo>
                <a:lnTo>
                  <a:pt x="4406" y="416"/>
                </a:lnTo>
                <a:lnTo>
                  <a:pt x="4416" y="421"/>
                </a:lnTo>
                <a:lnTo>
                  <a:pt x="4425" y="426"/>
                </a:lnTo>
                <a:lnTo>
                  <a:pt x="4429" y="429"/>
                </a:lnTo>
                <a:lnTo>
                  <a:pt x="4433" y="433"/>
                </a:lnTo>
                <a:lnTo>
                  <a:pt x="4440" y="441"/>
                </a:lnTo>
                <a:lnTo>
                  <a:pt x="4443" y="446"/>
                </a:lnTo>
                <a:lnTo>
                  <a:pt x="4446" y="450"/>
                </a:lnTo>
                <a:lnTo>
                  <a:pt x="4448" y="456"/>
                </a:lnTo>
                <a:lnTo>
                  <a:pt x="4451" y="461"/>
                </a:lnTo>
                <a:lnTo>
                  <a:pt x="4453" y="467"/>
                </a:lnTo>
                <a:lnTo>
                  <a:pt x="4454" y="473"/>
                </a:lnTo>
                <a:lnTo>
                  <a:pt x="4455" y="479"/>
                </a:lnTo>
                <a:lnTo>
                  <a:pt x="4456" y="486"/>
                </a:lnTo>
                <a:lnTo>
                  <a:pt x="4457" y="493"/>
                </a:lnTo>
                <a:lnTo>
                  <a:pt x="4457" y="500"/>
                </a:lnTo>
                <a:lnTo>
                  <a:pt x="4457" y="514"/>
                </a:lnTo>
                <a:lnTo>
                  <a:pt x="4335" y="514"/>
                </a:lnTo>
                <a:lnTo>
                  <a:pt x="4336" y="519"/>
                </a:lnTo>
                <a:lnTo>
                  <a:pt x="4336" y="523"/>
                </a:lnTo>
                <a:lnTo>
                  <a:pt x="4338" y="532"/>
                </a:lnTo>
                <a:lnTo>
                  <a:pt x="4342" y="539"/>
                </a:lnTo>
                <a:lnTo>
                  <a:pt x="4344" y="542"/>
                </a:lnTo>
                <a:lnTo>
                  <a:pt x="4346" y="545"/>
                </a:lnTo>
                <a:lnTo>
                  <a:pt x="4349" y="548"/>
                </a:lnTo>
                <a:lnTo>
                  <a:pt x="4352" y="550"/>
                </a:lnTo>
                <a:lnTo>
                  <a:pt x="4355" y="552"/>
                </a:lnTo>
                <a:lnTo>
                  <a:pt x="4360" y="554"/>
                </a:lnTo>
                <a:lnTo>
                  <a:pt x="4364" y="555"/>
                </a:lnTo>
                <a:lnTo>
                  <a:pt x="4368" y="556"/>
                </a:lnTo>
                <a:lnTo>
                  <a:pt x="4377" y="557"/>
                </a:lnTo>
                <a:lnTo>
                  <a:pt x="4382" y="556"/>
                </a:lnTo>
                <a:lnTo>
                  <a:pt x="4388" y="555"/>
                </a:lnTo>
                <a:lnTo>
                  <a:pt x="4393" y="554"/>
                </a:lnTo>
                <a:lnTo>
                  <a:pt x="4398" y="551"/>
                </a:lnTo>
                <a:lnTo>
                  <a:pt x="4400" y="550"/>
                </a:lnTo>
                <a:lnTo>
                  <a:pt x="4402" y="548"/>
                </a:lnTo>
                <a:lnTo>
                  <a:pt x="4405" y="545"/>
                </a:lnTo>
                <a:lnTo>
                  <a:pt x="4408" y="541"/>
                </a:lnTo>
                <a:lnTo>
                  <a:pt x="4410" y="536"/>
                </a:lnTo>
                <a:lnTo>
                  <a:pt x="4456" y="539"/>
                </a:lnTo>
                <a:lnTo>
                  <a:pt x="4454" y="545"/>
                </a:lnTo>
                <a:lnTo>
                  <a:pt x="4452" y="551"/>
                </a:lnTo>
                <a:lnTo>
                  <a:pt x="4450" y="556"/>
                </a:lnTo>
                <a:lnTo>
                  <a:pt x="4447" y="561"/>
                </a:lnTo>
                <a:lnTo>
                  <a:pt x="4443" y="566"/>
                </a:lnTo>
                <a:lnTo>
                  <a:pt x="4439" y="570"/>
                </a:lnTo>
                <a:lnTo>
                  <a:pt x="4435" y="575"/>
                </a:lnTo>
                <a:lnTo>
                  <a:pt x="4430" y="578"/>
                </a:lnTo>
                <a:lnTo>
                  <a:pt x="4424" y="582"/>
                </a:lnTo>
                <a:lnTo>
                  <a:pt x="4418" y="585"/>
                </a:lnTo>
                <a:lnTo>
                  <a:pt x="4412" y="587"/>
                </a:lnTo>
                <a:lnTo>
                  <a:pt x="4406" y="589"/>
                </a:lnTo>
                <a:lnTo>
                  <a:pt x="4402" y="590"/>
                </a:lnTo>
                <a:lnTo>
                  <a:pt x="4399" y="591"/>
                </a:lnTo>
                <a:lnTo>
                  <a:pt x="4391" y="592"/>
                </a:lnTo>
                <a:lnTo>
                  <a:pt x="4384" y="593"/>
                </a:lnTo>
                <a:lnTo>
                  <a:pt x="4376" y="593"/>
                </a:lnTo>
                <a:close/>
                <a:moveTo>
                  <a:pt x="4335" y="483"/>
                </a:moveTo>
                <a:lnTo>
                  <a:pt x="4411" y="483"/>
                </a:lnTo>
                <a:lnTo>
                  <a:pt x="4411" y="480"/>
                </a:lnTo>
                <a:lnTo>
                  <a:pt x="4410" y="476"/>
                </a:lnTo>
                <a:lnTo>
                  <a:pt x="4409" y="472"/>
                </a:lnTo>
                <a:lnTo>
                  <a:pt x="4408" y="469"/>
                </a:lnTo>
                <a:lnTo>
                  <a:pt x="4407" y="466"/>
                </a:lnTo>
                <a:lnTo>
                  <a:pt x="4405" y="463"/>
                </a:lnTo>
                <a:lnTo>
                  <a:pt x="4403" y="460"/>
                </a:lnTo>
                <a:lnTo>
                  <a:pt x="4401" y="457"/>
                </a:lnTo>
                <a:lnTo>
                  <a:pt x="4395" y="453"/>
                </a:lnTo>
                <a:lnTo>
                  <a:pt x="4389" y="450"/>
                </a:lnTo>
                <a:lnTo>
                  <a:pt x="4382" y="448"/>
                </a:lnTo>
                <a:lnTo>
                  <a:pt x="4375" y="447"/>
                </a:lnTo>
                <a:lnTo>
                  <a:pt x="4367" y="448"/>
                </a:lnTo>
                <a:lnTo>
                  <a:pt x="4363" y="449"/>
                </a:lnTo>
                <a:lnTo>
                  <a:pt x="4360" y="450"/>
                </a:lnTo>
                <a:lnTo>
                  <a:pt x="4352" y="453"/>
                </a:lnTo>
                <a:lnTo>
                  <a:pt x="4349" y="455"/>
                </a:lnTo>
                <a:lnTo>
                  <a:pt x="4347" y="458"/>
                </a:lnTo>
                <a:lnTo>
                  <a:pt x="4342" y="463"/>
                </a:lnTo>
                <a:lnTo>
                  <a:pt x="4339" y="470"/>
                </a:lnTo>
                <a:lnTo>
                  <a:pt x="4337" y="473"/>
                </a:lnTo>
                <a:lnTo>
                  <a:pt x="4336" y="476"/>
                </a:lnTo>
                <a:lnTo>
                  <a:pt x="4335" y="483"/>
                </a:lnTo>
                <a:close/>
                <a:moveTo>
                  <a:pt x="4580" y="413"/>
                </a:moveTo>
                <a:lnTo>
                  <a:pt x="4580" y="450"/>
                </a:lnTo>
                <a:lnTo>
                  <a:pt x="4547" y="450"/>
                </a:lnTo>
                <a:lnTo>
                  <a:pt x="4547" y="535"/>
                </a:lnTo>
                <a:lnTo>
                  <a:pt x="4548" y="540"/>
                </a:lnTo>
                <a:lnTo>
                  <a:pt x="4548" y="544"/>
                </a:lnTo>
                <a:lnTo>
                  <a:pt x="4549" y="545"/>
                </a:lnTo>
                <a:lnTo>
                  <a:pt x="4550" y="547"/>
                </a:lnTo>
                <a:lnTo>
                  <a:pt x="4552" y="549"/>
                </a:lnTo>
                <a:lnTo>
                  <a:pt x="4554" y="551"/>
                </a:lnTo>
                <a:lnTo>
                  <a:pt x="4557" y="552"/>
                </a:lnTo>
                <a:lnTo>
                  <a:pt x="4560" y="552"/>
                </a:lnTo>
                <a:lnTo>
                  <a:pt x="4564" y="553"/>
                </a:lnTo>
                <a:lnTo>
                  <a:pt x="4571" y="552"/>
                </a:lnTo>
                <a:lnTo>
                  <a:pt x="4576" y="551"/>
                </a:lnTo>
                <a:lnTo>
                  <a:pt x="4584" y="587"/>
                </a:lnTo>
                <a:lnTo>
                  <a:pt x="4573" y="590"/>
                </a:lnTo>
                <a:lnTo>
                  <a:pt x="4566" y="591"/>
                </a:lnTo>
                <a:lnTo>
                  <a:pt x="4557" y="592"/>
                </a:lnTo>
                <a:lnTo>
                  <a:pt x="4551" y="592"/>
                </a:lnTo>
                <a:lnTo>
                  <a:pt x="4544" y="592"/>
                </a:lnTo>
                <a:lnTo>
                  <a:pt x="4539" y="591"/>
                </a:lnTo>
                <a:lnTo>
                  <a:pt x="4533" y="590"/>
                </a:lnTo>
                <a:lnTo>
                  <a:pt x="4528" y="588"/>
                </a:lnTo>
                <a:lnTo>
                  <a:pt x="4523" y="586"/>
                </a:lnTo>
                <a:lnTo>
                  <a:pt x="4518" y="583"/>
                </a:lnTo>
                <a:lnTo>
                  <a:pt x="4514" y="581"/>
                </a:lnTo>
                <a:lnTo>
                  <a:pt x="4510" y="577"/>
                </a:lnTo>
                <a:lnTo>
                  <a:pt x="4507" y="573"/>
                </a:lnTo>
                <a:lnTo>
                  <a:pt x="4504" y="569"/>
                </a:lnTo>
                <a:lnTo>
                  <a:pt x="4502" y="564"/>
                </a:lnTo>
                <a:lnTo>
                  <a:pt x="4500" y="559"/>
                </a:lnTo>
                <a:lnTo>
                  <a:pt x="4499" y="554"/>
                </a:lnTo>
                <a:lnTo>
                  <a:pt x="4498" y="548"/>
                </a:lnTo>
                <a:lnTo>
                  <a:pt x="4498" y="542"/>
                </a:lnTo>
                <a:lnTo>
                  <a:pt x="4498" y="450"/>
                </a:lnTo>
                <a:lnTo>
                  <a:pt x="4474" y="450"/>
                </a:lnTo>
                <a:lnTo>
                  <a:pt x="4474" y="413"/>
                </a:lnTo>
                <a:lnTo>
                  <a:pt x="4498" y="413"/>
                </a:lnTo>
                <a:lnTo>
                  <a:pt x="4498" y="371"/>
                </a:lnTo>
                <a:lnTo>
                  <a:pt x="4547" y="371"/>
                </a:lnTo>
                <a:lnTo>
                  <a:pt x="4547" y="413"/>
                </a:lnTo>
                <a:lnTo>
                  <a:pt x="4580" y="413"/>
                </a:lnTo>
                <a:close/>
                <a:moveTo>
                  <a:pt x="578" y="585"/>
                </a:moveTo>
                <a:lnTo>
                  <a:pt x="465" y="257"/>
                </a:lnTo>
                <a:lnTo>
                  <a:pt x="352" y="585"/>
                </a:lnTo>
                <a:lnTo>
                  <a:pt x="578" y="585"/>
                </a:lnTo>
                <a:close/>
                <a:moveTo>
                  <a:pt x="930" y="930"/>
                </a:moveTo>
                <a:lnTo>
                  <a:pt x="699" y="930"/>
                </a:lnTo>
                <a:lnTo>
                  <a:pt x="642" y="768"/>
                </a:lnTo>
                <a:lnTo>
                  <a:pt x="288" y="768"/>
                </a:lnTo>
                <a:lnTo>
                  <a:pt x="232" y="930"/>
                </a:lnTo>
                <a:lnTo>
                  <a:pt x="0" y="930"/>
                </a:lnTo>
                <a:lnTo>
                  <a:pt x="162" y="471"/>
                </a:lnTo>
                <a:lnTo>
                  <a:pt x="326" y="12"/>
                </a:lnTo>
                <a:lnTo>
                  <a:pt x="603" y="12"/>
                </a:lnTo>
                <a:lnTo>
                  <a:pt x="767" y="471"/>
                </a:lnTo>
                <a:lnTo>
                  <a:pt x="930" y="930"/>
                </a:lnTo>
                <a:close/>
                <a:moveTo>
                  <a:pt x="1016" y="930"/>
                </a:moveTo>
                <a:lnTo>
                  <a:pt x="1016" y="722"/>
                </a:lnTo>
                <a:lnTo>
                  <a:pt x="1225" y="722"/>
                </a:lnTo>
                <a:lnTo>
                  <a:pt x="1225" y="930"/>
                </a:lnTo>
                <a:lnTo>
                  <a:pt x="1016" y="930"/>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23" name="Date Placeholder 22">
            <a:extLst>
              <a:ext uri="{FF2B5EF4-FFF2-40B4-BE49-F238E27FC236}">
                <a16:creationId xmlns:a16="http://schemas.microsoft.com/office/drawing/2014/main" id="{CA1682D5-9875-6DFE-B1FA-F20EE1301C6A}"/>
              </a:ext>
            </a:extLst>
          </p:cNvPr>
          <p:cNvSpPr>
            <a:spLocks noGrp="1"/>
          </p:cNvSpPr>
          <p:nvPr>
            <p:ph type="dt" sz="half" idx="10"/>
          </p:nvPr>
        </p:nvSpPr>
        <p:spPr/>
        <p:txBody>
          <a:bodyPr/>
          <a:lstStyle>
            <a:lvl1pPr>
              <a:defRPr>
                <a:solidFill>
                  <a:schemeClr val="bg1"/>
                </a:solidFill>
              </a:defRPr>
            </a:lvl1pPr>
          </a:lstStyle>
          <a:p>
            <a:fld id="{2806608F-D96E-42C2-B3A9-09B14D07446D}" type="datetime1">
              <a:rPr lang="fi-FI" smtClean="0"/>
              <a:t>25.3.2026</a:t>
            </a:fld>
            <a:endParaRPr lang="fi-FI"/>
          </a:p>
        </p:txBody>
      </p:sp>
      <p:sp>
        <p:nvSpPr>
          <p:cNvPr id="24" name="Footer Placeholder 23">
            <a:extLst>
              <a:ext uri="{FF2B5EF4-FFF2-40B4-BE49-F238E27FC236}">
                <a16:creationId xmlns:a16="http://schemas.microsoft.com/office/drawing/2014/main" id="{CB76FCA5-9DA7-BF02-3EBB-BC56DDA0FE1D}"/>
              </a:ext>
            </a:extLst>
          </p:cNvPr>
          <p:cNvSpPr>
            <a:spLocks noGrp="1"/>
          </p:cNvSpPr>
          <p:nvPr>
            <p:ph type="ftr" sz="quarter" idx="11"/>
          </p:nvPr>
        </p:nvSpPr>
        <p:spPr/>
        <p:txBody>
          <a:bodyPr/>
          <a:lstStyle>
            <a:lvl1pPr>
              <a:defRPr>
                <a:solidFill>
                  <a:schemeClr val="bg1"/>
                </a:solidFill>
              </a:defRPr>
            </a:lvl1pPr>
          </a:lstStyle>
          <a:p>
            <a:endParaRPr lang="fi-FI"/>
          </a:p>
        </p:txBody>
      </p:sp>
      <p:sp>
        <p:nvSpPr>
          <p:cNvPr id="25" name="Slide Number Placeholder 24">
            <a:extLst>
              <a:ext uri="{FF2B5EF4-FFF2-40B4-BE49-F238E27FC236}">
                <a16:creationId xmlns:a16="http://schemas.microsoft.com/office/drawing/2014/main" id="{807BD9D2-D4DB-4F42-21C0-76A363F74553}"/>
              </a:ext>
            </a:extLst>
          </p:cNvPr>
          <p:cNvSpPr>
            <a:spLocks noGrp="1"/>
          </p:cNvSpPr>
          <p:nvPr>
            <p:ph type="sldNum" sz="quarter" idx="12"/>
          </p:nvPr>
        </p:nvSpPr>
        <p:spPr/>
        <p:txBody>
          <a:bodyPr/>
          <a:lstStyle>
            <a:lvl1pPr>
              <a:defRPr>
                <a:solidFill>
                  <a:schemeClr val="bg1"/>
                </a:solidFill>
              </a:defRPr>
            </a:lvl1pPr>
          </a:lstStyle>
          <a:p>
            <a:fld id="{D701140D-C14F-41CA-99FC-0EF83E8DA40A}" type="slidenum">
              <a:rPr lang="fi-FI" smtClean="0"/>
              <a:pPr/>
              <a:t>‹#›</a:t>
            </a:fld>
            <a:endParaRPr lang="fi-FI"/>
          </a:p>
        </p:txBody>
      </p:sp>
      <p:sp>
        <p:nvSpPr>
          <p:cNvPr id="5" name="Title 1">
            <a:extLst>
              <a:ext uri="{FF2B5EF4-FFF2-40B4-BE49-F238E27FC236}">
                <a16:creationId xmlns:a16="http://schemas.microsoft.com/office/drawing/2014/main" id="{1AB5AED4-B00A-C1A4-E287-ED21BF24F070}"/>
              </a:ext>
            </a:extLst>
          </p:cNvPr>
          <p:cNvSpPr>
            <a:spLocks noGrp="1"/>
          </p:cNvSpPr>
          <p:nvPr>
            <p:ph type="ctrTitle" hasCustomPrompt="1"/>
          </p:nvPr>
        </p:nvSpPr>
        <p:spPr>
          <a:xfrm>
            <a:off x="407988" y="2936558"/>
            <a:ext cx="5183956" cy="492443"/>
          </a:xfrm>
        </p:spPr>
        <p:txBody>
          <a:bodyPr wrap="square" anchor="b" anchorCtr="0">
            <a:spAutoFit/>
          </a:bodyPr>
          <a:lstStyle>
            <a:lvl1pPr algn="l">
              <a:lnSpc>
                <a:spcPct val="100000"/>
              </a:lnSpc>
              <a:defRPr sz="3200">
                <a:solidFill>
                  <a:schemeClr val="bg1"/>
                </a:solidFill>
                <a:latin typeface="+mj-lt"/>
              </a:defRPr>
            </a:lvl1pPr>
          </a:lstStyle>
          <a:p>
            <a:r>
              <a:rPr lang="en-US"/>
              <a:t>Headline</a:t>
            </a:r>
            <a:endParaRPr lang="fi-FI"/>
          </a:p>
        </p:txBody>
      </p:sp>
      <p:sp>
        <p:nvSpPr>
          <p:cNvPr id="6" name="Subtitle 2">
            <a:extLst>
              <a:ext uri="{FF2B5EF4-FFF2-40B4-BE49-F238E27FC236}">
                <a16:creationId xmlns:a16="http://schemas.microsoft.com/office/drawing/2014/main" id="{E77A74CF-552F-AD8B-EBE0-4EC31A285BF1}"/>
              </a:ext>
            </a:extLst>
          </p:cNvPr>
          <p:cNvSpPr>
            <a:spLocks noGrp="1"/>
          </p:cNvSpPr>
          <p:nvPr>
            <p:ph type="subTitle" idx="1"/>
          </p:nvPr>
        </p:nvSpPr>
        <p:spPr>
          <a:xfrm>
            <a:off x="407988" y="3429000"/>
            <a:ext cx="5183956" cy="984885"/>
          </a:xfrm>
        </p:spPr>
        <p:txBody>
          <a:bodyPr wrap="square">
            <a:spAutoFit/>
          </a:bodyPr>
          <a:lstStyle>
            <a:lvl1pPr marL="0" indent="0" algn="l">
              <a:lnSpc>
                <a:spcPct val="100000"/>
              </a:lnSpc>
              <a:spcBef>
                <a:spcPts val="0"/>
              </a:spcBef>
              <a:buNone/>
              <a:defRPr sz="3200">
                <a:solidFill>
                  <a:schemeClr val="bg1"/>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fi-FI"/>
          </a:p>
        </p:txBody>
      </p:sp>
      <p:cxnSp>
        <p:nvCxnSpPr>
          <p:cNvPr id="9" name="Straight Connector 8">
            <a:extLst>
              <a:ext uri="{FF2B5EF4-FFF2-40B4-BE49-F238E27FC236}">
                <a16:creationId xmlns:a16="http://schemas.microsoft.com/office/drawing/2014/main" id="{9E27271C-B890-2326-7DF3-F203CAEE893D}"/>
              </a:ext>
              <a:ext uri="{C183D7F6-B498-43B3-948B-1728B52AA6E4}">
                <adec:decorative xmlns:adec="http://schemas.microsoft.com/office/drawing/2017/decorative" val="1"/>
              </a:ext>
            </a:extLst>
          </p:cNvPr>
          <p:cNvCxnSpPr>
            <a:cxnSpLocks/>
          </p:cNvCxnSpPr>
          <p:nvPr userDrawn="1"/>
        </p:nvCxnSpPr>
        <p:spPr>
          <a:xfrm>
            <a:off x="407368" y="2674624"/>
            <a:ext cx="396000"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sp>
        <p:nvSpPr>
          <p:cNvPr id="10" name="Text Placeholder 4">
            <a:extLst>
              <a:ext uri="{FF2B5EF4-FFF2-40B4-BE49-F238E27FC236}">
                <a16:creationId xmlns:a16="http://schemas.microsoft.com/office/drawing/2014/main" id="{D85101F3-610F-B09D-488F-7AA3CF707C51}"/>
              </a:ext>
            </a:extLst>
          </p:cNvPr>
          <p:cNvSpPr>
            <a:spLocks noGrp="1"/>
          </p:cNvSpPr>
          <p:nvPr>
            <p:ph type="body" sz="quarter" idx="14" hasCustomPrompt="1"/>
          </p:nvPr>
        </p:nvSpPr>
        <p:spPr>
          <a:xfrm>
            <a:off x="407989" y="4869160"/>
            <a:ext cx="5183955" cy="276999"/>
          </a:xfrm>
        </p:spPr>
        <p:txBody>
          <a:bodyPr wrap="square">
            <a:spAutoFit/>
          </a:bodyPr>
          <a:lstStyle>
            <a:lvl1pPr marL="0" indent="0">
              <a:spcBef>
                <a:spcPts val="0"/>
              </a:spcBef>
              <a:buFontTx/>
              <a:buNone/>
              <a:defRPr sz="1800">
                <a:solidFill>
                  <a:schemeClr val="bg1"/>
                </a:solidFill>
              </a:defRPr>
            </a:lvl1pPr>
            <a:lvl2pPr marL="0" indent="0">
              <a:spcBef>
                <a:spcPts val="0"/>
              </a:spcBef>
              <a:buFontTx/>
              <a:buNone/>
              <a:defRPr sz="1800"/>
            </a:lvl2pPr>
            <a:lvl3pPr marL="0" indent="0">
              <a:spcBef>
                <a:spcPts val="0"/>
              </a:spcBef>
              <a:buFontTx/>
              <a:buNone/>
              <a:defRPr sz="1800"/>
            </a:lvl3pPr>
            <a:lvl4pPr marL="0" indent="0">
              <a:spcBef>
                <a:spcPts val="0"/>
              </a:spcBef>
              <a:buFontTx/>
              <a:buNone/>
              <a:defRPr sz="1800"/>
            </a:lvl4pPr>
            <a:lvl5pPr marL="0" indent="0">
              <a:spcBef>
                <a:spcPts val="0"/>
              </a:spcBef>
              <a:buFontTx/>
              <a:buNone/>
              <a:defRPr sz="1800"/>
            </a:lvl5pPr>
            <a:lvl6pPr marL="0" indent="0">
              <a:spcBef>
                <a:spcPts val="0"/>
              </a:spcBef>
              <a:buFontTx/>
              <a:buNone/>
              <a:defRPr sz="1800"/>
            </a:lvl6pPr>
            <a:lvl7pPr marL="0" indent="0">
              <a:spcBef>
                <a:spcPts val="0"/>
              </a:spcBef>
              <a:buFontTx/>
              <a:buNone/>
              <a:defRPr sz="1800"/>
            </a:lvl7pPr>
            <a:lvl8pPr marL="0" indent="0">
              <a:spcBef>
                <a:spcPts val="0"/>
              </a:spcBef>
              <a:buFontTx/>
              <a:buNone/>
              <a:defRPr sz="1800"/>
            </a:lvl8pPr>
            <a:lvl9pPr marL="0" indent="0">
              <a:spcBef>
                <a:spcPts val="0"/>
              </a:spcBef>
              <a:buFontTx/>
              <a:buNone/>
              <a:defRPr sz="1800"/>
            </a:lvl9pPr>
          </a:lstStyle>
          <a:p>
            <a:pPr lvl="0"/>
            <a:r>
              <a:rPr lang="en-US"/>
              <a:t>Presenter Name / Date / Place</a:t>
            </a:r>
          </a:p>
        </p:txBody>
      </p:sp>
    </p:spTree>
    <p:extLst>
      <p:ext uri="{BB962C8B-B14F-4D97-AF65-F5344CB8AC3E}">
        <p14:creationId xmlns:p14="http://schemas.microsoft.com/office/powerpoint/2010/main" val="1296734221"/>
      </p:ext>
    </p:extLst>
  </p:cSld>
  <p:clrMapOvr>
    <a:masterClrMapping/>
  </p:clrMapOvr>
  <p:extLst>
    <p:ext uri="{DCECCB84-F9BA-43D5-87BE-67443E8EF086}">
      <p15:sldGuideLst xmlns:p15="http://schemas.microsoft.com/office/powerpoint/2012/main"/>
    </p:ext>
  </p:extLst>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preserve="1" userDrawn="1">
  <p:cSld name="Title Slide Picture White 3">
    <p:bg>
      <p:bgPr>
        <a:solidFill>
          <a:schemeClr val="bg1"/>
        </a:solidFill>
        <a:effectLst/>
      </p:bgPr>
    </p:bg>
    <p:spTree>
      <p:nvGrpSpPr>
        <p:cNvPr id="1" name=""/>
        <p:cNvGrpSpPr/>
        <p:nvPr/>
      </p:nvGrpSpPr>
      <p:grpSpPr>
        <a:xfrm>
          <a:off x="0" y="0"/>
          <a:ext cx="0" cy="0"/>
          <a:chOff x="0" y="0"/>
          <a:chExt cx="0" cy="0"/>
        </a:xfrm>
      </p:grpSpPr>
      <p:sp>
        <p:nvSpPr>
          <p:cNvPr id="7" name="Picture Placeholder 6">
            <a:extLst>
              <a:ext uri="{FF2B5EF4-FFF2-40B4-BE49-F238E27FC236}">
                <a16:creationId xmlns:a16="http://schemas.microsoft.com/office/drawing/2014/main" id="{16CACCF6-B7F1-B81D-EB1E-E2F15D53141E}"/>
              </a:ext>
              <a:ext uri="{C183D7F6-B498-43B3-948B-1728B52AA6E4}">
                <adec:decorative xmlns:adec="http://schemas.microsoft.com/office/drawing/2017/decorative" val="1"/>
              </a:ext>
            </a:extLst>
          </p:cNvPr>
          <p:cNvSpPr>
            <a:spLocks noGrp="1"/>
          </p:cNvSpPr>
          <p:nvPr>
            <p:ph type="pic" sz="quarter" idx="13" hasCustomPrompt="1"/>
          </p:nvPr>
        </p:nvSpPr>
        <p:spPr>
          <a:xfrm>
            <a:off x="6096000" y="0"/>
            <a:ext cx="6096000" cy="6858000"/>
          </a:xfrm>
          <a:solidFill>
            <a:schemeClr val="bg2"/>
          </a:solidFill>
        </p:spPr>
        <p:txBody>
          <a:bodyPr vert="horz" lIns="0" tIns="0" rIns="0" bIns="0" rtlCol="0" anchor="t" anchorCtr="0">
            <a:noAutofit/>
          </a:bodyPr>
          <a:lstStyle>
            <a:lvl1pPr>
              <a:defRPr lang="en-US" sz="1200" dirty="0"/>
            </a:lvl1pPr>
          </a:lstStyle>
          <a:p>
            <a:pPr marR="0" lvl="0" fontAlgn="auto">
              <a:spcBef>
                <a:spcPts val="0"/>
              </a:spcBef>
              <a:spcAft>
                <a:spcPts val="0"/>
              </a:spcAft>
              <a:buClrTx/>
              <a:buSzTx/>
              <a:tabLst/>
            </a:pPr>
            <a:r>
              <a:rPr lang="fi-FI" noProof="1"/>
              <a:t>Click icon to add image</a:t>
            </a:r>
            <a:br>
              <a:rPr lang="fi-FI" noProof="1"/>
            </a:br>
            <a:r>
              <a:rPr lang="fi-FI" noProof="1"/>
              <a:t>Fit the image to frame by choosing:</a:t>
            </a:r>
            <a:br>
              <a:rPr lang="fi-FI" noProof="1"/>
            </a:br>
            <a:r>
              <a:rPr lang="fi-FI" noProof="1"/>
              <a:t>crop&gt;fit / rajaa&gt;sovita</a:t>
            </a:r>
          </a:p>
          <a:p>
            <a:pPr marR="0" lvl="0" fontAlgn="auto">
              <a:spcBef>
                <a:spcPts val="0"/>
              </a:spcBef>
              <a:spcAft>
                <a:spcPts val="0"/>
              </a:spcAft>
              <a:buClrTx/>
              <a:buSzTx/>
              <a:tabLst/>
            </a:pPr>
            <a:endParaRPr lang="en-US"/>
          </a:p>
        </p:txBody>
      </p:sp>
      <p:sp>
        <p:nvSpPr>
          <p:cNvPr id="11" name="Freeform 5">
            <a:extLst>
              <a:ext uri="{FF2B5EF4-FFF2-40B4-BE49-F238E27FC236}">
                <a16:creationId xmlns:a16="http://schemas.microsoft.com/office/drawing/2014/main" id="{B048024D-E928-1A47-E81D-E73CEDEC703F}"/>
              </a:ext>
              <a:ext uri="{C183D7F6-B498-43B3-948B-1728B52AA6E4}">
                <adec:decorative xmlns:adec="http://schemas.microsoft.com/office/drawing/2017/decorative" val="1"/>
              </a:ext>
            </a:extLst>
          </p:cNvPr>
          <p:cNvSpPr>
            <a:spLocks noChangeAspect="1" noEditPoints="1"/>
          </p:cNvSpPr>
          <p:nvPr/>
        </p:nvSpPr>
        <p:spPr bwMode="auto">
          <a:xfrm>
            <a:off x="407988" y="432000"/>
            <a:ext cx="2650987" cy="576000"/>
          </a:xfrm>
          <a:custGeom>
            <a:avLst/>
            <a:gdLst>
              <a:gd name="T0" fmla="*/ 1856 w 4584"/>
              <a:gd name="T1" fmla="*/ 150 h 996"/>
              <a:gd name="T2" fmla="*/ 1926 w 4584"/>
              <a:gd name="T3" fmla="*/ 74 h 996"/>
              <a:gd name="T4" fmla="*/ 1862 w 4584"/>
              <a:gd name="T5" fmla="*/ 198 h 996"/>
              <a:gd name="T6" fmla="*/ 2091 w 4584"/>
              <a:gd name="T7" fmla="*/ 109 h 996"/>
              <a:gd name="T8" fmla="*/ 2346 w 4584"/>
              <a:gd name="T9" fmla="*/ 79 h 996"/>
              <a:gd name="T10" fmla="*/ 2341 w 4584"/>
              <a:gd name="T11" fmla="*/ 150 h 996"/>
              <a:gd name="T12" fmla="*/ 2584 w 4584"/>
              <a:gd name="T13" fmla="*/ 274 h 996"/>
              <a:gd name="T14" fmla="*/ 2883 w 4584"/>
              <a:gd name="T15" fmla="*/ 0 h 996"/>
              <a:gd name="T16" fmla="*/ 2966 w 4584"/>
              <a:gd name="T17" fmla="*/ 88 h 996"/>
              <a:gd name="T18" fmla="*/ 3031 w 4584"/>
              <a:gd name="T19" fmla="*/ 214 h 996"/>
              <a:gd name="T20" fmla="*/ 3010 w 4584"/>
              <a:gd name="T21" fmla="*/ 212 h 996"/>
              <a:gd name="T22" fmla="*/ 3283 w 4584"/>
              <a:gd name="T23" fmla="*/ 239 h 996"/>
              <a:gd name="T24" fmla="*/ 3261 w 4584"/>
              <a:gd name="T25" fmla="*/ 135 h 996"/>
              <a:gd name="T26" fmla="*/ 3397 w 4584"/>
              <a:gd name="T27" fmla="*/ 34 h 996"/>
              <a:gd name="T28" fmla="*/ 3589 w 4584"/>
              <a:gd name="T29" fmla="*/ 199 h 996"/>
              <a:gd name="T30" fmla="*/ 3538 w 4584"/>
              <a:gd name="T31" fmla="*/ 193 h 996"/>
              <a:gd name="T32" fmla="*/ 3580 w 4584"/>
              <a:gd name="T33" fmla="*/ 106 h 996"/>
              <a:gd name="T34" fmla="*/ 3779 w 4584"/>
              <a:gd name="T35" fmla="*/ 244 h 996"/>
              <a:gd name="T36" fmla="*/ 3908 w 4584"/>
              <a:gd name="T37" fmla="*/ 148 h 996"/>
              <a:gd name="T38" fmla="*/ 3821 w 4584"/>
              <a:gd name="T39" fmla="*/ 107 h 996"/>
              <a:gd name="T40" fmla="*/ 1828 w 4584"/>
              <a:gd name="T41" fmla="*/ 916 h 996"/>
              <a:gd name="T42" fmla="*/ 1868 w 4584"/>
              <a:gd name="T43" fmla="*/ 803 h 996"/>
              <a:gd name="T44" fmla="*/ 1905 w 4584"/>
              <a:gd name="T45" fmla="*/ 896 h 996"/>
              <a:gd name="T46" fmla="*/ 2193 w 4584"/>
              <a:gd name="T47" fmla="*/ 891 h 996"/>
              <a:gd name="T48" fmla="*/ 2220 w 4584"/>
              <a:gd name="T49" fmla="*/ 816 h 996"/>
              <a:gd name="T50" fmla="*/ 2340 w 4584"/>
              <a:gd name="T51" fmla="*/ 927 h 996"/>
              <a:gd name="T52" fmla="*/ 2271 w 4584"/>
              <a:gd name="T53" fmla="*/ 868 h 996"/>
              <a:gd name="T54" fmla="*/ 2506 w 4584"/>
              <a:gd name="T55" fmla="*/ 882 h 996"/>
              <a:gd name="T56" fmla="*/ 2823 w 4584"/>
              <a:gd name="T57" fmla="*/ 753 h 996"/>
              <a:gd name="T58" fmla="*/ 2952 w 4584"/>
              <a:gd name="T59" fmla="*/ 726 h 996"/>
              <a:gd name="T60" fmla="*/ 3233 w 4584"/>
              <a:gd name="T61" fmla="*/ 913 h 996"/>
              <a:gd name="T62" fmla="*/ 3254 w 4584"/>
              <a:gd name="T63" fmla="*/ 854 h 996"/>
              <a:gd name="T64" fmla="*/ 3313 w 4584"/>
              <a:gd name="T65" fmla="*/ 793 h 996"/>
              <a:gd name="T66" fmla="*/ 3644 w 4584"/>
              <a:gd name="T67" fmla="*/ 802 h 996"/>
              <a:gd name="T68" fmla="*/ 3627 w 4584"/>
              <a:gd name="T69" fmla="*/ 933 h 996"/>
              <a:gd name="T70" fmla="*/ 3553 w 4584"/>
              <a:gd name="T71" fmla="*/ 839 h 996"/>
              <a:gd name="T72" fmla="*/ 3726 w 4584"/>
              <a:gd name="T73" fmla="*/ 696 h 996"/>
              <a:gd name="T74" fmla="*/ 3850 w 4584"/>
              <a:gd name="T75" fmla="*/ 926 h 996"/>
              <a:gd name="T76" fmla="*/ 3980 w 4584"/>
              <a:gd name="T77" fmla="*/ 996 h 996"/>
              <a:gd name="T78" fmla="*/ 1914 w 4584"/>
              <a:gd name="T79" fmla="*/ 481 h 996"/>
              <a:gd name="T80" fmla="*/ 1963 w 4584"/>
              <a:gd name="T81" fmla="*/ 436 h 996"/>
              <a:gd name="T82" fmla="*/ 1873 w 4584"/>
              <a:gd name="T83" fmla="*/ 556 h 996"/>
              <a:gd name="T84" fmla="*/ 2197 w 4584"/>
              <a:gd name="T85" fmla="*/ 413 h 996"/>
              <a:gd name="T86" fmla="*/ 2378 w 4584"/>
              <a:gd name="T87" fmla="*/ 449 h 996"/>
              <a:gd name="T88" fmla="*/ 2327 w 4584"/>
              <a:gd name="T89" fmla="*/ 457 h 996"/>
              <a:gd name="T90" fmla="*/ 2668 w 4584"/>
              <a:gd name="T91" fmla="*/ 587 h 996"/>
              <a:gd name="T92" fmla="*/ 2785 w 4584"/>
              <a:gd name="T93" fmla="*/ 413 h 996"/>
              <a:gd name="T94" fmla="*/ 2840 w 4584"/>
              <a:gd name="T95" fmla="*/ 466 h 996"/>
              <a:gd name="T96" fmla="*/ 3340 w 4584"/>
              <a:gd name="T97" fmla="*/ 593 h 996"/>
              <a:gd name="T98" fmla="*/ 3412 w 4584"/>
              <a:gd name="T99" fmla="*/ 456 h 996"/>
              <a:gd name="T100" fmla="*/ 3375 w 4584"/>
              <a:gd name="T101" fmla="*/ 483 h 996"/>
              <a:gd name="T102" fmla="*/ 3508 w 4584"/>
              <a:gd name="T103" fmla="*/ 475 h 996"/>
              <a:gd name="T104" fmla="*/ 3735 w 4584"/>
              <a:gd name="T105" fmla="*/ 559 h 996"/>
              <a:gd name="T106" fmla="*/ 3673 w 4584"/>
              <a:gd name="T107" fmla="*/ 523 h 996"/>
              <a:gd name="T108" fmla="*/ 3797 w 4584"/>
              <a:gd name="T109" fmla="*/ 390 h 996"/>
              <a:gd name="T110" fmla="*/ 3950 w 4584"/>
              <a:gd name="T111" fmla="*/ 551 h 996"/>
              <a:gd name="T112" fmla="*/ 3976 w 4584"/>
              <a:gd name="T113" fmla="*/ 483 h 996"/>
              <a:gd name="T114" fmla="*/ 4063 w 4584"/>
              <a:gd name="T115" fmla="*/ 557 h 996"/>
              <a:gd name="T116" fmla="*/ 4023 w 4584"/>
              <a:gd name="T117" fmla="*/ 483 h 996"/>
              <a:gd name="T118" fmla="*/ 4319 w 4584"/>
              <a:gd name="T119" fmla="*/ 576 h 996"/>
              <a:gd name="T120" fmla="*/ 4457 w 4584"/>
              <a:gd name="T121" fmla="*/ 514 h 996"/>
              <a:gd name="T122" fmla="*/ 4395 w 4584"/>
              <a:gd name="T123" fmla="*/ 453 h 996"/>
              <a:gd name="T124" fmla="*/ 4474 w 4584"/>
              <a:gd name="T125" fmla="*/ 413 h 9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4584" h="996">
                <a:moveTo>
                  <a:pt x="1232" y="330"/>
                </a:moveTo>
                <a:lnTo>
                  <a:pt x="1178" y="648"/>
                </a:lnTo>
                <a:lnTo>
                  <a:pt x="1055" y="648"/>
                </a:lnTo>
                <a:lnTo>
                  <a:pt x="1010" y="330"/>
                </a:lnTo>
                <a:lnTo>
                  <a:pt x="1010" y="12"/>
                </a:lnTo>
                <a:lnTo>
                  <a:pt x="1232" y="12"/>
                </a:lnTo>
                <a:lnTo>
                  <a:pt x="1232" y="330"/>
                </a:lnTo>
                <a:close/>
                <a:moveTo>
                  <a:pt x="1623" y="249"/>
                </a:moveTo>
                <a:lnTo>
                  <a:pt x="1569" y="249"/>
                </a:lnTo>
                <a:lnTo>
                  <a:pt x="1651" y="13"/>
                </a:lnTo>
                <a:lnTo>
                  <a:pt x="1715" y="13"/>
                </a:lnTo>
                <a:lnTo>
                  <a:pt x="1797" y="249"/>
                </a:lnTo>
                <a:lnTo>
                  <a:pt x="1743" y="249"/>
                </a:lnTo>
                <a:lnTo>
                  <a:pt x="1726" y="195"/>
                </a:lnTo>
                <a:lnTo>
                  <a:pt x="1641" y="195"/>
                </a:lnTo>
                <a:lnTo>
                  <a:pt x="1623" y="249"/>
                </a:lnTo>
                <a:close/>
                <a:moveTo>
                  <a:pt x="1653" y="156"/>
                </a:moveTo>
                <a:lnTo>
                  <a:pt x="1713" y="156"/>
                </a:lnTo>
                <a:lnTo>
                  <a:pt x="1684" y="67"/>
                </a:lnTo>
                <a:lnTo>
                  <a:pt x="1653" y="156"/>
                </a:lnTo>
                <a:close/>
                <a:moveTo>
                  <a:pt x="1874" y="252"/>
                </a:moveTo>
                <a:lnTo>
                  <a:pt x="1867" y="252"/>
                </a:lnTo>
                <a:lnTo>
                  <a:pt x="1861" y="252"/>
                </a:lnTo>
                <a:lnTo>
                  <a:pt x="1856" y="251"/>
                </a:lnTo>
                <a:lnTo>
                  <a:pt x="1850" y="249"/>
                </a:lnTo>
                <a:lnTo>
                  <a:pt x="1845" y="247"/>
                </a:lnTo>
                <a:lnTo>
                  <a:pt x="1840" y="245"/>
                </a:lnTo>
                <a:lnTo>
                  <a:pt x="1836" y="242"/>
                </a:lnTo>
                <a:lnTo>
                  <a:pt x="1832" y="239"/>
                </a:lnTo>
                <a:lnTo>
                  <a:pt x="1828" y="236"/>
                </a:lnTo>
                <a:lnTo>
                  <a:pt x="1824" y="232"/>
                </a:lnTo>
                <a:lnTo>
                  <a:pt x="1821" y="227"/>
                </a:lnTo>
                <a:lnTo>
                  <a:pt x="1820" y="225"/>
                </a:lnTo>
                <a:lnTo>
                  <a:pt x="1819" y="223"/>
                </a:lnTo>
                <a:lnTo>
                  <a:pt x="1817" y="218"/>
                </a:lnTo>
                <a:lnTo>
                  <a:pt x="1816" y="212"/>
                </a:lnTo>
                <a:lnTo>
                  <a:pt x="1815" y="206"/>
                </a:lnTo>
                <a:lnTo>
                  <a:pt x="1815" y="200"/>
                </a:lnTo>
                <a:lnTo>
                  <a:pt x="1815" y="190"/>
                </a:lnTo>
                <a:lnTo>
                  <a:pt x="1817" y="182"/>
                </a:lnTo>
                <a:lnTo>
                  <a:pt x="1818" y="178"/>
                </a:lnTo>
                <a:lnTo>
                  <a:pt x="1820" y="175"/>
                </a:lnTo>
                <a:lnTo>
                  <a:pt x="1824" y="169"/>
                </a:lnTo>
                <a:lnTo>
                  <a:pt x="1827" y="166"/>
                </a:lnTo>
                <a:lnTo>
                  <a:pt x="1829" y="163"/>
                </a:lnTo>
                <a:lnTo>
                  <a:pt x="1832" y="161"/>
                </a:lnTo>
                <a:lnTo>
                  <a:pt x="1835" y="159"/>
                </a:lnTo>
                <a:lnTo>
                  <a:pt x="1838" y="157"/>
                </a:lnTo>
                <a:lnTo>
                  <a:pt x="1841" y="155"/>
                </a:lnTo>
                <a:lnTo>
                  <a:pt x="1845" y="154"/>
                </a:lnTo>
                <a:lnTo>
                  <a:pt x="1849" y="152"/>
                </a:lnTo>
                <a:lnTo>
                  <a:pt x="1856" y="150"/>
                </a:lnTo>
                <a:lnTo>
                  <a:pt x="1864" y="148"/>
                </a:lnTo>
                <a:lnTo>
                  <a:pt x="1873" y="146"/>
                </a:lnTo>
                <a:lnTo>
                  <a:pt x="1881" y="145"/>
                </a:lnTo>
                <a:lnTo>
                  <a:pt x="1901" y="143"/>
                </a:lnTo>
                <a:lnTo>
                  <a:pt x="1908" y="142"/>
                </a:lnTo>
                <a:lnTo>
                  <a:pt x="1914" y="140"/>
                </a:lnTo>
                <a:lnTo>
                  <a:pt x="1918" y="139"/>
                </a:lnTo>
                <a:lnTo>
                  <a:pt x="1920" y="138"/>
                </a:lnTo>
                <a:lnTo>
                  <a:pt x="1922" y="136"/>
                </a:lnTo>
                <a:lnTo>
                  <a:pt x="1923" y="135"/>
                </a:lnTo>
                <a:lnTo>
                  <a:pt x="1923" y="133"/>
                </a:lnTo>
                <a:lnTo>
                  <a:pt x="1924" y="131"/>
                </a:lnTo>
                <a:lnTo>
                  <a:pt x="1924" y="129"/>
                </a:lnTo>
                <a:lnTo>
                  <a:pt x="1924" y="124"/>
                </a:lnTo>
                <a:lnTo>
                  <a:pt x="1922" y="119"/>
                </a:lnTo>
                <a:lnTo>
                  <a:pt x="1921" y="117"/>
                </a:lnTo>
                <a:lnTo>
                  <a:pt x="1920" y="115"/>
                </a:lnTo>
                <a:lnTo>
                  <a:pt x="1919" y="113"/>
                </a:lnTo>
                <a:lnTo>
                  <a:pt x="1917" y="112"/>
                </a:lnTo>
                <a:lnTo>
                  <a:pt x="1913" y="109"/>
                </a:lnTo>
                <a:lnTo>
                  <a:pt x="1909" y="107"/>
                </a:lnTo>
                <a:lnTo>
                  <a:pt x="1904" y="106"/>
                </a:lnTo>
                <a:lnTo>
                  <a:pt x="1898" y="106"/>
                </a:lnTo>
                <a:lnTo>
                  <a:pt x="1892" y="106"/>
                </a:lnTo>
                <a:lnTo>
                  <a:pt x="1886" y="107"/>
                </a:lnTo>
                <a:lnTo>
                  <a:pt x="1881" y="109"/>
                </a:lnTo>
                <a:lnTo>
                  <a:pt x="1877" y="112"/>
                </a:lnTo>
                <a:lnTo>
                  <a:pt x="1873" y="115"/>
                </a:lnTo>
                <a:lnTo>
                  <a:pt x="1870" y="118"/>
                </a:lnTo>
                <a:lnTo>
                  <a:pt x="1868" y="122"/>
                </a:lnTo>
                <a:lnTo>
                  <a:pt x="1867" y="124"/>
                </a:lnTo>
                <a:lnTo>
                  <a:pt x="1866" y="126"/>
                </a:lnTo>
                <a:lnTo>
                  <a:pt x="1821" y="123"/>
                </a:lnTo>
                <a:lnTo>
                  <a:pt x="1823" y="117"/>
                </a:lnTo>
                <a:lnTo>
                  <a:pt x="1825" y="111"/>
                </a:lnTo>
                <a:lnTo>
                  <a:pt x="1827" y="106"/>
                </a:lnTo>
                <a:lnTo>
                  <a:pt x="1830" y="101"/>
                </a:lnTo>
                <a:lnTo>
                  <a:pt x="1833" y="96"/>
                </a:lnTo>
                <a:lnTo>
                  <a:pt x="1837" y="92"/>
                </a:lnTo>
                <a:lnTo>
                  <a:pt x="1841" y="88"/>
                </a:lnTo>
                <a:lnTo>
                  <a:pt x="1846" y="84"/>
                </a:lnTo>
                <a:lnTo>
                  <a:pt x="1851" y="81"/>
                </a:lnTo>
                <a:lnTo>
                  <a:pt x="1857" y="78"/>
                </a:lnTo>
                <a:lnTo>
                  <a:pt x="1863" y="76"/>
                </a:lnTo>
                <a:lnTo>
                  <a:pt x="1869" y="74"/>
                </a:lnTo>
                <a:lnTo>
                  <a:pt x="1876" y="72"/>
                </a:lnTo>
                <a:lnTo>
                  <a:pt x="1883" y="71"/>
                </a:lnTo>
                <a:lnTo>
                  <a:pt x="1890" y="70"/>
                </a:lnTo>
                <a:lnTo>
                  <a:pt x="1898" y="70"/>
                </a:lnTo>
                <a:lnTo>
                  <a:pt x="1908" y="70"/>
                </a:lnTo>
                <a:lnTo>
                  <a:pt x="1917" y="72"/>
                </a:lnTo>
                <a:lnTo>
                  <a:pt x="1926" y="74"/>
                </a:lnTo>
                <a:lnTo>
                  <a:pt x="1935" y="76"/>
                </a:lnTo>
                <a:lnTo>
                  <a:pt x="1943" y="80"/>
                </a:lnTo>
                <a:lnTo>
                  <a:pt x="1947" y="82"/>
                </a:lnTo>
                <a:lnTo>
                  <a:pt x="1950" y="84"/>
                </a:lnTo>
                <a:lnTo>
                  <a:pt x="1957" y="90"/>
                </a:lnTo>
                <a:lnTo>
                  <a:pt x="1963" y="96"/>
                </a:lnTo>
                <a:lnTo>
                  <a:pt x="1965" y="99"/>
                </a:lnTo>
                <a:lnTo>
                  <a:pt x="1967" y="103"/>
                </a:lnTo>
                <a:lnTo>
                  <a:pt x="1969" y="107"/>
                </a:lnTo>
                <a:lnTo>
                  <a:pt x="1970" y="111"/>
                </a:lnTo>
                <a:lnTo>
                  <a:pt x="1972" y="115"/>
                </a:lnTo>
                <a:lnTo>
                  <a:pt x="1972" y="120"/>
                </a:lnTo>
                <a:lnTo>
                  <a:pt x="1973" y="125"/>
                </a:lnTo>
                <a:lnTo>
                  <a:pt x="1973" y="130"/>
                </a:lnTo>
                <a:lnTo>
                  <a:pt x="1973" y="249"/>
                </a:lnTo>
                <a:lnTo>
                  <a:pt x="1927" y="249"/>
                </a:lnTo>
                <a:lnTo>
                  <a:pt x="1927" y="225"/>
                </a:lnTo>
                <a:lnTo>
                  <a:pt x="1922" y="230"/>
                </a:lnTo>
                <a:lnTo>
                  <a:pt x="1917" y="236"/>
                </a:lnTo>
                <a:lnTo>
                  <a:pt x="1912" y="241"/>
                </a:lnTo>
                <a:lnTo>
                  <a:pt x="1906" y="245"/>
                </a:lnTo>
                <a:lnTo>
                  <a:pt x="1899" y="248"/>
                </a:lnTo>
                <a:lnTo>
                  <a:pt x="1891" y="250"/>
                </a:lnTo>
                <a:lnTo>
                  <a:pt x="1887" y="251"/>
                </a:lnTo>
                <a:lnTo>
                  <a:pt x="1883" y="252"/>
                </a:lnTo>
                <a:lnTo>
                  <a:pt x="1874" y="252"/>
                </a:lnTo>
                <a:close/>
                <a:moveTo>
                  <a:pt x="1888" y="219"/>
                </a:moveTo>
                <a:lnTo>
                  <a:pt x="1895" y="218"/>
                </a:lnTo>
                <a:lnTo>
                  <a:pt x="1902" y="216"/>
                </a:lnTo>
                <a:lnTo>
                  <a:pt x="1905" y="215"/>
                </a:lnTo>
                <a:lnTo>
                  <a:pt x="1908" y="213"/>
                </a:lnTo>
                <a:lnTo>
                  <a:pt x="1914" y="209"/>
                </a:lnTo>
                <a:lnTo>
                  <a:pt x="1916" y="207"/>
                </a:lnTo>
                <a:lnTo>
                  <a:pt x="1919" y="204"/>
                </a:lnTo>
                <a:lnTo>
                  <a:pt x="1922" y="199"/>
                </a:lnTo>
                <a:lnTo>
                  <a:pt x="1924" y="193"/>
                </a:lnTo>
                <a:lnTo>
                  <a:pt x="1924" y="189"/>
                </a:lnTo>
                <a:lnTo>
                  <a:pt x="1924" y="186"/>
                </a:lnTo>
                <a:lnTo>
                  <a:pt x="1924" y="167"/>
                </a:lnTo>
                <a:lnTo>
                  <a:pt x="1921" y="169"/>
                </a:lnTo>
                <a:lnTo>
                  <a:pt x="1915" y="171"/>
                </a:lnTo>
                <a:lnTo>
                  <a:pt x="1903" y="173"/>
                </a:lnTo>
                <a:lnTo>
                  <a:pt x="1890" y="175"/>
                </a:lnTo>
                <a:lnTo>
                  <a:pt x="1884" y="176"/>
                </a:lnTo>
                <a:lnTo>
                  <a:pt x="1879" y="178"/>
                </a:lnTo>
                <a:lnTo>
                  <a:pt x="1874" y="180"/>
                </a:lnTo>
                <a:lnTo>
                  <a:pt x="1870" y="182"/>
                </a:lnTo>
                <a:lnTo>
                  <a:pt x="1866" y="185"/>
                </a:lnTo>
                <a:lnTo>
                  <a:pt x="1864" y="189"/>
                </a:lnTo>
                <a:lnTo>
                  <a:pt x="1863" y="191"/>
                </a:lnTo>
                <a:lnTo>
                  <a:pt x="1862" y="193"/>
                </a:lnTo>
                <a:lnTo>
                  <a:pt x="1862" y="198"/>
                </a:lnTo>
                <a:lnTo>
                  <a:pt x="1862" y="203"/>
                </a:lnTo>
                <a:lnTo>
                  <a:pt x="1863" y="207"/>
                </a:lnTo>
                <a:lnTo>
                  <a:pt x="1865" y="209"/>
                </a:lnTo>
                <a:lnTo>
                  <a:pt x="1866" y="211"/>
                </a:lnTo>
                <a:lnTo>
                  <a:pt x="1869" y="213"/>
                </a:lnTo>
                <a:lnTo>
                  <a:pt x="1873" y="216"/>
                </a:lnTo>
                <a:lnTo>
                  <a:pt x="1875" y="217"/>
                </a:lnTo>
                <a:lnTo>
                  <a:pt x="1877" y="217"/>
                </a:lnTo>
                <a:lnTo>
                  <a:pt x="1882" y="218"/>
                </a:lnTo>
                <a:lnTo>
                  <a:pt x="1888" y="219"/>
                </a:lnTo>
                <a:close/>
                <a:moveTo>
                  <a:pt x="2063" y="249"/>
                </a:moveTo>
                <a:lnTo>
                  <a:pt x="2013" y="249"/>
                </a:lnTo>
                <a:lnTo>
                  <a:pt x="2013" y="13"/>
                </a:lnTo>
                <a:lnTo>
                  <a:pt x="2063" y="13"/>
                </a:lnTo>
                <a:lnTo>
                  <a:pt x="2063" y="249"/>
                </a:lnTo>
                <a:close/>
                <a:moveTo>
                  <a:pt x="2197" y="72"/>
                </a:moveTo>
                <a:lnTo>
                  <a:pt x="2197" y="109"/>
                </a:lnTo>
                <a:lnTo>
                  <a:pt x="2164" y="109"/>
                </a:lnTo>
                <a:lnTo>
                  <a:pt x="2164" y="195"/>
                </a:lnTo>
                <a:lnTo>
                  <a:pt x="2164" y="199"/>
                </a:lnTo>
                <a:lnTo>
                  <a:pt x="2165" y="203"/>
                </a:lnTo>
                <a:lnTo>
                  <a:pt x="2166" y="205"/>
                </a:lnTo>
                <a:lnTo>
                  <a:pt x="2167" y="206"/>
                </a:lnTo>
                <a:lnTo>
                  <a:pt x="2169" y="208"/>
                </a:lnTo>
                <a:lnTo>
                  <a:pt x="2171" y="210"/>
                </a:lnTo>
                <a:lnTo>
                  <a:pt x="2174" y="211"/>
                </a:lnTo>
                <a:lnTo>
                  <a:pt x="2177" y="212"/>
                </a:lnTo>
                <a:lnTo>
                  <a:pt x="2181" y="212"/>
                </a:lnTo>
                <a:lnTo>
                  <a:pt x="2188" y="211"/>
                </a:lnTo>
                <a:lnTo>
                  <a:pt x="2193" y="210"/>
                </a:lnTo>
                <a:lnTo>
                  <a:pt x="2201" y="247"/>
                </a:lnTo>
                <a:lnTo>
                  <a:pt x="2190" y="250"/>
                </a:lnTo>
                <a:lnTo>
                  <a:pt x="2183" y="251"/>
                </a:lnTo>
                <a:lnTo>
                  <a:pt x="2174" y="252"/>
                </a:lnTo>
                <a:lnTo>
                  <a:pt x="2168" y="252"/>
                </a:lnTo>
                <a:lnTo>
                  <a:pt x="2161" y="251"/>
                </a:lnTo>
                <a:lnTo>
                  <a:pt x="2156" y="250"/>
                </a:lnTo>
                <a:lnTo>
                  <a:pt x="2150" y="249"/>
                </a:lnTo>
                <a:lnTo>
                  <a:pt x="2145" y="248"/>
                </a:lnTo>
                <a:lnTo>
                  <a:pt x="2140" y="245"/>
                </a:lnTo>
                <a:lnTo>
                  <a:pt x="2135" y="243"/>
                </a:lnTo>
                <a:lnTo>
                  <a:pt x="2131" y="240"/>
                </a:lnTo>
                <a:lnTo>
                  <a:pt x="2127" y="237"/>
                </a:lnTo>
                <a:lnTo>
                  <a:pt x="2124" y="233"/>
                </a:lnTo>
                <a:lnTo>
                  <a:pt x="2121" y="229"/>
                </a:lnTo>
                <a:lnTo>
                  <a:pt x="2119" y="224"/>
                </a:lnTo>
                <a:lnTo>
                  <a:pt x="2117" y="219"/>
                </a:lnTo>
                <a:lnTo>
                  <a:pt x="2116" y="213"/>
                </a:lnTo>
                <a:lnTo>
                  <a:pt x="2115" y="208"/>
                </a:lnTo>
                <a:lnTo>
                  <a:pt x="2115" y="201"/>
                </a:lnTo>
                <a:lnTo>
                  <a:pt x="2115" y="109"/>
                </a:lnTo>
                <a:lnTo>
                  <a:pt x="2091" y="109"/>
                </a:lnTo>
                <a:lnTo>
                  <a:pt x="2091" y="72"/>
                </a:lnTo>
                <a:lnTo>
                  <a:pt x="2115" y="72"/>
                </a:lnTo>
                <a:lnTo>
                  <a:pt x="2115" y="30"/>
                </a:lnTo>
                <a:lnTo>
                  <a:pt x="2164" y="30"/>
                </a:lnTo>
                <a:lnTo>
                  <a:pt x="2164" y="72"/>
                </a:lnTo>
                <a:lnTo>
                  <a:pt x="2197" y="72"/>
                </a:lnTo>
                <a:close/>
                <a:moveTo>
                  <a:pt x="2304" y="253"/>
                </a:moveTo>
                <a:lnTo>
                  <a:pt x="2291" y="252"/>
                </a:lnTo>
                <a:lnTo>
                  <a:pt x="2285" y="251"/>
                </a:lnTo>
                <a:lnTo>
                  <a:pt x="2279" y="250"/>
                </a:lnTo>
                <a:lnTo>
                  <a:pt x="2268" y="246"/>
                </a:lnTo>
                <a:lnTo>
                  <a:pt x="2263" y="244"/>
                </a:lnTo>
                <a:lnTo>
                  <a:pt x="2258" y="241"/>
                </a:lnTo>
                <a:lnTo>
                  <a:pt x="2249" y="235"/>
                </a:lnTo>
                <a:lnTo>
                  <a:pt x="2245" y="231"/>
                </a:lnTo>
                <a:lnTo>
                  <a:pt x="2241" y="227"/>
                </a:lnTo>
                <a:lnTo>
                  <a:pt x="2234" y="219"/>
                </a:lnTo>
                <a:lnTo>
                  <a:pt x="2231" y="214"/>
                </a:lnTo>
                <a:lnTo>
                  <a:pt x="2228" y="209"/>
                </a:lnTo>
                <a:lnTo>
                  <a:pt x="2223" y="198"/>
                </a:lnTo>
                <a:lnTo>
                  <a:pt x="2221" y="193"/>
                </a:lnTo>
                <a:lnTo>
                  <a:pt x="2220" y="187"/>
                </a:lnTo>
                <a:lnTo>
                  <a:pt x="2219" y="181"/>
                </a:lnTo>
                <a:lnTo>
                  <a:pt x="2218" y="175"/>
                </a:lnTo>
                <a:lnTo>
                  <a:pt x="2218" y="168"/>
                </a:lnTo>
                <a:lnTo>
                  <a:pt x="2217" y="161"/>
                </a:lnTo>
                <a:lnTo>
                  <a:pt x="2218" y="155"/>
                </a:lnTo>
                <a:lnTo>
                  <a:pt x="2218" y="148"/>
                </a:lnTo>
                <a:lnTo>
                  <a:pt x="2219" y="142"/>
                </a:lnTo>
                <a:lnTo>
                  <a:pt x="2220" y="136"/>
                </a:lnTo>
                <a:lnTo>
                  <a:pt x="2223" y="124"/>
                </a:lnTo>
                <a:lnTo>
                  <a:pt x="2225" y="119"/>
                </a:lnTo>
                <a:lnTo>
                  <a:pt x="2228" y="114"/>
                </a:lnTo>
                <a:lnTo>
                  <a:pt x="2234" y="104"/>
                </a:lnTo>
                <a:lnTo>
                  <a:pt x="2237" y="99"/>
                </a:lnTo>
                <a:lnTo>
                  <a:pt x="2241" y="95"/>
                </a:lnTo>
                <a:lnTo>
                  <a:pt x="2245" y="91"/>
                </a:lnTo>
                <a:lnTo>
                  <a:pt x="2249" y="88"/>
                </a:lnTo>
                <a:lnTo>
                  <a:pt x="2253" y="85"/>
                </a:lnTo>
                <a:lnTo>
                  <a:pt x="2258" y="82"/>
                </a:lnTo>
                <a:lnTo>
                  <a:pt x="2263" y="79"/>
                </a:lnTo>
                <a:lnTo>
                  <a:pt x="2268" y="77"/>
                </a:lnTo>
                <a:lnTo>
                  <a:pt x="2274" y="75"/>
                </a:lnTo>
                <a:lnTo>
                  <a:pt x="2279" y="73"/>
                </a:lnTo>
                <a:lnTo>
                  <a:pt x="2285" y="72"/>
                </a:lnTo>
                <a:lnTo>
                  <a:pt x="2291" y="71"/>
                </a:lnTo>
                <a:lnTo>
                  <a:pt x="2304" y="70"/>
                </a:lnTo>
                <a:lnTo>
                  <a:pt x="2317" y="71"/>
                </a:lnTo>
                <a:lnTo>
                  <a:pt x="2323" y="72"/>
                </a:lnTo>
                <a:lnTo>
                  <a:pt x="2329" y="73"/>
                </a:lnTo>
                <a:lnTo>
                  <a:pt x="2340" y="77"/>
                </a:lnTo>
                <a:lnTo>
                  <a:pt x="2346" y="79"/>
                </a:lnTo>
                <a:lnTo>
                  <a:pt x="2351" y="82"/>
                </a:lnTo>
                <a:lnTo>
                  <a:pt x="2360" y="88"/>
                </a:lnTo>
                <a:lnTo>
                  <a:pt x="2364" y="91"/>
                </a:lnTo>
                <a:lnTo>
                  <a:pt x="2368" y="95"/>
                </a:lnTo>
                <a:lnTo>
                  <a:pt x="2375" y="104"/>
                </a:lnTo>
                <a:lnTo>
                  <a:pt x="2378" y="109"/>
                </a:lnTo>
                <a:lnTo>
                  <a:pt x="2381" y="114"/>
                </a:lnTo>
                <a:lnTo>
                  <a:pt x="2385" y="124"/>
                </a:lnTo>
                <a:lnTo>
                  <a:pt x="2387" y="130"/>
                </a:lnTo>
                <a:lnTo>
                  <a:pt x="2389" y="136"/>
                </a:lnTo>
                <a:lnTo>
                  <a:pt x="2390" y="142"/>
                </a:lnTo>
                <a:lnTo>
                  <a:pt x="2391" y="148"/>
                </a:lnTo>
                <a:lnTo>
                  <a:pt x="2391" y="155"/>
                </a:lnTo>
                <a:lnTo>
                  <a:pt x="2391" y="161"/>
                </a:lnTo>
                <a:lnTo>
                  <a:pt x="2391" y="168"/>
                </a:lnTo>
                <a:lnTo>
                  <a:pt x="2391" y="175"/>
                </a:lnTo>
                <a:lnTo>
                  <a:pt x="2390" y="181"/>
                </a:lnTo>
                <a:lnTo>
                  <a:pt x="2389" y="187"/>
                </a:lnTo>
                <a:lnTo>
                  <a:pt x="2385" y="198"/>
                </a:lnTo>
                <a:lnTo>
                  <a:pt x="2383" y="204"/>
                </a:lnTo>
                <a:lnTo>
                  <a:pt x="2381" y="209"/>
                </a:lnTo>
                <a:lnTo>
                  <a:pt x="2375" y="219"/>
                </a:lnTo>
                <a:lnTo>
                  <a:pt x="2372" y="223"/>
                </a:lnTo>
                <a:lnTo>
                  <a:pt x="2368" y="227"/>
                </a:lnTo>
                <a:lnTo>
                  <a:pt x="2364" y="231"/>
                </a:lnTo>
                <a:lnTo>
                  <a:pt x="2360" y="235"/>
                </a:lnTo>
                <a:lnTo>
                  <a:pt x="2355" y="238"/>
                </a:lnTo>
                <a:lnTo>
                  <a:pt x="2351" y="241"/>
                </a:lnTo>
                <a:lnTo>
                  <a:pt x="2346" y="244"/>
                </a:lnTo>
                <a:lnTo>
                  <a:pt x="2340" y="246"/>
                </a:lnTo>
                <a:lnTo>
                  <a:pt x="2335" y="248"/>
                </a:lnTo>
                <a:lnTo>
                  <a:pt x="2329" y="250"/>
                </a:lnTo>
                <a:lnTo>
                  <a:pt x="2323" y="251"/>
                </a:lnTo>
                <a:lnTo>
                  <a:pt x="2317" y="252"/>
                </a:lnTo>
                <a:lnTo>
                  <a:pt x="2304" y="253"/>
                </a:lnTo>
                <a:close/>
                <a:moveTo>
                  <a:pt x="2305" y="215"/>
                </a:moveTo>
                <a:lnTo>
                  <a:pt x="2309" y="214"/>
                </a:lnTo>
                <a:lnTo>
                  <a:pt x="2313" y="214"/>
                </a:lnTo>
                <a:lnTo>
                  <a:pt x="2317" y="212"/>
                </a:lnTo>
                <a:lnTo>
                  <a:pt x="2321" y="211"/>
                </a:lnTo>
                <a:lnTo>
                  <a:pt x="2324" y="209"/>
                </a:lnTo>
                <a:lnTo>
                  <a:pt x="2327" y="206"/>
                </a:lnTo>
                <a:lnTo>
                  <a:pt x="2330" y="203"/>
                </a:lnTo>
                <a:lnTo>
                  <a:pt x="2332" y="199"/>
                </a:lnTo>
                <a:lnTo>
                  <a:pt x="2334" y="195"/>
                </a:lnTo>
                <a:lnTo>
                  <a:pt x="2336" y="191"/>
                </a:lnTo>
                <a:lnTo>
                  <a:pt x="2338" y="187"/>
                </a:lnTo>
                <a:lnTo>
                  <a:pt x="2339" y="182"/>
                </a:lnTo>
                <a:lnTo>
                  <a:pt x="2341" y="172"/>
                </a:lnTo>
                <a:lnTo>
                  <a:pt x="2341" y="167"/>
                </a:lnTo>
                <a:lnTo>
                  <a:pt x="2342" y="161"/>
                </a:lnTo>
                <a:lnTo>
                  <a:pt x="2341" y="150"/>
                </a:lnTo>
                <a:lnTo>
                  <a:pt x="2339" y="140"/>
                </a:lnTo>
                <a:lnTo>
                  <a:pt x="2338" y="135"/>
                </a:lnTo>
                <a:lnTo>
                  <a:pt x="2336" y="131"/>
                </a:lnTo>
                <a:lnTo>
                  <a:pt x="2332" y="123"/>
                </a:lnTo>
                <a:lnTo>
                  <a:pt x="2330" y="119"/>
                </a:lnTo>
                <a:lnTo>
                  <a:pt x="2327" y="116"/>
                </a:lnTo>
                <a:lnTo>
                  <a:pt x="2324" y="113"/>
                </a:lnTo>
                <a:lnTo>
                  <a:pt x="2321" y="111"/>
                </a:lnTo>
                <a:lnTo>
                  <a:pt x="2317" y="110"/>
                </a:lnTo>
                <a:lnTo>
                  <a:pt x="2313" y="108"/>
                </a:lnTo>
                <a:lnTo>
                  <a:pt x="2309" y="108"/>
                </a:lnTo>
                <a:lnTo>
                  <a:pt x="2305" y="107"/>
                </a:lnTo>
                <a:lnTo>
                  <a:pt x="2300" y="108"/>
                </a:lnTo>
                <a:lnTo>
                  <a:pt x="2296" y="108"/>
                </a:lnTo>
                <a:lnTo>
                  <a:pt x="2292" y="110"/>
                </a:lnTo>
                <a:lnTo>
                  <a:pt x="2288" y="111"/>
                </a:lnTo>
                <a:lnTo>
                  <a:pt x="2285" y="113"/>
                </a:lnTo>
                <a:lnTo>
                  <a:pt x="2282" y="116"/>
                </a:lnTo>
                <a:lnTo>
                  <a:pt x="2279" y="119"/>
                </a:lnTo>
                <a:lnTo>
                  <a:pt x="2277" y="123"/>
                </a:lnTo>
                <a:lnTo>
                  <a:pt x="2272" y="131"/>
                </a:lnTo>
                <a:lnTo>
                  <a:pt x="2271" y="135"/>
                </a:lnTo>
                <a:lnTo>
                  <a:pt x="2270" y="140"/>
                </a:lnTo>
                <a:lnTo>
                  <a:pt x="2269" y="145"/>
                </a:lnTo>
                <a:lnTo>
                  <a:pt x="2268" y="150"/>
                </a:lnTo>
                <a:lnTo>
                  <a:pt x="2267" y="155"/>
                </a:lnTo>
                <a:lnTo>
                  <a:pt x="2267" y="161"/>
                </a:lnTo>
                <a:lnTo>
                  <a:pt x="2268" y="172"/>
                </a:lnTo>
                <a:lnTo>
                  <a:pt x="2270" y="182"/>
                </a:lnTo>
                <a:lnTo>
                  <a:pt x="2271" y="187"/>
                </a:lnTo>
                <a:lnTo>
                  <a:pt x="2272" y="191"/>
                </a:lnTo>
                <a:lnTo>
                  <a:pt x="2274" y="195"/>
                </a:lnTo>
                <a:lnTo>
                  <a:pt x="2277" y="199"/>
                </a:lnTo>
                <a:lnTo>
                  <a:pt x="2279" y="203"/>
                </a:lnTo>
                <a:lnTo>
                  <a:pt x="2282" y="206"/>
                </a:lnTo>
                <a:lnTo>
                  <a:pt x="2285" y="209"/>
                </a:lnTo>
                <a:lnTo>
                  <a:pt x="2288" y="211"/>
                </a:lnTo>
                <a:lnTo>
                  <a:pt x="2292" y="212"/>
                </a:lnTo>
                <a:lnTo>
                  <a:pt x="2296" y="214"/>
                </a:lnTo>
                <a:lnTo>
                  <a:pt x="2300" y="214"/>
                </a:lnTo>
                <a:lnTo>
                  <a:pt x="2305" y="215"/>
                </a:lnTo>
                <a:close/>
                <a:moveTo>
                  <a:pt x="2539" y="172"/>
                </a:moveTo>
                <a:lnTo>
                  <a:pt x="2430" y="172"/>
                </a:lnTo>
                <a:lnTo>
                  <a:pt x="2430" y="133"/>
                </a:lnTo>
                <a:lnTo>
                  <a:pt x="2539" y="133"/>
                </a:lnTo>
                <a:lnTo>
                  <a:pt x="2539" y="172"/>
                </a:lnTo>
                <a:close/>
                <a:moveTo>
                  <a:pt x="2603" y="315"/>
                </a:moveTo>
                <a:lnTo>
                  <a:pt x="2594" y="315"/>
                </a:lnTo>
                <a:lnTo>
                  <a:pt x="2586" y="314"/>
                </a:lnTo>
                <a:lnTo>
                  <a:pt x="2579" y="312"/>
                </a:lnTo>
                <a:lnTo>
                  <a:pt x="2573" y="310"/>
                </a:lnTo>
                <a:lnTo>
                  <a:pt x="2584" y="274"/>
                </a:lnTo>
                <a:lnTo>
                  <a:pt x="2590" y="275"/>
                </a:lnTo>
                <a:lnTo>
                  <a:pt x="2596" y="276"/>
                </a:lnTo>
                <a:lnTo>
                  <a:pt x="2601" y="276"/>
                </a:lnTo>
                <a:lnTo>
                  <a:pt x="2606" y="276"/>
                </a:lnTo>
                <a:lnTo>
                  <a:pt x="2608" y="275"/>
                </a:lnTo>
                <a:lnTo>
                  <a:pt x="2610" y="274"/>
                </a:lnTo>
                <a:lnTo>
                  <a:pt x="2614" y="271"/>
                </a:lnTo>
                <a:lnTo>
                  <a:pt x="2617" y="267"/>
                </a:lnTo>
                <a:lnTo>
                  <a:pt x="2620" y="262"/>
                </a:lnTo>
                <a:lnTo>
                  <a:pt x="2623" y="254"/>
                </a:lnTo>
                <a:lnTo>
                  <a:pt x="2559" y="72"/>
                </a:lnTo>
                <a:lnTo>
                  <a:pt x="2611" y="72"/>
                </a:lnTo>
                <a:lnTo>
                  <a:pt x="2647" y="202"/>
                </a:lnTo>
                <a:lnTo>
                  <a:pt x="2686" y="72"/>
                </a:lnTo>
                <a:lnTo>
                  <a:pt x="2738" y="72"/>
                </a:lnTo>
                <a:lnTo>
                  <a:pt x="2669" y="268"/>
                </a:lnTo>
                <a:lnTo>
                  <a:pt x="2665" y="278"/>
                </a:lnTo>
                <a:lnTo>
                  <a:pt x="2663" y="283"/>
                </a:lnTo>
                <a:lnTo>
                  <a:pt x="2660" y="287"/>
                </a:lnTo>
                <a:lnTo>
                  <a:pt x="2654" y="296"/>
                </a:lnTo>
                <a:lnTo>
                  <a:pt x="2646" y="302"/>
                </a:lnTo>
                <a:lnTo>
                  <a:pt x="2642" y="306"/>
                </a:lnTo>
                <a:lnTo>
                  <a:pt x="2638" y="308"/>
                </a:lnTo>
                <a:lnTo>
                  <a:pt x="2633" y="310"/>
                </a:lnTo>
                <a:lnTo>
                  <a:pt x="2628" y="312"/>
                </a:lnTo>
                <a:lnTo>
                  <a:pt x="2622" y="314"/>
                </a:lnTo>
                <a:lnTo>
                  <a:pt x="2616" y="315"/>
                </a:lnTo>
                <a:lnTo>
                  <a:pt x="2610" y="315"/>
                </a:lnTo>
                <a:lnTo>
                  <a:pt x="2603" y="315"/>
                </a:lnTo>
                <a:close/>
                <a:moveTo>
                  <a:pt x="2812" y="249"/>
                </a:moveTo>
                <a:lnTo>
                  <a:pt x="2763" y="249"/>
                </a:lnTo>
                <a:lnTo>
                  <a:pt x="2763" y="13"/>
                </a:lnTo>
                <a:lnTo>
                  <a:pt x="2812" y="13"/>
                </a:lnTo>
                <a:lnTo>
                  <a:pt x="2812" y="249"/>
                </a:lnTo>
                <a:close/>
                <a:moveTo>
                  <a:pt x="2877" y="50"/>
                </a:moveTo>
                <a:lnTo>
                  <a:pt x="2872" y="49"/>
                </a:lnTo>
                <a:lnTo>
                  <a:pt x="2867" y="48"/>
                </a:lnTo>
                <a:lnTo>
                  <a:pt x="2863" y="45"/>
                </a:lnTo>
                <a:lnTo>
                  <a:pt x="2859" y="42"/>
                </a:lnTo>
                <a:lnTo>
                  <a:pt x="2855" y="38"/>
                </a:lnTo>
                <a:lnTo>
                  <a:pt x="2853" y="34"/>
                </a:lnTo>
                <a:lnTo>
                  <a:pt x="2851" y="30"/>
                </a:lnTo>
                <a:lnTo>
                  <a:pt x="2851" y="25"/>
                </a:lnTo>
                <a:lnTo>
                  <a:pt x="2851" y="20"/>
                </a:lnTo>
                <a:lnTo>
                  <a:pt x="2853" y="15"/>
                </a:lnTo>
                <a:lnTo>
                  <a:pt x="2855" y="11"/>
                </a:lnTo>
                <a:lnTo>
                  <a:pt x="2859" y="7"/>
                </a:lnTo>
                <a:lnTo>
                  <a:pt x="2863" y="4"/>
                </a:lnTo>
                <a:lnTo>
                  <a:pt x="2867" y="2"/>
                </a:lnTo>
                <a:lnTo>
                  <a:pt x="2872" y="0"/>
                </a:lnTo>
                <a:lnTo>
                  <a:pt x="2877" y="0"/>
                </a:lnTo>
                <a:lnTo>
                  <a:pt x="2883" y="0"/>
                </a:lnTo>
                <a:lnTo>
                  <a:pt x="2887" y="2"/>
                </a:lnTo>
                <a:lnTo>
                  <a:pt x="2892" y="4"/>
                </a:lnTo>
                <a:lnTo>
                  <a:pt x="2896" y="7"/>
                </a:lnTo>
                <a:lnTo>
                  <a:pt x="2900" y="11"/>
                </a:lnTo>
                <a:lnTo>
                  <a:pt x="2902" y="15"/>
                </a:lnTo>
                <a:lnTo>
                  <a:pt x="2903" y="20"/>
                </a:lnTo>
                <a:lnTo>
                  <a:pt x="2904" y="25"/>
                </a:lnTo>
                <a:lnTo>
                  <a:pt x="2903" y="30"/>
                </a:lnTo>
                <a:lnTo>
                  <a:pt x="2902" y="34"/>
                </a:lnTo>
                <a:lnTo>
                  <a:pt x="2900" y="38"/>
                </a:lnTo>
                <a:lnTo>
                  <a:pt x="2896" y="42"/>
                </a:lnTo>
                <a:lnTo>
                  <a:pt x="2892" y="45"/>
                </a:lnTo>
                <a:lnTo>
                  <a:pt x="2887" y="48"/>
                </a:lnTo>
                <a:lnTo>
                  <a:pt x="2883" y="49"/>
                </a:lnTo>
                <a:lnTo>
                  <a:pt x="2877" y="50"/>
                </a:lnTo>
                <a:close/>
                <a:moveTo>
                  <a:pt x="2853" y="72"/>
                </a:moveTo>
                <a:lnTo>
                  <a:pt x="2902" y="72"/>
                </a:lnTo>
                <a:lnTo>
                  <a:pt x="2902" y="249"/>
                </a:lnTo>
                <a:lnTo>
                  <a:pt x="2853" y="249"/>
                </a:lnTo>
                <a:lnTo>
                  <a:pt x="2853" y="72"/>
                </a:lnTo>
                <a:close/>
                <a:moveTo>
                  <a:pt x="3023" y="253"/>
                </a:moveTo>
                <a:lnTo>
                  <a:pt x="3010" y="252"/>
                </a:lnTo>
                <a:lnTo>
                  <a:pt x="3003" y="251"/>
                </a:lnTo>
                <a:lnTo>
                  <a:pt x="2998" y="250"/>
                </a:lnTo>
                <a:lnTo>
                  <a:pt x="2986" y="246"/>
                </a:lnTo>
                <a:lnTo>
                  <a:pt x="2980" y="244"/>
                </a:lnTo>
                <a:lnTo>
                  <a:pt x="2975" y="241"/>
                </a:lnTo>
                <a:lnTo>
                  <a:pt x="2966" y="235"/>
                </a:lnTo>
                <a:lnTo>
                  <a:pt x="2962" y="231"/>
                </a:lnTo>
                <a:lnTo>
                  <a:pt x="2958" y="227"/>
                </a:lnTo>
                <a:lnTo>
                  <a:pt x="2951" y="219"/>
                </a:lnTo>
                <a:lnTo>
                  <a:pt x="2948" y="214"/>
                </a:lnTo>
                <a:lnTo>
                  <a:pt x="2945" y="209"/>
                </a:lnTo>
                <a:lnTo>
                  <a:pt x="2940" y="198"/>
                </a:lnTo>
                <a:lnTo>
                  <a:pt x="2939" y="193"/>
                </a:lnTo>
                <a:lnTo>
                  <a:pt x="2937" y="187"/>
                </a:lnTo>
                <a:lnTo>
                  <a:pt x="2936" y="181"/>
                </a:lnTo>
                <a:lnTo>
                  <a:pt x="2935" y="175"/>
                </a:lnTo>
                <a:lnTo>
                  <a:pt x="2935" y="168"/>
                </a:lnTo>
                <a:lnTo>
                  <a:pt x="2935" y="161"/>
                </a:lnTo>
                <a:lnTo>
                  <a:pt x="2935" y="155"/>
                </a:lnTo>
                <a:lnTo>
                  <a:pt x="2935" y="148"/>
                </a:lnTo>
                <a:lnTo>
                  <a:pt x="2936" y="142"/>
                </a:lnTo>
                <a:lnTo>
                  <a:pt x="2937" y="136"/>
                </a:lnTo>
                <a:lnTo>
                  <a:pt x="2940" y="124"/>
                </a:lnTo>
                <a:lnTo>
                  <a:pt x="2943" y="119"/>
                </a:lnTo>
                <a:lnTo>
                  <a:pt x="2945" y="114"/>
                </a:lnTo>
                <a:lnTo>
                  <a:pt x="2951" y="104"/>
                </a:lnTo>
                <a:lnTo>
                  <a:pt x="2954" y="99"/>
                </a:lnTo>
                <a:lnTo>
                  <a:pt x="2958" y="95"/>
                </a:lnTo>
                <a:lnTo>
                  <a:pt x="2962" y="91"/>
                </a:lnTo>
                <a:lnTo>
                  <a:pt x="2966" y="88"/>
                </a:lnTo>
                <a:lnTo>
                  <a:pt x="2970" y="85"/>
                </a:lnTo>
                <a:lnTo>
                  <a:pt x="2975" y="82"/>
                </a:lnTo>
                <a:lnTo>
                  <a:pt x="2980" y="79"/>
                </a:lnTo>
                <a:lnTo>
                  <a:pt x="2986" y="77"/>
                </a:lnTo>
                <a:lnTo>
                  <a:pt x="2992" y="75"/>
                </a:lnTo>
                <a:lnTo>
                  <a:pt x="2998" y="73"/>
                </a:lnTo>
                <a:lnTo>
                  <a:pt x="3003" y="72"/>
                </a:lnTo>
                <a:lnTo>
                  <a:pt x="3010" y="71"/>
                </a:lnTo>
                <a:lnTo>
                  <a:pt x="3023" y="70"/>
                </a:lnTo>
                <a:lnTo>
                  <a:pt x="3035" y="71"/>
                </a:lnTo>
                <a:lnTo>
                  <a:pt x="3042" y="72"/>
                </a:lnTo>
                <a:lnTo>
                  <a:pt x="3047" y="73"/>
                </a:lnTo>
                <a:lnTo>
                  <a:pt x="3059" y="77"/>
                </a:lnTo>
                <a:lnTo>
                  <a:pt x="3064" y="79"/>
                </a:lnTo>
                <a:lnTo>
                  <a:pt x="3069" y="82"/>
                </a:lnTo>
                <a:lnTo>
                  <a:pt x="3078" y="88"/>
                </a:lnTo>
                <a:lnTo>
                  <a:pt x="3082" y="91"/>
                </a:lnTo>
                <a:lnTo>
                  <a:pt x="3086" y="95"/>
                </a:lnTo>
                <a:lnTo>
                  <a:pt x="3093" y="104"/>
                </a:lnTo>
                <a:lnTo>
                  <a:pt x="3096" y="109"/>
                </a:lnTo>
                <a:lnTo>
                  <a:pt x="3099" y="114"/>
                </a:lnTo>
                <a:lnTo>
                  <a:pt x="3104" y="124"/>
                </a:lnTo>
                <a:lnTo>
                  <a:pt x="3105" y="130"/>
                </a:lnTo>
                <a:lnTo>
                  <a:pt x="3107" y="136"/>
                </a:lnTo>
                <a:lnTo>
                  <a:pt x="3108" y="142"/>
                </a:lnTo>
                <a:lnTo>
                  <a:pt x="3109" y="148"/>
                </a:lnTo>
                <a:lnTo>
                  <a:pt x="3109" y="155"/>
                </a:lnTo>
                <a:lnTo>
                  <a:pt x="3109" y="161"/>
                </a:lnTo>
                <a:lnTo>
                  <a:pt x="3109" y="168"/>
                </a:lnTo>
                <a:lnTo>
                  <a:pt x="3109" y="175"/>
                </a:lnTo>
                <a:lnTo>
                  <a:pt x="3108" y="181"/>
                </a:lnTo>
                <a:lnTo>
                  <a:pt x="3107" y="187"/>
                </a:lnTo>
                <a:lnTo>
                  <a:pt x="3104" y="198"/>
                </a:lnTo>
                <a:lnTo>
                  <a:pt x="3101" y="204"/>
                </a:lnTo>
                <a:lnTo>
                  <a:pt x="3099" y="209"/>
                </a:lnTo>
                <a:lnTo>
                  <a:pt x="3093" y="219"/>
                </a:lnTo>
                <a:lnTo>
                  <a:pt x="3090" y="223"/>
                </a:lnTo>
                <a:lnTo>
                  <a:pt x="3086" y="227"/>
                </a:lnTo>
                <a:lnTo>
                  <a:pt x="3082" y="231"/>
                </a:lnTo>
                <a:lnTo>
                  <a:pt x="3078" y="235"/>
                </a:lnTo>
                <a:lnTo>
                  <a:pt x="3074" y="238"/>
                </a:lnTo>
                <a:lnTo>
                  <a:pt x="3069" y="241"/>
                </a:lnTo>
                <a:lnTo>
                  <a:pt x="3064" y="244"/>
                </a:lnTo>
                <a:lnTo>
                  <a:pt x="3059" y="246"/>
                </a:lnTo>
                <a:lnTo>
                  <a:pt x="3053" y="248"/>
                </a:lnTo>
                <a:lnTo>
                  <a:pt x="3047" y="250"/>
                </a:lnTo>
                <a:lnTo>
                  <a:pt x="3042" y="251"/>
                </a:lnTo>
                <a:lnTo>
                  <a:pt x="3035" y="252"/>
                </a:lnTo>
                <a:lnTo>
                  <a:pt x="3023" y="253"/>
                </a:lnTo>
                <a:close/>
                <a:moveTo>
                  <a:pt x="3023" y="215"/>
                </a:moveTo>
                <a:lnTo>
                  <a:pt x="3027" y="214"/>
                </a:lnTo>
                <a:lnTo>
                  <a:pt x="3031" y="214"/>
                </a:lnTo>
                <a:lnTo>
                  <a:pt x="3035" y="212"/>
                </a:lnTo>
                <a:lnTo>
                  <a:pt x="3039" y="211"/>
                </a:lnTo>
                <a:lnTo>
                  <a:pt x="3042" y="209"/>
                </a:lnTo>
                <a:lnTo>
                  <a:pt x="3045" y="206"/>
                </a:lnTo>
                <a:lnTo>
                  <a:pt x="3048" y="203"/>
                </a:lnTo>
                <a:lnTo>
                  <a:pt x="3050" y="199"/>
                </a:lnTo>
                <a:lnTo>
                  <a:pt x="3052" y="195"/>
                </a:lnTo>
                <a:lnTo>
                  <a:pt x="3054" y="191"/>
                </a:lnTo>
                <a:lnTo>
                  <a:pt x="3056" y="187"/>
                </a:lnTo>
                <a:lnTo>
                  <a:pt x="3057" y="182"/>
                </a:lnTo>
                <a:lnTo>
                  <a:pt x="3059" y="172"/>
                </a:lnTo>
                <a:lnTo>
                  <a:pt x="3060" y="167"/>
                </a:lnTo>
                <a:lnTo>
                  <a:pt x="3060" y="161"/>
                </a:lnTo>
                <a:lnTo>
                  <a:pt x="3059" y="150"/>
                </a:lnTo>
                <a:lnTo>
                  <a:pt x="3057" y="140"/>
                </a:lnTo>
                <a:lnTo>
                  <a:pt x="3056" y="135"/>
                </a:lnTo>
                <a:lnTo>
                  <a:pt x="3054" y="131"/>
                </a:lnTo>
                <a:lnTo>
                  <a:pt x="3050" y="123"/>
                </a:lnTo>
                <a:lnTo>
                  <a:pt x="3048" y="119"/>
                </a:lnTo>
                <a:lnTo>
                  <a:pt x="3045" y="116"/>
                </a:lnTo>
                <a:lnTo>
                  <a:pt x="3042" y="113"/>
                </a:lnTo>
                <a:lnTo>
                  <a:pt x="3039" y="111"/>
                </a:lnTo>
                <a:lnTo>
                  <a:pt x="3035" y="110"/>
                </a:lnTo>
                <a:lnTo>
                  <a:pt x="3031" y="108"/>
                </a:lnTo>
                <a:lnTo>
                  <a:pt x="3027" y="108"/>
                </a:lnTo>
                <a:lnTo>
                  <a:pt x="3023" y="107"/>
                </a:lnTo>
                <a:lnTo>
                  <a:pt x="3018" y="108"/>
                </a:lnTo>
                <a:lnTo>
                  <a:pt x="3014" y="108"/>
                </a:lnTo>
                <a:lnTo>
                  <a:pt x="3010" y="110"/>
                </a:lnTo>
                <a:lnTo>
                  <a:pt x="3006" y="111"/>
                </a:lnTo>
                <a:lnTo>
                  <a:pt x="3003" y="113"/>
                </a:lnTo>
                <a:lnTo>
                  <a:pt x="3000" y="116"/>
                </a:lnTo>
                <a:lnTo>
                  <a:pt x="2997" y="119"/>
                </a:lnTo>
                <a:lnTo>
                  <a:pt x="2995" y="123"/>
                </a:lnTo>
                <a:lnTo>
                  <a:pt x="2991" y="131"/>
                </a:lnTo>
                <a:lnTo>
                  <a:pt x="2989" y="135"/>
                </a:lnTo>
                <a:lnTo>
                  <a:pt x="2988" y="140"/>
                </a:lnTo>
                <a:lnTo>
                  <a:pt x="2987" y="145"/>
                </a:lnTo>
                <a:lnTo>
                  <a:pt x="2986" y="150"/>
                </a:lnTo>
                <a:lnTo>
                  <a:pt x="2986" y="155"/>
                </a:lnTo>
                <a:lnTo>
                  <a:pt x="2985" y="161"/>
                </a:lnTo>
                <a:lnTo>
                  <a:pt x="2986" y="172"/>
                </a:lnTo>
                <a:lnTo>
                  <a:pt x="2988" y="182"/>
                </a:lnTo>
                <a:lnTo>
                  <a:pt x="2989" y="187"/>
                </a:lnTo>
                <a:lnTo>
                  <a:pt x="2991" y="191"/>
                </a:lnTo>
                <a:lnTo>
                  <a:pt x="2993" y="195"/>
                </a:lnTo>
                <a:lnTo>
                  <a:pt x="2995" y="199"/>
                </a:lnTo>
                <a:lnTo>
                  <a:pt x="2997" y="203"/>
                </a:lnTo>
                <a:lnTo>
                  <a:pt x="3000" y="206"/>
                </a:lnTo>
                <a:lnTo>
                  <a:pt x="3003" y="209"/>
                </a:lnTo>
                <a:lnTo>
                  <a:pt x="3006" y="211"/>
                </a:lnTo>
                <a:lnTo>
                  <a:pt x="3010" y="212"/>
                </a:lnTo>
                <a:lnTo>
                  <a:pt x="3014" y="214"/>
                </a:lnTo>
                <a:lnTo>
                  <a:pt x="3018" y="214"/>
                </a:lnTo>
                <a:lnTo>
                  <a:pt x="3023" y="215"/>
                </a:lnTo>
                <a:close/>
                <a:moveTo>
                  <a:pt x="3142" y="315"/>
                </a:moveTo>
                <a:lnTo>
                  <a:pt x="3142" y="72"/>
                </a:lnTo>
                <a:lnTo>
                  <a:pt x="3191" y="72"/>
                </a:lnTo>
                <a:lnTo>
                  <a:pt x="3191" y="102"/>
                </a:lnTo>
                <a:lnTo>
                  <a:pt x="3197" y="95"/>
                </a:lnTo>
                <a:lnTo>
                  <a:pt x="3202" y="87"/>
                </a:lnTo>
                <a:lnTo>
                  <a:pt x="3206" y="84"/>
                </a:lnTo>
                <a:lnTo>
                  <a:pt x="3209" y="81"/>
                </a:lnTo>
                <a:lnTo>
                  <a:pt x="3214" y="78"/>
                </a:lnTo>
                <a:lnTo>
                  <a:pt x="3218" y="75"/>
                </a:lnTo>
                <a:lnTo>
                  <a:pt x="3224" y="73"/>
                </a:lnTo>
                <a:lnTo>
                  <a:pt x="3227" y="72"/>
                </a:lnTo>
                <a:lnTo>
                  <a:pt x="3230" y="71"/>
                </a:lnTo>
                <a:lnTo>
                  <a:pt x="3236" y="70"/>
                </a:lnTo>
                <a:lnTo>
                  <a:pt x="3243" y="70"/>
                </a:lnTo>
                <a:lnTo>
                  <a:pt x="3253" y="71"/>
                </a:lnTo>
                <a:lnTo>
                  <a:pt x="3257" y="71"/>
                </a:lnTo>
                <a:lnTo>
                  <a:pt x="3262" y="73"/>
                </a:lnTo>
                <a:lnTo>
                  <a:pt x="3266" y="74"/>
                </a:lnTo>
                <a:lnTo>
                  <a:pt x="3270" y="76"/>
                </a:lnTo>
                <a:lnTo>
                  <a:pt x="3279" y="80"/>
                </a:lnTo>
                <a:lnTo>
                  <a:pt x="3283" y="83"/>
                </a:lnTo>
                <a:lnTo>
                  <a:pt x="3286" y="86"/>
                </a:lnTo>
                <a:lnTo>
                  <a:pt x="3290" y="89"/>
                </a:lnTo>
                <a:lnTo>
                  <a:pt x="3293" y="93"/>
                </a:lnTo>
                <a:lnTo>
                  <a:pt x="3297" y="97"/>
                </a:lnTo>
                <a:lnTo>
                  <a:pt x="3299" y="101"/>
                </a:lnTo>
                <a:lnTo>
                  <a:pt x="3302" y="106"/>
                </a:lnTo>
                <a:lnTo>
                  <a:pt x="3305" y="110"/>
                </a:lnTo>
                <a:lnTo>
                  <a:pt x="3307" y="116"/>
                </a:lnTo>
                <a:lnTo>
                  <a:pt x="3309" y="121"/>
                </a:lnTo>
                <a:lnTo>
                  <a:pt x="3311" y="127"/>
                </a:lnTo>
                <a:lnTo>
                  <a:pt x="3312" y="133"/>
                </a:lnTo>
                <a:lnTo>
                  <a:pt x="3313" y="140"/>
                </a:lnTo>
                <a:lnTo>
                  <a:pt x="3314" y="146"/>
                </a:lnTo>
                <a:lnTo>
                  <a:pt x="3314" y="154"/>
                </a:lnTo>
                <a:lnTo>
                  <a:pt x="3315" y="161"/>
                </a:lnTo>
                <a:lnTo>
                  <a:pt x="3314" y="175"/>
                </a:lnTo>
                <a:lnTo>
                  <a:pt x="3312" y="188"/>
                </a:lnTo>
                <a:lnTo>
                  <a:pt x="3311" y="194"/>
                </a:lnTo>
                <a:lnTo>
                  <a:pt x="3309" y="200"/>
                </a:lnTo>
                <a:lnTo>
                  <a:pt x="3307" y="206"/>
                </a:lnTo>
                <a:lnTo>
                  <a:pt x="3305" y="211"/>
                </a:lnTo>
                <a:lnTo>
                  <a:pt x="3303" y="216"/>
                </a:lnTo>
                <a:lnTo>
                  <a:pt x="3300" y="220"/>
                </a:lnTo>
                <a:lnTo>
                  <a:pt x="3297" y="225"/>
                </a:lnTo>
                <a:lnTo>
                  <a:pt x="3294" y="229"/>
                </a:lnTo>
                <a:lnTo>
                  <a:pt x="3287" y="236"/>
                </a:lnTo>
                <a:lnTo>
                  <a:pt x="3283" y="239"/>
                </a:lnTo>
                <a:lnTo>
                  <a:pt x="3279" y="242"/>
                </a:lnTo>
                <a:lnTo>
                  <a:pt x="3271" y="246"/>
                </a:lnTo>
                <a:lnTo>
                  <a:pt x="3267" y="248"/>
                </a:lnTo>
                <a:lnTo>
                  <a:pt x="3262" y="249"/>
                </a:lnTo>
                <a:lnTo>
                  <a:pt x="3253" y="251"/>
                </a:lnTo>
                <a:lnTo>
                  <a:pt x="3243" y="252"/>
                </a:lnTo>
                <a:lnTo>
                  <a:pt x="3236" y="252"/>
                </a:lnTo>
                <a:lnTo>
                  <a:pt x="3230" y="251"/>
                </a:lnTo>
                <a:lnTo>
                  <a:pt x="3224" y="249"/>
                </a:lnTo>
                <a:lnTo>
                  <a:pt x="3219" y="247"/>
                </a:lnTo>
                <a:lnTo>
                  <a:pt x="3214" y="245"/>
                </a:lnTo>
                <a:lnTo>
                  <a:pt x="3210" y="242"/>
                </a:lnTo>
                <a:lnTo>
                  <a:pt x="3208" y="240"/>
                </a:lnTo>
                <a:lnTo>
                  <a:pt x="3206" y="239"/>
                </a:lnTo>
                <a:lnTo>
                  <a:pt x="3203" y="235"/>
                </a:lnTo>
                <a:lnTo>
                  <a:pt x="3200" y="232"/>
                </a:lnTo>
                <a:lnTo>
                  <a:pt x="3197" y="228"/>
                </a:lnTo>
                <a:lnTo>
                  <a:pt x="3193" y="221"/>
                </a:lnTo>
                <a:lnTo>
                  <a:pt x="3191" y="315"/>
                </a:lnTo>
                <a:lnTo>
                  <a:pt x="3142" y="315"/>
                </a:lnTo>
                <a:close/>
                <a:moveTo>
                  <a:pt x="3190" y="161"/>
                </a:moveTo>
                <a:lnTo>
                  <a:pt x="3191" y="172"/>
                </a:lnTo>
                <a:lnTo>
                  <a:pt x="3193" y="182"/>
                </a:lnTo>
                <a:lnTo>
                  <a:pt x="3194" y="187"/>
                </a:lnTo>
                <a:lnTo>
                  <a:pt x="3196" y="191"/>
                </a:lnTo>
                <a:lnTo>
                  <a:pt x="3198" y="195"/>
                </a:lnTo>
                <a:lnTo>
                  <a:pt x="3200" y="199"/>
                </a:lnTo>
                <a:lnTo>
                  <a:pt x="3205" y="205"/>
                </a:lnTo>
                <a:lnTo>
                  <a:pt x="3208" y="207"/>
                </a:lnTo>
                <a:lnTo>
                  <a:pt x="3212" y="209"/>
                </a:lnTo>
                <a:lnTo>
                  <a:pt x="3215" y="211"/>
                </a:lnTo>
                <a:lnTo>
                  <a:pt x="3219" y="212"/>
                </a:lnTo>
                <a:lnTo>
                  <a:pt x="3223" y="213"/>
                </a:lnTo>
                <a:lnTo>
                  <a:pt x="3227" y="213"/>
                </a:lnTo>
                <a:lnTo>
                  <a:pt x="3232" y="213"/>
                </a:lnTo>
                <a:lnTo>
                  <a:pt x="3236" y="212"/>
                </a:lnTo>
                <a:lnTo>
                  <a:pt x="3240" y="211"/>
                </a:lnTo>
                <a:lnTo>
                  <a:pt x="3243" y="209"/>
                </a:lnTo>
                <a:lnTo>
                  <a:pt x="3247" y="207"/>
                </a:lnTo>
                <a:lnTo>
                  <a:pt x="3250" y="205"/>
                </a:lnTo>
                <a:lnTo>
                  <a:pt x="3253" y="202"/>
                </a:lnTo>
                <a:lnTo>
                  <a:pt x="3255" y="198"/>
                </a:lnTo>
                <a:lnTo>
                  <a:pt x="3259" y="191"/>
                </a:lnTo>
                <a:lnTo>
                  <a:pt x="3261" y="186"/>
                </a:lnTo>
                <a:lnTo>
                  <a:pt x="3262" y="182"/>
                </a:lnTo>
                <a:lnTo>
                  <a:pt x="3263" y="177"/>
                </a:lnTo>
                <a:lnTo>
                  <a:pt x="3264" y="172"/>
                </a:lnTo>
                <a:lnTo>
                  <a:pt x="3264" y="166"/>
                </a:lnTo>
                <a:lnTo>
                  <a:pt x="3265" y="161"/>
                </a:lnTo>
                <a:lnTo>
                  <a:pt x="3264" y="150"/>
                </a:lnTo>
                <a:lnTo>
                  <a:pt x="3262" y="140"/>
                </a:lnTo>
                <a:lnTo>
                  <a:pt x="3261" y="135"/>
                </a:lnTo>
                <a:lnTo>
                  <a:pt x="3259" y="131"/>
                </a:lnTo>
                <a:lnTo>
                  <a:pt x="3257" y="127"/>
                </a:lnTo>
                <a:lnTo>
                  <a:pt x="3255" y="123"/>
                </a:lnTo>
                <a:lnTo>
                  <a:pt x="3253" y="120"/>
                </a:lnTo>
                <a:lnTo>
                  <a:pt x="3250" y="117"/>
                </a:lnTo>
                <a:lnTo>
                  <a:pt x="3247" y="115"/>
                </a:lnTo>
                <a:lnTo>
                  <a:pt x="3243" y="113"/>
                </a:lnTo>
                <a:lnTo>
                  <a:pt x="3240" y="111"/>
                </a:lnTo>
                <a:lnTo>
                  <a:pt x="3236" y="110"/>
                </a:lnTo>
                <a:lnTo>
                  <a:pt x="3232" y="109"/>
                </a:lnTo>
                <a:lnTo>
                  <a:pt x="3227" y="109"/>
                </a:lnTo>
                <a:lnTo>
                  <a:pt x="3219" y="110"/>
                </a:lnTo>
                <a:lnTo>
                  <a:pt x="3215" y="111"/>
                </a:lnTo>
                <a:lnTo>
                  <a:pt x="3212" y="113"/>
                </a:lnTo>
                <a:lnTo>
                  <a:pt x="3208" y="115"/>
                </a:lnTo>
                <a:lnTo>
                  <a:pt x="3205" y="117"/>
                </a:lnTo>
                <a:lnTo>
                  <a:pt x="3202" y="120"/>
                </a:lnTo>
                <a:lnTo>
                  <a:pt x="3200" y="123"/>
                </a:lnTo>
                <a:lnTo>
                  <a:pt x="3196" y="131"/>
                </a:lnTo>
                <a:lnTo>
                  <a:pt x="3194" y="135"/>
                </a:lnTo>
                <a:lnTo>
                  <a:pt x="3193" y="139"/>
                </a:lnTo>
                <a:lnTo>
                  <a:pt x="3192" y="144"/>
                </a:lnTo>
                <a:lnTo>
                  <a:pt x="3191" y="150"/>
                </a:lnTo>
                <a:lnTo>
                  <a:pt x="3190" y="155"/>
                </a:lnTo>
                <a:lnTo>
                  <a:pt x="3190" y="161"/>
                </a:lnTo>
                <a:close/>
                <a:moveTo>
                  <a:pt x="3373" y="50"/>
                </a:moveTo>
                <a:lnTo>
                  <a:pt x="3368" y="49"/>
                </a:lnTo>
                <a:lnTo>
                  <a:pt x="3363" y="48"/>
                </a:lnTo>
                <a:lnTo>
                  <a:pt x="3358" y="45"/>
                </a:lnTo>
                <a:lnTo>
                  <a:pt x="3354" y="42"/>
                </a:lnTo>
                <a:lnTo>
                  <a:pt x="3351" y="38"/>
                </a:lnTo>
                <a:lnTo>
                  <a:pt x="3348" y="34"/>
                </a:lnTo>
                <a:lnTo>
                  <a:pt x="3347" y="30"/>
                </a:lnTo>
                <a:lnTo>
                  <a:pt x="3346" y="25"/>
                </a:lnTo>
                <a:lnTo>
                  <a:pt x="3347" y="20"/>
                </a:lnTo>
                <a:lnTo>
                  <a:pt x="3348" y="15"/>
                </a:lnTo>
                <a:lnTo>
                  <a:pt x="3351" y="11"/>
                </a:lnTo>
                <a:lnTo>
                  <a:pt x="3354" y="7"/>
                </a:lnTo>
                <a:lnTo>
                  <a:pt x="3358" y="4"/>
                </a:lnTo>
                <a:lnTo>
                  <a:pt x="3363" y="2"/>
                </a:lnTo>
                <a:lnTo>
                  <a:pt x="3368" y="0"/>
                </a:lnTo>
                <a:lnTo>
                  <a:pt x="3373" y="0"/>
                </a:lnTo>
                <a:lnTo>
                  <a:pt x="3378" y="0"/>
                </a:lnTo>
                <a:lnTo>
                  <a:pt x="3383" y="2"/>
                </a:lnTo>
                <a:lnTo>
                  <a:pt x="3387" y="4"/>
                </a:lnTo>
                <a:lnTo>
                  <a:pt x="3392" y="7"/>
                </a:lnTo>
                <a:lnTo>
                  <a:pt x="3395" y="11"/>
                </a:lnTo>
                <a:lnTo>
                  <a:pt x="3397" y="15"/>
                </a:lnTo>
                <a:lnTo>
                  <a:pt x="3399" y="20"/>
                </a:lnTo>
                <a:lnTo>
                  <a:pt x="3399" y="25"/>
                </a:lnTo>
                <a:lnTo>
                  <a:pt x="3399" y="30"/>
                </a:lnTo>
                <a:lnTo>
                  <a:pt x="3397" y="34"/>
                </a:lnTo>
                <a:lnTo>
                  <a:pt x="3395" y="38"/>
                </a:lnTo>
                <a:lnTo>
                  <a:pt x="3392" y="42"/>
                </a:lnTo>
                <a:lnTo>
                  <a:pt x="3387" y="45"/>
                </a:lnTo>
                <a:lnTo>
                  <a:pt x="3383" y="48"/>
                </a:lnTo>
                <a:lnTo>
                  <a:pt x="3378" y="49"/>
                </a:lnTo>
                <a:lnTo>
                  <a:pt x="3373" y="50"/>
                </a:lnTo>
                <a:close/>
                <a:moveTo>
                  <a:pt x="3348" y="72"/>
                </a:moveTo>
                <a:lnTo>
                  <a:pt x="3397" y="72"/>
                </a:lnTo>
                <a:lnTo>
                  <a:pt x="3397" y="249"/>
                </a:lnTo>
                <a:lnTo>
                  <a:pt x="3348" y="249"/>
                </a:lnTo>
                <a:lnTo>
                  <a:pt x="3348" y="72"/>
                </a:lnTo>
                <a:close/>
                <a:moveTo>
                  <a:pt x="3585" y="123"/>
                </a:moveTo>
                <a:lnTo>
                  <a:pt x="3540" y="126"/>
                </a:lnTo>
                <a:lnTo>
                  <a:pt x="3539" y="121"/>
                </a:lnTo>
                <a:lnTo>
                  <a:pt x="3537" y="118"/>
                </a:lnTo>
                <a:lnTo>
                  <a:pt x="3534" y="114"/>
                </a:lnTo>
                <a:lnTo>
                  <a:pt x="3531" y="111"/>
                </a:lnTo>
                <a:lnTo>
                  <a:pt x="3527" y="108"/>
                </a:lnTo>
                <a:lnTo>
                  <a:pt x="3522" y="106"/>
                </a:lnTo>
                <a:lnTo>
                  <a:pt x="3516" y="105"/>
                </a:lnTo>
                <a:lnTo>
                  <a:pt x="3510" y="105"/>
                </a:lnTo>
                <a:lnTo>
                  <a:pt x="3505" y="105"/>
                </a:lnTo>
                <a:lnTo>
                  <a:pt x="3500" y="106"/>
                </a:lnTo>
                <a:lnTo>
                  <a:pt x="3495" y="108"/>
                </a:lnTo>
                <a:lnTo>
                  <a:pt x="3491" y="110"/>
                </a:lnTo>
                <a:lnTo>
                  <a:pt x="3488" y="112"/>
                </a:lnTo>
                <a:lnTo>
                  <a:pt x="3485" y="115"/>
                </a:lnTo>
                <a:lnTo>
                  <a:pt x="3484" y="119"/>
                </a:lnTo>
                <a:lnTo>
                  <a:pt x="3483" y="122"/>
                </a:lnTo>
                <a:lnTo>
                  <a:pt x="3484" y="125"/>
                </a:lnTo>
                <a:lnTo>
                  <a:pt x="3485" y="128"/>
                </a:lnTo>
                <a:lnTo>
                  <a:pt x="3486" y="131"/>
                </a:lnTo>
                <a:lnTo>
                  <a:pt x="3488" y="133"/>
                </a:lnTo>
                <a:lnTo>
                  <a:pt x="3491" y="135"/>
                </a:lnTo>
                <a:lnTo>
                  <a:pt x="3495" y="137"/>
                </a:lnTo>
                <a:lnTo>
                  <a:pt x="3500" y="139"/>
                </a:lnTo>
                <a:lnTo>
                  <a:pt x="3506" y="140"/>
                </a:lnTo>
                <a:lnTo>
                  <a:pt x="3538" y="146"/>
                </a:lnTo>
                <a:lnTo>
                  <a:pt x="3544" y="148"/>
                </a:lnTo>
                <a:lnTo>
                  <a:pt x="3550" y="150"/>
                </a:lnTo>
                <a:lnTo>
                  <a:pt x="3555" y="151"/>
                </a:lnTo>
                <a:lnTo>
                  <a:pt x="3560" y="153"/>
                </a:lnTo>
                <a:lnTo>
                  <a:pt x="3569" y="158"/>
                </a:lnTo>
                <a:lnTo>
                  <a:pt x="3576" y="164"/>
                </a:lnTo>
                <a:lnTo>
                  <a:pt x="3579" y="167"/>
                </a:lnTo>
                <a:lnTo>
                  <a:pt x="3582" y="170"/>
                </a:lnTo>
                <a:lnTo>
                  <a:pt x="3584" y="174"/>
                </a:lnTo>
                <a:lnTo>
                  <a:pt x="3586" y="177"/>
                </a:lnTo>
                <a:lnTo>
                  <a:pt x="3588" y="185"/>
                </a:lnTo>
                <a:lnTo>
                  <a:pt x="3589" y="190"/>
                </a:lnTo>
                <a:lnTo>
                  <a:pt x="3589" y="194"/>
                </a:lnTo>
                <a:lnTo>
                  <a:pt x="3589" y="199"/>
                </a:lnTo>
                <a:lnTo>
                  <a:pt x="3588" y="203"/>
                </a:lnTo>
                <a:lnTo>
                  <a:pt x="3587" y="207"/>
                </a:lnTo>
                <a:lnTo>
                  <a:pt x="3586" y="211"/>
                </a:lnTo>
                <a:lnTo>
                  <a:pt x="3585" y="214"/>
                </a:lnTo>
                <a:lnTo>
                  <a:pt x="3583" y="218"/>
                </a:lnTo>
                <a:lnTo>
                  <a:pt x="3581" y="221"/>
                </a:lnTo>
                <a:lnTo>
                  <a:pt x="3579" y="225"/>
                </a:lnTo>
                <a:lnTo>
                  <a:pt x="3573" y="231"/>
                </a:lnTo>
                <a:lnTo>
                  <a:pt x="3567" y="236"/>
                </a:lnTo>
                <a:lnTo>
                  <a:pt x="3559" y="241"/>
                </a:lnTo>
                <a:lnTo>
                  <a:pt x="3551" y="245"/>
                </a:lnTo>
                <a:lnTo>
                  <a:pt x="3542" y="248"/>
                </a:lnTo>
                <a:lnTo>
                  <a:pt x="3532" y="251"/>
                </a:lnTo>
                <a:lnTo>
                  <a:pt x="3521" y="252"/>
                </a:lnTo>
                <a:lnTo>
                  <a:pt x="3510" y="253"/>
                </a:lnTo>
                <a:lnTo>
                  <a:pt x="3502" y="252"/>
                </a:lnTo>
                <a:lnTo>
                  <a:pt x="3494" y="252"/>
                </a:lnTo>
                <a:lnTo>
                  <a:pt x="3486" y="250"/>
                </a:lnTo>
                <a:lnTo>
                  <a:pt x="3479" y="249"/>
                </a:lnTo>
                <a:lnTo>
                  <a:pt x="3472" y="247"/>
                </a:lnTo>
                <a:lnTo>
                  <a:pt x="3466" y="244"/>
                </a:lnTo>
                <a:lnTo>
                  <a:pt x="3460" y="241"/>
                </a:lnTo>
                <a:lnTo>
                  <a:pt x="3454" y="238"/>
                </a:lnTo>
                <a:lnTo>
                  <a:pt x="3449" y="234"/>
                </a:lnTo>
                <a:lnTo>
                  <a:pt x="3445" y="230"/>
                </a:lnTo>
                <a:lnTo>
                  <a:pt x="3441" y="225"/>
                </a:lnTo>
                <a:lnTo>
                  <a:pt x="3437" y="221"/>
                </a:lnTo>
                <a:lnTo>
                  <a:pt x="3434" y="215"/>
                </a:lnTo>
                <a:lnTo>
                  <a:pt x="3432" y="210"/>
                </a:lnTo>
                <a:lnTo>
                  <a:pt x="3430" y="204"/>
                </a:lnTo>
                <a:lnTo>
                  <a:pt x="3429" y="198"/>
                </a:lnTo>
                <a:lnTo>
                  <a:pt x="3478" y="195"/>
                </a:lnTo>
                <a:lnTo>
                  <a:pt x="3480" y="200"/>
                </a:lnTo>
                <a:lnTo>
                  <a:pt x="3482" y="205"/>
                </a:lnTo>
                <a:lnTo>
                  <a:pt x="3485" y="209"/>
                </a:lnTo>
                <a:lnTo>
                  <a:pt x="3489" y="212"/>
                </a:lnTo>
                <a:lnTo>
                  <a:pt x="3493" y="214"/>
                </a:lnTo>
                <a:lnTo>
                  <a:pt x="3498" y="216"/>
                </a:lnTo>
                <a:lnTo>
                  <a:pt x="3504" y="217"/>
                </a:lnTo>
                <a:lnTo>
                  <a:pt x="3510" y="217"/>
                </a:lnTo>
                <a:lnTo>
                  <a:pt x="3516" y="217"/>
                </a:lnTo>
                <a:lnTo>
                  <a:pt x="3522" y="216"/>
                </a:lnTo>
                <a:lnTo>
                  <a:pt x="3527" y="214"/>
                </a:lnTo>
                <a:lnTo>
                  <a:pt x="3529" y="213"/>
                </a:lnTo>
                <a:lnTo>
                  <a:pt x="3531" y="212"/>
                </a:lnTo>
                <a:lnTo>
                  <a:pt x="3535" y="209"/>
                </a:lnTo>
                <a:lnTo>
                  <a:pt x="3537" y="206"/>
                </a:lnTo>
                <a:lnTo>
                  <a:pt x="3538" y="205"/>
                </a:lnTo>
                <a:lnTo>
                  <a:pt x="3539" y="203"/>
                </a:lnTo>
                <a:lnTo>
                  <a:pt x="3539" y="199"/>
                </a:lnTo>
                <a:lnTo>
                  <a:pt x="3539" y="196"/>
                </a:lnTo>
                <a:lnTo>
                  <a:pt x="3538" y="193"/>
                </a:lnTo>
                <a:lnTo>
                  <a:pt x="3536" y="191"/>
                </a:lnTo>
                <a:lnTo>
                  <a:pt x="3533" y="188"/>
                </a:lnTo>
                <a:lnTo>
                  <a:pt x="3530" y="186"/>
                </a:lnTo>
                <a:lnTo>
                  <a:pt x="3526" y="184"/>
                </a:lnTo>
                <a:lnTo>
                  <a:pt x="3522" y="183"/>
                </a:lnTo>
                <a:lnTo>
                  <a:pt x="3516" y="182"/>
                </a:lnTo>
                <a:lnTo>
                  <a:pt x="3486" y="176"/>
                </a:lnTo>
                <a:lnTo>
                  <a:pt x="3480" y="174"/>
                </a:lnTo>
                <a:lnTo>
                  <a:pt x="3474" y="173"/>
                </a:lnTo>
                <a:lnTo>
                  <a:pt x="3463" y="169"/>
                </a:lnTo>
                <a:lnTo>
                  <a:pt x="3459" y="166"/>
                </a:lnTo>
                <a:lnTo>
                  <a:pt x="3455" y="164"/>
                </a:lnTo>
                <a:lnTo>
                  <a:pt x="3451" y="161"/>
                </a:lnTo>
                <a:lnTo>
                  <a:pt x="3447" y="158"/>
                </a:lnTo>
                <a:lnTo>
                  <a:pt x="3444" y="155"/>
                </a:lnTo>
                <a:lnTo>
                  <a:pt x="3442" y="151"/>
                </a:lnTo>
                <a:lnTo>
                  <a:pt x="3440" y="147"/>
                </a:lnTo>
                <a:lnTo>
                  <a:pt x="3437" y="143"/>
                </a:lnTo>
                <a:lnTo>
                  <a:pt x="3435" y="139"/>
                </a:lnTo>
                <a:lnTo>
                  <a:pt x="3434" y="135"/>
                </a:lnTo>
                <a:lnTo>
                  <a:pt x="3434" y="130"/>
                </a:lnTo>
                <a:lnTo>
                  <a:pt x="3434" y="125"/>
                </a:lnTo>
                <a:lnTo>
                  <a:pt x="3434" y="119"/>
                </a:lnTo>
                <a:lnTo>
                  <a:pt x="3435" y="113"/>
                </a:lnTo>
                <a:lnTo>
                  <a:pt x="3437" y="107"/>
                </a:lnTo>
                <a:lnTo>
                  <a:pt x="3440" y="102"/>
                </a:lnTo>
                <a:lnTo>
                  <a:pt x="3443" y="97"/>
                </a:lnTo>
                <a:lnTo>
                  <a:pt x="3446" y="93"/>
                </a:lnTo>
                <a:lnTo>
                  <a:pt x="3450" y="89"/>
                </a:lnTo>
                <a:lnTo>
                  <a:pt x="3455" y="85"/>
                </a:lnTo>
                <a:lnTo>
                  <a:pt x="3460" y="81"/>
                </a:lnTo>
                <a:lnTo>
                  <a:pt x="3466" y="78"/>
                </a:lnTo>
                <a:lnTo>
                  <a:pt x="3472" y="76"/>
                </a:lnTo>
                <a:lnTo>
                  <a:pt x="3479" y="74"/>
                </a:lnTo>
                <a:lnTo>
                  <a:pt x="3482" y="73"/>
                </a:lnTo>
                <a:lnTo>
                  <a:pt x="3486" y="72"/>
                </a:lnTo>
                <a:lnTo>
                  <a:pt x="3493" y="71"/>
                </a:lnTo>
                <a:lnTo>
                  <a:pt x="3501" y="70"/>
                </a:lnTo>
                <a:lnTo>
                  <a:pt x="3510" y="70"/>
                </a:lnTo>
                <a:lnTo>
                  <a:pt x="3518" y="70"/>
                </a:lnTo>
                <a:lnTo>
                  <a:pt x="3525" y="71"/>
                </a:lnTo>
                <a:lnTo>
                  <a:pt x="3533" y="72"/>
                </a:lnTo>
                <a:lnTo>
                  <a:pt x="3540" y="74"/>
                </a:lnTo>
                <a:lnTo>
                  <a:pt x="3546" y="76"/>
                </a:lnTo>
                <a:lnTo>
                  <a:pt x="3552" y="78"/>
                </a:lnTo>
                <a:lnTo>
                  <a:pt x="3557" y="81"/>
                </a:lnTo>
                <a:lnTo>
                  <a:pt x="3562" y="84"/>
                </a:lnTo>
                <a:lnTo>
                  <a:pt x="3567" y="88"/>
                </a:lnTo>
                <a:lnTo>
                  <a:pt x="3571" y="92"/>
                </a:lnTo>
                <a:lnTo>
                  <a:pt x="3575" y="96"/>
                </a:lnTo>
                <a:lnTo>
                  <a:pt x="3578" y="101"/>
                </a:lnTo>
                <a:lnTo>
                  <a:pt x="3580" y="106"/>
                </a:lnTo>
                <a:lnTo>
                  <a:pt x="3582" y="111"/>
                </a:lnTo>
                <a:lnTo>
                  <a:pt x="3584" y="117"/>
                </a:lnTo>
                <a:lnTo>
                  <a:pt x="3585" y="123"/>
                </a:lnTo>
                <a:close/>
                <a:moveTo>
                  <a:pt x="3714" y="72"/>
                </a:moveTo>
                <a:lnTo>
                  <a:pt x="3714" y="109"/>
                </a:lnTo>
                <a:lnTo>
                  <a:pt x="3680" y="109"/>
                </a:lnTo>
                <a:lnTo>
                  <a:pt x="3680" y="195"/>
                </a:lnTo>
                <a:lnTo>
                  <a:pt x="3681" y="199"/>
                </a:lnTo>
                <a:lnTo>
                  <a:pt x="3682" y="203"/>
                </a:lnTo>
                <a:lnTo>
                  <a:pt x="3682" y="205"/>
                </a:lnTo>
                <a:lnTo>
                  <a:pt x="3683" y="206"/>
                </a:lnTo>
                <a:lnTo>
                  <a:pt x="3685" y="208"/>
                </a:lnTo>
                <a:lnTo>
                  <a:pt x="3687" y="210"/>
                </a:lnTo>
                <a:lnTo>
                  <a:pt x="3690" y="211"/>
                </a:lnTo>
                <a:lnTo>
                  <a:pt x="3693" y="212"/>
                </a:lnTo>
                <a:lnTo>
                  <a:pt x="3697" y="212"/>
                </a:lnTo>
                <a:lnTo>
                  <a:pt x="3704" y="211"/>
                </a:lnTo>
                <a:lnTo>
                  <a:pt x="3709" y="210"/>
                </a:lnTo>
                <a:lnTo>
                  <a:pt x="3717" y="247"/>
                </a:lnTo>
                <a:lnTo>
                  <a:pt x="3707" y="250"/>
                </a:lnTo>
                <a:lnTo>
                  <a:pt x="3699" y="251"/>
                </a:lnTo>
                <a:lnTo>
                  <a:pt x="3690" y="252"/>
                </a:lnTo>
                <a:lnTo>
                  <a:pt x="3684" y="252"/>
                </a:lnTo>
                <a:lnTo>
                  <a:pt x="3678" y="251"/>
                </a:lnTo>
                <a:lnTo>
                  <a:pt x="3672" y="250"/>
                </a:lnTo>
                <a:lnTo>
                  <a:pt x="3666" y="249"/>
                </a:lnTo>
                <a:lnTo>
                  <a:pt x="3661" y="248"/>
                </a:lnTo>
                <a:lnTo>
                  <a:pt x="3656" y="245"/>
                </a:lnTo>
                <a:lnTo>
                  <a:pt x="3652" y="243"/>
                </a:lnTo>
                <a:lnTo>
                  <a:pt x="3647" y="240"/>
                </a:lnTo>
                <a:lnTo>
                  <a:pt x="3644" y="237"/>
                </a:lnTo>
                <a:lnTo>
                  <a:pt x="3640" y="233"/>
                </a:lnTo>
                <a:lnTo>
                  <a:pt x="3638" y="229"/>
                </a:lnTo>
                <a:lnTo>
                  <a:pt x="3635" y="224"/>
                </a:lnTo>
                <a:lnTo>
                  <a:pt x="3634" y="219"/>
                </a:lnTo>
                <a:lnTo>
                  <a:pt x="3632" y="213"/>
                </a:lnTo>
                <a:lnTo>
                  <a:pt x="3632" y="208"/>
                </a:lnTo>
                <a:lnTo>
                  <a:pt x="3631" y="201"/>
                </a:lnTo>
                <a:lnTo>
                  <a:pt x="3631" y="109"/>
                </a:lnTo>
                <a:lnTo>
                  <a:pt x="3607" y="109"/>
                </a:lnTo>
                <a:lnTo>
                  <a:pt x="3607" y="72"/>
                </a:lnTo>
                <a:lnTo>
                  <a:pt x="3631" y="72"/>
                </a:lnTo>
                <a:lnTo>
                  <a:pt x="3631" y="30"/>
                </a:lnTo>
                <a:lnTo>
                  <a:pt x="3680" y="30"/>
                </a:lnTo>
                <a:lnTo>
                  <a:pt x="3680" y="72"/>
                </a:lnTo>
                <a:lnTo>
                  <a:pt x="3714" y="72"/>
                </a:lnTo>
                <a:close/>
                <a:moveTo>
                  <a:pt x="3821" y="253"/>
                </a:moveTo>
                <a:lnTo>
                  <a:pt x="3808" y="252"/>
                </a:lnTo>
                <a:lnTo>
                  <a:pt x="3801" y="251"/>
                </a:lnTo>
                <a:lnTo>
                  <a:pt x="3796" y="250"/>
                </a:lnTo>
                <a:lnTo>
                  <a:pt x="3784" y="246"/>
                </a:lnTo>
                <a:lnTo>
                  <a:pt x="3779" y="244"/>
                </a:lnTo>
                <a:lnTo>
                  <a:pt x="3774" y="241"/>
                </a:lnTo>
                <a:lnTo>
                  <a:pt x="3765" y="235"/>
                </a:lnTo>
                <a:lnTo>
                  <a:pt x="3761" y="231"/>
                </a:lnTo>
                <a:lnTo>
                  <a:pt x="3757" y="227"/>
                </a:lnTo>
                <a:lnTo>
                  <a:pt x="3750" y="219"/>
                </a:lnTo>
                <a:lnTo>
                  <a:pt x="3747" y="214"/>
                </a:lnTo>
                <a:lnTo>
                  <a:pt x="3744" y="209"/>
                </a:lnTo>
                <a:lnTo>
                  <a:pt x="3740" y="198"/>
                </a:lnTo>
                <a:lnTo>
                  <a:pt x="3738" y="193"/>
                </a:lnTo>
                <a:lnTo>
                  <a:pt x="3736" y="187"/>
                </a:lnTo>
                <a:lnTo>
                  <a:pt x="3735" y="181"/>
                </a:lnTo>
                <a:lnTo>
                  <a:pt x="3734" y="175"/>
                </a:lnTo>
                <a:lnTo>
                  <a:pt x="3734" y="168"/>
                </a:lnTo>
                <a:lnTo>
                  <a:pt x="3734" y="161"/>
                </a:lnTo>
                <a:lnTo>
                  <a:pt x="3734" y="155"/>
                </a:lnTo>
                <a:lnTo>
                  <a:pt x="3734" y="148"/>
                </a:lnTo>
                <a:lnTo>
                  <a:pt x="3735" y="142"/>
                </a:lnTo>
                <a:lnTo>
                  <a:pt x="3736" y="136"/>
                </a:lnTo>
                <a:lnTo>
                  <a:pt x="3740" y="124"/>
                </a:lnTo>
                <a:lnTo>
                  <a:pt x="3742" y="119"/>
                </a:lnTo>
                <a:lnTo>
                  <a:pt x="3744" y="114"/>
                </a:lnTo>
                <a:lnTo>
                  <a:pt x="3750" y="104"/>
                </a:lnTo>
                <a:lnTo>
                  <a:pt x="3753" y="99"/>
                </a:lnTo>
                <a:lnTo>
                  <a:pt x="3757" y="95"/>
                </a:lnTo>
                <a:lnTo>
                  <a:pt x="3761" y="91"/>
                </a:lnTo>
                <a:lnTo>
                  <a:pt x="3765" y="88"/>
                </a:lnTo>
                <a:lnTo>
                  <a:pt x="3770" y="85"/>
                </a:lnTo>
                <a:lnTo>
                  <a:pt x="3774" y="82"/>
                </a:lnTo>
                <a:lnTo>
                  <a:pt x="3779" y="79"/>
                </a:lnTo>
                <a:lnTo>
                  <a:pt x="3784" y="77"/>
                </a:lnTo>
                <a:lnTo>
                  <a:pt x="3790" y="75"/>
                </a:lnTo>
                <a:lnTo>
                  <a:pt x="3796" y="73"/>
                </a:lnTo>
                <a:lnTo>
                  <a:pt x="3801" y="72"/>
                </a:lnTo>
                <a:lnTo>
                  <a:pt x="3808" y="71"/>
                </a:lnTo>
                <a:lnTo>
                  <a:pt x="3821" y="70"/>
                </a:lnTo>
                <a:lnTo>
                  <a:pt x="3834" y="71"/>
                </a:lnTo>
                <a:lnTo>
                  <a:pt x="3840" y="72"/>
                </a:lnTo>
                <a:lnTo>
                  <a:pt x="3846" y="73"/>
                </a:lnTo>
                <a:lnTo>
                  <a:pt x="3857" y="77"/>
                </a:lnTo>
                <a:lnTo>
                  <a:pt x="3862" y="79"/>
                </a:lnTo>
                <a:lnTo>
                  <a:pt x="3867" y="82"/>
                </a:lnTo>
                <a:lnTo>
                  <a:pt x="3876" y="88"/>
                </a:lnTo>
                <a:lnTo>
                  <a:pt x="3880" y="91"/>
                </a:lnTo>
                <a:lnTo>
                  <a:pt x="3884" y="95"/>
                </a:lnTo>
                <a:lnTo>
                  <a:pt x="3891" y="104"/>
                </a:lnTo>
                <a:lnTo>
                  <a:pt x="3894" y="109"/>
                </a:lnTo>
                <a:lnTo>
                  <a:pt x="3897" y="114"/>
                </a:lnTo>
                <a:lnTo>
                  <a:pt x="3903" y="124"/>
                </a:lnTo>
                <a:lnTo>
                  <a:pt x="3904" y="130"/>
                </a:lnTo>
                <a:lnTo>
                  <a:pt x="3906" y="136"/>
                </a:lnTo>
                <a:lnTo>
                  <a:pt x="3907" y="142"/>
                </a:lnTo>
                <a:lnTo>
                  <a:pt x="3908" y="148"/>
                </a:lnTo>
                <a:lnTo>
                  <a:pt x="3908" y="155"/>
                </a:lnTo>
                <a:lnTo>
                  <a:pt x="3909" y="161"/>
                </a:lnTo>
                <a:lnTo>
                  <a:pt x="3908" y="168"/>
                </a:lnTo>
                <a:lnTo>
                  <a:pt x="3908" y="175"/>
                </a:lnTo>
                <a:lnTo>
                  <a:pt x="3907" y="181"/>
                </a:lnTo>
                <a:lnTo>
                  <a:pt x="3906" y="187"/>
                </a:lnTo>
                <a:lnTo>
                  <a:pt x="3903" y="198"/>
                </a:lnTo>
                <a:lnTo>
                  <a:pt x="3900" y="204"/>
                </a:lnTo>
                <a:lnTo>
                  <a:pt x="3897" y="209"/>
                </a:lnTo>
                <a:lnTo>
                  <a:pt x="3891" y="219"/>
                </a:lnTo>
                <a:lnTo>
                  <a:pt x="3888" y="223"/>
                </a:lnTo>
                <a:lnTo>
                  <a:pt x="3884" y="227"/>
                </a:lnTo>
                <a:lnTo>
                  <a:pt x="3880" y="231"/>
                </a:lnTo>
                <a:lnTo>
                  <a:pt x="3876" y="235"/>
                </a:lnTo>
                <a:lnTo>
                  <a:pt x="3872" y="238"/>
                </a:lnTo>
                <a:lnTo>
                  <a:pt x="3867" y="241"/>
                </a:lnTo>
                <a:lnTo>
                  <a:pt x="3862" y="244"/>
                </a:lnTo>
                <a:lnTo>
                  <a:pt x="3857" y="246"/>
                </a:lnTo>
                <a:lnTo>
                  <a:pt x="3851" y="248"/>
                </a:lnTo>
                <a:lnTo>
                  <a:pt x="3846" y="250"/>
                </a:lnTo>
                <a:lnTo>
                  <a:pt x="3840" y="251"/>
                </a:lnTo>
                <a:lnTo>
                  <a:pt x="3834" y="252"/>
                </a:lnTo>
                <a:lnTo>
                  <a:pt x="3821" y="253"/>
                </a:lnTo>
                <a:close/>
                <a:moveTo>
                  <a:pt x="3821" y="215"/>
                </a:moveTo>
                <a:lnTo>
                  <a:pt x="3825" y="214"/>
                </a:lnTo>
                <a:lnTo>
                  <a:pt x="3829" y="214"/>
                </a:lnTo>
                <a:lnTo>
                  <a:pt x="3833" y="212"/>
                </a:lnTo>
                <a:lnTo>
                  <a:pt x="3837" y="211"/>
                </a:lnTo>
                <a:lnTo>
                  <a:pt x="3840" y="209"/>
                </a:lnTo>
                <a:lnTo>
                  <a:pt x="3843" y="206"/>
                </a:lnTo>
                <a:lnTo>
                  <a:pt x="3846" y="203"/>
                </a:lnTo>
                <a:lnTo>
                  <a:pt x="3848" y="199"/>
                </a:lnTo>
                <a:lnTo>
                  <a:pt x="3851" y="195"/>
                </a:lnTo>
                <a:lnTo>
                  <a:pt x="3852" y="191"/>
                </a:lnTo>
                <a:lnTo>
                  <a:pt x="3854" y="187"/>
                </a:lnTo>
                <a:lnTo>
                  <a:pt x="3855" y="182"/>
                </a:lnTo>
                <a:lnTo>
                  <a:pt x="3857" y="172"/>
                </a:lnTo>
                <a:lnTo>
                  <a:pt x="3858" y="167"/>
                </a:lnTo>
                <a:lnTo>
                  <a:pt x="3858" y="161"/>
                </a:lnTo>
                <a:lnTo>
                  <a:pt x="3857" y="150"/>
                </a:lnTo>
                <a:lnTo>
                  <a:pt x="3855" y="140"/>
                </a:lnTo>
                <a:lnTo>
                  <a:pt x="3854" y="135"/>
                </a:lnTo>
                <a:lnTo>
                  <a:pt x="3852" y="131"/>
                </a:lnTo>
                <a:lnTo>
                  <a:pt x="3848" y="123"/>
                </a:lnTo>
                <a:lnTo>
                  <a:pt x="3846" y="119"/>
                </a:lnTo>
                <a:lnTo>
                  <a:pt x="3843" y="116"/>
                </a:lnTo>
                <a:lnTo>
                  <a:pt x="3840" y="113"/>
                </a:lnTo>
                <a:lnTo>
                  <a:pt x="3837" y="111"/>
                </a:lnTo>
                <a:lnTo>
                  <a:pt x="3833" y="110"/>
                </a:lnTo>
                <a:lnTo>
                  <a:pt x="3829" y="108"/>
                </a:lnTo>
                <a:lnTo>
                  <a:pt x="3825" y="108"/>
                </a:lnTo>
                <a:lnTo>
                  <a:pt x="3821" y="107"/>
                </a:lnTo>
                <a:lnTo>
                  <a:pt x="3816" y="108"/>
                </a:lnTo>
                <a:lnTo>
                  <a:pt x="3812" y="108"/>
                </a:lnTo>
                <a:lnTo>
                  <a:pt x="3808" y="110"/>
                </a:lnTo>
                <a:lnTo>
                  <a:pt x="3805" y="111"/>
                </a:lnTo>
                <a:lnTo>
                  <a:pt x="3801" y="113"/>
                </a:lnTo>
                <a:lnTo>
                  <a:pt x="3798" y="116"/>
                </a:lnTo>
                <a:lnTo>
                  <a:pt x="3795" y="119"/>
                </a:lnTo>
                <a:lnTo>
                  <a:pt x="3793" y="123"/>
                </a:lnTo>
                <a:lnTo>
                  <a:pt x="3789" y="131"/>
                </a:lnTo>
                <a:lnTo>
                  <a:pt x="3787" y="135"/>
                </a:lnTo>
                <a:lnTo>
                  <a:pt x="3786" y="140"/>
                </a:lnTo>
                <a:lnTo>
                  <a:pt x="3785" y="145"/>
                </a:lnTo>
                <a:lnTo>
                  <a:pt x="3784" y="150"/>
                </a:lnTo>
                <a:lnTo>
                  <a:pt x="3784" y="155"/>
                </a:lnTo>
                <a:lnTo>
                  <a:pt x="3783" y="161"/>
                </a:lnTo>
                <a:lnTo>
                  <a:pt x="3784" y="172"/>
                </a:lnTo>
                <a:lnTo>
                  <a:pt x="3786" y="182"/>
                </a:lnTo>
                <a:lnTo>
                  <a:pt x="3787" y="187"/>
                </a:lnTo>
                <a:lnTo>
                  <a:pt x="3789" y="191"/>
                </a:lnTo>
                <a:lnTo>
                  <a:pt x="3791" y="195"/>
                </a:lnTo>
                <a:lnTo>
                  <a:pt x="3793" y="199"/>
                </a:lnTo>
                <a:lnTo>
                  <a:pt x="3795" y="203"/>
                </a:lnTo>
                <a:lnTo>
                  <a:pt x="3798" y="206"/>
                </a:lnTo>
                <a:lnTo>
                  <a:pt x="3801" y="209"/>
                </a:lnTo>
                <a:lnTo>
                  <a:pt x="3805" y="211"/>
                </a:lnTo>
                <a:lnTo>
                  <a:pt x="3808" y="212"/>
                </a:lnTo>
                <a:lnTo>
                  <a:pt x="3812" y="214"/>
                </a:lnTo>
                <a:lnTo>
                  <a:pt x="3816" y="214"/>
                </a:lnTo>
                <a:lnTo>
                  <a:pt x="3821" y="215"/>
                </a:lnTo>
                <a:close/>
                <a:moveTo>
                  <a:pt x="1623" y="930"/>
                </a:moveTo>
                <a:lnTo>
                  <a:pt x="1569" y="930"/>
                </a:lnTo>
                <a:lnTo>
                  <a:pt x="1651" y="694"/>
                </a:lnTo>
                <a:lnTo>
                  <a:pt x="1715" y="694"/>
                </a:lnTo>
                <a:lnTo>
                  <a:pt x="1797" y="930"/>
                </a:lnTo>
                <a:lnTo>
                  <a:pt x="1743" y="930"/>
                </a:lnTo>
                <a:lnTo>
                  <a:pt x="1726" y="876"/>
                </a:lnTo>
                <a:lnTo>
                  <a:pt x="1641" y="876"/>
                </a:lnTo>
                <a:lnTo>
                  <a:pt x="1623" y="930"/>
                </a:lnTo>
                <a:close/>
                <a:moveTo>
                  <a:pt x="1653" y="837"/>
                </a:moveTo>
                <a:lnTo>
                  <a:pt x="1713" y="837"/>
                </a:lnTo>
                <a:lnTo>
                  <a:pt x="1684" y="748"/>
                </a:lnTo>
                <a:lnTo>
                  <a:pt x="1653" y="837"/>
                </a:lnTo>
                <a:close/>
                <a:moveTo>
                  <a:pt x="1874" y="933"/>
                </a:moveTo>
                <a:lnTo>
                  <a:pt x="1867" y="933"/>
                </a:lnTo>
                <a:lnTo>
                  <a:pt x="1861" y="932"/>
                </a:lnTo>
                <a:lnTo>
                  <a:pt x="1856" y="931"/>
                </a:lnTo>
                <a:lnTo>
                  <a:pt x="1850" y="930"/>
                </a:lnTo>
                <a:lnTo>
                  <a:pt x="1845" y="928"/>
                </a:lnTo>
                <a:lnTo>
                  <a:pt x="1840" y="926"/>
                </a:lnTo>
                <a:lnTo>
                  <a:pt x="1836" y="923"/>
                </a:lnTo>
                <a:lnTo>
                  <a:pt x="1832" y="920"/>
                </a:lnTo>
                <a:lnTo>
                  <a:pt x="1828" y="916"/>
                </a:lnTo>
                <a:lnTo>
                  <a:pt x="1824" y="913"/>
                </a:lnTo>
                <a:lnTo>
                  <a:pt x="1821" y="908"/>
                </a:lnTo>
                <a:lnTo>
                  <a:pt x="1820" y="906"/>
                </a:lnTo>
                <a:lnTo>
                  <a:pt x="1819" y="903"/>
                </a:lnTo>
                <a:lnTo>
                  <a:pt x="1817" y="898"/>
                </a:lnTo>
                <a:lnTo>
                  <a:pt x="1816" y="893"/>
                </a:lnTo>
                <a:lnTo>
                  <a:pt x="1815" y="887"/>
                </a:lnTo>
                <a:lnTo>
                  <a:pt x="1815" y="880"/>
                </a:lnTo>
                <a:lnTo>
                  <a:pt x="1815" y="871"/>
                </a:lnTo>
                <a:lnTo>
                  <a:pt x="1817" y="863"/>
                </a:lnTo>
                <a:lnTo>
                  <a:pt x="1818" y="859"/>
                </a:lnTo>
                <a:lnTo>
                  <a:pt x="1820" y="856"/>
                </a:lnTo>
                <a:lnTo>
                  <a:pt x="1824" y="849"/>
                </a:lnTo>
                <a:lnTo>
                  <a:pt x="1827" y="847"/>
                </a:lnTo>
                <a:lnTo>
                  <a:pt x="1829" y="844"/>
                </a:lnTo>
                <a:lnTo>
                  <a:pt x="1832" y="842"/>
                </a:lnTo>
                <a:lnTo>
                  <a:pt x="1835" y="840"/>
                </a:lnTo>
                <a:lnTo>
                  <a:pt x="1838" y="838"/>
                </a:lnTo>
                <a:lnTo>
                  <a:pt x="1841" y="836"/>
                </a:lnTo>
                <a:lnTo>
                  <a:pt x="1845" y="834"/>
                </a:lnTo>
                <a:lnTo>
                  <a:pt x="1849" y="833"/>
                </a:lnTo>
                <a:lnTo>
                  <a:pt x="1856" y="831"/>
                </a:lnTo>
                <a:lnTo>
                  <a:pt x="1864" y="829"/>
                </a:lnTo>
                <a:lnTo>
                  <a:pt x="1873" y="827"/>
                </a:lnTo>
                <a:lnTo>
                  <a:pt x="1881" y="826"/>
                </a:lnTo>
                <a:lnTo>
                  <a:pt x="1901" y="824"/>
                </a:lnTo>
                <a:lnTo>
                  <a:pt x="1908" y="822"/>
                </a:lnTo>
                <a:lnTo>
                  <a:pt x="1914" y="821"/>
                </a:lnTo>
                <a:lnTo>
                  <a:pt x="1918" y="820"/>
                </a:lnTo>
                <a:lnTo>
                  <a:pt x="1920" y="818"/>
                </a:lnTo>
                <a:lnTo>
                  <a:pt x="1922" y="817"/>
                </a:lnTo>
                <a:lnTo>
                  <a:pt x="1923" y="816"/>
                </a:lnTo>
                <a:lnTo>
                  <a:pt x="1923" y="814"/>
                </a:lnTo>
                <a:lnTo>
                  <a:pt x="1924" y="812"/>
                </a:lnTo>
                <a:lnTo>
                  <a:pt x="1924" y="810"/>
                </a:lnTo>
                <a:lnTo>
                  <a:pt x="1924" y="805"/>
                </a:lnTo>
                <a:lnTo>
                  <a:pt x="1922" y="800"/>
                </a:lnTo>
                <a:lnTo>
                  <a:pt x="1921" y="798"/>
                </a:lnTo>
                <a:lnTo>
                  <a:pt x="1920" y="796"/>
                </a:lnTo>
                <a:lnTo>
                  <a:pt x="1919" y="794"/>
                </a:lnTo>
                <a:lnTo>
                  <a:pt x="1917" y="793"/>
                </a:lnTo>
                <a:lnTo>
                  <a:pt x="1913" y="790"/>
                </a:lnTo>
                <a:lnTo>
                  <a:pt x="1909" y="788"/>
                </a:lnTo>
                <a:lnTo>
                  <a:pt x="1904" y="787"/>
                </a:lnTo>
                <a:lnTo>
                  <a:pt x="1898" y="787"/>
                </a:lnTo>
                <a:lnTo>
                  <a:pt x="1892" y="787"/>
                </a:lnTo>
                <a:lnTo>
                  <a:pt x="1886" y="788"/>
                </a:lnTo>
                <a:lnTo>
                  <a:pt x="1881" y="790"/>
                </a:lnTo>
                <a:lnTo>
                  <a:pt x="1877" y="792"/>
                </a:lnTo>
                <a:lnTo>
                  <a:pt x="1873" y="795"/>
                </a:lnTo>
                <a:lnTo>
                  <a:pt x="1870" y="799"/>
                </a:lnTo>
                <a:lnTo>
                  <a:pt x="1868" y="803"/>
                </a:lnTo>
                <a:lnTo>
                  <a:pt x="1867" y="805"/>
                </a:lnTo>
                <a:lnTo>
                  <a:pt x="1866" y="807"/>
                </a:lnTo>
                <a:lnTo>
                  <a:pt x="1821" y="803"/>
                </a:lnTo>
                <a:lnTo>
                  <a:pt x="1823" y="797"/>
                </a:lnTo>
                <a:lnTo>
                  <a:pt x="1825" y="792"/>
                </a:lnTo>
                <a:lnTo>
                  <a:pt x="1827" y="787"/>
                </a:lnTo>
                <a:lnTo>
                  <a:pt x="1830" y="782"/>
                </a:lnTo>
                <a:lnTo>
                  <a:pt x="1833" y="777"/>
                </a:lnTo>
                <a:lnTo>
                  <a:pt x="1837" y="773"/>
                </a:lnTo>
                <a:lnTo>
                  <a:pt x="1841" y="769"/>
                </a:lnTo>
                <a:lnTo>
                  <a:pt x="1846" y="765"/>
                </a:lnTo>
                <a:lnTo>
                  <a:pt x="1851" y="762"/>
                </a:lnTo>
                <a:lnTo>
                  <a:pt x="1857" y="759"/>
                </a:lnTo>
                <a:lnTo>
                  <a:pt x="1863" y="756"/>
                </a:lnTo>
                <a:lnTo>
                  <a:pt x="1869" y="754"/>
                </a:lnTo>
                <a:lnTo>
                  <a:pt x="1876" y="753"/>
                </a:lnTo>
                <a:lnTo>
                  <a:pt x="1883" y="752"/>
                </a:lnTo>
                <a:lnTo>
                  <a:pt x="1890" y="751"/>
                </a:lnTo>
                <a:lnTo>
                  <a:pt x="1898" y="751"/>
                </a:lnTo>
                <a:lnTo>
                  <a:pt x="1908" y="751"/>
                </a:lnTo>
                <a:lnTo>
                  <a:pt x="1917" y="752"/>
                </a:lnTo>
                <a:lnTo>
                  <a:pt x="1926" y="754"/>
                </a:lnTo>
                <a:lnTo>
                  <a:pt x="1935" y="757"/>
                </a:lnTo>
                <a:lnTo>
                  <a:pt x="1943" y="761"/>
                </a:lnTo>
                <a:lnTo>
                  <a:pt x="1947" y="763"/>
                </a:lnTo>
                <a:lnTo>
                  <a:pt x="1950" y="765"/>
                </a:lnTo>
                <a:lnTo>
                  <a:pt x="1957" y="770"/>
                </a:lnTo>
                <a:lnTo>
                  <a:pt x="1963" y="776"/>
                </a:lnTo>
                <a:lnTo>
                  <a:pt x="1965" y="780"/>
                </a:lnTo>
                <a:lnTo>
                  <a:pt x="1967" y="784"/>
                </a:lnTo>
                <a:lnTo>
                  <a:pt x="1969" y="787"/>
                </a:lnTo>
                <a:lnTo>
                  <a:pt x="1970" y="792"/>
                </a:lnTo>
                <a:lnTo>
                  <a:pt x="1972" y="796"/>
                </a:lnTo>
                <a:lnTo>
                  <a:pt x="1972" y="801"/>
                </a:lnTo>
                <a:lnTo>
                  <a:pt x="1973" y="806"/>
                </a:lnTo>
                <a:lnTo>
                  <a:pt x="1973" y="811"/>
                </a:lnTo>
                <a:lnTo>
                  <a:pt x="1973" y="930"/>
                </a:lnTo>
                <a:lnTo>
                  <a:pt x="1927" y="930"/>
                </a:lnTo>
                <a:lnTo>
                  <a:pt x="1927" y="905"/>
                </a:lnTo>
                <a:lnTo>
                  <a:pt x="1922" y="911"/>
                </a:lnTo>
                <a:lnTo>
                  <a:pt x="1917" y="917"/>
                </a:lnTo>
                <a:lnTo>
                  <a:pt x="1912" y="921"/>
                </a:lnTo>
                <a:lnTo>
                  <a:pt x="1906" y="925"/>
                </a:lnTo>
                <a:lnTo>
                  <a:pt x="1899" y="929"/>
                </a:lnTo>
                <a:lnTo>
                  <a:pt x="1891" y="931"/>
                </a:lnTo>
                <a:lnTo>
                  <a:pt x="1887" y="932"/>
                </a:lnTo>
                <a:lnTo>
                  <a:pt x="1883" y="933"/>
                </a:lnTo>
                <a:lnTo>
                  <a:pt x="1874" y="933"/>
                </a:lnTo>
                <a:close/>
                <a:moveTo>
                  <a:pt x="1888" y="899"/>
                </a:moveTo>
                <a:lnTo>
                  <a:pt x="1895" y="899"/>
                </a:lnTo>
                <a:lnTo>
                  <a:pt x="1902" y="897"/>
                </a:lnTo>
                <a:lnTo>
                  <a:pt x="1905" y="896"/>
                </a:lnTo>
                <a:lnTo>
                  <a:pt x="1908" y="894"/>
                </a:lnTo>
                <a:lnTo>
                  <a:pt x="1914" y="890"/>
                </a:lnTo>
                <a:lnTo>
                  <a:pt x="1916" y="888"/>
                </a:lnTo>
                <a:lnTo>
                  <a:pt x="1919" y="885"/>
                </a:lnTo>
                <a:lnTo>
                  <a:pt x="1922" y="879"/>
                </a:lnTo>
                <a:lnTo>
                  <a:pt x="1924" y="873"/>
                </a:lnTo>
                <a:lnTo>
                  <a:pt x="1924" y="870"/>
                </a:lnTo>
                <a:lnTo>
                  <a:pt x="1924" y="867"/>
                </a:lnTo>
                <a:lnTo>
                  <a:pt x="1924" y="848"/>
                </a:lnTo>
                <a:lnTo>
                  <a:pt x="1921" y="850"/>
                </a:lnTo>
                <a:lnTo>
                  <a:pt x="1915" y="851"/>
                </a:lnTo>
                <a:lnTo>
                  <a:pt x="1903" y="854"/>
                </a:lnTo>
                <a:lnTo>
                  <a:pt x="1890" y="856"/>
                </a:lnTo>
                <a:lnTo>
                  <a:pt x="1884" y="857"/>
                </a:lnTo>
                <a:lnTo>
                  <a:pt x="1879" y="859"/>
                </a:lnTo>
                <a:lnTo>
                  <a:pt x="1874" y="861"/>
                </a:lnTo>
                <a:lnTo>
                  <a:pt x="1870" y="863"/>
                </a:lnTo>
                <a:lnTo>
                  <a:pt x="1866" y="866"/>
                </a:lnTo>
                <a:lnTo>
                  <a:pt x="1864" y="870"/>
                </a:lnTo>
                <a:lnTo>
                  <a:pt x="1863" y="872"/>
                </a:lnTo>
                <a:lnTo>
                  <a:pt x="1862" y="874"/>
                </a:lnTo>
                <a:lnTo>
                  <a:pt x="1862" y="879"/>
                </a:lnTo>
                <a:lnTo>
                  <a:pt x="1862" y="884"/>
                </a:lnTo>
                <a:lnTo>
                  <a:pt x="1863" y="888"/>
                </a:lnTo>
                <a:lnTo>
                  <a:pt x="1865" y="890"/>
                </a:lnTo>
                <a:lnTo>
                  <a:pt x="1866" y="891"/>
                </a:lnTo>
                <a:lnTo>
                  <a:pt x="1869" y="894"/>
                </a:lnTo>
                <a:lnTo>
                  <a:pt x="1873" y="896"/>
                </a:lnTo>
                <a:lnTo>
                  <a:pt x="1875" y="897"/>
                </a:lnTo>
                <a:lnTo>
                  <a:pt x="1877" y="898"/>
                </a:lnTo>
                <a:lnTo>
                  <a:pt x="1882" y="899"/>
                </a:lnTo>
                <a:lnTo>
                  <a:pt x="1888" y="899"/>
                </a:lnTo>
                <a:close/>
                <a:moveTo>
                  <a:pt x="2063" y="930"/>
                </a:moveTo>
                <a:lnTo>
                  <a:pt x="2013" y="930"/>
                </a:lnTo>
                <a:lnTo>
                  <a:pt x="2013" y="694"/>
                </a:lnTo>
                <a:lnTo>
                  <a:pt x="2063" y="694"/>
                </a:lnTo>
                <a:lnTo>
                  <a:pt x="2063" y="930"/>
                </a:lnTo>
                <a:close/>
                <a:moveTo>
                  <a:pt x="2197" y="753"/>
                </a:moveTo>
                <a:lnTo>
                  <a:pt x="2197" y="790"/>
                </a:lnTo>
                <a:lnTo>
                  <a:pt x="2164" y="790"/>
                </a:lnTo>
                <a:lnTo>
                  <a:pt x="2164" y="876"/>
                </a:lnTo>
                <a:lnTo>
                  <a:pt x="2164" y="880"/>
                </a:lnTo>
                <a:lnTo>
                  <a:pt x="2165" y="884"/>
                </a:lnTo>
                <a:lnTo>
                  <a:pt x="2166" y="886"/>
                </a:lnTo>
                <a:lnTo>
                  <a:pt x="2167" y="887"/>
                </a:lnTo>
                <a:lnTo>
                  <a:pt x="2169" y="889"/>
                </a:lnTo>
                <a:lnTo>
                  <a:pt x="2171" y="891"/>
                </a:lnTo>
                <a:lnTo>
                  <a:pt x="2174" y="892"/>
                </a:lnTo>
                <a:lnTo>
                  <a:pt x="2177" y="893"/>
                </a:lnTo>
                <a:lnTo>
                  <a:pt x="2181" y="893"/>
                </a:lnTo>
                <a:lnTo>
                  <a:pt x="2188" y="892"/>
                </a:lnTo>
                <a:lnTo>
                  <a:pt x="2193" y="891"/>
                </a:lnTo>
                <a:lnTo>
                  <a:pt x="2201" y="928"/>
                </a:lnTo>
                <a:lnTo>
                  <a:pt x="2190" y="930"/>
                </a:lnTo>
                <a:lnTo>
                  <a:pt x="2183" y="932"/>
                </a:lnTo>
                <a:lnTo>
                  <a:pt x="2174" y="932"/>
                </a:lnTo>
                <a:lnTo>
                  <a:pt x="2168" y="932"/>
                </a:lnTo>
                <a:lnTo>
                  <a:pt x="2161" y="932"/>
                </a:lnTo>
                <a:lnTo>
                  <a:pt x="2156" y="931"/>
                </a:lnTo>
                <a:lnTo>
                  <a:pt x="2150" y="930"/>
                </a:lnTo>
                <a:lnTo>
                  <a:pt x="2145" y="928"/>
                </a:lnTo>
                <a:lnTo>
                  <a:pt x="2140" y="926"/>
                </a:lnTo>
                <a:lnTo>
                  <a:pt x="2135" y="924"/>
                </a:lnTo>
                <a:lnTo>
                  <a:pt x="2131" y="921"/>
                </a:lnTo>
                <a:lnTo>
                  <a:pt x="2127" y="917"/>
                </a:lnTo>
                <a:lnTo>
                  <a:pt x="2124" y="914"/>
                </a:lnTo>
                <a:lnTo>
                  <a:pt x="2121" y="909"/>
                </a:lnTo>
                <a:lnTo>
                  <a:pt x="2119" y="905"/>
                </a:lnTo>
                <a:lnTo>
                  <a:pt x="2117" y="900"/>
                </a:lnTo>
                <a:lnTo>
                  <a:pt x="2116" y="894"/>
                </a:lnTo>
                <a:lnTo>
                  <a:pt x="2115" y="888"/>
                </a:lnTo>
                <a:lnTo>
                  <a:pt x="2115" y="882"/>
                </a:lnTo>
                <a:lnTo>
                  <a:pt x="2115" y="790"/>
                </a:lnTo>
                <a:lnTo>
                  <a:pt x="2091" y="790"/>
                </a:lnTo>
                <a:lnTo>
                  <a:pt x="2091" y="753"/>
                </a:lnTo>
                <a:lnTo>
                  <a:pt x="2115" y="753"/>
                </a:lnTo>
                <a:lnTo>
                  <a:pt x="2115" y="711"/>
                </a:lnTo>
                <a:lnTo>
                  <a:pt x="2164" y="711"/>
                </a:lnTo>
                <a:lnTo>
                  <a:pt x="2164" y="753"/>
                </a:lnTo>
                <a:lnTo>
                  <a:pt x="2197" y="753"/>
                </a:lnTo>
                <a:close/>
                <a:moveTo>
                  <a:pt x="2304" y="933"/>
                </a:moveTo>
                <a:lnTo>
                  <a:pt x="2291" y="933"/>
                </a:lnTo>
                <a:lnTo>
                  <a:pt x="2285" y="932"/>
                </a:lnTo>
                <a:lnTo>
                  <a:pt x="2279" y="930"/>
                </a:lnTo>
                <a:lnTo>
                  <a:pt x="2268" y="927"/>
                </a:lnTo>
                <a:lnTo>
                  <a:pt x="2263" y="925"/>
                </a:lnTo>
                <a:lnTo>
                  <a:pt x="2258" y="922"/>
                </a:lnTo>
                <a:lnTo>
                  <a:pt x="2249" y="916"/>
                </a:lnTo>
                <a:lnTo>
                  <a:pt x="2245" y="912"/>
                </a:lnTo>
                <a:lnTo>
                  <a:pt x="2241" y="908"/>
                </a:lnTo>
                <a:lnTo>
                  <a:pt x="2234" y="900"/>
                </a:lnTo>
                <a:lnTo>
                  <a:pt x="2231" y="895"/>
                </a:lnTo>
                <a:lnTo>
                  <a:pt x="2228" y="890"/>
                </a:lnTo>
                <a:lnTo>
                  <a:pt x="2223" y="879"/>
                </a:lnTo>
                <a:lnTo>
                  <a:pt x="2221" y="874"/>
                </a:lnTo>
                <a:lnTo>
                  <a:pt x="2220" y="868"/>
                </a:lnTo>
                <a:lnTo>
                  <a:pt x="2219" y="862"/>
                </a:lnTo>
                <a:lnTo>
                  <a:pt x="2218" y="855"/>
                </a:lnTo>
                <a:lnTo>
                  <a:pt x="2218" y="849"/>
                </a:lnTo>
                <a:lnTo>
                  <a:pt x="2217" y="842"/>
                </a:lnTo>
                <a:lnTo>
                  <a:pt x="2218" y="835"/>
                </a:lnTo>
                <a:lnTo>
                  <a:pt x="2218" y="829"/>
                </a:lnTo>
                <a:lnTo>
                  <a:pt x="2219" y="823"/>
                </a:lnTo>
                <a:lnTo>
                  <a:pt x="2220" y="816"/>
                </a:lnTo>
                <a:lnTo>
                  <a:pt x="2223" y="805"/>
                </a:lnTo>
                <a:lnTo>
                  <a:pt x="2225" y="799"/>
                </a:lnTo>
                <a:lnTo>
                  <a:pt x="2228" y="794"/>
                </a:lnTo>
                <a:lnTo>
                  <a:pt x="2234" y="785"/>
                </a:lnTo>
                <a:lnTo>
                  <a:pt x="2237" y="780"/>
                </a:lnTo>
                <a:lnTo>
                  <a:pt x="2241" y="776"/>
                </a:lnTo>
                <a:lnTo>
                  <a:pt x="2245" y="772"/>
                </a:lnTo>
                <a:lnTo>
                  <a:pt x="2249" y="769"/>
                </a:lnTo>
                <a:lnTo>
                  <a:pt x="2253" y="765"/>
                </a:lnTo>
                <a:lnTo>
                  <a:pt x="2258" y="762"/>
                </a:lnTo>
                <a:lnTo>
                  <a:pt x="2263" y="760"/>
                </a:lnTo>
                <a:lnTo>
                  <a:pt x="2268" y="757"/>
                </a:lnTo>
                <a:lnTo>
                  <a:pt x="2274" y="755"/>
                </a:lnTo>
                <a:lnTo>
                  <a:pt x="2279" y="754"/>
                </a:lnTo>
                <a:lnTo>
                  <a:pt x="2285" y="752"/>
                </a:lnTo>
                <a:lnTo>
                  <a:pt x="2291" y="752"/>
                </a:lnTo>
                <a:lnTo>
                  <a:pt x="2304" y="751"/>
                </a:lnTo>
                <a:lnTo>
                  <a:pt x="2317" y="752"/>
                </a:lnTo>
                <a:lnTo>
                  <a:pt x="2323" y="752"/>
                </a:lnTo>
                <a:lnTo>
                  <a:pt x="2329" y="754"/>
                </a:lnTo>
                <a:lnTo>
                  <a:pt x="2340" y="757"/>
                </a:lnTo>
                <a:lnTo>
                  <a:pt x="2346" y="760"/>
                </a:lnTo>
                <a:lnTo>
                  <a:pt x="2351" y="762"/>
                </a:lnTo>
                <a:lnTo>
                  <a:pt x="2360" y="769"/>
                </a:lnTo>
                <a:lnTo>
                  <a:pt x="2364" y="772"/>
                </a:lnTo>
                <a:lnTo>
                  <a:pt x="2368" y="776"/>
                </a:lnTo>
                <a:lnTo>
                  <a:pt x="2375" y="785"/>
                </a:lnTo>
                <a:lnTo>
                  <a:pt x="2378" y="789"/>
                </a:lnTo>
                <a:lnTo>
                  <a:pt x="2381" y="794"/>
                </a:lnTo>
                <a:lnTo>
                  <a:pt x="2385" y="805"/>
                </a:lnTo>
                <a:lnTo>
                  <a:pt x="2387" y="811"/>
                </a:lnTo>
                <a:lnTo>
                  <a:pt x="2389" y="816"/>
                </a:lnTo>
                <a:lnTo>
                  <a:pt x="2390" y="823"/>
                </a:lnTo>
                <a:lnTo>
                  <a:pt x="2391" y="829"/>
                </a:lnTo>
                <a:lnTo>
                  <a:pt x="2391" y="835"/>
                </a:lnTo>
                <a:lnTo>
                  <a:pt x="2391" y="842"/>
                </a:lnTo>
                <a:lnTo>
                  <a:pt x="2391" y="849"/>
                </a:lnTo>
                <a:lnTo>
                  <a:pt x="2391" y="855"/>
                </a:lnTo>
                <a:lnTo>
                  <a:pt x="2390" y="862"/>
                </a:lnTo>
                <a:lnTo>
                  <a:pt x="2389" y="868"/>
                </a:lnTo>
                <a:lnTo>
                  <a:pt x="2385" y="879"/>
                </a:lnTo>
                <a:lnTo>
                  <a:pt x="2383" y="885"/>
                </a:lnTo>
                <a:lnTo>
                  <a:pt x="2381" y="890"/>
                </a:lnTo>
                <a:lnTo>
                  <a:pt x="2375" y="900"/>
                </a:lnTo>
                <a:lnTo>
                  <a:pt x="2372" y="904"/>
                </a:lnTo>
                <a:lnTo>
                  <a:pt x="2368" y="908"/>
                </a:lnTo>
                <a:lnTo>
                  <a:pt x="2364" y="912"/>
                </a:lnTo>
                <a:lnTo>
                  <a:pt x="2360" y="916"/>
                </a:lnTo>
                <a:lnTo>
                  <a:pt x="2355" y="919"/>
                </a:lnTo>
                <a:lnTo>
                  <a:pt x="2351" y="922"/>
                </a:lnTo>
                <a:lnTo>
                  <a:pt x="2346" y="925"/>
                </a:lnTo>
                <a:lnTo>
                  <a:pt x="2340" y="927"/>
                </a:lnTo>
                <a:lnTo>
                  <a:pt x="2335" y="929"/>
                </a:lnTo>
                <a:lnTo>
                  <a:pt x="2329" y="930"/>
                </a:lnTo>
                <a:lnTo>
                  <a:pt x="2323" y="932"/>
                </a:lnTo>
                <a:lnTo>
                  <a:pt x="2317" y="933"/>
                </a:lnTo>
                <a:lnTo>
                  <a:pt x="2304" y="933"/>
                </a:lnTo>
                <a:close/>
                <a:moveTo>
                  <a:pt x="2305" y="895"/>
                </a:moveTo>
                <a:lnTo>
                  <a:pt x="2309" y="895"/>
                </a:lnTo>
                <a:lnTo>
                  <a:pt x="2313" y="894"/>
                </a:lnTo>
                <a:lnTo>
                  <a:pt x="2317" y="893"/>
                </a:lnTo>
                <a:lnTo>
                  <a:pt x="2321" y="892"/>
                </a:lnTo>
                <a:lnTo>
                  <a:pt x="2324" y="889"/>
                </a:lnTo>
                <a:lnTo>
                  <a:pt x="2327" y="887"/>
                </a:lnTo>
                <a:lnTo>
                  <a:pt x="2330" y="884"/>
                </a:lnTo>
                <a:lnTo>
                  <a:pt x="2332" y="880"/>
                </a:lnTo>
                <a:lnTo>
                  <a:pt x="2334" y="876"/>
                </a:lnTo>
                <a:lnTo>
                  <a:pt x="2336" y="872"/>
                </a:lnTo>
                <a:lnTo>
                  <a:pt x="2338" y="868"/>
                </a:lnTo>
                <a:lnTo>
                  <a:pt x="2339" y="863"/>
                </a:lnTo>
                <a:lnTo>
                  <a:pt x="2341" y="853"/>
                </a:lnTo>
                <a:lnTo>
                  <a:pt x="2341" y="847"/>
                </a:lnTo>
                <a:lnTo>
                  <a:pt x="2342" y="842"/>
                </a:lnTo>
                <a:lnTo>
                  <a:pt x="2341" y="831"/>
                </a:lnTo>
                <a:lnTo>
                  <a:pt x="2339" y="821"/>
                </a:lnTo>
                <a:lnTo>
                  <a:pt x="2338" y="816"/>
                </a:lnTo>
                <a:lnTo>
                  <a:pt x="2336" y="812"/>
                </a:lnTo>
                <a:lnTo>
                  <a:pt x="2332" y="803"/>
                </a:lnTo>
                <a:lnTo>
                  <a:pt x="2330" y="800"/>
                </a:lnTo>
                <a:lnTo>
                  <a:pt x="2327" y="797"/>
                </a:lnTo>
                <a:lnTo>
                  <a:pt x="2324" y="794"/>
                </a:lnTo>
                <a:lnTo>
                  <a:pt x="2321" y="792"/>
                </a:lnTo>
                <a:lnTo>
                  <a:pt x="2317" y="790"/>
                </a:lnTo>
                <a:lnTo>
                  <a:pt x="2313" y="789"/>
                </a:lnTo>
                <a:lnTo>
                  <a:pt x="2309" y="788"/>
                </a:lnTo>
                <a:lnTo>
                  <a:pt x="2305" y="788"/>
                </a:lnTo>
                <a:lnTo>
                  <a:pt x="2300" y="788"/>
                </a:lnTo>
                <a:lnTo>
                  <a:pt x="2296" y="789"/>
                </a:lnTo>
                <a:lnTo>
                  <a:pt x="2292" y="790"/>
                </a:lnTo>
                <a:lnTo>
                  <a:pt x="2288" y="792"/>
                </a:lnTo>
                <a:lnTo>
                  <a:pt x="2285" y="794"/>
                </a:lnTo>
                <a:lnTo>
                  <a:pt x="2282" y="797"/>
                </a:lnTo>
                <a:lnTo>
                  <a:pt x="2279" y="800"/>
                </a:lnTo>
                <a:lnTo>
                  <a:pt x="2277" y="803"/>
                </a:lnTo>
                <a:lnTo>
                  <a:pt x="2272" y="812"/>
                </a:lnTo>
                <a:lnTo>
                  <a:pt x="2271" y="816"/>
                </a:lnTo>
                <a:lnTo>
                  <a:pt x="2270" y="821"/>
                </a:lnTo>
                <a:lnTo>
                  <a:pt x="2269" y="826"/>
                </a:lnTo>
                <a:lnTo>
                  <a:pt x="2268" y="831"/>
                </a:lnTo>
                <a:lnTo>
                  <a:pt x="2267" y="836"/>
                </a:lnTo>
                <a:lnTo>
                  <a:pt x="2267" y="842"/>
                </a:lnTo>
                <a:lnTo>
                  <a:pt x="2268" y="853"/>
                </a:lnTo>
                <a:lnTo>
                  <a:pt x="2270" y="863"/>
                </a:lnTo>
                <a:lnTo>
                  <a:pt x="2271" y="868"/>
                </a:lnTo>
                <a:lnTo>
                  <a:pt x="2272" y="872"/>
                </a:lnTo>
                <a:lnTo>
                  <a:pt x="2274" y="876"/>
                </a:lnTo>
                <a:lnTo>
                  <a:pt x="2277" y="880"/>
                </a:lnTo>
                <a:lnTo>
                  <a:pt x="2279" y="884"/>
                </a:lnTo>
                <a:lnTo>
                  <a:pt x="2282" y="887"/>
                </a:lnTo>
                <a:lnTo>
                  <a:pt x="2285" y="889"/>
                </a:lnTo>
                <a:lnTo>
                  <a:pt x="2288" y="892"/>
                </a:lnTo>
                <a:lnTo>
                  <a:pt x="2292" y="893"/>
                </a:lnTo>
                <a:lnTo>
                  <a:pt x="2296" y="894"/>
                </a:lnTo>
                <a:lnTo>
                  <a:pt x="2300" y="895"/>
                </a:lnTo>
                <a:lnTo>
                  <a:pt x="2305" y="895"/>
                </a:lnTo>
                <a:close/>
                <a:moveTo>
                  <a:pt x="2646" y="694"/>
                </a:moveTo>
                <a:lnTo>
                  <a:pt x="2696" y="694"/>
                </a:lnTo>
                <a:lnTo>
                  <a:pt x="2696" y="847"/>
                </a:lnTo>
                <a:lnTo>
                  <a:pt x="2696" y="854"/>
                </a:lnTo>
                <a:lnTo>
                  <a:pt x="2695" y="860"/>
                </a:lnTo>
                <a:lnTo>
                  <a:pt x="2694" y="866"/>
                </a:lnTo>
                <a:lnTo>
                  <a:pt x="2693" y="871"/>
                </a:lnTo>
                <a:lnTo>
                  <a:pt x="2691" y="877"/>
                </a:lnTo>
                <a:lnTo>
                  <a:pt x="2689" y="882"/>
                </a:lnTo>
                <a:lnTo>
                  <a:pt x="2686" y="887"/>
                </a:lnTo>
                <a:lnTo>
                  <a:pt x="2684" y="892"/>
                </a:lnTo>
                <a:lnTo>
                  <a:pt x="2680" y="897"/>
                </a:lnTo>
                <a:lnTo>
                  <a:pt x="2677" y="901"/>
                </a:lnTo>
                <a:lnTo>
                  <a:pt x="2673" y="906"/>
                </a:lnTo>
                <a:lnTo>
                  <a:pt x="2669" y="910"/>
                </a:lnTo>
                <a:lnTo>
                  <a:pt x="2664" y="913"/>
                </a:lnTo>
                <a:lnTo>
                  <a:pt x="2660" y="917"/>
                </a:lnTo>
                <a:lnTo>
                  <a:pt x="2655" y="920"/>
                </a:lnTo>
                <a:lnTo>
                  <a:pt x="2649" y="922"/>
                </a:lnTo>
                <a:lnTo>
                  <a:pt x="2638" y="927"/>
                </a:lnTo>
                <a:lnTo>
                  <a:pt x="2632" y="929"/>
                </a:lnTo>
                <a:lnTo>
                  <a:pt x="2626" y="930"/>
                </a:lnTo>
                <a:lnTo>
                  <a:pt x="2619" y="932"/>
                </a:lnTo>
                <a:lnTo>
                  <a:pt x="2612" y="932"/>
                </a:lnTo>
                <a:lnTo>
                  <a:pt x="2605" y="933"/>
                </a:lnTo>
                <a:lnTo>
                  <a:pt x="2598" y="933"/>
                </a:lnTo>
                <a:lnTo>
                  <a:pt x="2591" y="933"/>
                </a:lnTo>
                <a:lnTo>
                  <a:pt x="2584" y="932"/>
                </a:lnTo>
                <a:lnTo>
                  <a:pt x="2577" y="932"/>
                </a:lnTo>
                <a:lnTo>
                  <a:pt x="2571" y="930"/>
                </a:lnTo>
                <a:lnTo>
                  <a:pt x="2558" y="927"/>
                </a:lnTo>
                <a:lnTo>
                  <a:pt x="2552" y="925"/>
                </a:lnTo>
                <a:lnTo>
                  <a:pt x="2547" y="922"/>
                </a:lnTo>
                <a:lnTo>
                  <a:pt x="2541" y="920"/>
                </a:lnTo>
                <a:lnTo>
                  <a:pt x="2536" y="917"/>
                </a:lnTo>
                <a:lnTo>
                  <a:pt x="2527" y="910"/>
                </a:lnTo>
                <a:lnTo>
                  <a:pt x="2518" y="901"/>
                </a:lnTo>
                <a:lnTo>
                  <a:pt x="2515" y="897"/>
                </a:lnTo>
                <a:lnTo>
                  <a:pt x="2512" y="892"/>
                </a:lnTo>
                <a:lnTo>
                  <a:pt x="2509" y="887"/>
                </a:lnTo>
                <a:lnTo>
                  <a:pt x="2506" y="882"/>
                </a:lnTo>
                <a:lnTo>
                  <a:pt x="2504" y="877"/>
                </a:lnTo>
                <a:lnTo>
                  <a:pt x="2502" y="871"/>
                </a:lnTo>
                <a:lnTo>
                  <a:pt x="2501" y="866"/>
                </a:lnTo>
                <a:lnTo>
                  <a:pt x="2500" y="860"/>
                </a:lnTo>
                <a:lnTo>
                  <a:pt x="2500" y="854"/>
                </a:lnTo>
                <a:lnTo>
                  <a:pt x="2499" y="847"/>
                </a:lnTo>
                <a:lnTo>
                  <a:pt x="2499" y="694"/>
                </a:lnTo>
                <a:lnTo>
                  <a:pt x="2550" y="694"/>
                </a:lnTo>
                <a:lnTo>
                  <a:pt x="2550" y="843"/>
                </a:lnTo>
                <a:lnTo>
                  <a:pt x="2551" y="853"/>
                </a:lnTo>
                <a:lnTo>
                  <a:pt x="2552" y="857"/>
                </a:lnTo>
                <a:lnTo>
                  <a:pt x="2553" y="861"/>
                </a:lnTo>
                <a:lnTo>
                  <a:pt x="2555" y="865"/>
                </a:lnTo>
                <a:lnTo>
                  <a:pt x="2558" y="869"/>
                </a:lnTo>
                <a:lnTo>
                  <a:pt x="2560" y="873"/>
                </a:lnTo>
                <a:lnTo>
                  <a:pt x="2563" y="876"/>
                </a:lnTo>
                <a:lnTo>
                  <a:pt x="2567" y="879"/>
                </a:lnTo>
                <a:lnTo>
                  <a:pt x="2570" y="882"/>
                </a:lnTo>
                <a:lnTo>
                  <a:pt x="2574" y="884"/>
                </a:lnTo>
                <a:lnTo>
                  <a:pt x="2579" y="886"/>
                </a:lnTo>
                <a:lnTo>
                  <a:pt x="2583" y="887"/>
                </a:lnTo>
                <a:lnTo>
                  <a:pt x="2588" y="889"/>
                </a:lnTo>
                <a:lnTo>
                  <a:pt x="2598" y="889"/>
                </a:lnTo>
                <a:lnTo>
                  <a:pt x="2608" y="889"/>
                </a:lnTo>
                <a:lnTo>
                  <a:pt x="2613" y="887"/>
                </a:lnTo>
                <a:lnTo>
                  <a:pt x="2618" y="886"/>
                </a:lnTo>
                <a:lnTo>
                  <a:pt x="2622" y="884"/>
                </a:lnTo>
                <a:lnTo>
                  <a:pt x="2626" y="882"/>
                </a:lnTo>
                <a:lnTo>
                  <a:pt x="2629" y="879"/>
                </a:lnTo>
                <a:lnTo>
                  <a:pt x="2633" y="876"/>
                </a:lnTo>
                <a:lnTo>
                  <a:pt x="2636" y="873"/>
                </a:lnTo>
                <a:lnTo>
                  <a:pt x="2639" y="869"/>
                </a:lnTo>
                <a:lnTo>
                  <a:pt x="2641" y="865"/>
                </a:lnTo>
                <a:lnTo>
                  <a:pt x="2643" y="861"/>
                </a:lnTo>
                <a:lnTo>
                  <a:pt x="2644" y="857"/>
                </a:lnTo>
                <a:lnTo>
                  <a:pt x="2645" y="853"/>
                </a:lnTo>
                <a:lnTo>
                  <a:pt x="2646" y="848"/>
                </a:lnTo>
                <a:lnTo>
                  <a:pt x="2646" y="843"/>
                </a:lnTo>
                <a:lnTo>
                  <a:pt x="2646" y="694"/>
                </a:lnTo>
                <a:close/>
                <a:moveTo>
                  <a:pt x="2788" y="828"/>
                </a:moveTo>
                <a:lnTo>
                  <a:pt x="2788" y="930"/>
                </a:lnTo>
                <a:lnTo>
                  <a:pt x="2739" y="930"/>
                </a:lnTo>
                <a:lnTo>
                  <a:pt x="2739" y="753"/>
                </a:lnTo>
                <a:lnTo>
                  <a:pt x="2786" y="753"/>
                </a:lnTo>
                <a:lnTo>
                  <a:pt x="2786" y="784"/>
                </a:lnTo>
                <a:lnTo>
                  <a:pt x="2790" y="777"/>
                </a:lnTo>
                <a:lnTo>
                  <a:pt x="2796" y="770"/>
                </a:lnTo>
                <a:lnTo>
                  <a:pt x="2801" y="765"/>
                </a:lnTo>
                <a:lnTo>
                  <a:pt x="2808" y="760"/>
                </a:lnTo>
                <a:lnTo>
                  <a:pt x="2815" y="756"/>
                </a:lnTo>
                <a:lnTo>
                  <a:pt x="2819" y="754"/>
                </a:lnTo>
                <a:lnTo>
                  <a:pt x="2823" y="753"/>
                </a:lnTo>
                <a:lnTo>
                  <a:pt x="2832" y="751"/>
                </a:lnTo>
                <a:lnTo>
                  <a:pt x="2836" y="751"/>
                </a:lnTo>
                <a:lnTo>
                  <a:pt x="2841" y="751"/>
                </a:lnTo>
                <a:lnTo>
                  <a:pt x="2848" y="751"/>
                </a:lnTo>
                <a:lnTo>
                  <a:pt x="2854" y="752"/>
                </a:lnTo>
                <a:lnTo>
                  <a:pt x="2860" y="753"/>
                </a:lnTo>
                <a:lnTo>
                  <a:pt x="2866" y="755"/>
                </a:lnTo>
                <a:lnTo>
                  <a:pt x="2871" y="758"/>
                </a:lnTo>
                <a:lnTo>
                  <a:pt x="2876" y="761"/>
                </a:lnTo>
                <a:lnTo>
                  <a:pt x="2881" y="764"/>
                </a:lnTo>
                <a:lnTo>
                  <a:pt x="2885" y="769"/>
                </a:lnTo>
                <a:lnTo>
                  <a:pt x="2889" y="773"/>
                </a:lnTo>
                <a:lnTo>
                  <a:pt x="2893" y="778"/>
                </a:lnTo>
                <a:lnTo>
                  <a:pt x="2895" y="784"/>
                </a:lnTo>
                <a:lnTo>
                  <a:pt x="2897" y="787"/>
                </a:lnTo>
                <a:lnTo>
                  <a:pt x="2898" y="790"/>
                </a:lnTo>
                <a:lnTo>
                  <a:pt x="2900" y="796"/>
                </a:lnTo>
                <a:lnTo>
                  <a:pt x="2901" y="803"/>
                </a:lnTo>
                <a:lnTo>
                  <a:pt x="2902" y="810"/>
                </a:lnTo>
                <a:lnTo>
                  <a:pt x="2902" y="817"/>
                </a:lnTo>
                <a:lnTo>
                  <a:pt x="2902" y="930"/>
                </a:lnTo>
                <a:lnTo>
                  <a:pt x="2853" y="930"/>
                </a:lnTo>
                <a:lnTo>
                  <a:pt x="2853" y="826"/>
                </a:lnTo>
                <a:lnTo>
                  <a:pt x="2853" y="818"/>
                </a:lnTo>
                <a:lnTo>
                  <a:pt x="2852" y="815"/>
                </a:lnTo>
                <a:lnTo>
                  <a:pt x="2851" y="812"/>
                </a:lnTo>
                <a:lnTo>
                  <a:pt x="2848" y="806"/>
                </a:lnTo>
                <a:lnTo>
                  <a:pt x="2847" y="803"/>
                </a:lnTo>
                <a:lnTo>
                  <a:pt x="2845" y="801"/>
                </a:lnTo>
                <a:lnTo>
                  <a:pt x="2840" y="797"/>
                </a:lnTo>
                <a:lnTo>
                  <a:pt x="2837" y="795"/>
                </a:lnTo>
                <a:lnTo>
                  <a:pt x="2835" y="794"/>
                </a:lnTo>
                <a:lnTo>
                  <a:pt x="2829" y="792"/>
                </a:lnTo>
                <a:lnTo>
                  <a:pt x="2825" y="792"/>
                </a:lnTo>
                <a:lnTo>
                  <a:pt x="2822" y="792"/>
                </a:lnTo>
                <a:lnTo>
                  <a:pt x="2814" y="792"/>
                </a:lnTo>
                <a:lnTo>
                  <a:pt x="2808" y="794"/>
                </a:lnTo>
                <a:lnTo>
                  <a:pt x="2805" y="795"/>
                </a:lnTo>
                <a:lnTo>
                  <a:pt x="2802" y="797"/>
                </a:lnTo>
                <a:lnTo>
                  <a:pt x="2800" y="799"/>
                </a:lnTo>
                <a:lnTo>
                  <a:pt x="2797" y="801"/>
                </a:lnTo>
                <a:lnTo>
                  <a:pt x="2795" y="804"/>
                </a:lnTo>
                <a:lnTo>
                  <a:pt x="2793" y="806"/>
                </a:lnTo>
                <a:lnTo>
                  <a:pt x="2792" y="809"/>
                </a:lnTo>
                <a:lnTo>
                  <a:pt x="2790" y="812"/>
                </a:lnTo>
                <a:lnTo>
                  <a:pt x="2789" y="820"/>
                </a:lnTo>
                <a:lnTo>
                  <a:pt x="2788" y="824"/>
                </a:lnTo>
                <a:lnTo>
                  <a:pt x="2788" y="828"/>
                </a:lnTo>
                <a:close/>
                <a:moveTo>
                  <a:pt x="2966" y="730"/>
                </a:moveTo>
                <a:lnTo>
                  <a:pt x="2961" y="730"/>
                </a:lnTo>
                <a:lnTo>
                  <a:pt x="2956" y="729"/>
                </a:lnTo>
                <a:lnTo>
                  <a:pt x="2952" y="726"/>
                </a:lnTo>
                <a:lnTo>
                  <a:pt x="2948" y="723"/>
                </a:lnTo>
                <a:lnTo>
                  <a:pt x="2944" y="719"/>
                </a:lnTo>
                <a:lnTo>
                  <a:pt x="2942" y="715"/>
                </a:lnTo>
                <a:lnTo>
                  <a:pt x="2940" y="710"/>
                </a:lnTo>
                <a:lnTo>
                  <a:pt x="2940" y="705"/>
                </a:lnTo>
                <a:lnTo>
                  <a:pt x="2940" y="701"/>
                </a:lnTo>
                <a:lnTo>
                  <a:pt x="2942" y="696"/>
                </a:lnTo>
                <a:lnTo>
                  <a:pt x="2944" y="692"/>
                </a:lnTo>
                <a:lnTo>
                  <a:pt x="2948" y="688"/>
                </a:lnTo>
                <a:lnTo>
                  <a:pt x="2952" y="685"/>
                </a:lnTo>
                <a:lnTo>
                  <a:pt x="2956" y="683"/>
                </a:lnTo>
                <a:lnTo>
                  <a:pt x="2961" y="681"/>
                </a:lnTo>
                <a:lnTo>
                  <a:pt x="2966" y="681"/>
                </a:lnTo>
                <a:lnTo>
                  <a:pt x="2972" y="681"/>
                </a:lnTo>
                <a:lnTo>
                  <a:pt x="2977" y="683"/>
                </a:lnTo>
                <a:lnTo>
                  <a:pt x="2982" y="685"/>
                </a:lnTo>
                <a:lnTo>
                  <a:pt x="2986" y="688"/>
                </a:lnTo>
                <a:lnTo>
                  <a:pt x="2990" y="692"/>
                </a:lnTo>
                <a:lnTo>
                  <a:pt x="2992" y="696"/>
                </a:lnTo>
                <a:lnTo>
                  <a:pt x="2994" y="701"/>
                </a:lnTo>
                <a:lnTo>
                  <a:pt x="2994" y="705"/>
                </a:lnTo>
                <a:lnTo>
                  <a:pt x="2994" y="710"/>
                </a:lnTo>
                <a:lnTo>
                  <a:pt x="2992" y="715"/>
                </a:lnTo>
                <a:lnTo>
                  <a:pt x="2990" y="719"/>
                </a:lnTo>
                <a:lnTo>
                  <a:pt x="2986" y="723"/>
                </a:lnTo>
                <a:lnTo>
                  <a:pt x="2982" y="726"/>
                </a:lnTo>
                <a:lnTo>
                  <a:pt x="2977" y="729"/>
                </a:lnTo>
                <a:lnTo>
                  <a:pt x="2972" y="730"/>
                </a:lnTo>
                <a:lnTo>
                  <a:pt x="2966" y="730"/>
                </a:lnTo>
                <a:close/>
                <a:moveTo>
                  <a:pt x="2942" y="753"/>
                </a:moveTo>
                <a:lnTo>
                  <a:pt x="2992" y="753"/>
                </a:lnTo>
                <a:lnTo>
                  <a:pt x="2992" y="930"/>
                </a:lnTo>
                <a:lnTo>
                  <a:pt x="2942" y="930"/>
                </a:lnTo>
                <a:lnTo>
                  <a:pt x="2942" y="753"/>
                </a:lnTo>
                <a:close/>
                <a:moveTo>
                  <a:pt x="3195" y="753"/>
                </a:moveTo>
                <a:lnTo>
                  <a:pt x="3134" y="930"/>
                </a:lnTo>
                <a:lnTo>
                  <a:pt x="3078" y="930"/>
                </a:lnTo>
                <a:lnTo>
                  <a:pt x="3017" y="753"/>
                </a:lnTo>
                <a:lnTo>
                  <a:pt x="3068" y="753"/>
                </a:lnTo>
                <a:lnTo>
                  <a:pt x="3105" y="880"/>
                </a:lnTo>
                <a:lnTo>
                  <a:pt x="3143" y="753"/>
                </a:lnTo>
                <a:lnTo>
                  <a:pt x="3195" y="753"/>
                </a:lnTo>
                <a:close/>
                <a:moveTo>
                  <a:pt x="3294" y="933"/>
                </a:moveTo>
                <a:lnTo>
                  <a:pt x="3287" y="933"/>
                </a:lnTo>
                <a:lnTo>
                  <a:pt x="3280" y="933"/>
                </a:lnTo>
                <a:lnTo>
                  <a:pt x="3268" y="931"/>
                </a:lnTo>
                <a:lnTo>
                  <a:pt x="3263" y="929"/>
                </a:lnTo>
                <a:lnTo>
                  <a:pt x="3257" y="927"/>
                </a:lnTo>
                <a:lnTo>
                  <a:pt x="3247" y="922"/>
                </a:lnTo>
                <a:lnTo>
                  <a:pt x="3242" y="919"/>
                </a:lnTo>
                <a:lnTo>
                  <a:pt x="3237" y="916"/>
                </a:lnTo>
                <a:lnTo>
                  <a:pt x="3233" y="913"/>
                </a:lnTo>
                <a:lnTo>
                  <a:pt x="3229" y="909"/>
                </a:lnTo>
                <a:lnTo>
                  <a:pt x="3222" y="900"/>
                </a:lnTo>
                <a:lnTo>
                  <a:pt x="3219" y="896"/>
                </a:lnTo>
                <a:lnTo>
                  <a:pt x="3216" y="891"/>
                </a:lnTo>
                <a:lnTo>
                  <a:pt x="3212" y="880"/>
                </a:lnTo>
                <a:lnTo>
                  <a:pt x="3210" y="874"/>
                </a:lnTo>
                <a:lnTo>
                  <a:pt x="3209" y="868"/>
                </a:lnTo>
                <a:lnTo>
                  <a:pt x="3207" y="862"/>
                </a:lnTo>
                <a:lnTo>
                  <a:pt x="3207" y="856"/>
                </a:lnTo>
                <a:lnTo>
                  <a:pt x="3206" y="849"/>
                </a:lnTo>
                <a:lnTo>
                  <a:pt x="3206" y="842"/>
                </a:lnTo>
                <a:lnTo>
                  <a:pt x="3206" y="836"/>
                </a:lnTo>
                <a:lnTo>
                  <a:pt x="3207" y="829"/>
                </a:lnTo>
                <a:lnTo>
                  <a:pt x="3207" y="823"/>
                </a:lnTo>
                <a:lnTo>
                  <a:pt x="3209" y="817"/>
                </a:lnTo>
                <a:lnTo>
                  <a:pt x="3212" y="805"/>
                </a:lnTo>
                <a:lnTo>
                  <a:pt x="3214" y="800"/>
                </a:lnTo>
                <a:lnTo>
                  <a:pt x="3216" y="794"/>
                </a:lnTo>
                <a:lnTo>
                  <a:pt x="3222" y="785"/>
                </a:lnTo>
                <a:lnTo>
                  <a:pt x="3226" y="780"/>
                </a:lnTo>
                <a:lnTo>
                  <a:pt x="3229" y="776"/>
                </a:lnTo>
                <a:lnTo>
                  <a:pt x="3233" y="772"/>
                </a:lnTo>
                <a:lnTo>
                  <a:pt x="3237" y="769"/>
                </a:lnTo>
                <a:lnTo>
                  <a:pt x="3246" y="762"/>
                </a:lnTo>
                <a:lnTo>
                  <a:pt x="3251" y="760"/>
                </a:lnTo>
                <a:lnTo>
                  <a:pt x="3256" y="757"/>
                </a:lnTo>
                <a:lnTo>
                  <a:pt x="3262" y="755"/>
                </a:lnTo>
                <a:lnTo>
                  <a:pt x="3267" y="754"/>
                </a:lnTo>
                <a:lnTo>
                  <a:pt x="3273" y="752"/>
                </a:lnTo>
                <a:lnTo>
                  <a:pt x="3279" y="752"/>
                </a:lnTo>
                <a:lnTo>
                  <a:pt x="3292" y="751"/>
                </a:lnTo>
                <a:lnTo>
                  <a:pt x="3303" y="751"/>
                </a:lnTo>
                <a:lnTo>
                  <a:pt x="3314" y="753"/>
                </a:lnTo>
                <a:lnTo>
                  <a:pt x="3319" y="755"/>
                </a:lnTo>
                <a:lnTo>
                  <a:pt x="3324" y="756"/>
                </a:lnTo>
                <a:lnTo>
                  <a:pt x="3334" y="761"/>
                </a:lnTo>
                <a:lnTo>
                  <a:pt x="3343" y="766"/>
                </a:lnTo>
                <a:lnTo>
                  <a:pt x="3347" y="770"/>
                </a:lnTo>
                <a:lnTo>
                  <a:pt x="3351" y="773"/>
                </a:lnTo>
                <a:lnTo>
                  <a:pt x="3358" y="781"/>
                </a:lnTo>
                <a:lnTo>
                  <a:pt x="3361" y="786"/>
                </a:lnTo>
                <a:lnTo>
                  <a:pt x="3364" y="791"/>
                </a:lnTo>
                <a:lnTo>
                  <a:pt x="3366" y="796"/>
                </a:lnTo>
                <a:lnTo>
                  <a:pt x="3368" y="801"/>
                </a:lnTo>
                <a:lnTo>
                  <a:pt x="3370" y="807"/>
                </a:lnTo>
                <a:lnTo>
                  <a:pt x="3372" y="813"/>
                </a:lnTo>
                <a:lnTo>
                  <a:pt x="3373" y="819"/>
                </a:lnTo>
                <a:lnTo>
                  <a:pt x="3374" y="826"/>
                </a:lnTo>
                <a:lnTo>
                  <a:pt x="3374" y="833"/>
                </a:lnTo>
                <a:lnTo>
                  <a:pt x="3375" y="841"/>
                </a:lnTo>
                <a:lnTo>
                  <a:pt x="3375" y="854"/>
                </a:lnTo>
                <a:lnTo>
                  <a:pt x="3254" y="854"/>
                </a:lnTo>
                <a:lnTo>
                  <a:pt x="3254" y="859"/>
                </a:lnTo>
                <a:lnTo>
                  <a:pt x="3255" y="863"/>
                </a:lnTo>
                <a:lnTo>
                  <a:pt x="3256" y="868"/>
                </a:lnTo>
                <a:lnTo>
                  <a:pt x="3257" y="872"/>
                </a:lnTo>
                <a:lnTo>
                  <a:pt x="3260" y="879"/>
                </a:lnTo>
                <a:lnTo>
                  <a:pt x="3263" y="882"/>
                </a:lnTo>
                <a:lnTo>
                  <a:pt x="3265" y="885"/>
                </a:lnTo>
                <a:lnTo>
                  <a:pt x="3268" y="888"/>
                </a:lnTo>
                <a:lnTo>
                  <a:pt x="3271" y="890"/>
                </a:lnTo>
                <a:lnTo>
                  <a:pt x="3274" y="892"/>
                </a:lnTo>
                <a:lnTo>
                  <a:pt x="3278" y="894"/>
                </a:lnTo>
                <a:lnTo>
                  <a:pt x="3282" y="895"/>
                </a:lnTo>
                <a:lnTo>
                  <a:pt x="3286" y="896"/>
                </a:lnTo>
                <a:lnTo>
                  <a:pt x="3294" y="897"/>
                </a:lnTo>
                <a:lnTo>
                  <a:pt x="3300" y="896"/>
                </a:lnTo>
                <a:lnTo>
                  <a:pt x="3306" y="895"/>
                </a:lnTo>
                <a:lnTo>
                  <a:pt x="3311" y="894"/>
                </a:lnTo>
                <a:lnTo>
                  <a:pt x="3316" y="892"/>
                </a:lnTo>
                <a:lnTo>
                  <a:pt x="3318" y="890"/>
                </a:lnTo>
                <a:lnTo>
                  <a:pt x="3320" y="889"/>
                </a:lnTo>
                <a:lnTo>
                  <a:pt x="3323" y="885"/>
                </a:lnTo>
                <a:lnTo>
                  <a:pt x="3326" y="881"/>
                </a:lnTo>
                <a:lnTo>
                  <a:pt x="3328" y="876"/>
                </a:lnTo>
                <a:lnTo>
                  <a:pt x="3374" y="879"/>
                </a:lnTo>
                <a:lnTo>
                  <a:pt x="3372" y="885"/>
                </a:lnTo>
                <a:lnTo>
                  <a:pt x="3370" y="891"/>
                </a:lnTo>
                <a:lnTo>
                  <a:pt x="3367" y="896"/>
                </a:lnTo>
                <a:lnTo>
                  <a:pt x="3364" y="901"/>
                </a:lnTo>
                <a:lnTo>
                  <a:pt x="3361" y="906"/>
                </a:lnTo>
                <a:lnTo>
                  <a:pt x="3357" y="911"/>
                </a:lnTo>
                <a:lnTo>
                  <a:pt x="3352" y="915"/>
                </a:lnTo>
                <a:lnTo>
                  <a:pt x="3347" y="919"/>
                </a:lnTo>
                <a:lnTo>
                  <a:pt x="3342" y="922"/>
                </a:lnTo>
                <a:lnTo>
                  <a:pt x="3336" y="925"/>
                </a:lnTo>
                <a:lnTo>
                  <a:pt x="3330" y="928"/>
                </a:lnTo>
                <a:lnTo>
                  <a:pt x="3323" y="930"/>
                </a:lnTo>
                <a:lnTo>
                  <a:pt x="3320" y="930"/>
                </a:lnTo>
                <a:lnTo>
                  <a:pt x="3316" y="931"/>
                </a:lnTo>
                <a:lnTo>
                  <a:pt x="3309" y="932"/>
                </a:lnTo>
                <a:lnTo>
                  <a:pt x="3302" y="933"/>
                </a:lnTo>
                <a:lnTo>
                  <a:pt x="3294" y="933"/>
                </a:lnTo>
                <a:close/>
                <a:moveTo>
                  <a:pt x="3254" y="824"/>
                </a:moveTo>
                <a:lnTo>
                  <a:pt x="3329" y="824"/>
                </a:lnTo>
                <a:lnTo>
                  <a:pt x="3328" y="820"/>
                </a:lnTo>
                <a:lnTo>
                  <a:pt x="3328" y="816"/>
                </a:lnTo>
                <a:lnTo>
                  <a:pt x="3327" y="813"/>
                </a:lnTo>
                <a:lnTo>
                  <a:pt x="3326" y="809"/>
                </a:lnTo>
                <a:lnTo>
                  <a:pt x="3324" y="806"/>
                </a:lnTo>
                <a:lnTo>
                  <a:pt x="3323" y="803"/>
                </a:lnTo>
                <a:lnTo>
                  <a:pt x="3321" y="800"/>
                </a:lnTo>
                <a:lnTo>
                  <a:pt x="3318" y="798"/>
                </a:lnTo>
                <a:lnTo>
                  <a:pt x="3313" y="793"/>
                </a:lnTo>
                <a:lnTo>
                  <a:pt x="3307" y="790"/>
                </a:lnTo>
                <a:lnTo>
                  <a:pt x="3300" y="788"/>
                </a:lnTo>
                <a:lnTo>
                  <a:pt x="3292" y="787"/>
                </a:lnTo>
                <a:lnTo>
                  <a:pt x="3285" y="788"/>
                </a:lnTo>
                <a:lnTo>
                  <a:pt x="3281" y="789"/>
                </a:lnTo>
                <a:lnTo>
                  <a:pt x="3278" y="790"/>
                </a:lnTo>
                <a:lnTo>
                  <a:pt x="3271" y="793"/>
                </a:lnTo>
                <a:lnTo>
                  <a:pt x="3268" y="796"/>
                </a:lnTo>
                <a:lnTo>
                  <a:pt x="3266" y="798"/>
                </a:lnTo>
                <a:lnTo>
                  <a:pt x="3261" y="804"/>
                </a:lnTo>
                <a:lnTo>
                  <a:pt x="3258" y="810"/>
                </a:lnTo>
                <a:lnTo>
                  <a:pt x="3256" y="813"/>
                </a:lnTo>
                <a:lnTo>
                  <a:pt x="3255" y="816"/>
                </a:lnTo>
                <a:lnTo>
                  <a:pt x="3254" y="824"/>
                </a:lnTo>
                <a:close/>
                <a:moveTo>
                  <a:pt x="3409" y="930"/>
                </a:moveTo>
                <a:lnTo>
                  <a:pt x="3409" y="753"/>
                </a:lnTo>
                <a:lnTo>
                  <a:pt x="3457" y="753"/>
                </a:lnTo>
                <a:lnTo>
                  <a:pt x="3457" y="784"/>
                </a:lnTo>
                <a:lnTo>
                  <a:pt x="3461" y="776"/>
                </a:lnTo>
                <a:lnTo>
                  <a:pt x="3465" y="769"/>
                </a:lnTo>
                <a:lnTo>
                  <a:pt x="3470" y="764"/>
                </a:lnTo>
                <a:lnTo>
                  <a:pt x="3475" y="759"/>
                </a:lnTo>
                <a:lnTo>
                  <a:pt x="3478" y="757"/>
                </a:lnTo>
                <a:lnTo>
                  <a:pt x="3481" y="755"/>
                </a:lnTo>
                <a:lnTo>
                  <a:pt x="3487" y="753"/>
                </a:lnTo>
                <a:lnTo>
                  <a:pt x="3494" y="751"/>
                </a:lnTo>
                <a:lnTo>
                  <a:pt x="3501" y="751"/>
                </a:lnTo>
                <a:lnTo>
                  <a:pt x="3509" y="751"/>
                </a:lnTo>
                <a:lnTo>
                  <a:pt x="3517" y="752"/>
                </a:lnTo>
                <a:lnTo>
                  <a:pt x="3517" y="796"/>
                </a:lnTo>
                <a:lnTo>
                  <a:pt x="3513" y="795"/>
                </a:lnTo>
                <a:lnTo>
                  <a:pt x="3507" y="794"/>
                </a:lnTo>
                <a:lnTo>
                  <a:pt x="3496" y="793"/>
                </a:lnTo>
                <a:lnTo>
                  <a:pt x="3488" y="794"/>
                </a:lnTo>
                <a:lnTo>
                  <a:pt x="3485" y="795"/>
                </a:lnTo>
                <a:lnTo>
                  <a:pt x="3481" y="796"/>
                </a:lnTo>
                <a:lnTo>
                  <a:pt x="3478" y="797"/>
                </a:lnTo>
                <a:lnTo>
                  <a:pt x="3475" y="799"/>
                </a:lnTo>
                <a:lnTo>
                  <a:pt x="3472" y="801"/>
                </a:lnTo>
                <a:lnTo>
                  <a:pt x="3469" y="803"/>
                </a:lnTo>
                <a:lnTo>
                  <a:pt x="3465" y="809"/>
                </a:lnTo>
                <a:lnTo>
                  <a:pt x="3463" y="812"/>
                </a:lnTo>
                <a:lnTo>
                  <a:pt x="3461" y="815"/>
                </a:lnTo>
                <a:lnTo>
                  <a:pt x="3460" y="818"/>
                </a:lnTo>
                <a:lnTo>
                  <a:pt x="3459" y="822"/>
                </a:lnTo>
                <a:lnTo>
                  <a:pt x="3459" y="826"/>
                </a:lnTo>
                <a:lnTo>
                  <a:pt x="3459" y="830"/>
                </a:lnTo>
                <a:lnTo>
                  <a:pt x="3459" y="930"/>
                </a:lnTo>
                <a:lnTo>
                  <a:pt x="3409" y="930"/>
                </a:lnTo>
                <a:close/>
                <a:moveTo>
                  <a:pt x="3690" y="804"/>
                </a:moveTo>
                <a:lnTo>
                  <a:pt x="3645" y="806"/>
                </a:lnTo>
                <a:lnTo>
                  <a:pt x="3644" y="802"/>
                </a:lnTo>
                <a:lnTo>
                  <a:pt x="3642" y="798"/>
                </a:lnTo>
                <a:lnTo>
                  <a:pt x="3639" y="795"/>
                </a:lnTo>
                <a:lnTo>
                  <a:pt x="3636" y="792"/>
                </a:lnTo>
                <a:lnTo>
                  <a:pt x="3632" y="789"/>
                </a:lnTo>
                <a:lnTo>
                  <a:pt x="3627" y="787"/>
                </a:lnTo>
                <a:lnTo>
                  <a:pt x="3622" y="786"/>
                </a:lnTo>
                <a:lnTo>
                  <a:pt x="3616" y="786"/>
                </a:lnTo>
                <a:lnTo>
                  <a:pt x="3610" y="786"/>
                </a:lnTo>
                <a:lnTo>
                  <a:pt x="3605" y="787"/>
                </a:lnTo>
                <a:lnTo>
                  <a:pt x="3601" y="788"/>
                </a:lnTo>
                <a:lnTo>
                  <a:pt x="3596" y="790"/>
                </a:lnTo>
                <a:lnTo>
                  <a:pt x="3593" y="793"/>
                </a:lnTo>
                <a:lnTo>
                  <a:pt x="3591" y="796"/>
                </a:lnTo>
                <a:lnTo>
                  <a:pt x="3589" y="799"/>
                </a:lnTo>
                <a:lnTo>
                  <a:pt x="3589" y="803"/>
                </a:lnTo>
                <a:lnTo>
                  <a:pt x="3589" y="806"/>
                </a:lnTo>
                <a:lnTo>
                  <a:pt x="3590" y="809"/>
                </a:lnTo>
                <a:lnTo>
                  <a:pt x="3591" y="811"/>
                </a:lnTo>
                <a:lnTo>
                  <a:pt x="3594" y="814"/>
                </a:lnTo>
                <a:lnTo>
                  <a:pt x="3597" y="816"/>
                </a:lnTo>
                <a:lnTo>
                  <a:pt x="3601" y="818"/>
                </a:lnTo>
                <a:lnTo>
                  <a:pt x="3605" y="819"/>
                </a:lnTo>
                <a:lnTo>
                  <a:pt x="3611" y="821"/>
                </a:lnTo>
                <a:lnTo>
                  <a:pt x="3643" y="827"/>
                </a:lnTo>
                <a:lnTo>
                  <a:pt x="3649" y="829"/>
                </a:lnTo>
                <a:lnTo>
                  <a:pt x="3655" y="830"/>
                </a:lnTo>
                <a:lnTo>
                  <a:pt x="3660" y="832"/>
                </a:lnTo>
                <a:lnTo>
                  <a:pt x="3665" y="834"/>
                </a:lnTo>
                <a:lnTo>
                  <a:pt x="3674" y="839"/>
                </a:lnTo>
                <a:lnTo>
                  <a:pt x="3681" y="844"/>
                </a:lnTo>
                <a:lnTo>
                  <a:pt x="3684" y="848"/>
                </a:lnTo>
                <a:lnTo>
                  <a:pt x="3687" y="851"/>
                </a:lnTo>
                <a:lnTo>
                  <a:pt x="3689" y="854"/>
                </a:lnTo>
                <a:lnTo>
                  <a:pt x="3691" y="858"/>
                </a:lnTo>
                <a:lnTo>
                  <a:pt x="3693" y="866"/>
                </a:lnTo>
                <a:lnTo>
                  <a:pt x="3694" y="870"/>
                </a:lnTo>
                <a:lnTo>
                  <a:pt x="3694" y="875"/>
                </a:lnTo>
                <a:lnTo>
                  <a:pt x="3694" y="879"/>
                </a:lnTo>
                <a:lnTo>
                  <a:pt x="3694" y="883"/>
                </a:lnTo>
                <a:lnTo>
                  <a:pt x="3693" y="888"/>
                </a:lnTo>
                <a:lnTo>
                  <a:pt x="3692" y="891"/>
                </a:lnTo>
                <a:lnTo>
                  <a:pt x="3690" y="895"/>
                </a:lnTo>
                <a:lnTo>
                  <a:pt x="3688" y="899"/>
                </a:lnTo>
                <a:lnTo>
                  <a:pt x="3686" y="902"/>
                </a:lnTo>
                <a:lnTo>
                  <a:pt x="3684" y="906"/>
                </a:lnTo>
                <a:lnTo>
                  <a:pt x="3678" y="912"/>
                </a:lnTo>
                <a:lnTo>
                  <a:pt x="3672" y="917"/>
                </a:lnTo>
                <a:lnTo>
                  <a:pt x="3664" y="922"/>
                </a:lnTo>
                <a:lnTo>
                  <a:pt x="3656" y="926"/>
                </a:lnTo>
                <a:lnTo>
                  <a:pt x="3647" y="929"/>
                </a:lnTo>
                <a:lnTo>
                  <a:pt x="3637" y="931"/>
                </a:lnTo>
                <a:lnTo>
                  <a:pt x="3627" y="933"/>
                </a:lnTo>
                <a:lnTo>
                  <a:pt x="3615" y="933"/>
                </a:lnTo>
                <a:lnTo>
                  <a:pt x="3607" y="933"/>
                </a:lnTo>
                <a:lnTo>
                  <a:pt x="3599" y="932"/>
                </a:lnTo>
                <a:lnTo>
                  <a:pt x="3591" y="931"/>
                </a:lnTo>
                <a:lnTo>
                  <a:pt x="3584" y="930"/>
                </a:lnTo>
                <a:lnTo>
                  <a:pt x="3577" y="928"/>
                </a:lnTo>
                <a:lnTo>
                  <a:pt x="3571" y="925"/>
                </a:lnTo>
                <a:lnTo>
                  <a:pt x="3565" y="922"/>
                </a:lnTo>
                <a:lnTo>
                  <a:pt x="3560" y="919"/>
                </a:lnTo>
                <a:lnTo>
                  <a:pt x="3555" y="915"/>
                </a:lnTo>
                <a:lnTo>
                  <a:pt x="3550" y="911"/>
                </a:lnTo>
                <a:lnTo>
                  <a:pt x="3546" y="906"/>
                </a:lnTo>
                <a:lnTo>
                  <a:pt x="3543" y="901"/>
                </a:lnTo>
                <a:lnTo>
                  <a:pt x="3540" y="896"/>
                </a:lnTo>
                <a:lnTo>
                  <a:pt x="3538" y="891"/>
                </a:lnTo>
                <a:lnTo>
                  <a:pt x="3536" y="885"/>
                </a:lnTo>
                <a:lnTo>
                  <a:pt x="3535" y="879"/>
                </a:lnTo>
                <a:lnTo>
                  <a:pt x="3584" y="876"/>
                </a:lnTo>
                <a:lnTo>
                  <a:pt x="3585" y="881"/>
                </a:lnTo>
                <a:lnTo>
                  <a:pt x="3587" y="886"/>
                </a:lnTo>
                <a:lnTo>
                  <a:pt x="3590" y="889"/>
                </a:lnTo>
                <a:lnTo>
                  <a:pt x="3594" y="892"/>
                </a:lnTo>
                <a:lnTo>
                  <a:pt x="3599" y="895"/>
                </a:lnTo>
                <a:lnTo>
                  <a:pt x="3604" y="897"/>
                </a:lnTo>
                <a:lnTo>
                  <a:pt x="3609" y="898"/>
                </a:lnTo>
                <a:lnTo>
                  <a:pt x="3616" y="898"/>
                </a:lnTo>
                <a:lnTo>
                  <a:pt x="3622" y="898"/>
                </a:lnTo>
                <a:lnTo>
                  <a:pt x="3627" y="897"/>
                </a:lnTo>
                <a:lnTo>
                  <a:pt x="3632" y="895"/>
                </a:lnTo>
                <a:lnTo>
                  <a:pt x="3634" y="894"/>
                </a:lnTo>
                <a:lnTo>
                  <a:pt x="3636" y="893"/>
                </a:lnTo>
                <a:lnTo>
                  <a:pt x="3640" y="890"/>
                </a:lnTo>
                <a:lnTo>
                  <a:pt x="3642" y="887"/>
                </a:lnTo>
                <a:lnTo>
                  <a:pt x="3643" y="886"/>
                </a:lnTo>
                <a:lnTo>
                  <a:pt x="3644" y="884"/>
                </a:lnTo>
                <a:lnTo>
                  <a:pt x="3644" y="880"/>
                </a:lnTo>
                <a:lnTo>
                  <a:pt x="3644" y="877"/>
                </a:lnTo>
                <a:lnTo>
                  <a:pt x="3643" y="874"/>
                </a:lnTo>
                <a:lnTo>
                  <a:pt x="3641" y="871"/>
                </a:lnTo>
                <a:lnTo>
                  <a:pt x="3639" y="869"/>
                </a:lnTo>
                <a:lnTo>
                  <a:pt x="3635" y="867"/>
                </a:lnTo>
                <a:lnTo>
                  <a:pt x="3631" y="865"/>
                </a:lnTo>
                <a:lnTo>
                  <a:pt x="3627" y="864"/>
                </a:lnTo>
                <a:lnTo>
                  <a:pt x="3622" y="862"/>
                </a:lnTo>
                <a:lnTo>
                  <a:pt x="3591" y="856"/>
                </a:lnTo>
                <a:lnTo>
                  <a:pt x="3585" y="855"/>
                </a:lnTo>
                <a:lnTo>
                  <a:pt x="3579" y="853"/>
                </a:lnTo>
                <a:lnTo>
                  <a:pt x="3569" y="849"/>
                </a:lnTo>
                <a:lnTo>
                  <a:pt x="3564" y="847"/>
                </a:lnTo>
                <a:lnTo>
                  <a:pt x="3560" y="844"/>
                </a:lnTo>
                <a:lnTo>
                  <a:pt x="3556" y="842"/>
                </a:lnTo>
                <a:lnTo>
                  <a:pt x="3553" y="839"/>
                </a:lnTo>
                <a:lnTo>
                  <a:pt x="3550" y="835"/>
                </a:lnTo>
                <a:lnTo>
                  <a:pt x="3547" y="832"/>
                </a:lnTo>
                <a:lnTo>
                  <a:pt x="3545" y="828"/>
                </a:lnTo>
                <a:lnTo>
                  <a:pt x="3543" y="824"/>
                </a:lnTo>
                <a:lnTo>
                  <a:pt x="3542" y="820"/>
                </a:lnTo>
                <a:lnTo>
                  <a:pt x="3541" y="815"/>
                </a:lnTo>
                <a:lnTo>
                  <a:pt x="3540" y="811"/>
                </a:lnTo>
                <a:lnTo>
                  <a:pt x="3540" y="806"/>
                </a:lnTo>
                <a:lnTo>
                  <a:pt x="3540" y="800"/>
                </a:lnTo>
                <a:lnTo>
                  <a:pt x="3541" y="794"/>
                </a:lnTo>
                <a:lnTo>
                  <a:pt x="3543" y="788"/>
                </a:lnTo>
                <a:lnTo>
                  <a:pt x="3545" y="783"/>
                </a:lnTo>
                <a:lnTo>
                  <a:pt x="3548" y="778"/>
                </a:lnTo>
                <a:lnTo>
                  <a:pt x="3551" y="774"/>
                </a:lnTo>
                <a:lnTo>
                  <a:pt x="3556" y="769"/>
                </a:lnTo>
                <a:lnTo>
                  <a:pt x="3560" y="766"/>
                </a:lnTo>
                <a:lnTo>
                  <a:pt x="3566" y="762"/>
                </a:lnTo>
                <a:lnTo>
                  <a:pt x="3572" y="759"/>
                </a:lnTo>
                <a:lnTo>
                  <a:pt x="3578" y="757"/>
                </a:lnTo>
                <a:lnTo>
                  <a:pt x="3584" y="754"/>
                </a:lnTo>
                <a:lnTo>
                  <a:pt x="3588" y="754"/>
                </a:lnTo>
                <a:lnTo>
                  <a:pt x="3591" y="753"/>
                </a:lnTo>
                <a:lnTo>
                  <a:pt x="3599" y="752"/>
                </a:lnTo>
                <a:lnTo>
                  <a:pt x="3607" y="751"/>
                </a:lnTo>
                <a:lnTo>
                  <a:pt x="3615" y="751"/>
                </a:lnTo>
                <a:lnTo>
                  <a:pt x="3623" y="751"/>
                </a:lnTo>
                <a:lnTo>
                  <a:pt x="3631" y="752"/>
                </a:lnTo>
                <a:lnTo>
                  <a:pt x="3638" y="753"/>
                </a:lnTo>
                <a:lnTo>
                  <a:pt x="3645" y="754"/>
                </a:lnTo>
                <a:lnTo>
                  <a:pt x="3651" y="756"/>
                </a:lnTo>
                <a:lnTo>
                  <a:pt x="3657" y="759"/>
                </a:lnTo>
                <a:lnTo>
                  <a:pt x="3663" y="762"/>
                </a:lnTo>
                <a:lnTo>
                  <a:pt x="3668" y="765"/>
                </a:lnTo>
                <a:lnTo>
                  <a:pt x="3672" y="769"/>
                </a:lnTo>
                <a:lnTo>
                  <a:pt x="3676" y="773"/>
                </a:lnTo>
                <a:lnTo>
                  <a:pt x="3680" y="777"/>
                </a:lnTo>
                <a:lnTo>
                  <a:pt x="3683" y="782"/>
                </a:lnTo>
                <a:lnTo>
                  <a:pt x="3685" y="787"/>
                </a:lnTo>
                <a:lnTo>
                  <a:pt x="3688" y="792"/>
                </a:lnTo>
                <a:lnTo>
                  <a:pt x="3689" y="798"/>
                </a:lnTo>
                <a:lnTo>
                  <a:pt x="3690" y="804"/>
                </a:lnTo>
                <a:close/>
                <a:moveTo>
                  <a:pt x="3751" y="730"/>
                </a:moveTo>
                <a:lnTo>
                  <a:pt x="3746" y="730"/>
                </a:lnTo>
                <a:lnTo>
                  <a:pt x="3741" y="729"/>
                </a:lnTo>
                <a:lnTo>
                  <a:pt x="3736" y="726"/>
                </a:lnTo>
                <a:lnTo>
                  <a:pt x="3732" y="723"/>
                </a:lnTo>
                <a:lnTo>
                  <a:pt x="3729" y="719"/>
                </a:lnTo>
                <a:lnTo>
                  <a:pt x="3726" y="715"/>
                </a:lnTo>
                <a:lnTo>
                  <a:pt x="3725" y="710"/>
                </a:lnTo>
                <a:lnTo>
                  <a:pt x="3724" y="705"/>
                </a:lnTo>
                <a:lnTo>
                  <a:pt x="3725" y="701"/>
                </a:lnTo>
                <a:lnTo>
                  <a:pt x="3726" y="696"/>
                </a:lnTo>
                <a:lnTo>
                  <a:pt x="3729" y="692"/>
                </a:lnTo>
                <a:lnTo>
                  <a:pt x="3732" y="688"/>
                </a:lnTo>
                <a:lnTo>
                  <a:pt x="3736" y="685"/>
                </a:lnTo>
                <a:lnTo>
                  <a:pt x="3741" y="683"/>
                </a:lnTo>
                <a:lnTo>
                  <a:pt x="3746" y="681"/>
                </a:lnTo>
                <a:lnTo>
                  <a:pt x="3751" y="681"/>
                </a:lnTo>
                <a:lnTo>
                  <a:pt x="3756" y="681"/>
                </a:lnTo>
                <a:lnTo>
                  <a:pt x="3761" y="683"/>
                </a:lnTo>
                <a:lnTo>
                  <a:pt x="3765" y="685"/>
                </a:lnTo>
                <a:lnTo>
                  <a:pt x="3770" y="688"/>
                </a:lnTo>
                <a:lnTo>
                  <a:pt x="3773" y="692"/>
                </a:lnTo>
                <a:lnTo>
                  <a:pt x="3775" y="696"/>
                </a:lnTo>
                <a:lnTo>
                  <a:pt x="3777" y="701"/>
                </a:lnTo>
                <a:lnTo>
                  <a:pt x="3777" y="705"/>
                </a:lnTo>
                <a:lnTo>
                  <a:pt x="3777" y="710"/>
                </a:lnTo>
                <a:lnTo>
                  <a:pt x="3775" y="715"/>
                </a:lnTo>
                <a:lnTo>
                  <a:pt x="3773" y="719"/>
                </a:lnTo>
                <a:lnTo>
                  <a:pt x="3770" y="723"/>
                </a:lnTo>
                <a:lnTo>
                  <a:pt x="3765" y="726"/>
                </a:lnTo>
                <a:lnTo>
                  <a:pt x="3761" y="729"/>
                </a:lnTo>
                <a:lnTo>
                  <a:pt x="3756" y="730"/>
                </a:lnTo>
                <a:lnTo>
                  <a:pt x="3751" y="730"/>
                </a:lnTo>
                <a:close/>
                <a:moveTo>
                  <a:pt x="3726" y="753"/>
                </a:moveTo>
                <a:lnTo>
                  <a:pt x="3775" y="753"/>
                </a:lnTo>
                <a:lnTo>
                  <a:pt x="3775" y="930"/>
                </a:lnTo>
                <a:lnTo>
                  <a:pt x="3726" y="930"/>
                </a:lnTo>
                <a:lnTo>
                  <a:pt x="3726" y="753"/>
                </a:lnTo>
                <a:close/>
                <a:moveTo>
                  <a:pt x="3908" y="753"/>
                </a:moveTo>
                <a:lnTo>
                  <a:pt x="3908" y="790"/>
                </a:lnTo>
                <a:lnTo>
                  <a:pt x="3874" y="790"/>
                </a:lnTo>
                <a:lnTo>
                  <a:pt x="3874" y="876"/>
                </a:lnTo>
                <a:lnTo>
                  <a:pt x="3874" y="880"/>
                </a:lnTo>
                <a:lnTo>
                  <a:pt x="3875" y="884"/>
                </a:lnTo>
                <a:lnTo>
                  <a:pt x="3876" y="886"/>
                </a:lnTo>
                <a:lnTo>
                  <a:pt x="3877" y="887"/>
                </a:lnTo>
                <a:lnTo>
                  <a:pt x="3879" y="889"/>
                </a:lnTo>
                <a:lnTo>
                  <a:pt x="3881" y="891"/>
                </a:lnTo>
                <a:lnTo>
                  <a:pt x="3884" y="892"/>
                </a:lnTo>
                <a:lnTo>
                  <a:pt x="3887" y="893"/>
                </a:lnTo>
                <a:lnTo>
                  <a:pt x="3891" y="893"/>
                </a:lnTo>
                <a:lnTo>
                  <a:pt x="3899" y="892"/>
                </a:lnTo>
                <a:lnTo>
                  <a:pt x="3904" y="891"/>
                </a:lnTo>
                <a:lnTo>
                  <a:pt x="3912" y="928"/>
                </a:lnTo>
                <a:lnTo>
                  <a:pt x="3901" y="930"/>
                </a:lnTo>
                <a:lnTo>
                  <a:pt x="3893" y="932"/>
                </a:lnTo>
                <a:lnTo>
                  <a:pt x="3884" y="932"/>
                </a:lnTo>
                <a:lnTo>
                  <a:pt x="3878" y="932"/>
                </a:lnTo>
                <a:lnTo>
                  <a:pt x="3871" y="932"/>
                </a:lnTo>
                <a:lnTo>
                  <a:pt x="3866" y="931"/>
                </a:lnTo>
                <a:lnTo>
                  <a:pt x="3860" y="930"/>
                </a:lnTo>
                <a:lnTo>
                  <a:pt x="3855" y="928"/>
                </a:lnTo>
                <a:lnTo>
                  <a:pt x="3850" y="926"/>
                </a:lnTo>
                <a:lnTo>
                  <a:pt x="3845" y="924"/>
                </a:lnTo>
                <a:lnTo>
                  <a:pt x="3841" y="921"/>
                </a:lnTo>
                <a:lnTo>
                  <a:pt x="3837" y="917"/>
                </a:lnTo>
                <a:lnTo>
                  <a:pt x="3834" y="914"/>
                </a:lnTo>
                <a:lnTo>
                  <a:pt x="3831" y="909"/>
                </a:lnTo>
                <a:lnTo>
                  <a:pt x="3829" y="905"/>
                </a:lnTo>
                <a:lnTo>
                  <a:pt x="3827" y="900"/>
                </a:lnTo>
                <a:lnTo>
                  <a:pt x="3826" y="894"/>
                </a:lnTo>
                <a:lnTo>
                  <a:pt x="3825" y="888"/>
                </a:lnTo>
                <a:lnTo>
                  <a:pt x="3825" y="882"/>
                </a:lnTo>
                <a:lnTo>
                  <a:pt x="3825" y="790"/>
                </a:lnTo>
                <a:lnTo>
                  <a:pt x="3801" y="790"/>
                </a:lnTo>
                <a:lnTo>
                  <a:pt x="3801" y="753"/>
                </a:lnTo>
                <a:lnTo>
                  <a:pt x="3825" y="753"/>
                </a:lnTo>
                <a:lnTo>
                  <a:pt x="3825" y="711"/>
                </a:lnTo>
                <a:lnTo>
                  <a:pt x="3874" y="711"/>
                </a:lnTo>
                <a:lnTo>
                  <a:pt x="3874" y="753"/>
                </a:lnTo>
                <a:lnTo>
                  <a:pt x="3908" y="753"/>
                </a:lnTo>
                <a:close/>
                <a:moveTo>
                  <a:pt x="3974" y="996"/>
                </a:moveTo>
                <a:lnTo>
                  <a:pt x="3965" y="996"/>
                </a:lnTo>
                <a:lnTo>
                  <a:pt x="3956" y="995"/>
                </a:lnTo>
                <a:lnTo>
                  <a:pt x="3949" y="993"/>
                </a:lnTo>
                <a:lnTo>
                  <a:pt x="3943" y="991"/>
                </a:lnTo>
                <a:lnTo>
                  <a:pt x="3954" y="954"/>
                </a:lnTo>
                <a:lnTo>
                  <a:pt x="3960" y="956"/>
                </a:lnTo>
                <a:lnTo>
                  <a:pt x="3966" y="957"/>
                </a:lnTo>
                <a:lnTo>
                  <a:pt x="3971" y="957"/>
                </a:lnTo>
                <a:lnTo>
                  <a:pt x="3976" y="957"/>
                </a:lnTo>
                <a:lnTo>
                  <a:pt x="3978" y="956"/>
                </a:lnTo>
                <a:lnTo>
                  <a:pt x="3980" y="955"/>
                </a:lnTo>
                <a:lnTo>
                  <a:pt x="3984" y="952"/>
                </a:lnTo>
                <a:lnTo>
                  <a:pt x="3987" y="948"/>
                </a:lnTo>
                <a:lnTo>
                  <a:pt x="3990" y="942"/>
                </a:lnTo>
                <a:lnTo>
                  <a:pt x="3993" y="935"/>
                </a:lnTo>
                <a:lnTo>
                  <a:pt x="3930" y="753"/>
                </a:lnTo>
                <a:lnTo>
                  <a:pt x="3981" y="753"/>
                </a:lnTo>
                <a:lnTo>
                  <a:pt x="4018" y="883"/>
                </a:lnTo>
                <a:lnTo>
                  <a:pt x="4056" y="753"/>
                </a:lnTo>
                <a:lnTo>
                  <a:pt x="4108" y="753"/>
                </a:lnTo>
                <a:lnTo>
                  <a:pt x="4040" y="949"/>
                </a:lnTo>
                <a:lnTo>
                  <a:pt x="4035" y="959"/>
                </a:lnTo>
                <a:lnTo>
                  <a:pt x="4033" y="964"/>
                </a:lnTo>
                <a:lnTo>
                  <a:pt x="4030" y="968"/>
                </a:lnTo>
                <a:lnTo>
                  <a:pt x="4024" y="976"/>
                </a:lnTo>
                <a:lnTo>
                  <a:pt x="4017" y="983"/>
                </a:lnTo>
                <a:lnTo>
                  <a:pt x="4013" y="986"/>
                </a:lnTo>
                <a:lnTo>
                  <a:pt x="4008" y="989"/>
                </a:lnTo>
                <a:lnTo>
                  <a:pt x="4003" y="991"/>
                </a:lnTo>
                <a:lnTo>
                  <a:pt x="3998" y="993"/>
                </a:lnTo>
                <a:lnTo>
                  <a:pt x="3993" y="994"/>
                </a:lnTo>
                <a:lnTo>
                  <a:pt x="3987" y="995"/>
                </a:lnTo>
                <a:lnTo>
                  <a:pt x="3980" y="996"/>
                </a:lnTo>
                <a:lnTo>
                  <a:pt x="3974" y="996"/>
                </a:lnTo>
                <a:close/>
                <a:moveTo>
                  <a:pt x="1623" y="590"/>
                </a:moveTo>
                <a:lnTo>
                  <a:pt x="1569" y="590"/>
                </a:lnTo>
                <a:lnTo>
                  <a:pt x="1651" y="354"/>
                </a:lnTo>
                <a:lnTo>
                  <a:pt x="1715" y="354"/>
                </a:lnTo>
                <a:lnTo>
                  <a:pt x="1797" y="590"/>
                </a:lnTo>
                <a:lnTo>
                  <a:pt x="1743" y="590"/>
                </a:lnTo>
                <a:lnTo>
                  <a:pt x="1726" y="536"/>
                </a:lnTo>
                <a:lnTo>
                  <a:pt x="1641" y="536"/>
                </a:lnTo>
                <a:lnTo>
                  <a:pt x="1623" y="590"/>
                </a:lnTo>
                <a:close/>
                <a:moveTo>
                  <a:pt x="1653" y="497"/>
                </a:moveTo>
                <a:lnTo>
                  <a:pt x="1713" y="497"/>
                </a:lnTo>
                <a:lnTo>
                  <a:pt x="1684" y="408"/>
                </a:lnTo>
                <a:lnTo>
                  <a:pt x="1653" y="497"/>
                </a:lnTo>
                <a:close/>
                <a:moveTo>
                  <a:pt x="1874" y="593"/>
                </a:moveTo>
                <a:lnTo>
                  <a:pt x="1867" y="593"/>
                </a:lnTo>
                <a:lnTo>
                  <a:pt x="1861" y="592"/>
                </a:lnTo>
                <a:lnTo>
                  <a:pt x="1856" y="591"/>
                </a:lnTo>
                <a:lnTo>
                  <a:pt x="1850" y="590"/>
                </a:lnTo>
                <a:lnTo>
                  <a:pt x="1845" y="588"/>
                </a:lnTo>
                <a:lnTo>
                  <a:pt x="1840" y="586"/>
                </a:lnTo>
                <a:lnTo>
                  <a:pt x="1836" y="583"/>
                </a:lnTo>
                <a:lnTo>
                  <a:pt x="1832" y="580"/>
                </a:lnTo>
                <a:lnTo>
                  <a:pt x="1828" y="576"/>
                </a:lnTo>
                <a:lnTo>
                  <a:pt x="1824" y="572"/>
                </a:lnTo>
                <a:lnTo>
                  <a:pt x="1821" y="568"/>
                </a:lnTo>
                <a:lnTo>
                  <a:pt x="1820" y="566"/>
                </a:lnTo>
                <a:lnTo>
                  <a:pt x="1819" y="563"/>
                </a:lnTo>
                <a:lnTo>
                  <a:pt x="1817" y="558"/>
                </a:lnTo>
                <a:lnTo>
                  <a:pt x="1816" y="553"/>
                </a:lnTo>
                <a:lnTo>
                  <a:pt x="1815" y="547"/>
                </a:lnTo>
                <a:lnTo>
                  <a:pt x="1815" y="540"/>
                </a:lnTo>
                <a:lnTo>
                  <a:pt x="1815" y="531"/>
                </a:lnTo>
                <a:lnTo>
                  <a:pt x="1817" y="523"/>
                </a:lnTo>
                <a:lnTo>
                  <a:pt x="1818" y="519"/>
                </a:lnTo>
                <a:lnTo>
                  <a:pt x="1820" y="515"/>
                </a:lnTo>
                <a:lnTo>
                  <a:pt x="1824" y="509"/>
                </a:lnTo>
                <a:lnTo>
                  <a:pt x="1827" y="507"/>
                </a:lnTo>
                <a:lnTo>
                  <a:pt x="1829" y="504"/>
                </a:lnTo>
                <a:lnTo>
                  <a:pt x="1832" y="502"/>
                </a:lnTo>
                <a:lnTo>
                  <a:pt x="1835" y="499"/>
                </a:lnTo>
                <a:lnTo>
                  <a:pt x="1838" y="497"/>
                </a:lnTo>
                <a:lnTo>
                  <a:pt x="1841" y="496"/>
                </a:lnTo>
                <a:lnTo>
                  <a:pt x="1845" y="494"/>
                </a:lnTo>
                <a:lnTo>
                  <a:pt x="1849" y="493"/>
                </a:lnTo>
                <a:lnTo>
                  <a:pt x="1856" y="490"/>
                </a:lnTo>
                <a:lnTo>
                  <a:pt x="1864" y="488"/>
                </a:lnTo>
                <a:lnTo>
                  <a:pt x="1873" y="487"/>
                </a:lnTo>
                <a:lnTo>
                  <a:pt x="1881" y="486"/>
                </a:lnTo>
                <a:lnTo>
                  <a:pt x="1901" y="484"/>
                </a:lnTo>
                <a:lnTo>
                  <a:pt x="1908" y="482"/>
                </a:lnTo>
                <a:lnTo>
                  <a:pt x="1914" y="481"/>
                </a:lnTo>
                <a:lnTo>
                  <a:pt x="1918" y="479"/>
                </a:lnTo>
                <a:lnTo>
                  <a:pt x="1920" y="478"/>
                </a:lnTo>
                <a:lnTo>
                  <a:pt x="1922" y="477"/>
                </a:lnTo>
                <a:lnTo>
                  <a:pt x="1923" y="476"/>
                </a:lnTo>
                <a:lnTo>
                  <a:pt x="1923" y="474"/>
                </a:lnTo>
                <a:lnTo>
                  <a:pt x="1924" y="472"/>
                </a:lnTo>
                <a:lnTo>
                  <a:pt x="1924" y="470"/>
                </a:lnTo>
                <a:lnTo>
                  <a:pt x="1924" y="464"/>
                </a:lnTo>
                <a:lnTo>
                  <a:pt x="1922" y="460"/>
                </a:lnTo>
                <a:lnTo>
                  <a:pt x="1921" y="458"/>
                </a:lnTo>
                <a:lnTo>
                  <a:pt x="1920" y="456"/>
                </a:lnTo>
                <a:lnTo>
                  <a:pt x="1919" y="454"/>
                </a:lnTo>
                <a:lnTo>
                  <a:pt x="1917" y="452"/>
                </a:lnTo>
                <a:lnTo>
                  <a:pt x="1913" y="450"/>
                </a:lnTo>
                <a:lnTo>
                  <a:pt x="1909" y="448"/>
                </a:lnTo>
                <a:lnTo>
                  <a:pt x="1904" y="447"/>
                </a:lnTo>
                <a:lnTo>
                  <a:pt x="1898" y="446"/>
                </a:lnTo>
                <a:lnTo>
                  <a:pt x="1892" y="447"/>
                </a:lnTo>
                <a:lnTo>
                  <a:pt x="1886" y="448"/>
                </a:lnTo>
                <a:lnTo>
                  <a:pt x="1881" y="450"/>
                </a:lnTo>
                <a:lnTo>
                  <a:pt x="1877" y="452"/>
                </a:lnTo>
                <a:lnTo>
                  <a:pt x="1873" y="455"/>
                </a:lnTo>
                <a:lnTo>
                  <a:pt x="1870" y="459"/>
                </a:lnTo>
                <a:lnTo>
                  <a:pt x="1868" y="463"/>
                </a:lnTo>
                <a:lnTo>
                  <a:pt x="1867" y="465"/>
                </a:lnTo>
                <a:lnTo>
                  <a:pt x="1866" y="467"/>
                </a:lnTo>
                <a:lnTo>
                  <a:pt x="1821" y="463"/>
                </a:lnTo>
                <a:lnTo>
                  <a:pt x="1823" y="457"/>
                </a:lnTo>
                <a:lnTo>
                  <a:pt x="1825" y="452"/>
                </a:lnTo>
                <a:lnTo>
                  <a:pt x="1827" y="446"/>
                </a:lnTo>
                <a:lnTo>
                  <a:pt x="1830" y="441"/>
                </a:lnTo>
                <a:lnTo>
                  <a:pt x="1833" y="437"/>
                </a:lnTo>
                <a:lnTo>
                  <a:pt x="1837" y="432"/>
                </a:lnTo>
                <a:lnTo>
                  <a:pt x="1841" y="428"/>
                </a:lnTo>
                <a:lnTo>
                  <a:pt x="1846" y="425"/>
                </a:lnTo>
                <a:lnTo>
                  <a:pt x="1851" y="421"/>
                </a:lnTo>
                <a:lnTo>
                  <a:pt x="1857" y="419"/>
                </a:lnTo>
                <a:lnTo>
                  <a:pt x="1863" y="416"/>
                </a:lnTo>
                <a:lnTo>
                  <a:pt x="1869" y="414"/>
                </a:lnTo>
                <a:lnTo>
                  <a:pt x="1876" y="413"/>
                </a:lnTo>
                <a:lnTo>
                  <a:pt x="1883" y="412"/>
                </a:lnTo>
                <a:lnTo>
                  <a:pt x="1890" y="411"/>
                </a:lnTo>
                <a:lnTo>
                  <a:pt x="1898" y="411"/>
                </a:lnTo>
                <a:lnTo>
                  <a:pt x="1908" y="411"/>
                </a:lnTo>
                <a:lnTo>
                  <a:pt x="1917" y="412"/>
                </a:lnTo>
                <a:lnTo>
                  <a:pt x="1926" y="414"/>
                </a:lnTo>
                <a:lnTo>
                  <a:pt x="1935" y="417"/>
                </a:lnTo>
                <a:lnTo>
                  <a:pt x="1943" y="420"/>
                </a:lnTo>
                <a:lnTo>
                  <a:pt x="1947" y="422"/>
                </a:lnTo>
                <a:lnTo>
                  <a:pt x="1950" y="425"/>
                </a:lnTo>
                <a:lnTo>
                  <a:pt x="1957" y="430"/>
                </a:lnTo>
                <a:lnTo>
                  <a:pt x="1963" y="436"/>
                </a:lnTo>
                <a:lnTo>
                  <a:pt x="1965" y="440"/>
                </a:lnTo>
                <a:lnTo>
                  <a:pt x="1967" y="443"/>
                </a:lnTo>
                <a:lnTo>
                  <a:pt x="1969" y="447"/>
                </a:lnTo>
                <a:lnTo>
                  <a:pt x="1970" y="451"/>
                </a:lnTo>
                <a:lnTo>
                  <a:pt x="1972" y="456"/>
                </a:lnTo>
                <a:lnTo>
                  <a:pt x="1972" y="460"/>
                </a:lnTo>
                <a:lnTo>
                  <a:pt x="1973" y="465"/>
                </a:lnTo>
                <a:lnTo>
                  <a:pt x="1973" y="470"/>
                </a:lnTo>
                <a:lnTo>
                  <a:pt x="1973" y="590"/>
                </a:lnTo>
                <a:lnTo>
                  <a:pt x="1927" y="590"/>
                </a:lnTo>
                <a:lnTo>
                  <a:pt x="1927" y="565"/>
                </a:lnTo>
                <a:lnTo>
                  <a:pt x="1922" y="571"/>
                </a:lnTo>
                <a:lnTo>
                  <a:pt x="1917" y="576"/>
                </a:lnTo>
                <a:lnTo>
                  <a:pt x="1912" y="581"/>
                </a:lnTo>
                <a:lnTo>
                  <a:pt x="1906" y="585"/>
                </a:lnTo>
                <a:lnTo>
                  <a:pt x="1899" y="589"/>
                </a:lnTo>
                <a:lnTo>
                  <a:pt x="1891" y="591"/>
                </a:lnTo>
                <a:lnTo>
                  <a:pt x="1887" y="592"/>
                </a:lnTo>
                <a:lnTo>
                  <a:pt x="1883" y="592"/>
                </a:lnTo>
                <a:lnTo>
                  <a:pt x="1874" y="593"/>
                </a:lnTo>
                <a:close/>
                <a:moveTo>
                  <a:pt x="1888" y="559"/>
                </a:moveTo>
                <a:lnTo>
                  <a:pt x="1895" y="559"/>
                </a:lnTo>
                <a:lnTo>
                  <a:pt x="1902" y="557"/>
                </a:lnTo>
                <a:lnTo>
                  <a:pt x="1905" y="556"/>
                </a:lnTo>
                <a:lnTo>
                  <a:pt x="1908" y="554"/>
                </a:lnTo>
                <a:lnTo>
                  <a:pt x="1914" y="550"/>
                </a:lnTo>
                <a:lnTo>
                  <a:pt x="1916" y="547"/>
                </a:lnTo>
                <a:lnTo>
                  <a:pt x="1919" y="545"/>
                </a:lnTo>
                <a:lnTo>
                  <a:pt x="1922" y="539"/>
                </a:lnTo>
                <a:lnTo>
                  <a:pt x="1924" y="533"/>
                </a:lnTo>
                <a:lnTo>
                  <a:pt x="1924" y="530"/>
                </a:lnTo>
                <a:lnTo>
                  <a:pt x="1924" y="527"/>
                </a:lnTo>
                <a:lnTo>
                  <a:pt x="1924" y="508"/>
                </a:lnTo>
                <a:lnTo>
                  <a:pt x="1921" y="510"/>
                </a:lnTo>
                <a:lnTo>
                  <a:pt x="1915" y="511"/>
                </a:lnTo>
                <a:lnTo>
                  <a:pt x="1903" y="514"/>
                </a:lnTo>
                <a:lnTo>
                  <a:pt x="1890" y="516"/>
                </a:lnTo>
                <a:lnTo>
                  <a:pt x="1884" y="517"/>
                </a:lnTo>
                <a:lnTo>
                  <a:pt x="1879" y="518"/>
                </a:lnTo>
                <a:lnTo>
                  <a:pt x="1874" y="520"/>
                </a:lnTo>
                <a:lnTo>
                  <a:pt x="1870" y="523"/>
                </a:lnTo>
                <a:lnTo>
                  <a:pt x="1866" y="526"/>
                </a:lnTo>
                <a:lnTo>
                  <a:pt x="1864" y="530"/>
                </a:lnTo>
                <a:lnTo>
                  <a:pt x="1863" y="532"/>
                </a:lnTo>
                <a:lnTo>
                  <a:pt x="1862" y="534"/>
                </a:lnTo>
                <a:lnTo>
                  <a:pt x="1862" y="539"/>
                </a:lnTo>
                <a:lnTo>
                  <a:pt x="1862" y="543"/>
                </a:lnTo>
                <a:lnTo>
                  <a:pt x="1863" y="548"/>
                </a:lnTo>
                <a:lnTo>
                  <a:pt x="1865" y="549"/>
                </a:lnTo>
                <a:lnTo>
                  <a:pt x="1866" y="551"/>
                </a:lnTo>
                <a:lnTo>
                  <a:pt x="1869" y="554"/>
                </a:lnTo>
                <a:lnTo>
                  <a:pt x="1873" y="556"/>
                </a:lnTo>
                <a:lnTo>
                  <a:pt x="1875" y="557"/>
                </a:lnTo>
                <a:lnTo>
                  <a:pt x="1877" y="558"/>
                </a:lnTo>
                <a:lnTo>
                  <a:pt x="1882" y="559"/>
                </a:lnTo>
                <a:lnTo>
                  <a:pt x="1888" y="559"/>
                </a:lnTo>
                <a:close/>
                <a:moveTo>
                  <a:pt x="2063" y="590"/>
                </a:moveTo>
                <a:lnTo>
                  <a:pt x="2013" y="590"/>
                </a:lnTo>
                <a:lnTo>
                  <a:pt x="2013" y="354"/>
                </a:lnTo>
                <a:lnTo>
                  <a:pt x="2063" y="354"/>
                </a:lnTo>
                <a:lnTo>
                  <a:pt x="2063" y="590"/>
                </a:lnTo>
                <a:close/>
                <a:moveTo>
                  <a:pt x="2197" y="413"/>
                </a:moveTo>
                <a:lnTo>
                  <a:pt x="2197" y="450"/>
                </a:lnTo>
                <a:lnTo>
                  <a:pt x="2164" y="450"/>
                </a:lnTo>
                <a:lnTo>
                  <a:pt x="2164" y="535"/>
                </a:lnTo>
                <a:lnTo>
                  <a:pt x="2164" y="540"/>
                </a:lnTo>
                <a:lnTo>
                  <a:pt x="2165" y="544"/>
                </a:lnTo>
                <a:lnTo>
                  <a:pt x="2166" y="545"/>
                </a:lnTo>
                <a:lnTo>
                  <a:pt x="2167" y="547"/>
                </a:lnTo>
                <a:lnTo>
                  <a:pt x="2169" y="549"/>
                </a:lnTo>
                <a:lnTo>
                  <a:pt x="2171" y="551"/>
                </a:lnTo>
                <a:lnTo>
                  <a:pt x="2174" y="552"/>
                </a:lnTo>
                <a:lnTo>
                  <a:pt x="2177" y="552"/>
                </a:lnTo>
                <a:lnTo>
                  <a:pt x="2181" y="553"/>
                </a:lnTo>
                <a:lnTo>
                  <a:pt x="2188" y="552"/>
                </a:lnTo>
                <a:lnTo>
                  <a:pt x="2193" y="551"/>
                </a:lnTo>
                <a:lnTo>
                  <a:pt x="2201" y="587"/>
                </a:lnTo>
                <a:lnTo>
                  <a:pt x="2190" y="590"/>
                </a:lnTo>
                <a:lnTo>
                  <a:pt x="2183" y="591"/>
                </a:lnTo>
                <a:lnTo>
                  <a:pt x="2174" y="592"/>
                </a:lnTo>
                <a:lnTo>
                  <a:pt x="2168" y="592"/>
                </a:lnTo>
                <a:lnTo>
                  <a:pt x="2161" y="592"/>
                </a:lnTo>
                <a:lnTo>
                  <a:pt x="2156" y="591"/>
                </a:lnTo>
                <a:lnTo>
                  <a:pt x="2150" y="590"/>
                </a:lnTo>
                <a:lnTo>
                  <a:pt x="2145" y="588"/>
                </a:lnTo>
                <a:lnTo>
                  <a:pt x="2140" y="586"/>
                </a:lnTo>
                <a:lnTo>
                  <a:pt x="2135" y="583"/>
                </a:lnTo>
                <a:lnTo>
                  <a:pt x="2131" y="581"/>
                </a:lnTo>
                <a:lnTo>
                  <a:pt x="2127" y="577"/>
                </a:lnTo>
                <a:lnTo>
                  <a:pt x="2124" y="573"/>
                </a:lnTo>
                <a:lnTo>
                  <a:pt x="2121" y="569"/>
                </a:lnTo>
                <a:lnTo>
                  <a:pt x="2119" y="564"/>
                </a:lnTo>
                <a:lnTo>
                  <a:pt x="2117" y="559"/>
                </a:lnTo>
                <a:lnTo>
                  <a:pt x="2116" y="554"/>
                </a:lnTo>
                <a:lnTo>
                  <a:pt x="2115" y="548"/>
                </a:lnTo>
                <a:lnTo>
                  <a:pt x="2115" y="542"/>
                </a:lnTo>
                <a:lnTo>
                  <a:pt x="2115" y="450"/>
                </a:lnTo>
                <a:lnTo>
                  <a:pt x="2091" y="450"/>
                </a:lnTo>
                <a:lnTo>
                  <a:pt x="2091" y="413"/>
                </a:lnTo>
                <a:lnTo>
                  <a:pt x="2115" y="413"/>
                </a:lnTo>
                <a:lnTo>
                  <a:pt x="2115" y="371"/>
                </a:lnTo>
                <a:lnTo>
                  <a:pt x="2164" y="371"/>
                </a:lnTo>
                <a:lnTo>
                  <a:pt x="2164" y="413"/>
                </a:lnTo>
                <a:lnTo>
                  <a:pt x="2197" y="413"/>
                </a:lnTo>
                <a:close/>
                <a:moveTo>
                  <a:pt x="2304" y="593"/>
                </a:moveTo>
                <a:lnTo>
                  <a:pt x="2291" y="592"/>
                </a:lnTo>
                <a:lnTo>
                  <a:pt x="2285" y="591"/>
                </a:lnTo>
                <a:lnTo>
                  <a:pt x="2279" y="590"/>
                </a:lnTo>
                <a:lnTo>
                  <a:pt x="2268" y="587"/>
                </a:lnTo>
                <a:lnTo>
                  <a:pt x="2263" y="584"/>
                </a:lnTo>
                <a:lnTo>
                  <a:pt x="2258" y="582"/>
                </a:lnTo>
                <a:lnTo>
                  <a:pt x="2249" y="575"/>
                </a:lnTo>
                <a:lnTo>
                  <a:pt x="2245" y="572"/>
                </a:lnTo>
                <a:lnTo>
                  <a:pt x="2241" y="568"/>
                </a:lnTo>
                <a:lnTo>
                  <a:pt x="2234" y="559"/>
                </a:lnTo>
                <a:lnTo>
                  <a:pt x="2231" y="555"/>
                </a:lnTo>
                <a:lnTo>
                  <a:pt x="2228" y="550"/>
                </a:lnTo>
                <a:lnTo>
                  <a:pt x="2223" y="539"/>
                </a:lnTo>
                <a:lnTo>
                  <a:pt x="2221" y="533"/>
                </a:lnTo>
                <a:lnTo>
                  <a:pt x="2220" y="527"/>
                </a:lnTo>
                <a:lnTo>
                  <a:pt x="2219" y="521"/>
                </a:lnTo>
                <a:lnTo>
                  <a:pt x="2218" y="515"/>
                </a:lnTo>
                <a:lnTo>
                  <a:pt x="2218" y="509"/>
                </a:lnTo>
                <a:lnTo>
                  <a:pt x="2217" y="502"/>
                </a:lnTo>
                <a:lnTo>
                  <a:pt x="2218" y="495"/>
                </a:lnTo>
                <a:lnTo>
                  <a:pt x="2218" y="489"/>
                </a:lnTo>
                <a:lnTo>
                  <a:pt x="2219" y="482"/>
                </a:lnTo>
                <a:lnTo>
                  <a:pt x="2220" y="476"/>
                </a:lnTo>
                <a:lnTo>
                  <a:pt x="2223" y="465"/>
                </a:lnTo>
                <a:lnTo>
                  <a:pt x="2225" y="459"/>
                </a:lnTo>
                <a:lnTo>
                  <a:pt x="2228" y="454"/>
                </a:lnTo>
                <a:lnTo>
                  <a:pt x="2234" y="444"/>
                </a:lnTo>
                <a:lnTo>
                  <a:pt x="2237" y="440"/>
                </a:lnTo>
                <a:lnTo>
                  <a:pt x="2241" y="436"/>
                </a:lnTo>
                <a:lnTo>
                  <a:pt x="2245" y="432"/>
                </a:lnTo>
                <a:lnTo>
                  <a:pt x="2249" y="428"/>
                </a:lnTo>
                <a:lnTo>
                  <a:pt x="2253" y="425"/>
                </a:lnTo>
                <a:lnTo>
                  <a:pt x="2258" y="422"/>
                </a:lnTo>
                <a:lnTo>
                  <a:pt x="2263" y="419"/>
                </a:lnTo>
                <a:lnTo>
                  <a:pt x="2268" y="417"/>
                </a:lnTo>
                <a:lnTo>
                  <a:pt x="2274" y="415"/>
                </a:lnTo>
                <a:lnTo>
                  <a:pt x="2279" y="413"/>
                </a:lnTo>
                <a:lnTo>
                  <a:pt x="2285" y="412"/>
                </a:lnTo>
                <a:lnTo>
                  <a:pt x="2291" y="411"/>
                </a:lnTo>
                <a:lnTo>
                  <a:pt x="2304" y="411"/>
                </a:lnTo>
                <a:lnTo>
                  <a:pt x="2317" y="411"/>
                </a:lnTo>
                <a:lnTo>
                  <a:pt x="2323" y="412"/>
                </a:lnTo>
                <a:lnTo>
                  <a:pt x="2329" y="413"/>
                </a:lnTo>
                <a:lnTo>
                  <a:pt x="2340" y="417"/>
                </a:lnTo>
                <a:lnTo>
                  <a:pt x="2346" y="419"/>
                </a:lnTo>
                <a:lnTo>
                  <a:pt x="2351" y="422"/>
                </a:lnTo>
                <a:lnTo>
                  <a:pt x="2360" y="428"/>
                </a:lnTo>
                <a:lnTo>
                  <a:pt x="2364" y="432"/>
                </a:lnTo>
                <a:lnTo>
                  <a:pt x="2368" y="436"/>
                </a:lnTo>
                <a:lnTo>
                  <a:pt x="2375" y="444"/>
                </a:lnTo>
                <a:lnTo>
                  <a:pt x="2378" y="449"/>
                </a:lnTo>
                <a:lnTo>
                  <a:pt x="2381" y="454"/>
                </a:lnTo>
                <a:lnTo>
                  <a:pt x="2385" y="465"/>
                </a:lnTo>
                <a:lnTo>
                  <a:pt x="2387" y="470"/>
                </a:lnTo>
                <a:lnTo>
                  <a:pt x="2389" y="476"/>
                </a:lnTo>
                <a:lnTo>
                  <a:pt x="2390" y="482"/>
                </a:lnTo>
                <a:lnTo>
                  <a:pt x="2391" y="489"/>
                </a:lnTo>
                <a:lnTo>
                  <a:pt x="2391" y="495"/>
                </a:lnTo>
                <a:lnTo>
                  <a:pt x="2391" y="502"/>
                </a:lnTo>
                <a:lnTo>
                  <a:pt x="2391" y="509"/>
                </a:lnTo>
                <a:lnTo>
                  <a:pt x="2391" y="515"/>
                </a:lnTo>
                <a:lnTo>
                  <a:pt x="2390" y="521"/>
                </a:lnTo>
                <a:lnTo>
                  <a:pt x="2389" y="527"/>
                </a:lnTo>
                <a:lnTo>
                  <a:pt x="2385" y="539"/>
                </a:lnTo>
                <a:lnTo>
                  <a:pt x="2383" y="544"/>
                </a:lnTo>
                <a:lnTo>
                  <a:pt x="2381" y="550"/>
                </a:lnTo>
                <a:lnTo>
                  <a:pt x="2375" y="559"/>
                </a:lnTo>
                <a:lnTo>
                  <a:pt x="2372" y="564"/>
                </a:lnTo>
                <a:lnTo>
                  <a:pt x="2368" y="568"/>
                </a:lnTo>
                <a:lnTo>
                  <a:pt x="2364" y="572"/>
                </a:lnTo>
                <a:lnTo>
                  <a:pt x="2360" y="575"/>
                </a:lnTo>
                <a:lnTo>
                  <a:pt x="2355" y="579"/>
                </a:lnTo>
                <a:lnTo>
                  <a:pt x="2351" y="582"/>
                </a:lnTo>
                <a:lnTo>
                  <a:pt x="2346" y="584"/>
                </a:lnTo>
                <a:lnTo>
                  <a:pt x="2340" y="587"/>
                </a:lnTo>
                <a:lnTo>
                  <a:pt x="2335" y="589"/>
                </a:lnTo>
                <a:lnTo>
                  <a:pt x="2329" y="590"/>
                </a:lnTo>
                <a:lnTo>
                  <a:pt x="2323" y="591"/>
                </a:lnTo>
                <a:lnTo>
                  <a:pt x="2317" y="592"/>
                </a:lnTo>
                <a:lnTo>
                  <a:pt x="2304" y="593"/>
                </a:lnTo>
                <a:close/>
                <a:moveTo>
                  <a:pt x="2305" y="555"/>
                </a:moveTo>
                <a:lnTo>
                  <a:pt x="2309" y="555"/>
                </a:lnTo>
                <a:lnTo>
                  <a:pt x="2313" y="554"/>
                </a:lnTo>
                <a:lnTo>
                  <a:pt x="2317" y="553"/>
                </a:lnTo>
                <a:lnTo>
                  <a:pt x="2321" y="551"/>
                </a:lnTo>
                <a:lnTo>
                  <a:pt x="2324" y="549"/>
                </a:lnTo>
                <a:lnTo>
                  <a:pt x="2327" y="547"/>
                </a:lnTo>
                <a:lnTo>
                  <a:pt x="2330" y="544"/>
                </a:lnTo>
                <a:lnTo>
                  <a:pt x="2332" y="540"/>
                </a:lnTo>
                <a:lnTo>
                  <a:pt x="2334" y="536"/>
                </a:lnTo>
                <a:lnTo>
                  <a:pt x="2336" y="532"/>
                </a:lnTo>
                <a:lnTo>
                  <a:pt x="2338" y="527"/>
                </a:lnTo>
                <a:lnTo>
                  <a:pt x="2339" y="523"/>
                </a:lnTo>
                <a:lnTo>
                  <a:pt x="2341" y="513"/>
                </a:lnTo>
                <a:lnTo>
                  <a:pt x="2341" y="507"/>
                </a:lnTo>
                <a:lnTo>
                  <a:pt x="2342" y="502"/>
                </a:lnTo>
                <a:lnTo>
                  <a:pt x="2341" y="491"/>
                </a:lnTo>
                <a:lnTo>
                  <a:pt x="2339" y="480"/>
                </a:lnTo>
                <a:lnTo>
                  <a:pt x="2338" y="476"/>
                </a:lnTo>
                <a:lnTo>
                  <a:pt x="2336" y="471"/>
                </a:lnTo>
                <a:lnTo>
                  <a:pt x="2332" y="463"/>
                </a:lnTo>
                <a:lnTo>
                  <a:pt x="2330" y="460"/>
                </a:lnTo>
                <a:lnTo>
                  <a:pt x="2327" y="457"/>
                </a:lnTo>
                <a:lnTo>
                  <a:pt x="2324" y="454"/>
                </a:lnTo>
                <a:lnTo>
                  <a:pt x="2321" y="452"/>
                </a:lnTo>
                <a:lnTo>
                  <a:pt x="2317" y="450"/>
                </a:lnTo>
                <a:lnTo>
                  <a:pt x="2313" y="449"/>
                </a:lnTo>
                <a:lnTo>
                  <a:pt x="2309" y="448"/>
                </a:lnTo>
                <a:lnTo>
                  <a:pt x="2305" y="448"/>
                </a:lnTo>
                <a:lnTo>
                  <a:pt x="2300" y="448"/>
                </a:lnTo>
                <a:lnTo>
                  <a:pt x="2296" y="449"/>
                </a:lnTo>
                <a:lnTo>
                  <a:pt x="2292" y="450"/>
                </a:lnTo>
                <a:lnTo>
                  <a:pt x="2288" y="452"/>
                </a:lnTo>
                <a:lnTo>
                  <a:pt x="2285" y="454"/>
                </a:lnTo>
                <a:lnTo>
                  <a:pt x="2282" y="457"/>
                </a:lnTo>
                <a:lnTo>
                  <a:pt x="2279" y="460"/>
                </a:lnTo>
                <a:lnTo>
                  <a:pt x="2277" y="463"/>
                </a:lnTo>
                <a:lnTo>
                  <a:pt x="2272" y="471"/>
                </a:lnTo>
                <a:lnTo>
                  <a:pt x="2271" y="476"/>
                </a:lnTo>
                <a:lnTo>
                  <a:pt x="2270" y="480"/>
                </a:lnTo>
                <a:lnTo>
                  <a:pt x="2269" y="485"/>
                </a:lnTo>
                <a:lnTo>
                  <a:pt x="2268" y="491"/>
                </a:lnTo>
                <a:lnTo>
                  <a:pt x="2267" y="496"/>
                </a:lnTo>
                <a:lnTo>
                  <a:pt x="2267" y="502"/>
                </a:lnTo>
                <a:lnTo>
                  <a:pt x="2268" y="513"/>
                </a:lnTo>
                <a:lnTo>
                  <a:pt x="2270" y="523"/>
                </a:lnTo>
                <a:lnTo>
                  <a:pt x="2271" y="527"/>
                </a:lnTo>
                <a:lnTo>
                  <a:pt x="2272" y="532"/>
                </a:lnTo>
                <a:lnTo>
                  <a:pt x="2274" y="536"/>
                </a:lnTo>
                <a:lnTo>
                  <a:pt x="2277" y="540"/>
                </a:lnTo>
                <a:lnTo>
                  <a:pt x="2279" y="544"/>
                </a:lnTo>
                <a:lnTo>
                  <a:pt x="2282" y="547"/>
                </a:lnTo>
                <a:lnTo>
                  <a:pt x="2285" y="549"/>
                </a:lnTo>
                <a:lnTo>
                  <a:pt x="2288" y="551"/>
                </a:lnTo>
                <a:lnTo>
                  <a:pt x="2292" y="553"/>
                </a:lnTo>
                <a:lnTo>
                  <a:pt x="2296" y="554"/>
                </a:lnTo>
                <a:lnTo>
                  <a:pt x="2300" y="555"/>
                </a:lnTo>
                <a:lnTo>
                  <a:pt x="2305" y="555"/>
                </a:lnTo>
                <a:close/>
                <a:moveTo>
                  <a:pt x="2539" y="512"/>
                </a:moveTo>
                <a:lnTo>
                  <a:pt x="2430" y="512"/>
                </a:lnTo>
                <a:lnTo>
                  <a:pt x="2430" y="473"/>
                </a:lnTo>
                <a:lnTo>
                  <a:pt x="2539" y="473"/>
                </a:lnTo>
                <a:lnTo>
                  <a:pt x="2539" y="512"/>
                </a:lnTo>
                <a:close/>
                <a:moveTo>
                  <a:pt x="2695" y="514"/>
                </a:moveTo>
                <a:lnTo>
                  <a:pt x="2695" y="413"/>
                </a:lnTo>
                <a:lnTo>
                  <a:pt x="2744" y="413"/>
                </a:lnTo>
                <a:lnTo>
                  <a:pt x="2744" y="590"/>
                </a:lnTo>
                <a:lnTo>
                  <a:pt x="2697" y="590"/>
                </a:lnTo>
                <a:lnTo>
                  <a:pt x="2697" y="558"/>
                </a:lnTo>
                <a:lnTo>
                  <a:pt x="2693" y="565"/>
                </a:lnTo>
                <a:lnTo>
                  <a:pt x="2688" y="572"/>
                </a:lnTo>
                <a:lnTo>
                  <a:pt x="2682" y="577"/>
                </a:lnTo>
                <a:lnTo>
                  <a:pt x="2675" y="583"/>
                </a:lnTo>
                <a:lnTo>
                  <a:pt x="2672" y="585"/>
                </a:lnTo>
                <a:lnTo>
                  <a:pt x="2668" y="587"/>
                </a:lnTo>
                <a:lnTo>
                  <a:pt x="2666" y="588"/>
                </a:lnTo>
                <a:lnTo>
                  <a:pt x="2664" y="588"/>
                </a:lnTo>
                <a:lnTo>
                  <a:pt x="2660" y="590"/>
                </a:lnTo>
                <a:lnTo>
                  <a:pt x="2651" y="591"/>
                </a:lnTo>
                <a:lnTo>
                  <a:pt x="2647" y="592"/>
                </a:lnTo>
                <a:lnTo>
                  <a:pt x="2642" y="592"/>
                </a:lnTo>
                <a:lnTo>
                  <a:pt x="2635" y="592"/>
                </a:lnTo>
                <a:lnTo>
                  <a:pt x="2629" y="591"/>
                </a:lnTo>
                <a:lnTo>
                  <a:pt x="2623" y="589"/>
                </a:lnTo>
                <a:lnTo>
                  <a:pt x="2618" y="588"/>
                </a:lnTo>
                <a:lnTo>
                  <a:pt x="2612" y="585"/>
                </a:lnTo>
                <a:lnTo>
                  <a:pt x="2607" y="582"/>
                </a:lnTo>
                <a:lnTo>
                  <a:pt x="2603" y="578"/>
                </a:lnTo>
                <a:lnTo>
                  <a:pt x="2598" y="574"/>
                </a:lnTo>
                <a:lnTo>
                  <a:pt x="2596" y="572"/>
                </a:lnTo>
                <a:lnTo>
                  <a:pt x="2595" y="570"/>
                </a:lnTo>
                <a:lnTo>
                  <a:pt x="2591" y="564"/>
                </a:lnTo>
                <a:lnTo>
                  <a:pt x="2588" y="559"/>
                </a:lnTo>
                <a:lnTo>
                  <a:pt x="2587" y="556"/>
                </a:lnTo>
                <a:lnTo>
                  <a:pt x="2586" y="553"/>
                </a:lnTo>
                <a:lnTo>
                  <a:pt x="2584" y="547"/>
                </a:lnTo>
                <a:lnTo>
                  <a:pt x="2583" y="540"/>
                </a:lnTo>
                <a:lnTo>
                  <a:pt x="2582" y="533"/>
                </a:lnTo>
                <a:lnTo>
                  <a:pt x="2582" y="525"/>
                </a:lnTo>
                <a:lnTo>
                  <a:pt x="2582" y="413"/>
                </a:lnTo>
                <a:lnTo>
                  <a:pt x="2631" y="413"/>
                </a:lnTo>
                <a:lnTo>
                  <a:pt x="2631" y="517"/>
                </a:lnTo>
                <a:lnTo>
                  <a:pt x="2631" y="524"/>
                </a:lnTo>
                <a:lnTo>
                  <a:pt x="2633" y="531"/>
                </a:lnTo>
                <a:lnTo>
                  <a:pt x="2636" y="536"/>
                </a:lnTo>
                <a:lnTo>
                  <a:pt x="2637" y="539"/>
                </a:lnTo>
                <a:lnTo>
                  <a:pt x="2639" y="541"/>
                </a:lnTo>
                <a:lnTo>
                  <a:pt x="2644" y="545"/>
                </a:lnTo>
                <a:lnTo>
                  <a:pt x="2646" y="547"/>
                </a:lnTo>
                <a:lnTo>
                  <a:pt x="2649" y="548"/>
                </a:lnTo>
                <a:lnTo>
                  <a:pt x="2655" y="550"/>
                </a:lnTo>
                <a:lnTo>
                  <a:pt x="2658" y="550"/>
                </a:lnTo>
                <a:lnTo>
                  <a:pt x="2661" y="551"/>
                </a:lnTo>
                <a:lnTo>
                  <a:pt x="2668" y="550"/>
                </a:lnTo>
                <a:lnTo>
                  <a:pt x="2674" y="548"/>
                </a:lnTo>
                <a:lnTo>
                  <a:pt x="2680" y="545"/>
                </a:lnTo>
                <a:lnTo>
                  <a:pt x="2685" y="541"/>
                </a:lnTo>
                <a:lnTo>
                  <a:pt x="2687" y="539"/>
                </a:lnTo>
                <a:lnTo>
                  <a:pt x="2689" y="536"/>
                </a:lnTo>
                <a:lnTo>
                  <a:pt x="2693" y="530"/>
                </a:lnTo>
                <a:lnTo>
                  <a:pt x="2695" y="523"/>
                </a:lnTo>
                <a:lnTo>
                  <a:pt x="2695" y="519"/>
                </a:lnTo>
                <a:lnTo>
                  <a:pt x="2695" y="514"/>
                </a:lnTo>
                <a:close/>
                <a:moveTo>
                  <a:pt x="2834" y="487"/>
                </a:moveTo>
                <a:lnTo>
                  <a:pt x="2834" y="590"/>
                </a:lnTo>
                <a:lnTo>
                  <a:pt x="2785" y="590"/>
                </a:lnTo>
                <a:lnTo>
                  <a:pt x="2785" y="413"/>
                </a:lnTo>
                <a:lnTo>
                  <a:pt x="2832" y="413"/>
                </a:lnTo>
                <a:lnTo>
                  <a:pt x="2832" y="444"/>
                </a:lnTo>
                <a:lnTo>
                  <a:pt x="2837" y="437"/>
                </a:lnTo>
                <a:lnTo>
                  <a:pt x="2842" y="430"/>
                </a:lnTo>
                <a:lnTo>
                  <a:pt x="2847" y="425"/>
                </a:lnTo>
                <a:lnTo>
                  <a:pt x="2854" y="420"/>
                </a:lnTo>
                <a:lnTo>
                  <a:pt x="2861" y="416"/>
                </a:lnTo>
                <a:lnTo>
                  <a:pt x="2865" y="414"/>
                </a:lnTo>
                <a:lnTo>
                  <a:pt x="2869" y="413"/>
                </a:lnTo>
                <a:lnTo>
                  <a:pt x="2878" y="411"/>
                </a:lnTo>
                <a:lnTo>
                  <a:pt x="2882" y="411"/>
                </a:lnTo>
                <a:lnTo>
                  <a:pt x="2887" y="411"/>
                </a:lnTo>
                <a:lnTo>
                  <a:pt x="2894" y="411"/>
                </a:lnTo>
                <a:lnTo>
                  <a:pt x="2900" y="412"/>
                </a:lnTo>
                <a:lnTo>
                  <a:pt x="2906" y="413"/>
                </a:lnTo>
                <a:lnTo>
                  <a:pt x="2912" y="415"/>
                </a:lnTo>
                <a:lnTo>
                  <a:pt x="2917" y="418"/>
                </a:lnTo>
                <a:lnTo>
                  <a:pt x="2922" y="421"/>
                </a:lnTo>
                <a:lnTo>
                  <a:pt x="2927" y="424"/>
                </a:lnTo>
                <a:lnTo>
                  <a:pt x="2932" y="428"/>
                </a:lnTo>
                <a:lnTo>
                  <a:pt x="2935" y="433"/>
                </a:lnTo>
                <a:lnTo>
                  <a:pt x="2939" y="438"/>
                </a:lnTo>
                <a:lnTo>
                  <a:pt x="2942" y="444"/>
                </a:lnTo>
                <a:lnTo>
                  <a:pt x="2943" y="446"/>
                </a:lnTo>
                <a:lnTo>
                  <a:pt x="2944" y="449"/>
                </a:lnTo>
                <a:lnTo>
                  <a:pt x="2946" y="456"/>
                </a:lnTo>
                <a:lnTo>
                  <a:pt x="2947" y="462"/>
                </a:lnTo>
                <a:lnTo>
                  <a:pt x="2948" y="470"/>
                </a:lnTo>
                <a:lnTo>
                  <a:pt x="2948" y="477"/>
                </a:lnTo>
                <a:lnTo>
                  <a:pt x="2948" y="590"/>
                </a:lnTo>
                <a:lnTo>
                  <a:pt x="2899" y="590"/>
                </a:lnTo>
                <a:lnTo>
                  <a:pt x="2899" y="486"/>
                </a:lnTo>
                <a:lnTo>
                  <a:pt x="2899" y="478"/>
                </a:lnTo>
                <a:lnTo>
                  <a:pt x="2898" y="475"/>
                </a:lnTo>
                <a:lnTo>
                  <a:pt x="2897" y="471"/>
                </a:lnTo>
                <a:lnTo>
                  <a:pt x="2895" y="466"/>
                </a:lnTo>
                <a:lnTo>
                  <a:pt x="2893" y="463"/>
                </a:lnTo>
                <a:lnTo>
                  <a:pt x="2891" y="461"/>
                </a:lnTo>
                <a:lnTo>
                  <a:pt x="2886" y="457"/>
                </a:lnTo>
                <a:lnTo>
                  <a:pt x="2884" y="455"/>
                </a:lnTo>
                <a:lnTo>
                  <a:pt x="2881" y="454"/>
                </a:lnTo>
                <a:lnTo>
                  <a:pt x="2875" y="452"/>
                </a:lnTo>
                <a:lnTo>
                  <a:pt x="2871" y="451"/>
                </a:lnTo>
                <a:lnTo>
                  <a:pt x="2868" y="451"/>
                </a:lnTo>
                <a:lnTo>
                  <a:pt x="2861" y="452"/>
                </a:lnTo>
                <a:lnTo>
                  <a:pt x="2854" y="454"/>
                </a:lnTo>
                <a:lnTo>
                  <a:pt x="2851" y="455"/>
                </a:lnTo>
                <a:lnTo>
                  <a:pt x="2849" y="457"/>
                </a:lnTo>
                <a:lnTo>
                  <a:pt x="2846" y="459"/>
                </a:lnTo>
                <a:lnTo>
                  <a:pt x="2844" y="461"/>
                </a:lnTo>
                <a:lnTo>
                  <a:pt x="2842" y="463"/>
                </a:lnTo>
                <a:lnTo>
                  <a:pt x="2840" y="466"/>
                </a:lnTo>
                <a:lnTo>
                  <a:pt x="2838" y="469"/>
                </a:lnTo>
                <a:lnTo>
                  <a:pt x="2837" y="472"/>
                </a:lnTo>
                <a:lnTo>
                  <a:pt x="2835" y="479"/>
                </a:lnTo>
                <a:lnTo>
                  <a:pt x="2834" y="483"/>
                </a:lnTo>
                <a:lnTo>
                  <a:pt x="2834" y="487"/>
                </a:lnTo>
                <a:close/>
                <a:moveTo>
                  <a:pt x="3014" y="390"/>
                </a:moveTo>
                <a:lnTo>
                  <a:pt x="3008" y="390"/>
                </a:lnTo>
                <a:lnTo>
                  <a:pt x="3004" y="388"/>
                </a:lnTo>
                <a:lnTo>
                  <a:pt x="2999" y="386"/>
                </a:lnTo>
                <a:lnTo>
                  <a:pt x="2995" y="383"/>
                </a:lnTo>
                <a:lnTo>
                  <a:pt x="2992" y="379"/>
                </a:lnTo>
                <a:lnTo>
                  <a:pt x="2989" y="375"/>
                </a:lnTo>
                <a:lnTo>
                  <a:pt x="2988" y="370"/>
                </a:lnTo>
                <a:lnTo>
                  <a:pt x="2987" y="365"/>
                </a:lnTo>
                <a:lnTo>
                  <a:pt x="2988" y="360"/>
                </a:lnTo>
                <a:lnTo>
                  <a:pt x="2989" y="356"/>
                </a:lnTo>
                <a:lnTo>
                  <a:pt x="2992" y="352"/>
                </a:lnTo>
                <a:lnTo>
                  <a:pt x="2995" y="348"/>
                </a:lnTo>
                <a:lnTo>
                  <a:pt x="2999" y="345"/>
                </a:lnTo>
                <a:lnTo>
                  <a:pt x="3004" y="342"/>
                </a:lnTo>
                <a:lnTo>
                  <a:pt x="3008" y="341"/>
                </a:lnTo>
                <a:lnTo>
                  <a:pt x="3014" y="341"/>
                </a:lnTo>
                <a:lnTo>
                  <a:pt x="3019" y="341"/>
                </a:lnTo>
                <a:lnTo>
                  <a:pt x="3024" y="342"/>
                </a:lnTo>
                <a:lnTo>
                  <a:pt x="3028" y="345"/>
                </a:lnTo>
                <a:lnTo>
                  <a:pt x="3032" y="348"/>
                </a:lnTo>
                <a:lnTo>
                  <a:pt x="3036" y="352"/>
                </a:lnTo>
                <a:lnTo>
                  <a:pt x="3038" y="356"/>
                </a:lnTo>
                <a:lnTo>
                  <a:pt x="3040" y="360"/>
                </a:lnTo>
                <a:lnTo>
                  <a:pt x="3040" y="365"/>
                </a:lnTo>
                <a:lnTo>
                  <a:pt x="3040" y="370"/>
                </a:lnTo>
                <a:lnTo>
                  <a:pt x="3038" y="375"/>
                </a:lnTo>
                <a:lnTo>
                  <a:pt x="3036" y="379"/>
                </a:lnTo>
                <a:lnTo>
                  <a:pt x="3032" y="383"/>
                </a:lnTo>
                <a:lnTo>
                  <a:pt x="3028" y="386"/>
                </a:lnTo>
                <a:lnTo>
                  <a:pt x="3024" y="388"/>
                </a:lnTo>
                <a:lnTo>
                  <a:pt x="3019" y="390"/>
                </a:lnTo>
                <a:lnTo>
                  <a:pt x="3014" y="390"/>
                </a:lnTo>
                <a:close/>
                <a:moveTo>
                  <a:pt x="2989" y="413"/>
                </a:moveTo>
                <a:lnTo>
                  <a:pt x="3038" y="413"/>
                </a:lnTo>
                <a:lnTo>
                  <a:pt x="3038" y="590"/>
                </a:lnTo>
                <a:lnTo>
                  <a:pt x="2989" y="590"/>
                </a:lnTo>
                <a:lnTo>
                  <a:pt x="2989" y="413"/>
                </a:lnTo>
                <a:close/>
                <a:moveTo>
                  <a:pt x="3242" y="413"/>
                </a:moveTo>
                <a:lnTo>
                  <a:pt x="3180" y="590"/>
                </a:lnTo>
                <a:lnTo>
                  <a:pt x="3125" y="590"/>
                </a:lnTo>
                <a:lnTo>
                  <a:pt x="3063" y="413"/>
                </a:lnTo>
                <a:lnTo>
                  <a:pt x="3115" y="413"/>
                </a:lnTo>
                <a:lnTo>
                  <a:pt x="3151" y="539"/>
                </a:lnTo>
                <a:lnTo>
                  <a:pt x="3190" y="413"/>
                </a:lnTo>
                <a:lnTo>
                  <a:pt x="3242" y="413"/>
                </a:lnTo>
                <a:close/>
                <a:moveTo>
                  <a:pt x="3340" y="593"/>
                </a:moveTo>
                <a:lnTo>
                  <a:pt x="3333" y="593"/>
                </a:lnTo>
                <a:lnTo>
                  <a:pt x="3327" y="592"/>
                </a:lnTo>
                <a:lnTo>
                  <a:pt x="3315" y="590"/>
                </a:lnTo>
                <a:lnTo>
                  <a:pt x="3309" y="589"/>
                </a:lnTo>
                <a:lnTo>
                  <a:pt x="3303" y="587"/>
                </a:lnTo>
                <a:lnTo>
                  <a:pt x="3293" y="582"/>
                </a:lnTo>
                <a:lnTo>
                  <a:pt x="3288" y="579"/>
                </a:lnTo>
                <a:lnTo>
                  <a:pt x="3284" y="576"/>
                </a:lnTo>
                <a:lnTo>
                  <a:pt x="3279" y="572"/>
                </a:lnTo>
                <a:lnTo>
                  <a:pt x="3276" y="569"/>
                </a:lnTo>
                <a:lnTo>
                  <a:pt x="3269" y="560"/>
                </a:lnTo>
                <a:lnTo>
                  <a:pt x="3266" y="555"/>
                </a:lnTo>
                <a:lnTo>
                  <a:pt x="3263" y="550"/>
                </a:lnTo>
                <a:lnTo>
                  <a:pt x="3258" y="540"/>
                </a:lnTo>
                <a:lnTo>
                  <a:pt x="3256" y="534"/>
                </a:lnTo>
                <a:lnTo>
                  <a:pt x="3255" y="528"/>
                </a:lnTo>
                <a:lnTo>
                  <a:pt x="3254" y="522"/>
                </a:lnTo>
                <a:lnTo>
                  <a:pt x="3253" y="516"/>
                </a:lnTo>
                <a:lnTo>
                  <a:pt x="3252" y="509"/>
                </a:lnTo>
                <a:lnTo>
                  <a:pt x="3252" y="502"/>
                </a:lnTo>
                <a:lnTo>
                  <a:pt x="3252" y="495"/>
                </a:lnTo>
                <a:lnTo>
                  <a:pt x="3253" y="489"/>
                </a:lnTo>
                <a:lnTo>
                  <a:pt x="3254" y="483"/>
                </a:lnTo>
                <a:lnTo>
                  <a:pt x="3255" y="477"/>
                </a:lnTo>
                <a:lnTo>
                  <a:pt x="3258" y="465"/>
                </a:lnTo>
                <a:lnTo>
                  <a:pt x="3260" y="459"/>
                </a:lnTo>
                <a:lnTo>
                  <a:pt x="3263" y="454"/>
                </a:lnTo>
                <a:lnTo>
                  <a:pt x="3269" y="445"/>
                </a:lnTo>
                <a:lnTo>
                  <a:pt x="3272" y="440"/>
                </a:lnTo>
                <a:lnTo>
                  <a:pt x="3275" y="436"/>
                </a:lnTo>
                <a:lnTo>
                  <a:pt x="3279" y="432"/>
                </a:lnTo>
                <a:lnTo>
                  <a:pt x="3283" y="428"/>
                </a:lnTo>
                <a:lnTo>
                  <a:pt x="3293" y="422"/>
                </a:lnTo>
                <a:lnTo>
                  <a:pt x="3297" y="419"/>
                </a:lnTo>
                <a:lnTo>
                  <a:pt x="3303" y="417"/>
                </a:lnTo>
                <a:lnTo>
                  <a:pt x="3308" y="415"/>
                </a:lnTo>
                <a:lnTo>
                  <a:pt x="3314" y="413"/>
                </a:lnTo>
                <a:lnTo>
                  <a:pt x="3319" y="412"/>
                </a:lnTo>
                <a:lnTo>
                  <a:pt x="3325" y="411"/>
                </a:lnTo>
                <a:lnTo>
                  <a:pt x="3338" y="411"/>
                </a:lnTo>
                <a:lnTo>
                  <a:pt x="3349" y="411"/>
                </a:lnTo>
                <a:lnTo>
                  <a:pt x="3360" y="413"/>
                </a:lnTo>
                <a:lnTo>
                  <a:pt x="3365" y="414"/>
                </a:lnTo>
                <a:lnTo>
                  <a:pt x="3370" y="416"/>
                </a:lnTo>
                <a:lnTo>
                  <a:pt x="3380" y="421"/>
                </a:lnTo>
                <a:lnTo>
                  <a:pt x="3389" y="426"/>
                </a:lnTo>
                <a:lnTo>
                  <a:pt x="3393" y="429"/>
                </a:lnTo>
                <a:lnTo>
                  <a:pt x="3397" y="433"/>
                </a:lnTo>
                <a:lnTo>
                  <a:pt x="3404" y="441"/>
                </a:lnTo>
                <a:lnTo>
                  <a:pt x="3407" y="446"/>
                </a:lnTo>
                <a:lnTo>
                  <a:pt x="3410" y="450"/>
                </a:lnTo>
                <a:lnTo>
                  <a:pt x="3412" y="456"/>
                </a:lnTo>
                <a:lnTo>
                  <a:pt x="3415" y="461"/>
                </a:lnTo>
                <a:lnTo>
                  <a:pt x="3417" y="467"/>
                </a:lnTo>
                <a:lnTo>
                  <a:pt x="3418" y="473"/>
                </a:lnTo>
                <a:lnTo>
                  <a:pt x="3419" y="479"/>
                </a:lnTo>
                <a:lnTo>
                  <a:pt x="3420" y="486"/>
                </a:lnTo>
                <a:lnTo>
                  <a:pt x="3421" y="493"/>
                </a:lnTo>
                <a:lnTo>
                  <a:pt x="3421" y="500"/>
                </a:lnTo>
                <a:lnTo>
                  <a:pt x="3421" y="514"/>
                </a:lnTo>
                <a:lnTo>
                  <a:pt x="3301" y="514"/>
                </a:lnTo>
                <a:lnTo>
                  <a:pt x="3301" y="519"/>
                </a:lnTo>
                <a:lnTo>
                  <a:pt x="3301" y="523"/>
                </a:lnTo>
                <a:lnTo>
                  <a:pt x="3302" y="528"/>
                </a:lnTo>
                <a:lnTo>
                  <a:pt x="3303" y="532"/>
                </a:lnTo>
                <a:lnTo>
                  <a:pt x="3307" y="539"/>
                </a:lnTo>
                <a:lnTo>
                  <a:pt x="3309" y="542"/>
                </a:lnTo>
                <a:lnTo>
                  <a:pt x="3311" y="545"/>
                </a:lnTo>
                <a:lnTo>
                  <a:pt x="3314" y="548"/>
                </a:lnTo>
                <a:lnTo>
                  <a:pt x="3317" y="550"/>
                </a:lnTo>
                <a:lnTo>
                  <a:pt x="3321" y="552"/>
                </a:lnTo>
                <a:lnTo>
                  <a:pt x="3324" y="554"/>
                </a:lnTo>
                <a:lnTo>
                  <a:pt x="3328" y="555"/>
                </a:lnTo>
                <a:lnTo>
                  <a:pt x="3332" y="556"/>
                </a:lnTo>
                <a:lnTo>
                  <a:pt x="3341" y="557"/>
                </a:lnTo>
                <a:lnTo>
                  <a:pt x="3347" y="556"/>
                </a:lnTo>
                <a:lnTo>
                  <a:pt x="3352" y="555"/>
                </a:lnTo>
                <a:lnTo>
                  <a:pt x="3357" y="554"/>
                </a:lnTo>
                <a:lnTo>
                  <a:pt x="3362" y="551"/>
                </a:lnTo>
                <a:lnTo>
                  <a:pt x="3364" y="550"/>
                </a:lnTo>
                <a:lnTo>
                  <a:pt x="3366" y="548"/>
                </a:lnTo>
                <a:lnTo>
                  <a:pt x="3370" y="545"/>
                </a:lnTo>
                <a:lnTo>
                  <a:pt x="3372" y="541"/>
                </a:lnTo>
                <a:lnTo>
                  <a:pt x="3375" y="536"/>
                </a:lnTo>
                <a:lnTo>
                  <a:pt x="3420" y="539"/>
                </a:lnTo>
                <a:lnTo>
                  <a:pt x="3418" y="545"/>
                </a:lnTo>
                <a:lnTo>
                  <a:pt x="3416" y="551"/>
                </a:lnTo>
                <a:lnTo>
                  <a:pt x="3414" y="556"/>
                </a:lnTo>
                <a:lnTo>
                  <a:pt x="3411" y="561"/>
                </a:lnTo>
                <a:lnTo>
                  <a:pt x="3407" y="566"/>
                </a:lnTo>
                <a:lnTo>
                  <a:pt x="3403" y="570"/>
                </a:lnTo>
                <a:lnTo>
                  <a:pt x="3399" y="575"/>
                </a:lnTo>
                <a:lnTo>
                  <a:pt x="3394" y="578"/>
                </a:lnTo>
                <a:lnTo>
                  <a:pt x="3388" y="582"/>
                </a:lnTo>
                <a:lnTo>
                  <a:pt x="3382" y="585"/>
                </a:lnTo>
                <a:lnTo>
                  <a:pt x="3376" y="587"/>
                </a:lnTo>
                <a:lnTo>
                  <a:pt x="3370" y="589"/>
                </a:lnTo>
                <a:lnTo>
                  <a:pt x="3366" y="590"/>
                </a:lnTo>
                <a:lnTo>
                  <a:pt x="3363" y="591"/>
                </a:lnTo>
                <a:lnTo>
                  <a:pt x="3355" y="592"/>
                </a:lnTo>
                <a:lnTo>
                  <a:pt x="3348" y="593"/>
                </a:lnTo>
                <a:lnTo>
                  <a:pt x="3340" y="593"/>
                </a:lnTo>
                <a:close/>
                <a:moveTo>
                  <a:pt x="3301" y="483"/>
                </a:moveTo>
                <a:lnTo>
                  <a:pt x="3375" y="483"/>
                </a:lnTo>
                <a:lnTo>
                  <a:pt x="3375" y="480"/>
                </a:lnTo>
                <a:lnTo>
                  <a:pt x="3374" y="476"/>
                </a:lnTo>
                <a:lnTo>
                  <a:pt x="3373" y="472"/>
                </a:lnTo>
                <a:lnTo>
                  <a:pt x="3372" y="469"/>
                </a:lnTo>
                <a:lnTo>
                  <a:pt x="3371" y="466"/>
                </a:lnTo>
                <a:lnTo>
                  <a:pt x="3369" y="463"/>
                </a:lnTo>
                <a:lnTo>
                  <a:pt x="3367" y="460"/>
                </a:lnTo>
                <a:lnTo>
                  <a:pt x="3365" y="457"/>
                </a:lnTo>
                <a:lnTo>
                  <a:pt x="3359" y="453"/>
                </a:lnTo>
                <a:lnTo>
                  <a:pt x="3353" y="450"/>
                </a:lnTo>
                <a:lnTo>
                  <a:pt x="3346" y="448"/>
                </a:lnTo>
                <a:lnTo>
                  <a:pt x="3339" y="447"/>
                </a:lnTo>
                <a:lnTo>
                  <a:pt x="3331" y="448"/>
                </a:lnTo>
                <a:lnTo>
                  <a:pt x="3327" y="449"/>
                </a:lnTo>
                <a:lnTo>
                  <a:pt x="3324" y="450"/>
                </a:lnTo>
                <a:lnTo>
                  <a:pt x="3317" y="453"/>
                </a:lnTo>
                <a:lnTo>
                  <a:pt x="3315" y="455"/>
                </a:lnTo>
                <a:lnTo>
                  <a:pt x="3312" y="458"/>
                </a:lnTo>
                <a:lnTo>
                  <a:pt x="3307" y="463"/>
                </a:lnTo>
                <a:lnTo>
                  <a:pt x="3304" y="470"/>
                </a:lnTo>
                <a:lnTo>
                  <a:pt x="3303" y="473"/>
                </a:lnTo>
                <a:lnTo>
                  <a:pt x="3302" y="476"/>
                </a:lnTo>
                <a:lnTo>
                  <a:pt x="3301" y="483"/>
                </a:lnTo>
                <a:close/>
                <a:moveTo>
                  <a:pt x="3456" y="590"/>
                </a:moveTo>
                <a:lnTo>
                  <a:pt x="3456" y="413"/>
                </a:lnTo>
                <a:lnTo>
                  <a:pt x="3503" y="413"/>
                </a:lnTo>
                <a:lnTo>
                  <a:pt x="3503" y="444"/>
                </a:lnTo>
                <a:lnTo>
                  <a:pt x="3507" y="436"/>
                </a:lnTo>
                <a:lnTo>
                  <a:pt x="3511" y="429"/>
                </a:lnTo>
                <a:lnTo>
                  <a:pt x="3516" y="424"/>
                </a:lnTo>
                <a:lnTo>
                  <a:pt x="3521" y="419"/>
                </a:lnTo>
                <a:lnTo>
                  <a:pt x="3524" y="417"/>
                </a:lnTo>
                <a:lnTo>
                  <a:pt x="3527" y="415"/>
                </a:lnTo>
                <a:lnTo>
                  <a:pt x="3534" y="413"/>
                </a:lnTo>
                <a:lnTo>
                  <a:pt x="3540" y="411"/>
                </a:lnTo>
                <a:lnTo>
                  <a:pt x="3548" y="410"/>
                </a:lnTo>
                <a:lnTo>
                  <a:pt x="3556" y="411"/>
                </a:lnTo>
                <a:lnTo>
                  <a:pt x="3563" y="412"/>
                </a:lnTo>
                <a:lnTo>
                  <a:pt x="3563" y="456"/>
                </a:lnTo>
                <a:lnTo>
                  <a:pt x="3559" y="455"/>
                </a:lnTo>
                <a:lnTo>
                  <a:pt x="3554" y="454"/>
                </a:lnTo>
                <a:lnTo>
                  <a:pt x="3542" y="453"/>
                </a:lnTo>
                <a:lnTo>
                  <a:pt x="3535" y="454"/>
                </a:lnTo>
                <a:lnTo>
                  <a:pt x="3531" y="454"/>
                </a:lnTo>
                <a:lnTo>
                  <a:pt x="3528" y="456"/>
                </a:lnTo>
                <a:lnTo>
                  <a:pt x="3524" y="457"/>
                </a:lnTo>
                <a:lnTo>
                  <a:pt x="3521" y="459"/>
                </a:lnTo>
                <a:lnTo>
                  <a:pt x="3518" y="461"/>
                </a:lnTo>
                <a:lnTo>
                  <a:pt x="3515" y="463"/>
                </a:lnTo>
                <a:lnTo>
                  <a:pt x="3511" y="469"/>
                </a:lnTo>
                <a:lnTo>
                  <a:pt x="3509" y="472"/>
                </a:lnTo>
                <a:lnTo>
                  <a:pt x="3508" y="475"/>
                </a:lnTo>
                <a:lnTo>
                  <a:pt x="3506" y="478"/>
                </a:lnTo>
                <a:lnTo>
                  <a:pt x="3506" y="482"/>
                </a:lnTo>
                <a:lnTo>
                  <a:pt x="3505" y="486"/>
                </a:lnTo>
                <a:lnTo>
                  <a:pt x="3505" y="490"/>
                </a:lnTo>
                <a:lnTo>
                  <a:pt x="3505" y="590"/>
                </a:lnTo>
                <a:lnTo>
                  <a:pt x="3456" y="590"/>
                </a:lnTo>
                <a:close/>
                <a:moveTo>
                  <a:pt x="3736" y="463"/>
                </a:moveTo>
                <a:lnTo>
                  <a:pt x="3692" y="466"/>
                </a:lnTo>
                <a:lnTo>
                  <a:pt x="3690" y="462"/>
                </a:lnTo>
                <a:lnTo>
                  <a:pt x="3688" y="458"/>
                </a:lnTo>
                <a:lnTo>
                  <a:pt x="3686" y="455"/>
                </a:lnTo>
                <a:lnTo>
                  <a:pt x="3682" y="451"/>
                </a:lnTo>
                <a:lnTo>
                  <a:pt x="3678" y="449"/>
                </a:lnTo>
                <a:lnTo>
                  <a:pt x="3673" y="447"/>
                </a:lnTo>
                <a:lnTo>
                  <a:pt x="3668" y="446"/>
                </a:lnTo>
                <a:lnTo>
                  <a:pt x="3662" y="445"/>
                </a:lnTo>
                <a:lnTo>
                  <a:pt x="3656" y="446"/>
                </a:lnTo>
                <a:lnTo>
                  <a:pt x="3651" y="447"/>
                </a:lnTo>
                <a:lnTo>
                  <a:pt x="3647" y="448"/>
                </a:lnTo>
                <a:lnTo>
                  <a:pt x="3643" y="450"/>
                </a:lnTo>
                <a:lnTo>
                  <a:pt x="3639" y="453"/>
                </a:lnTo>
                <a:lnTo>
                  <a:pt x="3637" y="456"/>
                </a:lnTo>
                <a:lnTo>
                  <a:pt x="3635" y="459"/>
                </a:lnTo>
                <a:lnTo>
                  <a:pt x="3635" y="463"/>
                </a:lnTo>
                <a:lnTo>
                  <a:pt x="3635" y="466"/>
                </a:lnTo>
                <a:lnTo>
                  <a:pt x="3636" y="469"/>
                </a:lnTo>
                <a:lnTo>
                  <a:pt x="3638" y="471"/>
                </a:lnTo>
                <a:lnTo>
                  <a:pt x="3640" y="474"/>
                </a:lnTo>
                <a:lnTo>
                  <a:pt x="3643" y="476"/>
                </a:lnTo>
                <a:lnTo>
                  <a:pt x="3647" y="478"/>
                </a:lnTo>
                <a:lnTo>
                  <a:pt x="3652" y="479"/>
                </a:lnTo>
                <a:lnTo>
                  <a:pt x="3657" y="481"/>
                </a:lnTo>
                <a:lnTo>
                  <a:pt x="3689" y="487"/>
                </a:lnTo>
                <a:lnTo>
                  <a:pt x="3696" y="488"/>
                </a:lnTo>
                <a:lnTo>
                  <a:pt x="3701" y="490"/>
                </a:lnTo>
                <a:lnTo>
                  <a:pt x="3707" y="492"/>
                </a:lnTo>
                <a:lnTo>
                  <a:pt x="3712" y="494"/>
                </a:lnTo>
                <a:lnTo>
                  <a:pt x="3720" y="499"/>
                </a:lnTo>
                <a:lnTo>
                  <a:pt x="3728" y="504"/>
                </a:lnTo>
                <a:lnTo>
                  <a:pt x="3731" y="507"/>
                </a:lnTo>
                <a:lnTo>
                  <a:pt x="3733" y="511"/>
                </a:lnTo>
                <a:lnTo>
                  <a:pt x="3735" y="514"/>
                </a:lnTo>
                <a:lnTo>
                  <a:pt x="3737" y="518"/>
                </a:lnTo>
                <a:lnTo>
                  <a:pt x="3740" y="526"/>
                </a:lnTo>
                <a:lnTo>
                  <a:pt x="3740" y="530"/>
                </a:lnTo>
                <a:lnTo>
                  <a:pt x="3740" y="535"/>
                </a:lnTo>
                <a:lnTo>
                  <a:pt x="3740" y="539"/>
                </a:lnTo>
                <a:lnTo>
                  <a:pt x="3740" y="543"/>
                </a:lnTo>
                <a:lnTo>
                  <a:pt x="3739" y="547"/>
                </a:lnTo>
                <a:lnTo>
                  <a:pt x="3738" y="551"/>
                </a:lnTo>
                <a:lnTo>
                  <a:pt x="3736" y="555"/>
                </a:lnTo>
                <a:lnTo>
                  <a:pt x="3735" y="559"/>
                </a:lnTo>
                <a:lnTo>
                  <a:pt x="3733" y="562"/>
                </a:lnTo>
                <a:lnTo>
                  <a:pt x="3730" y="565"/>
                </a:lnTo>
                <a:lnTo>
                  <a:pt x="3725" y="572"/>
                </a:lnTo>
                <a:lnTo>
                  <a:pt x="3718" y="577"/>
                </a:lnTo>
                <a:lnTo>
                  <a:pt x="3711" y="582"/>
                </a:lnTo>
                <a:lnTo>
                  <a:pt x="3702" y="586"/>
                </a:lnTo>
                <a:lnTo>
                  <a:pt x="3693" y="589"/>
                </a:lnTo>
                <a:lnTo>
                  <a:pt x="3683" y="591"/>
                </a:lnTo>
                <a:lnTo>
                  <a:pt x="3673" y="593"/>
                </a:lnTo>
                <a:lnTo>
                  <a:pt x="3662" y="593"/>
                </a:lnTo>
                <a:lnTo>
                  <a:pt x="3653" y="593"/>
                </a:lnTo>
                <a:lnTo>
                  <a:pt x="3645" y="592"/>
                </a:lnTo>
                <a:lnTo>
                  <a:pt x="3637" y="591"/>
                </a:lnTo>
                <a:lnTo>
                  <a:pt x="3630" y="589"/>
                </a:lnTo>
                <a:lnTo>
                  <a:pt x="3623" y="587"/>
                </a:lnTo>
                <a:lnTo>
                  <a:pt x="3617" y="585"/>
                </a:lnTo>
                <a:lnTo>
                  <a:pt x="3611" y="582"/>
                </a:lnTo>
                <a:lnTo>
                  <a:pt x="3606" y="578"/>
                </a:lnTo>
                <a:lnTo>
                  <a:pt x="3601" y="575"/>
                </a:lnTo>
                <a:lnTo>
                  <a:pt x="3596" y="570"/>
                </a:lnTo>
                <a:lnTo>
                  <a:pt x="3593" y="566"/>
                </a:lnTo>
                <a:lnTo>
                  <a:pt x="3589" y="561"/>
                </a:lnTo>
                <a:lnTo>
                  <a:pt x="3587" y="556"/>
                </a:lnTo>
                <a:lnTo>
                  <a:pt x="3584" y="550"/>
                </a:lnTo>
                <a:lnTo>
                  <a:pt x="3583" y="545"/>
                </a:lnTo>
                <a:lnTo>
                  <a:pt x="3582" y="538"/>
                </a:lnTo>
                <a:lnTo>
                  <a:pt x="3630" y="536"/>
                </a:lnTo>
                <a:lnTo>
                  <a:pt x="3631" y="541"/>
                </a:lnTo>
                <a:lnTo>
                  <a:pt x="3634" y="545"/>
                </a:lnTo>
                <a:lnTo>
                  <a:pt x="3637" y="549"/>
                </a:lnTo>
                <a:lnTo>
                  <a:pt x="3640" y="552"/>
                </a:lnTo>
                <a:lnTo>
                  <a:pt x="3645" y="555"/>
                </a:lnTo>
                <a:lnTo>
                  <a:pt x="3650" y="556"/>
                </a:lnTo>
                <a:lnTo>
                  <a:pt x="3656" y="557"/>
                </a:lnTo>
                <a:lnTo>
                  <a:pt x="3662" y="558"/>
                </a:lnTo>
                <a:lnTo>
                  <a:pt x="3668" y="557"/>
                </a:lnTo>
                <a:lnTo>
                  <a:pt x="3673" y="557"/>
                </a:lnTo>
                <a:lnTo>
                  <a:pt x="3678" y="555"/>
                </a:lnTo>
                <a:lnTo>
                  <a:pt x="3681" y="554"/>
                </a:lnTo>
                <a:lnTo>
                  <a:pt x="3683" y="553"/>
                </a:lnTo>
                <a:lnTo>
                  <a:pt x="3686" y="550"/>
                </a:lnTo>
                <a:lnTo>
                  <a:pt x="3689" y="547"/>
                </a:lnTo>
                <a:lnTo>
                  <a:pt x="3689" y="545"/>
                </a:lnTo>
                <a:lnTo>
                  <a:pt x="3690" y="544"/>
                </a:lnTo>
                <a:lnTo>
                  <a:pt x="3691" y="540"/>
                </a:lnTo>
                <a:lnTo>
                  <a:pt x="3690" y="537"/>
                </a:lnTo>
                <a:lnTo>
                  <a:pt x="3689" y="534"/>
                </a:lnTo>
                <a:lnTo>
                  <a:pt x="3687" y="531"/>
                </a:lnTo>
                <a:lnTo>
                  <a:pt x="3685" y="529"/>
                </a:lnTo>
                <a:lnTo>
                  <a:pt x="3682" y="527"/>
                </a:lnTo>
                <a:lnTo>
                  <a:pt x="3678" y="525"/>
                </a:lnTo>
                <a:lnTo>
                  <a:pt x="3673" y="523"/>
                </a:lnTo>
                <a:lnTo>
                  <a:pt x="3668" y="522"/>
                </a:lnTo>
                <a:lnTo>
                  <a:pt x="3637" y="516"/>
                </a:lnTo>
                <a:lnTo>
                  <a:pt x="3631" y="515"/>
                </a:lnTo>
                <a:lnTo>
                  <a:pt x="3625" y="513"/>
                </a:lnTo>
                <a:lnTo>
                  <a:pt x="3615" y="509"/>
                </a:lnTo>
                <a:lnTo>
                  <a:pt x="3610" y="507"/>
                </a:lnTo>
                <a:lnTo>
                  <a:pt x="3606" y="504"/>
                </a:lnTo>
                <a:lnTo>
                  <a:pt x="3602" y="501"/>
                </a:lnTo>
                <a:lnTo>
                  <a:pt x="3599" y="498"/>
                </a:lnTo>
                <a:lnTo>
                  <a:pt x="3596" y="495"/>
                </a:lnTo>
                <a:lnTo>
                  <a:pt x="3593" y="492"/>
                </a:lnTo>
                <a:lnTo>
                  <a:pt x="3591" y="488"/>
                </a:lnTo>
                <a:lnTo>
                  <a:pt x="3589" y="484"/>
                </a:lnTo>
                <a:lnTo>
                  <a:pt x="3588" y="480"/>
                </a:lnTo>
                <a:lnTo>
                  <a:pt x="3587" y="475"/>
                </a:lnTo>
                <a:lnTo>
                  <a:pt x="3586" y="471"/>
                </a:lnTo>
                <a:lnTo>
                  <a:pt x="3586" y="466"/>
                </a:lnTo>
                <a:lnTo>
                  <a:pt x="3587" y="459"/>
                </a:lnTo>
                <a:lnTo>
                  <a:pt x="3587" y="454"/>
                </a:lnTo>
                <a:lnTo>
                  <a:pt x="3589" y="448"/>
                </a:lnTo>
                <a:lnTo>
                  <a:pt x="3591" y="443"/>
                </a:lnTo>
                <a:lnTo>
                  <a:pt x="3594" y="438"/>
                </a:lnTo>
                <a:lnTo>
                  <a:pt x="3598" y="433"/>
                </a:lnTo>
                <a:lnTo>
                  <a:pt x="3602" y="429"/>
                </a:lnTo>
                <a:lnTo>
                  <a:pt x="3607" y="425"/>
                </a:lnTo>
                <a:lnTo>
                  <a:pt x="3612" y="422"/>
                </a:lnTo>
                <a:lnTo>
                  <a:pt x="3618" y="419"/>
                </a:lnTo>
                <a:lnTo>
                  <a:pt x="3624" y="416"/>
                </a:lnTo>
                <a:lnTo>
                  <a:pt x="3631" y="414"/>
                </a:lnTo>
                <a:lnTo>
                  <a:pt x="3634" y="413"/>
                </a:lnTo>
                <a:lnTo>
                  <a:pt x="3638" y="413"/>
                </a:lnTo>
                <a:lnTo>
                  <a:pt x="3645" y="412"/>
                </a:lnTo>
                <a:lnTo>
                  <a:pt x="3653" y="411"/>
                </a:lnTo>
                <a:lnTo>
                  <a:pt x="3661" y="411"/>
                </a:lnTo>
                <a:lnTo>
                  <a:pt x="3669" y="411"/>
                </a:lnTo>
                <a:lnTo>
                  <a:pt x="3677" y="412"/>
                </a:lnTo>
                <a:lnTo>
                  <a:pt x="3684" y="413"/>
                </a:lnTo>
                <a:lnTo>
                  <a:pt x="3691" y="414"/>
                </a:lnTo>
                <a:lnTo>
                  <a:pt x="3697" y="416"/>
                </a:lnTo>
                <a:lnTo>
                  <a:pt x="3703" y="419"/>
                </a:lnTo>
                <a:lnTo>
                  <a:pt x="3709" y="421"/>
                </a:lnTo>
                <a:lnTo>
                  <a:pt x="3714" y="425"/>
                </a:lnTo>
                <a:lnTo>
                  <a:pt x="3718" y="428"/>
                </a:lnTo>
                <a:lnTo>
                  <a:pt x="3723" y="432"/>
                </a:lnTo>
                <a:lnTo>
                  <a:pt x="3726" y="437"/>
                </a:lnTo>
                <a:lnTo>
                  <a:pt x="3728" y="439"/>
                </a:lnTo>
                <a:lnTo>
                  <a:pt x="3729" y="441"/>
                </a:lnTo>
                <a:lnTo>
                  <a:pt x="3732" y="446"/>
                </a:lnTo>
                <a:lnTo>
                  <a:pt x="3734" y="452"/>
                </a:lnTo>
                <a:lnTo>
                  <a:pt x="3735" y="457"/>
                </a:lnTo>
                <a:lnTo>
                  <a:pt x="3736" y="463"/>
                </a:lnTo>
                <a:close/>
                <a:moveTo>
                  <a:pt x="3797" y="390"/>
                </a:moveTo>
                <a:lnTo>
                  <a:pt x="3792" y="390"/>
                </a:lnTo>
                <a:lnTo>
                  <a:pt x="3787" y="388"/>
                </a:lnTo>
                <a:lnTo>
                  <a:pt x="3783" y="386"/>
                </a:lnTo>
                <a:lnTo>
                  <a:pt x="3778" y="383"/>
                </a:lnTo>
                <a:lnTo>
                  <a:pt x="3775" y="379"/>
                </a:lnTo>
                <a:lnTo>
                  <a:pt x="3773" y="375"/>
                </a:lnTo>
                <a:lnTo>
                  <a:pt x="3771" y="370"/>
                </a:lnTo>
                <a:lnTo>
                  <a:pt x="3771" y="365"/>
                </a:lnTo>
                <a:lnTo>
                  <a:pt x="3771" y="360"/>
                </a:lnTo>
                <a:lnTo>
                  <a:pt x="3773" y="356"/>
                </a:lnTo>
                <a:lnTo>
                  <a:pt x="3775" y="352"/>
                </a:lnTo>
                <a:lnTo>
                  <a:pt x="3778" y="348"/>
                </a:lnTo>
                <a:lnTo>
                  <a:pt x="3783" y="345"/>
                </a:lnTo>
                <a:lnTo>
                  <a:pt x="3787" y="342"/>
                </a:lnTo>
                <a:lnTo>
                  <a:pt x="3792" y="341"/>
                </a:lnTo>
                <a:lnTo>
                  <a:pt x="3797" y="341"/>
                </a:lnTo>
                <a:lnTo>
                  <a:pt x="3802" y="341"/>
                </a:lnTo>
                <a:lnTo>
                  <a:pt x="3807" y="342"/>
                </a:lnTo>
                <a:lnTo>
                  <a:pt x="3812" y="345"/>
                </a:lnTo>
                <a:lnTo>
                  <a:pt x="3816" y="348"/>
                </a:lnTo>
                <a:lnTo>
                  <a:pt x="3819" y="352"/>
                </a:lnTo>
                <a:lnTo>
                  <a:pt x="3822" y="356"/>
                </a:lnTo>
                <a:lnTo>
                  <a:pt x="3823" y="360"/>
                </a:lnTo>
                <a:lnTo>
                  <a:pt x="3824" y="365"/>
                </a:lnTo>
                <a:lnTo>
                  <a:pt x="3823" y="370"/>
                </a:lnTo>
                <a:lnTo>
                  <a:pt x="3822" y="375"/>
                </a:lnTo>
                <a:lnTo>
                  <a:pt x="3819" y="379"/>
                </a:lnTo>
                <a:lnTo>
                  <a:pt x="3816" y="383"/>
                </a:lnTo>
                <a:lnTo>
                  <a:pt x="3812" y="386"/>
                </a:lnTo>
                <a:lnTo>
                  <a:pt x="3807" y="388"/>
                </a:lnTo>
                <a:lnTo>
                  <a:pt x="3802" y="390"/>
                </a:lnTo>
                <a:lnTo>
                  <a:pt x="3797" y="390"/>
                </a:lnTo>
                <a:close/>
                <a:moveTo>
                  <a:pt x="3772" y="413"/>
                </a:moveTo>
                <a:lnTo>
                  <a:pt x="3822" y="413"/>
                </a:lnTo>
                <a:lnTo>
                  <a:pt x="3822" y="590"/>
                </a:lnTo>
                <a:lnTo>
                  <a:pt x="3772" y="590"/>
                </a:lnTo>
                <a:lnTo>
                  <a:pt x="3772" y="413"/>
                </a:lnTo>
                <a:close/>
                <a:moveTo>
                  <a:pt x="3955" y="413"/>
                </a:moveTo>
                <a:lnTo>
                  <a:pt x="3955" y="450"/>
                </a:lnTo>
                <a:lnTo>
                  <a:pt x="3921" y="450"/>
                </a:lnTo>
                <a:lnTo>
                  <a:pt x="3921" y="535"/>
                </a:lnTo>
                <a:lnTo>
                  <a:pt x="3922" y="540"/>
                </a:lnTo>
                <a:lnTo>
                  <a:pt x="3923" y="544"/>
                </a:lnTo>
                <a:lnTo>
                  <a:pt x="3923" y="545"/>
                </a:lnTo>
                <a:lnTo>
                  <a:pt x="3924" y="547"/>
                </a:lnTo>
                <a:lnTo>
                  <a:pt x="3926" y="549"/>
                </a:lnTo>
                <a:lnTo>
                  <a:pt x="3929" y="551"/>
                </a:lnTo>
                <a:lnTo>
                  <a:pt x="3931" y="552"/>
                </a:lnTo>
                <a:lnTo>
                  <a:pt x="3935" y="552"/>
                </a:lnTo>
                <a:lnTo>
                  <a:pt x="3938" y="553"/>
                </a:lnTo>
                <a:lnTo>
                  <a:pt x="3945" y="552"/>
                </a:lnTo>
                <a:lnTo>
                  <a:pt x="3950" y="551"/>
                </a:lnTo>
                <a:lnTo>
                  <a:pt x="3958" y="587"/>
                </a:lnTo>
                <a:lnTo>
                  <a:pt x="3948" y="590"/>
                </a:lnTo>
                <a:lnTo>
                  <a:pt x="3940" y="591"/>
                </a:lnTo>
                <a:lnTo>
                  <a:pt x="3931" y="592"/>
                </a:lnTo>
                <a:lnTo>
                  <a:pt x="3925" y="592"/>
                </a:lnTo>
                <a:lnTo>
                  <a:pt x="3919" y="592"/>
                </a:lnTo>
                <a:lnTo>
                  <a:pt x="3913" y="591"/>
                </a:lnTo>
                <a:lnTo>
                  <a:pt x="3907" y="590"/>
                </a:lnTo>
                <a:lnTo>
                  <a:pt x="3902" y="588"/>
                </a:lnTo>
                <a:lnTo>
                  <a:pt x="3896" y="586"/>
                </a:lnTo>
                <a:lnTo>
                  <a:pt x="3892" y="583"/>
                </a:lnTo>
                <a:lnTo>
                  <a:pt x="3887" y="581"/>
                </a:lnTo>
                <a:lnTo>
                  <a:pt x="3884" y="577"/>
                </a:lnTo>
                <a:lnTo>
                  <a:pt x="3880" y="573"/>
                </a:lnTo>
                <a:lnTo>
                  <a:pt x="3878" y="569"/>
                </a:lnTo>
                <a:lnTo>
                  <a:pt x="3875" y="564"/>
                </a:lnTo>
                <a:lnTo>
                  <a:pt x="3874" y="559"/>
                </a:lnTo>
                <a:lnTo>
                  <a:pt x="3872" y="554"/>
                </a:lnTo>
                <a:lnTo>
                  <a:pt x="3872" y="548"/>
                </a:lnTo>
                <a:lnTo>
                  <a:pt x="3871" y="542"/>
                </a:lnTo>
                <a:lnTo>
                  <a:pt x="3871" y="450"/>
                </a:lnTo>
                <a:lnTo>
                  <a:pt x="3847" y="450"/>
                </a:lnTo>
                <a:lnTo>
                  <a:pt x="3847" y="413"/>
                </a:lnTo>
                <a:lnTo>
                  <a:pt x="3871" y="413"/>
                </a:lnTo>
                <a:lnTo>
                  <a:pt x="3871" y="371"/>
                </a:lnTo>
                <a:lnTo>
                  <a:pt x="3921" y="371"/>
                </a:lnTo>
                <a:lnTo>
                  <a:pt x="3921" y="413"/>
                </a:lnTo>
                <a:lnTo>
                  <a:pt x="3955" y="413"/>
                </a:lnTo>
                <a:close/>
                <a:moveTo>
                  <a:pt x="4062" y="593"/>
                </a:moveTo>
                <a:lnTo>
                  <a:pt x="4056" y="593"/>
                </a:lnTo>
                <a:lnTo>
                  <a:pt x="4049" y="592"/>
                </a:lnTo>
                <a:lnTo>
                  <a:pt x="4037" y="590"/>
                </a:lnTo>
                <a:lnTo>
                  <a:pt x="4031" y="589"/>
                </a:lnTo>
                <a:lnTo>
                  <a:pt x="4026" y="587"/>
                </a:lnTo>
                <a:lnTo>
                  <a:pt x="4015" y="582"/>
                </a:lnTo>
                <a:lnTo>
                  <a:pt x="4011" y="579"/>
                </a:lnTo>
                <a:lnTo>
                  <a:pt x="4006" y="576"/>
                </a:lnTo>
                <a:lnTo>
                  <a:pt x="4002" y="572"/>
                </a:lnTo>
                <a:lnTo>
                  <a:pt x="3998" y="569"/>
                </a:lnTo>
                <a:lnTo>
                  <a:pt x="3991" y="560"/>
                </a:lnTo>
                <a:lnTo>
                  <a:pt x="3988" y="555"/>
                </a:lnTo>
                <a:lnTo>
                  <a:pt x="3985" y="550"/>
                </a:lnTo>
                <a:lnTo>
                  <a:pt x="3981" y="540"/>
                </a:lnTo>
                <a:lnTo>
                  <a:pt x="3979" y="534"/>
                </a:lnTo>
                <a:lnTo>
                  <a:pt x="3977" y="528"/>
                </a:lnTo>
                <a:lnTo>
                  <a:pt x="3976" y="522"/>
                </a:lnTo>
                <a:lnTo>
                  <a:pt x="3975" y="516"/>
                </a:lnTo>
                <a:lnTo>
                  <a:pt x="3975" y="509"/>
                </a:lnTo>
                <a:lnTo>
                  <a:pt x="3975" y="502"/>
                </a:lnTo>
                <a:lnTo>
                  <a:pt x="3975" y="495"/>
                </a:lnTo>
                <a:lnTo>
                  <a:pt x="3975" y="489"/>
                </a:lnTo>
                <a:lnTo>
                  <a:pt x="3976" y="483"/>
                </a:lnTo>
                <a:lnTo>
                  <a:pt x="3977" y="477"/>
                </a:lnTo>
                <a:lnTo>
                  <a:pt x="3981" y="465"/>
                </a:lnTo>
                <a:lnTo>
                  <a:pt x="3983" y="459"/>
                </a:lnTo>
                <a:lnTo>
                  <a:pt x="3985" y="454"/>
                </a:lnTo>
                <a:lnTo>
                  <a:pt x="3991" y="445"/>
                </a:lnTo>
                <a:lnTo>
                  <a:pt x="3994" y="440"/>
                </a:lnTo>
                <a:lnTo>
                  <a:pt x="3998" y="436"/>
                </a:lnTo>
                <a:lnTo>
                  <a:pt x="4002" y="432"/>
                </a:lnTo>
                <a:lnTo>
                  <a:pt x="4006" y="428"/>
                </a:lnTo>
                <a:lnTo>
                  <a:pt x="4015" y="422"/>
                </a:lnTo>
                <a:lnTo>
                  <a:pt x="4020" y="419"/>
                </a:lnTo>
                <a:lnTo>
                  <a:pt x="4025" y="417"/>
                </a:lnTo>
                <a:lnTo>
                  <a:pt x="4030" y="415"/>
                </a:lnTo>
                <a:lnTo>
                  <a:pt x="4036" y="413"/>
                </a:lnTo>
                <a:lnTo>
                  <a:pt x="4042" y="412"/>
                </a:lnTo>
                <a:lnTo>
                  <a:pt x="4048" y="411"/>
                </a:lnTo>
                <a:lnTo>
                  <a:pt x="4060" y="411"/>
                </a:lnTo>
                <a:lnTo>
                  <a:pt x="4072" y="411"/>
                </a:lnTo>
                <a:lnTo>
                  <a:pt x="4083" y="413"/>
                </a:lnTo>
                <a:lnTo>
                  <a:pt x="4088" y="414"/>
                </a:lnTo>
                <a:lnTo>
                  <a:pt x="4093" y="416"/>
                </a:lnTo>
                <a:lnTo>
                  <a:pt x="4103" y="421"/>
                </a:lnTo>
                <a:lnTo>
                  <a:pt x="4111" y="426"/>
                </a:lnTo>
                <a:lnTo>
                  <a:pt x="4116" y="429"/>
                </a:lnTo>
                <a:lnTo>
                  <a:pt x="4119" y="433"/>
                </a:lnTo>
                <a:lnTo>
                  <a:pt x="4126" y="441"/>
                </a:lnTo>
                <a:lnTo>
                  <a:pt x="4129" y="446"/>
                </a:lnTo>
                <a:lnTo>
                  <a:pt x="4132" y="450"/>
                </a:lnTo>
                <a:lnTo>
                  <a:pt x="4135" y="456"/>
                </a:lnTo>
                <a:lnTo>
                  <a:pt x="4137" y="461"/>
                </a:lnTo>
                <a:lnTo>
                  <a:pt x="4139" y="467"/>
                </a:lnTo>
                <a:lnTo>
                  <a:pt x="4141" y="473"/>
                </a:lnTo>
                <a:lnTo>
                  <a:pt x="4142" y="479"/>
                </a:lnTo>
                <a:lnTo>
                  <a:pt x="4143" y="486"/>
                </a:lnTo>
                <a:lnTo>
                  <a:pt x="4143" y="493"/>
                </a:lnTo>
                <a:lnTo>
                  <a:pt x="4143" y="500"/>
                </a:lnTo>
                <a:lnTo>
                  <a:pt x="4143" y="514"/>
                </a:lnTo>
                <a:lnTo>
                  <a:pt x="4023" y="514"/>
                </a:lnTo>
                <a:lnTo>
                  <a:pt x="4023" y="519"/>
                </a:lnTo>
                <a:lnTo>
                  <a:pt x="4024" y="523"/>
                </a:lnTo>
                <a:lnTo>
                  <a:pt x="4026" y="532"/>
                </a:lnTo>
                <a:lnTo>
                  <a:pt x="4027" y="535"/>
                </a:lnTo>
                <a:lnTo>
                  <a:pt x="4029" y="539"/>
                </a:lnTo>
                <a:lnTo>
                  <a:pt x="4031" y="542"/>
                </a:lnTo>
                <a:lnTo>
                  <a:pt x="4034" y="545"/>
                </a:lnTo>
                <a:lnTo>
                  <a:pt x="4037" y="548"/>
                </a:lnTo>
                <a:lnTo>
                  <a:pt x="4040" y="550"/>
                </a:lnTo>
                <a:lnTo>
                  <a:pt x="4043" y="552"/>
                </a:lnTo>
                <a:lnTo>
                  <a:pt x="4047" y="554"/>
                </a:lnTo>
                <a:lnTo>
                  <a:pt x="4050" y="555"/>
                </a:lnTo>
                <a:lnTo>
                  <a:pt x="4054" y="556"/>
                </a:lnTo>
                <a:lnTo>
                  <a:pt x="4063" y="557"/>
                </a:lnTo>
                <a:lnTo>
                  <a:pt x="4069" y="556"/>
                </a:lnTo>
                <a:lnTo>
                  <a:pt x="4075" y="555"/>
                </a:lnTo>
                <a:lnTo>
                  <a:pt x="4080" y="554"/>
                </a:lnTo>
                <a:lnTo>
                  <a:pt x="4084" y="551"/>
                </a:lnTo>
                <a:lnTo>
                  <a:pt x="4087" y="550"/>
                </a:lnTo>
                <a:lnTo>
                  <a:pt x="4089" y="548"/>
                </a:lnTo>
                <a:lnTo>
                  <a:pt x="4092" y="545"/>
                </a:lnTo>
                <a:lnTo>
                  <a:pt x="4095" y="541"/>
                </a:lnTo>
                <a:lnTo>
                  <a:pt x="4097" y="536"/>
                </a:lnTo>
                <a:lnTo>
                  <a:pt x="4142" y="539"/>
                </a:lnTo>
                <a:lnTo>
                  <a:pt x="4141" y="545"/>
                </a:lnTo>
                <a:lnTo>
                  <a:pt x="4139" y="551"/>
                </a:lnTo>
                <a:lnTo>
                  <a:pt x="4136" y="556"/>
                </a:lnTo>
                <a:lnTo>
                  <a:pt x="4133" y="561"/>
                </a:lnTo>
                <a:lnTo>
                  <a:pt x="4130" y="566"/>
                </a:lnTo>
                <a:lnTo>
                  <a:pt x="4126" y="570"/>
                </a:lnTo>
                <a:lnTo>
                  <a:pt x="4121" y="575"/>
                </a:lnTo>
                <a:lnTo>
                  <a:pt x="4116" y="578"/>
                </a:lnTo>
                <a:lnTo>
                  <a:pt x="4111" y="582"/>
                </a:lnTo>
                <a:lnTo>
                  <a:pt x="4105" y="585"/>
                </a:lnTo>
                <a:lnTo>
                  <a:pt x="4099" y="587"/>
                </a:lnTo>
                <a:lnTo>
                  <a:pt x="4092" y="589"/>
                </a:lnTo>
                <a:lnTo>
                  <a:pt x="4089" y="590"/>
                </a:lnTo>
                <a:lnTo>
                  <a:pt x="4085" y="591"/>
                </a:lnTo>
                <a:lnTo>
                  <a:pt x="4078" y="592"/>
                </a:lnTo>
                <a:lnTo>
                  <a:pt x="4070" y="593"/>
                </a:lnTo>
                <a:lnTo>
                  <a:pt x="4062" y="593"/>
                </a:lnTo>
                <a:close/>
                <a:moveTo>
                  <a:pt x="4023" y="483"/>
                </a:moveTo>
                <a:lnTo>
                  <a:pt x="4097" y="483"/>
                </a:lnTo>
                <a:lnTo>
                  <a:pt x="4097" y="480"/>
                </a:lnTo>
                <a:lnTo>
                  <a:pt x="4097" y="476"/>
                </a:lnTo>
                <a:lnTo>
                  <a:pt x="4096" y="472"/>
                </a:lnTo>
                <a:lnTo>
                  <a:pt x="4095" y="469"/>
                </a:lnTo>
                <a:lnTo>
                  <a:pt x="4093" y="466"/>
                </a:lnTo>
                <a:lnTo>
                  <a:pt x="4092" y="463"/>
                </a:lnTo>
                <a:lnTo>
                  <a:pt x="4089" y="460"/>
                </a:lnTo>
                <a:lnTo>
                  <a:pt x="4087" y="457"/>
                </a:lnTo>
                <a:lnTo>
                  <a:pt x="4082" y="453"/>
                </a:lnTo>
                <a:lnTo>
                  <a:pt x="4076" y="450"/>
                </a:lnTo>
                <a:lnTo>
                  <a:pt x="4069" y="448"/>
                </a:lnTo>
                <a:lnTo>
                  <a:pt x="4061" y="447"/>
                </a:lnTo>
                <a:lnTo>
                  <a:pt x="4053" y="448"/>
                </a:lnTo>
                <a:lnTo>
                  <a:pt x="4050" y="449"/>
                </a:lnTo>
                <a:lnTo>
                  <a:pt x="4046" y="450"/>
                </a:lnTo>
                <a:lnTo>
                  <a:pt x="4040" y="453"/>
                </a:lnTo>
                <a:lnTo>
                  <a:pt x="4037" y="455"/>
                </a:lnTo>
                <a:lnTo>
                  <a:pt x="4034" y="458"/>
                </a:lnTo>
                <a:lnTo>
                  <a:pt x="4030" y="463"/>
                </a:lnTo>
                <a:lnTo>
                  <a:pt x="4026" y="470"/>
                </a:lnTo>
                <a:lnTo>
                  <a:pt x="4025" y="473"/>
                </a:lnTo>
                <a:lnTo>
                  <a:pt x="4024" y="476"/>
                </a:lnTo>
                <a:lnTo>
                  <a:pt x="4023" y="483"/>
                </a:lnTo>
                <a:close/>
                <a:moveTo>
                  <a:pt x="4267" y="413"/>
                </a:moveTo>
                <a:lnTo>
                  <a:pt x="4267" y="450"/>
                </a:lnTo>
                <a:lnTo>
                  <a:pt x="4234" y="450"/>
                </a:lnTo>
                <a:lnTo>
                  <a:pt x="4234" y="535"/>
                </a:lnTo>
                <a:lnTo>
                  <a:pt x="4234" y="540"/>
                </a:lnTo>
                <a:lnTo>
                  <a:pt x="4235" y="544"/>
                </a:lnTo>
                <a:lnTo>
                  <a:pt x="4236" y="545"/>
                </a:lnTo>
                <a:lnTo>
                  <a:pt x="4236" y="547"/>
                </a:lnTo>
                <a:lnTo>
                  <a:pt x="4238" y="549"/>
                </a:lnTo>
                <a:lnTo>
                  <a:pt x="4241" y="551"/>
                </a:lnTo>
                <a:lnTo>
                  <a:pt x="4244" y="552"/>
                </a:lnTo>
                <a:lnTo>
                  <a:pt x="4247" y="552"/>
                </a:lnTo>
                <a:lnTo>
                  <a:pt x="4250" y="553"/>
                </a:lnTo>
                <a:lnTo>
                  <a:pt x="4257" y="552"/>
                </a:lnTo>
                <a:lnTo>
                  <a:pt x="4263" y="551"/>
                </a:lnTo>
                <a:lnTo>
                  <a:pt x="4270" y="587"/>
                </a:lnTo>
                <a:lnTo>
                  <a:pt x="4260" y="590"/>
                </a:lnTo>
                <a:lnTo>
                  <a:pt x="4253" y="591"/>
                </a:lnTo>
                <a:lnTo>
                  <a:pt x="4244" y="592"/>
                </a:lnTo>
                <a:lnTo>
                  <a:pt x="4237" y="592"/>
                </a:lnTo>
                <a:lnTo>
                  <a:pt x="4231" y="592"/>
                </a:lnTo>
                <a:lnTo>
                  <a:pt x="4225" y="591"/>
                </a:lnTo>
                <a:lnTo>
                  <a:pt x="4220" y="590"/>
                </a:lnTo>
                <a:lnTo>
                  <a:pt x="4214" y="588"/>
                </a:lnTo>
                <a:lnTo>
                  <a:pt x="4210" y="586"/>
                </a:lnTo>
                <a:lnTo>
                  <a:pt x="4205" y="583"/>
                </a:lnTo>
                <a:lnTo>
                  <a:pt x="4201" y="581"/>
                </a:lnTo>
                <a:lnTo>
                  <a:pt x="4197" y="577"/>
                </a:lnTo>
                <a:lnTo>
                  <a:pt x="4194" y="573"/>
                </a:lnTo>
                <a:lnTo>
                  <a:pt x="4191" y="569"/>
                </a:lnTo>
                <a:lnTo>
                  <a:pt x="4189" y="564"/>
                </a:lnTo>
                <a:lnTo>
                  <a:pt x="4187" y="559"/>
                </a:lnTo>
                <a:lnTo>
                  <a:pt x="4186" y="554"/>
                </a:lnTo>
                <a:lnTo>
                  <a:pt x="4185" y="548"/>
                </a:lnTo>
                <a:lnTo>
                  <a:pt x="4185" y="542"/>
                </a:lnTo>
                <a:lnTo>
                  <a:pt x="4185" y="450"/>
                </a:lnTo>
                <a:lnTo>
                  <a:pt x="4161" y="450"/>
                </a:lnTo>
                <a:lnTo>
                  <a:pt x="4161" y="413"/>
                </a:lnTo>
                <a:lnTo>
                  <a:pt x="4185" y="413"/>
                </a:lnTo>
                <a:lnTo>
                  <a:pt x="4185" y="371"/>
                </a:lnTo>
                <a:lnTo>
                  <a:pt x="4234" y="371"/>
                </a:lnTo>
                <a:lnTo>
                  <a:pt x="4234" y="413"/>
                </a:lnTo>
                <a:lnTo>
                  <a:pt x="4267" y="413"/>
                </a:lnTo>
                <a:close/>
                <a:moveTo>
                  <a:pt x="4376" y="593"/>
                </a:moveTo>
                <a:lnTo>
                  <a:pt x="4369" y="593"/>
                </a:lnTo>
                <a:lnTo>
                  <a:pt x="4363" y="592"/>
                </a:lnTo>
                <a:lnTo>
                  <a:pt x="4349" y="590"/>
                </a:lnTo>
                <a:lnTo>
                  <a:pt x="4344" y="589"/>
                </a:lnTo>
                <a:lnTo>
                  <a:pt x="4338" y="587"/>
                </a:lnTo>
                <a:lnTo>
                  <a:pt x="4328" y="582"/>
                </a:lnTo>
                <a:lnTo>
                  <a:pt x="4323" y="579"/>
                </a:lnTo>
                <a:lnTo>
                  <a:pt x="4319" y="576"/>
                </a:lnTo>
                <a:lnTo>
                  <a:pt x="4314" y="572"/>
                </a:lnTo>
                <a:lnTo>
                  <a:pt x="4310" y="569"/>
                </a:lnTo>
                <a:lnTo>
                  <a:pt x="4303" y="560"/>
                </a:lnTo>
                <a:lnTo>
                  <a:pt x="4300" y="555"/>
                </a:lnTo>
                <a:lnTo>
                  <a:pt x="4298" y="550"/>
                </a:lnTo>
                <a:lnTo>
                  <a:pt x="4293" y="540"/>
                </a:lnTo>
                <a:lnTo>
                  <a:pt x="4291" y="534"/>
                </a:lnTo>
                <a:lnTo>
                  <a:pt x="4290" y="528"/>
                </a:lnTo>
                <a:lnTo>
                  <a:pt x="4289" y="522"/>
                </a:lnTo>
                <a:lnTo>
                  <a:pt x="4288" y="516"/>
                </a:lnTo>
                <a:lnTo>
                  <a:pt x="4287" y="509"/>
                </a:lnTo>
                <a:lnTo>
                  <a:pt x="4287" y="502"/>
                </a:lnTo>
                <a:lnTo>
                  <a:pt x="4287" y="495"/>
                </a:lnTo>
                <a:lnTo>
                  <a:pt x="4288" y="489"/>
                </a:lnTo>
                <a:lnTo>
                  <a:pt x="4289" y="483"/>
                </a:lnTo>
                <a:lnTo>
                  <a:pt x="4290" y="477"/>
                </a:lnTo>
                <a:lnTo>
                  <a:pt x="4293" y="465"/>
                </a:lnTo>
                <a:lnTo>
                  <a:pt x="4295" y="459"/>
                </a:lnTo>
                <a:lnTo>
                  <a:pt x="4298" y="454"/>
                </a:lnTo>
                <a:lnTo>
                  <a:pt x="4303" y="445"/>
                </a:lnTo>
                <a:lnTo>
                  <a:pt x="4307" y="440"/>
                </a:lnTo>
                <a:lnTo>
                  <a:pt x="4310" y="436"/>
                </a:lnTo>
                <a:lnTo>
                  <a:pt x="4314" y="432"/>
                </a:lnTo>
                <a:lnTo>
                  <a:pt x="4318" y="428"/>
                </a:lnTo>
                <a:lnTo>
                  <a:pt x="4327" y="422"/>
                </a:lnTo>
                <a:lnTo>
                  <a:pt x="4332" y="419"/>
                </a:lnTo>
                <a:lnTo>
                  <a:pt x="4338" y="417"/>
                </a:lnTo>
                <a:lnTo>
                  <a:pt x="4343" y="415"/>
                </a:lnTo>
                <a:lnTo>
                  <a:pt x="4348" y="413"/>
                </a:lnTo>
                <a:lnTo>
                  <a:pt x="4354" y="412"/>
                </a:lnTo>
                <a:lnTo>
                  <a:pt x="4361" y="411"/>
                </a:lnTo>
                <a:lnTo>
                  <a:pt x="4374" y="411"/>
                </a:lnTo>
                <a:lnTo>
                  <a:pt x="4385" y="411"/>
                </a:lnTo>
                <a:lnTo>
                  <a:pt x="4396" y="413"/>
                </a:lnTo>
                <a:lnTo>
                  <a:pt x="4401" y="414"/>
                </a:lnTo>
                <a:lnTo>
                  <a:pt x="4406" y="416"/>
                </a:lnTo>
                <a:lnTo>
                  <a:pt x="4416" y="421"/>
                </a:lnTo>
                <a:lnTo>
                  <a:pt x="4425" y="426"/>
                </a:lnTo>
                <a:lnTo>
                  <a:pt x="4429" y="429"/>
                </a:lnTo>
                <a:lnTo>
                  <a:pt x="4433" y="433"/>
                </a:lnTo>
                <a:lnTo>
                  <a:pt x="4440" y="441"/>
                </a:lnTo>
                <a:lnTo>
                  <a:pt x="4443" y="446"/>
                </a:lnTo>
                <a:lnTo>
                  <a:pt x="4446" y="450"/>
                </a:lnTo>
                <a:lnTo>
                  <a:pt x="4448" y="456"/>
                </a:lnTo>
                <a:lnTo>
                  <a:pt x="4451" y="461"/>
                </a:lnTo>
                <a:lnTo>
                  <a:pt x="4453" y="467"/>
                </a:lnTo>
                <a:lnTo>
                  <a:pt x="4454" y="473"/>
                </a:lnTo>
                <a:lnTo>
                  <a:pt x="4455" y="479"/>
                </a:lnTo>
                <a:lnTo>
                  <a:pt x="4456" y="486"/>
                </a:lnTo>
                <a:lnTo>
                  <a:pt x="4457" y="493"/>
                </a:lnTo>
                <a:lnTo>
                  <a:pt x="4457" y="500"/>
                </a:lnTo>
                <a:lnTo>
                  <a:pt x="4457" y="514"/>
                </a:lnTo>
                <a:lnTo>
                  <a:pt x="4335" y="514"/>
                </a:lnTo>
                <a:lnTo>
                  <a:pt x="4336" y="519"/>
                </a:lnTo>
                <a:lnTo>
                  <a:pt x="4336" y="523"/>
                </a:lnTo>
                <a:lnTo>
                  <a:pt x="4338" y="532"/>
                </a:lnTo>
                <a:lnTo>
                  <a:pt x="4342" y="539"/>
                </a:lnTo>
                <a:lnTo>
                  <a:pt x="4344" y="542"/>
                </a:lnTo>
                <a:lnTo>
                  <a:pt x="4346" y="545"/>
                </a:lnTo>
                <a:lnTo>
                  <a:pt x="4349" y="548"/>
                </a:lnTo>
                <a:lnTo>
                  <a:pt x="4352" y="550"/>
                </a:lnTo>
                <a:lnTo>
                  <a:pt x="4355" y="552"/>
                </a:lnTo>
                <a:lnTo>
                  <a:pt x="4360" y="554"/>
                </a:lnTo>
                <a:lnTo>
                  <a:pt x="4364" y="555"/>
                </a:lnTo>
                <a:lnTo>
                  <a:pt x="4368" y="556"/>
                </a:lnTo>
                <a:lnTo>
                  <a:pt x="4377" y="557"/>
                </a:lnTo>
                <a:lnTo>
                  <a:pt x="4382" y="556"/>
                </a:lnTo>
                <a:lnTo>
                  <a:pt x="4388" y="555"/>
                </a:lnTo>
                <a:lnTo>
                  <a:pt x="4393" y="554"/>
                </a:lnTo>
                <a:lnTo>
                  <a:pt x="4398" y="551"/>
                </a:lnTo>
                <a:lnTo>
                  <a:pt x="4400" y="550"/>
                </a:lnTo>
                <a:lnTo>
                  <a:pt x="4402" y="548"/>
                </a:lnTo>
                <a:lnTo>
                  <a:pt x="4405" y="545"/>
                </a:lnTo>
                <a:lnTo>
                  <a:pt x="4408" y="541"/>
                </a:lnTo>
                <a:lnTo>
                  <a:pt x="4410" y="536"/>
                </a:lnTo>
                <a:lnTo>
                  <a:pt x="4456" y="539"/>
                </a:lnTo>
                <a:lnTo>
                  <a:pt x="4454" y="545"/>
                </a:lnTo>
                <a:lnTo>
                  <a:pt x="4452" y="551"/>
                </a:lnTo>
                <a:lnTo>
                  <a:pt x="4450" y="556"/>
                </a:lnTo>
                <a:lnTo>
                  <a:pt x="4447" y="561"/>
                </a:lnTo>
                <a:lnTo>
                  <a:pt x="4443" y="566"/>
                </a:lnTo>
                <a:lnTo>
                  <a:pt x="4439" y="570"/>
                </a:lnTo>
                <a:lnTo>
                  <a:pt x="4435" y="575"/>
                </a:lnTo>
                <a:lnTo>
                  <a:pt x="4430" y="578"/>
                </a:lnTo>
                <a:lnTo>
                  <a:pt x="4424" y="582"/>
                </a:lnTo>
                <a:lnTo>
                  <a:pt x="4418" y="585"/>
                </a:lnTo>
                <a:lnTo>
                  <a:pt x="4412" y="587"/>
                </a:lnTo>
                <a:lnTo>
                  <a:pt x="4406" y="589"/>
                </a:lnTo>
                <a:lnTo>
                  <a:pt x="4402" y="590"/>
                </a:lnTo>
                <a:lnTo>
                  <a:pt x="4399" y="591"/>
                </a:lnTo>
                <a:lnTo>
                  <a:pt x="4391" y="592"/>
                </a:lnTo>
                <a:lnTo>
                  <a:pt x="4384" y="593"/>
                </a:lnTo>
                <a:lnTo>
                  <a:pt x="4376" y="593"/>
                </a:lnTo>
                <a:close/>
                <a:moveTo>
                  <a:pt x="4335" y="483"/>
                </a:moveTo>
                <a:lnTo>
                  <a:pt x="4411" y="483"/>
                </a:lnTo>
                <a:lnTo>
                  <a:pt x="4411" y="480"/>
                </a:lnTo>
                <a:lnTo>
                  <a:pt x="4410" y="476"/>
                </a:lnTo>
                <a:lnTo>
                  <a:pt x="4409" y="472"/>
                </a:lnTo>
                <a:lnTo>
                  <a:pt x="4408" y="469"/>
                </a:lnTo>
                <a:lnTo>
                  <a:pt x="4407" y="466"/>
                </a:lnTo>
                <a:lnTo>
                  <a:pt x="4405" y="463"/>
                </a:lnTo>
                <a:lnTo>
                  <a:pt x="4403" y="460"/>
                </a:lnTo>
                <a:lnTo>
                  <a:pt x="4401" y="457"/>
                </a:lnTo>
                <a:lnTo>
                  <a:pt x="4395" y="453"/>
                </a:lnTo>
                <a:lnTo>
                  <a:pt x="4389" y="450"/>
                </a:lnTo>
                <a:lnTo>
                  <a:pt x="4382" y="448"/>
                </a:lnTo>
                <a:lnTo>
                  <a:pt x="4375" y="447"/>
                </a:lnTo>
                <a:lnTo>
                  <a:pt x="4367" y="448"/>
                </a:lnTo>
                <a:lnTo>
                  <a:pt x="4363" y="449"/>
                </a:lnTo>
                <a:lnTo>
                  <a:pt x="4360" y="450"/>
                </a:lnTo>
                <a:lnTo>
                  <a:pt x="4352" y="453"/>
                </a:lnTo>
                <a:lnTo>
                  <a:pt x="4349" y="455"/>
                </a:lnTo>
                <a:lnTo>
                  <a:pt x="4347" y="458"/>
                </a:lnTo>
                <a:lnTo>
                  <a:pt x="4342" y="463"/>
                </a:lnTo>
                <a:lnTo>
                  <a:pt x="4339" y="470"/>
                </a:lnTo>
                <a:lnTo>
                  <a:pt x="4337" y="473"/>
                </a:lnTo>
                <a:lnTo>
                  <a:pt x="4336" y="476"/>
                </a:lnTo>
                <a:lnTo>
                  <a:pt x="4335" y="483"/>
                </a:lnTo>
                <a:close/>
                <a:moveTo>
                  <a:pt x="4580" y="413"/>
                </a:moveTo>
                <a:lnTo>
                  <a:pt x="4580" y="450"/>
                </a:lnTo>
                <a:lnTo>
                  <a:pt x="4547" y="450"/>
                </a:lnTo>
                <a:lnTo>
                  <a:pt x="4547" y="535"/>
                </a:lnTo>
                <a:lnTo>
                  <a:pt x="4548" y="540"/>
                </a:lnTo>
                <a:lnTo>
                  <a:pt x="4548" y="544"/>
                </a:lnTo>
                <a:lnTo>
                  <a:pt x="4549" y="545"/>
                </a:lnTo>
                <a:lnTo>
                  <a:pt x="4550" y="547"/>
                </a:lnTo>
                <a:lnTo>
                  <a:pt x="4552" y="549"/>
                </a:lnTo>
                <a:lnTo>
                  <a:pt x="4554" y="551"/>
                </a:lnTo>
                <a:lnTo>
                  <a:pt x="4557" y="552"/>
                </a:lnTo>
                <a:lnTo>
                  <a:pt x="4560" y="552"/>
                </a:lnTo>
                <a:lnTo>
                  <a:pt x="4564" y="553"/>
                </a:lnTo>
                <a:lnTo>
                  <a:pt x="4571" y="552"/>
                </a:lnTo>
                <a:lnTo>
                  <a:pt x="4576" y="551"/>
                </a:lnTo>
                <a:lnTo>
                  <a:pt x="4584" y="587"/>
                </a:lnTo>
                <a:lnTo>
                  <a:pt x="4573" y="590"/>
                </a:lnTo>
                <a:lnTo>
                  <a:pt x="4566" y="591"/>
                </a:lnTo>
                <a:lnTo>
                  <a:pt x="4557" y="592"/>
                </a:lnTo>
                <a:lnTo>
                  <a:pt x="4551" y="592"/>
                </a:lnTo>
                <a:lnTo>
                  <a:pt x="4544" y="592"/>
                </a:lnTo>
                <a:lnTo>
                  <a:pt x="4539" y="591"/>
                </a:lnTo>
                <a:lnTo>
                  <a:pt x="4533" y="590"/>
                </a:lnTo>
                <a:lnTo>
                  <a:pt x="4528" y="588"/>
                </a:lnTo>
                <a:lnTo>
                  <a:pt x="4523" y="586"/>
                </a:lnTo>
                <a:lnTo>
                  <a:pt x="4518" y="583"/>
                </a:lnTo>
                <a:lnTo>
                  <a:pt x="4514" y="581"/>
                </a:lnTo>
                <a:lnTo>
                  <a:pt x="4510" y="577"/>
                </a:lnTo>
                <a:lnTo>
                  <a:pt x="4507" y="573"/>
                </a:lnTo>
                <a:lnTo>
                  <a:pt x="4504" y="569"/>
                </a:lnTo>
                <a:lnTo>
                  <a:pt x="4502" y="564"/>
                </a:lnTo>
                <a:lnTo>
                  <a:pt x="4500" y="559"/>
                </a:lnTo>
                <a:lnTo>
                  <a:pt x="4499" y="554"/>
                </a:lnTo>
                <a:lnTo>
                  <a:pt x="4498" y="548"/>
                </a:lnTo>
                <a:lnTo>
                  <a:pt x="4498" y="542"/>
                </a:lnTo>
                <a:lnTo>
                  <a:pt x="4498" y="450"/>
                </a:lnTo>
                <a:lnTo>
                  <a:pt x="4474" y="450"/>
                </a:lnTo>
                <a:lnTo>
                  <a:pt x="4474" y="413"/>
                </a:lnTo>
                <a:lnTo>
                  <a:pt x="4498" y="413"/>
                </a:lnTo>
                <a:lnTo>
                  <a:pt x="4498" y="371"/>
                </a:lnTo>
                <a:lnTo>
                  <a:pt x="4547" y="371"/>
                </a:lnTo>
                <a:lnTo>
                  <a:pt x="4547" y="413"/>
                </a:lnTo>
                <a:lnTo>
                  <a:pt x="4580" y="413"/>
                </a:lnTo>
                <a:close/>
                <a:moveTo>
                  <a:pt x="578" y="585"/>
                </a:moveTo>
                <a:lnTo>
                  <a:pt x="465" y="257"/>
                </a:lnTo>
                <a:lnTo>
                  <a:pt x="352" y="585"/>
                </a:lnTo>
                <a:lnTo>
                  <a:pt x="578" y="585"/>
                </a:lnTo>
                <a:close/>
                <a:moveTo>
                  <a:pt x="930" y="930"/>
                </a:moveTo>
                <a:lnTo>
                  <a:pt x="699" y="930"/>
                </a:lnTo>
                <a:lnTo>
                  <a:pt x="642" y="768"/>
                </a:lnTo>
                <a:lnTo>
                  <a:pt x="288" y="768"/>
                </a:lnTo>
                <a:lnTo>
                  <a:pt x="232" y="930"/>
                </a:lnTo>
                <a:lnTo>
                  <a:pt x="0" y="930"/>
                </a:lnTo>
                <a:lnTo>
                  <a:pt x="162" y="471"/>
                </a:lnTo>
                <a:lnTo>
                  <a:pt x="326" y="12"/>
                </a:lnTo>
                <a:lnTo>
                  <a:pt x="603" y="12"/>
                </a:lnTo>
                <a:lnTo>
                  <a:pt x="767" y="471"/>
                </a:lnTo>
                <a:lnTo>
                  <a:pt x="930" y="930"/>
                </a:lnTo>
                <a:close/>
                <a:moveTo>
                  <a:pt x="1016" y="930"/>
                </a:moveTo>
                <a:lnTo>
                  <a:pt x="1016" y="722"/>
                </a:lnTo>
                <a:lnTo>
                  <a:pt x="1225" y="722"/>
                </a:lnTo>
                <a:lnTo>
                  <a:pt x="1225" y="930"/>
                </a:lnTo>
                <a:lnTo>
                  <a:pt x="1016" y="930"/>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en-US"/>
          </a:p>
        </p:txBody>
      </p:sp>
      <p:sp>
        <p:nvSpPr>
          <p:cNvPr id="23" name="Date Placeholder 22">
            <a:extLst>
              <a:ext uri="{FF2B5EF4-FFF2-40B4-BE49-F238E27FC236}">
                <a16:creationId xmlns:a16="http://schemas.microsoft.com/office/drawing/2014/main" id="{CA1682D5-9875-6DFE-B1FA-F20EE1301C6A}"/>
              </a:ext>
            </a:extLst>
          </p:cNvPr>
          <p:cNvSpPr>
            <a:spLocks noGrp="1"/>
          </p:cNvSpPr>
          <p:nvPr>
            <p:ph type="dt" sz="half" idx="10"/>
          </p:nvPr>
        </p:nvSpPr>
        <p:spPr/>
        <p:txBody>
          <a:bodyPr/>
          <a:lstStyle>
            <a:lvl1pPr>
              <a:defRPr>
                <a:solidFill>
                  <a:schemeClr val="bg1"/>
                </a:solidFill>
              </a:defRPr>
            </a:lvl1pPr>
          </a:lstStyle>
          <a:p>
            <a:fld id="{AC75DB03-1B34-47A3-8EA2-26D9E0502960}" type="datetime1">
              <a:rPr lang="fi-FI" smtClean="0"/>
              <a:t>25.3.2026</a:t>
            </a:fld>
            <a:endParaRPr lang="fi-FI"/>
          </a:p>
        </p:txBody>
      </p:sp>
      <p:sp>
        <p:nvSpPr>
          <p:cNvPr id="24" name="Footer Placeholder 23">
            <a:extLst>
              <a:ext uri="{FF2B5EF4-FFF2-40B4-BE49-F238E27FC236}">
                <a16:creationId xmlns:a16="http://schemas.microsoft.com/office/drawing/2014/main" id="{CB76FCA5-9DA7-BF02-3EBB-BC56DDA0FE1D}"/>
              </a:ext>
            </a:extLst>
          </p:cNvPr>
          <p:cNvSpPr>
            <a:spLocks noGrp="1"/>
          </p:cNvSpPr>
          <p:nvPr>
            <p:ph type="ftr" sz="quarter" idx="11"/>
          </p:nvPr>
        </p:nvSpPr>
        <p:spPr/>
        <p:txBody>
          <a:bodyPr/>
          <a:lstStyle>
            <a:lvl1pPr>
              <a:defRPr>
                <a:solidFill>
                  <a:schemeClr val="bg1"/>
                </a:solidFill>
              </a:defRPr>
            </a:lvl1pPr>
          </a:lstStyle>
          <a:p>
            <a:endParaRPr lang="fi-FI"/>
          </a:p>
        </p:txBody>
      </p:sp>
      <p:sp>
        <p:nvSpPr>
          <p:cNvPr id="25" name="Slide Number Placeholder 24">
            <a:extLst>
              <a:ext uri="{FF2B5EF4-FFF2-40B4-BE49-F238E27FC236}">
                <a16:creationId xmlns:a16="http://schemas.microsoft.com/office/drawing/2014/main" id="{807BD9D2-D4DB-4F42-21C0-76A363F74553}"/>
              </a:ext>
            </a:extLst>
          </p:cNvPr>
          <p:cNvSpPr>
            <a:spLocks noGrp="1"/>
          </p:cNvSpPr>
          <p:nvPr>
            <p:ph type="sldNum" sz="quarter" idx="12"/>
          </p:nvPr>
        </p:nvSpPr>
        <p:spPr/>
        <p:txBody>
          <a:bodyPr/>
          <a:lstStyle>
            <a:lvl1pPr>
              <a:defRPr>
                <a:solidFill>
                  <a:schemeClr val="bg1"/>
                </a:solidFill>
              </a:defRPr>
            </a:lvl1pPr>
          </a:lstStyle>
          <a:p>
            <a:fld id="{D701140D-C14F-41CA-99FC-0EF83E8DA40A}" type="slidenum">
              <a:rPr lang="fi-FI" smtClean="0"/>
              <a:pPr/>
              <a:t>‹#›</a:t>
            </a:fld>
            <a:endParaRPr lang="fi-FI"/>
          </a:p>
        </p:txBody>
      </p:sp>
      <p:sp>
        <p:nvSpPr>
          <p:cNvPr id="5" name="Title 1">
            <a:extLst>
              <a:ext uri="{FF2B5EF4-FFF2-40B4-BE49-F238E27FC236}">
                <a16:creationId xmlns:a16="http://schemas.microsoft.com/office/drawing/2014/main" id="{1AB5AED4-B00A-C1A4-E287-ED21BF24F070}"/>
              </a:ext>
            </a:extLst>
          </p:cNvPr>
          <p:cNvSpPr>
            <a:spLocks noGrp="1"/>
          </p:cNvSpPr>
          <p:nvPr>
            <p:ph type="ctrTitle" hasCustomPrompt="1"/>
          </p:nvPr>
        </p:nvSpPr>
        <p:spPr>
          <a:xfrm>
            <a:off x="407988" y="2936558"/>
            <a:ext cx="5183956" cy="492443"/>
          </a:xfrm>
        </p:spPr>
        <p:txBody>
          <a:bodyPr wrap="square" anchor="b" anchorCtr="0">
            <a:spAutoFit/>
          </a:bodyPr>
          <a:lstStyle>
            <a:lvl1pPr algn="l">
              <a:lnSpc>
                <a:spcPct val="100000"/>
              </a:lnSpc>
              <a:defRPr sz="3200">
                <a:solidFill>
                  <a:schemeClr val="tx1"/>
                </a:solidFill>
                <a:latin typeface="+mj-lt"/>
              </a:defRPr>
            </a:lvl1pPr>
          </a:lstStyle>
          <a:p>
            <a:r>
              <a:rPr lang="en-US"/>
              <a:t>Headline</a:t>
            </a:r>
            <a:endParaRPr lang="fi-FI"/>
          </a:p>
        </p:txBody>
      </p:sp>
      <p:sp>
        <p:nvSpPr>
          <p:cNvPr id="6" name="Subtitle 2">
            <a:extLst>
              <a:ext uri="{FF2B5EF4-FFF2-40B4-BE49-F238E27FC236}">
                <a16:creationId xmlns:a16="http://schemas.microsoft.com/office/drawing/2014/main" id="{E77A74CF-552F-AD8B-EBE0-4EC31A285BF1}"/>
              </a:ext>
            </a:extLst>
          </p:cNvPr>
          <p:cNvSpPr>
            <a:spLocks noGrp="1"/>
          </p:cNvSpPr>
          <p:nvPr>
            <p:ph type="subTitle" idx="1"/>
          </p:nvPr>
        </p:nvSpPr>
        <p:spPr>
          <a:xfrm>
            <a:off x="407988" y="3429000"/>
            <a:ext cx="5183956" cy="984885"/>
          </a:xfrm>
        </p:spPr>
        <p:txBody>
          <a:bodyPr wrap="square">
            <a:spAutoFit/>
          </a:bodyPr>
          <a:lstStyle>
            <a:lvl1pPr marL="0" indent="0" algn="l">
              <a:lnSpc>
                <a:spcPct val="100000"/>
              </a:lnSpc>
              <a:spcBef>
                <a:spcPts val="0"/>
              </a:spcBef>
              <a:buNone/>
              <a:defRPr sz="3200">
                <a:solidFill>
                  <a:schemeClr val="tx1"/>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fi-FI"/>
          </a:p>
        </p:txBody>
      </p:sp>
      <p:cxnSp>
        <p:nvCxnSpPr>
          <p:cNvPr id="9" name="Straight Connector 8">
            <a:extLst>
              <a:ext uri="{FF2B5EF4-FFF2-40B4-BE49-F238E27FC236}">
                <a16:creationId xmlns:a16="http://schemas.microsoft.com/office/drawing/2014/main" id="{9E27271C-B890-2326-7DF3-F203CAEE893D}"/>
              </a:ext>
              <a:ext uri="{C183D7F6-B498-43B3-948B-1728B52AA6E4}">
                <adec:decorative xmlns:adec="http://schemas.microsoft.com/office/drawing/2017/decorative" val="1"/>
              </a:ext>
            </a:extLst>
          </p:cNvPr>
          <p:cNvCxnSpPr>
            <a:cxnSpLocks/>
          </p:cNvCxnSpPr>
          <p:nvPr userDrawn="1"/>
        </p:nvCxnSpPr>
        <p:spPr>
          <a:xfrm>
            <a:off x="407368" y="2674624"/>
            <a:ext cx="3960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10" name="Text Placeholder 4">
            <a:extLst>
              <a:ext uri="{FF2B5EF4-FFF2-40B4-BE49-F238E27FC236}">
                <a16:creationId xmlns:a16="http://schemas.microsoft.com/office/drawing/2014/main" id="{D85101F3-610F-B09D-488F-7AA3CF707C51}"/>
              </a:ext>
            </a:extLst>
          </p:cNvPr>
          <p:cNvSpPr>
            <a:spLocks noGrp="1"/>
          </p:cNvSpPr>
          <p:nvPr>
            <p:ph type="body" sz="quarter" idx="14" hasCustomPrompt="1"/>
          </p:nvPr>
        </p:nvSpPr>
        <p:spPr>
          <a:xfrm>
            <a:off x="407989" y="4869160"/>
            <a:ext cx="5183955" cy="276999"/>
          </a:xfrm>
        </p:spPr>
        <p:txBody>
          <a:bodyPr wrap="square">
            <a:spAutoFit/>
          </a:bodyPr>
          <a:lstStyle>
            <a:lvl1pPr marL="0" indent="0">
              <a:spcBef>
                <a:spcPts val="0"/>
              </a:spcBef>
              <a:buFontTx/>
              <a:buNone/>
              <a:defRPr sz="1800">
                <a:solidFill>
                  <a:schemeClr val="tx1"/>
                </a:solidFill>
              </a:defRPr>
            </a:lvl1pPr>
            <a:lvl2pPr marL="0" indent="0">
              <a:spcBef>
                <a:spcPts val="0"/>
              </a:spcBef>
              <a:buFontTx/>
              <a:buNone/>
              <a:defRPr sz="1800"/>
            </a:lvl2pPr>
            <a:lvl3pPr marL="0" indent="0">
              <a:spcBef>
                <a:spcPts val="0"/>
              </a:spcBef>
              <a:buFontTx/>
              <a:buNone/>
              <a:defRPr sz="1800"/>
            </a:lvl3pPr>
            <a:lvl4pPr marL="0" indent="0">
              <a:spcBef>
                <a:spcPts val="0"/>
              </a:spcBef>
              <a:buFontTx/>
              <a:buNone/>
              <a:defRPr sz="1800"/>
            </a:lvl4pPr>
            <a:lvl5pPr marL="0" indent="0">
              <a:spcBef>
                <a:spcPts val="0"/>
              </a:spcBef>
              <a:buFontTx/>
              <a:buNone/>
              <a:defRPr sz="1800"/>
            </a:lvl5pPr>
            <a:lvl6pPr marL="0" indent="0">
              <a:spcBef>
                <a:spcPts val="0"/>
              </a:spcBef>
              <a:buFontTx/>
              <a:buNone/>
              <a:defRPr sz="1800"/>
            </a:lvl6pPr>
            <a:lvl7pPr marL="0" indent="0">
              <a:spcBef>
                <a:spcPts val="0"/>
              </a:spcBef>
              <a:buFontTx/>
              <a:buNone/>
              <a:defRPr sz="1800"/>
            </a:lvl7pPr>
            <a:lvl8pPr marL="0" indent="0">
              <a:spcBef>
                <a:spcPts val="0"/>
              </a:spcBef>
              <a:buFontTx/>
              <a:buNone/>
              <a:defRPr sz="1800"/>
            </a:lvl8pPr>
            <a:lvl9pPr marL="0" indent="0">
              <a:spcBef>
                <a:spcPts val="0"/>
              </a:spcBef>
              <a:buFontTx/>
              <a:buNone/>
              <a:defRPr sz="1800"/>
            </a:lvl9pPr>
          </a:lstStyle>
          <a:p>
            <a:pPr lvl="0"/>
            <a:r>
              <a:rPr lang="en-US"/>
              <a:t>Presenter Name / Date / Place</a:t>
            </a:r>
          </a:p>
        </p:txBody>
      </p:sp>
    </p:spTree>
    <p:extLst>
      <p:ext uri="{BB962C8B-B14F-4D97-AF65-F5344CB8AC3E}">
        <p14:creationId xmlns:p14="http://schemas.microsoft.com/office/powerpoint/2010/main" val="218677254"/>
      </p:ext>
    </p:extLst>
  </p:cSld>
  <p:clrMapOvr>
    <a:masterClrMapping/>
  </p:clrMapOvr>
  <p:extLst>
    <p:ext uri="{DCECCB84-F9BA-43D5-87BE-67443E8EF086}">
      <p15:sldGuideLst xmlns:p15="http://schemas.microsoft.com/office/powerpoint/2012/main"/>
    </p:ext>
  </p:extLst>
</p:sldLayout>
</file>

<file path=ppt/slideLayouts/slideLayout35.xml><?xml version="1.0" encoding="utf-8"?>
<p:sldLayout xmlns:a="http://schemas.openxmlformats.org/drawingml/2006/main" xmlns:r="http://schemas.openxmlformats.org/officeDocument/2006/relationships" xmlns:p="http://schemas.openxmlformats.org/presentationml/2006/main" type="obj">
  <p:cSld name="Otsikko ja sisältö">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7C90E7AE-FE4B-54D0-FA08-EB0AC6FB698D}"/>
              </a:ext>
            </a:extLst>
          </p:cNvPr>
          <p:cNvSpPr>
            <a:spLocks noGrp="1"/>
          </p:cNvSpPr>
          <p:nvPr>
            <p:ph type="title"/>
          </p:nvPr>
        </p:nvSpPr>
        <p:spPr/>
        <p:txBody>
          <a:bodyPr/>
          <a:lstStyle/>
          <a:p>
            <a:r>
              <a:rPr lang="fi-FI"/>
              <a:t>Muokkaa ots. perustyyl. napsautt.</a:t>
            </a:r>
          </a:p>
        </p:txBody>
      </p:sp>
      <p:sp>
        <p:nvSpPr>
          <p:cNvPr id="3" name="Sisällön paikkamerkki 2">
            <a:extLst>
              <a:ext uri="{FF2B5EF4-FFF2-40B4-BE49-F238E27FC236}">
                <a16:creationId xmlns:a16="http://schemas.microsoft.com/office/drawing/2014/main" id="{6D1D17B4-E55E-3EDB-D310-52231F4869F6}"/>
              </a:ext>
            </a:extLst>
          </p:cNvPr>
          <p:cNvSpPr>
            <a:spLocks noGrp="1"/>
          </p:cNvSpPr>
          <p:nvPr>
            <p:ph idx="1"/>
          </p:nvPr>
        </p:nvSpPr>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Päivämäärän paikkamerkki 3">
            <a:extLst>
              <a:ext uri="{FF2B5EF4-FFF2-40B4-BE49-F238E27FC236}">
                <a16:creationId xmlns:a16="http://schemas.microsoft.com/office/drawing/2014/main" id="{3AEFB38E-06F4-3818-038F-53433E967540}"/>
              </a:ext>
            </a:extLst>
          </p:cNvPr>
          <p:cNvSpPr>
            <a:spLocks noGrp="1"/>
          </p:cNvSpPr>
          <p:nvPr>
            <p:ph type="dt" sz="half" idx="10"/>
          </p:nvPr>
        </p:nvSpPr>
        <p:spPr/>
        <p:txBody>
          <a:bodyPr/>
          <a:lstStyle/>
          <a:p>
            <a:fld id="{28600A24-FA6D-434E-B235-14D7962EC71A}" type="datetimeFigureOut">
              <a:rPr lang="fi-FI" smtClean="0"/>
              <a:t>25.3.2026</a:t>
            </a:fld>
            <a:endParaRPr lang="fi-FI"/>
          </a:p>
        </p:txBody>
      </p:sp>
      <p:sp>
        <p:nvSpPr>
          <p:cNvPr id="5" name="Alatunnisteen paikkamerkki 4">
            <a:extLst>
              <a:ext uri="{FF2B5EF4-FFF2-40B4-BE49-F238E27FC236}">
                <a16:creationId xmlns:a16="http://schemas.microsoft.com/office/drawing/2014/main" id="{08670304-3C50-A71C-DF83-0140F9937337}"/>
              </a:ext>
            </a:extLst>
          </p:cNvPr>
          <p:cNvSpPr>
            <a:spLocks noGrp="1"/>
          </p:cNvSpPr>
          <p:nvPr>
            <p:ph type="ftr" sz="quarter" idx="11"/>
          </p:nvPr>
        </p:nvSpPr>
        <p:spPr/>
        <p:txBody>
          <a:bodyPr/>
          <a:lstStyle/>
          <a:p>
            <a:endParaRPr lang="fi-FI"/>
          </a:p>
        </p:txBody>
      </p:sp>
      <p:sp>
        <p:nvSpPr>
          <p:cNvPr id="6" name="Dian numeron paikkamerkki 5">
            <a:extLst>
              <a:ext uri="{FF2B5EF4-FFF2-40B4-BE49-F238E27FC236}">
                <a16:creationId xmlns:a16="http://schemas.microsoft.com/office/drawing/2014/main" id="{F6D92EB8-40BE-537A-3EA5-A76C8075044F}"/>
              </a:ext>
            </a:extLst>
          </p:cNvPr>
          <p:cNvSpPr>
            <a:spLocks noGrp="1"/>
          </p:cNvSpPr>
          <p:nvPr>
            <p:ph type="sldNum" sz="quarter" idx="12"/>
          </p:nvPr>
        </p:nvSpPr>
        <p:spPr/>
        <p:txBody>
          <a:bodyPr/>
          <a:lstStyle/>
          <a:p>
            <a:fld id="{8B100F4B-4800-422D-AC0B-D74629D41EEF}" type="slidenum">
              <a:rPr lang="fi-FI" smtClean="0"/>
              <a:t>‹#›</a:t>
            </a:fld>
            <a:endParaRPr lang="fi-FI"/>
          </a:p>
        </p:txBody>
      </p:sp>
    </p:spTree>
    <p:extLst>
      <p:ext uri="{BB962C8B-B14F-4D97-AF65-F5344CB8AC3E}">
        <p14:creationId xmlns:p14="http://schemas.microsoft.com/office/powerpoint/2010/main" val="875765927"/>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preserve="1" userDrawn="1">
  <p:cSld name="Title Slide ">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7275C4-164C-69B1-48F1-6ABBCFDD4649}"/>
              </a:ext>
            </a:extLst>
          </p:cNvPr>
          <p:cNvSpPr>
            <a:spLocks noGrp="1"/>
          </p:cNvSpPr>
          <p:nvPr>
            <p:ph type="ctrTitle"/>
          </p:nvPr>
        </p:nvSpPr>
        <p:spPr>
          <a:xfrm>
            <a:off x="407988" y="2936557"/>
            <a:ext cx="9792468" cy="492443"/>
          </a:xfrm>
        </p:spPr>
        <p:txBody>
          <a:bodyPr anchor="b" anchorCtr="0">
            <a:spAutoFit/>
          </a:bodyPr>
          <a:lstStyle>
            <a:lvl1pPr algn="l">
              <a:lnSpc>
                <a:spcPct val="100000"/>
              </a:lnSpc>
              <a:defRPr sz="3200">
                <a:latin typeface="+mj-lt"/>
              </a:defRPr>
            </a:lvl1pPr>
          </a:lstStyle>
          <a:p>
            <a:r>
              <a:rPr lang="en-GB"/>
              <a:t>Click to edit Master title style</a:t>
            </a:r>
            <a:endParaRPr lang="fi-FI"/>
          </a:p>
        </p:txBody>
      </p:sp>
      <p:sp>
        <p:nvSpPr>
          <p:cNvPr id="3" name="Subtitle 2">
            <a:extLst>
              <a:ext uri="{FF2B5EF4-FFF2-40B4-BE49-F238E27FC236}">
                <a16:creationId xmlns:a16="http://schemas.microsoft.com/office/drawing/2014/main" id="{1245A747-631B-1133-C63C-B48ADA15D1D3}"/>
              </a:ext>
            </a:extLst>
          </p:cNvPr>
          <p:cNvSpPr>
            <a:spLocks noGrp="1"/>
          </p:cNvSpPr>
          <p:nvPr>
            <p:ph type="subTitle" idx="1"/>
          </p:nvPr>
        </p:nvSpPr>
        <p:spPr>
          <a:xfrm>
            <a:off x="407988" y="3429000"/>
            <a:ext cx="9792468" cy="492443"/>
          </a:xfrm>
        </p:spPr>
        <p:txBody>
          <a:bodyPr>
            <a:spAutoFit/>
          </a:bodyPr>
          <a:lstStyle>
            <a:lvl1pPr marL="0" indent="0" algn="l">
              <a:lnSpc>
                <a:spcPct val="100000"/>
              </a:lnSpc>
              <a:spcBef>
                <a:spcPts val="0"/>
              </a:spcBef>
              <a:buNone/>
              <a:defRPr sz="3200">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fi-FI"/>
          </a:p>
        </p:txBody>
      </p:sp>
      <p:sp>
        <p:nvSpPr>
          <p:cNvPr id="11" name="Freeform 5">
            <a:extLst>
              <a:ext uri="{FF2B5EF4-FFF2-40B4-BE49-F238E27FC236}">
                <a16:creationId xmlns:a16="http://schemas.microsoft.com/office/drawing/2014/main" id="{B048024D-E928-1A47-E81D-E73CEDEC703F}"/>
              </a:ext>
              <a:ext uri="{C183D7F6-B498-43B3-948B-1728B52AA6E4}">
                <adec:decorative xmlns:adec="http://schemas.microsoft.com/office/drawing/2017/decorative" val="1"/>
              </a:ext>
            </a:extLst>
          </p:cNvPr>
          <p:cNvSpPr>
            <a:spLocks noChangeAspect="1" noEditPoints="1"/>
          </p:cNvSpPr>
          <p:nvPr/>
        </p:nvSpPr>
        <p:spPr bwMode="auto">
          <a:xfrm>
            <a:off x="407988" y="432000"/>
            <a:ext cx="2650987" cy="576000"/>
          </a:xfrm>
          <a:custGeom>
            <a:avLst/>
            <a:gdLst>
              <a:gd name="T0" fmla="*/ 1856 w 4584"/>
              <a:gd name="T1" fmla="*/ 150 h 996"/>
              <a:gd name="T2" fmla="*/ 1926 w 4584"/>
              <a:gd name="T3" fmla="*/ 74 h 996"/>
              <a:gd name="T4" fmla="*/ 1862 w 4584"/>
              <a:gd name="T5" fmla="*/ 198 h 996"/>
              <a:gd name="T6" fmla="*/ 2091 w 4584"/>
              <a:gd name="T7" fmla="*/ 109 h 996"/>
              <a:gd name="T8" fmla="*/ 2346 w 4584"/>
              <a:gd name="T9" fmla="*/ 79 h 996"/>
              <a:gd name="T10" fmla="*/ 2341 w 4584"/>
              <a:gd name="T11" fmla="*/ 150 h 996"/>
              <a:gd name="T12" fmla="*/ 2584 w 4584"/>
              <a:gd name="T13" fmla="*/ 274 h 996"/>
              <a:gd name="T14" fmla="*/ 2883 w 4584"/>
              <a:gd name="T15" fmla="*/ 0 h 996"/>
              <a:gd name="T16" fmla="*/ 2966 w 4584"/>
              <a:gd name="T17" fmla="*/ 88 h 996"/>
              <a:gd name="T18" fmla="*/ 3031 w 4584"/>
              <a:gd name="T19" fmla="*/ 214 h 996"/>
              <a:gd name="T20" fmla="*/ 3010 w 4584"/>
              <a:gd name="T21" fmla="*/ 212 h 996"/>
              <a:gd name="T22" fmla="*/ 3283 w 4584"/>
              <a:gd name="T23" fmla="*/ 239 h 996"/>
              <a:gd name="T24" fmla="*/ 3261 w 4584"/>
              <a:gd name="T25" fmla="*/ 135 h 996"/>
              <a:gd name="T26" fmla="*/ 3397 w 4584"/>
              <a:gd name="T27" fmla="*/ 34 h 996"/>
              <a:gd name="T28" fmla="*/ 3589 w 4584"/>
              <a:gd name="T29" fmla="*/ 199 h 996"/>
              <a:gd name="T30" fmla="*/ 3538 w 4584"/>
              <a:gd name="T31" fmla="*/ 193 h 996"/>
              <a:gd name="T32" fmla="*/ 3580 w 4584"/>
              <a:gd name="T33" fmla="*/ 106 h 996"/>
              <a:gd name="T34" fmla="*/ 3779 w 4584"/>
              <a:gd name="T35" fmla="*/ 244 h 996"/>
              <a:gd name="T36" fmla="*/ 3908 w 4584"/>
              <a:gd name="T37" fmla="*/ 148 h 996"/>
              <a:gd name="T38" fmla="*/ 3821 w 4584"/>
              <a:gd name="T39" fmla="*/ 107 h 996"/>
              <a:gd name="T40" fmla="*/ 1828 w 4584"/>
              <a:gd name="T41" fmla="*/ 916 h 996"/>
              <a:gd name="T42" fmla="*/ 1868 w 4584"/>
              <a:gd name="T43" fmla="*/ 803 h 996"/>
              <a:gd name="T44" fmla="*/ 1905 w 4584"/>
              <a:gd name="T45" fmla="*/ 896 h 996"/>
              <a:gd name="T46" fmla="*/ 2193 w 4584"/>
              <a:gd name="T47" fmla="*/ 891 h 996"/>
              <a:gd name="T48" fmla="*/ 2220 w 4584"/>
              <a:gd name="T49" fmla="*/ 816 h 996"/>
              <a:gd name="T50" fmla="*/ 2340 w 4584"/>
              <a:gd name="T51" fmla="*/ 927 h 996"/>
              <a:gd name="T52" fmla="*/ 2271 w 4584"/>
              <a:gd name="T53" fmla="*/ 868 h 996"/>
              <a:gd name="T54" fmla="*/ 2506 w 4584"/>
              <a:gd name="T55" fmla="*/ 882 h 996"/>
              <a:gd name="T56" fmla="*/ 2823 w 4584"/>
              <a:gd name="T57" fmla="*/ 753 h 996"/>
              <a:gd name="T58" fmla="*/ 2952 w 4584"/>
              <a:gd name="T59" fmla="*/ 726 h 996"/>
              <a:gd name="T60" fmla="*/ 3233 w 4584"/>
              <a:gd name="T61" fmla="*/ 913 h 996"/>
              <a:gd name="T62" fmla="*/ 3254 w 4584"/>
              <a:gd name="T63" fmla="*/ 854 h 996"/>
              <a:gd name="T64" fmla="*/ 3313 w 4584"/>
              <a:gd name="T65" fmla="*/ 793 h 996"/>
              <a:gd name="T66" fmla="*/ 3644 w 4584"/>
              <a:gd name="T67" fmla="*/ 802 h 996"/>
              <a:gd name="T68" fmla="*/ 3627 w 4584"/>
              <a:gd name="T69" fmla="*/ 933 h 996"/>
              <a:gd name="T70" fmla="*/ 3553 w 4584"/>
              <a:gd name="T71" fmla="*/ 839 h 996"/>
              <a:gd name="T72" fmla="*/ 3726 w 4584"/>
              <a:gd name="T73" fmla="*/ 696 h 996"/>
              <a:gd name="T74" fmla="*/ 3850 w 4584"/>
              <a:gd name="T75" fmla="*/ 926 h 996"/>
              <a:gd name="T76" fmla="*/ 3980 w 4584"/>
              <a:gd name="T77" fmla="*/ 996 h 996"/>
              <a:gd name="T78" fmla="*/ 1914 w 4584"/>
              <a:gd name="T79" fmla="*/ 481 h 996"/>
              <a:gd name="T80" fmla="*/ 1963 w 4584"/>
              <a:gd name="T81" fmla="*/ 436 h 996"/>
              <a:gd name="T82" fmla="*/ 1873 w 4584"/>
              <a:gd name="T83" fmla="*/ 556 h 996"/>
              <a:gd name="T84" fmla="*/ 2197 w 4584"/>
              <a:gd name="T85" fmla="*/ 413 h 996"/>
              <a:gd name="T86" fmla="*/ 2378 w 4584"/>
              <a:gd name="T87" fmla="*/ 449 h 996"/>
              <a:gd name="T88" fmla="*/ 2327 w 4584"/>
              <a:gd name="T89" fmla="*/ 457 h 996"/>
              <a:gd name="T90" fmla="*/ 2668 w 4584"/>
              <a:gd name="T91" fmla="*/ 587 h 996"/>
              <a:gd name="T92" fmla="*/ 2785 w 4584"/>
              <a:gd name="T93" fmla="*/ 413 h 996"/>
              <a:gd name="T94" fmla="*/ 2840 w 4584"/>
              <a:gd name="T95" fmla="*/ 466 h 996"/>
              <a:gd name="T96" fmla="*/ 3340 w 4584"/>
              <a:gd name="T97" fmla="*/ 593 h 996"/>
              <a:gd name="T98" fmla="*/ 3412 w 4584"/>
              <a:gd name="T99" fmla="*/ 456 h 996"/>
              <a:gd name="T100" fmla="*/ 3375 w 4584"/>
              <a:gd name="T101" fmla="*/ 483 h 996"/>
              <a:gd name="T102" fmla="*/ 3508 w 4584"/>
              <a:gd name="T103" fmla="*/ 475 h 996"/>
              <a:gd name="T104" fmla="*/ 3735 w 4584"/>
              <a:gd name="T105" fmla="*/ 559 h 996"/>
              <a:gd name="T106" fmla="*/ 3673 w 4584"/>
              <a:gd name="T107" fmla="*/ 523 h 996"/>
              <a:gd name="T108" fmla="*/ 3797 w 4584"/>
              <a:gd name="T109" fmla="*/ 390 h 996"/>
              <a:gd name="T110" fmla="*/ 3950 w 4584"/>
              <a:gd name="T111" fmla="*/ 551 h 996"/>
              <a:gd name="T112" fmla="*/ 3976 w 4584"/>
              <a:gd name="T113" fmla="*/ 483 h 996"/>
              <a:gd name="T114" fmla="*/ 4063 w 4584"/>
              <a:gd name="T115" fmla="*/ 557 h 996"/>
              <a:gd name="T116" fmla="*/ 4023 w 4584"/>
              <a:gd name="T117" fmla="*/ 483 h 996"/>
              <a:gd name="T118" fmla="*/ 4319 w 4584"/>
              <a:gd name="T119" fmla="*/ 576 h 996"/>
              <a:gd name="T120" fmla="*/ 4457 w 4584"/>
              <a:gd name="T121" fmla="*/ 514 h 996"/>
              <a:gd name="T122" fmla="*/ 4395 w 4584"/>
              <a:gd name="T123" fmla="*/ 453 h 996"/>
              <a:gd name="T124" fmla="*/ 4474 w 4584"/>
              <a:gd name="T125" fmla="*/ 413 h 9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4584" h="996">
                <a:moveTo>
                  <a:pt x="1232" y="330"/>
                </a:moveTo>
                <a:lnTo>
                  <a:pt x="1178" y="648"/>
                </a:lnTo>
                <a:lnTo>
                  <a:pt x="1055" y="648"/>
                </a:lnTo>
                <a:lnTo>
                  <a:pt x="1010" y="330"/>
                </a:lnTo>
                <a:lnTo>
                  <a:pt x="1010" y="12"/>
                </a:lnTo>
                <a:lnTo>
                  <a:pt x="1232" y="12"/>
                </a:lnTo>
                <a:lnTo>
                  <a:pt x="1232" y="330"/>
                </a:lnTo>
                <a:close/>
                <a:moveTo>
                  <a:pt x="1623" y="249"/>
                </a:moveTo>
                <a:lnTo>
                  <a:pt x="1569" y="249"/>
                </a:lnTo>
                <a:lnTo>
                  <a:pt x="1651" y="13"/>
                </a:lnTo>
                <a:lnTo>
                  <a:pt x="1715" y="13"/>
                </a:lnTo>
                <a:lnTo>
                  <a:pt x="1797" y="249"/>
                </a:lnTo>
                <a:lnTo>
                  <a:pt x="1743" y="249"/>
                </a:lnTo>
                <a:lnTo>
                  <a:pt x="1726" y="195"/>
                </a:lnTo>
                <a:lnTo>
                  <a:pt x="1641" y="195"/>
                </a:lnTo>
                <a:lnTo>
                  <a:pt x="1623" y="249"/>
                </a:lnTo>
                <a:close/>
                <a:moveTo>
                  <a:pt x="1653" y="156"/>
                </a:moveTo>
                <a:lnTo>
                  <a:pt x="1713" y="156"/>
                </a:lnTo>
                <a:lnTo>
                  <a:pt x="1684" y="67"/>
                </a:lnTo>
                <a:lnTo>
                  <a:pt x="1653" y="156"/>
                </a:lnTo>
                <a:close/>
                <a:moveTo>
                  <a:pt x="1874" y="252"/>
                </a:moveTo>
                <a:lnTo>
                  <a:pt x="1867" y="252"/>
                </a:lnTo>
                <a:lnTo>
                  <a:pt x="1861" y="252"/>
                </a:lnTo>
                <a:lnTo>
                  <a:pt x="1856" y="251"/>
                </a:lnTo>
                <a:lnTo>
                  <a:pt x="1850" y="249"/>
                </a:lnTo>
                <a:lnTo>
                  <a:pt x="1845" y="247"/>
                </a:lnTo>
                <a:lnTo>
                  <a:pt x="1840" y="245"/>
                </a:lnTo>
                <a:lnTo>
                  <a:pt x="1836" y="242"/>
                </a:lnTo>
                <a:lnTo>
                  <a:pt x="1832" y="239"/>
                </a:lnTo>
                <a:lnTo>
                  <a:pt x="1828" y="236"/>
                </a:lnTo>
                <a:lnTo>
                  <a:pt x="1824" y="232"/>
                </a:lnTo>
                <a:lnTo>
                  <a:pt x="1821" y="227"/>
                </a:lnTo>
                <a:lnTo>
                  <a:pt x="1820" y="225"/>
                </a:lnTo>
                <a:lnTo>
                  <a:pt x="1819" y="223"/>
                </a:lnTo>
                <a:lnTo>
                  <a:pt x="1817" y="218"/>
                </a:lnTo>
                <a:lnTo>
                  <a:pt x="1816" y="212"/>
                </a:lnTo>
                <a:lnTo>
                  <a:pt x="1815" y="206"/>
                </a:lnTo>
                <a:lnTo>
                  <a:pt x="1815" y="200"/>
                </a:lnTo>
                <a:lnTo>
                  <a:pt x="1815" y="190"/>
                </a:lnTo>
                <a:lnTo>
                  <a:pt x="1817" y="182"/>
                </a:lnTo>
                <a:lnTo>
                  <a:pt x="1818" y="178"/>
                </a:lnTo>
                <a:lnTo>
                  <a:pt x="1820" y="175"/>
                </a:lnTo>
                <a:lnTo>
                  <a:pt x="1824" y="169"/>
                </a:lnTo>
                <a:lnTo>
                  <a:pt x="1827" y="166"/>
                </a:lnTo>
                <a:lnTo>
                  <a:pt x="1829" y="163"/>
                </a:lnTo>
                <a:lnTo>
                  <a:pt x="1832" y="161"/>
                </a:lnTo>
                <a:lnTo>
                  <a:pt x="1835" y="159"/>
                </a:lnTo>
                <a:lnTo>
                  <a:pt x="1838" y="157"/>
                </a:lnTo>
                <a:lnTo>
                  <a:pt x="1841" y="155"/>
                </a:lnTo>
                <a:lnTo>
                  <a:pt x="1845" y="154"/>
                </a:lnTo>
                <a:lnTo>
                  <a:pt x="1849" y="152"/>
                </a:lnTo>
                <a:lnTo>
                  <a:pt x="1856" y="150"/>
                </a:lnTo>
                <a:lnTo>
                  <a:pt x="1864" y="148"/>
                </a:lnTo>
                <a:lnTo>
                  <a:pt x="1873" y="146"/>
                </a:lnTo>
                <a:lnTo>
                  <a:pt x="1881" y="145"/>
                </a:lnTo>
                <a:lnTo>
                  <a:pt x="1901" y="143"/>
                </a:lnTo>
                <a:lnTo>
                  <a:pt x="1908" y="142"/>
                </a:lnTo>
                <a:lnTo>
                  <a:pt x="1914" y="140"/>
                </a:lnTo>
                <a:lnTo>
                  <a:pt x="1918" y="139"/>
                </a:lnTo>
                <a:lnTo>
                  <a:pt x="1920" y="138"/>
                </a:lnTo>
                <a:lnTo>
                  <a:pt x="1922" y="136"/>
                </a:lnTo>
                <a:lnTo>
                  <a:pt x="1923" y="135"/>
                </a:lnTo>
                <a:lnTo>
                  <a:pt x="1923" y="133"/>
                </a:lnTo>
                <a:lnTo>
                  <a:pt x="1924" y="131"/>
                </a:lnTo>
                <a:lnTo>
                  <a:pt x="1924" y="129"/>
                </a:lnTo>
                <a:lnTo>
                  <a:pt x="1924" y="124"/>
                </a:lnTo>
                <a:lnTo>
                  <a:pt x="1922" y="119"/>
                </a:lnTo>
                <a:lnTo>
                  <a:pt x="1921" y="117"/>
                </a:lnTo>
                <a:lnTo>
                  <a:pt x="1920" y="115"/>
                </a:lnTo>
                <a:lnTo>
                  <a:pt x="1919" y="113"/>
                </a:lnTo>
                <a:lnTo>
                  <a:pt x="1917" y="112"/>
                </a:lnTo>
                <a:lnTo>
                  <a:pt x="1913" y="109"/>
                </a:lnTo>
                <a:lnTo>
                  <a:pt x="1909" y="107"/>
                </a:lnTo>
                <a:lnTo>
                  <a:pt x="1904" y="106"/>
                </a:lnTo>
                <a:lnTo>
                  <a:pt x="1898" y="106"/>
                </a:lnTo>
                <a:lnTo>
                  <a:pt x="1892" y="106"/>
                </a:lnTo>
                <a:lnTo>
                  <a:pt x="1886" y="107"/>
                </a:lnTo>
                <a:lnTo>
                  <a:pt x="1881" y="109"/>
                </a:lnTo>
                <a:lnTo>
                  <a:pt x="1877" y="112"/>
                </a:lnTo>
                <a:lnTo>
                  <a:pt x="1873" y="115"/>
                </a:lnTo>
                <a:lnTo>
                  <a:pt x="1870" y="118"/>
                </a:lnTo>
                <a:lnTo>
                  <a:pt x="1868" y="122"/>
                </a:lnTo>
                <a:lnTo>
                  <a:pt x="1867" y="124"/>
                </a:lnTo>
                <a:lnTo>
                  <a:pt x="1866" y="126"/>
                </a:lnTo>
                <a:lnTo>
                  <a:pt x="1821" y="123"/>
                </a:lnTo>
                <a:lnTo>
                  <a:pt x="1823" y="117"/>
                </a:lnTo>
                <a:lnTo>
                  <a:pt x="1825" y="111"/>
                </a:lnTo>
                <a:lnTo>
                  <a:pt x="1827" y="106"/>
                </a:lnTo>
                <a:lnTo>
                  <a:pt x="1830" y="101"/>
                </a:lnTo>
                <a:lnTo>
                  <a:pt x="1833" y="96"/>
                </a:lnTo>
                <a:lnTo>
                  <a:pt x="1837" y="92"/>
                </a:lnTo>
                <a:lnTo>
                  <a:pt x="1841" y="88"/>
                </a:lnTo>
                <a:lnTo>
                  <a:pt x="1846" y="84"/>
                </a:lnTo>
                <a:lnTo>
                  <a:pt x="1851" y="81"/>
                </a:lnTo>
                <a:lnTo>
                  <a:pt x="1857" y="78"/>
                </a:lnTo>
                <a:lnTo>
                  <a:pt x="1863" y="76"/>
                </a:lnTo>
                <a:lnTo>
                  <a:pt x="1869" y="74"/>
                </a:lnTo>
                <a:lnTo>
                  <a:pt x="1876" y="72"/>
                </a:lnTo>
                <a:lnTo>
                  <a:pt x="1883" y="71"/>
                </a:lnTo>
                <a:lnTo>
                  <a:pt x="1890" y="70"/>
                </a:lnTo>
                <a:lnTo>
                  <a:pt x="1898" y="70"/>
                </a:lnTo>
                <a:lnTo>
                  <a:pt x="1908" y="70"/>
                </a:lnTo>
                <a:lnTo>
                  <a:pt x="1917" y="72"/>
                </a:lnTo>
                <a:lnTo>
                  <a:pt x="1926" y="74"/>
                </a:lnTo>
                <a:lnTo>
                  <a:pt x="1935" y="76"/>
                </a:lnTo>
                <a:lnTo>
                  <a:pt x="1943" y="80"/>
                </a:lnTo>
                <a:lnTo>
                  <a:pt x="1947" y="82"/>
                </a:lnTo>
                <a:lnTo>
                  <a:pt x="1950" y="84"/>
                </a:lnTo>
                <a:lnTo>
                  <a:pt x="1957" y="90"/>
                </a:lnTo>
                <a:lnTo>
                  <a:pt x="1963" y="96"/>
                </a:lnTo>
                <a:lnTo>
                  <a:pt x="1965" y="99"/>
                </a:lnTo>
                <a:lnTo>
                  <a:pt x="1967" y="103"/>
                </a:lnTo>
                <a:lnTo>
                  <a:pt x="1969" y="107"/>
                </a:lnTo>
                <a:lnTo>
                  <a:pt x="1970" y="111"/>
                </a:lnTo>
                <a:lnTo>
                  <a:pt x="1972" y="115"/>
                </a:lnTo>
                <a:lnTo>
                  <a:pt x="1972" y="120"/>
                </a:lnTo>
                <a:lnTo>
                  <a:pt x="1973" y="125"/>
                </a:lnTo>
                <a:lnTo>
                  <a:pt x="1973" y="130"/>
                </a:lnTo>
                <a:lnTo>
                  <a:pt x="1973" y="249"/>
                </a:lnTo>
                <a:lnTo>
                  <a:pt x="1927" y="249"/>
                </a:lnTo>
                <a:lnTo>
                  <a:pt x="1927" y="225"/>
                </a:lnTo>
                <a:lnTo>
                  <a:pt x="1922" y="230"/>
                </a:lnTo>
                <a:lnTo>
                  <a:pt x="1917" y="236"/>
                </a:lnTo>
                <a:lnTo>
                  <a:pt x="1912" y="241"/>
                </a:lnTo>
                <a:lnTo>
                  <a:pt x="1906" y="245"/>
                </a:lnTo>
                <a:lnTo>
                  <a:pt x="1899" y="248"/>
                </a:lnTo>
                <a:lnTo>
                  <a:pt x="1891" y="250"/>
                </a:lnTo>
                <a:lnTo>
                  <a:pt x="1887" y="251"/>
                </a:lnTo>
                <a:lnTo>
                  <a:pt x="1883" y="252"/>
                </a:lnTo>
                <a:lnTo>
                  <a:pt x="1874" y="252"/>
                </a:lnTo>
                <a:close/>
                <a:moveTo>
                  <a:pt x="1888" y="219"/>
                </a:moveTo>
                <a:lnTo>
                  <a:pt x="1895" y="218"/>
                </a:lnTo>
                <a:lnTo>
                  <a:pt x="1902" y="216"/>
                </a:lnTo>
                <a:lnTo>
                  <a:pt x="1905" y="215"/>
                </a:lnTo>
                <a:lnTo>
                  <a:pt x="1908" y="213"/>
                </a:lnTo>
                <a:lnTo>
                  <a:pt x="1914" y="209"/>
                </a:lnTo>
                <a:lnTo>
                  <a:pt x="1916" y="207"/>
                </a:lnTo>
                <a:lnTo>
                  <a:pt x="1919" y="204"/>
                </a:lnTo>
                <a:lnTo>
                  <a:pt x="1922" y="199"/>
                </a:lnTo>
                <a:lnTo>
                  <a:pt x="1924" y="193"/>
                </a:lnTo>
                <a:lnTo>
                  <a:pt x="1924" y="189"/>
                </a:lnTo>
                <a:lnTo>
                  <a:pt x="1924" y="186"/>
                </a:lnTo>
                <a:lnTo>
                  <a:pt x="1924" y="167"/>
                </a:lnTo>
                <a:lnTo>
                  <a:pt x="1921" y="169"/>
                </a:lnTo>
                <a:lnTo>
                  <a:pt x="1915" y="171"/>
                </a:lnTo>
                <a:lnTo>
                  <a:pt x="1903" y="173"/>
                </a:lnTo>
                <a:lnTo>
                  <a:pt x="1890" y="175"/>
                </a:lnTo>
                <a:lnTo>
                  <a:pt x="1884" y="176"/>
                </a:lnTo>
                <a:lnTo>
                  <a:pt x="1879" y="178"/>
                </a:lnTo>
                <a:lnTo>
                  <a:pt x="1874" y="180"/>
                </a:lnTo>
                <a:lnTo>
                  <a:pt x="1870" y="182"/>
                </a:lnTo>
                <a:lnTo>
                  <a:pt x="1866" y="185"/>
                </a:lnTo>
                <a:lnTo>
                  <a:pt x="1864" y="189"/>
                </a:lnTo>
                <a:lnTo>
                  <a:pt x="1863" y="191"/>
                </a:lnTo>
                <a:lnTo>
                  <a:pt x="1862" y="193"/>
                </a:lnTo>
                <a:lnTo>
                  <a:pt x="1862" y="198"/>
                </a:lnTo>
                <a:lnTo>
                  <a:pt x="1862" y="203"/>
                </a:lnTo>
                <a:lnTo>
                  <a:pt x="1863" y="207"/>
                </a:lnTo>
                <a:lnTo>
                  <a:pt x="1865" y="209"/>
                </a:lnTo>
                <a:lnTo>
                  <a:pt x="1866" y="211"/>
                </a:lnTo>
                <a:lnTo>
                  <a:pt x="1869" y="213"/>
                </a:lnTo>
                <a:lnTo>
                  <a:pt x="1873" y="216"/>
                </a:lnTo>
                <a:lnTo>
                  <a:pt x="1875" y="217"/>
                </a:lnTo>
                <a:lnTo>
                  <a:pt x="1877" y="217"/>
                </a:lnTo>
                <a:lnTo>
                  <a:pt x="1882" y="218"/>
                </a:lnTo>
                <a:lnTo>
                  <a:pt x="1888" y="219"/>
                </a:lnTo>
                <a:close/>
                <a:moveTo>
                  <a:pt x="2063" y="249"/>
                </a:moveTo>
                <a:lnTo>
                  <a:pt x="2013" y="249"/>
                </a:lnTo>
                <a:lnTo>
                  <a:pt x="2013" y="13"/>
                </a:lnTo>
                <a:lnTo>
                  <a:pt x="2063" y="13"/>
                </a:lnTo>
                <a:lnTo>
                  <a:pt x="2063" y="249"/>
                </a:lnTo>
                <a:close/>
                <a:moveTo>
                  <a:pt x="2197" y="72"/>
                </a:moveTo>
                <a:lnTo>
                  <a:pt x="2197" y="109"/>
                </a:lnTo>
                <a:lnTo>
                  <a:pt x="2164" y="109"/>
                </a:lnTo>
                <a:lnTo>
                  <a:pt x="2164" y="195"/>
                </a:lnTo>
                <a:lnTo>
                  <a:pt x="2164" y="199"/>
                </a:lnTo>
                <a:lnTo>
                  <a:pt x="2165" y="203"/>
                </a:lnTo>
                <a:lnTo>
                  <a:pt x="2166" y="205"/>
                </a:lnTo>
                <a:lnTo>
                  <a:pt x="2167" y="206"/>
                </a:lnTo>
                <a:lnTo>
                  <a:pt x="2169" y="208"/>
                </a:lnTo>
                <a:lnTo>
                  <a:pt x="2171" y="210"/>
                </a:lnTo>
                <a:lnTo>
                  <a:pt x="2174" y="211"/>
                </a:lnTo>
                <a:lnTo>
                  <a:pt x="2177" y="212"/>
                </a:lnTo>
                <a:lnTo>
                  <a:pt x="2181" y="212"/>
                </a:lnTo>
                <a:lnTo>
                  <a:pt x="2188" y="211"/>
                </a:lnTo>
                <a:lnTo>
                  <a:pt x="2193" y="210"/>
                </a:lnTo>
                <a:lnTo>
                  <a:pt x="2201" y="247"/>
                </a:lnTo>
                <a:lnTo>
                  <a:pt x="2190" y="250"/>
                </a:lnTo>
                <a:lnTo>
                  <a:pt x="2183" y="251"/>
                </a:lnTo>
                <a:lnTo>
                  <a:pt x="2174" y="252"/>
                </a:lnTo>
                <a:lnTo>
                  <a:pt x="2168" y="252"/>
                </a:lnTo>
                <a:lnTo>
                  <a:pt x="2161" y="251"/>
                </a:lnTo>
                <a:lnTo>
                  <a:pt x="2156" y="250"/>
                </a:lnTo>
                <a:lnTo>
                  <a:pt x="2150" y="249"/>
                </a:lnTo>
                <a:lnTo>
                  <a:pt x="2145" y="248"/>
                </a:lnTo>
                <a:lnTo>
                  <a:pt x="2140" y="245"/>
                </a:lnTo>
                <a:lnTo>
                  <a:pt x="2135" y="243"/>
                </a:lnTo>
                <a:lnTo>
                  <a:pt x="2131" y="240"/>
                </a:lnTo>
                <a:lnTo>
                  <a:pt x="2127" y="237"/>
                </a:lnTo>
                <a:lnTo>
                  <a:pt x="2124" y="233"/>
                </a:lnTo>
                <a:lnTo>
                  <a:pt x="2121" y="229"/>
                </a:lnTo>
                <a:lnTo>
                  <a:pt x="2119" y="224"/>
                </a:lnTo>
                <a:lnTo>
                  <a:pt x="2117" y="219"/>
                </a:lnTo>
                <a:lnTo>
                  <a:pt x="2116" y="213"/>
                </a:lnTo>
                <a:lnTo>
                  <a:pt x="2115" y="208"/>
                </a:lnTo>
                <a:lnTo>
                  <a:pt x="2115" y="201"/>
                </a:lnTo>
                <a:lnTo>
                  <a:pt x="2115" y="109"/>
                </a:lnTo>
                <a:lnTo>
                  <a:pt x="2091" y="109"/>
                </a:lnTo>
                <a:lnTo>
                  <a:pt x="2091" y="72"/>
                </a:lnTo>
                <a:lnTo>
                  <a:pt x="2115" y="72"/>
                </a:lnTo>
                <a:lnTo>
                  <a:pt x="2115" y="30"/>
                </a:lnTo>
                <a:lnTo>
                  <a:pt x="2164" y="30"/>
                </a:lnTo>
                <a:lnTo>
                  <a:pt x="2164" y="72"/>
                </a:lnTo>
                <a:lnTo>
                  <a:pt x="2197" y="72"/>
                </a:lnTo>
                <a:close/>
                <a:moveTo>
                  <a:pt x="2304" y="253"/>
                </a:moveTo>
                <a:lnTo>
                  <a:pt x="2291" y="252"/>
                </a:lnTo>
                <a:lnTo>
                  <a:pt x="2285" y="251"/>
                </a:lnTo>
                <a:lnTo>
                  <a:pt x="2279" y="250"/>
                </a:lnTo>
                <a:lnTo>
                  <a:pt x="2268" y="246"/>
                </a:lnTo>
                <a:lnTo>
                  <a:pt x="2263" y="244"/>
                </a:lnTo>
                <a:lnTo>
                  <a:pt x="2258" y="241"/>
                </a:lnTo>
                <a:lnTo>
                  <a:pt x="2249" y="235"/>
                </a:lnTo>
                <a:lnTo>
                  <a:pt x="2245" y="231"/>
                </a:lnTo>
                <a:lnTo>
                  <a:pt x="2241" y="227"/>
                </a:lnTo>
                <a:lnTo>
                  <a:pt x="2234" y="219"/>
                </a:lnTo>
                <a:lnTo>
                  <a:pt x="2231" y="214"/>
                </a:lnTo>
                <a:lnTo>
                  <a:pt x="2228" y="209"/>
                </a:lnTo>
                <a:lnTo>
                  <a:pt x="2223" y="198"/>
                </a:lnTo>
                <a:lnTo>
                  <a:pt x="2221" y="193"/>
                </a:lnTo>
                <a:lnTo>
                  <a:pt x="2220" y="187"/>
                </a:lnTo>
                <a:lnTo>
                  <a:pt x="2219" y="181"/>
                </a:lnTo>
                <a:lnTo>
                  <a:pt x="2218" y="175"/>
                </a:lnTo>
                <a:lnTo>
                  <a:pt x="2218" y="168"/>
                </a:lnTo>
                <a:lnTo>
                  <a:pt x="2217" y="161"/>
                </a:lnTo>
                <a:lnTo>
                  <a:pt x="2218" y="155"/>
                </a:lnTo>
                <a:lnTo>
                  <a:pt x="2218" y="148"/>
                </a:lnTo>
                <a:lnTo>
                  <a:pt x="2219" y="142"/>
                </a:lnTo>
                <a:lnTo>
                  <a:pt x="2220" y="136"/>
                </a:lnTo>
                <a:lnTo>
                  <a:pt x="2223" y="124"/>
                </a:lnTo>
                <a:lnTo>
                  <a:pt x="2225" y="119"/>
                </a:lnTo>
                <a:lnTo>
                  <a:pt x="2228" y="114"/>
                </a:lnTo>
                <a:lnTo>
                  <a:pt x="2234" y="104"/>
                </a:lnTo>
                <a:lnTo>
                  <a:pt x="2237" y="99"/>
                </a:lnTo>
                <a:lnTo>
                  <a:pt x="2241" y="95"/>
                </a:lnTo>
                <a:lnTo>
                  <a:pt x="2245" y="91"/>
                </a:lnTo>
                <a:lnTo>
                  <a:pt x="2249" y="88"/>
                </a:lnTo>
                <a:lnTo>
                  <a:pt x="2253" y="85"/>
                </a:lnTo>
                <a:lnTo>
                  <a:pt x="2258" y="82"/>
                </a:lnTo>
                <a:lnTo>
                  <a:pt x="2263" y="79"/>
                </a:lnTo>
                <a:lnTo>
                  <a:pt x="2268" y="77"/>
                </a:lnTo>
                <a:lnTo>
                  <a:pt x="2274" y="75"/>
                </a:lnTo>
                <a:lnTo>
                  <a:pt x="2279" y="73"/>
                </a:lnTo>
                <a:lnTo>
                  <a:pt x="2285" y="72"/>
                </a:lnTo>
                <a:lnTo>
                  <a:pt x="2291" y="71"/>
                </a:lnTo>
                <a:lnTo>
                  <a:pt x="2304" y="70"/>
                </a:lnTo>
                <a:lnTo>
                  <a:pt x="2317" y="71"/>
                </a:lnTo>
                <a:lnTo>
                  <a:pt x="2323" y="72"/>
                </a:lnTo>
                <a:lnTo>
                  <a:pt x="2329" y="73"/>
                </a:lnTo>
                <a:lnTo>
                  <a:pt x="2340" y="77"/>
                </a:lnTo>
                <a:lnTo>
                  <a:pt x="2346" y="79"/>
                </a:lnTo>
                <a:lnTo>
                  <a:pt x="2351" y="82"/>
                </a:lnTo>
                <a:lnTo>
                  <a:pt x="2360" y="88"/>
                </a:lnTo>
                <a:lnTo>
                  <a:pt x="2364" y="91"/>
                </a:lnTo>
                <a:lnTo>
                  <a:pt x="2368" y="95"/>
                </a:lnTo>
                <a:lnTo>
                  <a:pt x="2375" y="104"/>
                </a:lnTo>
                <a:lnTo>
                  <a:pt x="2378" y="109"/>
                </a:lnTo>
                <a:lnTo>
                  <a:pt x="2381" y="114"/>
                </a:lnTo>
                <a:lnTo>
                  <a:pt x="2385" y="124"/>
                </a:lnTo>
                <a:lnTo>
                  <a:pt x="2387" y="130"/>
                </a:lnTo>
                <a:lnTo>
                  <a:pt x="2389" y="136"/>
                </a:lnTo>
                <a:lnTo>
                  <a:pt x="2390" y="142"/>
                </a:lnTo>
                <a:lnTo>
                  <a:pt x="2391" y="148"/>
                </a:lnTo>
                <a:lnTo>
                  <a:pt x="2391" y="155"/>
                </a:lnTo>
                <a:lnTo>
                  <a:pt x="2391" y="161"/>
                </a:lnTo>
                <a:lnTo>
                  <a:pt x="2391" y="168"/>
                </a:lnTo>
                <a:lnTo>
                  <a:pt x="2391" y="175"/>
                </a:lnTo>
                <a:lnTo>
                  <a:pt x="2390" y="181"/>
                </a:lnTo>
                <a:lnTo>
                  <a:pt x="2389" y="187"/>
                </a:lnTo>
                <a:lnTo>
                  <a:pt x="2385" y="198"/>
                </a:lnTo>
                <a:lnTo>
                  <a:pt x="2383" y="204"/>
                </a:lnTo>
                <a:lnTo>
                  <a:pt x="2381" y="209"/>
                </a:lnTo>
                <a:lnTo>
                  <a:pt x="2375" y="219"/>
                </a:lnTo>
                <a:lnTo>
                  <a:pt x="2372" y="223"/>
                </a:lnTo>
                <a:lnTo>
                  <a:pt x="2368" y="227"/>
                </a:lnTo>
                <a:lnTo>
                  <a:pt x="2364" y="231"/>
                </a:lnTo>
                <a:lnTo>
                  <a:pt x="2360" y="235"/>
                </a:lnTo>
                <a:lnTo>
                  <a:pt x="2355" y="238"/>
                </a:lnTo>
                <a:lnTo>
                  <a:pt x="2351" y="241"/>
                </a:lnTo>
                <a:lnTo>
                  <a:pt x="2346" y="244"/>
                </a:lnTo>
                <a:lnTo>
                  <a:pt x="2340" y="246"/>
                </a:lnTo>
                <a:lnTo>
                  <a:pt x="2335" y="248"/>
                </a:lnTo>
                <a:lnTo>
                  <a:pt x="2329" y="250"/>
                </a:lnTo>
                <a:lnTo>
                  <a:pt x="2323" y="251"/>
                </a:lnTo>
                <a:lnTo>
                  <a:pt x="2317" y="252"/>
                </a:lnTo>
                <a:lnTo>
                  <a:pt x="2304" y="253"/>
                </a:lnTo>
                <a:close/>
                <a:moveTo>
                  <a:pt x="2305" y="215"/>
                </a:moveTo>
                <a:lnTo>
                  <a:pt x="2309" y="214"/>
                </a:lnTo>
                <a:lnTo>
                  <a:pt x="2313" y="214"/>
                </a:lnTo>
                <a:lnTo>
                  <a:pt x="2317" y="212"/>
                </a:lnTo>
                <a:lnTo>
                  <a:pt x="2321" y="211"/>
                </a:lnTo>
                <a:lnTo>
                  <a:pt x="2324" y="209"/>
                </a:lnTo>
                <a:lnTo>
                  <a:pt x="2327" y="206"/>
                </a:lnTo>
                <a:lnTo>
                  <a:pt x="2330" y="203"/>
                </a:lnTo>
                <a:lnTo>
                  <a:pt x="2332" y="199"/>
                </a:lnTo>
                <a:lnTo>
                  <a:pt x="2334" y="195"/>
                </a:lnTo>
                <a:lnTo>
                  <a:pt x="2336" y="191"/>
                </a:lnTo>
                <a:lnTo>
                  <a:pt x="2338" y="187"/>
                </a:lnTo>
                <a:lnTo>
                  <a:pt x="2339" y="182"/>
                </a:lnTo>
                <a:lnTo>
                  <a:pt x="2341" y="172"/>
                </a:lnTo>
                <a:lnTo>
                  <a:pt x="2341" y="167"/>
                </a:lnTo>
                <a:lnTo>
                  <a:pt x="2342" y="161"/>
                </a:lnTo>
                <a:lnTo>
                  <a:pt x="2341" y="150"/>
                </a:lnTo>
                <a:lnTo>
                  <a:pt x="2339" y="140"/>
                </a:lnTo>
                <a:lnTo>
                  <a:pt x="2338" y="135"/>
                </a:lnTo>
                <a:lnTo>
                  <a:pt x="2336" y="131"/>
                </a:lnTo>
                <a:lnTo>
                  <a:pt x="2332" y="123"/>
                </a:lnTo>
                <a:lnTo>
                  <a:pt x="2330" y="119"/>
                </a:lnTo>
                <a:lnTo>
                  <a:pt x="2327" y="116"/>
                </a:lnTo>
                <a:lnTo>
                  <a:pt x="2324" y="113"/>
                </a:lnTo>
                <a:lnTo>
                  <a:pt x="2321" y="111"/>
                </a:lnTo>
                <a:lnTo>
                  <a:pt x="2317" y="110"/>
                </a:lnTo>
                <a:lnTo>
                  <a:pt x="2313" y="108"/>
                </a:lnTo>
                <a:lnTo>
                  <a:pt x="2309" y="108"/>
                </a:lnTo>
                <a:lnTo>
                  <a:pt x="2305" y="107"/>
                </a:lnTo>
                <a:lnTo>
                  <a:pt x="2300" y="108"/>
                </a:lnTo>
                <a:lnTo>
                  <a:pt x="2296" y="108"/>
                </a:lnTo>
                <a:lnTo>
                  <a:pt x="2292" y="110"/>
                </a:lnTo>
                <a:lnTo>
                  <a:pt x="2288" y="111"/>
                </a:lnTo>
                <a:lnTo>
                  <a:pt x="2285" y="113"/>
                </a:lnTo>
                <a:lnTo>
                  <a:pt x="2282" y="116"/>
                </a:lnTo>
                <a:lnTo>
                  <a:pt x="2279" y="119"/>
                </a:lnTo>
                <a:lnTo>
                  <a:pt x="2277" y="123"/>
                </a:lnTo>
                <a:lnTo>
                  <a:pt x="2272" y="131"/>
                </a:lnTo>
                <a:lnTo>
                  <a:pt x="2271" y="135"/>
                </a:lnTo>
                <a:lnTo>
                  <a:pt x="2270" y="140"/>
                </a:lnTo>
                <a:lnTo>
                  <a:pt x="2269" y="145"/>
                </a:lnTo>
                <a:lnTo>
                  <a:pt x="2268" y="150"/>
                </a:lnTo>
                <a:lnTo>
                  <a:pt x="2267" y="155"/>
                </a:lnTo>
                <a:lnTo>
                  <a:pt x="2267" y="161"/>
                </a:lnTo>
                <a:lnTo>
                  <a:pt x="2268" y="172"/>
                </a:lnTo>
                <a:lnTo>
                  <a:pt x="2270" y="182"/>
                </a:lnTo>
                <a:lnTo>
                  <a:pt x="2271" y="187"/>
                </a:lnTo>
                <a:lnTo>
                  <a:pt x="2272" y="191"/>
                </a:lnTo>
                <a:lnTo>
                  <a:pt x="2274" y="195"/>
                </a:lnTo>
                <a:lnTo>
                  <a:pt x="2277" y="199"/>
                </a:lnTo>
                <a:lnTo>
                  <a:pt x="2279" y="203"/>
                </a:lnTo>
                <a:lnTo>
                  <a:pt x="2282" y="206"/>
                </a:lnTo>
                <a:lnTo>
                  <a:pt x="2285" y="209"/>
                </a:lnTo>
                <a:lnTo>
                  <a:pt x="2288" y="211"/>
                </a:lnTo>
                <a:lnTo>
                  <a:pt x="2292" y="212"/>
                </a:lnTo>
                <a:lnTo>
                  <a:pt x="2296" y="214"/>
                </a:lnTo>
                <a:lnTo>
                  <a:pt x="2300" y="214"/>
                </a:lnTo>
                <a:lnTo>
                  <a:pt x="2305" y="215"/>
                </a:lnTo>
                <a:close/>
                <a:moveTo>
                  <a:pt x="2539" y="172"/>
                </a:moveTo>
                <a:lnTo>
                  <a:pt x="2430" y="172"/>
                </a:lnTo>
                <a:lnTo>
                  <a:pt x="2430" y="133"/>
                </a:lnTo>
                <a:lnTo>
                  <a:pt x="2539" y="133"/>
                </a:lnTo>
                <a:lnTo>
                  <a:pt x="2539" y="172"/>
                </a:lnTo>
                <a:close/>
                <a:moveTo>
                  <a:pt x="2603" y="315"/>
                </a:moveTo>
                <a:lnTo>
                  <a:pt x="2594" y="315"/>
                </a:lnTo>
                <a:lnTo>
                  <a:pt x="2586" y="314"/>
                </a:lnTo>
                <a:lnTo>
                  <a:pt x="2579" y="312"/>
                </a:lnTo>
                <a:lnTo>
                  <a:pt x="2573" y="310"/>
                </a:lnTo>
                <a:lnTo>
                  <a:pt x="2584" y="274"/>
                </a:lnTo>
                <a:lnTo>
                  <a:pt x="2590" y="275"/>
                </a:lnTo>
                <a:lnTo>
                  <a:pt x="2596" y="276"/>
                </a:lnTo>
                <a:lnTo>
                  <a:pt x="2601" y="276"/>
                </a:lnTo>
                <a:lnTo>
                  <a:pt x="2606" y="276"/>
                </a:lnTo>
                <a:lnTo>
                  <a:pt x="2608" y="275"/>
                </a:lnTo>
                <a:lnTo>
                  <a:pt x="2610" y="274"/>
                </a:lnTo>
                <a:lnTo>
                  <a:pt x="2614" y="271"/>
                </a:lnTo>
                <a:lnTo>
                  <a:pt x="2617" y="267"/>
                </a:lnTo>
                <a:lnTo>
                  <a:pt x="2620" y="262"/>
                </a:lnTo>
                <a:lnTo>
                  <a:pt x="2623" y="254"/>
                </a:lnTo>
                <a:lnTo>
                  <a:pt x="2559" y="72"/>
                </a:lnTo>
                <a:lnTo>
                  <a:pt x="2611" y="72"/>
                </a:lnTo>
                <a:lnTo>
                  <a:pt x="2647" y="202"/>
                </a:lnTo>
                <a:lnTo>
                  <a:pt x="2686" y="72"/>
                </a:lnTo>
                <a:lnTo>
                  <a:pt x="2738" y="72"/>
                </a:lnTo>
                <a:lnTo>
                  <a:pt x="2669" y="268"/>
                </a:lnTo>
                <a:lnTo>
                  <a:pt x="2665" y="278"/>
                </a:lnTo>
                <a:lnTo>
                  <a:pt x="2663" y="283"/>
                </a:lnTo>
                <a:lnTo>
                  <a:pt x="2660" y="287"/>
                </a:lnTo>
                <a:lnTo>
                  <a:pt x="2654" y="296"/>
                </a:lnTo>
                <a:lnTo>
                  <a:pt x="2646" y="302"/>
                </a:lnTo>
                <a:lnTo>
                  <a:pt x="2642" y="306"/>
                </a:lnTo>
                <a:lnTo>
                  <a:pt x="2638" y="308"/>
                </a:lnTo>
                <a:lnTo>
                  <a:pt x="2633" y="310"/>
                </a:lnTo>
                <a:lnTo>
                  <a:pt x="2628" y="312"/>
                </a:lnTo>
                <a:lnTo>
                  <a:pt x="2622" y="314"/>
                </a:lnTo>
                <a:lnTo>
                  <a:pt x="2616" y="315"/>
                </a:lnTo>
                <a:lnTo>
                  <a:pt x="2610" y="315"/>
                </a:lnTo>
                <a:lnTo>
                  <a:pt x="2603" y="315"/>
                </a:lnTo>
                <a:close/>
                <a:moveTo>
                  <a:pt x="2812" y="249"/>
                </a:moveTo>
                <a:lnTo>
                  <a:pt x="2763" y="249"/>
                </a:lnTo>
                <a:lnTo>
                  <a:pt x="2763" y="13"/>
                </a:lnTo>
                <a:lnTo>
                  <a:pt x="2812" y="13"/>
                </a:lnTo>
                <a:lnTo>
                  <a:pt x="2812" y="249"/>
                </a:lnTo>
                <a:close/>
                <a:moveTo>
                  <a:pt x="2877" y="50"/>
                </a:moveTo>
                <a:lnTo>
                  <a:pt x="2872" y="49"/>
                </a:lnTo>
                <a:lnTo>
                  <a:pt x="2867" y="48"/>
                </a:lnTo>
                <a:lnTo>
                  <a:pt x="2863" y="45"/>
                </a:lnTo>
                <a:lnTo>
                  <a:pt x="2859" y="42"/>
                </a:lnTo>
                <a:lnTo>
                  <a:pt x="2855" y="38"/>
                </a:lnTo>
                <a:lnTo>
                  <a:pt x="2853" y="34"/>
                </a:lnTo>
                <a:lnTo>
                  <a:pt x="2851" y="30"/>
                </a:lnTo>
                <a:lnTo>
                  <a:pt x="2851" y="25"/>
                </a:lnTo>
                <a:lnTo>
                  <a:pt x="2851" y="20"/>
                </a:lnTo>
                <a:lnTo>
                  <a:pt x="2853" y="15"/>
                </a:lnTo>
                <a:lnTo>
                  <a:pt x="2855" y="11"/>
                </a:lnTo>
                <a:lnTo>
                  <a:pt x="2859" y="7"/>
                </a:lnTo>
                <a:lnTo>
                  <a:pt x="2863" y="4"/>
                </a:lnTo>
                <a:lnTo>
                  <a:pt x="2867" y="2"/>
                </a:lnTo>
                <a:lnTo>
                  <a:pt x="2872" y="0"/>
                </a:lnTo>
                <a:lnTo>
                  <a:pt x="2877" y="0"/>
                </a:lnTo>
                <a:lnTo>
                  <a:pt x="2883" y="0"/>
                </a:lnTo>
                <a:lnTo>
                  <a:pt x="2887" y="2"/>
                </a:lnTo>
                <a:lnTo>
                  <a:pt x="2892" y="4"/>
                </a:lnTo>
                <a:lnTo>
                  <a:pt x="2896" y="7"/>
                </a:lnTo>
                <a:lnTo>
                  <a:pt x="2900" y="11"/>
                </a:lnTo>
                <a:lnTo>
                  <a:pt x="2902" y="15"/>
                </a:lnTo>
                <a:lnTo>
                  <a:pt x="2903" y="20"/>
                </a:lnTo>
                <a:lnTo>
                  <a:pt x="2904" y="25"/>
                </a:lnTo>
                <a:lnTo>
                  <a:pt x="2903" y="30"/>
                </a:lnTo>
                <a:lnTo>
                  <a:pt x="2902" y="34"/>
                </a:lnTo>
                <a:lnTo>
                  <a:pt x="2900" y="38"/>
                </a:lnTo>
                <a:lnTo>
                  <a:pt x="2896" y="42"/>
                </a:lnTo>
                <a:lnTo>
                  <a:pt x="2892" y="45"/>
                </a:lnTo>
                <a:lnTo>
                  <a:pt x="2887" y="48"/>
                </a:lnTo>
                <a:lnTo>
                  <a:pt x="2883" y="49"/>
                </a:lnTo>
                <a:lnTo>
                  <a:pt x="2877" y="50"/>
                </a:lnTo>
                <a:close/>
                <a:moveTo>
                  <a:pt x="2853" y="72"/>
                </a:moveTo>
                <a:lnTo>
                  <a:pt x="2902" y="72"/>
                </a:lnTo>
                <a:lnTo>
                  <a:pt x="2902" y="249"/>
                </a:lnTo>
                <a:lnTo>
                  <a:pt x="2853" y="249"/>
                </a:lnTo>
                <a:lnTo>
                  <a:pt x="2853" y="72"/>
                </a:lnTo>
                <a:close/>
                <a:moveTo>
                  <a:pt x="3023" y="253"/>
                </a:moveTo>
                <a:lnTo>
                  <a:pt x="3010" y="252"/>
                </a:lnTo>
                <a:lnTo>
                  <a:pt x="3003" y="251"/>
                </a:lnTo>
                <a:lnTo>
                  <a:pt x="2998" y="250"/>
                </a:lnTo>
                <a:lnTo>
                  <a:pt x="2986" y="246"/>
                </a:lnTo>
                <a:lnTo>
                  <a:pt x="2980" y="244"/>
                </a:lnTo>
                <a:lnTo>
                  <a:pt x="2975" y="241"/>
                </a:lnTo>
                <a:lnTo>
                  <a:pt x="2966" y="235"/>
                </a:lnTo>
                <a:lnTo>
                  <a:pt x="2962" y="231"/>
                </a:lnTo>
                <a:lnTo>
                  <a:pt x="2958" y="227"/>
                </a:lnTo>
                <a:lnTo>
                  <a:pt x="2951" y="219"/>
                </a:lnTo>
                <a:lnTo>
                  <a:pt x="2948" y="214"/>
                </a:lnTo>
                <a:lnTo>
                  <a:pt x="2945" y="209"/>
                </a:lnTo>
                <a:lnTo>
                  <a:pt x="2940" y="198"/>
                </a:lnTo>
                <a:lnTo>
                  <a:pt x="2939" y="193"/>
                </a:lnTo>
                <a:lnTo>
                  <a:pt x="2937" y="187"/>
                </a:lnTo>
                <a:lnTo>
                  <a:pt x="2936" y="181"/>
                </a:lnTo>
                <a:lnTo>
                  <a:pt x="2935" y="175"/>
                </a:lnTo>
                <a:lnTo>
                  <a:pt x="2935" y="168"/>
                </a:lnTo>
                <a:lnTo>
                  <a:pt x="2935" y="161"/>
                </a:lnTo>
                <a:lnTo>
                  <a:pt x="2935" y="155"/>
                </a:lnTo>
                <a:lnTo>
                  <a:pt x="2935" y="148"/>
                </a:lnTo>
                <a:lnTo>
                  <a:pt x="2936" y="142"/>
                </a:lnTo>
                <a:lnTo>
                  <a:pt x="2937" y="136"/>
                </a:lnTo>
                <a:lnTo>
                  <a:pt x="2940" y="124"/>
                </a:lnTo>
                <a:lnTo>
                  <a:pt x="2943" y="119"/>
                </a:lnTo>
                <a:lnTo>
                  <a:pt x="2945" y="114"/>
                </a:lnTo>
                <a:lnTo>
                  <a:pt x="2951" y="104"/>
                </a:lnTo>
                <a:lnTo>
                  <a:pt x="2954" y="99"/>
                </a:lnTo>
                <a:lnTo>
                  <a:pt x="2958" y="95"/>
                </a:lnTo>
                <a:lnTo>
                  <a:pt x="2962" y="91"/>
                </a:lnTo>
                <a:lnTo>
                  <a:pt x="2966" y="88"/>
                </a:lnTo>
                <a:lnTo>
                  <a:pt x="2970" y="85"/>
                </a:lnTo>
                <a:lnTo>
                  <a:pt x="2975" y="82"/>
                </a:lnTo>
                <a:lnTo>
                  <a:pt x="2980" y="79"/>
                </a:lnTo>
                <a:lnTo>
                  <a:pt x="2986" y="77"/>
                </a:lnTo>
                <a:lnTo>
                  <a:pt x="2992" y="75"/>
                </a:lnTo>
                <a:lnTo>
                  <a:pt x="2998" y="73"/>
                </a:lnTo>
                <a:lnTo>
                  <a:pt x="3003" y="72"/>
                </a:lnTo>
                <a:lnTo>
                  <a:pt x="3010" y="71"/>
                </a:lnTo>
                <a:lnTo>
                  <a:pt x="3023" y="70"/>
                </a:lnTo>
                <a:lnTo>
                  <a:pt x="3035" y="71"/>
                </a:lnTo>
                <a:lnTo>
                  <a:pt x="3042" y="72"/>
                </a:lnTo>
                <a:lnTo>
                  <a:pt x="3047" y="73"/>
                </a:lnTo>
                <a:lnTo>
                  <a:pt x="3059" y="77"/>
                </a:lnTo>
                <a:lnTo>
                  <a:pt x="3064" y="79"/>
                </a:lnTo>
                <a:lnTo>
                  <a:pt x="3069" y="82"/>
                </a:lnTo>
                <a:lnTo>
                  <a:pt x="3078" y="88"/>
                </a:lnTo>
                <a:lnTo>
                  <a:pt x="3082" y="91"/>
                </a:lnTo>
                <a:lnTo>
                  <a:pt x="3086" y="95"/>
                </a:lnTo>
                <a:lnTo>
                  <a:pt x="3093" y="104"/>
                </a:lnTo>
                <a:lnTo>
                  <a:pt x="3096" y="109"/>
                </a:lnTo>
                <a:lnTo>
                  <a:pt x="3099" y="114"/>
                </a:lnTo>
                <a:lnTo>
                  <a:pt x="3104" y="124"/>
                </a:lnTo>
                <a:lnTo>
                  <a:pt x="3105" y="130"/>
                </a:lnTo>
                <a:lnTo>
                  <a:pt x="3107" y="136"/>
                </a:lnTo>
                <a:lnTo>
                  <a:pt x="3108" y="142"/>
                </a:lnTo>
                <a:lnTo>
                  <a:pt x="3109" y="148"/>
                </a:lnTo>
                <a:lnTo>
                  <a:pt x="3109" y="155"/>
                </a:lnTo>
                <a:lnTo>
                  <a:pt x="3109" y="161"/>
                </a:lnTo>
                <a:lnTo>
                  <a:pt x="3109" y="168"/>
                </a:lnTo>
                <a:lnTo>
                  <a:pt x="3109" y="175"/>
                </a:lnTo>
                <a:lnTo>
                  <a:pt x="3108" y="181"/>
                </a:lnTo>
                <a:lnTo>
                  <a:pt x="3107" y="187"/>
                </a:lnTo>
                <a:lnTo>
                  <a:pt x="3104" y="198"/>
                </a:lnTo>
                <a:lnTo>
                  <a:pt x="3101" y="204"/>
                </a:lnTo>
                <a:lnTo>
                  <a:pt x="3099" y="209"/>
                </a:lnTo>
                <a:lnTo>
                  <a:pt x="3093" y="219"/>
                </a:lnTo>
                <a:lnTo>
                  <a:pt x="3090" y="223"/>
                </a:lnTo>
                <a:lnTo>
                  <a:pt x="3086" y="227"/>
                </a:lnTo>
                <a:lnTo>
                  <a:pt x="3082" y="231"/>
                </a:lnTo>
                <a:lnTo>
                  <a:pt x="3078" y="235"/>
                </a:lnTo>
                <a:lnTo>
                  <a:pt x="3074" y="238"/>
                </a:lnTo>
                <a:lnTo>
                  <a:pt x="3069" y="241"/>
                </a:lnTo>
                <a:lnTo>
                  <a:pt x="3064" y="244"/>
                </a:lnTo>
                <a:lnTo>
                  <a:pt x="3059" y="246"/>
                </a:lnTo>
                <a:lnTo>
                  <a:pt x="3053" y="248"/>
                </a:lnTo>
                <a:lnTo>
                  <a:pt x="3047" y="250"/>
                </a:lnTo>
                <a:lnTo>
                  <a:pt x="3042" y="251"/>
                </a:lnTo>
                <a:lnTo>
                  <a:pt x="3035" y="252"/>
                </a:lnTo>
                <a:lnTo>
                  <a:pt x="3023" y="253"/>
                </a:lnTo>
                <a:close/>
                <a:moveTo>
                  <a:pt x="3023" y="215"/>
                </a:moveTo>
                <a:lnTo>
                  <a:pt x="3027" y="214"/>
                </a:lnTo>
                <a:lnTo>
                  <a:pt x="3031" y="214"/>
                </a:lnTo>
                <a:lnTo>
                  <a:pt x="3035" y="212"/>
                </a:lnTo>
                <a:lnTo>
                  <a:pt x="3039" y="211"/>
                </a:lnTo>
                <a:lnTo>
                  <a:pt x="3042" y="209"/>
                </a:lnTo>
                <a:lnTo>
                  <a:pt x="3045" y="206"/>
                </a:lnTo>
                <a:lnTo>
                  <a:pt x="3048" y="203"/>
                </a:lnTo>
                <a:lnTo>
                  <a:pt x="3050" y="199"/>
                </a:lnTo>
                <a:lnTo>
                  <a:pt x="3052" y="195"/>
                </a:lnTo>
                <a:lnTo>
                  <a:pt x="3054" y="191"/>
                </a:lnTo>
                <a:lnTo>
                  <a:pt x="3056" y="187"/>
                </a:lnTo>
                <a:lnTo>
                  <a:pt x="3057" y="182"/>
                </a:lnTo>
                <a:lnTo>
                  <a:pt x="3059" y="172"/>
                </a:lnTo>
                <a:lnTo>
                  <a:pt x="3060" y="167"/>
                </a:lnTo>
                <a:lnTo>
                  <a:pt x="3060" y="161"/>
                </a:lnTo>
                <a:lnTo>
                  <a:pt x="3059" y="150"/>
                </a:lnTo>
                <a:lnTo>
                  <a:pt x="3057" y="140"/>
                </a:lnTo>
                <a:lnTo>
                  <a:pt x="3056" y="135"/>
                </a:lnTo>
                <a:lnTo>
                  <a:pt x="3054" y="131"/>
                </a:lnTo>
                <a:lnTo>
                  <a:pt x="3050" y="123"/>
                </a:lnTo>
                <a:lnTo>
                  <a:pt x="3048" y="119"/>
                </a:lnTo>
                <a:lnTo>
                  <a:pt x="3045" y="116"/>
                </a:lnTo>
                <a:lnTo>
                  <a:pt x="3042" y="113"/>
                </a:lnTo>
                <a:lnTo>
                  <a:pt x="3039" y="111"/>
                </a:lnTo>
                <a:lnTo>
                  <a:pt x="3035" y="110"/>
                </a:lnTo>
                <a:lnTo>
                  <a:pt x="3031" y="108"/>
                </a:lnTo>
                <a:lnTo>
                  <a:pt x="3027" y="108"/>
                </a:lnTo>
                <a:lnTo>
                  <a:pt x="3023" y="107"/>
                </a:lnTo>
                <a:lnTo>
                  <a:pt x="3018" y="108"/>
                </a:lnTo>
                <a:lnTo>
                  <a:pt x="3014" y="108"/>
                </a:lnTo>
                <a:lnTo>
                  <a:pt x="3010" y="110"/>
                </a:lnTo>
                <a:lnTo>
                  <a:pt x="3006" y="111"/>
                </a:lnTo>
                <a:lnTo>
                  <a:pt x="3003" y="113"/>
                </a:lnTo>
                <a:lnTo>
                  <a:pt x="3000" y="116"/>
                </a:lnTo>
                <a:lnTo>
                  <a:pt x="2997" y="119"/>
                </a:lnTo>
                <a:lnTo>
                  <a:pt x="2995" y="123"/>
                </a:lnTo>
                <a:lnTo>
                  <a:pt x="2991" y="131"/>
                </a:lnTo>
                <a:lnTo>
                  <a:pt x="2989" y="135"/>
                </a:lnTo>
                <a:lnTo>
                  <a:pt x="2988" y="140"/>
                </a:lnTo>
                <a:lnTo>
                  <a:pt x="2987" y="145"/>
                </a:lnTo>
                <a:lnTo>
                  <a:pt x="2986" y="150"/>
                </a:lnTo>
                <a:lnTo>
                  <a:pt x="2986" y="155"/>
                </a:lnTo>
                <a:lnTo>
                  <a:pt x="2985" y="161"/>
                </a:lnTo>
                <a:lnTo>
                  <a:pt x="2986" y="172"/>
                </a:lnTo>
                <a:lnTo>
                  <a:pt x="2988" y="182"/>
                </a:lnTo>
                <a:lnTo>
                  <a:pt x="2989" y="187"/>
                </a:lnTo>
                <a:lnTo>
                  <a:pt x="2991" y="191"/>
                </a:lnTo>
                <a:lnTo>
                  <a:pt x="2993" y="195"/>
                </a:lnTo>
                <a:lnTo>
                  <a:pt x="2995" y="199"/>
                </a:lnTo>
                <a:lnTo>
                  <a:pt x="2997" y="203"/>
                </a:lnTo>
                <a:lnTo>
                  <a:pt x="3000" y="206"/>
                </a:lnTo>
                <a:lnTo>
                  <a:pt x="3003" y="209"/>
                </a:lnTo>
                <a:lnTo>
                  <a:pt x="3006" y="211"/>
                </a:lnTo>
                <a:lnTo>
                  <a:pt x="3010" y="212"/>
                </a:lnTo>
                <a:lnTo>
                  <a:pt x="3014" y="214"/>
                </a:lnTo>
                <a:lnTo>
                  <a:pt x="3018" y="214"/>
                </a:lnTo>
                <a:lnTo>
                  <a:pt x="3023" y="215"/>
                </a:lnTo>
                <a:close/>
                <a:moveTo>
                  <a:pt x="3142" y="315"/>
                </a:moveTo>
                <a:lnTo>
                  <a:pt x="3142" y="72"/>
                </a:lnTo>
                <a:lnTo>
                  <a:pt x="3191" y="72"/>
                </a:lnTo>
                <a:lnTo>
                  <a:pt x="3191" y="102"/>
                </a:lnTo>
                <a:lnTo>
                  <a:pt x="3197" y="95"/>
                </a:lnTo>
                <a:lnTo>
                  <a:pt x="3202" y="87"/>
                </a:lnTo>
                <a:lnTo>
                  <a:pt x="3206" y="84"/>
                </a:lnTo>
                <a:lnTo>
                  <a:pt x="3209" y="81"/>
                </a:lnTo>
                <a:lnTo>
                  <a:pt x="3214" y="78"/>
                </a:lnTo>
                <a:lnTo>
                  <a:pt x="3218" y="75"/>
                </a:lnTo>
                <a:lnTo>
                  <a:pt x="3224" y="73"/>
                </a:lnTo>
                <a:lnTo>
                  <a:pt x="3227" y="72"/>
                </a:lnTo>
                <a:lnTo>
                  <a:pt x="3230" y="71"/>
                </a:lnTo>
                <a:lnTo>
                  <a:pt x="3236" y="70"/>
                </a:lnTo>
                <a:lnTo>
                  <a:pt x="3243" y="70"/>
                </a:lnTo>
                <a:lnTo>
                  <a:pt x="3253" y="71"/>
                </a:lnTo>
                <a:lnTo>
                  <a:pt x="3257" y="71"/>
                </a:lnTo>
                <a:lnTo>
                  <a:pt x="3262" y="73"/>
                </a:lnTo>
                <a:lnTo>
                  <a:pt x="3266" y="74"/>
                </a:lnTo>
                <a:lnTo>
                  <a:pt x="3270" y="76"/>
                </a:lnTo>
                <a:lnTo>
                  <a:pt x="3279" y="80"/>
                </a:lnTo>
                <a:lnTo>
                  <a:pt x="3283" y="83"/>
                </a:lnTo>
                <a:lnTo>
                  <a:pt x="3286" y="86"/>
                </a:lnTo>
                <a:lnTo>
                  <a:pt x="3290" y="89"/>
                </a:lnTo>
                <a:lnTo>
                  <a:pt x="3293" y="93"/>
                </a:lnTo>
                <a:lnTo>
                  <a:pt x="3297" y="97"/>
                </a:lnTo>
                <a:lnTo>
                  <a:pt x="3299" y="101"/>
                </a:lnTo>
                <a:lnTo>
                  <a:pt x="3302" y="106"/>
                </a:lnTo>
                <a:lnTo>
                  <a:pt x="3305" y="110"/>
                </a:lnTo>
                <a:lnTo>
                  <a:pt x="3307" y="116"/>
                </a:lnTo>
                <a:lnTo>
                  <a:pt x="3309" y="121"/>
                </a:lnTo>
                <a:lnTo>
                  <a:pt x="3311" y="127"/>
                </a:lnTo>
                <a:lnTo>
                  <a:pt x="3312" y="133"/>
                </a:lnTo>
                <a:lnTo>
                  <a:pt x="3313" y="140"/>
                </a:lnTo>
                <a:lnTo>
                  <a:pt x="3314" y="146"/>
                </a:lnTo>
                <a:lnTo>
                  <a:pt x="3314" y="154"/>
                </a:lnTo>
                <a:lnTo>
                  <a:pt x="3315" y="161"/>
                </a:lnTo>
                <a:lnTo>
                  <a:pt x="3314" y="175"/>
                </a:lnTo>
                <a:lnTo>
                  <a:pt x="3312" y="188"/>
                </a:lnTo>
                <a:lnTo>
                  <a:pt x="3311" y="194"/>
                </a:lnTo>
                <a:lnTo>
                  <a:pt x="3309" y="200"/>
                </a:lnTo>
                <a:lnTo>
                  <a:pt x="3307" y="206"/>
                </a:lnTo>
                <a:lnTo>
                  <a:pt x="3305" y="211"/>
                </a:lnTo>
                <a:lnTo>
                  <a:pt x="3303" y="216"/>
                </a:lnTo>
                <a:lnTo>
                  <a:pt x="3300" y="220"/>
                </a:lnTo>
                <a:lnTo>
                  <a:pt x="3297" y="225"/>
                </a:lnTo>
                <a:lnTo>
                  <a:pt x="3294" y="229"/>
                </a:lnTo>
                <a:lnTo>
                  <a:pt x="3287" y="236"/>
                </a:lnTo>
                <a:lnTo>
                  <a:pt x="3283" y="239"/>
                </a:lnTo>
                <a:lnTo>
                  <a:pt x="3279" y="242"/>
                </a:lnTo>
                <a:lnTo>
                  <a:pt x="3271" y="246"/>
                </a:lnTo>
                <a:lnTo>
                  <a:pt x="3267" y="248"/>
                </a:lnTo>
                <a:lnTo>
                  <a:pt x="3262" y="249"/>
                </a:lnTo>
                <a:lnTo>
                  <a:pt x="3253" y="251"/>
                </a:lnTo>
                <a:lnTo>
                  <a:pt x="3243" y="252"/>
                </a:lnTo>
                <a:lnTo>
                  <a:pt x="3236" y="252"/>
                </a:lnTo>
                <a:lnTo>
                  <a:pt x="3230" y="251"/>
                </a:lnTo>
                <a:lnTo>
                  <a:pt x="3224" y="249"/>
                </a:lnTo>
                <a:lnTo>
                  <a:pt x="3219" y="247"/>
                </a:lnTo>
                <a:lnTo>
                  <a:pt x="3214" y="245"/>
                </a:lnTo>
                <a:lnTo>
                  <a:pt x="3210" y="242"/>
                </a:lnTo>
                <a:lnTo>
                  <a:pt x="3208" y="240"/>
                </a:lnTo>
                <a:lnTo>
                  <a:pt x="3206" y="239"/>
                </a:lnTo>
                <a:lnTo>
                  <a:pt x="3203" y="235"/>
                </a:lnTo>
                <a:lnTo>
                  <a:pt x="3200" y="232"/>
                </a:lnTo>
                <a:lnTo>
                  <a:pt x="3197" y="228"/>
                </a:lnTo>
                <a:lnTo>
                  <a:pt x="3193" y="221"/>
                </a:lnTo>
                <a:lnTo>
                  <a:pt x="3191" y="315"/>
                </a:lnTo>
                <a:lnTo>
                  <a:pt x="3142" y="315"/>
                </a:lnTo>
                <a:close/>
                <a:moveTo>
                  <a:pt x="3190" y="161"/>
                </a:moveTo>
                <a:lnTo>
                  <a:pt x="3191" y="172"/>
                </a:lnTo>
                <a:lnTo>
                  <a:pt x="3193" y="182"/>
                </a:lnTo>
                <a:lnTo>
                  <a:pt x="3194" y="187"/>
                </a:lnTo>
                <a:lnTo>
                  <a:pt x="3196" y="191"/>
                </a:lnTo>
                <a:lnTo>
                  <a:pt x="3198" y="195"/>
                </a:lnTo>
                <a:lnTo>
                  <a:pt x="3200" y="199"/>
                </a:lnTo>
                <a:lnTo>
                  <a:pt x="3205" y="205"/>
                </a:lnTo>
                <a:lnTo>
                  <a:pt x="3208" y="207"/>
                </a:lnTo>
                <a:lnTo>
                  <a:pt x="3212" y="209"/>
                </a:lnTo>
                <a:lnTo>
                  <a:pt x="3215" y="211"/>
                </a:lnTo>
                <a:lnTo>
                  <a:pt x="3219" y="212"/>
                </a:lnTo>
                <a:lnTo>
                  <a:pt x="3223" y="213"/>
                </a:lnTo>
                <a:lnTo>
                  <a:pt x="3227" y="213"/>
                </a:lnTo>
                <a:lnTo>
                  <a:pt x="3232" y="213"/>
                </a:lnTo>
                <a:lnTo>
                  <a:pt x="3236" y="212"/>
                </a:lnTo>
                <a:lnTo>
                  <a:pt x="3240" y="211"/>
                </a:lnTo>
                <a:lnTo>
                  <a:pt x="3243" y="209"/>
                </a:lnTo>
                <a:lnTo>
                  <a:pt x="3247" y="207"/>
                </a:lnTo>
                <a:lnTo>
                  <a:pt x="3250" y="205"/>
                </a:lnTo>
                <a:lnTo>
                  <a:pt x="3253" y="202"/>
                </a:lnTo>
                <a:lnTo>
                  <a:pt x="3255" y="198"/>
                </a:lnTo>
                <a:lnTo>
                  <a:pt x="3259" y="191"/>
                </a:lnTo>
                <a:lnTo>
                  <a:pt x="3261" y="186"/>
                </a:lnTo>
                <a:lnTo>
                  <a:pt x="3262" y="182"/>
                </a:lnTo>
                <a:lnTo>
                  <a:pt x="3263" y="177"/>
                </a:lnTo>
                <a:lnTo>
                  <a:pt x="3264" y="172"/>
                </a:lnTo>
                <a:lnTo>
                  <a:pt x="3264" y="166"/>
                </a:lnTo>
                <a:lnTo>
                  <a:pt x="3265" y="161"/>
                </a:lnTo>
                <a:lnTo>
                  <a:pt x="3264" y="150"/>
                </a:lnTo>
                <a:lnTo>
                  <a:pt x="3262" y="140"/>
                </a:lnTo>
                <a:lnTo>
                  <a:pt x="3261" y="135"/>
                </a:lnTo>
                <a:lnTo>
                  <a:pt x="3259" y="131"/>
                </a:lnTo>
                <a:lnTo>
                  <a:pt x="3257" y="127"/>
                </a:lnTo>
                <a:lnTo>
                  <a:pt x="3255" y="123"/>
                </a:lnTo>
                <a:lnTo>
                  <a:pt x="3253" y="120"/>
                </a:lnTo>
                <a:lnTo>
                  <a:pt x="3250" y="117"/>
                </a:lnTo>
                <a:lnTo>
                  <a:pt x="3247" y="115"/>
                </a:lnTo>
                <a:lnTo>
                  <a:pt x="3243" y="113"/>
                </a:lnTo>
                <a:lnTo>
                  <a:pt x="3240" y="111"/>
                </a:lnTo>
                <a:lnTo>
                  <a:pt x="3236" y="110"/>
                </a:lnTo>
                <a:lnTo>
                  <a:pt x="3232" y="109"/>
                </a:lnTo>
                <a:lnTo>
                  <a:pt x="3227" y="109"/>
                </a:lnTo>
                <a:lnTo>
                  <a:pt x="3219" y="110"/>
                </a:lnTo>
                <a:lnTo>
                  <a:pt x="3215" y="111"/>
                </a:lnTo>
                <a:lnTo>
                  <a:pt x="3212" y="113"/>
                </a:lnTo>
                <a:lnTo>
                  <a:pt x="3208" y="115"/>
                </a:lnTo>
                <a:lnTo>
                  <a:pt x="3205" y="117"/>
                </a:lnTo>
                <a:lnTo>
                  <a:pt x="3202" y="120"/>
                </a:lnTo>
                <a:lnTo>
                  <a:pt x="3200" y="123"/>
                </a:lnTo>
                <a:lnTo>
                  <a:pt x="3196" y="131"/>
                </a:lnTo>
                <a:lnTo>
                  <a:pt x="3194" y="135"/>
                </a:lnTo>
                <a:lnTo>
                  <a:pt x="3193" y="139"/>
                </a:lnTo>
                <a:lnTo>
                  <a:pt x="3192" y="144"/>
                </a:lnTo>
                <a:lnTo>
                  <a:pt x="3191" y="150"/>
                </a:lnTo>
                <a:lnTo>
                  <a:pt x="3190" y="155"/>
                </a:lnTo>
                <a:lnTo>
                  <a:pt x="3190" y="161"/>
                </a:lnTo>
                <a:close/>
                <a:moveTo>
                  <a:pt x="3373" y="50"/>
                </a:moveTo>
                <a:lnTo>
                  <a:pt x="3368" y="49"/>
                </a:lnTo>
                <a:lnTo>
                  <a:pt x="3363" y="48"/>
                </a:lnTo>
                <a:lnTo>
                  <a:pt x="3358" y="45"/>
                </a:lnTo>
                <a:lnTo>
                  <a:pt x="3354" y="42"/>
                </a:lnTo>
                <a:lnTo>
                  <a:pt x="3351" y="38"/>
                </a:lnTo>
                <a:lnTo>
                  <a:pt x="3348" y="34"/>
                </a:lnTo>
                <a:lnTo>
                  <a:pt x="3347" y="30"/>
                </a:lnTo>
                <a:lnTo>
                  <a:pt x="3346" y="25"/>
                </a:lnTo>
                <a:lnTo>
                  <a:pt x="3347" y="20"/>
                </a:lnTo>
                <a:lnTo>
                  <a:pt x="3348" y="15"/>
                </a:lnTo>
                <a:lnTo>
                  <a:pt x="3351" y="11"/>
                </a:lnTo>
                <a:lnTo>
                  <a:pt x="3354" y="7"/>
                </a:lnTo>
                <a:lnTo>
                  <a:pt x="3358" y="4"/>
                </a:lnTo>
                <a:lnTo>
                  <a:pt x="3363" y="2"/>
                </a:lnTo>
                <a:lnTo>
                  <a:pt x="3368" y="0"/>
                </a:lnTo>
                <a:lnTo>
                  <a:pt x="3373" y="0"/>
                </a:lnTo>
                <a:lnTo>
                  <a:pt x="3378" y="0"/>
                </a:lnTo>
                <a:lnTo>
                  <a:pt x="3383" y="2"/>
                </a:lnTo>
                <a:lnTo>
                  <a:pt x="3387" y="4"/>
                </a:lnTo>
                <a:lnTo>
                  <a:pt x="3392" y="7"/>
                </a:lnTo>
                <a:lnTo>
                  <a:pt x="3395" y="11"/>
                </a:lnTo>
                <a:lnTo>
                  <a:pt x="3397" y="15"/>
                </a:lnTo>
                <a:lnTo>
                  <a:pt x="3399" y="20"/>
                </a:lnTo>
                <a:lnTo>
                  <a:pt x="3399" y="25"/>
                </a:lnTo>
                <a:lnTo>
                  <a:pt x="3399" y="30"/>
                </a:lnTo>
                <a:lnTo>
                  <a:pt x="3397" y="34"/>
                </a:lnTo>
                <a:lnTo>
                  <a:pt x="3395" y="38"/>
                </a:lnTo>
                <a:lnTo>
                  <a:pt x="3392" y="42"/>
                </a:lnTo>
                <a:lnTo>
                  <a:pt x="3387" y="45"/>
                </a:lnTo>
                <a:lnTo>
                  <a:pt x="3383" y="48"/>
                </a:lnTo>
                <a:lnTo>
                  <a:pt x="3378" y="49"/>
                </a:lnTo>
                <a:lnTo>
                  <a:pt x="3373" y="50"/>
                </a:lnTo>
                <a:close/>
                <a:moveTo>
                  <a:pt x="3348" y="72"/>
                </a:moveTo>
                <a:lnTo>
                  <a:pt x="3397" y="72"/>
                </a:lnTo>
                <a:lnTo>
                  <a:pt x="3397" y="249"/>
                </a:lnTo>
                <a:lnTo>
                  <a:pt x="3348" y="249"/>
                </a:lnTo>
                <a:lnTo>
                  <a:pt x="3348" y="72"/>
                </a:lnTo>
                <a:close/>
                <a:moveTo>
                  <a:pt x="3585" y="123"/>
                </a:moveTo>
                <a:lnTo>
                  <a:pt x="3540" y="126"/>
                </a:lnTo>
                <a:lnTo>
                  <a:pt x="3539" y="121"/>
                </a:lnTo>
                <a:lnTo>
                  <a:pt x="3537" y="118"/>
                </a:lnTo>
                <a:lnTo>
                  <a:pt x="3534" y="114"/>
                </a:lnTo>
                <a:lnTo>
                  <a:pt x="3531" y="111"/>
                </a:lnTo>
                <a:lnTo>
                  <a:pt x="3527" y="108"/>
                </a:lnTo>
                <a:lnTo>
                  <a:pt x="3522" y="106"/>
                </a:lnTo>
                <a:lnTo>
                  <a:pt x="3516" y="105"/>
                </a:lnTo>
                <a:lnTo>
                  <a:pt x="3510" y="105"/>
                </a:lnTo>
                <a:lnTo>
                  <a:pt x="3505" y="105"/>
                </a:lnTo>
                <a:lnTo>
                  <a:pt x="3500" y="106"/>
                </a:lnTo>
                <a:lnTo>
                  <a:pt x="3495" y="108"/>
                </a:lnTo>
                <a:lnTo>
                  <a:pt x="3491" y="110"/>
                </a:lnTo>
                <a:lnTo>
                  <a:pt x="3488" y="112"/>
                </a:lnTo>
                <a:lnTo>
                  <a:pt x="3485" y="115"/>
                </a:lnTo>
                <a:lnTo>
                  <a:pt x="3484" y="119"/>
                </a:lnTo>
                <a:lnTo>
                  <a:pt x="3483" y="122"/>
                </a:lnTo>
                <a:lnTo>
                  <a:pt x="3484" y="125"/>
                </a:lnTo>
                <a:lnTo>
                  <a:pt x="3485" y="128"/>
                </a:lnTo>
                <a:lnTo>
                  <a:pt x="3486" y="131"/>
                </a:lnTo>
                <a:lnTo>
                  <a:pt x="3488" y="133"/>
                </a:lnTo>
                <a:lnTo>
                  <a:pt x="3491" y="135"/>
                </a:lnTo>
                <a:lnTo>
                  <a:pt x="3495" y="137"/>
                </a:lnTo>
                <a:lnTo>
                  <a:pt x="3500" y="139"/>
                </a:lnTo>
                <a:lnTo>
                  <a:pt x="3506" y="140"/>
                </a:lnTo>
                <a:lnTo>
                  <a:pt x="3538" y="146"/>
                </a:lnTo>
                <a:lnTo>
                  <a:pt x="3544" y="148"/>
                </a:lnTo>
                <a:lnTo>
                  <a:pt x="3550" y="150"/>
                </a:lnTo>
                <a:lnTo>
                  <a:pt x="3555" y="151"/>
                </a:lnTo>
                <a:lnTo>
                  <a:pt x="3560" y="153"/>
                </a:lnTo>
                <a:lnTo>
                  <a:pt x="3569" y="158"/>
                </a:lnTo>
                <a:lnTo>
                  <a:pt x="3576" y="164"/>
                </a:lnTo>
                <a:lnTo>
                  <a:pt x="3579" y="167"/>
                </a:lnTo>
                <a:lnTo>
                  <a:pt x="3582" y="170"/>
                </a:lnTo>
                <a:lnTo>
                  <a:pt x="3584" y="174"/>
                </a:lnTo>
                <a:lnTo>
                  <a:pt x="3586" y="177"/>
                </a:lnTo>
                <a:lnTo>
                  <a:pt x="3588" y="185"/>
                </a:lnTo>
                <a:lnTo>
                  <a:pt x="3589" y="190"/>
                </a:lnTo>
                <a:lnTo>
                  <a:pt x="3589" y="194"/>
                </a:lnTo>
                <a:lnTo>
                  <a:pt x="3589" y="199"/>
                </a:lnTo>
                <a:lnTo>
                  <a:pt x="3588" y="203"/>
                </a:lnTo>
                <a:lnTo>
                  <a:pt x="3587" y="207"/>
                </a:lnTo>
                <a:lnTo>
                  <a:pt x="3586" y="211"/>
                </a:lnTo>
                <a:lnTo>
                  <a:pt x="3585" y="214"/>
                </a:lnTo>
                <a:lnTo>
                  <a:pt x="3583" y="218"/>
                </a:lnTo>
                <a:lnTo>
                  <a:pt x="3581" y="221"/>
                </a:lnTo>
                <a:lnTo>
                  <a:pt x="3579" y="225"/>
                </a:lnTo>
                <a:lnTo>
                  <a:pt x="3573" y="231"/>
                </a:lnTo>
                <a:lnTo>
                  <a:pt x="3567" y="236"/>
                </a:lnTo>
                <a:lnTo>
                  <a:pt x="3559" y="241"/>
                </a:lnTo>
                <a:lnTo>
                  <a:pt x="3551" y="245"/>
                </a:lnTo>
                <a:lnTo>
                  <a:pt x="3542" y="248"/>
                </a:lnTo>
                <a:lnTo>
                  <a:pt x="3532" y="251"/>
                </a:lnTo>
                <a:lnTo>
                  <a:pt x="3521" y="252"/>
                </a:lnTo>
                <a:lnTo>
                  <a:pt x="3510" y="253"/>
                </a:lnTo>
                <a:lnTo>
                  <a:pt x="3502" y="252"/>
                </a:lnTo>
                <a:lnTo>
                  <a:pt x="3494" y="252"/>
                </a:lnTo>
                <a:lnTo>
                  <a:pt x="3486" y="250"/>
                </a:lnTo>
                <a:lnTo>
                  <a:pt x="3479" y="249"/>
                </a:lnTo>
                <a:lnTo>
                  <a:pt x="3472" y="247"/>
                </a:lnTo>
                <a:lnTo>
                  <a:pt x="3466" y="244"/>
                </a:lnTo>
                <a:lnTo>
                  <a:pt x="3460" y="241"/>
                </a:lnTo>
                <a:lnTo>
                  <a:pt x="3454" y="238"/>
                </a:lnTo>
                <a:lnTo>
                  <a:pt x="3449" y="234"/>
                </a:lnTo>
                <a:lnTo>
                  <a:pt x="3445" y="230"/>
                </a:lnTo>
                <a:lnTo>
                  <a:pt x="3441" y="225"/>
                </a:lnTo>
                <a:lnTo>
                  <a:pt x="3437" y="221"/>
                </a:lnTo>
                <a:lnTo>
                  <a:pt x="3434" y="215"/>
                </a:lnTo>
                <a:lnTo>
                  <a:pt x="3432" y="210"/>
                </a:lnTo>
                <a:lnTo>
                  <a:pt x="3430" y="204"/>
                </a:lnTo>
                <a:lnTo>
                  <a:pt x="3429" y="198"/>
                </a:lnTo>
                <a:lnTo>
                  <a:pt x="3478" y="195"/>
                </a:lnTo>
                <a:lnTo>
                  <a:pt x="3480" y="200"/>
                </a:lnTo>
                <a:lnTo>
                  <a:pt x="3482" y="205"/>
                </a:lnTo>
                <a:lnTo>
                  <a:pt x="3485" y="209"/>
                </a:lnTo>
                <a:lnTo>
                  <a:pt x="3489" y="212"/>
                </a:lnTo>
                <a:lnTo>
                  <a:pt x="3493" y="214"/>
                </a:lnTo>
                <a:lnTo>
                  <a:pt x="3498" y="216"/>
                </a:lnTo>
                <a:lnTo>
                  <a:pt x="3504" y="217"/>
                </a:lnTo>
                <a:lnTo>
                  <a:pt x="3510" y="217"/>
                </a:lnTo>
                <a:lnTo>
                  <a:pt x="3516" y="217"/>
                </a:lnTo>
                <a:lnTo>
                  <a:pt x="3522" y="216"/>
                </a:lnTo>
                <a:lnTo>
                  <a:pt x="3527" y="214"/>
                </a:lnTo>
                <a:lnTo>
                  <a:pt x="3529" y="213"/>
                </a:lnTo>
                <a:lnTo>
                  <a:pt x="3531" y="212"/>
                </a:lnTo>
                <a:lnTo>
                  <a:pt x="3535" y="209"/>
                </a:lnTo>
                <a:lnTo>
                  <a:pt x="3537" y="206"/>
                </a:lnTo>
                <a:lnTo>
                  <a:pt x="3538" y="205"/>
                </a:lnTo>
                <a:lnTo>
                  <a:pt x="3539" y="203"/>
                </a:lnTo>
                <a:lnTo>
                  <a:pt x="3539" y="199"/>
                </a:lnTo>
                <a:lnTo>
                  <a:pt x="3539" y="196"/>
                </a:lnTo>
                <a:lnTo>
                  <a:pt x="3538" y="193"/>
                </a:lnTo>
                <a:lnTo>
                  <a:pt x="3536" y="191"/>
                </a:lnTo>
                <a:lnTo>
                  <a:pt x="3533" y="188"/>
                </a:lnTo>
                <a:lnTo>
                  <a:pt x="3530" y="186"/>
                </a:lnTo>
                <a:lnTo>
                  <a:pt x="3526" y="184"/>
                </a:lnTo>
                <a:lnTo>
                  <a:pt x="3522" y="183"/>
                </a:lnTo>
                <a:lnTo>
                  <a:pt x="3516" y="182"/>
                </a:lnTo>
                <a:lnTo>
                  <a:pt x="3486" y="176"/>
                </a:lnTo>
                <a:lnTo>
                  <a:pt x="3480" y="174"/>
                </a:lnTo>
                <a:lnTo>
                  <a:pt x="3474" y="173"/>
                </a:lnTo>
                <a:lnTo>
                  <a:pt x="3463" y="169"/>
                </a:lnTo>
                <a:lnTo>
                  <a:pt x="3459" y="166"/>
                </a:lnTo>
                <a:lnTo>
                  <a:pt x="3455" y="164"/>
                </a:lnTo>
                <a:lnTo>
                  <a:pt x="3451" y="161"/>
                </a:lnTo>
                <a:lnTo>
                  <a:pt x="3447" y="158"/>
                </a:lnTo>
                <a:lnTo>
                  <a:pt x="3444" y="155"/>
                </a:lnTo>
                <a:lnTo>
                  <a:pt x="3442" y="151"/>
                </a:lnTo>
                <a:lnTo>
                  <a:pt x="3440" y="147"/>
                </a:lnTo>
                <a:lnTo>
                  <a:pt x="3437" y="143"/>
                </a:lnTo>
                <a:lnTo>
                  <a:pt x="3435" y="139"/>
                </a:lnTo>
                <a:lnTo>
                  <a:pt x="3434" y="135"/>
                </a:lnTo>
                <a:lnTo>
                  <a:pt x="3434" y="130"/>
                </a:lnTo>
                <a:lnTo>
                  <a:pt x="3434" y="125"/>
                </a:lnTo>
                <a:lnTo>
                  <a:pt x="3434" y="119"/>
                </a:lnTo>
                <a:lnTo>
                  <a:pt x="3435" y="113"/>
                </a:lnTo>
                <a:lnTo>
                  <a:pt x="3437" y="107"/>
                </a:lnTo>
                <a:lnTo>
                  <a:pt x="3440" y="102"/>
                </a:lnTo>
                <a:lnTo>
                  <a:pt x="3443" y="97"/>
                </a:lnTo>
                <a:lnTo>
                  <a:pt x="3446" y="93"/>
                </a:lnTo>
                <a:lnTo>
                  <a:pt x="3450" y="89"/>
                </a:lnTo>
                <a:lnTo>
                  <a:pt x="3455" y="85"/>
                </a:lnTo>
                <a:lnTo>
                  <a:pt x="3460" y="81"/>
                </a:lnTo>
                <a:lnTo>
                  <a:pt x="3466" y="78"/>
                </a:lnTo>
                <a:lnTo>
                  <a:pt x="3472" y="76"/>
                </a:lnTo>
                <a:lnTo>
                  <a:pt x="3479" y="74"/>
                </a:lnTo>
                <a:lnTo>
                  <a:pt x="3482" y="73"/>
                </a:lnTo>
                <a:lnTo>
                  <a:pt x="3486" y="72"/>
                </a:lnTo>
                <a:lnTo>
                  <a:pt x="3493" y="71"/>
                </a:lnTo>
                <a:lnTo>
                  <a:pt x="3501" y="70"/>
                </a:lnTo>
                <a:lnTo>
                  <a:pt x="3510" y="70"/>
                </a:lnTo>
                <a:lnTo>
                  <a:pt x="3518" y="70"/>
                </a:lnTo>
                <a:lnTo>
                  <a:pt x="3525" y="71"/>
                </a:lnTo>
                <a:lnTo>
                  <a:pt x="3533" y="72"/>
                </a:lnTo>
                <a:lnTo>
                  <a:pt x="3540" y="74"/>
                </a:lnTo>
                <a:lnTo>
                  <a:pt x="3546" y="76"/>
                </a:lnTo>
                <a:lnTo>
                  <a:pt x="3552" y="78"/>
                </a:lnTo>
                <a:lnTo>
                  <a:pt x="3557" y="81"/>
                </a:lnTo>
                <a:lnTo>
                  <a:pt x="3562" y="84"/>
                </a:lnTo>
                <a:lnTo>
                  <a:pt x="3567" y="88"/>
                </a:lnTo>
                <a:lnTo>
                  <a:pt x="3571" y="92"/>
                </a:lnTo>
                <a:lnTo>
                  <a:pt x="3575" y="96"/>
                </a:lnTo>
                <a:lnTo>
                  <a:pt x="3578" y="101"/>
                </a:lnTo>
                <a:lnTo>
                  <a:pt x="3580" y="106"/>
                </a:lnTo>
                <a:lnTo>
                  <a:pt x="3582" y="111"/>
                </a:lnTo>
                <a:lnTo>
                  <a:pt x="3584" y="117"/>
                </a:lnTo>
                <a:lnTo>
                  <a:pt x="3585" y="123"/>
                </a:lnTo>
                <a:close/>
                <a:moveTo>
                  <a:pt x="3714" y="72"/>
                </a:moveTo>
                <a:lnTo>
                  <a:pt x="3714" y="109"/>
                </a:lnTo>
                <a:lnTo>
                  <a:pt x="3680" y="109"/>
                </a:lnTo>
                <a:lnTo>
                  <a:pt x="3680" y="195"/>
                </a:lnTo>
                <a:lnTo>
                  <a:pt x="3681" y="199"/>
                </a:lnTo>
                <a:lnTo>
                  <a:pt x="3682" y="203"/>
                </a:lnTo>
                <a:lnTo>
                  <a:pt x="3682" y="205"/>
                </a:lnTo>
                <a:lnTo>
                  <a:pt x="3683" y="206"/>
                </a:lnTo>
                <a:lnTo>
                  <a:pt x="3685" y="208"/>
                </a:lnTo>
                <a:lnTo>
                  <a:pt x="3687" y="210"/>
                </a:lnTo>
                <a:lnTo>
                  <a:pt x="3690" y="211"/>
                </a:lnTo>
                <a:lnTo>
                  <a:pt x="3693" y="212"/>
                </a:lnTo>
                <a:lnTo>
                  <a:pt x="3697" y="212"/>
                </a:lnTo>
                <a:lnTo>
                  <a:pt x="3704" y="211"/>
                </a:lnTo>
                <a:lnTo>
                  <a:pt x="3709" y="210"/>
                </a:lnTo>
                <a:lnTo>
                  <a:pt x="3717" y="247"/>
                </a:lnTo>
                <a:lnTo>
                  <a:pt x="3707" y="250"/>
                </a:lnTo>
                <a:lnTo>
                  <a:pt x="3699" y="251"/>
                </a:lnTo>
                <a:lnTo>
                  <a:pt x="3690" y="252"/>
                </a:lnTo>
                <a:lnTo>
                  <a:pt x="3684" y="252"/>
                </a:lnTo>
                <a:lnTo>
                  <a:pt x="3678" y="251"/>
                </a:lnTo>
                <a:lnTo>
                  <a:pt x="3672" y="250"/>
                </a:lnTo>
                <a:lnTo>
                  <a:pt x="3666" y="249"/>
                </a:lnTo>
                <a:lnTo>
                  <a:pt x="3661" y="248"/>
                </a:lnTo>
                <a:lnTo>
                  <a:pt x="3656" y="245"/>
                </a:lnTo>
                <a:lnTo>
                  <a:pt x="3652" y="243"/>
                </a:lnTo>
                <a:lnTo>
                  <a:pt x="3647" y="240"/>
                </a:lnTo>
                <a:lnTo>
                  <a:pt x="3644" y="237"/>
                </a:lnTo>
                <a:lnTo>
                  <a:pt x="3640" y="233"/>
                </a:lnTo>
                <a:lnTo>
                  <a:pt x="3638" y="229"/>
                </a:lnTo>
                <a:lnTo>
                  <a:pt x="3635" y="224"/>
                </a:lnTo>
                <a:lnTo>
                  <a:pt x="3634" y="219"/>
                </a:lnTo>
                <a:lnTo>
                  <a:pt x="3632" y="213"/>
                </a:lnTo>
                <a:lnTo>
                  <a:pt x="3632" y="208"/>
                </a:lnTo>
                <a:lnTo>
                  <a:pt x="3631" y="201"/>
                </a:lnTo>
                <a:lnTo>
                  <a:pt x="3631" y="109"/>
                </a:lnTo>
                <a:lnTo>
                  <a:pt x="3607" y="109"/>
                </a:lnTo>
                <a:lnTo>
                  <a:pt x="3607" y="72"/>
                </a:lnTo>
                <a:lnTo>
                  <a:pt x="3631" y="72"/>
                </a:lnTo>
                <a:lnTo>
                  <a:pt x="3631" y="30"/>
                </a:lnTo>
                <a:lnTo>
                  <a:pt x="3680" y="30"/>
                </a:lnTo>
                <a:lnTo>
                  <a:pt x="3680" y="72"/>
                </a:lnTo>
                <a:lnTo>
                  <a:pt x="3714" y="72"/>
                </a:lnTo>
                <a:close/>
                <a:moveTo>
                  <a:pt x="3821" y="253"/>
                </a:moveTo>
                <a:lnTo>
                  <a:pt x="3808" y="252"/>
                </a:lnTo>
                <a:lnTo>
                  <a:pt x="3801" y="251"/>
                </a:lnTo>
                <a:lnTo>
                  <a:pt x="3796" y="250"/>
                </a:lnTo>
                <a:lnTo>
                  <a:pt x="3784" y="246"/>
                </a:lnTo>
                <a:lnTo>
                  <a:pt x="3779" y="244"/>
                </a:lnTo>
                <a:lnTo>
                  <a:pt x="3774" y="241"/>
                </a:lnTo>
                <a:lnTo>
                  <a:pt x="3765" y="235"/>
                </a:lnTo>
                <a:lnTo>
                  <a:pt x="3761" y="231"/>
                </a:lnTo>
                <a:lnTo>
                  <a:pt x="3757" y="227"/>
                </a:lnTo>
                <a:lnTo>
                  <a:pt x="3750" y="219"/>
                </a:lnTo>
                <a:lnTo>
                  <a:pt x="3747" y="214"/>
                </a:lnTo>
                <a:lnTo>
                  <a:pt x="3744" y="209"/>
                </a:lnTo>
                <a:lnTo>
                  <a:pt x="3740" y="198"/>
                </a:lnTo>
                <a:lnTo>
                  <a:pt x="3738" y="193"/>
                </a:lnTo>
                <a:lnTo>
                  <a:pt x="3736" y="187"/>
                </a:lnTo>
                <a:lnTo>
                  <a:pt x="3735" y="181"/>
                </a:lnTo>
                <a:lnTo>
                  <a:pt x="3734" y="175"/>
                </a:lnTo>
                <a:lnTo>
                  <a:pt x="3734" y="168"/>
                </a:lnTo>
                <a:lnTo>
                  <a:pt x="3734" y="161"/>
                </a:lnTo>
                <a:lnTo>
                  <a:pt x="3734" y="155"/>
                </a:lnTo>
                <a:lnTo>
                  <a:pt x="3734" y="148"/>
                </a:lnTo>
                <a:lnTo>
                  <a:pt x="3735" y="142"/>
                </a:lnTo>
                <a:lnTo>
                  <a:pt x="3736" y="136"/>
                </a:lnTo>
                <a:lnTo>
                  <a:pt x="3740" y="124"/>
                </a:lnTo>
                <a:lnTo>
                  <a:pt x="3742" y="119"/>
                </a:lnTo>
                <a:lnTo>
                  <a:pt x="3744" y="114"/>
                </a:lnTo>
                <a:lnTo>
                  <a:pt x="3750" y="104"/>
                </a:lnTo>
                <a:lnTo>
                  <a:pt x="3753" y="99"/>
                </a:lnTo>
                <a:lnTo>
                  <a:pt x="3757" y="95"/>
                </a:lnTo>
                <a:lnTo>
                  <a:pt x="3761" y="91"/>
                </a:lnTo>
                <a:lnTo>
                  <a:pt x="3765" y="88"/>
                </a:lnTo>
                <a:lnTo>
                  <a:pt x="3770" y="85"/>
                </a:lnTo>
                <a:lnTo>
                  <a:pt x="3774" y="82"/>
                </a:lnTo>
                <a:lnTo>
                  <a:pt x="3779" y="79"/>
                </a:lnTo>
                <a:lnTo>
                  <a:pt x="3784" y="77"/>
                </a:lnTo>
                <a:lnTo>
                  <a:pt x="3790" y="75"/>
                </a:lnTo>
                <a:lnTo>
                  <a:pt x="3796" y="73"/>
                </a:lnTo>
                <a:lnTo>
                  <a:pt x="3801" y="72"/>
                </a:lnTo>
                <a:lnTo>
                  <a:pt x="3808" y="71"/>
                </a:lnTo>
                <a:lnTo>
                  <a:pt x="3821" y="70"/>
                </a:lnTo>
                <a:lnTo>
                  <a:pt x="3834" y="71"/>
                </a:lnTo>
                <a:lnTo>
                  <a:pt x="3840" y="72"/>
                </a:lnTo>
                <a:lnTo>
                  <a:pt x="3846" y="73"/>
                </a:lnTo>
                <a:lnTo>
                  <a:pt x="3857" y="77"/>
                </a:lnTo>
                <a:lnTo>
                  <a:pt x="3862" y="79"/>
                </a:lnTo>
                <a:lnTo>
                  <a:pt x="3867" y="82"/>
                </a:lnTo>
                <a:lnTo>
                  <a:pt x="3876" y="88"/>
                </a:lnTo>
                <a:lnTo>
                  <a:pt x="3880" y="91"/>
                </a:lnTo>
                <a:lnTo>
                  <a:pt x="3884" y="95"/>
                </a:lnTo>
                <a:lnTo>
                  <a:pt x="3891" y="104"/>
                </a:lnTo>
                <a:lnTo>
                  <a:pt x="3894" y="109"/>
                </a:lnTo>
                <a:lnTo>
                  <a:pt x="3897" y="114"/>
                </a:lnTo>
                <a:lnTo>
                  <a:pt x="3903" y="124"/>
                </a:lnTo>
                <a:lnTo>
                  <a:pt x="3904" y="130"/>
                </a:lnTo>
                <a:lnTo>
                  <a:pt x="3906" y="136"/>
                </a:lnTo>
                <a:lnTo>
                  <a:pt x="3907" y="142"/>
                </a:lnTo>
                <a:lnTo>
                  <a:pt x="3908" y="148"/>
                </a:lnTo>
                <a:lnTo>
                  <a:pt x="3908" y="155"/>
                </a:lnTo>
                <a:lnTo>
                  <a:pt x="3909" y="161"/>
                </a:lnTo>
                <a:lnTo>
                  <a:pt x="3908" y="168"/>
                </a:lnTo>
                <a:lnTo>
                  <a:pt x="3908" y="175"/>
                </a:lnTo>
                <a:lnTo>
                  <a:pt x="3907" y="181"/>
                </a:lnTo>
                <a:lnTo>
                  <a:pt x="3906" y="187"/>
                </a:lnTo>
                <a:lnTo>
                  <a:pt x="3903" y="198"/>
                </a:lnTo>
                <a:lnTo>
                  <a:pt x="3900" y="204"/>
                </a:lnTo>
                <a:lnTo>
                  <a:pt x="3897" y="209"/>
                </a:lnTo>
                <a:lnTo>
                  <a:pt x="3891" y="219"/>
                </a:lnTo>
                <a:lnTo>
                  <a:pt x="3888" y="223"/>
                </a:lnTo>
                <a:lnTo>
                  <a:pt x="3884" y="227"/>
                </a:lnTo>
                <a:lnTo>
                  <a:pt x="3880" y="231"/>
                </a:lnTo>
                <a:lnTo>
                  <a:pt x="3876" y="235"/>
                </a:lnTo>
                <a:lnTo>
                  <a:pt x="3872" y="238"/>
                </a:lnTo>
                <a:lnTo>
                  <a:pt x="3867" y="241"/>
                </a:lnTo>
                <a:lnTo>
                  <a:pt x="3862" y="244"/>
                </a:lnTo>
                <a:lnTo>
                  <a:pt x="3857" y="246"/>
                </a:lnTo>
                <a:lnTo>
                  <a:pt x="3851" y="248"/>
                </a:lnTo>
                <a:lnTo>
                  <a:pt x="3846" y="250"/>
                </a:lnTo>
                <a:lnTo>
                  <a:pt x="3840" y="251"/>
                </a:lnTo>
                <a:lnTo>
                  <a:pt x="3834" y="252"/>
                </a:lnTo>
                <a:lnTo>
                  <a:pt x="3821" y="253"/>
                </a:lnTo>
                <a:close/>
                <a:moveTo>
                  <a:pt x="3821" y="215"/>
                </a:moveTo>
                <a:lnTo>
                  <a:pt x="3825" y="214"/>
                </a:lnTo>
                <a:lnTo>
                  <a:pt x="3829" y="214"/>
                </a:lnTo>
                <a:lnTo>
                  <a:pt x="3833" y="212"/>
                </a:lnTo>
                <a:lnTo>
                  <a:pt x="3837" y="211"/>
                </a:lnTo>
                <a:lnTo>
                  <a:pt x="3840" y="209"/>
                </a:lnTo>
                <a:lnTo>
                  <a:pt x="3843" y="206"/>
                </a:lnTo>
                <a:lnTo>
                  <a:pt x="3846" y="203"/>
                </a:lnTo>
                <a:lnTo>
                  <a:pt x="3848" y="199"/>
                </a:lnTo>
                <a:lnTo>
                  <a:pt x="3851" y="195"/>
                </a:lnTo>
                <a:lnTo>
                  <a:pt x="3852" y="191"/>
                </a:lnTo>
                <a:lnTo>
                  <a:pt x="3854" y="187"/>
                </a:lnTo>
                <a:lnTo>
                  <a:pt x="3855" y="182"/>
                </a:lnTo>
                <a:lnTo>
                  <a:pt x="3857" y="172"/>
                </a:lnTo>
                <a:lnTo>
                  <a:pt x="3858" y="167"/>
                </a:lnTo>
                <a:lnTo>
                  <a:pt x="3858" y="161"/>
                </a:lnTo>
                <a:lnTo>
                  <a:pt x="3857" y="150"/>
                </a:lnTo>
                <a:lnTo>
                  <a:pt x="3855" y="140"/>
                </a:lnTo>
                <a:lnTo>
                  <a:pt x="3854" y="135"/>
                </a:lnTo>
                <a:lnTo>
                  <a:pt x="3852" y="131"/>
                </a:lnTo>
                <a:lnTo>
                  <a:pt x="3848" y="123"/>
                </a:lnTo>
                <a:lnTo>
                  <a:pt x="3846" y="119"/>
                </a:lnTo>
                <a:lnTo>
                  <a:pt x="3843" y="116"/>
                </a:lnTo>
                <a:lnTo>
                  <a:pt x="3840" y="113"/>
                </a:lnTo>
                <a:lnTo>
                  <a:pt x="3837" y="111"/>
                </a:lnTo>
                <a:lnTo>
                  <a:pt x="3833" y="110"/>
                </a:lnTo>
                <a:lnTo>
                  <a:pt x="3829" y="108"/>
                </a:lnTo>
                <a:lnTo>
                  <a:pt x="3825" y="108"/>
                </a:lnTo>
                <a:lnTo>
                  <a:pt x="3821" y="107"/>
                </a:lnTo>
                <a:lnTo>
                  <a:pt x="3816" y="108"/>
                </a:lnTo>
                <a:lnTo>
                  <a:pt x="3812" y="108"/>
                </a:lnTo>
                <a:lnTo>
                  <a:pt x="3808" y="110"/>
                </a:lnTo>
                <a:lnTo>
                  <a:pt x="3805" y="111"/>
                </a:lnTo>
                <a:lnTo>
                  <a:pt x="3801" y="113"/>
                </a:lnTo>
                <a:lnTo>
                  <a:pt x="3798" y="116"/>
                </a:lnTo>
                <a:lnTo>
                  <a:pt x="3795" y="119"/>
                </a:lnTo>
                <a:lnTo>
                  <a:pt x="3793" y="123"/>
                </a:lnTo>
                <a:lnTo>
                  <a:pt x="3789" y="131"/>
                </a:lnTo>
                <a:lnTo>
                  <a:pt x="3787" y="135"/>
                </a:lnTo>
                <a:lnTo>
                  <a:pt x="3786" y="140"/>
                </a:lnTo>
                <a:lnTo>
                  <a:pt x="3785" y="145"/>
                </a:lnTo>
                <a:lnTo>
                  <a:pt x="3784" y="150"/>
                </a:lnTo>
                <a:lnTo>
                  <a:pt x="3784" y="155"/>
                </a:lnTo>
                <a:lnTo>
                  <a:pt x="3783" y="161"/>
                </a:lnTo>
                <a:lnTo>
                  <a:pt x="3784" y="172"/>
                </a:lnTo>
                <a:lnTo>
                  <a:pt x="3786" y="182"/>
                </a:lnTo>
                <a:lnTo>
                  <a:pt x="3787" y="187"/>
                </a:lnTo>
                <a:lnTo>
                  <a:pt x="3789" y="191"/>
                </a:lnTo>
                <a:lnTo>
                  <a:pt x="3791" y="195"/>
                </a:lnTo>
                <a:lnTo>
                  <a:pt x="3793" y="199"/>
                </a:lnTo>
                <a:lnTo>
                  <a:pt x="3795" y="203"/>
                </a:lnTo>
                <a:lnTo>
                  <a:pt x="3798" y="206"/>
                </a:lnTo>
                <a:lnTo>
                  <a:pt x="3801" y="209"/>
                </a:lnTo>
                <a:lnTo>
                  <a:pt x="3805" y="211"/>
                </a:lnTo>
                <a:lnTo>
                  <a:pt x="3808" y="212"/>
                </a:lnTo>
                <a:lnTo>
                  <a:pt x="3812" y="214"/>
                </a:lnTo>
                <a:lnTo>
                  <a:pt x="3816" y="214"/>
                </a:lnTo>
                <a:lnTo>
                  <a:pt x="3821" y="215"/>
                </a:lnTo>
                <a:close/>
                <a:moveTo>
                  <a:pt x="1623" y="930"/>
                </a:moveTo>
                <a:lnTo>
                  <a:pt x="1569" y="930"/>
                </a:lnTo>
                <a:lnTo>
                  <a:pt x="1651" y="694"/>
                </a:lnTo>
                <a:lnTo>
                  <a:pt x="1715" y="694"/>
                </a:lnTo>
                <a:lnTo>
                  <a:pt x="1797" y="930"/>
                </a:lnTo>
                <a:lnTo>
                  <a:pt x="1743" y="930"/>
                </a:lnTo>
                <a:lnTo>
                  <a:pt x="1726" y="876"/>
                </a:lnTo>
                <a:lnTo>
                  <a:pt x="1641" y="876"/>
                </a:lnTo>
                <a:lnTo>
                  <a:pt x="1623" y="930"/>
                </a:lnTo>
                <a:close/>
                <a:moveTo>
                  <a:pt x="1653" y="837"/>
                </a:moveTo>
                <a:lnTo>
                  <a:pt x="1713" y="837"/>
                </a:lnTo>
                <a:lnTo>
                  <a:pt x="1684" y="748"/>
                </a:lnTo>
                <a:lnTo>
                  <a:pt x="1653" y="837"/>
                </a:lnTo>
                <a:close/>
                <a:moveTo>
                  <a:pt x="1874" y="933"/>
                </a:moveTo>
                <a:lnTo>
                  <a:pt x="1867" y="933"/>
                </a:lnTo>
                <a:lnTo>
                  <a:pt x="1861" y="932"/>
                </a:lnTo>
                <a:lnTo>
                  <a:pt x="1856" y="931"/>
                </a:lnTo>
                <a:lnTo>
                  <a:pt x="1850" y="930"/>
                </a:lnTo>
                <a:lnTo>
                  <a:pt x="1845" y="928"/>
                </a:lnTo>
                <a:lnTo>
                  <a:pt x="1840" y="926"/>
                </a:lnTo>
                <a:lnTo>
                  <a:pt x="1836" y="923"/>
                </a:lnTo>
                <a:lnTo>
                  <a:pt x="1832" y="920"/>
                </a:lnTo>
                <a:lnTo>
                  <a:pt x="1828" y="916"/>
                </a:lnTo>
                <a:lnTo>
                  <a:pt x="1824" y="913"/>
                </a:lnTo>
                <a:lnTo>
                  <a:pt x="1821" y="908"/>
                </a:lnTo>
                <a:lnTo>
                  <a:pt x="1820" y="906"/>
                </a:lnTo>
                <a:lnTo>
                  <a:pt x="1819" y="903"/>
                </a:lnTo>
                <a:lnTo>
                  <a:pt x="1817" y="898"/>
                </a:lnTo>
                <a:lnTo>
                  <a:pt x="1816" y="893"/>
                </a:lnTo>
                <a:lnTo>
                  <a:pt x="1815" y="887"/>
                </a:lnTo>
                <a:lnTo>
                  <a:pt x="1815" y="880"/>
                </a:lnTo>
                <a:lnTo>
                  <a:pt x="1815" y="871"/>
                </a:lnTo>
                <a:lnTo>
                  <a:pt x="1817" y="863"/>
                </a:lnTo>
                <a:lnTo>
                  <a:pt x="1818" y="859"/>
                </a:lnTo>
                <a:lnTo>
                  <a:pt x="1820" y="856"/>
                </a:lnTo>
                <a:lnTo>
                  <a:pt x="1824" y="849"/>
                </a:lnTo>
                <a:lnTo>
                  <a:pt x="1827" y="847"/>
                </a:lnTo>
                <a:lnTo>
                  <a:pt x="1829" y="844"/>
                </a:lnTo>
                <a:lnTo>
                  <a:pt x="1832" y="842"/>
                </a:lnTo>
                <a:lnTo>
                  <a:pt x="1835" y="840"/>
                </a:lnTo>
                <a:lnTo>
                  <a:pt x="1838" y="838"/>
                </a:lnTo>
                <a:lnTo>
                  <a:pt x="1841" y="836"/>
                </a:lnTo>
                <a:lnTo>
                  <a:pt x="1845" y="834"/>
                </a:lnTo>
                <a:lnTo>
                  <a:pt x="1849" y="833"/>
                </a:lnTo>
                <a:lnTo>
                  <a:pt x="1856" y="831"/>
                </a:lnTo>
                <a:lnTo>
                  <a:pt x="1864" y="829"/>
                </a:lnTo>
                <a:lnTo>
                  <a:pt x="1873" y="827"/>
                </a:lnTo>
                <a:lnTo>
                  <a:pt x="1881" y="826"/>
                </a:lnTo>
                <a:lnTo>
                  <a:pt x="1901" y="824"/>
                </a:lnTo>
                <a:lnTo>
                  <a:pt x="1908" y="822"/>
                </a:lnTo>
                <a:lnTo>
                  <a:pt x="1914" y="821"/>
                </a:lnTo>
                <a:lnTo>
                  <a:pt x="1918" y="820"/>
                </a:lnTo>
                <a:lnTo>
                  <a:pt x="1920" y="818"/>
                </a:lnTo>
                <a:lnTo>
                  <a:pt x="1922" y="817"/>
                </a:lnTo>
                <a:lnTo>
                  <a:pt x="1923" y="816"/>
                </a:lnTo>
                <a:lnTo>
                  <a:pt x="1923" y="814"/>
                </a:lnTo>
                <a:lnTo>
                  <a:pt x="1924" y="812"/>
                </a:lnTo>
                <a:lnTo>
                  <a:pt x="1924" y="810"/>
                </a:lnTo>
                <a:lnTo>
                  <a:pt x="1924" y="805"/>
                </a:lnTo>
                <a:lnTo>
                  <a:pt x="1922" y="800"/>
                </a:lnTo>
                <a:lnTo>
                  <a:pt x="1921" y="798"/>
                </a:lnTo>
                <a:lnTo>
                  <a:pt x="1920" y="796"/>
                </a:lnTo>
                <a:lnTo>
                  <a:pt x="1919" y="794"/>
                </a:lnTo>
                <a:lnTo>
                  <a:pt x="1917" y="793"/>
                </a:lnTo>
                <a:lnTo>
                  <a:pt x="1913" y="790"/>
                </a:lnTo>
                <a:lnTo>
                  <a:pt x="1909" y="788"/>
                </a:lnTo>
                <a:lnTo>
                  <a:pt x="1904" y="787"/>
                </a:lnTo>
                <a:lnTo>
                  <a:pt x="1898" y="787"/>
                </a:lnTo>
                <a:lnTo>
                  <a:pt x="1892" y="787"/>
                </a:lnTo>
                <a:lnTo>
                  <a:pt x="1886" y="788"/>
                </a:lnTo>
                <a:lnTo>
                  <a:pt x="1881" y="790"/>
                </a:lnTo>
                <a:lnTo>
                  <a:pt x="1877" y="792"/>
                </a:lnTo>
                <a:lnTo>
                  <a:pt x="1873" y="795"/>
                </a:lnTo>
                <a:lnTo>
                  <a:pt x="1870" y="799"/>
                </a:lnTo>
                <a:lnTo>
                  <a:pt x="1868" y="803"/>
                </a:lnTo>
                <a:lnTo>
                  <a:pt x="1867" y="805"/>
                </a:lnTo>
                <a:lnTo>
                  <a:pt x="1866" y="807"/>
                </a:lnTo>
                <a:lnTo>
                  <a:pt x="1821" y="803"/>
                </a:lnTo>
                <a:lnTo>
                  <a:pt x="1823" y="797"/>
                </a:lnTo>
                <a:lnTo>
                  <a:pt x="1825" y="792"/>
                </a:lnTo>
                <a:lnTo>
                  <a:pt x="1827" y="787"/>
                </a:lnTo>
                <a:lnTo>
                  <a:pt x="1830" y="782"/>
                </a:lnTo>
                <a:lnTo>
                  <a:pt x="1833" y="777"/>
                </a:lnTo>
                <a:lnTo>
                  <a:pt x="1837" y="773"/>
                </a:lnTo>
                <a:lnTo>
                  <a:pt x="1841" y="769"/>
                </a:lnTo>
                <a:lnTo>
                  <a:pt x="1846" y="765"/>
                </a:lnTo>
                <a:lnTo>
                  <a:pt x="1851" y="762"/>
                </a:lnTo>
                <a:lnTo>
                  <a:pt x="1857" y="759"/>
                </a:lnTo>
                <a:lnTo>
                  <a:pt x="1863" y="756"/>
                </a:lnTo>
                <a:lnTo>
                  <a:pt x="1869" y="754"/>
                </a:lnTo>
                <a:lnTo>
                  <a:pt x="1876" y="753"/>
                </a:lnTo>
                <a:lnTo>
                  <a:pt x="1883" y="752"/>
                </a:lnTo>
                <a:lnTo>
                  <a:pt x="1890" y="751"/>
                </a:lnTo>
                <a:lnTo>
                  <a:pt x="1898" y="751"/>
                </a:lnTo>
                <a:lnTo>
                  <a:pt x="1908" y="751"/>
                </a:lnTo>
                <a:lnTo>
                  <a:pt x="1917" y="752"/>
                </a:lnTo>
                <a:lnTo>
                  <a:pt x="1926" y="754"/>
                </a:lnTo>
                <a:lnTo>
                  <a:pt x="1935" y="757"/>
                </a:lnTo>
                <a:lnTo>
                  <a:pt x="1943" y="761"/>
                </a:lnTo>
                <a:lnTo>
                  <a:pt x="1947" y="763"/>
                </a:lnTo>
                <a:lnTo>
                  <a:pt x="1950" y="765"/>
                </a:lnTo>
                <a:lnTo>
                  <a:pt x="1957" y="770"/>
                </a:lnTo>
                <a:lnTo>
                  <a:pt x="1963" y="776"/>
                </a:lnTo>
                <a:lnTo>
                  <a:pt x="1965" y="780"/>
                </a:lnTo>
                <a:lnTo>
                  <a:pt x="1967" y="784"/>
                </a:lnTo>
                <a:lnTo>
                  <a:pt x="1969" y="787"/>
                </a:lnTo>
                <a:lnTo>
                  <a:pt x="1970" y="792"/>
                </a:lnTo>
                <a:lnTo>
                  <a:pt x="1972" y="796"/>
                </a:lnTo>
                <a:lnTo>
                  <a:pt x="1972" y="801"/>
                </a:lnTo>
                <a:lnTo>
                  <a:pt x="1973" y="806"/>
                </a:lnTo>
                <a:lnTo>
                  <a:pt x="1973" y="811"/>
                </a:lnTo>
                <a:lnTo>
                  <a:pt x="1973" y="930"/>
                </a:lnTo>
                <a:lnTo>
                  <a:pt x="1927" y="930"/>
                </a:lnTo>
                <a:lnTo>
                  <a:pt x="1927" y="905"/>
                </a:lnTo>
                <a:lnTo>
                  <a:pt x="1922" y="911"/>
                </a:lnTo>
                <a:lnTo>
                  <a:pt x="1917" y="917"/>
                </a:lnTo>
                <a:lnTo>
                  <a:pt x="1912" y="921"/>
                </a:lnTo>
                <a:lnTo>
                  <a:pt x="1906" y="925"/>
                </a:lnTo>
                <a:lnTo>
                  <a:pt x="1899" y="929"/>
                </a:lnTo>
                <a:lnTo>
                  <a:pt x="1891" y="931"/>
                </a:lnTo>
                <a:lnTo>
                  <a:pt x="1887" y="932"/>
                </a:lnTo>
                <a:lnTo>
                  <a:pt x="1883" y="933"/>
                </a:lnTo>
                <a:lnTo>
                  <a:pt x="1874" y="933"/>
                </a:lnTo>
                <a:close/>
                <a:moveTo>
                  <a:pt x="1888" y="899"/>
                </a:moveTo>
                <a:lnTo>
                  <a:pt x="1895" y="899"/>
                </a:lnTo>
                <a:lnTo>
                  <a:pt x="1902" y="897"/>
                </a:lnTo>
                <a:lnTo>
                  <a:pt x="1905" y="896"/>
                </a:lnTo>
                <a:lnTo>
                  <a:pt x="1908" y="894"/>
                </a:lnTo>
                <a:lnTo>
                  <a:pt x="1914" y="890"/>
                </a:lnTo>
                <a:lnTo>
                  <a:pt x="1916" y="888"/>
                </a:lnTo>
                <a:lnTo>
                  <a:pt x="1919" y="885"/>
                </a:lnTo>
                <a:lnTo>
                  <a:pt x="1922" y="879"/>
                </a:lnTo>
                <a:lnTo>
                  <a:pt x="1924" y="873"/>
                </a:lnTo>
                <a:lnTo>
                  <a:pt x="1924" y="870"/>
                </a:lnTo>
                <a:lnTo>
                  <a:pt x="1924" y="867"/>
                </a:lnTo>
                <a:lnTo>
                  <a:pt x="1924" y="848"/>
                </a:lnTo>
                <a:lnTo>
                  <a:pt x="1921" y="850"/>
                </a:lnTo>
                <a:lnTo>
                  <a:pt x="1915" y="851"/>
                </a:lnTo>
                <a:lnTo>
                  <a:pt x="1903" y="854"/>
                </a:lnTo>
                <a:lnTo>
                  <a:pt x="1890" y="856"/>
                </a:lnTo>
                <a:lnTo>
                  <a:pt x="1884" y="857"/>
                </a:lnTo>
                <a:lnTo>
                  <a:pt x="1879" y="859"/>
                </a:lnTo>
                <a:lnTo>
                  <a:pt x="1874" y="861"/>
                </a:lnTo>
                <a:lnTo>
                  <a:pt x="1870" y="863"/>
                </a:lnTo>
                <a:lnTo>
                  <a:pt x="1866" y="866"/>
                </a:lnTo>
                <a:lnTo>
                  <a:pt x="1864" y="870"/>
                </a:lnTo>
                <a:lnTo>
                  <a:pt x="1863" y="872"/>
                </a:lnTo>
                <a:lnTo>
                  <a:pt x="1862" y="874"/>
                </a:lnTo>
                <a:lnTo>
                  <a:pt x="1862" y="879"/>
                </a:lnTo>
                <a:lnTo>
                  <a:pt x="1862" y="884"/>
                </a:lnTo>
                <a:lnTo>
                  <a:pt x="1863" y="888"/>
                </a:lnTo>
                <a:lnTo>
                  <a:pt x="1865" y="890"/>
                </a:lnTo>
                <a:lnTo>
                  <a:pt x="1866" y="891"/>
                </a:lnTo>
                <a:lnTo>
                  <a:pt x="1869" y="894"/>
                </a:lnTo>
                <a:lnTo>
                  <a:pt x="1873" y="896"/>
                </a:lnTo>
                <a:lnTo>
                  <a:pt x="1875" y="897"/>
                </a:lnTo>
                <a:lnTo>
                  <a:pt x="1877" y="898"/>
                </a:lnTo>
                <a:lnTo>
                  <a:pt x="1882" y="899"/>
                </a:lnTo>
                <a:lnTo>
                  <a:pt x="1888" y="899"/>
                </a:lnTo>
                <a:close/>
                <a:moveTo>
                  <a:pt x="2063" y="930"/>
                </a:moveTo>
                <a:lnTo>
                  <a:pt x="2013" y="930"/>
                </a:lnTo>
                <a:lnTo>
                  <a:pt x="2013" y="694"/>
                </a:lnTo>
                <a:lnTo>
                  <a:pt x="2063" y="694"/>
                </a:lnTo>
                <a:lnTo>
                  <a:pt x="2063" y="930"/>
                </a:lnTo>
                <a:close/>
                <a:moveTo>
                  <a:pt x="2197" y="753"/>
                </a:moveTo>
                <a:lnTo>
                  <a:pt x="2197" y="790"/>
                </a:lnTo>
                <a:lnTo>
                  <a:pt x="2164" y="790"/>
                </a:lnTo>
                <a:lnTo>
                  <a:pt x="2164" y="876"/>
                </a:lnTo>
                <a:lnTo>
                  <a:pt x="2164" y="880"/>
                </a:lnTo>
                <a:lnTo>
                  <a:pt x="2165" y="884"/>
                </a:lnTo>
                <a:lnTo>
                  <a:pt x="2166" y="886"/>
                </a:lnTo>
                <a:lnTo>
                  <a:pt x="2167" y="887"/>
                </a:lnTo>
                <a:lnTo>
                  <a:pt x="2169" y="889"/>
                </a:lnTo>
                <a:lnTo>
                  <a:pt x="2171" y="891"/>
                </a:lnTo>
                <a:lnTo>
                  <a:pt x="2174" y="892"/>
                </a:lnTo>
                <a:lnTo>
                  <a:pt x="2177" y="893"/>
                </a:lnTo>
                <a:lnTo>
                  <a:pt x="2181" y="893"/>
                </a:lnTo>
                <a:lnTo>
                  <a:pt x="2188" y="892"/>
                </a:lnTo>
                <a:lnTo>
                  <a:pt x="2193" y="891"/>
                </a:lnTo>
                <a:lnTo>
                  <a:pt x="2201" y="928"/>
                </a:lnTo>
                <a:lnTo>
                  <a:pt x="2190" y="930"/>
                </a:lnTo>
                <a:lnTo>
                  <a:pt x="2183" y="932"/>
                </a:lnTo>
                <a:lnTo>
                  <a:pt x="2174" y="932"/>
                </a:lnTo>
                <a:lnTo>
                  <a:pt x="2168" y="932"/>
                </a:lnTo>
                <a:lnTo>
                  <a:pt x="2161" y="932"/>
                </a:lnTo>
                <a:lnTo>
                  <a:pt x="2156" y="931"/>
                </a:lnTo>
                <a:lnTo>
                  <a:pt x="2150" y="930"/>
                </a:lnTo>
                <a:lnTo>
                  <a:pt x="2145" y="928"/>
                </a:lnTo>
                <a:lnTo>
                  <a:pt x="2140" y="926"/>
                </a:lnTo>
                <a:lnTo>
                  <a:pt x="2135" y="924"/>
                </a:lnTo>
                <a:lnTo>
                  <a:pt x="2131" y="921"/>
                </a:lnTo>
                <a:lnTo>
                  <a:pt x="2127" y="917"/>
                </a:lnTo>
                <a:lnTo>
                  <a:pt x="2124" y="914"/>
                </a:lnTo>
                <a:lnTo>
                  <a:pt x="2121" y="909"/>
                </a:lnTo>
                <a:lnTo>
                  <a:pt x="2119" y="905"/>
                </a:lnTo>
                <a:lnTo>
                  <a:pt x="2117" y="900"/>
                </a:lnTo>
                <a:lnTo>
                  <a:pt x="2116" y="894"/>
                </a:lnTo>
                <a:lnTo>
                  <a:pt x="2115" y="888"/>
                </a:lnTo>
                <a:lnTo>
                  <a:pt x="2115" y="882"/>
                </a:lnTo>
                <a:lnTo>
                  <a:pt x="2115" y="790"/>
                </a:lnTo>
                <a:lnTo>
                  <a:pt x="2091" y="790"/>
                </a:lnTo>
                <a:lnTo>
                  <a:pt x="2091" y="753"/>
                </a:lnTo>
                <a:lnTo>
                  <a:pt x="2115" y="753"/>
                </a:lnTo>
                <a:lnTo>
                  <a:pt x="2115" y="711"/>
                </a:lnTo>
                <a:lnTo>
                  <a:pt x="2164" y="711"/>
                </a:lnTo>
                <a:lnTo>
                  <a:pt x="2164" y="753"/>
                </a:lnTo>
                <a:lnTo>
                  <a:pt x="2197" y="753"/>
                </a:lnTo>
                <a:close/>
                <a:moveTo>
                  <a:pt x="2304" y="933"/>
                </a:moveTo>
                <a:lnTo>
                  <a:pt x="2291" y="933"/>
                </a:lnTo>
                <a:lnTo>
                  <a:pt x="2285" y="932"/>
                </a:lnTo>
                <a:lnTo>
                  <a:pt x="2279" y="930"/>
                </a:lnTo>
                <a:lnTo>
                  <a:pt x="2268" y="927"/>
                </a:lnTo>
                <a:lnTo>
                  <a:pt x="2263" y="925"/>
                </a:lnTo>
                <a:lnTo>
                  <a:pt x="2258" y="922"/>
                </a:lnTo>
                <a:lnTo>
                  <a:pt x="2249" y="916"/>
                </a:lnTo>
                <a:lnTo>
                  <a:pt x="2245" y="912"/>
                </a:lnTo>
                <a:lnTo>
                  <a:pt x="2241" y="908"/>
                </a:lnTo>
                <a:lnTo>
                  <a:pt x="2234" y="900"/>
                </a:lnTo>
                <a:lnTo>
                  <a:pt x="2231" y="895"/>
                </a:lnTo>
                <a:lnTo>
                  <a:pt x="2228" y="890"/>
                </a:lnTo>
                <a:lnTo>
                  <a:pt x="2223" y="879"/>
                </a:lnTo>
                <a:lnTo>
                  <a:pt x="2221" y="874"/>
                </a:lnTo>
                <a:lnTo>
                  <a:pt x="2220" y="868"/>
                </a:lnTo>
                <a:lnTo>
                  <a:pt x="2219" y="862"/>
                </a:lnTo>
                <a:lnTo>
                  <a:pt x="2218" y="855"/>
                </a:lnTo>
                <a:lnTo>
                  <a:pt x="2218" y="849"/>
                </a:lnTo>
                <a:lnTo>
                  <a:pt x="2217" y="842"/>
                </a:lnTo>
                <a:lnTo>
                  <a:pt x="2218" y="835"/>
                </a:lnTo>
                <a:lnTo>
                  <a:pt x="2218" y="829"/>
                </a:lnTo>
                <a:lnTo>
                  <a:pt x="2219" y="823"/>
                </a:lnTo>
                <a:lnTo>
                  <a:pt x="2220" y="816"/>
                </a:lnTo>
                <a:lnTo>
                  <a:pt x="2223" y="805"/>
                </a:lnTo>
                <a:lnTo>
                  <a:pt x="2225" y="799"/>
                </a:lnTo>
                <a:lnTo>
                  <a:pt x="2228" y="794"/>
                </a:lnTo>
                <a:lnTo>
                  <a:pt x="2234" y="785"/>
                </a:lnTo>
                <a:lnTo>
                  <a:pt x="2237" y="780"/>
                </a:lnTo>
                <a:lnTo>
                  <a:pt x="2241" y="776"/>
                </a:lnTo>
                <a:lnTo>
                  <a:pt x="2245" y="772"/>
                </a:lnTo>
                <a:lnTo>
                  <a:pt x="2249" y="769"/>
                </a:lnTo>
                <a:lnTo>
                  <a:pt x="2253" y="765"/>
                </a:lnTo>
                <a:lnTo>
                  <a:pt x="2258" y="762"/>
                </a:lnTo>
                <a:lnTo>
                  <a:pt x="2263" y="760"/>
                </a:lnTo>
                <a:lnTo>
                  <a:pt x="2268" y="757"/>
                </a:lnTo>
                <a:lnTo>
                  <a:pt x="2274" y="755"/>
                </a:lnTo>
                <a:lnTo>
                  <a:pt x="2279" y="754"/>
                </a:lnTo>
                <a:lnTo>
                  <a:pt x="2285" y="752"/>
                </a:lnTo>
                <a:lnTo>
                  <a:pt x="2291" y="752"/>
                </a:lnTo>
                <a:lnTo>
                  <a:pt x="2304" y="751"/>
                </a:lnTo>
                <a:lnTo>
                  <a:pt x="2317" y="752"/>
                </a:lnTo>
                <a:lnTo>
                  <a:pt x="2323" y="752"/>
                </a:lnTo>
                <a:lnTo>
                  <a:pt x="2329" y="754"/>
                </a:lnTo>
                <a:lnTo>
                  <a:pt x="2340" y="757"/>
                </a:lnTo>
                <a:lnTo>
                  <a:pt x="2346" y="760"/>
                </a:lnTo>
                <a:lnTo>
                  <a:pt x="2351" y="762"/>
                </a:lnTo>
                <a:lnTo>
                  <a:pt x="2360" y="769"/>
                </a:lnTo>
                <a:lnTo>
                  <a:pt x="2364" y="772"/>
                </a:lnTo>
                <a:lnTo>
                  <a:pt x="2368" y="776"/>
                </a:lnTo>
                <a:lnTo>
                  <a:pt x="2375" y="785"/>
                </a:lnTo>
                <a:lnTo>
                  <a:pt x="2378" y="789"/>
                </a:lnTo>
                <a:lnTo>
                  <a:pt x="2381" y="794"/>
                </a:lnTo>
                <a:lnTo>
                  <a:pt x="2385" y="805"/>
                </a:lnTo>
                <a:lnTo>
                  <a:pt x="2387" y="811"/>
                </a:lnTo>
                <a:lnTo>
                  <a:pt x="2389" y="816"/>
                </a:lnTo>
                <a:lnTo>
                  <a:pt x="2390" y="823"/>
                </a:lnTo>
                <a:lnTo>
                  <a:pt x="2391" y="829"/>
                </a:lnTo>
                <a:lnTo>
                  <a:pt x="2391" y="835"/>
                </a:lnTo>
                <a:lnTo>
                  <a:pt x="2391" y="842"/>
                </a:lnTo>
                <a:lnTo>
                  <a:pt x="2391" y="849"/>
                </a:lnTo>
                <a:lnTo>
                  <a:pt x="2391" y="855"/>
                </a:lnTo>
                <a:lnTo>
                  <a:pt x="2390" y="862"/>
                </a:lnTo>
                <a:lnTo>
                  <a:pt x="2389" y="868"/>
                </a:lnTo>
                <a:lnTo>
                  <a:pt x="2385" y="879"/>
                </a:lnTo>
                <a:lnTo>
                  <a:pt x="2383" y="885"/>
                </a:lnTo>
                <a:lnTo>
                  <a:pt x="2381" y="890"/>
                </a:lnTo>
                <a:lnTo>
                  <a:pt x="2375" y="900"/>
                </a:lnTo>
                <a:lnTo>
                  <a:pt x="2372" y="904"/>
                </a:lnTo>
                <a:lnTo>
                  <a:pt x="2368" y="908"/>
                </a:lnTo>
                <a:lnTo>
                  <a:pt x="2364" y="912"/>
                </a:lnTo>
                <a:lnTo>
                  <a:pt x="2360" y="916"/>
                </a:lnTo>
                <a:lnTo>
                  <a:pt x="2355" y="919"/>
                </a:lnTo>
                <a:lnTo>
                  <a:pt x="2351" y="922"/>
                </a:lnTo>
                <a:lnTo>
                  <a:pt x="2346" y="925"/>
                </a:lnTo>
                <a:lnTo>
                  <a:pt x="2340" y="927"/>
                </a:lnTo>
                <a:lnTo>
                  <a:pt x="2335" y="929"/>
                </a:lnTo>
                <a:lnTo>
                  <a:pt x="2329" y="930"/>
                </a:lnTo>
                <a:lnTo>
                  <a:pt x="2323" y="932"/>
                </a:lnTo>
                <a:lnTo>
                  <a:pt x="2317" y="933"/>
                </a:lnTo>
                <a:lnTo>
                  <a:pt x="2304" y="933"/>
                </a:lnTo>
                <a:close/>
                <a:moveTo>
                  <a:pt x="2305" y="895"/>
                </a:moveTo>
                <a:lnTo>
                  <a:pt x="2309" y="895"/>
                </a:lnTo>
                <a:lnTo>
                  <a:pt x="2313" y="894"/>
                </a:lnTo>
                <a:lnTo>
                  <a:pt x="2317" y="893"/>
                </a:lnTo>
                <a:lnTo>
                  <a:pt x="2321" y="892"/>
                </a:lnTo>
                <a:lnTo>
                  <a:pt x="2324" y="889"/>
                </a:lnTo>
                <a:lnTo>
                  <a:pt x="2327" y="887"/>
                </a:lnTo>
                <a:lnTo>
                  <a:pt x="2330" y="884"/>
                </a:lnTo>
                <a:lnTo>
                  <a:pt x="2332" y="880"/>
                </a:lnTo>
                <a:lnTo>
                  <a:pt x="2334" y="876"/>
                </a:lnTo>
                <a:lnTo>
                  <a:pt x="2336" y="872"/>
                </a:lnTo>
                <a:lnTo>
                  <a:pt x="2338" y="868"/>
                </a:lnTo>
                <a:lnTo>
                  <a:pt x="2339" y="863"/>
                </a:lnTo>
                <a:lnTo>
                  <a:pt x="2341" y="853"/>
                </a:lnTo>
                <a:lnTo>
                  <a:pt x="2341" y="847"/>
                </a:lnTo>
                <a:lnTo>
                  <a:pt x="2342" y="842"/>
                </a:lnTo>
                <a:lnTo>
                  <a:pt x="2341" y="831"/>
                </a:lnTo>
                <a:lnTo>
                  <a:pt x="2339" y="821"/>
                </a:lnTo>
                <a:lnTo>
                  <a:pt x="2338" y="816"/>
                </a:lnTo>
                <a:lnTo>
                  <a:pt x="2336" y="812"/>
                </a:lnTo>
                <a:lnTo>
                  <a:pt x="2332" y="803"/>
                </a:lnTo>
                <a:lnTo>
                  <a:pt x="2330" y="800"/>
                </a:lnTo>
                <a:lnTo>
                  <a:pt x="2327" y="797"/>
                </a:lnTo>
                <a:lnTo>
                  <a:pt x="2324" y="794"/>
                </a:lnTo>
                <a:lnTo>
                  <a:pt x="2321" y="792"/>
                </a:lnTo>
                <a:lnTo>
                  <a:pt x="2317" y="790"/>
                </a:lnTo>
                <a:lnTo>
                  <a:pt x="2313" y="789"/>
                </a:lnTo>
                <a:lnTo>
                  <a:pt x="2309" y="788"/>
                </a:lnTo>
                <a:lnTo>
                  <a:pt x="2305" y="788"/>
                </a:lnTo>
                <a:lnTo>
                  <a:pt x="2300" y="788"/>
                </a:lnTo>
                <a:lnTo>
                  <a:pt x="2296" y="789"/>
                </a:lnTo>
                <a:lnTo>
                  <a:pt x="2292" y="790"/>
                </a:lnTo>
                <a:lnTo>
                  <a:pt x="2288" y="792"/>
                </a:lnTo>
                <a:lnTo>
                  <a:pt x="2285" y="794"/>
                </a:lnTo>
                <a:lnTo>
                  <a:pt x="2282" y="797"/>
                </a:lnTo>
                <a:lnTo>
                  <a:pt x="2279" y="800"/>
                </a:lnTo>
                <a:lnTo>
                  <a:pt x="2277" y="803"/>
                </a:lnTo>
                <a:lnTo>
                  <a:pt x="2272" y="812"/>
                </a:lnTo>
                <a:lnTo>
                  <a:pt x="2271" y="816"/>
                </a:lnTo>
                <a:lnTo>
                  <a:pt x="2270" y="821"/>
                </a:lnTo>
                <a:lnTo>
                  <a:pt x="2269" y="826"/>
                </a:lnTo>
                <a:lnTo>
                  <a:pt x="2268" y="831"/>
                </a:lnTo>
                <a:lnTo>
                  <a:pt x="2267" y="836"/>
                </a:lnTo>
                <a:lnTo>
                  <a:pt x="2267" y="842"/>
                </a:lnTo>
                <a:lnTo>
                  <a:pt x="2268" y="853"/>
                </a:lnTo>
                <a:lnTo>
                  <a:pt x="2270" y="863"/>
                </a:lnTo>
                <a:lnTo>
                  <a:pt x="2271" y="868"/>
                </a:lnTo>
                <a:lnTo>
                  <a:pt x="2272" y="872"/>
                </a:lnTo>
                <a:lnTo>
                  <a:pt x="2274" y="876"/>
                </a:lnTo>
                <a:lnTo>
                  <a:pt x="2277" y="880"/>
                </a:lnTo>
                <a:lnTo>
                  <a:pt x="2279" y="884"/>
                </a:lnTo>
                <a:lnTo>
                  <a:pt x="2282" y="887"/>
                </a:lnTo>
                <a:lnTo>
                  <a:pt x="2285" y="889"/>
                </a:lnTo>
                <a:lnTo>
                  <a:pt x="2288" y="892"/>
                </a:lnTo>
                <a:lnTo>
                  <a:pt x="2292" y="893"/>
                </a:lnTo>
                <a:lnTo>
                  <a:pt x="2296" y="894"/>
                </a:lnTo>
                <a:lnTo>
                  <a:pt x="2300" y="895"/>
                </a:lnTo>
                <a:lnTo>
                  <a:pt x="2305" y="895"/>
                </a:lnTo>
                <a:close/>
                <a:moveTo>
                  <a:pt x="2646" y="694"/>
                </a:moveTo>
                <a:lnTo>
                  <a:pt x="2696" y="694"/>
                </a:lnTo>
                <a:lnTo>
                  <a:pt x="2696" y="847"/>
                </a:lnTo>
                <a:lnTo>
                  <a:pt x="2696" y="854"/>
                </a:lnTo>
                <a:lnTo>
                  <a:pt x="2695" y="860"/>
                </a:lnTo>
                <a:lnTo>
                  <a:pt x="2694" y="866"/>
                </a:lnTo>
                <a:lnTo>
                  <a:pt x="2693" y="871"/>
                </a:lnTo>
                <a:lnTo>
                  <a:pt x="2691" y="877"/>
                </a:lnTo>
                <a:lnTo>
                  <a:pt x="2689" y="882"/>
                </a:lnTo>
                <a:lnTo>
                  <a:pt x="2686" y="887"/>
                </a:lnTo>
                <a:lnTo>
                  <a:pt x="2684" y="892"/>
                </a:lnTo>
                <a:lnTo>
                  <a:pt x="2680" y="897"/>
                </a:lnTo>
                <a:lnTo>
                  <a:pt x="2677" y="901"/>
                </a:lnTo>
                <a:lnTo>
                  <a:pt x="2673" y="906"/>
                </a:lnTo>
                <a:lnTo>
                  <a:pt x="2669" y="910"/>
                </a:lnTo>
                <a:lnTo>
                  <a:pt x="2664" y="913"/>
                </a:lnTo>
                <a:lnTo>
                  <a:pt x="2660" y="917"/>
                </a:lnTo>
                <a:lnTo>
                  <a:pt x="2655" y="920"/>
                </a:lnTo>
                <a:lnTo>
                  <a:pt x="2649" y="922"/>
                </a:lnTo>
                <a:lnTo>
                  <a:pt x="2638" y="927"/>
                </a:lnTo>
                <a:lnTo>
                  <a:pt x="2632" y="929"/>
                </a:lnTo>
                <a:lnTo>
                  <a:pt x="2626" y="930"/>
                </a:lnTo>
                <a:lnTo>
                  <a:pt x="2619" y="932"/>
                </a:lnTo>
                <a:lnTo>
                  <a:pt x="2612" y="932"/>
                </a:lnTo>
                <a:lnTo>
                  <a:pt x="2605" y="933"/>
                </a:lnTo>
                <a:lnTo>
                  <a:pt x="2598" y="933"/>
                </a:lnTo>
                <a:lnTo>
                  <a:pt x="2591" y="933"/>
                </a:lnTo>
                <a:lnTo>
                  <a:pt x="2584" y="932"/>
                </a:lnTo>
                <a:lnTo>
                  <a:pt x="2577" y="932"/>
                </a:lnTo>
                <a:lnTo>
                  <a:pt x="2571" y="930"/>
                </a:lnTo>
                <a:lnTo>
                  <a:pt x="2558" y="927"/>
                </a:lnTo>
                <a:lnTo>
                  <a:pt x="2552" y="925"/>
                </a:lnTo>
                <a:lnTo>
                  <a:pt x="2547" y="922"/>
                </a:lnTo>
                <a:lnTo>
                  <a:pt x="2541" y="920"/>
                </a:lnTo>
                <a:lnTo>
                  <a:pt x="2536" y="917"/>
                </a:lnTo>
                <a:lnTo>
                  <a:pt x="2527" y="910"/>
                </a:lnTo>
                <a:lnTo>
                  <a:pt x="2518" y="901"/>
                </a:lnTo>
                <a:lnTo>
                  <a:pt x="2515" y="897"/>
                </a:lnTo>
                <a:lnTo>
                  <a:pt x="2512" y="892"/>
                </a:lnTo>
                <a:lnTo>
                  <a:pt x="2509" y="887"/>
                </a:lnTo>
                <a:lnTo>
                  <a:pt x="2506" y="882"/>
                </a:lnTo>
                <a:lnTo>
                  <a:pt x="2504" y="877"/>
                </a:lnTo>
                <a:lnTo>
                  <a:pt x="2502" y="871"/>
                </a:lnTo>
                <a:lnTo>
                  <a:pt x="2501" y="866"/>
                </a:lnTo>
                <a:lnTo>
                  <a:pt x="2500" y="860"/>
                </a:lnTo>
                <a:lnTo>
                  <a:pt x="2500" y="854"/>
                </a:lnTo>
                <a:lnTo>
                  <a:pt x="2499" y="847"/>
                </a:lnTo>
                <a:lnTo>
                  <a:pt x="2499" y="694"/>
                </a:lnTo>
                <a:lnTo>
                  <a:pt x="2550" y="694"/>
                </a:lnTo>
                <a:lnTo>
                  <a:pt x="2550" y="843"/>
                </a:lnTo>
                <a:lnTo>
                  <a:pt x="2551" y="853"/>
                </a:lnTo>
                <a:lnTo>
                  <a:pt x="2552" y="857"/>
                </a:lnTo>
                <a:lnTo>
                  <a:pt x="2553" y="861"/>
                </a:lnTo>
                <a:lnTo>
                  <a:pt x="2555" y="865"/>
                </a:lnTo>
                <a:lnTo>
                  <a:pt x="2558" y="869"/>
                </a:lnTo>
                <a:lnTo>
                  <a:pt x="2560" y="873"/>
                </a:lnTo>
                <a:lnTo>
                  <a:pt x="2563" y="876"/>
                </a:lnTo>
                <a:lnTo>
                  <a:pt x="2567" y="879"/>
                </a:lnTo>
                <a:lnTo>
                  <a:pt x="2570" y="882"/>
                </a:lnTo>
                <a:lnTo>
                  <a:pt x="2574" y="884"/>
                </a:lnTo>
                <a:lnTo>
                  <a:pt x="2579" y="886"/>
                </a:lnTo>
                <a:lnTo>
                  <a:pt x="2583" y="887"/>
                </a:lnTo>
                <a:lnTo>
                  <a:pt x="2588" y="889"/>
                </a:lnTo>
                <a:lnTo>
                  <a:pt x="2598" y="889"/>
                </a:lnTo>
                <a:lnTo>
                  <a:pt x="2608" y="889"/>
                </a:lnTo>
                <a:lnTo>
                  <a:pt x="2613" y="887"/>
                </a:lnTo>
                <a:lnTo>
                  <a:pt x="2618" y="886"/>
                </a:lnTo>
                <a:lnTo>
                  <a:pt x="2622" y="884"/>
                </a:lnTo>
                <a:lnTo>
                  <a:pt x="2626" y="882"/>
                </a:lnTo>
                <a:lnTo>
                  <a:pt x="2629" y="879"/>
                </a:lnTo>
                <a:lnTo>
                  <a:pt x="2633" y="876"/>
                </a:lnTo>
                <a:lnTo>
                  <a:pt x="2636" y="873"/>
                </a:lnTo>
                <a:lnTo>
                  <a:pt x="2639" y="869"/>
                </a:lnTo>
                <a:lnTo>
                  <a:pt x="2641" y="865"/>
                </a:lnTo>
                <a:lnTo>
                  <a:pt x="2643" y="861"/>
                </a:lnTo>
                <a:lnTo>
                  <a:pt x="2644" y="857"/>
                </a:lnTo>
                <a:lnTo>
                  <a:pt x="2645" y="853"/>
                </a:lnTo>
                <a:lnTo>
                  <a:pt x="2646" y="848"/>
                </a:lnTo>
                <a:lnTo>
                  <a:pt x="2646" y="843"/>
                </a:lnTo>
                <a:lnTo>
                  <a:pt x="2646" y="694"/>
                </a:lnTo>
                <a:close/>
                <a:moveTo>
                  <a:pt x="2788" y="828"/>
                </a:moveTo>
                <a:lnTo>
                  <a:pt x="2788" y="930"/>
                </a:lnTo>
                <a:lnTo>
                  <a:pt x="2739" y="930"/>
                </a:lnTo>
                <a:lnTo>
                  <a:pt x="2739" y="753"/>
                </a:lnTo>
                <a:lnTo>
                  <a:pt x="2786" y="753"/>
                </a:lnTo>
                <a:lnTo>
                  <a:pt x="2786" y="784"/>
                </a:lnTo>
                <a:lnTo>
                  <a:pt x="2790" y="777"/>
                </a:lnTo>
                <a:lnTo>
                  <a:pt x="2796" y="770"/>
                </a:lnTo>
                <a:lnTo>
                  <a:pt x="2801" y="765"/>
                </a:lnTo>
                <a:lnTo>
                  <a:pt x="2808" y="760"/>
                </a:lnTo>
                <a:lnTo>
                  <a:pt x="2815" y="756"/>
                </a:lnTo>
                <a:lnTo>
                  <a:pt x="2819" y="754"/>
                </a:lnTo>
                <a:lnTo>
                  <a:pt x="2823" y="753"/>
                </a:lnTo>
                <a:lnTo>
                  <a:pt x="2832" y="751"/>
                </a:lnTo>
                <a:lnTo>
                  <a:pt x="2836" y="751"/>
                </a:lnTo>
                <a:lnTo>
                  <a:pt x="2841" y="751"/>
                </a:lnTo>
                <a:lnTo>
                  <a:pt x="2848" y="751"/>
                </a:lnTo>
                <a:lnTo>
                  <a:pt x="2854" y="752"/>
                </a:lnTo>
                <a:lnTo>
                  <a:pt x="2860" y="753"/>
                </a:lnTo>
                <a:lnTo>
                  <a:pt x="2866" y="755"/>
                </a:lnTo>
                <a:lnTo>
                  <a:pt x="2871" y="758"/>
                </a:lnTo>
                <a:lnTo>
                  <a:pt x="2876" y="761"/>
                </a:lnTo>
                <a:lnTo>
                  <a:pt x="2881" y="764"/>
                </a:lnTo>
                <a:lnTo>
                  <a:pt x="2885" y="769"/>
                </a:lnTo>
                <a:lnTo>
                  <a:pt x="2889" y="773"/>
                </a:lnTo>
                <a:lnTo>
                  <a:pt x="2893" y="778"/>
                </a:lnTo>
                <a:lnTo>
                  <a:pt x="2895" y="784"/>
                </a:lnTo>
                <a:lnTo>
                  <a:pt x="2897" y="787"/>
                </a:lnTo>
                <a:lnTo>
                  <a:pt x="2898" y="790"/>
                </a:lnTo>
                <a:lnTo>
                  <a:pt x="2900" y="796"/>
                </a:lnTo>
                <a:lnTo>
                  <a:pt x="2901" y="803"/>
                </a:lnTo>
                <a:lnTo>
                  <a:pt x="2902" y="810"/>
                </a:lnTo>
                <a:lnTo>
                  <a:pt x="2902" y="817"/>
                </a:lnTo>
                <a:lnTo>
                  <a:pt x="2902" y="930"/>
                </a:lnTo>
                <a:lnTo>
                  <a:pt x="2853" y="930"/>
                </a:lnTo>
                <a:lnTo>
                  <a:pt x="2853" y="826"/>
                </a:lnTo>
                <a:lnTo>
                  <a:pt x="2853" y="818"/>
                </a:lnTo>
                <a:lnTo>
                  <a:pt x="2852" y="815"/>
                </a:lnTo>
                <a:lnTo>
                  <a:pt x="2851" y="812"/>
                </a:lnTo>
                <a:lnTo>
                  <a:pt x="2848" y="806"/>
                </a:lnTo>
                <a:lnTo>
                  <a:pt x="2847" y="803"/>
                </a:lnTo>
                <a:lnTo>
                  <a:pt x="2845" y="801"/>
                </a:lnTo>
                <a:lnTo>
                  <a:pt x="2840" y="797"/>
                </a:lnTo>
                <a:lnTo>
                  <a:pt x="2837" y="795"/>
                </a:lnTo>
                <a:lnTo>
                  <a:pt x="2835" y="794"/>
                </a:lnTo>
                <a:lnTo>
                  <a:pt x="2829" y="792"/>
                </a:lnTo>
                <a:lnTo>
                  <a:pt x="2825" y="792"/>
                </a:lnTo>
                <a:lnTo>
                  <a:pt x="2822" y="792"/>
                </a:lnTo>
                <a:lnTo>
                  <a:pt x="2814" y="792"/>
                </a:lnTo>
                <a:lnTo>
                  <a:pt x="2808" y="794"/>
                </a:lnTo>
                <a:lnTo>
                  <a:pt x="2805" y="795"/>
                </a:lnTo>
                <a:lnTo>
                  <a:pt x="2802" y="797"/>
                </a:lnTo>
                <a:lnTo>
                  <a:pt x="2800" y="799"/>
                </a:lnTo>
                <a:lnTo>
                  <a:pt x="2797" y="801"/>
                </a:lnTo>
                <a:lnTo>
                  <a:pt x="2795" y="804"/>
                </a:lnTo>
                <a:lnTo>
                  <a:pt x="2793" y="806"/>
                </a:lnTo>
                <a:lnTo>
                  <a:pt x="2792" y="809"/>
                </a:lnTo>
                <a:lnTo>
                  <a:pt x="2790" y="812"/>
                </a:lnTo>
                <a:lnTo>
                  <a:pt x="2789" y="820"/>
                </a:lnTo>
                <a:lnTo>
                  <a:pt x="2788" y="824"/>
                </a:lnTo>
                <a:lnTo>
                  <a:pt x="2788" y="828"/>
                </a:lnTo>
                <a:close/>
                <a:moveTo>
                  <a:pt x="2966" y="730"/>
                </a:moveTo>
                <a:lnTo>
                  <a:pt x="2961" y="730"/>
                </a:lnTo>
                <a:lnTo>
                  <a:pt x="2956" y="729"/>
                </a:lnTo>
                <a:lnTo>
                  <a:pt x="2952" y="726"/>
                </a:lnTo>
                <a:lnTo>
                  <a:pt x="2948" y="723"/>
                </a:lnTo>
                <a:lnTo>
                  <a:pt x="2944" y="719"/>
                </a:lnTo>
                <a:lnTo>
                  <a:pt x="2942" y="715"/>
                </a:lnTo>
                <a:lnTo>
                  <a:pt x="2940" y="710"/>
                </a:lnTo>
                <a:lnTo>
                  <a:pt x="2940" y="705"/>
                </a:lnTo>
                <a:lnTo>
                  <a:pt x="2940" y="701"/>
                </a:lnTo>
                <a:lnTo>
                  <a:pt x="2942" y="696"/>
                </a:lnTo>
                <a:lnTo>
                  <a:pt x="2944" y="692"/>
                </a:lnTo>
                <a:lnTo>
                  <a:pt x="2948" y="688"/>
                </a:lnTo>
                <a:lnTo>
                  <a:pt x="2952" y="685"/>
                </a:lnTo>
                <a:lnTo>
                  <a:pt x="2956" y="683"/>
                </a:lnTo>
                <a:lnTo>
                  <a:pt x="2961" y="681"/>
                </a:lnTo>
                <a:lnTo>
                  <a:pt x="2966" y="681"/>
                </a:lnTo>
                <a:lnTo>
                  <a:pt x="2972" y="681"/>
                </a:lnTo>
                <a:lnTo>
                  <a:pt x="2977" y="683"/>
                </a:lnTo>
                <a:lnTo>
                  <a:pt x="2982" y="685"/>
                </a:lnTo>
                <a:lnTo>
                  <a:pt x="2986" y="688"/>
                </a:lnTo>
                <a:lnTo>
                  <a:pt x="2990" y="692"/>
                </a:lnTo>
                <a:lnTo>
                  <a:pt x="2992" y="696"/>
                </a:lnTo>
                <a:lnTo>
                  <a:pt x="2994" y="701"/>
                </a:lnTo>
                <a:lnTo>
                  <a:pt x="2994" y="705"/>
                </a:lnTo>
                <a:lnTo>
                  <a:pt x="2994" y="710"/>
                </a:lnTo>
                <a:lnTo>
                  <a:pt x="2992" y="715"/>
                </a:lnTo>
                <a:lnTo>
                  <a:pt x="2990" y="719"/>
                </a:lnTo>
                <a:lnTo>
                  <a:pt x="2986" y="723"/>
                </a:lnTo>
                <a:lnTo>
                  <a:pt x="2982" y="726"/>
                </a:lnTo>
                <a:lnTo>
                  <a:pt x="2977" y="729"/>
                </a:lnTo>
                <a:lnTo>
                  <a:pt x="2972" y="730"/>
                </a:lnTo>
                <a:lnTo>
                  <a:pt x="2966" y="730"/>
                </a:lnTo>
                <a:close/>
                <a:moveTo>
                  <a:pt x="2942" y="753"/>
                </a:moveTo>
                <a:lnTo>
                  <a:pt x="2992" y="753"/>
                </a:lnTo>
                <a:lnTo>
                  <a:pt x="2992" y="930"/>
                </a:lnTo>
                <a:lnTo>
                  <a:pt x="2942" y="930"/>
                </a:lnTo>
                <a:lnTo>
                  <a:pt x="2942" y="753"/>
                </a:lnTo>
                <a:close/>
                <a:moveTo>
                  <a:pt x="3195" y="753"/>
                </a:moveTo>
                <a:lnTo>
                  <a:pt x="3134" y="930"/>
                </a:lnTo>
                <a:lnTo>
                  <a:pt x="3078" y="930"/>
                </a:lnTo>
                <a:lnTo>
                  <a:pt x="3017" y="753"/>
                </a:lnTo>
                <a:lnTo>
                  <a:pt x="3068" y="753"/>
                </a:lnTo>
                <a:lnTo>
                  <a:pt x="3105" y="880"/>
                </a:lnTo>
                <a:lnTo>
                  <a:pt x="3143" y="753"/>
                </a:lnTo>
                <a:lnTo>
                  <a:pt x="3195" y="753"/>
                </a:lnTo>
                <a:close/>
                <a:moveTo>
                  <a:pt x="3294" y="933"/>
                </a:moveTo>
                <a:lnTo>
                  <a:pt x="3287" y="933"/>
                </a:lnTo>
                <a:lnTo>
                  <a:pt x="3280" y="933"/>
                </a:lnTo>
                <a:lnTo>
                  <a:pt x="3268" y="931"/>
                </a:lnTo>
                <a:lnTo>
                  <a:pt x="3263" y="929"/>
                </a:lnTo>
                <a:lnTo>
                  <a:pt x="3257" y="927"/>
                </a:lnTo>
                <a:lnTo>
                  <a:pt x="3247" y="922"/>
                </a:lnTo>
                <a:lnTo>
                  <a:pt x="3242" y="919"/>
                </a:lnTo>
                <a:lnTo>
                  <a:pt x="3237" y="916"/>
                </a:lnTo>
                <a:lnTo>
                  <a:pt x="3233" y="913"/>
                </a:lnTo>
                <a:lnTo>
                  <a:pt x="3229" y="909"/>
                </a:lnTo>
                <a:lnTo>
                  <a:pt x="3222" y="900"/>
                </a:lnTo>
                <a:lnTo>
                  <a:pt x="3219" y="896"/>
                </a:lnTo>
                <a:lnTo>
                  <a:pt x="3216" y="891"/>
                </a:lnTo>
                <a:lnTo>
                  <a:pt x="3212" y="880"/>
                </a:lnTo>
                <a:lnTo>
                  <a:pt x="3210" y="874"/>
                </a:lnTo>
                <a:lnTo>
                  <a:pt x="3209" y="868"/>
                </a:lnTo>
                <a:lnTo>
                  <a:pt x="3207" y="862"/>
                </a:lnTo>
                <a:lnTo>
                  <a:pt x="3207" y="856"/>
                </a:lnTo>
                <a:lnTo>
                  <a:pt x="3206" y="849"/>
                </a:lnTo>
                <a:lnTo>
                  <a:pt x="3206" y="842"/>
                </a:lnTo>
                <a:lnTo>
                  <a:pt x="3206" y="836"/>
                </a:lnTo>
                <a:lnTo>
                  <a:pt x="3207" y="829"/>
                </a:lnTo>
                <a:lnTo>
                  <a:pt x="3207" y="823"/>
                </a:lnTo>
                <a:lnTo>
                  <a:pt x="3209" y="817"/>
                </a:lnTo>
                <a:lnTo>
                  <a:pt x="3212" y="805"/>
                </a:lnTo>
                <a:lnTo>
                  <a:pt x="3214" y="800"/>
                </a:lnTo>
                <a:lnTo>
                  <a:pt x="3216" y="794"/>
                </a:lnTo>
                <a:lnTo>
                  <a:pt x="3222" y="785"/>
                </a:lnTo>
                <a:lnTo>
                  <a:pt x="3226" y="780"/>
                </a:lnTo>
                <a:lnTo>
                  <a:pt x="3229" y="776"/>
                </a:lnTo>
                <a:lnTo>
                  <a:pt x="3233" y="772"/>
                </a:lnTo>
                <a:lnTo>
                  <a:pt x="3237" y="769"/>
                </a:lnTo>
                <a:lnTo>
                  <a:pt x="3246" y="762"/>
                </a:lnTo>
                <a:lnTo>
                  <a:pt x="3251" y="760"/>
                </a:lnTo>
                <a:lnTo>
                  <a:pt x="3256" y="757"/>
                </a:lnTo>
                <a:lnTo>
                  <a:pt x="3262" y="755"/>
                </a:lnTo>
                <a:lnTo>
                  <a:pt x="3267" y="754"/>
                </a:lnTo>
                <a:lnTo>
                  <a:pt x="3273" y="752"/>
                </a:lnTo>
                <a:lnTo>
                  <a:pt x="3279" y="752"/>
                </a:lnTo>
                <a:lnTo>
                  <a:pt x="3292" y="751"/>
                </a:lnTo>
                <a:lnTo>
                  <a:pt x="3303" y="751"/>
                </a:lnTo>
                <a:lnTo>
                  <a:pt x="3314" y="753"/>
                </a:lnTo>
                <a:lnTo>
                  <a:pt x="3319" y="755"/>
                </a:lnTo>
                <a:lnTo>
                  <a:pt x="3324" y="756"/>
                </a:lnTo>
                <a:lnTo>
                  <a:pt x="3334" y="761"/>
                </a:lnTo>
                <a:lnTo>
                  <a:pt x="3343" y="766"/>
                </a:lnTo>
                <a:lnTo>
                  <a:pt x="3347" y="770"/>
                </a:lnTo>
                <a:lnTo>
                  <a:pt x="3351" y="773"/>
                </a:lnTo>
                <a:lnTo>
                  <a:pt x="3358" y="781"/>
                </a:lnTo>
                <a:lnTo>
                  <a:pt x="3361" y="786"/>
                </a:lnTo>
                <a:lnTo>
                  <a:pt x="3364" y="791"/>
                </a:lnTo>
                <a:lnTo>
                  <a:pt x="3366" y="796"/>
                </a:lnTo>
                <a:lnTo>
                  <a:pt x="3368" y="801"/>
                </a:lnTo>
                <a:lnTo>
                  <a:pt x="3370" y="807"/>
                </a:lnTo>
                <a:lnTo>
                  <a:pt x="3372" y="813"/>
                </a:lnTo>
                <a:lnTo>
                  <a:pt x="3373" y="819"/>
                </a:lnTo>
                <a:lnTo>
                  <a:pt x="3374" y="826"/>
                </a:lnTo>
                <a:lnTo>
                  <a:pt x="3374" y="833"/>
                </a:lnTo>
                <a:lnTo>
                  <a:pt x="3375" y="841"/>
                </a:lnTo>
                <a:lnTo>
                  <a:pt x="3375" y="854"/>
                </a:lnTo>
                <a:lnTo>
                  <a:pt x="3254" y="854"/>
                </a:lnTo>
                <a:lnTo>
                  <a:pt x="3254" y="859"/>
                </a:lnTo>
                <a:lnTo>
                  <a:pt x="3255" y="863"/>
                </a:lnTo>
                <a:lnTo>
                  <a:pt x="3256" y="868"/>
                </a:lnTo>
                <a:lnTo>
                  <a:pt x="3257" y="872"/>
                </a:lnTo>
                <a:lnTo>
                  <a:pt x="3260" y="879"/>
                </a:lnTo>
                <a:lnTo>
                  <a:pt x="3263" y="882"/>
                </a:lnTo>
                <a:lnTo>
                  <a:pt x="3265" y="885"/>
                </a:lnTo>
                <a:lnTo>
                  <a:pt x="3268" y="888"/>
                </a:lnTo>
                <a:lnTo>
                  <a:pt x="3271" y="890"/>
                </a:lnTo>
                <a:lnTo>
                  <a:pt x="3274" y="892"/>
                </a:lnTo>
                <a:lnTo>
                  <a:pt x="3278" y="894"/>
                </a:lnTo>
                <a:lnTo>
                  <a:pt x="3282" y="895"/>
                </a:lnTo>
                <a:lnTo>
                  <a:pt x="3286" y="896"/>
                </a:lnTo>
                <a:lnTo>
                  <a:pt x="3294" y="897"/>
                </a:lnTo>
                <a:lnTo>
                  <a:pt x="3300" y="896"/>
                </a:lnTo>
                <a:lnTo>
                  <a:pt x="3306" y="895"/>
                </a:lnTo>
                <a:lnTo>
                  <a:pt x="3311" y="894"/>
                </a:lnTo>
                <a:lnTo>
                  <a:pt x="3316" y="892"/>
                </a:lnTo>
                <a:lnTo>
                  <a:pt x="3318" y="890"/>
                </a:lnTo>
                <a:lnTo>
                  <a:pt x="3320" y="889"/>
                </a:lnTo>
                <a:lnTo>
                  <a:pt x="3323" y="885"/>
                </a:lnTo>
                <a:lnTo>
                  <a:pt x="3326" y="881"/>
                </a:lnTo>
                <a:lnTo>
                  <a:pt x="3328" y="876"/>
                </a:lnTo>
                <a:lnTo>
                  <a:pt x="3374" y="879"/>
                </a:lnTo>
                <a:lnTo>
                  <a:pt x="3372" y="885"/>
                </a:lnTo>
                <a:lnTo>
                  <a:pt x="3370" y="891"/>
                </a:lnTo>
                <a:lnTo>
                  <a:pt x="3367" y="896"/>
                </a:lnTo>
                <a:lnTo>
                  <a:pt x="3364" y="901"/>
                </a:lnTo>
                <a:lnTo>
                  <a:pt x="3361" y="906"/>
                </a:lnTo>
                <a:lnTo>
                  <a:pt x="3357" y="911"/>
                </a:lnTo>
                <a:lnTo>
                  <a:pt x="3352" y="915"/>
                </a:lnTo>
                <a:lnTo>
                  <a:pt x="3347" y="919"/>
                </a:lnTo>
                <a:lnTo>
                  <a:pt x="3342" y="922"/>
                </a:lnTo>
                <a:lnTo>
                  <a:pt x="3336" y="925"/>
                </a:lnTo>
                <a:lnTo>
                  <a:pt x="3330" y="928"/>
                </a:lnTo>
                <a:lnTo>
                  <a:pt x="3323" y="930"/>
                </a:lnTo>
                <a:lnTo>
                  <a:pt x="3320" y="930"/>
                </a:lnTo>
                <a:lnTo>
                  <a:pt x="3316" y="931"/>
                </a:lnTo>
                <a:lnTo>
                  <a:pt x="3309" y="932"/>
                </a:lnTo>
                <a:lnTo>
                  <a:pt x="3302" y="933"/>
                </a:lnTo>
                <a:lnTo>
                  <a:pt x="3294" y="933"/>
                </a:lnTo>
                <a:close/>
                <a:moveTo>
                  <a:pt x="3254" y="824"/>
                </a:moveTo>
                <a:lnTo>
                  <a:pt x="3329" y="824"/>
                </a:lnTo>
                <a:lnTo>
                  <a:pt x="3328" y="820"/>
                </a:lnTo>
                <a:lnTo>
                  <a:pt x="3328" y="816"/>
                </a:lnTo>
                <a:lnTo>
                  <a:pt x="3327" y="813"/>
                </a:lnTo>
                <a:lnTo>
                  <a:pt x="3326" y="809"/>
                </a:lnTo>
                <a:lnTo>
                  <a:pt x="3324" y="806"/>
                </a:lnTo>
                <a:lnTo>
                  <a:pt x="3323" y="803"/>
                </a:lnTo>
                <a:lnTo>
                  <a:pt x="3321" y="800"/>
                </a:lnTo>
                <a:lnTo>
                  <a:pt x="3318" y="798"/>
                </a:lnTo>
                <a:lnTo>
                  <a:pt x="3313" y="793"/>
                </a:lnTo>
                <a:lnTo>
                  <a:pt x="3307" y="790"/>
                </a:lnTo>
                <a:lnTo>
                  <a:pt x="3300" y="788"/>
                </a:lnTo>
                <a:lnTo>
                  <a:pt x="3292" y="787"/>
                </a:lnTo>
                <a:lnTo>
                  <a:pt x="3285" y="788"/>
                </a:lnTo>
                <a:lnTo>
                  <a:pt x="3281" y="789"/>
                </a:lnTo>
                <a:lnTo>
                  <a:pt x="3278" y="790"/>
                </a:lnTo>
                <a:lnTo>
                  <a:pt x="3271" y="793"/>
                </a:lnTo>
                <a:lnTo>
                  <a:pt x="3268" y="796"/>
                </a:lnTo>
                <a:lnTo>
                  <a:pt x="3266" y="798"/>
                </a:lnTo>
                <a:lnTo>
                  <a:pt x="3261" y="804"/>
                </a:lnTo>
                <a:lnTo>
                  <a:pt x="3258" y="810"/>
                </a:lnTo>
                <a:lnTo>
                  <a:pt x="3256" y="813"/>
                </a:lnTo>
                <a:lnTo>
                  <a:pt x="3255" y="816"/>
                </a:lnTo>
                <a:lnTo>
                  <a:pt x="3254" y="824"/>
                </a:lnTo>
                <a:close/>
                <a:moveTo>
                  <a:pt x="3409" y="930"/>
                </a:moveTo>
                <a:lnTo>
                  <a:pt x="3409" y="753"/>
                </a:lnTo>
                <a:lnTo>
                  <a:pt x="3457" y="753"/>
                </a:lnTo>
                <a:lnTo>
                  <a:pt x="3457" y="784"/>
                </a:lnTo>
                <a:lnTo>
                  <a:pt x="3461" y="776"/>
                </a:lnTo>
                <a:lnTo>
                  <a:pt x="3465" y="769"/>
                </a:lnTo>
                <a:lnTo>
                  <a:pt x="3470" y="764"/>
                </a:lnTo>
                <a:lnTo>
                  <a:pt x="3475" y="759"/>
                </a:lnTo>
                <a:lnTo>
                  <a:pt x="3478" y="757"/>
                </a:lnTo>
                <a:lnTo>
                  <a:pt x="3481" y="755"/>
                </a:lnTo>
                <a:lnTo>
                  <a:pt x="3487" y="753"/>
                </a:lnTo>
                <a:lnTo>
                  <a:pt x="3494" y="751"/>
                </a:lnTo>
                <a:lnTo>
                  <a:pt x="3501" y="751"/>
                </a:lnTo>
                <a:lnTo>
                  <a:pt x="3509" y="751"/>
                </a:lnTo>
                <a:lnTo>
                  <a:pt x="3517" y="752"/>
                </a:lnTo>
                <a:lnTo>
                  <a:pt x="3517" y="796"/>
                </a:lnTo>
                <a:lnTo>
                  <a:pt x="3513" y="795"/>
                </a:lnTo>
                <a:lnTo>
                  <a:pt x="3507" y="794"/>
                </a:lnTo>
                <a:lnTo>
                  <a:pt x="3496" y="793"/>
                </a:lnTo>
                <a:lnTo>
                  <a:pt x="3488" y="794"/>
                </a:lnTo>
                <a:lnTo>
                  <a:pt x="3485" y="795"/>
                </a:lnTo>
                <a:lnTo>
                  <a:pt x="3481" y="796"/>
                </a:lnTo>
                <a:lnTo>
                  <a:pt x="3478" y="797"/>
                </a:lnTo>
                <a:lnTo>
                  <a:pt x="3475" y="799"/>
                </a:lnTo>
                <a:lnTo>
                  <a:pt x="3472" y="801"/>
                </a:lnTo>
                <a:lnTo>
                  <a:pt x="3469" y="803"/>
                </a:lnTo>
                <a:lnTo>
                  <a:pt x="3465" y="809"/>
                </a:lnTo>
                <a:lnTo>
                  <a:pt x="3463" y="812"/>
                </a:lnTo>
                <a:lnTo>
                  <a:pt x="3461" y="815"/>
                </a:lnTo>
                <a:lnTo>
                  <a:pt x="3460" y="818"/>
                </a:lnTo>
                <a:lnTo>
                  <a:pt x="3459" y="822"/>
                </a:lnTo>
                <a:lnTo>
                  <a:pt x="3459" y="826"/>
                </a:lnTo>
                <a:lnTo>
                  <a:pt x="3459" y="830"/>
                </a:lnTo>
                <a:lnTo>
                  <a:pt x="3459" y="930"/>
                </a:lnTo>
                <a:lnTo>
                  <a:pt x="3409" y="930"/>
                </a:lnTo>
                <a:close/>
                <a:moveTo>
                  <a:pt x="3690" y="804"/>
                </a:moveTo>
                <a:lnTo>
                  <a:pt x="3645" y="806"/>
                </a:lnTo>
                <a:lnTo>
                  <a:pt x="3644" y="802"/>
                </a:lnTo>
                <a:lnTo>
                  <a:pt x="3642" y="798"/>
                </a:lnTo>
                <a:lnTo>
                  <a:pt x="3639" y="795"/>
                </a:lnTo>
                <a:lnTo>
                  <a:pt x="3636" y="792"/>
                </a:lnTo>
                <a:lnTo>
                  <a:pt x="3632" y="789"/>
                </a:lnTo>
                <a:lnTo>
                  <a:pt x="3627" y="787"/>
                </a:lnTo>
                <a:lnTo>
                  <a:pt x="3622" y="786"/>
                </a:lnTo>
                <a:lnTo>
                  <a:pt x="3616" y="786"/>
                </a:lnTo>
                <a:lnTo>
                  <a:pt x="3610" y="786"/>
                </a:lnTo>
                <a:lnTo>
                  <a:pt x="3605" y="787"/>
                </a:lnTo>
                <a:lnTo>
                  <a:pt x="3601" y="788"/>
                </a:lnTo>
                <a:lnTo>
                  <a:pt x="3596" y="790"/>
                </a:lnTo>
                <a:lnTo>
                  <a:pt x="3593" y="793"/>
                </a:lnTo>
                <a:lnTo>
                  <a:pt x="3591" y="796"/>
                </a:lnTo>
                <a:lnTo>
                  <a:pt x="3589" y="799"/>
                </a:lnTo>
                <a:lnTo>
                  <a:pt x="3589" y="803"/>
                </a:lnTo>
                <a:lnTo>
                  <a:pt x="3589" y="806"/>
                </a:lnTo>
                <a:lnTo>
                  <a:pt x="3590" y="809"/>
                </a:lnTo>
                <a:lnTo>
                  <a:pt x="3591" y="811"/>
                </a:lnTo>
                <a:lnTo>
                  <a:pt x="3594" y="814"/>
                </a:lnTo>
                <a:lnTo>
                  <a:pt x="3597" y="816"/>
                </a:lnTo>
                <a:lnTo>
                  <a:pt x="3601" y="818"/>
                </a:lnTo>
                <a:lnTo>
                  <a:pt x="3605" y="819"/>
                </a:lnTo>
                <a:lnTo>
                  <a:pt x="3611" y="821"/>
                </a:lnTo>
                <a:lnTo>
                  <a:pt x="3643" y="827"/>
                </a:lnTo>
                <a:lnTo>
                  <a:pt x="3649" y="829"/>
                </a:lnTo>
                <a:lnTo>
                  <a:pt x="3655" y="830"/>
                </a:lnTo>
                <a:lnTo>
                  <a:pt x="3660" y="832"/>
                </a:lnTo>
                <a:lnTo>
                  <a:pt x="3665" y="834"/>
                </a:lnTo>
                <a:lnTo>
                  <a:pt x="3674" y="839"/>
                </a:lnTo>
                <a:lnTo>
                  <a:pt x="3681" y="844"/>
                </a:lnTo>
                <a:lnTo>
                  <a:pt x="3684" y="848"/>
                </a:lnTo>
                <a:lnTo>
                  <a:pt x="3687" y="851"/>
                </a:lnTo>
                <a:lnTo>
                  <a:pt x="3689" y="854"/>
                </a:lnTo>
                <a:lnTo>
                  <a:pt x="3691" y="858"/>
                </a:lnTo>
                <a:lnTo>
                  <a:pt x="3693" y="866"/>
                </a:lnTo>
                <a:lnTo>
                  <a:pt x="3694" y="870"/>
                </a:lnTo>
                <a:lnTo>
                  <a:pt x="3694" y="875"/>
                </a:lnTo>
                <a:lnTo>
                  <a:pt x="3694" y="879"/>
                </a:lnTo>
                <a:lnTo>
                  <a:pt x="3694" y="883"/>
                </a:lnTo>
                <a:lnTo>
                  <a:pt x="3693" y="888"/>
                </a:lnTo>
                <a:lnTo>
                  <a:pt x="3692" y="891"/>
                </a:lnTo>
                <a:lnTo>
                  <a:pt x="3690" y="895"/>
                </a:lnTo>
                <a:lnTo>
                  <a:pt x="3688" y="899"/>
                </a:lnTo>
                <a:lnTo>
                  <a:pt x="3686" y="902"/>
                </a:lnTo>
                <a:lnTo>
                  <a:pt x="3684" y="906"/>
                </a:lnTo>
                <a:lnTo>
                  <a:pt x="3678" y="912"/>
                </a:lnTo>
                <a:lnTo>
                  <a:pt x="3672" y="917"/>
                </a:lnTo>
                <a:lnTo>
                  <a:pt x="3664" y="922"/>
                </a:lnTo>
                <a:lnTo>
                  <a:pt x="3656" y="926"/>
                </a:lnTo>
                <a:lnTo>
                  <a:pt x="3647" y="929"/>
                </a:lnTo>
                <a:lnTo>
                  <a:pt x="3637" y="931"/>
                </a:lnTo>
                <a:lnTo>
                  <a:pt x="3627" y="933"/>
                </a:lnTo>
                <a:lnTo>
                  <a:pt x="3615" y="933"/>
                </a:lnTo>
                <a:lnTo>
                  <a:pt x="3607" y="933"/>
                </a:lnTo>
                <a:lnTo>
                  <a:pt x="3599" y="932"/>
                </a:lnTo>
                <a:lnTo>
                  <a:pt x="3591" y="931"/>
                </a:lnTo>
                <a:lnTo>
                  <a:pt x="3584" y="930"/>
                </a:lnTo>
                <a:lnTo>
                  <a:pt x="3577" y="928"/>
                </a:lnTo>
                <a:lnTo>
                  <a:pt x="3571" y="925"/>
                </a:lnTo>
                <a:lnTo>
                  <a:pt x="3565" y="922"/>
                </a:lnTo>
                <a:lnTo>
                  <a:pt x="3560" y="919"/>
                </a:lnTo>
                <a:lnTo>
                  <a:pt x="3555" y="915"/>
                </a:lnTo>
                <a:lnTo>
                  <a:pt x="3550" y="911"/>
                </a:lnTo>
                <a:lnTo>
                  <a:pt x="3546" y="906"/>
                </a:lnTo>
                <a:lnTo>
                  <a:pt x="3543" y="901"/>
                </a:lnTo>
                <a:lnTo>
                  <a:pt x="3540" y="896"/>
                </a:lnTo>
                <a:lnTo>
                  <a:pt x="3538" y="891"/>
                </a:lnTo>
                <a:lnTo>
                  <a:pt x="3536" y="885"/>
                </a:lnTo>
                <a:lnTo>
                  <a:pt x="3535" y="879"/>
                </a:lnTo>
                <a:lnTo>
                  <a:pt x="3584" y="876"/>
                </a:lnTo>
                <a:lnTo>
                  <a:pt x="3585" y="881"/>
                </a:lnTo>
                <a:lnTo>
                  <a:pt x="3587" y="886"/>
                </a:lnTo>
                <a:lnTo>
                  <a:pt x="3590" y="889"/>
                </a:lnTo>
                <a:lnTo>
                  <a:pt x="3594" y="892"/>
                </a:lnTo>
                <a:lnTo>
                  <a:pt x="3599" y="895"/>
                </a:lnTo>
                <a:lnTo>
                  <a:pt x="3604" y="897"/>
                </a:lnTo>
                <a:lnTo>
                  <a:pt x="3609" y="898"/>
                </a:lnTo>
                <a:lnTo>
                  <a:pt x="3616" y="898"/>
                </a:lnTo>
                <a:lnTo>
                  <a:pt x="3622" y="898"/>
                </a:lnTo>
                <a:lnTo>
                  <a:pt x="3627" y="897"/>
                </a:lnTo>
                <a:lnTo>
                  <a:pt x="3632" y="895"/>
                </a:lnTo>
                <a:lnTo>
                  <a:pt x="3634" y="894"/>
                </a:lnTo>
                <a:lnTo>
                  <a:pt x="3636" y="893"/>
                </a:lnTo>
                <a:lnTo>
                  <a:pt x="3640" y="890"/>
                </a:lnTo>
                <a:lnTo>
                  <a:pt x="3642" y="887"/>
                </a:lnTo>
                <a:lnTo>
                  <a:pt x="3643" y="886"/>
                </a:lnTo>
                <a:lnTo>
                  <a:pt x="3644" y="884"/>
                </a:lnTo>
                <a:lnTo>
                  <a:pt x="3644" y="880"/>
                </a:lnTo>
                <a:lnTo>
                  <a:pt x="3644" y="877"/>
                </a:lnTo>
                <a:lnTo>
                  <a:pt x="3643" y="874"/>
                </a:lnTo>
                <a:lnTo>
                  <a:pt x="3641" y="871"/>
                </a:lnTo>
                <a:lnTo>
                  <a:pt x="3639" y="869"/>
                </a:lnTo>
                <a:lnTo>
                  <a:pt x="3635" y="867"/>
                </a:lnTo>
                <a:lnTo>
                  <a:pt x="3631" y="865"/>
                </a:lnTo>
                <a:lnTo>
                  <a:pt x="3627" y="864"/>
                </a:lnTo>
                <a:lnTo>
                  <a:pt x="3622" y="862"/>
                </a:lnTo>
                <a:lnTo>
                  <a:pt x="3591" y="856"/>
                </a:lnTo>
                <a:lnTo>
                  <a:pt x="3585" y="855"/>
                </a:lnTo>
                <a:lnTo>
                  <a:pt x="3579" y="853"/>
                </a:lnTo>
                <a:lnTo>
                  <a:pt x="3569" y="849"/>
                </a:lnTo>
                <a:lnTo>
                  <a:pt x="3564" y="847"/>
                </a:lnTo>
                <a:lnTo>
                  <a:pt x="3560" y="844"/>
                </a:lnTo>
                <a:lnTo>
                  <a:pt x="3556" y="842"/>
                </a:lnTo>
                <a:lnTo>
                  <a:pt x="3553" y="839"/>
                </a:lnTo>
                <a:lnTo>
                  <a:pt x="3550" y="835"/>
                </a:lnTo>
                <a:lnTo>
                  <a:pt x="3547" y="832"/>
                </a:lnTo>
                <a:lnTo>
                  <a:pt x="3545" y="828"/>
                </a:lnTo>
                <a:lnTo>
                  <a:pt x="3543" y="824"/>
                </a:lnTo>
                <a:lnTo>
                  <a:pt x="3542" y="820"/>
                </a:lnTo>
                <a:lnTo>
                  <a:pt x="3541" y="815"/>
                </a:lnTo>
                <a:lnTo>
                  <a:pt x="3540" y="811"/>
                </a:lnTo>
                <a:lnTo>
                  <a:pt x="3540" y="806"/>
                </a:lnTo>
                <a:lnTo>
                  <a:pt x="3540" y="800"/>
                </a:lnTo>
                <a:lnTo>
                  <a:pt x="3541" y="794"/>
                </a:lnTo>
                <a:lnTo>
                  <a:pt x="3543" y="788"/>
                </a:lnTo>
                <a:lnTo>
                  <a:pt x="3545" y="783"/>
                </a:lnTo>
                <a:lnTo>
                  <a:pt x="3548" y="778"/>
                </a:lnTo>
                <a:lnTo>
                  <a:pt x="3551" y="774"/>
                </a:lnTo>
                <a:lnTo>
                  <a:pt x="3556" y="769"/>
                </a:lnTo>
                <a:lnTo>
                  <a:pt x="3560" y="766"/>
                </a:lnTo>
                <a:lnTo>
                  <a:pt x="3566" y="762"/>
                </a:lnTo>
                <a:lnTo>
                  <a:pt x="3572" y="759"/>
                </a:lnTo>
                <a:lnTo>
                  <a:pt x="3578" y="757"/>
                </a:lnTo>
                <a:lnTo>
                  <a:pt x="3584" y="754"/>
                </a:lnTo>
                <a:lnTo>
                  <a:pt x="3588" y="754"/>
                </a:lnTo>
                <a:lnTo>
                  <a:pt x="3591" y="753"/>
                </a:lnTo>
                <a:lnTo>
                  <a:pt x="3599" y="752"/>
                </a:lnTo>
                <a:lnTo>
                  <a:pt x="3607" y="751"/>
                </a:lnTo>
                <a:lnTo>
                  <a:pt x="3615" y="751"/>
                </a:lnTo>
                <a:lnTo>
                  <a:pt x="3623" y="751"/>
                </a:lnTo>
                <a:lnTo>
                  <a:pt x="3631" y="752"/>
                </a:lnTo>
                <a:lnTo>
                  <a:pt x="3638" y="753"/>
                </a:lnTo>
                <a:lnTo>
                  <a:pt x="3645" y="754"/>
                </a:lnTo>
                <a:lnTo>
                  <a:pt x="3651" y="756"/>
                </a:lnTo>
                <a:lnTo>
                  <a:pt x="3657" y="759"/>
                </a:lnTo>
                <a:lnTo>
                  <a:pt x="3663" y="762"/>
                </a:lnTo>
                <a:lnTo>
                  <a:pt x="3668" y="765"/>
                </a:lnTo>
                <a:lnTo>
                  <a:pt x="3672" y="769"/>
                </a:lnTo>
                <a:lnTo>
                  <a:pt x="3676" y="773"/>
                </a:lnTo>
                <a:lnTo>
                  <a:pt x="3680" y="777"/>
                </a:lnTo>
                <a:lnTo>
                  <a:pt x="3683" y="782"/>
                </a:lnTo>
                <a:lnTo>
                  <a:pt x="3685" y="787"/>
                </a:lnTo>
                <a:lnTo>
                  <a:pt x="3688" y="792"/>
                </a:lnTo>
                <a:lnTo>
                  <a:pt x="3689" y="798"/>
                </a:lnTo>
                <a:lnTo>
                  <a:pt x="3690" y="804"/>
                </a:lnTo>
                <a:close/>
                <a:moveTo>
                  <a:pt x="3751" y="730"/>
                </a:moveTo>
                <a:lnTo>
                  <a:pt x="3746" y="730"/>
                </a:lnTo>
                <a:lnTo>
                  <a:pt x="3741" y="729"/>
                </a:lnTo>
                <a:lnTo>
                  <a:pt x="3736" y="726"/>
                </a:lnTo>
                <a:lnTo>
                  <a:pt x="3732" y="723"/>
                </a:lnTo>
                <a:lnTo>
                  <a:pt x="3729" y="719"/>
                </a:lnTo>
                <a:lnTo>
                  <a:pt x="3726" y="715"/>
                </a:lnTo>
                <a:lnTo>
                  <a:pt x="3725" y="710"/>
                </a:lnTo>
                <a:lnTo>
                  <a:pt x="3724" y="705"/>
                </a:lnTo>
                <a:lnTo>
                  <a:pt x="3725" y="701"/>
                </a:lnTo>
                <a:lnTo>
                  <a:pt x="3726" y="696"/>
                </a:lnTo>
                <a:lnTo>
                  <a:pt x="3729" y="692"/>
                </a:lnTo>
                <a:lnTo>
                  <a:pt x="3732" y="688"/>
                </a:lnTo>
                <a:lnTo>
                  <a:pt x="3736" y="685"/>
                </a:lnTo>
                <a:lnTo>
                  <a:pt x="3741" y="683"/>
                </a:lnTo>
                <a:lnTo>
                  <a:pt x="3746" y="681"/>
                </a:lnTo>
                <a:lnTo>
                  <a:pt x="3751" y="681"/>
                </a:lnTo>
                <a:lnTo>
                  <a:pt x="3756" y="681"/>
                </a:lnTo>
                <a:lnTo>
                  <a:pt x="3761" y="683"/>
                </a:lnTo>
                <a:lnTo>
                  <a:pt x="3765" y="685"/>
                </a:lnTo>
                <a:lnTo>
                  <a:pt x="3770" y="688"/>
                </a:lnTo>
                <a:lnTo>
                  <a:pt x="3773" y="692"/>
                </a:lnTo>
                <a:lnTo>
                  <a:pt x="3775" y="696"/>
                </a:lnTo>
                <a:lnTo>
                  <a:pt x="3777" y="701"/>
                </a:lnTo>
                <a:lnTo>
                  <a:pt x="3777" y="705"/>
                </a:lnTo>
                <a:lnTo>
                  <a:pt x="3777" y="710"/>
                </a:lnTo>
                <a:lnTo>
                  <a:pt x="3775" y="715"/>
                </a:lnTo>
                <a:lnTo>
                  <a:pt x="3773" y="719"/>
                </a:lnTo>
                <a:lnTo>
                  <a:pt x="3770" y="723"/>
                </a:lnTo>
                <a:lnTo>
                  <a:pt x="3765" y="726"/>
                </a:lnTo>
                <a:lnTo>
                  <a:pt x="3761" y="729"/>
                </a:lnTo>
                <a:lnTo>
                  <a:pt x="3756" y="730"/>
                </a:lnTo>
                <a:lnTo>
                  <a:pt x="3751" y="730"/>
                </a:lnTo>
                <a:close/>
                <a:moveTo>
                  <a:pt x="3726" y="753"/>
                </a:moveTo>
                <a:lnTo>
                  <a:pt x="3775" y="753"/>
                </a:lnTo>
                <a:lnTo>
                  <a:pt x="3775" y="930"/>
                </a:lnTo>
                <a:lnTo>
                  <a:pt x="3726" y="930"/>
                </a:lnTo>
                <a:lnTo>
                  <a:pt x="3726" y="753"/>
                </a:lnTo>
                <a:close/>
                <a:moveTo>
                  <a:pt x="3908" y="753"/>
                </a:moveTo>
                <a:lnTo>
                  <a:pt x="3908" y="790"/>
                </a:lnTo>
                <a:lnTo>
                  <a:pt x="3874" y="790"/>
                </a:lnTo>
                <a:lnTo>
                  <a:pt x="3874" y="876"/>
                </a:lnTo>
                <a:lnTo>
                  <a:pt x="3874" y="880"/>
                </a:lnTo>
                <a:lnTo>
                  <a:pt x="3875" y="884"/>
                </a:lnTo>
                <a:lnTo>
                  <a:pt x="3876" y="886"/>
                </a:lnTo>
                <a:lnTo>
                  <a:pt x="3877" y="887"/>
                </a:lnTo>
                <a:lnTo>
                  <a:pt x="3879" y="889"/>
                </a:lnTo>
                <a:lnTo>
                  <a:pt x="3881" y="891"/>
                </a:lnTo>
                <a:lnTo>
                  <a:pt x="3884" y="892"/>
                </a:lnTo>
                <a:lnTo>
                  <a:pt x="3887" y="893"/>
                </a:lnTo>
                <a:lnTo>
                  <a:pt x="3891" y="893"/>
                </a:lnTo>
                <a:lnTo>
                  <a:pt x="3899" y="892"/>
                </a:lnTo>
                <a:lnTo>
                  <a:pt x="3904" y="891"/>
                </a:lnTo>
                <a:lnTo>
                  <a:pt x="3912" y="928"/>
                </a:lnTo>
                <a:lnTo>
                  <a:pt x="3901" y="930"/>
                </a:lnTo>
                <a:lnTo>
                  <a:pt x="3893" y="932"/>
                </a:lnTo>
                <a:lnTo>
                  <a:pt x="3884" y="932"/>
                </a:lnTo>
                <a:lnTo>
                  <a:pt x="3878" y="932"/>
                </a:lnTo>
                <a:lnTo>
                  <a:pt x="3871" y="932"/>
                </a:lnTo>
                <a:lnTo>
                  <a:pt x="3866" y="931"/>
                </a:lnTo>
                <a:lnTo>
                  <a:pt x="3860" y="930"/>
                </a:lnTo>
                <a:lnTo>
                  <a:pt x="3855" y="928"/>
                </a:lnTo>
                <a:lnTo>
                  <a:pt x="3850" y="926"/>
                </a:lnTo>
                <a:lnTo>
                  <a:pt x="3845" y="924"/>
                </a:lnTo>
                <a:lnTo>
                  <a:pt x="3841" y="921"/>
                </a:lnTo>
                <a:lnTo>
                  <a:pt x="3837" y="917"/>
                </a:lnTo>
                <a:lnTo>
                  <a:pt x="3834" y="914"/>
                </a:lnTo>
                <a:lnTo>
                  <a:pt x="3831" y="909"/>
                </a:lnTo>
                <a:lnTo>
                  <a:pt x="3829" y="905"/>
                </a:lnTo>
                <a:lnTo>
                  <a:pt x="3827" y="900"/>
                </a:lnTo>
                <a:lnTo>
                  <a:pt x="3826" y="894"/>
                </a:lnTo>
                <a:lnTo>
                  <a:pt x="3825" y="888"/>
                </a:lnTo>
                <a:lnTo>
                  <a:pt x="3825" y="882"/>
                </a:lnTo>
                <a:lnTo>
                  <a:pt x="3825" y="790"/>
                </a:lnTo>
                <a:lnTo>
                  <a:pt x="3801" y="790"/>
                </a:lnTo>
                <a:lnTo>
                  <a:pt x="3801" y="753"/>
                </a:lnTo>
                <a:lnTo>
                  <a:pt x="3825" y="753"/>
                </a:lnTo>
                <a:lnTo>
                  <a:pt x="3825" y="711"/>
                </a:lnTo>
                <a:lnTo>
                  <a:pt x="3874" y="711"/>
                </a:lnTo>
                <a:lnTo>
                  <a:pt x="3874" y="753"/>
                </a:lnTo>
                <a:lnTo>
                  <a:pt x="3908" y="753"/>
                </a:lnTo>
                <a:close/>
                <a:moveTo>
                  <a:pt x="3974" y="996"/>
                </a:moveTo>
                <a:lnTo>
                  <a:pt x="3965" y="996"/>
                </a:lnTo>
                <a:lnTo>
                  <a:pt x="3956" y="995"/>
                </a:lnTo>
                <a:lnTo>
                  <a:pt x="3949" y="993"/>
                </a:lnTo>
                <a:lnTo>
                  <a:pt x="3943" y="991"/>
                </a:lnTo>
                <a:lnTo>
                  <a:pt x="3954" y="954"/>
                </a:lnTo>
                <a:lnTo>
                  <a:pt x="3960" y="956"/>
                </a:lnTo>
                <a:lnTo>
                  <a:pt x="3966" y="957"/>
                </a:lnTo>
                <a:lnTo>
                  <a:pt x="3971" y="957"/>
                </a:lnTo>
                <a:lnTo>
                  <a:pt x="3976" y="957"/>
                </a:lnTo>
                <a:lnTo>
                  <a:pt x="3978" y="956"/>
                </a:lnTo>
                <a:lnTo>
                  <a:pt x="3980" y="955"/>
                </a:lnTo>
                <a:lnTo>
                  <a:pt x="3984" y="952"/>
                </a:lnTo>
                <a:lnTo>
                  <a:pt x="3987" y="948"/>
                </a:lnTo>
                <a:lnTo>
                  <a:pt x="3990" y="942"/>
                </a:lnTo>
                <a:lnTo>
                  <a:pt x="3993" y="935"/>
                </a:lnTo>
                <a:lnTo>
                  <a:pt x="3930" y="753"/>
                </a:lnTo>
                <a:lnTo>
                  <a:pt x="3981" y="753"/>
                </a:lnTo>
                <a:lnTo>
                  <a:pt x="4018" y="883"/>
                </a:lnTo>
                <a:lnTo>
                  <a:pt x="4056" y="753"/>
                </a:lnTo>
                <a:lnTo>
                  <a:pt x="4108" y="753"/>
                </a:lnTo>
                <a:lnTo>
                  <a:pt x="4040" y="949"/>
                </a:lnTo>
                <a:lnTo>
                  <a:pt x="4035" y="959"/>
                </a:lnTo>
                <a:lnTo>
                  <a:pt x="4033" y="964"/>
                </a:lnTo>
                <a:lnTo>
                  <a:pt x="4030" y="968"/>
                </a:lnTo>
                <a:lnTo>
                  <a:pt x="4024" y="976"/>
                </a:lnTo>
                <a:lnTo>
                  <a:pt x="4017" y="983"/>
                </a:lnTo>
                <a:lnTo>
                  <a:pt x="4013" y="986"/>
                </a:lnTo>
                <a:lnTo>
                  <a:pt x="4008" y="989"/>
                </a:lnTo>
                <a:lnTo>
                  <a:pt x="4003" y="991"/>
                </a:lnTo>
                <a:lnTo>
                  <a:pt x="3998" y="993"/>
                </a:lnTo>
                <a:lnTo>
                  <a:pt x="3993" y="994"/>
                </a:lnTo>
                <a:lnTo>
                  <a:pt x="3987" y="995"/>
                </a:lnTo>
                <a:lnTo>
                  <a:pt x="3980" y="996"/>
                </a:lnTo>
                <a:lnTo>
                  <a:pt x="3974" y="996"/>
                </a:lnTo>
                <a:close/>
                <a:moveTo>
                  <a:pt x="1623" y="590"/>
                </a:moveTo>
                <a:lnTo>
                  <a:pt x="1569" y="590"/>
                </a:lnTo>
                <a:lnTo>
                  <a:pt x="1651" y="354"/>
                </a:lnTo>
                <a:lnTo>
                  <a:pt x="1715" y="354"/>
                </a:lnTo>
                <a:lnTo>
                  <a:pt x="1797" y="590"/>
                </a:lnTo>
                <a:lnTo>
                  <a:pt x="1743" y="590"/>
                </a:lnTo>
                <a:lnTo>
                  <a:pt x="1726" y="536"/>
                </a:lnTo>
                <a:lnTo>
                  <a:pt x="1641" y="536"/>
                </a:lnTo>
                <a:lnTo>
                  <a:pt x="1623" y="590"/>
                </a:lnTo>
                <a:close/>
                <a:moveTo>
                  <a:pt x="1653" y="497"/>
                </a:moveTo>
                <a:lnTo>
                  <a:pt x="1713" y="497"/>
                </a:lnTo>
                <a:lnTo>
                  <a:pt x="1684" y="408"/>
                </a:lnTo>
                <a:lnTo>
                  <a:pt x="1653" y="497"/>
                </a:lnTo>
                <a:close/>
                <a:moveTo>
                  <a:pt x="1874" y="593"/>
                </a:moveTo>
                <a:lnTo>
                  <a:pt x="1867" y="593"/>
                </a:lnTo>
                <a:lnTo>
                  <a:pt x="1861" y="592"/>
                </a:lnTo>
                <a:lnTo>
                  <a:pt x="1856" y="591"/>
                </a:lnTo>
                <a:lnTo>
                  <a:pt x="1850" y="590"/>
                </a:lnTo>
                <a:lnTo>
                  <a:pt x="1845" y="588"/>
                </a:lnTo>
                <a:lnTo>
                  <a:pt x="1840" y="586"/>
                </a:lnTo>
                <a:lnTo>
                  <a:pt x="1836" y="583"/>
                </a:lnTo>
                <a:lnTo>
                  <a:pt x="1832" y="580"/>
                </a:lnTo>
                <a:lnTo>
                  <a:pt x="1828" y="576"/>
                </a:lnTo>
                <a:lnTo>
                  <a:pt x="1824" y="572"/>
                </a:lnTo>
                <a:lnTo>
                  <a:pt x="1821" y="568"/>
                </a:lnTo>
                <a:lnTo>
                  <a:pt x="1820" y="566"/>
                </a:lnTo>
                <a:lnTo>
                  <a:pt x="1819" y="563"/>
                </a:lnTo>
                <a:lnTo>
                  <a:pt x="1817" y="558"/>
                </a:lnTo>
                <a:lnTo>
                  <a:pt x="1816" y="553"/>
                </a:lnTo>
                <a:lnTo>
                  <a:pt x="1815" y="547"/>
                </a:lnTo>
                <a:lnTo>
                  <a:pt x="1815" y="540"/>
                </a:lnTo>
                <a:lnTo>
                  <a:pt x="1815" y="531"/>
                </a:lnTo>
                <a:lnTo>
                  <a:pt x="1817" y="523"/>
                </a:lnTo>
                <a:lnTo>
                  <a:pt x="1818" y="519"/>
                </a:lnTo>
                <a:lnTo>
                  <a:pt x="1820" y="515"/>
                </a:lnTo>
                <a:lnTo>
                  <a:pt x="1824" y="509"/>
                </a:lnTo>
                <a:lnTo>
                  <a:pt x="1827" y="507"/>
                </a:lnTo>
                <a:lnTo>
                  <a:pt x="1829" y="504"/>
                </a:lnTo>
                <a:lnTo>
                  <a:pt x="1832" y="502"/>
                </a:lnTo>
                <a:lnTo>
                  <a:pt x="1835" y="499"/>
                </a:lnTo>
                <a:lnTo>
                  <a:pt x="1838" y="497"/>
                </a:lnTo>
                <a:lnTo>
                  <a:pt x="1841" y="496"/>
                </a:lnTo>
                <a:lnTo>
                  <a:pt x="1845" y="494"/>
                </a:lnTo>
                <a:lnTo>
                  <a:pt x="1849" y="493"/>
                </a:lnTo>
                <a:lnTo>
                  <a:pt x="1856" y="490"/>
                </a:lnTo>
                <a:lnTo>
                  <a:pt x="1864" y="488"/>
                </a:lnTo>
                <a:lnTo>
                  <a:pt x="1873" y="487"/>
                </a:lnTo>
                <a:lnTo>
                  <a:pt x="1881" y="486"/>
                </a:lnTo>
                <a:lnTo>
                  <a:pt x="1901" y="484"/>
                </a:lnTo>
                <a:lnTo>
                  <a:pt x="1908" y="482"/>
                </a:lnTo>
                <a:lnTo>
                  <a:pt x="1914" y="481"/>
                </a:lnTo>
                <a:lnTo>
                  <a:pt x="1918" y="479"/>
                </a:lnTo>
                <a:lnTo>
                  <a:pt x="1920" y="478"/>
                </a:lnTo>
                <a:lnTo>
                  <a:pt x="1922" y="477"/>
                </a:lnTo>
                <a:lnTo>
                  <a:pt x="1923" y="476"/>
                </a:lnTo>
                <a:lnTo>
                  <a:pt x="1923" y="474"/>
                </a:lnTo>
                <a:lnTo>
                  <a:pt x="1924" y="472"/>
                </a:lnTo>
                <a:lnTo>
                  <a:pt x="1924" y="470"/>
                </a:lnTo>
                <a:lnTo>
                  <a:pt x="1924" y="464"/>
                </a:lnTo>
                <a:lnTo>
                  <a:pt x="1922" y="460"/>
                </a:lnTo>
                <a:lnTo>
                  <a:pt x="1921" y="458"/>
                </a:lnTo>
                <a:lnTo>
                  <a:pt x="1920" y="456"/>
                </a:lnTo>
                <a:lnTo>
                  <a:pt x="1919" y="454"/>
                </a:lnTo>
                <a:lnTo>
                  <a:pt x="1917" y="452"/>
                </a:lnTo>
                <a:lnTo>
                  <a:pt x="1913" y="450"/>
                </a:lnTo>
                <a:lnTo>
                  <a:pt x="1909" y="448"/>
                </a:lnTo>
                <a:lnTo>
                  <a:pt x="1904" y="447"/>
                </a:lnTo>
                <a:lnTo>
                  <a:pt x="1898" y="446"/>
                </a:lnTo>
                <a:lnTo>
                  <a:pt x="1892" y="447"/>
                </a:lnTo>
                <a:lnTo>
                  <a:pt x="1886" y="448"/>
                </a:lnTo>
                <a:lnTo>
                  <a:pt x="1881" y="450"/>
                </a:lnTo>
                <a:lnTo>
                  <a:pt x="1877" y="452"/>
                </a:lnTo>
                <a:lnTo>
                  <a:pt x="1873" y="455"/>
                </a:lnTo>
                <a:lnTo>
                  <a:pt x="1870" y="459"/>
                </a:lnTo>
                <a:lnTo>
                  <a:pt x="1868" y="463"/>
                </a:lnTo>
                <a:lnTo>
                  <a:pt x="1867" y="465"/>
                </a:lnTo>
                <a:lnTo>
                  <a:pt x="1866" y="467"/>
                </a:lnTo>
                <a:lnTo>
                  <a:pt x="1821" y="463"/>
                </a:lnTo>
                <a:lnTo>
                  <a:pt x="1823" y="457"/>
                </a:lnTo>
                <a:lnTo>
                  <a:pt x="1825" y="452"/>
                </a:lnTo>
                <a:lnTo>
                  <a:pt x="1827" y="446"/>
                </a:lnTo>
                <a:lnTo>
                  <a:pt x="1830" y="441"/>
                </a:lnTo>
                <a:lnTo>
                  <a:pt x="1833" y="437"/>
                </a:lnTo>
                <a:lnTo>
                  <a:pt x="1837" y="432"/>
                </a:lnTo>
                <a:lnTo>
                  <a:pt x="1841" y="428"/>
                </a:lnTo>
                <a:lnTo>
                  <a:pt x="1846" y="425"/>
                </a:lnTo>
                <a:lnTo>
                  <a:pt x="1851" y="421"/>
                </a:lnTo>
                <a:lnTo>
                  <a:pt x="1857" y="419"/>
                </a:lnTo>
                <a:lnTo>
                  <a:pt x="1863" y="416"/>
                </a:lnTo>
                <a:lnTo>
                  <a:pt x="1869" y="414"/>
                </a:lnTo>
                <a:lnTo>
                  <a:pt x="1876" y="413"/>
                </a:lnTo>
                <a:lnTo>
                  <a:pt x="1883" y="412"/>
                </a:lnTo>
                <a:lnTo>
                  <a:pt x="1890" y="411"/>
                </a:lnTo>
                <a:lnTo>
                  <a:pt x="1898" y="411"/>
                </a:lnTo>
                <a:lnTo>
                  <a:pt x="1908" y="411"/>
                </a:lnTo>
                <a:lnTo>
                  <a:pt x="1917" y="412"/>
                </a:lnTo>
                <a:lnTo>
                  <a:pt x="1926" y="414"/>
                </a:lnTo>
                <a:lnTo>
                  <a:pt x="1935" y="417"/>
                </a:lnTo>
                <a:lnTo>
                  <a:pt x="1943" y="420"/>
                </a:lnTo>
                <a:lnTo>
                  <a:pt x="1947" y="422"/>
                </a:lnTo>
                <a:lnTo>
                  <a:pt x="1950" y="425"/>
                </a:lnTo>
                <a:lnTo>
                  <a:pt x="1957" y="430"/>
                </a:lnTo>
                <a:lnTo>
                  <a:pt x="1963" y="436"/>
                </a:lnTo>
                <a:lnTo>
                  <a:pt x="1965" y="440"/>
                </a:lnTo>
                <a:lnTo>
                  <a:pt x="1967" y="443"/>
                </a:lnTo>
                <a:lnTo>
                  <a:pt x="1969" y="447"/>
                </a:lnTo>
                <a:lnTo>
                  <a:pt x="1970" y="451"/>
                </a:lnTo>
                <a:lnTo>
                  <a:pt x="1972" y="456"/>
                </a:lnTo>
                <a:lnTo>
                  <a:pt x="1972" y="460"/>
                </a:lnTo>
                <a:lnTo>
                  <a:pt x="1973" y="465"/>
                </a:lnTo>
                <a:lnTo>
                  <a:pt x="1973" y="470"/>
                </a:lnTo>
                <a:lnTo>
                  <a:pt x="1973" y="590"/>
                </a:lnTo>
                <a:lnTo>
                  <a:pt x="1927" y="590"/>
                </a:lnTo>
                <a:lnTo>
                  <a:pt x="1927" y="565"/>
                </a:lnTo>
                <a:lnTo>
                  <a:pt x="1922" y="571"/>
                </a:lnTo>
                <a:lnTo>
                  <a:pt x="1917" y="576"/>
                </a:lnTo>
                <a:lnTo>
                  <a:pt x="1912" y="581"/>
                </a:lnTo>
                <a:lnTo>
                  <a:pt x="1906" y="585"/>
                </a:lnTo>
                <a:lnTo>
                  <a:pt x="1899" y="589"/>
                </a:lnTo>
                <a:lnTo>
                  <a:pt x="1891" y="591"/>
                </a:lnTo>
                <a:lnTo>
                  <a:pt x="1887" y="592"/>
                </a:lnTo>
                <a:lnTo>
                  <a:pt x="1883" y="592"/>
                </a:lnTo>
                <a:lnTo>
                  <a:pt x="1874" y="593"/>
                </a:lnTo>
                <a:close/>
                <a:moveTo>
                  <a:pt x="1888" y="559"/>
                </a:moveTo>
                <a:lnTo>
                  <a:pt x="1895" y="559"/>
                </a:lnTo>
                <a:lnTo>
                  <a:pt x="1902" y="557"/>
                </a:lnTo>
                <a:lnTo>
                  <a:pt x="1905" y="556"/>
                </a:lnTo>
                <a:lnTo>
                  <a:pt x="1908" y="554"/>
                </a:lnTo>
                <a:lnTo>
                  <a:pt x="1914" y="550"/>
                </a:lnTo>
                <a:lnTo>
                  <a:pt x="1916" y="547"/>
                </a:lnTo>
                <a:lnTo>
                  <a:pt x="1919" y="545"/>
                </a:lnTo>
                <a:lnTo>
                  <a:pt x="1922" y="539"/>
                </a:lnTo>
                <a:lnTo>
                  <a:pt x="1924" y="533"/>
                </a:lnTo>
                <a:lnTo>
                  <a:pt x="1924" y="530"/>
                </a:lnTo>
                <a:lnTo>
                  <a:pt x="1924" y="527"/>
                </a:lnTo>
                <a:lnTo>
                  <a:pt x="1924" y="508"/>
                </a:lnTo>
                <a:lnTo>
                  <a:pt x="1921" y="510"/>
                </a:lnTo>
                <a:lnTo>
                  <a:pt x="1915" y="511"/>
                </a:lnTo>
                <a:lnTo>
                  <a:pt x="1903" y="514"/>
                </a:lnTo>
                <a:lnTo>
                  <a:pt x="1890" y="516"/>
                </a:lnTo>
                <a:lnTo>
                  <a:pt x="1884" y="517"/>
                </a:lnTo>
                <a:lnTo>
                  <a:pt x="1879" y="518"/>
                </a:lnTo>
                <a:lnTo>
                  <a:pt x="1874" y="520"/>
                </a:lnTo>
                <a:lnTo>
                  <a:pt x="1870" y="523"/>
                </a:lnTo>
                <a:lnTo>
                  <a:pt x="1866" y="526"/>
                </a:lnTo>
                <a:lnTo>
                  <a:pt x="1864" y="530"/>
                </a:lnTo>
                <a:lnTo>
                  <a:pt x="1863" y="532"/>
                </a:lnTo>
                <a:lnTo>
                  <a:pt x="1862" y="534"/>
                </a:lnTo>
                <a:lnTo>
                  <a:pt x="1862" y="539"/>
                </a:lnTo>
                <a:lnTo>
                  <a:pt x="1862" y="543"/>
                </a:lnTo>
                <a:lnTo>
                  <a:pt x="1863" y="548"/>
                </a:lnTo>
                <a:lnTo>
                  <a:pt x="1865" y="549"/>
                </a:lnTo>
                <a:lnTo>
                  <a:pt x="1866" y="551"/>
                </a:lnTo>
                <a:lnTo>
                  <a:pt x="1869" y="554"/>
                </a:lnTo>
                <a:lnTo>
                  <a:pt x="1873" y="556"/>
                </a:lnTo>
                <a:lnTo>
                  <a:pt x="1875" y="557"/>
                </a:lnTo>
                <a:lnTo>
                  <a:pt x="1877" y="558"/>
                </a:lnTo>
                <a:lnTo>
                  <a:pt x="1882" y="559"/>
                </a:lnTo>
                <a:lnTo>
                  <a:pt x="1888" y="559"/>
                </a:lnTo>
                <a:close/>
                <a:moveTo>
                  <a:pt x="2063" y="590"/>
                </a:moveTo>
                <a:lnTo>
                  <a:pt x="2013" y="590"/>
                </a:lnTo>
                <a:lnTo>
                  <a:pt x="2013" y="354"/>
                </a:lnTo>
                <a:lnTo>
                  <a:pt x="2063" y="354"/>
                </a:lnTo>
                <a:lnTo>
                  <a:pt x="2063" y="590"/>
                </a:lnTo>
                <a:close/>
                <a:moveTo>
                  <a:pt x="2197" y="413"/>
                </a:moveTo>
                <a:lnTo>
                  <a:pt x="2197" y="450"/>
                </a:lnTo>
                <a:lnTo>
                  <a:pt x="2164" y="450"/>
                </a:lnTo>
                <a:lnTo>
                  <a:pt x="2164" y="535"/>
                </a:lnTo>
                <a:lnTo>
                  <a:pt x="2164" y="540"/>
                </a:lnTo>
                <a:lnTo>
                  <a:pt x="2165" y="544"/>
                </a:lnTo>
                <a:lnTo>
                  <a:pt x="2166" y="545"/>
                </a:lnTo>
                <a:lnTo>
                  <a:pt x="2167" y="547"/>
                </a:lnTo>
                <a:lnTo>
                  <a:pt x="2169" y="549"/>
                </a:lnTo>
                <a:lnTo>
                  <a:pt x="2171" y="551"/>
                </a:lnTo>
                <a:lnTo>
                  <a:pt x="2174" y="552"/>
                </a:lnTo>
                <a:lnTo>
                  <a:pt x="2177" y="552"/>
                </a:lnTo>
                <a:lnTo>
                  <a:pt x="2181" y="553"/>
                </a:lnTo>
                <a:lnTo>
                  <a:pt x="2188" y="552"/>
                </a:lnTo>
                <a:lnTo>
                  <a:pt x="2193" y="551"/>
                </a:lnTo>
                <a:lnTo>
                  <a:pt x="2201" y="587"/>
                </a:lnTo>
                <a:lnTo>
                  <a:pt x="2190" y="590"/>
                </a:lnTo>
                <a:lnTo>
                  <a:pt x="2183" y="591"/>
                </a:lnTo>
                <a:lnTo>
                  <a:pt x="2174" y="592"/>
                </a:lnTo>
                <a:lnTo>
                  <a:pt x="2168" y="592"/>
                </a:lnTo>
                <a:lnTo>
                  <a:pt x="2161" y="592"/>
                </a:lnTo>
                <a:lnTo>
                  <a:pt x="2156" y="591"/>
                </a:lnTo>
                <a:lnTo>
                  <a:pt x="2150" y="590"/>
                </a:lnTo>
                <a:lnTo>
                  <a:pt x="2145" y="588"/>
                </a:lnTo>
                <a:lnTo>
                  <a:pt x="2140" y="586"/>
                </a:lnTo>
                <a:lnTo>
                  <a:pt x="2135" y="583"/>
                </a:lnTo>
                <a:lnTo>
                  <a:pt x="2131" y="581"/>
                </a:lnTo>
                <a:lnTo>
                  <a:pt x="2127" y="577"/>
                </a:lnTo>
                <a:lnTo>
                  <a:pt x="2124" y="573"/>
                </a:lnTo>
                <a:lnTo>
                  <a:pt x="2121" y="569"/>
                </a:lnTo>
                <a:lnTo>
                  <a:pt x="2119" y="564"/>
                </a:lnTo>
                <a:lnTo>
                  <a:pt x="2117" y="559"/>
                </a:lnTo>
                <a:lnTo>
                  <a:pt x="2116" y="554"/>
                </a:lnTo>
                <a:lnTo>
                  <a:pt x="2115" y="548"/>
                </a:lnTo>
                <a:lnTo>
                  <a:pt x="2115" y="542"/>
                </a:lnTo>
                <a:lnTo>
                  <a:pt x="2115" y="450"/>
                </a:lnTo>
                <a:lnTo>
                  <a:pt x="2091" y="450"/>
                </a:lnTo>
                <a:lnTo>
                  <a:pt x="2091" y="413"/>
                </a:lnTo>
                <a:lnTo>
                  <a:pt x="2115" y="413"/>
                </a:lnTo>
                <a:lnTo>
                  <a:pt x="2115" y="371"/>
                </a:lnTo>
                <a:lnTo>
                  <a:pt x="2164" y="371"/>
                </a:lnTo>
                <a:lnTo>
                  <a:pt x="2164" y="413"/>
                </a:lnTo>
                <a:lnTo>
                  <a:pt x="2197" y="413"/>
                </a:lnTo>
                <a:close/>
                <a:moveTo>
                  <a:pt x="2304" y="593"/>
                </a:moveTo>
                <a:lnTo>
                  <a:pt x="2291" y="592"/>
                </a:lnTo>
                <a:lnTo>
                  <a:pt x="2285" y="591"/>
                </a:lnTo>
                <a:lnTo>
                  <a:pt x="2279" y="590"/>
                </a:lnTo>
                <a:lnTo>
                  <a:pt x="2268" y="587"/>
                </a:lnTo>
                <a:lnTo>
                  <a:pt x="2263" y="584"/>
                </a:lnTo>
                <a:lnTo>
                  <a:pt x="2258" y="582"/>
                </a:lnTo>
                <a:lnTo>
                  <a:pt x="2249" y="575"/>
                </a:lnTo>
                <a:lnTo>
                  <a:pt x="2245" y="572"/>
                </a:lnTo>
                <a:lnTo>
                  <a:pt x="2241" y="568"/>
                </a:lnTo>
                <a:lnTo>
                  <a:pt x="2234" y="559"/>
                </a:lnTo>
                <a:lnTo>
                  <a:pt x="2231" y="555"/>
                </a:lnTo>
                <a:lnTo>
                  <a:pt x="2228" y="550"/>
                </a:lnTo>
                <a:lnTo>
                  <a:pt x="2223" y="539"/>
                </a:lnTo>
                <a:lnTo>
                  <a:pt x="2221" y="533"/>
                </a:lnTo>
                <a:lnTo>
                  <a:pt x="2220" y="527"/>
                </a:lnTo>
                <a:lnTo>
                  <a:pt x="2219" y="521"/>
                </a:lnTo>
                <a:lnTo>
                  <a:pt x="2218" y="515"/>
                </a:lnTo>
                <a:lnTo>
                  <a:pt x="2218" y="509"/>
                </a:lnTo>
                <a:lnTo>
                  <a:pt x="2217" y="502"/>
                </a:lnTo>
                <a:lnTo>
                  <a:pt x="2218" y="495"/>
                </a:lnTo>
                <a:lnTo>
                  <a:pt x="2218" y="489"/>
                </a:lnTo>
                <a:lnTo>
                  <a:pt x="2219" y="482"/>
                </a:lnTo>
                <a:lnTo>
                  <a:pt x="2220" y="476"/>
                </a:lnTo>
                <a:lnTo>
                  <a:pt x="2223" y="465"/>
                </a:lnTo>
                <a:lnTo>
                  <a:pt x="2225" y="459"/>
                </a:lnTo>
                <a:lnTo>
                  <a:pt x="2228" y="454"/>
                </a:lnTo>
                <a:lnTo>
                  <a:pt x="2234" y="444"/>
                </a:lnTo>
                <a:lnTo>
                  <a:pt x="2237" y="440"/>
                </a:lnTo>
                <a:lnTo>
                  <a:pt x="2241" y="436"/>
                </a:lnTo>
                <a:lnTo>
                  <a:pt x="2245" y="432"/>
                </a:lnTo>
                <a:lnTo>
                  <a:pt x="2249" y="428"/>
                </a:lnTo>
                <a:lnTo>
                  <a:pt x="2253" y="425"/>
                </a:lnTo>
                <a:lnTo>
                  <a:pt x="2258" y="422"/>
                </a:lnTo>
                <a:lnTo>
                  <a:pt x="2263" y="419"/>
                </a:lnTo>
                <a:lnTo>
                  <a:pt x="2268" y="417"/>
                </a:lnTo>
                <a:lnTo>
                  <a:pt x="2274" y="415"/>
                </a:lnTo>
                <a:lnTo>
                  <a:pt x="2279" y="413"/>
                </a:lnTo>
                <a:lnTo>
                  <a:pt x="2285" y="412"/>
                </a:lnTo>
                <a:lnTo>
                  <a:pt x="2291" y="411"/>
                </a:lnTo>
                <a:lnTo>
                  <a:pt x="2304" y="411"/>
                </a:lnTo>
                <a:lnTo>
                  <a:pt x="2317" y="411"/>
                </a:lnTo>
                <a:lnTo>
                  <a:pt x="2323" y="412"/>
                </a:lnTo>
                <a:lnTo>
                  <a:pt x="2329" y="413"/>
                </a:lnTo>
                <a:lnTo>
                  <a:pt x="2340" y="417"/>
                </a:lnTo>
                <a:lnTo>
                  <a:pt x="2346" y="419"/>
                </a:lnTo>
                <a:lnTo>
                  <a:pt x="2351" y="422"/>
                </a:lnTo>
                <a:lnTo>
                  <a:pt x="2360" y="428"/>
                </a:lnTo>
                <a:lnTo>
                  <a:pt x="2364" y="432"/>
                </a:lnTo>
                <a:lnTo>
                  <a:pt x="2368" y="436"/>
                </a:lnTo>
                <a:lnTo>
                  <a:pt x="2375" y="444"/>
                </a:lnTo>
                <a:lnTo>
                  <a:pt x="2378" y="449"/>
                </a:lnTo>
                <a:lnTo>
                  <a:pt x="2381" y="454"/>
                </a:lnTo>
                <a:lnTo>
                  <a:pt x="2385" y="465"/>
                </a:lnTo>
                <a:lnTo>
                  <a:pt x="2387" y="470"/>
                </a:lnTo>
                <a:lnTo>
                  <a:pt x="2389" y="476"/>
                </a:lnTo>
                <a:lnTo>
                  <a:pt x="2390" y="482"/>
                </a:lnTo>
                <a:lnTo>
                  <a:pt x="2391" y="489"/>
                </a:lnTo>
                <a:lnTo>
                  <a:pt x="2391" y="495"/>
                </a:lnTo>
                <a:lnTo>
                  <a:pt x="2391" y="502"/>
                </a:lnTo>
                <a:lnTo>
                  <a:pt x="2391" y="509"/>
                </a:lnTo>
                <a:lnTo>
                  <a:pt x="2391" y="515"/>
                </a:lnTo>
                <a:lnTo>
                  <a:pt x="2390" y="521"/>
                </a:lnTo>
                <a:lnTo>
                  <a:pt x="2389" y="527"/>
                </a:lnTo>
                <a:lnTo>
                  <a:pt x="2385" y="539"/>
                </a:lnTo>
                <a:lnTo>
                  <a:pt x="2383" y="544"/>
                </a:lnTo>
                <a:lnTo>
                  <a:pt x="2381" y="550"/>
                </a:lnTo>
                <a:lnTo>
                  <a:pt x="2375" y="559"/>
                </a:lnTo>
                <a:lnTo>
                  <a:pt x="2372" y="564"/>
                </a:lnTo>
                <a:lnTo>
                  <a:pt x="2368" y="568"/>
                </a:lnTo>
                <a:lnTo>
                  <a:pt x="2364" y="572"/>
                </a:lnTo>
                <a:lnTo>
                  <a:pt x="2360" y="575"/>
                </a:lnTo>
                <a:lnTo>
                  <a:pt x="2355" y="579"/>
                </a:lnTo>
                <a:lnTo>
                  <a:pt x="2351" y="582"/>
                </a:lnTo>
                <a:lnTo>
                  <a:pt x="2346" y="584"/>
                </a:lnTo>
                <a:lnTo>
                  <a:pt x="2340" y="587"/>
                </a:lnTo>
                <a:lnTo>
                  <a:pt x="2335" y="589"/>
                </a:lnTo>
                <a:lnTo>
                  <a:pt x="2329" y="590"/>
                </a:lnTo>
                <a:lnTo>
                  <a:pt x="2323" y="591"/>
                </a:lnTo>
                <a:lnTo>
                  <a:pt x="2317" y="592"/>
                </a:lnTo>
                <a:lnTo>
                  <a:pt x="2304" y="593"/>
                </a:lnTo>
                <a:close/>
                <a:moveTo>
                  <a:pt x="2305" y="555"/>
                </a:moveTo>
                <a:lnTo>
                  <a:pt x="2309" y="555"/>
                </a:lnTo>
                <a:lnTo>
                  <a:pt x="2313" y="554"/>
                </a:lnTo>
                <a:lnTo>
                  <a:pt x="2317" y="553"/>
                </a:lnTo>
                <a:lnTo>
                  <a:pt x="2321" y="551"/>
                </a:lnTo>
                <a:lnTo>
                  <a:pt x="2324" y="549"/>
                </a:lnTo>
                <a:lnTo>
                  <a:pt x="2327" y="547"/>
                </a:lnTo>
                <a:lnTo>
                  <a:pt x="2330" y="544"/>
                </a:lnTo>
                <a:lnTo>
                  <a:pt x="2332" y="540"/>
                </a:lnTo>
                <a:lnTo>
                  <a:pt x="2334" y="536"/>
                </a:lnTo>
                <a:lnTo>
                  <a:pt x="2336" y="532"/>
                </a:lnTo>
                <a:lnTo>
                  <a:pt x="2338" y="527"/>
                </a:lnTo>
                <a:lnTo>
                  <a:pt x="2339" y="523"/>
                </a:lnTo>
                <a:lnTo>
                  <a:pt x="2341" y="513"/>
                </a:lnTo>
                <a:lnTo>
                  <a:pt x="2341" y="507"/>
                </a:lnTo>
                <a:lnTo>
                  <a:pt x="2342" y="502"/>
                </a:lnTo>
                <a:lnTo>
                  <a:pt x="2341" y="491"/>
                </a:lnTo>
                <a:lnTo>
                  <a:pt x="2339" y="480"/>
                </a:lnTo>
                <a:lnTo>
                  <a:pt x="2338" y="476"/>
                </a:lnTo>
                <a:lnTo>
                  <a:pt x="2336" y="471"/>
                </a:lnTo>
                <a:lnTo>
                  <a:pt x="2332" y="463"/>
                </a:lnTo>
                <a:lnTo>
                  <a:pt x="2330" y="460"/>
                </a:lnTo>
                <a:lnTo>
                  <a:pt x="2327" y="457"/>
                </a:lnTo>
                <a:lnTo>
                  <a:pt x="2324" y="454"/>
                </a:lnTo>
                <a:lnTo>
                  <a:pt x="2321" y="452"/>
                </a:lnTo>
                <a:lnTo>
                  <a:pt x="2317" y="450"/>
                </a:lnTo>
                <a:lnTo>
                  <a:pt x="2313" y="449"/>
                </a:lnTo>
                <a:lnTo>
                  <a:pt x="2309" y="448"/>
                </a:lnTo>
                <a:lnTo>
                  <a:pt x="2305" y="448"/>
                </a:lnTo>
                <a:lnTo>
                  <a:pt x="2300" y="448"/>
                </a:lnTo>
                <a:lnTo>
                  <a:pt x="2296" y="449"/>
                </a:lnTo>
                <a:lnTo>
                  <a:pt x="2292" y="450"/>
                </a:lnTo>
                <a:lnTo>
                  <a:pt x="2288" y="452"/>
                </a:lnTo>
                <a:lnTo>
                  <a:pt x="2285" y="454"/>
                </a:lnTo>
                <a:lnTo>
                  <a:pt x="2282" y="457"/>
                </a:lnTo>
                <a:lnTo>
                  <a:pt x="2279" y="460"/>
                </a:lnTo>
                <a:lnTo>
                  <a:pt x="2277" y="463"/>
                </a:lnTo>
                <a:lnTo>
                  <a:pt x="2272" y="471"/>
                </a:lnTo>
                <a:lnTo>
                  <a:pt x="2271" y="476"/>
                </a:lnTo>
                <a:lnTo>
                  <a:pt x="2270" y="480"/>
                </a:lnTo>
                <a:lnTo>
                  <a:pt x="2269" y="485"/>
                </a:lnTo>
                <a:lnTo>
                  <a:pt x="2268" y="491"/>
                </a:lnTo>
                <a:lnTo>
                  <a:pt x="2267" y="496"/>
                </a:lnTo>
                <a:lnTo>
                  <a:pt x="2267" y="502"/>
                </a:lnTo>
                <a:lnTo>
                  <a:pt x="2268" y="513"/>
                </a:lnTo>
                <a:lnTo>
                  <a:pt x="2270" y="523"/>
                </a:lnTo>
                <a:lnTo>
                  <a:pt x="2271" y="527"/>
                </a:lnTo>
                <a:lnTo>
                  <a:pt x="2272" y="532"/>
                </a:lnTo>
                <a:lnTo>
                  <a:pt x="2274" y="536"/>
                </a:lnTo>
                <a:lnTo>
                  <a:pt x="2277" y="540"/>
                </a:lnTo>
                <a:lnTo>
                  <a:pt x="2279" y="544"/>
                </a:lnTo>
                <a:lnTo>
                  <a:pt x="2282" y="547"/>
                </a:lnTo>
                <a:lnTo>
                  <a:pt x="2285" y="549"/>
                </a:lnTo>
                <a:lnTo>
                  <a:pt x="2288" y="551"/>
                </a:lnTo>
                <a:lnTo>
                  <a:pt x="2292" y="553"/>
                </a:lnTo>
                <a:lnTo>
                  <a:pt x="2296" y="554"/>
                </a:lnTo>
                <a:lnTo>
                  <a:pt x="2300" y="555"/>
                </a:lnTo>
                <a:lnTo>
                  <a:pt x="2305" y="555"/>
                </a:lnTo>
                <a:close/>
                <a:moveTo>
                  <a:pt x="2539" y="512"/>
                </a:moveTo>
                <a:lnTo>
                  <a:pt x="2430" y="512"/>
                </a:lnTo>
                <a:lnTo>
                  <a:pt x="2430" y="473"/>
                </a:lnTo>
                <a:lnTo>
                  <a:pt x="2539" y="473"/>
                </a:lnTo>
                <a:lnTo>
                  <a:pt x="2539" y="512"/>
                </a:lnTo>
                <a:close/>
                <a:moveTo>
                  <a:pt x="2695" y="514"/>
                </a:moveTo>
                <a:lnTo>
                  <a:pt x="2695" y="413"/>
                </a:lnTo>
                <a:lnTo>
                  <a:pt x="2744" y="413"/>
                </a:lnTo>
                <a:lnTo>
                  <a:pt x="2744" y="590"/>
                </a:lnTo>
                <a:lnTo>
                  <a:pt x="2697" y="590"/>
                </a:lnTo>
                <a:lnTo>
                  <a:pt x="2697" y="558"/>
                </a:lnTo>
                <a:lnTo>
                  <a:pt x="2693" y="565"/>
                </a:lnTo>
                <a:lnTo>
                  <a:pt x="2688" y="572"/>
                </a:lnTo>
                <a:lnTo>
                  <a:pt x="2682" y="577"/>
                </a:lnTo>
                <a:lnTo>
                  <a:pt x="2675" y="583"/>
                </a:lnTo>
                <a:lnTo>
                  <a:pt x="2672" y="585"/>
                </a:lnTo>
                <a:lnTo>
                  <a:pt x="2668" y="587"/>
                </a:lnTo>
                <a:lnTo>
                  <a:pt x="2666" y="588"/>
                </a:lnTo>
                <a:lnTo>
                  <a:pt x="2664" y="588"/>
                </a:lnTo>
                <a:lnTo>
                  <a:pt x="2660" y="590"/>
                </a:lnTo>
                <a:lnTo>
                  <a:pt x="2651" y="591"/>
                </a:lnTo>
                <a:lnTo>
                  <a:pt x="2647" y="592"/>
                </a:lnTo>
                <a:lnTo>
                  <a:pt x="2642" y="592"/>
                </a:lnTo>
                <a:lnTo>
                  <a:pt x="2635" y="592"/>
                </a:lnTo>
                <a:lnTo>
                  <a:pt x="2629" y="591"/>
                </a:lnTo>
                <a:lnTo>
                  <a:pt x="2623" y="589"/>
                </a:lnTo>
                <a:lnTo>
                  <a:pt x="2618" y="588"/>
                </a:lnTo>
                <a:lnTo>
                  <a:pt x="2612" y="585"/>
                </a:lnTo>
                <a:lnTo>
                  <a:pt x="2607" y="582"/>
                </a:lnTo>
                <a:lnTo>
                  <a:pt x="2603" y="578"/>
                </a:lnTo>
                <a:lnTo>
                  <a:pt x="2598" y="574"/>
                </a:lnTo>
                <a:lnTo>
                  <a:pt x="2596" y="572"/>
                </a:lnTo>
                <a:lnTo>
                  <a:pt x="2595" y="570"/>
                </a:lnTo>
                <a:lnTo>
                  <a:pt x="2591" y="564"/>
                </a:lnTo>
                <a:lnTo>
                  <a:pt x="2588" y="559"/>
                </a:lnTo>
                <a:lnTo>
                  <a:pt x="2587" y="556"/>
                </a:lnTo>
                <a:lnTo>
                  <a:pt x="2586" y="553"/>
                </a:lnTo>
                <a:lnTo>
                  <a:pt x="2584" y="547"/>
                </a:lnTo>
                <a:lnTo>
                  <a:pt x="2583" y="540"/>
                </a:lnTo>
                <a:lnTo>
                  <a:pt x="2582" y="533"/>
                </a:lnTo>
                <a:lnTo>
                  <a:pt x="2582" y="525"/>
                </a:lnTo>
                <a:lnTo>
                  <a:pt x="2582" y="413"/>
                </a:lnTo>
                <a:lnTo>
                  <a:pt x="2631" y="413"/>
                </a:lnTo>
                <a:lnTo>
                  <a:pt x="2631" y="517"/>
                </a:lnTo>
                <a:lnTo>
                  <a:pt x="2631" y="524"/>
                </a:lnTo>
                <a:lnTo>
                  <a:pt x="2633" y="531"/>
                </a:lnTo>
                <a:lnTo>
                  <a:pt x="2636" y="536"/>
                </a:lnTo>
                <a:lnTo>
                  <a:pt x="2637" y="539"/>
                </a:lnTo>
                <a:lnTo>
                  <a:pt x="2639" y="541"/>
                </a:lnTo>
                <a:lnTo>
                  <a:pt x="2644" y="545"/>
                </a:lnTo>
                <a:lnTo>
                  <a:pt x="2646" y="547"/>
                </a:lnTo>
                <a:lnTo>
                  <a:pt x="2649" y="548"/>
                </a:lnTo>
                <a:lnTo>
                  <a:pt x="2655" y="550"/>
                </a:lnTo>
                <a:lnTo>
                  <a:pt x="2658" y="550"/>
                </a:lnTo>
                <a:lnTo>
                  <a:pt x="2661" y="551"/>
                </a:lnTo>
                <a:lnTo>
                  <a:pt x="2668" y="550"/>
                </a:lnTo>
                <a:lnTo>
                  <a:pt x="2674" y="548"/>
                </a:lnTo>
                <a:lnTo>
                  <a:pt x="2680" y="545"/>
                </a:lnTo>
                <a:lnTo>
                  <a:pt x="2685" y="541"/>
                </a:lnTo>
                <a:lnTo>
                  <a:pt x="2687" y="539"/>
                </a:lnTo>
                <a:lnTo>
                  <a:pt x="2689" y="536"/>
                </a:lnTo>
                <a:lnTo>
                  <a:pt x="2693" y="530"/>
                </a:lnTo>
                <a:lnTo>
                  <a:pt x="2695" y="523"/>
                </a:lnTo>
                <a:lnTo>
                  <a:pt x="2695" y="519"/>
                </a:lnTo>
                <a:lnTo>
                  <a:pt x="2695" y="514"/>
                </a:lnTo>
                <a:close/>
                <a:moveTo>
                  <a:pt x="2834" y="487"/>
                </a:moveTo>
                <a:lnTo>
                  <a:pt x="2834" y="590"/>
                </a:lnTo>
                <a:lnTo>
                  <a:pt x="2785" y="590"/>
                </a:lnTo>
                <a:lnTo>
                  <a:pt x="2785" y="413"/>
                </a:lnTo>
                <a:lnTo>
                  <a:pt x="2832" y="413"/>
                </a:lnTo>
                <a:lnTo>
                  <a:pt x="2832" y="444"/>
                </a:lnTo>
                <a:lnTo>
                  <a:pt x="2837" y="437"/>
                </a:lnTo>
                <a:lnTo>
                  <a:pt x="2842" y="430"/>
                </a:lnTo>
                <a:lnTo>
                  <a:pt x="2847" y="425"/>
                </a:lnTo>
                <a:lnTo>
                  <a:pt x="2854" y="420"/>
                </a:lnTo>
                <a:lnTo>
                  <a:pt x="2861" y="416"/>
                </a:lnTo>
                <a:lnTo>
                  <a:pt x="2865" y="414"/>
                </a:lnTo>
                <a:lnTo>
                  <a:pt x="2869" y="413"/>
                </a:lnTo>
                <a:lnTo>
                  <a:pt x="2878" y="411"/>
                </a:lnTo>
                <a:lnTo>
                  <a:pt x="2882" y="411"/>
                </a:lnTo>
                <a:lnTo>
                  <a:pt x="2887" y="411"/>
                </a:lnTo>
                <a:lnTo>
                  <a:pt x="2894" y="411"/>
                </a:lnTo>
                <a:lnTo>
                  <a:pt x="2900" y="412"/>
                </a:lnTo>
                <a:lnTo>
                  <a:pt x="2906" y="413"/>
                </a:lnTo>
                <a:lnTo>
                  <a:pt x="2912" y="415"/>
                </a:lnTo>
                <a:lnTo>
                  <a:pt x="2917" y="418"/>
                </a:lnTo>
                <a:lnTo>
                  <a:pt x="2922" y="421"/>
                </a:lnTo>
                <a:lnTo>
                  <a:pt x="2927" y="424"/>
                </a:lnTo>
                <a:lnTo>
                  <a:pt x="2932" y="428"/>
                </a:lnTo>
                <a:lnTo>
                  <a:pt x="2935" y="433"/>
                </a:lnTo>
                <a:lnTo>
                  <a:pt x="2939" y="438"/>
                </a:lnTo>
                <a:lnTo>
                  <a:pt x="2942" y="444"/>
                </a:lnTo>
                <a:lnTo>
                  <a:pt x="2943" y="446"/>
                </a:lnTo>
                <a:lnTo>
                  <a:pt x="2944" y="449"/>
                </a:lnTo>
                <a:lnTo>
                  <a:pt x="2946" y="456"/>
                </a:lnTo>
                <a:lnTo>
                  <a:pt x="2947" y="462"/>
                </a:lnTo>
                <a:lnTo>
                  <a:pt x="2948" y="470"/>
                </a:lnTo>
                <a:lnTo>
                  <a:pt x="2948" y="477"/>
                </a:lnTo>
                <a:lnTo>
                  <a:pt x="2948" y="590"/>
                </a:lnTo>
                <a:lnTo>
                  <a:pt x="2899" y="590"/>
                </a:lnTo>
                <a:lnTo>
                  <a:pt x="2899" y="486"/>
                </a:lnTo>
                <a:lnTo>
                  <a:pt x="2899" y="478"/>
                </a:lnTo>
                <a:lnTo>
                  <a:pt x="2898" y="475"/>
                </a:lnTo>
                <a:lnTo>
                  <a:pt x="2897" y="471"/>
                </a:lnTo>
                <a:lnTo>
                  <a:pt x="2895" y="466"/>
                </a:lnTo>
                <a:lnTo>
                  <a:pt x="2893" y="463"/>
                </a:lnTo>
                <a:lnTo>
                  <a:pt x="2891" y="461"/>
                </a:lnTo>
                <a:lnTo>
                  <a:pt x="2886" y="457"/>
                </a:lnTo>
                <a:lnTo>
                  <a:pt x="2884" y="455"/>
                </a:lnTo>
                <a:lnTo>
                  <a:pt x="2881" y="454"/>
                </a:lnTo>
                <a:lnTo>
                  <a:pt x="2875" y="452"/>
                </a:lnTo>
                <a:lnTo>
                  <a:pt x="2871" y="451"/>
                </a:lnTo>
                <a:lnTo>
                  <a:pt x="2868" y="451"/>
                </a:lnTo>
                <a:lnTo>
                  <a:pt x="2861" y="452"/>
                </a:lnTo>
                <a:lnTo>
                  <a:pt x="2854" y="454"/>
                </a:lnTo>
                <a:lnTo>
                  <a:pt x="2851" y="455"/>
                </a:lnTo>
                <a:lnTo>
                  <a:pt x="2849" y="457"/>
                </a:lnTo>
                <a:lnTo>
                  <a:pt x="2846" y="459"/>
                </a:lnTo>
                <a:lnTo>
                  <a:pt x="2844" y="461"/>
                </a:lnTo>
                <a:lnTo>
                  <a:pt x="2842" y="463"/>
                </a:lnTo>
                <a:lnTo>
                  <a:pt x="2840" y="466"/>
                </a:lnTo>
                <a:lnTo>
                  <a:pt x="2838" y="469"/>
                </a:lnTo>
                <a:lnTo>
                  <a:pt x="2837" y="472"/>
                </a:lnTo>
                <a:lnTo>
                  <a:pt x="2835" y="479"/>
                </a:lnTo>
                <a:lnTo>
                  <a:pt x="2834" y="483"/>
                </a:lnTo>
                <a:lnTo>
                  <a:pt x="2834" y="487"/>
                </a:lnTo>
                <a:close/>
                <a:moveTo>
                  <a:pt x="3014" y="390"/>
                </a:moveTo>
                <a:lnTo>
                  <a:pt x="3008" y="390"/>
                </a:lnTo>
                <a:lnTo>
                  <a:pt x="3004" y="388"/>
                </a:lnTo>
                <a:lnTo>
                  <a:pt x="2999" y="386"/>
                </a:lnTo>
                <a:lnTo>
                  <a:pt x="2995" y="383"/>
                </a:lnTo>
                <a:lnTo>
                  <a:pt x="2992" y="379"/>
                </a:lnTo>
                <a:lnTo>
                  <a:pt x="2989" y="375"/>
                </a:lnTo>
                <a:lnTo>
                  <a:pt x="2988" y="370"/>
                </a:lnTo>
                <a:lnTo>
                  <a:pt x="2987" y="365"/>
                </a:lnTo>
                <a:lnTo>
                  <a:pt x="2988" y="360"/>
                </a:lnTo>
                <a:lnTo>
                  <a:pt x="2989" y="356"/>
                </a:lnTo>
                <a:lnTo>
                  <a:pt x="2992" y="352"/>
                </a:lnTo>
                <a:lnTo>
                  <a:pt x="2995" y="348"/>
                </a:lnTo>
                <a:lnTo>
                  <a:pt x="2999" y="345"/>
                </a:lnTo>
                <a:lnTo>
                  <a:pt x="3004" y="342"/>
                </a:lnTo>
                <a:lnTo>
                  <a:pt x="3008" y="341"/>
                </a:lnTo>
                <a:lnTo>
                  <a:pt x="3014" y="341"/>
                </a:lnTo>
                <a:lnTo>
                  <a:pt x="3019" y="341"/>
                </a:lnTo>
                <a:lnTo>
                  <a:pt x="3024" y="342"/>
                </a:lnTo>
                <a:lnTo>
                  <a:pt x="3028" y="345"/>
                </a:lnTo>
                <a:lnTo>
                  <a:pt x="3032" y="348"/>
                </a:lnTo>
                <a:lnTo>
                  <a:pt x="3036" y="352"/>
                </a:lnTo>
                <a:lnTo>
                  <a:pt x="3038" y="356"/>
                </a:lnTo>
                <a:lnTo>
                  <a:pt x="3040" y="360"/>
                </a:lnTo>
                <a:lnTo>
                  <a:pt x="3040" y="365"/>
                </a:lnTo>
                <a:lnTo>
                  <a:pt x="3040" y="370"/>
                </a:lnTo>
                <a:lnTo>
                  <a:pt x="3038" y="375"/>
                </a:lnTo>
                <a:lnTo>
                  <a:pt x="3036" y="379"/>
                </a:lnTo>
                <a:lnTo>
                  <a:pt x="3032" y="383"/>
                </a:lnTo>
                <a:lnTo>
                  <a:pt x="3028" y="386"/>
                </a:lnTo>
                <a:lnTo>
                  <a:pt x="3024" y="388"/>
                </a:lnTo>
                <a:lnTo>
                  <a:pt x="3019" y="390"/>
                </a:lnTo>
                <a:lnTo>
                  <a:pt x="3014" y="390"/>
                </a:lnTo>
                <a:close/>
                <a:moveTo>
                  <a:pt x="2989" y="413"/>
                </a:moveTo>
                <a:lnTo>
                  <a:pt x="3038" y="413"/>
                </a:lnTo>
                <a:lnTo>
                  <a:pt x="3038" y="590"/>
                </a:lnTo>
                <a:lnTo>
                  <a:pt x="2989" y="590"/>
                </a:lnTo>
                <a:lnTo>
                  <a:pt x="2989" y="413"/>
                </a:lnTo>
                <a:close/>
                <a:moveTo>
                  <a:pt x="3242" y="413"/>
                </a:moveTo>
                <a:lnTo>
                  <a:pt x="3180" y="590"/>
                </a:lnTo>
                <a:lnTo>
                  <a:pt x="3125" y="590"/>
                </a:lnTo>
                <a:lnTo>
                  <a:pt x="3063" y="413"/>
                </a:lnTo>
                <a:lnTo>
                  <a:pt x="3115" y="413"/>
                </a:lnTo>
                <a:lnTo>
                  <a:pt x="3151" y="539"/>
                </a:lnTo>
                <a:lnTo>
                  <a:pt x="3190" y="413"/>
                </a:lnTo>
                <a:lnTo>
                  <a:pt x="3242" y="413"/>
                </a:lnTo>
                <a:close/>
                <a:moveTo>
                  <a:pt x="3340" y="593"/>
                </a:moveTo>
                <a:lnTo>
                  <a:pt x="3333" y="593"/>
                </a:lnTo>
                <a:lnTo>
                  <a:pt x="3327" y="592"/>
                </a:lnTo>
                <a:lnTo>
                  <a:pt x="3315" y="590"/>
                </a:lnTo>
                <a:lnTo>
                  <a:pt x="3309" y="589"/>
                </a:lnTo>
                <a:lnTo>
                  <a:pt x="3303" y="587"/>
                </a:lnTo>
                <a:lnTo>
                  <a:pt x="3293" y="582"/>
                </a:lnTo>
                <a:lnTo>
                  <a:pt x="3288" y="579"/>
                </a:lnTo>
                <a:lnTo>
                  <a:pt x="3284" y="576"/>
                </a:lnTo>
                <a:lnTo>
                  <a:pt x="3279" y="572"/>
                </a:lnTo>
                <a:lnTo>
                  <a:pt x="3276" y="569"/>
                </a:lnTo>
                <a:lnTo>
                  <a:pt x="3269" y="560"/>
                </a:lnTo>
                <a:lnTo>
                  <a:pt x="3266" y="555"/>
                </a:lnTo>
                <a:lnTo>
                  <a:pt x="3263" y="550"/>
                </a:lnTo>
                <a:lnTo>
                  <a:pt x="3258" y="540"/>
                </a:lnTo>
                <a:lnTo>
                  <a:pt x="3256" y="534"/>
                </a:lnTo>
                <a:lnTo>
                  <a:pt x="3255" y="528"/>
                </a:lnTo>
                <a:lnTo>
                  <a:pt x="3254" y="522"/>
                </a:lnTo>
                <a:lnTo>
                  <a:pt x="3253" y="516"/>
                </a:lnTo>
                <a:lnTo>
                  <a:pt x="3252" y="509"/>
                </a:lnTo>
                <a:lnTo>
                  <a:pt x="3252" y="502"/>
                </a:lnTo>
                <a:lnTo>
                  <a:pt x="3252" y="495"/>
                </a:lnTo>
                <a:lnTo>
                  <a:pt x="3253" y="489"/>
                </a:lnTo>
                <a:lnTo>
                  <a:pt x="3254" y="483"/>
                </a:lnTo>
                <a:lnTo>
                  <a:pt x="3255" y="477"/>
                </a:lnTo>
                <a:lnTo>
                  <a:pt x="3258" y="465"/>
                </a:lnTo>
                <a:lnTo>
                  <a:pt x="3260" y="459"/>
                </a:lnTo>
                <a:lnTo>
                  <a:pt x="3263" y="454"/>
                </a:lnTo>
                <a:lnTo>
                  <a:pt x="3269" y="445"/>
                </a:lnTo>
                <a:lnTo>
                  <a:pt x="3272" y="440"/>
                </a:lnTo>
                <a:lnTo>
                  <a:pt x="3275" y="436"/>
                </a:lnTo>
                <a:lnTo>
                  <a:pt x="3279" y="432"/>
                </a:lnTo>
                <a:lnTo>
                  <a:pt x="3283" y="428"/>
                </a:lnTo>
                <a:lnTo>
                  <a:pt x="3293" y="422"/>
                </a:lnTo>
                <a:lnTo>
                  <a:pt x="3297" y="419"/>
                </a:lnTo>
                <a:lnTo>
                  <a:pt x="3303" y="417"/>
                </a:lnTo>
                <a:lnTo>
                  <a:pt x="3308" y="415"/>
                </a:lnTo>
                <a:lnTo>
                  <a:pt x="3314" y="413"/>
                </a:lnTo>
                <a:lnTo>
                  <a:pt x="3319" y="412"/>
                </a:lnTo>
                <a:lnTo>
                  <a:pt x="3325" y="411"/>
                </a:lnTo>
                <a:lnTo>
                  <a:pt x="3338" y="411"/>
                </a:lnTo>
                <a:lnTo>
                  <a:pt x="3349" y="411"/>
                </a:lnTo>
                <a:lnTo>
                  <a:pt x="3360" y="413"/>
                </a:lnTo>
                <a:lnTo>
                  <a:pt x="3365" y="414"/>
                </a:lnTo>
                <a:lnTo>
                  <a:pt x="3370" y="416"/>
                </a:lnTo>
                <a:lnTo>
                  <a:pt x="3380" y="421"/>
                </a:lnTo>
                <a:lnTo>
                  <a:pt x="3389" y="426"/>
                </a:lnTo>
                <a:lnTo>
                  <a:pt x="3393" y="429"/>
                </a:lnTo>
                <a:lnTo>
                  <a:pt x="3397" y="433"/>
                </a:lnTo>
                <a:lnTo>
                  <a:pt x="3404" y="441"/>
                </a:lnTo>
                <a:lnTo>
                  <a:pt x="3407" y="446"/>
                </a:lnTo>
                <a:lnTo>
                  <a:pt x="3410" y="450"/>
                </a:lnTo>
                <a:lnTo>
                  <a:pt x="3412" y="456"/>
                </a:lnTo>
                <a:lnTo>
                  <a:pt x="3415" y="461"/>
                </a:lnTo>
                <a:lnTo>
                  <a:pt x="3417" y="467"/>
                </a:lnTo>
                <a:lnTo>
                  <a:pt x="3418" y="473"/>
                </a:lnTo>
                <a:lnTo>
                  <a:pt x="3419" y="479"/>
                </a:lnTo>
                <a:lnTo>
                  <a:pt x="3420" y="486"/>
                </a:lnTo>
                <a:lnTo>
                  <a:pt x="3421" y="493"/>
                </a:lnTo>
                <a:lnTo>
                  <a:pt x="3421" y="500"/>
                </a:lnTo>
                <a:lnTo>
                  <a:pt x="3421" y="514"/>
                </a:lnTo>
                <a:lnTo>
                  <a:pt x="3301" y="514"/>
                </a:lnTo>
                <a:lnTo>
                  <a:pt x="3301" y="519"/>
                </a:lnTo>
                <a:lnTo>
                  <a:pt x="3301" y="523"/>
                </a:lnTo>
                <a:lnTo>
                  <a:pt x="3302" y="528"/>
                </a:lnTo>
                <a:lnTo>
                  <a:pt x="3303" y="532"/>
                </a:lnTo>
                <a:lnTo>
                  <a:pt x="3307" y="539"/>
                </a:lnTo>
                <a:lnTo>
                  <a:pt x="3309" y="542"/>
                </a:lnTo>
                <a:lnTo>
                  <a:pt x="3311" y="545"/>
                </a:lnTo>
                <a:lnTo>
                  <a:pt x="3314" y="548"/>
                </a:lnTo>
                <a:lnTo>
                  <a:pt x="3317" y="550"/>
                </a:lnTo>
                <a:lnTo>
                  <a:pt x="3321" y="552"/>
                </a:lnTo>
                <a:lnTo>
                  <a:pt x="3324" y="554"/>
                </a:lnTo>
                <a:lnTo>
                  <a:pt x="3328" y="555"/>
                </a:lnTo>
                <a:lnTo>
                  <a:pt x="3332" y="556"/>
                </a:lnTo>
                <a:lnTo>
                  <a:pt x="3341" y="557"/>
                </a:lnTo>
                <a:lnTo>
                  <a:pt x="3347" y="556"/>
                </a:lnTo>
                <a:lnTo>
                  <a:pt x="3352" y="555"/>
                </a:lnTo>
                <a:lnTo>
                  <a:pt x="3357" y="554"/>
                </a:lnTo>
                <a:lnTo>
                  <a:pt x="3362" y="551"/>
                </a:lnTo>
                <a:lnTo>
                  <a:pt x="3364" y="550"/>
                </a:lnTo>
                <a:lnTo>
                  <a:pt x="3366" y="548"/>
                </a:lnTo>
                <a:lnTo>
                  <a:pt x="3370" y="545"/>
                </a:lnTo>
                <a:lnTo>
                  <a:pt x="3372" y="541"/>
                </a:lnTo>
                <a:lnTo>
                  <a:pt x="3375" y="536"/>
                </a:lnTo>
                <a:lnTo>
                  <a:pt x="3420" y="539"/>
                </a:lnTo>
                <a:lnTo>
                  <a:pt x="3418" y="545"/>
                </a:lnTo>
                <a:lnTo>
                  <a:pt x="3416" y="551"/>
                </a:lnTo>
                <a:lnTo>
                  <a:pt x="3414" y="556"/>
                </a:lnTo>
                <a:lnTo>
                  <a:pt x="3411" y="561"/>
                </a:lnTo>
                <a:lnTo>
                  <a:pt x="3407" y="566"/>
                </a:lnTo>
                <a:lnTo>
                  <a:pt x="3403" y="570"/>
                </a:lnTo>
                <a:lnTo>
                  <a:pt x="3399" y="575"/>
                </a:lnTo>
                <a:lnTo>
                  <a:pt x="3394" y="578"/>
                </a:lnTo>
                <a:lnTo>
                  <a:pt x="3388" y="582"/>
                </a:lnTo>
                <a:lnTo>
                  <a:pt x="3382" y="585"/>
                </a:lnTo>
                <a:lnTo>
                  <a:pt x="3376" y="587"/>
                </a:lnTo>
                <a:lnTo>
                  <a:pt x="3370" y="589"/>
                </a:lnTo>
                <a:lnTo>
                  <a:pt x="3366" y="590"/>
                </a:lnTo>
                <a:lnTo>
                  <a:pt x="3363" y="591"/>
                </a:lnTo>
                <a:lnTo>
                  <a:pt x="3355" y="592"/>
                </a:lnTo>
                <a:lnTo>
                  <a:pt x="3348" y="593"/>
                </a:lnTo>
                <a:lnTo>
                  <a:pt x="3340" y="593"/>
                </a:lnTo>
                <a:close/>
                <a:moveTo>
                  <a:pt x="3301" y="483"/>
                </a:moveTo>
                <a:lnTo>
                  <a:pt x="3375" y="483"/>
                </a:lnTo>
                <a:lnTo>
                  <a:pt x="3375" y="480"/>
                </a:lnTo>
                <a:lnTo>
                  <a:pt x="3374" y="476"/>
                </a:lnTo>
                <a:lnTo>
                  <a:pt x="3373" y="472"/>
                </a:lnTo>
                <a:lnTo>
                  <a:pt x="3372" y="469"/>
                </a:lnTo>
                <a:lnTo>
                  <a:pt x="3371" y="466"/>
                </a:lnTo>
                <a:lnTo>
                  <a:pt x="3369" y="463"/>
                </a:lnTo>
                <a:lnTo>
                  <a:pt x="3367" y="460"/>
                </a:lnTo>
                <a:lnTo>
                  <a:pt x="3365" y="457"/>
                </a:lnTo>
                <a:lnTo>
                  <a:pt x="3359" y="453"/>
                </a:lnTo>
                <a:lnTo>
                  <a:pt x="3353" y="450"/>
                </a:lnTo>
                <a:lnTo>
                  <a:pt x="3346" y="448"/>
                </a:lnTo>
                <a:lnTo>
                  <a:pt x="3339" y="447"/>
                </a:lnTo>
                <a:lnTo>
                  <a:pt x="3331" y="448"/>
                </a:lnTo>
                <a:lnTo>
                  <a:pt x="3327" y="449"/>
                </a:lnTo>
                <a:lnTo>
                  <a:pt x="3324" y="450"/>
                </a:lnTo>
                <a:lnTo>
                  <a:pt x="3317" y="453"/>
                </a:lnTo>
                <a:lnTo>
                  <a:pt x="3315" y="455"/>
                </a:lnTo>
                <a:lnTo>
                  <a:pt x="3312" y="458"/>
                </a:lnTo>
                <a:lnTo>
                  <a:pt x="3307" y="463"/>
                </a:lnTo>
                <a:lnTo>
                  <a:pt x="3304" y="470"/>
                </a:lnTo>
                <a:lnTo>
                  <a:pt x="3303" y="473"/>
                </a:lnTo>
                <a:lnTo>
                  <a:pt x="3302" y="476"/>
                </a:lnTo>
                <a:lnTo>
                  <a:pt x="3301" y="483"/>
                </a:lnTo>
                <a:close/>
                <a:moveTo>
                  <a:pt x="3456" y="590"/>
                </a:moveTo>
                <a:lnTo>
                  <a:pt x="3456" y="413"/>
                </a:lnTo>
                <a:lnTo>
                  <a:pt x="3503" y="413"/>
                </a:lnTo>
                <a:lnTo>
                  <a:pt x="3503" y="444"/>
                </a:lnTo>
                <a:lnTo>
                  <a:pt x="3507" y="436"/>
                </a:lnTo>
                <a:lnTo>
                  <a:pt x="3511" y="429"/>
                </a:lnTo>
                <a:lnTo>
                  <a:pt x="3516" y="424"/>
                </a:lnTo>
                <a:lnTo>
                  <a:pt x="3521" y="419"/>
                </a:lnTo>
                <a:lnTo>
                  <a:pt x="3524" y="417"/>
                </a:lnTo>
                <a:lnTo>
                  <a:pt x="3527" y="415"/>
                </a:lnTo>
                <a:lnTo>
                  <a:pt x="3534" y="413"/>
                </a:lnTo>
                <a:lnTo>
                  <a:pt x="3540" y="411"/>
                </a:lnTo>
                <a:lnTo>
                  <a:pt x="3548" y="410"/>
                </a:lnTo>
                <a:lnTo>
                  <a:pt x="3556" y="411"/>
                </a:lnTo>
                <a:lnTo>
                  <a:pt x="3563" y="412"/>
                </a:lnTo>
                <a:lnTo>
                  <a:pt x="3563" y="456"/>
                </a:lnTo>
                <a:lnTo>
                  <a:pt x="3559" y="455"/>
                </a:lnTo>
                <a:lnTo>
                  <a:pt x="3554" y="454"/>
                </a:lnTo>
                <a:lnTo>
                  <a:pt x="3542" y="453"/>
                </a:lnTo>
                <a:lnTo>
                  <a:pt x="3535" y="454"/>
                </a:lnTo>
                <a:lnTo>
                  <a:pt x="3531" y="454"/>
                </a:lnTo>
                <a:lnTo>
                  <a:pt x="3528" y="456"/>
                </a:lnTo>
                <a:lnTo>
                  <a:pt x="3524" y="457"/>
                </a:lnTo>
                <a:lnTo>
                  <a:pt x="3521" y="459"/>
                </a:lnTo>
                <a:lnTo>
                  <a:pt x="3518" y="461"/>
                </a:lnTo>
                <a:lnTo>
                  <a:pt x="3515" y="463"/>
                </a:lnTo>
                <a:lnTo>
                  <a:pt x="3511" y="469"/>
                </a:lnTo>
                <a:lnTo>
                  <a:pt x="3509" y="472"/>
                </a:lnTo>
                <a:lnTo>
                  <a:pt x="3508" y="475"/>
                </a:lnTo>
                <a:lnTo>
                  <a:pt x="3506" y="478"/>
                </a:lnTo>
                <a:lnTo>
                  <a:pt x="3506" y="482"/>
                </a:lnTo>
                <a:lnTo>
                  <a:pt x="3505" y="486"/>
                </a:lnTo>
                <a:lnTo>
                  <a:pt x="3505" y="490"/>
                </a:lnTo>
                <a:lnTo>
                  <a:pt x="3505" y="590"/>
                </a:lnTo>
                <a:lnTo>
                  <a:pt x="3456" y="590"/>
                </a:lnTo>
                <a:close/>
                <a:moveTo>
                  <a:pt x="3736" y="463"/>
                </a:moveTo>
                <a:lnTo>
                  <a:pt x="3692" y="466"/>
                </a:lnTo>
                <a:lnTo>
                  <a:pt x="3690" y="462"/>
                </a:lnTo>
                <a:lnTo>
                  <a:pt x="3688" y="458"/>
                </a:lnTo>
                <a:lnTo>
                  <a:pt x="3686" y="455"/>
                </a:lnTo>
                <a:lnTo>
                  <a:pt x="3682" y="451"/>
                </a:lnTo>
                <a:lnTo>
                  <a:pt x="3678" y="449"/>
                </a:lnTo>
                <a:lnTo>
                  <a:pt x="3673" y="447"/>
                </a:lnTo>
                <a:lnTo>
                  <a:pt x="3668" y="446"/>
                </a:lnTo>
                <a:lnTo>
                  <a:pt x="3662" y="445"/>
                </a:lnTo>
                <a:lnTo>
                  <a:pt x="3656" y="446"/>
                </a:lnTo>
                <a:lnTo>
                  <a:pt x="3651" y="447"/>
                </a:lnTo>
                <a:lnTo>
                  <a:pt x="3647" y="448"/>
                </a:lnTo>
                <a:lnTo>
                  <a:pt x="3643" y="450"/>
                </a:lnTo>
                <a:lnTo>
                  <a:pt x="3639" y="453"/>
                </a:lnTo>
                <a:lnTo>
                  <a:pt x="3637" y="456"/>
                </a:lnTo>
                <a:lnTo>
                  <a:pt x="3635" y="459"/>
                </a:lnTo>
                <a:lnTo>
                  <a:pt x="3635" y="463"/>
                </a:lnTo>
                <a:lnTo>
                  <a:pt x="3635" y="466"/>
                </a:lnTo>
                <a:lnTo>
                  <a:pt x="3636" y="469"/>
                </a:lnTo>
                <a:lnTo>
                  <a:pt x="3638" y="471"/>
                </a:lnTo>
                <a:lnTo>
                  <a:pt x="3640" y="474"/>
                </a:lnTo>
                <a:lnTo>
                  <a:pt x="3643" y="476"/>
                </a:lnTo>
                <a:lnTo>
                  <a:pt x="3647" y="478"/>
                </a:lnTo>
                <a:lnTo>
                  <a:pt x="3652" y="479"/>
                </a:lnTo>
                <a:lnTo>
                  <a:pt x="3657" y="481"/>
                </a:lnTo>
                <a:lnTo>
                  <a:pt x="3689" y="487"/>
                </a:lnTo>
                <a:lnTo>
                  <a:pt x="3696" y="488"/>
                </a:lnTo>
                <a:lnTo>
                  <a:pt x="3701" y="490"/>
                </a:lnTo>
                <a:lnTo>
                  <a:pt x="3707" y="492"/>
                </a:lnTo>
                <a:lnTo>
                  <a:pt x="3712" y="494"/>
                </a:lnTo>
                <a:lnTo>
                  <a:pt x="3720" y="499"/>
                </a:lnTo>
                <a:lnTo>
                  <a:pt x="3728" y="504"/>
                </a:lnTo>
                <a:lnTo>
                  <a:pt x="3731" y="507"/>
                </a:lnTo>
                <a:lnTo>
                  <a:pt x="3733" y="511"/>
                </a:lnTo>
                <a:lnTo>
                  <a:pt x="3735" y="514"/>
                </a:lnTo>
                <a:lnTo>
                  <a:pt x="3737" y="518"/>
                </a:lnTo>
                <a:lnTo>
                  <a:pt x="3740" y="526"/>
                </a:lnTo>
                <a:lnTo>
                  <a:pt x="3740" y="530"/>
                </a:lnTo>
                <a:lnTo>
                  <a:pt x="3740" y="535"/>
                </a:lnTo>
                <a:lnTo>
                  <a:pt x="3740" y="539"/>
                </a:lnTo>
                <a:lnTo>
                  <a:pt x="3740" y="543"/>
                </a:lnTo>
                <a:lnTo>
                  <a:pt x="3739" y="547"/>
                </a:lnTo>
                <a:lnTo>
                  <a:pt x="3738" y="551"/>
                </a:lnTo>
                <a:lnTo>
                  <a:pt x="3736" y="555"/>
                </a:lnTo>
                <a:lnTo>
                  <a:pt x="3735" y="559"/>
                </a:lnTo>
                <a:lnTo>
                  <a:pt x="3733" y="562"/>
                </a:lnTo>
                <a:lnTo>
                  <a:pt x="3730" y="565"/>
                </a:lnTo>
                <a:lnTo>
                  <a:pt x="3725" y="572"/>
                </a:lnTo>
                <a:lnTo>
                  <a:pt x="3718" y="577"/>
                </a:lnTo>
                <a:lnTo>
                  <a:pt x="3711" y="582"/>
                </a:lnTo>
                <a:lnTo>
                  <a:pt x="3702" y="586"/>
                </a:lnTo>
                <a:lnTo>
                  <a:pt x="3693" y="589"/>
                </a:lnTo>
                <a:lnTo>
                  <a:pt x="3683" y="591"/>
                </a:lnTo>
                <a:lnTo>
                  <a:pt x="3673" y="593"/>
                </a:lnTo>
                <a:lnTo>
                  <a:pt x="3662" y="593"/>
                </a:lnTo>
                <a:lnTo>
                  <a:pt x="3653" y="593"/>
                </a:lnTo>
                <a:lnTo>
                  <a:pt x="3645" y="592"/>
                </a:lnTo>
                <a:lnTo>
                  <a:pt x="3637" y="591"/>
                </a:lnTo>
                <a:lnTo>
                  <a:pt x="3630" y="589"/>
                </a:lnTo>
                <a:lnTo>
                  <a:pt x="3623" y="587"/>
                </a:lnTo>
                <a:lnTo>
                  <a:pt x="3617" y="585"/>
                </a:lnTo>
                <a:lnTo>
                  <a:pt x="3611" y="582"/>
                </a:lnTo>
                <a:lnTo>
                  <a:pt x="3606" y="578"/>
                </a:lnTo>
                <a:lnTo>
                  <a:pt x="3601" y="575"/>
                </a:lnTo>
                <a:lnTo>
                  <a:pt x="3596" y="570"/>
                </a:lnTo>
                <a:lnTo>
                  <a:pt x="3593" y="566"/>
                </a:lnTo>
                <a:lnTo>
                  <a:pt x="3589" y="561"/>
                </a:lnTo>
                <a:lnTo>
                  <a:pt x="3587" y="556"/>
                </a:lnTo>
                <a:lnTo>
                  <a:pt x="3584" y="550"/>
                </a:lnTo>
                <a:lnTo>
                  <a:pt x="3583" y="545"/>
                </a:lnTo>
                <a:lnTo>
                  <a:pt x="3582" y="538"/>
                </a:lnTo>
                <a:lnTo>
                  <a:pt x="3630" y="536"/>
                </a:lnTo>
                <a:lnTo>
                  <a:pt x="3631" y="541"/>
                </a:lnTo>
                <a:lnTo>
                  <a:pt x="3634" y="545"/>
                </a:lnTo>
                <a:lnTo>
                  <a:pt x="3637" y="549"/>
                </a:lnTo>
                <a:lnTo>
                  <a:pt x="3640" y="552"/>
                </a:lnTo>
                <a:lnTo>
                  <a:pt x="3645" y="555"/>
                </a:lnTo>
                <a:lnTo>
                  <a:pt x="3650" y="556"/>
                </a:lnTo>
                <a:lnTo>
                  <a:pt x="3656" y="557"/>
                </a:lnTo>
                <a:lnTo>
                  <a:pt x="3662" y="558"/>
                </a:lnTo>
                <a:lnTo>
                  <a:pt x="3668" y="557"/>
                </a:lnTo>
                <a:lnTo>
                  <a:pt x="3673" y="557"/>
                </a:lnTo>
                <a:lnTo>
                  <a:pt x="3678" y="555"/>
                </a:lnTo>
                <a:lnTo>
                  <a:pt x="3681" y="554"/>
                </a:lnTo>
                <a:lnTo>
                  <a:pt x="3683" y="553"/>
                </a:lnTo>
                <a:lnTo>
                  <a:pt x="3686" y="550"/>
                </a:lnTo>
                <a:lnTo>
                  <a:pt x="3689" y="547"/>
                </a:lnTo>
                <a:lnTo>
                  <a:pt x="3689" y="545"/>
                </a:lnTo>
                <a:lnTo>
                  <a:pt x="3690" y="544"/>
                </a:lnTo>
                <a:lnTo>
                  <a:pt x="3691" y="540"/>
                </a:lnTo>
                <a:lnTo>
                  <a:pt x="3690" y="537"/>
                </a:lnTo>
                <a:lnTo>
                  <a:pt x="3689" y="534"/>
                </a:lnTo>
                <a:lnTo>
                  <a:pt x="3687" y="531"/>
                </a:lnTo>
                <a:lnTo>
                  <a:pt x="3685" y="529"/>
                </a:lnTo>
                <a:lnTo>
                  <a:pt x="3682" y="527"/>
                </a:lnTo>
                <a:lnTo>
                  <a:pt x="3678" y="525"/>
                </a:lnTo>
                <a:lnTo>
                  <a:pt x="3673" y="523"/>
                </a:lnTo>
                <a:lnTo>
                  <a:pt x="3668" y="522"/>
                </a:lnTo>
                <a:lnTo>
                  <a:pt x="3637" y="516"/>
                </a:lnTo>
                <a:lnTo>
                  <a:pt x="3631" y="515"/>
                </a:lnTo>
                <a:lnTo>
                  <a:pt x="3625" y="513"/>
                </a:lnTo>
                <a:lnTo>
                  <a:pt x="3615" y="509"/>
                </a:lnTo>
                <a:lnTo>
                  <a:pt x="3610" y="507"/>
                </a:lnTo>
                <a:lnTo>
                  <a:pt x="3606" y="504"/>
                </a:lnTo>
                <a:lnTo>
                  <a:pt x="3602" y="501"/>
                </a:lnTo>
                <a:lnTo>
                  <a:pt x="3599" y="498"/>
                </a:lnTo>
                <a:lnTo>
                  <a:pt x="3596" y="495"/>
                </a:lnTo>
                <a:lnTo>
                  <a:pt x="3593" y="492"/>
                </a:lnTo>
                <a:lnTo>
                  <a:pt x="3591" y="488"/>
                </a:lnTo>
                <a:lnTo>
                  <a:pt x="3589" y="484"/>
                </a:lnTo>
                <a:lnTo>
                  <a:pt x="3588" y="480"/>
                </a:lnTo>
                <a:lnTo>
                  <a:pt x="3587" y="475"/>
                </a:lnTo>
                <a:lnTo>
                  <a:pt x="3586" y="471"/>
                </a:lnTo>
                <a:lnTo>
                  <a:pt x="3586" y="466"/>
                </a:lnTo>
                <a:lnTo>
                  <a:pt x="3587" y="459"/>
                </a:lnTo>
                <a:lnTo>
                  <a:pt x="3587" y="454"/>
                </a:lnTo>
                <a:lnTo>
                  <a:pt x="3589" y="448"/>
                </a:lnTo>
                <a:lnTo>
                  <a:pt x="3591" y="443"/>
                </a:lnTo>
                <a:lnTo>
                  <a:pt x="3594" y="438"/>
                </a:lnTo>
                <a:lnTo>
                  <a:pt x="3598" y="433"/>
                </a:lnTo>
                <a:lnTo>
                  <a:pt x="3602" y="429"/>
                </a:lnTo>
                <a:lnTo>
                  <a:pt x="3607" y="425"/>
                </a:lnTo>
                <a:lnTo>
                  <a:pt x="3612" y="422"/>
                </a:lnTo>
                <a:lnTo>
                  <a:pt x="3618" y="419"/>
                </a:lnTo>
                <a:lnTo>
                  <a:pt x="3624" y="416"/>
                </a:lnTo>
                <a:lnTo>
                  <a:pt x="3631" y="414"/>
                </a:lnTo>
                <a:lnTo>
                  <a:pt x="3634" y="413"/>
                </a:lnTo>
                <a:lnTo>
                  <a:pt x="3638" y="413"/>
                </a:lnTo>
                <a:lnTo>
                  <a:pt x="3645" y="412"/>
                </a:lnTo>
                <a:lnTo>
                  <a:pt x="3653" y="411"/>
                </a:lnTo>
                <a:lnTo>
                  <a:pt x="3661" y="411"/>
                </a:lnTo>
                <a:lnTo>
                  <a:pt x="3669" y="411"/>
                </a:lnTo>
                <a:lnTo>
                  <a:pt x="3677" y="412"/>
                </a:lnTo>
                <a:lnTo>
                  <a:pt x="3684" y="413"/>
                </a:lnTo>
                <a:lnTo>
                  <a:pt x="3691" y="414"/>
                </a:lnTo>
                <a:lnTo>
                  <a:pt x="3697" y="416"/>
                </a:lnTo>
                <a:lnTo>
                  <a:pt x="3703" y="419"/>
                </a:lnTo>
                <a:lnTo>
                  <a:pt x="3709" y="421"/>
                </a:lnTo>
                <a:lnTo>
                  <a:pt x="3714" y="425"/>
                </a:lnTo>
                <a:lnTo>
                  <a:pt x="3718" y="428"/>
                </a:lnTo>
                <a:lnTo>
                  <a:pt x="3723" y="432"/>
                </a:lnTo>
                <a:lnTo>
                  <a:pt x="3726" y="437"/>
                </a:lnTo>
                <a:lnTo>
                  <a:pt x="3728" y="439"/>
                </a:lnTo>
                <a:lnTo>
                  <a:pt x="3729" y="441"/>
                </a:lnTo>
                <a:lnTo>
                  <a:pt x="3732" y="446"/>
                </a:lnTo>
                <a:lnTo>
                  <a:pt x="3734" y="452"/>
                </a:lnTo>
                <a:lnTo>
                  <a:pt x="3735" y="457"/>
                </a:lnTo>
                <a:lnTo>
                  <a:pt x="3736" y="463"/>
                </a:lnTo>
                <a:close/>
                <a:moveTo>
                  <a:pt x="3797" y="390"/>
                </a:moveTo>
                <a:lnTo>
                  <a:pt x="3792" y="390"/>
                </a:lnTo>
                <a:lnTo>
                  <a:pt x="3787" y="388"/>
                </a:lnTo>
                <a:lnTo>
                  <a:pt x="3783" y="386"/>
                </a:lnTo>
                <a:lnTo>
                  <a:pt x="3778" y="383"/>
                </a:lnTo>
                <a:lnTo>
                  <a:pt x="3775" y="379"/>
                </a:lnTo>
                <a:lnTo>
                  <a:pt x="3773" y="375"/>
                </a:lnTo>
                <a:lnTo>
                  <a:pt x="3771" y="370"/>
                </a:lnTo>
                <a:lnTo>
                  <a:pt x="3771" y="365"/>
                </a:lnTo>
                <a:lnTo>
                  <a:pt x="3771" y="360"/>
                </a:lnTo>
                <a:lnTo>
                  <a:pt x="3773" y="356"/>
                </a:lnTo>
                <a:lnTo>
                  <a:pt x="3775" y="352"/>
                </a:lnTo>
                <a:lnTo>
                  <a:pt x="3778" y="348"/>
                </a:lnTo>
                <a:lnTo>
                  <a:pt x="3783" y="345"/>
                </a:lnTo>
                <a:lnTo>
                  <a:pt x="3787" y="342"/>
                </a:lnTo>
                <a:lnTo>
                  <a:pt x="3792" y="341"/>
                </a:lnTo>
                <a:lnTo>
                  <a:pt x="3797" y="341"/>
                </a:lnTo>
                <a:lnTo>
                  <a:pt x="3802" y="341"/>
                </a:lnTo>
                <a:lnTo>
                  <a:pt x="3807" y="342"/>
                </a:lnTo>
                <a:lnTo>
                  <a:pt x="3812" y="345"/>
                </a:lnTo>
                <a:lnTo>
                  <a:pt x="3816" y="348"/>
                </a:lnTo>
                <a:lnTo>
                  <a:pt x="3819" y="352"/>
                </a:lnTo>
                <a:lnTo>
                  <a:pt x="3822" y="356"/>
                </a:lnTo>
                <a:lnTo>
                  <a:pt x="3823" y="360"/>
                </a:lnTo>
                <a:lnTo>
                  <a:pt x="3824" y="365"/>
                </a:lnTo>
                <a:lnTo>
                  <a:pt x="3823" y="370"/>
                </a:lnTo>
                <a:lnTo>
                  <a:pt x="3822" y="375"/>
                </a:lnTo>
                <a:lnTo>
                  <a:pt x="3819" y="379"/>
                </a:lnTo>
                <a:lnTo>
                  <a:pt x="3816" y="383"/>
                </a:lnTo>
                <a:lnTo>
                  <a:pt x="3812" y="386"/>
                </a:lnTo>
                <a:lnTo>
                  <a:pt x="3807" y="388"/>
                </a:lnTo>
                <a:lnTo>
                  <a:pt x="3802" y="390"/>
                </a:lnTo>
                <a:lnTo>
                  <a:pt x="3797" y="390"/>
                </a:lnTo>
                <a:close/>
                <a:moveTo>
                  <a:pt x="3772" y="413"/>
                </a:moveTo>
                <a:lnTo>
                  <a:pt x="3822" y="413"/>
                </a:lnTo>
                <a:lnTo>
                  <a:pt x="3822" y="590"/>
                </a:lnTo>
                <a:lnTo>
                  <a:pt x="3772" y="590"/>
                </a:lnTo>
                <a:lnTo>
                  <a:pt x="3772" y="413"/>
                </a:lnTo>
                <a:close/>
                <a:moveTo>
                  <a:pt x="3955" y="413"/>
                </a:moveTo>
                <a:lnTo>
                  <a:pt x="3955" y="450"/>
                </a:lnTo>
                <a:lnTo>
                  <a:pt x="3921" y="450"/>
                </a:lnTo>
                <a:lnTo>
                  <a:pt x="3921" y="535"/>
                </a:lnTo>
                <a:lnTo>
                  <a:pt x="3922" y="540"/>
                </a:lnTo>
                <a:lnTo>
                  <a:pt x="3923" y="544"/>
                </a:lnTo>
                <a:lnTo>
                  <a:pt x="3923" y="545"/>
                </a:lnTo>
                <a:lnTo>
                  <a:pt x="3924" y="547"/>
                </a:lnTo>
                <a:lnTo>
                  <a:pt x="3926" y="549"/>
                </a:lnTo>
                <a:lnTo>
                  <a:pt x="3929" y="551"/>
                </a:lnTo>
                <a:lnTo>
                  <a:pt x="3931" y="552"/>
                </a:lnTo>
                <a:lnTo>
                  <a:pt x="3935" y="552"/>
                </a:lnTo>
                <a:lnTo>
                  <a:pt x="3938" y="553"/>
                </a:lnTo>
                <a:lnTo>
                  <a:pt x="3945" y="552"/>
                </a:lnTo>
                <a:lnTo>
                  <a:pt x="3950" y="551"/>
                </a:lnTo>
                <a:lnTo>
                  <a:pt x="3958" y="587"/>
                </a:lnTo>
                <a:lnTo>
                  <a:pt x="3948" y="590"/>
                </a:lnTo>
                <a:lnTo>
                  <a:pt x="3940" y="591"/>
                </a:lnTo>
                <a:lnTo>
                  <a:pt x="3931" y="592"/>
                </a:lnTo>
                <a:lnTo>
                  <a:pt x="3925" y="592"/>
                </a:lnTo>
                <a:lnTo>
                  <a:pt x="3919" y="592"/>
                </a:lnTo>
                <a:lnTo>
                  <a:pt x="3913" y="591"/>
                </a:lnTo>
                <a:lnTo>
                  <a:pt x="3907" y="590"/>
                </a:lnTo>
                <a:lnTo>
                  <a:pt x="3902" y="588"/>
                </a:lnTo>
                <a:lnTo>
                  <a:pt x="3896" y="586"/>
                </a:lnTo>
                <a:lnTo>
                  <a:pt x="3892" y="583"/>
                </a:lnTo>
                <a:lnTo>
                  <a:pt x="3887" y="581"/>
                </a:lnTo>
                <a:lnTo>
                  <a:pt x="3884" y="577"/>
                </a:lnTo>
                <a:lnTo>
                  <a:pt x="3880" y="573"/>
                </a:lnTo>
                <a:lnTo>
                  <a:pt x="3878" y="569"/>
                </a:lnTo>
                <a:lnTo>
                  <a:pt x="3875" y="564"/>
                </a:lnTo>
                <a:lnTo>
                  <a:pt x="3874" y="559"/>
                </a:lnTo>
                <a:lnTo>
                  <a:pt x="3872" y="554"/>
                </a:lnTo>
                <a:lnTo>
                  <a:pt x="3872" y="548"/>
                </a:lnTo>
                <a:lnTo>
                  <a:pt x="3871" y="542"/>
                </a:lnTo>
                <a:lnTo>
                  <a:pt x="3871" y="450"/>
                </a:lnTo>
                <a:lnTo>
                  <a:pt x="3847" y="450"/>
                </a:lnTo>
                <a:lnTo>
                  <a:pt x="3847" y="413"/>
                </a:lnTo>
                <a:lnTo>
                  <a:pt x="3871" y="413"/>
                </a:lnTo>
                <a:lnTo>
                  <a:pt x="3871" y="371"/>
                </a:lnTo>
                <a:lnTo>
                  <a:pt x="3921" y="371"/>
                </a:lnTo>
                <a:lnTo>
                  <a:pt x="3921" y="413"/>
                </a:lnTo>
                <a:lnTo>
                  <a:pt x="3955" y="413"/>
                </a:lnTo>
                <a:close/>
                <a:moveTo>
                  <a:pt x="4062" y="593"/>
                </a:moveTo>
                <a:lnTo>
                  <a:pt x="4056" y="593"/>
                </a:lnTo>
                <a:lnTo>
                  <a:pt x="4049" y="592"/>
                </a:lnTo>
                <a:lnTo>
                  <a:pt x="4037" y="590"/>
                </a:lnTo>
                <a:lnTo>
                  <a:pt x="4031" y="589"/>
                </a:lnTo>
                <a:lnTo>
                  <a:pt x="4026" y="587"/>
                </a:lnTo>
                <a:lnTo>
                  <a:pt x="4015" y="582"/>
                </a:lnTo>
                <a:lnTo>
                  <a:pt x="4011" y="579"/>
                </a:lnTo>
                <a:lnTo>
                  <a:pt x="4006" y="576"/>
                </a:lnTo>
                <a:lnTo>
                  <a:pt x="4002" y="572"/>
                </a:lnTo>
                <a:lnTo>
                  <a:pt x="3998" y="569"/>
                </a:lnTo>
                <a:lnTo>
                  <a:pt x="3991" y="560"/>
                </a:lnTo>
                <a:lnTo>
                  <a:pt x="3988" y="555"/>
                </a:lnTo>
                <a:lnTo>
                  <a:pt x="3985" y="550"/>
                </a:lnTo>
                <a:lnTo>
                  <a:pt x="3981" y="540"/>
                </a:lnTo>
                <a:lnTo>
                  <a:pt x="3979" y="534"/>
                </a:lnTo>
                <a:lnTo>
                  <a:pt x="3977" y="528"/>
                </a:lnTo>
                <a:lnTo>
                  <a:pt x="3976" y="522"/>
                </a:lnTo>
                <a:lnTo>
                  <a:pt x="3975" y="516"/>
                </a:lnTo>
                <a:lnTo>
                  <a:pt x="3975" y="509"/>
                </a:lnTo>
                <a:lnTo>
                  <a:pt x="3975" y="502"/>
                </a:lnTo>
                <a:lnTo>
                  <a:pt x="3975" y="495"/>
                </a:lnTo>
                <a:lnTo>
                  <a:pt x="3975" y="489"/>
                </a:lnTo>
                <a:lnTo>
                  <a:pt x="3976" y="483"/>
                </a:lnTo>
                <a:lnTo>
                  <a:pt x="3977" y="477"/>
                </a:lnTo>
                <a:lnTo>
                  <a:pt x="3981" y="465"/>
                </a:lnTo>
                <a:lnTo>
                  <a:pt x="3983" y="459"/>
                </a:lnTo>
                <a:lnTo>
                  <a:pt x="3985" y="454"/>
                </a:lnTo>
                <a:lnTo>
                  <a:pt x="3991" y="445"/>
                </a:lnTo>
                <a:lnTo>
                  <a:pt x="3994" y="440"/>
                </a:lnTo>
                <a:lnTo>
                  <a:pt x="3998" y="436"/>
                </a:lnTo>
                <a:lnTo>
                  <a:pt x="4002" y="432"/>
                </a:lnTo>
                <a:lnTo>
                  <a:pt x="4006" y="428"/>
                </a:lnTo>
                <a:lnTo>
                  <a:pt x="4015" y="422"/>
                </a:lnTo>
                <a:lnTo>
                  <a:pt x="4020" y="419"/>
                </a:lnTo>
                <a:lnTo>
                  <a:pt x="4025" y="417"/>
                </a:lnTo>
                <a:lnTo>
                  <a:pt x="4030" y="415"/>
                </a:lnTo>
                <a:lnTo>
                  <a:pt x="4036" y="413"/>
                </a:lnTo>
                <a:lnTo>
                  <a:pt x="4042" y="412"/>
                </a:lnTo>
                <a:lnTo>
                  <a:pt x="4048" y="411"/>
                </a:lnTo>
                <a:lnTo>
                  <a:pt x="4060" y="411"/>
                </a:lnTo>
                <a:lnTo>
                  <a:pt x="4072" y="411"/>
                </a:lnTo>
                <a:lnTo>
                  <a:pt x="4083" y="413"/>
                </a:lnTo>
                <a:lnTo>
                  <a:pt x="4088" y="414"/>
                </a:lnTo>
                <a:lnTo>
                  <a:pt x="4093" y="416"/>
                </a:lnTo>
                <a:lnTo>
                  <a:pt x="4103" y="421"/>
                </a:lnTo>
                <a:lnTo>
                  <a:pt x="4111" y="426"/>
                </a:lnTo>
                <a:lnTo>
                  <a:pt x="4116" y="429"/>
                </a:lnTo>
                <a:lnTo>
                  <a:pt x="4119" y="433"/>
                </a:lnTo>
                <a:lnTo>
                  <a:pt x="4126" y="441"/>
                </a:lnTo>
                <a:lnTo>
                  <a:pt x="4129" y="446"/>
                </a:lnTo>
                <a:lnTo>
                  <a:pt x="4132" y="450"/>
                </a:lnTo>
                <a:lnTo>
                  <a:pt x="4135" y="456"/>
                </a:lnTo>
                <a:lnTo>
                  <a:pt x="4137" y="461"/>
                </a:lnTo>
                <a:lnTo>
                  <a:pt x="4139" y="467"/>
                </a:lnTo>
                <a:lnTo>
                  <a:pt x="4141" y="473"/>
                </a:lnTo>
                <a:lnTo>
                  <a:pt x="4142" y="479"/>
                </a:lnTo>
                <a:lnTo>
                  <a:pt x="4143" y="486"/>
                </a:lnTo>
                <a:lnTo>
                  <a:pt x="4143" y="493"/>
                </a:lnTo>
                <a:lnTo>
                  <a:pt x="4143" y="500"/>
                </a:lnTo>
                <a:lnTo>
                  <a:pt x="4143" y="514"/>
                </a:lnTo>
                <a:lnTo>
                  <a:pt x="4023" y="514"/>
                </a:lnTo>
                <a:lnTo>
                  <a:pt x="4023" y="519"/>
                </a:lnTo>
                <a:lnTo>
                  <a:pt x="4024" y="523"/>
                </a:lnTo>
                <a:lnTo>
                  <a:pt x="4026" y="532"/>
                </a:lnTo>
                <a:lnTo>
                  <a:pt x="4027" y="535"/>
                </a:lnTo>
                <a:lnTo>
                  <a:pt x="4029" y="539"/>
                </a:lnTo>
                <a:lnTo>
                  <a:pt x="4031" y="542"/>
                </a:lnTo>
                <a:lnTo>
                  <a:pt x="4034" y="545"/>
                </a:lnTo>
                <a:lnTo>
                  <a:pt x="4037" y="548"/>
                </a:lnTo>
                <a:lnTo>
                  <a:pt x="4040" y="550"/>
                </a:lnTo>
                <a:lnTo>
                  <a:pt x="4043" y="552"/>
                </a:lnTo>
                <a:lnTo>
                  <a:pt x="4047" y="554"/>
                </a:lnTo>
                <a:lnTo>
                  <a:pt x="4050" y="555"/>
                </a:lnTo>
                <a:lnTo>
                  <a:pt x="4054" y="556"/>
                </a:lnTo>
                <a:lnTo>
                  <a:pt x="4063" y="557"/>
                </a:lnTo>
                <a:lnTo>
                  <a:pt x="4069" y="556"/>
                </a:lnTo>
                <a:lnTo>
                  <a:pt x="4075" y="555"/>
                </a:lnTo>
                <a:lnTo>
                  <a:pt x="4080" y="554"/>
                </a:lnTo>
                <a:lnTo>
                  <a:pt x="4084" y="551"/>
                </a:lnTo>
                <a:lnTo>
                  <a:pt x="4087" y="550"/>
                </a:lnTo>
                <a:lnTo>
                  <a:pt x="4089" y="548"/>
                </a:lnTo>
                <a:lnTo>
                  <a:pt x="4092" y="545"/>
                </a:lnTo>
                <a:lnTo>
                  <a:pt x="4095" y="541"/>
                </a:lnTo>
                <a:lnTo>
                  <a:pt x="4097" y="536"/>
                </a:lnTo>
                <a:lnTo>
                  <a:pt x="4142" y="539"/>
                </a:lnTo>
                <a:lnTo>
                  <a:pt x="4141" y="545"/>
                </a:lnTo>
                <a:lnTo>
                  <a:pt x="4139" y="551"/>
                </a:lnTo>
                <a:lnTo>
                  <a:pt x="4136" y="556"/>
                </a:lnTo>
                <a:lnTo>
                  <a:pt x="4133" y="561"/>
                </a:lnTo>
                <a:lnTo>
                  <a:pt x="4130" y="566"/>
                </a:lnTo>
                <a:lnTo>
                  <a:pt x="4126" y="570"/>
                </a:lnTo>
                <a:lnTo>
                  <a:pt x="4121" y="575"/>
                </a:lnTo>
                <a:lnTo>
                  <a:pt x="4116" y="578"/>
                </a:lnTo>
                <a:lnTo>
                  <a:pt x="4111" y="582"/>
                </a:lnTo>
                <a:lnTo>
                  <a:pt x="4105" y="585"/>
                </a:lnTo>
                <a:lnTo>
                  <a:pt x="4099" y="587"/>
                </a:lnTo>
                <a:lnTo>
                  <a:pt x="4092" y="589"/>
                </a:lnTo>
                <a:lnTo>
                  <a:pt x="4089" y="590"/>
                </a:lnTo>
                <a:lnTo>
                  <a:pt x="4085" y="591"/>
                </a:lnTo>
                <a:lnTo>
                  <a:pt x="4078" y="592"/>
                </a:lnTo>
                <a:lnTo>
                  <a:pt x="4070" y="593"/>
                </a:lnTo>
                <a:lnTo>
                  <a:pt x="4062" y="593"/>
                </a:lnTo>
                <a:close/>
                <a:moveTo>
                  <a:pt x="4023" y="483"/>
                </a:moveTo>
                <a:lnTo>
                  <a:pt x="4097" y="483"/>
                </a:lnTo>
                <a:lnTo>
                  <a:pt x="4097" y="480"/>
                </a:lnTo>
                <a:lnTo>
                  <a:pt x="4097" y="476"/>
                </a:lnTo>
                <a:lnTo>
                  <a:pt x="4096" y="472"/>
                </a:lnTo>
                <a:lnTo>
                  <a:pt x="4095" y="469"/>
                </a:lnTo>
                <a:lnTo>
                  <a:pt x="4093" y="466"/>
                </a:lnTo>
                <a:lnTo>
                  <a:pt x="4092" y="463"/>
                </a:lnTo>
                <a:lnTo>
                  <a:pt x="4089" y="460"/>
                </a:lnTo>
                <a:lnTo>
                  <a:pt x="4087" y="457"/>
                </a:lnTo>
                <a:lnTo>
                  <a:pt x="4082" y="453"/>
                </a:lnTo>
                <a:lnTo>
                  <a:pt x="4076" y="450"/>
                </a:lnTo>
                <a:lnTo>
                  <a:pt x="4069" y="448"/>
                </a:lnTo>
                <a:lnTo>
                  <a:pt x="4061" y="447"/>
                </a:lnTo>
                <a:lnTo>
                  <a:pt x="4053" y="448"/>
                </a:lnTo>
                <a:lnTo>
                  <a:pt x="4050" y="449"/>
                </a:lnTo>
                <a:lnTo>
                  <a:pt x="4046" y="450"/>
                </a:lnTo>
                <a:lnTo>
                  <a:pt x="4040" y="453"/>
                </a:lnTo>
                <a:lnTo>
                  <a:pt x="4037" y="455"/>
                </a:lnTo>
                <a:lnTo>
                  <a:pt x="4034" y="458"/>
                </a:lnTo>
                <a:lnTo>
                  <a:pt x="4030" y="463"/>
                </a:lnTo>
                <a:lnTo>
                  <a:pt x="4026" y="470"/>
                </a:lnTo>
                <a:lnTo>
                  <a:pt x="4025" y="473"/>
                </a:lnTo>
                <a:lnTo>
                  <a:pt x="4024" y="476"/>
                </a:lnTo>
                <a:lnTo>
                  <a:pt x="4023" y="483"/>
                </a:lnTo>
                <a:close/>
                <a:moveTo>
                  <a:pt x="4267" y="413"/>
                </a:moveTo>
                <a:lnTo>
                  <a:pt x="4267" y="450"/>
                </a:lnTo>
                <a:lnTo>
                  <a:pt x="4234" y="450"/>
                </a:lnTo>
                <a:lnTo>
                  <a:pt x="4234" y="535"/>
                </a:lnTo>
                <a:lnTo>
                  <a:pt x="4234" y="540"/>
                </a:lnTo>
                <a:lnTo>
                  <a:pt x="4235" y="544"/>
                </a:lnTo>
                <a:lnTo>
                  <a:pt x="4236" y="545"/>
                </a:lnTo>
                <a:lnTo>
                  <a:pt x="4236" y="547"/>
                </a:lnTo>
                <a:lnTo>
                  <a:pt x="4238" y="549"/>
                </a:lnTo>
                <a:lnTo>
                  <a:pt x="4241" y="551"/>
                </a:lnTo>
                <a:lnTo>
                  <a:pt x="4244" y="552"/>
                </a:lnTo>
                <a:lnTo>
                  <a:pt x="4247" y="552"/>
                </a:lnTo>
                <a:lnTo>
                  <a:pt x="4250" y="553"/>
                </a:lnTo>
                <a:lnTo>
                  <a:pt x="4257" y="552"/>
                </a:lnTo>
                <a:lnTo>
                  <a:pt x="4263" y="551"/>
                </a:lnTo>
                <a:lnTo>
                  <a:pt x="4270" y="587"/>
                </a:lnTo>
                <a:lnTo>
                  <a:pt x="4260" y="590"/>
                </a:lnTo>
                <a:lnTo>
                  <a:pt x="4253" y="591"/>
                </a:lnTo>
                <a:lnTo>
                  <a:pt x="4244" y="592"/>
                </a:lnTo>
                <a:lnTo>
                  <a:pt x="4237" y="592"/>
                </a:lnTo>
                <a:lnTo>
                  <a:pt x="4231" y="592"/>
                </a:lnTo>
                <a:lnTo>
                  <a:pt x="4225" y="591"/>
                </a:lnTo>
                <a:lnTo>
                  <a:pt x="4220" y="590"/>
                </a:lnTo>
                <a:lnTo>
                  <a:pt x="4214" y="588"/>
                </a:lnTo>
                <a:lnTo>
                  <a:pt x="4210" y="586"/>
                </a:lnTo>
                <a:lnTo>
                  <a:pt x="4205" y="583"/>
                </a:lnTo>
                <a:lnTo>
                  <a:pt x="4201" y="581"/>
                </a:lnTo>
                <a:lnTo>
                  <a:pt x="4197" y="577"/>
                </a:lnTo>
                <a:lnTo>
                  <a:pt x="4194" y="573"/>
                </a:lnTo>
                <a:lnTo>
                  <a:pt x="4191" y="569"/>
                </a:lnTo>
                <a:lnTo>
                  <a:pt x="4189" y="564"/>
                </a:lnTo>
                <a:lnTo>
                  <a:pt x="4187" y="559"/>
                </a:lnTo>
                <a:lnTo>
                  <a:pt x="4186" y="554"/>
                </a:lnTo>
                <a:lnTo>
                  <a:pt x="4185" y="548"/>
                </a:lnTo>
                <a:lnTo>
                  <a:pt x="4185" y="542"/>
                </a:lnTo>
                <a:lnTo>
                  <a:pt x="4185" y="450"/>
                </a:lnTo>
                <a:lnTo>
                  <a:pt x="4161" y="450"/>
                </a:lnTo>
                <a:lnTo>
                  <a:pt x="4161" y="413"/>
                </a:lnTo>
                <a:lnTo>
                  <a:pt x="4185" y="413"/>
                </a:lnTo>
                <a:lnTo>
                  <a:pt x="4185" y="371"/>
                </a:lnTo>
                <a:lnTo>
                  <a:pt x="4234" y="371"/>
                </a:lnTo>
                <a:lnTo>
                  <a:pt x="4234" y="413"/>
                </a:lnTo>
                <a:lnTo>
                  <a:pt x="4267" y="413"/>
                </a:lnTo>
                <a:close/>
                <a:moveTo>
                  <a:pt x="4376" y="593"/>
                </a:moveTo>
                <a:lnTo>
                  <a:pt x="4369" y="593"/>
                </a:lnTo>
                <a:lnTo>
                  <a:pt x="4363" y="592"/>
                </a:lnTo>
                <a:lnTo>
                  <a:pt x="4349" y="590"/>
                </a:lnTo>
                <a:lnTo>
                  <a:pt x="4344" y="589"/>
                </a:lnTo>
                <a:lnTo>
                  <a:pt x="4338" y="587"/>
                </a:lnTo>
                <a:lnTo>
                  <a:pt x="4328" y="582"/>
                </a:lnTo>
                <a:lnTo>
                  <a:pt x="4323" y="579"/>
                </a:lnTo>
                <a:lnTo>
                  <a:pt x="4319" y="576"/>
                </a:lnTo>
                <a:lnTo>
                  <a:pt x="4314" y="572"/>
                </a:lnTo>
                <a:lnTo>
                  <a:pt x="4310" y="569"/>
                </a:lnTo>
                <a:lnTo>
                  <a:pt x="4303" y="560"/>
                </a:lnTo>
                <a:lnTo>
                  <a:pt x="4300" y="555"/>
                </a:lnTo>
                <a:lnTo>
                  <a:pt x="4298" y="550"/>
                </a:lnTo>
                <a:lnTo>
                  <a:pt x="4293" y="540"/>
                </a:lnTo>
                <a:lnTo>
                  <a:pt x="4291" y="534"/>
                </a:lnTo>
                <a:lnTo>
                  <a:pt x="4290" y="528"/>
                </a:lnTo>
                <a:lnTo>
                  <a:pt x="4289" y="522"/>
                </a:lnTo>
                <a:lnTo>
                  <a:pt x="4288" y="516"/>
                </a:lnTo>
                <a:lnTo>
                  <a:pt x="4287" y="509"/>
                </a:lnTo>
                <a:lnTo>
                  <a:pt x="4287" y="502"/>
                </a:lnTo>
                <a:lnTo>
                  <a:pt x="4287" y="495"/>
                </a:lnTo>
                <a:lnTo>
                  <a:pt x="4288" y="489"/>
                </a:lnTo>
                <a:lnTo>
                  <a:pt x="4289" y="483"/>
                </a:lnTo>
                <a:lnTo>
                  <a:pt x="4290" y="477"/>
                </a:lnTo>
                <a:lnTo>
                  <a:pt x="4293" y="465"/>
                </a:lnTo>
                <a:lnTo>
                  <a:pt x="4295" y="459"/>
                </a:lnTo>
                <a:lnTo>
                  <a:pt x="4298" y="454"/>
                </a:lnTo>
                <a:lnTo>
                  <a:pt x="4303" y="445"/>
                </a:lnTo>
                <a:lnTo>
                  <a:pt x="4307" y="440"/>
                </a:lnTo>
                <a:lnTo>
                  <a:pt x="4310" y="436"/>
                </a:lnTo>
                <a:lnTo>
                  <a:pt x="4314" y="432"/>
                </a:lnTo>
                <a:lnTo>
                  <a:pt x="4318" y="428"/>
                </a:lnTo>
                <a:lnTo>
                  <a:pt x="4327" y="422"/>
                </a:lnTo>
                <a:lnTo>
                  <a:pt x="4332" y="419"/>
                </a:lnTo>
                <a:lnTo>
                  <a:pt x="4338" y="417"/>
                </a:lnTo>
                <a:lnTo>
                  <a:pt x="4343" y="415"/>
                </a:lnTo>
                <a:lnTo>
                  <a:pt x="4348" y="413"/>
                </a:lnTo>
                <a:lnTo>
                  <a:pt x="4354" y="412"/>
                </a:lnTo>
                <a:lnTo>
                  <a:pt x="4361" y="411"/>
                </a:lnTo>
                <a:lnTo>
                  <a:pt x="4374" y="411"/>
                </a:lnTo>
                <a:lnTo>
                  <a:pt x="4385" y="411"/>
                </a:lnTo>
                <a:lnTo>
                  <a:pt x="4396" y="413"/>
                </a:lnTo>
                <a:lnTo>
                  <a:pt x="4401" y="414"/>
                </a:lnTo>
                <a:lnTo>
                  <a:pt x="4406" y="416"/>
                </a:lnTo>
                <a:lnTo>
                  <a:pt x="4416" y="421"/>
                </a:lnTo>
                <a:lnTo>
                  <a:pt x="4425" y="426"/>
                </a:lnTo>
                <a:lnTo>
                  <a:pt x="4429" y="429"/>
                </a:lnTo>
                <a:lnTo>
                  <a:pt x="4433" y="433"/>
                </a:lnTo>
                <a:lnTo>
                  <a:pt x="4440" y="441"/>
                </a:lnTo>
                <a:lnTo>
                  <a:pt x="4443" y="446"/>
                </a:lnTo>
                <a:lnTo>
                  <a:pt x="4446" y="450"/>
                </a:lnTo>
                <a:lnTo>
                  <a:pt x="4448" y="456"/>
                </a:lnTo>
                <a:lnTo>
                  <a:pt x="4451" y="461"/>
                </a:lnTo>
                <a:lnTo>
                  <a:pt x="4453" y="467"/>
                </a:lnTo>
                <a:lnTo>
                  <a:pt x="4454" y="473"/>
                </a:lnTo>
                <a:lnTo>
                  <a:pt x="4455" y="479"/>
                </a:lnTo>
                <a:lnTo>
                  <a:pt x="4456" y="486"/>
                </a:lnTo>
                <a:lnTo>
                  <a:pt x="4457" y="493"/>
                </a:lnTo>
                <a:lnTo>
                  <a:pt x="4457" y="500"/>
                </a:lnTo>
                <a:lnTo>
                  <a:pt x="4457" y="514"/>
                </a:lnTo>
                <a:lnTo>
                  <a:pt x="4335" y="514"/>
                </a:lnTo>
                <a:lnTo>
                  <a:pt x="4336" y="519"/>
                </a:lnTo>
                <a:lnTo>
                  <a:pt x="4336" y="523"/>
                </a:lnTo>
                <a:lnTo>
                  <a:pt x="4338" y="532"/>
                </a:lnTo>
                <a:lnTo>
                  <a:pt x="4342" y="539"/>
                </a:lnTo>
                <a:lnTo>
                  <a:pt x="4344" y="542"/>
                </a:lnTo>
                <a:lnTo>
                  <a:pt x="4346" y="545"/>
                </a:lnTo>
                <a:lnTo>
                  <a:pt x="4349" y="548"/>
                </a:lnTo>
                <a:lnTo>
                  <a:pt x="4352" y="550"/>
                </a:lnTo>
                <a:lnTo>
                  <a:pt x="4355" y="552"/>
                </a:lnTo>
                <a:lnTo>
                  <a:pt x="4360" y="554"/>
                </a:lnTo>
                <a:lnTo>
                  <a:pt x="4364" y="555"/>
                </a:lnTo>
                <a:lnTo>
                  <a:pt x="4368" y="556"/>
                </a:lnTo>
                <a:lnTo>
                  <a:pt x="4377" y="557"/>
                </a:lnTo>
                <a:lnTo>
                  <a:pt x="4382" y="556"/>
                </a:lnTo>
                <a:lnTo>
                  <a:pt x="4388" y="555"/>
                </a:lnTo>
                <a:lnTo>
                  <a:pt x="4393" y="554"/>
                </a:lnTo>
                <a:lnTo>
                  <a:pt x="4398" y="551"/>
                </a:lnTo>
                <a:lnTo>
                  <a:pt x="4400" y="550"/>
                </a:lnTo>
                <a:lnTo>
                  <a:pt x="4402" y="548"/>
                </a:lnTo>
                <a:lnTo>
                  <a:pt x="4405" y="545"/>
                </a:lnTo>
                <a:lnTo>
                  <a:pt x="4408" y="541"/>
                </a:lnTo>
                <a:lnTo>
                  <a:pt x="4410" y="536"/>
                </a:lnTo>
                <a:lnTo>
                  <a:pt x="4456" y="539"/>
                </a:lnTo>
                <a:lnTo>
                  <a:pt x="4454" y="545"/>
                </a:lnTo>
                <a:lnTo>
                  <a:pt x="4452" y="551"/>
                </a:lnTo>
                <a:lnTo>
                  <a:pt x="4450" y="556"/>
                </a:lnTo>
                <a:lnTo>
                  <a:pt x="4447" y="561"/>
                </a:lnTo>
                <a:lnTo>
                  <a:pt x="4443" y="566"/>
                </a:lnTo>
                <a:lnTo>
                  <a:pt x="4439" y="570"/>
                </a:lnTo>
                <a:lnTo>
                  <a:pt x="4435" y="575"/>
                </a:lnTo>
                <a:lnTo>
                  <a:pt x="4430" y="578"/>
                </a:lnTo>
                <a:lnTo>
                  <a:pt x="4424" y="582"/>
                </a:lnTo>
                <a:lnTo>
                  <a:pt x="4418" y="585"/>
                </a:lnTo>
                <a:lnTo>
                  <a:pt x="4412" y="587"/>
                </a:lnTo>
                <a:lnTo>
                  <a:pt x="4406" y="589"/>
                </a:lnTo>
                <a:lnTo>
                  <a:pt x="4402" y="590"/>
                </a:lnTo>
                <a:lnTo>
                  <a:pt x="4399" y="591"/>
                </a:lnTo>
                <a:lnTo>
                  <a:pt x="4391" y="592"/>
                </a:lnTo>
                <a:lnTo>
                  <a:pt x="4384" y="593"/>
                </a:lnTo>
                <a:lnTo>
                  <a:pt x="4376" y="593"/>
                </a:lnTo>
                <a:close/>
                <a:moveTo>
                  <a:pt x="4335" y="483"/>
                </a:moveTo>
                <a:lnTo>
                  <a:pt x="4411" y="483"/>
                </a:lnTo>
                <a:lnTo>
                  <a:pt x="4411" y="480"/>
                </a:lnTo>
                <a:lnTo>
                  <a:pt x="4410" y="476"/>
                </a:lnTo>
                <a:lnTo>
                  <a:pt x="4409" y="472"/>
                </a:lnTo>
                <a:lnTo>
                  <a:pt x="4408" y="469"/>
                </a:lnTo>
                <a:lnTo>
                  <a:pt x="4407" y="466"/>
                </a:lnTo>
                <a:lnTo>
                  <a:pt x="4405" y="463"/>
                </a:lnTo>
                <a:lnTo>
                  <a:pt x="4403" y="460"/>
                </a:lnTo>
                <a:lnTo>
                  <a:pt x="4401" y="457"/>
                </a:lnTo>
                <a:lnTo>
                  <a:pt x="4395" y="453"/>
                </a:lnTo>
                <a:lnTo>
                  <a:pt x="4389" y="450"/>
                </a:lnTo>
                <a:lnTo>
                  <a:pt x="4382" y="448"/>
                </a:lnTo>
                <a:lnTo>
                  <a:pt x="4375" y="447"/>
                </a:lnTo>
                <a:lnTo>
                  <a:pt x="4367" y="448"/>
                </a:lnTo>
                <a:lnTo>
                  <a:pt x="4363" y="449"/>
                </a:lnTo>
                <a:lnTo>
                  <a:pt x="4360" y="450"/>
                </a:lnTo>
                <a:lnTo>
                  <a:pt x="4352" y="453"/>
                </a:lnTo>
                <a:lnTo>
                  <a:pt x="4349" y="455"/>
                </a:lnTo>
                <a:lnTo>
                  <a:pt x="4347" y="458"/>
                </a:lnTo>
                <a:lnTo>
                  <a:pt x="4342" y="463"/>
                </a:lnTo>
                <a:lnTo>
                  <a:pt x="4339" y="470"/>
                </a:lnTo>
                <a:lnTo>
                  <a:pt x="4337" y="473"/>
                </a:lnTo>
                <a:lnTo>
                  <a:pt x="4336" y="476"/>
                </a:lnTo>
                <a:lnTo>
                  <a:pt x="4335" y="483"/>
                </a:lnTo>
                <a:close/>
                <a:moveTo>
                  <a:pt x="4580" y="413"/>
                </a:moveTo>
                <a:lnTo>
                  <a:pt x="4580" y="450"/>
                </a:lnTo>
                <a:lnTo>
                  <a:pt x="4547" y="450"/>
                </a:lnTo>
                <a:lnTo>
                  <a:pt x="4547" y="535"/>
                </a:lnTo>
                <a:lnTo>
                  <a:pt x="4548" y="540"/>
                </a:lnTo>
                <a:lnTo>
                  <a:pt x="4548" y="544"/>
                </a:lnTo>
                <a:lnTo>
                  <a:pt x="4549" y="545"/>
                </a:lnTo>
                <a:lnTo>
                  <a:pt x="4550" y="547"/>
                </a:lnTo>
                <a:lnTo>
                  <a:pt x="4552" y="549"/>
                </a:lnTo>
                <a:lnTo>
                  <a:pt x="4554" y="551"/>
                </a:lnTo>
                <a:lnTo>
                  <a:pt x="4557" y="552"/>
                </a:lnTo>
                <a:lnTo>
                  <a:pt x="4560" y="552"/>
                </a:lnTo>
                <a:lnTo>
                  <a:pt x="4564" y="553"/>
                </a:lnTo>
                <a:lnTo>
                  <a:pt x="4571" y="552"/>
                </a:lnTo>
                <a:lnTo>
                  <a:pt x="4576" y="551"/>
                </a:lnTo>
                <a:lnTo>
                  <a:pt x="4584" y="587"/>
                </a:lnTo>
                <a:lnTo>
                  <a:pt x="4573" y="590"/>
                </a:lnTo>
                <a:lnTo>
                  <a:pt x="4566" y="591"/>
                </a:lnTo>
                <a:lnTo>
                  <a:pt x="4557" y="592"/>
                </a:lnTo>
                <a:lnTo>
                  <a:pt x="4551" y="592"/>
                </a:lnTo>
                <a:lnTo>
                  <a:pt x="4544" y="592"/>
                </a:lnTo>
                <a:lnTo>
                  <a:pt x="4539" y="591"/>
                </a:lnTo>
                <a:lnTo>
                  <a:pt x="4533" y="590"/>
                </a:lnTo>
                <a:lnTo>
                  <a:pt x="4528" y="588"/>
                </a:lnTo>
                <a:lnTo>
                  <a:pt x="4523" y="586"/>
                </a:lnTo>
                <a:lnTo>
                  <a:pt x="4518" y="583"/>
                </a:lnTo>
                <a:lnTo>
                  <a:pt x="4514" y="581"/>
                </a:lnTo>
                <a:lnTo>
                  <a:pt x="4510" y="577"/>
                </a:lnTo>
                <a:lnTo>
                  <a:pt x="4507" y="573"/>
                </a:lnTo>
                <a:lnTo>
                  <a:pt x="4504" y="569"/>
                </a:lnTo>
                <a:lnTo>
                  <a:pt x="4502" y="564"/>
                </a:lnTo>
                <a:lnTo>
                  <a:pt x="4500" y="559"/>
                </a:lnTo>
                <a:lnTo>
                  <a:pt x="4499" y="554"/>
                </a:lnTo>
                <a:lnTo>
                  <a:pt x="4498" y="548"/>
                </a:lnTo>
                <a:lnTo>
                  <a:pt x="4498" y="542"/>
                </a:lnTo>
                <a:lnTo>
                  <a:pt x="4498" y="450"/>
                </a:lnTo>
                <a:lnTo>
                  <a:pt x="4474" y="450"/>
                </a:lnTo>
                <a:lnTo>
                  <a:pt x="4474" y="413"/>
                </a:lnTo>
                <a:lnTo>
                  <a:pt x="4498" y="413"/>
                </a:lnTo>
                <a:lnTo>
                  <a:pt x="4498" y="371"/>
                </a:lnTo>
                <a:lnTo>
                  <a:pt x="4547" y="371"/>
                </a:lnTo>
                <a:lnTo>
                  <a:pt x="4547" y="413"/>
                </a:lnTo>
                <a:lnTo>
                  <a:pt x="4580" y="413"/>
                </a:lnTo>
                <a:close/>
                <a:moveTo>
                  <a:pt x="578" y="585"/>
                </a:moveTo>
                <a:lnTo>
                  <a:pt x="465" y="257"/>
                </a:lnTo>
                <a:lnTo>
                  <a:pt x="352" y="585"/>
                </a:lnTo>
                <a:lnTo>
                  <a:pt x="578" y="585"/>
                </a:lnTo>
                <a:close/>
                <a:moveTo>
                  <a:pt x="930" y="930"/>
                </a:moveTo>
                <a:lnTo>
                  <a:pt x="699" y="930"/>
                </a:lnTo>
                <a:lnTo>
                  <a:pt x="642" y="768"/>
                </a:lnTo>
                <a:lnTo>
                  <a:pt x="288" y="768"/>
                </a:lnTo>
                <a:lnTo>
                  <a:pt x="232" y="930"/>
                </a:lnTo>
                <a:lnTo>
                  <a:pt x="0" y="930"/>
                </a:lnTo>
                <a:lnTo>
                  <a:pt x="162" y="471"/>
                </a:lnTo>
                <a:lnTo>
                  <a:pt x="326" y="12"/>
                </a:lnTo>
                <a:lnTo>
                  <a:pt x="603" y="12"/>
                </a:lnTo>
                <a:lnTo>
                  <a:pt x="767" y="471"/>
                </a:lnTo>
                <a:lnTo>
                  <a:pt x="930" y="930"/>
                </a:lnTo>
                <a:close/>
                <a:moveTo>
                  <a:pt x="1016" y="930"/>
                </a:moveTo>
                <a:lnTo>
                  <a:pt x="1016" y="722"/>
                </a:lnTo>
                <a:lnTo>
                  <a:pt x="1225" y="722"/>
                </a:lnTo>
                <a:lnTo>
                  <a:pt x="1225" y="930"/>
                </a:lnTo>
                <a:lnTo>
                  <a:pt x="1016" y="93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cxnSp>
        <p:nvCxnSpPr>
          <p:cNvPr id="20" name="Straight Connector 19">
            <a:extLst>
              <a:ext uri="{FF2B5EF4-FFF2-40B4-BE49-F238E27FC236}">
                <a16:creationId xmlns:a16="http://schemas.microsoft.com/office/drawing/2014/main" id="{E5214FC4-D5E6-4BFF-BDD7-E1A5F00F21BF}"/>
              </a:ext>
              <a:ext uri="{C183D7F6-B498-43B3-948B-1728B52AA6E4}">
                <adec:decorative xmlns:adec="http://schemas.microsoft.com/office/drawing/2017/decorative" val="1"/>
              </a:ext>
            </a:extLst>
          </p:cNvPr>
          <p:cNvCxnSpPr>
            <a:cxnSpLocks/>
          </p:cNvCxnSpPr>
          <p:nvPr/>
        </p:nvCxnSpPr>
        <p:spPr>
          <a:xfrm>
            <a:off x="407368" y="2674624"/>
            <a:ext cx="3960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23" name="Date Placeholder 22">
            <a:extLst>
              <a:ext uri="{FF2B5EF4-FFF2-40B4-BE49-F238E27FC236}">
                <a16:creationId xmlns:a16="http://schemas.microsoft.com/office/drawing/2014/main" id="{CA1682D5-9875-6DFE-B1FA-F20EE1301C6A}"/>
              </a:ext>
            </a:extLst>
          </p:cNvPr>
          <p:cNvSpPr>
            <a:spLocks noGrp="1"/>
          </p:cNvSpPr>
          <p:nvPr>
            <p:ph type="dt" sz="half" idx="10"/>
          </p:nvPr>
        </p:nvSpPr>
        <p:spPr/>
        <p:txBody>
          <a:bodyPr/>
          <a:lstStyle/>
          <a:p>
            <a:fld id="{2BA800C0-3A4D-4F0E-A957-7F1E5DEEC7DA}" type="datetime1">
              <a:rPr lang="fi-FI" smtClean="0"/>
              <a:t>25.3.2026</a:t>
            </a:fld>
            <a:endParaRPr lang="fi-FI"/>
          </a:p>
        </p:txBody>
      </p:sp>
      <p:sp>
        <p:nvSpPr>
          <p:cNvPr id="24" name="Footer Placeholder 23">
            <a:extLst>
              <a:ext uri="{FF2B5EF4-FFF2-40B4-BE49-F238E27FC236}">
                <a16:creationId xmlns:a16="http://schemas.microsoft.com/office/drawing/2014/main" id="{CB76FCA5-9DA7-BF02-3EBB-BC56DDA0FE1D}"/>
              </a:ext>
            </a:extLst>
          </p:cNvPr>
          <p:cNvSpPr>
            <a:spLocks noGrp="1"/>
          </p:cNvSpPr>
          <p:nvPr>
            <p:ph type="ftr" sz="quarter" idx="11"/>
          </p:nvPr>
        </p:nvSpPr>
        <p:spPr/>
        <p:txBody>
          <a:bodyPr/>
          <a:lstStyle/>
          <a:p>
            <a:endParaRPr lang="fi-FI"/>
          </a:p>
        </p:txBody>
      </p:sp>
      <p:sp>
        <p:nvSpPr>
          <p:cNvPr id="25" name="Slide Number Placeholder 24">
            <a:extLst>
              <a:ext uri="{FF2B5EF4-FFF2-40B4-BE49-F238E27FC236}">
                <a16:creationId xmlns:a16="http://schemas.microsoft.com/office/drawing/2014/main" id="{807BD9D2-D4DB-4F42-21C0-76A363F74553}"/>
              </a:ext>
            </a:extLst>
          </p:cNvPr>
          <p:cNvSpPr>
            <a:spLocks noGrp="1"/>
          </p:cNvSpPr>
          <p:nvPr>
            <p:ph type="sldNum" sz="quarter" idx="12"/>
          </p:nvPr>
        </p:nvSpPr>
        <p:spPr/>
        <p:txBody>
          <a:bodyPr/>
          <a:lstStyle/>
          <a:p>
            <a:fld id="{D701140D-C14F-41CA-99FC-0EF83E8DA40A}" type="slidenum">
              <a:rPr lang="fi-FI" smtClean="0"/>
              <a:pPr/>
              <a:t>‹#›</a:t>
            </a:fld>
            <a:endParaRPr lang="fi-FI"/>
          </a:p>
        </p:txBody>
      </p:sp>
      <p:sp>
        <p:nvSpPr>
          <p:cNvPr id="5" name="Text Placeholder 4">
            <a:extLst>
              <a:ext uri="{FF2B5EF4-FFF2-40B4-BE49-F238E27FC236}">
                <a16:creationId xmlns:a16="http://schemas.microsoft.com/office/drawing/2014/main" id="{685D2EC0-DA54-1467-286B-7FC38FB8B70A}"/>
              </a:ext>
            </a:extLst>
          </p:cNvPr>
          <p:cNvSpPr>
            <a:spLocks noGrp="1"/>
          </p:cNvSpPr>
          <p:nvPr>
            <p:ph type="body" sz="quarter" idx="13" hasCustomPrompt="1"/>
          </p:nvPr>
        </p:nvSpPr>
        <p:spPr>
          <a:xfrm>
            <a:off x="407989" y="4869160"/>
            <a:ext cx="9792468" cy="276999"/>
          </a:xfrm>
        </p:spPr>
        <p:txBody>
          <a:bodyPr>
            <a:spAutoFit/>
          </a:bodyPr>
          <a:lstStyle>
            <a:lvl1pPr marL="0" indent="0">
              <a:spcBef>
                <a:spcPts val="0"/>
              </a:spcBef>
              <a:buFontTx/>
              <a:buNone/>
              <a:defRPr sz="1800"/>
            </a:lvl1pPr>
            <a:lvl2pPr marL="0" indent="0">
              <a:spcBef>
                <a:spcPts val="0"/>
              </a:spcBef>
              <a:buFontTx/>
              <a:buNone/>
              <a:defRPr sz="1800"/>
            </a:lvl2pPr>
            <a:lvl3pPr marL="0" indent="0">
              <a:spcBef>
                <a:spcPts val="0"/>
              </a:spcBef>
              <a:buFontTx/>
              <a:buNone/>
              <a:defRPr sz="1800"/>
            </a:lvl3pPr>
            <a:lvl4pPr marL="0" indent="0">
              <a:spcBef>
                <a:spcPts val="0"/>
              </a:spcBef>
              <a:buFontTx/>
              <a:buNone/>
              <a:defRPr sz="1800"/>
            </a:lvl4pPr>
            <a:lvl5pPr marL="0" indent="0">
              <a:spcBef>
                <a:spcPts val="0"/>
              </a:spcBef>
              <a:buFontTx/>
              <a:buNone/>
              <a:defRPr sz="1800"/>
            </a:lvl5pPr>
            <a:lvl6pPr marL="0" indent="0">
              <a:spcBef>
                <a:spcPts val="0"/>
              </a:spcBef>
              <a:buFontTx/>
              <a:buNone/>
              <a:defRPr sz="1800"/>
            </a:lvl6pPr>
            <a:lvl7pPr marL="0" indent="0">
              <a:spcBef>
                <a:spcPts val="0"/>
              </a:spcBef>
              <a:buFontTx/>
              <a:buNone/>
              <a:defRPr sz="1800"/>
            </a:lvl7pPr>
            <a:lvl8pPr marL="0" indent="0">
              <a:spcBef>
                <a:spcPts val="0"/>
              </a:spcBef>
              <a:buFontTx/>
              <a:buNone/>
              <a:defRPr sz="1800"/>
            </a:lvl8pPr>
            <a:lvl9pPr marL="0" indent="0">
              <a:spcBef>
                <a:spcPts val="0"/>
              </a:spcBef>
              <a:buFontTx/>
              <a:buNone/>
              <a:defRPr sz="1800"/>
            </a:lvl9pPr>
          </a:lstStyle>
          <a:p>
            <a:pPr lvl="0"/>
            <a:r>
              <a:rPr lang="en-US"/>
              <a:t>Presenter Name / Date / Place</a:t>
            </a:r>
          </a:p>
        </p:txBody>
      </p:sp>
    </p:spTree>
    <p:extLst>
      <p:ext uri="{BB962C8B-B14F-4D97-AF65-F5344CB8AC3E}">
        <p14:creationId xmlns:p14="http://schemas.microsoft.com/office/powerpoint/2010/main" val="1587265180"/>
      </p:ext>
    </p:extLst>
  </p:cSld>
  <p:clrMapOvr>
    <a:masterClrMapping/>
  </p:clrMapOvr>
  <p:extLst>
    <p:ext uri="{DCECCB84-F9BA-43D5-87BE-67443E8EF086}">
      <p15:sldGuideLst xmlns:p15="http://schemas.microsoft.com/office/powerpoint/2012/main">
        <p15:guide id="2" pos="3840">
          <p15:clr>
            <a:srgbClr val="FBAE40"/>
          </p15:clr>
        </p15:guide>
      </p15:sldGuideLst>
    </p:ext>
  </p:extLst>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preserve="1" userDrawn="1">
  <p:cSld name="Title Slide Black">
    <p:bg>
      <p:bgPr>
        <a:solidFill>
          <a:schemeClr val="tx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7275C4-164C-69B1-48F1-6ABBCFDD4649}"/>
              </a:ext>
            </a:extLst>
          </p:cNvPr>
          <p:cNvSpPr>
            <a:spLocks noGrp="1"/>
          </p:cNvSpPr>
          <p:nvPr>
            <p:ph type="ctrTitle"/>
          </p:nvPr>
        </p:nvSpPr>
        <p:spPr>
          <a:xfrm>
            <a:off x="407988" y="2936557"/>
            <a:ext cx="9792468" cy="492443"/>
          </a:xfrm>
        </p:spPr>
        <p:txBody>
          <a:bodyPr anchor="b" anchorCtr="0">
            <a:spAutoFit/>
          </a:bodyPr>
          <a:lstStyle>
            <a:lvl1pPr algn="l">
              <a:lnSpc>
                <a:spcPct val="100000"/>
              </a:lnSpc>
              <a:defRPr sz="3200">
                <a:solidFill>
                  <a:schemeClr val="bg1"/>
                </a:solidFill>
                <a:latin typeface="+mj-lt"/>
              </a:defRPr>
            </a:lvl1pPr>
          </a:lstStyle>
          <a:p>
            <a:r>
              <a:rPr lang="en-GB"/>
              <a:t>Click to edit Master title style</a:t>
            </a:r>
            <a:endParaRPr lang="fi-FI"/>
          </a:p>
        </p:txBody>
      </p:sp>
      <p:sp>
        <p:nvSpPr>
          <p:cNvPr id="3" name="Subtitle 2">
            <a:extLst>
              <a:ext uri="{FF2B5EF4-FFF2-40B4-BE49-F238E27FC236}">
                <a16:creationId xmlns:a16="http://schemas.microsoft.com/office/drawing/2014/main" id="{1245A747-631B-1133-C63C-B48ADA15D1D3}"/>
              </a:ext>
            </a:extLst>
          </p:cNvPr>
          <p:cNvSpPr>
            <a:spLocks noGrp="1"/>
          </p:cNvSpPr>
          <p:nvPr>
            <p:ph type="subTitle" idx="1"/>
          </p:nvPr>
        </p:nvSpPr>
        <p:spPr>
          <a:xfrm>
            <a:off x="407988" y="3429000"/>
            <a:ext cx="9792468" cy="492443"/>
          </a:xfrm>
        </p:spPr>
        <p:txBody>
          <a:bodyPr>
            <a:spAutoFit/>
          </a:bodyPr>
          <a:lstStyle>
            <a:lvl1pPr marL="0" indent="0" algn="l">
              <a:lnSpc>
                <a:spcPct val="100000"/>
              </a:lnSpc>
              <a:spcBef>
                <a:spcPts val="0"/>
              </a:spcBef>
              <a:buNone/>
              <a:defRPr sz="3200">
                <a:solidFill>
                  <a:schemeClr val="bg1"/>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fi-FI"/>
          </a:p>
        </p:txBody>
      </p:sp>
      <p:sp>
        <p:nvSpPr>
          <p:cNvPr id="11" name="Freeform 5">
            <a:extLst>
              <a:ext uri="{FF2B5EF4-FFF2-40B4-BE49-F238E27FC236}">
                <a16:creationId xmlns:a16="http://schemas.microsoft.com/office/drawing/2014/main" id="{B048024D-E928-1A47-E81D-E73CEDEC703F}"/>
              </a:ext>
            </a:extLst>
          </p:cNvPr>
          <p:cNvSpPr>
            <a:spLocks noChangeAspect="1" noEditPoints="1"/>
          </p:cNvSpPr>
          <p:nvPr/>
        </p:nvSpPr>
        <p:spPr bwMode="auto">
          <a:xfrm>
            <a:off x="407988" y="432000"/>
            <a:ext cx="2650987" cy="576000"/>
          </a:xfrm>
          <a:custGeom>
            <a:avLst/>
            <a:gdLst>
              <a:gd name="T0" fmla="*/ 1856 w 4584"/>
              <a:gd name="T1" fmla="*/ 150 h 996"/>
              <a:gd name="T2" fmla="*/ 1926 w 4584"/>
              <a:gd name="T3" fmla="*/ 74 h 996"/>
              <a:gd name="T4" fmla="*/ 1862 w 4584"/>
              <a:gd name="T5" fmla="*/ 198 h 996"/>
              <a:gd name="T6" fmla="*/ 2091 w 4584"/>
              <a:gd name="T7" fmla="*/ 109 h 996"/>
              <a:gd name="T8" fmla="*/ 2346 w 4584"/>
              <a:gd name="T9" fmla="*/ 79 h 996"/>
              <a:gd name="T10" fmla="*/ 2341 w 4584"/>
              <a:gd name="T11" fmla="*/ 150 h 996"/>
              <a:gd name="T12" fmla="*/ 2584 w 4584"/>
              <a:gd name="T13" fmla="*/ 274 h 996"/>
              <a:gd name="T14" fmla="*/ 2883 w 4584"/>
              <a:gd name="T15" fmla="*/ 0 h 996"/>
              <a:gd name="T16" fmla="*/ 2966 w 4584"/>
              <a:gd name="T17" fmla="*/ 88 h 996"/>
              <a:gd name="T18" fmla="*/ 3031 w 4584"/>
              <a:gd name="T19" fmla="*/ 214 h 996"/>
              <a:gd name="T20" fmla="*/ 3010 w 4584"/>
              <a:gd name="T21" fmla="*/ 212 h 996"/>
              <a:gd name="T22" fmla="*/ 3283 w 4584"/>
              <a:gd name="T23" fmla="*/ 239 h 996"/>
              <a:gd name="T24" fmla="*/ 3261 w 4584"/>
              <a:gd name="T25" fmla="*/ 135 h 996"/>
              <a:gd name="T26" fmla="*/ 3397 w 4584"/>
              <a:gd name="T27" fmla="*/ 34 h 996"/>
              <a:gd name="T28" fmla="*/ 3589 w 4584"/>
              <a:gd name="T29" fmla="*/ 199 h 996"/>
              <a:gd name="T30" fmla="*/ 3538 w 4584"/>
              <a:gd name="T31" fmla="*/ 193 h 996"/>
              <a:gd name="T32" fmla="*/ 3580 w 4584"/>
              <a:gd name="T33" fmla="*/ 106 h 996"/>
              <a:gd name="T34" fmla="*/ 3779 w 4584"/>
              <a:gd name="T35" fmla="*/ 244 h 996"/>
              <a:gd name="T36" fmla="*/ 3908 w 4584"/>
              <a:gd name="T37" fmla="*/ 148 h 996"/>
              <a:gd name="T38" fmla="*/ 3821 w 4584"/>
              <a:gd name="T39" fmla="*/ 107 h 996"/>
              <a:gd name="T40" fmla="*/ 1828 w 4584"/>
              <a:gd name="T41" fmla="*/ 916 h 996"/>
              <a:gd name="T42" fmla="*/ 1868 w 4584"/>
              <a:gd name="T43" fmla="*/ 803 h 996"/>
              <a:gd name="T44" fmla="*/ 1905 w 4584"/>
              <a:gd name="T45" fmla="*/ 896 h 996"/>
              <a:gd name="T46" fmla="*/ 2193 w 4584"/>
              <a:gd name="T47" fmla="*/ 891 h 996"/>
              <a:gd name="T48" fmla="*/ 2220 w 4584"/>
              <a:gd name="T49" fmla="*/ 816 h 996"/>
              <a:gd name="T50" fmla="*/ 2340 w 4584"/>
              <a:gd name="T51" fmla="*/ 927 h 996"/>
              <a:gd name="T52" fmla="*/ 2271 w 4584"/>
              <a:gd name="T53" fmla="*/ 868 h 996"/>
              <a:gd name="T54" fmla="*/ 2506 w 4584"/>
              <a:gd name="T55" fmla="*/ 882 h 996"/>
              <a:gd name="T56" fmla="*/ 2823 w 4584"/>
              <a:gd name="T57" fmla="*/ 753 h 996"/>
              <a:gd name="T58" fmla="*/ 2952 w 4584"/>
              <a:gd name="T59" fmla="*/ 726 h 996"/>
              <a:gd name="T60" fmla="*/ 3233 w 4584"/>
              <a:gd name="T61" fmla="*/ 913 h 996"/>
              <a:gd name="T62" fmla="*/ 3254 w 4584"/>
              <a:gd name="T63" fmla="*/ 854 h 996"/>
              <a:gd name="T64" fmla="*/ 3313 w 4584"/>
              <a:gd name="T65" fmla="*/ 793 h 996"/>
              <a:gd name="T66" fmla="*/ 3644 w 4584"/>
              <a:gd name="T67" fmla="*/ 802 h 996"/>
              <a:gd name="T68" fmla="*/ 3627 w 4584"/>
              <a:gd name="T69" fmla="*/ 933 h 996"/>
              <a:gd name="T70" fmla="*/ 3553 w 4584"/>
              <a:gd name="T71" fmla="*/ 839 h 996"/>
              <a:gd name="T72" fmla="*/ 3726 w 4584"/>
              <a:gd name="T73" fmla="*/ 696 h 996"/>
              <a:gd name="T74" fmla="*/ 3850 w 4584"/>
              <a:gd name="T75" fmla="*/ 926 h 996"/>
              <a:gd name="T76" fmla="*/ 3980 w 4584"/>
              <a:gd name="T77" fmla="*/ 996 h 996"/>
              <a:gd name="T78" fmla="*/ 1914 w 4584"/>
              <a:gd name="T79" fmla="*/ 481 h 996"/>
              <a:gd name="T80" fmla="*/ 1963 w 4584"/>
              <a:gd name="T81" fmla="*/ 436 h 996"/>
              <a:gd name="T82" fmla="*/ 1873 w 4584"/>
              <a:gd name="T83" fmla="*/ 556 h 996"/>
              <a:gd name="T84" fmla="*/ 2197 w 4584"/>
              <a:gd name="T85" fmla="*/ 413 h 996"/>
              <a:gd name="T86" fmla="*/ 2378 w 4584"/>
              <a:gd name="T87" fmla="*/ 449 h 996"/>
              <a:gd name="T88" fmla="*/ 2327 w 4584"/>
              <a:gd name="T89" fmla="*/ 457 h 996"/>
              <a:gd name="T90" fmla="*/ 2668 w 4584"/>
              <a:gd name="T91" fmla="*/ 587 h 996"/>
              <a:gd name="T92" fmla="*/ 2785 w 4584"/>
              <a:gd name="T93" fmla="*/ 413 h 996"/>
              <a:gd name="T94" fmla="*/ 2840 w 4584"/>
              <a:gd name="T95" fmla="*/ 466 h 996"/>
              <a:gd name="T96" fmla="*/ 3340 w 4584"/>
              <a:gd name="T97" fmla="*/ 593 h 996"/>
              <a:gd name="T98" fmla="*/ 3412 w 4584"/>
              <a:gd name="T99" fmla="*/ 456 h 996"/>
              <a:gd name="T100" fmla="*/ 3375 w 4584"/>
              <a:gd name="T101" fmla="*/ 483 h 996"/>
              <a:gd name="T102" fmla="*/ 3508 w 4584"/>
              <a:gd name="T103" fmla="*/ 475 h 996"/>
              <a:gd name="T104" fmla="*/ 3735 w 4584"/>
              <a:gd name="T105" fmla="*/ 559 h 996"/>
              <a:gd name="T106" fmla="*/ 3673 w 4584"/>
              <a:gd name="T107" fmla="*/ 523 h 996"/>
              <a:gd name="T108" fmla="*/ 3797 w 4584"/>
              <a:gd name="T109" fmla="*/ 390 h 996"/>
              <a:gd name="T110" fmla="*/ 3950 w 4584"/>
              <a:gd name="T111" fmla="*/ 551 h 996"/>
              <a:gd name="T112" fmla="*/ 3976 w 4584"/>
              <a:gd name="T113" fmla="*/ 483 h 996"/>
              <a:gd name="T114" fmla="*/ 4063 w 4584"/>
              <a:gd name="T115" fmla="*/ 557 h 996"/>
              <a:gd name="T116" fmla="*/ 4023 w 4584"/>
              <a:gd name="T117" fmla="*/ 483 h 996"/>
              <a:gd name="T118" fmla="*/ 4319 w 4584"/>
              <a:gd name="T119" fmla="*/ 576 h 996"/>
              <a:gd name="T120" fmla="*/ 4457 w 4584"/>
              <a:gd name="T121" fmla="*/ 514 h 996"/>
              <a:gd name="T122" fmla="*/ 4395 w 4584"/>
              <a:gd name="T123" fmla="*/ 453 h 996"/>
              <a:gd name="T124" fmla="*/ 4474 w 4584"/>
              <a:gd name="T125" fmla="*/ 413 h 9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4584" h="996">
                <a:moveTo>
                  <a:pt x="1232" y="330"/>
                </a:moveTo>
                <a:lnTo>
                  <a:pt x="1178" y="648"/>
                </a:lnTo>
                <a:lnTo>
                  <a:pt x="1055" y="648"/>
                </a:lnTo>
                <a:lnTo>
                  <a:pt x="1010" y="330"/>
                </a:lnTo>
                <a:lnTo>
                  <a:pt x="1010" y="12"/>
                </a:lnTo>
                <a:lnTo>
                  <a:pt x="1232" y="12"/>
                </a:lnTo>
                <a:lnTo>
                  <a:pt x="1232" y="330"/>
                </a:lnTo>
                <a:close/>
                <a:moveTo>
                  <a:pt x="1623" y="249"/>
                </a:moveTo>
                <a:lnTo>
                  <a:pt x="1569" y="249"/>
                </a:lnTo>
                <a:lnTo>
                  <a:pt x="1651" y="13"/>
                </a:lnTo>
                <a:lnTo>
                  <a:pt x="1715" y="13"/>
                </a:lnTo>
                <a:lnTo>
                  <a:pt x="1797" y="249"/>
                </a:lnTo>
                <a:lnTo>
                  <a:pt x="1743" y="249"/>
                </a:lnTo>
                <a:lnTo>
                  <a:pt x="1726" y="195"/>
                </a:lnTo>
                <a:lnTo>
                  <a:pt x="1641" y="195"/>
                </a:lnTo>
                <a:lnTo>
                  <a:pt x="1623" y="249"/>
                </a:lnTo>
                <a:close/>
                <a:moveTo>
                  <a:pt x="1653" y="156"/>
                </a:moveTo>
                <a:lnTo>
                  <a:pt x="1713" y="156"/>
                </a:lnTo>
                <a:lnTo>
                  <a:pt x="1684" y="67"/>
                </a:lnTo>
                <a:lnTo>
                  <a:pt x="1653" y="156"/>
                </a:lnTo>
                <a:close/>
                <a:moveTo>
                  <a:pt x="1874" y="252"/>
                </a:moveTo>
                <a:lnTo>
                  <a:pt x="1867" y="252"/>
                </a:lnTo>
                <a:lnTo>
                  <a:pt x="1861" y="252"/>
                </a:lnTo>
                <a:lnTo>
                  <a:pt x="1856" y="251"/>
                </a:lnTo>
                <a:lnTo>
                  <a:pt x="1850" y="249"/>
                </a:lnTo>
                <a:lnTo>
                  <a:pt x="1845" y="247"/>
                </a:lnTo>
                <a:lnTo>
                  <a:pt x="1840" y="245"/>
                </a:lnTo>
                <a:lnTo>
                  <a:pt x="1836" y="242"/>
                </a:lnTo>
                <a:lnTo>
                  <a:pt x="1832" y="239"/>
                </a:lnTo>
                <a:lnTo>
                  <a:pt x="1828" y="236"/>
                </a:lnTo>
                <a:lnTo>
                  <a:pt x="1824" y="232"/>
                </a:lnTo>
                <a:lnTo>
                  <a:pt x="1821" y="227"/>
                </a:lnTo>
                <a:lnTo>
                  <a:pt x="1820" y="225"/>
                </a:lnTo>
                <a:lnTo>
                  <a:pt x="1819" y="223"/>
                </a:lnTo>
                <a:lnTo>
                  <a:pt x="1817" y="218"/>
                </a:lnTo>
                <a:lnTo>
                  <a:pt x="1816" y="212"/>
                </a:lnTo>
                <a:lnTo>
                  <a:pt x="1815" y="206"/>
                </a:lnTo>
                <a:lnTo>
                  <a:pt x="1815" y="200"/>
                </a:lnTo>
                <a:lnTo>
                  <a:pt x="1815" y="190"/>
                </a:lnTo>
                <a:lnTo>
                  <a:pt x="1817" y="182"/>
                </a:lnTo>
                <a:lnTo>
                  <a:pt x="1818" y="178"/>
                </a:lnTo>
                <a:lnTo>
                  <a:pt x="1820" y="175"/>
                </a:lnTo>
                <a:lnTo>
                  <a:pt x="1824" y="169"/>
                </a:lnTo>
                <a:lnTo>
                  <a:pt x="1827" y="166"/>
                </a:lnTo>
                <a:lnTo>
                  <a:pt x="1829" y="163"/>
                </a:lnTo>
                <a:lnTo>
                  <a:pt x="1832" y="161"/>
                </a:lnTo>
                <a:lnTo>
                  <a:pt x="1835" y="159"/>
                </a:lnTo>
                <a:lnTo>
                  <a:pt x="1838" y="157"/>
                </a:lnTo>
                <a:lnTo>
                  <a:pt x="1841" y="155"/>
                </a:lnTo>
                <a:lnTo>
                  <a:pt x="1845" y="154"/>
                </a:lnTo>
                <a:lnTo>
                  <a:pt x="1849" y="152"/>
                </a:lnTo>
                <a:lnTo>
                  <a:pt x="1856" y="150"/>
                </a:lnTo>
                <a:lnTo>
                  <a:pt x="1864" y="148"/>
                </a:lnTo>
                <a:lnTo>
                  <a:pt x="1873" y="146"/>
                </a:lnTo>
                <a:lnTo>
                  <a:pt x="1881" y="145"/>
                </a:lnTo>
                <a:lnTo>
                  <a:pt x="1901" y="143"/>
                </a:lnTo>
                <a:lnTo>
                  <a:pt x="1908" y="142"/>
                </a:lnTo>
                <a:lnTo>
                  <a:pt x="1914" y="140"/>
                </a:lnTo>
                <a:lnTo>
                  <a:pt x="1918" y="139"/>
                </a:lnTo>
                <a:lnTo>
                  <a:pt x="1920" y="138"/>
                </a:lnTo>
                <a:lnTo>
                  <a:pt x="1922" y="136"/>
                </a:lnTo>
                <a:lnTo>
                  <a:pt x="1923" y="135"/>
                </a:lnTo>
                <a:lnTo>
                  <a:pt x="1923" y="133"/>
                </a:lnTo>
                <a:lnTo>
                  <a:pt x="1924" y="131"/>
                </a:lnTo>
                <a:lnTo>
                  <a:pt x="1924" y="129"/>
                </a:lnTo>
                <a:lnTo>
                  <a:pt x="1924" y="124"/>
                </a:lnTo>
                <a:lnTo>
                  <a:pt x="1922" y="119"/>
                </a:lnTo>
                <a:lnTo>
                  <a:pt x="1921" y="117"/>
                </a:lnTo>
                <a:lnTo>
                  <a:pt x="1920" y="115"/>
                </a:lnTo>
                <a:lnTo>
                  <a:pt x="1919" y="113"/>
                </a:lnTo>
                <a:lnTo>
                  <a:pt x="1917" y="112"/>
                </a:lnTo>
                <a:lnTo>
                  <a:pt x="1913" y="109"/>
                </a:lnTo>
                <a:lnTo>
                  <a:pt x="1909" y="107"/>
                </a:lnTo>
                <a:lnTo>
                  <a:pt x="1904" y="106"/>
                </a:lnTo>
                <a:lnTo>
                  <a:pt x="1898" y="106"/>
                </a:lnTo>
                <a:lnTo>
                  <a:pt x="1892" y="106"/>
                </a:lnTo>
                <a:lnTo>
                  <a:pt x="1886" y="107"/>
                </a:lnTo>
                <a:lnTo>
                  <a:pt x="1881" y="109"/>
                </a:lnTo>
                <a:lnTo>
                  <a:pt x="1877" y="112"/>
                </a:lnTo>
                <a:lnTo>
                  <a:pt x="1873" y="115"/>
                </a:lnTo>
                <a:lnTo>
                  <a:pt x="1870" y="118"/>
                </a:lnTo>
                <a:lnTo>
                  <a:pt x="1868" y="122"/>
                </a:lnTo>
                <a:lnTo>
                  <a:pt x="1867" y="124"/>
                </a:lnTo>
                <a:lnTo>
                  <a:pt x="1866" y="126"/>
                </a:lnTo>
                <a:lnTo>
                  <a:pt x="1821" y="123"/>
                </a:lnTo>
                <a:lnTo>
                  <a:pt x="1823" y="117"/>
                </a:lnTo>
                <a:lnTo>
                  <a:pt x="1825" y="111"/>
                </a:lnTo>
                <a:lnTo>
                  <a:pt x="1827" y="106"/>
                </a:lnTo>
                <a:lnTo>
                  <a:pt x="1830" y="101"/>
                </a:lnTo>
                <a:lnTo>
                  <a:pt x="1833" y="96"/>
                </a:lnTo>
                <a:lnTo>
                  <a:pt x="1837" y="92"/>
                </a:lnTo>
                <a:lnTo>
                  <a:pt x="1841" y="88"/>
                </a:lnTo>
                <a:lnTo>
                  <a:pt x="1846" y="84"/>
                </a:lnTo>
                <a:lnTo>
                  <a:pt x="1851" y="81"/>
                </a:lnTo>
                <a:lnTo>
                  <a:pt x="1857" y="78"/>
                </a:lnTo>
                <a:lnTo>
                  <a:pt x="1863" y="76"/>
                </a:lnTo>
                <a:lnTo>
                  <a:pt x="1869" y="74"/>
                </a:lnTo>
                <a:lnTo>
                  <a:pt x="1876" y="72"/>
                </a:lnTo>
                <a:lnTo>
                  <a:pt x="1883" y="71"/>
                </a:lnTo>
                <a:lnTo>
                  <a:pt x="1890" y="70"/>
                </a:lnTo>
                <a:lnTo>
                  <a:pt x="1898" y="70"/>
                </a:lnTo>
                <a:lnTo>
                  <a:pt x="1908" y="70"/>
                </a:lnTo>
                <a:lnTo>
                  <a:pt x="1917" y="72"/>
                </a:lnTo>
                <a:lnTo>
                  <a:pt x="1926" y="74"/>
                </a:lnTo>
                <a:lnTo>
                  <a:pt x="1935" y="76"/>
                </a:lnTo>
                <a:lnTo>
                  <a:pt x="1943" y="80"/>
                </a:lnTo>
                <a:lnTo>
                  <a:pt x="1947" y="82"/>
                </a:lnTo>
                <a:lnTo>
                  <a:pt x="1950" y="84"/>
                </a:lnTo>
                <a:lnTo>
                  <a:pt x="1957" y="90"/>
                </a:lnTo>
                <a:lnTo>
                  <a:pt x="1963" y="96"/>
                </a:lnTo>
                <a:lnTo>
                  <a:pt x="1965" y="99"/>
                </a:lnTo>
                <a:lnTo>
                  <a:pt x="1967" y="103"/>
                </a:lnTo>
                <a:lnTo>
                  <a:pt x="1969" y="107"/>
                </a:lnTo>
                <a:lnTo>
                  <a:pt x="1970" y="111"/>
                </a:lnTo>
                <a:lnTo>
                  <a:pt x="1972" y="115"/>
                </a:lnTo>
                <a:lnTo>
                  <a:pt x="1972" y="120"/>
                </a:lnTo>
                <a:lnTo>
                  <a:pt x="1973" y="125"/>
                </a:lnTo>
                <a:lnTo>
                  <a:pt x="1973" y="130"/>
                </a:lnTo>
                <a:lnTo>
                  <a:pt x="1973" y="249"/>
                </a:lnTo>
                <a:lnTo>
                  <a:pt x="1927" y="249"/>
                </a:lnTo>
                <a:lnTo>
                  <a:pt x="1927" y="225"/>
                </a:lnTo>
                <a:lnTo>
                  <a:pt x="1922" y="230"/>
                </a:lnTo>
                <a:lnTo>
                  <a:pt x="1917" y="236"/>
                </a:lnTo>
                <a:lnTo>
                  <a:pt x="1912" y="241"/>
                </a:lnTo>
                <a:lnTo>
                  <a:pt x="1906" y="245"/>
                </a:lnTo>
                <a:lnTo>
                  <a:pt x="1899" y="248"/>
                </a:lnTo>
                <a:lnTo>
                  <a:pt x="1891" y="250"/>
                </a:lnTo>
                <a:lnTo>
                  <a:pt x="1887" y="251"/>
                </a:lnTo>
                <a:lnTo>
                  <a:pt x="1883" y="252"/>
                </a:lnTo>
                <a:lnTo>
                  <a:pt x="1874" y="252"/>
                </a:lnTo>
                <a:close/>
                <a:moveTo>
                  <a:pt x="1888" y="219"/>
                </a:moveTo>
                <a:lnTo>
                  <a:pt x="1895" y="218"/>
                </a:lnTo>
                <a:lnTo>
                  <a:pt x="1902" y="216"/>
                </a:lnTo>
                <a:lnTo>
                  <a:pt x="1905" y="215"/>
                </a:lnTo>
                <a:lnTo>
                  <a:pt x="1908" y="213"/>
                </a:lnTo>
                <a:lnTo>
                  <a:pt x="1914" y="209"/>
                </a:lnTo>
                <a:lnTo>
                  <a:pt x="1916" y="207"/>
                </a:lnTo>
                <a:lnTo>
                  <a:pt x="1919" y="204"/>
                </a:lnTo>
                <a:lnTo>
                  <a:pt x="1922" y="199"/>
                </a:lnTo>
                <a:lnTo>
                  <a:pt x="1924" y="193"/>
                </a:lnTo>
                <a:lnTo>
                  <a:pt x="1924" y="189"/>
                </a:lnTo>
                <a:lnTo>
                  <a:pt x="1924" y="186"/>
                </a:lnTo>
                <a:lnTo>
                  <a:pt x="1924" y="167"/>
                </a:lnTo>
                <a:lnTo>
                  <a:pt x="1921" y="169"/>
                </a:lnTo>
                <a:lnTo>
                  <a:pt x="1915" y="171"/>
                </a:lnTo>
                <a:lnTo>
                  <a:pt x="1903" y="173"/>
                </a:lnTo>
                <a:lnTo>
                  <a:pt x="1890" y="175"/>
                </a:lnTo>
                <a:lnTo>
                  <a:pt x="1884" y="176"/>
                </a:lnTo>
                <a:lnTo>
                  <a:pt x="1879" y="178"/>
                </a:lnTo>
                <a:lnTo>
                  <a:pt x="1874" y="180"/>
                </a:lnTo>
                <a:lnTo>
                  <a:pt x="1870" y="182"/>
                </a:lnTo>
                <a:lnTo>
                  <a:pt x="1866" y="185"/>
                </a:lnTo>
                <a:lnTo>
                  <a:pt x="1864" y="189"/>
                </a:lnTo>
                <a:lnTo>
                  <a:pt x="1863" y="191"/>
                </a:lnTo>
                <a:lnTo>
                  <a:pt x="1862" y="193"/>
                </a:lnTo>
                <a:lnTo>
                  <a:pt x="1862" y="198"/>
                </a:lnTo>
                <a:lnTo>
                  <a:pt x="1862" y="203"/>
                </a:lnTo>
                <a:lnTo>
                  <a:pt x="1863" y="207"/>
                </a:lnTo>
                <a:lnTo>
                  <a:pt x="1865" y="209"/>
                </a:lnTo>
                <a:lnTo>
                  <a:pt x="1866" y="211"/>
                </a:lnTo>
                <a:lnTo>
                  <a:pt x="1869" y="213"/>
                </a:lnTo>
                <a:lnTo>
                  <a:pt x="1873" y="216"/>
                </a:lnTo>
                <a:lnTo>
                  <a:pt x="1875" y="217"/>
                </a:lnTo>
                <a:lnTo>
                  <a:pt x="1877" y="217"/>
                </a:lnTo>
                <a:lnTo>
                  <a:pt x="1882" y="218"/>
                </a:lnTo>
                <a:lnTo>
                  <a:pt x="1888" y="219"/>
                </a:lnTo>
                <a:close/>
                <a:moveTo>
                  <a:pt x="2063" y="249"/>
                </a:moveTo>
                <a:lnTo>
                  <a:pt x="2013" y="249"/>
                </a:lnTo>
                <a:lnTo>
                  <a:pt x="2013" y="13"/>
                </a:lnTo>
                <a:lnTo>
                  <a:pt x="2063" y="13"/>
                </a:lnTo>
                <a:lnTo>
                  <a:pt x="2063" y="249"/>
                </a:lnTo>
                <a:close/>
                <a:moveTo>
                  <a:pt x="2197" y="72"/>
                </a:moveTo>
                <a:lnTo>
                  <a:pt x="2197" y="109"/>
                </a:lnTo>
                <a:lnTo>
                  <a:pt x="2164" y="109"/>
                </a:lnTo>
                <a:lnTo>
                  <a:pt x="2164" y="195"/>
                </a:lnTo>
                <a:lnTo>
                  <a:pt x="2164" y="199"/>
                </a:lnTo>
                <a:lnTo>
                  <a:pt x="2165" y="203"/>
                </a:lnTo>
                <a:lnTo>
                  <a:pt x="2166" y="205"/>
                </a:lnTo>
                <a:lnTo>
                  <a:pt x="2167" y="206"/>
                </a:lnTo>
                <a:lnTo>
                  <a:pt x="2169" y="208"/>
                </a:lnTo>
                <a:lnTo>
                  <a:pt x="2171" y="210"/>
                </a:lnTo>
                <a:lnTo>
                  <a:pt x="2174" y="211"/>
                </a:lnTo>
                <a:lnTo>
                  <a:pt x="2177" y="212"/>
                </a:lnTo>
                <a:lnTo>
                  <a:pt x="2181" y="212"/>
                </a:lnTo>
                <a:lnTo>
                  <a:pt x="2188" y="211"/>
                </a:lnTo>
                <a:lnTo>
                  <a:pt x="2193" y="210"/>
                </a:lnTo>
                <a:lnTo>
                  <a:pt x="2201" y="247"/>
                </a:lnTo>
                <a:lnTo>
                  <a:pt x="2190" y="250"/>
                </a:lnTo>
                <a:lnTo>
                  <a:pt x="2183" y="251"/>
                </a:lnTo>
                <a:lnTo>
                  <a:pt x="2174" y="252"/>
                </a:lnTo>
                <a:lnTo>
                  <a:pt x="2168" y="252"/>
                </a:lnTo>
                <a:lnTo>
                  <a:pt x="2161" y="251"/>
                </a:lnTo>
                <a:lnTo>
                  <a:pt x="2156" y="250"/>
                </a:lnTo>
                <a:lnTo>
                  <a:pt x="2150" y="249"/>
                </a:lnTo>
                <a:lnTo>
                  <a:pt x="2145" y="248"/>
                </a:lnTo>
                <a:lnTo>
                  <a:pt x="2140" y="245"/>
                </a:lnTo>
                <a:lnTo>
                  <a:pt x="2135" y="243"/>
                </a:lnTo>
                <a:lnTo>
                  <a:pt x="2131" y="240"/>
                </a:lnTo>
                <a:lnTo>
                  <a:pt x="2127" y="237"/>
                </a:lnTo>
                <a:lnTo>
                  <a:pt x="2124" y="233"/>
                </a:lnTo>
                <a:lnTo>
                  <a:pt x="2121" y="229"/>
                </a:lnTo>
                <a:lnTo>
                  <a:pt x="2119" y="224"/>
                </a:lnTo>
                <a:lnTo>
                  <a:pt x="2117" y="219"/>
                </a:lnTo>
                <a:lnTo>
                  <a:pt x="2116" y="213"/>
                </a:lnTo>
                <a:lnTo>
                  <a:pt x="2115" y="208"/>
                </a:lnTo>
                <a:lnTo>
                  <a:pt x="2115" y="201"/>
                </a:lnTo>
                <a:lnTo>
                  <a:pt x="2115" y="109"/>
                </a:lnTo>
                <a:lnTo>
                  <a:pt x="2091" y="109"/>
                </a:lnTo>
                <a:lnTo>
                  <a:pt x="2091" y="72"/>
                </a:lnTo>
                <a:lnTo>
                  <a:pt x="2115" y="72"/>
                </a:lnTo>
                <a:lnTo>
                  <a:pt x="2115" y="30"/>
                </a:lnTo>
                <a:lnTo>
                  <a:pt x="2164" y="30"/>
                </a:lnTo>
                <a:lnTo>
                  <a:pt x="2164" y="72"/>
                </a:lnTo>
                <a:lnTo>
                  <a:pt x="2197" y="72"/>
                </a:lnTo>
                <a:close/>
                <a:moveTo>
                  <a:pt x="2304" y="253"/>
                </a:moveTo>
                <a:lnTo>
                  <a:pt x="2291" y="252"/>
                </a:lnTo>
                <a:lnTo>
                  <a:pt x="2285" y="251"/>
                </a:lnTo>
                <a:lnTo>
                  <a:pt x="2279" y="250"/>
                </a:lnTo>
                <a:lnTo>
                  <a:pt x="2268" y="246"/>
                </a:lnTo>
                <a:lnTo>
                  <a:pt x="2263" y="244"/>
                </a:lnTo>
                <a:lnTo>
                  <a:pt x="2258" y="241"/>
                </a:lnTo>
                <a:lnTo>
                  <a:pt x="2249" y="235"/>
                </a:lnTo>
                <a:lnTo>
                  <a:pt x="2245" y="231"/>
                </a:lnTo>
                <a:lnTo>
                  <a:pt x="2241" y="227"/>
                </a:lnTo>
                <a:lnTo>
                  <a:pt x="2234" y="219"/>
                </a:lnTo>
                <a:lnTo>
                  <a:pt x="2231" y="214"/>
                </a:lnTo>
                <a:lnTo>
                  <a:pt x="2228" y="209"/>
                </a:lnTo>
                <a:lnTo>
                  <a:pt x="2223" y="198"/>
                </a:lnTo>
                <a:lnTo>
                  <a:pt x="2221" y="193"/>
                </a:lnTo>
                <a:lnTo>
                  <a:pt x="2220" y="187"/>
                </a:lnTo>
                <a:lnTo>
                  <a:pt x="2219" y="181"/>
                </a:lnTo>
                <a:lnTo>
                  <a:pt x="2218" y="175"/>
                </a:lnTo>
                <a:lnTo>
                  <a:pt x="2218" y="168"/>
                </a:lnTo>
                <a:lnTo>
                  <a:pt x="2217" y="161"/>
                </a:lnTo>
                <a:lnTo>
                  <a:pt x="2218" y="155"/>
                </a:lnTo>
                <a:lnTo>
                  <a:pt x="2218" y="148"/>
                </a:lnTo>
                <a:lnTo>
                  <a:pt x="2219" y="142"/>
                </a:lnTo>
                <a:lnTo>
                  <a:pt x="2220" y="136"/>
                </a:lnTo>
                <a:lnTo>
                  <a:pt x="2223" y="124"/>
                </a:lnTo>
                <a:lnTo>
                  <a:pt x="2225" y="119"/>
                </a:lnTo>
                <a:lnTo>
                  <a:pt x="2228" y="114"/>
                </a:lnTo>
                <a:lnTo>
                  <a:pt x="2234" y="104"/>
                </a:lnTo>
                <a:lnTo>
                  <a:pt x="2237" y="99"/>
                </a:lnTo>
                <a:lnTo>
                  <a:pt x="2241" y="95"/>
                </a:lnTo>
                <a:lnTo>
                  <a:pt x="2245" y="91"/>
                </a:lnTo>
                <a:lnTo>
                  <a:pt x="2249" y="88"/>
                </a:lnTo>
                <a:lnTo>
                  <a:pt x="2253" y="85"/>
                </a:lnTo>
                <a:lnTo>
                  <a:pt x="2258" y="82"/>
                </a:lnTo>
                <a:lnTo>
                  <a:pt x="2263" y="79"/>
                </a:lnTo>
                <a:lnTo>
                  <a:pt x="2268" y="77"/>
                </a:lnTo>
                <a:lnTo>
                  <a:pt x="2274" y="75"/>
                </a:lnTo>
                <a:lnTo>
                  <a:pt x="2279" y="73"/>
                </a:lnTo>
                <a:lnTo>
                  <a:pt x="2285" y="72"/>
                </a:lnTo>
                <a:lnTo>
                  <a:pt x="2291" y="71"/>
                </a:lnTo>
                <a:lnTo>
                  <a:pt x="2304" y="70"/>
                </a:lnTo>
                <a:lnTo>
                  <a:pt x="2317" y="71"/>
                </a:lnTo>
                <a:lnTo>
                  <a:pt x="2323" y="72"/>
                </a:lnTo>
                <a:lnTo>
                  <a:pt x="2329" y="73"/>
                </a:lnTo>
                <a:lnTo>
                  <a:pt x="2340" y="77"/>
                </a:lnTo>
                <a:lnTo>
                  <a:pt x="2346" y="79"/>
                </a:lnTo>
                <a:lnTo>
                  <a:pt x="2351" y="82"/>
                </a:lnTo>
                <a:lnTo>
                  <a:pt x="2360" y="88"/>
                </a:lnTo>
                <a:lnTo>
                  <a:pt x="2364" y="91"/>
                </a:lnTo>
                <a:lnTo>
                  <a:pt x="2368" y="95"/>
                </a:lnTo>
                <a:lnTo>
                  <a:pt x="2375" y="104"/>
                </a:lnTo>
                <a:lnTo>
                  <a:pt x="2378" y="109"/>
                </a:lnTo>
                <a:lnTo>
                  <a:pt x="2381" y="114"/>
                </a:lnTo>
                <a:lnTo>
                  <a:pt x="2385" y="124"/>
                </a:lnTo>
                <a:lnTo>
                  <a:pt x="2387" y="130"/>
                </a:lnTo>
                <a:lnTo>
                  <a:pt x="2389" y="136"/>
                </a:lnTo>
                <a:lnTo>
                  <a:pt x="2390" y="142"/>
                </a:lnTo>
                <a:lnTo>
                  <a:pt x="2391" y="148"/>
                </a:lnTo>
                <a:lnTo>
                  <a:pt x="2391" y="155"/>
                </a:lnTo>
                <a:lnTo>
                  <a:pt x="2391" y="161"/>
                </a:lnTo>
                <a:lnTo>
                  <a:pt x="2391" y="168"/>
                </a:lnTo>
                <a:lnTo>
                  <a:pt x="2391" y="175"/>
                </a:lnTo>
                <a:lnTo>
                  <a:pt x="2390" y="181"/>
                </a:lnTo>
                <a:lnTo>
                  <a:pt x="2389" y="187"/>
                </a:lnTo>
                <a:lnTo>
                  <a:pt x="2385" y="198"/>
                </a:lnTo>
                <a:lnTo>
                  <a:pt x="2383" y="204"/>
                </a:lnTo>
                <a:lnTo>
                  <a:pt x="2381" y="209"/>
                </a:lnTo>
                <a:lnTo>
                  <a:pt x="2375" y="219"/>
                </a:lnTo>
                <a:lnTo>
                  <a:pt x="2372" y="223"/>
                </a:lnTo>
                <a:lnTo>
                  <a:pt x="2368" y="227"/>
                </a:lnTo>
                <a:lnTo>
                  <a:pt x="2364" y="231"/>
                </a:lnTo>
                <a:lnTo>
                  <a:pt x="2360" y="235"/>
                </a:lnTo>
                <a:lnTo>
                  <a:pt x="2355" y="238"/>
                </a:lnTo>
                <a:lnTo>
                  <a:pt x="2351" y="241"/>
                </a:lnTo>
                <a:lnTo>
                  <a:pt x="2346" y="244"/>
                </a:lnTo>
                <a:lnTo>
                  <a:pt x="2340" y="246"/>
                </a:lnTo>
                <a:lnTo>
                  <a:pt x="2335" y="248"/>
                </a:lnTo>
                <a:lnTo>
                  <a:pt x="2329" y="250"/>
                </a:lnTo>
                <a:lnTo>
                  <a:pt x="2323" y="251"/>
                </a:lnTo>
                <a:lnTo>
                  <a:pt x="2317" y="252"/>
                </a:lnTo>
                <a:lnTo>
                  <a:pt x="2304" y="253"/>
                </a:lnTo>
                <a:close/>
                <a:moveTo>
                  <a:pt x="2305" y="215"/>
                </a:moveTo>
                <a:lnTo>
                  <a:pt x="2309" y="214"/>
                </a:lnTo>
                <a:lnTo>
                  <a:pt x="2313" y="214"/>
                </a:lnTo>
                <a:lnTo>
                  <a:pt x="2317" y="212"/>
                </a:lnTo>
                <a:lnTo>
                  <a:pt x="2321" y="211"/>
                </a:lnTo>
                <a:lnTo>
                  <a:pt x="2324" y="209"/>
                </a:lnTo>
                <a:lnTo>
                  <a:pt x="2327" y="206"/>
                </a:lnTo>
                <a:lnTo>
                  <a:pt x="2330" y="203"/>
                </a:lnTo>
                <a:lnTo>
                  <a:pt x="2332" y="199"/>
                </a:lnTo>
                <a:lnTo>
                  <a:pt x="2334" y="195"/>
                </a:lnTo>
                <a:lnTo>
                  <a:pt x="2336" y="191"/>
                </a:lnTo>
                <a:lnTo>
                  <a:pt x="2338" y="187"/>
                </a:lnTo>
                <a:lnTo>
                  <a:pt x="2339" y="182"/>
                </a:lnTo>
                <a:lnTo>
                  <a:pt x="2341" y="172"/>
                </a:lnTo>
                <a:lnTo>
                  <a:pt x="2341" y="167"/>
                </a:lnTo>
                <a:lnTo>
                  <a:pt x="2342" y="161"/>
                </a:lnTo>
                <a:lnTo>
                  <a:pt x="2341" y="150"/>
                </a:lnTo>
                <a:lnTo>
                  <a:pt x="2339" y="140"/>
                </a:lnTo>
                <a:lnTo>
                  <a:pt x="2338" y="135"/>
                </a:lnTo>
                <a:lnTo>
                  <a:pt x="2336" y="131"/>
                </a:lnTo>
                <a:lnTo>
                  <a:pt x="2332" y="123"/>
                </a:lnTo>
                <a:lnTo>
                  <a:pt x="2330" y="119"/>
                </a:lnTo>
                <a:lnTo>
                  <a:pt x="2327" y="116"/>
                </a:lnTo>
                <a:lnTo>
                  <a:pt x="2324" y="113"/>
                </a:lnTo>
                <a:lnTo>
                  <a:pt x="2321" y="111"/>
                </a:lnTo>
                <a:lnTo>
                  <a:pt x="2317" y="110"/>
                </a:lnTo>
                <a:lnTo>
                  <a:pt x="2313" y="108"/>
                </a:lnTo>
                <a:lnTo>
                  <a:pt x="2309" y="108"/>
                </a:lnTo>
                <a:lnTo>
                  <a:pt x="2305" y="107"/>
                </a:lnTo>
                <a:lnTo>
                  <a:pt x="2300" y="108"/>
                </a:lnTo>
                <a:lnTo>
                  <a:pt x="2296" y="108"/>
                </a:lnTo>
                <a:lnTo>
                  <a:pt x="2292" y="110"/>
                </a:lnTo>
                <a:lnTo>
                  <a:pt x="2288" y="111"/>
                </a:lnTo>
                <a:lnTo>
                  <a:pt x="2285" y="113"/>
                </a:lnTo>
                <a:lnTo>
                  <a:pt x="2282" y="116"/>
                </a:lnTo>
                <a:lnTo>
                  <a:pt x="2279" y="119"/>
                </a:lnTo>
                <a:lnTo>
                  <a:pt x="2277" y="123"/>
                </a:lnTo>
                <a:lnTo>
                  <a:pt x="2272" y="131"/>
                </a:lnTo>
                <a:lnTo>
                  <a:pt x="2271" y="135"/>
                </a:lnTo>
                <a:lnTo>
                  <a:pt x="2270" y="140"/>
                </a:lnTo>
                <a:lnTo>
                  <a:pt x="2269" y="145"/>
                </a:lnTo>
                <a:lnTo>
                  <a:pt x="2268" y="150"/>
                </a:lnTo>
                <a:lnTo>
                  <a:pt x="2267" y="155"/>
                </a:lnTo>
                <a:lnTo>
                  <a:pt x="2267" y="161"/>
                </a:lnTo>
                <a:lnTo>
                  <a:pt x="2268" y="172"/>
                </a:lnTo>
                <a:lnTo>
                  <a:pt x="2270" y="182"/>
                </a:lnTo>
                <a:lnTo>
                  <a:pt x="2271" y="187"/>
                </a:lnTo>
                <a:lnTo>
                  <a:pt x="2272" y="191"/>
                </a:lnTo>
                <a:lnTo>
                  <a:pt x="2274" y="195"/>
                </a:lnTo>
                <a:lnTo>
                  <a:pt x="2277" y="199"/>
                </a:lnTo>
                <a:lnTo>
                  <a:pt x="2279" y="203"/>
                </a:lnTo>
                <a:lnTo>
                  <a:pt x="2282" y="206"/>
                </a:lnTo>
                <a:lnTo>
                  <a:pt x="2285" y="209"/>
                </a:lnTo>
                <a:lnTo>
                  <a:pt x="2288" y="211"/>
                </a:lnTo>
                <a:lnTo>
                  <a:pt x="2292" y="212"/>
                </a:lnTo>
                <a:lnTo>
                  <a:pt x="2296" y="214"/>
                </a:lnTo>
                <a:lnTo>
                  <a:pt x="2300" y="214"/>
                </a:lnTo>
                <a:lnTo>
                  <a:pt x="2305" y="215"/>
                </a:lnTo>
                <a:close/>
                <a:moveTo>
                  <a:pt x="2539" y="172"/>
                </a:moveTo>
                <a:lnTo>
                  <a:pt x="2430" y="172"/>
                </a:lnTo>
                <a:lnTo>
                  <a:pt x="2430" y="133"/>
                </a:lnTo>
                <a:lnTo>
                  <a:pt x="2539" y="133"/>
                </a:lnTo>
                <a:lnTo>
                  <a:pt x="2539" y="172"/>
                </a:lnTo>
                <a:close/>
                <a:moveTo>
                  <a:pt x="2603" y="315"/>
                </a:moveTo>
                <a:lnTo>
                  <a:pt x="2594" y="315"/>
                </a:lnTo>
                <a:lnTo>
                  <a:pt x="2586" y="314"/>
                </a:lnTo>
                <a:lnTo>
                  <a:pt x="2579" y="312"/>
                </a:lnTo>
                <a:lnTo>
                  <a:pt x="2573" y="310"/>
                </a:lnTo>
                <a:lnTo>
                  <a:pt x="2584" y="274"/>
                </a:lnTo>
                <a:lnTo>
                  <a:pt x="2590" y="275"/>
                </a:lnTo>
                <a:lnTo>
                  <a:pt x="2596" y="276"/>
                </a:lnTo>
                <a:lnTo>
                  <a:pt x="2601" y="276"/>
                </a:lnTo>
                <a:lnTo>
                  <a:pt x="2606" y="276"/>
                </a:lnTo>
                <a:lnTo>
                  <a:pt x="2608" y="275"/>
                </a:lnTo>
                <a:lnTo>
                  <a:pt x="2610" y="274"/>
                </a:lnTo>
                <a:lnTo>
                  <a:pt x="2614" y="271"/>
                </a:lnTo>
                <a:lnTo>
                  <a:pt x="2617" y="267"/>
                </a:lnTo>
                <a:lnTo>
                  <a:pt x="2620" y="262"/>
                </a:lnTo>
                <a:lnTo>
                  <a:pt x="2623" y="254"/>
                </a:lnTo>
                <a:lnTo>
                  <a:pt x="2559" y="72"/>
                </a:lnTo>
                <a:lnTo>
                  <a:pt x="2611" y="72"/>
                </a:lnTo>
                <a:lnTo>
                  <a:pt x="2647" y="202"/>
                </a:lnTo>
                <a:lnTo>
                  <a:pt x="2686" y="72"/>
                </a:lnTo>
                <a:lnTo>
                  <a:pt x="2738" y="72"/>
                </a:lnTo>
                <a:lnTo>
                  <a:pt x="2669" y="268"/>
                </a:lnTo>
                <a:lnTo>
                  <a:pt x="2665" y="278"/>
                </a:lnTo>
                <a:lnTo>
                  <a:pt x="2663" y="283"/>
                </a:lnTo>
                <a:lnTo>
                  <a:pt x="2660" y="287"/>
                </a:lnTo>
                <a:lnTo>
                  <a:pt x="2654" y="296"/>
                </a:lnTo>
                <a:lnTo>
                  <a:pt x="2646" y="302"/>
                </a:lnTo>
                <a:lnTo>
                  <a:pt x="2642" y="306"/>
                </a:lnTo>
                <a:lnTo>
                  <a:pt x="2638" y="308"/>
                </a:lnTo>
                <a:lnTo>
                  <a:pt x="2633" y="310"/>
                </a:lnTo>
                <a:lnTo>
                  <a:pt x="2628" y="312"/>
                </a:lnTo>
                <a:lnTo>
                  <a:pt x="2622" y="314"/>
                </a:lnTo>
                <a:lnTo>
                  <a:pt x="2616" y="315"/>
                </a:lnTo>
                <a:lnTo>
                  <a:pt x="2610" y="315"/>
                </a:lnTo>
                <a:lnTo>
                  <a:pt x="2603" y="315"/>
                </a:lnTo>
                <a:close/>
                <a:moveTo>
                  <a:pt x="2812" y="249"/>
                </a:moveTo>
                <a:lnTo>
                  <a:pt x="2763" y="249"/>
                </a:lnTo>
                <a:lnTo>
                  <a:pt x="2763" y="13"/>
                </a:lnTo>
                <a:lnTo>
                  <a:pt x="2812" y="13"/>
                </a:lnTo>
                <a:lnTo>
                  <a:pt x="2812" y="249"/>
                </a:lnTo>
                <a:close/>
                <a:moveTo>
                  <a:pt x="2877" y="50"/>
                </a:moveTo>
                <a:lnTo>
                  <a:pt x="2872" y="49"/>
                </a:lnTo>
                <a:lnTo>
                  <a:pt x="2867" y="48"/>
                </a:lnTo>
                <a:lnTo>
                  <a:pt x="2863" y="45"/>
                </a:lnTo>
                <a:lnTo>
                  <a:pt x="2859" y="42"/>
                </a:lnTo>
                <a:lnTo>
                  <a:pt x="2855" y="38"/>
                </a:lnTo>
                <a:lnTo>
                  <a:pt x="2853" y="34"/>
                </a:lnTo>
                <a:lnTo>
                  <a:pt x="2851" y="30"/>
                </a:lnTo>
                <a:lnTo>
                  <a:pt x="2851" y="25"/>
                </a:lnTo>
                <a:lnTo>
                  <a:pt x="2851" y="20"/>
                </a:lnTo>
                <a:lnTo>
                  <a:pt x="2853" y="15"/>
                </a:lnTo>
                <a:lnTo>
                  <a:pt x="2855" y="11"/>
                </a:lnTo>
                <a:lnTo>
                  <a:pt x="2859" y="7"/>
                </a:lnTo>
                <a:lnTo>
                  <a:pt x="2863" y="4"/>
                </a:lnTo>
                <a:lnTo>
                  <a:pt x="2867" y="2"/>
                </a:lnTo>
                <a:lnTo>
                  <a:pt x="2872" y="0"/>
                </a:lnTo>
                <a:lnTo>
                  <a:pt x="2877" y="0"/>
                </a:lnTo>
                <a:lnTo>
                  <a:pt x="2883" y="0"/>
                </a:lnTo>
                <a:lnTo>
                  <a:pt x="2887" y="2"/>
                </a:lnTo>
                <a:lnTo>
                  <a:pt x="2892" y="4"/>
                </a:lnTo>
                <a:lnTo>
                  <a:pt x="2896" y="7"/>
                </a:lnTo>
                <a:lnTo>
                  <a:pt x="2900" y="11"/>
                </a:lnTo>
                <a:lnTo>
                  <a:pt x="2902" y="15"/>
                </a:lnTo>
                <a:lnTo>
                  <a:pt x="2903" y="20"/>
                </a:lnTo>
                <a:lnTo>
                  <a:pt x="2904" y="25"/>
                </a:lnTo>
                <a:lnTo>
                  <a:pt x="2903" y="30"/>
                </a:lnTo>
                <a:lnTo>
                  <a:pt x="2902" y="34"/>
                </a:lnTo>
                <a:lnTo>
                  <a:pt x="2900" y="38"/>
                </a:lnTo>
                <a:lnTo>
                  <a:pt x="2896" y="42"/>
                </a:lnTo>
                <a:lnTo>
                  <a:pt x="2892" y="45"/>
                </a:lnTo>
                <a:lnTo>
                  <a:pt x="2887" y="48"/>
                </a:lnTo>
                <a:lnTo>
                  <a:pt x="2883" y="49"/>
                </a:lnTo>
                <a:lnTo>
                  <a:pt x="2877" y="50"/>
                </a:lnTo>
                <a:close/>
                <a:moveTo>
                  <a:pt x="2853" y="72"/>
                </a:moveTo>
                <a:lnTo>
                  <a:pt x="2902" y="72"/>
                </a:lnTo>
                <a:lnTo>
                  <a:pt x="2902" y="249"/>
                </a:lnTo>
                <a:lnTo>
                  <a:pt x="2853" y="249"/>
                </a:lnTo>
                <a:lnTo>
                  <a:pt x="2853" y="72"/>
                </a:lnTo>
                <a:close/>
                <a:moveTo>
                  <a:pt x="3023" y="253"/>
                </a:moveTo>
                <a:lnTo>
                  <a:pt x="3010" y="252"/>
                </a:lnTo>
                <a:lnTo>
                  <a:pt x="3003" y="251"/>
                </a:lnTo>
                <a:lnTo>
                  <a:pt x="2998" y="250"/>
                </a:lnTo>
                <a:lnTo>
                  <a:pt x="2986" y="246"/>
                </a:lnTo>
                <a:lnTo>
                  <a:pt x="2980" y="244"/>
                </a:lnTo>
                <a:lnTo>
                  <a:pt x="2975" y="241"/>
                </a:lnTo>
                <a:lnTo>
                  <a:pt x="2966" y="235"/>
                </a:lnTo>
                <a:lnTo>
                  <a:pt x="2962" y="231"/>
                </a:lnTo>
                <a:lnTo>
                  <a:pt x="2958" y="227"/>
                </a:lnTo>
                <a:lnTo>
                  <a:pt x="2951" y="219"/>
                </a:lnTo>
                <a:lnTo>
                  <a:pt x="2948" y="214"/>
                </a:lnTo>
                <a:lnTo>
                  <a:pt x="2945" y="209"/>
                </a:lnTo>
                <a:lnTo>
                  <a:pt x="2940" y="198"/>
                </a:lnTo>
                <a:lnTo>
                  <a:pt x="2939" y="193"/>
                </a:lnTo>
                <a:lnTo>
                  <a:pt x="2937" y="187"/>
                </a:lnTo>
                <a:lnTo>
                  <a:pt x="2936" y="181"/>
                </a:lnTo>
                <a:lnTo>
                  <a:pt x="2935" y="175"/>
                </a:lnTo>
                <a:lnTo>
                  <a:pt x="2935" y="168"/>
                </a:lnTo>
                <a:lnTo>
                  <a:pt x="2935" y="161"/>
                </a:lnTo>
                <a:lnTo>
                  <a:pt x="2935" y="155"/>
                </a:lnTo>
                <a:lnTo>
                  <a:pt x="2935" y="148"/>
                </a:lnTo>
                <a:lnTo>
                  <a:pt x="2936" y="142"/>
                </a:lnTo>
                <a:lnTo>
                  <a:pt x="2937" y="136"/>
                </a:lnTo>
                <a:lnTo>
                  <a:pt x="2940" y="124"/>
                </a:lnTo>
                <a:lnTo>
                  <a:pt x="2943" y="119"/>
                </a:lnTo>
                <a:lnTo>
                  <a:pt x="2945" y="114"/>
                </a:lnTo>
                <a:lnTo>
                  <a:pt x="2951" y="104"/>
                </a:lnTo>
                <a:lnTo>
                  <a:pt x="2954" y="99"/>
                </a:lnTo>
                <a:lnTo>
                  <a:pt x="2958" y="95"/>
                </a:lnTo>
                <a:lnTo>
                  <a:pt x="2962" y="91"/>
                </a:lnTo>
                <a:lnTo>
                  <a:pt x="2966" y="88"/>
                </a:lnTo>
                <a:lnTo>
                  <a:pt x="2970" y="85"/>
                </a:lnTo>
                <a:lnTo>
                  <a:pt x="2975" y="82"/>
                </a:lnTo>
                <a:lnTo>
                  <a:pt x="2980" y="79"/>
                </a:lnTo>
                <a:lnTo>
                  <a:pt x="2986" y="77"/>
                </a:lnTo>
                <a:lnTo>
                  <a:pt x="2992" y="75"/>
                </a:lnTo>
                <a:lnTo>
                  <a:pt x="2998" y="73"/>
                </a:lnTo>
                <a:lnTo>
                  <a:pt x="3003" y="72"/>
                </a:lnTo>
                <a:lnTo>
                  <a:pt x="3010" y="71"/>
                </a:lnTo>
                <a:lnTo>
                  <a:pt x="3023" y="70"/>
                </a:lnTo>
                <a:lnTo>
                  <a:pt x="3035" y="71"/>
                </a:lnTo>
                <a:lnTo>
                  <a:pt x="3042" y="72"/>
                </a:lnTo>
                <a:lnTo>
                  <a:pt x="3047" y="73"/>
                </a:lnTo>
                <a:lnTo>
                  <a:pt x="3059" y="77"/>
                </a:lnTo>
                <a:lnTo>
                  <a:pt x="3064" y="79"/>
                </a:lnTo>
                <a:lnTo>
                  <a:pt x="3069" y="82"/>
                </a:lnTo>
                <a:lnTo>
                  <a:pt x="3078" y="88"/>
                </a:lnTo>
                <a:lnTo>
                  <a:pt x="3082" y="91"/>
                </a:lnTo>
                <a:lnTo>
                  <a:pt x="3086" y="95"/>
                </a:lnTo>
                <a:lnTo>
                  <a:pt x="3093" y="104"/>
                </a:lnTo>
                <a:lnTo>
                  <a:pt x="3096" y="109"/>
                </a:lnTo>
                <a:lnTo>
                  <a:pt x="3099" y="114"/>
                </a:lnTo>
                <a:lnTo>
                  <a:pt x="3104" y="124"/>
                </a:lnTo>
                <a:lnTo>
                  <a:pt x="3105" y="130"/>
                </a:lnTo>
                <a:lnTo>
                  <a:pt x="3107" y="136"/>
                </a:lnTo>
                <a:lnTo>
                  <a:pt x="3108" y="142"/>
                </a:lnTo>
                <a:lnTo>
                  <a:pt x="3109" y="148"/>
                </a:lnTo>
                <a:lnTo>
                  <a:pt x="3109" y="155"/>
                </a:lnTo>
                <a:lnTo>
                  <a:pt x="3109" y="161"/>
                </a:lnTo>
                <a:lnTo>
                  <a:pt x="3109" y="168"/>
                </a:lnTo>
                <a:lnTo>
                  <a:pt x="3109" y="175"/>
                </a:lnTo>
                <a:lnTo>
                  <a:pt x="3108" y="181"/>
                </a:lnTo>
                <a:lnTo>
                  <a:pt x="3107" y="187"/>
                </a:lnTo>
                <a:lnTo>
                  <a:pt x="3104" y="198"/>
                </a:lnTo>
                <a:lnTo>
                  <a:pt x="3101" y="204"/>
                </a:lnTo>
                <a:lnTo>
                  <a:pt x="3099" y="209"/>
                </a:lnTo>
                <a:lnTo>
                  <a:pt x="3093" y="219"/>
                </a:lnTo>
                <a:lnTo>
                  <a:pt x="3090" y="223"/>
                </a:lnTo>
                <a:lnTo>
                  <a:pt x="3086" y="227"/>
                </a:lnTo>
                <a:lnTo>
                  <a:pt x="3082" y="231"/>
                </a:lnTo>
                <a:lnTo>
                  <a:pt x="3078" y="235"/>
                </a:lnTo>
                <a:lnTo>
                  <a:pt x="3074" y="238"/>
                </a:lnTo>
                <a:lnTo>
                  <a:pt x="3069" y="241"/>
                </a:lnTo>
                <a:lnTo>
                  <a:pt x="3064" y="244"/>
                </a:lnTo>
                <a:lnTo>
                  <a:pt x="3059" y="246"/>
                </a:lnTo>
                <a:lnTo>
                  <a:pt x="3053" y="248"/>
                </a:lnTo>
                <a:lnTo>
                  <a:pt x="3047" y="250"/>
                </a:lnTo>
                <a:lnTo>
                  <a:pt x="3042" y="251"/>
                </a:lnTo>
                <a:lnTo>
                  <a:pt x="3035" y="252"/>
                </a:lnTo>
                <a:lnTo>
                  <a:pt x="3023" y="253"/>
                </a:lnTo>
                <a:close/>
                <a:moveTo>
                  <a:pt x="3023" y="215"/>
                </a:moveTo>
                <a:lnTo>
                  <a:pt x="3027" y="214"/>
                </a:lnTo>
                <a:lnTo>
                  <a:pt x="3031" y="214"/>
                </a:lnTo>
                <a:lnTo>
                  <a:pt x="3035" y="212"/>
                </a:lnTo>
                <a:lnTo>
                  <a:pt x="3039" y="211"/>
                </a:lnTo>
                <a:lnTo>
                  <a:pt x="3042" y="209"/>
                </a:lnTo>
                <a:lnTo>
                  <a:pt x="3045" y="206"/>
                </a:lnTo>
                <a:lnTo>
                  <a:pt x="3048" y="203"/>
                </a:lnTo>
                <a:lnTo>
                  <a:pt x="3050" y="199"/>
                </a:lnTo>
                <a:lnTo>
                  <a:pt x="3052" y="195"/>
                </a:lnTo>
                <a:lnTo>
                  <a:pt x="3054" y="191"/>
                </a:lnTo>
                <a:lnTo>
                  <a:pt x="3056" y="187"/>
                </a:lnTo>
                <a:lnTo>
                  <a:pt x="3057" y="182"/>
                </a:lnTo>
                <a:lnTo>
                  <a:pt x="3059" y="172"/>
                </a:lnTo>
                <a:lnTo>
                  <a:pt x="3060" y="167"/>
                </a:lnTo>
                <a:lnTo>
                  <a:pt x="3060" y="161"/>
                </a:lnTo>
                <a:lnTo>
                  <a:pt x="3059" y="150"/>
                </a:lnTo>
                <a:lnTo>
                  <a:pt x="3057" y="140"/>
                </a:lnTo>
                <a:lnTo>
                  <a:pt x="3056" y="135"/>
                </a:lnTo>
                <a:lnTo>
                  <a:pt x="3054" y="131"/>
                </a:lnTo>
                <a:lnTo>
                  <a:pt x="3050" y="123"/>
                </a:lnTo>
                <a:lnTo>
                  <a:pt x="3048" y="119"/>
                </a:lnTo>
                <a:lnTo>
                  <a:pt x="3045" y="116"/>
                </a:lnTo>
                <a:lnTo>
                  <a:pt x="3042" y="113"/>
                </a:lnTo>
                <a:lnTo>
                  <a:pt x="3039" y="111"/>
                </a:lnTo>
                <a:lnTo>
                  <a:pt x="3035" y="110"/>
                </a:lnTo>
                <a:lnTo>
                  <a:pt x="3031" y="108"/>
                </a:lnTo>
                <a:lnTo>
                  <a:pt x="3027" y="108"/>
                </a:lnTo>
                <a:lnTo>
                  <a:pt x="3023" y="107"/>
                </a:lnTo>
                <a:lnTo>
                  <a:pt x="3018" y="108"/>
                </a:lnTo>
                <a:lnTo>
                  <a:pt x="3014" y="108"/>
                </a:lnTo>
                <a:lnTo>
                  <a:pt x="3010" y="110"/>
                </a:lnTo>
                <a:lnTo>
                  <a:pt x="3006" y="111"/>
                </a:lnTo>
                <a:lnTo>
                  <a:pt x="3003" y="113"/>
                </a:lnTo>
                <a:lnTo>
                  <a:pt x="3000" y="116"/>
                </a:lnTo>
                <a:lnTo>
                  <a:pt x="2997" y="119"/>
                </a:lnTo>
                <a:lnTo>
                  <a:pt x="2995" y="123"/>
                </a:lnTo>
                <a:lnTo>
                  <a:pt x="2991" y="131"/>
                </a:lnTo>
                <a:lnTo>
                  <a:pt x="2989" y="135"/>
                </a:lnTo>
                <a:lnTo>
                  <a:pt x="2988" y="140"/>
                </a:lnTo>
                <a:lnTo>
                  <a:pt x="2987" y="145"/>
                </a:lnTo>
                <a:lnTo>
                  <a:pt x="2986" y="150"/>
                </a:lnTo>
                <a:lnTo>
                  <a:pt x="2986" y="155"/>
                </a:lnTo>
                <a:lnTo>
                  <a:pt x="2985" y="161"/>
                </a:lnTo>
                <a:lnTo>
                  <a:pt x="2986" y="172"/>
                </a:lnTo>
                <a:lnTo>
                  <a:pt x="2988" y="182"/>
                </a:lnTo>
                <a:lnTo>
                  <a:pt x="2989" y="187"/>
                </a:lnTo>
                <a:lnTo>
                  <a:pt x="2991" y="191"/>
                </a:lnTo>
                <a:lnTo>
                  <a:pt x="2993" y="195"/>
                </a:lnTo>
                <a:lnTo>
                  <a:pt x="2995" y="199"/>
                </a:lnTo>
                <a:lnTo>
                  <a:pt x="2997" y="203"/>
                </a:lnTo>
                <a:lnTo>
                  <a:pt x="3000" y="206"/>
                </a:lnTo>
                <a:lnTo>
                  <a:pt x="3003" y="209"/>
                </a:lnTo>
                <a:lnTo>
                  <a:pt x="3006" y="211"/>
                </a:lnTo>
                <a:lnTo>
                  <a:pt x="3010" y="212"/>
                </a:lnTo>
                <a:lnTo>
                  <a:pt x="3014" y="214"/>
                </a:lnTo>
                <a:lnTo>
                  <a:pt x="3018" y="214"/>
                </a:lnTo>
                <a:lnTo>
                  <a:pt x="3023" y="215"/>
                </a:lnTo>
                <a:close/>
                <a:moveTo>
                  <a:pt x="3142" y="315"/>
                </a:moveTo>
                <a:lnTo>
                  <a:pt x="3142" y="72"/>
                </a:lnTo>
                <a:lnTo>
                  <a:pt x="3191" y="72"/>
                </a:lnTo>
                <a:lnTo>
                  <a:pt x="3191" y="102"/>
                </a:lnTo>
                <a:lnTo>
                  <a:pt x="3197" y="95"/>
                </a:lnTo>
                <a:lnTo>
                  <a:pt x="3202" y="87"/>
                </a:lnTo>
                <a:lnTo>
                  <a:pt x="3206" y="84"/>
                </a:lnTo>
                <a:lnTo>
                  <a:pt x="3209" y="81"/>
                </a:lnTo>
                <a:lnTo>
                  <a:pt x="3214" y="78"/>
                </a:lnTo>
                <a:lnTo>
                  <a:pt x="3218" y="75"/>
                </a:lnTo>
                <a:lnTo>
                  <a:pt x="3224" y="73"/>
                </a:lnTo>
                <a:lnTo>
                  <a:pt x="3227" y="72"/>
                </a:lnTo>
                <a:lnTo>
                  <a:pt x="3230" y="71"/>
                </a:lnTo>
                <a:lnTo>
                  <a:pt x="3236" y="70"/>
                </a:lnTo>
                <a:lnTo>
                  <a:pt x="3243" y="70"/>
                </a:lnTo>
                <a:lnTo>
                  <a:pt x="3253" y="71"/>
                </a:lnTo>
                <a:lnTo>
                  <a:pt x="3257" y="71"/>
                </a:lnTo>
                <a:lnTo>
                  <a:pt x="3262" y="73"/>
                </a:lnTo>
                <a:lnTo>
                  <a:pt x="3266" y="74"/>
                </a:lnTo>
                <a:lnTo>
                  <a:pt x="3270" y="76"/>
                </a:lnTo>
                <a:lnTo>
                  <a:pt x="3279" y="80"/>
                </a:lnTo>
                <a:lnTo>
                  <a:pt x="3283" y="83"/>
                </a:lnTo>
                <a:lnTo>
                  <a:pt x="3286" y="86"/>
                </a:lnTo>
                <a:lnTo>
                  <a:pt x="3290" y="89"/>
                </a:lnTo>
                <a:lnTo>
                  <a:pt x="3293" y="93"/>
                </a:lnTo>
                <a:lnTo>
                  <a:pt x="3297" y="97"/>
                </a:lnTo>
                <a:lnTo>
                  <a:pt x="3299" y="101"/>
                </a:lnTo>
                <a:lnTo>
                  <a:pt x="3302" y="106"/>
                </a:lnTo>
                <a:lnTo>
                  <a:pt x="3305" y="110"/>
                </a:lnTo>
                <a:lnTo>
                  <a:pt x="3307" y="116"/>
                </a:lnTo>
                <a:lnTo>
                  <a:pt x="3309" y="121"/>
                </a:lnTo>
                <a:lnTo>
                  <a:pt x="3311" y="127"/>
                </a:lnTo>
                <a:lnTo>
                  <a:pt x="3312" y="133"/>
                </a:lnTo>
                <a:lnTo>
                  <a:pt x="3313" y="140"/>
                </a:lnTo>
                <a:lnTo>
                  <a:pt x="3314" y="146"/>
                </a:lnTo>
                <a:lnTo>
                  <a:pt x="3314" y="154"/>
                </a:lnTo>
                <a:lnTo>
                  <a:pt x="3315" y="161"/>
                </a:lnTo>
                <a:lnTo>
                  <a:pt x="3314" y="175"/>
                </a:lnTo>
                <a:lnTo>
                  <a:pt x="3312" y="188"/>
                </a:lnTo>
                <a:lnTo>
                  <a:pt x="3311" y="194"/>
                </a:lnTo>
                <a:lnTo>
                  <a:pt x="3309" y="200"/>
                </a:lnTo>
                <a:lnTo>
                  <a:pt x="3307" y="206"/>
                </a:lnTo>
                <a:lnTo>
                  <a:pt x="3305" y="211"/>
                </a:lnTo>
                <a:lnTo>
                  <a:pt x="3303" y="216"/>
                </a:lnTo>
                <a:lnTo>
                  <a:pt x="3300" y="220"/>
                </a:lnTo>
                <a:lnTo>
                  <a:pt x="3297" y="225"/>
                </a:lnTo>
                <a:lnTo>
                  <a:pt x="3294" y="229"/>
                </a:lnTo>
                <a:lnTo>
                  <a:pt x="3287" y="236"/>
                </a:lnTo>
                <a:lnTo>
                  <a:pt x="3283" y="239"/>
                </a:lnTo>
                <a:lnTo>
                  <a:pt x="3279" y="242"/>
                </a:lnTo>
                <a:lnTo>
                  <a:pt x="3271" y="246"/>
                </a:lnTo>
                <a:lnTo>
                  <a:pt x="3267" y="248"/>
                </a:lnTo>
                <a:lnTo>
                  <a:pt x="3262" y="249"/>
                </a:lnTo>
                <a:lnTo>
                  <a:pt x="3253" y="251"/>
                </a:lnTo>
                <a:lnTo>
                  <a:pt x="3243" y="252"/>
                </a:lnTo>
                <a:lnTo>
                  <a:pt x="3236" y="252"/>
                </a:lnTo>
                <a:lnTo>
                  <a:pt x="3230" y="251"/>
                </a:lnTo>
                <a:lnTo>
                  <a:pt x="3224" y="249"/>
                </a:lnTo>
                <a:lnTo>
                  <a:pt x="3219" y="247"/>
                </a:lnTo>
                <a:lnTo>
                  <a:pt x="3214" y="245"/>
                </a:lnTo>
                <a:lnTo>
                  <a:pt x="3210" y="242"/>
                </a:lnTo>
                <a:lnTo>
                  <a:pt x="3208" y="240"/>
                </a:lnTo>
                <a:lnTo>
                  <a:pt x="3206" y="239"/>
                </a:lnTo>
                <a:lnTo>
                  <a:pt x="3203" y="235"/>
                </a:lnTo>
                <a:lnTo>
                  <a:pt x="3200" y="232"/>
                </a:lnTo>
                <a:lnTo>
                  <a:pt x="3197" y="228"/>
                </a:lnTo>
                <a:lnTo>
                  <a:pt x="3193" y="221"/>
                </a:lnTo>
                <a:lnTo>
                  <a:pt x="3191" y="315"/>
                </a:lnTo>
                <a:lnTo>
                  <a:pt x="3142" y="315"/>
                </a:lnTo>
                <a:close/>
                <a:moveTo>
                  <a:pt x="3190" y="161"/>
                </a:moveTo>
                <a:lnTo>
                  <a:pt x="3191" y="172"/>
                </a:lnTo>
                <a:lnTo>
                  <a:pt x="3193" y="182"/>
                </a:lnTo>
                <a:lnTo>
                  <a:pt x="3194" y="187"/>
                </a:lnTo>
                <a:lnTo>
                  <a:pt x="3196" y="191"/>
                </a:lnTo>
                <a:lnTo>
                  <a:pt x="3198" y="195"/>
                </a:lnTo>
                <a:lnTo>
                  <a:pt x="3200" y="199"/>
                </a:lnTo>
                <a:lnTo>
                  <a:pt x="3205" y="205"/>
                </a:lnTo>
                <a:lnTo>
                  <a:pt x="3208" y="207"/>
                </a:lnTo>
                <a:lnTo>
                  <a:pt x="3212" y="209"/>
                </a:lnTo>
                <a:lnTo>
                  <a:pt x="3215" y="211"/>
                </a:lnTo>
                <a:lnTo>
                  <a:pt x="3219" y="212"/>
                </a:lnTo>
                <a:lnTo>
                  <a:pt x="3223" y="213"/>
                </a:lnTo>
                <a:lnTo>
                  <a:pt x="3227" y="213"/>
                </a:lnTo>
                <a:lnTo>
                  <a:pt x="3232" y="213"/>
                </a:lnTo>
                <a:lnTo>
                  <a:pt x="3236" y="212"/>
                </a:lnTo>
                <a:lnTo>
                  <a:pt x="3240" y="211"/>
                </a:lnTo>
                <a:lnTo>
                  <a:pt x="3243" y="209"/>
                </a:lnTo>
                <a:lnTo>
                  <a:pt x="3247" y="207"/>
                </a:lnTo>
                <a:lnTo>
                  <a:pt x="3250" y="205"/>
                </a:lnTo>
                <a:lnTo>
                  <a:pt x="3253" y="202"/>
                </a:lnTo>
                <a:lnTo>
                  <a:pt x="3255" y="198"/>
                </a:lnTo>
                <a:lnTo>
                  <a:pt x="3259" y="191"/>
                </a:lnTo>
                <a:lnTo>
                  <a:pt x="3261" y="186"/>
                </a:lnTo>
                <a:lnTo>
                  <a:pt x="3262" y="182"/>
                </a:lnTo>
                <a:lnTo>
                  <a:pt x="3263" y="177"/>
                </a:lnTo>
                <a:lnTo>
                  <a:pt x="3264" y="172"/>
                </a:lnTo>
                <a:lnTo>
                  <a:pt x="3264" y="166"/>
                </a:lnTo>
                <a:lnTo>
                  <a:pt x="3265" y="161"/>
                </a:lnTo>
                <a:lnTo>
                  <a:pt x="3264" y="150"/>
                </a:lnTo>
                <a:lnTo>
                  <a:pt x="3262" y="140"/>
                </a:lnTo>
                <a:lnTo>
                  <a:pt x="3261" y="135"/>
                </a:lnTo>
                <a:lnTo>
                  <a:pt x="3259" y="131"/>
                </a:lnTo>
                <a:lnTo>
                  <a:pt x="3257" y="127"/>
                </a:lnTo>
                <a:lnTo>
                  <a:pt x="3255" y="123"/>
                </a:lnTo>
                <a:lnTo>
                  <a:pt x="3253" y="120"/>
                </a:lnTo>
                <a:lnTo>
                  <a:pt x="3250" y="117"/>
                </a:lnTo>
                <a:lnTo>
                  <a:pt x="3247" y="115"/>
                </a:lnTo>
                <a:lnTo>
                  <a:pt x="3243" y="113"/>
                </a:lnTo>
                <a:lnTo>
                  <a:pt x="3240" y="111"/>
                </a:lnTo>
                <a:lnTo>
                  <a:pt x="3236" y="110"/>
                </a:lnTo>
                <a:lnTo>
                  <a:pt x="3232" y="109"/>
                </a:lnTo>
                <a:lnTo>
                  <a:pt x="3227" y="109"/>
                </a:lnTo>
                <a:lnTo>
                  <a:pt x="3219" y="110"/>
                </a:lnTo>
                <a:lnTo>
                  <a:pt x="3215" y="111"/>
                </a:lnTo>
                <a:lnTo>
                  <a:pt x="3212" y="113"/>
                </a:lnTo>
                <a:lnTo>
                  <a:pt x="3208" y="115"/>
                </a:lnTo>
                <a:lnTo>
                  <a:pt x="3205" y="117"/>
                </a:lnTo>
                <a:lnTo>
                  <a:pt x="3202" y="120"/>
                </a:lnTo>
                <a:lnTo>
                  <a:pt x="3200" y="123"/>
                </a:lnTo>
                <a:lnTo>
                  <a:pt x="3196" y="131"/>
                </a:lnTo>
                <a:lnTo>
                  <a:pt x="3194" y="135"/>
                </a:lnTo>
                <a:lnTo>
                  <a:pt x="3193" y="139"/>
                </a:lnTo>
                <a:lnTo>
                  <a:pt x="3192" y="144"/>
                </a:lnTo>
                <a:lnTo>
                  <a:pt x="3191" y="150"/>
                </a:lnTo>
                <a:lnTo>
                  <a:pt x="3190" y="155"/>
                </a:lnTo>
                <a:lnTo>
                  <a:pt x="3190" y="161"/>
                </a:lnTo>
                <a:close/>
                <a:moveTo>
                  <a:pt x="3373" y="50"/>
                </a:moveTo>
                <a:lnTo>
                  <a:pt x="3368" y="49"/>
                </a:lnTo>
                <a:lnTo>
                  <a:pt x="3363" y="48"/>
                </a:lnTo>
                <a:lnTo>
                  <a:pt x="3358" y="45"/>
                </a:lnTo>
                <a:lnTo>
                  <a:pt x="3354" y="42"/>
                </a:lnTo>
                <a:lnTo>
                  <a:pt x="3351" y="38"/>
                </a:lnTo>
                <a:lnTo>
                  <a:pt x="3348" y="34"/>
                </a:lnTo>
                <a:lnTo>
                  <a:pt x="3347" y="30"/>
                </a:lnTo>
                <a:lnTo>
                  <a:pt x="3346" y="25"/>
                </a:lnTo>
                <a:lnTo>
                  <a:pt x="3347" y="20"/>
                </a:lnTo>
                <a:lnTo>
                  <a:pt x="3348" y="15"/>
                </a:lnTo>
                <a:lnTo>
                  <a:pt x="3351" y="11"/>
                </a:lnTo>
                <a:lnTo>
                  <a:pt x="3354" y="7"/>
                </a:lnTo>
                <a:lnTo>
                  <a:pt x="3358" y="4"/>
                </a:lnTo>
                <a:lnTo>
                  <a:pt x="3363" y="2"/>
                </a:lnTo>
                <a:lnTo>
                  <a:pt x="3368" y="0"/>
                </a:lnTo>
                <a:lnTo>
                  <a:pt x="3373" y="0"/>
                </a:lnTo>
                <a:lnTo>
                  <a:pt x="3378" y="0"/>
                </a:lnTo>
                <a:lnTo>
                  <a:pt x="3383" y="2"/>
                </a:lnTo>
                <a:lnTo>
                  <a:pt x="3387" y="4"/>
                </a:lnTo>
                <a:lnTo>
                  <a:pt x="3392" y="7"/>
                </a:lnTo>
                <a:lnTo>
                  <a:pt x="3395" y="11"/>
                </a:lnTo>
                <a:lnTo>
                  <a:pt x="3397" y="15"/>
                </a:lnTo>
                <a:lnTo>
                  <a:pt x="3399" y="20"/>
                </a:lnTo>
                <a:lnTo>
                  <a:pt x="3399" y="25"/>
                </a:lnTo>
                <a:lnTo>
                  <a:pt x="3399" y="30"/>
                </a:lnTo>
                <a:lnTo>
                  <a:pt x="3397" y="34"/>
                </a:lnTo>
                <a:lnTo>
                  <a:pt x="3395" y="38"/>
                </a:lnTo>
                <a:lnTo>
                  <a:pt x="3392" y="42"/>
                </a:lnTo>
                <a:lnTo>
                  <a:pt x="3387" y="45"/>
                </a:lnTo>
                <a:lnTo>
                  <a:pt x="3383" y="48"/>
                </a:lnTo>
                <a:lnTo>
                  <a:pt x="3378" y="49"/>
                </a:lnTo>
                <a:lnTo>
                  <a:pt x="3373" y="50"/>
                </a:lnTo>
                <a:close/>
                <a:moveTo>
                  <a:pt x="3348" y="72"/>
                </a:moveTo>
                <a:lnTo>
                  <a:pt x="3397" y="72"/>
                </a:lnTo>
                <a:lnTo>
                  <a:pt x="3397" y="249"/>
                </a:lnTo>
                <a:lnTo>
                  <a:pt x="3348" y="249"/>
                </a:lnTo>
                <a:lnTo>
                  <a:pt x="3348" y="72"/>
                </a:lnTo>
                <a:close/>
                <a:moveTo>
                  <a:pt x="3585" y="123"/>
                </a:moveTo>
                <a:lnTo>
                  <a:pt x="3540" y="126"/>
                </a:lnTo>
                <a:lnTo>
                  <a:pt x="3539" y="121"/>
                </a:lnTo>
                <a:lnTo>
                  <a:pt x="3537" y="118"/>
                </a:lnTo>
                <a:lnTo>
                  <a:pt x="3534" y="114"/>
                </a:lnTo>
                <a:lnTo>
                  <a:pt x="3531" y="111"/>
                </a:lnTo>
                <a:lnTo>
                  <a:pt x="3527" y="108"/>
                </a:lnTo>
                <a:lnTo>
                  <a:pt x="3522" y="106"/>
                </a:lnTo>
                <a:lnTo>
                  <a:pt x="3516" y="105"/>
                </a:lnTo>
                <a:lnTo>
                  <a:pt x="3510" y="105"/>
                </a:lnTo>
                <a:lnTo>
                  <a:pt x="3505" y="105"/>
                </a:lnTo>
                <a:lnTo>
                  <a:pt x="3500" y="106"/>
                </a:lnTo>
                <a:lnTo>
                  <a:pt x="3495" y="108"/>
                </a:lnTo>
                <a:lnTo>
                  <a:pt x="3491" y="110"/>
                </a:lnTo>
                <a:lnTo>
                  <a:pt x="3488" y="112"/>
                </a:lnTo>
                <a:lnTo>
                  <a:pt x="3485" y="115"/>
                </a:lnTo>
                <a:lnTo>
                  <a:pt x="3484" y="119"/>
                </a:lnTo>
                <a:lnTo>
                  <a:pt x="3483" y="122"/>
                </a:lnTo>
                <a:lnTo>
                  <a:pt x="3484" y="125"/>
                </a:lnTo>
                <a:lnTo>
                  <a:pt x="3485" y="128"/>
                </a:lnTo>
                <a:lnTo>
                  <a:pt x="3486" y="131"/>
                </a:lnTo>
                <a:lnTo>
                  <a:pt x="3488" y="133"/>
                </a:lnTo>
                <a:lnTo>
                  <a:pt x="3491" y="135"/>
                </a:lnTo>
                <a:lnTo>
                  <a:pt x="3495" y="137"/>
                </a:lnTo>
                <a:lnTo>
                  <a:pt x="3500" y="139"/>
                </a:lnTo>
                <a:lnTo>
                  <a:pt x="3506" y="140"/>
                </a:lnTo>
                <a:lnTo>
                  <a:pt x="3538" y="146"/>
                </a:lnTo>
                <a:lnTo>
                  <a:pt x="3544" y="148"/>
                </a:lnTo>
                <a:lnTo>
                  <a:pt x="3550" y="150"/>
                </a:lnTo>
                <a:lnTo>
                  <a:pt x="3555" y="151"/>
                </a:lnTo>
                <a:lnTo>
                  <a:pt x="3560" y="153"/>
                </a:lnTo>
                <a:lnTo>
                  <a:pt x="3569" y="158"/>
                </a:lnTo>
                <a:lnTo>
                  <a:pt x="3576" y="164"/>
                </a:lnTo>
                <a:lnTo>
                  <a:pt x="3579" y="167"/>
                </a:lnTo>
                <a:lnTo>
                  <a:pt x="3582" y="170"/>
                </a:lnTo>
                <a:lnTo>
                  <a:pt x="3584" y="174"/>
                </a:lnTo>
                <a:lnTo>
                  <a:pt x="3586" y="177"/>
                </a:lnTo>
                <a:lnTo>
                  <a:pt x="3588" y="185"/>
                </a:lnTo>
                <a:lnTo>
                  <a:pt x="3589" y="190"/>
                </a:lnTo>
                <a:lnTo>
                  <a:pt x="3589" y="194"/>
                </a:lnTo>
                <a:lnTo>
                  <a:pt x="3589" y="199"/>
                </a:lnTo>
                <a:lnTo>
                  <a:pt x="3588" y="203"/>
                </a:lnTo>
                <a:lnTo>
                  <a:pt x="3587" y="207"/>
                </a:lnTo>
                <a:lnTo>
                  <a:pt x="3586" y="211"/>
                </a:lnTo>
                <a:lnTo>
                  <a:pt x="3585" y="214"/>
                </a:lnTo>
                <a:lnTo>
                  <a:pt x="3583" y="218"/>
                </a:lnTo>
                <a:lnTo>
                  <a:pt x="3581" y="221"/>
                </a:lnTo>
                <a:lnTo>
                  <a:pt x="3579" y="225"/>
                </a:lnTo>
                <a:lnTo>
                  <a:pt x="3573" y="231"/>
                </a:lnTo>
                <a:lnTo>
                  <a:pt x="3567" y="236"/>
                </a:lnTo>
                <a:lnTo>
                  <a:pt x="3559" y="241"/>
                </a:lnTo>
                <a:lnTo>
                  <a:pt x="3551" y="245"/>
                </a:lnTo>
                <a:lnTo>
                  <a:pt x="3542" y="248"/>
                </a:lnTo>
                <a:lnTo>
                  <a:pt x="3532" y="251"/>
                </a:lnTo>
                <a:lnTo>
                  <a:pt x="3521" y="252"/>
                </a:lnTo>
                <a:lnTo>
                  <a:pt x="3510" y="253"/>
                </a:lnTo>
                <a:lnTo>
                  <a:pt x="3502" y="252"/>
                </a:lnTo>
                <a:lnTo>
                  <a:pt x="3494" y="252"/>
                </a:lnTo>
                <a:lnTo>
                  <a:pt x="3486" y="250"/>
                </a:lnTo>
                <a:lnTo>
                  <a:pt x="3479" y="249"/>
                </a:lnTo>
                <a:lnTo>
                  <a:pt x="3472" y="247"/>
                </a:lnTo>
                <a:lnTo>
                  <a:pt x="3466" y="244"/>
                </a:lnTo>
                <a:lnTo>
                  <a:pt x="3460" y="241"/>
                </a:lnTo>
                <a:lnTo>
                  <a:pt x="3454" y="238"/>
                </a:lnTo>
                <a:lnTo>
                  <a:pt x="3449" y="234"/>
                </a:lnTo>
                <a:lnTo>
                  <a:pt x="3445" y="230"/>
                </a:lnTo>
                <a:lnTo>
                  <a:pt x="3441" y="225"/>
                </a:lnTo>
                <a:lnTo>
                  <a:pt x="3437" y="221"/>
                </a:lnTo>
                <a:lnTo>
                  <a:pt x="3434" y="215"/>
                </a:lnTo>
                <a:lnTo>
                  <a:pt x="3432" y="210"/>
                </a:lnTo>
                <a:lnTo>
                  <a:pt x="3430" y="204"/>
                </a:lnTo>
                <a:lnTo>
                  <a:pt x="3429" y="198"/>
                </a:lnTo>
                <a:lnTo>
                  <a:pt x="3478" y="195"/>
                </a:lnTo>
                <a:lnTo>
                  <a:pt x="3480" y="200"/>
                </a:lnTo>
                <a:lnTo>
                  <a:pt x="3482" y="205"/>
                </a:lnTo>
                <a:lnTo>
                  <a:pt x="3485" y="209"/>
                </a:lnTo>
                <a:lnTo>
                  <a:pt x="3489" y="212"/>
                </a:lnTo>
                <a:lnTo>
                  <a:pt x="3493" y="214"/>
                </a:lnTo>
                <a:lnTo>
                  <a:pt x="3498" y="216"/>
                </a:lnTo>
                <a:lnTo>
                  <a:pt x="3504" y="217"/>
                </a:lnTo>
                <a:lnTo>
                  <a:pt x="3510" y="217"/>
                </a:lnTo>
                <a:lnTo>
                  <a:pt x="3516" y="217"/>
                </a:lnTo>
                <a:lnTo>
                  <a:pt x="3522" y="216"/>
                </a:lnTo>
                <a:lnTo>
                  <a:pt x="3527" y="214"/>
                </a:lnTo>
                <a:lnTo>
                  <a:pt x="3529" y="213"/>
                </a:lnTo>
                <a:lnTo>
                  <a:pt x="3531" y="212"/>
                </a:lnTo>
                <a:lnTo>
                  <a:pt x="3535" y="209"/>
                </a:lnTo>
                <a:lnTo>
                  <a:pt x="3537" y="206"/>
                </a:lnTo>
                <a:lnTo>
                  <a:pt x="3538" y="205"/>
                </a:lnTo>
                <a:lnTo>
                  <a:pt x="3539" y="203"/>
                </a:lnTo>
                <a:lnTo>
                  <a:pt x="3539" y="199"/>
                </a:lnTo>
                <a:lnTo>
                  <a:pt x="3539" y="196"/>
                </a:lnTo>
                <a:lnTo>
                  <a:pt x="3538" y="193"/>
                </a:lnTo>
                <a:lnTo>
                  <a:pt x="3536" y="191"/>
                </a:lnTo>
                <a:lnTo>
                  <a:pt x="3533" y="188"/>
                </a:lnTo>
                <a:lnTo>
                  <a:pt x="3530" y="186"/>
                </a:lnTo>
                <a:lnTo>
                  <a:pt x="3526" y="184"/>
                </a:lnTo>
                <a:lnTo>
                  <a:pt x="3522" y="183"/>
                </a:lnTo>
                <a:lnTo>
                  <a:pt x="3516" y="182"/>
                </a:lnTo>
                <a:lnTo>
                  <a:pt x="3486" y="176"/>
                </a:lnTo>
                <a:lnTo>
                  <a:pt x="3480" y="174"/>
                </a:lnTo>
                <a:lnTo>
                  <a:pt x="3474" y="173"/>
                </a:lnTo>
                <a:lnTo>
                  <a:pt x="3463" y="169"/>
                </a:lnTo>
                <a:lnTo>
                  <a:pt x="3459" y="166"/>
                </a:lnTo>
                <a:lnTo>
                  <a:pt x="3455" y="164"/>
                </a:lnTo>
                <a:lnTo>
                  <a:pt x="3451" y="161"/>
                </a:lnTo>
                <a:lnTo>
                  <a:pt x="3447" y="158"/>
                </a:lnTo>
                <a:lnTo>
                  <a:pt x="3444" y="155"/>
                </a:lnTo>
                <a:lnTo>
                  <a:pt x="3442" y="151"/>
                </a:lnTo>
                <a:lnTo>
                  <a:pt x="3440" y="147"/>
                </a:lnTo>
                <a:lnTo>
                  <a:pt x="3437" y="143"/>
                </a:lnTo>
                <a:lnTo>
                  <a:pt x="3435" y="139"/>
                </a:lnTo>
                <a:lnTo>
                  <a:pt x="3434" y="135"/>
                </a:lnTo>
                <a:lnTo>
                  <a:pt x="3434" y="130"/>
                </a:lnTo>
                <a:lnTo>
                  <a:pt x="3434" y="125"/>
                </a:lnTo>
                <a:lnTo>
                  <a:pt x="3434" y="119"/>
                </a:lnTo>
                <a:lnTo>
                  <a:pt x="3435" y="113"/>
                </a:lnTo>
                <a:lnTo>
                  <a:pt x="3437" y="107"/>
                </a:lnTo>
                <a:lnTo>
                  <a:pt x="3440" y="102"/>
                </a:lnTo>
                <a:lnTo>
                  <a:pt x="3443" y="97"/>
                </a:lnTo>
                <a:lnTo>
                  <a:pt x="3446" y="93"/>
                </a:lnTo>
                <a:lnTo>
                  <a:pt x="3450" y="89"/>
                </a:lnTo>
                <a:lnTo>
                  <a:pt x="3455" y="85"/>
                </a:lnTo>
                <a:lnTo>
                  <a:pt x="3460" y="81"/>
                </a:lnTo>
                <a:lnTo>
                  <a:pt x="3466" y="78"/>
                </a:lnTo>
                <a:lnTo>
                  <a:pt x="3472" y="76"/>
                </a:lnTo>
                <a:lnTo>
                  <a:pt x="3479" y="74"/>
                </a:lnTo>
                <a:lnTo>
                  <a:pt x="3482" y="73"/>
                </a:lnTo>
                <a:lnTo>
                  <a:pt x="3486" y="72"/>
                </a:lnTo>
                <a:lnTo>
                  <a:pt x="3493" y="71"/>
                </a:lnTo>
                <a:lnTo>
                  <a:pt x="3501" y="70"/>
                </a:lnTo>
                <a:lnTo>
                  <a:pt x="3510" y="70"/>
                </a:lnTo>
                <a:lnTo>
                  <a:pt x="3518" y="70"/>
                </a:lnTo>
                <a:lnTo>
                  <a:pt x="3525" y="71"/>
                </a:lnTo>
                <a:lnTo>
                  <a:pt x="3533" y="72"/>
                </a:lnTo>
                <a:lnTo>
                  <a:pt x="3540" y="74"/>
                </a:lnTo>
                <a:lnTo>
                  <a:pt x="3546" y="76"/>
                </a:lnTo>
                <a:lnTo>
                  <a:pt x="3552" y="78"/>
                </a:lnTo>
                <a:lnTo>
                  <a:pt x="3557" y="81"/>
                </a:lnTo>
                <a:lnTo>
                  <a:pt x="3562" y="84"/>
                </a:lnTo>
                <a:lnTo>
                  <a:pt x="3567" y="88"/>
                </a:lnTo>
                <a:lnTo>
                  <a:pt x="3571" y="92"/>
                </a:lnTo>
                <a:lnTo>
                  <a:pt x="3575" y="96"/>
                </a:lnTo>
                <a:lnTo>
                  <a:pt x="3578" y="101"/>
                </a:lnTo>
                <a:lnTo>
                  <a:pt x="3580" y="106"/>
                </a:lnTo>
                <a:lnTo>
                  <a:pt x="3582" y="111"/>
                </a:lnTo>
                <a:lnTo>
                  <a:pt x="3584" y="117"/>
                </a:lnTo>
                <a:lnTo>
                  <a:pt x="3585" y="123"/>
                </a:lnTo>
                <a:close/>
                <a:moveTo>
                  <a:pt x="3714" y="72"/>
                </a:moveTo>
                <a:lnTo>
                  <a:pt x="3714" y="109"/>
                </a:lnTo>
                <a:lnTo>
                  <a:pt x="3680" y="109"/>
                </a:lnTo>
                <a:lnTo>
                  <a:pt x="3680" y="195"/>
                </a:lnTo>
                <a:lnTo>
                  <a:pt x="3681" y="199"/>
                </a:lnTo>
                <a:lnTo>
                  <a:pt x="3682" y="203"/>
                </a:lnTo>
                <a:lnTo>
                  <a:pt x="3682" y="205"/>
                </a:lnTo>
                <a:lnTo>
                  <a:pt x="3683" y="206"/>
                </a:lnTo>
                <a:lnTo>
                  <a:pt x="3685" y="208"/>
                </a:lnTo>
                <a:lnTo>
                  <a:pt x="3687" y="210"/>
                </a:lnTo>
                <a:lnTo>
                  <a:pt x="3690" y="211"/>
                </a:lnTo>
                <a:lnTo>
                  <a:pt x="3693" y="212"/>
                </a:lnTo>
                <a:lnTo>
                  <a:pt x="3697" y="212"/>
                </a:lnTo>
                <a:lnTo>
                  <a:pt x="3704" y="211"/>
                </a:lnTo>
                <a:lnTo>
                  <a:pt x="3709" y="210"/>
                </a:lnTo>
                <a:lnTo>
                  <a:pt x="3717" y="247"/>
                </a:lnTo>
                <a:lnTo>
                  <a:pt x="3707" y="250"/>
                </a:lnTo>
                <a:lnTo>
                  <a:pt x="3699" y="251"/>
                </a:lnTo>
                <a:lnTo>
                  <a:pt x="3690" y="252"/>
                </a:lnTo>
                <a:lnTo>
                  <a:pt x="3684" y="252"/>
                </a:lnTo>
                <a:lnTo>
                  <a:pt x="3678" y="251"/>
                </a:lnTo>
                <a:lnTo>
                  <a:pt x="3672" y="250"/>
                </a:lnTo>
                <a:lnTo>
                  <a:pt x="3666" y="249"/>
                </a:lnTo>
                <a:lnTo>
                  <a:pt x="3661" y="248"/>
                </a:lnTo>
                <a:lnTo>
                  <a:pt x="3656" y="245"/>
                </a:lnTo>
                <a:lnTo>
                  <a:pt x="3652" y="243"/>
                </a:lnTo>
                <a:lnTo>
                  <a:pt x="3647" y="240"/>
                </a:lnTo>
                <a:lnTo>
                  <a:pt x="3644" y="237"/>
                </a:lnTo>
                <a:lnTo>
                  <a:pt x="3640" y="233"/>
                </a:lnTo>
                <a:lnTo>
                  <a:pt x="3638" y="229"/>
                </a:lnTo>
                <a:lnTo>
                  <a:pt x="3635" y="224"/>
                </a:lnTo>
                <a:lnTo>
                  <a:pt x="3634" y="219"/>
                </a:lnTo>
                <a:lnTo>
                  <a:pt x="3632" y="213"/>
                </a:lnTo>
                <a:lnTo>
                  <a:pt x="3632" y="208"/>
                </a:lnTo>
                <a:lnTo>
                  <a:pt x="3631" y="201"/>
                </a:lnTo>
                <a:lnTo>
                  <a:pt x="3631" y="109"/>
                </a:lnTo>
                <a:lnTo>
                  <a:pt x="3607" y="109"/>
                </a:lnTo>
                <a:lnTo>
                  <a:pt x="3607" y="72"/>
                </a:lnTo>
                <a:lnTo>
                  <a:pt x="3631" y="72"/>
                </a:lnTo>
                <a:lnTo>
                  <a:pt x="3631" y="30"/>
                </a:lnTo>
                <a:lnTo>
                  <a:pt x="3680" y="30"/>
                </a:lnTo>
                <a:lnTo>
                  <a:pt x="3680" y="72"/>
                </a:lnTo>
                <a:lnTo>
                  <a:pt x="3714" y="72"/>
                </a:lnTo>
                <a:close/>
                <a:moveTo>
                  <a:pt x="3821" y="253"/>
                </a:moveTo>
                <a:lnTo>
                  <a:pt x="3808" y="252"/>
                </a:lnTo>
                <a:lnTo>
                  <a:pt x="3801" y="251"/>
                </a:lnTo>
                <a:lnTo>
                  <a:pt x="3796" y="250"/>
                </a:lnTo>
                <a:lnTo>
                  <a:pt x="3784" y="246"/>
                </a:lnTo>
                <a:lnTo>
                  <a:pt x="3779" y="244"/>
                </a:lnTo>
                <a:lnTo>
                  <a:pt x="3774" y="241"/>
                </a:lnTo>
                <a:lnTo>
                  <a:pt x="3765" y="235"/>
                </a:lnTo>
                <a:lnTo>
                  <a:pt x="3761" y="231"/>
                </a:lnTo>
                <a:lnTo>
                  <a:pt x="3757" y="227"/>
                </a:lnTo>
                <a:lnTo>
                  <a:pt x="3750" y="219"/>
                </a:lnTo>
                <a:lnTo>
                  <a:pt x="3747" y="214"/>
                </a:lnTo>
                <a:lnTo>
                  <a:pt x="3744" y="209"/>
                </a:lnTo>
                <a:lnTo>
                  <a:pt x="3740" y="198"/>
                </a:lnTo>
                <a:lnTo>
                  <a:pt x="3738" y="193"/>
                </a:lnTo>
                <a:lnTo>
                  <a:pt x="3736" y="187"/>
                </a:lnTo>
                <a:lnTo>
                  <a:pt x="3735" y="181"/>
                </a:lnTo>
                <a:lnTo>
                  <a:pt x="3734" y="175"/>
                </a:lnTo>
                <a:lnTo>
                  <a:pt x="3734" y="168"/>
                </a:lnTo>
                <a:lnTo>
                  <a:pt x="3734" y="161"/>
                </a:lnTo>
                <a:lnTo>
                  <a:pt x="3734" y="155"/>
                </a:lnTo>
                <a:lnTo>
                  <a:pt x="3734" y="148"/>
                </a:lnTo>
                <a:lnTo>
                  <a:pt x="3735" y="142"/>
                </a:lnTo>
                <a:lnTo>
                  <a:pt x="3736" y="136"/>
                </a:lnTo>
                <a:lnTo>
                  <a:pt x="3740" y="124"/>
                </a:lnTo>
                <a:lnTo>
                  <a:pt x="3742" y="119"/>
                </a:lnTo>
                <a:lnTo>
                  <a:pt x="3744" y="114"/>
                </a:lnTo>
                <a:lnTo>
                  <a:pt x="3750" y="104"/>
                </a:lnTo>
                <a:lnTo>
                  <a:pt x="3753" y="99"/>
                </a:lnTo>
                <a:lnTo>
                  <a:pt x="3757" y="95"/>
                </a:lnTo>
                <a:lnTo>
                  <a:pt x="3761" y="91"/>
                </a:lnTo>
                <a:lnTo>
                  <a:pt x="3765" y="88"/>
                </a:lnTo>
                <a:lnTo>
                  <a:pt x="3770" y="85"/>
                </a:lnTo>
                <a:lnTo>
                  <a:pt x="3774" y="82"/>
                </a:lnTo>
                <a:lnTo>
                  <a:pt x="3779" y="79"/>
                </a:lnTo>
                <a:lnTo>
                  <a:pt x="3784" y="77"/>
                </a:lnTo>
                <a:lnTo>
                  <a:pt x="3790" y="75"/>
                </a:lnTo>
                <a:lnTo>
                  <a:pt x="3796" y="73"/>
                </a:lnTo>
                <a:lnTo>
                  <a:pt x="3801" y="72"/>
                </a:lnTo>
                <a:lnTo>
                  <a:pt x="3808" y="71"/>
                </a:lnTo>
                <a:lnTo>
                  <a:pt x="3821" y="70"/>
                </a:lnTo>
                <a:lnTo>
                  <a:pt x="3834" y="71"/>
                </a:lnTo>
                <a:lnTo>
                  <a:pt x="3840" y="72"/>
                </a:lnTo>
                <a:lnTo>
                  <a:pt x="3846" y="73"/>
                </a:lnTo>
                <a:lnTo>
                  <a:pt x="3857" y="77"/>
                </a:lnTo>
                <a:lnTo>
                  <a:pt x="3862" y="79"/>
                </a:lnTo>
                <a:lnTo>
                  <a:pt x="3867" y="82"/>
                </a:lnTo>
                <a:lnTo>
                  <a:pt x="3876" y="88"/>
                </a:lnTo>
                <a:lnTo>
                  <a:pt x="3880" y="91"/>
                </a:lnTo>
                <a:lnTo>
                  <a:pt x="3884" y="95"/>
                </a:lnTo>
                <a:lnTo>
                  <a:pt x="3891" y="104"/>
                </a:lnTo>
                <a:lnTo>
                  <a:pt x="3894" y="109"/>
                </a:lnTo>
                <a:lnTo>
                  <a:pt x="3897" y="114"/>
                </a:lnTo>
                <a:lnTo>
                  <a:pt x="3903" y="124"/>
                </a:lnTo>
                <a:lnTo>
                  <a:pt x="3904" y="130"/>
                </a:lnTo>
                <a:lnTo>
                  <a:pt x="3906" y="136"/>
                </a:lnTo>
                <a:lnTo>
                  <a:pt x="3907" y="142"/>
                </a:lnTo>
                <a:lnTo>
                  <a:pt x="3908" y="148"/>
                </a:lnTo>
                <a:lnTo>
                  <a:pt x="3908" y="155"/>
                </a:lnTo>
                <a:lnTo>
                  <a:pt x="3909" y="161"/>
                </a:lnTo>
                <a:lnTo>
                  <a:pt x="3908" y="168"/>
                </a:lnTo>
                <a:lnTo>
                  <a:pt x="3908" y="175"/>
                </a:lnTo>
                <a:lnTo>
                  <a:pt x="3907" y="181"/>
                </a:lnTo>
                <a:lnTo>
                  <a:pt x="3906" y="187"/>
                </a:lnTo>
                <a:lnTo>
                  <a:pt x="3903" y="198"/>
                </a:lnTo>
                <a:lnTo>
                  <a:pt x="3900" y="204"/>
                </a:lnTo>
                <a:lnTo>
                  <a:pt x="3897" y="209"/>
                </a:lnTo>
                <a:lnTo>
                  <a:pt x="3891" y="219"/>
                </a:lnTo>
                <a:lnTo>
                  <a:pt x="3888" y="223"/>
                </a:lnTo>
                <a:lnTo>
                  <a:pt x="3884" y="227"/>
                </a:lnTo>
                <a:lnTo>
                  <a:pt x="3880" y="231"/>
                </a:lnTo>
                <a:lnTo>
                  <a:pt x="3876" y="235"/>
                </a:lnTo>
                <a:lnTo>
                  <a:pt x="3872" y="238"/>
                </a:lnTo>
                <a:lnTo>
                  <a:pt x="3867" y="241"/>
                </a:lnTo>
                <a:lnTo>
                  <a:pt x="3862" y="244"/>
                </a:lnTo>
                <a:lnTo>
                  <a:pt x="3857" y="246"/>
                </a:lnTo>
                <a:lnTo>
                  <a:pt x="3851" y="248"/>
                </a:lnTo>
                <a:lnTo>
                  <a:pt x="3846" y="250"/>
                </a:lnTo>
                <a:lnTo>
                  <a:pt x="3840" y="251"/>
                </a:lnTo>
                <a:lnTo>
                  <a:pt x="3834" y="252"/>
                </a:lnTo>
                <a:lnTo>
                  <a:pt x="3821" y="253"/>
                </a:lnTo>
                <a:close/>
                <a:moveTo>
                  <a:pt x="3821" y="215"/>
                </a:moveTo>
                <a:lnTo>
                  <a:pt x="3825" y="214"/>
                </a:lnTo>
                <a:lnTo>
                  <a:pt x="3829" y="214"/>
                </a:lnTo>
                <a:lnTo>
                  <a:pt x="3833" y="212"/>
                </a:lnTo>
                <a:lnTo>
                  <a:pt x="3837" y="211"/>
                </a:lnTo>
                <a:lnTo>
                  <a:pt x="3840" y="209"/>
                </a:lnTo>
                <a:lnTo>
                  <a:pt x="3843" y="206"/>
                </a:lnTo>
                <a:lnTo>
                  <a:pt x="3846" y="203"/>
                </a:lnTo>
                <a:lnTo>
                  <a:pt x="3848" y="199"/>
                </a:lnTo>
                <a:lnTo>
                  <a:pt x="3851" y="195"/>
                </a:lnTo>
                <a:lnTo>
                  <a:pt x="3852" y="191"/>
                </a:lnTo>
                <a:lnTo>
                  <a:pt x="3854" y="187"/>
                </a:lnTo>
                <a:lnTo>
                  <a:pt x="3855" y="182"/>
                </a:lnTo>
                <a:lnTo>
                  <a:pt x="3857" y="172"/>
                </a:lnTo>
                <a:lnTo>
                  <a:pt x="3858" y="167"/>
                </a:lnTo>
                <a:lnTo>
                  <a:pt x="3858" y="161"/>
                </a:lnTo>
                <a:lnTo>
                  <a:pt x="3857" y="150"/>
                </a:lnTo>
                <a:lnTo>
                  <a:pt x="3855" y="140"/>
                </a:lnTo>
                <a:lnTo>
                  <a:pt x="3854" y="135"/>
                </a:lnTo>
                <a:lnTo>
                  <a:pt x="3852" y="131"/>
                </a:lnTo>
                <a:lnTo>
                  <a:pt x="3848" y="123"/>
                </a:lnTo>
                <a:lnTo>
                  <a:pt x="3846" y="119"/>
                </a:lnTo>
                <a:lnTo>
                  <a:pt x="3843" y="116"/>
                </a:lnTo>
                <a:lnTo>
                  <a:pt x="3840" y="113"/>
                </a:lnTo>
                <a:lnTo>
                  <a:pt x="3837" y="111"/>
                </a:lnTo>
                <a:lnTo>
                  <a:pt x="3833" y="110"/>
                </a:lnTo>
                <a:lnTo>
                  <a:pt x="3829" y="108"/>
                </a:lnTo>
                <a:lnTo>
                  <a:pt x="3825" y="108"/>
                </a:lnTo>
                <a:lnTo>
                  <a:pt x="3821" y="107"/>
                </a:lnTo>
                <a:lnTo>
                  <a:pt x="3816" y="108"/>
                </a:lnTo>
                <a:lnTo>
                  <a:pt x="3812" y="108"/>
                </a:lnTo>
                <a:lnTo>
                  <a:pt x="3808" y="110"/>
                </a:lnTo>
                <a:lnTo>
                  <a:pt x="3805" y="111"/>
                </a:lnTo>
                <a:lnTo>
                  <a:pt x="3801" y="113"/>
                </a:lnTo>
                <a:lnTo>
                  <a:pt x="3798" y="116"/>
                </a:lnTo>
                <a:lnTo>
                  <a:pt x="3795" y="119"/>
                </a:lnTo>
                <a:lnTo>
                  <a:pt x="3793" y="123"/>
                </a:lnTo>
                <a:lnTo>
                  <a:pt x="3789" y="131"/>
                </a:lnTo>
                <a:lnTo>
                  <a:pt x="3787" y="135"/>
                </a:lnTo>
                <a:lnTo>
                  <a:pt x="3786" y="140"/>
                </a:lnTo>
                <a:lnTo>
                  <a:pt x="3785" y="145"/>
                </a:lnTo>
                <a:lnTo>
                  <a:pt x="3784" y="150"/>
                </a:lnTo>
                <a:lnTo>
                  <a:pt x="3784" y="155"/>
                </a:lnTo>
                <a:lnTo>
                  <a:pt x="3783" y="161"/>
                </a:lnTo>
                <a:lnTo>
                  <a:pt x="3784" y="172"/>
                </a:lnTo>
                <a:lnTo>
                  <a:pt x="3786" y="182"/>
                </a:lnTo>
                <a:lnTo>
                  <a:pt x="3787" y="187"/>
                </a:lnTo>
                <a:lnTo>
                  <a:pt x="3789" y="191"/>
                </a:lnTo>
                <a:lnTo>
                  <a:pt x="3791" y="195"/>
                </a:lnTo>
                <a:lnTo>
                  <a:pt x="3793" y="199"/>
                </a:lnTo>
                <a:lnTo>
                  <a:pt x="3795" y="203"/>
                </a:lnTo>
                <a:lnTo>
                  <a:pt x="3798" y="206"/>
                </a:lnTo>
                <a:lnTo>
                  <a:pt x="3801" y="209"/>
                </a:lnTo>
                <a:lnTo>
                  <a:pt x="3805" y="211"/>
                </a:lnTo>
                <a:lnTo>
                  <a:pt x="3808" y="212"/>
                </a:lnTo>
                <a:lnTo>
                  <a:pt x="3812" y="214"/>
                </a:lnTo>
                <a:lnTo>
                  <a:pt x="3816" y="214"/>
                </a:lnTo>
                <a:lnTo>
                  <a:pt x="3821" y="215"/>
                </a:lnTo>
                <a:close/>
                <a:moveTo>
                  <a:pt x="1623" y="930"/>
                </a:moveTo>
                <a:lnTo>
                  <a:pt x="1569" y="930"/>
                </a:lnTo>
                <a:lnTo>
                  <a:pt x="1651" y="694"/>
                </a:lnTo>
                <a:lnTo>
                  <a:pt x="1715" y="694"/>
                </a:lnTo>
                <a:lnTo>
                  <a:pt x="1797" y="930"/>
                </a:lnTo>
                <a:lnTo>
                  <a:pt x="1743" y="930"/>
                </a:lnTo>
                <a:lnTo>
                  <a:pt x="1726" y="876"/>
                </a:lnTo>
                <a:lnTo>
                  <a:pt x="1641" y="876"/>
                </a:lnTo>
                <a:lnTo>
                  <a:pt x="1623" y="930"/>
                </a:lnTo>
                <a:close/>
                <a:moveTo>
                  <a:pt x="1653" y="837"/>
                </a:moveTo>
                <a:lnTo>
                  <a:pt x="1713" y="837"/>
                </a:lnTo>
                <a:lnTo>
                  <a:pt x="1684" y="748"/>
                </a:lnTo>
                <a:lnTo>
                  <a:pt x="1653" y="837"/>
                </a:lnTo>
                <a:close/>
                <a:moveTo>
                  <a:pt x="1874" y="933"/>
                </a:moveTo>
                <a:lnTo>
                  <a:pt x="1867" y="933"/>
                </a:lnTo>
                <a:lnTo>
                  <a:pt x="1861" y="932"/>
                </a:lnTo>
                <a:lnTo>
                  <a:pt x="1856" y="931"/>
                </a:lnTo>
                <a:lnTo>
                  <a:pt x="1850" y="930"/>
                </a:lnTo>
                <a:lnTo>
                  <a:pt x="1845" y="928"/>
                </a:lnTo>
                <a:lnTo>
                  <a:pt x="1840" y="926"/>
                </a:lnTo>
                <a:lnTo>
                  <a:pt x="1836" y="923"/>
                </a:lnTo>
                <a:lnTo>
                  <a:pt x="1832" y="920"/>
                </a:lnTo>
                <a:lnTo>
                  <a:pt x="1828" y="916"/>
                </a:lnTo>
                <a:lnTo>
                  <a:pt x="1824" y="913"/>
                </a:lnTo>
                <a:lnTo>
                  <a:pt x="1821" y="908"/>
                </a:lnTo>
                <a:lnTo>
                  <a:pt x="1820" y="906"/>
                </a:lnTo>
                <a:lnTo>
                  <a:pt x="1819" y="903"/>
                </a:lnTo>
                <a:lnTo>
                  <a:pt x="1817" y="898"/>
                </a:lnTo>
                <a:lnTo>
                  <a:pt x="1816" y="893"/>
                </a:lnTo>
                <a:lnTo>
                  <a:pt x="1815" y="887"/>
                </a:lnTo>
                <a:lnTo>
                  <a:pt x="1815" y="880"/>
                </a:lnTo>
                <a:lnTo>
                  <a:pt x="1815" y="871"/>
                </a:lnTo>
                <a:lnTo>
                  <a:pt x="1817" y="863"/>
                </a:lnTo>
                <a:lnTo>
                  <a:pt x="1818" y="859"/>
                </a:lnTo>
                <a:lnTo>
                  <a:pt x="1820" y="856"/>
                </a:lnTo>
                <a:lnTo>
                  <a:pt x="1824" y="849"/>
                </a:lnTo>
                <a:lnTo>
                  <a:pt x="1827" y="847"/>
                </a:lnTo>
                <a:lnTo>
                  <a:pt x="1829" y="844"/>
                </a:lnTo>
                <a:lnTo>
                  <a:pt x="1832" y="842"/>
                </a:lnTo>
                <a:lnTo>
                  <a:pt x="1835" y="840"/>
                </a:lnTo>
                <a:lnTo>
                  <a:pt x="1838" y="838"/>
                </a:lnTo>
                <a:lnTo>
                  <a:pt x="1841" y="836"/>
                </a:lnTo>
                <a:lnTo>
                  <a:pt x="1845" y="834"/>
                </a:lnTo>
                <a:lnTo>
                  <a:pt x="1849" y="833"/>
                </a:lnTo>
                <a:lnTo>
                  <a:pt x="1856" y="831"/>
                </a:lnTo>
                <a:lnTo>
                  <a:pt x="1864" y="829"/>
                </a:lnTo>
                <a:lnTo>
                  <a:pt x="1873" y="827"/>
                </a:lnTo>
                <a:lnTo>
                  <a:pt x="1881" y="826"/>
                </a:lnTo>
                <a:lnTo>
                  <a:pt x="1901" y="824"/>
                </a:lnTo>
                <a:lnTo>
                  <a:pt x="1908" y="822"/>
                </a:lnTo>
                <a:lnTo>
                  <a:pt x="1914" y="821"/>
                </a:lnTo>
                <a:lnTo>
                  <a:pt x="1918" y="820"/>
                </a:lnTo>
                <a:lnTo>
                  <a:pt x="1920" y="818"/>
                </a:lnTo>
                <a:lnTo>
                  <a:pt x="1922" y="817"/>
                </a:lnTo>
                <a:lnTo>
                  <a:pt x="1923" y="816"/>
                </a:lnTo>
                <a:lnTo>
                  <a:pt x="1923" y="814"/>
                </a:lnTo>
                <a:lnTo>
                  <a:pt x="1924" y="812"/>
                </a:lnTo>
                <a:lnTo>
                  <a:pt x="1924" y="810"/>
                </a:lnTo>
                <a:lnTo>
                  <a:pt x="1924" y="805"/>
                </a:lnTo>
                <a:lnTo>
                  <a:pt x="1922" y="800"/>
                </a:lnTo>
                <a:lnTo>
                  <a:pt x="1921" y="798"/>
                </a:lnTo>
                <a:lnTo>
                  <a:pt x="1920" y="796"/>
                </a:lnTo>
                <a:lnTo>
                  <a:pt x="1919" y="794"/>
                </a:lnTo>
                <a:lnTo>
                  <a:pt x="1917" y="793"/>
                </a:lnTo>
                <a:lnTo>
                  <a:pt x="1913" y="790"/>
                </a:lnTo>
                <a:lnTo>
                  <a:pt x="1909" y="788"/>
                </a:lnTo>
                <a:lnTo>
                  <a:pt x="1904" y="787"/>
                </a:lnTo>
                <a:lnTo>
                  <a:pt x="1898" y="787"/>
                </a:lnTo>
                <a:lnTo>
                  <a:pt x="1892" y="787"/>
                </a:lnTo>
                <a:lnTo>
                  <a:pt x="1886" y="788"/>
                </a:lnTo>
                <a:lnTo>
                  <a:pt x="1881" y="790"/>
                </a:lnTo>
                <a:lnTo>
                  <a:pt x="1877" y="792"/>
                </a:lnTo>
                <a:lnTo>
                  <a:pt x="1873" y="795"/>
                </a:lnTo>
                <a:lnTo>
                  <a:pt x="1870" y="799"/>
                </a:lnTo>
                <a:lnTo>
                  <a:pt x="1868" y="803"/>
                </a:lnTo>
                <a:lnTo>
                  <a:pt x="1867" y="805"/>
                </a:lnTo>
                <a:lnTo>
                  <a:pt x="1866" y="807"/>
                </a:lnTo>
                <a:lnTo>
                  <a:pt x="1821" y="803"/>
                </a:lnTo>
                <a:lnTo>
                  <a:pt x="1823" y="797"/>
                </a:lnTo>
                <a:lnTo>
                  <a:pt x="1825" y="792"/>
                </a:lnTo>
                <a:lnTo>
                  <a:pt x="1827" y="787"/>
                </a:lnTo>
                <a:lnTo>
                  <a:pt x="1830" y="782"/>
                </a:lnTo>
                <a:lnTo>
                  <a:pt x="1833" y="777"/>
                </a:lnTo>
                <a:lnTo>
                  <a:pt x="1837" y="773"/>
                </a:lnTo>
                <a:lnTo>
                  <a:pt x="1841" y="769"/>
                </a:lnTo>
                <a:lnTo>
                  <a:pt x="1846" y="765"/>
                </a:lnTo>
                <a:lnTo>
                  <a:pt x="1851" y="762"/>
                </a:lnTo>
                <a:lnTo>
                  <a:pt x="1857" y="759"/>
                </a:lnTo>
                <a:lnTo>
                  <a:pt x="1863" y="756"/>
                </a:lnTo>
                <a:lnTo>
                  <a:pt x="1869" y="754"/>
                </a:lnTo>
                <a:lnTo>
                  <a:pt x="1876" y="753"/>
                </a:lnTo>
                <a:lnTo>
                  <a:pt x="1883" y="752"/>
                </a:lnTo>
                <a:lnTo>
                  <a:pt x="1890" y="751"/>
                </a:lnTo>
                <a:lnTo>
                  <a:pt x="1898" y="751"/>
                </a:lnTo>
                <a:lnTo>
                  <a:pt x="1908" y="751"/>
                </a:lnTo>
                <a:lnTo>
                  <a:pt x="1917" y="752"/>
                </a:lnTo>
                <a:lnTo>
                  <a:pt x="1926" y="754"/>
                </a:lnTo>
                <a:lnTo>
                  <a:pt x="1935" y="757"/>
                </a:lnTo>
                <a:lnTo>
                  <a:pt x="1943" y="761"/>
                </a:lnTo>
                <a:lnTo>
                  <a:pt x="1947" y="763"/>
                </a:lnTo>
                <a:lnTo>
                  <a:pt x="1950" y="765"/>
                </a:lnTo>
                <a:lnTo>
                  <a:pt x="1957" y="770"/>
                </a:lnTo>
                <a:lnTo>
                  <a:pt x="1963" y="776"/>
                </a:lnTo>
                <a:lnTo>
                  <a:pt x="1965" y="780"/>
                </a:lnTo>
                <a:lnTo>
                  <a:pt x="1967" y="784"/>
                </a:lnTo>
                <a:lnTo>
                  <a:pt x="1969" y="787"/>
                </a:lnTo>
                <a:lnTo>
                  <a:pt x="1970" y="792"/>
                </a:lnTo>
                <a:lnTo>
                  <a:pt x="1972" y="796"/>
                </a:lnTo>
                <a:lnTo>
                  <a:pt x="1972" y="801"/>
                </a:lnTo>
                <a:lnTo>
                  <a:pt x="1973" y="806"/>
                </a:lnTo>
                <a:lnTo>
                  <a:pt x="1973" y="811"/>
                </a:lnTo>
                <a:lnTo>
                  <a:pt x="1973" y="930"/>
                </a:lnTo>
                <a:lnTo>
                  <a:pt x="1927" y="930"/>
                </a:lnTo>
                <a:lnTo>
                  <a:pt x="1927" y="905"/>
                </a:lnTo>
                <a:lnTo>
                  <a:pt x="1922" y="911"/>
                </a:lnTo>
                <a:lnTo>
                  <a:pt x="1917" y="917"/>
                </a:lnTo>
                <a:lnTo>
                  <a:pt x="1912" y="921"/>
                </a:lnTo>
                <a:lnTo>
                  <a:pt x="1906" y="925"/>
                </a:lnTo>
                <a:lnTo>
                  <a:pt x="1899" y="929"/>
                </a:lnTo>
                <a:lnTo>
                  <a:pt x="1891" y="931"/>
                </a:lnTo>
                <a:lnTo>
                  <a:pt x="1887" y="932"/>
                </a:lnTo>
                <a:lnTo>
                  <a:pt x="1883" y="933"/>
                </a:lnTo>
                <a:lnTo>
                  <a:pt x="1874" y="933"/>
                </a:lnTo>
                <a:close/>
                <a:moveTo>
                  <a:pt x="1888" y="899"/>
                </a:moveTo>
                <a:lnTo>
                  <a:pt x="1895" y="899"/>
                </a:lnTo>
                <a:lnTo>
                  <a:pt x="1902" y="897"/>
                </a:lnTo>
                <a:lnTo>
                  <a:pt x="1905" y="896"/>
                </a:lnTo>
                <a:lnTo>
                  <a:pt x="1908" y="894"/>
                </a:lnTo>
                <a:lnTo>
                  <a:pt x="1914" y="890"/>
                </a:lnTo>
                <a:lnTo>
                  <a:pt x="1916" y="888"/>
                </a:lnTo>
                <a:lnTo>
                  <a:pt x="1919" y="885"/>
                </a:lnTo>
                <a:lnTo>
                  <a:pt x="1922" y="879"/>
                </a:lnTo>
                <a:lnTo>
                  <a:pt x="1924" y="873"/>
                </a:lnTo>
                <a:lnTo>
                  <a:pt x="1924" y="870"/>
                </a:lnTo>
                <a:lnTo>
                  <a:pt x="1924" y="867"/>
                </a:lnTo>
                <a:lnTo>
                  <a:pt x="1924" y="848"/>
                </a:lnTo>
                <a:lnTo>
                  <a:pt x="1921" y="850"/>
                </a:lnTo>
                <a:lnTo>
                  <a:pt x="1915" y="851"/>
                </a:lnTo>
                <a:lnTo>
                  <a:pt x="1903" y="854"/>
                </a:lnTo>
                <a:lnTo>
                  <a:pt x="1890" y="856"/>
                </a:lnTo>
                <a:lnTo>
                  <a:pt x="1884" y="857"/>
                </a:lnTo>
                <a:lnTo>
                  <a:pt x="1879" y="859"/>
                </a:lnTo>
                <a:lnTo>
                  <a:pt x="1874" y="861"/>
                </a:lnTo>
                <a:lnTo>
                  <a:pt x="1870" y="863"/>
                </a:lnTo>
                <a:lnTo>
                  <a:pt x="1866" y="866"/>
                </a:lnTo>
                <a:lnTo>
                  <a:pt x="1864" y="870"/>
                </a:lnTo>
                <a:lnTo>
                  <a:pt x="1863" y="872"/>
                </a:lnTo>
                <a:lnTo>
                  <a:pt x="1862" y="874"/>
                </a:lnTo>
                <a:lnTo>
                  <a:pt x="1862" y="879"/>
                </a:lnTo>
                <a:lnTo>
                  <a:pt x="1862" y="884"/>
                </a:lnTo>
                <a:lnTo>
                  <a:pt x="1863" y="888"/>
                </a:lnTo>
                <a:lnTo>
                  <a:pt x="1865" y="890"/>
                </a:lnTo>
                <a:lnTo>
                  <a:pt x="1866" y="891"/>
                </a:lnTo>
                <a:lnTo>
                  <a:pt x="1869" y="894"/>
                </a:lnTo>
                <a:lnTo>
                  <a:pt x="1873" y="896"/>
                </a:lnTo>
                <a:lnTo>
                  <a:pt x="1875" y="897"/>
                </a:lnTo>
                <a:lnTo>
                  <a:pt x="1877" y="898"/>
                </a:lnTo>
                <a:lnTo>
                  <a:pt x="1882" y="899"/>
                </a:lnTo>
                <a:lnTo>
                  <a:pt x="1888" y="899"/>
                </a:lnTo>
                <a:close/>
                <a:moveTo>
                  <a:pt x="2063" y="930"/>
                </a:moveTo>
                <a:lnTo>
                  <a:pt x="2013" y="930"/>
                </a:lnTo>
                <a:lnTo>
                  <a:pt x="2013" y="694"/>
                </a:lnTo>
                <a:lnTo>
                  <a:pt x="2063" y="694"/>
                </a:lnTo>
                <a:lnTo>
                  <a:pt x="2063" y="930"/>
                </a:lnTo>
                <a:close/>
                <a:moveTo>
                  <a:pt x="2197" y="753"/>
                </a:moveTo>
                <a:lnTo>
                  <a:pt x="2197" y="790"/>
                </a:lnTo>
                <a:lnTo>
                  <a:pt x="2164" y="790"/>
                </a:lnTo>
                <a:lnTo>
                  <a:pt x="2164" y="876"/>
                </a:lnTo>
                <a:lnTo>
                  <a:pt x="2164" y="880"/>
                </a:lnTo>
                <a:lnTo>
                  <a:pt x="2165" y="884"/>
                </a:lnTo>
                <a:lnTo>
                  <a:pt x="2166" y="886"/>
                </a:lnTo>
                <a:lnTo>
                  <a:pt x="2167" y="887"/>
                </a:lnTo>
                <a:lnTo>
                  <a:pt x="2169" y="889"/>
                </a:lnTo>
                <a:lnTo>
                  <a:pt x="2171" y="891"/>
                </a:lnTo>
                <a:lnTo>
                  <a:pt x="2174" y="892"/>
                </a:lnTo>
                <a:lnTo>
                  <a:pt x="2177" y="893"/>
                </a:lnTo>
                <a:lnTo>
                  <a:pt x="2181" y="893"/>
                </a:lnTo>
                <a:lnTo>
                  <a:pt x="2188" y="892"/>
                </a:lnTo>
                <a:lnTo>
                  <a:pt x="2193" y="891"/>
                </a:lnTo>
                <a:lnTo>
                  <a:pt x="2201" y="928"/>
                </a:lnTo>
                <a:lnTo>
                  <a:pt x="2190" y="930"/>
                </a:lnTo>
                <a:lnTo>
                  <a:pt x="2183" y="932"/>
                </a:lnTo>
                <a:lnTo>
                  <a:pt x="2174" y="932"/>
                </a:lnTo>
                <a:lnTo>
                  <a:pt x="2168" y="932"/>
                </a:lnTo>
                <a:lnTo>
                  <a:pt x="2161" y="932"/>
                </a:lnTo>
                <a:lnTo>
                  <a:pt x="2156" y="931"/>
                </a:lnTo>
                <a:lnTo>
                  <a:pt x="2150" y="930"/>
                </a:lnTo>
                <a:lnTo>
                  <a:pt x="2145" y="928"/>
                </a:lnTo>
                <a:lnTo>
                  <a:pt x="2140" y="926"/>
                </a:lnTo>
                <a:lnTo>
                  <a:pt x="2135" y="924"/>
                </a:lnTo>
                <a:lnTo>
                  <a:pt x="2131" y="921"/>
                </a:lnTo>
                <a:lnTo>
                  <a:pt x="2127" y="917"/>
                </a:lnTo>
                <a:lnTo>
                  <a:pt x="2124" y="914"/>
                </a:lnTo>
                <a:lnTo>
                  <a:pt x="2121" y="909"/>
                </a:lnTo>
                <a:lnTo>
                  <a:pt x="2119" y="905"/>
                </a:lnTo>
                <a:lnTo>
                  <a:pt x="2117" y="900"/>
                </a:lnTo>
                <a:lnTo>
                  <a:pt x="2116" y="894"/>
                </a:lnTo>
                <a:lnTo>
                  <a:pt x="2115" y="888"/>
                </a:lnTo>
                <a:lnTo>
                  <a:pt x="2115" y="882"/>
                </a:lnTo>
                <a:lnTo>
                  <a:pt x="2115" y="790"/>
                </a:lnTo>
                <a:lnTo>
                  <a:pt x="2091" y="790"/>
                </a:lnTo>
                <a:lnTo>
                  <a:pt x="2091" y="753"/>
                </a:lnTo>
                <a:lnTo>
                  <a:pt x="2115" y="753"/>
                </a:lnTo>
                <a:lnTo>
                  <a:pt x="2115" y="711"/>
                </a:lnTo>
                <a:lnTo>
                  <a:pt x="2164" y="711"/>
                </a:lnTo>
                <a:lnTo>
                  <a:pt x="2164" y="753"/>
                </a:lnTo>
                <a:lnTo>
                  <a:pt x="2197" y="753"/>
                </a:lnTo>
                <a:close/>
                <a:moveTo>
                  <a:pt x="2304" y="933"/>
                </a:moveTo>
                <a:lnTo>
                  <a:pt x="2291" y="933"/>
                </a:lnTo>
                <a:lnTo>
                  <a:pt x="2285" y="932"/>
                </a:lnTo>
                <a:lnTo>
                  <a:pt x="2279" y="930"/>
                </a:lnTo>
                <a:lnTo>
                  <a:pt x="2268" y="927"/>
                </a:lnTo>
                <a:lnTo>
                  <a:pt x="2263" y="925"/>
                </a:lnTo>
                <a:lnTo>
                  <a:pt x="2258" y="922"/>
                </a:lnTo>
                <a:lnTo>
                  <a:pt x="2249" y="916"/>
                </a:lnTo>
                <a:lnTo>
                  <a:pt x="2245" y="912"/>
                </a:lnTo>
                <a:lnTo>
                  <a:pt x="2241" y="908"/>
                </a:lnTo>
                <a:lnTo>
                  <a:pt x="2234" y="900"/>
                </a:lnTo>
                <a:lnTo>
                  <a:pt x="2231" y="895"/>
                </a:lnTo>
                <a:lnTo>
                  <a:pt x="2228" y="890"/>
                </a:lnTo>
                <a:lnTo>
                  <a:pt x="2223" y="879"/>
                </a:lnTo>
                <a:lnTo>
                  <a:pt x="2221" y="874"/>
                </a:lnTo>
                <a:lnTo>
                  <a:pt x="2220" y="868"/>
                </a:lnTo>
                <a:lnTo>
                  <a:pt x="2219" y="862"/>
                </a:lnTo>
                <a:lnTo>
                  <a:pt x="2218" y="855"/>
                </a:lnTo>
                <a:lnTo>
                  <a:pt x="2218" y="849"/>
                </a:lnTo>
                <a:lnTo>
                  <a:pt x="2217" y="842"/>
                </a:lnTo>
                <a:lnTo>
                  <a:pt x="2218" y="835"/>
                </a:lnTo>
                <a:lnTo>
                  <a:pt x="2218" y="829"/>
                </a:lnTo>
                <a:lnTo>
                  <a:pt x="2219" y="823"/>
                </a:lnTo>
                <a:lnTo>
                  <a:pt x="2220" y="816"/>
                </a:lnTo>
                <a:lnTo>
                  <a:pt x="2223" y="805"/>
                </a:lnTo>
                <a:lnTo>
                  <a:pt x="2225" y="799"/>
                </a:lnTo>
                <a:lnTo>
                  <a:pt x="2228" y="794"/>
                </a:lnTo>
                <a:lnTo>
                  <a:pt x="2234" y="785"/>
                </a:lnTo>
                <a:lnTo>
                  <a:pt x="2237" y="780"/>
                </a:lnTo>
                <a:lnTo>
                  <a:pt x="2241" y="776"/>
                </a:lnTo>
                <a:lnTo>
                  <a:pt x="2245" y="772"/>
                </a:lnTo>
                <a:lnTo>
                  <a:pt x="2249" y="769"/>
                </a:lnTo>
                <a:lnTo>
                  <a:pt x="2253" y="765"/>
                </a:lnTo>
                <a:lnTo>
                  <a:pt x="2258" y="762"/>
                </a:lnTo>
                <a:lnTo>
                  <a:pt x="2263" y="760"/>
                </a:lnTo>
                <a:lnTo>
                  <a:pt x="2268" y="757"/>
                </a:lnTo>
                <a:lnTo>
                  <a:pt x="2274" y="755"/>
                </a:lnTo>
                <a:lnTo>
                  <a:pt x="2279" y="754"/>
                </a:lnTo>
                <a:lnTo>
                  <a:pt x="2285" y="752"/>
                </a:lnTo>
                <a:lnTo>
                  <a:pt x="2291" y="752"/>
                </a:lnTo>
                <a:lnTo>
                  <a:pt x="2304" y="751"/>
                </a:lnTo>
                <a:lnTo>
                  <a:pt x="2317" y="752"/>
                </a:lnTo>
                <a:lnTo>
                  <a:pt x="2323" y="752"/>
                </a:lnTo>
                <a:lnTo>
                  <a:pt x="2329" y="754"/>
                </a:lnTo>
                <a:lnTo>
                  <a:pt x="2340" y="757"/>
                </a:lnTo>
                <a:lnTo>
                  <a:pt x="2346" y="760"/>
                </a:lnTo>
                <a:lnTo>
                  <a:pt x="2351" y="762"/>
                </a:lnTo>
                <a:lnTo>
                  <a:pt x="2360" y="769"/>
                </a:lnTo>
                <a:lnTo>
                  <a:pt x="2364" y="772"/>
                </a:lnTo>
                <a:lnTo>
                  <a:pt x="2368" y="776"/>
                </a:lnTo>
                <a:lnTo>
                  <a:pt x="2375" y="785"/>
                </a:lnTo>
                <a:lnTo>
                  <a:pt x="2378" y="789"/>
                </a:lnTo>
                <a:lnTo>
                  <a:pt x="2381" y="794"/>
                </a:lnTo>
                <a:lnTo>
                  <a:pt x="2385" y="805"/>
                </a:lnTo>
                <a:lnTo>
                  <a:pt x="2387" y="811"/>
                </a:lnTo>
                <a:lnTo>
                  <a:pt x="2389" y="816"/>
                </a:lnTo>
                <a:lnTo>
                  <a:pt x="2390" y="823"/>
                </a:lnTo>
                <a:lnTo>
                  <a:pt x="2391" y="829"/>
                </a:lnTo>
                <a:lnTo>
                  <a:pt x="2391" y="835"/>
                </a:lnTo>
                <a:lnTo>
                  <a:pt x="2391" y="842"/>
                </a:lnTo>
                <a:lnTo>
                  <a:pt x="2391" y="849"/>
                </a:lnTo>
                <a:lnTo>
                  <a:pt x="2391" y="855"/>
                </a:lnTo>
                <a:lnTo>
                  <a:pt x="2390" y="862"/>
                </a:lnTo>
                <a:lnTo>
                  <a:pt x="2389" y="868"/>
                </a:lnTo>
                <a:lnTo>
                  <a:pt x="2385" y="879"/>
                </a:lnTo>
                <a:lnTo>
                  <a:pt x="2383" y="885"/>
                </a:lnTo>
                <a:lnTo>
                  <a:pt x="2381" y="890"/>
                </a:lnTo>
                <a:lnTo>
                  <a:pt x="2375" y="900"/>
                </a:lnTo>
                <a:lnTo>
                  <a:pt x="2372" y="904"/>
                </a:lnTo>
                <a:lnTo>
                  <a:pt x="2368" y="908"/>
                </a:lnTo>
                <a:lnTo>
                  <a:pt x="2364" y="912"/>
                </a:lnTo>
                <a:lnTo>
                  <a:pt x="2360" y="916"/>
                </a:lnTo>
                <a:lnTo>
                  <a:pt x="2355" y="919"/>
                </a:lnTo>
                <a:lnTo>
                  <a:pt x="2351" y="922"/>
                </a:lnTo>
                <a:lnTo>
                  <a:pt x="2346" y="925"/>
                </a:lnTo>
                <a:lnTo>
                  <a:pt x="2340" y="927"/>
                </a:lnTo>
                <a:lnTo>
                  <a:pt x="2335" y="929"/>
                </a:lnTo>
                <a:lnTo>
                  <a:pt x="2329" y="930"/>
                </a:lnTo>
                <a:lnTo>
                  <a:pt x="2323" y="932"/>
                </a:lnTo>
                <a:lnTo>
                  <a:pt x="2317" y="933"/>
                </a:lnTo>
                <a:lnTo>
                  <a:pt x="2304" y="933"/>
                </a:lnTo>
                <a:close/>
                <a:moveTo>
                  <a:pt x="2305" y="895"/>
                </a:moveTo>
                <a:lnTo>
                  <a:pt x="2309" y="895"/>
                </a:lnTo>
                <a:lnTo>
                  <a:pt x="2313" y="894"/>
                </a:lnTo>
                <a:lnTo>
                  <a:pt x="2317" y="893"/>
                </a:lnTo>
                <a:lnTo>
                  <a:pt x="2321" y="892"/>
                </a:lnTo>
                <a:lnTo>
                  <a:pt x="2324" y="889"/>
                </a:lnTo>
                <a:lnTo>
                  <a:pt x="2327" y="887"/>
                </a:lnTo>
                <a:lnTo>
                  <a:pt x="2330" y="884"/>
                </a:lnTo>
                <a:lnTo>
                  <a:pt x="2332" y="880"/>
                </a:lnTo>
                <a:lnTo>
                  <a:pt x="2334" y="876"/>
                </a:lnTo>
                <a:lnTo>
                  <a:pt x="2336" y="872"/>
                </a:lnTo>
                <a:lnTo>
                  <a:pt x="2338" y="868"/>
                </a:lnTo>
                <a:lnTo>
                  <a:pt x="2339" y="863"/>
                </a:lnTo>
                <a:lnTo>
                  <a:pt x="2341" y="853"/>
                </a:lnTo>
                <a:lnTo>
                  <a:pt x="2341" y="847"/>
                </a:lnTo>
                <a:lnTo>
                  <a:pt x="2342" y="842"/>
                </a:lnTo>
                <a:lnTo>
                  <a:pt x="2341" y="831"/>
                </a:lnTo>
                <a:lnTo>
                  <a:pt x="2339" y="821"/>
                </a:lnTo>
                <a:lnTo>
                  <a:pt x="2338" y="816"/>
                </a:lnTo>
                <a:lnTo>
                  <a:pt x="2336" y="812"/>
                </a:lnTo>
                <a:lnTo>
                  <a:pt x="2332" y="803"/>
                </a:lnTo>
                <a:lnTo>
                  <a:pt x="2330" y="800"/>
                </a:lnTo>
                <a:lnTo>
                  <a:pt x="2327" y="797"/>
                </a:lnTo>
                <a:lnTo>
                  <a:pt x="2324" y="794"/>
                </a:lnTo>
                <a:lnTo>
                  <a:pt x="2321" y="792"/>
                </a:lnTo>
                <a:lnTo>
                  <a:pt x="2317" y="790"/>
                </a:lnTo>
                <a:lnTo>
                  <a:pt x="2313" y="789"/>
                </a:lnTo>
                <a:lnTo>
                  <a:pt x="2309" y="788"/>
                </a:lnTo>
                <a:lnTo>
                  <a:pt x="2305" y="788"/>
                </a:lnTo>
                <a:lnTo>
                  <a:pt x="2300" y="788"/>
                </a:lnTo>
                <a:lnTo>
                  <a:pt x="2296" y="789"/>
                </a:lnTo>
                <a:lnTo>
                  <a:pt x="2292" y="790"/>
                </a:lnTo>
                <a:lnTo>
                  <a:pt x="2288" y="792"/>
                </a:lnTo>
                <a:lnTo>
                  <a:pt x="2285" y="794"/>
                </a:lnTo>
                <a:lnTo>
                  <a:pt x="2282" y="797"/>
                </a:lnTo>
                <a:lnTo>
                  <a:pt x="2279" y="800"/>
                </a:lnTo>
                <a:lnTo>
                  <a:pt x="2277" y="803"/>
                </a:lnTo>
                <a:lnTo>
                  <a:pt x="2272" y="812"/>
                </a:lnTo>
                <a:lnTo>
                  <a:pt x="2271" y="816"/>
                </a:lnTo>
                <a:lnTo>
                  <a:pt x="2270" y="821"/>
                </a:lnTo>
                <a:lnTo>
                  <a:pt x="2269" y="826"/>
                </a:lnTo>
                <a:lnTo>
                  <a:pt x="2268" y="831"/>
                </a:lnTo>
                <a:lnTo>
                  <a:pt x="2267" y="836"/>
                </a:lnTo>
                <a:lnTo>
                  <a:pt x="2267" y="842"/>
                </a:lnTo>
                <a:lnTo>
                  <a:pt x="2268" y="853"/>
                </a:lnTo>
                <a:lnTo>
                  <a:pt x="2270" y="863"/>
                </a:lnTo>
                <a:lnTo>
                  <a:pt x="2271" y="868"/>
                </a:lnTo>
                <a:lnTo>
                  <a:pt x="2272" y="872"/>
                </a:lnTo>
                <a:lnTo>
                  <a:pt x="2274" y="876"/>
                </a:lnTo>
                <a:lnTo>
                  <a:pt x="2277" y="880"/>
                </a:lnTo>
                <a:lnTo>
                  <a:pt x="2279" y="884"/>
                </a:lnTo>
                <a:lnTo>
                  <a:pt x="2282" y="887"/>
                </a:lnTo>
                <a:lnTo>
                  <a:pt x="2285" y="889"/>
                </a:lnTo>
                <a:lnTo>
                  <a:pt x="2288" y="892"/>
                </a:lnTo>
                <a:lnTo>
                  <a:pt x="2292" y="893"/>
                </a:lnTo>
                <a:lnTo>
                  <a:pt x="2296" y="894"/>
                </a:lnTo>
                <a:lnTo>
                  <a:pt x="2300" y="895"/>
                </a:lnTo>
                <a:lnTo>
                  <a:pt x="2305" y="895"/>
                </a:lnTo>
                <a:close/>
                <a:moveTo>
                  <a:pt x="2646" y="694"/>
                </a:moveTo>
                <a:lnTo>
                  <a:pt x="2696" y="694"/>
                </a:lnTo>
                <a:lnTo>
                  <a:pt x="2696" y="847"/>
                </a:lnTo>
                <a:lnTo>
                  <a:pt x="2696" y="854"/>
                </a:lnTo>
                <a:lnTo>
                  <a:pt x="2695" y="860"/>
                </a:lnTo>
                <a:lnTo>
                  <a:pt x="2694" y="866"/>
                </a:lnTo>
                <a:lnTo>
                  <a:pt x="2693" y="871"/>
                </a:lnTo>
                <a:lnTo>
                  <a:pt x="2691" y="877"/>
                </a:lnTo>
                <a:lnTo>
                  <a:pt x="2689" y="882"/>
                </a:lnTo>
                <a:lnTo>
                  <a:pt x="2686" y="887"/>
                </a:lnTo>
                <a:lnTo>
                  <a:pt x="2684" y="892"/>
                </a:lnTo>
                <a:lnTo>
                  <a:pt x="2680" y="897"/>
                </a:lnTo>
                <a:lnTo>
                  <a:pt x="2677" y="901"/>
                </a:lnTo>
                <a:lnTo>
                  <a:pt x="2673" y="906"/>
                </a:lnTo>
                <a:lnTo>
                  <a:pt x="2669" y="910"/>
                </a:lnTo>
                <a:lnTo>
                  <a:pt x="2664" y="913"/>
                </a:lnTo>
                <a:lnTo>
                  <a:pt x="2660" y="917"/>
                </a:lnTo>
                <a:lnTo>
                  <a:pt x="2655" y="920"/>
                </a:lnTo>
                <a:lnTo>
                  <a:pt x="2649" y="922"/>
                </a:lnTo>
                <a:lnTo>
                  <a:pt x="2638" y="927"/>
                </a:lnTo>
                <a:lnTo>
                  <a:pt x="2632" y="929"/>
                </a:lnTo>
                <a:lnTo>
                  <a:pt x="2626" y="930"/>
                </a:lnTo>
                <a:lnTo>
                  <a:pt x="2619" y="932"/>
                </a:lnTo>
                <a:lnTo>
                  <a:pt x="2612" y="932"/>
                </a:lnTo>
                <a:lnTo>
                  <a:pt x="2605" y="933"/>
                </a:lnTo>
                <a:lnTo>
                  <a:pt x="2598" y="933"/>
                </a:lnTo>
                <a:lnTo>
                  <a:pt x="2591" y="933"/>
                </a:lnTo>
                <a:lnTo>
                  <a:pt x="2584" y="932"/>
                </a:lnTo>
                <a:lnTo>
                  <a:pt x="2577" y="932"/>
                </a:lnTo>
                <a:lnTo>
                  <a:pt x="2571" y="930"/>
                </a:lnTo>
                <a:lnTo>
                  <a:pt x="2558" y="927"/>
                </a:lnTo>
                <a:lnTo>
                  <a:pt x="2552" y="925"/>
                </a:lnTo>
                <a:lnTo>
                  <a:pt x="2547" y="922"/>
                </a:lnTo>
                <a:lnTo>
                  <a:pt x="2541" y="920"/>
                </a:lnTo>
                <a:lnTo>
                  <a:pt x="2536" y="917"/>
                </a:lnTo>
                <a:lnTo>
                  <a:pt x="2527" y="910"/>
                </a:lnTo>
                <a:lnTo>
                  <a:pt x="2518" y="901"/>
                </a:lnTo>
                <a:lnTo>
                  <a:pt x="2515" y="897"/>
                </a:lnTo>
                <a:lnTo>
                  <a:pt x="2512" y="892"/>
                </a:lnTo>
                <a:lnTo>
                  <a:pt x="2509" y="887"/>
                </a:lnTo>
                <a:lnTo>
                  <a:pt x="2506" y="882"/>
                </a:lnTo>
                <a:lnTo>
                  <a:pt x="2504" y="877"/>
                </a:lnTo>
                <a:lnTo>
                  <a:pt x="2502" y="871"/>
                </a:lnTo>
                <a:lnTo>
                  <a:pt x="2501" y="866"/>
                </a:lnTo>
                <a:lnTo>
                  <a:pt x="2500" y="860"/>
                </a:lnTo>
                <a:lnTo>
                  <a:pt x="2500" y="854"/>
                </a:lnTo>
                <a:lnTo>
                  <a:pt x="2499" y="847"/>
                </a:lnTo>
                <a:lnTo>
                  <a:pt x="2499" y="694"/>
                </a:lnTo>
                <a:lnTo>
                  <a:pt x="2550" y="694"/>
                </a:lnTo>
                <a:lnTo>
                  <a:pt x="2550" y="843"/>
                </a:lnTo>
                <a:lnTo>
                  <a:pt x="2551" y="853"/>
                </a:lnTo>
                <a:lnTo>
                  <a:pt x="2552" y="857"/>
                </a:lnTo>
                <a:lnTo>
                  <a:pt x="2553" y="861"/>
                </a:lnTo>
                <a:lnTo>
                  <a:pt x="2555" y="865"/>
                </a:lnTo>
                <a:lnTo>
                  <a:pt x="2558" y="869"/>
                </a:lnTo>
                <a:lnTo>
                  <a:pt x="2560" y="873"/>
                </a:lnTo>
                <a:lnTo>
                  <a:pt x="2563" y="876"/>
                </a:lnTo>
                <a:lnTo>
                  <a:pt x="2567" y="879"/>
                </a:lnTo>
                <a:lnTo>
                  <a:pt x="2570" y="882"/>
                </a:lnTo>
                <a:lnTo>
                  <a:pt x="2574" y="884"/>
                </a:lnTo>
                <a:lnTo>
                  <a:pt x="2579" y="886"/>
                </a:lnTo>
                <a:lnTo>
                  <a:pt x="2583" y="887"/>
                </a:lnTo>
                <a:lnTo>
                  <a:pt x="2588" y="889"/>
                </a:lnTo>
                <a:lnTo>
                  <a:pt x="2598" y="889"/>
                </a:lnTo>
                <a:lnTo>
                  <a:pt x="2608" y="889"/>
                </a:lnTo>
                <a:lnTo>
                  <a:pt x="2613" y="887"/>
                </a:lnTo>
                <a:lnTo>
                  <a:pt x="2618" y="886"/>
                </a:lnTo>
                <a:lnTo>
                  <a:pt x="2622" y="884"/>
                </a:lnTo>
                <a:lnTo>
                  <a:pt x="2626" y="882"/>
                </a:lnTo>
                <a:lnTo>
                  <a:pt x="2629" y="879"/>
                </a:lnTo>
                <a:lnTo>
                  <a:pt x="2633" y="876"/>
                </a:lnTo>
                <a:lnTo>
                  <a:pt x="2636" y="873"/>
                </a:lnTo>
                <a:lnTo>
                  <a:pt x="2639" y="869"/>
                </a:lnTo>
                <a:lnTo>
                  <a:pt x="2641" y="865"/>
                </a:lnTo>
                <a:lnTo>
                  <a:pt x="2643" y="861"/>
                </a:lnTo>
                <a:lnTo>
                  <a:pt x="2644" y="857"/>
                </a:lnTo>
                <a:lnTo>
                  <a:pt x="2645" y="853"/>
                </a:lnTo>
                <a:lnTo>
                  <a:pt x="2646" y="848"/>
                </a:lnTo>
                <a:lnTo>
                  <a:pt x="2646" y="843"/>
                </a:lnTo>
                <a:lnTo>
                  <a:pt x="2646" y="694"/>
                </a:lnTo>
                <a:close/>
                <a:moveTo>
                  <a:pt x="2788" y="828"/>
                </a:moveTo>
                <a:lnTo>
                  <a:pt x="2788" y="930"/>
                </a:lnTo>
                <a:lnTo>
                  <a:pt x="2739" y="930"/>
                </a:lnTo>
                <a:lnTo>
                  <a:pt x="2739" y="753"/>
                </a:lnTo>
                <a:lnTo>
                  <a:pt x="2786" y="753"/>
                </a:lnTo>
                <a:lnTo>
                  <a:pt x="2786" y="784"/>
                </a:lnTo>
                <a:lnTo>
                  <a:pt x="2790" y="777"/>
                </a:lnTo>
                <a:lnTo>
                  <a:pt x="2796" y="770"/>
                </a:lnTo>
                <a:lnTo>
                  <a:pt x="2801" y="765"/>
                </a:lnTo>
                <a:lnTo>
                  <a:pt x="2808" y="760"/>
                </a:lnTo>
                <a:lnTo>
                  <a:pt x="2815" y="756"/>
                </a:lnTo>
                <a:lnTo>
                  <a:pt x="2819" y="754"/>
                </a:lnTo>
                <a:lnTo>
                  <a:pt x="2823" y="753"/>
                </a:lnTo>
                <a:lnTo>
                  <a:pt x="2832" y="751"/>
                </a:lnTo>
                <a:lnTo>
                  <a:pt x="2836" y="751"/>
                </a:lnTo>
                <a:lnTo>
                  <a:pt x="2841" y="751"/>
                </a:lnTo>
                <a:lnTo>
                  <a:pt x="2848" y="751"/>
                </a:lnTo>
                <a:lnTo>
                  <a:pt x="2854" y="752"/>
                </a:lnTo>
                <a:lnTo>
                  <a:pt x="2860" y="753"/>
                </a:lnTo>
                <a:lnTo>
                  <a:pt x="2866" y="755"/>
                </a:lnTo>
                <a:lnTo>
                  <a:pt x="2871" y="758"/>
                </a:lnTo>
                <a:lnTo>
                  <a:pt x="2876" y="761"/>
                </a:lnTo>
                <a:lnTo>
                  <a:pt x="2881" y="764"/>
                </a:lnTo>
                <a:lnTo>
                  <a:pt x="2885" y="769"/>
                </a:lnTo>
                <a:lnTo>
                  <a:pt x="2889" y="773"/>
                </a:lnTo>
                <a:lnTo>
                  <a:pt x="2893" y="778"/>
                </a:lnTo>
                <a:lnTo>
                  <a:pt x="2895" y="784"/>
                </a:lnTo>
                <a:lnTo>
                  <a:pt x="2897" y="787"/>
                </a:lnTo>
                <a:lnTo>
                  <a:pt x="2898" y="790"/>
                </a:lnTo>
                <a:lnTo>
                  <a:pt x="2900" y="796"/>
                </a:lnTo>
                <a:lnTo>
                  <a:pt x="2901" y="803"/>
                </a:lnTo>
                <a:lnTo>
                  <a:pt x="2902" y="810"/>
                </a:lnTo>
                <a:lnTo>
                  <a:pt x="2902" y="817"/>
                </a:lnTo>
                <a:lnTo>
                  <a:pt x="2902" y="930"/>
                </a:lnTo>
                <a:lnTo>
                  <a:pt x="2853" y="930"/>
                </a:lnTo>
                <a:lnTo>
                  <a:pt x="2853" y="826"/>
                </a:lnTo>
                <a:lnTo>
                  <a:pt x="2853" y="818"/>
                </a:lnTo>
                <a:lnTo>
                  <a:pt x="2852" y="815"/>
                </a:lnTo>
                <a:lnTo>
                  <a:pt x="2851" y="812"/>
                </a:lnTo>
                <a:lnTo>
                  <a:pt x="2848" y="806"/>
                </a:lnTo>
                <a:lnTo>
                  <a:pt x="2847" y="803"/>
                </a:lnTo>
                <a:lnTo>
                  <a:pt x="2845" y="801"/>
                </a:lnTo>
                <a:lnTo>
                  <a:pt x="2840" y="797"/>
                </a:lnTo>
                <a:lnTo>
                  <a:pt x="2837" y="795"/>
                </a:lnTo>
                <a:lnTo>
                  <a:pt x="2835" y="794"/>
                </a:lnTo>
                <a:lnTo>
                  <a:pt x="2829" y="792"/>
                </a:lnTo>
                <a:lnTo>
                  <a:pt x="2825" y="792"/>
                </a:lnTo>
                <a:lnTo>
                  <a:pt x="2822" y="792"/>
                </a:lnTo>
                <a:lnTo>
                  <a:pt x="2814" y="792"/>
                </a:lnTo>
                <a:lnTo>
                  <a:pt x="2808" y="794"/>
                </a:lnTo>
                <a:lnTo>
                  <a:pt x="2805" y="795"/>
                </a:lnTo>
                <a:lnTo>
                  <a:pt x="2802" y="797"/>
                </a:lnTo>
                <a:lnTo>
                  <a:pt x="2800" y="799"/>
                </a:lnTo>
                <a:lnTo>
                  <a:pt x="2797" y="801"/>
                </a:lnTo>
                <a:lnTo>
                  <a:pt x="2795" y="804"/>
                </a:lnTo>
                <a:lnTo>
                  <a:pt x="2793" y="806"/>
                </a:lnTo>
                <a:lnTo>
                  <a:pt x="2792" y="809"/>
                </a:lnTo>
                <a:lnTo>
                  <a:pt x="2790" y="812"/>
                </a:lnTo>
                <a:lnTo>
                  <a:pt x="2789" y="820"/>
                </a:lnTo>
                <a:lnTo>
                  <a:pt x="2788" y="824"/>
                </a:lnTo>
                <a:lnTo>
                  <a:pt x="2788" y="828"/>
                </a:lnTo>
                <a:close/>
                <a:moveTo>
                  <a:pt x="2966" y="730"/>
                </a:moveTo>
                <a:lnTo>
                  <a:pt x="2961" y="730"/>
                </a:lnTo>
                <a:lnTo>
                  <a:pt x="2956" y="729"/>
                </a:lnTo>
                <a:lnTo>
                  <a:pt x="2952" y="726"/>
                </a:lnTo>
                <a:lnTo>
                  <a:pt x="2948" y="723"/>
                </a:lnTo>
                <a:lnTo>
                  <a:pt x="2944" y="719"/>
                </a:lnTo>
                <a:lnTo>
                  <a:pt x="2942" y="715"/>
                </a:lnTo>
                <a:lnTo>
                  <a:pt x="2940" y="710"/>
                </a:lnTo>
                <a:lnTo>
                  <a:pt x="2940" y="705"/>
                </a:lnTo>
                <a:lnTo>
                  <a:pt x="2940" y="701"/>
                </a:lnTo>
                <a:lnTo>
                  <a:pt x="2942" y="696"/>
                </a:lnTo>
                <a:lnTo>
                  <a:pt x="2944" y="692"/>
                </a:lnTo>
                <a:lnTo>
                  <a:pt x="2948" y="688"/>
                </a:lnTo>
                <a:lnTo>
                  <a:pt x="2952" y="685"/>
                </a:lnTo>
                <a:lnTo>
                  <a:pt x="2956" y="683"/>
                </a:lnTo>
                <a:lnTo>
                  <a:pt x="2961" y="681"/>
                </a:lnTo>
                <a:lnTo>
                  <a:pt x="2966" y="681"/>
                </a:lnTo>
                <a:lnTo>
                  <a:pt x="2972" y="681"/>
                </a:lnTo>
                <a:lnTo>
                  <a:pt x="2977" y="683"/>
                </a:lnTo>
                <a:lnTo>
                  <a:pt x="2982" y="685"/>
                </a:lnTo>
                <a:lnTo>
                  <a:pt x="2986" y="688"/>
                </a:lnTo>
                <a:lnTo>
                  <a:pt x="2990" y="692"/>
                </a:lnTo>
                <a:lnTo>
                  <a:pt x="2992" y="696"/>
                </a:lnTo>
                <a:lnTo>
                  <a:pt x="2994" y="701"/>
                </a:lnTo>
                <a:lnTo>
                  <a:pt x="2994" y="705"/>
                </a:lnTo>
                <a:lnTo>
                  <a:pt x="2994" y="710"/>
                </a:lnTo>
                <a:lnTo>
                  <a:pt x="2992" y="715"/>
                </a:lnTo>
                <a:lnTo>
                  <a:pt x="2990" y="719"/>
                </a:lnTo>
                <a:lnTo>
                  <a:pt x="2986" y="723"/>
                </a:lnTo>
                <a:lnTo>
                  <a:pt x="2982" y="726"/>
                </a:lnTo>
                <a:lnTo>
                  <a:pt x="2977" y="729"/>
                </a:lnTo>
                <a:lnTo>
                  <a:pt x="2972" y="730"/>
                </a:lnTo>
                <a:lnTo>
                  <a:pt x="2966" y="730"/>
                </a:lnTo>
                <a:close/>
                <a:moveTo>
                  <a:pt x="2942" y="753"/>
                </a:moveTo>
                <a:lnTo>
                  <a:pt x="2992" y="753"/>
                </a:lnTo>
                <a:lnTo>
                  <a:pt x="2992" y="930"/>
                </a:lnTo>
                <a:lnTo>
                  <a:pt x="2942" y="930"/>
                </a:lnTo>
                <a:lnTo>
                  <a:pt x="2942" y="753"/>
                </a:lnTo>
                <a:close/>
                <a:moveTo>
                  <a:pt x="3195" y="753"/>
                </a:moveTo>
                <a:lnTo>
                  <a:pt x="3134" y="930"/>
                </a:lnTo>
                <a:lnTo>
                  <a:pt x="3078" y="930"/>
                </a:lnTo>
                <a:lnTo>
                  <a:pt x="3017" y="753"/>
                </a:lnTo>
                <a:lnTo>
                  <a:pt x="3068" y="753"/>
                </a:lnTo>
                <a:lnTo>
                  <a:pt x="3105" y="880"/>
                </a:lnTo>
                <a:lnTo>
                  <a:pt x="3143" y="753"/>
                </a:lnTo>
                <a:lnTo>
                  <a:pt x="3195" y="753"/>
                </a:lnTo>
                <a:close/>
                <a:moveTo>
                  <a:pt x="3294" y="933"/>
                </a:moveTo>
                <a:lnTo>
                  <a:pt x="3287" y="933"/>
                </a:lnTo>
                <a:lnTo>
                  <a:pt x="3280" y="933"/>
                </a:lnTo>
                <a:lnTo>
                  <a:pt x="3268" y="931"/>
                </a:lnTo>
                <a:lnTo>
                  <a:pt x="3263" y="929"/>
                </a:lnTo>
                <a:lnTo>
                  <a:pt x="3257" y="927"/>
                </a:lnTo>
                <a:lnTo>
                  <a:pt x="3247" y="922"/>
                </a:lnTo>
                <a:lnTo>
                  <a:pt x="3242" y="919"/>
                </a:lnTo>
                <a:lnTo>
                  <a:pt x="3237" y="916"/>
                </a:lnTo>
                <a:lnTo>
                  <a:pt x="3233" y="913"/>
                </a:lnTo>
                <a:lnTo>
                  <a:pt x="3229" y="909"/>
                </a:lnTo>
                <a:lnTo>
                  <a:pt x="3222" y="900"/>
                </a:lnTo>
                <a:lnTo>
                  <a:pt x="3219" y="896"/>
                </a:lnTo>
                <a:lnTo>
                  <a:pt x="3216" y="891"/>
                </a:lnTo>
                <a:lnTo>
                  <a:pt x="3212" y="880"/>
                </a:lnTo>
                <a:lnTo>
                  <a:pt x="3210" y="874"/>
                </a:lnTo>
                <a:lnTo>
                  <a:pt x="3209" y="868"/>
                </a:lnTo>
                <a:lnTo>
                  <a:pt x="3207" y="862"/>
                </a:lnTo>
                <a:lnTo>
                  <a:pt x="3207" y="856"/>
                </a:lnTo>
                <a:lnTo>
                  <a:pt x="3206" y="849"/>
                </a:lnTo>
                <a:lnTo>
                  <a:pt x="3206" y="842"/>
                </a:lnTo>
                <a:lnTo>
                  <a:pt x="3206" y="836"/>
                </a:lnTo>
                <a:lnTo>
                  <a:pt x="3207" y="829"/>
                </a:lnTo>
                <a:lnTo>
                  <a:pt x="3207" y="823"/>
                </a:lnTo>
                <a:lnTo>
                  <a:pt x="3209" y="817"/>
                </a:lnTo>
                <a:lnTo>
                  <a:pt x="3212" y="805"/>
                </a:lnTo>
                <a:lnTo>
                  <a:pt x="3214" y="800"/>
                </a:lnTo>
                <a:lnTo>
                  <a:pt x="3216" y="794"/>
                </a:lnTo>
                <a:lnTo>
                  <a:pt x="3222" y="785"/>
                </a:lnTo>
                <a:lnTo>
                  <a:pt x="3226" y="780"/>
                </a:lnTo>
                <a:lnTo>
                  <a:pt x="3229" y="776"/>
                </a:lnTo>
                <a:lnTo>
                  <a:pt x="3233" y="772"/>
                </a:lnTo>
                <a:lnTo>
                  <a:pt x="3237" y="769"/>
                </a:lnTo>
                <a:lnTo>
                  <a:pt x="3246" y="762"/>
                </a:lnTo>
                <a:lnTo>
                  <a:pt x="3251" y="760"/>
                </a:lnTo>
                <a:lnTo>
                  <a:pt x="3256" y="757"/>
                </a:lnTo>
                <a:lnTo>
                  <a:pt x="3262" y="755"/>
                </a:lnTo>
                <a:lnTo>
                  <a:pt x="3267" y="754"/>
                </a:lnTo>
                <a:lnTo>
                  <a:pt x="3273" y="752"/>
                </a:lnTo>
                <a:lnTo>
                  <a:pt x="3279" y="752"/>
                </a:lnTo>
                <a:lnTo>
                  <a:pt x="3292" y="751"/>
                </a:lnTo>
                <a:lnTo>
                  <a:pt x="3303" y="751"/>
                </a:lnTo>
                <a:lnTo>
                  <a:pt x="3314" y="753"/>
                </a:lnTo>
                <a:lnTo>
                  <a:pt x="3319" y="755"/>
                </a:lnTo>
                <a:lnTo>
                  <a:pt x="3324" y="756"/>
                </a:lnTo>
                <a:lnTo>
                  <a:pt x="3334" y="761"/>
                </a:lnTo>
                <a:lnTo>
                  <a:pt x="3343" y="766"/>
                </a:lnTo>
                <a:lnTo>
                  <a:pt x="3347" y="770"/>
                </a:lnTo>
                <a:lnTo>
                  <a:pt x="3351" y="773"/>
                </a:lnTo>
                <a:lnTo>
                  <a:pt x="3358" y="781"/>
                </a:lnTo>
                <a:lnTo>
                  <a:pt x="3361" y="786"/>
                </a:lnTo>
                <a:lnTo>
                  <a:pt x="3364" y="791"/>
                </a:lnTo>
                <a:lnTo>
                  <a:pt x="3366" y="796"/>
                </a:lnTo>
                <a:lnTo>
                  <a:pt x="3368" y="801"/>
                </a:lnTo>
                <a:lnTo>
                  <a:pt x="3370" y="807"/>
                </a:lnTo>
                <a:lnTo>
                  <a:pt x="3372" y="813"/>
                </a:lnTo>
                <a:lnTo>
                  <a:pt x="3373" y="819"/>
                </a:lnTo>
                <a:lnTo>
                  <a:pt x="3374" y="826"/>
                </a:lnTo>
                <a:lnTo>
                  <a:pt x="3374" y="833"/>
                </a:lnTo>
                <a:lnTo>
                  <a:pt x="3375" y="841"/>
                </a:lnTo>
                <a:lnTo>
                  <a:pt x="3375" y="854"/>
                </a:lnTo>
                <a:lnTo>
                  <a:pt x="3254" y="854"/>
                </a:lnTo>
                <a:lnTo>
                  <a:pt x="3254" y="859"/>
                </a:lnTo>
                <a:lnTo>
                  <a:pt x="3255" y="863"/>
                </a:lnTo>
                <a:lnTo>
                  <a:pt x="3256" y="868"/>
                </a:lnTo>
                <a:lnTo>
                  <a:pt x="3257" y="872"/>
                </a:lnTo>
                <a:lnTo>
                  <a:pt x="3260" y="879"/>
                </a:lnTo>
                <a:lnTo>
                  <a:pt x="3263" y="882"/>
                </a:lnTo>
                <a:lnTo>
                  <a:pt x="3265" y="885"/>
                </a:lnTo>
                <a:lnTo>
                  <a:pt x="3268" y="888"/>
                </a:lnTo>
                <a:lnTo>
                  <a:pt x="3271" y="890"/>
                </a:lnTo>
                <a:lnTo>
                  <a:pt x="3274" y="892"/>
                </a:lnTo>
                <a:lnTo>
                  <a:pt x="3278" y="894"/>
                </a:lnTo>
                <a:lnTo>
                  <a:pt x="3282" y="895"/>
                </a:lnTo>
                <a:lnTo>
                  <a:pt x="3286" y="896"/>
                </a:lnTo>
                <a:lnTo>
                  <a:pt x="3294" y="897"/>
                </a:lnTo>
                <a:lnTo>
                  <a:pt x="3300" y="896"/>
                </a:lnTo>
                <a:lnTo>
                  <a:pt x="3306" y="895"/>
                </a:lnTo>
                <a:lnTo>
                  <a:pt x="3311" y="894"/>
                </a:lnTo>
                <a:lnTo>
                  <a:pt x="3316" y="892"/>
                </a:lnTo>
                <a:lnTo>
                  <a:pt x="3318" y="890"/>
                </a:lnTo>
                <a:lnTo>
                  <a:pt x="3320" y="889"/>
                </a:lnTo>
                <a:lnTo>
                  <a:pt x="3323" y="885"/>
                </a:lnTo>
                <a:lnTo>
                  <a:pt x="3326" y="881"/>
                </a:lnTo>
                <a:lnTo>
                  <a:pt x="3328" y="876"/>
                </a:lnTo>
                <a:lnTo>
                  <a:pt x="3374" y="879"/>
                </a:lnTo>
                <a:lnTo>
                  <a:pt x="3372" y="885"/>
                </a:lnTo>
                <a:lnTo>
                  <a:pt x="3370" y="891"/>
                </a:lnTo>
                <a:lnTo>
                  <a:pt x="3367" y="896"/>
                </a:lnTo>
                <a:lnTo>
                  <a:pt x="3364" y="901"/>
                </a:lnTo>
                <a:lnTo>
                  <a:pt x="3361" y="906"/>
                </a:lnTo>
                <a:lnTo>
                  <a:pt x="3357" y="911"/>
                </a:lnTo>
                <a:lnTo>
                  <a:pt x="3352" y="915"/>
                </a:lnTo>
                <a:lnTo>
                  <a:pt x="3347" y="919"/>
                </a:lnTo>
                <a:lnTo>
                  <a:pt x="3342" y="922"/>
                </a:lnTo>
                <a:lnTo>
                  <a:pt x="3336" y="925"/>
                </a:lnTo>
                <a:lnTo>
                  <a:pt x="3330" y="928"/>
                </a:lnTo>
                <a:lnTo>
                  <a:pt x="3323" y="930"/>
                </a:lnTo>
                <a:lnTo>
                  <a:pt x="3320" y="930"/>
                </a:lnTo>
                <a:lnTo>
                  <a:pt x="3316" y="931"/>
                </a:lnTo>
                <a:lnTo>
                  <a:pt x="3309" y="932"/>
                </a:lnTo>
                <a:lnTo>
                  <a:pt x="3302" y="933"/>
                </a:lnTo>
                <a:lnTo>
                  <a:pt x="3294" y="933"/>
                </a:lnTo>
                <a:close/>
                <a:moveTo>
                  <a:pt x="3254" y="824"/>
                </a:moveTo>
                <a:lnTo>
                  <a:pt x="3329" y="824"/>
                </a:lnTo>
                <a:lnTo>
                  <a:pt x="3328" y="820"/>
                </a:lnTo>
                <a:lnTo>
                  <a:pt x="3328" y="816"/>
                </a:lnTo>
                <a:lnTo>
                  <a:pt x="3327" y="813"/>
                </a:lnTo>
                <a:lnTo>
                  <a:pt x="3326" y="809"/>
                </a:lnTo>
                <a:lnTo>
                  <a:pt x="3324" y="806"/>
                </a:lnTo>
                <a:lnTo>
                  <a:pt x="3323" y="803"/>
                </a:lnTo>
                <a:lnTo>
                  <a:pt x="3321" y="800"/>
                </a:lnTo>
                <a:lnTo>
                  <a:pt x="3318" y="798"/>
                </a:lnTo>
                <a:lnTo>
                  <a:pt x="3313" y="793"/>
                </a:lnTo>
                <a:lnTo>
                  <a:pt x="3307" y="790"/>
                </a:lnTo>
                <a:lnTo>
                  <a:pt x="3300" y="788"/>
                </a:lnTo>
                <a:lnTo>
                  <a:pt x="3292" y="787"/>
                </a:lnTo>
                <a:lnTo>
                  <a:pt x="3285" y="788"/>
                </a:lnTo>
                <a:lnTo>
                  <a:pt x="3281" y="789"/>
                </a:lnTo>
                <a:lnTo>
                  <a:pt x="3278" y="790"/>
                </a:lnTo>
                <a:lnTo>
                  <a:pt x="3271" y="793"/>
                </a:lnTo>
                <a:lnTo>
                  <a:pt x="3268" y="796"/>
                </a:lnTo>
                <a:lnTo>
                  <a:pt x="3266" y="798"/>
                </a:lnTo>
                <a:lnTo>
                  <a:pt x="3261" y="804"/>
                </a:lnTo>
                <a:lnTo>
                  <a:pt x="3258" y="810"/>
                </a:lnTo>
                <a:lnTo>
                  <a:pt x="3256" y="813"/>
                </a:lnTo>
                <a:lnTo>
                  <a:pt x="3255" y="816"/>
                </a:lnTo>
                <a:lnTo>
                  <a:pt x="3254" y="824"/>
                </a:lnTo>
                <a:close/>
                <a:moveTo>
                  <a:pt x="3409" y="930"/>
                </a:moveTo>
                <a:lnTo>
                  <a:pt x="3409" y="753"/>
                </a:lnTo>
                <a:lnTo>
                  <a:pt x="3457" y="753"/>
                </a:lnTo>
                <a:lnTo>
                  <a:pt x="3457" y="784"/>
                </a:lnTo>
                <a:lnTo>
                  <a:pt x="3461" y="776"/>
                </a:lnTo>
                <a:lnTo>
                  <a:pt x="3465" y="769"/>
                </a:lnTo>
                <a:lnTo>
                  <a:pt x="3470" y="764"/>
                </a:lnTo>
                <a:lnTo>
                  <a:pt x="3475" y="759"/>
                </a:lnTo>
                <a:lnTo>
                  <a:pt x="3478" y="757"/>
                </a:lnTo>
                <a:lnTo>
                  <a:pt x="3481" y="755"/>
                </a:lnTo>
                <a:lnTo>
                  <a:pt x="3487" y="753"/>
                </a:lnTo>
                <a:lnTo>
                  <a:pt x="3494" y="751"/>
                </a:lnTo>
                <a:lnTo>
                  <a:pt x="3501" y="751"/>
                </a:lnTo>
                <a:lnTo>
                  <a:pt x="3509" y="751"/>
                </a:lnTo>
                <a:lnTo>
                  <a:pt x="3517" y="752"/>
                </a:lnTo>
                <a:lnTo>
                  <a:pt x="3517" y="796"/>
                </a:lnTo>
                <a:lnTo>
                  <a:pt x="3513" y="795"/>
                </a:lnTo>
                <a:lnTo>
                  <a:pt x="3507" y="794"/>
                </a:lnTo>
                <a:lnTo>
                  <a:pt x="3496" y="793"/>
                </a:lnTo>
                <a:lnTo>
                  <a:pt x="3488" y="794"/>
                </a:lnTo>
                <a:lnTo>
                  <a:pt x="3485" y="795"/>
                </a:lnTo>
                <a:lnTo>
                  <a:pt x="3481" y="796"/>
                </a:lnTo>
                <a:lnTo>
                  <a:pt x="3478" y="797"/>
                </a:lnTo>
                <a:lnTo>
                  <a:pt x="3475" y="799"/>
                </a:lnTo>
                <a:lnTo>
                  <a:pt x="3472" y="801"/>
                </a:lnTo>
                <a:lnTo>
                  <a:pt x="3469" y="803"/>
                </a:lnTo>
                <a:lnTo>
                  <a:pt x="3465" y="809"/>
                </a:lnTo>
                <a:lnTo>
                  <a:pt x="3463" y="812"/>
                </a:lnTo>
                <a:lnTo>
                  <a:pt x="3461" y="815"/>
                </a:lnTo>
                <a:lnTo>
                  <a:pt x="3460" y="818"/>
                </a:lnTo>
                <a:lnTo>
                  <a:pt x="3459" y="822"/>
                </a:lnTo>
                <a:lnTo>
                  <a:pt x="3459" y="826"/>
                </a:lnTo>
                <a:lnTo>
                  <a:pt x="3459" y="830"/>
                </a:lnTo>
                <a:lnTo>
                  <a:pt x="3459" y="930"/>
                </a:lnTo>
                <a:lnTo>
                  <a:pt x="3409" y="930"/>
                </a:lnTo>
                <a:close/>
                <a:moveTo>
                  <a:pt x="3690" y="804"/>
                </a:moveTo>
                <a:lnTo>
                  <a:pt x="3645" y="806"/>
                </a:lnTo>
                <a:lnTo>
                  <a:pt x="3644" y="802"/>
                </a:lnTo>
                <a:lnTo>
                  <a:pt x="3642" y="798"/>
                </a:lnTo>
                <a:lnTo>
                  <a:pt x="3639" y="795"/>
                </a:lnTo>
                <a:lnTo>
                  <a:pt x="3636" y="792"/>
                </a:lnTo>
                <a:lnTo>
                  <a:pt x="3632" y="789"/>
                </a:lnTo>
                <a:lnTo>
                  <a:pt x="3627" y="787"/>
                </a:lnTo>
                <a:lnTo>
                  <a:pt x="3622" y="786"/>
                </a:lnTo>
                <a:lnTo>
                  <a:pt x="3616" y="786"/>
                </a:lnTo>
                <a:lnTo>
                  <a:pt x="3610" y="786"/>
                </a:lnTo>
                <a:lnTo>
                  <a:pt x="3605" y="787"/>
                </a:lnTo>
                <a:lnTo>
                  <a:pt x="3601" y="788"/>
                </a:lnTo>
                <a:lnTo>
                  <a:pt x="3596" y="790"/>
                </a:lnTo>
                <a:lnTo>
                  <a:pt x="3593" y="793"/>
                </a:lnTo>
                <a:lnTo>
                  <a:pt x="3591" y="796"/>
                </a:lnTo>
                <a:lnTo>
                  <a:pt x="3589" y="799"/>
                </a:lnTo>
                <a:lnTo>
                  <a:pt x="3589" y="803"/>
                </a:lnTo>
                <a:lnTo>
                  <a:pt x="3589" y="806"/>
                </a:lnTo>
                <a:lnTo>
                  <a:pt x="3590" y="809"/>
                </a:lnTo>
                <a:lnTo>
                  <a:pt x="3591" y="811"/>
                </a:lnTo>
                <a:lnTo>
                  <a:pt x="3594" y="814"/>
                </a:lnTo>
                <a:lnTo>
                  <a:pt x="3597" y="816"/>
                </a:lnTo>
                <a:lnTo>
                  <a:pt x="3601" y="818"/>
                </a:lnTo>
                <a:lnTo>
                  <a:pt x="3605" y="819"/>
                </a:lnTo>
                <a:lnTo>
                  <a:pt x="3611" y="821"/>
                </a:lnTo>
                <a:lnTo>
                  <a:pt x="3643" y="827"/>
                </a:lnTo>
                <a:lnTo>
                  <a:pt x="3649" y="829"/>
                </a:lnTo>
                <a:lnTo>
                  <a:pt x="3655" y="830"/>
                </a:lnTo>
                <a:lnTo>
                  <a:pt x="3660" y="832"/>
                </a:lnTo>
                <a:lnTo>
                  <a:pt x="3665" y="834"/>
                </a:lnTo>
                <a:lnTo>
                  <a:pt x="3674" y="839"/>
                </a:lnTo>
                <a:lnTo>
                  <a:pt x="3681" y="844"/>
                </a:lnTo>
                <a:lnTo>
                  <a:pt x="3684" y="848"/>
                </a:lnTo>
                <a:lnTo>
                  <a:pt x="3687" y="851"/>
                </a:lnTo>
                <a:lnTo>
                  <a:pt x="3689" y="854"/>
                </a:lnTo>
                <a:lnTo>
                  <a:pt x="3691" y="858"/>
                </a:lnTo>
                <a:lnTo>
                  <a:pt x="3693" y="866"/>
                </a:lnTo>
                <a:lnTo>
                  <a:pt x="3694" y="870"/>
                </a:lnTo>
                <a:lnTo>
                  <a:pt x="3694" y="875"/>
                </a:lnTo>
                <a:lnTo>
                  <a:pt x="3694" y="879"/>
                </a:lnTo>
                <a:lnTo>
                  <a:pt x="3694" y="883"/>
                </a:lnTo>
                <a:lnTo>
                  <a:pt x="3693" y="888"/>
                </a:lnTo>
                <a:lnTo>
                  <a:pt x="3692" y="891"/>
                </a:lnTo>
                <a:lnTo>
                  <a:pt x="3690" y="895"/>
                </a:lnTo>
                <a:lnTo>
                  <a:pt x="3688" y="899"/>
                </a:lnTo>
                <a:lnTo>
                  <a:pt x="3686" y="902"/>
                </a:lnTo>
                <a:lnTo>
                  <a:pt x="3684" y="906"/>
                </a:lnTo>
                <a:lnTo>
                  <a:pt x="3678" y="912"/>
                </a:lnTo>
                <a:lnTo>
                  <a:pt x="3672" y="917"/>
                </a:lnTo>
                <a:lnTo>
                  <a:pt x="3664" y="922"/>
                </a:lnTo>
                <a:lnTo>
                  <a:pt x="3656" y="926"/>
                </a:lnTo>
                <a:lnTo>
                  <a:pt x="3647" y="929"/>
                </a:lnTo>
                <a:lnTo>
                  <a:pt x="3637" y="931"/>
                </a:lnTo>
                <a:lnTo>
                  <a:pt x="3627" y="933"/>
                </a:lnTo>
                <a:lnTo>
                  <a:pt x="3615" y="933"/>
                </a:lnTo>
                <a:lnTo>
                  <a:pt x="3607" y="933"/>
                </a:lnTo>
                <a:lnTo>
                  <a:pt x="3599" y="932"/>
                </a:lnTo>
                <a:lnTo>
                  <a:pt x="3591" y="931"/>
                </a:lnTo>
                <a:lnTo>
                  <a:pt x="3584" y="930"/>
                </a:lnTo>
                <a:lnTo>
                  <a:pt x="3577" y="928"/>
                </a:lnTo>
                <a:lnTo>
                  <a:pt x="3571" y="925"/>
                </a:lnTo>
                <a:lnTo>
                  <a:pt x="3565" y="922"/>
                </a:lnTo>
                <a:lnTo>
                  <a:pt x="3560" y="919"/>
                </a:lnTo>
                <a:lnTo>
                  <a:pt x="3555" y="915"/>
                </a:lnTo>
                <a:lnTo>
                  <a:pt x="3550" y="911"/>
                </a:lnTo>
                <a:lnTo>
                  <a:pt x="3546" y="906"/>
                </a:lnTo>
                <a:lnTo>
                  <a:pt x="3543" y="901"/>
                </a:lnTo>
                <a:lnTo>
                  <a:pt x="3540" y="896"/>
                </a:lnTo>
                <a:lnTo>
                  <a:pt x="3538" y="891"/>
                </a:lnTo>
                <a:lnTo>
                  <a:pt x="3536" y="885"/>
                </a:lnTo>
                <a:lnTo>
                  <a:pt x="3535" y="879"/>
                </a:lnTo>
                <a:lnTo>
                  <a:pt x="3584" y="876"/>
                </a:lnTo>
                <a:lnTo>
                  <a:pt x="3585" y="881"/>
                </a:lnTo>
                <a:lnTo>
                  <a:pt x="3587" y="886"/>
                </a:lnTo>
                <a:lnTo>
                  <a:pt x="3590" y="889"/>
                </a:lnTo>
                <a:lnTo>
                  <a:pt x="3594" y="892"/>
                </a:lnTo>
                <a:lnTo>
                  <a:pt x="3599" y="895"/>
                </a:lnTo>
                <a:lnTo>
                  <a:pt x="3604" y="897"/>
                </a:lnTo>
                <a:lnTo>
                  <a:pt x="3609" y="898"/>
                </a:lnTo>
                <a:lnTo>
                  <a:pt x="3616" y="898"/>
                </a:lnTo>
                <a:lnTo>
                  <a:pt x="3622" y="898"/>
                </a:lnTo>
                <a:lnTo>
                  <a:pt x="3627" y="897"/>
                </a:lnTo>
                <a:lnTo>
                  <a:pt x="3632" y="895"/>
                </a:lnTo>
                <a:lnTo>
                  <a:pt x="3634" y="894"/>
                </a:lnTo>
                <a:lnTo>
                  <a:pt x="3636" y="893"/>
                </a:lnTo>
                <a:lnTo>
                  <a:pt x="3640" y="890"/>
                </a:lnTo>
                <a:lnTo>
                  <a:pt x="3642" y="887"/>
                </a:lnTo>
                <a:lnTo>
                  <a:pt x="3643" y="886"/>
                </a:lnTo>
                <a:lnTo>
                  <a:pt x="3644" y="884"/>
                </a:lnTo>
                <a:lnTo>
                  <a:pt x="3644" y="880"/>
                </a:lnTo>
                <a:lnTo>
                  <a:pt x="3644" y="877"/>
                </a:lnTo>
                <a:lnTo>
                  <a:pt x="3643" y="874"/>
                </a:lnTo>
                <a:lnTo>
                  <a:pt x="3641" y="871"/>
                </a:lnTo>
                <a:lnTo>
                  <a:pt x="3639" y="869"/>
                </a:lnTo>
                <a:lnTo>
                  <a:pt x="3635" y="867"/>
                </a:lnTo>
                <a:lnTo>
                  <a:pt x="3631" y="865"/>
                </a:lnTo>
                <a:lnTo>
                  <a:pt x="3627" y="864"/>
                </a:lnTo>
                <a:lnTo>
                  <a:pt x="3622" y="862"/>
                </a:lnTo>
                <a:lnTo>
                  <a:pt x="3591" y="856"/>
                </a:lnTo>
                <a:lnTo>
                  <a:pt x="3585" y="855"/>
                </a:lnTo>
                <a:lnTo>
                  <a:pt x="3579" y="853"/>
                </a:lnTo>
                <a:lnTo>
                  <a:pt x="3569" y="849"/>
                </a:lnTo>
                <a:lnTo>
                  <a:pt x="3564" y="847"/>
                </a:lnTo>
                <a:lnTo>
                  <a:pt x="3560" y="844"/>
                </a:lnTo>
                <a:lnTo>
                  <a:pt x="3556" y="842"/>
                </a:lnTo>
                <a:lnTo>
                  <a:pt x="3553" y="839"/>
                </a:lnTo>
                <a:lnTo>
                  <a:pt x="3550" y="835"/>
                </a:lnTo>
                <a:lnTo>
                  <a:pt x="3547" y="832"/>
                </a:lnTo>
                <a:lnTo>
                  <a:pt x="3545" y="828"/>
                </a:lnTo>
                <a:lnTo>
                  <a:pt x="3543" y="824"/>
                </a:lnTo>
                <a:lnTo>
                  <a:pt x="3542" y="820"/>
                </a:lnTo>
                <a:lnTo>
                  <a:pt x="3541" y="815"/>
                </a:lnTo>
                <a:lnTo>
                  <a:pt x="3540" y="811"/>
                </a:lnTo>
                <a:lnTo>
                  <a:pt x="3540" y="806"/>
                </a:lnTo>
                <a:lnTo>
                  <a:pt x="3540" y="800"/>
                </a:lnTo>
                <a:lnTo>
                  <a:pt x="3541" y="794"/>
                </a:lnTo>
                <a:lnTo>
                  <a:pt x="3543" y="788"/>
                </a:lnTo>
                <a:lnTo>
                  <a:pt x="3545" y="783"/>
                </a:lnTo>
                <a:lnTo>
                  <a:pt x="3548" y="778"/>
                </a:lnTo>
                <a:lnTo>
                  <a:pt x="3551" y="774"/>
                </a:lnTo>
                <a:lnTo>
                  <a:pt x="3556" y="769"/>
                </a:lnTo>
                <a:lnTo>
                  <a:pt x="3560" y="766"/>
                </a:lnTo>
                <a:lnTo>
                  <a:pt x="3566" y="762"/>
                </a:lnTo>
                <a:lnTo>
                  <a:pt x="3572" y="759"/>
                </a:lnTo>
                <a:lnTo>
                  <a:pt x="3578" y="757"/>
                </a:lnTo>
                <a:lnTo>
                  <a:pt x="3584" y="754"/>
                </a:lnTo>
                <a:lnTo>
                  <a:pt x="3588" y="754"/>
                </a:lnTo>
                <a:lnTo>
                  <a:pt x="3591" y="753"/>
                </a:lnTo>
                <a:lnTo>
                  <a:pt x="3599" y="752"/>
                </a:lnTo>
                <a:lnTo>
                  <a:pt x="3607" y="751"/>
                </a:lnTo>
                <a:lnTo>
                  <a:pt x="3615" y="751"/>
                </a:lnTo>
                <a:lnTo>
                  <a:pt x="3623" y="751"/>
                </a:lnTo>
                <a:lnTo>
                  <a:pt x="3631" y="752"/>
                </a:lnTo>
                <a:lnTo>
                  <a:pt x="3638" y="753"/>
                </a:lnTo>
                <a:lnTo>
                  <a:pt x="3645" y="754"/>
                </a:lnTo>
                <a:lnTo>
                  <a:pt x="3651" y="756"/>
                </a:lnTo>
                <a:lnTo>
                  <a:pt x="3657" y="759"/>
                </a:lnTo>
                <a:lnTo>
                  <a:pt x="3663" y="762"/>
                </a:lnTo>
                <a:lnTo>
                  <a:pt x="3668" y="765"/>
                </a:lnTo>
                <a:lnTo>
                  <a:pt x="3672" y="769"/>
                </a:lnTo>
                <a:lnTo>
                  <a:pt x="3676" y="773"/>
                </a:lnTo>
                <a:lnTo>
                  <a:pt x="3680" y="777"/>
                </a:lnTo>
                <a:lnTo>
                  <a:pt x="3683" y="782"/>
                </a:lnTo>
                <a:lnTo>
                  <a:pt x="3685" y="787"/>
                </a:lnTo>
                <a:lnTo>
                  <a:pt x="3688" y="792"/>
                </a:lnTo>
                <a:lnTo>
                  <a:pt x="3689" y="798"/>
                </a:lnTo>
                <a:lnTo>
                  <a:pt x="3690" y="804"/>
                </a:lnTo>
                <a:close/>
                <a:moveTo>
                  <a:pt x="3751" y="730"/>
                </a:moveTo>
                <a:lnTo>
                  <a:pt x="3746" y="730"/>
                </a:lnTo>
                <a:lnTo>
                  <a:pt x="3741" y="729"/>
                </a:lnTo>
                <a:lnTo>
                  <a:pt x="3736" y="726"/>
                </a:lnTo>
                <a:lnTo>
                  <a:pt x="3732" y="723"/>
                </a:lnTo>
                <a:lnTo>
                  <a:pt x="3729" y="719"/>
                </a:lnTo>
                <a:lnTo>
                  <a:pt x="3726" y="715"/>
                </a:lnTo>
                <a:lnTo>
                  <a:pt x="3725" y="710"/>
                </a:lnTo>
                <a:lnTo>
                  <a:pt x="3724" y="705"/>
                </a:lnTo>
                <a:lnTo>
                  <a:pt x="3725" y="701"/>
                </a:lnTo>
                <a:lnTo>
                  <a:pt x="3726" y="696"/>
                </a:lnTo>
                <a:lnTo>
                  <a:pt x="3729" y="692"/>
                </a:lnTo>
                <a:lnTo>
                  <a:pt x="3732" y="688"/>
                </a:lnTo>
                <a:lnTo>
                  <a:pt x="3736" y="685"/>
                </a:lnTo>
                <a:lnTo>
                  <a:pt x="3741" y="683"/>
                </a:lnTo>
                <a:lnTo>
                  <a:pt x="3746" y="681"/>
                </a:lnTo>
                <a:lnTo>
                  <a:pt x="3751" y="681"/>
                </a:lnTo>
                <a:lnTo>
                  <a:pt x="3756" y="681"/>
                </a:lnTo>
                <a:lnTo>
                  <a:pt x="3761" y="683"/>
                </a:lnTo>
                <a:lnTo>
                  <a:pt x="3765" y="685"/>
                </a:lnTo>
                <a:lnTo>
                  <a:pt x="3770" y="688"/>
                </a:lnTo>
                <a:lnTo>
                  <a:pt x="3773" y="692"/>
                </a:lnTo>
                <a:lnTo>
                  <a:pt x="3775" y="696"/>
                </a:lnTo>
                <a:lnTo>
                  <a:pt x="3777" y="701"/>
                </a:lnTo>
                <a:lnTo>
                  <a:pt x="3777" y="705"/>
                </a:lnTo>
                <a:lnTo>
                  <a:pt x="3777" y="710"/>
                </a:lnTo>
                <a:lnTo>
                  <a:pt x="3775" y="715"/>
                </a:lnTo>
                <a:lnTo>
                  <a:pt x="3773" y="719"/>
                </a:lnTo>
                <a:lnTo>
                  <a:pt x="3770" y="723"/>
                </a:lnTo>
                <a:lnTo>
                  <a:pt x="3765" y="726"/>
                </a:lnTo>
                <a:lnTo>
                  <a:pt x="3761" y="729"/>
                </a:lnTo>
                <a:lnTo>
                  <a:pt x="3756" y="730"/>
                </a:lnTo>
                <a:lnTo>
                  <a:pt x="3751" y="730"/>
                </a:lnTo>
                <a:close/>
                <a:moveTo>
                  <a:pt x="3726" y="753"/>
                </a:moveTo>
                <a:lnTo>
                  <a:pt x="3775" y="753"/>
                </a:lnTo>
                <a:lnTo>
                  <a:pt x="3775" y="930"/>
                </a:lnTo>
                <a:lnTo>
                  <a:pt x="3726" y="930"/>
                </a:lnTo>
                <a:lnTo>
                  <a:pt x="3726" y="753"/>
                </a:lnTo>
                <a:close/>
                <a:moveTo>
                  <a:pt x="3908" y="753"/>
                </a:moveTo>
                <a:lnTo>
                  <a:pt x="3908" y="790"/>
                </a:lnTo>
                <a:lnTo>
                  <a:pt x="3874" y="790"/>
                </a:lnTo>
                <a:lnTo>
                  <a:pt x="3874" y="876"/>
                </a:lnTo>
                <a:lnTo>
                  <a:pt x="3874" y="880"/>
                </a:lnTo>
                <a:lnTo>
                  <a:pt x="3875" y="884"/>
                </a:lnTo>
                <a:lnTo>
                  <a:pt x="3876" y="886"/>
                </a:lnTo>
                <a:lnTo>
                  <a:pt x="3877" y="887"/>
                </a:lnTo>
                <a:lnTo>
                  <a:pt x="3879" y="889"/>
                </a:lnTo>
                <a:lnTo>
                  <a:pt x="3881" y="891"/>
                </a:lnTo>
                <a:lnTo>
                  <a:pt x="3884" y="892"/>
                </a:lnTo>
                <a:lnTo>
                  <a:pt x="3887" y="893"/>
                </a:lnTo>
                <a:lnTo>
                  <a:pt x="3891" y="893"/>
                </a:lnTo>
                <a:lnTo>
                  <a:pt x="3899" y="892"/>
                </a:lnTo>
                <a:lnTo>
                  <a:pt x="3904" y="891"/>
                </a:lnTo>
                <a:lnTo>
                  <a:pt x="3912" y="928"/>
                </a:lnTo>
                <a:lnTo>
                  <a:pt x="3901" y="930"/>
                </a:lnTo>
                <a:lnTo>
                  <a:pt x="3893" y="932"/>
                </a:lnTo>
                <a:lnTo>
                  <a:pt x="3884" y="932"/>
                </a:lnTo>
                <a:lnTo>
                  <a:pt x="3878" y="932"/>
                </a:lnTo>
                <a:lnTo>
                  <a:pt x="3871" y="932"/>
                </a:lnTo>
                <a:lnTo>
                  <a:pt x="3866" y="931"/>
                </a:lnTo>
                <a:lnTo>
                  <a:pt x="3860" y="930"/>
                </a:lnTo>
                <a:lnTo>
                  <a:pt x="3855" y="928"/>
                </a:lnTo>
                <a:lnTo>
                  <a:pt x="3850" y="926"/>
                </a:lnTo>
                <a:lnTo>
                  <a:pt x="3845" y="924"/>
                </a:lnTo>
                <a:lnTo>
                  <a:pt x="3841" y="921"/>
                </a:lnTo>
                <a:lnTo>
                  <a:pt x="3837" y="917"/>
                </a:lnTo>
                <a:lnTo>
                  <a:pt x="3834" y="914"/>
                </a:lnTo>
                <a:lnTo>
                  <a:pt x="3831" y="909"/>
                </a:lnTo>
                <a:lnTo>
                  <a:pt x="3829" y="905"/>
                </a:lnTo>
                <a:lnTo>
                  <a:pt x="3827" y="900"/>
                </a:lnTo>
                <a:lnTo>
                  <a:pt x="3826" y="894"/>
                </a:lnTo>
                <a:lnTo>
                  <a:pt x="3825" y="888"/>
                </a:lnTo>
                <a:lnTo>
                  <a:pt x="3825" y="882"/>
                </a:lnTo>
                <a:lnTo>
                  <a:pt x="3825" y="790"/>
                </a:lnTo>
                <a:lnTo>
                  <a:pt x="3801" y="790"/>
                </a:lnTo>
                <a:lnTo>
                  <a:pt x="3801" y="753"/>
                </a:lnTo>
                <a:lnTo>
                  <a:pt x="3825" y="753"/>
                </a:lnTo>
                <a:lnTo>
                  <a:pt x="3825" y="711"/>
                </a:lnTo>
                <a:lnTo>
                  <a:pt x="3874" y="711"/>
                </a:lnTo>
                <a:lnTo>
                  <a:pt x="3874" y="753"/>
                </a:lnTo>
                <a:lnTo>
                  <a:pt x="3908" y="753"/>
                </a:lnTo>
                <a:close/>
                <a:moveTo>
                  <a:pt x="3974" y="996"/>
                </a:moveTo>
                <a:lnTo>
                  <a:pt x="3965" y="996"/>
                </a:lnTo>
                <a:lnTo>
                  <a:pt x="3956" y="995"/>
                </a:lnTo>
                <a:lnTo>
                  <a:pt x="3949" y="993"/>
                </a:lnTo>
                <a:lnTo>
                  <a:pt x="3943" y="991"/>
                </a:lnTo>
                <a:lnTo>
                  <a:pt x="3954" y="954"/>
                </a:lnTo>
                <a:lnTo>
                  <a:pt x="3960" y="956"/>
                </a:lnTo>
                <a:lnTo>
                  <a:pt x="3966" y="957"/>
                </a:lnTo>
                <a:lnTo>
                  <a:pt x="3971" y="957"/>
                </a:lnTo>
                <a:lnTo>
                  <a:pt x="3976" y="957"/>
                </a:lnTo>
                <a:lnTo>
                  <a:pt x="3978" y="956"/>
                </a:lnTo>
                <a:lnTo>
                  <a:pt x="3980" y="955"/>
                </a:lnTo>
                <a:lnTo>
                  <a:pt x="3984" y="952"/>
                </a:lnTo>
                <a:lnTo>
                  <a:pt x="3987" y="948"/>
                </a:lnTo>
                <a:lnTo>
                  <a:pt x="3990" y="942"/>
                </a:lnTo>
                <a:lnTo>
                  <a:pt x="3993" y="935"/>
                </a:lnTo>
                <a:lnTo>
                  <a:pt x="3930" y="753"/>
                </a:lnTo>
                <a:lnTo>
                  <a:pt x="3981" y="753"/>
                </a:lnTo>
                <a:lnTo>
                  <a:pt x="4018" y="883"/>
                </a:lnTo>
                <a:lnTo>
                  <a:pt x="4056" y="753"/>
                </a:lnTo>
                <a:lnTo>
                  <a:pt x="4108" y="753"/>
                </a:lnTo>
                <a:lnTo>
                  <a:pt x="4040" y="949"/>
                </a:lnTo>
                <a:lnTo>
                  <a:pt x="4035" y="959"/>
                </a:lnTo>
                <a:lnTo>
                  <a:pt x="4033" y="964"/>
                </a:lnTo>
                <a:lnTo>
                  <a:pt x="4030" y="968"/>
                </a:lnTo>
                <a:lnTo>
                  <a:pt x="4024" y="976"/>
                </a:lnTo>
                <a:lnTo>
                  <a:pt x="4017" y="983"/>
                </a:lnTo>
                <a:lnTo>
                  <a:pt x="4013" y="986"/>
                </a:lnTo>
                <a:lnTo>
                  <a:pt x="4008" y="989"/>
                </a:lnTo>
                <a:lnTo>
                  <a:pt x="4003" y="991"/>
                </a:lnTo>
                <a:lnTo>
                  <a:pt x="3998" y="993"/>
                </a:lnTo>
                <a:lnTo>
                  <a:pt x="3993" y="994"/>
                </a:lnTo>
                <a:lnTo>
                  <a:pt x="3987" y="995"/>
                </a:lnTo>
                <a:lnTo>
                  <a:pt x="3980" y="996"/>
                </a:lnTo>
                <a:lnTo>
                  <a:pt x="3974" y="996"/>
                </a:lnTo>
                <a:close/>
                <a:moveTo>
                  <a:pt x="1623" y="590"/>
                </a:moveTo>
                <a:lnTo>
                  <a:pt x="1569" y="590"/>
                </a:lnTo>
                <a:lnTo>
                  <a:pt x="1651" y="354"/>
                </a:lnTo>
                <a:lnTo>
                  <a:pt x="1715" y="354"/>
                </a:lnTo>
                <a:lnTo>
                  <a:pt x="1797" y="590"/>
                </a:lnTo>
                <a:lnTo>
                  <a:pt x="1743" y="590"/>
                </a:lnTo>
                <a:lnTo>
                  <a:pt x="1726" y="536"/>
                </a:lnTo>
                <a:lnTo>
                  <a:pt x="1641" y="536"/>
                </a:lnTo>
                <a:lnTo>
                  <a:pt x="1623" y="590"/>
                </a:lnTo>
                <a:close/>
                <a:moveTo>
                  <a:pt x="1653" y="497"/>
                </a:moveTo>
                <a:lnTo>
                  <a:pt x="1713" y="497"/>
                </a:lnTo>
                <a:lnTo>
                  <a:pt x="1684" y="408"/>
                </a:lnTo>
                <a:lnTo>
                  <a:pt x="1653" y="497"/>
                </a:lnTo>
                <a:close/>
                <a:moveTo>
                  <a:pt x="1874" y="593"/>
                </a:moveTo>
                <a:lnTo>
                  <a:pt x="1867" y="593"/>
                </a:lnTo>
                <a:lnTo>
                  <a:pt x="1861" y="592"/>
                </a:lnTo>
                <a:lnTo>
                  <a:pt x="1856" y="591"/>
                </a:lnTo>
                <a:lnTo>
                  <a:pt x="1850" y="590"/>
                </a:lnTo>
                <a:lnTo>
                  <a:pt x="1845" y="588"/>
                </a:lnTo>
                <a:lnTo>
                  <a:pt x="1840" y="586"/>
                </a:lnTo>
                <a:lnTo>
                  <a:pt x="1836" y="583"/>
                </a:lnTo>
                <a:lnTo>
                  <a:pt x="1832" y="580"/>
                </a:lnTo>
                <a:lnTo>
                  <a:pt x="1828" y="576"/>
                </a:lnTo>
                <a:lnTo>
                  <a:pt x="1824" y="572"/>
                </a:lnTo>
                <a:lnTo>
                  <a:pt x="1821" y="568"/>
                </a:lnTo>
                <a:lnTo>
                  <a:pt x="1820" y="566"/>
                </a:lnTo>
                <a:lnTo>
                  <a:pt x="1819" y="563"/>
                </a:lnTo>
                <a:lnTo>
                  <a:pt x="1817" y="558"/>
                </a:lnTo>
                <a:lnTo>
                  <a:pt x="1816" y="553"/>
                </a:lnTo>
                <a:lnTo>
                  <a:pt x="1815" y="547"/>
                </a:lnTo>
                <a:lnTo>
                  <a:pt x="1815" y="540"/>
                </a:lnTo>
                <a:lnTo>
                  <a:pt x="1815" y="531"/>
                </a:lnTo>
                <a:lnTo>
                  <a:pt x="1817" y="523"/>
                </a:lnTo>
                <a:lnTo>
                  <a:pt x="1818" y="519"/>
                </a:lnTo>
                <a:lnTo>
                  <a:pt x="1820" y="515"/>
                </a:lnTo>
                <a:lnTo>
                  <a:pt x="1824" y="509"/>
                </a:lnTo>
                <a:lnTo>
                  <a:pt x="1827" y="507"/>
                </a:lnTo>
                <a:lnTo>
                  <a:pt x="1829" y="504"/>
                </a:lnTo>
                <a:lnTo>
                  <a:pt x="1832" y="502"/>
                </a:lnTo>
                <a:lnTo>
                  <a:pt x="1835" y="499"/>
                </a:lnTo>
                <a:lnTo>
                  <a:pt x="1838" y="497"/>
                </a:lnTo>
                <a:lnTo>
                  <a:pt x="1841" y="496"/>
                </a:lnTo>
                <a:lnTo>
                  <a:pt x="1845" y="494"/>
                </a:lnTo>
                <a:lnTo>
                  <a:pt x="1849" y="493"/>
                </a:lnTo>
                <a:lnTo>
                  <a:pt x="1856" y="490"/>
                </a:lnTo>
                <a:lnTo>
                  <a:pt x="1864" y="488"/>
                </a:lnTo>
                <a:lnTo>
                  <a:pt x="1873" y="487"/>
                </a:lnTo>
                <a:lnTo>
                  <a:pt x="1881" y="486"/>
                </a:lnTo>
                <a:lnTo>
                  <a:pt x="1901" y="484"/>
                </a:lnTo>
                <a:lnTo>
                  <a:pt x="1908" y="482"/>
                </a:lnTo>
                <a:lnTo>
                  <a:pt x="1914" y="481"/>
                </a:lnTo>
                <a:lnTo>
                  <a:pt x="1918" y="479"/>
                </a:lnTo>
                <a:lnTo>
                  <a:pt x="1920" y="478"/>
                </a:lnTo>
                <a:lnTo>
                  <a:pt x="1922" y="477"/>
                </a:lnTo>
                <a:lnTo>
                  <a:pt x="1923" y="476"/>
                </a:lnTo>
                <a:lnTo>
                  <a:pt x="1923" y="474"/>
                </a:lnTo>
                <a:lnTo>
                  <a:pt x="1924" y="472"/>
                </a:lnTo>
                <a:lnTo>
                  <a:pt x="1924" y="470"/>
                </a:lnTo>
                <a:lnTo>
                  <a:pt x="1924" y="464"/>
                </a:lnTo>
                <a:lnTo>
                  <a:pt x="1922" y="460"/>
                </a:lnTo>
                <a:lnTo>
                  <a:pt x="1921" y="458"/>
                </a:lnTo>
                <a:lnTo>
                  <a:pt x="1920" y="456"/>
                </a:lnTo>
                <a:lnTo>
                  <a:pt x="1919" y="454"/>
                </a:lnTo>
                <a:lnTo>
                  <a:pt x="1917" y="452"/>
                </a:lnTo>
                <a:lnTo>
                  <a:pt x="1913" y="450"/>
                </a:lnTo>
                <a:lnTo>
                  <a:pt x="1909" y="448"/>
                </a:lnTo>
                <a:lnTo>
                  <a:pt x="1904" y="447"/>
                </a:lnTo>
                <a:lnTo>
                  <a:pt x="1898" y="446"/>
                </a:lnTo>
                <a:lnTo>
                  <a:pt x="1892" y="447"/>
                </a:lnTo>
                <a:lnTo>
                  <a:pt x="1886" y="448"/>
                </a:lnTo>
                <a:lnTo>
                  <a:pt x="1881" y="450"/>
                </a:lnTo>
                <a:lnTo>
                  <a:pt x="1877" y="452"/>
                </a:lnTo>
                <a:lnTo>
                  <a:pt x="1873" y="455"/>
                </a:lnTo>
                <a:lnTo>
                  <a:pt x="1870" y="459"/>
                </a:lnTo>
                <a:lnTo>
                  <a:pt x="1868" y="463"/>
                </a:lnTo>
                <a:lnTo>
                  <a:pt x="1867" y="465"/>
                </a:lnTo>
                <a:lnTo>
                  <a:pt x="1866" y="467"/>
                </a:lnTo>
                <a:lnTo>
                  <a:pt x="1821" y="463"/>
                </a:lnTo>
                <a:lnTo>
                  <a:pt x="1823" y="457"/>
                </a:lnTo>
                <a:lnTo>
                  <a:pt x="1825" y="452"/>
                </a:lnTo>
                <a:lnTo>
                  <a:pt x="1827" y="446"/>
                </a:lnTo>
                <a:lnTo>
                  <a:pt x="1830" y="441"/>
                </a:lnTo>
                <a:lnTo>
                  <a:pt x="1833" y="437"/>
                </a:lnTo>
                <a:lnTo>
                  <a:pt x="1837" y="432"/>
                </a:lnTo>
                <a:lnTo>
                  <a:pt x="1841" y="428"/>
                </a:lnTo>
                <a:lnTo>
                  <a:pt x="1846" y="425"/>
                </a:lnTo>
                <a:lnTo>
                  <a:pt x="1851" y="421"/>
                </a:lnTo>
                <a:lnTo>
                  <a:pt x="1857" y="419"/>
                </a:lnTo>
                <a:lnTo>
                  <a:pt x="1863" y="416"/>
                </a:lnTo>
                <a:lnTo>
                  <a:pt x="1869" y="414"/>
                </a:lnTo>
                <a:lnTo>
                  <a:pt x="1876" y="413"/>
                </a:lnTo>
                <a:lnTo>
                  <a:pt x="1883" y="412"/>
                </a:lnTo>
                <a:lnTo>
                  <a:pt x="1890" y="411"/>
                </a:lnTo>
                <a:lnTo>
                  <a:pt x="1898" y="411"/>
                </a:lnTo>
                <a:lnTo>
                  <a:pt x="1908" y="411"/>
                </a:lnTo>
                <a:lnTo>
                  <a:pt x="1917" y="412"/>
                </a:lnTo>
                <a:lnTo>
                  <a:pt x="1926" y="414"/>
                </a:lnTo>
                <a:lnTo>
                  <a:pt x="1935" y="417"/>
                </a:lnTo>
                <a:lnTo>
                  <a:pt x="1943" y="420"/>
                </a:lnTo>
                <a:lnTo>
                  <a:pt x="1947" y="422"/>
                </a:lnTo>
                <a:lnTo>
                  <a:pt x="1950" y="425"/>
                </a:lnTo>
                <a:lnTo>
                  <a:pt x="1957" y="430"/>
                </a:lnTo>
                <a:lnTo>
                  <a:pt x="1963" y="436"/>
                </a:lnTo>
                <a:lnTo>
                  <a:pt x="1965" y="440"/>
                </a:lnTo>
                <a:lnTo>
                  <a:pt x="1967" y="443"/>
                </a:lnTo>
                <a:lnTo>
                  <a:pt x="1969" y="447"/>
                </a:lnTo>
                <a:lnTo>
                  <a:pt x="1970" y="451"/>
                </a:lnTo>
                <a:lnTo>
                  <a:pt x="1972" y="456"/>
                </a:lnTo>
                <a:lnTo>
                  <a:pt x="1972" y="460"/>
                </a:lnTo>
                <a:lnTo>
                  <a:pt x="1973" y="465"/>
                </a:lnTo>
                <a:lnTo>
                  <a:pt x="1973" y="470"/>
                </a:lnTo>
                <a:lnTo>
                  <a:pt x="1973" y="590"/>
                </a:lnTo>
                <a:lnTo>
                  <a:pt x="1927" y="590"/>
                </a:lnTo>
                <a:lnTo>
                  <a:pt x="1927" y="565"/>
                </a:lnTo>
                <a:lnTo>
                  <a:pt x="1922" y="571"/>
                </a:lnTo>
                <a:lnTo>
                  <a:pt x="1917" y="576"/>
                </a:lnTo>
                <a:lnTo>
                  <a:pt x="1912" y="581"/>
                </a:lnTo>
                <a:lnTo>
                  <a:pt x="1906" y="585"/>
                </a:lnTo>
                <a:lnTo>
                  <a:pt x="1899" y="589"/>
                </a:lnTo>
                <a:lnTo>
                  <a:pt x="1891" y="591"/>
                </a:lnTo>
                <a:lnTo>
                  <a:pt x="1887" y="592"/>
                </a:lnTo>
                <a:lnTo>
                  <a:pt x="1883" y="592"/>
                </a:lnTo>
                <a:lnTo>
                  <a:pt x="1874" y="593"/>
                </a:lnTo>
                <a:close/>
                <a:moveTo>
                  <a:pt x="1888" y="559"/>
                </a:moveTo>
                <a:lnTo>
                  <a:pt x="1895" y="559"/>
                </a:lnTo>
                <a:lnTo>
                  <a:pt x="1902" y="557"/>
                </a:lnTo>
                <a:lnTo>
                  <a:pt x="1905" y="556"/>
                </a:lnTo>
                <a:lnTo>
                  <a:pt x="1908" y="554"/>
                </a:lnTo>
                <a:lnTo>
                  <a:pt x="1914" y="550"/>
                </a:lnTo>
                <a:lnTo>
                  <a:pt x="1916" y="547"/>
                </a:lnTo>
                <a:lnTo>
                  <a:pt x="1919" y="545"/>
                </a:lnTo>
                <a:lnTo>
                  <a:pt x="1922" y="539"/>
                </a:lnTo>
                <a:lnTo>
                  <a:pt x="1924" y="533"/>
                </a:lnTo>
                <a:lnTo>
                  <a:pt x="1924" y="530"/>
                </a:lnTo>
                <a:lnTo>
                  <a:pt x="1924" y="527"/>
                </a:lnTo>
                <a:lnTo>
                  <a:pt x="1924" y="508"/>
                </a:lnTo>
                <a:lnTo>
                  <a:pt x="1921" y="510"/>
                </a:lnTo>
                <a:lnTo>
                  <a:pt x="1915" y="511"/>
                </a:lnTo>
                <a:lnTo>
                  <a:pt x="1903" y="514"/>
                </a:lnTo>
                <a:lnTo>
                  <a:pt x="1890" y="516"/>
                </a:lnTo>
                <a:lnTo>
                  <a:pt x="1884" y="517"/>
                </a:lnTo>
                <a:lnTo>
                  <a:pt x="1879" y="518"/>
                </a:lnTo>
                <a:lnTo>
                  <a:pt x="1874" y="520"/>
                </a:lnTo>
                <a:lnTo>
                  <a:pt x="1870" y="523"/>
                </a:lnTo>
                <a:lnTo>
                  <a:pt x="1866" y="526"/>
                </a:lnTo>
                <a:lnTo>
                  <a:pt x="1864" y="530"/>
                </a:lnTo>
                <a:lnTo>
                  <a:pt x="1863" y="532"/>
                </a:lnTo>
                <a:lnTo>
                  <a:pt x="1862" y="534"/>
                </a:lnTo>
                <a:lnTo>
                  <a:pt x="1862" y="539"/>
                </a:lnTo>
                <a:lnTo>
                  <a:pt x="1862" y="543"/>
                </a:lnTo>
                <a:lnTo>
                  <a:pt x="1863" y="548"/>
                </a:lnTo>
                <a:lnTo>
                  <a:pt x="1865" y="549"/>
                </a:lnTo>
                <a:lnTo>
                  <a:pt x="1866" y="551"/>
                </a:lnTo>
                <a:lnTo>
                  <a:pt x="1869" y="554"/>
                </a:lnTo>
                <a:lnTo>
                  <a:pt x="1873" y="556"/>
                </a:lnTo>
                <a:lnTo>
                  <a:pt x="1875" y="557"/>
                </a:lnTo>
                <a:lnTo>
                  <a:pt x="1877" y="558"/>
                </a:lnTo>
                <a:lnTo>
                  <a:pt x="1882" y="559"/>
                </a:lnTo>
                <a:lnTo>
                  <a:pt x="1888" y="559"/>
                </a:lnTo>
                <a:close/>
                <a:moveTo>
                  <a:pt x="2063" y="590"/>
                </a:moveTo>
                <a:lnTo>
                  <a:pt x="2013" y="590"/>
                </a:lnTo>
                <a:lnTo>
                  <a:pt x="2013" y="354"/>
                </a:lnTo>
                <a:lnTo>
                  <a:pt x="2063" y="354"/>
                </a:lnTo>
                <a:lnTo>
                  <a:pt x="2063" y="590"/>
                </a:lnTo>
                <a:close/>
                <a:moveTo>
                  <a:pt x="2197" y="413"/>
                </a:moveTo>
                <a:lnTo>
                  <a:pt x="2197" y="450"/>
                </a:lnTo>
                <a:lnTo>
                  <a:pt x="2164" y="450"/>
                </a:lnTo>
                <a:lnTo>
                  <a:pt x="2164" y="535"/>
                </a:lnTo>
                <a:lnTo>
                  <a:pt x="2164" y="540"/>
                </a:lnTo>
                <a:lnTo>
                  <a:pt x="2165" y="544"/>
                </a:lnTo>
                <a:lnTo>
                  <a:pt x="2166" y="545"/>
                </a:lnTo>
                <a:lnTo>
                  <a:pt x="2167" y="547"/>
                </a:lnTo>
                <a:lnTo>
                  <a:pt x="2169" y="549"/>
                </a:lnTo>
                <a:lnTo>
                  <a:pt x="2171" y="551"/>
                </a:lnTo>
                <a:lnTo>
                  <a:pt x="2174" y="552"/>
                </a:lnTo>
                <a:lnTo>
                  <a:pt x="2177" y="552"/>
                </a:lnTo>
                <a:lnTo>
                  <a:pt x="2181" y="553"/>
                </a:lnTo>
                <a:lnTo>
                  <a:pt x="2188" y="552"/>
                </a:lnTo>
                <a:lnTo>
                  <a:pt x="2193" y="551"/>
                </a:lnTo>
                <a:lnTo>
                  <a:pt x="2201" y="587"/>
                </a:lnTo>
                <a:lnTo>
                  <a:pt x="2190" y="590"/>
                </a:lnTo>
                <a:lnTo>
                  <a:pt x="2183" y="591"/>
                </a:lnTo>
                <a:lnTo>
                  <a:pt x="2174" y="592"/>
                </a:lnTo>
                <a:lnTo>
                  <a:pt x="2168" y="592"/>
                </a:lnTo>
                <a:lnTo>
                  <a:pt x="2161" y="592"/>
                </a:lnTo>
                <a:lnTo>
                  <a:pt x="2156" y="591"/>
                </a:lnTo>
                <a:lnTo>
                  <a:pt x="2150" y="590"/>
                </a:lnTo>
                <a:lnTo>
                  <a:pt x="2145" y="588"/>
                </a:lnTo>
                <a:lnTo>
                  <a:pt x="2140" y="586"/>
                </a:lnTo>
                <a:lnTo>
                  <a:pt x="2135" y="583"/>
                </a:lnTo>
                <a:lnTo>
                  <a:pt x="2131" y="581"/>
                </a:lnTo>
                <a:lnTo>
                  <a:pt x="2127" y="577"/>
                </a:lnTo>
                <a:lnTo>
                  <a:pt x="2124" y="573"/>
                </a:lnTo>
                <a:lnTo>
                  <a:pt x="2121" y="569"/>
                </a:lnTo>
                <a:lnTo>
                  <a:pt x="2119" y="564"/>
                </a:lnTo>
                <a:lnTo>
                  <a:pt x="2117" y="559"/>
                </a:lnTo>
                <a:lnTo>
                  <a:pt x="2116" y="554"/>
                </a:lnTo>
                <a:lnTo>
                  <a:pt x="2115" y="548"/>
                </a:lnTo>
                <a:lnTo>
                  <a:pt x="2115" y="542"/>
                </a:lnTo>
                <a:lnTo>
                  <a:pt x="2115" y="450"/>
                </a:lnTo>
                <a:lnTo>
                  <a:pt x="2091" y="450"/>
                </a:lnTo>
                <a:lnTo>
                  <a:pt x="2091" y="413"/>
                </a:lnTo>
                <a:lnTo>
                  <a:pt x="2115" y="413"/>
                </a:lnTo>
                <a:lnTo>
                  <a:pt x="2115" y="371"/>
                </a:lnTo>
                <a:lnTo>
                  <a:pt x="2164" y="371"/>
                </a:lnTo>
                <a:lnTo>
                  <a:pt x="2164" y="413"/>
                </a:lnTo>
                <a:lnTo>
                  <a:pt x="2197" y="413"/>
                </a:lnTo>
                <a:close/>
                <a:moveTo>
                  <a:pt x="2304" y="593"/>
                </a:moveTo>
                <a:lnTo>
                  <a:pt x="2291" y="592"/>
                </a:lnTo>
                <a:lnTo>
                  <a:pt x="2285" y="591"/>
                </a:lnTo>
                <a:lnTo>
                  <a:pt x="2279" y="590"/>
                </a:lnTo>
                <a:lnTo>
                  <a:pt x="2268" y="587"/>
                </a:lnTo>
                <a:lnTo>
                  <a:pt x="2263" y="584"/>
                </a:lnTo>
                <a:lnTo>
                  <a:pt x="2258" y="582"/>
                </a:lnTo>
                <a:lnTo>
                  <a:pt x="2249" y="575"/>
                </a:lnTo>
                <a:lnTo>
                  <a:pt x="2245" y="572"/>
                </a:lnTo>
                <a:lnTo>
                  <a:pt x="2241" y="568"/>
                </a:lnTo>
                <a:lnTo>
                  <a:pt x="2234" y="559"/>
                </a:lnTo>
                <a:lnTo>
                  <a:pt x="2231" y="555"/>
                </a:lnTo>
                <a:lnTo>
                  <a:pt x="2228" y="550"/>
                </a:lnTo>
                <a:lnTo>
                  <a:pt x="2223" y="539"/>
                </a:lnTo>
                <a:lnTo>
                  <a:pt x="2221" y="533"/>
                </a:lnTo>
                <a:lnTo>
                  <a:pt x="2220" y="527"/>
                </a:lnTo>
                <a:lnTo>
                  <a:pt x="2219" y="521"/>
                </a:lnTo>
                <a:lnTo>
                  <a:pt x="2218" y="515"/>
                </a:lnTo>
                <a:lnTo>
                  <a:pt x="2218" y="509"/>
                </a:lnTo>
                <a:lnTo>
                  <a:pt x="2217" y="502"/>
                </a:lnTo>
                <a:lnTo>
                  <a:pt x="2218" y="495"/>
                </a:lnTo>
                <a:lnTo>
                  <a:pt x="2218" y="489"/>
                </a:lnTo>
                <a:lnTo>
                  <a:pt x="2219" y="482"/>
                </a:lnTo>
                <a:lnTo>
                  <a:pt x="2220" y="476"/>
                </a:lnTo>
                <a:lnTo>
                  <a:pt x="2223" y="465"/>
                </a:lnTo>
                <a:lnTo>
                  <a:pt x="2225" y="459"/>
                </a:lnTo>
                <a:lnTo>
                  <a:pt x="2228" y="454"/>
                </a:lnTo>
                <a:lnTo>
                  <a:pt x="2234" y="444"/>
                </a:lnTo>
                <a:lnTo>
                  <a:pt x="2237" y="440"/>
                </a:lnTo>
                <a:lnTo>
                  <a:pt x="2241" y="436"/>
                </a:lnTo>
                <a:lnTo>
                  <a:pt x="2245" y="432"/>
                </a:lnTo>
                <a:lnTo>
                  <a:pt x="2249" y="428"/>
                </a:lnTo>
                <a:lnTo>
                  <a:pt x="2253" y="425"/>
                </a:lnTo>
                <a:lnTo>
                  <a:pt x="2258" y="422"/>
                </a:lnTo>
                <a:lnTo>
                  <a:pt x="2263" y="419"/>
                </a:lnTo>
                <a:lnTo>
                  <a:pt x="2268" y="417"/>
                </a:lnTo>
                <a:lnTo>
                  <a:pt x="2274" y="415"/>
                </a:lnTo>
                <a:lnTo>
                  <a:pt x="2279" y="413"/>
                </a:lnTo>
                <a:lnTo>
                  <a:pt x="2285" y="412"/>
                </a:lnTo>
                <a:lnTo>
                  <a:pt x="2291" y="411"/>
                </a:lnTo>
                <a:lnTo>
                  <a:pt x="2304" y="411"/>
                </a:lnTo>
                <a:lnTo>
                  <a:pt x="2317" y="411"/>
                </a:lnTo>
                <a:lnTo>
                  <a:pt x="2323" y="412"/>
                </a:lnTo>
                <a:lnTo>
                  <a:pt x="2329" y="413"/>
                </a:lnTo>
                <a:lnTo>
                  <a:pt x="2340" y="417"/>
                </a:lnTo>
                <a:lnTo>
                  <a:pt x="2346" y="419"/>
                </a:lnTo>
                <a:lnTo>
                  <a:pt x="2351" y="422"/>
                </a:lnTo>
                <a:lnTo>
                  <a:pt x="2360" y="428"/>
                </a:lnTo>
                <a:lnTo>
                  <a:pt x="2364" y="432"/>
                </a:lnTo>
                <a:lnTo>
                  <a:pt x="2368" y="436"/>
                </a:lnTo>
                <a:lnTo>
                  <a:pt x="2375" y="444"/>
                </a:lnTo>
                <a:lnTo>
                  <a:pt x="2378" y="449"/>
                </a:lnTo>
                <a:lnTo>
                  <a:pt x="2381" y="454"/>
                </a:lnTo>
                <a:lnTo>
                  <a:pt x="2385" y="465"/>
                </a:lnTo>
                <a:lnTo>
                  <a:pt x="2387" y="470"/>
                </a:lnTo>
                <a:lnTo>
                  <a:pt x="2389" y="476"/>
                </a:lnTo>
                <a:lnTo>
                  <a:pt x="2390" y="482"/>
                </a:lnTo>
                <a:lnTo>
                  <a:pt x="2391" y="489"/>
                </a:lnTo>
                <a:lnTo>
                  <a:pt x="2391" y="495"/>
                </a:lnTo>
                <a:lnTo>
                  <a:pt x="2391" y="502"/>
                </a:lnTo>
                <a:lnTo>
                  <a:pt x="2391" y="509"/>
                </a:lnTo>
                <a:lnTo>
                  <a:pt x="2391" y="515"/>
                </a:lnTo>
                <a:lnTo>
                  <a:pt x="2390" y="521"/>
                </a:lnTo>
                <a:lnTo>
                  <a:pt x="2389" y="527"/>
                </a:lnTo>
                <a:lnTo>
                  <a:pt x="2385" y="539"/>
                </a:lnTo>
                <a:lnTo>
                  <a:pt x="2383" y="544"/>
                </a:lnTo>
                <a:lnTo>
                  <a:pt x="2381" y="550"/>
                </a:lnTo>
                <a:lnTo>
                  <a:pt x="2375" y="559"/>
                </a:lnTo>
                <a:lnTo>
                  <a:pt x="2372" y="564"/>
                </a:lnTo>
                <a:lnTo>
                  <a:pt x="2368" y="568"/>
                </a:lnTo>
                <a:lnTo>
                  <a:pt x="2364" y="572"/>
                </a:lnTo>
                <a:lnTo>
                  <a:pt x="2360" y="575"/>
                </a:lnTo>
                <a:lnTo>
                  <a:pt x="2355" y="579"/>
                </a:lnTo>
                <a:lnTo>
                  <a:pt x="2351" y="582"/>
                </a:lnTo>
                <a:lnTo>
                  <a:pt x="2346" y="584"/>
                </a:lnTo>
                <a:lnTo>
                  <a:pt x="2340" y="587"/>
                </a:lnTo>
                <a:lnTo>
                  <a:pt x="2335" y="589"/>
                </a:lnTo>
                <a:lnTo>
                  <a:pt x="2329" y="590"/>
                </a:lnTo>
                <a:lnTo>
                  <a:pt x="2323" y="591"/>
                </a:lnTo>
                <a:lnTo>
                  <a:pt x="2317" y="592"/>
                </a:lnTo>
                <a:lnTo>
                  <a:pt x="2304" y="593"/>
                </a:lnTo>
                <a:close/>
                <a:moveTo>
                  <a:pt x="2305" y="555"/>
                </a:moveTo>
                <a:lnTo>
                  <a:pt x="2309" y="555"/>
                </a:lnTo>
                <a:lnTo>
                  <a:pt x="2313" y="554"/>
                </a:lnTo>
                <a:lnTo>
                  <a:pt x="2317" y="553"/>
                </a:lnTo>
                <a:lnTo>
                  <a:pt x="2321" y="551"/>
                </a:lnTo>
                <a:lnTo>
                  <a:pt x="2324" y="549"/>
                </a:lnTo>
                <a:lnTo>
                  <a:pt x="2327" y="547"/>
                </a:lnTo>
                <a:lnTo>
                  <a:pt x="2330" y="544"/>
                </a:lnTo>
                <a:lnTo>
                  <a:pt x="2332" y="540"/>
                </a:lnTo>
                <a:lnTo>
                  <a:pt x="2334" y="536"/>
                </a:lnTo>
                <a:lnTo>
                  <a:pt x="2336" y="532"/>
                </a:lnTo>
                <a:lnTo>
                  <a:pt x="2338" y="527"/>
                </a:lnTo>
                <a:lnTo>
                  <a:pt x="2339" y="523"/>
                </a:lnTo>
                <a:lnTo>
                  <a:pt x="2341" y="513"/>
                </a:lnTo>
                <a:lnTo>
                  <a:pt x="2341" y="507"/>
                </a:lnTo>
                <a:lnTo>
                  <a:pt x="2342" y="502"/>
                </a:lnTo>
                <a:lnTo>
                  <a:pt x="2341" y="491"/>
                </a:lnTo>
                <a:lnTo>
                  <a:pt x="2339" y="480"/>
                </a:lnTo>
                <a:lnTo>
                  <a:pt x="2338" y="476"/>
                </a:lnTo>
                <a:lnTo>
                  <a:pt x="2336" y="471"/>
                </a:lnTo>
                <a:lnTo>
                  <a:pt x="2332" y="463"/>
                </a:lnTo>
                <a:lnTo>
                  <a:pt x="2330" y="460"/>
                </a:lnTo>
                <a:lnTo>
                  <a:pt x="2327" y="457"/>
                </a:lnTo>
                <a:lnTo>
                  <a:pt x="2324" y="454"/>
                </a:lnTo>
                <a:lnTo>
                  <a:pt x="2321" y="452"/>
                </a:lnTo>
                <a:lnTo>
                  <a:pt x="2317" y="450"/>
                </a:lnTo>
                <a:lnTo>
                  <a:pt x="2313" y="449"/>
                </a:lnTo>
                <a:lnTo>
                  <a:pt x="2309" y="448"/>
                </a:lnTo>
                <a:lnTo>
                  <a:pt x="2305" y="448"/>
                </a:lnTo>
                <a:lnTo>
                  <a:pt x="2300" y="448"/>
                </a:lnTo>
                <a:lnTo>
                  <a:pt x="2296" y="449"/>
                </a:lnTo>
                <a:lnTo>
                  <a:pt x="2292" y="450"/>
                </a:lnTo>
                <a:lnTo>
                  <a:pt x="2288" y="452"/>
                </a:lnTo>
                <a:lnTo>
                  <a:pt x="2285" y="454"/>
                </a:lnTo>
                <a:lnTo>
                  <a:pt x="2282" y="457"/>
                </a:lnTo>
                <a:lnTo>
                  <a:pt x="2279" y="460"/>
                </a:lnTo>
                <a:lnTo>
                  <a:pt x="2277" y="463"/>
                </a:lnTo>
                <a:lnTo>
                  <a:pt x="2272" y="471"/>
                </a:lnTo>
                <a:lnTo>
                  <a:pt x="2271" y="476"/>
                </a:lnTo>
                <a:lnTo>
                  <a:pt x="2270" y="480"/>
                </a:lnTo>
                <a:lnTo>
                  <a:pt x="2269" y="485"/>
                </a:lnTo>
                <a:lnTo>
                  <a:pt x="2268" y="491"/>
                </a:lnTo>
                <a:lnTo>
                  <a:pt x="2267" y="496"/>
                </a:lnTo>
                <a:lnTo>
                  <a:pt x="2267" y="502"/>
                </a:lnTo>
                <a:lnTo>
                  <a:pt x="2268" y="513"/>
                </a:lnTo>
                <a:lnTo>
                  <a:pt x="2270" y="523"/>
                </a:lnTo>
                <a:lnTo>
                  <a:pt x="2271" y="527"/>
                </a:lnTo>
                <a:lnTo>
                  <a:pt x="2272" y="532"/>
                </a:lnTo>
                <a:lnTo>
                  <a:pt x="2274" y="536"/>
                </a:lnTo>
                <a:lnTo>
                  <a:pt x="2277" y="540"/>
                </a:lnTo>
                <a:lnTo>
                  <a:pt x="2279" y="544"/>
                </a:lnTo>
                <a:lnTo>
                  <a:pt x="2282" y="547"/>
                </a:lnTo>
                <a:lnTo>
                  <a:pt x="2285" y="549"/>
                </a:lnTo>
                <a:lnTo>
                  <a:pt x="2288" y="551"/>
                </a:lnTo>
                <a:lnTo>
                  <a:pt x="2292" y="553"/>
                </a:lnTo>
                <a:lnTo>
                  <a:pt x="2296" y="554"/>
                </a:lnTo>
                <a:lnTo>
                  <a:pt x="2300" y="555"/>
                </a:lnTo>
                <a:lnTo>
                  <a:pt x="2305" y="555"/>
                </a:lnTo>
                <a:close/>
                <a:moveTo>
                  <a:pt x="2539" y="512"/>
                </a:moveTo>
                <a:lnTo>
                  <a:pt x="2430" y="512"/>
                </a:lnTo>
                <a:lnTo>
                  <a:pt x="2430" y="473"/>
                </a:lnTo>
                <a:lnTo>
                  <a:pt x="2539" y="473"/>
                </a:lnTo>
                <a:lnTo>
                  <a:pt x="2539" y="512"/>
                </a:lnTo>
                <a:close/>
                <a:moveTo>
                  <a:pt x="2695" y="514"/>
                </a:moveTo>
                <a:lnTo>
                  <a:pt x="2695" y="413"/>
                </a:lnTo>
                <a:lnTo>
                  <a:pt x="2744" y="413"/>
                </a:lnTo>
                <a:lnTo>
                  <a:pt x="2744" y="590"/>
                </a:lnTo>
                <a:lnTo>
                  <a:pt x="2697" y="590"/>
                </a:lnTo>
                <a:lnTo>
                  <a:pt x="2697" y="558"/>
                </a:lnTo>
                <a:lnTo>
                  <a:pt x="2693" y="565"/>
                </a:lnTo>
                <a:lnTo>
                  <a:pt x="2688" y="572"/>
                </a:lnTo>
                <a:lnTo>
                  <a:pt x="2682" y="577"/>
                </a:lnTo>
                <a:lnTo>
                  <a:pt x="2675" y="583"/>
                </a:lnTo>
                <a:lnTo>
                  <a:pt x="2672" y="585"/>
                </a:lnTo>
                <a:lnTo>
                  <a:pt x="2668" y="587"/>
                </a:lnTo>
                <a:lnTo>
                  <a:pt x="2666" y="588"/>
                </a:lnTo>
                <a:lnTo>
                  <a:pt x="2664" y="588"/>
                </a:lnTo>
                <a:lnTo>
                  <a:pt x="2660" y="590"/>
                </a:lnTo>
                <a:lnTo>
                  <a:pt x="2651" y="591"/>
                </a:lnTo>
                <a:lnTo>
                  <a:pt x="2647" y="592"/>
                </a:lnTo>
                <a:lnTo>
                  <a:pt x="2642" y="592"/>
                </a:lnTo>
                <a:lnTo>
                  <a:pt x="2635" y="592"/>
                </a:lnTo>
                <a:lnTo>
                  <a:pt x="2629" y="591"/>
                </a:lnTo>
                <a:lnTo>
                  <a:pt x="2623" y="589"/>
                </a:lnTo>
                <a:lnTo>
                  <a:pt x="2618" y="588"/>
                </a:lnTo>
                <a:lnTo>
                  <a:pt x="2612" y="585"/>
                </a:lnTo>
                <a:lnTo>
                  <a:pt x="2607" y="582"/>
                </a:lnTo>
                <a:lnTo>
                  <a:pt x="2603" y="578"/>
                </a:lnTo>
                <a:lnTo>
                  <a:pt x="2598" y="574"/>
                </a:lnTo>
                <a:lnTo>
                  <a:pt x="2596" y="572"/>
                </a:lnTo>
                <a:lnTo>
                  <a:pt x="2595" y="570"/>
                </a:lnTo>
                <a:lnTo>
                  <a:pt x="2591" y="564"/>
                </a:lnTo>
                <a:lnTo>
                  <a:pt x="2588" y="559"/>
                </a:lnTo>
                <a:lnTo>
                  <a:pt x="2587" y="556"/>
                </a:lnTo>
                <a:lnTo>
                  <a:pt x="2586" y="553"/>
                </a:lnTo>
                <a:lnTo>
                  <a:pt x="2584" y="547"/>
                </a:lnTo>
                <a:lnTo>
                  <a:pt x="2583" y="540"/>
                </a:lnTo>
                <a:lnTo>
                  <a:pt x="2582" y="533"/>
                </a:lnTo>
                <a:lnTo>
                  <a:pt x="2582" y="525"/>
                </a:lnTo>
                <a:lnTo>
                  <a:pt x="2582" y="413"/>
                </a:lnTo>
                <a:lnTo>
                  <a:pt x="2631" y="413"/>
                </a:lnTo>
                <a:lnTo>
                  <a:pt x="2631" y="517"/>
                </a:lnTo>
                <a:lnTo>
                  <a:pt x="2631" y="524"/>
                </a:lnTo>
                <a:lnTo>
                  <a:pt x="2633" y="531"/>
                </a:lnTo>
                <a:lnTo>
                  <a:pt x="2636" y="536"/>
                </a:lnTo>
                <a:lnTo>
                  <a:pt x="2637" y="539"/>
                </a:lnTo>
                <a:lnTo>
                  <a:pt x="2639" y="541"/>
                </a:lnTo>
                <a:lnTo>
                  <a:pt x="2644" y="545"/>
                </a:lnTo>
                <a:lnTo>
                  <a:pt x="2646" y="547"/>
                </a:lnTo>
                <a:lnTo>
                  <a:pt x="2649" y="548"/>
                </a:lnTo>
                <a:lnTo>
                  <a:pt x="2655" y="550"/>
                </a:lnTo>
                <a:lnTo>
                  <a:pt x="2658" y="550"/>
                </a:lnTo>
                <a:lnTo>
                  <a:pt x="2661" y="551"/>
                </a:lnTo>
                <a:lnTo>
                  <a:pt x="2668" y="550"/>
                </a:lnTo>
                <a:lnTo>
                  <a:pt x="2674" y="548"/>
                </a:lnTo>
                <a:lnTo>
                  <a:pt x="2680" y="545"/>
                </a:lnTo>
                <a:lnTo>
                  <a:pt x="2685" y="541"/>
                </a:lnTo>
                <a:lnTo>
                  <a:pt x="2687" y="539"/>
                </a:lnTo>
                <a:lnTo>
                  <a:pt x="2689" y="536"/>
                </a:lnTo>
                <a:lnTo>
                  <a:pt x="2693" y="530"/>
                </a:lnTo>
                <a:lnTo>
                  <a:pt x="2695" y="523"/>
                </a:lnTo>
                <a:lnTo>
                  <a:pt x="2695" y="519"/>
                </a:lnTo>
                <a:lnTo>
                  <a:pt x="2695" y="514"/>
                </a:lnTo>
                <a:close/>
                <a:moveTo>
                  <a:pt x="2834" y="487"/>
                </a:moveTo>
                <a:lnTo>
                  <a:pt x="2834" y="590"/>
                </a:lnTo>
                <a:lnTo>
                  <a:pt x="2785" y="590"/>
                </a:lnTo>
                <a:lnTo>
                  <a:pt x="2785" y="413"/>
                </a:lnTo>
                <a:lnTo>
                  <a:pt x="2832" y="413"/>
                </a:lnTo>
                <a:lnTo>
                  <a:pt x="2832" y="444"/>
                </a:lnTo>
                <a:lnTo>
                  <a:pt x="2837" y="437"/>
                </a:lnTo>
                <a:lnTo>
                  <a:pt x="2842" y="430"/>
                </a:lnTo>
                <a:lnTo>
                  <a:pt x="2847" y="425"/>
                </a:lnTo>
                <a:lnTo>
                  <a:pt x="2854" y="420"/>
                </a:lnTo>
                <a:lnTo>
                  <a:pt x="2861" y="416"/>
                </a:lnTo>
                <a:lnTo>
                  <a:pt x="2865" y="414"/>
                </a:lnTo>
                <a:lnTo>
                  <a:pt x="2869" y="413"/>
                </a:lnTo>
                <a:lnTo>
                  <a:pt x="2878" y="411"/>
                </a:lnTo>
                <a:lnTo>
                  <a:pt x="2882" y="411"/>
                </a:lnTo>
                <a:lnTo>
                  <a:pt x="2887" y="411"/>
                </a:lnTo>
                <a:lnTo>
                  <a:pt x="2894" y="411"/>
                </a:lnTo>
                <a:lnTo>
                  <a:pt x="2900" y="412"/>
                </a:lnTo>
                <a:lnTo>
                  <a:pt x="2906" y="413"/>
                </a:lnTo>
                <a:lnTo>
                  <a:pt x="2912" y="415"/>
                </a:lnTo>
                <a:lnTo>
                  <a:pt x="2917" y="418"/>
                </a:lnTo>
                <a:lnTo>
                  <a:pt x="2922" y="421"/>
                </a:lnTo>
                <a:lnTo>
                  <a:pt x="2927" y="424"/>
                </a:lnTo>
                <a:lnTo>
                  <a:pt x="2932" y="428"/>
                </a:lnTo>
                <a:lnTo>
                  <a:pt x="2935" y="433"/>
                </a:lnTo>
                <a:lnTo>
                  <a:pt x="2939" y="438"/>
                </a:lnTo>
                <a:lnTo>
                  <a:pt x="2942" y="444"/>
                </a:lnTo>
                <a:lnTo>
                  <a:pt x="2943" y="446"/>
                </a:lnTo>
                <a:lnTo>
                  <a:pt x="2944" y="449"/>
                </a:lnTo>
                <a:lnTo>
                  <a:pt x="2946" y="456"/>
                </a:lnTo>
                <a:lnTo>
                  <a:pt x="2947" y="462"/>
                </a:lnTo>
                <a:lnTo>
                  <a:pt x="2948" y="470"/>
                </a:lnTo>
                <a:lnTo>
                  <a:pt x="2948" y="477"/>
                </a:lnTo>
                <a:lnTo>
                  <a:pt x="2948" y="590"/>
                </a:lnTo>
                <a:lnTo>
                  <a:pt x="2899" y="590"/>
                </a:lnTo>
                <a:lnTo>
                  <a:pt x="2899" y="486"/>
                </a:lnTo>
                <a:lnTo>
                  <a:pt x="2899" y="478"/>
                </a:lnTo>
                <a:lnTo>
                  <a:pt x="2898" y="475"/>
                </a:lnTo>
                <a:lnTo>
                  <a:pt x="2897" y="471"/>
                </a:lnTo>
                <a:lnTo>
                  <a:pt x="2895" y="466"/>
                </a:lnTo>
                <a:lnTo>
                  <a:pt x="2893" y="463"/>
                </a:lnTo>
                <a:lnTo>
                  <a:pt x="2891" y="461"/>
                </a:lnTo>
                <a:lnTo>
                  <a:pt x="2886" y="457"/>
                </a:lnTo>
                <a:lnTo>
                  <a:pt x="2884" y="455"/>
                </a:lnTo>
                <a:lnTo>
                  <a:pt x="2881" y="454"/>
                </a:lnTo>
                <a:lnTo>
                  <a:pt x="2875" y="452"/>
                </a:lnTo>
                <a:lnTo>
                  <a:pt x="2871" y="451"/>
                </a:lnTo>
                <a:lnTo>
                  <a:pt x="2868" y="451"/>
                </a:lnTo>
                <a:lnTo>
                  <a:pt x="2861" y="452"/>
                </a:lnTo>
                <a:lnTo>
                  <a:pt x="2854" y="454"/>
                </a:lnTo>
                <a:lnTo>
                  <a:pt x="2851" y="455"/>
                </a:lnTo>
                <a:lnTo>
                  <a:pt x="2849" y="457"/>
                </a:lnTo>
                <a:lnTo>
                  <a:pt x="2846" y="459"/>
                </a:lnTo>
                <a:lnTo>
                  <a:pt x="2844" y="461"/>
                </a:lnTo>
                <a:lnTo>
                  <a:pt x="2842" y="463"/>
                </a:lnTo>
                <a:lnTo>
                  <a:pt x="2840" y="466"/>
                </a:lnTo>
                <a:lnTo>
                  <a:pt x="2838" y="469"/>
                </a:lnTo>
                <a:lnTo>
                  <a:pt x="2837" y="472"/>
                </a:lnTo>
                <a:lnTo>
                  <a:pt x="2835" y="479"/>
                </a:lnTo>
                <a:lnTo>
                  <a:pt x="2834" y="483"/>
                </a:lnTo>
                <a:lnTo>
                  <a:pt x="2834" y="487"/>
                </a:lnTo>
                <a:close/>
                <a:moveTo>
                  <a:pt x="3014" y="390"/>
                </a:moveTo>
                <a:lnTo>
                  <a:pt x="3008" y="390"/>
                </a:lnTo>
                <a:lnTo>
                  <a:pt x="3004" y="388"/>
                </a:lnTo>
                <a:lnTo>
                  <a:pt x="2999" y="386"/>
                </a:lnTo>
                <a:lnTo>
                  <a:pt x="2995" y="383"/>
                </a:lnTo>
                <a:lnTo>
                  <a:pt x="2992" y="379"/>
                </a:lnTo>
                <a:lnTo>
                  <a:pt x="2989" y="375"/>
                </a:lnTo>
                <a:lnTo>
                  <a:pt x="2988" y="370"/>
                </a:lnTo>
                <a:lnTo>
                  <a:pt x="2987" y="365"/>
                </a:lnTo>
                <a:lnTo>
                  <a:pt x="2988" y="360"/>
                </a:lnTo>
                <a:lnTo>
                  <a:pt x="2989" y="356"/>
                </a:lnTo>
                <a:lnTo>
                  <a:pt x="2992" y="352"/>
                </a:lnTo>
                <a:lnTo>
                  <a:pt x="2995" y="348"/>
                </a:lnTo>
                <a:lnTo>
                  <a:pt x="2999" y="345"/>
                </a:lnTo>
                <a:lnTo>
                  <a:pt x="3004" y="342"/>
                </a:lnTo>
                <a:lnTo>
                  <a:pt x="3008" y="341"/>
                </a:lnTo>
                <a:lnTo>
                  <a:pt x="3014" y="341"/>
                </a:lnTo>
                <a:lnTo>
                  <a:pt x="3019" y="341"/>
                </a:lnTo>
                <a:lnTo>
                  <a:pt x="3024" y="342"/>
                </a:lnTo>
                <a:lnTo>
                  <a:pt x="3028" y="345"/>
                </a:lnTo>
                <a:lnTo>
                  <a:pt x="3032" y="348"/>
                </a:lnTo>
                <a:lnTo>
                  <a:pt x="3036" y="352"/>
                </a:lnTo>
                <a:lnTo>
                  <a:pt x="3038" y="356"/>
                </a:lnTo>
                <a:lnTo>
                  <a:pt x="3040" y="360"/>
                </a:lnTo>
                <a:lnTo>
                  <a:pt x="3040" y="365"/>
                </a:lnTo>
                <a:lnTo>
                  <a:pt x="3040" y="370"/>
                </a:lnTo>
                <a:lnTo>
                  <a:pt x="3038" y="375"/>
                </a:lnTo>
                <a:lnTo>
                  <a:pt x="3036" y="379"/>
                </a:lnTo>
                <a:lnTo>
                  <a:pt x="3032" y="383"/>
                </a:lnTo>
                <a:lnTo>
                  <a:pt x="3028" y="386"/>
                </a:lnTo>
                <a:lnTo>
                  <a:pt x="3024" y="388"/>
                </a:lnTo>
                <a:lnTo>
                  <a:pt x="3019" y="390"/>
                </a:lnTo>
                <a:lnTo>
                  <a:pt x="3014" y="390"/>
                </a:lnTo>
                <a:close/>
                <a:moveTo>
                  <a:pt x="2989" y="413"/>
                </a:moveTo>
                <a:lnTo>
                  <a:pt x="3038" y="413"/>
                </a:lnTo>
                <a:lnTo>
                  <a:pt x="3038" y="590"/>
                </a:lnTo>
                <a:lnTo>
                  <a:pt x="2989" y="590"/>
                </a:lnTo>
                <a:lnTo>
                  <a:pt x="2989" y="413"/>
                </a:lnTo>
                <a:close/>
                <a:moveTo>
                  <a:pt x="3242" y="413"/>
                </a:moveTo>
                <a:lnTo>
                  <a:pt x="3180" y="590"/>
                </a:lnTo>
                <a:lnTo>
                  <a:pt x="3125" y="590"/>
                </a:lnTo>
                <a:lnTo>
                  <a:pt x="3063" y="413"/>
                </a:lnTo>
                <a:lnTo>
                  <a:pt x="3115" y="413"/>
                </a:lnTo>
                <a:lnTo>
                  <a:pt x="3151" y="539"/>
                </a:lnTo>
                <a:lnTo>
                  <a:pt x="3190" y="413"/>
                </a:lnTo>
                <a:lnTo>
                  <a:pt x="3242" y="413"/>
                </a:lnTo>
                <a:close/>
                <a:moveTo>
                  <a:pt x="3340" y="593"/>
                </a:moveTo>
                <a:lnTo>
                  <a:pt x="3333" y="593"/>
                </a:lnTo>
                <a:lnTo>
                  <a:pt x="3327" y="592"/>
                </a:lnTo>
                <a:lnTo>
                  <a:pt x="3315" y="590"/>
                </a:lnTo>
                <a:lnTo>
                  <a:pt x="3309" y="589"/>
                </a:lnTo>
                <a:lnTo>
                  <a:pt x="3303" y="587"/>
                </a:lnTo>
                <a:lnTo>
                  <a:pt x="3293" y="582"/>
                </a:lnTo>
                <a:lnTo>
                  <a:pt x="3288" y="579"/>
                </a:lnTo>
                <a:lnTo>
                  <a:pt x="3284" y="576"/>
                </a:lnTo>
                <a:lnTo>
                  <a:pt x="3279" y="572"/>
                </a:lnTo>
                <a:lnTo>
                  <a:pt x="3276" y="569"/>
                </a:lnTo>
                <a:lnTo>
                  <a:pt x="3269" y="560"/>
                </a:lnTo>
                <a:lnTo>
                  <a:pt x="3266" y="555"/>
                </a:lnTo>
                <a:lnTo>
                  <a:pt x="3263" y="550"/>
                </a:lnTo>
                <a:lnTo>
                  <a:pt x="3258" y="540"/>
                </a:lnTo>
                <a:lnTo>
                  <a:pt x="3256" y="534"/>
                </a:lnTo>
                <a:lnTo>
                  <a:pt x="3255" y="528"/>
                </a:lnTo>
                <a:lnTo>
                  <a:pt x="3254" y="522"/>
                </a:lnTo>
                <a:lnTo>
                  <a:pt x="3253" y="516"/>
                </a:lnTo>
                <a:lnTo>
                  <a:pt x="3252" y="509"/>
                </a:lnTo>
                <a:lnTo>
                  <a:pt x="3252" y="502"/>
                </a:lnTo>
                <a:lnTo>
                  <a:pt x="3252" y="495"/>
                </a:lnTo>
                <a:lnTo>
                  <a:pt x="3253" y="489"/>
                </a:lnTo>
                <a:lnTo>
                  <a:pt x="3254" y="483"/>
                </a:lnTo>
                <a:lnTo>
                  <a:pt x="3255" y="477"/>
                </a:lnTo>
                <a:lnTo>
                  <a:pt x="3258" y="465"/>
                </a:lnTo>
                <a:lnTo>
                  <a:pt x="3260" y="459"/>
                </a:lnTo>
                <a:lnTo>
                  <a:pt x="3263" y="454"/>
                </a:lnTo>
                <a:lnTo>
                  <a:pt x="3269" y="445"/>
                </a:lnTo>
                <a:lnTo>
                  <a:pt x="3272" y="440"/>
                </a:lnTo>
                <a:lnTo>
                  <a:pt x="3275" y="436"/>
                </a:lnTo>
                <a:lnTo>
                  <a:pt x="3279" y="432"/>
                </a:lnTo>
                <a:lnTo>
                  <a:pt x="3283" y="428"/>
                </a:lnTo>
                <a:lnTo>
                  <a:pt x="3293" y="422"/>
                </a:lnTo>
                <a:lnTo>
                  <a:pt x="3297" y="419"/>
                </a:lnTo>
                <a:lnTo>
                  <a:pt x="3303" y="417"/>
                </a:lnTo>
                <a:lnTo>
                  <a:pt x="3308" y="415"/>
                </a:lnTo>
                <a:lnTo>
                  <a:pt x="3314" y="413"/>
                </a:lnTo>
                <a:lnTo>
                  <a:pt x="3319" y="412"/>
                </a:lnTo>
                <a:lnTo>
                  <a:pt x="3325" y="411"/>
                </a:lnTo>
                <a:lnTo>
                  <a:pt x="3338" y="411"/>
                </a:lnTo>
                <a:lnTo>
                  <a:pt x="3349" y="411"/>
                </a:lnTo>
                <a:lnTo>
                  <a:pt x="3360" y="413"/>
                </a:lnTo>
                <a:lnTo>
                  <a:pt x="3365" y="414"/>
                </a:lnTo>
                <a:lnTo>
                  <a:pt x="3370" y="416"/>
                </a:lnTo>
                <a:lnTo>
                  <a:pt x="3380" y="421"/>
                </a:lnTo>
                <a:lnTo>
                  <a:pt x="3389" y="426"/>
                </a:lnTo>
                <a:lnTo>
                  <a:pt x="3393" y="429"/>
                </a:lnTo>
                <a:lnTo>
                  <a:pt x="3397" y="433"/>
                </a:lnTo>
                <a:lnTo>
                  <a:pt x="3404" y="441"/>
                </a:lnTo>
                <a:lnTo>
                  <a:pt x="3407" y="446"/>
                </a:lnTo>
                <a:lnTo>
                  <a:pt x="3410" y="450"/>
                </a:lnTo>
                <a:lnTo>
                  <a:pt x="3412" y="456"/>
                </a:lnTo>
                <a:lnTo>
                  <a:pt x="3415" y="461"/>
                </a:lnTo>
                <a:lnTo>
                  <a:pt x="3417" y="467"/>
                </a:lnTo>
                <a:lnTo>
                  <a:pt x="3418" y="473"/>
                </a:lnTo>
                <a:lnTo>
                  <a:pt x="3419" y="479"/>
                </a:lnTo>
                <a:lnTo>
                  <a:pt x="3420" y="486"/>
                </a:lnTo>
                <a:lnTo>
                  <a:pt x="3421" y="493"/>
                </a:lnTo>
                <a:lnTo>
                  <a:pt x="3421" y="500"/>
                </a:lnTo>
                <a:lnTo>
                  <a:pt x="3421" y="514"/>
                </a:lnTo>
                <a:lnTo>
                  <a:pt x="3301" y="514"/>
                </a:lnTo>
                <a:lnTo>
                  <a:pt x="3301" y="519"/>
                </a:lnTo>
                <a:lnTo>
                  <a:pt x="3301" y="523"/>
                </a:lnTo>
                <a:lnTo>
                  <a:pt x="3302" y="528"/>
                </a:lnTo>
                <a:lnTo>
                  <a:pt x="3303" y="532"/>
                </a:lnTo>
                <a:lnTo>
                  <a:pt x="3307" y="539"/>
                </a:lnTo>
                <a:lnTo>
                  <a:pt x="3309" y="542"/>
                </a:lnTo>
                <a:lnTo>
                  <a:pt x="3311" y="545"/>
                </a:lnTo>
                <a:lnTo>
                  <a:pt x="3314" y="548"/>
                </a:lnTo>
                <a:lnTo>
                  <a:pt x="3317" y="550"/>
                </a:lnTo>
                <a:lnTo>
                  <a:pt x="3321" y="552"/>
                </a:lnTo>
                <a:lnTo>
                  <a:pt x="3324" y="554"/>
                </a:lnTo>
                <a:lnTo>
                  <a:pt x="3328" y="555"/>
                </a:lnTo>
                <a:lnTo>
                  <a:pt x="3332" y="556"/>
                </a:lnTo>
                <a:lnTo>
                  <a:pt x="3341" y="557"/>
                </a:lnTo>
                <a:lnTo>
                  <a:pt x="3347" y="556"/>
                </a:lnTo>
                <a:lnTo>
                  <a:pt x="3352" y="555"/>
                </a:lnTo>
                <a:lnTo>
                  <a:pt x="3357" y="554"/>
                </a:lnTo>
                <a:lnTo>
                  <a:pt x="3362" y="551"/>
                </a:lnTo>
                <a:lnTo>
                  <a:pt x="3364" y="550"/>
                </a:lnTo>
                <a:lnTo>
                  <a:pt x="3366" y="548"/>
                </a:lnTo>
                <a:lnTo>
                  <a:pt x="3370" y="545"/>
                </a:lnTo>
                <a:lnTo>
                  <a:pt x="3372" y="541"/>
                </a:lnTo>
                <a:lnTo>
                  <a:pt x="3375" y="536"/>
                </a:lnTo>
                <a:lnTo>
                  <a:pt x="3420" y="539"/>
                </a:lnTo>
                <a:lnTo>
                  <a:pt x="3418" y="545"/>
                </a:lnTo>
                <a:lnTo>
                  <a:pt x="3416" y="551"/>
                </a:lnTo>
                <a:lnTo>
                  <a:pt x="3414" y="556"/>
                </a:lnTo>
                <a:lnTo>
                  <a:pt x="3411" y="561"/>
                </a:lnTo>
                <a:lnTo>
                  <a:pt x="3407" y="566"/>
                </a:lnTo>
                <a:lnTo>
                  <a:pt x="3403" y="570"/>
                </a:lnTo>
                <a:lnTo>
                  <a:pt x="3399" y="575"/>
                </a:lnTo>
                <a:lnTo>
                  <a:pt x="3394" y="578"/>
                </a:lnTo>
                <a:lnTo>
                  <a:pt x="3388" y="582"/>
                </a:lnTo>
                <a:lnTo>
                  <a:pt x="3382" y="585"/>
                </a:lnTo>
                <a:lnTo>
                  <a:pt x="3376" y="587"/>
                </a:lnTo>
                <a:lnTo>
                  <a:pt x="3370" y="589"/>
                </a:lnTo>
                <a:lnTo>
                  <a:pt x="3366" y="590"/>
                </a:lnTo>
                <a:lnTo>
                  <a:pt x="3363" y="591"/>
                </a:lnTo>
                <a:lnTo>
                  <a:pt x="3355" y="592"/>
                </a:lnTo>
                <a:lnTo>
                  <a:pt x="3348" y="593"/>
                </a:lnTo>
                <a:lnTo>
                  <a:pt x="3340" y="593"/>
                </a:lnTo>
                <a:close/>
                <a:moveTo>
                  <a:pt x="3301" y="483"/>
                </a:moveTo>
                <a:lnTo>
                  <a:pt x="3375" y="483"/>
                </a:lnTo>
                <a:lnTo>
                  <a:pt x="3375" y="480"/>
                </a:lnTo>
                <a:lnTo>
                  <a:pt x="3374" y="476"/>
                </a:lnTo>
                <a:lnTo>
                  <a:pt x="3373" y="472"/>
                </a:lnTo>
                <a:lnTo>
                  <a:pt x="3372" y="469"/>
                </a:lnTo>
                <a:lnTo>
                  <a:pt x="3371" y="466"/>
                </a:lnTo>
                <a:lnTo>
                  <a:pt x="3369" y="463"/>
                </a:lnTo>
                <a:lnTo>
                  <a:pt x="3367" y="460"/>
                </a:lnTo>
                <a:lnTo>
                  <a:pt x="3365" y="457"/>
                </a:lnTo>
                <a:lnTo>
                  <a:pt x="3359" y="453"/>
                </a:lnTo>
                <a:lnTo>
                  <a:pt x="3353" y="450"/>
                </a:lnTo>
                <a:lnTo>
                  <a:pt x="3346" y="448"/>
                </a:lnTo>
                <a:lnTo>
                  <a:pt x="3339" y="447"/>
                </a:lnTo>
                <a:lnTo>
                  <a:pt x="3331" y="448"/>
                </a:lnTo>
                <a:lnTo>
                  <a:pt x="3327" y="449"/>
                </a:lnTo>
                <a:lnTo>
                  <a:pt x="3324" y="450"/>
                </a:lnTo>
                <a:lnTo>
                  <a:pt x="3317" y="453"/>
                </a:lnTo>
                <a:lnTo>
                  <a:pt x="3315" y="455"/>
                </a:lnTo>
                <a:lnTo>
                  <a:pt x="3312" y="458"/>
                </a:lnTo>
                <a:lnTo>
                  <a:pt x="3307" y="463"/>
                </a:lnTo>
                <a:lnTo>
                  <a:pt x="3304" y="470"/>
                </a:lnTo>
                <a:lnTo>
                  <a:pt x="3303" y="473"/>
                </a:lnTo>
                <a:lnTo>
                  <a:pt x="3302" y="476"/>
                </a:lnTo>
                <a:lnTo>
                  <a:pt x="3301" y="483"/>
                </a:lnTo>
                <a:close/>
                <a:moveTo>
                  <a:pt x="3456" y="590"/>
                </a:moveTo>
                <a:lnTo>
                  <a:pt x="3456" y="413"/>
                </a:lnTo>
                <a:lnTo>
                  <a:pt x="3503" y="413"/>
                </a:lnTo>
                <a:lnTo>
                  <a:pt x="3503" y="444"/>
                </a:lnTo>
                <a:lnTo>
                  <a:pt x="3507" y="436"/>
                </a:lnTo>
                <a:lnTo>
                  <a:pt x="3511" y="429"/>
                </a:lnTo>
                <a:lnTo>
                  <a:pt x="3516" y="424"/>
                </a:lnTo>
                <a:lnTo>
                  <a:pt x="3521" y="419"/>
                </a:lnTo>
                <a:lnTo>
                  <a:pt x="3524" y="417"/>
                </a:lnTo>
                <a:lnTo>
                  <a:pt x="3527" y="415"/>
                </a:lnTo>
                <a:lnTo>
                  <a:pt x="3534" y="413"/>
                </a:lnTo>
                <a:lnTo>
                  <a:pt x="3540" y="411"/>
                </a:lnTo>
                <a:lnTo>
                  <a:pt x="3548" y="410"/>
                </a:lnTo>
                <a:lnTo>
                  <a:pt x="3556" y="411"/>
                </a:lnTo>
                <a:lnTo>
                  <a:pt x="3563" y="412"/>
                </a:lnTo>
                <a:lnTo>
                  <a:pt x="3563" y="456"/>
                </a:lnTo>
                <a:lnTo>
                  <a:pt x="3559" y="455"/>
                </a:lnTo>
                <a:lnTo>
                  <a:pt x="3554" y="454"/>
                </a:lnTo>
                <a:lnTo>
                  <a:pt x="3542" y="453"/>
                </a:lnTo>
                <a:lnTo>
                  <a:pt x="3535" y="454"/>
                </a:lnTo>
                <a:lnTo>
                  <a:pt x="3531" y="454"/>
                </a:lnTo>
                <a:lnTo>
                  <a:pt x="3528" y="456"/>
                </a:lnTo>
                <a:lnTo>
                  <a:pt x="3524" y="457"/>
                </a:lnTo>
                <a:lnTo>
                  <a:pt x="3521" y="459"/>
                </a:lnTo>
                <a:lnTo>
                  <a:pt x="3518" y="461"/>
                </a:lnTo>
                <a:lnTo>
                  <a:pt x="3515" y="463"/>
                </a:lnTo>
                <a:lnTo>
                  <a:pt x="3511" y="469"/>
                </a:lnTo>
                <a:lnTo>
                  <a:pt x="3509" y="472"/>
                </a:lnTo>
                <a:lnTo>
                  <a:pt x="3508" y="475"/>
                </a:lnTo>
                <a:lnTo>
                  <a:pt x="3506" y="478"/>
                </a:lnTo>
                <a:lnTo>
                  <a:pt x="3506" y="482"/>
                </a:lnTo>
                <a:lnTo>
                  <a:pt x="3505" y="486"/>
                </a:lnTo>
                <a:lnTo>
                  <a:pt x="3505" y="490"/>
                </a:lnTo>
                <a:lnTo>
                  <a:pt x="3505" y="590"/>
                </a:lnTo>
                <a:lnTo>
                  <a:pt x="3456" y="590"/>
                </a:lnTo>
                <a:close/>
                <a:moveTo>
                  <a:pt x="3736" y="463"/>
                </a:moveTo>
                <a:lnTo>
                  <a:pt x="3692" y="466"/>
                </a:lnTo>
                <a:lnTo>
                  <a:pt x="3690" y="462"/>
                </a:lnTo>
                <a:lnTo>
                  <a:pt x="3688" y="458"/>
                </a:lnTo>
                <a:lnTo>
                  <a:pt x="3686" y="455"/>
                </a:lnTo>
                <a:lnTo>
                  <a:pt x="3682" y="451"/>
                </a:lnTo>
                <a:lnTo>
                  <a:pt x="3678" y="449"/>
                </a:lnTo>
                <a:lnTo>
                  <a:pt x="3673" y="447"/>
                </a:lnTo>
                <a:lnTo>
                  <a:pt x="3668" y="446"/>
                </a:lnTo>
                <a:lnTo>
                  <a:pt x="3662" y="445"/>
                </a:lnTo>
                <a:lnTo>
                  <a:pt x="3656" y="446"/>
                </a:lnTo>
                <a:lnTo>
                  <a:pt x="3651" y="447"/>
                </a:lnTo>
                <a:lnTo>
                  <a:pt x="3647" y="448"/>
                </a:lnTo>
                <a:lnTo>
                  <a:pt x="3643" y="450"/>
                </a:lnTo>
                <a:lnTo>
                  <a:pt x="3639" y="453"/>
                </a:lnTo>
                <a:lnTo>
                  <a:pt x="3637" y="456"/>
                </a:lnTo>
                <a:lnTo>
                  <a:pt x="3635" y="459"/>
                </a:lnTo>
                <a:lnTo>
                  <a:pt x="3635" y="463"/>
                </a:lnTo>
                <a:lnTo>
                  <a:pt x="3635" y="466"/>
                </a:lnTo>
                <a:lnTo>
                  <a:pt x="3636" y="469"/>
                </a:lnTo>
                <a:lnTo>
                  <a:pt x="3638" y="471"/>
                </a:lnTo>
                <a:lnTo>
                  <a:pt x="3640" y="474"/>
                </a:lnTo>
                <a:lnTo>
                  <a:pt x="3643" y="476"/>
                </a:lnTo>
                <a:lnTo>
                  <a:pt x="3647" y="478"/>
                </a:lnTo>
                <a:lnTo>
                  <a:pt x="3652" y="479"/>
                </a:lnTo>
                <a:lnTo>
                  <a:pt x="3657" y="481"/>
                </a:lnTo>
                <a:lnTo>
                  <a:pt x="3689" y="487"/>
                </a:lnTo>
                <a:lnTo>
                  <a:pt x="3696" y="488"/>
                </a:lnTo>
                <a:lnTo>
                  <a:pt x="3701" y="490"/>
                </a:lnTo>
                <a:lnTo>
                  <a:pt x="3707" y="492"/>
                </a:lnTo>
                <a:lnTo>
                  <a:pt x="3712" y="494"/>
                </a:lnTo>
                <a:lnTo>
                  <a:pt x="3720" y="499"/>
                </a:lnTo>
                <a:lnTo>
                  <a:pt x="3728" y="504"/>
                </a:lnTo>
                <a:lnTo>
                  <a:pt x="3731" y="507"/>
                </a:lnTo>
                <a:lnTo>
                  <a:pt x="3733" y="511"/>
                </a:lnTo>
                <a:lnTo>
                  <a:pt x="3735" y="514"/>
                </a:lnTo>
                <a:lnTo>
                  <a:pt x="3737" y="518"/>
                </a:lnTo>
                <a:lnTo>
                  <a:pt x="3740" y="526"/>
                </a:lnTo>
                <a:lnTo>
                  <a:pt x="3740" y="530"/>
                </a:lnTo>
                <a:lnTo>
                  <a:pt x="3740" y="535"/>
                </a:lnTo>
                <a:lnTo>
                  <a:pt x="3740" y="539"/>
                </a:lnTo>
                <a:lnTo>
                  <a:pt x="3740" y="543"/>
                </a:lnTo>
                <a:lnTo>
                  <a:pt x="3739" y="547"/>
                </a:lnTo>
                <a:lnTo>
                  <a:pt x="3738" y="551"/>
                </a:lnTo>
                <a:lnTo>
                  <a:pt x="3736" y="555"/>
                </a:lnTo>
                <a:lnTo>
                  <a:pt x="3735" y="559"/>
                </a:lnTo>
                <a:lnTo>
                  <a:pt x="3733" y="562"/>
                </a:lnTo>
                <a:lnTo>
                  <a:pt x="3730" y="565"/>
                </a:lnTo>
                <a:lnTo>
                  <a:pt x="3725" y="572"/>
                </a:lnTo>
                <a:lnTo>
                  <a:pt x="3718" y="577"/>
                </a:lnTo>
                <a:lnTo>
                  <a:pt x="3711" y="582"/>
                </a:lnTo>
                <a:lnTo>
                  <a:pt x="3702" y="586"/>
                </a:lnTo>
                <a:lnTo>
                  <a:pt x="3693" y="589"/>
                </a:lnTo>
                <a:lnTo>
                  <a:pt x="3683" y="591"/>
                </a:lnTo>
                <a:lnTo>
                  <a:pt x="3673" y="593"/>
                </a:lnTo>
                <a:lnTo>
                  <a:pt x="3662" y="593"/>
                </a:lnTo>
                <a:lnTo>
                  <a:pt x="3653" y="593"/>
                </a:lnTo>
                <a:lnTo>
                  <a:pt x="3645" y="592"/>
                </a:lnTo>
                <a:lnTo>
                  <a:pt x="3637" y="591"/>
                </a:lnTo>
                <a:lnTo>
                  <a:pt x="3630" y="589"/>
                </a:lnTo>
                <a:lnTo>
                  <a:pt x="3623" y="587"/>
                </a:lnTo>
                <a:lnTo>
                  <a:pt x="3617" y="585"/>
                </a:lnTo>
                <a:lnTo>
                  <a:pt x="3611" y="582"/>
                </a:lnTo>
                <a:lnTo>
                  <a:pt x="3606" y="578"/>
                </a:lnTo>
                <a:lnTo>
                  <a:pt x="3601" y="575"/>
                </a:lnTo>
                <a:lnTo>
                  <a:pt x="3596" y="570"/>
                </a:lnTo>
                <a:lnTo>
                  <a:pt x="3593" y="566"/>
                </a:lnTo>
                <a:lnTo>
                  <a:pt x="3589" y="561"/>
                </a:lnTo>
                <a:lnTo>
                  <a:pt x="3587" y="556"/>
                </a:lnTo>
                <a:lnTo>
                  <a:pt x="3584" y="550"/>
                </a:lnTo>
                <a:lnTo>
                  <a:pt x="3583" y="545"/>
                </a:lnTo>
                <a:lnTo>
                  <a:pt x="3582" y="538"/>
                </a:lnTo>
                <a:lnTo>
                  <a:pt x="3630" y="536"/>
                </a:lnTo>
                <a:lnTo>
                  <a:pt x="3631" y="541"/>
                </a:lnTo>
                <a:lnTo>
                  <a:pt x="3634" y="545"/>
                </a:lnTo>
                <a:lnTo>
                  <a:pt x="3637" y="549"/>
                </a:lnTo>
                <a:lnTo>
                  <a:pt x="3640" y="552"/>
                </a:lnTo>
                <a:lnTo>
                  <a:pt x="3645" y="555"/>
                </a:lnTo>
                <a:lnTo>
                  <a:pt x="3650" y="556"/>
                </a:lnTo>
                <a:lnTo>
                  <a:pt x="3656" y="557"/>
                </a:lnTo>
                <a:lnTo>
                  <a:pt x="3662" y="558"/>
                </a:lnTo>
                <a:lnTo>
                  <a:pt x="3668" y="557"/>
                </a:lnTo>
                <a:lnTo>
                  <a:pt x="3673" y="557"/>
                </a:lnTo>
                <a:lnTo>
                  <a:pt x="3678" y="555"/>
                </a:lnTo>
                <a:lnTo>
                  <a:pt x="3681" y="554"/>
                </a:lnTo>
                <a:lnTo>
                  <a:pt x="3683" y="553"/>
                </a:lnTo>
                <a:lnTo>
                  <a:pt x="3686" y="550"/>
                </a:lnTo>
                <a:lnTo>
                  <a:pt x="3689" y="547"/>
                </a:lnTo>
                <a:lnTo>
                  <a:pt x="3689" y="545"/>
                </a:lnTo>
                <a:lnTo>
                  <a:pt x="3690" y="544"/>
                </a:lnTo>
                <a:lnTo>
                  <a:pt x="3691" y="540"/>
                </a:lnTo>
                <a:lnTo>
                  <a:pt x="3690" y="537"/>
                </a:lnTo>
                <a:lnTo>
                  <a:pt x="3689" y="534"/>
                </a:lnTo>
                <a:lnTo>
                  <a:pt x="3687" y="531"/>
                </a:lnTo>
                <a:lnTo>
                  <a:pt x="3685" y="529"/>
                </a:lnTo>
                <a:lnTo>
                  <a:pt x="3682" y="527"/>
                </a:lnTo>
                <a:lnTo>
                  <a:pt x="3678" y="525"/>
                </a:lnTo>
                <a:lnTo>
                  <a:pt x="3673" y="523"/>
                </a:lnTo>
                <a:lnTo>
                  <a:pt x="3668" y="522"/>
                </a:lnTo>
                <a:lnTo>
                  <a:pt x="3637" y="516"/>
                </a:lnTo>
                <a:lnTo>
                  <a:pt x="3631" y="515"/>
                </a:lnTo>
                <a:lnTo>
                  <a:pt x="3625" y="513"/>
                </a:lnTo>
                <a:lnTo>
                  <a:pt x="3615" y="509"/>
                </a:lnTo>
                <a:lnTo>
                  <a:pt x="3610" y="507"/>
                </a:lnTo>
                <a:lnTo>
                  <a:pt x="3606" y="504"/>
                </a:lnTo>
                <a:lnTo>
                  <a:pt x="3602" y="501"/>
                </a:lnTo>
                <a:lnTo>
                  <a:pt x="3599" y="498"/>
                </a:lnTo>
                <a:lnTo>
                  <a:pt x="3596" y="495"/>
                </a:lnTo>
                <a:lnTo>
                  <a:pt x="3593" y="492"/>
                </a:lnTo>
                <a:lnTo>
                  <a:pt x="3591" y="488"/>
                </a:lnTo>
                <a:lnTo>
                  <a:pt x="3589" y="484"/>
                </a:lnTo>
                <a:lnTo>
                  <a:pt x="3588" y="480"/>
                </a:lnTo>
                <a:lnTo>
                  <a:pt x="3587" y="475"/>
                </a:lnTo>
                <a:lnTo>
                  <a:pt x="3586" y="471"/>
                </a:lnTo>
                <a:lnTo>
                  <a:pt x="3586" y="466"/>
                </a:lnTo>
                <a:lnTo>
                  <a:pt x="3587" y="459"/>
                </a:lnTo>
                <a:lnTo>
                  <a:pt x="3587" y="454"/>
                </a:lnTo>
                <a:lnTo>
                  <a:pt x="3589" y="448"/>
                </a:lnTo>
                <a:lnTo>
                  <a:pt x="3591" y="443"/>
                </a:lnTo>
                <a:lnTo>
                  <a:pt x="3594" y="438"/>
                </a:lnTo>
                <a:lnTo>
                  <a:pt x="3598" y="433"/>
                </a:lnTo>
                <a:lnTo>
                  <a:pt x="3602" y="429"/>
                </a:lnTo>
                <a:lnTo>
                  <a:pt x="3607" y="425"/>
                </a:lnTo>
                <a:lnTo>
                  <a:pt x="3612" y="422"/>
                </a:lnTo>
                <a:lnTo>
                  <a:pt x="3618" y="419"/>
                </a:lnTo>
                <a:lnTo>
                  <a:pt x="3624" y="416"/>
                </a:lnTo>
                <a:lnTo>
                  <a:pt x="3631" y="414"/>
                </a:lnTo>
                <a:lnTo>
                  <a:pt x="3634" y="413"/>
                </a:lnTo>
                <a:lnTo>
                  <a:pt x="3638" y="413"/>
                </a:lnTo>
                <a:lnTo>
                  <a:pt x="3645" y="412"/>
                </a:lnTo>
                <a:lnTo>
                  <a:pt x="3653" y="411"/>
                </a:lnTo>
                <a:lnTo>
                  <a:pt x="3661" y="411"/>
                </a:lnTo>
                <a:lnTo>
                  <a:pt x="3669" y="411"/>
                </a:lnTo>
                <a:lnTo>
                  <a:pt x="3677" y="412"/>
                </a:lnTo>
                <a:lnTo>
                  <a:pt x="3684" y="413"/>
                </a:lnTo>
                <a:lnTo>
                  <a:pt x="3691" y="414"/>
                </a:lnTo>
                <a:lnTo>
                  <a:pt x="3697" y="416"/>
                </a:lnTo>
                <a:lnTo>
                  <a:pt x="3703" y="419"/>
                </a:lnTo>
                <a:lnTo>
                  <a:pt x="3709" y="421"/>
                </a:lnTo>
                <a:lnTo>
                  <a:pt x="3714" y="425"/>
                </a:lnTo>
                <a:lnTo>
                  <a:pt x="3718" y="428"/>
                </a:lnTo>
                <a:lnTo>
                  <a:pt x="3723" y="432"/>
                </a:lnTo>
                <a:lnTo>
                  <a:pt x="3726" y="437"/>
                </a:lnTo>
                <a:lnTo>
                  <a:pt x="3728" y="439"/>
                </a:lnTo>
                <a:lnTo>
                  <a:pt x="3729" y="441"/>
                </a:lnTo>
                <a:lnTo>
                  <a:pt x="3732" y="446"/>
                </a:lnTo>
                <a:lnTo>
                  <a:pt x="3734" y="452"/>
                </a:lnTo>
                <a:lnTo>
                  <a:pt x="3735" y="457"/>
                </a:lnTo>
                <a:lnTo>
                  <a:pt x="3736" y="463"/>
                </a:lnTo>
                <a:close/>
                <a:moveTo>
                  <a:pt x="3797" y="390"/>
                </a:moveTo>
                <a:lnTo>
                  <a:pt x="3792" y="390"/>
                </a:lnTo>
                <a:lnTo>
                  <a:pt x="3787" y="388"/>
                </a:lnTo>
                <a:lnTo>
                  <a:pt x="3783" y="386"/>
                </a:lnTo>
                <a:lnTo>
                  <a:pt x="3778" y="383"/>
                </a:lnTo>
                <a:lnTo>
                  <a:pt x="3775" y="379"/>
                </a:lnTo>
                <a:lnTo>
                  <a:pt x="3773" y="375"/>
                </a:lnTo>
                <a:lnTo>
                  <a:pt x="3771" y="370"/>
                </a:lnTo>
                <a:lnTo>
                  <a:pt x="3771" y="365"/>
                </a:lnTo>
                <a:lnTo>
                  <a:pt x="3771" y="360"/>
                </a:lnTo>
                <a:lnTo>
                  <a:pt x="3773" y="356"/>
                </a:lnTo>
                <a:lnTo>
                  <a:pt x="3775" y="352"/>
                </a:lnTo>
                <a:lnTo>
                  <a:pt x="3778" y="348"/>
                </a:lnTo>
                <a:lnTo>
                  <a:pt x="3783" y="345"/>
                </a:lnTo>
                <a:lnTo>
                  <a:pt x="3787" y="342"/>
                </a:lnTo>
                <a:lnTo>
                  <a:pt x="3792" y="341"/>
                </a:lnTo>
                <a:lnTo>
                  <a:pt x="3797" y="341"/>
                </a:lnTo>
                <a:lnTo>
                  <a:pt x="3802" y="341"/>
                </a:lnTo>
                <a:lnTo>
                  <a:pt x="3807" y="342"/>
                </a:lnTo>
                <a:lnTo>
                  <a:pt x="3812" y="345"/>
                </a:lnTo>
                <a:lnTo>
                  <a:pt x="3816" y="348"/>
                </a:lnTo>
                <a:lnTo>
                  <a:pt x="3819" y="352"/>
                </a:lnTo>
                <a:lnTo>
                  <a:pt x="3822" y="356"/>
                </a:lnTo>
                <a:lnTo>
                  <a:pt x="3823" y="360"/>
                </a:lnTo>
                <a:lnTo>
                  <a:pt x="3824" y="365"/>
                </a:lnTo>
                <a:lnTo>
                  <a:pt x="3823" y="370"/>
                </a:lnTo>
                <a:lnTo>
                  <a:pt x="3822" y="375"/>
                </a:lnTo>
                <a:lnTo>
                  <a:pt x="3819" y="379"/>
                </a:lnTo>
                <a:lnTo>
                  <a:pt x="3816" y="383"/>
                </a:lnTo>
                <a:lnTo>
                  <a:pt x="3812" y="386"/>
                </a:lnTo>
                <a:lnTo>
                  <a:pt x="3807" y="388"/>
                </a:lnTo>
                <a:lnTo>
                  <a:pt x="3802" y="390"/>
                </a:lnTo>
                <a:lnTo>
                  <a:pt x="3797" y="390"/>
                </a:lnTo>
                <a:close/>
                <a:moveTo>
                  <a:pt x="3772" y="413"/>
                </a:moveTo>
                <a:lnTo>
                  <a:pt x="3822" y="413"/>
                </a:lnTo>
                <a:lnTo>
                  <a:pt x="3822" y="590"/>
                </a:lnTo>
                <a:lnTo>
                  <a:pt x="3772" y="590"/>
                </a:lnTo>
                <a:lnTo>
                  <a:pt x="3772" y="413"/>
                </a:lnTo>
                <a:close/>
                <a:moveTo>
                  <a:pt x="3955" y="413"/>
                </a:moveTo>
                <a:lnTo>
                  <a:pt x="3955" y="450"/>
                </a:lnTo>
                <a:lnTo>
                  <a:pt x="3921" y="450"/>
                </a:lnTo>
                <a:lnTo>
                  <a:pt x="3921" y="535"/>
                </a:lnTo>
                <a:lnTo>
                  <a:pt x="3922" y="540"/>
                </a:lnTo>
                <a:lnTo>
                  <a:pt x="3923" y="544"/>
                </a:lnTo>
                <a:lnTo>
                  <a:pt x="3923" y="545"/>
                </a:lnTo>
                <a:lnTo>
                  <a:pt x="3924" y="547"/>
                </a:lnTo>
                <a:lnTo>
                  <a:pt x="3926" y="549"/>
                </a:lnTo>
                <a:lnTo>
                  <a:pt x="3929" y="551"/>
                </a:lnTo>
                <a:lnTo>
                  <a:pt x="3931" y="552"/>
                </a:lnTo>
                <a:lnTo>
                  <a:pt x="3935" y="552"/>
                </a:lnTo>
                <a:lnTo>
                  <a:pt x="3938" y="553"/>
                </a:lnTo>
                <a:lnTo>
                  <a:pt x="3945" y="552"/>
                </a:lnTo>
                <a:lnTo>
                  <a:pt x="3950" y="551"/>
                </a:lnTo>
                <a:lnTo>
                  <a:pt x="3958" y="587"/>
                </a:lnTo>
                <a:lnTo>
                  <a:pt x="3948" y="590"/>
                </a:lnTo>
                <a:lnTo>
                  <a:pt x="3940" y="591"/>
                </a:lnTo>
                <a:lnTo>
                  <a:pt x="3931" y="592"/>
                </a:lnTo>
                <a:lnTo>
                  <a:pt x="3925" y="592"/>
                </a:lnTo>
                <a:lnTo>
                  <a:pt x="3919" y="592"/>
                </a:lnTo>
                <a:lnTo>
                  <a:pt x="3913" y="591"/>
                </a:lnTo>
                <a:lnTo>
                  <a:pt x="3907" y="590"/>
                </a:lnTo>
                <a:lnTo>
                  <a:pt x="3902" y="588"/>
                </a:lnTo>
                <a:lnTo>
                  <a:pt x="3896" y="586"/>
                </a:lnTo>
                <a:lnTo>
                  <a:pt x="3892" y="583"/>
                </a:lnTo>
                <a:lnTo>
                  <a:pt x="3887" y="581"/>
                </a:lnTo>
                <a:lnTo>
                  <a:pt x="3884" y="577"/>
                </a:lnTo>
                <a:lnTo>
                  <a:pt x="3880" y="573"/>
                </a:lnTo>
                <a:lnTo>
                  <a:pt x="3878" y="569"/>
                </a:lnTo>
                <a:lnTo>
                  <a:pt x="3875" y="564"/>
                </a:lnTo>
                <a:lnTo>
                  <a:pt x="3874" y="559"/>
                </a:lnTo>
                <a:lnTo>
                  <a:pt x="3872" y="554"/>
                </a:lnTo>
                <a:lnTo>
                  <a:pt x="3872" y="548"/>
                </a:lnTo>
                <a:lnTo>
                  <a:pt x="3871" y="542"/>
                </a:lnTo>
                <a:lnTo>
                  <a:pt x="3871" y="450"/>
                </a:lnTo>
                <a:lnTo>
                  <a:pt x="3847" y="450"/>
                </a:lnTo>
                <a:lnTo>
                  <a:pt x="3847" y="413"/>
                </a:lnTo>
                <a:lnTo>
                  <a:pt x="3871" y="413"/>
                </a:lnTo>
                <a:lnTo>
                  <a:pt x="3871" y="371"/>
                </a:lnTo>
                <a:lnTo>
                  <a:pt x="3921" y="371"/>
                </a:lnTo>
                <a:lnTo>
                  <a:pt x="3921" y="413"/>
                </a:lnTo>
                <a:lnTo>
                  <a:pt x="3955" y="413"/>
                </a:lnTo>
                <a:close/>
                <a:moveTo>
                  <a:pt x="4062" y="593"/>
                </a:moveTo>
                <a:lnTo>
                  <a:pt x="4056" y="593"/>
                </a:lnTo>
                <a:lnTo>
                  <a:pt x="4049" y="592"/>
                </a:lnTo>
                <a:lnTo>
                  <a:pt x="4037" y="590"/>
                </a:lnTo>
                <a:lnTo>
                  <a:pt x="4031" y="589"/>
                </a:lnTo>
                <a:lnTo>
                  <a:pt x="4026" y="587"/>
                </a:lnTo>
                <a:lnTo>
                  <a:pt x="4015" y="582"/>
                </a:lnTo>
                <a:lnTo>
                  <a:pt x="4011" y="579"/>
                </a:lnTo>
                <a:lnTo>
                  <a:pt x="4006" y="576"/>
                </a:lnTo>
                <a:lnTo>
                  <a:pt x="4002" y="572"/>
                </a:lnTo>
                <a:lnTo>
                  <a:pt x="3998" y="569"/>
                </a:lnTo>
                <a:lnTo>
                  <a:pt x="3991" y="560"/>
                </a:lnTo>
                <a:lnTo>
                  <a:pt x="3988" y="555"/>
                </a:lnTo>
                <a:lnTo>
                  <a:pt x="3985" y="550"/>
                </a:lnTo>
                <a:lnTo>
                  <a:pt x="3981" y="540"/>
                </a:lnTo>
                <a:lnTo>
                  <a:pt x="3979" y="534"/>
                </a:lnTo>
                <a:lnTo>
                  <a:pt x="3977" y="528"/>
                </a:lnTo>
                <a:lnTo>
                  <a:pt x="3976" y="522"/>
                </a:lnTo>
                <a:lnTo>
                  <a:pt x="3975" y="516"/>
                </a:lnTo>
                <a:lnTo>
                  <a:pt x="3975" y="509"/>
                </a:lnTo>
                <a:lnTo>
                  <a:pt x="3975" y="502"/>
                </a:lnTo>
                <a:lnTo>
                  <a:pt x="3975" y="495"/>
                </a:lnTo>
                <a:lnTo>
                  <a:pt x="3975" y="489"/>
                </a:lnTo>
                <a:lnTo>
                  <a:pt x="3976" y="483"/>
                </a:lnTo>
                <a:lnTo>
                  <a:pt x="3977" y="477"/>
                </a:lnTo>
                <a:lnTo>
                  <a:pt x="3981" y="465"/>
                </a:lnTo>
                <a:lnTo>
                  <a:pt x="3983" y="459"/>
                </a:lnTo>
                <a:lnTo>
                  <a:pt x="3985" y="454"/>
                </a:lnTo>
                <a:lnTo>
                  <a:pt x="3991" y="445"/>
                </a:lnTo>
                <a:lnTo>
                  <a:pt x="3994" y="440"/>
                </a:lnTo>
                <a:lnTo>
                  <a:pt x="3998" y="436"/>
                </a:lnTo>
                <a:lnTo>
                  <a:pt x="4002" y="432"/>
                </a:lnTo>
                <a:lnTo>
                  <a:pt x="4006" y="428"/>
                </a:lnTo>
                <a:lnTo>
                  <a:pt x="4015" y="422"/>
                </a:lnTo>
                <a:lnTo>
                  <a:pt x="4020" y="419"/>
                </a:lnTo>
                <a:lnTo>
                  <a:pt x="4025" y="417"/>
                </a:lnTo>
                <a:lnTo>
                  <a:pt x="4030" y="415"/>
                </a:lnTo>
                <a:lnTo>
                  <a:pt x="4036" y="413"/>
                </a:lnTo>
                <a:lnTo>
                  <a:pt x="4042" y="412"/>
                </a:lnTo>
                <a:lnTo>
                  <a:pt x="4048" y="411"/>
                </a:lnTo>
                <a:lnTo>
                  <a:pt x="4060" y="411"/>
                </a:lnTo>
                <a:lnTo>
                  <a:pt x="4072" y="411"/>
                </a:lnTo>
                <a:lnTo>
                  <a:pt x="4083" y="413"/>
                </a:lnTo>
                <a:lnTo>
                  <a:pt x="4088" y="414"/>
                </a:lnTo>
                <a:lnTo>
                  <a:pt x="4093" y="416"/>
                </a:lnTo>
                <a:lnTo>
                  <a:pt x="4103" y="421"/>
                </a:lnTo>
                <a:lnTo>
                  <a:pt x="4111" y="426"/>
                </a:lnTo>
                <a:lnTo>
                  <a:pt x="4116" y="429"/>
                </a:lnTo>
                <a:lnTo>
                  <a:pt x="4119" y="433"/>
                </a:lnTo>
                <a:lnTo>
                  <a:pt x="4126" y="441"/>
                </a:lnTo>
                <a:lnTo>
                  <a:pt x="4129" y="446"/>
                </a:lnTo>
                <a:lnTo>
                  <a:pt x="4132" y="450"/>
                </a:lnTo>
                <a:lnTo>
                  <a:pt x="4135" y="456"/>
                </a:lnTo>
                <a:lnTo>
                  <a:pt x="4137" y="461"/>
                </a:lnTo>
                <a:lnTo>
                  <a:pt x="4139" y="467"/>
                </a:lnTo>
                <a:lnTo>
                  <a:pt x="4141" y="473"/>
                </a:lnTo>
                <a:lnTo>
                  <a:pt x="4142" y="479"/>
                </a:lnTo>
                <a:lnTo>
                  <a:pt x="4143" y="486"/>
                </a:lnTo>
                <a:lnTo>
                  <a:pt x="4143" y="493"/>
                </a:lnTo>
                <a:lnTo>
                  <a:pt x="4143" y="500"/>
                </a:lnTo>
                <a:lnTo>
                  <a:pt x="4143" y="514"/>
                </a:lnTo>
                <a:lnTo>
                  <a:pt x="4023" y="514"/>
                </a:lnTo>
                <a:lnTo>
                  <a:pt x="4023" y="519"/>
                </a:lnTo>
                <a:lnTo>
                  <a:pt x="4024" y="523"/>
                </a:lnTo>
                <a:lnTo>
                  <a:pt x="4026" y="532"/>
                </a:lnTo>
                <a:lnTo>
                  <a:pt x="4027" y="535"/>
                </a:lnTo>
                <a:lnTo>
                  <a:pt x="4029" y="539"/>
                </a:lnTo>
                <a:lnTo>
                  <a:pt x="4031" y="542"/>
                </a:lnTo>
                <a:lnTo>
                  <a:pt x="4034" y="545"/>
                </a:lnTo>
                <a:lnTo>
                  <a:pt x="4037" y="548"/>
                </a:lnTo>
                <a:lnTo>
                  <a:pt x="4040" y="550"/>
                </a:lnTo>
                <a:lnTo>
                  <a:pt x="4043" y="552"/>
                </a:lnTo>
                <a:lnTo>
                  <a:pt x="4047" y="554"/>
                </a:lnTo>
                <a:lnTo>
                  <a:pt x="4050" y="555"/>
                </a:lnTo>
                <a:lnTo>
                  <a:pt x="4054" y="556"/>
                </a:lnTo>
                <a:lnTo>
                  <a:pt x="4063" y="557"/>
                </a:lnTo>
                <a:lnTo>
                  <a:pt x="4069" y="556"/>
                </a:lnTo>
                <a:lnTo>
                  <a:pt x="4075" y="555"/>
                </a:lnTo>
                <a:lnTo>
                  <a:pt x="4080" y="554"/>
                </a:lnTo>
                <a:lnTo>
                  <a:pt x="4084" y="551"/>
                </a:lnTo>
                <a:lnTo>
                  <a:pt x="4087" y="550"/>
                </a:lnTo>
                <a:lnTo>
                  <a:pt x="4089" y="548"/>
                </a:lnTo>
                <a:lnTo>
                  <a:pt x="4092" y="545"/>
                </a:lnTo>
                <a:lnTo>
                  <a:pt x="4095" y="541"/>
                </a:lnTo>
                <a:lnTo>
                  <a:pt x="4097" y="536"/>
                </a:lnTo>
                <a:lnTo>
                  <a:pt x="4142" y="539"/>
                </a:lnTo>
                <a:lnTo>
                  <a:pt x="4141" y="545"/>
                </a:lnTo>
                <a:lnTo>
                  <a:pt x="4139" y="551"/>
                </a:lnTo>
                <a:lnTo>
                  <a:pt x="4136" y="556"/>
                </a:lnTo>
                <a:lnTo>
                  <a:pt x="4133" y="561"/>
                </a:lnTo>
                <a:lnTo>
                  <a:pt x="4130" y="566"/>
                </a:lnTo>
                <a:lnTo>
                  <a:pt x="4126" y="570"/>
                </a:lnTo>
                <a:lnTo>
                  <a:pt x="4121" y="575"/>
                </a:lnTo>
                <a:lnTo>
                  <a:pt x="4116" y="578"/>
                </a:lnTo>
                <a:lnTo>
                  <a:pt x="4111" y="582"/>
                </a:lnTo>
                <a:lnTo>
                  <a:pt x="4105" y="585"/>
                </a:lnTo>
                <a:lnTo>
                  <a:pt x="4099" y="587"/>
                </a:lnTo>
                <a:lnTo>
                  <a:pt x="4092" y="589"/>
                </a:lnTo>
                <a:lnTo>
                  <a:pt x="4089" y="590"/>
                </a:lnTo>
                <a:lnTo>
                  <a:pt x="4085" y="591"/>
                </a:lnTo>
                <a:lnTo>
                  <a:pt x="4078" y="592"/>
                </a:lnTo>
                <a:lnTo>
                  <a:pt x="4070" y="593"/>
                </a:lnTo>
                <a:lnTo>
                  <a:pt x="4062" y="593"/>
                </a:lnTo>
                <a:close/>
                <a:moveTo>
                  <a:pt x="4023" y="483"/>
                </a:moveTo>
                <a:lnTo>
                  <a:pt x="4097" y="483"/>
                </a:lnTo>
                <a:lnTo>
                  <a:pt x="4097" y="480"/>
                </a:lnTo>
                <a:lnTo>
                  <a:pt x="4097" y="476"/>
                </a:lnTo>
                <a:lnTo>
                  <a:pt x="4096" y="472"/>
                </a:lnTo>
                <a:lnTo>
                  <a:pt x="4095" y="469"/>
                </a:lnTo>
                <a:lnTo>
                  <a:pt x="4093" y="466"/>
                </a:lnTo>
                <a:lnTo>
                  <a:pt x="4092" y="463"/>
                </a:lnTo>
                <a:lnTo>
                  <a:pt x="4089" y="460"/>
                </a:lnTo>
                <a:lnTo>
                  <a:pt x="4087" y="457"/>
                </a:lnTo>
                <a:lnTo>
                  <a:pt x="4082" y="453"/>
                </a:lnTo>
                <a:lnTo>
                  <a:pt x="4076" y="450"/>
                </a:lnTo>
                <a:lnTo>
                  <a:pt x="4069" y="448"/>
                </a:lnTo>
                <a:lnTo>
                  <a:pt x="4061" y="447"/>
                </a:lnTo>
                <a:lnTo>
                  <a:pt x="4053" y="448"/>
                </a:lnTo>
                <a:lnTo>
                  <a:pt x="4050" y="449"/>
                </a:lnTo>
                <a:lnTo>
                  <a:pt x="4046" y="450"/>
                </a:lnTo>
                <a:lnTo>
                  <a:pt x="4040" y="453"/>
                </a:lnTo>
                <a:lnTo>
                  <a:pt x="4037" y="455"/>
                </a:lnTo>
                <a:lnTo>
                  <a:pt x="4034" y="458"/>
                </a:lnTo>
                <a:lnTo>
                  <a:pt x="4030" y="463"/>
                </a:lnTo>
                <a:lnTo>
                  <a:pt x="4026" y="470"/>
                </a:lnTo>
                <a:lnTo>
                  <a:pt x="4025" y="473"/>
                </a:lnTo>
                <a:lnTo>
                  <a:pt x="4024" y="476"/>
                </a:lnTo>
                <a:lnTo>
                  <a:pt x="4023" y="483"/>
                </a:lnTo>
                <a:close/>
                <a:moveTo>
                  <a:pt x="4267" y="413"/>
                </a:moveTo>
                <a:lnTo>
                  <a:pt x="4267" y="450"/>
                </a:lnTo>
                <a:lnTo>
                  <a:pt x="4234" y="450"/>
                </a:lnTo>
                <a:lnTo>
                  <a:pt x="4234" y="535"/>
                </a:lnTo>
                <a:lnTo>
                  <a:pt x="4234" y="540"/>
                </a:lnTo>
                <a:lnTo>
                  <a:pt x="4235" y="544"/>
                </a:lnTo>
                <a:lnTo>
                  <a:pt x="4236" y="545"/>
                </a:lnTo>
                <a:lnTo>
                  <a:pt x="4236" y="547"/>
                </a:lnTo>
                <a:lnTo>
                  <a:pt x="4238" y="549"/>
                </a:lnTo>
                <a:lnTo>
                  <a:pt x="4241" y="551"/>
                </a:lnTo>
                <a:lnTo>
                  <a:pt x="4244" y="552"/>
                </a:lnTo>
                <a:lnTo>
                  <a:pt x="4247" y="552"/>
                </a:lnTo>
                <a:lnTo>
                  <a:pt x="4250" y="553"/>
                </a:lnTo>
                <a:lnTo>
                  <a:pt x="4257" y="552"/>
                </a:lnTo>
                <a:lnTo>
                  <a:pt x="4263" y="551"/>
                </a:lnTo>
                <a:lnTo>
                  <a:pt x="4270" y="587"/>
                </a:lnTo>
                <a:lnTo>
                  <a:pt x="4260" y="590"/>
                </a:lnTo>
                <a:lnTo>
                  <a:pt x="4253" y="591"/>
                </a:lnTo>
                <a:lnTo>
                  <a:pt x="4244" y="592"/>
                </a:lnTo>
                <a:lnTo>
                  <a:pt x="4237" y="592"/>
                </a:lnTo>
                <a:lnTo>
                  <a:pt x="4231" y="592"/>
                </a:lnTo>
                <a:lnTo>
                  <a:pt x="4225" y="591"/>
                </a:lnTo>
                <a:lnTo>
                  <a:pt x="4220" y="590"/>
                </a:lnTo>
                <a:lnTo>
                  <a:pt x="4214" y="588"/>
                </a:lnTo>
                <a:lnTo>
                  <a:pt x="4210" y="586"/>
                </a:lnTo>
                <a:lnTo>
                  <a:pt x="4205" y="583"/>
                </a:lnTo>
                <a:lnTo>
                  <a:pt x="4201" y="581"/>
                </a:lnTo>
                <a:lnTo>
                  <a:pt x="4197" y="577"/>
                </a:lnTo>
                <a:lnTo>
                  <a:pt x="4194" y="573"/>
                </a:lnTo>
                <a:lnTo>
                  <a:pt x="4191" y="569"/>
                </a:lnTo>
                <a:lnTo>
                  <a:pt x="4189" y="564"/>
                </a:lnTo>
                <a:lnTo>
                  <a:pt x="4187" y="559"/>
                </a:lnTo>
                <a:lnTo>
                  <a:pt x="4186" y="554"/>
                </a:lnTo>
                <a:lnTo>
                  <a:pt x="4185" y="548"/>
                </a:lnTo>
                <a:lnTo>
                  <a:pt x="4185" y="542"/>
                </a:lnTo>
                <a:lnTo>
                  <a:pt x="4185" y="450"/>
                </a:lnTo>
                <a:lnTo>
                  <a:pt x="4161" y="450"/>
                </a:lnTo>
                <a:lnTo>
                  <a:pt x="4161" y="413"/>
                </a:lnTo>
                <a:lnTo>
                  <a:pt x="4185" y="413"/>
                </a:lnTo>
                <a:lnTo>
                  <a:pt x="4185" y="371"/>
                </a:lnTo>
                <a:lnTo>
                  <a:pt x="4234" y="371"/>
                </a:lnTo>
                <a:lnTo>
                  <a:pt x="4234" y="413"/>
                </a:lnTo>
                <a:lnTo>
                  <a:pt x="4267" y="413"/>
                </a:lnTo>
                <a:close/>
                <a:moveTo>
                  <a:pt x="4376" y="593"/>
                </a:moveTo>
                <a:lnTo>
                  <a:pt x="4369" y="593"/>
                </a:lnTo>
                <a:lnTo>
                  <a:pt x="4363" y="592"/>
                </a:lnTo>
                <a:lnTo>
                  <a:pt x="4349" y="590"/>
                </a:lnTo>
                <a:lnTo>
                  <a:pt x="4344" y="589"/>
                </a:lnTo>
                <a:lnTo>
                  <a:pt x="4338" y="587"/>
                </a:lnTo>
                <a:lnTo>
                  <a:pt x="4328" y="582"/>
                </a:lnTo>
                <a:lnTo>
                  <a:pt x="4323" y="579"/>
                </a:lnTo>
                <a:lnTo>
                  <a:pt x="4319" y="576"/>
                </a:lnTo>
                <a:lnTo>
                  <a:pt x="4314" y="572"/>
                </a:lnTo>
                <a:lnTo>
                  <a:pt x="4310" y="569"/>
                </a:lnTo>
                <a:lnTo>
                  <a:pt x="4303" y="560"/>
                </a:lnTo>
                <a:lnTo>
                  <a:pt x="4300" y="555"/>
                </a:lnTo>
                <a:lnTo>
                  <a:pt x="4298" y="550"/>
                </a:lnTo>
                <a:lnTo>
                  <a:pt x="4293" y="540"/>
                </a:lnTo>
                <a:lnTo>
                  <a:pt x="4291" y="534"/>
                </a:lnTo>
                <a:lnTo>
                  <a:pt x="4290" y="528"/>
                </a:lnTo>
                <a:lnTo>
                  <a:pt x="4289" y="522"/>
                </a:lnTo>
                <a:lnTo>
                  <a:pt x="4288" y="516"/>
                </a:lnTo>
                <a:lnTo>
                  <a:pt x="4287" y="509"/>
                </a:lnTo>
                <a:lnTo>
                  <a:pt x="4287" y="502"/>
                </a:lnTo>
                <a:lnTo>
                  <a:pt x="4287" y="495"/>
                </a:lnTo>
                <a:lnTo>
                  <a:pt x="4288" y="489"/>
                </a:lnTo>
                <a:lnTo>
                  <a:pt x="4289" y="483"/>
                </a:lnTo>
                <a:lnTo>
                  <a:pt x="4290" y="477"/>
                </a:lnTo>
                <a:lnTo>
                  <a:pt x="4293" y="465"/>
                </a:lnTo>
                <a:lnTo>
                  <a:pt x="4295" y="459"/>
                </a:lnTo>
                <a:lnTo>
                  <a:pt x="4298" y="454"/>
                </a:lnTo>
                <a:lnTo>
                  <a:pt x="4303" y="445"/>
                </a:lnTo>
                <a:lnTo>
                  <a:pt x="4307" y="440"/>
                </a:lnTo>
                <a:lnTo>
                  <a:pt x="4310" y="436"/>
                </a:lnTo>
                <a:lnTo>
                  <a:pt x="4314" y="432"/>
                </a:lnTo>
                <a:lnTo>
                  <a:pt x="4318" y="428"/>
                </a:lnTo>
                <a:lnTo>
                  <a:pt x="4327" y="422"/>
                </a:lnTo>
                <a:lnTo>
                  <a:pt x="4332" y="419"/>
                </a:lnTo>
                <a:lnTo>
                  <a:pt x="4338" y="417"/>
                </a:lnTo>
                <a:lnTo>
                  <a:pt x="4343" y="415"/>
                </a:lnTo>
                <a:lnTo>
                  <a:pt x="4348" y="413"/>
                </a:lnTo>
                <a:lnTo>
                  <a:pt x="4354" y="412"/>
                </a:lnTo>
                <a:lnTo>
                  <a:pt x="4361" y="411"/>
                </a:lnTo>
                <a:lnTo>
                  <a:pt x="4374" y="411"/>
                </a:lnTo>
                <a:lnTo>
                  <a:pt x="4385" y="411"/>
                </a:lnTo>
                <a:lnTo>
                  <a:pt x="4396" y="413"/>
                </a:lnTo>
                <a:lnTo>
                  <a:pt x="4401" y="414"/>
                </a:lnTo>
                <a:lnTo>
                  <a:pt x="4406" y="416"/>
                </a:lnTo>
                <a:lnTo>
                  <a:pt x="4416" y="421"/>
                </a:lnTo>
                <a:lnTo>
                  <a:pt x="4425" y="426"/>
                </a:lnTo>
                <a:lnTo>
                  <a:pt x="4429" y="429"/>
                </a:lnTo>
                <a:lnTo>
                  <a:pt x="4433" y="433"/>
                </a:lnTo>
                <a:lnTo>
                  <a:pt x="4440" y="441"/>
                </a:lnTo>
                <a:lnTo>
                  <a:pt x="4443" y="446"/>
                </a:lnTo>
                <a:lnTo>
                  <a:pt x="4446" y="450"/>
                </a:lnTo>
                <a:lnTo>
                  <a:pt x="4448" y="456"/>
                </a:lnTo>
                <a:lnTo>
                  <a:pt x="4451" y="461"/>
                </a:lnTo>
                <a:lnTo>
                  <a:pt x="4453" y="467"/>
                </a:lnTo>
                <a:lnTo>
                  <a:pt x="4454" y="473"/>
                </a:lnTo>
                <a:lnTo>
                  <a:pt x="4455" y="479"/>
                </a:lnTo>
                <a:lnTo>
                  <a:pt x="4456" y="486"/>
                </a:lnTo>
                <a:lnTo>
                  <a:pt x="4457" y="493"/>
                </a:lnTo>
                <a:lnTo>
                  <a:pt x="4457" y="500"/>
                </a:lnTo>
                <a:lnTo>
                  <a:pt x="4457" y="514"/>
                </a:lnTo>
                <a:lnTo>
                  <a:pt x="4335" y="514"/>
                </a:lnTo>
                <a:lnTo>
                  <a:pt x="4336" y="519"/>
                </a:lnTo>
                <a:lnTo>
                  <a:pt x="4336" y="523"/>
                </a:lnTo>
                <a:lnTo>
                  <a:pt x="4338" y="532"/>
                </a:lnTo>
                <a:lnTo>
                  <a:pt x="4342" y="539"/>
                </a:lnTo>
                <a:lnTo>
                  <a:pt x="4344" y="542"/>
                </a:lnTo>
                <a:lnTo>
                  <a:pt x="4346" y="545"/>
                </a:lnTo>
                <a:lnTo>
                  <a:pt x="4349" y="548"/>
                </a:lnTo>
                <a:lnTo>
                  <a:pt x="4352" y="550"/>
                </a:lnTo>
                <a:lnTo>
                  <a:pt x="4355" y="552"/>
                </a:lnTo>
                <a:lnTo>
                  <a:pt x="4360" y="554"/>
                </a:lnTo>
                <a:lnTo>
                  <a:pt x="4364" y="555"/>
                </a:lnTo>
                <a:lnTo>
                  <a:pt x="4368" y="556"/>
                </a:lnTo>
                <a:lnTo>
                  <a:pt x="4377" y="557"/>
                </a:lnTo>
                <a:lnTo>
                  <a:pt x="4382" y="556"/>
                </a:lnTo>
                <a:lnTo>
                  <a:pt x="4388" y="555"/>
                </a:lnTo>
                <a:lnTo>
                  <a:pt x="4393" y="554"/>
                </a:lnTo>
                <a:lnTo>
                  <a:pt x="4398" y="551"/>
                </a:lnTo>
                <a:lnTo>
                  <a:pt x="4400" y="550"/>
                </a:lnTo>
                <a:lnTo>
                  <a:pt x="4402" y="548"/>
                </a:lnTo>
                <a:lnTo>
                  <a:pt x="4405" y="545"/>
                </a:lnTo>
                <a:lnTo>
                  <a:pt x="4408" y="541"/>
                </a:lnTo>
                <a:lnTo>
                  <a:pt x="4410" y="536"/>
                </a:lnTo>
                <a:lnTo>
                  <a:pt x="4456" y="539"/>
                </a:lnTo>
                <a:lnTo>
                  <a:pt x="4454" y="545"/>
                </a:lnTo>
                <a:lnTo>
                  <a:pt x="4452" y="551"/>
                </a:lnTo>
                <a:lnTo>
                  <a:pt x="4450" y="556"/>
                </a:lnTo>
                <a:lnTo>
                  <a:pt x="4447" y="561"/>
                </a:lnTo>
                <a:lnTo>
                  <a:pt x="4443" y="566"/>
                </a:lnTo>
                <a:lnTo>
                  <a:pt x="4439" y="570"/>
                </a:lnTo>
                <a:lnTo>
                  <a:pt x="4435" y="575"/>
                </a:lnTo>
                <a:lnTo>
                  <a:pt x="4430" y="578"/>
                </a:lnTo>
                <a:lnTo>
                  <a:pt x="4424" y="582"/>
                </a:lnTo>
                <a:lnTo>
                  <a:pt x="4418" y="585"/>
                </a:lnTo>
                <a:lnTo>
                  <a:pt x="4412" y="587"/>
                </a:lnTo>
                <a:lnTo>
                  <a:pt x="4406" y="589"/>
                </a:lnTo>
                <a:lnTo>
                  <a:pt x="4402" y="590"/>
                </a:lnTo>
                <a:lnTo>
                  <a:pt x="4399" y="591"/>
                </a:lnTo>
                <a:lnTo>
                  <a:pt x="4391" y="592"/>
                </a:lnTo>
                <a:lnTo>
                  <a:pt x="4384" y="593"/>
                </a:lnTo>
                <a:lnTo>
                  <a:pt x="4376" y="593"/>
                </a:lnTo>
                <a:close/>
                <a:moveTo>
                  <a:pt x="4335" y="483"/>
                </a:moveTo>
                <a:lnTo>
                  <a:pt x="4411" y="483"/>
                </a:lnTo>
                <a:lnTo>
                  <a:pt x="4411" y="480"/>
                </a:lnTo>
                <a:lnTo>
                  <a:pt x="4410" y="476"/>
                </a:lnTo>
                <a:lnTo>
                  <a:pt x="4409" y="472"/>
                </a:lnTo>
                <a:lnTo>
                  <a:pt x="4408" y="469"/>
                </a:lnTo>
                <a:lnTo>
                  <a:pt x="4407" y="466"/>
                </a:lnTo>
                <a:lnTo>
                  <a:pt x="4405" y="463"/>
                </a:lnTo>
                <a:lnTo>
                  <a:pt x="4403" y="460"/>
                </a:lnTo>
                <a:lnTo>
                  <a:pt x="4401" y="457"/>
                </a:lnTo>
                <a:lnTo>
                  <a:pt x="4395" y="453"/>
                </a:lnTo>
                <a:lnTo>
                  <a:pt x="4389" y="450"/>
                </a:lnTo>
                <a:lnTo>
                  <a:pt x="4382" y="448"/>
                </a:lnTo>
                <a:lnTo>
                  <a:pt x="4375" y="447"/>
                </a:lnTo>
                <a:lnTo>
                  <a:pt x="4367" y="448"/>
                </a:lnTo>
                <a:lnTo>
                  <a:pt x="4363" y="449"/>
                </a:lnTo>
                <a:lnTo>
                  <a:pt x="4360" y="450"/>
                </a:lnTo>
                <a:lnTo>
                  <a:pt x="4352" y="453"/>
                </a:lnTo>
                <a:lnTo>
                  <a:pt x="4349" y="455"/>
                </a:lnTo>
                <a:lnTo>
                  <a:pt x="4347" y="458"/>
                </a:lnTo>
                <a:lnTo>
                  <a:pt x="4342" y="463"/>
                </a:lnTo>
                <a:lnTo>
                  <a:pt x="4339" y="470"/>
                </a:lnTo>
                <a:lnTo>
                  <a:pt x="4337" y="473"/>
                </a:lnTo>
                <a:lnTo>
                  <a:pt x="4336" y="476"/>
                </a:lnTo>
                <a:lnTo>
                  <a:pt x="4335" y="483"/>
                </a:lnTo>
                <a:close/>
                <a:moveTo>
                  <a:pt x="4580" y="413"/>
                </a:moveTo>
                <a:lnTo>
                  <a:pt x="4580" y="450"/>
                </a:lnTo>
                <a:lnTo>
                  <a:pt x="4547" y="450"/>
                </a:lnTo>
                <a:lnTo>
                  <a:pt x="4547" y="535"/>
                </a:lnTo>
                <a:lnTo>
                  <a:pt x="4548" y="540"/>
                </a:lnTo>
                <a:lnTo>
                  <a:pt x="4548" y="544"/>
                </a:lnTo>
                <a:lnTo>
                  <a:pt x="4549" y="545"/>
                </a:lnTo>
                <a:lnTo>
                  <a:pt x="4550" y="547"/>
                </a:lnTo>
                <a:lnTo>
                  <a:pt x="4552" y="549"/>
                </a:lnTo>
                <a:lnTo>
                  <a:pt x="4554" y="551"/>
                </a:lnTo>
                <a:lnTo>
                  <a:pt x="4557" y="552"/>
                </a:lnTo>
                <a:lnTo>
                  <a:pt x="4560" y="552"/>
                </a:lnTo>
                <a:lnTo>
                  <a:pt x="4564" y="553"/>
                </a:lnTo>
                <a:lnTo>
                  <a:pt x="4571" y="552"/>
                </a:lnTo>
                <a:lnTo>
                  <a:pt x="4576" y="551"/>
                </a:lnTo>
                <a:lnTo>
                  <a:pt x="4584" y="587"/>
                </a:lnTo>
                <a:lnTo>
                  <a:pt x="4573" y="590"/>
                </a:lnTo>
                <a:lnTo>
                  <a:pt x="4566" y="591"/>
                </a:lnTo>
                <a:lnTo>
                  <a:pt x="4557" y="592"/>
                </a:lnTo>
                <a:lnTo>
                  <a:pt x="4551" y="592"/>
                </a:lnTo>
                <a:lnTo>
                  <a:pt x="4544" y="592"/>
                </a:lnTo>
                <a:lnTo>
                  <a:pt x="4539" y="591"/>
                </a:lnTo>
                <a:lnTo>
                  <a:pt x="4533" y="590"/>
                </a:lnTo>
                <a:lnTo>
                  <a:pt x="4528" y="588"/>
                </a:lnTo>
                <a:lnTo>
                  <a:pt x="4523" y="586"/>
                </a:lnTo>
                <a:lnTo>
                  <a:pt x="4518" y="583"/>
                </a:lnTo>
                <a:lnTo>
                  <a:pt x="4514" y="581"/>
                </a:lnTo>
                <a:lnTo>
                  <a:pt x="4510" y="577"/>
                </a:lnTo>
                <a:lnTo>
                  <a:pt x="4507" y="573"/>
                </a:lnTo>
                <a:lnTo>
                  <a:pt x="4504" y="569"/>
                </a:lnTo>
                <a:lnTo>
                  <a:pt x="4502" y="564"/>
                </a:lnTo>
                <a:lnTo>
                  <a:pt x="4500" y="559"/>
                </a:lnTo>
                <a:lnTo>
                  <a:pt x="4499" y="554"/>
                </a:lnTo>
                <a:lnTo>
                  <a:pt x="4498" y="548"/>
                </a:lnTo>
                <a:lnTo>
                  <a:pt x="4498" y="542"/>
                </a:lnTo>
                <a:lnTo>
                  <a:pt x="4498" y="450"/>
                </a:lnTo>
                <a:lnTo>
                  <a:pt x="4474" y="450"/>
                </a:lnTo>
                <a:lnTo>
                  <a:pt x="4474" y="413"/>
                </a:lnTo>
                <a:lnTo>
                  <a:pt x="4498" y="413"/>
                </a:lnTo>
                <a:lnTo>
                  <a:pt x="4498" y="371"/>
                </a:lnTo>
                <a:lnTo>
                  <a:pt x="4547" y="371"/>
                </a:lnTo>
                <a:lnTo>
                  <a:pt x="4547" y="413"/>
                </a:lnTo>
                <a:lnTo>
                  <a:pt x="4580" y="413"/>
                </a:lnTo>
                <a:close/>
                <a:moveTo>
                  <a:pt x="578" y="585"/>
                </a:moveTo>
                <a:lnTo>
                  <a:pt x="465" y="257"/>
                </a:lnTo>
                <a:lnTo>
                  <a:pt x="352" y="585"/>
                </a:lnTo>
                <a:lnTo>
                  <a:pt x="578" y="585"/>
                </a:lnTo>
                <a:close/>
                <a:moveTo>
                  <a:pt x="930" y="930"/>
                </a:moveTo>
                <a:lnTo>
                  <a:pt x="699" y="930"/>
                </a:lnTo>
                <a:lnTo>
                  <a:pt x="642" y="768"/>
                </a:lnTo>
                <a:lnTo>
                  <a:pt x="288" y="768"/>
                </a:lnTo>
                <a:lnTo>
                  <a:pt x="232" y="930"/>
                </a:lnTo>
                <a:lnTo>
                  <a:pt x="0" y="930"/>
                </a:lnTo>
                <a:lnTo>
                  <a:pt x="162" y="471"/>
                </a:lnTo>
                <a:lnTo>
                  <a:pt x="326" y="12"/>
                </a:lnTo>
                <a:lnTo>
                  <a:pt x="603" y="12"/>
                </a:lnTo>
                <a:lnTo>
                  <a:pt x="767" y="471"/>
                </a:lnTo>
                <a:lnTo>
                  <a:pt x="930" y="930"/>
                </a:lnTo>
                <a:close/>
                <a:moveTo>
                  <a:pt x="1016" y="930"/>
                </a:moveTo>
                <a:lnTo>
                  <a:pt x="1016" y="722"/>
                </a:lnTo>
                <a:lnTo>
                  <a:pt x="1225" y="722"/>
                </a:lnTo>
                <a:lnTo>
                  <a:pt x="1225" y="930"/>
                </a:lnTo>
                <a:lnTo>
                  <a:pt x="1016" y="930"/>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cxnSp>
        <p:nvCxnSpPr>
          <p:cNvPr id="20" name="Straight Connector 19">
            <a:extLst>
              <a:ext uri="{FF2B5EF4-FFF2-40B4-BE49-F238E27FC236}">
                <a16:creationId xmlns:a16="http://schemas.microsoft.com/office/drawing/2014/main" id="{E5214FC4-D5E6-4BFF-BDD7-E1A5F00F21BF}"/>
              </a:ext>
              <a:ext uri="{C183D7F6-B498-43B3-948B-1728B52AA6E4}">
                <adec:decorative xmlns:adec="http://schemas.microsoft.com/office/drawing/2017/decorative" val="1"/>
              </a:ext>
            </a:extLst>
          </p:cNvPr>
          <p:cNvCxnSpPr>
            <a:cxnSpLocks/>
          </p:cNvCxnSpPr>
          <p:nvPr/>
        </p:nvCxnSpPr>
        <p:spPr>
          <a:xfrm>
            <a:off x="407368" y="2674624"/>
            <a:ext cx="396000"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sp>
        <p:nvSpPr>
          <p:cNvPr id="23" name="Date Placeholder 22">
            <a:extLst>
              <a:ext uri="{FF2B5EF4-FFF2-40B4-BE49-F238E27FC236}">
                <a16:creationId xmlns:a16="http://schemas.microsoft.com/office/drawing/2014/main" id="{CA1682D5-9875-6DFE-B1FA-F20EE1301C6A}"/>
              </a:ext>
            </a:extLst>
          </p:cNvPr>
          <p:cNvSpPr>
            <a:spLocks noGrp="1"/>
          </p:cNvSpPr>
          <p:nvPr>
            <p:ph type="dt" sz="half" idx="10"/>
          </p:nvPr>
        </p:nvSpPr>
        <p:spPr/>
        <p:txBody>
          <a:bodyPr/>
          <a:lstStyle>
            <a:lvl1pPr>
              <a:defRPr>
                <a:solidFill>
                  <a:schemeClr val="bg1"/>
                </a:solidFill>
              </a:defRPr>
            </a:lvl1pPr>
          </a:lstStyle>
          <a:p>
            <a:fld id="{3BCB5CE3-7640-4FB5-A2A4-770F0B4450C0}" type="datetime1">
              <a:rPr lang="fi-FI" smtClean="0"/>
              <a:t>25.3.2026</a:t>
            </a:fld>
            <a:endParaRPr lang="fi-FI"/>
          </a:p>
        </p:txBody>
      </p:sp>
      <p:sp>
        <p:nvSpPr>
          <p:cNvPr id="24" name="Footer Placeholder 23">
            <a:extLst>
              <a:ext uri="{FF2B5EF4-FFF2-40B4-BE49-F238E27FC236}">
                <a16:creationId xmlns:a16="http://schemas.microsoft.com/office/drawing/2014/main" id="{CB76FCA5-9DA7-BF02-3EBB-BC56DDA0FE1D}"/>
              </a:ext>
            </a:extLst>
          </p:cNvPr>
          <p:cNvSpPr>
            <a:spLocks noGrp="1"/>
          </p:cNvSpPr>
          <p:nvPr>
            <p:ph type="ftr" sz="quarter" idx="11"/>
          </p:nvPr>
        </p:nvSpPr>
        <p:spPr/>
        <p:txBody>
          <a:bodyPr/>
          <a:lstStyle>
            <a:lvl1pPr>
              <a:defRPr>
                <a:solidFill>
                  <a:schemeClr val="bg1"/>
                </a:solidFill>
              </a:defRPr>
            </a:lvl1pPr>
          </a:lstStyle>
          <a:p>
            <a:endParaRPr lang="fi-FI"/>
          </a:p>
        </p:txBody>
      </p:sp>
      <p:sp>
        <p:nvSpPr>
          <p:cNvPr id="25" name="Slide Number Placeholder 24">
            <a:extLst>
              <a:ext uri="{FF2B5EF4-FFF2-40B4-BE49-F238E27FC236}">
                <a16:creationId xmlns:a16="http://schemas.microsoft.com/office/drawing/2014/main" id="{807BD9D2-D4DB-4F42-21C0-76A363F74553}"/>
              </a:ext>
            </a:extLst>
          </p:cNvPr>
          <p:cNvSpPr>
            <a:spLocks noGrp="1"/>
          </p:cNvSpPr>
          <p:nvPr>
            <p:ph type="sldNum" sz="quarter" idx="12"/>
          </p:nvPr>
        </p:nvSpPr>
        <p:spPr/>
        <p:txBody>
          <a:bodyPr/>
          <a:lstStyle>
            <a:lvl1pPr>
              <a:defRPr>
                <a:solidFill>
                  <a:schemeClr val="bg1"/>
                </a:solidFill>
              </a:defRPr>
            </a:lvl1pPr>
          </a:lstStyle>
          <a:p>
            <a:fld id="{D701140D-C14F-41CA-99FC-0EF83E8DA40A}" type="slidenum">
              <a:rPr lang="fi-FI" smtClean="0"/>
              <a:pPr/>
              <a:t>‹#›</a:t>
            </a:fld>
            <a:endParaRPr lang="fi-FI"/>
          </a:p>
        </p:txBody>
      </p:sp>
      <p:sp>
        <p:nvSpPr>
          <p:cNvPr id="4" name="Text Placeholder 4">
            <a:extLst>
              <a:ext uri="{FF2B5EF4-FFF2-40B4-BE49-F238E27FC236}">
                <a16:creationId xmlns:a16="http://schemas.microsoft.com/office/drawing/2014/main" id="{17CE8771-BE66-1CA7-49E6-9AB044AB7480}"/>
              </a:ext>
            </a:extLst>
          </p:cNvPr>
          <p:cNvSpPr>
            <a:spLocks noGrp="1"/>
          </p:cNvSpPr>
          <p:nvPr>
            <p:ph type="body" sz="quarter" idx="13" hasCustomPrompt="1"/>
          </p:nvPr>
        </p:nvSpPr>
        <p:spPr>
          <a:xfrm>
            <a:off x="407989" y="4869160"/>
            <a:ext cx="9792468" cy="276999"/>
          </a:xfrm>
        </p:spPr>
        <p:txBody>
          <a:bodyPr>
            <a:spAutoFit/>
          </a:bodyPr>
          <a:lstStyle>
            <a:lvl1pPr marL="0" indent="0">
              <a:spcBef>
                <a:spcPts val="0"/>
              </a:spcBef>
              <a:buFontTx/>
              <a:buNone/>
              <a:defRPr sz="1800">
                <a:solidFill>
                  <a:schemeClr val="bg1"/>
                </a:solidFill>
              </a:defRPr>
            </a:lvl1pPr>
            <a:lvl2pPr marL="0" indent="0">
              <a:spcBef>
                <a:spcPts val="0"/>
              </a:spcBef>
              <a:buFontTx/>
              <a:buNone/>
              <a:defRPr sz="1800"/>
            </a:lvl2pPr>
            <a:lvl3pPr marL="0" indent="0">
              <a:spcBef>
                <a:spcPts val="0"/>
              </a:spcBef>
              <a:buFontTx/>
              <a:buNone/>
              <a:defRPr sz="1800"/>
            </a:lvl3pPr>
            <a:lvl4pPr marL="0" indent="0">
              <a:spcBef>
                <a:spcPts val="0"/>
              </a:spcBef>
              <a:buFontTx/>
              <a:buNone/>
              <a:defRPr sz="1800"/>
            </a:lvl4pPr>
            <a:lvl5pPr marL="0" indent="0">
              <a:spcBef>
                <a:spcPts val="0"/>
              </a:spcBef>
              <a:buFontTx/>
              <a:buNone/>
              <a:defRPr sz="1800"/>
            </a:lvl5pPr>
            <a:lvl6pPr marL="0" indent="0">
              <a:spcBef>
                <a:spcPts val="0"/>
              </a:spcBef>
              <a:buFontTx/>
              <a:buNone/>
              <a:defRPr sz="1800"/>
            </a:lvl6pPr>
            <a:lvl7pPr marL="0" indent="0">
              <a:spcBef>
                <a:spcPts val="0"/>
              </a:spcBef>
              <a:buFontTx/>
              <a:buNone/>
              <a:defRPr sz="1800"/>
            </a:lvl7pPr>
            <a:lvl8pPr marL="0" indent="0">
              <a:spcBef>
                <a:spcPts val="0"/>
              </a:spcBef>
              <a:buFontTx/>
              <a:buNone/>
              <a:defRPr sz="1800"/>
            </a:lvl8pPr>
            <a:lvl9pPr marL="0" indent="0">
              <a:spcBef>
                <a:spcPts val="0"/>
              </a:spcBef>
              <a:buFontTx/>
              <a:buNone/>
              <a:defRPr sz="1800"/>
            </a:lvl9pPr>
          </a:lstStyle>
          <a:p>
            <a:pPr lvl="0"/>
            <a:r>
              <a:rPr lang="en-US"/>
              <a:t>Presenter Name / Date / Place</a:t>
            </a:r>
          </a:p>
        </p:txBody>
      </p:sp>
    </p:spTree>
    <p:extLst>
      <p:ext uri="{BB962C8B-B14F-4D97-AF65-F5344CB8AC3E}">
        <p14:creationId xmlns:p14="http://schemas.microsoft.com/office/powerpoint/2010/main" val="2897870025"/>
      </p:ext>
    </p:extLst>
  </p:cSld>
  <p:clrMapOvr>
    <a:masterClrMapping/>
  </p:clrMapOvr>
  <p:extLst>
    <p:ext uri="{DCECCB84-F9BA-43D5-87BE-67443E8EF086}">
      <p15:sldGuideLst xmlns:p15="http://schemas.microsoft.com/office/powerpoint/2012/main"/>
    </p:ext>
  </p:extLst>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preserve="1" userDrawn="1">
  <p:cSld name="Title Slide Blue">
    <p:bg>
      <p:bgPr>
        <a:solidFill>
          <a:schemeClr val="accent3"/>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7275C4-164C-69B1-48F1-6ABBCFDD4649}"/>
              </a:ext>
            </a:extLst>
          </p:cNvPr>
          <p:cNvSpPr>
            <a:spLocks noGrp="1"/>
          </p:cNvSpPr>
          <p:nvPr>
            <p:ph type="ctrTitle"/>
          </p:nvPr>
        </p:nvSpPr>
        <p:spPr>
          <a:xfrm>
            <a:off x="407988" y="2936557"/>
            <a:ext cx="9792468" cy="492443"/>
          </a:xfrm>
        </p:spPr>
        <p:txBody>
          <a:bodyPr anchor="b" anchorCtr="0">
            <a:spAutoFit/>
          </a:bodyPr>
          <a:lstStyle>
            <a:lvl1pPr algn="l">
              <a:lnSpc>
                <a:spcPct val="100000"/>
              </a:lnSpc>
              <a:defRPr sz="3200">
                <a:latin typeface="+mj-lt"/>
              </a:defRPr>
            </a:lvl1pPr>
          </a:lstStyle>
          <a:p>
            <a:r>
              <a:rPr lang="en-GB"/>
              <a:t>Click to edit Master title style</a:t>
            </a:r>
            <a:endParaRPr lang="fi-FI"/>
          </a:p>
        </p:txBody>
      </p:sp>
      <p:sp>
        <p:nvSpPr>
          <p:cNvPr id="3" name="Subtitle 2">
            <a:extLst>
              <a:ext uri="{FF2B5EF4-FFF2-40B4-BE49-F238E27FC236}">
                <a16:creationId xmlns:a16="http://schemas.microsoft.com/office/drawing/2014/main" id="{1245A747-631B-1133-C63C-B48ADA15D1D3}"/>
              </a:ext>
            </a:extLst>
          </p:cNvPr>
          <p:cNvSpPr>
            <a:spLocks noGrp="1"/>
          </p:cNvSpPr>
          <p:nvPr>
            <p:ph type="subTitle" idx="1"/>
          </p:nvPr>
        </p:nvSpPr>
        <p:spPr>
          <a:xfrm>
            <a:off x="407988" y="3429000"/>
            <a:ext cx="9792468" cy="492443"/>
          </a:xfrm>
        </p:spPr>
        <p:txBody>
          <a:bodyPr>
            <a:spAutoFit/>
          </a:bodyPr>
          <a:lstStyle>
            <a:lvl1pPr marL="0" indent="0" algn="l">
              <a:lnSpc>
                <a:spcPct val="100000"/>
              </a:lnSpc>
              <a:spcBef>
                <a:spcPts val="0"/>
              </a:spcBef>
              <a:buNone/>
              <a:defRPr sz="3200">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fi-FI"/>
          </a:p>
        </p:txBody>
      </p:sp>
      <p:sp>
        <p:nvSpPr>
          <p:cNvPr id="11" name="Freeform 5">
            <a:extLst>
              <a:ext uri="{FF2B5EF4-FFF2-40B4-BE49-F238E27FC236}">
                <a16:creationId xmlns:a16="http://schemas.microsoft.com/office/drawing/2014/main" id="{B048024D-E928-1A47-E81D-E73CEDEC703F}"/>
              </a:ext>
              <a:ext uri="{C183D7F6-B498-43B3-948B-1728B52AA6E4}">
                <adec:decorative xmlns:adec="http://schemas.microsoft.com/office/drawing/2017/decorative" val="1"/>
              </a:ext>
            </a:extLst>
          </p:cNvPr>
          <p:cNvSpPr>
            <a:spLocks noChangeAspect="1" noEditPoints="1"/>
          </p:cNvSpPr>
          <p:nvPr/>
        </p:nvSpPr>
        <p:spPr bwMode="auto">
          <a:xfrm>
            <a:off x="407988" y="432000"/>
            <a:ext cx="2650987" cy="576000"/>
          </a:xfrm>
          <a:custGeom>
            <a:avLst/>
            <a:gdLst>
              <a:gd name="T0" fmla="*/ 1856 w 4584"/>
              <a:gd name="T1" fmla="*/ 150 h 996"/>
              <a:gd name="T2" fmla="*/ 1926 w 4584"/>
              <a:gd name="T3" fmla="*/ 74 h 996"/>
              <a:gd name="T4" fmla="*/ 1862 w 4584"/>
              <a:gd name="T5" fmla="*/ 198 h 996"/>
              <a:gd name="T6" fmla="*/ 2091 w 4584"/>
              <a:gd name="T7" fmla="*/ 109 h 996"/>
              <a:gd name="T8" fmla="*/ 2346 w 4584"/>
              <a:gd name="T9" fmla="*/ 79 h 996"/>
              <a:gd name="T10" fmla="*/ 2341 w 4584"/>
              <a:gd name="T11" fmla="*/ 150 h 996"/>
              <a:gd name="T12" fmla="*/ 2584 w 4584"/>
              <a:gd name="T13" fmla="*/ 274 h 996"/>
              <a:gd name="T14" fmla="*/ 2883 w 4584"/>
              <a:gd name="T15" fmla="*/ 0 h 996"/>
              <a:gd name="T16" fmla="*/ 2966 w 4584"/>
              <a:gd name="T17" fmla="*/ 88 h 996"/>
              <a:gd name="T18" fmla="*/ 3031 w 4584"/>
              <a:gd name="T19" fmla="*/ 214 h 996"/>
              <a:gd name="T20" fmla="*/ 3010 w 4584"/>
              <a:gd name="T21" fmla="*/ 212 h 996"/>
              <a:gd name="T22" fmla="*/ 3283 w 4584"/>
              <a:gd name="T23" fmla="*/ 239 h 996"/>
              <a:gd name="T24" fmla="*/ 3261 w 4584"/>
              <a:gd name="T25" fmla="*/ 135 h 996"/>
              <a:gd name="T26" fmla="*/ 3397 w 4584"/>
              <a:gd name="T27" fmla="*/ 34 h 996"/>
              <a:gd name="T28" fmla="*/ 3589 w 4584"/>
              <a:gd name="T29" fmla="*/ 199 h 996"/>
              <a:gd name="T30" fmla="*/ 3538 w 4584"/>
              <a:gd name="T31" fmla="*/ 193 h 996"/>
              <a:gd name="T32" fmla="*/ 3580 w 4584"/>
              <a:gd name="T33" fmla="*/ 106 h 996"/>
              <a:gd name="T34" fmla="*/ 3779 w 4584"/>
              <a:gd name="T35" fmla="*/ 244 h 996"/>
              <a:gd name="T36" fmla="*/ 3908 w 4584"/>
              <a:gd name="T37" fmla="*/ 148 h 996"/>
              <a:gd name="T38" fmla="*/ 3821 w 4584"/>
              <a:gd name="T39" fmla="*/ 107 h 996"/>
              <a:gd name="T40" fmla="*/ 1828 w 4584"/>
              <a:gd name="T41" fmla="*/ 916 h 996"/>
              <a:gd name="T42" fmla="*/ 1868 w 4584"/>
              <a:gd name="T43" fmla="*/ 803 h 996"/>
              <a:gd name="T44" fmla="*/ 1905 w 4584"/>
              <a:gd name="T45" fmla="*/ 896 h 996"/>
              <a:gd name="T46" fmla="*/ 2193 w 4584"/>
              <a:gd name="T47" fmla="*/ 891 h 996"/>
              <a:gd name="T48" fmla="*/ 2220 w 4584"/>
              <a:gd name="T49" fmla="*/ 816 h 996"/>
              <a:gd name="T50" fmla="*/ 2340 w 4584"/>
              <a:gd name="T51" fmla="*/ 927 h 996"/>
              <a:gd name="T52" fmla="*/ 2271 w 4584"/>
              <a:gd name="T53" fmla="*/ 868 h 996"/>
              <a:gd name="T54" fmla="*/ 2506 w 4584"/>
              <a:gd name="T55" fmla="*/ 882 h 996"/>
              <a:gd name="T56" fmla="*/ 2823 w 4584"/>
              <a:gd name="T57" fmla="*/ 753 h 996"/>
              <a:gd name="T58" fmla="*/ 2952 w 4584"/>
              <a:gd name="T59" fmla="*/ 726 h 996"/>
              <a:gd name="T60" fmla="*/ 3233 w 4584"/>
              <a:gd name="T61" fmla="*/ 913 h 996"/>
              <a:gd name="T62" fmla="*/ 3254 w 4584"/>
              <a:gd name="T63" fmla="*/ 854 h 996"/>
              <a:gd name="T64" fmla="*/ 3313 w 4584"/>
              <a:gd name="T65" fmla="*/ 793 h 996"/>
              <a:gd name="T66" fmla="*/ 3644 w 4584"/>
              <a:gd name="T67" fmla="*/ 802 h 996"/>
              <a:gd name="T68" fmla="*/ 3627 w 4584"/>
              <a:gd name="T69" fmla="*/ 933 h 996"/>
              <a:gd name="T70" fmla="*/ 3553 w 4584"/>
              <a:gd name="T71" fmla="*/ 839 h 996"/>
              <a:gd name="T72" fmla="*/ 3726 w 4584"/>
              <a:gd name="T73" fmla="*/ 696 h 996"/>
              <a:gd name="T74" fmla="*/ 3850 w 4584"/>
              <a:gd name="T75" fmla="*/ 926 h 996"/>
              <a:gd name="T76" fmla="*/ 3980 w 4584"/>
              <a:gd name="T77" fmla="*/ 996 h 996"/>
              <a:gd name="T78" fmla="*/ 1914 w 4584"/>
              <a:gd name="T79" fmla="*/ 481 h 996"/>
              <a:gd name="T80" fmla="*/ 1963 w 4584"/>
              <a:gd name="T81" fmla="*/ 436 h 996"/>
              <a:gd name="T82" fmla="*/ 1873 w 4584"/>
              <a:gd name="T83" fmla="*/ 556 h 996"/>
              <a:gd name="T84" fmla="*/ 2197 w 4584"/>
              <a:gd name="T85" fmla="*/ 413 h 996"/>
              <a:gd name="T86" fmla="*/ 2378 w 4584"/>
              <a:gd name="T87" fmla="*/ 449 h 996"/>
              <a:gd name="T88" fmla="*/ 2327 w 4584"/>
              <a:gd name="T89" fmla="*/ 457 h 996"/>
              <a:gd name="T90" fmla="*/ 2668 w 4584"/>
              <a:gd name="T91" fmla="*/ 587 h 996"/>
              <a:gd name="T92" fmla="*/ 2785 w 4584"/>
              <a:gd name="T93" fmla="*/ 413 h 996"/>
              <a:gd name="T94" fmla="*/ 2840 w 4584"/>
              <a:gd name="T95" fmla="*/ 466 h 996"/>
              <a:gd name="T96" fmla="*/ 3340 w 4584"/>
              <a:gd name="T97" fmla="*/ 593 h 996"/>
              <a:gd name="T98" fmla="*/ 3412 w 4584"/>
              <a:gd name="T99" fmla="*/ 456 h 996"/>
              <a:gd name="T100" fmla="*/ 3375 w 4584"/>
              <a:gd name="T101" fmla="*/ 483 h 996"/>
              <a:gd name="T102" fmla="*/ 3508 w 4584"/>
              <a:gd name="T103" fmla="*/ 475 h 996"/>
              <a:gd name="T104" fmla="*/ 3735 w 4584"/>
              <a:gd name="T105" fmla="*/ 559 h 996"/>
              <a:gd name="T106" fmla="*/ 3673 w 4584"/>
              <a:gd name="T107" fmla="*/ 523 h 996"/>
              <a:gd name="T108" fmla="*/ 3797 w 4584"/>
              <a:gd name="T109" fmla="*/ 390 h 996"/>
              <a:gd name="T110" fmla="*/ 3950 w 4584"/>
              <a:gd name="T111" fmla="*/ 551 h 996"/>
              <a:gd name="T112" fmla="*/ 3976 w 4584"/>
              <a:gd name="T113" fmla="*/ 483 h 996"/>
              <a:gd name="T114" fmla="*/ 4063 w 4584"/>
              <a:gd name="T115" fmla="*/ 557 h 996"/>
              <a:gd name="T116" fmla="*/ 4023 w 4584"/>
              <a:gd name="T117" fmla="*/ 483 h 996"/>
              <a:gd name="T118" fmla="*/ 4319 w 4584"/>
              <a:gd name="T119" fmla="*/ 576 h 996"/>
              <a:gd name="T120" fmla="*/ 4457 w 4584"/>
              <a:gd name="T121" fmla="*/ 514 h 996"/>
              <a:gd name="T122" fmla="*/ 4395 w 4584"/>
              <a:gd name="T123" fmla="*/ 453 h 996"/>
              <a:gd name="T124" fmla="*/ 4474 w 4584"/>
              <a:gd name="T125" fmla="*/ 413 h 9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4584" h="996">
                <a:moveTo>
                  <a:pt x="1232" y="330"/>
                </a:moveTo>
                <a:lnTo>
                  <a:pt x="1178" y="648"/>
                </a:lnTo>
                <a:lnTo>
                  <a:pt x="1055" y="648"/>
                </a:lnTo>
                <a:lnTo>
                  <a:pt x="1010" y="330"/>
                </a:lnTo>
                <a:lnTo>
                  <a:pt x="1010" y="12"/>
                </a:lnTo>
                <a:lnTo>
                  <a:pt x="1232" y="12"/>
                </a:lnTo>
                <a:lnTo>
                  <a:pt x="1232" y="330"/>
                </a:lnTo>
                <a:close/>
                <a:moveTo>
                  <a:pt x="1623" y="249"/>
                </a:moveTo>
                <a:lnTo>
                  <a:pt x="1569" y="249"/>
                </a:lnTo>
                <a:lnTo>
                  <a:pt x="1651" y="13"/>
                </a:lnTo>
                <a:lnTo>
                  <a:pt x="1715" y="13"/>
                </a:lnTo>
                <a:lnTo>
                  <a:pt x="1797" y="249"/>
                </a:lnTo>
                <a:lnTo>
                  <a:pt x="1743" y="249"/>
                </a:lnTo>
                <a:lnTo>
                  <a:pt x="1726" y="195"/>
                </a:lnTo>
                <a:lnTo>
                  <a:pt x="1641" y="195"/>
                </a:lnTo>
                <a:lnTo>
                  <a:pt x="1623" y="249"/>
                </a:lnTo>
                <a:close/>
                <a:moveTo>
                  <a:pt x="1653" y="156"/>
                </a:moveTo>
                <a:lnTo>
                  <a:pt x="1713" y="156"/>
                </a:lnTo>
                <a:lnTo>
                  <a:pt x="1684" y="67"/>
                </a:lnTo>
                <a:lnTo>
                  <a:pt x="1653" y="156"/>
                </a:lnTo>
                <a:close/>
                <a:moveTo>
                  <a:pt x="1874" y="252"/>
                </a:moveTo>
                <a:lnTo>
                  <a:pt x="1867" y="252"/>
                </a:lnTo>
                <a:lnTo>
                  <a:pt x="1861" y="252"/>
                </a:lnTo>
                <a:lnTo>
                  <a:pt x="1856" y="251"/>
                </a:lnTo>
                <a:lnTo>
                  <a:pt x="1850" y="249"/>
                </a:lnTo>
                <a:lnTo>
                  <a:pt x="1845" y="247"/>
                </a:lnTo>
                <a:lnTo>
                  <a:pt x="1840" y="245"/>
                </a:lnTo>
                <a:lnTo>
                  <a:pt x="1836" y="242"/>
                </a:lnTo>
                <a:lnTo>
                  <a:pt x="1832" y="239"/>
                </a:lnTo>
                <a:lnTo>
                  <a:pt x="1828" y="236"/>
                </a:lnTo>
                <a:lnTo>
                  <a:pt x="1824" y="232"/>
                </a:lnTo>
                <a:lnTo>
                  <a:pt x="1821" y="227"/>
                </a:lnTo>
                <a:lnTo>
                  <a:pt x="1820" y="225"/>
                </a:lnTo>
                <a:lnTo>
                  <a:pt x="1819" y="223"/>
                </a:lnTo>
                <a:lnTo>
                  <a:pt x="1817" y="218"/>
                </a:lnTo>
                <a:lnTo>
                  <a:pt x="1816" y="212"/>
                </a:lnTo>
                <a:lnTo>
                  <a:pt x="1815" y="206"/>
                </a:lnTo>
                <a:lnTo>
                  <a:pt x="1815" y="200"/>
                </a:lnTo>
                <a:lnTo>
                  <a:pt x="1815" y="190"/>
                </a:lnTo>
                <a:lnTo>
                  <a:pt x="1817" y="182"/>
                </a:lnTo>
                <a:lnTo>
                  <a:pt x="1818" y="178"/>
                </a:lnTo>
                <a:lnTo>
                  <a:pt x="1820" y="175"/>
                </a:lnTo>
                <a:lnTo>
                  <a:pt x="1824" y="169"/>
                </a:lnTo>
                <a:lnTo>
                  <a:pt x="1827" y="166"/>
                </a:lnTo>
                <a:lnTo>
                  <a:pt x="1829" y="163"/>
                </a:lnTo>
                <a:lnTo>
                  <a:pt x="1832" y="161"/>
                </a:lnTo>
                <a:lnTo>
                  <a:pt x="1835" y="159"/>
                </a:lnTo>
                <a:lnTo>
                  <a:pt x="1838" y="157"/>
                </a:lnTo>
                <a:lnTo>
                  <a:pt x="1841" y="155"/>
                </a:lnTo>
                <a:lnTo>
                  <a:pt x="1845" y="154"/>
                </a:lnTo>
                <a:lnTo>
                  <a:pt x="1849" y="152"/>
                </a:lnTo>
                <a:lnTo>
                  <a:pt x="1856" y="150"/>
                </a:lnTo>
                <a:lnTo>
                  <a:pt x="1864" y="148"/>
                </a:lnTo>
                <a:lnTo>
                  <a:pt x="1873" y="146"/>
                </a:lnTo>
                <a:lnTo>
                  <a:pt x="1881" y="145"/>
                </a:lnTo>
                <a:lnTo>
                  <a:pt x="1901" y="143"/>
                </a:lnTo>
                <a:lnTo>
                  <a:pt x="1908" y="142"/>
                </a:lnTo>
                <a:lnTo>
                  <a:pt x="1914" y="140"/>
                </a:lnTo>
                <a:lnTo>
                  <a:pt x="1918" y="139"/>
                </a:lnTo>
                <a:lnTo>
                  <a:pt x="1920" y="138"/>
                </a:lnTo>
                <a:lnTo>
                  <a:pt x="1922" y="136"/>
                </a:lnTo>
                <a:lnTo>
                  <a:pt x="1923" y="135"/>
                </a:lnTo>
                <a:lnTo>
                  <a:pt x="1923" y="133"/>
                </a:lnTo>
                <a:lnTo>
                  <a:pt x="1924" y="131"/>
                </a:lnTo>
                <a:lnTo>
                  <a:pt x="1924" y="129"/>
                </a:lnTo>
                <a:lnTo>
                  <a:pt x="1924" y="124"/>
                </a:lnTo>
                <a:lnTo>
                  <a:pt x="1922" y="119"/>
                </a:lnTo>
                <a:lnTo>
                  <a:pt x="1921" y="117"/>
                </a:lnTo>
                <a:lnTo>
                  <a:pt x="1920" y="115"/>
                </a:lnTo>
                <a:lnTo>
                  <a:pt x="1919" y="113"/>
                </a:lnTo>
                <a:lnTo>
                  <a:pt x="1917" y="112"/>
                </a:lnTo>
                <a:lnTo>
                  <a:pt x="1913" y="109"/>
                </a:lnTo>
                <a:lnTo>
                  <a:pt x="1909" y="107"/>
                </a:lnTo>
                <a:lnTo>
                  <a:pt x="1904" y="106"/>
                </a:lnTo>
                <a:lnTo>
                  <a:pt x="1898" y="106"/>
                </a:lnTo>
                <a:lnTo>
                  <a:pt x="1892" y="106"/>
                </a:lnTo>
                <a:lnTo>
                  <a:pt x="1886" y="107"/>
                </a:lnTo>
                <a:lnTo>
                  <a:pt x="1881" y="109"/>
                </a:lnTo>
                <a:lnTo>
                  <a:pt x="1877" y="112"/>
                </a:lnTo>
                <a:lnTo>
                  <a:pt x="1873" y="115"/>
                </a:lnTo>
                <a:lnTo>
                  <a:pt x="1870" y="118"/>
                </a:lnTo>
                <a:lnTo>
                  <a:pt x="1868" y="122"/>
                </a:lnTo>
                <a:lnTo>
                  <a:pt x="1867" y="124"/>
                </a:lnTo>
                <a:lnTo>
                  <a:pt x="1866" y="126"/>
                </a:lnTo>
                <a:lnTo>
                  <a:pt x="1821" y="123"/>
                </a:lnTo>
                <a:lnTo>
                  <a:pt x="1823" y="117"/>
                </a:lnTo>
                <a:lnTo>
                  <a:pt x="1825" y="111"/>
                </a:lnTo>
                <a:lnTo>
                  <a:pt x="1827" y="106"/>
                </a:lnTo>
                <a:lnTo>
                  <a:pt x="1830" y="101"/>
                </a:lnTo>
                <a:lnTo>
                  <a:pt x="1833" y="96"/>
                </a:lnTo>
                <a:lnTo>
                  <a:pt x="1837" y="92"/>
                </a:lnTo>
                <a:lnTo>
                  <a:pt x="1841" y="88"/>
                </a:lnTo>
                <a:lnTo>
                  <a:pt x="1846" y="84"/>
                </a:lnTo>
                <a:lnTo>
                  <a:pt x="1851" y="81"/>
                </a:lnTo>
                <a:lnTo>
                  <a:pt x="1857" y="78"/>
                </a:lnTo>
                <a:lnTo>
                  <a:pt x="1863" y="76"/>
                </a:lnTo>
                <a:lnTo>
                  <a:pt x="1869" y="74"/>
                </a:lnTo>
                <a:lnTo>
                  <a:pt x="1876" y="72"/>
                </a:lnTo>
                <a:lnTo>
                  <a:pt x="1883" y="71"/>
                </a:lnTo>
                <a:lnTo>
                  <a:pt x="1890" y="70"/>
                </a:lnTo>
                <a:lnTo>
                  <a:pt x="1898" y="70"/>
                </a:lnTo>
                <a:lnTo>
                  <a:pt x="1908" y="70"/>
                </a:lnTo>
                <a:lnTo>
                  <a:pt x="1917" y="72"/>
                </a:lnTo>
                <a:lnTo>
                  <a:pt x="1926" y="74"/>
                </a:lnTo>
                <a:lnTo>
                  <a:pt x="1935" y="76"/>
                </a:lnTo>
                <a:lnTo>
                  <a:pt x="1943" y="80"/>
                </a:lnTo>
                <a:lnTo>
                  <a:pt x="1947" y="82"/>
                </a:lnTo>
                <a:lnTo>
                  <a:pt x="1950" y="84"/>
                </a:lnTo>
                <a:lnTo>
                  <a:pt x="1957" y="90"/>
                </a:lnTo>
                <a:lnTo>
                  <a:pt x="1963" y="96"/>
                </a:lnTo>
                <a:lnTo>
                  <a:pt x="1965" y="99"/>
                </a:lnTo>
                <a:lnTo>
                  <a:pt x="1967" y="103"/>
                </a:lnTo>
                <a:lnTo>
                  <a:pt x="1969" y="107"/>
                </a:lnTo>
                <a:lnTo>
                  <a:pt x="1970" y="111"/>
                </a:lnTo>
                <a:lnTo>
                  <a:pt x="1972" y="115"/>
                </a:lnTo>
                <a:lnTo>
                  <a:pt x="1972" y="120"/>
                </a:lnTo>
                <a:lnTo>
                  <a:pt x="1973" y="125"/>
                </a:lnTo>
                <a:lnTo>
                  <a:pt x="1973" y="130"/>
                </a:lnTo>
                <a:lnTo>
                  <a:pt x="1973" y="249"/>
                </a:lnTo>
                <a:lnTo>
                  <a:pt x="1927" y="249"/>
                </a:lnTo>
                <a:lnTo>
                  <a:pt x="1927" y="225"/>
                </a:lnTo>
                <a:lnTo>
                  <a:pt x="1922" y="230"/>
                </a:lnTo>
                <a:lnTo>
                  <a:pt x="1917" y="236"/>
                </a:lnTo>
                <a:lnTo>
                  <a:pt x="1912" y="241"/>
                </a:lnTo>
                <a:lnTo>
                  <a:pt x="1906" y="245"/>
                </a:lnTo>
                <a:lnTo>
                  <a:pt x="1899" y="248"/>
                </a:lnTo>
                <a:lnTo>
                  <a:pt x="1891" y="250"/>
                </a:lnTo>
                <a:lnTo>
                  <a:pt x="1887" y="251"/>
                </a:lnTo>
                <a:lnTo>
                  <a:pt x="1883" y="252"/>
                </a:lnTo>
                <a:lnTo>
                  <a:pt x="1874" y="252"/>
                </a:lnTo>
                <a:close/>
                <a:moveTo>
                  <a:pt x="1888" y="219"/>
                </a:moveTo>
                <a:lnTo>
                  <a:pt x="1895" y="218"/>
                </a:lnTo>
                <a:lnTo>
                  <a:pt x="1902" y="216"/>
                </a:lnTo>
                <a:lnTo>
                  <a:pt x="1905" y="215"/>
                </a:lnTo>
                <a:lnTo>
                  <a:pt x="1908" y="213"/>
                </a:lnTo>
                <a:lnTo>
                  <a:pt x="1914" y="209"/>
                </a:lnTo>
                <a:lnTo>
                  <a:pt x="1916" y="207"/>
                </a:lnTo>
                <a:lnTo>
                  <a:pt x="1919" y="204"/>
                </a:lnTo>
                <a:lnTo>
                  <a:pt x="1922" y="199"/>
                </a:lnTo>
                <a:lnTo>
                  <a:pt x="1924" y="193"/>
                </a:lnTo>
                <a:lnTo>
                  <a:pt x="1924" y="189"/>
                </a:lnTo>
                <a:lnTo>
                  <a:pt x="1924" y="186"/>
                </a:lnTo>
                <a:lnTo>
                  <a:pt x="1924" y="167"/>
                </a:lnTo>
                <a:lnTo>
                  <a:pt x="1921" y="169"/>
                </a:lnTo>
                <a:lnTo>
                  <a:pt x="1915" y="171"/>
                </a:lnTo>
                <a:lnTo>
                  <a:pt x="1903" y="173"/>
                </a:lnTo>
                <a:lnTo>
                  <a:pt x="1890" y="175"/>
                </a:lnTo>
                <a:lnTo>
                  <a:pt x="1884" y="176"/>
                </a:lnTo>
                <a:lnTo>
                  <a:pt x="1879" y="178"/>
                </a:lnTo>
                <a:lnTo>
                  <a:pt x="1874" y="180"/>
                </a:lnTo>
                <a:lnTo>
                  <a:pt x="1870" y="182"/>
                </a:lnTo>
                <a:lnTo>
                  <a:pt x="1866" y="185"/>
                </a:lnTo>
                <a:lnTo>
                  <a:pt x="1864" y="189"/>
                </a:lnTo>
                <a:lnTo>
                  <a:pt x="1863" y="191"/>
                </a:lnTo>
                <a:lnTo>
                  <a:pt x="1862" y="193"/>
                </a:lnTo>
                <a:lnTo>
                  <a:pt x="1862" y="198"/>
                </a:lnTo>
                <a:lnTo>
                  <a:pt x="1862" y="203"/>
                </a:lnTo>
                <a:lnTo>
                  <a:pt x="1863" y="207"/>
                </a:lnTo>
                <a:lnTo>
                  <a:pt x="1865" y="209"/>
                </a:lnTo>
                <a:lnTo>
                  <a:pt x="1866" y="211"/>
                </a:lnTo>
                <a:lnTo>
                  <a:pt x="1869" y="213"/>
                </a:lnTo>
                <a:lnTo>
                  <a:pt x="1873" y="216"/>
                </a:lnTo>
                <a:lnTo>
                  <a:pt x="1875" y="217"/>
                </a:lnTo>
                <a:lnTo>
                  <a:pt x="1877" y="217"/>
                </a:lnTo>
                <a:lnTo>
                  <a:pt x="1882" y="218"/>
                </a:lnTo>
                <a:lnTo>
                  <a:pt x="1888" y="219"/>
                </a:lnTo>
                <a:close/>
                <a:moveTo>
                  <a:pt x="2063" y="249"/>
                </a:moveTo>
                <a:lnTo>
                  <a:pt x="2013" y="249"/>
                </a:lnTo>
                <a:lnTo>
                  <a:pt x="2013" y="13"/>
                </a:lnTo>
                <a:lnTo>
                  <a:pt x="2063" y="13"/>
                </a:lnTo>
                <a:lnTo>
                  <a:pt x="2063" y="249"/>
                </a:lnTo>
                <a:close/>
                <a:moveTo>
                  <a:pt x="2197" y="72"/>
                </a:moveTo>
                <a:lnTo>
                  <a:pt x="2197" y="109"/>
                </a:lnTo>
                <a:lnTo>
                  <a:pt x="2164" y="109"/>
                </a:lnTo>
                <a:lnTo>
                  <a:pt x="2164" y="195"/>
                </a:lnTo>
                <a:lnTo>
                  <a:pt x="2164" y="199"/>
                </a:lnTo>
                <a:lnTo>
                  <a:pt x="2165" y="203"/>
                </a:lnTo>
                <a:lnTo>
                  <a:pt x="2166" y="205"/>
                </a:lnTo>
                <a:lnTo>
                  <a:pt x="2167" y="206"/>
                </a:lnTo>
                <a:lnTo>
                  <a:pt x="2169" y="208"/>
                </a:lnTo>
                <a:lnTo>
                  <a:pt x="2171" y="210"/>
                </a:lnTo>
                <a:lnTo>
                  <a:pt x="2174" y="211"/>
                </a:lnTo>
                <a:lnTo>
                  <a:pt x="2177" y="212"/>
                </a:lnTo>
                <a:lnTo>
                  <a:pt x="2181" y="212"/>
                </a:lnTo>
                <a:lnTo>
                  <a:pt x="2188" y="211"/>
                </a:lnTo>
                <a:lnTo>
                  <a:pt x="2193" y="210"/>
                </a:lnTo>
                <a:lnTo>
                  <a:pt x="2201" y="247"/>
                </a:lnTo>
                <a:lnTo>
                  <a:pt x="2190" y="250"/>
                </a:lnTo>
                <a:lnTo>
                  <a:pt x="2183" y="251"/>
                </a:lnTo>
                <a:lnTo>
                  <a:pt x="2174" y="252"/>
                </a:lnTo>
                <a:lnTo>
                  <a:pt x="2168" y="252"/>
                </a:lnTo>
                <a:lnTo>
                  <a:pt x="2161" y="251"/>
                </a:lnTo>
                <a:lnTo>
                  <a:pt x="2156" y="250"/>
                </a:lnTo>
                <a:lnTo>
                  <a:pt x="2150" y="249"/>
                </a:lnTo>
                <a:lnTo>
                  <a:pt x="2145" y="248"/>
                </a:lnTo>
                <a:lnTo>
                  <a:pt x="2140" y="245"/>
                </a:lnTo>
                <a:lnTo>
                  <a:pt x="2135" y="243"/>
                </a:lnTo>
                <a:lnTo>
                  <a:pt x="2131" y="240"/>
                </a:lnTo>
                <a:lnTo>
                  <a:pt x="2127" y="237"/>
                </a:lnTo>
                <a:lnTo>
                  <a:pt x="2124" y="233"/>
                </a:lnTo>
                <a:lnTo>
                  <a:pt x="2121" y="229"/>
                </a:lnTo>
                <a:lnTo>
                  <a:pt x="2119" y="224"/>
                </a:lnTo>
                <a:lnTo>
                  <a:pt x="2117" y="219"/>
                </a:lnTo>
                <a:lnTo>
                  <a:pt x="2116" y="213"/>
                </a:lnTo>
                <a:lnTo>
                  <a:pt x="2115" y="208"/>
                </a:lnTo>
                <a:lnTo>
                  <a:pt x="2115" y="201"/>
                </a:lnTo>
                <a:lnTo>
                  <a:pt x="2115" y="109"/>
                </a:lnTo>
                <a:lnTo>
                  <a:pt x="2091" y="109"/>
                </a:lnTo>
                <a:lnTo>
                  <a:pt x="2091" y="72"/>
                </a:lnTo>
                <a:lnTo>
                  <a:pt x="2115" y="72"/>
                </a:lnTo>
                <a:lnTo>
                  <a:pt x="2115" y="30"/>
                </a:lnTo>
                <a:lnTo>
                  <a:pt x="2164" y="30"/>
                </a:lnTo>
                <a:lnTo>
                  <a:pt x="2164" y="72"/>
                </a:lnTo>
                <a:lnTo>
                  <a:pt x="2197" y="72"/>
                </a:lnTo>
                <a:close/>
                <a:moveTo>
                  <a:pt x="2304" y="253"/>
                </a:moveTo>
                <a:lnTo>
                  <a:pt x="2291" y="252"/>
                </a:lnTo>
                <a:lnTo>
                  <a:pt x="2285" y="251"/>
                </a:lnTo>
                <a:lnTo>
                  <a:pt x="2279" y="250"/>
                </a:lnTo>
                <a:lnTo>
                  <a:pt x="2268" y="246"/>
                </a:lnTo>
                <a:lnTo>
                  <a:pt x="2263" y="244"/>
                </a:lnTo>
                <a:lnTo>
                  <a:pt x="2258" y="241"/>
                </a:lnTo>
                <a:lnTo>
                  <a:pt x="2249" y="235"/>
                </a:lnTo>
                <a:lnTo>
                  <a:pt x="2245" y="231"/>
                </a:lnTo>
                <a:lnTo>
                  <a:pt x="2241" y="227"/>
                </a:lnTo>
                <a:lnTo>
                  <a:pt x="2234" y="219"/>
                </a:lnTo>
                <a:lnTo>
                  <a:pt x="2231" y="214"/>
                </a:lnTo>
                <a:lnTo>
                  <a:pt x="2228" y="209"/>
                </a:lnTo>
                <a:lnTo>
                  <a:pt x="2223" y="198"/>
                </a:lnTo>
                <a:lnTo>
                  <a:pt x="2221" y="193"/>
                </a:lnTo>
                <a:lnTo>
                  <a:pt x="2220" y="187"/>
                </a:lnTo>
                <a:lnTo>
                  <a:pt x="2219" y="181"/>
                </a:lnTo>
                <a:lnTo>
                  <a:pt x="2218" y="175"/>
                </a:lnTo>
                <a:lnTo>
                  <a:pt x="2218" y="168"/>
                </a:lnTo>
                <a:lnTo>
                  <a:pt x="2217" y="161"/>
                </a:lnTo>
                <a:lnTo>
                  <a:pt x="2218" y="155"/>
                </a:lnTo>
                <a:lnTo>
                  <a:pt x="2218" y="148"/>
                </a:lnTo>
                <a:lnTo>
                  <a:pt x="2219" y="142"/>
                </a:lnTo>
                <a:lnTo>
                  <a:pt x="2220" y="136"/>
                </a:lnTo>
                <a:lnTo>
                  <a:pt x="2223" y="124"/>
                </a:lnTo>
                <a:lnTo>
                  <a:pt x="2225" y="119"/>
                </a:lnTo>
                <a:lnTo>
                  <a:pt x="2228" y="114"/>
                </a:lnTo>
                <a:lnTo>
                  <a:pt x="2234" y="104"/>
                </a:lnTo>
                <a:lnTo>
                  <a:pt x="2237" y="99"/>
                </a:lnTo>
                <a:lnTo>
                  <a:pt x="2241" y="95"/>
                </a:lnTo>
                <a:lnTo>
                  <a:pt x="2245" y="91"/>
                </a:lnTo>
                <a:lnTo>
                  <a:pt x="2249" y="88"/>
                </a:lnTo>
                <a:lnTo>
                  <a:pt x="2253" y="85"/>
                </a:lnTo>
                <a:lnTo>
                  <a:pt x="2258" y="82"/>
                </a:lnTo>
                <a:lnTo>
                  <a:pt x="2263" y="79"/>
                </a:lnTo>
                <a:lnTo>
                  <a:pt x="2268" y="77"/>
                </a:lnTo>
                <a:lnTo>
                  <a:pt x="2274" y="75"/>
                </a:lnTo>
                <a:lnTo>
                  <a:pt x="2279" y="73"/>
                </a:lnTo>
                <a:lnTo>
                  <a:pt x="2285" y="72"/>
                </a:lnTo>
                <a:lnTo>
                  <a:pt x="2291" y="71"/>
                </a:lnTo>
                <a:lnTo>
                  <a:pt x="2304" y="70"/>
                </a:lnTo>
                <a:lnTo>
                  <a:pt x="2317" y="71"/>
                </a:lnTo>
                <a:lnTo>
                  <a:pt x="2323" y="72"/>
                </a:lnTo>
                <a:lnTo>
                  <a:pt x="2329" y="73"/>
                </a:lnTo>
                <a:lnTo>
                  <a:pt x="2340" y="77"/>
                </a:lnTo>
                <a:lnTo>
                  <a:pt x="2346" y="79"/>
                </a:lnTo>
                <a:lnTo>
                  <a:pt x="2351" y="82"/>
                </a:lnTo>
                <a:lnTo>
                  <a:pt x="2360" y="88"/>
                </a:lnTo>
                <a:lnTo>
                  <a:pt x="2364" y="91"/>
                </a:lnTo>
                <a:lnTo>
                  <a:pt x="2368" y="95"/>
                </a:lnTo>
                <a:lnTo>
                  <a:pt x="2375" y="104"/>
                </a:lnTo>
                <a:lnTo>
                  <a:pt x="2378" y="109"/>
                </a:lnTo>
                <a:lnTo>
                  <a:pt x="2381" y="114"/>
                </a:lnTo>
                <a:lnTo>
                  <a:pt x="2385" y="124"/>
                </a:lnTo>
                <a:lnTo>
                  <a:pt x="2387" y="130"/>
                </a:lnTo>
                <a:lnTo>
                  <a:pt x="2389" y="136"/>
                </a:lnTo>
                <a:lnTo>
                  <a:pt x="2390" y="142"/>
                </a:lnTo>
                <a:lnTo>
                  <a:pt x="2391" y="148"/>
                </a:lnTo>
                <a:lnTo>
                  <a:pt x="2391" y="155"/>
                </a:lnTo>
                <a:lnTo>
                  <a:pt x="2391" y="161"/>
                </a:lnTo>
                <a:lnTo>
                  <a:pt x="2391" y="168"/>
                </a:lnTo>
                <a:lnTo>
                  <a:pt x="2391" y="175"/>
                </a:lnTo>
                <a:lnTo>
                  <a:pt x="2390" y="181"/>
                </a:lnTo>
                <a:lnTo>
                  <a:pt x="2389" y="187"/>
                </a:lnTo>
                <a:lnTo>
                  <a:pt x="2385" y="198"/>
                </a:lnTo>
                <a:lnTo>
                  <a:pt x="2383" y="204"/>
                </a:lnTo>
                <a:lnTo>
                  <a:pt x="2381" y="209"/>
                </a:lnTo>
                <a:lnTo>
                  <a:pt x="2375" y="219"/>
                </a:lnTo>
                <a:lnTo>
                  <a:pt x="2372" y="223"/>
                </a:lnTo>
                <a:lnTo>
                  <a:pt x="2368" y="227"/>
                </a:lnTo>
                <a:lnTo>
                  <a:pt x="2364" y="231"/>
                </a:lnTo>
                <a:lnTo>
                  <a:pt x="2360" y="235"/>
                </a:lnTo>
                <a:lnTo>
                  <a:pt x="2355" y="238"/>
                </a:lnTo>
                <a:lnTo>
                  <a:pt x="2351" y="241"/>
                </a:lnTo>
                <a:lnTo>
                  <a:pt x="2346" y="244"/>
                </a:lnTo>
                <a:lnTo>
                  <a:pt x="2340" y="246"/>
                </a:lnTo>
                <a:lnTo>
                  <a:pt x="2335" y="248"/>
                </a:lnTo>
                <a:lnTo>
                  <a:pt x="2329" y="250"/>
                </a:lnTo>
                <a:lnTo>
                  <a:pt x="2323" y="251"/>
                </a:lnTo>
                <a:lnTo>
                  <a:pt x="2317" y="252"/>
                </a:lnTo>
                <a:lnTo>
                  <a:pt x="2304" y="253"/>
                </a:lnTo>
                <a:close/>
                <a:moveTo>
                  <a:pt x="2305" y="215"/>
                </a:moveTo>
                <a:lnTo>
                  <a:pt x="2309" y="214"/>
                </a:lnTo>
                <a:lnTo>
                  <a:pt x="2313" y="214"/>
                </a:lnTo>
                <a:lnTo>
                  <a:pt x="2317" y="212"/>
                </a:lnTo>
                <a:lnTo>
                  <a:pt x="2321" y="211"/>
                </a:lnTo>
                <a:lnTo>
                  <a:pt x="2324" y="209"/>
                </a:lnTo>
                <a:lnTo>
                  <a:pt x="2327" y="206"/>
                </a:lnTo>
                <a:lnTo>
                  <a:pt x="2330" y="203"/>
                </a:lnTo>
                <a:lnTo>
                  <a:pt x="2332" y="199"/>
                </a:lnTo>
                <a:lnTo>
                  <a:pt x="2334" y="195"/>
                </a:lnTo>
                <a:lnTo>
                  <a:pt x="2336" y="191"/>
                </a:lnTo>
                <a:lnTo>
                  <a:pt x="2338" y="187"/>
                </a:lnTo>
                <a:lnTo>
                  <a:pt x="2339" y="182"/>
                </a:lnTo>
                <a:lnTo>
                  <a:pt x="2341" y="172"/>
                </a:lnTo>
                <a:lnTo>
                  <a:pt x="2341" y="167"/>
                </a:lnTo>
                <a:lnTo>
                  <a:pt x="2342" y="161"/>
                </a:lnTo>
                <a:lnTo>
                  <a:pt x="2341" y="150"/>
                </a:lnTo>
                <a:lnTo>
                  <a:pt x="2339" y="140"/>
                </a:lnTo>
                <a:lnTo>
                  <a:pt x="2338" y="135"/>
                </a:lnTo>
                <a:lnTo>
                  <a:pt x="2336" y="131"/>
                </a:lnTo>
                <a:lnTo>
                  <a:pt x="2332" y="123"/>
                </a:lnTo>
                <a:lnTo>
                  <a:pt x="2330" y="119"/>
                </a:lnTo>
                <a:lnTo>
                  <a:pt x="2327" y="116"/>
                </a:lnTo>
                <a:lnTo>
                  <a:pt x="2324" y="113"/>
                </a:lnTo>
                <a:lnTo>
                  <a:pt x="2321" y="111"/>
                </a:lnTo>
                <a:lnTo>
                  <a:pt x="2317" y="110"/>
                </a:lnTo>
                <a:lnTo>
                  <a:pt x="2313" y="108"/>
                </a:lnTo>
                <a:lnTo>
                  <a:pt x="2309" y="108"/>
                </a:lnTo>
                <a:lnTo>
                  <a:pt x="2305" y="107"/>
                </a:lnTo>
                <a:lnTo>
                  <a:pt x="2300" y="108"/>
                </a:lnTo>
                <a:lnTo>
                  <a:pt x="2296" y="108"/>
                </a:lnTo>
                <a:lnTo>
                  <a:pt x="2292" y="110"/>
                </a:lnTo>
                <a:lnTo>
                  <a:pt x="2288" y="111"/>
                </a:lnTo>
                <a:lnTo>
                  <a:pt x="2285" y="113"/>
                </a:lnTo>
                <a:lnTo>
                  <a:pt x="2282" y="116"/>
                </a:lnTo>
                <a:lnTo>
                  <a:pt x="2279" y="119"/>
                </a:lnTo>
                <a:lnTo>
                  <a:pt x="2277" y="123"/>
                </a:lnTo>
                <a:lnTo>
                  <a:pt x="2272" y="131"/>
                </a:lnTo>
                <a:lnTo>
                  <a:pt x="2271" y="135"/>
                </a:lnTo>
                <a:lnTo>
                  <a:pt x="2270" y="140"/>
                </a:lnTo>
                <a:lnTo>
                  <a:pt x="2269" y="145"/>
                </a:lnTo>
                <a:lnTo>
                  <a:pt x="2268" y="150"/>
                </a:lnTo>
                <a:lnTo>
                  <a:pt x="2267" y="155"/>
                </a:lnTo>
                <a:lnTo>
                  <a:pt x="2267" y="161"/>
                </a:lnTo>
                <a:lnTo>
                  <a:pt x="2268" y="172"/>
                </a:lnTo>
                <a:lnTo>
                  <a:pt x="2270" y="182"/>
                </a:lnTo>
                <a:lnTo>
                  <a:pt x="2271" y="187"/>
                </a:lnTo>
                <a:lnTo>
                  <a:pt x="2272" y="191"/>
                </a:lnTo>
                <a:lnTo>
                  <a:pt x="2274" y="195"/>
                </a:lnTo>
                <a:lnTo>
                  <a:pt x="2277" y="199"/>
                </a:lnTo>
                <a:lnTo>
                  <a:pt x="2279" y="203"/>
                </a:lnTo>
                <a:lnTo>
                  <a:pt x="2282" y="206"/>
                </a:lnTo>
                <a:lnTo>
                  <a:pt x="2285" y="209"/>
                </a:lnTo>
                <a:lnTo>
                  <a:pt x="2288" y="211"/>
                </a:lnTo>
                <a:lnTo>
                  <a:pt x="2292" y="212"/>
                </a:lnTo>
                <a:lnTo>
                  <a:pt x="2296" y="214"/>
                </a:lnTo>
                <a:lnTo>
                  <a:pt x="2300" y="214"/>
                </a:lnTo>
                <a:lnTo>
                  <a:pt x="2305" y="215"/>
                </a:lnTo>
                <a:close/>
                <a:moveTo>
                  <a:pt x="2539" y="172"/>
                </a:moveTo>
                <a:lnTo>
                  <a:pt x="2430" y="172"/>
                </a:lnTo>
                <a:lnTo>
                  <a:pt x="2430" y="133"/>
                </a:lnTo>
                <a:lnTo>
                  <a:pt x="2539" y="133"/>
                </a:lnTo>
                <a:lnTo>
                  <a:pt x="2539" y="172"/>
                </a:lnTo>
                <a:close/>
                <a:moveTo>
                  <a:pt x="2603" y="315"/>
                </a:moveTo>
                <a:lnTo>
                  <a:pt x="2594" y="315"/>
                </a:lnTo>
                <a:lnTo>
                  <a:pt x="2586" y="314"/>
                </a:lnTo>
                <a:lnTo>
                  <a:pt x="2579" y="312"/>
                </a:lnTo>
                <a:lnTo>
                  <a:pt x="2573" y="310"/>
                </a:lnTo>
                <a:lnTo>
                  <a:pt x="2584" y="274"/>
                </a:lnTo>
                <a:lnTo>
                  <a:pt x="2590" y="275"/>
                </a:lnTo>
                <a:lnTo>
                  <a:pt x="2596" y="276"/>
                </a:lnTo>
                <a:lnTo>
                  <a:pt x="2601" y="276"/>
                </a:lnTo>
                <a:lnTo>
                  <a:pt x="2606" y="276"/>
                </a:lnTo>
                <a:lnTo>
                  <a:pt x="2608" y="275"/>
                </a:lnTo>
                <a:lnTo>
                  <a:pt x="2610" y="274"/>
                </a:lnTo>
                <a:lnTo>
                  <a:pt x="2614" y="271"/>
                </a:lnTo>
                <a:lnTo>
                  <a:pt x="2617" y="267"/>
                </a:lnTo>
                <a:lnTo>
                  <a:pt x="2620" y="262"/>
                </a:lnTo>
                <a:lnTo>
                  <a:pt x="2623" y="254"/>
                </a:lnTo>
                <a:lnTo>
                  <a:pt x="2559" y="72"/>
                </a:lnTo>
                <a:lnTo>
                  <a:pt x="2611" y="72"/>
                </a:lnTo>
                <a:lnTo>
                  <a:pt x="2647" y="202"/>
                </a:lnTo>
                <a:lnTo>
                  <a:pt x="2686" y="72"/>
                </a:lnTo>
                <a:lnTo>
                  <a:pt x="2738" y="72"/>
                </a:lnTo>
                <a:lnTo>
                  <a:pt x="2669" y="268"/>
                </a:lnTo>
                <a:lnTo>
                  <a:pt x="2665" y="278"/>
                </a:lnTo>
                <a:lnTo>
                  <a:pt x="2663" y="283"/>
                </a:lnTo>
                <a:lnTo>
                  <a:pt x="2660" y="287"/>
                </a:lnTo>
                <a:lnTo>
                  <a:pt x="2654" y="296"/>
                </a:lnTo>
                <a:lnTo>
                  <a:pt x="2646" y="302"/>
                </a:lnTo>
                <a:lnTo>
                  <a:pt x="2642" y="306"/>
                </a:lnTo>
                <a:lnTo>
                  <a:pt x="2638" y="308"/>
                </a:lnTo>
                <a:lnTo>
                  <a:pt x="2633" y="310"/>
                </a:lnTo>
                <a:lnTo>
                  <a:pt x="2628" y="312"/>
                </a:lnTo>
                <a:lnTo>
                  <a:pt x="2622" y="314"/>
                </a:lnTo>
                <a:lnTo>
                  <a:pt x="2616" y="315"/>
                </a:lnTo>
                <a:lnTo>
                  <a:pt x="2610" y="315"/>
                </a:lnTo>
                <a:lnTo>
                  <a:pt x="2603" y="315"/>
                </a:lnTo>
                <a:close/>
                <a:moveTo>
                  <a:pt x="2812" y="249"/>
                </a:moveTo>
                <a:lnTo>
                  <a:pt x="2763" y="249"/>
                </a:lnTo>
                <a:lnTo>
                  <a:pt x="2763" y="13"/>
                </a:lnTo>
                <a:lnTo>
                  <a:pt x="2812" y="13"/>
                </a:lnTo>
                <a:lnTo>
                  <a:pt x="2812" y="249"/>
                </a:lnTo>
                <a:close/>
                <a:moveTo>
                  <a:pt x="2877" y="50"/>
                </a:moveTo>
                <a:lnTo>
                  <a:pt x="2872" y="49"/>
                </a:lnTo>
                <a:lnTo>
                  <a:pt x="2867" y="48"/>
                </a:lnTo>
                <a:lnTo>
                  <a:pt x="2863" y="45"/>
                </a:lnTo>
                <a:lnTo>
                  <a:pt x="2859" y="42"/>
                </a:lnTo>
                <a:lnTo>
                  <a:pt x="2855" y="38"/>
                </a:lnTo>
                <a:lnTo>
                  <a:pt x="2853" y="34"/>
                </a:lnTo>
                <a:lnTo>
                  <a:pt x="2851" y="30"/>
                </a:lnTo>
                <a:lnTo>
                  <a:pt x="2851" y="25"/>
                </a:lnTo>
                <a:lnTo>
                  <a:pt x="2851" y="20"/>
                </a:lnTo>
                <a:lnTo>
                  <a:pt x="2853" y="15"/>
                </a:lnTo>
                <a:lnTo>
                  <a:pt x="2855" y="11"/>
                </a:lnTo>
                <a:lnTo>
                  <a:pt x="2859" y="7"/>
                </a:lnTo>
                <a:lnTo>
                  <a:pt x="2863" y="4"/>
                </a:lnTo>
                <a:lnTo>
                  <a:pt x="2867" y="2"/>
                </a:lnTo>
                <a:lnTo>
                  <a:pt x="2872" y="0"/>
                </a:lnTo>
                <a:lnTo>
                  <a:pt x="2877" y="0"/>
                </a:lnTo>
                <a:lnTo>
                  <a:pt x="2883" y="0"/>
                </a:lnTo>
                <a:lnTo>
                  <a:pt x="2887" y="2"/>
                </a:lnTo>
                <a:lnTo>
                  <a:pt x="2892" y="4"/>
                </a:lnTo>
                <a:lnTo>
                  <a:pt x="2896" y="7"/>
                </a:lnTo>
                <a:lnTo>
                  <a:pt x="2900" y="11"/>
                </a:lnTo>
                <a:lnTo>
                  <a:pt x="2902" y="15"/>
                </a:lnTo>
                <a:lnTo>
                  <a:pt x="2903" y="20"/>
                </a:lnTo>
                <a:lnTo>
                  <a:pt x="2904" y="25"/>
                </a:lnTo>
                <a:lnTo>
                  <a:pt x="2903" y="30"/>
                </a:lnTo>
                <a:lnTo>
                  <a:pt x="2902" y="34"/>
                </a:lnTo>
                <a:lnTo>
                  <a:pt x="2900" y="38"/>
                </a:lnTo>
                <a:lnTo>
                  <a:pt x="2896" y="42"/>
                </a:lnTo>
                <a:lnTo>
                  <a:pt x="2892" y="45"/>
                </a:lnTo>
                <a:lnTo>
                  <a:pt x="2887" y="48"/>
                </a:lnTo>
                <a:lnTo>
                  <a:pt x="2883" y="49"/>
                </a:lnTo>
                <a:lnTo>
                  <a:pt x="2877" y="50"/>
                </a:lnTo>
                <a:close/>
                <a:moveTo>
                  <a:pt x="2853" y="72"/>
                </a:moveTo>
                <a:lnTo>
                  <a:pt x="2902" y="72"/>
                </a:lnTo>
                <a:lnTo>
                  <a:pt x="2902" y="249"/>
                </a:lnTo>
                <a:lnTo>
                  <a:pt x="2853" y="249"/>
                </a:lnTo>
                <a:lnTo>
                  <a:pt x="2853" y="72"/>
                </a:lnTo>
                <a:close/>
                <a:moveTo>
                  <a:pt x="3023" y="253"/>
                </a:moveTo>
                <a:lnTo>
                  <a:pt x="3010" y="252"/>
                </a:lnTo>
                <a:lnTo>
                  <a:pt x="3003" y="251"/>
                </a:lnTo>
                <a:lnTo>
                  <a:pt x="2998" y="250"/>
                </a:lnTo>
                <a:lnTo>
                  <a:pt x="2986" y="246"/>
                </a:lnTo>
                <a:lnTo>
                  <a:pt x="2980" y="244"/>
                </a:lnTo>
                <a:lnTo>
                  <a:pt x="2975" y="241"/>
                </a:lnTo>
                <a:lnTo>
                  <a:pt x="2966" y="235"/>
                </a:lnTo>
                <a:lnTo>
                  <a:pt x="2962" y="231"/>
                </a:lnTo>
                <a:lnTo>
                  <a:pt x="2958" y="227"/>
                </a:lnTo>
                <a:lnTo>
                  <a:pt x="2951" y="219"/>
                </a:lnTo>
                <a:lnTo>
                  <a:pt x="2948" y="214"/>
                </a:lnTo>
                <a:lnTo>
                  <a:pt x="2945" y="209"/>
                </a:lnTo>
                <a:lnTo>
                  <a:pt x="2940" y="198"/>
                </a:lnTo>
                <a:lnTo>
                  <a:pt x="2939" y="193"/>
                </a:lnTo>
                <a:lnTo>
                  <a:pt x="2937" y="187"/>
                </a:lnTo>
                <a:lnTo>
                  <a:pt x="2936" y="181"/>
                </a:lnTo>
                <a:lnTo>
                  <a:pt x="2935" y="175"/>
                </a:lnTo>
                <a:lnTo>
                  <a:pt x="2935" y="168"/>
                </a:lnTo>
                <a:lnTo>
                  <a:pt x="2935" y="161"/>
                </a:lnTo>
                <a:lnTo>
                  <a:pt x="2935" y="155"/>
                </a:lnTo>
                <a:lnTo>
                  <a:pt x="2935" y="148"/>
                </a:lnTo>
                <a:lnTo>
                  <a:pt x="2936" y="142"/>
                </a:lnTo>
                <a:lnTo>
                  <a:pt x="2937" y="136"/>
                </a:lnTo>
                <a:lnTo>
                  <a:pt x="2940" y="124"/>
                </a:lnTo>
                <a:lnTo>
                  <a:pt x="2943" y="119"/>
                </a:lnTo>
                <a:lnTo>
                  <a:pt x="2945" y="114"/>
                </a:lnTo>
                <a:lnTo>
                  <a:pt x="2951" y="104"/>
                </a:lnTo>
                <a:lnTo>
                  <a:pt x="2954" y="99"/>
                </a:lnTo>
                <a:lnTo>
                  <a:pt x="2958" y="95"/>
                </a:lnTo>
                <a:lnTo>
                  <a:pt x="2962" y="91"/>
                </a:lnTo>
                <a:lnTo>
                  <a:pt x="2966" y="88"/>
                </a:lnTo>
                <a:lnTo>
                  <a:pt x="2970" y="85"/>
                </a:lnTo>
                <a:lnTo>
                  <a:pt x="2975" y="82"/>
                </a:lnTo>
                <a:lnTo>
                  <a:pt x="2980" y="79"/>
                </a:lnTo>
                <a:lnTo>
                  <a:pt x="2986" y="77"/>
                </a:lnTo>
                <a:lnTo>
                  <a:pt x="2992" y="75"/>
                </a:lnTo>
                <a:lnTo>
                  <a:pt x="2998" y="73"/>
                </a:lnTo>
                <a:lnTo>
                  <a:pt x="3003" y="72"/>
                </a:lnTo>
                <a:lnTo>
                  <a:pt x="3010" y="71"/>
                </a:lnTo>
                <a:lnTo>
                  <a:pt x="3023" y="70"/>
                </a:lnTo>
                <a:lnTo>
                  <a:pt x="3035" y="71"/>
                </a:lnTo>
                <a:lnTo>
                  <a:pt x="3042" y="72"/>
                </a:lnTo>
                <a:lnTo>
                  <a:pt x="3047" y="73"/>
                </a:lnTo>
                <a:lnTo>
                  <a:pt x="3059" y="77"/>
                </a:lnTo>
                <a:lnTo>
                  <a:pt x="3064" y="79"/>
                </a:lnTo>
                <a:lnTo>
                  <a:pt x="3069" y="82"/>
                </a:lnTo>
                <a:lnTo>
                  <a:pt x="3078" y="88"/>
                </a:lnTo>
                <a:lnTo>
                  <a:pt x="3082" y="91"/>
                </a:lnTo>
                <a:lnTo>
                  <a:pt x="3086" y="95"/>
                </a:lnTo>
                <a:lnTo>
                  <a:pt x="3093" y="104"/>
                </a:lnTo>
                <a:lnTo>
                  <a:pt x="3096" y="109"/>
                </a:lnTo>
                <a:lnTo>
                  <a:pt x="3099" y="114"/>
                </a:lnTo>
                <a:lnTo>
                  <a:pt x="3104" y="124"/>
                </a:lnTo>
                <a:lnTo>
                  <a:pt x="3105" y="130"/>
                </a:lnTo>
                <a:lnTo>
                  <a:pt x="3107" y="136"/>
                </a:lnTo>
                <a:lnTo>
                  <a:pt x="3108" y="142"/>
                </a:lnTo>
                <a:lnTo>
                  <a:pt x="3109" y="148"/>
                </a:lnTo>
                <a:lnTo>
                  <a:pt x="3109" y="155"/>
                </a:lnTo>
                <a:lnTo>
                  <a:pt x="3109" y="161"/>
                </a:lnTo>
                <a:lnTo>
                  <a:pt x="3109" y="168"/>
                </a:lnTo>
                <a:lnTo>
                  <a:pt x="3109" y="175"/>
                </a:lnTo>
                <a:lnTo>
                  <a:pt x="3108" y="181"/>
                </a:lnTo>
                <a:lnTo>
                  <a:pt x="3107" y="187"/>
                </a:lnTo>
                <a:lnTo>
                  <a:pt x="3104" y="198"/>
                </a:lnTo>
                <a:lnTo>
                  <a:pt x="3101" y="204"/>
                </a:lnTo>
                <a:lnTo>
                  <a:pt x="3099" y="209"/>
                </a:lnTo>
                <a:lnTo>
                  <a:pt x="3093" y="219"/>
                </a:lnTo>
                <a:lnTo>
                  <a:pt x="3090" y="223"/>
                </a:lnTo>
                <a:lnTo>
                  <a:pt x="3086" y="227"/>
                </a:lnTo>
                <a:lnTo>
                  <a:pt x="3082" y="231"/>
                </a:lnTo>
                <a:lnTo>
                  <a:pt x="3078" y="235"/>
                </a:lnTo>
                <a:lnTo>
                  <a:pt x="3074" y="238"/>
                </a:lnTo>
                <a:lnTo>
                  <a:pt x="3069" y="241"/>
                </a:lnTo>
                <a:lnTo>
                  <a:pt x="3064" y="244"/>
                </a:lnTo>
                <a:lnTo>
                  <a:pt x="3059" y="246"/>
                </a:lnTo>
                <a:lnTo>
                  <a:pt x="3053" y="248"/>
                </a:lnTo>
                <a:lnTo>
                  <a:pt x="3047" y="250"/>
                </a:lnTo>
                <a:lnTo>
                  <a:pt x="3042" y="251"/>
                </a:lnTo>
                <a:lnTo>
                  <a:pt x="3035" y="252"/>
                </a:lnTo>
                <a:lnTo>
                  <a:pt x="3023" y="253"/>
                </a:lnTo>
                <a:close/>
                <a:moveTo>
                  <a:pt x="3023" y="215"/>
                </a:moveTo>
                <a:lnTo>
                  <a:pt x="3027" y="214"/>
                </a:lnTo>
                <a:lnTo>
                  <a:pt x="3031" y="214"/>
                </a:lnTo>
                <a:lnTo>
                  <a:pt x="3035" y="212"/>
                </a:lnTo>
                <a:lnTo>
                  <a:pt x="3039" y="211"/>
                </a:lnTo>
                <a:lnTo>
                  <a:pt x="3042" y="209"/>
                </a:lnTo>
                <a:lnTo>
                  <a:pt x="3045" y="206"/>
                </a:lnTo>
                <a:lnTo>
                  <a:pt x="3048" y="203"/>
                </a:lnTo>
                <a:lnTo>
                  <a:pt x="3050" y="199"/>
                </a:lnTo>
                <a:lnTo>
                  <a:pt x="3052" y="195"/>
                </a:lnTo>
                <a:lnTo>
                  <a:pt x="3054" y="191"/>
                </a:lnTo>
                <a:lnTo>
                  <a:pt x="3056" y="187"/>
                </a:lnTo>
                <a:lnTo>
                  <a:pt x="3057" y="182"/>
                </a:lnTo>
                <a:lnTo>
                  <a:pt x="3059" y="172"/>
                </a:lnTo>
                <a:lnTo>
                  <a:pt x="3060" y="167"/>
                </a:lnTo>
                <a:lnTo>
                  <a:pt x="3060" y="161"/>
                </a:lnTo>
                <a:lnTo>
                  <a:pt x="3059" y="150"/>
                </a:lnTo>
                <a:lnTo>
                  <a:pt x="3057" y="140"/>
                </a:lnTo>
                <a:lnTo>
                  <a:pt x="3056" y="135"/>
                </a:lnTo>
                <a:lnTo>
                  <a:pt x="3054" y="131"/>
                </a:lnTo>
                <a:lnTo>
                  <a:pt x="3050" y="123"/>
                </a:lnTo>
                <a:lnTo>
                  <a:pt x="3048" y="119"/>
                </a:lnTo>
                <a:lnTo>
                  <a:pt x="3045" y="116"/>
                </a:lnTo>
                <a:lnTo>
                  <a:pt x="3042" y="113"/>
                </a:lnTo>
                <a:lnTo>
                  <a:pt x="3039" y="111"/>
                </a:lnTo>
                <a:lnTo>
                  <a:pt x="3035" y="110"/>
                </a:lnTo>
                <a:lnTo>
                  <a:pt x="3031" y="108"/>
                </a:lnTo>
                <a:lnTo>
                  <a:pt x="3027" y="108"/>
                </a:lnTo>
                <a:lnTo>
                  <a:pt x="3023" y="107"/>
                </a:lnTo>
                <a:lnTo>
                  <a:pt x="3018" y="108"/>
                </a:lnTo>
                <a:lnTo>
                  <a:pt x="3014" y="108"/>
                </a:lnTo>
                <a:lnTo>
                  <a:pt x="3010" y="110"/>
                </a:lnTo>
                <a:lnTo>
                  <a:pt x="3006" y="111"/>
                </a:lnTo>
                <a:lnTo>
                  <a:pt x="3003" y="113"/>
                </a:lnTo>
                <a:lnTo>
                  <a:pt x="3000" y="116"/>
                </a:lnTo>
                <a:lnTo>
                  <a:pt x="2997" y="119"/>
                </a:lnTo>
                <a:lnTo>
                  <a:pt x="2995" y="123"/>
                </a:lnTo>
                <a:lnTo>
                  <a:pt x="2991" y="131"/>
                </a:lnTo>
                <a:lnTo>
                  <a:pt x="2989" y="135"/>
                </a:lnTo>
                <a:lnTo>
                  <a:pt x="2988" y="140"/>
                </a:lnTo>
                <a:lnTo>
                  <a:pt x="2987" y="145"/>
                </a:lnTo>
                <a:lnTo>
                  <a:pt x="2986" y="150"/>
                </a:lnTo>
                <a:lnTo>
                  <a:pt x="2986" y="155"/>
                </a:lnTo>
                <a:lnTo>
                  <a:pt x="2985" y="161"/>
                </a:lnTo>
                <a:lnTo>
                  <a:pt x="2986" y="172"/>
                </a:lnTo>
                <a:lnTo>
                  <a:pt x="2988" y="182"/>
                </a:lnTo>
                <a:lnTo>
                  <a:pt x="2989" y="187"/>
                </a:lnTo>
                <a:lnTo>
                  <a:pt x="2991" y="191"/>
                </a:lnTo>
                <a:lnTo>
                  <a:pt x="2993" y="195"/>
                </a:lnTo>
                <a:lnTo>
                  <a:pt x="2995" y="199"/>
                </a:lnTo>
                <a:lnTo>
                  <a:pt x="2997" y="203"/>
                </a:lnTo>
                <a:lnTo>
                  <a:pt x="3000" y="206"/>
                </a:lnTo>
                <a:lnTo>
                  <a:pt x="3003" y="209"/>
                </a:lnTo>
                <a:lnTo>
                  <a:pt x="3006" y="211"/>
                </a:lnTo>
                <a:lnTo>
                  <a:pt x="3010" y="212"/>
                </a:lnTo>
                <a:lnTo>
                  <a:pt x="3014" y="214"/>
                </a:lnTo>
                <a:lnTo>
                  <a:pt x="3018" y="214"/>
                </a:lnTo>
                <a:lnTo>
                  <a:pt x="3023" y="215"/>
                </a:lnTo>
                <a:close/>
                <a:moveTo>
                  <a:pt x="3142" y="315"/>
                </a:moveTo>
                <a:lnTo>
                  <a:pt x="3142" y="72"/>
                </a:lnTo>
                <a:lnTo>
                  <a:pt x="3191" y="72"/>
                </a:lnTo>
                <a:lnTo>
                  <a:pt x="3191" y="102"/>
                </a:lnTo>
                <a:lnTo>
                  <a:pt x="3197" y="95"/>
                </a:lnTo>
                <a:lnTo>
                  <a:pt x="3202" y="87"/>
                </a:lnTo>
                <a:lnTo>
                  <a:pt x="3206" y="84"/>
                </a:lnTo>
                <a:lnTo>
                  <a:pt x="3209" y="81"/>
                </a:lnTo>
                <a:lnTo>
                  <a:pt x="3214" y="78"/>
                </a:lnTo>
                <a:lnTo>
                  <a:pt x="3218" y="75"/>
                </a:lnTo>
                <a:lnTo>
                  <a:pt x="3224" y="73"/>
                </a:lnTo>
                <a:lnTo>
                  <a:pt x="3227" y="72"/>
                </a:lnTo>
                <a:lnTo>
                  <a:pt x="3230" y="71"/>
                </a:lnTo>
                <a:lnTo>
                  <a:pt x="3236" y="70"/>
                </a:lnTo>
                <a:lnTo>
                  <a:pt x="3243" y="70"/>
                </a:lnTo>
                <a:lnTo>
                  <a:pt x="3253" y="71"/>
                </a:lnTo>
                <a:lnTo>
                  <a:pt x="3257" y="71"/>
                </a:lnTo>
                <a:lnTo>
                  <a:pt x="3262" y="73"/>
                </a:lnTo>
                <a:lnTo>
                  <a:pt x="3266" y="74"/>
                </a:lnTo>
                <a:lnTo>
                  <a:pt x="3270" y="76"/>
                </a:lnTo>
                <a:lnTo>
                  <a:pt x="3279" y="80"/>
                </a:lnTo>
                <a:lnTo>
                  <a:pt x="3283" y="83"/>
                </a:lnTo>
                <a:lnTo>
                  <a:pt x="3286" y="86"/>
                </a:lnTo>
                <a:lnTo>
                  <a:pt x="3290" y="89"/>
                </a:lnTo>
                <a:lnTo>
                  <a:pt x="3293" y="93"/>
                </a:lnTo>
                <a:lnTo>
                  <a:pt x="3297" y="97"/>
                </a:lnTo>
                <a:lnTo>
                  <a:pt x="3299" y="101"/>
                </a:lnTo>
                <a:lnTo>
                  <a:pt x="3302" y="106"/>
                </a:lnTo>
                <a:lnTo>
                  <a:pt x="3305" y="110"/>
                </a:lnTo>
                <a:lnTo>
                  <a:pt x="3307" y="116"/>
                </a:lnTo>
                <a:lnTo>
                  <a:pt x="3309" y="121"/>
                </a:lnTo>
                <a:lnTo>
                  <a:pt x="3311" y="127"/>
                </a:lnTo>
                <a:lnTo>
                  <a:pt x="3312" y="133"/>
                </a:lnTo>
                <a:lnTo>
                  <a:pt x="3313" y="140"/>
                </a:lnTo>
                <a:lnTo>
                  <a:pt x="3314" y="146"/>
                </a:lnTo>
                <a:lnTo>
                  <a:pt x="3314" y="154"/>
                </a:lnTo>
                <a:lnTo>
                  <a:pt x="3315" y="161"/>
                </a:lnTo>
                <a:lnTo>
                  <a:pt x="3314" y="175"/>
                </a:lnTo>
                <a:lnTo>
                  <a:pt x="3312" y="188"/>
                </a:lnTo>
                <a:lnTo>
                  <a:pt x="3311" y="194"/>
                </a:lnTo>
                <a:lnTo>
                  <a:pt x="3309" y="200"/>
                </a:lnTo>
                <a:lnTo>
                  <a:pt x="3307" y="206"/>
                </a:lnTo>
                <a:lnTo>
                  <a:pt x="3305" y="211"/>
                </a:lnTo>
                <a:lnTo>
                  <a:pt x="3303" y="216"/>
                </a:lnTo>
                <a:lnTo>
                  <a:pt x="3300" y="220"/>
                </a:lnTo>
                <a:lnTo>
                  <a:pt x="3297" y="225"/>
                </a:lnTo>
                <a:lnTo>
                  <a:pt x="3294" y="229"/>
                </a:lnTo>
                <a:lnTo>
                  <a:pt x="3287" y="236"/>
                </a:lnTo>
                <a:lnTo>
                  <a:pt x="3283" y="239"/>
                </a:lnTo>
                <a:lnTo>
                  <a:pt x="3279" y="242"/>
                </a:lnTo>
                <a:lnTo>
                  <a:pt x="3271" y="246"/>
                </a:lnTo>
                <a:lnTo>
                  <a:pt x="3267" y="248"/>
                </a:lnTo>
                <a:lnTo>
                  <a:pt x="3262" y="249"/>
                </a:lnTo>
                <a:lnTo>
                  <a:pt x="3253" y="251"/>
                </a:lnTo>
                <a:lnTo>
                  <a:pt x="3243" y="252"/>
                </a:lnTo>
                <a:lnTo>
                  <a:pt x="3236" y="252"/>
                </a:lnTo>
                <a:lnTo>
                  <a:pt x="3230" y="251"/>
                </a:lnTo>
                <a:lnTo>
                  <a:pt x="3224" y="249"/>
                </a:lnTo>
                <a:lnTo>
                  <a:pt x="3219" y="247"/>
                </a:lnTo>
                <a:lnTo>
                  <a:pt x="3214" y="245"/>
                </a:lnTo>
                <a:lnTo>
                  <a:pt x="3210" y="242"/>
                </a:lnTo>
                <a:lnTo>
                  <a:pt x="3208" y="240"/>
                </a:lnTo>
                <a:lnTo>
                  <a:pt x="3206" y="239"/>
                </a:lnTo>
                <a:lnTo>
                  <a:pt x="3203" y="235"/>
                </a:lnTo>
                <a:lnTo>
                  <a:pt x="3200" y="232"/>
                </a:lnTo>
                <a:lnTo>
                  <a:pt x="3197" y="228"/>
                </a:lnTo>
                <a:lnTo>
                  <a:pt x="3193" y="221"/>
                </a:lnTo>
                <a:lnTo>
                  <a:pt x="3191" y="315"/>
                </a:lnTo>
                <a:lnTo>
                  <a:pt x="3142" y="315"/>
                </a:lnTo>
                <a:close/>
                <a:moveTo>
                  <a:pt x="3190" y="161"/>
                </a:moveTo>
                <a:lnTo>
                  <a:pt x="3191" y="172"/>
                </a:lnTo>
                <a:lnTo>
                  <a:pt x="3193" y="182"/>
                </a:lnTo>
                <a:lnTo>
                  <a:pt x="3194" y="187"/>
                </a:lnTo>
                <a:lnTo>
                  <a:pt x="3196" y="191"/>
                </a:lnTo>
                <a:lnTo>
                  <a:pt x="3198" y="195"/>
                </a:lnTo>
                <a:lnTo>
                  <a:pt x="3200" y="199"/>
                </a:lnTo>
                <a:lnTo>
                  <a:pt x="3205" y="205"/>
                </a:lnTo>
                <a:lnTo>
                  <a:pt x="3208" y="207"/>
                </a:lnTo>
                <a:lnTo>
                  <a:pt x="3212" y="209"/>
                </a:lnTo>
                <a:lnTo>
                  <a:pt x="3215" y="211"/>
                </a:lnTo>
                <a:lnTo>
                  <a:pt x="3219" y="212"/>
                </a:lnTo>
                <a:lnTo>
                  <a:pt x="3223" y="213"/>
                </a:lnTo>
                <a:lnTo>
                  <a:pt x="3227" y="213"/>
                </a:lnTo>
                <a:lnTo>
                  <a:pt x="3232" y="213"/>
                </a:lnTo>
                <a:lnTo>
                  <a:pt x="3236" y="212"/>
                </a:lnTo>
                <a:lnTo>
                  <a:pt x="3240" y="211"/>
                </a:lnTo>
                <a:lnTo>
                  <a:pt x="3243" y="209"/>
                </a:lnTo>
                <a:lnTo>
                  <a:pt x="3247" y="207"/>
                </a:lnTo>
                <a:lnTo>
                  <a:pt x="3250" y="205"/>
                </a:lnTo>
                <a:lnTo>
                  <a:pt x="3253" y="202"/>
                </a:lnTo>
                <a:lnTo>
                  <a:pt x="3255" y="198"/>
                </a:lnTo>
                <a:lnTo>
                  <a:pt x="3259" y="191"/>
                </a:lnTo>
                <a:lnTo>
                  <a:pt x="3261" y="186"/>
                </a:lnTo>
                <a:lnTo>
                  <a:pt x="3262" y="182"/>
                </a:lnTo>
                <a:lnTo>
                  <a:pt x="3263" y="177"/>
                </a:lnTo>
                <a:lnTo>
                  <a:pt x="3264" y="172"/>
                </a:lnTo>
                <a:lnTo>
                  <a:pt x="3264" y="166"/>
                </a:lnTo>
                <a:lnTo>
                  <a:pt x="3265" y="161"/>
                </a:lnTo>
                <a:lnTo>
                  <a:pt x="3264" y="150"/>
                </a:lnTo>
                <a:lnTo>
                  <a:pt x="3262" y="140"/>
                </a:lnTo>
                <a:lnTo>
                  <a:pt x="3261" y="135"/>
                </a:lnTo>
                <a:lnTo>
                  <a:pt x="3259" y="131"/>
                </a:lnTo>
                <a:lnTo>
                  <a:pt x="3257" y="127"/>
                </a:lnTo>
                <a:lnTo>
                  <a:pt x="3255" y="123"/>
                </a:lnTo>
                <a:lnTo>
                  <a:pt x="3253" y="120"/>
                </a:lnTo>
                <a:lnTo>
                  <a:pt x="3250" y="117"/>
                </a:lnTo>
                <a:lnTo>
                  <a:pt x="3247" y="115"/>
                </a:lnTo>
                <a:lnTo>
                  <a:pt x="3243" y="113"/>
                </a:lnTo>
                <a:lnTo>
                  <a:pt x="3240" y="111"/>
                </a:lnTo>
                <a:lnTo>
                  <a:pt x="3236" y="110"/>
                </a:lnTo>
                <a:lnTo>
                  <a:pt x="3232" y="109"/>
                </a:lnTo>
                <a:lnTo>
                  <a:pt x="3227" y="109"/>
                </a:lnTo>
                <a:lnTo>
                  <a:pt x="3219" y="110"/>
                </a:lnTo>
                <a:lnTo>
                  <a:pt x="3215" y="111"/>
                </a:lnTo>
                <a:lnTo>
                  <a:pt x="3212" y="113"/>
                </a:lnTo>
                <a:lnTo>
                  <a:pt x="3208" y="115"/>
                </a:lnTo>
                <a:lnTo>
                  <a:pt x="3205" y="117"/>
                </a:lnTo>
                <a:lnTo>
                  <a:pt x="3202" y="120"/>
                </a:lnTo>
                <a:lnTo>
                  <a:pt x="3200" y="123"/>
                </a:lnTo>
                <a:lnTo>
                  <a:pt x="3196" y="131"/>
                </a:lnTo>
                <a:lnTo>
                  <a:pt x="3194" y="135"/>
                </a:lnTo>
                <a:lnTo>
                  <a:pt x="3193" y="139"/>
                </a:lnTo>
                <a:lnTo>
                  <a:pt x="3192" y="144"/>
                </a:lnTo>
                <a:lnTo>
                  <a:pt x="3191" y="150"/>
                </a:lnTo>
                <a:lnTo>
                  <a:pt x="3190" y="155"/>
                </a:lnTo>
                <a:lnTo>
                  <a:pt x="3190" y="161"/>
                </a:lnTo>
                <a:close/>
                <a:moveTo>
                  <a:pt x="3373" y="50"/>
                </a:moveTo>
                <a:lnTo>
                  <a:pt x="3368" y="49"/>
                </a:lnTo>
                <a:lnTo>
                  <a:pt x="3363" y="48"/>
                </a:lnTo>
                <a:lnTo>
                  <a:pt x="3358" y="45"/>
                </a:lnTo>
                <a:lnTo>
                  <a:pt x="3354" y="42"/>
                </a:lnTo>
                <a:lnTo>
                  <a:pt x="3351" y="38"/>
                </a:lnTo>
                <a:lnTo>
                  <a:pt x="3348" y="34"/>
                </a:lnTo>
                <a:lnTo>
                  <a:pt x="3347" y="30"/>
                </a:lnTo>
                <a:lnTo>
                  <a:pt x="3346" y="25"/>
                </a:lnTo>
                <a:lnTo>
                  <a:pt x="3347" y="20"/>
                </a:lnTo>
                <a:lnTo>
                  <a:pt x="3348" y="15"/>
                </a:lnTo>
                <a:lnTo>
                  <a:pt x="3351" y="11"/>
                </a:lnTo>
                <a:lnTo>
                  <a:pt x="3354" y="7"/>
                </a:lnTo>
                <a:lnTo>
                  <a:pt x="3358" y="4"/>
                </a:lnTo>
                <a:lnTo>
                  <a:pt x="3363" y="2"/>
                </a:lnTo>
                <a:lnTo>
                  <a:pt x="3368" y="0"/>
                </a:lnTo>
                <a:lnTo>
                  <a:pt x="3373" y="0"/>
                </a:lnTo>
                <a:lnTo>
                  <a:pt x="3378" y="0"/>
                </a:lnTo>
                <a:lnTo>
                  <a:pt x="3383" y="2"/>
                </a:lnTo>
                <a:lnTo>
                  <a:pt x="3387" y="4"/>
                </a:lnTo>
                <a:lnTo>
                  <a:pt x="3392" y="7"/>
                </a:lnTo>
                <a:lnTo>
                  <a:pt x="3395" y="11"/>
                </a:lnTo>
                <a:lnTo>
                  <a:pt x="3397" y="15"/>
                </a:lnTo>
                <a:lnTo>
                  <a:pt x="3399" y="20"/>
                </a:lnTo>
                <a:lnTo>
                  <a:pt x="3399" y="25"/>
                </a:lnTo>
                <a:lnTo>
                  <a:pt x="3399" y="30"/>
                </a:lnTo>
                <a:lnTo>
                  <a:pt x="3397" y="34"/>
                </a:lnTo>
                <a:lnTo>
                  <a:pt x="3395" y="38"/>
                </a:lnTo>
                <a:lnTo>
                  <a:pt x="3392" y="42"/>
                </a:lnTo>
                <a:lnTo>
                  <a:pt x="3387" y="45"/>
                </a:lnTo>
                <a:lnTo>
                  <a:pt x="3383" y="48"/>
                </a:lnTo>
                <a:lnTo>
                  <a:pt x="3378" y="49"/>
                </a:lnTo>
                <a:lnTo>
                  <a:pt x="3373" y="50"/>
                </a:lnTo>
                <a:close/>
                <a:moveTo>
                  <a:pt x="3348" y="72"/>
                </a:moveTo>
                <a:lnTo>
                  <a:pt x="3397" y="72"/>
                </a:lnTo>
                <a:lnTo>
                  <a:pt x="3397" y="249"/>
                </a:lnTo>
                <a:lnTo>
                  <a:pt x="3348" y="249"/>
                </a:lnTo>
                <a:lnTo>
                  <a:pt x="3348" y="72"/>
                </a:lnTo>
                <a:close/>
                <a:moveTo>
                  <a:pt x="3585" y="123"/>
                </a:moveTo>
                <a:lnTo>
                  <a:pt x="3540" y="126"/>
                </a:lnTo>
                <a:lnTo>
                  <a:pt x="3539" y="121"/>
                </a:lnTo>
                <a:lnTo>
                  <a:pt x="3537" y="118"/>
                </a:lnTo>
                <a:lnTo>
                  <a:pt x="3534" y="114"/>
                </a:lnTo>
                <a:lnTo>
                  <a:pt x="3531" y="111"/>
                </a:lnTo>
                <a:lnTo>
                  <a:pt x="3527" y="108"/>
                </a:lnTo>
                <a:lnTo>
                  <a:pt x="3522" y="106"/>
                </a:lnTo>
                <a:lnTo>
                  <a:pt x="3516" y="105"/>
                </a:lnTo>
                <a:lnTo>
                  <a:pt x="3510" y="105"/>
                </a:lnTo>
                <a:lnTo>
                  <a:pt x="3505" y="105"/>
                </a:lnTo>
                <a:lnTo>
                  <a:pt x="3500" y="106"/>
                </a:lnTo>
                <a:lnTo>
                  <a:pt x="3495" y="108"/>
                </a:lnTo>
                <a:lnTo>
                  <a:pt x="3491" y="110"/>
                </a:lnTo>
                <a:lnTo>
                  <a:pt x="3488" y="112"/>
                </a:lnTo>
                <a:lnTo>
                  <a:pt x="3485" y="115"/>
                </a:lnTo>
                <a:lnTo>
                  <a:pt x="3484" y="119"/>
                </a:lnTo>
                <a:lnTo>
                  <a:pt x="3483" y="122"/>
                </a:lnTo>
                <a:lnTo>
                  <a:pt x="3484" y="125"/>
                </a:lnTo>
                <a:lnTo>
                  <a:pt x="3485" y="128"/>
                </a:lnTo>
                <a:lnTo>
                  <a:pt x="3486" y="131"/>
                </a:lnTo>
                <a:lnTo>
                  <a:pt x="3488" y="133"/>
                </a:lnTo>
                <a:lnTo>
                  <a:pt x="3491" y="135"/>
                </a:lnTo>
                <a:lnTo>
                  <a:pt x="3495" y="137"/>
                </a:lnTo>
                <a:lnTo>
                  <a:pt x="3500" y="139"/>
                </a:lnTo>
                <a:lnTo>
                  <a:pt x="3506" y="140"/>
                </a:lnTo>
                <a:lnTo>
                  <a:pt x="3538" y="146"/>
                </a:lnTo>
                <a:lnTo>
                  <a:pt x="3544" y="148"/>
                </a:lnTo>
                <a:lnTo>
                  <a:pt x="3550" y="150"/>
                </a:lnTo>
                <a:lnTo>
                  <a:pt x="3555" y="151"/>
                </a:lnTo>
                <a:lnTo>
                  <a:pt x="3560" y="153"/>
                </a:lnTo>
                <a:lnTo>
                  <a:pt x="3569" y="158"/>
                </a:lnTo>
                <a:lnTo>
                  <a:pt x="3576" y="164"/>
                </a:lnTo>
                <a:lnTo>
                  <a:pt x="3579" y="167"/>
                </a:lnTo>
                <a:lnTo>
                  <a:pt x="3582" y="170"/>
                </a:lnTo>
                <a:lnTo>
                  <a:pt x="3584" y="174"/>
                </a:lnTo>
                <a:lnTo>
                  <a:pt x="3586" y="177"/>
                </a:lnTo>
                <a:lnTo>
                  <a:pt x="3588" y="185"/>
                </a:lnTo>
                <a:lnTo>
                  <a:pt x="3589" y="190"/>
                </a:lnTo>
                <a:lnTo>
                  <a:pt x="3589" y="194"/>
                </a:lnTo>
                <a:lnTo>
                  <a:pt x="3589" y="199"/>
                </a:lnTo>
                <a:lnTo>
                  <a:pt x="3588" y="203"/>
                </a:lnTo>
                <a:lnTo>
                  <a:pt x="3587" y="207"/>
                </a:lnTo>
                <a:lnTo>
                  <a:pt x="3586" y="211"/>
                </a:lnTo>
                <a:lnTo>
                  <a:pt x="3585" y="214"/>
                </a:lnTo>
                <a:lnTo>
                  <a:pt x="3583" y="218"/>
                </a:lnTo>
                <a:lnTo>
                  <a:pt x="3581" y="221"/>
                </a:lnTo>
                <a:lnTo>
                  <a:pt x="3579" y="225"/>
                </a:lnTo>
                <a:lnTo>
                  <a:pt x="3573" y="231"/>
                </a:lnTo>
                <a:lnTo>
                  <a:pt x="3567" y="236"/>
                </a:lnTo>
                <a:lnTo>
                  <a:pt x="3559" y="241"/>
                </a:lnTo>
                <a:lnTo>
                  <a:pt x="3551" y="245"/>
                </a:lnTo>
                <a:lnTo>
                  <a:pt x="3542" y="248"/>
                </a:lnTo>
                <a:lnTo>
                  <a:pt x="3532" y="251"/>
                </a:lnTo>
                <a:lnTo>
                  <a:pt x="3521" y="252"/>
                </a:lnTo>
                <a:lnTo>
                  <a:pt x="3510" y="253"/>
                </a:lnTo>
                <a:lnTo>
                  <a:pt x="3502" y="252"/>
                </a:lnTo>
                <a:lnTo>
                  <a:pt x="3494" y="252"/>
                </a:lnTo>
                <a:lnTo>
                  <a:pt x="3486" y="250"/>
                </a:lnTo>
                <a:lnTo>
                  <a:pt x="3479" y="249"/>
                </a:lnTo>
                <a:lnTo>
                  <a:pt x="3472" y="247"/>
                </a:lnTo>
                <a:lnTo>
                  <a:pt x="3466" y="244"/>
                </a:lnTo>
                <a:lnTo>
                  <a:pt x="3460" y="241"/>
                </a:lnTo>
                <a:lnTo>
                  <a:pt x="3454" y="238"/>
                </a:lnTo>
                <a:lnTo>
                  <a:pt x="3449" y="234"/>
                </a:lnTo>
                <a:lnTo>
                  <a:pt x="3445" y="230"/>
                </a:lnTo>
                <a:lnTo>
                  <a:pt x="3441" y="225"/>
                </a:lnTo>
                <a:lnTo>
                  <a:pt x="3437" y="221"/>
                </a:lnTo>
                <a:lnTo>
                  <a:pt x="3434" y="215"/>
                </a:lnTo>
                <a:lnTo>
                  <a:pt x="3432" y="210"/>
                </a:lnTo>
                <a:lnTo>
                  <a:pt x="3430" y="204"/>
                </a:lnTo>
                <a:lnTo>
                  <a:pt x="3429" y="198"/>
                </a:lnTo>
                <a:lnTo>
                  <a:pt x="3478" y="195"/>
                </a:lnTo>
                <a:lnTo>
                  <a:pt x="3480" y="200"/>
                </a:lnTo>
                <a:lnTo>
                  <a:pt x="3482" y="205"/>
                </a:lnTo>
                <a:lnTo>
                  <a:pt x="3485" y="209"/>
                </a:lnTo>
                <a:lnTo>
                  <a:pt x="3489" y="212"/>
                </a:lnTo>
                <a:lnTo>
                  <a:pt x="3493" y="214"/>
                </a:lnTo>
                <a:lnTo>
                  <a:pt x="3498" y="216"/>
                </a:lnTo>
                <a:lnTo>
                  <a:pt x="3504" y="217"/>
                </a:lnTo>
                <a:lnTo>
                  <a:pt x="3510" y="217"/>
                </a:lnTo>
                <a:lnTo>
                  <a:pt x="3516" y="217"/>
                </a:lnTo>
                <a:lnTo>
                  <a:pt x="3522" y="216"/>
                </a:lnTo>
                <a:lnTo>
                  <a:pt x="3527" y="214"/>
                </a:lnTo>
                <a:lnTo>
                  <a:pt x="3529" y="213"/>
                </a:lnTo>
                <a:lnTo>
                  <a:pt x="3531" y="212"/>
                </a:lnTo>
                <a:lnTo>
                  <a:pt x="3535" y="209"/>
                </a:lnTo>
                <a:lnTo>
                  <a:pt x="3537" y="206"/>
                </a:lnTo>
                <a:lnTo>
                  <a:pt x="3538" y="205"/>
                </a:lnTo>
                <a:lnTo>
                  <a:pt x="3539" y="203"/>
                </a:lnTo>
                <a:lnTo>
                  <a:pt x="3539" y="199"/>
                </a:lnTo>
                <a:lnTo>
                  <a:pt x="3539" y="196"/>
                </a:lnTo>
                <a:lnTo>
                  <a:pt x="3538" y="193"/>
                </a:lnTo>
                <a:lnTo>
                  <a:pt x="3536" y="191"/>
                </a:lnTo>
                <a:lnTo>
                  <a:pt x="3533" y="188"/>
                </a:lnTo>
                <a:lnTo>
                  <a:pt x="3530" y="186"/>
                </a:lnTo>
                <a:lnTo>
                  <a:pt x="3526" y="184"/>
                </a:lnTo>
                <a:lnTo>
                  <a:pt x="3522" y="183"/>
                </a:lnTo>
                <a:lnTo>
                  <a:pt x="3516" y="182"/>
                </a:lnTo>
                <a:lnTo>
                  <a:pt x="3486" y="176"/>
                </a:lnTo>
                <a:lnTo>
                  <a:pt x="3480" y="174"/>
                </a:lnTo>
                <a:lnTo>
                  <a:pt x="3474" y="173"/>
                </a:lnTo>
                <a:lnTo>
                  <a:pt x="3463" y="169"/>
                </a:lnTo>
                <a:lnTo>
                  <a:pt x="3459" y="166"/>
                </a:lnTo>
                <a:lnTo>
                  <a:pt x="3455" y="164"/>
                </a:lnTo>
                <a:lnTo>
                  <a:pt x="3451" y="161"/>
                </a:lnTo>
                <a:lnTo>
                  <a:pt x="3447" y="158"/>
                </a:lnTo>
                <a:lnTo>
                  <a:pt x="3444" y="155"/>
                </a:lnTo>
                <a:lnTo>
                  <a:pt x="3442" y="151"/>
                </a:lnTo>
                <a:lnTo>
                  <a:pt x="3440" y="147"/>
                </a:lnTo>
                <a:lnTo>
                  <a:pt x="3437" y="143"/>
                </a:lnTo>
                <a:lnTo>
                  <a:pt x="3435" y="139"/>
                </a:lnTo>
                <a:lnTo>
                  <a:pt x="3434" y="135"/>
                </a:lnTo>
                <a:lnTo>
                  <a:pt x="3434" y="130"/>
                </a:lnTo>
                <a:lnTo>
                  <a:pt x="3434" y="125"/>
                </a:lnTo>
                <a:lnTo>
                  <a:pt x="3434" y="119"/>
                </a:lnTo>
                <a:lnTo>
                  <a:pt x="3435" y="113"/>
                </a:lnTo>
                <a:lnTo>
                  <a:pt x="3437" y="107"/>
                </a:lnTo>
                <a:lnTo>
                  <a:pt x="3440" y="102"/>
                </a:lnTo>
                <a:lnTo>
                  <a:pt x="3443" y="97"/>
                </a:lnTo>
                <a:lnTo>
                  <a:pt x="3446" y="93"/>
                </a:lnTo>
                <a:lnTo>
                  <a:pt x="3450" y="89"/>
                </a:lnTo>
                <a:lnTo>
                  <a:pt x="3455" y="85"/>
                </a:lnTo>
                <a:lnTo>
                  <a:pt x="3460" y="81"/>
                </a:lnTo>
                <a:lnTo>
                  <a:pt x="3466" y="78"/>
                </a:lnTo>
                <a:lnTo>
                  <a:pt x="3472" y="76"/>
                </a:lnTo>
                <a:lnTo>
                  <a:pt x="3479" y="74"/>
                </a:lnTo>
                <a:lnTo>
                  <a:pt x="3482" y="73"/>
                </a:lnTo>
                <a:lnTo>
                  <a:pt x="3486" y="72"/>
                </a:lnTo>
                <a:lnTo>
                  <a:pt x="3493" y="71"/>
                </a:lnTo>
                <a:lnTo>
                  <a:pt x="3501" y="70"/>
                </a:lnTo>
                <a:lnTo>
                  <a:pt x="3510" y="70"/>
                </a:lnTo>
                <a:lnTo>
                  <a:pt x="3518" y="70"/>
                </a:lnTo>
                <a:lnTo>
                  <a:pt x="3525" y="71"/>
                </a:lnTo>
                <a:lnTo>
                  <a:pt x="3533" y="72"/>
                </a:lnTo>
                <a:lnTo>
                  <a:pt x="3540" y="74"/>
                </a:lnTo>
                <a:lnTo>
                  <a:pt x="3546" y="76"/>
                </a:lnTo>
                <a:lnTo>
                  <a:pt x="3552" y="78"/>
                </a:lnTo>
                <a:lnTo>
                  <a:pt x="3557" y="81"/>
                </a:lnTo>
                <a:lnTo>
                  <a:pt x="3562" y="84"/>
                </a:lnTo>
                <a:lnTo>
                  <a:pt x="3567" y="88"/>
                </a:lnTo>
                <a:lnTo>
                  <a:pt x="3571" y="92"/>
                </a:lnTo>
                <a:lnTo>
                  <a:pt x="3575" y="96"/>
                </a:lnTo>
                <a:lnTo>
                  <a:pt x="3578" y="101"/>
                </a:lnTo>
                <a:lnTo>
                  <a:pt x="3580" y="106"/>
                </a:lnTo>
                <a:lnTo>
                  <a:pt x="3582" y="111"/>
                </a:lnTo>
                <a:lnTo>
                  <a:pt x="3584" y="117"/>
                </a:lnTo>
                <a:lnTo>
                  <a:pt x="3585" y="123"/>
                </a:lnTo>
                <a:close/>
                <a:moveTo>
                  <a:pt x="3714" y="72"/>
                </a:moveTo>
                <a:lnTo>
                  <a:pt x="3714" y="109"/>
                </a:lnTo>
                <a:lnTo>
                  <a:pt x="3680" y="109"/>
                </a:lnTo>
                <a:lnTo>
                  <a:pt x="3680" y="195"/>
                </a:lnTo>
                <a:lnTo>
                  <a:pt x="3681" y="199"/>
                </a:lnTo>
                <a:lnTo>
                  <a:pt x="3682" y="203"/>
                </a:lnTo>
                <a:lnTo>
                  <a:pt x="3682" y="205"/>
                </a:lnTo>
                <a:lnTo>
                  <a:pt x="3683" y="206"/>
                </a:lnTo>
                <a:lnTo>
                  <a:pt x="3685" y="208"/>
                </a:lnTo>
                <a:lnTo>
                  <a:pt x="3687" y="210"/>
                </a:lnTo>
                <a:lnTo>
                  <a:pt x="3690" y="211"/>
                </a:lnTo>
                <a:lnTo>
                  <a:pt x="3693" y="212"/>
                </a:lnTo>
                <a:lnTo>
                  <a:pt x="3697" y="212"/>
                </a:lnTo>
                <a:lnTo>
                  <a:pt x="3704" y="211"/>
                </a:lnTo>
                <a:lnTo>
                  <a:pt x="3709" y="210"/>
                </a:lnTo>
                <a:lnTo>
                  <a:pt x="3717" y="247"/>
                </a:lnTo>
                <a:lnTo>
                  <a:pt x="3707" y="250"/>
                </a:lnTo>
                <a:lnTo>
                  <a:pt x="3699" y="251"/>
                </a:lnTo>
                <a:lnTo>
                  <a:pt x="3690" y="252"/>
                </a:lnTo>
                <a:lnTo>
                  <a:pt x="3684" y="252"/>
                </a:lnTo>
                <a:lnTo>
                  <a:pt x="3678" y="251"/>
                </a:lnTo>
                <a:lnTo>
                  <a:pt x="3672" y="250"/>
                </a:lnTo>
                <a:lnTo>
                  <a:pt x="3666" y="249"/>
                </a:lnTo>
                <a:lnTo>
                  <a:pt x="3661" y="248"/>
                </a:lnTo>
                <a:lnTo>
                  <a:pt x="3656" y="245"/>
                </a:lnTo>
                <a:lnTo>
                  <a:pt x="3652" y="243"/>
                </a:lnTo>
                <a:lnTo>
                  <a:pt x="3647" y="240"/>
                </a:lnTo>
                <a:lnTo>
                  <a:pt x="3644" y="237"/>
                </a:lnTo>
                <a:lnTo>
                  <a:pt x="3640" y="233"/>
                </a:lnTo>
                <a:lnTo>
                  <a:pt x="3638" y="229"/>
                </a:lnTo>
                <a:lnTo>
                  <a:pt x="3635" y="224"/>
                </a:lnTo>
                <a:lnTo>
                  <a:pt x="3634" y="219"/>
                </a:lnTo>
                <a:lnTo>
                  <a:pt x="3632" y="213"/>
                </a:lnTo>
                <a:lnTo>
                  <a:pt x="3632" y="208"/>
                </a:lnTo>
                <a:lnTo>
                  <a:pt x="3631" y="201"/>
                </a:lnTo>
                <a:lnTo>
                  <a:pt x="3631" y="109"/>
                </a:lnTo>
                <a:lnTo>
                  <a:pt x="3607" y="109"/>
                </a:lnTo>
                <a:lnTo>
                  <a:pt x="3607" y="72"/>
                </a:lnTo>
                <a:lnTo>
                  <a:pt x="3631" y="72"/>
                </a:lnTo>
                <a:lnTo>
                  <a:pt x="3631" y="30"/>
                </a:lnTo>
                <a:lnTo>
                  <a:pt x="3680" y="30"/>
                </a:lnTo>
                <a:lnTo>
                  <a:pt x="3680" y="72"/>
                </a:lnTo>
                <a:lnTo>
                  <a:pt x="3714" y="72"/>
                </a:lnTo>
                <a:close/>
                <a:moveTo>
                  <a:pt x="3821" y="253"/>
                </a:moveTo>
                <a:lnTo>
                  <a:pt x="3808" y="252"/>
                </a:lnTo>
                <a:lnTo>
                  <a:pt x="3801" y="251"/>
                </a:lnTo>
                <a:lnTo>
                  <a:pt x="3796" y="250"/>
                </a:lnTo>
                <a:lnTo>
                  <a:pt x="3784" y="246"/>
                </a:lnTo>
                <a:lnTo>
                  <a:pt x="3779" y="244"/>
                </a:lnTo>
                <a:lnTo>
                  <a:pt x="3774" y="241"/>
                </a:lnTo>
                <a:lnTo>
                  <a:pt x="3765" y="235"/>
                </a:lnTo>
                <a:lnTo>
                  <a:pt x="3761" y="231"/>
                </a:lnTo>
                <a:lnTo>
                  <a:pt x="3757" y="227"/>
                </a:lnTo>
                <a:lnTo>
                  <a:pt x="3750" y="219"/>
                </a:lnTo>
                <a:lnTo>
                  <a:pt x="3747" y="214"/>
                </a:lnTo>
                <a:lnTo>
                  <a:pt x="3744" y="209"/>
                </a:lnTo>
                <a:lnTo>
                  <a:pt x="3740" y="198"/>
                </a:lnTo>
                <a:lnTo>
                  <a:pt x="3738" y="193"/>
                </a:lnTo>
                <a:lnTo>
                  <a:pt x="3736" y="187"/>
                </a:lnTo>
                <a:lnTo>
                  <a:pt x="3735" y="181"/>
                </a:lnTo>
                <a:lnTo>
                  <a:pt x="3734" y="175"/>
                </a:lnTo>
                <a:lnTo>
                  <a:pt x="3734" y="168"/>
                </a:lnTo>
                <a:lnTo>
                  <a:pt x="3734" y="161"/>
                </a:lnTo>
                <a:lnTo>
                  <a:pt x="3734" y="155"/>
                </a:lnTo>
                <a:lnTo>
                  <a:pt x="3734" y="148"/>
                </a:lnTo>
                <a:lnTo>
                  <a:pt x="3735" y="142"/>
                </a:lnTo>
                <a:lnTo>
                  <a:pt x="3736" y="136"/>
                </a:lnTo>
                <a:lnTo>
                  <a:pt x="3740" y="124"/>
                </a:lnTo>
                <a:lnTo>
                  <a:pt x="3742" y="119"/>
                </a:lnTo>
                <a:lnTo>
                  <a:pt x="3744" y="114"/>
                </a:lnTo>
                <a:lnTo>
                  <a:pt x="3750" y="104"/>
                </a:lnTo>
                <a:lnTo>
                  <a:pt x="3753" y="99"/>
                </a:lnTo>
                <a:lnTo>
                  <a:pt x="3757" y="95"/>
                </a:lnTo>
                <a:lnTo>
                  <a:pt x="3761" y="91"/>
                </a:lnTo>
                <a:lnTo>
                  <a:pt x="3765" y="88"/>
                </a:lnTo>
                <a:lnTo>
                  <a:pt x="3770" y="85"/>
                </a:lnTo>
                <a:lnTo>
                  <a:pt x="3774" y="82"/>
                </a:lnTo>
                <a:lnTo>
                  <a:pt x="3779" y="79"/>
                </a:lnTo>
                <a:lnTo>
                  <a:pt x="3784" y="77"/>
                </a:lnTo>
                <a:lnTo>
                  <a:pt x="3790" y="75"/>
                </a:lnTo>
                <a:lnTo>
                  <a:pt x="3796" y="73"/>
                </a:lnTo>
                <a:lnTo>
                  <a:pt x="3801" y="72"/>
                </a:lnTo>
                <a:lnTo>
                  <a:pt x="3808" y="71"/>
                </a:lnTo>
                <a:lnTo>
                  <a:pt x="3821" y="70"/>
                </a:lnTo>
                <a:lnTo>
                  <a:pt x="3834" y="71"/>
                </a:lnTo>
                <a:lnTo>
                  <a:pt x="3840" y="72"/>
                </a:lnTo>
                <a:lnTo>
                  <a:pt x="3846" y="73"/>
                </a:lnTo>
                <a:lnTo>
                  <a:pt x="3857" y="77"/>
                </a:lnTo>
                <a:lnTo>
                  <a:pt x="3862" y="79"/>
                </a:lnTo>
                <a:lnTo>
                  <a:pt x="3867" y="82"/>
                </a:lnTo>
                <a:lnTo>
                  <a:pt x="3876" y="88"/>
                </a:lnTo>
                <a:lnTo>
                  <a:pt x="3880" y="91"/>
                </a:lnTo>
                <a:lnTo>
                  <a:pt x="3884" y="95"/>
                </a:lnTo>
                <a:lnTo>
                  <a:pt x="3891" y="104"/>
                </a:lnTo>
                <a:lnTo>
                  <a:pt x="3894" y="109"/>
                </a:lnTo>
                <a:lnTo>
                  <a:pt x="3897" y="114"/>
                </a:lnTo>
                <a:lnTo>
                  <a:pt x="3903" y="124"/>
                </a:lnTo>
                <a:lnTo>
                  <a:pt x="3904" y="130"/>
                </a:lnTo>
                <a:lnTo>
                  <a:pt x="3906" y="136"/>
                </a:lnTo>
                <a:lnTo>
                  <a:pt x="3907" y="142"/>
                </a:lnTo>
                <a:lnTo>
                  <a:pt x="3908" y="148"/>
                </a:lnTo>
                <a:lnTo>
                  <a:pt x="3908" y="155"/>
                </a:lnTo>
                <a:lnTo>
                  <a:pt x="3909" y="161"/>
                </a:lnTo>
                <a:lnTo>
                  <a:pt x="3908" y="168"/>
                </a:lnTo>
                <a:lnTo>
                  <a:pt x="3908" y="175"/>
                </a:lnTo>
                <a:lnTo>
                  <a:pt x="3907" y="181"/>
                </a:lnTo>
                <a:lnTo>
                  <a:pt x="3906" y="187"/>
                </a:lnTo>
                <a:lnTo>
                  <a:pt x="3903" y="198"/>
                </a:lnTo>
                <a:lnTo>
                  <a:pt x="3900" y="204"/>
                </a:lnTo>
                <a:lnTo>
                  <a:pt x="3897" y="209"/>
                </a:lnTo>
                <a:lnTo>
                  <a:pt x="3891" y="219"/>
                </a:lnTo>
                <a:lnTo>
                  <a:pt x="3888" y="223"/>
                </a:lnTo>
                <a:lnTo>
                  <a:pt x="3884" y="227"/>
                </a:lnTo>
                <a:lnTo>
                  <a:pt x="3880" y="231"/>
                </a:lnTo>
                <a:lnTo>
                  <a:pt x="3876" y="235"/>
                </a:lnTo>
                <a:lnTo>
                  <a:pt x="3872" y="238"/>
                </a:lnTo>
                <a:lnTo>
                  <a:pt x="3867" y="241"/>
                </a:lnTo>
                <a:lnTo>
                  <a:pt x="3862" y="244"/>
                </a:lnTo>
                <a:lnTo>
                  <a:pt x="3857" y="246"/>
                </a:lnTo>
                <a:lnTo>
                  <a:pt x="3851" y="248"/>
                </a:lnTo>
                <a:lnTo>
                  <a:pt x="3846" y="250"/>
                </a:lnTo>
                <a:lnTo>
                  <a:pt x="3840" y="251"/>
                </a:lnTo>
                <a:lnTo>
                  <a:pt x="3834" y="252"/>
                </a:lnTo>
                <a:lnTo>
                  <a:pt x="3821" y="253"/>
                </a:lnTo>
                <a:close/>
                <a:moveTo>
                  <a:pt x="3821" y="215"/>
                </a:moveTo>
                <a:lnTo>
                  <a:pt x="3825" y="214"/>
                </a:lnTo>
                <a:lnTo>
                  <a:pt x="3829" y="214"/>
                </a:lnTo>
                <a:lnTo>
                  <a:pt x="3833" y="212"/>
                </a:lnTo>
                <a:lnTo>
                  <a:pt x="3837" y="211"/>
                </a:lnTo>
                <a:lnTo>
                  <a:pt x="3840" y="209"/>
                </a:lnTo>
                <a:lnTo>
                  <a:pt x="3843" y="206"/>
                </a:lnTo>
                <a:lnTo>
                  <a:pt x="3846" y="203"/>
                </a:lnTo>
                <a:lnTo>
                  <a:pt x="3848" y="199"/>
                </a:lnTo>
                <a:lnTo>
                  <a:pt x="3851" y="195"/>
                </a:lnTo>
                <a:lnTo>
                  <a:pt x="3852" y="191"/>
                </a:lnTo>
                <a:lnTo>
                  <a:pt x="3854" y="187"/>
                </a:lnTo>
                <a:lnTo>
                  <a:pt x="3855" y="182"/>
                </a:lnTo>
                <a:lnTo>
                  <a:pt x="3857" y="172"/>
                </a:lnTo>
                <a:lnTo>
                  <a:pt x="3858" y="167"/>
                </a:lnTo>
                <a:lnTo>
                  <a:pt x="3858" y="161"/>
                </a:lnTo>
                <a:lnTo>
                  <a:pt x="3857" y="150"/>
                </a:lnTo>
                <a:lnTo>
                  <a:pt x="3855" y="140"/>
                </a:lnTo>
                <a:lnTo>
                  <a:pt x="3854" y="135"/>
                </a:lnTo>
                <a:lnTo>
                  <a:pt x="3852" y="131"/>
                </a:lnTo>
                <a:lnTo>
                  <a:pt x="3848" y="123"/>
                </a:lnTo>
                <a:lnTo>
                  <a:pt x="3846" y="119"/>
                </a:lnTo>
                <a:lnTo>
                  <a:pt x="3843" y="116"/>
                </a:lnTo>
                <a:lnTo>
                  <a:pt x="3840" y="113"/>
                </a:lnTo>
                <a:lnTo>
                  <a:pt x="3837" y="111"/>
                </a:lnTo>
                <a:lnTo>
                  <a:pt x="3833" y="110"/>
                </a:lnTo>
                <a:lnTo>
                  <a:pt x="3829" y="108"/>
                </a:lnTo>
                <a:lnTo>
                  <a:pt x="3825" y="108"/>
                </a:lnTo>
                <a:lnTo>
                  <a:pt x="3821" y="107"/>
                </a:lnTo>
                <a:lnTo>
                  <a:pt x="3816" y="108"/>
                </a:lnTo>
                <a:lnTo>
                  <a:pt x="3812" y="108"/>
                </a:lnTo>
                <a:lnTo>
                  <a:pt x="3808" y="110"/>
                </a:lnTo>
                <a:lnTo>
                  <a:pt x="3805" y="111"/>
                </a:lnTo>
                <a:lnTo>
                  <a:pt x="3801" y="113"/>
                </a:lnTo>
                <a:lnTo>
                  <a:pt x="3798" y="116"/>
                </a:lnTo>
                <a:lnTo>
                  <a:pt x="3795" y="119"/>
                </a:lnTo>
                <a:lnTo>
                  <a:pt x="3793" y="123"/>
                </a:lnTo>
                <a:lnTo>
                  <a:pt x="3789" y="131"/>
                </a:lnTo>
                <a:lnTo>
                  <a:pt x="3787" y="135"/>
                </a:lnTo>
                <a:lnTo>
                  <a:pt x="3786" y="140"/>
                </a:lnTo>
                <a:lnTo>
                  <a:pt x="3785" y="145"/>
                </a:lnTo>
                <a:lnTo>
                  <a:pt x="3784" y="150"/>
                </a:lnTo>
                <a:lnTo>
                  <a:pt x="3784" y="155"/>
                </a:lnTo>
                <a:lnTo>
                  <a:pt x="3783" y="161"/>
                </a:lnTo>
                <a:lnTo>
                  <a:pt x="3784" y="172"/>
                </a:lnTo>
                <a:lnTo>
                  <a:pt x="3786" y="182"/>
                </a:lnTo>
                <a:lnTo>
                  <a:pt x="3787" y="187"/>
                </a:lnTo>
                <a:lnTo>
                  <a:pt x="3789" y="191"/>
                </a:lnTo>
                <a:lnTo>
                  <a:pt x="3791" y="195"/>
                </a:lnTo>
                <a:lnTo>
                  <a:pt x="3793" y="199"/>
                </a:lnTo>
                <a:lnTo>
                  <a:pt x="3795" y="203"/>
                </a:lnTo>
                <a:lnTo>
                  <a:pt x="3798" y="206"/>
                </a:lnTo>
                <a:lnTo>
                  <a:pt x="3801" y="209"/>
                </a:lnTo>
                <a:lnTo>
                  <a:pt x="3805" y="211"/>
                </a:lnTo>
                <a:lnTo>
                  <a:pt x="3808" y="212"/>
                </a:lnTo>
                <a:lnTo>
                  <a:pt x="3812" y="214"/>
                </a:lnTo>
                <a:lnTo>
                  <a:pt x="3816" y="214"/>
                </a:lnTo>
                <a:lnTo>
                  <a:pt x="3821" y="215"/>
                </a:lnTo>
                <a:close/>
                <a:moveTo>
                  <a:pt x="1623" y="930"/>
                </a:moveTo>
                <a:lnTo>
                  <a:pt x="1569" y="930"/>
                </a:lnTo>
                <a:lnTo>
                  <a:pt x="1651" y="694"/>
                </a:lnTo>
                <a:lnTo>
                  <a:pt x="1715" y="694"/>
                </a:lnTo>
                <a:lnTo>
                  <a:pt x="1797" y="930"/>
                </a:lnTo>
                <a:lnTo>
                  <a:pt x="1743" y="930"/>
                </a:lnTo>
                <a:lnTo>
                  <a:pt x="1726" y="876"/>
                </a:lnTo>
                <a:lnTo>
                  <a:pt x="1641" y="876"/>
                </a:lnTo>
                <a:lnTo>
                  <a:pt x="1623" y="930"/>
                </a:lnTo>
                <a:close/>
                <a:moveTo>
                  <a:pt x="1653" y="837"/>
                </a:moveTo>
                <a:lnTo>
                  <a:pt x="1713" y="837"/>
                </a:lnTo>
                <a:lnTo>
                  <a:pt x="1684" y="748"/>
                </a:lnTo>
                <a:lnTo>
                  <a:pt x="1653" y="837"/>
                </a:lnTo>
                <a:close/>
                <a:moveTo>
                  <a:pt x="1874" y="933"/>
                </a:moveTo>
                <a:lnTo>
                  <a:pt x="1867" y="933"/>
                </a:lnTo>
                <a:lnTo>
                  <a:pt x="1861" y="932"/>
                </a:lnTo>
                <a:lnTo>
                  <a:pt x="1856" y="931"/>
                </a:lnTo>
                <a:lnTo>
                  <a:pt x="1850" y="930"/>
                </a:lnTo>
                <a:lnTo>
                  <a:pt x="1845" y="928"/>
                </a:lnTo>
                <a:lnTo>
                  <a:pt x="1840" y="926"/>
                </a:lnTo>
                <a:lnTo>
                  <a:pt x="1836" y="923"/>
                </a:lnTo>
                <a:lnTo>
                  <a:pt x="1832" y="920"/>
                </a:lnTo>
                <a:lnTo>
                  <a:pt x="1828" y="916"/>
                </a:lnTo>
                <a:lnTo>
                  <a:pt x="1824" y="913"/>
                </a:lnTo>
                <a:lnTo>
                  <a:pt x="1821" y="908"/>
                </a:lnTo>
                <a:lnTo>
                  <a:pt x="1820" y="906"/>
                </a:lnTo>
                <a:lnTo>
                  <a:pt x="1819" y="903"/>
                </a:lnTo>
                <a:lnTo>
                  <a:pt x="1817" y="898"/>
                </a:lnTo>
                <a:lnTo>
                  <a:pt x="1816" y="893"/>
                </a:lnTo>
                <a:lnTo>
                  <a:pt x="1815" y="887"/>
                </a:lnTo>
                <a:lnTo>
                  <a:pt x="1815" y="880"/>
                </a:lnTo>
                <a:lnTo>
                  <a:pt x="1815" y="871"/>
                </a:lnTo>
                <a:lnTo>
                  <a:pt x="1817" y="863"/>
                </a:lnTo>
                <a:lnTo>
                  <a:pt x="1818" y="859"/>
                </a:lnTo>
                <a:lnTo>
                  <a:pt x="1820" y="856"/>
                </a:lnTo>
                <a:lnTo>
                  <a:pt x="1824" y="849"/>
                </a:lnTo>
                <a:lnTo>
                  <a:pt x="1827" y="847"/>
                </a:lnTo>
                <a:lnTo>
                  <a:pt x="1829" y="844"/>
                </a:lnTo>
                <a:lnTo>
                  <a:pt x="1832" y="842"/>
                </a:lnTo>
                <a:lnTo>
                  <a:pt x="1835" y="840"/>
                </a:lnTo>
                <a:lnTo>
                  <a:pt x="1838" y="838"/>
                </a:lnTo>
                <a:lnTo>
                  <a:pt x="1841" y="836"/>
                </a:lnTo>
                <a:lnTo>
                  <a:pt x="1845" y="834"/>
                </a:lnTo>
                <a:lnTo>
                  <a:pt x="1849" y="833"/>
                </a:lnTo>
                <a:lnTo>
                  <a:pt x="1856" y="831"/>
                </a:lnTo>
                <a:lnTo>
                  <a:pt x="1864" y="829"/>
                </a:lnTo>
                <a:lnTo>
                  <a:pt x="1873" y="827"/>
                </a:lnTo>
                <a:lnTo>
                  <a:pt x="1881" y="826"/>
                </a:lnTo>
                <a:lnTo>
                  <a:pt x="1901" y="824"/>
                </a:lnTo>
                <a:lnTo>
                  <a:pt x="1908" y="822"/>
                </a:lnTo>
                <a:lnTo>
                  <a:pt x="1914" y="821"/>
                </a:lnTo>
                <a:lnTo>
                  <a:pt x="1918" y="820"/>
                </a:lnTo>
                <a:lnTo>
                  <a:pt x="1920" y="818"/>
                </a:lnTo>
                <a:lnTo>
                  <a:pt x="1922" y="817"/>
                </a:lnTo>
                <a:lnTo>
                  <a:pt x="1923" y="816"/>
                </a:lnTo>
                <a:lnTo>
                  <a:pt x="1923" y="814"/>
                </a:lnTo>
                <a:lnTo>
                  <a:pt x="1924" y="812"/>
                </a:lnTo>
                <a:lnTo>
                  <a:pt x="1924" y="810"/>
                </a:lnTo>
                <a:lnTo>
                  <a:pt x="1924" y="805"/>
                </a:lnTo>
                <a:lnTo>
                  <a:pt x="1922" y="800"/>
                </a:lnTo>
                <a:lnTo>
                  <a:pt x="1921" y="798"/>
                </a:lnTo>
                <a:lnTo>
                  <a:pt x="1920" y="796"/>
                </a:lnTo>
                <a:lnTo>
                  <a:pt x="1919" y="794"/>
                </a:lnTo>
                <a:lnTo>
                  <a:pt x="1917" y="793"/>
                </a:lnTo>
                <a:lnTo>
                  <a:pt x="1913" y="790"/>
                </a:lnTo>
                <a:lnTo>
                  <a:pt x="1909" y="788"/>
                </a:lnTo>
                <a:lnTo>
                  <a:pt x="1904" y="787"/>
                </a:lnTo>
                <a:lnTo>
                  <a:pt x="1898" y="787"/>
                </a:lnTo>
                <a:lnTo>
                  <a:pt x="1892" y="787"/>
                </a:lnTo>
                <a:lnTo>
                  <a:pt x="1886" y="788"/>
                </a:lnTo>
                <a:lnTo>
                  <a:pt x="1881" y="790"/>
                </a:lnTo>
                <a:lnTo>
                  <a:pt x="1877" y="792"/>
                </a:lnTo>
                <a:lnTo>
                  <a:pt x="1873" y="795"/>
                </a:lnTo>
                <a:lnTo>
                  <a:pt x="1870" y="799"/>
                </a:lnTo>
                <a:lnTo>
                  <a:pt x="1868" y="803"/>
                </a:lnTo>
                <a:lnTo>
                  <a:pt x="1867" y="805"/>
                </a:lnTo>
                <a:lnTo>
                  <a:pt x="1866" y="807"/>
                </a:lnTo>
                <a:lnTo>
                  <a:pt x="1821" y="803"/>
                </a:lnTo>
                <a:lnTo>
                  <a:pt x="1823" y="797"/>
                </a:lnTo>
                <a:lnTo>
                  <a:pt x="1825" y="792"/>
                </a:lnTo>
                <a:lnTo>
                  <a:pt x="1827" y="787"/>
                </a:lnTo>
                <a:lnTo>
                  <a:pt x="1830" y="782"/>
                </a:lnTo>
                <a:lnTo>
                  <a:pt x="1833" y="777"/>
                </a:lnTo>
                <a:lnTo>
                  <a:pt x="1837" y="773"/>
                </a:lnTo>
                <a:lnTo>
                  <a:pt x="1841" y="769"/>
                </a:lnTo>
                <a:lnTo>
                  <a:pt x="1846" y="765"/>
                </a:lnTo>
                <a:lnTo>
                  <a:pt x="1851" y="762"/>
                </a:lnTo>
                <a:lnTo>
                  <a:pt x="1857" y="759"/>
                </a:lnTo>
                <a:lnTo>
                  <a:pt x="1863" y="756"/>
                </a:lnTo>
                <a:lnTo>
                  <a:pt x="1869" y="754"/>
                </a:lnTo>
                <a:lnTo>
                  <a:pt x="1876" y="753"/>
                </a:lnTo>
                <a:lnTo>
                  <a:pt x="1883" y="752"/>
                </a:lnTo>
                <a:lnTo>
                  <a:pt x="1890" y="751"/>
                </a:lnTo>
                <a:lnTo>
                  <a:pt x="1898" y="751"/>
                </a:lnTo>
                <a:lnTo>
                  <a:pt x="1908" y="751"/>
                </a:lnTo>
                <a:lnTo>
                  <a:pt x="1917" y="752"/>
                </a:lnTo>
                <a:lnTo>
                  <a:pt x="1926" y="754"/>
                </a:lnTo>
                <a:lnTo>
                  <a:pt x="1935" y="757"/>
                </a:lnTo>
                <a:lnTo>
                  <a:pt x="1943" y="761"/>
                </a:lnTo>
                <a:lnTo>
                  <a:pt x="1947" y="763"/>
                </a:lnTo>
                <a:lnTo>
                  <a:pt x="1950" y="765"/>
                </a:lnTo>
                <a:lnTo>
                  <a:pt x="1957" y="770"/>
                </a:lnTo>
                <a:lnTo>
                  <a:pt x="1963" y="776"/>
                </a:lnTo>
                <a:lnTo>
                  <a:pt x="1965" y="780"/>
                </a:lnTo>
                <a:lnTo>
                  <a:pt x="1967" y="784"/>
                </a:lnTo>
                <a:lnTo>
                  <a:pt x="1969" y="787"/>
                </a:lnTo>
                <a:lnTo>
                  <a:pt x="1970" y="792"/>
                </a:lnTo>
                <a:lnTo>
                  <a:pt x="1972" y="796"/>
                </a:lnTo>
                <a:lnTo>
                  <a:pt x="1972" y="801"/>
                </a:lnTo>
                <a:lnTo>
                  <a:pt x="1973" y="806"/>
                </a:lnTo>
                <a:lnTo>
                  <a:pt x="1973" y="811"/>
                </a:lnTo>
                <a:lnTo>
                  <a:pt x="1973" y="930"/>
                </a:lnTo>
                <a:lnTo>
                  <a:pt x="1927" y="930"/>
                </a:lnTo>
                <a:lnTo>
                  <a:pt x="1927" y="905"/>
                </a:lnTo>
                <a:lnTo>
                  <a:pt x="1922" y="911"/>
                </a:lnTo>
                <a:lnTo>
                  <a:pt x="1917" y="917"/>
                </a:lnTo>
                <a:lnTo>
                  <a:pt x="1912" y="921"/>
                </a:lnTo>
                <a:lnTo>
                  <a:pt x="1906" y="925"/>
                </a:lnTo>
                <a:lnTo>
                  <a:pt x="1899" y="929"/>
                </a:lnTo>
                <a:lnTo>
                  <a:pt x="1891" y="931"/>
                </a:lnTo>
                <a:lnTo>
                  <a:pt x="1887" y="932"/>
                </a:lnTo>
                <a:lnTo>
                  <a:pt x="1883" y="933"/>
                </a:lnTo>
                <a:lnTo>
                  <a:pt x="1874" y="933"/>
                </a:lnTo>
                <a:close/>
                <a:moveTo>
                  <a:pt x="1888" y="899"/>
                </a:moveTo>
                <a:lnTo>
                  <a:pt x="1895" y="899"/>
                </a:lnTo>
                <a:lnTo>
                  <a:pt x="1902" y="897"/>
                </a:lnTo>
                <a:lnTo>
                  <a:pt x="1905" y="896"/>
                </a:lnTo>
                <a:lnTo>
                  <a:pt x="1908" y="894"/>
                </a:lnTo>
                <a:lnTo>
                  <a:pt x="1914" y="890"/>
                </a:lnTo>
                <a:lnTo>
                  <a:pt x="1916" y="888"/>
                </a:lnTo>
                <a:lnTo>
                  <a:pt x="1919" y="885"/>
                </a:lnTo>
                <a:lnTo>
                  <a:pt x="1922" y="879"/>
                </a:lnTo>
                <a:lnTo>
                  <a:pt x="1924" y="873"/>
                </a:lnTo>
                <a:lnTo>
                  <a:pt x="1924" y="870"/>
                </a:lnTo>
                <a:lnTo>
                  <a:pt x="1924" y="867"/>
                </a:lnTo>
                <a:lnTo>
                  <a:pt x="1924" y="848"/>
                </a:lnTo>
                <a:lnTo>
                  <a:pt x="1921" y="850"/>
                </a:lnTo>
                <a:lnTo>
                  <a:pt x="1915" y="851"/>
                </a:lnTo>
                <a:lnTo>
                  <a:pt x="1903" y="854"/>
                </a:lnTo>
                <a:lnTo>
                  <a:pt x="1890" y="856"/>
                </a:lnTo>
                <a:lnTo>
                  <a:pt x="1884" y="857"/>
                </a:lnTo>
                <a:lnTo>
                  <a:pt x="1879" y="859"/>
                </a:lnTo>
                <a:lnTo>
                  <a:pt x="1874" y="861"/>
                </a:lnTo>
                <a:lnTo>
                  <a:pt x="1870" y="863"/>
                </a:lnTo>
                <a:lnTo>
                  <a:pt x="1866" y="866"/>
                </a:lnTo>
                <a:lnTo>
                  <a:pt x="1864" y="870"/>
                </a:lnTo>
                <a:lnTo>
                  <a:pt x="1863" y="872"/>
                </a:lnTo>
                <a:lnTo>
                  <a:pt x="1862" y="874"/>
                </a:lnTo>
                <a:lnTo>
                  <a:pt x="1862" y="879"/>
                </a:lnTo>
                <a:lnTo>
                  <a:pt x="1862" y="884"/>
                </a:lnTo>
                <a:lnTo>
                  <a:pt x="1863" y="888"/>
                </a:lnTo>
                <a:lnTo>
                  <a:pt x="1865" y="890"/>
                </a:lnTo>
                <a:lnTo>
                  <a:pt x="1866" y="891"/>
                </a:lnTo>
                <a:lnTo>
                  <a:pt x="1869" y="894"/>
                </a:lnTo>
                <a:lnTo>
                  <a:pt x="1873" y="896"/>
                </a:lnTo>
                <a:lnTo>
                  <a:pt x="1875" y="897"/>
                </a:lnTo>
                <a:lnTo>
                  <a:pt x="1877" y="898"/>
                </a:lnTo>
                <a:lnTo>
                  <a:pt x="1882" y="899"/>
                </a:lnTo>
                <a:lnTo>
                  <a:pt x="1888" y="899"/>
                </a:lnTo>
                <a:close/>
                <a:moveTo>
                  <a:pt x="2063" y="930"/>
                </a:moveTo>
                <a:lnTo>
                  <a:pt x="2013" y="930"/>
                </a:lnTo>
                <a:lnTo>
                  <a:pt x="2013" y="694"/>
                </a:lnTo>
                <a:lnTo>
                  <a:pt x="2063" y="694"/>
                </a:lnTo>
                <a:lnTo>
                  <a:pt x="2063" y="930"/>
                </a:lnTo>
                <a:close/>
                <a:moveTo>
                  <a:pt x="2197" y="753"/>
                </a:moveTo>
                <a:lnTo>
                  <a:pt x="2197" y="790"/>
                </a:lnTo>
                <a:lnTo>
                  <a:pt x="2164" y="790"/>
                </a:lnTo>
                <a:lnTo>
                  <a:pt x="2164" y="876"/>
                </a:lnTo>
                <a:lnTo>
                  <a:pt x="2164" y="880"/>
                </a:lnTo>
                <a:lnTo>
                  <a:pt x="2165" y="884"/>
                </a:lnTo>
                <a:lnTo>
                  <a:pt x="2166" y="886"/>
                </a:lnTo>
                <a:lnTo>
                  <a:pt x="2167" y="887"/>
                </a:lnTo>
                <a:lnTo>
                  <a:pt x="2169" y="889"/>
                </a:lnTo>
                <a:lnTo>
                  <a:pt x="2171" y="891"/>
                </a:lnTo>
                <a:lnTo>
                  <a:pt x="2174" y="892"/>
                </a:lnTo>
                <a:lnTo>
                  <a:pt x="2177" y="893"/>
                </a:lnTo>
                <a:lnTo>
                  <a:pt x="2181" y="893"/>
                </a:lnTo>
                <a:lnTo>
                  <a:pt x="2188" y="892"/>
                </a:lnTo>
                <a:lnTo>
                  <a:pt x="2193" y="891"/>
                </a:lnTo>
                <a:lnTo>
                  <a:pt x="2201" y="928"/>
                </a:lnTo>
                <a:lnTo>
                  <a:pt x="2190" y="930"/>
                </a:lnTo>
                <a:lnTo>
                  <a:pt x="2183" y="932"/>
                </a:lnTo>
                <a:lnTo>
                  <a:pt x="2174" y="932"/>
                </a:lnTo>
                <a:lnTo>
                  <a:pt x="2168" y="932"/>
                </a:lnTo>
                <a:lnTo>
                  <a:pt x="2161" y="932"/>
                </a:lnTo>
                <a:lnTo>
                  <a:pt x="2156" y="931"/>
                </a:lnTo>
                <a:lnTo>
                  <a:pt x="2150" y="930"/>
                </a:lnTo>
                <a:lnTo>
                  <a:pt x="2145" y="928"/>
                </a:lnTo>
                <a:lnTo>
                  <a:pt x="2140" y="926"/>
                </a:lnTo>
                <a:lnTo>
                  <a:pt x="2135" y="924"/>
                </a:lnTo>
                <a:lnTo>
                  <a:pt x="2131" y="921"/>
                </a:lnTo>
                <a:lnTo>
                  <a:pt x="2127" y="917"/>
                </a:lnTo>
                <a:lnTo>
                  <a:pt x="2124" y="914"/>
                </a:lnTo>
                <a:lnTo>
                  <a:pt x="2121" y="909"/>
                </a:lnTo>
                <a:lnTo>
                  <a:pt x="2119" y="905"/>
                </a:lnTo>
                <a:lnTo>
                  <a:pt x="2117" y="900"/>
                </a:lnTo>
                <a:lnTo>
                  <a:pt x="2116" y="894"/>
                </a:lnTo>
                <a:lnTo>
                  <a:pt x="2115" y="888"/>
                </a:lnTo>
                <a:lnTo>
                  <a:pt x="2115" y="882"/>
                </a:lnTo>
                <a:lnTo>
                  <a:pt x="2115" y="790"/>
                </a:lnTo>
                <a:lnTo>
                  <a:pt x="2091" y="790"/>
                </a:lnTo>
                <a:lnTo>
                  <a:pt x="2091" y="753"/>
                </a:lnTo>
                <a:lnTo>
                  <a:pt x="2115" y="753"/>
                </a:lnTo>
                <a:lnTo>
                  <a:pt x="2115" y="711"/>
                </a:lnTo>
                <a:lnTo>
                  <a:pt x="2164" y="711"/>
                </a:lnTo>
                <a:lnTo>
                  <a:pt x="2164" y="753"/>
                </a:lnTo>
                <a:lnTo>
                  <a:pt x="2197" y="753"/>
                </a:lnTo>
                <a:close/>
                <a:moveTo>
                  <a:pt x="2304" y="933"/>
                </a:moveTo>
                <a:lnTo>
                  <a:pt x="2291" y="933"/>
                </a:lnTo>
                <a:lnTo>
                  <a:pt x="2285" y="932"/>
                </a:lnTo>
                <a:lnTo>
                  <a:pt x="2279" y="930"/>
                </a:lnTo>
                <a:lnTo>
                  <a:pt x="2268" y="927"/>
                </a:lnTo>
                <a:lnTo>
                  <a:pt x="2263" y="925"/>
                </a:lnTo>
                <a:lnTo>
                  <a:pt x="2258" y="922"/>
                </a:lnTo>
                <a:lnTo>
                  <a:pt x="2249" y="916"/>
                </a:lnTo>
                <a:lnTo>
                  <a:pt x="2245" y="912"/>
                </a:lnTo>
                <a:lnTo>
                  <a:pt x="2241" y="908"/>
                </a:lnTo>
                <a:lnTo>
                  <a:pt x="2234" y="900"/>
                </a:lnTo>
                <a:lnTo>
                  <a:pt x="2231" y="895"/>
                </a:lnTo>
                <a:lnTo>
                  <a:pt x="2228" y="890"/>
                </a:lnTo>
                <a:lnTo>
                  <a:pt x="2223" y="879"/>
                </a:lnTo>
                <a:lnTo>
                  <a:pt x="2221" y="874"/>
                </a:lnTo>
                <a:lnTo>
                  <a:pt x="2220" y="868"/>
                </a:lnTo>
                <a:lnTo>
                  <a:pt x="2219" y="862"/>
                </a:lnTo>
                <a:lnTo>
                  <a:pt x="2218" y="855"/>
                </a:lnTo>
                <a:lnTo>
                  <a:pt x="2218" y="849"/>
                </a:lnTo>
                <a:lnTo>
                  <a:pt x="2217" y="842"/>
                </a:lnTo>
                <a:lnTo>
                  <a:pt x="2218" y="835"/>
                </a:lnTo>
                <a:lnTo>
                  <a:pt x="2218" y="829"/>
                </a:lnTo>
                <a:lnTo>
                  <a:pt x="2219" y="823"/>
                </a:lnTo>
                <a:lnTo>
                  <a:pt x="2220" y="816"/>
                </a:lnTo>
                <a:lnTo>
                  <a:pt x="2223" y="805"/>
                </a:lnTo>
                <a:lnTo>
                  <a:pt x="2225" y="799"/>
                </a:lnTo>
                <a:lnTo>
                  <a:pt x="2228" y="794"/>
                </a:lnTo>
                <a:lnTo>
                  <a:pt x="2234" y="785"/>
                </a:lnTo>
                <a:lnTo>
                  <a:pt x="2237" y="780"/>
                </a:lnTo>
                <a:lnTo>
                  <a:pt x="2241" y="776"/>
                </a:lnTo>
                <a:lnTo>
                  <a:pt x="2245" y="772"/>
                </a:lnTo>
                <a:lnTo>
                  <a:pt x="2249" y="769"/>
                </a:lnTo>
                <a:lnTo>
                  <a:pt x="2253" y="765"/>
                </a:lnTo>
                <a:lnTo>
                  <a:pt x="2258" y="762"/>
                </a:lnTo>
                <a:lnTo>
                  <a:pt x="2263" y="760"/>
                </a:lnTo>
                <a:lnTo>
                  <a:pt x="2268" y="757"/>
                </a:lnTo>
                <a:lnTo>
                  <a:pt x="2274" y="755"/>
                </a:lnTo>
                <a:lnTo>
                  <a:pt x="2279" y="754"/>
                </a:lnTo>
                <a:lnTo>
                  <a:pt x="2285" y="752"/>
                </a:lnTo>
                <a:lnTo>
                  <a:pt x="2291" y="752"/>
                </a:lnTo>
                <a:lnTo>
                  <a:pt x="2304" y="751"/>
                </a:lnTo>
                <a:lnTo>
                  <a:pt x="2317" y="752"/>
                </a:lnTo>
                <a:lnTo>
                  <a:pt x="2323" y="752"/>
                </a:lnTo>
                <a:lnTo>
                  <a:pt x="2329" y="754"/>
                </a:lnTo>
                <a:lnTo>
                  <a:pt x="2340" y="757"/>
                </a:lnTo>
                <a:lnTo>
                  <a:pt x="2346" y="760"/>
                </a:lnTo>
                <a:lnTo>
                  <a:pt x="2351" y="762"/>
                </a:lnTo>
                <a:lnTo>
                  <a:pt x="2360" y="769"/>
                </a:lnTo>
                <a:lnTo>
                  <a:pt x="2364" y="772"/>
                </a:lnTo>
                <a:lnTo>
                  <a:pt x="2368" y="776"/>
                </a:lnTo>
                <a:lnTo>
                  <a:pt x="2375" y="785"/>
                </a:lnTo>
                <a:lnTo>
                  <a:pt x="2378" y="789"/>
                </a:lnTo>
                <a:lnTo>
                  <a:pt x="2381" y="794"/>
                </a:lnTo>
                <a:lnTo>
                  <a:pt x="2385" y="805"/>
                </a:lnTo>
                <a:lnTo>
                  <a:pt x="2387" y="811"/>
                </a:lnTo>
                <a:lnTo>
                  <a:pt x="2389" y="816"/>
                </a:lnTo>
                <a:lnTo>
                  <a:pt x="2390" y="823"/>
                </a:lnTo>
                <a:lnTo>
                  <a:pt x="2391" y="829"/>
                </a:lnTo>
                <a:lnTo>
                  <a:pt x="2391" y="835"/>
                </a:lnTo>
                <a:lnTo>
                  <a:pt x="2391" y="842"/>
                </a:lnTo>
                <a:lnTo>
                  <a:pt x="2391" y="849"/>
                </a:lnTo>
                <a:lnTo>
                  <a:pt x="2391" y="855"/>
                </a:lnTo>
                <a:lnTo>
                  <a:pt x="2390" y="862"/>
                </a:lnTo>
                <a:lnTo>
                  <a:pt x="2389" y="868"/>
                </a:lnTo>
                <a:lnTo>
                  <a:pt x="2385" y="879"/>
                </a:lnTo>
                <a:lnTo>
                  <a:pt x="2383" y="885"/>
                </a:lnTo>
                <a:lnTo>
                  <a:pt x="2381" y="890"/>
                </a:lnTo>
                <a:lnTo>
                  <a:pt x="2375" y="900"/>
                </a:lnTo>
                <a:lnTo>
                  <a:pt x="2372" y="904"/>
                </a:lnTo>
                <a:lnTo>
                  <a:pt x="2368" y="908"/>
                </a:lnTo>
                <a:lnTo>
                  <a:pt x="2364" y="912"/>
                </a:lnTo>
                <a:lnTo>
                  <a:pt x="2360" y="916"/>
                </a:lnTo>
                <a:lnTo>
                  <a:pt x="2355" y="919"/>
                </a:lnTo>
                <a:lnTo>
                  <a:pt x="2351" y="922"/>
                </a:lnTo>
                <a:lnTo>
                  <a:pt x="2346" y="925"/>
                </a:lnTo>
                <a:lnTo>
                  <a:pt x="2340" y="927"/>
                </a:lnTo>
                <a:lnTo>
                  <a:pt x="2335" y="929"/>
                </a:lnTo>
                <a:lnTo>
                  <a:pt x="2329" y="930"/>
                </a:lnTo>
                <a:lnTo>
                  <a:pt x="2323" y="932"/>
                </a:lnTo>
                <a:lnTo>
                  <a:pt x="2317" y="933"/>
                </a:lnTo>
                <a:lnTo>
                  <a:pt x="2304" y="933"/>
                </a:lnTo>
                <a:close/>
                <a:moveTo>
                  <a:pt x="2305" y="895"/>
                </a:moveTo>
                <a:lnTo>
                  <a:pt x="2309" y="895"/>
                </a:lnTo>
                <a:lnTo>
                  <a:pt x="2313" y="894"/>
                </a:lnTo>
                <a:lnTo>
                  <a:pt x="2317" y="893"/>
                </a:lnTo>
                <a:lnTo>
                  <a:pt x="2321" y="892"/>
                </a:lnTo>
                <a:lnTo>
                  <a:pt x="2324" y="889"/>
                </a:lnTo>
                <a:lnTo>
                  <a:pt x="2327" y="887"/>
                </a:lnTo>
                <a:lnTo>
                  <a:pt x="2330" y="884"/>
                </a:lnTo>
                <a:lnTo>
                  <a:pt x="2332" y="880"/>
                </a:lnTo>
                <a:lnTo>
                  <a:pt x="2334" y="876"/>
                </a:lnTo>
                <a:lnTo>
                  <a:pt x="2336" y="872"/>
                </a:lnTo>
                <a:lnTo>
                  <a:pt x="2338" y="868"/>
                </a:lnTo>
                <a:lnTo>
                  <a:pt x="2339" y="863"/>
                </a:lnTo>
                <a:lnTo>
                  <a:pt x="2341" y="853"/>
                </a:lnTo>
                <a:lnTo>
                  <a:pt x="2341" y="847"/>
                </a:lnTo>
                <a:lnTo>
                  <a:pt x="2342" y="842"/>
                </a:lnTo>
                <a:lnTo>
                  <a:pt x="2341" y="831"/>
                </a:lnTo>
                <a:lnTo>
                  <a:pt x="2339" y="821"/>
                </a:lnTo>
                <a:lnTo>
                  <a:pt x="2338" y="816"/>
                </a:lnTo>
                <a:lnTo>
                  <a:pt x="2336" y="812"/>
                </a:lnTo>
                <a:lnTo>
                  <a:pt x="2332" y="803"/>
                </a:lnTo>
                <a:lnTo>
                  <a:pt x="2330" y="800"/>
                </a:lnTo>
                <a:lnTo>
                  <a:pt x="2327" y="797"/>
                </a:lnTo>
                <a:lnTo>
                  <a:pt x="2324" y="794"/>
                </a:lnTo>
                <a:lnTo>
                  <a:pt x="2321" y="792"/>
                </a:lnTo>
                <a:lnTo>
                  <a:pt x="2317" y="790"/>
                </a:lnTo>
                <a:lnTo>
                  <a:pt x="2313" y="789"/>
                </a:lnTo>
                <a:lnTo>
                  <a:pt x="2309" y="788"/>
                </a:lnTo>
                <a:lnTo>
                  <a:pt x="2305" y="788"/>
                </a:lnTo>
                <a:lnTo>
                  <a:pt x="2300" y="788"/>
                </a:lnTo>
                <a:lnTo>
                  <a:pt x="2296" y="789"/>
                </a:lnTo>
                <a:lnTo>
                  <a:pt x="2292" y="790"/>
                </a:lnTo>
                <a:lnTo>
                  <a:pt x="2288" y="792"/>
                </a:lnTo>
                <a:lnTo>
                  <a:pt x="2285" y="794"/>
                </a:lnTo>
                <a:lnTo>
                  <a:pt x="2282" y="797"/>
                </a:lnTo>
                <a:lnTo>
                  <a:pt x="2279" y="800"/>
                </a:lnTo>
                <a:lnTo>
                  <a:pt x="2277" y="803"/>
                </a:lnTo>
                <a:lnTo>
                  <a:pt x="2272" y="812"/>
                </a:lnTo>
                <a:lnTo>
                  <a:pt x="2271" y="816"/>
                </a:lnTo>
                <a:lnTo>
                  <a:pt x="2270" y="821"/>
                </a:lnTo>
                <a:lnTo>
                  <a:pt x="2269" y="826"/>
                </a:lnTo>
                <a:lnTo>
                  <a:pt x="2268" y="831"/>
                </a:lnTo>
                <a:lnTo>
                  <a:pt x="2267" y="836"/>
                </a:lnTo>
                <a:lnTo>
                  <a:pt x="2267" y="842"/>
                </a:lnTo>
                <a:lnTo>
                  <a:pt x="2268" y="853"/>
                </a:lnTo>
                <a:lnTo>
                  <a:pt x="2270" y="863"/>
                </a:lnTo>
                <a:lnTo>
                  <a:pt x="2271" y="868"/>
                </a:lnTo>
                <a:lnTo>
                  <a:pt x="2272" y="872"/>
                </a:lnTo>
                <a:lnTo>
                  <a:pt x="2274" y="876"/>
                </a:lnTo>
                <a:lnTo>
                  <a:pt x="2277" y="880"/>
                </a:lnTo>
                <a:lnTo>
                  <a:pt x="2279" y="884"/>
                </a:lnTo>
                <a:lnTo>
                  <a:pt x="2282" y="887"/>
                </a:lnTo>
                <a:lnTo>
                  <a:pt x="2285" y="889"/>
                </a:lnTo>
                <a:lnTo>
                  <a:pt x="2288" y="892"/>
                </a:lnTo>
                <a:lnTo>
                  <a:pt x="2292" y="893"/>
                </a:lnTo>
                <a:lnTo>
                  <a:pt x="2296" y="894"/>
                </a:lnTo>
                <a:lnTo>
                  <a:pt x="2300" y="895"/>
                </a:lnTo>
                <a:lnTo>
                  <a:pt x="2305" y="895"/>
                </a:lnTo>
                <a:close/>
                <a:moveTo>
                  <a:pt x="2646" y="694"/>
                </a:moveTo>
                <a:lnTo>
                  <a:pt x="2696" y="694"/>
                </a:lnTo>
                <a:lnTo>
                  <a:pt x="2696" y="847"/>
                </a:lnTo>
                <a:lnTo>
                  <a:pt x="2696" y="854"/>
                </a:lnTo>
                <a:lnTo>
                  <a:pt x="2695" y="860"/>
                </a:lnTo>
                <a:lnTo>
                  <a:pt x="2694" y="866"/>
                </a:lnTo>
                <a:lnTo>
                  <a:pt x="2693" y="871"/>
                </a:lnTo>
                <a:lnTo>
                  <a:pt x="2691" y="877"/>
                </a:lnTo>
                <a:lnTo>
                  <a:pt x="2689" y="882"/>
                </a:lnTo>
                <a:lnTo>
                  <a:pt x="2686" y="887"/>
                </a:lnTo>
                <a:lnTo>
                  <a:pt x="2684" y="892"/>
                </a:lnTo>
                <a:lnTo>
                  <a:pt x="2680" y="897"/>
                </a:lnTo>
                <a:lnTo>
                  <a:pt x="2677" y="901"/>
                </a:lnTo>
                <a:lnTo>
                  <a:pt x="2673" y="906"/>
                </a:lnTo>
                <a:lnTo>
                  <a:pt x="2669" y="910"/>
                </a:lnTo>
                <a:lnTo>
                  <a:pt x="2664" y="913"/>
                </a:lnTo>
                <a:lnTo>
                  <a:pt x="2660" y="917"/>
                </a:lnTo>
                <a:lnTo>
                  <a:pt x="2655" y="920"/>
                </a:lnTo>
                <a:lnTo>
                  <a:pt x="2649" y="922"/>
                </a:lnTo>
                <a:lnTo>
                  <a:pt x="2638" y="927"/>
                </a:lnTo>
                <a:lnTo>
                  <a:pt x="2632" y="929"/>
                </a:lnTo>
                <a:lnTo>
                  <a:pt x="2626" y="930"/>
                </a:lnTo>
                <a:lnTo>
                  <a:pt x="2619" y="932"/>
                </a:lnTo>
                <a:lnTo>
                  <a:pt x="2612" y="932"/>
                </a:lnTo>
                <a:lnTo>
                  <a:pt x="2605" y="933"/>
                </a:lnTo>
                <a:lnTo>
                  <a:pt x="2598" y="933"/>
                </a:lnTo>
                <a:lnTo>
                  <a:pt x="2591" y="933"/>
                </a:lnTo>
                <a:lnTo>
                  <a:pt x="2584" y="932"/>
                </a:lnTo>
                <a:lnTo>
                  <a:pt x="2577" y="932"/>
                </a:lnTo>
                <a:lnTo>
                  <a:pt x="2571" y="930"/>
                </a:lnTo>
                <a:lnTo>
                  <a:pt x="2558" y="927"/>
                </a:lnTo>
                <a:lnTo>
                  <a:pt x="2552" y="925"/>
                </a:lnTo>
                <a:lnTo>
                  <a:pt x="2547" y="922"/>
                </a:lnTo>
                <a:lnTo>
                  <a:pt x="2541" y="920"/>
                </a:lnTo>
                <a:lnTo>
                  <a:pt x="2536" y="917"/>
                </a:lnTo>
                <a:lnTo>
                  <a:pt x="2527" y="910"/>
                </a:lnTo>
                <a:lnTo>
                  <a:pt x="2518" y="901"/>
                </a:lnTo>
                <a:lnTo>
                  <a:pt x="2515" y="897"/>
                </a:lnTo>
                <a:lnTo>
                  <a:pt x="2512" y="892"/>
                </a:lnTo>
                <a:lnTo>
                  <a:pt x="2509" y="887"/>
                </a:lnTo>
                <a:lnTo>
                  <a:pt x="2506" y="882"/>
                </a:lnTo>
                <a:lnTo>
                  <a:pt x="2504" y="877"/>
                </a:lnTo>
                <a:lnTo>
                  <a:pt x="2502" y="871"/>
                </a:lnTo>
                <a:lnTo>
                  <a:pt x="2501" y="866"/>
                </a:lnTo>
                <a:lnTo>
                  <a:pt x="2500" y="860"/>
                </a:lnTo>
                <a:lnTo>
                  <a:pt x="2500" y="854"/>
                </a:lnTo>
                <a:lnTo>
                  <a:pt x="2499" y="847"/>
                </a:lnTo>
                <a:lnTo>
                  <a:pt x="2499" y="694"/>
                </a:lnTo>
                <a:lnTo>
                  <a:pt x="2550" y="694"/>
                </a:lnTo>
                <a:lnTo>
                  <a:pt x="2550" y="843"/>
                </a:lnTo>
                <a:lnTo>
                  <a:pt x="2551" y="853"/>
                </a:lnTo>
                <a:lnTo>
                  <a:pt x="2552" y="857"/>
                </a:lnTo>
                <a:lnTo>
                  <a:pt x="2553" y="861"/>
                </a:lnTo>
                <a:lnTo>
                  <a:pt x="2555" y="865"/>
                </a:lnTo>
                <a:lnTo>
                  <a:pt x="2558" y="869"/>
                </a:lnTo>
                <a:lnTo>
                  <a:pt x="2560" y="873"/>
                </a:lnTo>
                <a:lnTo>
                  <a:pt x="2563" y="876"/>
                </a:lnTo>
                <a:lnTo>
                  <a:pt x="2567" y="879"/>
                </a:lnTo>
                <a:lnTo>
                  <a:pt x="2570" y="882"/>
                </a:lnTo>
                <a:lnTo>
                  <a:pt x="2574" y="884"/>
                </a:lnTo>
                <a:lnTo>
                  <a:pt x="2579" y="886"/>
                </a:lnTo>
                <a:lnTo>
                  <a:pt x="2583" y="887"/>
                </a:lnTo>
                <a:lnTo>
                  <a:pt x="2588" y="889"/>
                </a:lnTo>
                <a:lnTo>
                  <a:pt x="2598" y="889"/>
                </a:lnTo>
                <a:lnTo>
                  <a:pt x="2608" y="889"/>
                </a:lnTo>
                <a:lnTo>
                  <a:pt x="2613" y="887"/>
                </a:lnTo>
                <a:lnTo>
                  <a:pt x="2618" y="886"/>
                </a:lnTo>
                <a:lnTo>
                  <a:pt x="2622" y="884"/>
                </a:lnTo>
                <a:lnTo>
                  <a:pt x="2626" y="882"/>
                </a:lnTo>
                <a:lnTo>
                  <a:pt x="2629" y="879"/>
                </a:lnTo>
                <a:lnTo>
                  <a:pt x="2633" y="876"/>
                </a:lnTo>
                <a:lnTo>
                  <a:pt x="2636" y="873"/>
                </a:lnTo>
                <a:lnTo>
                  <a:pt x="2639" y="869"/>
                </a:lnTo>
                <a:lnTo>
                  <a:pt x="2641" y="865"/>
                </a:lnTo>
                <a:lnTo>
                  <a:pt x="2643" y="861"/>
                </a:lnTo>
                <a:lnTo>
                  <a:pt x="2644" y="857"/>
                </a:lnTo>
                <a:lnTo>
                  <a:pt x="2645" y="853"/>
                </a:lnTo>
                <a:lnTo>
                  <a:pt x="2646" y="848"/>
                </a:lnTo>
                <a:lnTo>
                  <a:pt x="2646" y="843"/>
                </a:lnTo>
                <a:lnTo>
                  <a:pt x="2646" y="694"/>
                </a:lnTo>
                <a:close/>
                <a:moveTo>
                  <a:pt x="2788" y="828"/>
                </a:moveTo>
                <a:lnTo>
                  <a:pt x="2788" y="930"/>
                </a:lnTo>
                <a:lnTo>
                  <a:pt x="2739" y="930"/>
                </a:lnTo>
                <a:lnTo>
                  <a:pt x="2739" y="753"/>
                </a:lnTo>
                <a:lnTo>
                  <a:pt x="2786" y="753"/>
                </a:lnTo>
                <a:lnTo>
                  <a:pt x="2786" y="784"/>
                </a:lnTo>
                <a:lnTo>
                  <a:pt x="2790" y="777"/>
                </a:lnTo>
                <a:lnTo>
                  <a:pt x="2796" y="770"/>
                </a:lnTo>
                <a:lnTo>
                  <a:pt x="2801" y="765"/>
                </a:lnTo>
                <a:lnTo>
                  <a:pt x="2808" y="760"/>
                </a:lnTo>
                <a:lnTo>
                  <a:pt x="2815" y="756"/>
                </a:lnTo>
                <a:lnTo>
                  <a:pt x="2819" y="754"/>
                </a:lnTo>
                <a:lnTo>
                  <a:pt x="2823" y="753"/>
                </a:lnTo>
                <a:lnTo>
                  <a:pt x="2832" y="751"/>
                </a:lnTo>
                <a:lnTo>
                  <a:pt x="2836" y="751"/>
                </a:lnTo>
                <a:lnTo>
                  <a:pt x="2841" y="751"/>
                </a:lnTo>
                <a:lnTo>
                  <a:pt x="2848" y="751"/>
                </a:lnTo>
                <a:lnTo>
                  <a:pt x="2854" y="752"/>
                </a:lnTo>
                <a:lnTo>
                  <a:pt x="2860" y="753"/>
                </a:lnTo>
                <a:lnTo>
                  <a:pt x="2866" y="755"/>
                </a:lnTo>
                <a:lnTo>
                  <a:pt x="2871" y="758"/>
                </a:lnTo>
                <a:lnTo>
                  <a:pt x="2876" y="761"/>
                </a:lnTo>
                <a:lnTo>
                  <a:pt x="2881" y="764"/>
                </a:lnTo>
                <a:lnTo>
                  <a:pt x="2885" y="769"/>
                </a:lnTo>
                <a:lnTo>
                  <a:pt x="2889" y="773"/>
                </a:lnTo>
                <a:lnTo>
                  <a:pt x="2893" y="778"/>
                </a:lnTo>
                <a:lnTo>
                  <a:pt x="2895" y="784"/>
                </a:lnTo>
                <a:lnTo>
                  <a:pt x="2897" y="787"/>
                </a:lnTo>
                <a:lnTo>
                  <a:pt x="2898" y="790"/>
                </a:lnTo>
                <a:lnTo>
                  <a:pt x="2900" y="796"/>
                </a:lnTo>
                <a:lnTo>
                  <a:pt x="2901" y="803"/>
                </a:lnTo>
                <a:lnTo>
                  <a:pt x="2902" y="810"/>
                </a:lnTo>
                <a:lnTo>
                  <a:pt x="2902" y="817"/>
                </a:lnTo>
                <a:lnTo>
                  <a:pt x="2902" y="930"/>
                </a:lnTo>
                <a:lnTo>
                  <a:pt x="2853" y="930"/>
                </a:lnTo>
                <a:lnTo>
                  <a:pt x="2853" y="826"/>
                </a:lnTo>
                <a:lnTo>
                  <a:pt x="2853" y="818"/>
                </a:lnTo>
                <a:lnTo>
                  <a:pt x="2852" y="815"/>
                </a:lnTo>
                <a:lnTo>
                  <a:pt x="2851" y="812"/>
                </a:lnTo>
                <a:lnTo>
                  <a:pt x="2848" y="806"/>
                </a:lnTo>
                <a:lnTo>
                  <a:pt x="2847" y="803"/>
                </a:lnTo>
                <a:lnTo>
                  <a:pt x="2845" y="801"/>
                </a:lnTo>
                <a:lnTo>
                  <a:pt x="2840" y="797"/>
                </a:lnTo>
                <a:lnTo>
                  <a:pt x="2837" y="795"/>
                </a:lnTo>
                <a:lnTo>
                  <a:pt x="2835" y="794"/>
                </a:lnTo>
                <a:lnTo>
                  <a:pt x="2829" y="792"/>
                </a:lnTo>
                <a:lnTo>
                  <a:pt x="2825" y="792"/>
                </a:lnTo>
                <a:lnTo>
                  <a:pt x="2822" y="792"/>
                </a:lnTo>
                <a:lnTo>
                  <a:pt x="2814" y="792"/>
                </a:lnTo>
                <a:lnTo>
                  <a:pt x="2808" y="794"/>
                </a:lnTo>
                <a:lnTo>
                  <a:pt x="2805" y="795"/>
                </a:lnTo>
                <a:lnTo>
                  <a:pt x="2802" y="797"/>
                </a:lnTo>
                <a:lnTo>
                  <a:pt x="2800" y="799"/>
                </a:lnTo>
                <a:lnTo>
                  <a:pt x="2797" y="801"/>
                </a:lnTo>
                <a:lnTo>
                  <a:pt x="2795" y="804"/>
                </a:lnTo>
                <a:lnTo>
                  <a:pt x="2793" y="806"/>
                </a:lnTo>
                <a:lnTo>
                  <a:pt x="2792" y="809"/>
                </a:lnTo>
                <a:lnTo>
                  <a:pt x="2790" y="812"/>
                </a:lnTo>
                <a:lnTo>
                  <a:pt x="2789" y="820"/>
                </a:lnTo>
                <a:lnTo>
                  <a:pt x="2788" y="824"/>
                </a:lnTo>
                <a:lnTo>
                  <a:pt x="2788" y="828"/>
                </a:lnTo>
                <a:close/>
                <a:moveTo>
                  <a:pt x="2966" y="730"/>
                </a:moveTo>
                <a:lnTo>
                  <a:pt x="2961" y="730"/>
                </a:lnTo>
                <a:lnTo>
                  <a:pt x="2956" y="729"/>
                </a:lnTo>
                <a:lnTo>
                  <a:pt x="2952" y="726"/>
                </a:lnTo>
                <a:lnTo>
                  <a:pt x="2948" y="723"/>
                </a:lnTo>
                <a:lnTo>
                  <a:pt x="2944" y="719"/>
                </a:lnTo>
                <a:lnTo>
                  <a:pt x="2942" y="715"/>
                </a:lnTo>
                <a:lnTo>
                  <a:pt x="2940" y="710"/>
                </a:lnTo>
                <a:lnTo>
                  <a:pt x="2940" y="705"/>
                </a:lnTo>
                <a:lnTo>
                  <a:pt x="2940" y="701"/>
                </a:lnTo>
                <a:lnTo>
                  <a:pt x="2942" y="696"/>
                </a:lnTo>
                <a:lnTo>
                  <a:pt x="2944" y="692"/>
                </a:lnTo>
                <a:lnTo>
                  <a:pt x="2948" y="688"/>
                </a:lnTo>
                <a:lnTo>
                  <a:pt x="2952" y="685"/>
                </a:lnTo>
                <a:lnTo>
                  <a:pt x="2956" y="683"/>
                </a:lnTo>
                <a:lnTo>
                  <a:pt x="2961" y="681"/>
                </a:lnTo>
                <a:lnTo>
                  <a:pt x="2966" y="681"/>
                </a:lnTo>
                <a:lnTo>
                  <a:pt x="2972" y="681"/>
                </a:lnTo>
                <a:lnTo>
                  <a:pt x="2977" y="683"/>
                </a:lnTo>
                <a:lnTo>
                  <a:pt x="2982" y="685"/>
                </a:lnTo>
                <a:lnTo>
                  <a:pt x="2986" y="688"/>
                </a:lnTo>
                <a:lnTo>
                  <a:pt x="2990" y="692"/>
                </a:lnTo>
                <a:lnTo>
                  <a:pt x="2992" y="696"/>
                </a:lnTo>
                <a:lnTo>
                  <a:pt x="2994" y="701"/>
                </a:lnTo>
                <a:lnTo>
                  <a:pt x="2994" y="705"/>
                </a:lnTo>
                <a:lnTo>
                  <a:pt x="2994" y="710"/>
                </a:lnTo>
                <a:lnTo>
                  <a:pt x="2992" y="715"/>
                </a:lnTo>
                <a:lnTo>
                  <a:pt x="2990" y="719"/>
                </a:lnTo>
                <a:lnTo>
                  <a:pt x="2986" y="723"/>
                </a:lnTo>
                <a:lnTo>
                  <a:pt x="2982" y="726"/>
                </a:lnTo>
                <a:lnTo>
                  <a:pt x="2977" y="729"/>
                </a:lnTo>
                <a:lnTo>
                  <a:pt x="2972" y="730"/>
                </a:lnTo>
                <a:lnTo>
                  <a:pt x="2966" y="730"/>
                </a:lnTo>
                <a:close/>
                <a:moveTo>
                  <a:pt x="2942" y="753"/>
                </a:moveTo>
                <a:lnTo>
                  <a:pt x="2992" y="753"/>
                </a:lnTo>
                <a:lnTo>
                  <a:pt x="2992" y="930"/>
                </a:lnTo>
                <a:lnTo>
                  <a:pt x="2942" y="930"/>
                </a:lnTo>
                <a:lnTo>
                  <a:pt x="2942" y="753"/>
                </a:lnTo>
                <a:close/>
                <a:moveTo>
                  <a:pt x="3195" y="753"/>
                </a:moveTo>
                <a:lnTo>
                  <a:pt x="3134" y="930"/>
                </a:lnTo>
                <a:lnTo>
                  <a:pt x="3078" y="930"/>
                </a:lnTo>
                <a:lnTo>
                  <a:pt x="3017" y="753"/>
                </a:lnTo>
                <a:lnTo>
                  <a:pt x="3068" y="753"/>
                </a:lnTo>
                <a:lnTo>
                  <a:pt x="3105" y="880"/>
                </a:lnTo>
                <a:lnTo>
                  <a:pt x="3143" y="753"/>
                </a:lnTo>
                <a:lnTo>
                  <a:pt x="3195" y="753"/>
                </a:lnTo>
                <a:close/>
                <a:moveTo>
                  <a:pt x="3294" y="933"/>
                </a:moveTo>
                <a:lnTo>
                  <a:pt x="3287" y="933"/>
                </a:lnTo>
                <a:lnTo>
                  <a:pt x="3280" y="933"/>
                </a:lnTo>
                <a:lnTo>
                  <a:pt x="3268" y="931"/>
                </a:lnTo>
                <a:lnTo>
                  <a:pt x="3263" y="929"/>
                </a:lnTo>
                <a:lnTo>
                  <a:pt x="3257" y="927"/>
                </a:lnTo>
                <a:lnTo>
                  <a:pt x="3247" y="922"/>
                </a:lnTo>
                <a:lnTo>
                  <a:pt x="3242" y="919"/>
                </a:lnTo>
                <a:lnTo>
                  <a:pt x="3237" y="916"/>
                </a:lnTo>
                <a:lnTo>
                  <a:pt x="3233" y="913"/>
                </a:lnTo>
                <a:lnTo>
                  <a:pt x="3229" y="909"/>
                </a:lnTo>
                <a:lnTo>
                  <a:pt x="3222" y="900"/>
                </a:lnTo>
                <a:lnTo>
                  <a:pt x="3219" y="896"/>
                </a:lnTo>
                <a:lnTo>
                  <a:pt x="3216" y="891"/>
                </a:lnTo>
                <a:lnTo>
                  <a:pt x="3212" y="880"/>
                </a:lnTo>
                <a:lnTo>
                  <a:pt x="3210" y="874"/>
                </a:lnTo>
                <a:lnTo>
                  <a:pt x="3209" y="868"/>
                </a:lnTo>
                <a:lnTo>
                  <a:pt x="3207" y="862"/>
                </a:lnTo>
                <a:lnTo>
                  <a:pt x="3207" y="856"/>
                </a:lnTo>
                <a:lnTo>
                  <a:pt x="3206" y="849"/>
                </a:lnTo>
                <a:lnTo>
                  <a:pt x="3206" y="842"/>
                </a:lnTo>
                <a:lnTo>
                  <a:pt x="3206" y="836"/>
                </a:lnTo>
                <a:lnTo>
                  <a:pt x="3207" y="829"/>
                </a:lnTo>
                <a:lnTo>
                  <a:pt x="3207" y="823"/>
                </a:lnTo>
                <a:lnTo>
                  <a:pt x="3209" y="817"/>
                </a:lnTo>
                <a:lnTo>
                  <a:pt x="3212" y="805"/>
                </a:lnTo>
                <a:lnTo>
                  <a:pt x="3214" y="800"/>
                </a:lnTo>
                <a:lnTo>
                  <a:pt x="3216" y="794"/>
                </a:lnTo>
                <a:lnTo>
                  <a:pt x="3222" y="785"/>
                </a:lnTo>
                <a:lnTo>
                  <a:pt x="3226" y="780"/>
                </a:lnTo>
                <a:lnTo>
                  <a:pt x="3229" y="776"/>
                </a:lnTo>
                <a:lnTo>
                  <a:pt x="3233" y="772"/>
                </a:lnTo>
                <a:lnTo>
                  <a:pt x="3237" y="769"/>
                </a:lnTo>
                <a:lnTo>
                  <a:pt x="3246" y="762"/>
                </a:lnTo>
                <a:lnTo>
                  <a:pt x="3251" y="760"/>
                </a:lnTo>
                <a:lnTo>
                  <a:pt x="3256" y="757"/>
                </a:lnTo>
                <a:lnTo>
                  <a:pt x="3262" y="755"/>
                </a:lnTo>
                <a:lnTo>
                  <a:pt x="3267" y="754"/>
                </a:lnTo>
                <a:lnTo>
                  <a:pt x="3273" y="752"/>
                </a:lnTo>
                <a:lnTo>
                  <a:pt x="3279" y="752"/>
                </a:lnTo>
                <a:lnTo>
                  <a:pt x="3292" y="751"/>
                </a:lnTo>
                <a:lnTo>
                  <a:pt x="3303" y="751"/>
                </a:lnTo>
                <a:lnTo>
                  <a:pt x="3314" y="753"/>
                </a:lnTo>
                <a:lnTo>
                  <a:pt x="3319" y="755"/>
                </a:lnTo>
                <a:lnTo>
                  <a:pt x="3324" y="756"/>
                </a:lnTo>
                <a:lnTo>
                  <a:pt x="3334" y="761"/>
                </a:lnTo>
                <a:lnTo>
                  <a:pt x="3343" y="766"/>
                </a:lnTo>
                <a:lnTo>
                  <a:pt x="3347" y="770"/>
                </a:lnTo>
                <a:lnTo>
                  <a:pt x="3351" y="773"/>
                </a:lnTo>
                <a:lnTo>
                  <a:pt x="3358" y="781"/>
                </a:lnTo>
                <a:lnTo>
                  <a:pt x="3361" y="786"/>
                </a:lnTo>
                <a:lnTo>
                  <a:pt x="3364" y="791"/>
                </a:lnTo>
                <a:lnTo>
                  <a:pt x="3366" y="796"/>
                </a:lnTo>
                <a:lnTo>
                  <a:pt x="3368" y="801"/>
                </a:lnTo>
                <a:lnTo>
                  <a:pt x="3370" y="807"/>
                </a:lnTo>
                <a:lnTo>
                  <a:pt x="3372" y="813"/>
                </a:lnTo>
                <a:lnTo>
                  <a:pt x="3373" y="819"/>
                </a:lnTo>
                <a:lnTo>
                  <a:pt x="3374" y="826"/>
                </a:lnTo>
                <a:lnTo>
                  <a:pt x="3374" y="833"/>
                </a:lnTo>
                <a:lnTo>
                  <a:pt x="3375" y="841"/>
                </a:lnTo>
                <a:lnTo>
                  <a:pt x="3375" y="854"/>
                </a:lnTo>
                <a:lnTo>
                  <a:pt x="3254" y="854"/>
                </a:lnTo>
                <a:lnTo>
                  <a:pt x="3254" y="859"/>
                </a:lnTo>
                <a:lnTo>
                  <a:pt x="3255" y="863"/>
                </a:lnTo>
                <a:lnTo>
                  <a:pt x="3256" y="868"/>
                </a:lnTo>
                <a:lnTo>
                  <a:pt x="3257" y="872"/>
                </a:lnTo>
                <a:lnTo>
                  <a:pt x="3260" y="879"/>
                </a:lnTo>
                <a:lnTo>
                  <a:pt x="3263" y="882"/>
                </a:lnTo>
                <a:lnTo>
                  <a:pt x="3265" y="885"/>
                </a:lnTo>
                <a:lnTo>
                  <a:pt x="3268" y="888"/>
                </a:lnTo>
                <a:lnTo>
                  <a:pt x="3271" y="890"/>
                </a:lnTo>
                <a:lnTo>
                  <a:pt x="3274" y="892"/>
                </a:lnTo>
                <a:lnTo>
                  <a:pt x="3278" y="894"/>
                </a:lnTo>
                <a:lnTo>
                  <a:pt x="3282" y="895"/>
                </a:lnTo>
                <a:lnTo>
                  <a:pt x="3286" y="896"/>
                </a:lnTo>
                <a:lnTo>
                  <a:pt x="3294" y="897"/>
                </a:lnTo>
                <a:lnTo>
                  <a:pt x="3300" y="896"/>
                </a:lnTo>
                <a:lnTo>
                  <a:pt x="3306" y="895"/>
                </a:lnTo>
                <a:lnTo>
                  <a:pt x="3311" y="894"/>
                </a:lnTo>
                <a:lnTo>
                  <a:pt x="3316" y="892"/>
                </a:lnTo>
                <a:lnTo>
                  <a:pt x="3318" y="890"/>
                </a:lnTo>
                <a:lnTo>
                  <a:pt x="3320" y="889"/>
                </a:lnTo>
                <a:lnTo>
                  <a:pt x="3323" y="885"/>
                </a:lnTo>
                <a:lnTo>
                  <a:pt x="3326" y="881"/>
                </a:lnTo>
                <a:lnTo>
                  <a:pt x="3328" y="876"/>
                </a:lnTo>
                <a:lnTo>
                  <a:pt x="3374" y="879"/>
                </a:lnTo>
                <a:lnTo>
                  <a:pt x="3372" y="885"/>
                </a:lnTo>
                <a:lnTo>
                  <a:pt x="3370" y="891"/>
                </a:lnTo>
                <a:lnTo>
                  <a:pt x="3367" y="896"/>
                </a:lnTo>
                <a:lnTo>
                  <a:pt x="3364" y="901"/>
                </a:lnTo>
                <a:lnTo>
                  <a:pt x="3361" y="906"/>
                </a:lnTo>
                <a:lnTo>
                  <a:pt x="3357" y="911"/>
                </a:lnTo>
                <a:lnTo>
                  <a:pt x="3352" y="915"/>
                </a:lnTo>
                <a:lnTo>
                  <a:pt x="3347" y="919"/>
                </a:lnTo>
                <a:lnTo>
                  <a:pt x="3342" y="922"/>
                </a:lnTo>
                <a:lnTo>
                  <a:pt x="3336" y="925"/>
                </a:lnTo>
                <a:lnTo>
                  <a:pt x="3330" y="928"/>
                </a:lnTo>
                <a:lnTo>
                  <a:pt x="3323" y="930"/>
                </a:lnTo>
                <a:lnTo>
                  <a:pt x="3320" y="930"/>
                </a:lnTo>
                <a:lnTo>
                  <a:pt x="3316" y="931"/>
                </a:lnTo>
                <a:lnTo>
                  <a:pt x="3309" y="932"/>
                </a:lnTo>
                <a:lnTo>
                  <a:pt x="3302" y="933"/>
                </a:lnTo>
                <a:lnTo>
                  <a:pt x="3294" y="933"/>
                </a:lnTo>
                <a:close/>
                <a:moveTo>
                  <a:pt x="3254" y="824"/>
                </a:moveTo>
                <a:lnTo>
                  <a:pt x="3329" y="824"/>
                </a:lnTo>
                <a:lnTo>
                  <a:pt x="3328" y="820"/>
                </a:lnTo>
                <a:lnTo>
                  <a:pt x="3328" y="816"/>
                </a:lnTo>
                <a:lnTo>
                  <a:pt x="3327" y="813"/>
                </a:lnTo>
                <a:lnTo>
                  <a:pt x="3326" y="809"/>
                </a:lnTo>
                <a:lnTo>
                  <a:pt x="3324" y="806"/>
                </a:lnTo>
                <a:lnTo>
                  <a:pt x="3323" y="803"/>
                </a:lnTo>
                <a:lnTo>
                  <a:pt x="3321" y="800"/>
                </a:lnTo>
                <a:lnTo>
                  <a:pt x="3318" y="798"/>
                </a:lnTo>
                <a:lnTo>
                  <a:pt x="3313" y="793"/>
                </a:lnTo>
                <a:lnTo>
                  <a:pt x="3307" y="790"/>
                </a:lnTo>
                <a:lnTo>
                  <a:pt x="3300" y="788"/>
                </a:lnTo>
                <a:lnTo>
                  <a:pt x="3292" y="787"/>
                </a:lnTo>
                <a:lnTo>
                  <a:pt x="3285" y="788"/>
                </a:lnTo>
                <a:lnTo>
                  <a:pt x="3281" y="789"/>
                </a:lnTo>
                <a:lnTo>
                  <a:pt x="3278" y="790"/>
                </a:lnTo>
                <a:lnTo>
                  <a:pt x="3271" y="793"/>
                </a:lnTo>
                <a:lnTo>
                  <a:pt x="3268" y="796"/>
                </a:lnTo>
                <a:lnTo>
                  <a:pt x="3266" y="798"/>
                </a:lnTo>
                <a:lnTo>
                  <a:pt x="3261" y="804"/>
                </a:lnTo>
                <a:lnTo>
                  <a:pt x="3258" y="810"/>
                </a:lnTo>
                <a:lnTo>
                  <a:pt x="3256" y="813"/>
                </a:lnTo>
                <a:lnTo>
                  <a:pt x="3255" y="816"/>
                </a:lnTo>
                <a:lnTo>
                  <a:pt x="3254" y="824"/>
                </a:lnTo>
                <a:close/>
                <a:moveTo>
                  <a:pt x="3409" y="930"/>
                </a:moveTo>
                <a:lnTo>
                  <a:pt x="3409" y="753"/>
                </a:lnTo>
                <a:lnTo>
                  <a:pt x="3457" y="753"/>
                </a:lnTo>
                <a:lnTo>
                  <a:pt x="3457" y="784"/>
                </a:lnTo>
                <a:lnTo>
                  <a:pt x="3461" y="776"/>
                </a:lnTo>
                <a:lnTo>
                  <a:pt x="3465" y="769"/>
                </a:lnTo>
                <a:lnTo>
                  <a:pt x="3470" y="764"/>
                </a:lnTo>
                <a:lnTo>
                  <a:pt x="3475" y="759"/>
                </a:lnTo>
                <a:lnTo>
                  <a:pt x="3478" y="757"/>
                </a:lnTo>
                <a:lnTo>
                  <a:pt x="3481" y="755"/>
                </a:lnTo>
                <a:lnTo>
                  <a:pt x="3487" y="753"/>
                </a:lnTo>
                <a:lnTo>
                  <a:pt x="3494" y="751"/>
                </a:lnTo>
                <a:lnTo>
                  <a:pt x="3501" y="751"/>
                </a:lnTo>
                <a:lnTo>
                  <a:pt x="3509" y="751"/>
                </a:lnTo>
                <a:lnTo>
                  <a:pt x="3517" y="752"/>
                </a:lnTo>
                <a:lnTo>
                  <a:pt x="3517" y="796"/>
                </a:lnTo>
                <a:lnTo>
                  <a:pt x="3513" y="795"/>
                </a:lnTo>
                <a:lnTo>
                  <a:pt x="3507" y="794"/>
                </a:lnTo>
                <a:lnTo>
                  <a:pt x="3496" y="793"/>
                </a:lnTo>
                <a:lnTo>
                  <a:pt x="3488" y="794"/>
                </a:lnTo>
                <a:lnTo>
                  <a:pt x="3485" y="795"/>
                </a:lnTo>
                <a:lnTo>
                  <a:pt x="3481" y="796"/>
                </a:lnTo>
                <a:lnTo>
                  <a:pt x="3478" y="797"/>
                </a:lnTo>
                <a:lnTo>
                  <a:pt x="3475" y="799"/>
                </a:lnTo>
                <a:lnTo>
                  <a:pt x="3472" y="801"/>
                </a:lnTo>
                <a:lnTo>
                  <a:pt x="3469" y="803"/>
                </a:lnTo>
                <a:lnTo>
                  <a:pt x="3465" y="809"/>
                </a:lnTo>
                <a:lnTo>
                  <a:pt x="3463" y="812"/>
                </a:lnTo>
                <a:lnTo>
                  <a:pt x="3461" y="815"/>
                </a:lnTo>
                <a:lnTo>
                  <a:pt x="3460" y="818"/>
                </a:lnTo>
                <a:lnTo>
                  <a:pt x="3459" y="822"/>
                </a:lnTo>
                <a:lnTo>
                  <a:pt x="3459" y="826"/>
                </a:lnTo>
                <a:lnTo>
                  <a:pt x="3459" y="830"/>
                </a:lnTo>
                <a:lnTo>
                  <a:pt x="3459" y="930"/>
                </a:lnTo>
                <a:lnTo>
                  <a:pt x="3409" y="930"/>
                </a:lnTo>
                <a:close/>
                <a:moveTo>
                  <a:pt x="3690" y="804"/>
                </a:moveTo>
                <a:lnTo>
                  <a:pt x="3645" y="806"/>
                </a:lnTo>
                <a:lnTo>
                  <a:pt x="3644" y="802"/>
                </a:lnTo>
                <a:lnTo>
                  <a:pt x="3642" y="798"/>
                </a:lnTo>
                <a:lnTo>
                  <a:pt x="3639" y="795"/>
                </a:lnTo>
                <a:lnTo>
                  <a:pt x="3636" y="792"/>
                </a:lnTo>
                <a:lnTo>
                  <a:pt x="3632" y="789"/>
                </a:lnTo>
                <a:lnTo>
                  <a:pt x="3627" y="787"/>
                </a:lnTo>
                <a:lnTo>
                  <a:pt x="3622" y="786"/>
                </a:lnTo>
                <a:lnTo>
                  <a:pt x="3616" y="786"/>
                </a:lnTo>
                <a:lnTo>
                  <a:pt x="3610" y="786"/>
                </a:lnTo>
                <a:lnTo>
                  <a:pt x="3605" y="787"/>
                </a:lnTo>
                <a:lnTo>
                  <a:pt x="3601" y="788"/>
                </a:lnTo>
                <a:lnTo>
                  <a:pt x="3596" y="790"/>
                </a:lnTo>
                <a:lnTo>
                  <a:pt x="3593" y="793"/>
                </a:lnTo>
                <a:lnTo>
                  <a:pt x="3591" y="796"/>
                </a:lnTo>
                <a:lnTo>
                  <a:pt x="3589" y="799"/>
                </a:lnTo>
                <a:lnTo>
                  <a:pt x="3589" y="803"/>
                </a:lnTo>
                <a:lnTo>
                  <a:pt x="3589" y="806"/>
                </a:lnTo>
                <a:lnTo>
                  <a:pt x="3590" y="809"/>
                </a:lnTo>
                <a:lnTo>
                  <a:pt x="3591" y="811"/>
                </a:lnTo>
                <a:lnTo>
                  <a:pt x="3594" y="814"/>
                </a:lnTo>
                <a:lnTo>
                  <a:pt x="3597" y="816"/>
                </a:lnTo>
                <a:lnTo>
                  <a:pt x="3601" y="818"/>
                </a:lnTo>
                <a:lnTo>
                  <a:pt x="3605" y="819"/>
                </a:lnTo>
                <a:lnTo>
                  <a:pt x="3611" y="821"/>
                </a:lnTo>
                <a:lnTo>
                  <a:pt x="3643" y="827"/>
                </a:lnTo>
                <a:lnTo>
                  <a:pt x="3649" y="829"/>
                </a:lnTo>
                <a:lnTo>
                  <a:pt x="3655" y="830"/>
                </a:lnTo>
                <a:lnTo>
                  <a:pt x="3660" y="832"/>
                </a:lnTo>
                <a:lnTo>
                  <a:pt x="3665" y="834"/>
                </a:lnTo>
                <a:lnTo>
                  <a:pt x="3674" y="839"/>
                </a:lnTo>
                <a:lnTo>
                  <a:pt x="3681" y="844"/>
                </a:lnTo>
                <a:lnTo>
                  <a:pt x="3684" y="848"/>
                </a:lnTo>
                <a:lnTo>
                  <a:pt x="3687" y="851"/>
                </a:lnTo>
                <a:lnTo>
                  <a:pt x="3689" y="854"/>
                </a:lnTo>
                <a:lnTo>
                  <a:pt x="3691" y="858"/>
                </a:lnTo>
                <a:lnTo>
                  <a:pt x="3693" y="866"/>
                </a:lnTo>
                <a:lnTo>
                  <a:pt x="3694" y="870"/>
                </a:lnTo>
                <a:lnTo>
                  <a:pt x="3694" y="875"/>
                </a:lnTo>
                <a:lnTo>
                  <a:pt x="3694" y="879"/>
                </a:lnTo>
                <a:lnTo>
                  <a:pt x="3694" y="883"/>
                </a:lnTo>
                <a:lnTo>
                  <a:pt x="3693" y="888"/>
                </a:lnTo>
                <a:lnTo>
                  <a:pt x="3692" y="891"/>
                </a:lnTo>
                <a:lnTo>
                  <a:pt x="3690" y="895"/>
                </a:lnTo>
                <a:lnTo>
                  <a:pt x="3688" y="899"/>
                </a:lnTo>
                <a:lnTo>
                  <a:pt x="3686" y="902"/>
                </a:lnTo>
                <a:lnTo>
                  <a:pt x="3684" y="906"/>
                </a:lnTo>
                <a:lnTo>
                  <a:pt x="3678" y="912"/>
                </a:lnTo>
                <a:lnTo>
                  <a:pt x="3672" y="917"/>
                </a:lnTo>
                <a:lnTo>
                  <a:pt x="3664" y="922"/>
                </a:lnTo>
                <a:lnTo>
                  <a:pt x="3656" y="926"/>
                </a:lnTo>
                <a:lnTo>
                  <a:pt x="3647" y="929"/>
                </a:lnTo>
                <a:lnTo>
                  <a:pt x="3637" y="931"/>
                </a:lnTo>
                <a:lnTo>
                  <a:pt x="3627" y="933"/>
                </a:lnTo>
                <a:lnTo>
                  <a:pt x="3615" y="933"/>
                </a:lnTo>
                <a:lnTo>
                  <a:pt x="3607" y="933"/>
                </a:lnTo>
                <a:lnTo>
                  <a:pt x="3599" y="932"/>
                </a:lnTo>
                <a:lnTo>
                  <a:pt x="3591" y="931"/>
                </a:lnTo>
                <a:lnTo>
                  <a:pt x="3584" y="930"/>
                </a:lnTo>
                <a:lnTo>
                  <a:pt x="3577" y="928"/>
                </a:lnTo>
                <a:lnTo>
                  <a:pt x="3571" y="925"/>
                </a:lnTo>
                <a:lnTo>
                  <a:pt x="3565" y="922"/>
                </a:lnTo>
                <a:lnTo>
                  <a:pt x="3560" y="919"/>
                </a:lnTo>
                <a:lnTo>
                  <a:pt x="3555" y="915"/>
                </a:lnTo>
                <a:lnTo>
                  <a:pt x="3550" y="911"/>
                </a:lnTo>
                <a:lnTo>
                  <a:pt x="3546" y="906"/>
                </a:lnTo>
                <a:lnTo>
                  <a:pt x="3543" y="901"/>
                </a:lnTo>
                <a:lnTo>
                  <a:pt x="3540" y="896"/>
                </a:lnTo>
                <a:lnTo>
                  <a:pt x="3538" y="891"/>
                </a:lnTo>
                <a:lnTo>
                  <a:pt x="3536" y="885"/>
                </a:lnTo>
                <a:lnTo>
                  <a:pt x="3535" y="879"/>
                </a:lnTo>
                <a:lnTo>
                  <a:pt x="3584" y="876"/>
                </a:lnTo>
                <a:lnTo>
                  <a:pt x="3585" y="881"/>
                </a:lnTo>
                <a:lnTo>
                  <a:pt x="3587" y="886"/>
                </a:lnTo>
                <a:lnTo>
                  <a:pt x="3590" y="889"/>
                </a:lnTo>
                <a:lnTo>
                  <a:pt x="3594" y="892"/>
                </a:lnTo>
                <a:lnTo>
                  <a:pt x="3599" y="895"/>
                </a:lnTo>
                <a:lnTo>
                  <a:pt x="3604" y="897"/>
                </a:lnTo>
                <a:lnTo>
                  <a:pt x="3609" y="898"/>
                </a:lnTo>
                <a:lnTo>
                  <a:pt x="3616" y="898"/>
                </a:lnTo>
                <a:lnTo>
                  <a:pt x="3622" y="898"/>
                </a:lnTo>
                <a:lnTo>
                  <a:pt x="3627" y="897"/>
                </a:lnTo>
                <a:lnTo>
                  <a:pt x="3632" y="895"/>
                </a:lnTo>
                <a:lnTo>
                  <a:pt x="3634" y="894"/>
                </a:lnTo>
                <a:lnTo>
                  <a:pt x="3636" y="893"/>
                </a:lnTo>
                <a:lnTo>
                  <a:pt x="3640" y="890"/>
                </a:lnTo>
                <a:lnTo>
                  <a:pt x="3642" y="887"/>
                </a:lnTo>
                <a:lnTo>
                  <a:pt x="3643" y="886"/>
                </a:lnTo>
                <a:lnTo>
                  <a:pt x="3644" y="884"/>
                </a:lnTo>
                <a:lnTo>
                  <a:pt x="3644" y="880"/>
                </a:lnTo>
                <a:lnTo>
                  <a:pt x="3644" y="877"/>
                </a:lnTo>
                <a:lnTo>
                  <a:pt x="3643" y="874"/>
                </a:lnTo>
                <a:lnTo>
                  <a:pt x="3641" y="871"/>
                </a:lnTo>
                <a:lnTo>
                  <a:pt x="3639" y="869"/>
                </a:lnTo>
                <a:lnTo>
                  <a:pt x="3635" y="867"/>
                </a:lnTo>
                <a:lnTo>
                  <a:pt x="3631" y="865"/>
                </a:lnTo>
                <a:lnTo>
                  <a:pt x="3627" y="864"/>
                </a:lnTo>
                <a:lnTo>
                  <a:pt x="3622" y="862"/>
                </a:lnTo>
                <a:lnTo>
                  <a:pt x="3591" y="856"/>
                </a:lnTo>
                <a:lnTo>
                  <a:pt x="3585" y="855"/>
                </a:lnTo>
                <a:lnTo>
                  <a:pt x="3579" y="853"/>
                </a:lnTo>
                <a:lnTo>
                  <a:pt x="3569" y="849"/>
                </a:lnTo>
                <a:lnTo>
                  <a:pt x="3564" y="847"/>
                </a:lnTo>
                <a:lnTo>
                  <a:pt x="3560" y="844"/>
                </a:lnTo>
                <a:lnTo>
                  <a:pt x="3556" y="842"/>
                </a:lnTo>
                <a:lnTo>
                  <a:pt x="3553" y="839"/>
                </a:lnTo>
                <a:lnTo>
                  <a:pt x="3550" y="835"/>
                </a:lnTo>
                <a:lnTo>
                  <a:pt x="3547" y="832"/>
                </a:lnTo>
                <a:lnTo>
                  <a:pt x="3545" y="828"/>
                </a:lnTo>
                <a:lnTo>
                  <a:pt x="3543" y="824"/>
                </a:lnTo>
                <a:lnTo>
                  <a:pt x="3542" y="820"/>
                </a:lnTo>
                <a:lnTo>
                  <a:pt x="3541" y="815"/>
                </a:lnTo>
                <a:lnTo>
                  <a:pt x="3540" y="811"/>
                </a:lnTo>
                <a:lnTo>
                  <a:pt x="3540" y="806"/>
                </a:lnTo>
                <a:lnTo>
                  <a:pt x="3540" y="800"/>
                </a:lnTo>
                <a:lnTo>
                  <a:pt x="3541" y="794"/>
                </a:lnTo>
                <a:lnTo>
                  <a:pt x="3543" y="788"/>
                </a:lnTo>
                <a:lnTo>
                  <a:pt x="3545" y="783"/>
                </a:lnTo>
                <a:lnTo>
                  <a:pt x="3548" y="778"/>
                </a:lnTo>
                <a:lnTo>
                  <a:pt x="3551" y="774"/>
                </a:lnTo>
                <a:lnTo>
                  <a:pt x="3556" y="769"/>
                </a:lnTo>
                <a:lnTo>
                  <a:pt x="3560" y="766"/>
                </a:lnTo>
                <a:lnTo>
                  <a:pt x="3566" y="762"/>
                </a:lnTo>
                <a:lnTo>
                  <a:pt x="3572" y="759"/>
                </a:lnTo>
                <a:lnTo>
                  <a:pt x="3578" y="757"/>
                </a:lnTo>
                <a:lnTo>
                  <a:pt x="3584" y="754"/>
                </a:lnTo>
                <a:lnTo>
                  <a:pt x="3588" y="754"/>
                </a:lnTo>
                <a:lnTo>
                  <a:pt x="3591" y="753"/>
                </a:lnTo>
                <a:lnTo>
                  <a:pt x="3599" y="752"/>
                </a:lnTo>
                <a:lnTo>
                  <a:pt x="3607" y="751"/>
                </a:lnTo>
                <a:lnTo>
                  <a:pt x="3615" y="751"/>
                </a:lnTo>
                <a:lnTo>
                  <a:pt x="3623" y="751"/>
                </a:lnTo>
                <a:lnTo>
                  <a:pt x="3631" y="752"/>
                </a:lnTo>
                <a:lnTo>
                  <a:pt x="3638" y="753"/>
                </a:lnTo>
                <a:lnTo>
                  <a:pt x="3645" y="754"/>
                </a:lnTo>
                <a:lnTo>
                  <a:pt x="3651" y="756"/>
                </a:lnTo>
                <a:lnTo>
                  <a:pt x="3657" y="759"/>
                </a:lnTo>
                <a:lnTo>
                  <a:pt x="3663" y="762"/>
                </a:lnTo>
                <a:lnTo>
                  <a:pt x="3668" y="765"/>
                </a:lnTo>
                <a:lnTo>
                  <a:pt x="3672" y="769"/>
                </a:lnTo>
                <a:lnTo>
                  <a:pt x="3676" y="773"/>
                </a:lnTo>
                <a:lnTo>
                  <a:pt x="3680" y="777"/>
                </a:lnTo>
                <a:lnTo>
                  <a:pt x="3683" y="782"/>
                </a:lnTo>
                <a:lnTo>
                  <a:pt x="3685" y="787"/>
                </a:lnTo>
                <a:lnTo>
                  <a:pt x="3688" y="792"/>
                </a:lnTo>
                <a:lnTo>
                  <a:pt x="3689" y="798"/>
                </a:lnTo>
                <a:lnTo>
                  <a:pt x="3690" y="804"/>
                </a:lnTo>
                <a:close/>
                <a:moveTo>
                  <a:pt x="3751" y="730"/>
                </a:moveTo>
                <a:lnTo>
                  <a:pt x="3746" y="730"/>
                </a:lnTo>
                <a:lnTo>
                  <a:pt x="3741" y="729"/>
                </a:lnTo>
                <a:lnTo>
                  <a:pt x="3736" y="726"/>
                </a:lnTo>
                <a:lnTo>
                  <a:pt x="3732" y="723"/>
                </a:lnTo>
                <a:lnTo>
                  <a:pt x="3729" y="719"/>
                </a:lnTo>
                <a:lnTo>
                  <a:pt x="3726" y="715"/>
                </a:lnTo>
                <a:lnTo>
                  <a:pt x="3725" y="710"/>
                </a:lnTo>
                <a:lnTo>
                  <a:pt x="3724" y="705"/>
                </a:lnTo>
                <a:lnTo>
                  <a:pt x="3725" y="701"/>
                </a:lnTo>
                <a:lnTo>
                  <a:pt x="3726" y="696"/>
                </a:lnTo>
                <a:lnTo>
                  <a:pt x="3729" y="692"/>
                </a:lnTo>
                <a:lnTo>
                  <a:pt x="3732" y="688"/>
                </a:lnTo>
                <a:lnTo>
                  <a:pt x="3736" y="685"/>
                </a:lnTo>
                <a:lnTo>
                  <a:pt x="3741" y="683"/>
                </a:lnTo>
                <a:lnTo>
                  <a:pt x="3746" y="681"/>
                </a:lnTo>
                <a:lnTo>
                  <a:pt x="3751" y="681"/>
                </a:lnTo>
                <a:lnTo>
                  <a:pt x="3756" y="681"/>
                </a:lnTo>
                <a:lnTo>
                  <a:pt x="3761" y="683"/>
                </a:lnTo>
                <a:lnTo>
                  <a:pt x="3765" y="685"/>
                </a:lnTo>
                <a:lnTo>
                  <a:pt x="3770" y="688"/>
                </a:lnTo>
                <a:lnTo>
                  <a:pt x="3773" y="692"/>
                </a:lnTo>
                <a:lnTo>
                  <a:pt x="3775" y="696"/>
                </a:lnTo>
                <a:lnTo>
                  <a:pt x="3777" y="701"/>
                </a:lnTo>
                <a:lnTo>
                  <a:pt x="3777" y="705"/>
                </a:lnTo>
                <a:lnTo>
                  <a:pt x="3777" y="710"/>
                </a:lnTo>
                <a:lnTo>
                  <a:pt x="3775" y="715"/>
                </a:lnTo>
                <a:lnTo>
                  <a:pt x="3773" y="719"/>
                </a:lnTo>
                <a:lnTo>
                  <a:pt x="3770" y="723"/>
                </a:lnTo>
                <a:lnTo>
                  <a:pt x="3765" y="726"/>
                </a:lnTo>
                <a:lnTo>
                  <a:pt x="3761" y="729"/>
                </a:lnTo>
                <a:lnTo>
                  <a:pt x="3756" y="730"/>
                </a:lnTo>
                <a:lnTo>
                  <a:pt x="3751" y="730"/>
                </a:lnTo>
                <a:close/>
                <a:moveTo>
                  <a:pt x="3726" y="753"/>
                </a:moveTo>
                <a:lnTo>
                  <a:pt x="3775" y="753"/>
                </a:lnTo>
                <a:lnTo>
                  <a:pt x="3775" y="930"/>
                </a:lnTo>
                <a:lnTo>
                  <a:pt x="3726" y="930"/>
                </a:lnTo>
                <a:lnTo>
                  <a:pt x="3726" y="753"/>
                </a:lnTo>
                <a:close/>
                <a:moveTo>
                  <a:pt x="3908" y="753"/>
                </a:moveTo>
                <a:lnTo>
                  <a:pt x="3908" y="790"/>
                </a:lnTo>
                <a:lnTo>
                  <a:pt x="3874" y="790"/>
                </a:lnTo>
                <a:lnTo>
                  <a:pt x="3874" y="876"/>
                </a:lnTo>
                <a:lnTo>
                  <a:pt x="3874" y="880"/>
                </a:lnTo>
                <a:lnTo>
                  <a:pt x="3875" y="884"/>
                </a:lnTo>
                <a:lnTo>
                  <a:pt x="3876" y="886"/>
                </a:lnTo>
                <a:lnTo>
                  <a:pt x="3877" y="887"/>
                </a:lnTo>
                <a:lnTo>
                  <a:pt x="3879" y="889"/>
                </a:lnTo>
                <a:lnTo>
                  <a:pt x="3881" y="891"/>
                </a:lnTo>
                <a:lnTo>
                  <a:pt x="3884" y="892"/>
                </a:lnTo>
                <a:lnTo>
                  <a:pt x="3887" y="893"/>
                </a:lnTo>
                <a:lnTo>
                  <a:pt x="3891" y="893"/>
                </a:lnTo>
                <a:lnTo>
                  <a:pt x="3899" y="892"/>
                </a:lnTo>
                <a:lnTo>
                  <a:pt x="3904" y="891"/>
                </a:lnTo>
                <a:lnTo>
                  <a:pt x="3912" y="928"/>
                </a:lnTo>
                <a:lnTo>
                  <a:pt x="3901" y="930"/>
                </a:lnTo>
                <a:lnTo>
                  <a:pt x="3893" y="932"/>
                </a:lnTo>
                <a:lnTo>
                  <a:pt x="3884" y="932"/>
                </a:lnTo>
                <a:lnTo>
                  <a:pt x="3878" y="932"/>
                </a:lnTo>
                <a:lnTo>
                  <a:pt x="3871" y="932"/>
                </a:lnTo>
                <a:lnTo>
                  <a:pt x="3866" y="931"/>
                </a:lnTo>
                <a:lnTo>
                  <a:pt x="3860" y="930"/>
                </a:lnTo>
                <a:lnTo>
                  <a:pt x="3855" y="928"/>
                </a:lnTo>
                <a:lnTo>
                  <a:pt x="3850" y="926"/>
                </a:lnTo>
                <a:lnTo>
                  <a:pt x="3845" y="924"/>
                </a:lnTo>
                <a:lnTo>
                  <a:pt x="3841" y="921"/>
                </a:lnTo>
                <a:lnTo>
                  <a:pt x="3837" y="917"/>
                </a:lnTo>
                <a:lnTo>
                  <a:pt x="3834" y="914"/>
                </a:lnTo>
                <a:lnTo>
                  <a:pt x="3831" y="909"/>
                </a:lnTo>
                <a:lnTo>
                  <a:pt x="3829" y="905"/>
                </a:lnTo>
                <a:lnTo>
                  <a:pt x="3827" y="900"/>
                </a:lnTo>
                <a:lnTo>
                  <a:pt x="3826" y="894"/>
                </a:lnTo>
                <a:lnTo>
                  <a:pt x="3825" y="888"/>
                </a:lnTo>
                <a:lnTo>
                  <a:pt x="3825" y="882"/>
                </a:lnTo>
                <a:lnTo>
                  <a:pt x="3825" y="790"/>
                </a:lnTo>
                <a:lnTo>
                  <a:pt x="3801" y="790"/>
                </a:lnTo>
                <a:lnTo>
                  <a:pt x="3801" y="753"/>
                </a:lnTo>
                <a:lnTo>
                  <a:pt x="3825" y="753"/>
                </a:lnTo>
                <a:lnTo>
                  <a:pt x="3825" y="711"/>
                </a:lnTo>
                <a:lnTo>
                  <a:pt x="3874" y="711"/>
                </a:lnTo>
                <a:lnTo>
                  <a:pt x="3874" y="753"/>
                </a:lnTo>
                <a:lnTo>
                  <a:pt x="3908" y="753"/>
                </a:lnTo>
                <a:close/>
                <a:moveTo>
                  <a:pt x="3974" y="996"/>
                </a:moveTo>
                <a:lnTo>
                  <a:pt x="3965" y="996"/>
                </a:lnTo>
                <a:lnTo>
                  <a:pt x="3956" y="995"/>
                </a:lnTo>
                <a:lnTo>
                  <a:pt x="3949" y="993"/>
                </a:lnTo>
                <a:lnTo>
                  <a:pt x="3943" y="991"/>
                </a:lnTo>
                <a:lnTo>
                  <a:pt x="3954" y="954"/>
                </a:lnTo>
                <a:lnTo>
                  <a:pt x="3960" y="956"/>
                </a:lnTo>
                <a:lnTo>
                  <a:pt x="3966" y="957"/>
                </a:lnTo>
                <a:lnTo>
                  <a:pt x="3971" y="957"/>
                </a:lnTo>
                <a:lnTo>
                  <a:pt x="3976" y="957"/>
                </a:lnTo>
                <a:lnTo>
                  <a:pt x="3978" y="956"/>
                </a:lnTo>
                <a:lnTo>
                  <a:pt x="3980" y="955"/>
                </a:lnTo>
                <a:lnTo>
                  <a:pt x="3984" y="952"/>
                </a:lnTo>
                <a:lnTo>
                  <a:pt x="3987" y="948"/>
                </a:lnTo>
                <a:lnTo>
                  <a:pt x="3990" y="942"/>
                </a:lnTo>
                <a:lnTo>
                  <a:pt x="3993" y="935"/>
                </a:lnTo>
                <a:lnTo>
                  <a:pt x="3930" y="753"/>
                </a:lnTo>
                <a:lnTo>
                  <a:pt x="3981" y="753"/>
                </a:lnTo>
                <a:lnTo>
                  <a:pt x="4018" y="883"/>
                </a:lnTo>
                <a:lnTo>
                  <a:pt x="4056" y="753"/>
                </a:lnTo>
                <a:lnTo>
                  <a:pt x="4108" y="753"/>
                </a:lnTo>
                <a:lnTo>
                  <a:pt x="4040" y="949"/>
                </a:lnTo>
                <a:lnTo>
                  <a:pt x="4035" y="959"/>
                </a:lnTo>
                <a:lnTo>
                  <a:pt x="4033" y="964"/>
                </a:lnTo>
                <a:lnTo>
                  <a:pt x="4030" y="968"/>
                </a:lnTo>
                <a:lnTo>
                  <a:pt x="4024" y="976"/>
                </a:lnTo>
                <a:lnTo>
                  <a:pt x="4017" y="983"/>
                </a:lnTo>
                <a:lnTo>
                  <a:pt x="4013" y="986"/>
                </a:lnTo>
                <a:lnTo>
                  <a:pt x="4008" y="989"/>
                </a:lnTo>
                <a:lnTo>
                  <a:pt x="4003" y="991"/>
                </a:lnTo>
                <a:lnTo>
                  <a:pt x="3998" y="993"/>
                </a:lnTo>
                <a:lnTo>
                  <a:pt x="3993" y="994"/>
                </a:lnTo>
                <a:lnTo>
                  <a:pt x="3987" y="995"/>
                </a:lnTo>
                <a:lnTo>
                  <a:pt x="3980" y="996"/>
                </a:lnTo>
                <a:lnTo>
                  <a:pt x="3974" y="996"/>
                </a:lnTo>
                <a:close/>
                <a:moveTo>
                  <a:pt x="1623" y="590"/>
                </a:moveTo>
                <a:lnTo>
                  <a:pt x="1569" y="590"/>
                </a:lnTo>
                <a:lnTo>
                  <a:pt x="1651" y="354"/>
                </a:lnTo>
                <a:lnTo>
                  <a:pt x="1715" y="354"/>
                </a:lnTo>
                <a:lnTo>
                  <a:pt x="1797" y="590"/>
                </a:lnTo>
                <a:lnTo>
                  <a:pt x="1743" y="590"/>
                </a:lnTo>
                <a:lnTo>
                  <a:pt x="1726" y="536"/>
                </a:lnTo>
                <a:lnTo>
                  <a:pt x="1641" y="536"/>
                </a:lnTo>
                <a:lnTo>
                  <a:pt x="1623" y="590"/>
                </a:lnTo>
                <a:close/>
                <a:moveTo>
                  <a:pt x="1653" y="497"/>
                </a:moveTo>
                <a:lnTo>
                  <a:pt x="1713" y="497"/>
                </a:lnTo>
                <a:lnTo>
                  <a:pt x="1684" y="408"/>
                </a:lnTo>
                <a:lnTo>
                  <a:pt x="1653" y="497"/>
                </a:lnTo>
                <a:close/>
                <a:moveTo>
                  <a:pt x="1874" y="593"/>
                </a:moveTo>
                <a:lnTo>
                  <a:pt x="1867" y="593"/>
                </a:lnTo>
                <a:lnTo>
                  <a:pt x="1861" y="592"/>
                </a:lnTo>
                <a:lnTo>
                  <a:pt x="1856" y="591"/>
                </a:lnTo>
                <a:lnTo>
                  <a:pt x="1850" y="590"/>
                </a:lnTo>
                <a:lnTo>
                  <a:pt x="1845" y="588"/>
                </a:lnTo>
                <a:lnTo>
                  <a:pt x="1840" y="586"/>
                </a:lnTo>
                <a:lnTo>
                  <a:pt x="1836" y="583"/>
                </a:lnTo>
                <a:lnTo>
                  <a:pt x="1832" y="580"/>
                </a:lnTo>
                <a:lnTo>
                  <a:pt x="1828" y="576"/>
                </a:lnTo>
                <a:lnTo>
                  <a:pt x="1824" y="572"/>
                </a:lnTo>
                <a:lnTo>
                  <a:pt x="1821" y="568"/>
                </a:lnTo>
                <a:lnTo>
                  <a:pt x="1820" y="566"/>
                </a:lnTo>
                <a:lnTo>
                  <a:pt x="1819" y="563"/>
                </a:lnTo>
                <a:lnTo>
                  <a:pt x="1817" y="558"/>
                </a:lnTo>
                <a:lnTo>
                  <a:pt x="1816" y="553"/>
                </a:lnTo>
                <a:lnTo>
                  <a:pt x="1815" y="547"/>
                </a:lnTo>
                <a:lnTo>
                  <a:pt x="1815" y="540"/>
                </a:lnTo>
                <a:lnTo>
                  <a:pt x="1815" y="531"/>
                </a:lnTo>
                <a:lnTo>
                  <a:pt x="1817" y="523"/>
                </a:lnTo>
                <a:lnTo>
                  <a:pt x="1818" y="519"/>
                </a:lnTo>
                <a:lnTo>
                  <a:pt x="1820" y="515"/>
                </a:lnTo>
                <a:lnTo>
                  <a:pt x="1824" y="509"/>
                </a:lnTo>
                <a:lnTo>
                  <a:pt x="1827" y="507"/>
                </a:lnTo>
                <a:lnTo>
                  <a:pt x="1829" y="504"/>
                </a:lnTo>
                <a:lnTo>
                  <a:pt x="1832" y="502"/>
                </a:lnTo>
                <a:lnTo>
                  <a:pt x="1835" y="499"/>
                </a:lnTo>
                <a:lnTo>
                  <a:pt x="1838" y="497"/>
                </a:lnTo>
                <a:lnTo>
                  <a:pt x="1841" y="496"/>
                </a:lnTo>
                <a:lnTo>
                  <a:pt x="1845" y="494"/>
                </a:lnTo>
                <a:lnTo>
                  <a:pt x="1849" y="493"/>
                </a:lnTo>
                <a:lnTo>
                  <a:pt x="1856" y="490"/>
                </a:lnTo>
                <a:lnTo>
                  <a:pt x="1864" y="488"/>
                </a:lnTo>
                <a:lnTo>
                  <a:pt x="1873" y="487"/>
                </a:lnTo>
                <a:lnTo>
                  <a:pt x="1881" y="486"/>
                </a:lnTo>
                <a:lnTo>
                  <a:pt x="1901" y="484"/>
                </a:lnTo>
                <a:lnTo>
                  <a:pt x="1908" y="482"/>
                </a:lnTo>
                <a:lnTo>
                  <a:pt x="1914" y="481"/>
                </a:lnTo>
                <a:lnTo>
                  <a:pt x="1918" y="479"/>
                </a:lnTo>
                <a:lnTo>
                  <a:pt x="1920" y="478"/>
                </a:lnTo>
                <a:lnTo>
                  <a:pt x="1922" y="477"/>
                </a:lnTo>
                <a:lnTo>
                  <a:pt x="1923" y="476"/>
                </a:lnTo>
                <a:lnTo>
                  <a:pt x="1923" y="474"/>
                </a:lnTo>
                <a:lnTo>
                  <a:pt x="1924" y="472"/>
                </a:lnTo>
                <a:lnTo>
                  <a:pt x="1924" y="470"/>
                </a:lnTo>
                <a:lnTo>
                  <a:pt x="1924" y="464"/>
                </a:lnTo>
                <a:lnTo>
                  <a:pt x="1922" y="460"/>
                </a:lnTo>
                <a:lnTo>
                  <a:pt x="1921" y="458"/>
                </a:lnTo>
                <a:lnTo>
                  <a:pt x="1920" y="456"/>
                </a:lnTo>
                <a:lnTo>
                  <a:pt x="1919" y="454"/>
                </a:lnTo>
                <a:lnTo>
                  <a:pt x="1917" y="452"/>
                </a:lnTo>
                <a:lnTo>
                  <a:pt x="1913" y="450"/>
                </a:lnTo>
                <a:lnTo>
                  <a:pt x="1909" y="448"/>
                </a:lnTo>
                <a:lnTo>
                  <a:pt x="1904" y="447"/>
                </a:lnTo>
                <a:lnTo>
                  <a:pt x="1898" y="446"/>
                </a:lnTo>
                <a:lnTo>
                  <a:pt x="1892" y="447"/>
                </a:lnTo>
                <a:lnTo>
                  <a:pt x="1886" y="448"/>
                </a:lnTo>
                <a:lnTo>
                  <a:pt x="1881" y="450"/>
                </a:lnTo>
                <a:lnTo>
                  <a:pt x="1877" y="452"/>
                </a:lnTo>
                <a:lnTo>
                  <a:pt x="1873" y="455"/>
                </a:lnTo>
                <a:lnTo>
                  <a:pt x="1870" y="459"/>
                </a:lnTo>
                <a:lnTo>
                  <a:pt x="1868" y="463"/>
                </a:lnTo>
                <a:lnTo>
                  <a:pt x="1867" y="465"/>
                </a:lnTo>
                <a:lnTo>
                  <a:pt x="1866" y="467"/>
                </a:lnTo>
                <a:lnTo>
                  <a:pt x="1821" y="463"/>
                </a:lnTo>
                <a:lnTo>
                  <a:pt x="1823" y="457"/>
                </a:lnTo>
                <a:lnTo>
                  <a:pt x="1825" y="452"/>
                </a:lnTo>
                <a:lnTo>
                  <a:pt x="1827" y="446"/>
                </a:lnTo>
                <a:lnTo>
                  <a:pt x="1830" y="441"/>
                </a:lnTo>
                <a:lnTo>
                  <a:pt x="1833" y="437"/>
                </a:lnTo>
                <a:lnTo>
                  <a:pt x="1837" y="432"/>
                </a:lnTo>
                <a:lnTo>
                  <a:pt x="1841" y="428"/>
                </a:lnTo>
                <a:lnTo>
                  <a:pt x="1846" y="425"/>
                </a:lnTo>
                <a:lnTo>
                  <a:pt x="1851" y="421"/>
                </a:lnTo>
                <a:lnTo>
                  <a:pt x="1857" y="419"/>
                </a:lnTo>
                <a:lnTo>
                  <a:pt x="1863" y="416"/>
                </a:lnTo>
                <a:lnTo>
                  <a:pt x="1869" y="414"/>
                </a:lnTo>
                <a:lnTo>
                  <a:pt x="1876" y="413"/>
                </a:lnTo>
                <a:lnTo>
                  <a:pt x="1883" y="412"/>
                </a:lnTo>
                <a:lnTo>
                  <a:pt x="1890" y="411"/>
                </a:lnTo>
                <a:lnTo>
                  <a:pt x="1898" y="411"/>
                </a:lnTo>
                <a:lnTo>
                  <a:pt x="1908" y="411"/>
                </a:lnTo>
                <a:lnTo>
                  <a:pt x="1917" y="412"/>
                </a:lnTo>
                <a:lnTo>
                  <a:pt x="1926" y="414"/>
                </a:lnTo>
                <a:lnTo>
                  <a:pt x="1935" y="417"/>
                </a:lnTo>
                <a:lnTo>
                  <a:pt x="1943" y="420"/>
                </a:lnTo>
                <a:lnTo>
                  <a:pt x="1947" y="422"/>
                </a:lnTo>
                <a:lnTo>
                  <a:pt x="1950" y="425"/>
                </a:lnTo>
                <a:lnTo>
                  <a:pt x="1957" y="430"/>
                </a:lnTo>
                <a:lnTo>
                  <a:pt x="1963" y="436"/>
                </a:lnTo>
                <a:lnTo>
                  <a:pt x="1965" y="440"/>
                </a:lnTo>
                <a:lnTo>
                  <a:pt x="1967" y="443"/>
                </a:lnTo>
                <a:lnTo>
                  <a:pt x="1969" y="447"/>
                </a:lnTo>
                <a:lnTo>
                  <a:pt x="1970" y="451"/>
                </a:lnTo>
                <a:lnTo>
                  <a:pt x="1972" y="456"/>
                </a:lnTo>
                <a:lnTo>
                  <a:pt x="1972" y="460"/>
                </a:lnTo>
                <a:lnTo>
                  <a:pt x="1973" y="465"/>
                </a:lnTo>
                <a:lnTo>
                  <a:pt x="1973" y="470"/>
                </a:lnTo>
                <a:lnTo>
                  <a:pt x="1973" y="590"/>
                </a:lnTo>
                <a:lnTo>
                  <a:pt x="1927" y="590"/>
                </a:lnTo>
                <a:lnTo>
                  <a:pt x="1927" y="565"/>
                </a:lnTo>
                <a:lnTo>
                  <a:pt x="1922" y="571"/>
                </a:lnTo>
                <a:lnTo>
                  <a:pt x="1917" y="576"/>
                </a:lnTo>
                <a:lnTo>
                  <a:pt x="1912" y="581"/>
                </a:lnTo>
                <a:lnTo>
                  <a:pt x="1906" y="585"/>
                </a:lnTo>
                <a:lnTo>
                  <a:pt x="1899" y="589"/>
                </a:lnTo>
                <a:lnTo>
                  <a:pt x="1891" y="591"/>
                </a:lnTo>
                <a:lnTo>
                  <a:pt x="1887" y="592"/>
                </a:lnTo>
                <a:lnTo>
                  <a:pt x="1883" y="592"/>
                </a:lnTo>
                <a:lnTo>
                  <a:pt x="1874" y="593"/>
                </a:lnTo>
                <a:close/>
                <a:moveTo>
                  <a:pt x="1888" y="559"/>
                </a:moveTo>
                <a:lnTo>
                  <a:pt x="1895" y="559"/>
                </a:lnTo>
                <a:lnTo>
                  <a:pt x="1902" y="557"/>
                </a:lnTo>
                <a:lnTo>
                  <a:pt x="1905" y="556"/>
                </a:lnTo>
                <a:lnTo>
                  <a:pt x="1908" y="554"/>
                </a:lnTo>
                <a:lnTo>
                  <a:pt x="1914" y="550"/>
                </a:lnTo>
                <a:lnTo>
                  <a:pt x="1916" y="547"/>
                </a:lnTo>
                <a:lnTo>
                  <a:pt x="1919" y="545"/>
                </a:lnTo>
                <a:lnTo>
                  <a:pt x="1922" y="539"/>
                </a:lnTo>
                <a:lnTo>
                  <a:pt x="1924" y="533"/>
                </a:lnTo>
                <a:lnTo>
                  <a:pt x="1924" y="530"/>
                </a:lnTo>
                <a:lnTo>
                  <a:pt x="1924" y="527"/>
                </a:lnTo>
                <a:lnTo>
                  <a:pt x="1924" y="508"/>
                </a:lnTo>
                <a:lnTo>
                  <a:pt x="1921" y="510"/>
                </a:lnTo>
                <a:lnTo>
                  <a:pt x="1915" y="511"/>
                </a:lnTo>
                <a:lnTo>
                  <a:pt x="1903" y="514"/>
                </a:lnTo>
                <a:lnTo>
                  <a:pt x="1890" y="516"/>
                </a:lnTo>
                <a:lnTo>
                  <a:pt x="1884" y="517"/>
                </a:lnTo>
                <a:lnTo>
                  <a:pt x="1879" y="518"/>
                </a:lnTo>
                <a:lnTo>
                  <a:pt x="1874" y="520"/>
                </a:lnTo>
                <a:lnTo>
                  <a:pt x="1870" y="523"/>
                </a:lnTo>
                <a:lnTo>
                  <a:pt x="1866" y="526"/>
                </a:lnTo>
                <a:lnTo>
                  <a:pt x="1864" y="530"/>
                </a:lnTo>
                <a:lnTo>
                  <a:pt x="1863" y="532"/>
                </a:lnTo>
                <a:lnTo>
                  <a:pt x="1862" y="534"/>
                </a:lnTo>
                <a:lnTo>
                  <a:pt x="1862" y="539"/>
                </a:lnTo>
                <a:lnTo>
                  <a:pt x="1862" y="543"/>
                </a:lnTo>
                <a:lnTo>
                  <a:pt x="1863" y="548"/>
                </a:lnTo>
                <a:lnTo>
                  <a:pt x="1865" y="549"/>
                </a:lnTo>
                <a:lnTo>
                  <a:pt x="1866" y="551"/>
                </a:lnTo>
                <a:lnTo>
                  <a:pt x="1869" y="554"/>
                </a:lnTo>
                <a:lnTo>
                  <a:pt x="1873" y="556"/>
                </a:lnTo>
                <a:lnTo>
                  <a:pt x="1875" y="557"/>
                </a:lnTo>
                <a:lnTo>
                  <a:pt x="1877" y="558"/>
                </a:lnTo>
                <a:lnTo>
                  <a:pt x="1882" y="559"/>
                </a:lnTo>
                <a:lnTo>
                  <a:pt x="1888" y="559"/>
                </a:lnTo>
                <a:close/>
                <a:moveTo>
                  <a:pt x="2063" y="590"/>
                </a:moveTo>
                <a:lnTo>
                  <a:pt x="2013" y="590"/>
                </a:lnTo>
                <a:lnTo>
                  <a:pt x="2013" y="354"/>
                </a:lnTo>
                <a:lnTo>
                  <a:pt x="2063" y="354"/>
                </a:lnTo>
                <a:lnTo>
                  <a:pt x="2063" y="590"/>
                </a:lnTo>
                <a:close/>
                <a:moveTo>
                  <a:pt x="2197" y="413"/>
                </a:moveTo>
                <a:lnTo>
                  <a:pt x="2197" y="450"/>
                </a:lnTo>
                <a:lnTo>
                  <a:pt x="2164" y="450"/>
                </a:lnTo>
                <a:lnTo>
                  <a:pt x="2164" y="535"/>
                </a:lnTo>
                <a:lnTo>
                  <a:pt x="2164" y="540"/>
                </a:lnTo>
                <a:lnTo>
                  <a:pt x="2165" y="544"/>
                </a:lnTo>
                <a:lnTo>
                  <a:pt x="2166" y="545"/>
                </a:lnTo>
                <a:lnTo>
                  <a:pt x="2167" y="547"/>
                </a:lnTo>
                <a:lnTo>
                  <a:pt x="2169" y="549"/>
                </a:lnTo>
                <a:lnTo>
                  <a:pt x="2171" y="551"/>
                </a:lnTo>
                <a:lnTo>
                  <a:pt x="2174" y="552"/>
                </a:lnTo>
                <a:lnTo>
                  <a:pt x="2177" y="552"/>
                </a:lnTo>
                <a:lnTo>
                  <a:pt x="2181" y="553"/>
                </a:lnTo>
                <a:lnTo>
                  <a:pt x="2188" y="552"/>
                </a:lnTo>
                <a:lnTo>
                  <a:pt x="2193" y="551"/>
                </a:lnTo>
                <a:lnTo>
                  <a:pt x="2201" y="587"/>
                </a:lnTo>
                <a:lnTo>
                  <a:pt x="2190" y="590"/>
                </a:lnTo>
                <a:lnTo>
                  <a:pt x="2183" y="591"/>
                </a:lnTo>
                <a:lnTo>
                  <a:pt x="2174" y="592"/>
                </a:lnTo>
                <a:lnTo>
                  <a:pt x="2168" y="592"/>
                </a:lnTo>
                <a:lnTo>
                  <a:pt x="2161" y="592"/>
                </a:lnTo>
                <a:lnTo>
                  <a:pt x="2156" y="591"/>
                </a:lnTo>
                <a:lnTo>
                  <a:pt x="2150" y="590"/>
                </a:lnTo>
                <a:lnTo>
                  <a:pt x="2145" y="588"/>
                </a:lnTo>
                <a:lnTo>
                  <a:pt x="2140" y="586"/>
                </a:lnTo>
                <a:lnTo>
                  <a:pt x="2135" y="583"/>
                </a:lnTo>
                <a:lnTo>
                  <a:pt x="2131" y="581"/>
                </a:lnTo>
                <a:lnTo>
                  <a:pt x="2127" y="577"/>
                </a:lnTo>
                <a:lnTo>
                  <a:pt x="2124" y="573"/>
                </a:lnTo>
                <a:lnTo>
                  <a:pt x="2121" y="569"/>
                </a:lnTo>
                <a:lnTo>
                  <a:pt x="2119" y="564"/>
                </a:lnTo>
                <a:lnTo>
                  <a:pt x="2117" y="559"/>
                </a:lnTo>
                <a:lnTo>
                  <a:pt x="2116" y="554"/>
                </a:lnTo>
                <a:lnTo>
                  <a:pt x="2115" y="548"/>
                </a:lnTo>
                <a:lnTo>
                  <a:pt x="2115" y="542"/>
                </a:lnTo>
                <a:lnTo>
                  <a:pt x="2115" y="450"/>
                </a:lnTo>
                <a:lnTo>
                  <a:pt x="2091" y="450"/>
                </a:lnTo>
                <a:lnTo>
                  <a:pt x="2091" y="413"/>
                </a:lnTo>
                <a:lnTo>
                  <a:pt x="2115" y="413"/>
                </a:lnTo>
                <a:lnTo>
                  <a:pt x="2115" y="371"/>
                </a:lnTo>
                <a:lnTo>
                  <a:pt x="2164" y="371"/>
                </a:lnTo>
                <a:lnTo>
                  <a:pt x="2164" y="413"/>
                </a:lnTo>
                <a:lnTo>
                  <a:pt x="2197" y="413"/>
                </a:lnTo>
                <a:close/>
                <a:moveTo>
                  <a:pt x="2304" y="593"/>
                </a:moveTo>
                <a:lnTo>
                  <a:pt x="2291" y="592"/>
                </a:lnTo>
                <a:lnTo>
                  <a:pt x="2285" y="591"/>
                </a:lnTo>
                <a:lnTo>
                  <a:pt x="2279" y="590"/>
                </a:lnTo>
                <a:lnTo>
                  <a:pt x="2268" y="587"/>
                </a:lnTo>
                <a:lnTo>
                  <a:pt x="2263" y="584"/>
                </a:lnTo>
                <a:lnTo>
                  <a:pt x="2258" y="582"/>
                </a:lnTo>
                <a:lnTo>
                  <a:pt x="2249" y="575"/>
                </a:lnTo>
                <a:lnTo>
                  <a:pt x="2245" y="572"/>
                </a:lnTo>
                <a:lnTo>
                  <a:pt x="2241" y="568"/>
                </a:lnTo>
                <a:lnTo>
                  <a:pt x="2234" y="559"/>
                </a:lnTo>
                <a:lnTo>
                  <a:pt x="2231" y="555"/>
                </a:lnTo>
                <a:lnTo>
                  <a:pt x="2228" y="550"/>
                </a:lnTo>
                <a:lnTo>
                  <a:pt x="2223" y="539"/>
                </a:lnTo>
                <a:lnTo>
                  <a:pt x="2221" y="533"/>
                </a:lnTo>
                <a:lnTo>
                  <a:pt x="2220" y="527"/>
                </a:lnTo>
                <a:lnTo>
                  <a:pt x="2219" y="521"/>
                </a:lnTo>
                <a:lnTo>
                  <a:pt x="2218" y="515"/>
                </a:lnTo>
                <a:lnTo>
                  <a:pt x="2218" y="509"/>
                </a:lnTo>
                <a:lnTo>
                  <a:pt x="2217" y="502"/>
                </a:lnTo>
                <a:lnTo>
                  <a:pt x="2218" y="495"/>
                </a:lnTo>
                <a:lnTo>
                  <a:pt x="2218" y="489"/>
                </a:lnTo>
                <a:lnTo>
                  <a:pt x="2219" y="482"/>
                </a:lnTo>
                <a:lnTo>
                  <a:pt x="2220" y="476"/>
                </a:lnTo>
                <a:lnTo>
                  <a:pt x="2223" y="465"/>
                </a:lnTo>
                <a:lnTo>
                  <a:pt x="2225" y="459"/>
                </a:lnTo>
                <a:lnTo>
                  <a:pt x="2228" y="454"/>
                </a:lnTo>
                <a:lnTo>
                  <a:pt x="2234" y="444"/>
                </a:lnTo>
                <a:lnTo>
                  <a:pt x="2237" y="440"/>
                </a:lnTo>
                <a:lnTo>
                  <a:pt x="2241" y="436"/>
                </a:lnTo>
                <a:lnTo>
                  <a:pt x="2245" y="432"/>
                </a:lnTo>
                <a:lnTo>
                  <a:pt x="2249" y="428"/>
                </a:lnTo>
                <a:lnTo>
                  <a:pt x="2253" y="425"/>
                </a:lnTo>
                <a:lnTo>
                  <a:pt x="2258" y="422"/>
                </a:lnTo>
                <a:lnTo>
                  <a:pt x="2263" y="419"/>
                </a:lnTo>
                <a:lnTo>
                  <a:pt x="2268" y="417"/>
                </a:lnTo>
                <a:lnTo>
                  <a:pt x="2274" y="415"/>
                </a:lnTo>
                <a:lnTo>
                  <a:pt x="2279" y="413"/>
                </a:lnTo>
                <a:lnTo>
                  <a:pt x="2285" y="412"/>
                </a:lnTo>
                <a:lnTo>
                  <a:pt x="2291" y="411"/>
                </a:lnTo>
                <a:lnTo>
                  <a:pt x="2304" y="411"/>
                </a:lnTo>
                <a:lnTo>
                  <a:pt x="2317" y="411"/>
                </a:lnTo>
                <a:lnTo>
                  <a:pt x="2323" y="412"/>
                </a:lnTo>
                <a:lnTo>
                  <a:pt x="2329" y="413"/>
                </a:lnTo>
                <a:lnTo>
                  <a:pt x="2340" y="417"/>
                </a:lnTo>
                <a:lnTo>
                  <a:pt x="2346" y="419"/>
                </a:lnTo>
                <a:lnTo>
                  <a:pt x="2351" y="422"/>
                </a:lnTo>
                <a:lnTo>
                  <a:pt x="2360" y="428"/>
                </a:lnTo>
                <a:lnTo>
                  <a:pt x="2364" y="432"/>
                </a:lnTo>
                <a:lnTo>
                  <a:pt x="2368" y="436"/>
                </a:lnTo>
                <a:lnTo>
                  <a:pt x="2375" y="444"/>
                </a:lnTo>
                <a:lnTo>
                  <a:pt x="2378" y="449"/>
                </a:lnTo>
                <a:lnTo>
                  <a:pt x="2381" y="454"/>
                </a:lnTo>
                <a:lnTo>
                  <a:pt x="2385" y="465"/>
                </a:lnTo>
                <a:lnTo>
                  <a:pt x="2387" y="470"/>
                </a:lnTo>
                <a:lnTo>
                  <a:pt x="2389" y="476"/>
                </a:lnTo>
                <a:lnTo>
                  <a:pt x="2390" y="482"/>
                </a:lnTo>
                <a:lnTo>
                  <a:pt x="2391" y="489"/>
                </a:lnTo>
                <a:lnTo>
                  <a:pt x="2391" y="495"/>
                </a:lnTo>
                <a:lnTo>
                  <a:pt x="2391" y="502"/>
                </a:lnTo>
                <a:lnTo>
                  <a:pt x="2391" y="509"/>
                </a:lnTo>
                <a:lnTo>
                  <a:pt x="2391" y="515"/>
                </a:lnTo>
                <a:lnTo>
                  <a:pt x="2390" y="521"/>
                </a:lnTo>
                <a:lnTo>
                  <a:pt x="2389" y="527"/>
                </a:lnTo>
                <a:lnTo>
                  <a:pt x="2385" y="539"/>
                </a:lnTo>
                <a:lnTo>
                  <a:pt x="2383" y="544"/>
                </a:lnTo>
                <a:lnTo>
                  <a:pt x="2381" y="550"/>
                </a:lnTo>
                <a:lnTo>
                  <a:pt x="2375" y="559"/>
                </a:lnTo>
                <a:lnTo>
                  <a:pt x="2372" y="564"/>
                </a:lnTo>
                <a:lnTo>
                  <a:pt x="2368" y="568"/>
                </a:lnTo>
                <a:lnTo>
                  <a:pt x="2364" y="572"/>
                </a:lnTo>
                <a:lnTo>
                  <a:pt x="2360" y="575"/>
                </a:lnTo>
                <a:lnTo>
                  <a:pt x="2355" y="579"/>
                </a:lnTo>
                <a:lnTo>
                  <a:pt x="2351" y="582"/>
                </a:lnTo>
                <a:lnTo>
                  <a:pt x="2346" y="584"/>
                </a:lnTo>
                <a:lnTo>
                  <a:pt x="2340" y="587"/>
                </a:lnTo>
                <a:lnTo>
                  <a:pt x="2335" y="589"/>
                </a:lnTo>
                <a:lnTo>
                  <a:pt x="2329" y="590"/>
                </a:lnTo>
                <a:lnTo>
                  <a:pt x="2323" y="591"/>
                </a:lnTo>
                <a:lnTo>
                  <a:pt x="2317" y="592"/>
                </a:lnTo>
                <a:lnTo>
                  <a:pt x="2304" y="593"/>
                </a:lnTo>
                <a:close/>
                <a:moveTo>
                  <a:pt x="2305" y="555"/>
                </a:moveTo>
                <a:lnTo>
                  <a:pt x="2309" y="555"/>
                </a:lnTo>
                <a:lnTo>
                  <a:pt x="2313" y="554"/>
                </a:lnTo>
                <a:lnTo>
                  <a:pt x="2317" y="553"/>
                </a:lnTo>
                <a:lnTo>
                  <a:pt x="2321" y="551"/>
                </a:lnTo>
                <a:lnTo>
                  <a:pt x="2324" y="549"/>
                </a:lnTo>
                <a:lnTo>
                  <a:pt x="2327" y="547"/>
                </a:lnTo>
                <a:lnTo>
                  <a:pt x="2330" y="544"/>
                </a:lnTo>
                <a:lnTo>
                  <a:pt x="2332" y="540"/>
                </a:lnTo>
                <a:lnTo>
                  <a:pt x="2334" y="536"/>
                </a:lnTo>
                <a:lnTo>
                  <a:pt x="2336" y="532"/>
                </a:lnTo>
                <a:lnTo>
                  <a:pt x="2338" y="527"/>
                </a:lnTo>
                <a:lnTo>
                  <a:pt x="2339" y="523"/>
                </a:lnTo>
                <a:lnTo>
                  <a:pt x="2341" y="513"/>
                </a:lnTo>
                <a:lnTo>
                  <a:pt x="2341" y="507"/>
                </a:lnTo>
                <a:lnTo>
                  <a:pt x="2342" y="502"/>
                </a:lnTo>
                <a:lnTo>
                  <a:pt x="2341" y="491"/>
                </a:lnTo>
                <a:lnTo>
                  <a:pt x="2339" y="480"/>
                </a:lnTo>
                <a:lnTo>
                  <a:pt x="2338" y="476"/>
                </a:lnTo>
                <a:lnTo>
                  <a:pt x="2336" y="471"/>
                </a:lnTo>
                <a:lnTo>
                  <a:pt x="2332" y="463"/>
                </a:lnTo>
                <a:lnTo>
                  <a:pt x="2330" y="460"/>
                </a:lnTo>
                <a:lnTo>
                  <a:pt x="2327" y="457"/>
                </a:lnTo>
                <a:lnTo>
                  <a:pt x="2324" y="454"/>
                </a:lnTo>
                <a:lnTo>
                  <a:pt x="2321" y="452"/>
                </a:lnTo>
                <a:lnTo>
                  <a:pt x="2317" y="450"/>
                </a:lnTo>
                <a:lnTo>
                  <a:pt x="2313" y="449"/>
                </a:lnTo>
                <a:lnTo>
                  <a:pt x="2309" y="448"/>
                </a:lnTo>
                <a:lnTo>
                  <a:pt x="2305" y="448"/>
                </a:lnTo>
                <a:lnTo>
                  <a:pt x="2300" y="448"/>
                </a:lnTo>
                <a:lnTo>
                  <a:pt x="2296" y="449"/>
                </a:lnTo>
                <a:lnTo>
                  <a:pt x="2292" y="450"/>
                </a:lnTo>
                <a:lnTo>
                  <a:pt x="2288" y="452"/>
                </a:lnTo>
                <a:lnTo>
                  <a:pt x="2285" y="454"/>
                </a:lnTo>
                <a:lnTo>
                  <a:pt x="2282" y="457"/>
                </a:lnTo>
                <a:lnTo>
                  <a:pt x="2279" y="460"/>
                </a:lnTo>
                <a:lnTo>
                  <a:pt x="2277" y="463"/>
                </a:lnTo>
                <a:lnTo>
                  <a:pt x="2272" y="471"/>
                </a:lnTo>
                <a:lnTo>
                  <a:pt x="2271" y="476"/>
                </a:lnTo>
                <a:lnTo>
                  <a:pt x="2270" y="480"/>
                </a:lnTo>
                <a:lnTo>
                  <a:pt x="2269" y="485"/>
                </a:lnTo>
                <a:lnTo>
                  <a:pt x="2268" y="491"/>
                </a:lnTo>
                <a:lnTo>
                  <a:pt x="2267" y="496"/>
                </a:lnTo>
                <a:lnTo>
                  <a:pt x="2267" y="502"/>
                </a:lnTo>
                <a:lnTo>
                  <a:pt x="2268" y="513"/>
                </a:lnTo>
                <a:lnTo>
                  <a:pt x="2270" y="523"/>
                </a:lnTo>
                <a:lnTo>
                  <a:pt x="2271" y="527"/>
                </a:lnTo>
                <a:lnTo>
                  <a:pt x="2272" y="532"/>
                </a:lnTo>
                <a:lnTo>
                  <a:pt x="2274" y="536"/>
                </a:lnTo>
                <a:lnTo>
                  <a:pt x="2277" y="540"/>
                </a:lnTo>
                <a:lnTo>
                  <a:pt x="2279" y="544"/>
                </a:lnTo>
                <a:lnTo>
                  <a:pt x="2282" y="547"/>
                </a:lnTo>
                <a:lnTo>
                  <a:pt x="2285" y="549"/>
                </a:lnTo>
                <a:lnTo>
                  <a:pt x="2288" y="551"/>
                </a:lnTo>
                <a:lnTo>
                  <a:pt x="2292" y="553"/>
                </a:lnTo>
                <a:lnTo>
                  <a:pt x="2296" y="554"/>
                </a:lnTo>
                <a:lnTo>
                  <a:pt x="2300" y="555"/>
                </a:lnTo>
                <a:lnTo>
                  <a:pt x="2305" y="555"/>
                </a:lnTo>
                <a:close/>
                <a:moveTo>
                  <a:pt x="2539" y="512"/>
                </a:moveTo>
                <a:lnTo>
                  <a:pt x="2430" y="512"/>
                </a:lnTo>
                <a:lnTo>
                  <a:pt x="2430" y="473"/>
                </a:lnTo>
                <a:lnTo>
                  <a:pt x="2539" y="473"/>
                </a:lnTo>
                <a:lnTo>
                  <a:pt x="2539" y="512"/>
                </a:lnTo>
                <a:close/>
                <a:moveTo>
                  <a:pt x="2695" y="514"/>
                </a:moveTo>
                <a:lnTo>
                  <a:pt x="2695" y="413"/>
                </a:lnTo>
                <a:lnTo>
                  <a:pt x="2744" y="413"/>
                </a:lnTo>
                <a:lnTo>
                  <a:pt x="2744" y="590"/>
                </a:lnTo>
                <a:lnTo>
                  <a:pt x="2697" y="590"/>
                </a:lnTo>
                <a:lnTo>
                  <a:pt x="2697" y="558"/>
                </a:lnTo>
                <a:lnTo>
                  <a:pt x="2693" y="565"/>
                </a:lnTo>
                <a:lnTo>
                  <a:pt x="2688" y="572"/>
                </a:lnTo>
                <a:lnTo>
                  <a:pt x="2682" y="577"/>
                </a:lnTo>
                <a:lnTo>
                  <a:pt x="2675" y="583"/>
                </a:lnTo>
                <a:lnTo>
                  <a:pt x="2672" y="585"/>
                </a:lnTo>
                <a:lnTo>
                  <a:pt x="2668" y="587"/>
                </a:lnTo>
                <a:lnTo>
                  <a:pt x="2666" y="588"/>
                </a:lnTo>
                <a:lnTo>
                  <a:pt x="2664" y="588"/>
                </a:lnTo>
                <a:lnTo>
                  <a:pt x="2660" y="590"/>
                </a:lnTo>
                <a:lnTo>
                  <a:pt x="2651" y="591"/>
                </a:lnTo>
                <a:lnTo>
                  <a:pt x="2647" y="592"/>
                </a:lnTo>
                <a:lnTo>
                  <a:pt x="2642" y="592"/>
                </a:lnTo>
                <a:lnTo>
                  <a:pt x="2635" y="592"/>
                </a:lnTo>
                <a:lnTo>
                  <a:pt x="2629" y="591"/>
                </a:lnTo>
                <a:lnTo>
                  <a:pt x="2623" y="589"/>
                </a:lnTo>
                <a:lnTo>
                  <a:pt x="2618" y="588"/>
                </a:lnTo>
                <a:lnTo>
                  <a:pt x="2612" y="585"/>
                </a:lnTo>
                <a:lnTo>
                  <a:pt x="2607" y="582"/>
                </a:lnTo>
                <a:lnTo>
                  <a:pt x="2603" y="578"/>
                </a:lnTo>
                <a:lnTo>
                  <a:pt x="2598" y="574"/>
                </a:lnTo>
                <a:lnTo>
                  <a:pt x="2596" y="572"/>
                </a:lnTo>
                <a:lnTo>
                  <a:pt x="2595" y="570"/>
                </a:lnTo>
                <a:lnTo>
                  <a:pt x="2591" y="564"/>
                </a:lnTo>
                <a:lnTo>
                  <a:pt x="2588" y="559"/>
                </a:lnTo>
                <a:lnTo>
                  <a:pt x="2587" y="556"/>
                </a:lnTo>
                <a:lnTo>
                  <a:pt x="2586" y="553"/>
                </a:lnTo>
                <a:lnTo>
                  <a:pt x="2584" y="547"/>
                </a:lnTo>
                <a:lnTo>
                  <a:pt x="2583" y="540"/>
                </a:lnTo>
                <a:lnTo>
                  <a:pt x="2582" y="533"/>
                </a:lnTo>
                <a:lnTo>
                  <a:pt x="2582" y="525"/>
                </a:lnTo>
                <a:lnTo>
                  <a:pt x="2582" y="413"/>
                </a:lnTo>
                <a:lnTo>
                  <a:pt x="2631" y="413"/>
                </a:lnTo>
                <a:lnTo>
                  <a:pt x="2631" y="517"/>
                </a:lnTo>
                <a:lnTo>
                  <a:pt x="2631" y="524"/>
                </a:lnTo>
                <a:lnTo>
                  <a:pt x="2633" y="531"/>
                </a:lnTo>
                <a:lnTo>
                  <a:pt x="2636" y="536"/>
                </a:lnTo>
                <a:lnTo>
                  <a:pt x="2637" y="539"/>
                </a:lnTo>
                <a:lnTo>
                  <a:pt x="2639" y="541"/>
                </a:lnTo>
                <a:lnTo>
                  <a:pt x="2644" y="545"/>
                </a:lnTo>
                <a:lnTo>
                  <a:pt x="2646" y="547"/>
                </a:lnTo>
                <a:lnTo>
                  <a:pt x="2649" y="548"/>
                </a:lnTo>
                <a:lnTo>
                  <a:pt x="2655" y="550"/>
                </a:lnTo>
                <a:lnTo>
                  <a:pt x="2658" y="550"/>
                </a:lnTo>
                <a:lnTo>
                  <a:pt x="2661" y="551"/>
                </a:lnTo>
                <a:lnTo>
                  <a:pt x="2668" y="550"/>
                </a:lnTo>
                <a:lnTo>
                  <a:pt x="2674" y="548"/>
                </a:lnTo>
                <a:lnTo>
                  <a:pt x="2680" y="545"/>
                </a:lnTo>
                <a:lnTo>
                  <a:pt x="2685" y="541"/>
                </a:lnTo>
                <a:lnTo>
                  <a:pt x="2687" y="539"/>
                </a:lnTo>
                <a:lnTo>
                  <a:pt x="2689" y="536"/>
                </a:lnTo>
                <a:lnTo>
                  <a:pt x="2693" y="530"/>
                </a:lnTo>
                <a:lnTo>
                  <a:pt x="2695" y="523"/>
                </a:lnTo>
                <a:lnTo>
                  <a:pt x="2695" y="519"/>
                </a:lnTo>
                <a:lnTo>
                  <a:pt x="2695" y="514"/>
                </a:lnTo>
                <a:close/>
                <a:moveTo>
                  <a:pt x="2834" y="487"/>
                </a:moveTo>
                <a:lnTo>
                  <a:pt x="2834" y="590"/>
                </a:lnTo>
                <a:lnTo>
                  <a:pt x="2785" y="590"/>
                </a:lnTo>
                <a:lnTo>
                  <a:pt x="2785" y="413"/>
                </a:lnTo>
                <a:lnTo>
                  <a:pt x="2832" y="413"/>
                </a:lnTo>
                <a:lnTo>
                  <a:pt x="2832" y="444"/>
                </a:lnTo>
                <a:lnTo>
                  <a:pt x="2837" y="437"/>
                </a:lnTo>
                <a:lnTo>
                  <a:pt x="2842" y="430"/>
                </a:lnTo>
                <a:lnTo>
                  <a:pt x="2847" y="425"/>
                </a:lnTo>
                <a:lnTo>
                  <a:pt x="2854" y="420"/>
                </a:lnTo>
                <a:lnTo>
                  <a:pt x="2861" y="416"/>
                </a:lnTo>
                <a:lnTo>
                  <a:pt x="2865" y="414"/>
                </a:lnTo>
                <a:lnTo>
                  <a:pt x="2869" y="413"/>
                </a:lnTo>
                <a:lnTo>
                  <a:pt x="2878" y="411"/>
                </a:lnTo>
                <a:lnTo>
                  <a:pt x="2882" y="411"/>
                </a:lnTo>
                <a:lnTo>
                  <a:pt x="2887" y="411"/>
                </a:lnTo>
                <a:lnTo>
                  <a:pt x="2894" y="411"/>
                </a:lnTo>
                <a:lnTo>
                  <a:pt x="2900" y="412"/>
                </a:lnTo>
                <a:lnTo>
                  <a:pt x="2906" y="413"/>
                </a:lnTo>
                <a:lnTo>
                  <a:pt x="2912" y="415"/>
                </a:lnTo>
                <a:lnTo>
                  <a:pt x="2917" y="418"/>
                </a:lnTo>
                <a:lnTo>
                  <a:pt x="2922" y="421"/>
                </a:lnTo>
                <a:lnTo>
                  <a:pt x="2927" y="424"/>
                </a:lnTo>
                <a:lnTo>
                  <a:pt x="2932" y="428"/>
                </a:lnTo>
                <a:lnTo>
                  <a:pt x="2935" y="433"/>
                </a:lnTo>
                <a:lnTo>
                  <a:pt x="2939" y="438"/>
                </a:lnTo>
                <a:lnTo>
                  <a:pt x="2942" y="444"/>
                </a:lnTo>
                <a:lnTo>
                  <a:pt x="2943" y="446"/>
                </a:lnTo>
                <a:lnTo>
                  <a:pt x="2944" y="449"/>
                </a:lnTo>
                <a:lnTo>
                  <a:pt x="2946" y="456"/>
                </a:lnTo>
                <a:lnTo>
                  <a:pt x="2947" y="462"/>
                </a:lnTo>
                <a:lnTo>
                  <a:pt x="2948" y="470"/>
                </a:lnTo>
                <a:lnTo>
                  <a:pt x="2948" y="477"/>
                </a:lnTo>
                <a:lnTo>
                  <a:pt x="2948" y="590"/>
                </a:lnTo>
                <a:lnTo>
                  <a:pt x="2899" y="590"/>
                </a:lnTo>
                <a:lnTo>
                  <a:pt x="2899" y="486"/>
                </a:lnTo>
                <a:lnTo>
                  <a:pt x="2899" y="478"/>
                </a:lnTo>
                <a:lnTo>
                  <a:pt x="2898" y="475"/>
                </a:lnTo>
                <a:lnTo>
                  <a:pt x="2897" y="471"/>
                </a:lnTo>
                <a:lnTo>
                  <a:pt x="2895" y="466"/>
                </a:lnTo>
                <a:lnTo>
                  <a:pt x="2893" y="463"/>
                </a:lnTo>
                <a:lnTo>
                  <a:pt x="2891" y="461"/>
                </a:lnTo>
                <a:lnTo>
                  <a:pt x="2886" y="457"/>
                </a:lnTo>
                <a:lnTo>
                  <a:pt x="2884" y="455"/>
                </a:lnTo>
                <a:lnTo>
                  <a:pt x="2881" y="454"/>
                </a:lnTo>
                <a:lnTo>
                  <a:pt x="2875" y="452"/>
                </a:lnTo>
                <a:lnTo>
                  <a:pt x="2871" y="451"/>
                </a:lnTo>
                <a:lnTo>
                  <a:pt x="2868" y="451"/>
                </a:lnTo>
                <a:lnTo>
                  <a:pt x="2861" y="452"/>
                </a:lnTo>
                <a:lnTo>
                  <a:pt x="2854" y="454"/>
                </a:lnTo>
                <a:lnTo>
                  <a:pt x="2851" y="455"/>
                </a:lnTo>
                <a:lnTo>
                  <a:pt x="2849" y="457"/>
                </a:lnTo>
                <a:lnTo>
                  <a:pt x="2846" y="459"/>
                </a:lnTo>
                <a:lnTo>
                  <a:pt x="2844" y="461"/>
                </a:lnTo>
                <a:lnTo>
                  <a:pt x="2842" y="463"/>
                </a:lnTo>
                <a:lnTo>
                  <a:pt x="2840" y="466"/>
                </a:lnTo>
                <a:lnTo>
                  <a:pt x="2838" y="469"/>
                </a:lnTo>
                <a:lnTo>
                  <a:pt x="2837" y="472"/>
                </a:lnTo>
                <a:lnTo>
                  <a:pt x="2835" y="479"/>
                </a:lnTo>
                <a:lnTo>
                  <a:pt x="2834" y="483"/>
                </a:lnTo>
                <a:lnTo>
                  <a:pt x="2834" y="487"/>
                </a:lnTo>
                <a:close/>
                <a:moveTo>
                  <a:pt x="3014" y="390"/>
                </a:moveTo>
                <a:lnTo>
                  <a:pt x="3008" y="390"/>
                </a:lnTo>
                <a:lnTo>
                  <a:pt x="3004" y="388"/>
                </a:lnTo>
                <a:lnTo>
                  <a:pt x="2999" y="386"/>
                </a:lnTo>
                <a:lnTo>
                  <a:pt x="2995" y="383"/>
                </a:lnTo>
                <a:lnTo>
                  <a:pt x="2992" y="379"/>
                </a:lnTo>
                <a:lnTo>
                  <a:pt x="2989" y="375"/>
                </a:lnTo>
                <a:lnTo>
                  <a:pt x="2988" y="370"/>
                </a:lnTo>
                <a:lnTo>
                  <a:pt x="2987" y="365"/>
                </a:lnTo>
                <a:lnTo>
                  <a:pt x="2988" y="360"/>
                </a:lnTo>
                <a:lnTo>
                  <a:pt x="2989" y="356"/>
                </a:lnTo>
                <a:lnTo>
                  <a:pt x="2992" y="352"/>
                </a:lnTo>
                <a:lnTo>
                  <a:pt x="2995" y="348"/>
                </a:lnTo>
                <a:lnTo>
                  <a:pt x="2999" y="345"/>
                </a:lnTo>
                <a:lnTo>
                  <a:pt x="3004" y="342"/>
                </a:lnTo>
                <a:lnTo>
                  <a:pt x="3008" y="341"/>
                </a:lnTo>
                <a:lnTo>
                  <a:pt x="3014" y="341"/>
                </a:lnTo>
                <a:lnTo>
                  <a:pt x="3019" y="341"/>
                </a:lnTo>
                <a:lnTo>
                  <a:pt x="3024" y="342"/>
                </a:lnTo>
                <a:lnTo>
                  <a:pt x="3028" y="345"/>
                </a:lnTo>
                <a:lnTo>
                  <a:pt x="3032" y="348"/>
                </a:lnTo>
                <a:lnTo>
                  <a:pt x="3036" y="352"/>
                </a:lnTo>
                <a:lnTo>
                  <a:pt x="3038" y="356"/>
                </a:lnTo>
                <a:lnTo>
                  <a:pt x="3040" y="360"/>
                </a:lnTo>
                <a:lnTo>
                  <a:pt x="3040" y="365"/>
                </a:lnTo>
                <a:lnTo>
                  <a:pt x="3040" y="370"/>
                </a:lnTo>
                <a:lnTo>
                  <a:pt x="3038" y="375"/>
                </a:lnTo>
                <a:lnTo>
                  <a:pt x="3036" y="379"/>
                </a:lnTo>
                <a:lnTo>
                  <a:pt x="3032" y="383"/>
                </a:lnTo>
                <a:lnTo>
                  <a:pt x="3028" y="386"/>
                </a:lnTo>
                <a:lnTo>
                  <a:pt x="3024" y="388"/>
                </a:lnTo>
                <a:lnTo>
                  <a:pt x="3019" y="390"/>
                </a:lnTo>
                <a:lnTo>
                  <a:pt x="3014" y="390"/>
                </a:lnTo>
                <a:close/>
                <a:moveTo>
                  <a:pt x="2989" y="413"/>
                </a:moveTo>
                <a:lnTo>
                  <a:pt x="3038" y="413"/>
                </a:lnTo>
                <a:lnTo>
                  <a:pt x="3038" y="590"/>
                </a:lnTo>
                <a:lnTo>
                  <a:pt x="2989" y="590"/>
                </a:lnTo>
                <a:lnTo>
                  <a:pt x="2989" y="413"/>
                </a:lnTo>
                <a:close/>
                <a:moveTo>
                  <a:pt x="3242" y="413"/>
                </a:moveTo>
                <a:lnTo>
                  <a:pt x="3180" y="590"/>
                </a:lnTo>
                <a:lnTo>
                  <a:pt x="3125" y="590"/>
                </a:lnTo>
                <a:lnTo>
                  <a:pt x="3063" y="413"/>
                </a:lnTo>
                <a:lnTo>
                  <a:pt x="3115" y="413"/>
                </a:lnTo>
                <a:lnTo>
                  <a:pt x="3151" y="539"/>
                </a:lnTo>
                <a:lnTo>
                  <a:pt x="3190" y="413"/>
                </a:lnTo>
                <a:lnTo>
                  <a:pt x="3242" y="413"/>
                </a:lnTo>
                <a:close/>
                <a:moveTo>
                  <a:pt x="3340" y="593"/>
                </a:moveTo>
                <a:lnTo>
                  <a:pt x="3333" y="593"/>
                </a:lnTo>
                <a:lnTo>
                  <a:pt x="3327" y="592"/>
                </a:lnTo>
                <a:lnTo>
                  <a:pt x="3315" y="590"/>
                </a:lnTo>
                <a:lnTo>
                  <a:pt x="3309" y="589"/>
                </a:lnTo>
                <a:lnTo>
                  <a:pt x="3303" y="587"/>
                </a:lnTo>
                <a:lnTo>
                  <a:pt x="3293" y="582"/>
                </a:lnTo>
                <a:lnTo>
                  <a:pt x="3288" y="579"/>
                </a:lnTo>
                <a:lnTo>
                  <a:pt x="3284" y="576"/>
                </a:lnTo>
                <a:lnTo>
                  <a:pt x="3279" y="572"/>
                </a:lnTo>
                <a:lnTo>
                  <a:pt x="3276" y="569"/>
                </a:lnTo>
                <a:lnTo>
                  <a:pt x="3269" y="560"/>
                </a:lnTo>
                <a:lnTo>
                  <a:pt x="3266" y="555"/>
                </a:lnTo>
                <a:lnTo>
                  <a:pt x="3263" y="550"/>
                </a:lnTo>
                <a:lnTo>
                  <a:pt x="3258" y="540"/>
                </a:lnTo>
                <a:lnTo>
                  <a:pt x="3256" y="534"/>
                </a:lnTo>
                <a:lnTo>
                  <a:pt x="3255" y="528"/>
                </a:lnTo>
                <a:lnTo>
                  <a:pt x="3254" y="522"/>
                </a:lnTo>
                <a:lnTo>
                  <a:pt x="3253" y="516"/>
                </a:lnTo>
                <a:lnTo>
                  <a:pt x="3252" y="509"/>
                </a:lnTo>
                <a:lnTo>
                  <a:pt x="3252" y="502"/>
                </a:lnTo>
                <a:lnTo>
                  <a:pt x="3252" y="495"/>
                </a:lnTo>
                <a:lnTo>
                  <a:pt x="3253" y="489"/>
                </a:lnTo>
                <a:lnTo>
                  <a:pt x="3254" y="483"/>
                </a:lnTo>
                <a:lnTo>
                  <a:pt x="3255" y="477"/>
                </a:lnTo>
                <a:lnTo>
                  <a:pt x="3258" y="465"/>
                </a:lnTo>
                <a:lnTo>
                  <a:pt x="3260" y="459"/>
                </a:lnTo>
                <a:lnTo>
                  <a:pt x="3263" y="454"/>
                </a:lnTo>
                <a:lnTo>
                  <a:pt x="3269" y="445"/>
                </a:lnTo>
                <a:lnTo>
                  <a:pt x="3272" y="440"/>
                </a:lnTo>
                <a:lnTo>
                  <a:pt x="3275" y="436"/>
                </a:lnTo>
                <a:lnTo>
                  <a:pt x="3279" y="432"/>
                </a:lnTo>
                <a:lnTo>
                  <a:pt x="3283" y="428"/>
                </a:lnTo>
                <a:lnTo>
                  <a:pt x="3293" y="422"/>
                </a:lnTo>
                <a:lnTo>
                  <a:pt x="3297" y="419"/>
                </a:lnTo>
                <a:lnTo>
                  <a:pt x="3303" y="417"/>
                </a:lnTo>
                <a:lnTo>
                  <a:pt x="3308" y="415"/>
                </a:lnTo>
                <a:lnTo>
                  <a:pt x="3314" y="413"/>
                </a:lnTo>
                <a:lnTo>
                  <a:pt x="3319" y="412"/>
                </a:lnTo>
                <a:lnTo>
                  <a:pt x="3325" y="411"/>
                </a:lnTo>
                <a:lnTo>
                  <a:pt x="3338" y="411"/>
                </a:lnTo>
                <a:lnTo>
                  <a:pt x="3349" y="411"/>
                </a:lnTo>
                <a:lnTo>
                  <a:pt x="3360" y="413"/>
                </a:lnTo>
                <a:lnTo>
                  <a:pt x="3365" y="414"/>
                </a:lnTo>
                <a:lnTo>
                  <a:pt x="3370" y="416"/>
                </a:lnTo>
                <a:lnTo>
                  <a:pt x="3380" y="421"/>
                </a:lnTo>
                <a:lnTo>
                  <a:pt x="3389" y="426"/>
                </a:lnTo>
                <a:lnTo>
                  <a:pt x="3393" y="429"/>
                </a:lnTo>
                <a:lnTo>
                  <a:pt x="3397" y="433"/>
                </a:lnTo>
                <a:lnTo>
                  <a:pt x="3404" y="441"/>
                </a:lnTo>
                <a:lnTo>
                  <a:pt x="3407" y="446"/>
                </a:lnTo>
                <a:lnTo>
                  <a:pt x="3410" y="450"/>
                </a:lnTo>
                <a:lnTo>
                  <a:pt x="3412" y="456"/>
                </a:lnTo>
                <a:lnTo>
                  <a:pt x="3415" y="461"/>
                </a:lnTo>
                <a:lnTo>
                  <a:pt x="3417" y="467"/>
                </a:lnTo>
                <a:lnTo>
                  <a:pt x="3418" y="473"/>
                </a:lnTo>
                <a:lnTo>
                  <a:pt x="3419" y="479"/>
                </a:lnTo>
                <a:lnTo>
                  <a:pt x="3420" y="486"/>
                </a:lnTo>
                <a:lnTo>
                  <a:pt x="3421" y="493"/>
                </a:lnTo>
                <a:lnTo>
                  <a:pt x="3421" y="500"/>
                </a:lnTo>
                <a:lnTo>
                  <a:pt x="3421" y="514"/>
                </a:lnTo>
                <a:lnTo>
                  <a:pt x="3301" y="514"/>
                </a:lnTo>
                <a:lnTo>
                  <a:pt x="3301" y="519"/>
                </a:lnTo>
                <a:lnTo>
                  <a:pt x="3301" y="523"/>
                </a:lnTo>
                <a:lnTo>
                  <a:pt x="3302" y="528"/>
                </a:lnTo>
                <a:lnTo>
                  <a:pt x="3303" y="532"/>
                </a:lnTo>
                <a:lnTo>
                  <a:pt x="3307" y="539"/>
                </a:lnTo>
                <a:lnTo>
                  <a:pt x="3309" y="542"/>
                </a:lnTo>
                <a:lnTo>
                  <a:pt x="3311" y="545"/>
                </a:lnTo>
                <a:lnTo>
                  <a:pt x="3314" y="548"/>
                </a:lnTo>
                <a:lnTo>
                  <a:pt x="3317" y="550"/>
                </a:lnTo>
                <a:lnTo>
                  <a:pt x="3321" y="552"/>
                </a:lnTo>
                <a:lnTo>
                  <a:pt x="3324" y="554"/>
                </a:lnTo>
                <a:lnTo>
                  <a:pt x="3328" y="555"/>
                </a:lnTo>
                <a:lnTo>
                  <a:pt x="3332" y="556"/>
                </a:lnTo>
                <a:lnTo>
                  <a:pt x="3341" y="557"/>
                </a:lnTo>
                <a:lnTo>
                  <a:pt x="3347" y="556"/>
                </a:lnTo>
                <a:lnTo>
                  <a:pt x="3352" y="555"/>
                </a:lnTo>
                <a:lnTo>
                  <a:pt x="3357" y="554"/>
                </a:lnTo>
                <a:lnTo>
                  <a:pt x="3362" y="551"/>
                </a:lnTo>
                <a:lnTo>
                  <a:pt x="3364" y="550"/>
                </a:lnTo>
                <a:lnTo>
                  <a:pt x="3366" y="548"/>
                </a:lnTo>
                <a:lnTo>
                  <a:pt x="3370" y="545"/>
                </a:lnTo>
                <a:lnTo>
                  <a:pt x="3372" y="541"/>
                </a:lnTo>
                <a:lnTo>
                  <a:pt x="3375" y="536"/>
                </a:lnTo>
                <a:lnTo>
                  <a:pt x="3420" y="539"/>
                </a:lnTo>
                <a:lnTo>
                  <a:pt x="3418" y="545"/>
                </a:lnTo>
                <a:lnTo>
                  <a:pt x="3416" y="551"/>
                </a:lnTo>
                <a:lnTo>
                  <a:pt x="3414" y="556"/>
                </a:lnTo>
                <a:lnTo>
                  <a:pt x="3411" y="561"/>
                </a:lnTo>
                <a:lnTo>
                  <a:pt x="3407" y="566"/>
                </a:lnTo>
                <a:lnTo>
                  <a:pt x="3403" y="570"/>
                </a:lnTo>
                <a:lnTo>
                  <a:pt x="3399" y="575"/>
                </a:lnTo>
                <a:lnTo>
                  <a:pt x="3394" y="578"/>
                </a:lnTo>
                <a:lnTo>
                  <a:pt x="3388" y="582"/>
                </a:lnTo>
                <a:lnTo>
                  <a:pt x="3382" y="585"/>
                </a:lnTo>
                <a:lnTo>
                  <a:pt x="3376" y="587"/>
                </a:lnTo>
                <a:lnTo>
                  <a:pt x="3370" y="589"/>
                </a:lnTo>
                <a:lnTo>
                  <a:pt x="3366" y="590"/>
                </a:lnTo>
                <a:lnTo>
                  <a:pt x="3363" y="591"/>
                </a:lnTo>
                <a:lnTo>
                  <a:pt x="3355" y="592"/>
                </a:lnTo>
                <a:lnTo>
                  <a:pt x="3348" y="593"/>
                </a:lnTo>
                <a:lnTo>
                  <a:pt x="3340" y="593"/>
                </a:lnTo>
                <a:close/>
                <a:moveTo>
                  <a:pt x="3301" y="483"/>
                </a:moveTo>
                <a:lnTo>
                  <a:pt x="3375" y="483"/>
                </a:lnTo>
                <a:lnTo>
                  <a:pt x="3375" y="480"/>
                </a:lnTo>
                <a:lnTo>
                  <a:pt x="3374" y="476"/>
                </a:lnTo>
                <a:lnTo>
                  <a:pt x="3373" y="472"/>
                </a:lnTo>
                <a:lnTo>
                  <a:pt x="3372" y="469"/>
                </a:lnTo>
                <a:lnTo>
                  <a:pt x="3371" y="466"/>
                </a:lnTo>
                <a:lnTo>
                  <a:pt x="3369" y="463"/>
                </a:lnTo>
                <a:lnTo>
                  <a:pt x="3367" y="460"/>
                </a:lnTo>
                <a:lnTo>
                  <a:pt x="3365" y="457"/>
                </a:lnTo>
                <a:lnTo>
                  <a:pt x="3359" y="453"/>
                </a:lnTo>
                <a:lnTo>
                  <a:pt x="3353" y="450"/>
                </a:lnTo>
                <a:lnTo>
                  <a:pt x="3346" y="448"/>
                </a:lnTo>
                <a:lnTo>
                  <a:pt x="3339" y="447"/>
                </a:lnTo>
                <a:lnTo>
                  <a:pt x="3331" y="448"/>
                </a:lnTo>
                <a:lnTo>
                  <a:pt x="3327" y="449"/>
                </a:lnTo>
                <a:lnTo>
                  <a:pt x="3324" y="450"/>
                </a:lnTo>
                <a:lnTo>
                  <a:pt x="3317" y="453"/>
                </a:lnTo>
                <a:lnTo>
                  <a:pt x="3315" y="455"/>
                </a:lnTo>
                <a:lnTo>
                  <a:pt x="3312" y="458"/>
                </a:lnTo>
                <a:lnTo>
                  <a:pt x="3307" y="463"/>
                </a:lnTo>
                <a:lnTo>
                  <a:pt x="3304" y="470"/>
                </a:lnTo>
                <a:lnTo>
                  <a:pt x="3303" y="473"/>
                </a:lnTo>
                <a:lnTo>
                  <a:pt x="3302" y="476"/>
                </a:lnTo>
                <a:lnTo>
                  <a:pt x="3301" y="483"/>
                </a:lnTo>
                <a:close/>
                <a:moveTo>
                  <a:pt x="3456" y="590"/>
                </a:moveTo>
                <a:lnTo>
                  <a:pt x="3456" y="413"/>
                </a:lnTo>
                <a:lnTo>
                  <a:pt x="3503" y="413"/>
                </a:lnTo>
                <a:lnTo>
                  <a:pt x="3503" y="444"/>
                </a:lnTo>
                <a:lnTo>
                  <a:pt x="3507" y="436"/>
                </a:lnTo>
                <a:lnTo>
                  <a:pt x="3511" y="429"/>
                </a:lnTo>
                <a:lnTo>
                  <a:pt x="3516" y="424"/>
                </a:lnTo>
                <a:lnTo>
                  <a:pt x="3521" y="419"/>
                </a:lnTo>
                <a:lnTo>
                  <a:pt x="3524" y="417"/>
                </a:lnTo>
                <a:lnTo>
                  <a:pt x="3527" y="415"/>
                </a:lnTo>
                <a:lnTo>
                  <a:pt x="3534" y="413"/>
                </a:lnTo>
                <a:lnTo>
                  <a:pt x="3540" y="411"/>
                </a:lnTo>
                <a:lnTo>
                  <a:pt x="3548" y="410"/>
                </a:lnTo>
                <a:lnTo>
                  <a:pt x="3556" y="411"/>
                </a:lnTo>
                <a:lnTo>
                  <a:pt x="3563" y="412"/>
                </a:lnTo>
                <a:lnTo>
                  <a:pt x="3563" y="456"/>
                </a:lnTo>
                <a:lnTo>
                  <a:pt x="3559" y="455"/>
                </a:lnTo>
                <a:lnTo>
                  <a:pt x="3554" y="454"/>
                </a:lnTo>
                <a:lnTo>
                  <a:pt x="3542" y="453"/>
                </a:lnTo>
                <a:lnTo>
                  <a:pt x="3535" y="454"/>
                </a:lnTo>
                <a:lnTo>
                  <a:pt x="3531" y="454"/>
                </a:lnTo>
                <a:lnTo>
                  <a:pt x="3528" y="456"/>
                </a:lnTo>
                <a:lnTo>
                  <a:pt x="3524" y="457"/>
                </a:lnTo>
                <a:lnTo>
                  <a:pt x="3521" y="459"/>
                </a:lnTo>
                <a:lnTo>
                  <a:pt x="3518" y="461"/>
                </a:lnTo>
                <a:lnTo>
                  <a:pt x="3515" y="463"/>
                </a:lnTo>
                <a:lnTo>
                  <a:pt x="3511" y="469"/>
                </a:lnTo>
                <a:lnTo>
                  <a:pt x="3509" y="472"/>
                </a:lnTo>
                <a:lnTo>
                  <a:pt x="3508" y="475"/>
                </a:lnTo>
                <a:lnTo>
                  <a:pt x="3506" y="478"/>
                </a:lnTo>
                <a:lnTo>
                  <a:pt x="3506" y="482"/>
                </a:lnTo>
                <a:lnTo>
                  <a:pt x="3505" y="486"/>
                </a:lnTo>
                <a:lnTo>
                  <a:pt x="3505" y="490"/>
                </a:lnTo>
                <a:lnTo>
                  <a:pt x="3505" y="590"/>
                </a:lnTo>
                <a:lnTo>
                  <a:pt x="3456" y="590"/>
                </a:lnTo>
                <a:close/>
                <a:moveTo>
                  <a:pt x="3736" y="463"/>
                </a:moveTo>
                <a:lnTo>
                  <a:pt x="3692" y="466"/>
                </a:lnTo>
                <a:lnTo>
                  <a:pt x="3690" y="462"/>
                </a:lnTo>
                <a:lnTo>
                  <a:pt x="3688" y="458"/>
                </a:lnTo>
                <a:lnTo>
                  <a:pt x="3686" y="455"/>
                </a:lnTo>
                <a:lnTo>
                  <a:pt x="3682" y="451"/>
                </a:lnTo>
                <a:lnTo>
                  <a:pt x="3678" y="449"/>
                </a:lnTo>
                <a:lnTo>
                  <a:pt x="3673" y="447"/>
                </a:lnTo>
                <a:lnTo>
                  <a:pt x="3668" y="446"/>
                </a:lnTo>
                <a:lnTo>
                  <a:pt x="3662" y="445"/>
                </a:lnTo>
                <a:lnTo>
                  <a:pt x="3656" y="446"/>
                </a:lnTo>
                <a:lnTo>
                  <a:pt x="3651" y="447"/>
                </a:lnTo>
                <a:lnTo>
                  <a:pt x="3647" y="448"/>
                </a:lnTo>
                <a:lnTo>
                  <a:pt x="3643" y="450"/>
                </a:lnTo>
                <a:lnTo>
                  <a:pt x="3639" y="453"/>
                </a:lnTo>
                <a:lnTo>
                  <a:pt x="3637" y="456"/>
                </a:lnTo>
                <a:lnTo>
                  <a:pt x="3635" y="459"/>
                </a:lnTo>
                <a:lnTo>
                  <a:pt x="3635" y="463"/>
                </a:lnTo>
                <a:lnTo>
                  <a:pt x="3635" y="466"/>
                </a:lnTo>
                <a:lnTo>
                  <a:pt x="3636" y="469"/>
                </a:lnTo>
                <a:lnTo>
                  <a:pt x="3638" y="471"/>
                </a:lnTo>
                <a:lnTo>
                  <a:pt x="3640" y="474"/>
                </a:lnTo>
                <a:lnTo>
                  <a:pt x="3643" y="476"/>
                </a:lnTo>
                <a:lnTo>
                  <a:pt x="3647" y="478"/>
                </a:lnTo>
                <a:lnTo>
                  <a:pt x="3652" y="479"/>
                </a:lnTo>
                <a:lnTo>
                  <a:pt x="3657" y="481"/>
                </a:lnTo>
                <a:lnTo>
                  <a:pt x="3689" y="487"/>
                </a:lnTo>
                <a:lnTo>
                  <a:pt x="3696" y="488"/>
                </a:lnTo>
                <a:lnTo>
                  <a:pt x="3701" y="490"/>
                </a:lnTo>
                <a:lnTo>
                  <a:pt x="3707" y="492"/>
                </a:lnTo>
                <a:lnTo>
                  <a:pt x="3712" y="494"/>
                </a:lnTo>
                <a:lnTo>
                  <a:pt x="3720" y="499"/>
                </a:lnTo>
                <a:lnTo>
                  <a:pt x="3728" y="504"/>
                </a:lnTo>
                <a:lnTo>
                  <a:pt x="3731" y="507"/>
                </a:lnTo>
                <a:lnTo>
                  <a:pt x="3733" y="511"/>
                </a:lnTo>
                <a:lnTo>
                  <a:pt x="3735" y="514"/>
                </a:lnTo>
                <a:lnTo>
                  <a:pt x="3737" y="518"/>
                </a:lnTo>
                <a:lnTo>
                  <a:pt x="3740" y="526"/>
                </a:lnTo>
                <a:lnTo>
                  <a:pt x="3740" y="530"/>
                </a:lnTo>
                <a:lnTo>
                  <a:pt x="3740" y="535"/>
                </a:lnTo>
                <a:lnTo>
                  <a:pt x="3740" y="539"/>
                </a:lnTo>
                <a:lnTo>
                  <a:pt x="3740" y="543"/>
                </a:lnTo>
                <a:lnTo>
                  <a:pt x="3739" y="547"/>
                </a:lnTo>
                <a:lnTo>
                  <a:pt x="3738" y="551"/>
                </a:lnTo>
                <a:lnTo>
                  <a:pt x="3736" y="555"/>
                </a:lnTo>
                <a:lnTo>
                  <a:pt x="3735" y="559"/>
                </a:lnTo>
                <a:lnTo>
                  <a:pt x="3733" y="562"/>
                </a:lnTo>
                <a:lnTo>
                  <a:pt x="3730" y="565"/>
                </a:lnTo>
                <a:lnTo>
                  <a:pt x="3725" y="572"/>
                </a:lnTo>
                <a:lnTo>
                  <a:pt x="3718" y="577"/>
                </a:lnTo>
                <a:lnTo>
                  <a:pt x="3711" y="582"/>
                </a:lnTo>
                <a:lnTo>
                  <a:pt x="3702" y="586"/>
                </a:lnTo>
                <a:lnTo>
                  <a:pt x="3693" y="589"/>
                </a:lnTo>
                <a:lnTo>
                  <a:pt x="3683" y="591"/>
                </a:lnTo>
                <a:lnTo>
                  <a:pt x="3673" y="593"/>
                </a:lnTo>
                <a:lnTo>
                  <a:pt x="3662" y="593"/>
                </a:lnTo>
                <a:lnTo>
                  <a:pt x="3653" y="593"/>
                </a:lnTo>
                <a:lnTo>
                  <a:pt x="3645" y="592"/>
                </a:lnTo>
                <a:lnTo>
                  <a:pt x="3637" y="591"/>
                </a:lnTo>
                <a:lnTo>
                  <a:pt x="3630" y="589"/>
                </a:lnTo>
                <a:lnTo>
                  <a:pt x="3623" y="587"/>
                </a:lnTo>
                <a:lnTo>
                  <a:pt x="3617" y="585"/>
                </a:lnTo>
                <a:lnTo>
                  <a:pt x="3611" y="582"/>
                </a:lnTo>
                <a:lnTo>
                  <a:pt x="3606" y="578"/>
                </a:lnTo>
                <a:lnTo>
                  <a:pt x="3601" y="575"/>
                </a:lnTo>
                <a:lnTo>
                  <a:pt x="3596" y="570"/>
                </a:lnTo>
                <a:lnTo>
                  <a:pt x="3593" y="566"/>
                </a:lnTo>
                <a:lnTo>
                  <a:pt x="3589" y="561"/>
                </a:lnTo>
                <a:lnTo>
                  <a:pt x="3587" y="556"/>
                </a:lnTo>
                <a:lnTo>
                  <a:pt x="3584" y="550"/>
                </a:lnTo>
                <a:lnTo>
                  <a:pt x="3583" y="545"/>
                </a:lnTo>
                <a:lnTo>
                  <a:pt x="3582" y="538"/>
                </a:lnTo>
                <a:lnTo>
                  <a:pt x="3630" y="536"/>
                </a:lnTo>
                <a:lnTo>
                  <a:pt x="3631" y="541"/>
                </a:lnTo>
                <a:lnTo>
                  <a:pt x="3634" y="545"/>
                </a:lnTo>
                <a:lnTo>
                  <a:pt x="3637" y="549"/>
                </a:lnTo>
                <a:lnTo>
                  <a:pt x="3640" y="552"/>
                </a:lnTo>
                <a:lnTo>
                  <a:pt x="3645" y="555"/>
                </a:lnTo>
                <a:lnTo>
                  <a:pt x="3650" y="556"/>
                </a:lnTo>
                <a:lnTo>
                  <a:pt x="3656" y="557"/>
                </a:lnTo>
                <a:lnTo>
                  <a:pt x="3662" y="558"/>
                </a:lnTo>
                <a:lnTo>
                  <a:pt x="3668" y="557"/>
                </a:lnTo>
                <a:lnTo>
                  <a:pt x="3673" y="557"/>
                </a:lnTo>
                <a:lnTo>
                  <a:pt x="3678" y="555"/>
                </a:lnTo>
                <a:lnTo>
                  <a:pt x="3681" y="554"/>
                </a:lnTo>
                <a:lnTo>
                  <a:pt x="3683" y="553"/>
                </a:lnTo>
                <a:lnTo>
                  <a:pt x="3686" y="550"/>
                </a:lnTo>
                <a:lnTo>
                  <a:pt x="3689" y="547"/>
                </a:lnTo>
                <a:lnTo>
                  <a:pt x="3689" y="545"/>
                </a:lnTo>
                <a:lnTo>
                  <a:pt x="3690" y="544"/>
                </a:lnTo>
                <a:lnTo>
                  <a:pt x="3691" y="540"/>
                </a:lnTo>
                <a:lnTo>
                  <a:pt x="3690" y="537"/>
                </a:lnTo>
                <a:lnTo>
                  <a:pt x="3689" y="534"/>
                </a:lnTo>
                <a:lnTo>
                  <a:pt x="3687" y="531"/>
                </a:lnTo>
                <a:lnTo>
                  <a:pt x="3685" y="529"/>
                </a:lnTo>
                <a:lnTo>
                  <a:pt x="3682" y="527"/>
                </a:lnTo>
                <a:lnTo>
                  <a:pt x="3678" y="525"/>
                </a:lnTo>
                <a:lnTo>
                  <a:pt x="3673" y="523"/>
                </a:lnTo>
                <a:lnTo>
                  <a:pt x="3668" y="522"/>
                </a:lnTo>
                <a:lnTo>
                  <a:pt x="3637" y="516"/>
                </a:lnTo>
                <a:lnTo>
                  <a:pt x="3631" y="515"/>
                </a:lnTo>
                <a:lnTo>
                  <a:pt x="3625" y="513"/>
                </a:lnTo>
                <a:lnTo>
                  <a:pt x="3615" y="509"/>
                </a:lnTo>
                <a:lnTo>
                  <a:pt x="3610" y="507"/>
                </a:lnTo>
                <a:lnTo>
                  <a:pt x="3606" y="504"/>
                </a:lnTo>
                <a:lnTo>
                  <a:pt x="3602" y="501"/>
                </a:lnTo>
                <a:lnTo>
                  <a:pt x="3599" y="498"/>
                </a:lnTo>
                <a:lnTo>
                  <a:pt x="3596" y="495"/>
                </a:lnTo>
                <a:lnTo>
                  <a:pt x="3593" y="492"/>
                </a:lnTo>
                <a:lnTo>
                  <a:pt x="3591" y="488"/>
                </a:lnTo>
                <a:lnTo>
                  <a:pt x="3589" y="484"/>
                </a:lnTo>
                <a:lnTo>
                  <a:pt x="3588" y="480"/>
                </a:lnTo>
                <a:lnTo>
                  <a:pt x="3587" y="475"/>
                </a:lnTo>
                <a:lnTo>
                  <a:pt x="3586" y="471"/>
                </a:lnTo>
                <a:lnTo>
                  <a:pt x="3586" y="466"/>
                </a:lnTo>
                <a:lnTo>
                  <a:pt x="3587" y="459"/>
                </a:lnTo>
                <a:lnTo>
                  <a:pt x="3587" y="454"/>
                </a:lnTo>
                <a:lnTo>
                  <a:pt x="3589" y="448"/>
                </a:lnTo>
                <a:lnTo>
                  <a:pt x="3591" y="443"/>
                </a:lnTo>
                <a:lnTo>
                  <a:pt x="3594" y="438"/>
                </a:lnTo>
                <a:lnTo>
                  <a:pt x="3598" y="433"/>
                </a:lnTo>
                <a:lnTo>
                  <a:pt x="3602" y="429"/>
                </a:lnTo>
                <a:lnTo>
                  <a:pt x="3607" y="425"/>
                </a:lnTo>
                <a:lnTo>
                  <a:pt x="3612" y="422"/>
                </a:lnTo>
                <a:lnTo>
                  <a:pt x="3618" y="419"/>
                </a:lnTo>
                <a:lnTo>
                  <a:pt x="3624" y="416"/>
                </a:lnTo>
                <a:lnTo>
                  <a:pt x="3631" y="414"/>
                </a:lnTo>
                <a:lnTo>
                  <a:pt x="3634" y="413"/>
                </a:lnTo>
                <a:lnTo>
                  <a:pt x="3638" y="413"/>
                </a:lnTo>
                <a:lnTo>
                  <a:pt x="3645" y="412"/>
                </a:lnTo>
                <a:lnTo>
                  <a:pt x="3653" y="411"/>
                </a:lnTo>
                <a:lnTo>
                  <a:pt x="3661" y="411"/>
                </a:lnTo>
                <a:lnTo>
                  <a:pt x="3669" y="411"/>
                </a:lnTo>
                <a:lnTo>
                  <a:pt x="3677" y="412"/>
                </a:lnTo>
                <a:lnTo>
                  <a:pt x="3684" y="413"/>
                </a:lnTo>
                <a:lnTo>
                  <a:pt x="3691" y="414"/>
                </a:lnTo>
                <a:lnTo>
                  <a:pt x="3697" y="416"/>
                </a:lnTo>
                <a:lnTo>
                  <a:pt x="3703" y="419"/>
                </a:lnTo>
                <a:lnTo>
                  <a:pt x="3709" y="421"/>
                </a:lnTo>
                <a:lnTo>
                  <a:pt x="3714" y="425"/>
                </a:lnTo>
                <a:lnTo>
                  <a:pt x="3718" y="428"/>
                </a:lnTo>
                <a:lnTo>
                  <a:pt x="3723" y="432"/>
                </a:lnTo>
                <a:lnTo>
                  <a:pt x="3726" y="437"/>
                </a:lnTo>
                <a:lnTo>
                  <a:pt x="3728" y="439"/>
                </a:lnTo>
                <a:lnTo>
                  <a:pt x="3729" y="441"/>
                </a:lnTo>
                <a:lnTo>
                  <a:pt x="3732" y="446"/>
                </a:lnTo>
                <a:lnTo>
                  <a:pt x="3734" y="452"/>
                </a:lnTo>
                <a:lnTo>
                  <a:pt x="3735" y="457"/>
                </a:lnTo>
                <a:lnTo>
                  <a:pt x="3736" y="463"/>
                </a:lnTo>
                <a:close/>
                <a:moveTo>
                  <a:pt x="3797" y="390"/>
                </a:moveTo>
                <a:lnTo>
                  <a:pt x="3792" y="390"/>
                </a:lnTo>
                <a:lnTo>
                  <a:pt x="3787" y="388"/>
                </a:lnTo>
                <a:lnTo>
                  <a:pt x="3783" y="386"/>
                </a:lnTo>
                <a:lnTo>
                  <a:pt x="3778" y="383"/>
                </a:lnTo>
                <a:lnTo>
                  <a:pt x="3775" y="379"/>
                </a:lnTo>
                <a:lnTo>
                  <a:pt x="3773" y="375"/>
                </a:lnTo>
                <a:lnTo>
                  <a:pt x="3771" y="370"/>
                </a:lnTo>
                <a:lnTo>
                  <a:pt x="3771" y="365"/>
                </a:lnTo>
                <a:lnTo>
                  <a:pt x="3771" y="360"/>
                </a:lnTo>
                <a:lnTo>
                  <a:pt x="3773" y="356"/>
                </a:lnTo>
                <a:lnTo>
                  <a:pt x="3775" y="352"/>
                </a:lnTo>
                <a:lnTo>
                  <a:pt x="3778" y="348"/>
                </a:lnTo>
                <a:lnTo>
                  <a:pt x="3783" y="345"/>
                </a:lnTo>
                <a:lnTo>
                  <a:pt x="3787" y="342"/>
                </a:lnTo>
                <a:lnTo>
                  <a:pt x="3792" y="341"/>
                </a:lnTo>
                <a:lnTo>
                  <a:pt x="3797" y="341"/>
                </a:lnTo>
                <a:lnTo>
                  <a:pt x="3802" y="341"/>
                </a:lnTo>
                <a:lnTo>
                  <a:pt x="3807" y="342"/>
                </a:lnTo>
                <a:lnTo>
                  <a:pt x="3812" y="345"/>
                </a:lnTo>
                <a:lnTo>
                  <a:pt x="3816" y="348"/>
                </a:lnTo>
                <a:lnTo>
                  <a:pt x="3819" y="352"/>
                </a:lnTo>
                <a:lnTo>
                  <a:pt x="3822" y="356"/>
                </a:lnTo>
                <a:lnTo>
                  <a:pt x="3823" y="360"/>
                </a:lnTo>
                <a:lnTo>
                  <a:pt x="3824" y="365"/>
                </a:lnTo>
                <a:lnTo>
                  <a:pt x="3823" y="370"/>
                </a:lnTo>
                <a:lnTo>
                  <a:pt x="3822" y="375"/>
                </a:lnTo>
                <a:lnTo>
                  <a:pt x="3819" y="379"/>
                </a:lnTo>
                <a:lnTo>
                  <a:pt x="3816" y="383"/>
                </a:lnTo>
                <a:lnTo>
                  <a:pt x="3812" y="386"/>
                </a:lnTo>
                <a:lnTo>
                  <a:pt x="3807" y="388"/>
                </a:lnTo>
                <a:lnTo>
                  <a:pt x="3802" y="390"/>
                </a:lnTo>
                <a:lnTo>
                  <a:pt x="3797" y="390"/>
                </a:lnTo>
                <a:close/>
                <a:moveTo>
                  <a:pt x="3772" y="413"/>
                </a:moveTo>
                <a:lnTo>
                  <a:pt x="3822" y="413"/>
                </a:lnTo>
                <a:lnTo>
                  <a:pt x="3822" y="590"/>
                </a:lnTo>
                <a:lnTo>
                  <a:pt x="3772" y="590"/>
                </a:lnTo>
                <a:lnTo>
                  <a:pt x="3772" y="413"/>
                </a:lnTo>
                <a:close/>
                <a:moveTo>
                  <a:pt x="3955" y="413"/>
                </a:moveTo>
                <a:lnTo>
                  <a:pt x="3955" y="450"/>
                </a:lnTo>
                <a:lnTo>
                  <a:pt x="3921" y="450"/>
                </a:lnTo>
                <a:lnTo>
                  <a:pt x="3921" y="535"/>
                </a:lnTo>
                <a:lnTo>
                  <a:pt x="3922" y="540"/>
                </a:lnTo>
                <a:lnTo>
                  <a:pt x="3923" y="544"/>
                </a:lnTo>
                <a:lnTo>
                  <a:pt x="3923" y="545"/>
                </a:lnTo>
                <a:lnTo>
                  <a:pt x="3924" y="547"/>
                </a:lnTo>
                <a:lnTo>
                  <a:pt x="3926" y="549"/>
                </a:lnTo>
                <a:lnTo>
                  <a:pt x="3929" y="551"/>
                </a:lnTo>
                <a:lnTo>
                  <a:pt x="3931" y="552"/>
                </a:lnTo>
                <a:lnTo>
                  <a:pt x="3935" y="552"/>
                </a:lnTo>
                <a:lnTo>
                  <a:pt x="3938" y="553"/>
                </a:lnTo>
                <a:lnTo>
                  <a:pt x="3945" y="552"/>
                </a:lnTo>
                <a:lnTo>
                  <a:pt x="3950" y="551"/>
                </a:lnTo>
                <a:lnTo>
                  <a:pt x="3958" y="587"/>
                </a:lnTo>
                <a:lnTo>
                  <a:pt x="3948" y="590"/>
                </a:lnTo>
                <a:lnTo>
                  <a:pt x="3940" y="591"/>
                </a:lnTo>
                <a:lnTo>
                  <a:pt x="3931" y="592"/>
                </a:lnTo>
                <a:lnTo>
                  <a:pt x="3925" y="592"/>
                </a:lnTo>
                <a:lnTo>
                  <a:pt x="3919" y="592"/>
                </a:lnTo>
                <a:lnTo>
                  <a:pt x="3913" y="591"/>
                </a:lnTo>
                <a:lnTo>
                  <a:pt x="3907" y="590"/>
                </a:lnTo>
                <a:lnTo>
                  <a:pt x="3902" y="588"/>
                </a:lnTo>
                <a:lnTo>
                  <a:pt x="3896" y="586"/>
                </a:lnTo>
                <a:lnTo>
                  <a:pt x="3892" y="583"/>
                </a:lnTo>
                <a:lnTo>
                  <a:pt x="3887" y="581"/>
                </a:lnTo>
                <a:lnTo>
                  <a:pt x="3884" y="577"/>
                </a:lnTo>
                <a:lnTo>
                  <a:pt x="3880" y="573"/>
                </a:lnTo>
                <a:lnTo>
                  <a:pt x="3878" y="569"/>
                </a:lnTo>
                <a:lnTo>
                  <a:pt x="3875" y="564"/>
                </a:lnTo>
                <a:lnTo>
                  <a:pt x="3874" y="559"/>
                </a:lnTo>
                <a:lnTo>
                  <a:pt x="3872" y="554"/>
                </a:lnTo>
                <a:lnTo>
                  <a:pt x="3872" y="548"/>
                </a:lnTo>
                <a:lnTo>
                  <a:pt x="3871" y="542"/>
                </a:lnTo>
                <a:lnTo>
                  <a:pt x="3871" y="450"/>
                </a:lnTo>
                <a:lnTo>
                  <a:pt x="3847" y="450"/>
                </a:lnTo>
                <a:lnTo>
                  <a:pt x="3847" y="413"/>
                </a:lnTo>
                <a:lnTo>
                  <a:pt x="3871" y="413"/>
                </a:lnTo>
                <a:lnTo>
                  <a:pt x="3871" y="371"/>
                </a:lnTo>
                <a:lnTo>
                  <a:pt x="3921" y="371"/>
                </a:lnTo>
                <a:lnTo>
                  <a:pt x="3921" y="413"/>
                </a:lnTo>
                <a:lnTo>
                  <a:pt x="3955" y="413"/>
                </a:lnTo>
                <a:close/>
                <a:moveTo>
                  <a:pt x="4062" y="593"/>
                </a:moveTo>
                <a:lnTo>
                  <a:pt x="4056" y="593"/>
                </a:lnTo>
                <a:lnTo>
                  <a:pt x="4049" y="592"/>
                </a:lnTo>
                <a:lnTo>
                  <a:pt x="4037" y="590"/>
                </a:lnTo>
                <a:lnTo>
                  <a:pt x="4031" y="589"/>
                </a:lnTo>
                <a:lnTo>
                  <a:pt x="4026" y="587"/>
                </a:lnTo>
                <a:lnTo>
                  <a:pt x="4015" y="582"/>
                </a:lnTo>
                <a:lnTo>
                  <a:pt x="4011" y="579"/>
                </a:lnTo>
                <a:lnTo>
                  <a:pt x="4006" y="576"/>
                </a:lnTo>
                <a:lnTo>
                  <a:pt x="4002" y="572"/>
                </a:lnTo>
                <a:lnTo>
                  <a:pt x="3998" y="569"/>
                </a:lnTo>
                <a:lnTo>
                  <a:pt x="3991" y="560"/>
                </a:lnTo>
                <a:lnTo>
                  <a:pt x="3988" y="555"/>
                </a:lnTo>
                <a:lnTo>
                  <a:pt x="3985" y="550"/>
                </a:lnTo>
                <a:lnTo>
                  <a:pt x="3981" y="540"/>
                </a:lnTo>
                <a:lnTo>
                  <a:pt x="3979" y="534"/>
                </a:lnTo>
                <a:lnTo>
                  <a:pt x="3977" y="528"/>
                </a:lnTo>
                <a:lnTo>
                  <a:pt x="3976" y="522"/>
                </a:lnTo>
                <a:lnTo>
                  <a:pt x="3975" y="516"/>
                </a:lnTo>
                <a:lnTo>
                  <a:pt x="3975" y="509"/>
                </a:lnTo>
                <a:lnTo>
                  <a:pt x="3975" y="502"/>
                </a:lnTo>
                <a:lnTo>
                  <a:pt x="3975" y="495"/>
                </a:lnTo>
                <a:lnTo>
                  <a:pt x="3975" y="489"/>
                </a:lnTo>
                <a:lnTo>
                  <a:pt x="3976" y="483"/>
                </a:lnTo>
                <a:lnTo>
                  <a:pt x="3977" y="477"/>
                </a:lnTo>
                <a:lnTo>
                  <a:pt x="3981" y="465"/>
                </a:lnTo>
                <a:lnTo>
                  <a:pt x="3983" y="459"/>
                </a:lnTo>
                <a:lnTo>
                  <a:pt x="3985" y="454"/>
                </a:lnTo>
                <a:lnTo>
                  <a:pt x="3991" y="445"/>
                </a:lnTo>
                <a:lnTo>
                  <a:pt x="3994" y="440"/>
                </a:lnTo>
                <a:lnTo>
                  <a:pt x="3998" y="436"/>
                </a:lnTo>
                <a:lnTo>
                  <a:pt x="4002" y="432"/>
                </a:lnTo>
                <a:lnTo>
                  <a:pt x="4006" y="428"/>
                </a:lnTo>
                <a:lnTo>
                  <a:pt x="4015" y="422"/>
                </a:lnTo>
                <a:lnTo>
                  <a:pt x="4020" y="419"/>
                </a:lnTo>
                <a:lnTo>
                  <a:pt x="4025" y="417"/>
                </a:lnTo>
                <a:lnTo>
                  <a:pt x="4030" y="415"/>
                </a:lnTo>
                <a:lnTo>
                  <a:pt x="4036" y="413"/>
                </a:lnTo>
                <a:lnTo>
                  <a:pt x="4042" y="412"/>
                </a:lnTo>
                <a:lnTo>
                  <a:pt x="4048" y="411"/>
                </a:lnTo>
                <a:lnTo>
                  <a:pt x="4060" y="411"/>
                </a:lnTo>
                <a:lnTo>
                  <a:pt x="4072" y="411"/>
                </a:lnTo>
                <a:lnTo>
                  <a:pt x="4083" y="413"/>
                </a:lnTo>
                <a:lnTo>
                  <a:pt x="4088" y="414"/>
                </a:lnTo>
                <a:lnTo>
                  <a:pt x="4093" y="416"/>
                </a:lnTo>
                <a:lnTo>
                  <a:pt x="4103" y="421"/>
                </a:lnTo>
                <a:lnTo>
                  <a:pt x="4111" y="426"/>
                </a:lnTo>
                <a:lnTo>
                  <a:pt x="4116" y="429"/>
                </a:lnTo>
                <a:lnTo>
                  <a:pt x="4119" y="433"/>
                </a:lnTo>
                <a:lnTo>
                  <a:pt x="4126" y="441"/>
                </a:lnTo>
                <a:lnTo>
                  <a:pt x="4129" y="446"/>
                </a:lnTo>
                <a:lnTo>
                  <a:pt x="4132" y="450"/>
                </a:lnTo>
                <a:lnTo>
                  <a:pt x="4135" y="456"/>
                </a:lnTo>
                <a:lnTo>
                  <a:pt x="4137" y="461"/>
                </a:lnTo>
                <a:lnTo>
                  <a:pt x="4139" y="467"/>
                </a:lnTo>
                <a:lnTo>
                  <a:pt x="4141" y="473"/>
                </a:lnTo>
                <a:lnTo>
                  <a:pt x="4142" y="479"/>
                </a:lnTo>
                <a:lnTo>
                  <a:pt x="4143" y="486"/>
                </a:lnTo>
                <a:lnTo>
                  <a:pt x="4143" y="493"/>
                </a:lnTo>
                <a:lnTo>
                  <a:pt x="4143" y="500"/>
                </a:lnTo>
                <a:lnTo>
                  <a:pt x="4143" y="514"/>
                </a:lnTo>
                <a:lnTo>
                  <a:pt x="4023" y="514"/>
                </a:lnTo>
                <a:lnTo>
                  <a:pt x="4023" y="519"/>
                </a:lnTo>
                <a:lnTo>
                  <a:pt x="4024" y="523"/>
                </a:lnTo>
                <a:lnTo>
                  <a:pt x="4026" y="532"/>
                </a:lnTo>
                <a:lnTo>
                  <a:pt x="4027" y="535"/>
                </a:lnTo>
                <a:lnTo>
                  <a:pt x="4029" y="539"/>
                </a:lnTo>
                <a:lnTo>
                  <a:pt x="4031" y="542"/>
                </a:lnTo>
                <a:lnTo>
                  <a:pt x="4034" y="545"/>
                </a:lnTo>
                <a:lnTo>
                  <a:pt x="4037" y="548"/>
                </a:lnTo>
                <a:lnTo>
                  <a:pt x="4040" y="550"/>
                </a:lnTo>
                <a:lnTo>
                  <a:pt x="4043" y="552"/>
                </a:lnTo>
                <a:lnTo>
                  <a:pt x="4047" y="554"/>
                </a:lnTo>
                <a:lnTo>
                  <a:pt x="4050" y="555"/>
                </a:lnTo>
                <a:lnTo>
                  <a:pt x="4054" y="556"/>
                </a:lnTo>
                <a:lnTo>
                  <a:pt x="4063" y="557"/>
                </a:lnTo>
                <a:lnTo>
                  <a:pt x="4069" y="556"/>
                </a:lnTo>
                <a:lnTo>
                  <a:pt x="4075" y="555"/>
                </a:lnTo>
                <a:lnTo>
                  <a:pt x="4080" y="554"/>
                </a:lnTo>
                <a:lnTo>
                  <a:pt x="4084" y="551"/>
                </a:lnTo>
                <a:lnTo>
                  <a:pt x="4087" y="550"/>
                </a:lnTo>
                <a:lnTo>
                  <a:pt x="4089" y="548"/>
                </a:lnTo>
                <a:lnTo>
                  <a:pt x="4092" y="545"/>
                </a:lnTo>
                <a:lnTo>
                  <a:pt x="4095" y="541"/>
                </a:lnTo>
                <a:lnTo>
                  <a:pt x="4097" y="536"/>
                </a:lnTo>
                <a:lnTo>
                  <a:pt x="4142" y="539"/>
                </a:lnTo>
                <a:lnTo>
                  <a:pt x="4141" y="545"/>
                </a:lnTo>
                <a:lnTo>
                  <a:pt x="4139" y="551"/>
                </a:lnTo>
                <a:lnTo>
                  <a:pt x="4136" y="556"/>
                </a:lnTo>
                <a:lnTo>
                  <a:pt x="4133" y="561"/>
                </a:lnTo>
                <a:lnTo>
                  <a:pt x="4130" y="566"/>
                </a:lnTo>
                <a:lnTo>
                  <a:pt x="4126" y="570"/>
                </a:lnTo>
                <a:lnTo>
                  <a:pt x="4121" y="575"/>
                </a:lnTo>
                <a:lnTo>
                  <a:pt x="4116" y="578"/>
                </a:lnTo>
                <a:lnTo>
                  <a:pt x="4111" y="582"/>
                </a:lnTo>
                <a:lnTo>
                  <a:pt x="4105" y="585"/>
                </a:lnTo>
                <a:lnTo>
                  <a:pt x="4099" y="587"/>
                </a:lnTo>
                <a:lnTo>
                  <a:pt x="4092" y="589"/>
                </a:lnTo>
                <a:lnTo>
                  <a:pt x="4089" y="590"/>
                </a:lnTo>
                <a:lnTo>
                  <a:pt x="4085" y="591"/>
                </a:lnTo>
                <a:lnTo>
                  <a:pt x="4078" y="592"/>
                </a:lnTo>
                <a:lnTo>
                  <a:pt x="4070" y="593"/>
                </a:lnTo>
                <a:lnTo>
                  <a:pt x="4062" y="593"/>
                </a:lnTo>
                <a:close/>
                <a:moveTo>
                  <a:pt x="4023" y="483"/>
                </a:moveTo>
                <a:lnTo>
                  <a:pt x="4097" y="483"/>
                </a:lnTo>
                <a:lnTo>
                  <a:pt x="4097" y="480"/>
                </a:lnTo>
                <a:lnTo>
                  <a:pt x="4097" y="476"/>
                </a:lnTo>
                <a:lnTo>
                  <a:pt x="4096" y="472"/>
                </a:lnTo>
                <a:lnTo>
                  <a:pt x="4095" y="469"/>
                </a:lnTo>
                <a:lnTo>
                  <a:pt x="4093" y="466"/>
                </a:lnTo>
                <a:lnTo>
                  <a:pt x="4092" y="463"/>
                </a:lnTo>
                <a:lnTo>
                  <a:pt x="4089" y="460"/>
                </a:lnTo>
                <a:lnTo>
                  <a:pt x="4087" y="457"/>
                </a:lnTo>
                <a:lnTo>
                  <a:pt x="4082" y="453"/>
                </a:lnTo>
                <a:lnTo>
                  <a:pt x="4076" y="450"/>
                </a:lnTo>
                <a:lnTo>
                  <a:pt x="4069" y="448"/>
                </a:lnTo>
                <a:lnTo>
                  <a:pt x="4061" y="447"/>
                </a:lnTo>
                <a:lnTo>
                  <a:pt x="4053" y="448"/>
                </a:lnTo>
                <a:lnTo>
                  <a:pt x="4050" y="449"/>
                </a:lnTo>
                <a:lnTo>
                  <a:pt x="4046" y="450"/>
                </a:lnTo>
                <a:lnTo>
                  <a:pt x="4040" y="453"/>
                </a:lnTo>
                <a:lnTo>
                  <a:pt x="4037" y="455"/>
                </a:lnTo>
                <a:lnTo>
                  <a:pt x="4034" y="458"/>
                </a:lnTo>
                <a:lnTo>
                  <a:pt x="4030" y="463"/>
                </a:lnTo>
                <a:lnTo>
                  <a:pt x="4026" y="470"/>
                </a:lnTo>
                <a:lnTo>
                  <a:pt x="4025" y="473"/>
                </a:lnTo>
                <a:lnTo>
                  <a:pt x="4024" y="476"/>
                </a:lnTo>
                <a:lnTo>
                  <a:pt x="4023" y="483"/>
                </a:lnTo>
                <a:close/>
                <a:moveTo>
                  <a:pt x="4267" y="413"/>
                </a:moveTo>
                <a:lnTo>
                  <a:pt x="4267" y="450"/>
                </a:lnTo>
                <a:lnTo>
                  <a:pt x="4234" y="450"/>
                </a:lnTo>
                <a:lnTo>
                  <a:pt x="4234" y="535"/>
                </a:lnTo>
                <a:lnTo>
                  <a:pt x="4234" y="540"/>
                </a:lnTo>
                <a:lnTo>
                  <a:pt x="4235" y="544"/>
                </a:lnTo>
                <a:lnTo>
                  <a:pt x="4236" y="545"/>
                </a:lnTo>
                <a:lnTo>
                  <a:pt x="4236" y="547"/>
                </a:lnTo>
                <a:lnTo>
                  <a:pt x="4238" y="549"/>
                </a:lnTo>
                <a:lnTo>
                  <a:pt x="4241" y="551"/>
                </a:lnTo>
                <a:lnTo>
                  <a:pt x="4244" y="552"/>
                </a:lnTo>
                <a:lnTo>
                  <a:pt x="4247" y="552"/>
                </a:lnTo>
                <a:lnTo>
                  <a:pt x="4250" y="553"/>
                </a:lnTo>
                <a:lnTo>
                  <a:pt x="4257" y="552"/>
                </a:lnTo>
                <a:lnTo>
                  <a:pt x="4263" y="551"/>
                </a:lnTo>
                <a:lnTo>
                  <a:pt x="4270" y="587"/>
                </a:lnTo>
                <a:lnTo>
                  <a:pt x="4260" y="590"/>
                </a:lnTo>
                <a:lnTo>
                  <a:pt x="4253" y="591"/>
                </a:lnTo>
                <a:lnTo>
                  <a:pt x="4244" y="592"/>
                </a:lnTo>
                <a:lnTo>
                  <a:pt x="4237" y="592"/>
                </a:lnTo>
                <a:lnTo>
                  <a:pt x="4231" y="592"/>
                </a:lnTo>
                <a:lnTo>
                  <a:pt x="4225" y="591"/>
                </a:lnTo>
                <a:lnTo>
                  <a:pt x="4220" y="590"/>
                </a:lnTo>
                <a:lnTo>
                  <a:pt x="4214" y="588"/>
                </a:lnTo>
                <a:lnTo>
                  <a:pt x="4210" y="586"/>
                </a:lnTo>
                <a:lnTo>
                  <a:pt x="4205" y="583"/>
                </a:lnTo>
                <a:lnTo>
                  <a:pt x="4201" y="581"/>
                </a:lnTo>
                <a:lnTo>
                  <a:pt x="4197" y="577"/>
                </a:lnTo>
                <a:lnTo>
                  <a:pt x="4194" y="573"/>
                </a:lnTo>
                <a:lnTo>
                  <a:pt x="4191" y="569"/>
                </a:lnTo>
                <a:lnTo>
                  <a:pt x="4189" y="564"/>
                </a:lnTo>
                <a:lnTo>
                  <a:pt x="4187" y="559"/>
                </a:lnTo>
                <a:lnTo>
                  <a:pt x="4186" y="554"/>
                </a:lnTo>
                <a:lnTo>
                  <a:pt x="4185" y="548"/>
                </a:lnTo>
                <a:lnTo>
                  <a:pt x="4185" y="542"/>
                </a:lnTo>
                <a:lnTo>
                  <a:pt x="4185" y="450"/>
                </a:lnTo>
                <a:lnTo>
                  <a:pt x="4161" y="450"/>
                </a:lnTo>
                <a:lnTo>
                  <a:pt x="4161" y="413"/>
                </a:lnTo>
                <a:lnTo>
                  <a:pt x="4185" y="413"/>
                </a:lnTo>
                <a:lnTo>
                  <a:pt x="4185" y="371"/>
                </a:lnTo>
                <a:lnTo>
                  <a:pt x="4234" y="371"/>
                </a:lnTo>
                <a:lnTo>
                  <a:pt x="4234" y="413"/>
                </a:lnTo>
                <a:lnTo>
                  <a:pt x="4267" y="413"/>
                </a:lnTo>
                <a:close/>
                <a:moveTo>
                  <a:pt x="4376" y="593"/>
                </a:moveTo>
                <a:lnTo>
                  <a:pt x="4369" y="593"/>
                </a:lnTo>
                <a:lnTo>
                  <a:pt x="4363" y="592"/>
                </a:lnTo>
                <a:lnTo>
                  <a:pt x="4349" y="590"/>
                </a:lnTo>
                <a:lnTo>
                  <a:pt x="4344" y="589"/>
                </a:lnTo>
                <a:lnTo>
                  <a:pt x="4338" y="587"/>
                </a:lnTo>
                <a:lnTo>
                  <a:pt x="4328" y="582"/>
                </a:lnTo>
                <a:lnTo>
                  <a:pt x="4323" y="579"/>
                </a:lnTo>
                <a:lnTo>
                  <a:pt x="4319" y="576"/>
                </a:lnTo>
                <a:lnTo>
                  <a:pt x="4314" y="572"/>
                </a:lnTo>
                <a:lnTo>
                  <a:pt x="4310" y="569"/>
                </a:lnTo>
                <a:lnTo>
                  <a:pt x="4303" y="560"/>
                </a:lnTo>
                <a:lnTo>
                  <a:pt x="4300" y="555"/>
                </a:lnTo>
                <a:lnTo>
                  <a:pt x="4298" y="550"/>
                </a:lnTo>
                <a:lnTo>
                  <a:pt x="4293" y="540"/>
                </a:lnTo>
                <a:lnTo>
                  <a:pt x="4291" y="534"/>
                </a:lnTo>
                <a:lnTo>
                  <a:pt x="4290" y="528"/>
                </a:lnTo>
                <a:lnTo>
                  <a:pt x="4289" y="522"/>
                </a:lnTo>
                <a:lnTo>
                  <a:pt x="4288" y="516"/>
                </a:lnTo>
                <a:lnTo>
                  <a:pt x="4287" y="509"/>
                </a:lnTo>
                <a:lnTo>
                  <a:pt x="4287" y="502"/>
                </a:lnTo>
                <a:lnTo>
                  <a:pt x="4287" y="495"/>
                </a:lnTo>
                <a:lnTo>
                  <a:pt x="4288" y="489"/>
                </a:lnTo>
                <a:lnTo>
                  <a:pt x="4289" y="483"/>
                </a:lnTo>
                <a:lnTo>
                  <a:pt x="4290" y="477"/>
                </a:lnTo>
                <a:lnTo>
                  <a:pt x="4293" y="465"/>
                </a:lnTo>
                <a:lnTo>
                  <a:pt x="4295" y="459"/>
                </a:lnTo>
                <a:lnTo>
                  <a:pt x="4298" y="454"/>
                </a:lnTo>
                <a:lnTo>
                  <a:pt x="4303" y="445"/>
                </a:lnTo>
                <a:lnTo>
                  <a:pt x="4307" y="440"/>
                </a:lnTo>
                <a:lnTo>
                  <a:pt x="4310" y="436"/>
                </a:lnTo>
                <a:lnTo>
                  <a:pt x="4314" y="432"/>
                </a:lnTo>
                <a:lnTo>
                  <a:pt x="4318" y="428"/>
                </a:lnTo>
                <a:lnTo>
                  <a:pt x="4327" y="422"/>
                </a:lnTo>
                <a:lnTo>
                  <a:pt x="4332" y="419"/>
                </a:lnTo>
                <a:lnTo>
                  <a:pt x="4338" y="417"/>
                </a:lnTo>
                <a:lnTo>
                  <a:pt x="4343" y="415"/>
                </a:lnTo>
                <a:lnTo>
                  <a:pt x="4348" y="413"/>
                </a:lnTo>
                <a:lnTo>
                  <a:pt x="4354" y="412"/>
                </a:lnTo>
                <a:lnTo>
                  <a:pt x="4361" y="411"/>
                </a:lnTo>
                <a:lnTo>
                  <a:pt x="4374" y="411"/>
                </a:lnTo>
                <a:lnTo>
                  <a:pt x="4385" y="411"/>
                </a:lnTo>
                <a:lnTo>
                  <a:pt x="4396" y="413"/>
                </a:lnTo>
                <a:lnTo>
                  <a:pt x="4401" y="414"/>
                </a:lnTo>
                <a:lnTo>
                  <a:pt x="4406" y="416"/>
                </a:lnTo>
                <a:lnTo>
                  <a:pt x="4416" y="421"/>
                </a:lnTo>
                <a:lnTo>
                  <a:pt x="4425" y="426"/>
                </a:lnTo>
                <a:lnTo>
                  <a:pt x="4429" y="429"/>
                </a:lnTo>
                <a:lnTo>
                  <a:pt x="4433" y="433"/>
                </a:lnTo>
                <a:lnTo>
                  <a:pt x="4440" y="441"/>
                </a:lnTo>
                <a:lnTo>
                  <a:pt x="4443" y="446"/>
                </a:lnTo>
                <a:lnTo>
                  <a:pt x="4446" y="450"/>
                </a:lnTo>
                <a:lnTo>
                  <a:pt x="4448" y="456"/>
                </a:lnTo>
                <a:lnTo>
                  <a:pt x="4451" y="461"/>
                </a:lnTo>
                <a:lnTo>
                  <a:pt x="4453" y="467"/>
                </a:lnTo>
                <a:lnTo>
                  <a:pt x="4454" y="473"/>
                </a:lnTo>
                <a:lnTo>
                  <a:pt x="4455" y="479"/>
                </a:lnTo>
                <a:lnTo>
                  <a:pt x="4456" y="486"/>
                </a:lnTo>
                <a:lnTo>
                  <a:pt x="4457" y="493"/>
                </a:lnTo>
                <a:lnTo>
                  <a:pt x="4457" y="500"/>
                </a:lnTo>
                <a:lnTo>
                  <a:pt x="4457" y="514"/>
                </a:lnTo>
                <a:lnTo>
                  <a:pt x="4335" y="514"/>
                </a:lnTo>
                <a:lnTo>
                  <a:pt x="4336" y="519"/>
                </a:lnTo>
                <a:lnTo>
                  <a:pt x="4336" y="523"/>
                </a:lnTo>
                <a:lnTo>
                  <a:pt x="4338" y="532"/>
                </a:lnTo>
                <a:lnTo>
                  <a:pt x="4342" y="539"/>
                </a:lnTo>
                <a:lnTo>
                  <a:pt x="4344" y="542"/>
                </a:lnTo>
                <a:lnTo>
                  <a:pt x="4346" y="545"/>
                </a:lnTo>
                <a:lnTo>
                  <a:pt x="4349" y="548"/>
                </a:lnTo>
                <a:lnTo>
                  <a:pt x="4352" y="550"/>
                </a:lnTo>
                <a:lnTo>
                  <a:pt x="4355" y="552"/>
                </a:lnTo>
                <a:lnTo>
                  <a:pt x="4360" y="554"/>
                </a:lnTo>
                <a:lnTo>
                  <a:pt x="4364" y="555"/>
                </a:lnTo>
                <a:lnTo>
                  <a:pt x="4368" y="556"/>
                </a:lnTo>
                <a:lnTo>
                  <a:pt x="4377" y="557"/>
                </a:lnTo>
                <a:lnTo>
                  <a:pt x="4382" y="556"/>
                </a:lnTo>
                <a:lnTo>
                  <a:pt x="4388" y="555"/>
                </a:lnTo>
                <a:lnTo>
                  <a:pt x="4393" y="554"/>
                </a:lnTo>
                <a:lnTo>
                  <a:pt x="4398" y="551"/>
                </a:lnTo>
                <a:lnTo>
                  <a:pt x="4400" y="550"/>
                </a:lnTo>
                <a:lnTo>
                  <a:pt x="4402" y="548"/>
                </a:lnTo>
                <a:lnTo>
                  <a:pt x="4405" y="545"/>
                </a:lnTo>
                <a:lnTo>
                  <a:pt x="4408" y="541"/>
                </a:lnTo>
                <a:lnTo>
                  <a:pt x="4410" y="536"/>
                </a:lnTo>
                <a:lnTo>
                  <a:pt x="4456" y="539"/>
                </a:lnTo>
                <a:lnTo>
                  <a:pt x="4454" y="545"/>
                </a:lnTo>
                <a:lnTo>
                  <a:pt x="4452" y="551"/>
                </a:lnTo>
                <a:lnTo>
                  <a:pt x="4450" y="556"/>
                </a:lnTo>
                <a:lnTo>
                  <a:pt x="4447" y="561"/>
                </a:lnTo>
                <a:lnTo>
                  <a:pt x="4443" y="566"/>
                </a:lnTo>
                <a:lnTo>
                  <a:pt x="4439" y="570"/>
                </a:lnTo>
                <a:lnTo>
                  <a:pt x="4435" y="575"/>
                </a:lnTo>
                <a:lnTo>
                  <a:pt x="4430" y="578"/>
                </a:lnTo>
                <a:lnTo>
                  <a:pt x="4424" y="582"/>
                </a:lnTo>
                <a:lnTo>
                  <a:pt x="4418" y="585"/>
                </a:lnTo>
                <a:lnTo>
                  <a:pt x="4412" y="587"/>
                </a:lnTo>
                <a:lnTo>
                  <a:pt x="4406" y="589"/>
                </a:lnTo>
                <a:lnTo>
                  <a:pt x="4402" y="590"/>
                </a:lnTo>
                <a:lnTo>
                  <a:pt x="4399" y="591"/>
                </a:lnTo>
                <a:lnTo>
                  <a:pt x="4391" y="592"/>
                </a:lnTo>
                <a:lnTo>
                  <a:pt x="4384" y="593"/>
                </a:lnTo>
                <a:lnTo>
                  <a:pt x="4376" y="593"/>
                </a:lnTo>
                <a:close/>
                <a:moveTo>
                  <a:pt x="4335" y="483"/>
                </a:moveTo>
                <a:lnTo>
                  <a:pt x="4411" y="483"/>
                </a:lnTo>
                <a:lnTo>
                  <a:pt x="4411" y="480"/>
                </a:lnTo>
                <a:lnTo>
                  <a:pt x="4410" y="476"/>
                </a:lnTo>
                <a:lnTo>
                  <a:pt x="4409" y="472"/>
                </a:lnTo>
                <a:lnTo>
                  <a:pt x="4408" y="469"/>
                </a:lnTo>
                <a:lnTo>
                  <a:pt x="4407" y="466"/>
                </a:lnTo>
                <a:lnTo>
                  <a:pt x="4405" y="463"/>
                </a:lnTo>
                <a:lnTo>
                  <a:pt x="4403" y="460"/>
                </a:lnTo>
                <a:lnTo>
                  <a:pt x="4401" y="457"/>
                </a:lnTo>
                <a:lnTo>
                  <a:pt x="4395" y="453"/>
                </a:lnTo>
                <a:lnTo>
                  <a:pt x="4389" y="450"/>
                </a:lnTo>
                <a:lnTo>
                  <a:pt x="4382" y="448"/>
                </a:lnTo>
                <a:lnTo>
                  <a:pt x="4375" y="447"/>
                </a:lnTo>
                <a:lnTo>
                  <a:pt x="4367" y="448"/>
                </a:lnTo>
                <a:lnTo>
                  <a:pt x="4363" y="449"/>
                </a:lnTo>
                <a:lnTo>
                  <a:pt x="4360" y="450"/>
                </a:lnTo>
                <a:lnTo>
                  <a:pt x="4352" y="453"/>
                </a:lnTo>
                <a:lnTo>
                  <a:pt x="4349" y="455"/>
                </a:lnTo>
                <a:lnTo>
                  <a:pt x="4347" y="458"/>
                </a:lnTo>
                <a:lnTo>
                  <a:pt x="4342" y="463"/>
                </a:lnTo>
                <a:lnTo>
                  <a:pt x="4339" y="470"/>
                </a:lnTo>
                <a:lnTo>
                  <a:pt x="4337" y="473"/>
                </a:lnTo>
                <a:lnTo>
                  <a:pt x="4336" y="476"/>
                </a:lnTo>
                <a:lnTo>
                  <a:pt x="4335" y="483"/>
                </a:lnTo>
                <a:close/>
                <a:moveTo>
                  <a:pt x="4580" y="413"/>
                </a:moveTo>
                <a:lnTo>
                  <a:pt x="4580" y="450"/>
                </a:lnTo>
                <a:lnTo>
                  <a:pt x="4547" y="450"/>
                </a:lnTo>
                <a:lnTo>
                  <a:pt x="4547" y="535"/>
                </a:lnTo>
                <a:lnTo>
                  <a:pt x="4548" y="540"/>
                </a:lnTo>
                <a:lnTo>
                  <a:pt x="4548" y="544"/>
                </a:lnTo>
                <a:lnTo>
                  <a:pt x="4549" y="545"/>
                </a:lnTo>
                <a:lnTo>
                  <a:pt x="4550" y="547"/>
                </a:lnTo>
                <a:lnTo>
                  <a:pt x="4552" y="549"/>
                </a:lnTo>
                <a:lnTo>
                  <a:pt x="4554" y="551"/>
                </a:lnTo>
                <a:lnTo>
                  <a:pt x="4557" y="552"/>
                </a:lnTo>
                <a:lnTo>
                  <a:pt x="4560" y="552"/>
                </a:lnTo>
                <a:lnTo>
                  <a:pt x="4564" y="553"/>
                </a:lnTo>
                <a:lnTo>
                  <a:pt x="4571" y="552"/>
                </a:lnTo>
                <a:lnTo>
                  <a:pt x="4576" y="551"/>
                </a:lnTo>
                <a:lnTo>
                  <a:pt x="4584" y="587"/>
                </a:lnTo>
                <a:lnTo>
                  <a:pt x="4573" y="590"/>
                </a:lnTo>
                <a:lnTo>
                  <a:pt x="4566" y="591"/>
                </a:lnTo>
                <a:lnTo>
                  <a:pt x="4557" y="592"/>
                </a:lnTo>
                <a:lnTo>
                  <a:pt x="4551" y="592"/>
                </a:lnTo>
                <a:lnTo>
                  <a:pt x="4544" y="592"/>
                </a:lnTo>
                <a:lnTo>
                  <a:pt x="4539" y="591"/>
                </a:lnTo>
                <a:lnTo>
                  <a:pt x="4533" y="590"/>
                </a:lnTo>
                <a:lnTo>
                  <a:pt x="4528" y="588"/>
                </a:lnTo>
                <a:lnTo>
                  <a:pt x="4523" y="586"/>
                </a:lnTo>
                <a:lnTo>
                  <a:pt x="4518" y="583"/>
                </a:lnTo>
                <a:lnTo>
                  <a:pt x="4514" y="581"/>
                </a:lnTo>
                <a:lnTo>
                  <a:pt x="4510" y="577"/>
                </a:lnTo>
                <a:lnTo>
                  <a:pt x="4507" y="573"/>
                </a:lnTo>
                <a:lnTo>
                  <a:pt x="4504" y="569"/>
                </a:lnTo>
                <a:lnTo>
                  <a:pt x="4502" y="564"/>
                </a:lnTo>
                <a:lnTo>
                  <a:pt x="4500" y="559"/>
                </a:lnTo>
                <a:lnTo>
                  <a:pt x="4499" y="554"/>
                </a:lnTo>
                <a:lnTo>
                  <a:pt x="4498" y="548"/>
                </a:lnTo>
                <a:lnTo>
                  <a:pt x="4498" y="542"/>
                </a:lnTo>
                <a:lnTo>
                  <a:pt x="4498" y="450"/>
                </a:lnTo>
                <a:lnTo>
                  <a:pt x="4474" y="450"/>
                </a:lnTo>
                <a:lnTo>
                  <a:pt x="4474" y="413"/>
                </a:lnTo>
                <a:lnTo>
                  <a:pt x="4498" y="413"/>
                </a:lnTo>
                <a:lnTo>
                  <a:pt x="4498" y="371"/>
                </a:lnTo>
                <a:lnTo>
                  <a:pt x="4547" y="371"/>
                </a:lnTo>
                <a:lnTo>
                  <a:pt x="4547" y="413"/>
                </a:lnTo>
                <a:lnTo>
                  <a:pt x="4580" y="413"/>
                </a:lnTo>
                <a:close/>
                <a:moveTo>
                  <a:pt x="578" y="585"/>
                </a:moveTo>
                <a:lnTo>
                  <a:pt x="465" y="257"/>
                </a:lnTo>
                <a:lnTo>
                  <a:pt x="352" y="585"/>
                </a:lnTo>
                <a:lnTo>
                  <a:pt x="578" y="585"/>
                </a:lnTo>
                <a:close/>
                <a:moveTo>
                  <a:pt x="930" y="930"/>
                </a:moveTo>
                <a:lnTo>
                  <a:pt x="699" y="930"/>
                </a:lnTo>
                <a:lnTo>
                  <a:pt x="642" y="768"/>
                </a:lnTo>
                <a:lnTo>
                  <a:pt x="288" y="768"/>
                </a:lnTo>
                <a:lnTo>
                  <a:pt x="232" y="930"/>
                </a:lnTo>
                <a:lnTo>
                  <a:pt x="0" y="930"/>
                </a:lnTo>
                <a:lnTo>
                  <a:pt x="162" y="471"/>
                </a:lnTo>
                <a:lnTo>
                  <a:pt x="326" y="12"/>
                </a:lnTo>
                <a:lnTo>
                  <a:pt x="603" y="12"/>
                </a:lnTo>
                <a:lnTo>
                  <a:pt x="767" y="471"/>
                </a:lnTo>
                <a:lnTo>
                  <a:pt x="930" y="930"/>
                </a:lnTo>
                <a:close/>
                <a:moveTo>
                  <a:pt x="1016" y="930"/>
                </a:moveTo>
                <a:lnTo>
                  <a:pt x="1016" y="722"/>
                </a:lnTo>
                <a:lnTo>
                  <a:pt x="1225" y="722"/>
                </a:lnTo>
                <a:lnTo>
                  <a:pt x="1225" y="930"/>
                </a:lnTo>
                <a:lnTo>
                  <a:pt x="1016" y="93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cxnSp>
        <p:nvCxnSpPr>
          <p:cNvPr id="20" name="Straight Connector 19">
            <a:extLst>
              <a:ext uri="{FF2B5EF4-FFF2-40B4-BE49-F238E27FC236}">
                <a16:creationId xmlns:a16="http://schemas.microsoft.com/office/drawing/2014/main" id="{E5214FC4-D5E6-4BFF-BDD7-E1A5F00F21BF}"/>
              </a:ext>
              <a:ext uri="{C183D7F6-B498-43B3-948B-1728B52AA6E4}">
                <adec:decorative xmlns:adec="http://schemas.microsoft.com/office/drawing/2017/decorative" val="1"/>
              </a:ext>
            </a:extLst>
          </p:cNvPr>
          <p:cNvCxnSpPr>
            <a:cxnSpLocks/>
          </p:cNvCxnSpPr>
          <p:nvPr/>
        </p:nvCxnSpPr>
        <p:spPr>
          <a:xfrm>
            <a:off x="407368" y="2674624"/>
            <a:ext cx="3960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23" name="Date Placeholder 22">
            <a:extLst>
              <a:ext uri="{FF2B5EF4-FFF2-40B4-BE49-F238E27FC236}">
                <a16:creationId xmlns:a16="http://schemas.microsoft.com/office/drawing/2014/main" id="{CA1682D5-9875-6DFE-B1FA-F20EE1301C6A}"/>
              </a:ext>
            </a:extLst>
          </p:cNvPr>
          <p:cNvSpPr>
            <a:spLocks noGrp="1"/>
          </p:cNvSpPr>
          <p:nvPr>
            <p:ph type="dt" sz="half" idx="10"/>
          </p:nvPr>
        </p:nvSpPr>
        <p:spPr/>
        <p:txBody>
          <a:bodyPr/>
          <a:lstStyle/>
          <a:p>
            <a:fld id="{8AA911A1-6509-4B52-A4B5-8D93C55C42FA}" type="datetime1">
              <a:rPr lang="fi-FI" smtClean="0"/>
              <a:t>25.3.2026</a:t>
            </a:fld>
            <a:endParaRPr lang="fi-FI"/>
          </a:p>
        </p:txBody>
      </p:sp>
      <p:sp>
        <p:nvSpPr>
          <p:cNvPr id="24" name="Footer Placeholder 23">
            <a:extLst>
              <a:ext uri="{FF2B5EF4-FFF2-40B4-BE49-F238E27FC236}">
                <a16:creationId xmlns:a16="http://schemas.microsoft.com/office/drawing/2014/main" id="{CB76FCA5-9DA7-BF02-3EBB-BC56DDA0FE1D}"/>
              </a:ext>
            </a:extLst>
          </p:cNvPr>
          <p:cNvSpPr>
            <a:spLocks noGrp="1"/>
          </p:cNvSpPr>
          <p:nvPr>
            <p:ph type="ftr" sz="quarter" idx="11"/>
          </p:nvPr>
        </p:nvSpPr>
        <p:spPr/>
        <p:txBody>
          <a:bodyPr/>
          <a:lstStyle/>
          <a:p>
            <a:endParaRPr lang="fi-FI"/>
          </a:p>
        </p:txBody>
      </p:sp>
      <p:sp>
        <p:nvSpPr>
          <p:cNvPr id="25" name="Slide Number Placeholder 24">
            <a:extLst>
              <a:ext uri="{FF2B5EF4-FFF2-40B4-BE49-F238E27FC236}">
                <a16:creationId xmlns:a16="http://schemas.microsoft.com/office/drawing/2014/main" id="{807BD9D2-D4DB-4F42-21C0-76A363F74553}"/>
              </a:ext>
            </a:extLst>
          </p:cNvPr>
          <p:cNvSpPr>
            <a:spLocks noGrp="1"/>
          </p:cNvSpPr>
          <p:nvPr>
            <p:ph type="sldNum" sz="quarter" idx="12"/>
          </p:nvPr>
        </p:nvSpPr>
        <p:spPr/>
        <p:txBody>
          <a:bodyPr/>
          <a:lstStyle/>
          <a:p>
            <a:fld id="{D701140D-C14F-41CA-99FC-0EF83E8DA40A}" type="slidenum">
              <a:rPr lang="fi-FI" smtClean="0"/>
              <a:pPr/>
              <a:t>‹#›</a:t>
            </a:fld>
            <a:endParaRPr lang="fi-FI"/>
          </a:p>
        </p:txBody>
      </p:sp>
      <p:sp>
        <p:nvSpPr>
          <p:cNvPr id="4" name="Text Placeholder 4">
            <a:extLst>
              <a:ext uri="{FF2B5EF4-FFF2-40B4-BE49-F238E27FC236}">
                <a16:creationId xmlns:a16="http://schemas.microsoft.com/office/drawing/2014/main" id="{BE8238B0-7820-8869-963C-297CE0971F17}"/>
              </a:ext>
            </a:extLst>
          </p:cNvPr>
          <p:cNvSpPr>
            <a:spLocks noGrp="1"/>
          </p:cNvSpPr>
          <p:nvPr>
            <p:ph type="body" sz="quarter" idx="13" hasCustomPrompt="1"/>
          </p:nvPr>
        </p:nvSpPr>
        <p:spPr>
          <a:xfrm>
            <a:off x="407989" y="4869160"/>
            <a:ext cx="9792468" cy="276999"/>
          </a:xfrm>
        </p:spPr>
        <p:txBody>
          <a:bodyPr>
            <a:spAutoFit/>
          </a:bodyPr>
          <a:lstStyle>
            <a:lvl1pPr marL="0" indent="0">
              <a:spcBef>
                <a:spcPts val="0"/>
              </a:spcBef>
              <a:buFontTx/>
              <a:buNone/>
              <a:defRPr sz="1800"/>
            </a:lvl1pPr>
            <a:lvl2pPr marL="0" indent="0">
              <a:spcBef>
                <a:spcPts val="0"/>
              </a:spcBef>
              <a:buFontTx/>
              <a:buNone/>
              <a:defRPr sz="1800"/>
            </a:lvl2pPr>
            <a:lvl3pPr marL="0" indent="0">
              <a:spcBef>
                <a:spcPts val="0"/>
              </a:spcBef>
              <a:buFontTx/>
              <a:buNone/>
              <a:defRPr sz="1800"/>
            </a:lvl3pPr>
            <a:lvl4pPr marL="0" indent="0">
              <a:spcBef>
                <a:spcPts val="0"/>
              </a:spcBef>
              <a:buFontTx/>
              <a:buNone/>
              <a:defRPr sz="1800"/>
            </a:lvl4pPr>
            <a:lvl5pPr marL="0" indent="0">
              <a:spcBef>
                <a:spcPts val="0"/>
              </a:spcBef>
              <a:buFontTx/>
              <a:buNone/>
              <a:defRPr sz="1800"/>
            </a:lvl5pPr>
            <a:lvl6pPr marL="0" indent="0">
              <a:spcBef>
                <a:spcPts val="0"/>
              </a:spcBef>
              <a:buFontTx/>
              <a:buNone/>
              <a:defRPr sz="1800"/>
            </a:lvl6pPr>
            <a:lvl7pPr marL="0" indent="0">
              <a:spcBef>
                <a:spcPts val="0"/>
              </a:spcBef>
              <a:buFontTx/>
              <a:buNone/>
              <a:defRPr sz="1800"/>
            </a:lvl7pPr>
            <a:lvl8pPr marL="0" indent="0">
              <a:spcBef>
                <a:spcPts val="0"/>
              </a:spcBef>
              <a:buFontTx/>
              <a:buNone/>
              <a:defRPr sz="1800"/>
            </a:lvl8pPr>
            <a:lvl9pPr marL="0" indent="0">
              <a:spcBef>
                <a:spcPts val="0"/>
              </a:spcBef>
              <a:buFontTx/>
              <a:buNone/>
              <a:defRPr sz="1800"/>
            </a:lvl9pPr>
          </a:lstStyle>
          <a:p>
            <a:pPr lvl="0"/>
            <a:r>
              <a:rPr lang="en-US"/>
              <a:t>Presenter Name / Date / Place</a:t>
            </a:r>
          </a:p>
        </p:txBody>
      </p:sp>
    </p:spTree>
    <p:extLst>
      <p:ext uri="{BB962C8B-B14F-4D97-AF65-F5344CB8AC3E}">
        <p14:creationId xmlns:p14="http://schemas.microsoft.com/office/powerpoint/2010/main" val="3180524634"/>
      </p:ext>
    </p:extLst>
  </p:cSld>
  <p:clrMapOvr>
    <a:masterClrMapping/>
  </p:clrMapOvr>
  <p:extLst>
    <p:ext uri="{DCECCB84-F9BA-43D5-87BE-67443E8EF086}">
      <p15:sldGuideLst xmlns:p15="http://schemas.microsoft.com/office/powerpoint/2012/main"/>
    </p:ext>
  </p:extLst>
</p:sldLayout>
</file>

<file path=ppt/slideLayouts/slideLayout39.xml><?xml version="1.0" encoding="utf-8"?>
<p:sldLayout xmlns:a="http://schemas.openxmlformats.org/drawingml/2006/main" xmlns:r="http://schemas.openxmlformats.org/officeDocument/2006/relationships" xmlns:p="http://schemas.openxmlformats.org/presentationml/2006/main" showMasterSp="0" preserve="1" userDrawn="1">
  <p:cSld name="Title Slide Red">
    <p:bg>
      <p:bgPr>
        <a:solidFill>
          <a:schemeClr val="accent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7275C4-164C-69B1-48F1-6ABBCFDD4649}"/>
              </a:ext>
            </a:extLst>
          </p:cNvPr>
          <p:cNvSpPr>
            <a:spLocks noGrp="1"/>
          </p:cNvSpPr>
          <p:nvPr>
            <p:ph type="ctrTitle"/>
          </p:nvPr>
        </p:nvSpPr>
        <p:spPr>
          <a:xfrm>
            <a:off x="407988" y="2936557"/>
            <a:ext cx="9792468" cy="492443"/>
          </a:xfrm>
        </p:spPr>
        <p:txBody>
          <a:bodyPr anchor="b" anchorCtr="0">
            <a:spAutoFit/>
          </a:bodyPr>
          <a:lstStyle>
            <a:lvl1pPr algn="l">
              <a:lnSpc>
                <a:spcPct val="100000"/>
              </a:lnSpc>
              <a:defRPr sz="3200">
                <a:latin typeface="+mj-lt"/>
              </a:defRPr>
            </a:lvl1pPr>
          </a:lstStyle>
          <a:p>
            <a:r>
              <a:rPr lang="en-GB"/>
              <a:t>Click to edit Master title style</a:t>
            </a:r>
            <a:endParaRPr lang="fi-FI"/>
          </a:p>
        </p:txBody>
      </p:sp>
      <p:sp>
        <p:nvSpPr>
          <p:cNvPr id="3" name="Subtitle 2">
            <a:extLst>
              <a:ext uri="{FF2B5EF4-FFF2-40B4-BE49-F238E27FC236}">
                <a16:creationId xmlns:a16="http://schemas.microsoft.com/office/drawing/2014/main" id="{1245A747-631B-1133-C63C-B48ADA15D1D3}"/>
              </a:ext>
            </a:extLst>
          </p:cNvPr>
          <p:cNvSpPr>
            <a:spLocks noGrp="1"/>
          </p:cNvSpPr>
          <p:nvPr>
            <p:ph type="subTitle" idx="1"/>
          </p:nvPr>
        </p:nvSpPr>
        <p:spPr>
          <a:xfrm>
            <a:off x="407988" y="3429000"/>
            <a:ext cx="9792468" cy="492443"/>
          </a:xfrm>
        </p:spPr>
        <p:txBody>
          <a:bodyPr>
            <a:spAutoFit/>
          </a:bodyPr>
          <a:lstStyle>
            <a:lvl1pPr marL="0" indent="0" algn="l">
              <a:lnSpc>
                <a:spcPct val="100000"/>
              </a:lnSpc>
              <a:spcBef>
                <a:spcPts val="0"/>
              </a:spcBef>
              <a:buNone/>
              <a:defRPr sz="3200">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fi-FI"/>
          </a:p>
        </p:txBody>
      </p:sp>
      <p:sp>
        <p:nvSpPr>
          <p:cNvPr id="11" name="Freeform 5">
            <a:extLst>
              <a:ext uri="{FF2B5EF4-FFF2-40B4-BE49-F238E27FC236}">
                <a16:creationId xmlns:a16="http://schemas.microsoft.com/office/drawing/2014/main" id="{B048024D-E928-1A47-E81D-E73CEDEC703F}"/>
              </a:ext>
              <a:ext uri="{C183D7F6-B498-43B3-948B-1728B52AA6E4}">
                <adec:decorative xmlns:adec="http://schemas.microsoft.com/office/drawing/2017/decorative" val="1"/>
              </a:ext>
            </a:extLst>
          </p:cNvPr>
          <p:cNvSpPr>
            <a:spLocks noChangeAspect="1" noEditPoints="1"/>
          </p:cNvSpPr>
          <p:nvPr/>
        </p:nvSpPr>
        <p:spPr bwMode="auto">
          <a:xfrm>
            <a:off x="407988" y="432000"/>
            <a:ext cx="2650987" cy="576000"/>
          </a:xfrm>
          <a:custGeom>
            <a:avLst/>
            <a:gdLst>
              <a:gd name="T0" fmla="*/ 1856 w 4584"/>
              <a:gd name="T1" fmla="*/ 150 h 996"/>
              <a:gd name="T2" fmla="*/ 1926 w 4584"/>
              <a:gd name="T3" fmla="*/ 74 h 996"/>
              <a:gd name="T4" fmla="*/ 1862 w 4584"/>
              <a:gd name="T5" fmla="*/ 198 h 996"/>
              <a:gd name="T6" fmla="*/ 2091 w 4584"/>
              <a:gd name="T7" fmla="*/ 109 h 996"/>
              <a:gd name="T8" fmla="*/ 2346 w 4584"/>
              <a:gd name="T9" fmla="*/ 79 h 996"/>
              <a:gd name="T10" fmla="*/ 2341 w 4584"/>
              <a:gd name="T11" fmla="*/ 150 h 996"/>
              <a:gd name="T12" fmla="*/ 2584 w 4584"/>
              <a:gd name="T13" fmla="*/ 274 h 996"/>
              <a:gd name="T14" fmla="*/ 2883 w 4584"/>
              <a:gd name="T15" fmla="*/ 0 h 996"/>
              <a:gd name="T16" fmla="*/ 2966 w 4584"/>
              <a:gd name="T17" fmla="*/ 88 h 996"/>
              <a:gd name="T18" fmla="*/ 3031 w 4584"/>
              <a:gd name="T19" fmla="*/ 214 h 996"/>
              <a:gd name="T20" fmla="*/ 3010 w 4584"/>
              <a:gd name="T21" fmla="*/ 212 h 996"/>
              <a:gd name="T22" fmla="*/ 3283 w 4584"/>
              <a:gd name="T23" fmla="*/ 239 h 996"/>
              <a:gd name="T24" fmla="*/ 3261 w 4584"/>
              <a:gd name="T25" fmla="*/ 135 h 996"/>
              <a:gd name="T26" fmla="*/ 3397 w 4584"/>
              <a:gd name="T27" fmla="*/ 34 h 996"/>
              <a:gd name="T28" fmla="*/ 3589 w 4584"/>
              <a:gd name="T29" fmla="*/ 199 h 996"/>
              <a:gd name="T30" fmla="*/ 3538 w 4584"/>
              <a:gd name="T31" fmla="*/ 193 h 996"/>
              <a:gd name="T32" fmla="*/ 3580 w 4584"/>
              <a:gd name="T33" fmla="*/ 106 h 996"/>
              <a:gd name="T34" fmla="*/ 3779 w 4584"/>
              <a:gd name="T35" fmla="*/ 244 h 996"/>
              <a:gd name="T36" fmla="*/ 3908 w 4584"/>
              <a:gd name="T37" fmla="*/ 148 h 996"/>
              <a:gd name="T38" fmla="*/ 3821 w 4584"/>
              <a:gd name="T39" fmla="*/ 107 h 996"/>
              <a:gd name="T40" fmla="*/ 1828 w 4584"/>
              <a:gd name="T41" fmla="*/ 916 h 996"/>
              <a:gd name="T42" fmla="*/ 1868 w 4584"/>
              <a:gd name="T43" fmla="*/ 803 h 996"/>
              <a:gd name="T44" fmla="*/ 1905 w 4584"/>
              <a:gd name="T45" fmla="*/ 896 h 996"/>
              <a:gd name="T46" fmla="*/ 2193 w 4584"/>
              <a:gd name="T47" fmla="*/ 891 h 996"/>
              <a:gd name="T48" fmla="*/ 2220 w 4584"/>
              <a:gd name="T49" fmla="*/ 816 h 996"/>
              <a:gd name="T50" fmla="*/ 2340 w 4584"/>
              <a:gd name="T51" fmla="*/ 927 h 996"/>
              <a:gd name="T52" fmla="*/ 2271 w 4584"/>
              <a:gd name="T53" fmla="*/ 868 h 996"/>
              <a:gd name="T54" fmla="*/ 2506 w 4584"/>
              <a:gd name="T55" fmla="*/ 882 h 996"/>
              <a:gd name="T56" fmla="*/ 2823 w 4584"/>
              <a:gd name="T57" fmla="*/ 753 h 996"/>
              <a:gd name="T58" fmla="*/ 2952 w 4584"/>
              <a:gd name="T59" fmla="*/ 726 h 996"/>
              <a:gd name="T60" fmla="*/ 3233 w 4584"/>
              <a:gd name="T61" fmla="*/ 913 h 996"/>
              <a:gd name="T62" fmla="*/ 3254 w 4584"/>
              <a:gd name="T63" fmla="*/ 854 h 996"/>
              <a:gd name="T64" fmla="*/ 3313 w 4584"/>
              <a:gd name="T65" fmla="*/ 793 h 996"/>
              <a:gd name="T66" fmla="*/ 3644 w 4584"/>
              <a:gd name="T67" fmla="*/ 802 h 996"/>
              <a:gd name="T68" fmla="*/ 3627 w 4584"/>
              <a:gd name="T69" fmla="*/ 933 h 996"/>
              <a:gd name="T70" fmla="*/ 3553 w 4584"/>
              <a:gd name="T71" fmla="*/ 839 h 996"/>
              <a:gd name="T72" fmla="*/ 3726 w 4584"/>
              <a:gd name="T73" fmla="*/ 696 h 996"/>
              <a:gd name="T74" fmla="*/ 3850 w 4584"/>
              <a:gd name="T75" fmla="*/ 926 h 996"/>
              <a:gd name="T76" fmla="*/ 3980 w 4584"/>
              <a:gd name="T77" fmla="*/ 996 h 996"/>
              <a:gd name="T78" fmla="*/ 1914 w 4584"/>
              <a:gd name="T79" fmla="*/ 481 h 996"/>
              <a:gd name="T80" fmla="*/ 1963 w 4584"/>
              <a:gd name="T81" fmla="*/ 436 h 996"/>
              <a:gd name="T82" fmla="*/ 1873 w 4584"/>
              <a:gd name="T83" fmla="*/ 556 h 996"/>
              <a:gd name="T84" fmla="*/ 2197 w 4584"/>
              <a:gd name="T85" fmla="*/ 413 h 996"/>
              <a:gd name="T86" fmla="*/ 2378 w 4584"/>
              <a:gd name="T87" fmla="*/ 449 h 996"/>
              <a:gd name="T88" fmla="*/ 2327 w 4584"/>
              <a:gd name="T89" fmla="*/ 457 h 996"/>
              <a:gd name="T90" fmla="*/ 2668 w 4584"/>
              <a:gd name="T91" fmla="*/ 587 h 996"/>
              <a:gd name="T92" fmla="*/ 2785 w 4584"/>
              <a:gd name="T93" fmla="*/ 413 h 996"/>
              <a:gd name="T94" fmla="*/ 2840 w 4584"/>
              <a:gd name="T95" fmla="*/ 466 h 996"/>
              <a:gd name="T96" fmla="*/ 3340 w 4584"/>
              <a:gd name="T97" fmla="*/ 593 h 996"/>
              <a:gd name="T98" fmla="*/ 3412 w 4584"/>
              <a:gd name="T99" fmla="*/ 456 h 996"/>
              <a:gd name="T100" fmla="*/ 3375 w 4584"/>
              <a:gd name="T101" fmla="*/ 483 h 996"/>
              <a:gd name="T102" fmla="*/ 3508 w 4584"/>
              <a:gd name="T103" fmla="*/ 475 h 996"/>
              <a:gd name="T104" fmla="*/ 3735 w 4584"/>
              <a:gd name="T105" fmla="*/ 559 h 996"/>
              <a:gd name="T106" fmla="*/ 3673 w 4584"/>
              <a:gd name="T107" fmla="*/ 523 h 996"/>
              <a:gd name="T108" fmla="*/ 3797 w 4584"/>
              <a:gd name="T109" fmla="*/ 390 h 996"/>
              <a:gd name="T110" fmla="*/ 3950 w 4584"/>
              <a:gd name="T111" fmla="*/ 551 h 996"/>
              <a:gd name="T112" fmla="*/ 3976 w 4584"/>
              <a:gd name="T113" fmla="*/ 483 h 996"/>
              <a:gd name="T114" fmla="*/ 4063 w 4584"/>
              <a:gd name="T115" fmla="*/ 557 h 996"/>
              <a:gd name="T116" fmla="*/ 4023 w 4584"/>
              <a:gd name="T117" fmla="*/ 483 h 996"/>
              <a:gd name="T118" fmla="*/ 4319 w 4584"/>
              <a:gd name="T119" fmla="*/ 576 h 996"/>
              <a:gd name="T120" fmla="*/ 4457 w 4584"/>
              <a:gd name="T121" fmla="*/ 514 h 996"/>
              <a:gd name="T122" fmla="*/ 4395 w 4584"/>
              <a:gd name="T123" fmla="*/ 453 h 996"/>
              <a:gd name="T124" fmla="*/ 4474 w 4584"/>
              <a:gd name="T125" fmla="*/ 413 h 9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4584" h="996">
                <a:moveTo>
                  <a:pt x="1232" y="330"/>
                </a:moveTo>
                <a:lnTo>
                  <a:pt x="1178" y="648"/>
                </a:lnTo>
                <a:lnTo>
                  <a:pt x="1055" y="648"/>
                </a:lnTo>
                <a:lnTo>
                  <a:pt x="1010" y="330"/>
                </a:lnTo>
                <a:lnTo>
                  <a:pt x="1010" y="12"/>
                </a:lnTo>
                <a:lnTo>
                  <a:pt x="1232" y="12"/>
                </a:lnTo>
                <a:lnTo>
                  <a:pt x="1232" y="330"/>
                </a:lnTo>
                <a:close/>
                <a:moveTo>
                  <a:pt x="1623" y="249"/>
                </a:moveTo>
                <a:lnTo>
                  <a:pt x="1569" y="249"/>
                </a:lnTo>
                <a:lnTo>
                  <a:pt x="1651" y="13"/>
                </a:lnTo>
                <a:lnTo>
                  <a:pt x="1715" y="13"/>
                </a:lnTo>
                <a:lnTo>
                  <a:pt x="1797" y="249"/>
                </a:lnTo>
                <a:lnTo>
                  <a:pt x="1743" y="249"/>
                </a:lnTo>
                <a:lnTo>
                  <a:pt x="1726" y="195"/>
                </a:lnTo>
                <a:lnTo>
                  <a:pt x="1641" y="195"/>
                </a:lnTo>
                <a:lnTo>
                  <a:pt x="1623" y="249"/>
                </a:lnTo>
                <a:close/>
                <a:moveTo>
                  <a:pt x="1653" y="156"/>
                </a:moveTo>
                <a:lnTo>
                  <a:pt x="1713" y="156"/>
                </a:lnTo>
                <a:lnTo>
                  <a:pt x="1684" y="67"/>
                </a:lnTo>
                <a:lnTo>
                  <a:pt x="1653" y="156"/>
                </a:lnTo>
                <a:close/>
                <a:moveTo>
                  <a:pt x="1874" y="252"/>
                </a:moveTo>
                <a:lnTo>
                  <a:pt x="1867" y="252"/>
                </a:lnTo>
                <a:lnTo>
                  <a:pt x="1861" y="252"/>
                </a:lnTo>
                <a:lnTo>
                  <a:pt x="1856" y="251"/>
                </a:lnTo>
                <a:lnTo>
                  <a:pt x="1850" y="249"/>
                </a:lnTo>
                <a:lnTo>
                  <a:pt x="1845" y="247"/>
                </a:lnTo>
                <a:lnTo>
                  <a:pt x="1840" y="245"/>
                </a:lnTo>
                <a:lnTo>
                  <a:pt x="1836" y="242"/>
                </a:lnTo>
                <a:lnTo>
                  <a:pt x="1832" y="239"/>
                </a:lnTo>
                <a:lnTo>
                  <a:pt x="1828" y="236"/>
                </a:lnTo>
                <a:lnTo>
                  <a:pt x="1824" y="232"/>
                </a:lnTo>
                <a:lnTo>
                  <a:pt x="1821" y="227"/>
                </a:lnTo>
                <a:lnTo>
                  <a:pt x="1820" y="225"/>
                </a:lnTo>
                <a:lnTo>
                  <a:pt x="1819" y="223"/>
                </a:lnTo>
                <a:lnTo>
                  <a:pt x="1817" y="218"/>
                </a:lnTo>
                <a:lnTo>
                  <a:pt x="1816" y="212"/>
                </a:lnTo>
                <a:lnTo>
                  <a:pt x="1815" y="206"/>
                </a:lnTo>
                <a:lnTo>
                  <a:pt x="1815" y="200"/>
                </a:lnTo>
                <a:lnTo>
                  <a:pt x="1815" y="190"/>
                </a:lnTo>
                <a:lnTo>
                  <a:pt x="1817" y="182"/>
                </a:lnTo>
                <a:lnTo>
                  <a:pt x="1818" y="178"/>
                </a:lnTo>
                <a:lnTo>
                  <a:pt x="1820" y="175"/>
                </a:lnTo>
                <a:lnTo>
                  <a:pt x="1824" y="169"/>
                </a:lnTo>
                <a:lnTo>
                  <a:pt x="1827" y="166"/>
                </a:lnTo>
                <a:lnTo>
                  <a:pt x="1829" y="163"/>
                </a:lnTo>
                <a:lnTo>
                  <a:pt x="1832" y="161"/>
                </a:lnTo>
                <a:lnTo>
                  <a:pt x="1835" y="159"/>
                </a:lnTo>
                <a:lnTo>
                  <a:pt x="1838" y="157"/>
                </a:lnTo>
                <a:lnTo>
                  <a:pt x="1841" y="155"/>
                </a:lnTo>
                <a:lnTo>
                  <a:pt x="1845" y="154"/>
                </a:lnTo>
                <a:lnTo>
                  <a:pt x="1849" y="152"/>
                </a:lnTo>
                <a:lnTo>
                  <a:pt x="1856" y="150"/>
                </a:lnTo>
                <a:lnTo>
                  <a:pt x="1864" y="148"/>
                </a:lnTo>
                <a:lnTo>
                  <a:pt x="1873" y="146"/>
                </a:lnTo>
                <a:lnTo>
                  <a:pt x="1881" y="145"/>
                </a:lnTo>
                <a:lnTo>
                  <a:pt x="1901" y="143"/>
                </a:lnTo>
                <a:lnTo>
                  <a:pt x="1908" y="142"/>
                </a:lnTo>
                <a:lnTo>
                  <a:pt x="1914" y="140"/>
                </a:lnTo>
                <a:lnTo>
                  <a:pt x="1918" y="139"/>
                </a:lnTo>
                <a:lnTo>
                  <a:pt x="1920" y="138"/>
                </a:lnTo>
                <a:lnTo>
                  <a:pt x="1922" y="136"/>
                </a:lnTo>
                <a:lnTo>
                  <a:pt x="1923" y="135"/>
                </a:lnTo>
                <a:lnTo>
                  <a:pt x="1923" y="133"/>
                </a:lnTo>
                <a:lnTo>
                  <a:pt x="1924" y="131"/>
                </a:lnTo>
                <a:lnTo>
                  <a:pt x="1924" y="129"/>
                </a:lnTo>
                <a:lnTo>
                  <a:pt x="1924" y="124"/>
                </a:lnTo>
                <a:lnTo>
                  <a:pt x="1922" y="119"/>
                </a:lnTo>
                <a:lnTo>
                  <a:pt x="1921" y="117"/>
                </a:lnTo>
                <a:lnTo>
                  <a:pt x="1920" y="115"/>
                </a:lnTo>
                <a:lnTo>
                  <a:pt x="1919" y="113"/>
                </a:lnTo>
                <a:lnTo>
                  <a:pt x="1917" y="112"/>
                </a:lnTo>
                <a:lnTo>
                  <a:pt x="1913" y="109"/>
                </a:lnTo>
                <a:lnTo>
                  <a:pt x="1909" y="107"/>
                </a:lnTo>
                <a:lnTo>
                  <a:pt x="1904" y="106"/>
                </a:lnTo>
                <a:lnTo>
                  <a:pt x="1898" y="106"/>
                </a:lnTo>
                <a:lnTo>
                  <a:pt x="1892" y="106"/>
                </a:lnTo>
                <a:lnTo>
                  <a:pt x="1886" y="107"/>
                </a:lnTo>
                <a:lnTo>
                  <a:pt x="1881" y="109"/>
                </a:lnTo>
                <a:lnTo>
                  <a:pt x="1877" y="112"/>
                </a:lnTo>
                <a:lnTo>
                  <a:pt x="1873" y="115"/>
                </a:lnTo>
                <a:lnTo>
                  <a:pt x="1870" y="118"/>
                </a:lnTo>
                <a:lnTo>
                  <a:pt x="1868" y="122"/>
                </a:lnTo>
                <a:lnTo>
                  <a:pt x="1867" y="124"/>
                </a:lnTo>
                <a:lnTo>
                  <a:pt x="1866" y="126"/>
                </a:lnTo>
                <a:lnTo>
                  <a:pt x="1821" y="123"/>
                </a:lnTo>
                <a:lnTo>
                  <a:pt x="1823" y="117"/>
                </a:lnTo>
                <a:lnTo>
                  <a:pt x="1825" y="111"/>
                </a:lnTo>
                <a:lnTo>
                  <a:pt x="1827" y="106"/>
                </a:lnTo>
                <a:lnTo>
                  <a:pt x="1830" y="101"/>
                </a:lnTo>
                <a:lnTo>
                  <a:pt x="1833" y="96"/>
                </a:lnTo>
                <a:lnTo>
                  <a:pt x="1837" y="92"/>
                </a:lnTo>
                <a:lnTo>
                  <a:pt x="1841" y="88"/>
                </a:lnTo>
                <a:lnTo>
                  <a:pt x="1846" y="84"/>
                </a:lnTo>
                <a:lnTo>
                  <a:pt x="1851" y="81"/>
                </a:lnTo>
                <a:lnTo>
                  <a:pt x="1857" y="78"/>
                </a:lnTo>
                <a:lnTo>
                  <a:pt x="1863" y="76"/>
                </a:lnTo>
                <a:lnTo>
                  <a:pt x="1869" y="74"/>
                </a:lnTo>
                <a:lnTo>
                  <a:pt x="1876" y="72"/>
                </a:lnTo>
                <a:lnTo>
                  <a:pt x="1883" y="71"/>
                </a:lnTo>
                <a:lnTo>
                  <a:pt x="1890" y="70"/>
                </a:lnTo>
                <a:lnTo>
                  <a:pt x="1898" y="70"/>
                </a:lnTo>
                <a:lnTo>
                  <a:pt x="1908" y="70"/>
                </a:lnTo>
                <a:lnTo>
                  <a:pt x="1917" y="72"/>
                </a:lnTo>
                <a:lnTo>
                  <a:pt x="1926" y="74"/>
                </a:lnTo>
                <a:lnTo>
                  <a:pt x="1935" y="76"/>
                </a:lnTo>
                <a:lnTo>
                  <a:pt x="1943" y="80"/>
                </a:lnTo>
                <a:lnTo>
                  <a:pt x="1947" y="82"/>
                </a:lnTo>
                <a:lnTo>
                  <a:pt x="1950" y="84"/>
                </a:lnTo>
                <a:lnTo>
                  <a:pt x="1957" y="90"/>
                </a:lnTo>
                <a:lnTo>
                  <a:pt x="1963" y="96"/>
                </a:lnTo>
                <a:lnTo>
                  <a:pt x="1965" y="99"/>
                </a:lnTo>
                <a:lnTo>
                  <a:pt x="1967" y="103"/>
                </a:lnTo>
                <a:lnTo>
                  <a:pt x="1969" y="107"/>
                </a:lnTo>
                <a:lnTo>
                  <a:pt x="1970" y="111"/>
                </a:lnTo>
                <a:lnTo>
                  <a:pt x="1972" y="115"/>
                </a:lnTo>
                <a:lnTo>
                  <a:pt x="1972" y="120"/>
                </a:lnTo>
                <a:lnTo>
                  <a:pt x="1973" y="125"/>
                </a:lnTo>
                <a:lnTo>
                  <a:pt x="1973" y="130"/>
                </a:lnTo>
                <a:lnTo>
                  <a:pt x="1973" y="249"/>
                </a:lnTo>
                <a:lnTo>
                  <a:pt x="1927" y="249"/>
                </a:lnTo>
                <a:lnTo>
                  <a:pt x="1927" y="225"/>
                </a:lnTo>
                <a:lnTo>
                  <a:pt x="1922" y="230"/>
                </a:lnTo>
                <a:lnTo>
                  <a:pt x="1917" y="236"/>
                </a:lnTo>
                <a:lnTo>
                  <a:pt x="1912" y="241"/>
                </a:lnTo>
                <a:lnTo>
                  <a:pt x="1906" y="245"/>
                </a:lnTo>
                <a:lnTo>
                  <a:pt x="1899" y="248"/>
                </a:lnTo>
                <a:lnTo>
                  <a:pt x="1891" y="250"/>
                </a:lnTo>
                <a:lnTo>
                  <a:pt x="1887" y="251"/>
                </a:lnTo>
                <a:lnTo>
                  <a:pt x="1883" y="252"/>
                </a:lnTo>
                <a:lnTo>
                  <a:pt x="1874" y="252"/>
                </a:lnTo>
                <a:close/>
                <a:moveTo>
                  <a:pt x="1888" y="219"/>
                </a:moveTo>
                <a:lnTo>
                  <a:pt x="1895" y="218"/>
                </a:lnTo>
                <a:lnTo>
                  <a:pt x="1902" y="216"/>
                </a:lnTo>
                <a:lnTo>
                  <a:pt x="1905" y="215"/>
                </a:lnTo>
                <a:lnTo>
                  <a:pt x="1908" y="213"/>
                </a:lnTo>
                <a:lnTo>
                  <a:pt x="1914" y="209"/>
                </a:lnTo>
                <a:lnTo>
                  <a:pt x="1916" y="207"/>
                </a:lnTo>
                <a:lnTo>
                  <a:pt x="1919" y="204"/>
                </a:lnTo>
                <a:lnTo>
                  <a:pt x="1922" y="199"/>
                </a:lnTo>
                <a:lnTo>
                  <a:pt x="1924" y="193"/>
                </a:lnTo>
                <a:lnTo>
                  <a:pt x="1924" y="189"/>
                </a:lnTo>
                <a:lnTo>
                  <a:pt x="1924" y="186"/>
                </a:lnTo>
                <a:lnTo>
                  <a:pt x="1924" y="167"/>
                </a:lnTo>
                <a:lnTo>
                  <a:pt x="1921" y="169"/>
                </a:lnTo>
                <a:lnTo>
                  <a:pt x="1915" y="171"/>
                </a:lnTo>
                <a:lnTo>
                  <a:pt x="1903" y="173"/>
                </a:lnTo>
                <a:lnTo>
                  <a:pt x="1890" y="175"/>
                </a:lnTo>
                <a:lnTo>
                  <a:pt x="1884" y="176"/>
                </a:lnTo>
                <a:lnTo>
                  <a:pt x="1879" y="178"/>
                </a:lnTo>
                <a:lnTo>
                  <a:pt x="1874" y="180"/>
                </a:lnTo>
                <a:lnTo>
                  <a:pt x="1870" y="182"/>
                </a:lnTo>
                <a:lnTo>
                  <a:pt x="1866" y="185"/>
                </a:lnTo>
                <a:lnTo>
                  <a:pt x="1864" y="189"/>
                </a:lnTo>
                <a:lnTo>
                  <a:pt x="1863" y="191"/>
                </a:lnTo>
                <a:lnTo>
                  <a:pt x="1862" y="193"/>
                </a:lnTo>
                <a:lnTo>
                  <a:pt x="1862" y="198"/>
                </a:lnTo>
                <a:lnTo>
                  <a:pt x="1862" y="203"/>
                </a:lnTo>
                <a:lnTo>
                  <a:pt x="1863" y="207"/>
                </a:lnTo>
                <a:lnTo>
                  <a:pt x="1865" y="209"/>
                </a:lnTo>
                <a:lnTo>
                  <a:pt x="1866" y="211"/>
                </a:lnTo>
                <a:lnTo>
                  <a:pt x="1869" y="213"/>
                </a:lnTo>
                <a:lnTo>
                  <a:pt x="1873" y="216"/>
                </a:lnTo>
                <a:lnTo>
                  <a:pt x="1875" y="217"/>
                </a:lnTo>
                <a:lnTo>
                  <a:pt x="1877" y="217"/>
                </a:lnTo>
                <a:lnTo>
                  <a:pt x="1882" y="218"/>
                </a:lnTo>
                <a:lnTo>
                  <a:pt x="1888" y="219"/>
                </a:lnTo>
                <a:close/>
                <a:moveTo>
                  <a:pt x="2063" y="249"/>
                </a:moveTo>
                <a:lnTo>
                  <a:pt x="2013" y="249"/>
                </a:lnTo>
                <a:lnTo>
                  <a:pt x="2013" y="13"/>
                </a:lnTo>
                <a:lnTo>
                  <a:pt x="2063" y="13"/>
                </a:lnTo>
                <a:lnTo>
                  <a:pt x="2063" y="249"/>
                </a:lnTo>
                <a:close/>
                <a:moveTo>
                  <a:pt x="2197" y="72"/>
                </a:moveTo>
                <a:lnTo>
                  <a:pt x="2197" y="109"/>
                </a:lnTo>
                <a:lnTo>
                  <a:pt x="2164" y="109"/>
                </a:lnTo>
                <a:lnTo>
                  <a:pt x="2164" y="195"/>
                </a:lnTo>
                <a:lnTo>
                  <a:pt x="2164" y="199"/>
                </a:lnTo>
                <a:lnTo>
                  <a:pt x="2165" y="203"/>
                </a:lnTo>
                <a:lnTo>
                  <a:pt x="2166" y="205"/>
                </a:lnTo>
                <a:lnTo>
                  <a:pt x="2167" y="206"/>
                </a:lnTo>
                <a:lnTo>
                  <a:pt x="2169" y="208"/>
                </a:lnTo>
                <a:lnTo>
                  <a:pt x="2171" y="210"/>
                </a:lnTo>
                <a:lnTo>
                  <a:pt x="2174" y="211"/>
                </a:lnTo>
                <a:lnTo>
                  <a:pt x="2177" y="212"/>
                </a:lnTo>
                <a:lnTo>
                  <a:pt x="2181" y="212"/>
                </a:lnTo>
                <a:lnTo>
                  <a:pt x="2188" y="211"/>
                </a:lnTo>
                <a:lnTo>
                  <a:pt x="2193" y="210"/>
                </a:lnTo>
                <a:lnTo>
                  <a:pt x="2201" y="247"/>
                </a:lnTo>
                <a:lnTo>
                  <a:pt x="2190" y="250"/>
                </a:lnTo>
                <a:lnTo>
                  <a:pt x="2183" y="251"/>
                </a:lnTo>
                <a:lnTo>
                  <a:pt x="2174" y="252"/>
                </a:lnTo>
                <a:lnTo>
                  <a:pt x="2168" y="252"/>
                </a:lnTo>
                <a:lnTo>
                  <a:pt x="2161" y="251"/>
                </a:lnTo>
                <a:lnTo>
                  <a:pt x="2156" y="250"/>
                </a:lnTo>
                <a:lnTo>
                  <a:pt x="2150" y="249"/>
                </a:lnTo>
                <a:lnTo>
                  <a:pt x="2145" y="248"/>
                </a:lnTo>
                <a:lnTo>
                  <a:pt x="2140" y="245"/>
                </a:lnTo>
                <a:lnTo>
                  <a:pt x="2135" y="243"/>
                </a:lnTo>
                <a:lnTo>
                  <a:pt x="2131" y="240"/>
                </a:lnTo>
                <a:lnTo>
                  <a:pt x="2127" y="237"/>
                </a:lnTo>
                <a:lnTo>
                  <a:pt x="2124" y="233"/>
                </a:lnTo>
                <a:lnTo>
                  <a:pt x="2121" y="229"/>
                </a:lnTo>
                <a:lnTo>
                  <a:pt x="2119" y="224"/>
                </a:lnTo>
                <a:lnTo>
                  <a:pt x="2117" y="219"/>
                </a:lnTo>
                <a:lnTo>
                  <a:pt x="2116" y="213"/>
                </a:lnTo>
                <a:lnTo>
                  <a:pt x="2115" y="208"/>
                </a:lnTo>
                <a:lnTo>
                  <a:pt x="2115" y="201"/>
                </a:lnTo>
                <a:lnTo>
                  <a:pt x="2115" y="109"/>
                </a:lnTo>
                <a:lnTo>
                  <a:pt x="2091" y="109"/>
                </a:lnTo>
                <a:lnTo>
                  <a:pt x="2091" y="72"/>
                </a:lnTo>
                <a:lnTo>
                  <a:pt x="2115" y="72"/>
                </a:lnTo>
                <a:lnTo>
                  <a:pt x="2115" y="30"/>
                </a:lnTo>
                <a:lnTo>
                  <a:pt x="2164" y="30"/>
                </a:lnTo>
                <a:lnTo>
                  <a:pt x="2164" y="72"/>
                </a:lnTo>
                <a:lnTo>
                  <a:pt x="2197" y="72"/>
                </a:lnTo>
                <a:close/>
                <a:moveTo>
                  <a:pt x="2304" y="253"/>
                </a:moveTo>
                <a:lnTo>
                  <a:pt x="2291" y="252"/>
                </a:lnTo>
                <a:lnTo>
                  <a:pt x="2285" y="251"/>
                </a:lnTo>
                <a:lnTo>
                  <a:pt x="2279" y="250"/>
                </a:lnTo>
                <a:lnTo>
                  <a:pt x="2268" y="246"/>
                </a:lnTo>
                <a:lnTo>
                  <a:pt x="2263" y="244"/>
                </a:lnTo>
                <a:lnTo>
                  <a:pt x="2258" y="241"/>
                </a:lnTo>
                <a:lnTo>
                  <a:pt x="2249" y="235"/>
                </a:lnTo>
                <a:lnTo>
                  <a:pt x="2245" y="231"/>
                </a:lnTo>
                <a:lnTo>
                  <a:pt x="2241" y="227"/>
                </a:lnTo>
                <a:lnTo>
                  <a:pt x="2234" y="219"/>
                </a:lnTo>
                <a:lnTo>
                  <a:pt x="2231" y="214"/>
                </a:lnTo>
                <a:lnTo>
                  <a:pt x="2228" y="209"/>
                </a:lnTo>
                <a:lnTo>
                  <a:pt x="2223" y="198"/>
                </a:lnTo>
                <a:lnTo>
                  <a:pt x="2221" y="193"/>
                </a:lnTo>
                <a:lnTo>
                  <a:pt x="2220" y="187"/>
                </a:lnTo>
                <a:lnTo>
                  <a:pt x="2219" y="181"/>
                </a:lnTo>
                <a:lnTo>
                  <a:pt x="2218" y="175"/>
                </a:lnTo>
                <a:lnTo>
                  <a:pt x="2218" y="168"/>
                </a:lnTo>
                <a:lnTo>
                  <a:pt x="2217" y="161"/>
                </a:lnTo>
                <a:lnTo>
                  <a:pt x="2218" y="155"/>
                </a:lnTo>
                <a:lnTo>
                  <a:pt x="2218" y="148"/>
                </a:lnTo>
                <a:lnTo>
                  <a:pt x="2219" y="142"/>
                </a:lnTo>
                <a:lnTo>
                  <a:pt x="2220" y="136"/>
                </a:lnTo>
                <a:lnTo>
                  <a:pt x="2223" y="124"/>
                </a:lnTo>
                <a:lnTo>
                  <a:pt x="2225" y="119"/>
                </a:lnTo>
                <a:lnTo>
                  <a:pt x="2228" y="114"/>
                </a:lnTo>
                <a:lnTo>
                  <a:pt x="2234" y="104"/>
                </a:lnTo>
                <a:lnTo>
                  <a:pt x="2237" y="99"/>
                </a:lnTo>
                <a:lnTo>
                  <a:pt x="2241" y="95"/>
                </a:lnTo>
                <a:lnTo>
                  <a:pt x="2245" y="91"/>
                </a:lnTo>
                <a:lnTo>
                  <a:pt x="2249" y="88"/>
                </a:lnTo>
                <a:lnTo>
                  <a:pt x="2253" y="85"/>
                </a:lnTo>
                <a:lnTo>
                  <a:pt x="2258" y="82"/>
                </a:lnTo>
                <a:lnTo>
                  <a:pt x="2263" y="79"/>
                </a:lnTo>
                <a:lnTo>
                  <a:pt x="2268" y="77"/>
                </a:lnTo>
                <a:lnTo>
                  <a:pt x="2274" y="75"/>
                </a:lnTo>
                <a:lnTo>
                  <a:pt x="2279" y="73"/>
                </a:lnTo>
                <a:lnTo>
                  <a:pt x="2285" y="72"/>
                </a:lnTo>
                <a:lnTo>
                  <a:pt x="2291" y="71"/>
                </a:lnTo>
                <a:lnTo>
                  <a:pt x="2304" y="70"/>
                </a:lnTo>
                <a:lnTo>
                  <a:pt x="2317" y="71"/>
                </a:lnTo>
                <a:lnTo>
                  <a:pt x="2323" y="72"/>
                </a:lnTo>
                <a:lnTo>
                  <a:pt x="2329" y="73"/>
                </a:lnTo>
                <a:lnTo>
                  <a:pt x="2340" y="77"/>
                </a:lnTo>
                <a:lnTo>
                  <a:pt x="2346" y="79"/>
                </a:lnTo>
                <a:lnTo>
                  <a:pt x="2351" y="82"/>
                </a:lnTo>
                <a:lnTo>
                  <a:pt x="2360" y="88"/>
                </a:lnTo>
                <a:lnTo>
                  <a:pt x="2364" y="91"/>
                </a:lnTo>
                <a:lnTo>
                  <a:pt x="2368" y="95"/>
                </a:lnTo>
                <a:lnTo>
                  <a:pt x="2375" y="104"/>
                </a:lnTo>
                <a:lnTo>
                  <a:pt x="2378" y="109"/>
                </a:lnTo>
                <a:lnTo>
                  <a:pt x="2381" y="114"/>
                </a:lnTo>
                <a:lnTo>
                  <a:pt x="2385" y="124"/>
                </a:lnTo>
                <a:lnTo>
                  <a:pt x="2387" y="130"/>
                </a:lnTo>
                <a:lnTo>
                  <a:pt x="2389" y="136"/>
                </a:lnTo>
                <a:lnTo>
                  <a:pt x="2390" y="142"/>
                </a:lnTo>
                <a:lnTo>
                  <a:pt x="2391" y="148"/>
                </a:lnTo>
                <a:lnTo>
                  <a:pt x="2391" y="155"/>
                </a:lnTo>
                <a:lnTo>
                  <a:pt x="2391" y="161"/>
                </a:lnTo>
                <a:lnTo>
                  <a:pt x="2391" y="168"/>
                </a:lnTo>
                <a:lnTo>
                  <a:pt x="2391" y="175"/>
                </a:lnTo>
                <a:lnTo>
                  <a:pt x="2390" y="181"/>
                </a:lnTo>
                <a:lnTo>
                  <a:pt x="2389" y="187"/>
                </a:lnTo>
                <a:lnTo>
                  <a:pt x="2385" y="198"/>
                </a:lnTo>
                <a:lnTo>
                  <a:pt x="2383" y="204"/>
                </a:lnTo>
                <a:lnTo>
                  <a:pt x="2381" y="209"/>
                </a:lnTo>
                <a:lnTo>
                  <a:pt x="2375" y="219"/>
                </a:lnTo>
                <a:lnTo>
                  <a:pt x="2372" y="223"/>
                </a:lnTo>
                <a:lnTo>
                  <a:pt x="2368" y="227"/>
                </a:lnTo>
                <a:lnTo>
                  <a:pt x="2364" y="231"/>
                </a:lnTo>
                <a:lnTo>
                  <a:pt x="2360" y="235"/>
                </a:lnTo>
                <a:lnTo>
                  <a:pt x="2355" y="238"/>
                </a:lnTo>
                <a:lnTo>
                  <a:pt x="2351" y="241"/>
                </a:lnTo>
                <a:lnTo>
                  <a:pt x="2346" y="244"/>
                </a:lnTo>
                <a:lnTo>
                  <a:pt x="2340" y="246"/>
                </a:lnTo>
                <a:lnTo>
                  <a:pt x="2335" y="248"/>
                </a:lnTo>
                <a:lnTo>
                  <a:pt x="2329" y="250"/>
                </a:lnTo>
                <a:lnTo>
                  <a:pt x="2323" y="251"/>
                </a:lnTo>
                <a:lnTo>
                  <a:pt x="2317" y="252"/>
                </a:lnTo>
                <a:lnTo>
                  <a:pt x="2304" y="253"/>
                </a:lnTo>
                <a:close/>
                <a:moveTo>
                  <a:pt x="2305" y="215"/>
                </a:moveTo>
                <a:lnTo>
                  <a:pt x="2309" y="214"/>
                </a:lnTo>
                <a:lnTo>
                  <a:pt x="2313" y="214"/>
                </a:lnTo>
                <a:lnTo>
                  <a:pt x="2317" y="212"/>
                </a:lnTo>
                <a:lnTo>
                  <a:pt x="2321" y="211"/>
                </a:lnTo>
                <a:lnTo>
                  <a:pt x="2324" y="209"/>
                </a:lnTo>
                <a:lnTo>
                  <a:pt x="2327" y="206"/>
                </a:lnTo>
                <a:lnTo>
                  <a:pt x="2330" y="203"/>
                </a:lnTo>
                <a:lnTo>
                  <a:pt x="2332" y="199"/>
                </a:lnTo>
                <a:lnTo>
                  <a:pt x="2334" y="195"/>
                </a:lnTo>
                <a:lnTo>
                  <a:pt x="2336" y="191"/>
                </a:lnTo>
                <a:lnTo>
                  <a:pt x="2338" y="187"/>
                </a:lnTo>
                <a:lnTo>
                  <a:pt x="2339" y="182"/>
                </a:lnTo>
                <a:lnTo>
                  <a:pt x="2341" y="172"/>
                </a:lnTo>
                <a:lnTo>
                  <a:pt x="2341" y="167"/>
                </a:lnTo>
                <a:lnTo>
                  <a:pt x="2342" y="161"/>
                </a:lnTo>
                <a:lnTo>
                  <a:pt x="2341" y="150"/>
                </a:lnTo>
                <a:lnTo>
                  <a:pt x="2339" y="140"/>
                </a:lnTo>
                <a:lnTo>
                  <a:pt x="2338" y="135"/>
                </a:lnTo>
                <a:lnTo>
                  <a:pt x="2336" y="131"/>
                </a:lnTo>
                <a:lnTo>
                  <a:pt x="2332" y="123"/>
                </a:lnTo>
                <a:lnTo>
                  <a:pt x="2330" y="119"/>
                </a:lnTo>
                <a:lnTo>
                  <a:pt x="2327" y="116"/>
                </a:lnTo>
                <a:lnTo>
                  <a:pt x="2324" y="113"/>
                </a:lnTo>
                <a:lnTo>
                  <a:pt x="2321" y="111"/>
                </a:lnTo>
                <a:lnTo>
                  <a:pt x="2317" y="110"/>
                </a:lnTo>
                <a:lnTo>
                  <a:pt x="2313" y="108"/>
                </a:lnTo>
                <a:lnTo>
                  <a:pt x="2309" y="108"/>
                </a:lnTo>
                <a:lnTo>
                  <a:pt x="2305" y="107"/>
                </a:lnTo>
                <a:lnTo>
                  <a:pt x="2300" y="108"/>
                </a:lnTo>
                <a:lnTo>
                  <a:pt x="2296" y="108"/>
                </a:lnTo>
                <a:lnTo>
                  <a:pt x="2292" y="110"/>
                </a:lnTo>
                <a:lnTo>
                  <a:pt x="2288" y="111"/>
                </a:lnTo>
                <a:lnTo>
                  <a:pt x="2285" y="113"/>
                </a:lnTo>
                <a:lnTo>
                  <a:pt x="2282" y="116"/>
                </a:lnTo>
                <a:lnTo>
                  <a:pt x="2279" y="119"/>
                </a:lnTo>
                <a:lnTo>
                  <a:pt x="2277" y="123"/>
                </a:lnTo>
                <a:lnTo>
                  <a:pt x="2272" y="131"/>
                </a:lnTo>
                <a:lnTo>
                  <a:pt x="2271" y="135"/>
                </a:lnTo>
                <a:lnTo>
                  <a:pt x="2270" y="140"/>
                </a:lnTo>
                <a:lnTo>
                  <a:pt x="2269" y="145"/>
                </a:lnTo>
                <a:lnTo>
                  <a:pt x="2268" y="150"/>
                </a:lnTo>
                <a:lnTo>
                  <a:pt x="2267" y="155"/>
                </a:lnTo>
                <a:lnTo>
                  <a:pt x="2267" y="161"/>
                </a:lnTo>
                <a:lnTo>
                  <a:pt x="2268" y="172"/>
                </a:lnTo>
                <a:lnTo>
                  <a:pt x="2270" y="182"/>
                </a:lnTo>
                <a:lnTo>
                  <a:pt x="2271" y="187"/>
                </a:lnTo>
                <a:lnTo>
                  <a:pt x="2272" y="191"/>
                </a:lnTo>
                <a:lnTo>
                  <a:pt x="2274" y="195"/>
                </a:lnTo>
                <a:lnTo>
                  <a:pt x="2277" y="199"/>
                </a:lnTo>
                <a:lnTo>
                  <a:pt x="2279" y="203"/>
                </a:lnTo>
                <a:lnTo>
                  <a:pt x="2282" y="206"/>
                </a:lnTo>
                <a:lnTo>
                  <a:pt x="2285" y="209"/>
                </a:lnTo>
                <a:lnTo>
                  <a:pt x="2288" y="211"/>
                </a:lnTo>
                <a:lnTo>
                  <a:pt x="2292" y="212"/>
                </a:lnTo>
                <a:lnTo>
                  <a:pt x="2296" y="214"/>
                </a:lnTo>
                <a:lnTo>
                  <a:pt x="2300" y="214"/>
                </a:lnTo>
                <a:lnTo>
                  <a:pt x="2305" y="215"/>
                </a:lnTo>
                <a:close/>
                <a:moveTo>
                  <a:pt x="2539" y="172"/>
                </a:moveTo>
                <a:lnTo>
                  <a:pt x="2430" y="172"/>
                </a:lnTo>
                <a:lnTo>
                  <a:pt x="2430" y="133"/>
                </a:lnTo>
                <a:lnTo>
                  <a:pt x="2539" y="133"/>
                </a:lnTo>
                <a:lnTo>
                  <a:pt x="2539" y="172"/>
                </a:lnTo>
                <a:close/>
                <a:moveTo>
                  <a:pt x="2603" y="315"/>
                </a:moveTo>
                <a:lnTo>
                  <a:pt x="2594" y="315"/>
                </a:lnTo>
                <a:lnTo>
                  <a:pt x="2586" y="314"/>
                </a:lnTo>
                <a:lnTo>
                  <a:pt x="2579" y="312"/>
                </a:lnTo>
                <a:lnTo>
                  <a:pt x="2573" y="310"/>
                </a:lnTo>
                <a:lnTo>
                  <a:pt x="2584" y="274"/>
                </a:lnTo>
                <a:lnTo>
                  <a:pt x="2590" y="275"/>
                </a:lnTo>
                <a:lnTo>
                  <a:pt x="2596" y="276"/>
                </a:lnTo>
                <a:lnTo>
                  <a:pt x="2601" y="276"/>
                </a:lnTo>
                <a:lnTo>
                  <a:pt x="2606" y="276"/>
                </a:lnTo>
                <a:lnTo>
                  <a:pt x="2608" y="275"/>
                </a:lnTo>
                <a:lnTo>
                  <a:pt x="2610" y="274"/>
                </a:lnTo>
                <a:lnTo>
                  <a:pt x="2614" y="271"/>
                </a:lnTo>
                <a:lnTo>
                  <a:pt x="2617" y="267"/>
                </a:lnTo>
                <a:lnTo>
                  <a:pt x="2620" y="262"/>
                </a:lnTo>
                <a:lnTo>
                  <a:pt x="2623" y="254"/>
                </a:lnTo>
                <a:lnTo>
                  <a:pt x="2559" y="72"/>
                </a:lnTo>
                <a:lnTo>
                  <a:pt x="2611" y="72"/>
                </a:lnTo>
                <a:lnTo>
                  <a:pt x="2647" y="202"/>
                </a:lnTo>
                <a:lnTo>
                  <a:pt x="2686" y="72"/>
                </a:lnTo>
                <a:lnTo>
                  <a:pt x="2738" y="72"/>
                </a:lnTo>
                <a:lnTo>
                  <a:pt x="2669" y="268"/>
                </a:lnTo>
                <a:lnTo>
                  <a:pt x="2665" y="278"/>
                </a:lnTo>
                <a:lnTo>
                  <a:pt x="2663" y="283"/>
                </a:lnTo>
                <a:lnTo>
                  <a:pt x="2660" y="287"/>
                </a:lnTo>
                <a:lnTo>
                  <a:pt x="2654" y="296"/>
                </a:lnTo>
                <a:lnTo>
                  <a:pt x="2646" y="302"/>
                </a:lnTo>
                <a:lnTo>
                  <a:pt x="2642" y="306"/>
                </a:lnTo>
                <a:lnTo>
                  <a:pt x="2638" y="308"/>
                </a:lnTo>
                <a:lnTo>
                  <a:pt x="2633" y="310"/>
                </a:lnTo>
                <a:lnTo>
                  <a:pt x="2628" y="312"/>
                </a:lnTo>
                <a:lnTo>
                  <a:pt x="2622" y="314"/>
                </a:lnTo>
                <a:lnTo>
                  <a:pt x="2616" y="315"/>
                </a:lnTo>
                <a:lnTo>
                  <a:pt x="2610" y="315"/>
                </a:lnTo>
                <a:lnTo>
                  <a:pt x="2603" y="315"/>
                </a:lnTo>
                <a:close/>
                <a:moveTo>
                  <a:pt x="2812" y="249"/>
                </a:moveTo>
                <a:lnTo>
                  <a:pt x="2763" y="249"/>
                </a:lnTo>
                <a:lnTo>
                  <a:pt x="2763" y="13"/>
                </a:lnTo>
                <a:lnTo>
                  <a:pt x="2812" y="13"/>
                </a:lnTo>
                <a:lnTo>
                  <a:pt x="2812" y="249"/>
                </a:lnTo>
                <a:close/>
                <a:moveTo>
                  <a:pt x="2877" y="50"/>
                </a:moveTo>
                <a:lnTo>
                  <a:pt x="2872" y="49"/>
                </a:lnTo>
                <a:lnTo>
                  <a:pt x="2867" y="48"/>
                </a:lnTo>
                <a:lnTo>
                  <a:pt x="2863" y="45"/>
                </a:lnTo>
                <a:lnTo>
                  <a:pt x="2859" y="42"/>
                </a:lnTo>
                <a:lnTo>
                  <a:pt x="2855" y="38"/>
                </a:lnTo>
                <a:lnTo>
                  <a:pt x="2853" y="34"/>
                </a:lnTo>
                <a:lnTo>
                  <a:pt x="2851" y="30"/>
                </a:lnTo>
                <a:lnTo>
                  <a:pt x="2851" y="25"/>
                </a:lnTo>
                <a:lnTo>
                  <a:pt x="2851" y="20"/>
                </a:lnTo>
                <a:lnTo>
                  <a:pt x="2853" y="15"/>
                </a:lnTo>
                <a:lnTo>
                  <a:pt x="2855" y="11"/>
                </a:lnTo>
                <a:lnTo>
                  <a:pt x="2859" y="7"/>
                </a:lnTo>
                <a:lnTo>
                  <a:pt x="2863" y="4"/>
                </a:lnTo>
                <a:lnTo>
                  <a:pt x="2867" y="2"/>
                </a:lnTo>
                <a:lnTo>
                  <a:pt x="2872" y="0"/>
                </a:lnTo>
                <a:lnTo>
                  <a:pt x="2877" y="0"/>
                </a:lnTo>
                <a:lnTo>
                  <a:pt x="2883" y="0"/>
                </a:lnTo>
                <a:lnTo>
                  <a:pt x="2887" y="2"/>
                </a:lnTo>
                <a:lnTo>
                  <a:pt x="2892" y="4"/>
                </a:lnTo>
                <a:lnTo>
                  <a:pt x="2896" y="7"/>
                </a:lnTo>
                <a:lnTo>
                  <a:pt x="2900" y="11"/>
                </a:lnTo>
                <a:lnTo>
                  <a:pt x="2902" y="15"/>
                </a:lnTo>
                <a:lnTo>
                  <a:pt x="2903" y="20"/>
                </a:lnTo>
                <a:lnTo>
                  <a:pt x="2904" y="25"/>
                </a:lnTo>
                <a:lnTo>
                  <a:pt x="2903" y="30"/>
                </a:lnTo>
                <a:lnTo>
                  <a:pt x="2902" y="34"/>
                </a:lnTo>
                <a:lnTo>
                  <a:pt x="2900" y="38"/>
                </a:lnTo>
                <a:lnTo>
                  <a:pt x="2896" y="42"/>
                </a:lnTo>
                <a:lnTo>
                  <a:pt x="2892" y="45"/>
                </a:lnTo>
                <a:lnTo>
                  <a:pt x="2887" y="48"/>
                </a:lnTo>
                <a:lnTo>
                  <a:pt x="2883" y="49"/>
                </a:lnTo>
                <a:lnTo>
                  <a:pt x="2877" y="50"/>
                </a:lnTo>
                <a:close/>
                <a:moveTo>
                  <a:pt x="2853" y="72"/>
                </a:moveTo>
                <a:lnTo>
                  <a:pt x="2902" y="72"/>
                </a:lnTo>
                <a:lnTo>
                  <a:pt x="2902" y="249"/>
                </a:lnTo>
                <a:lnTo>
                  <a:pt x="2853" y="249"/>
                </a:lnTo>
                <a:lnTo>
                  <a:pt x="2853" y="72"/>
                </a:lnTo>
                <a:close/>
                <a:moveTo>
                  <a:pt x="3023" y="253"/>
                </a:moveTo>
                <a:lnTo>
                  <a:pt x="3010" y="252"/>
                </a:lnTo>
                <a:lnTo>
                  <a:pt x="3003" y="251"/>
                </a:lnTo>
                <a:lnTo>
                  <a:pt x="2998" y="250"/>
                </a:lnTo>
                <a:lnTo>
                  <a:pt x="2986" y="246"/>
                </a:lnTo>
                <a:lnTo>
                  <a:pt x="2980" y="244"/>
                </a:lnTo>
                <a:lnTo>
                  <a:pt x="2975" y="241"/>
                </a:lnTo>
                <a:lnTo>
                  <a:pt x="2966" y="235"/>
                </a:lnTo>
                <a:lnTo>
                  <a:pt x="2962" y="231"/>
                </a:lnTo>
                <a:lnTo>
                  <a:pt x="2958" y="227"/>
                </a:lnTo>
                <a:lnTo>
                  <a:pt x="2951" y="219"/>
                </a:lnTo>
                <a:lnTo>
                  <a:pt x="2948" y="214"/>
                </a:lnTo>
                <a:lnTo>
                  <a:pt x="2945" y="209"/>
                </a:lnTo>
                <a:lnTo>
                  <a:pt x="2940" y="198"/>
                </a:lnTo>
                <a:lnTo>
                  <a:pt x="2939" y="193"/>
                </a:lnTo>
                <a:lnTo>
                  <a:pt x="2937" y="187"/>
                </a:lnTo>
                <a:lnTo>
                  <a:pt x="2936" y="181"/>
                </a:lnTo>
                <a:lnTo>
                  <a:pt x="2935" y="175"/>
                </a:lnTo>
                <a:lnTo>
                  <a:pt x="2935" y="168"/>
                </a:lnTo>
                <a:lnTo>
                  <a:pt x="2935" y="161"/>
                </a:lnTo>
                <a:lnTo>
                  <a:pt x="2935" y="155"/>
                </a:lnTo>
                <a:lnTo>
                  <a:pt x="2935" y="148"/>
                </a:lnTo>
                <a:lnTo>
                  <a:pt x="2936" y="142"/>
                </a:lnTo>
                <a:lnTo>
                  <a:pt x="2937" y="136"/>
                </a:lnTo>
                <a:lnTo>
                  <a:pt x="2940" y="124"/>
                </a:lnTo>
                <a:lnTo>
                  <a:pt x="2943" y="119"/>
                </a:lnTo>
                <a:lnTo>
                  <a:pt x="2945" y="114"/>
                </a:lnTo>
                <a:lnTo>
                  <a:pt x="2951" y="104"/>
                </a:lnTo>
                <a:lnTo>
                  <a:pt x="2954" y="99"/>
                </a:lnTo>
                <a:lnTo>
                  <a:pt x="2958" y="95"/>
                </a:lnTo>
                <a:lnTo>
                  <a:pt x="2962" y="91"/>
                </a:lnTo>
                <a:lnTo>
                  <a:pt x="2966" y="88"/>
                </a:lnTo>
                <a:lnTo>
                  <a:pt x="2970" y="85"/>
                </a:lnTo>
                <a:lnTo>
                  <a:pt x="2975" y="82"/>
                </a:lnTo>
                <a:lnTo>
                  <a:pt x="2980" y="79"/>
                </a:lnTo>
                <a:lnTo>
                  <a:pt x="2986" y="77"/>
                </a:lnTo>
                <a:lnTo>
                  <a:pt x="2992" y="75"/>
                </a:lnTo>
                <a:lnTo>
                  <a:pt x="2998" y="73"/>
                </a:lnTo>
                <a:lnTo>
                  <a:pt x="3003" y="72"/>
                </a:lnTo>
                <a:lnTo>
                  <a:pt x="3010" y="71"/>
                </a:lnTo>
                <a:lnTo>
                  <a:pt x="3023" y="70"/>
                </a:lnTo>
                <a:lnTo>
                  <a:pt x="3035" y="71"/>
                </a:lnTo>
                <a:lnTo>
                  <a:pt x="3042" y="72"/>
                </a:lnTo>
                <a:lnTo>
                  <a:pt x="3047" y="73"/>
                </a:lnTo>
                <a:lnTo>
                  <a:pt x="3059" y="77"/>
                </a:lnTo>
                <a:lnTo>
                  <a:pt x="3064" y="79"/>
                </a:lnTo>
                <a:lnTo>
                  <a:pt x="3069" y="82"/>
                </a:lnTo>
                <a:lnTo>
                  <a:pt x="3078" y="88"/>
                </a:lnTo>
                <a:lnTo>
                  <a:pt x="3082" y="91"/>
                </a:lnTo>
                <a:lnTo>
                  <a:pt x="3086" y="95"/>
                </a:lnTo>
                <a:lnTo>
                  <a:pt x="3093" y="104"/>
                </a:lnTo>
                <a:lnTo>
                  <a:pt x="3096" y="109"/>
                </a:lnTo>
                <a:lnTo>
                  <a:pt x="3099" y="114"/>
                </a:lnTo>
                <a:lnTo>
                  <a:pt x="3104" y="124"/>
                </a:lnTo>
                <a:lnTo>
                  <a:pt x="3105" y="130"/>
                </a:lnTo>
                <a:lnTo>
                  <a:pt x="3107" y="136"/>
                </a:lnTo>
                <a:lnTo>
                  <a:pt x="3108" y="142"/>
                </a:lnTo>
                <a:lnTo>
                  <a:pt x="3109" y="148"/>
                </a:lnTo>
                <a:lnTo>
                  <a:pt x="3109" y="155"/>
                </a:lnTo>
                <a:lnTo>
                  <a:pt x="3109" y="161"/>
                </a:lnTo>
                <a:lnTo>
                  <a:pt x="3109" y="168"/>
                </a:lnTo>
                <a:lnTo>
                  <a:pt x="3109" y="175"/>
                </a:lnTo>
                <a:lnTo>
                  <a:pt x="3108" y="181"/>
                </a:lnTo>
                <a:lnTo>
                  <a:pt x="3107" y="187"/>
                </a:lnTo>
                <a:lnTo>
                  <a:pt x="3104" y="198"/>
                </a:lnTo>
                <a:lnTo>
                  <a:pt x="3101" y="204"/>
                </a:lnTo>
                <a:lnTo>
                  <a:pt x="3099" y="209"/>
                </a:lnTo>
                <a:lnTo>
                  <a:pt x="3093" y="219"/>
                </a:lnTo>
                <a:lnTo>
                  <a:pt x="3090" y="223"/>
                </a:lnTo>
                <a:lnTo>
                  <a:pt x="3086" y="227"/>
                </a:lnTo>
                <a:lnTo>
                  <a:pt x="3082" y="231"/>
                </a:lnTo>
                <a:lnTo>
                  <a:pt x="3078" y="235"/>
                </a:lnTo>
                <a:lnTo>
                  <a:pt x="3074" y="238"/>
                </a:lnTo>
                <a:lnTo>
                  <a:pt x="3069" y="241"/>
                </a:lnTo>
                <a:lnTo>
                  <a:pt x="3064" y="244"/>
                </a:lnTo>
                <a:lnTo>
                  <a:pt x="3059" y="246"/>
                </a:lnTo>
                <a:lnTo>
                  <a:pt x="3053" y="248"/>
                </a:lnTo>
                <a:lnTo>
                  <a:pt x="3047" y="250"/>
                </a:lnTo>
                <a:lnTo>
                  <a:pt x="3042" y="251"/>
                </a:lnTo>
                <a:lnTo>
                  <a:pt x="3035" y="252"/>
                </a:lnTo>
                <a:lnTo>
                  <a:pt x="3023" y="253"/>
                </a:lnTo>
                <a:close/>
                <a:moveTo>
                  <a:pt x="3023" y="215"/>
                </a:moveTo>
                <a:lnTo>
                  <a:pt x="3027" y="214"/>
                </a:lnTo>
                <a:lnTo>
                  <a:pt x="3031" y="214"/>
                </a:lnTo>
                <a:lnTo>
                  <a:pt x="3035" y="212"/>
                </a:lnTo>
                <a:lnTo>
                  <a:pt x="3039" y="211"/>
                </a:lnTo>
                <a:lnTo>
                  <a:pt x="3042" y="209"/>
                </a:lnTo>
                <a:lnTo>
                  <a:pt x="3045" y="206"/>
                </a:lnTo>
                <a:lnTo>
                  <a:pt x="3048" y="203"/>
                </a:lnTo>
                <a:lnTo>
                  <a:pt x="3050" y="199"/>
                </a:lnTo>
                <a:lnTo>
                  <a:pt x="3052" y="195"/>
                </a:lnTo>
                <a:lnTo>
                  <a:pt x="3054" y="191"/>
                </a:lnTo>
                <a:lnTo>
                  <a:pt x="3056" y="187"/>
                </a:lnTo>
                <a:lnTo>
                  <a:pt x="3057" y="182"/>
                </a:lnTo>
                <a:lnTo>
                  <a:pt x="3059" y="172"/>
                </a:lnTo>
                <a:lnTo>
                  <a:pt x="3060" y="167"/>
                </a:lnTo>
                <a:lnTo>
                  <a:pt x="3060" y="161"/>
                </a:lnTo>
                <a:lnTo>
                  <a:pt x="3059" y="150"/>
                </a:lnTo>
                <a:lnTo>
                  <a:pt x="3057" y="140"/>
                </a:lnTo>
                <a:lnTo>
                  <a:pt x="3056" y="135"/>
                </a:lnTo>
                <a:lnTo>
                  <a:pt x="3054" y="131"/>
                </a:lnTo>
                <a:lnTo>
                  <a:pt x="3050" y="123"/>
                </a:lnTo>
                <a:lnTo>
                  <a:pt x="3048" y="119"/>
                </a:lnTo>
                <a:lnTo>
                  <a:pt x="3045" y="116"/>
                </a:lnTo>
                <a:lnTo>
                  <a:pt x="3042" y="113"/>
                </a:lnTo>
                <a:lnTo>
                  <a:pt x="3039" y="111"/>
                </a:lnTo>
                <a:lnTo>
                  <a:pt x="3035" y="110"/>
                </a:lnTo>
                <a:lnTo>
                  <a:pt x="3031" y="108"/>
                </a:lnTo>
                <a:lnTo>
                  <a:pt x="3027" y="108"/>
                </a:lnTo>
                <a:lnTo>
                  <a:pt x="3023" y="107"/>
                </a:lnTo>
                <a:lnTo>
                  <a:pt x="3018" y="108"/>
                </a:lnTo>
                <a:lnTo>
                  <a:pt x="3014" y="108"/>
                </a:lnTo>
                <a:lnTo>
                  <a:pt x="3010" y="110"/>
                </a:lnTo>
                <a:lnTo>
                  <a:pt x="3006" y="111"/>
                </a:lnTo>
                <a:lnTo>
                  <a:pt x="3003" y="113"/>
                </a:lnTo>
                <a:lnTo>
                  <a:pt x="3000" y="116"/>
                </a:lnTo>
                <a:lnTo>
                  <a:pt x="2997" y="119"/>
                </a:lnTo>
                <a:lnTo>
                  <a:pt x="2995" y="123"/>
                </a:lnTo>
                <a:lnTo>
                  <a:pt x="2991" y="131"/>
                </a:lnTo>
                <a:lnTo>
                  <a:pt x="2989" y="135"/>
                </a:lnTo>
                <a:lnTo>
                  <a:pt x="2988" y="140"/>
                </a:lnTo>
                <a:lnTo>
                  <a:pt x="2987" y="145"/>
                </a:lnTo>
                <a:lnTo>
                  <a:pt x="2986" y="150"/>
                </a:lnTo>
                <a:lnTo>
                  <a:pt x="2986" y="155"/>
                </a:lnTo>
                <a:lnTo>
                  <a:pt x="2985" y="161"/>
                </a:lnTo>
                <a:lnTo>
                  <a:pt x="2986" y="172"/>
                </a:lnTo>
                <a:lnTo>
                  <a:pt x="2988" y="182"/>
                </a:lnTo>
                <a:lnTo>
                  <a:pt x="2989" y="187"/>
                </a:lnTo>
                <a:lnTo>
                  <a:pt x="2991" y="191"/>
                </a:lnTo>
                <a:lnTo>
                  <a:pt x="2993" y="195"/>
                </a:lnTo>
                <a:lnTo>
                  <a:pt x="2995" y="199"/>
                </a:lnTo>
                <a:lnTo>
                  <a:pt x="2997" y="203"/>
                </a:lnTo>
                <a:lnTo>
                  <a:pt x="3000" y="206"/>
                </a:lnTo>
                <a:lnTo>
                  <a:pt x="3003" y="209"/>
                </a:lnTo>
                <a:lnTo>
                  <a:pt x="3006" y="211"/>
                </a:lnTo>
                <a:lnTo>
                  <a:pt x="3010" y="212"/>
                </a:lnTo>
                <a:lnTo>
                  <a:pt x="3014" y="214"/>
                </a:lnTo>
                <a:lnTo>
                  <a:pt x="3018" y="214"/>
                </a:lnTo>
                <a:lnTo>
                  <a:pt x="3023" y="215"/>
                </a:lnTo>
                <a:close/>
                <a:moveTo>
                  <a:pt x="3142" y="315"/>
                </a:moveTo>
                <a:lnTo>
                  <a:pt x="3142" y="72"/>
                </a:lnTo>
                <a:lnTo>
                  <a:pt x="3191" y="72"/>
                </a:lnTo>
                <a:lnTo>
                  <a:pt x="3191" y="102"/>
                </a:lnTo>
                <a:lnTo>
                  <a:pt x="3197" y="95"/>
                </a:lnTo>
                <a:lnTo>
                  <a:pt x="3202" y="87"/>
                </a:lnTo>
                <a:lnTo>
                  <a:pt x="3206" y="84"/>
                </a:lnTo>
                <a:lnTo>
                  <a:pt x="3209" y="81"/>
                </a:lnTo>
                <a:lnTo>
                  <a:pt x="3214" y="78"/>
                </a:lnTo>
                <a:lnTo>
                  <a:pt x="3218" y="75"/>
                </a:lnTo>
                <a:lnTo>
                  <a:pt x="3224" y="73"/>
                </a:lnTo>
                <a:lnTo>
                  <a:pt x="3227" y="72"/>
                </a:lnTo>
                <a:lnTo>
                  <a:pt x="3230" y="71"/>
                </a:lnTo>
                <a:lnTo>
                  <a:pt x="3236" y="70"/>
                </a:lnTo>
                <a:lnTo>
                  <a:pt x="3243" y="70"/>
                </a:lnTo>
                <a:lnTo>
                  <a:pt x="3253" y="71"/>
                </a:lnTo>
                <a:lnTo>
                  <a:pt x="3257" y="71"/>
                </a:lnTo>
                <a:lnTo>
                  <a:pt x="3262" y="73"/>
                </a:lnTo>
                <a:lnTo>
                  <a:pt x="3266" y="74"/>
                </a:lnTo>
                <a:lnTo>
                  <a:pt x="3270" y="76"/>
                </a:lnTo>
                <a:lnTo>
                  <a:pt x="3279" y="80"/>
                </a:lnTo>
                <a:lnTo>
                  <a:pt x="3283" y="83"/>
                </a:lnTo>
                <a:lnTo>
                  <a:pt x="3286" y="86"/>
                </a:lnTo>
                <a:lnTo>
                  <a:pt x="3290" y="89"/>
                </a:lnTo>
                <a:lnTo>
                  <a:pt x="3293" y="93"/>
                </a:lnTo>
                <a:lnTo>
                  <a:pt x="3297" y="97"/>
                </a:lnTo>
                <a:lnTo>
                  <a:pt x="3299" y="101"/>
                </a:lnTo>
                <a:lnTo>
                  <a:pt x="3302" y="106"/>
                </a:lnTo>
                <a:lnTo>
                  <a:pt x="3305" y="110"/>
                </a:lnTo>
                <a:lnTo>
                  <a:pt x="3307" y="116"/>
                </a:lnTo>
                <a:lnTo>
                  <a:pt x="3309" y="121"/>
                </a:lnTo>
                <a:lnTo>
                  <a:pt x="3311" y="127"/>
                </a:lnTo>
                <a:lnTo>
                  <a:pt x="3312" y="133"/>
                </a:lnTo>
                <a:lnTo>
                  <a:pt x="3313" y="140"/>
                </a:lnTo>
                <a:lnTo>
                  <a:pt x="3314" y="146"/>
                </a:lnTo>
                <a:lnTo>
                  <a:pt x="3314" y="154"/>
                </a:lnTo>
                <a:lnTo>
                  <a:pt x="3315" y="161"/>
                </a:lnTo>
                <a:lnTo>
                  <a:pt x="3314" y="175"/>
                </a:lnTo>
                <a:lnTo>
                  <a:pt x="3312" y="188"/>
                </a:lnTo>
                <a:lnTo>
                  <a:pt x="3311" y="194"/>
                </a:lnTo>
                <a:lnTo>
                  <a:pt x="3309" y="200"/>
                </a:lnTo>
                <a:lnTo>
                  <a:pt x="3307" y="206"/>
                </a:lnTo>
                <a:lnTo>
                  <a:pt x="3305" y="211"/>
                </a:lnTo>
                <a:lnTo>
                  <a:pt x="3303" y="216"/>
                </a:lnTo>
                <a:lnTo>
                  <a:pt x="3300" y="220"/>
                </a:lnTo>
                <a:lnTo>
                  <a:pt x="3297" y="225"/>
                </a:lnTo>
                <a:lnTo>
                  <a:pt x="3294" y="229"/>
                </a:lnTo>
                <a:lnTo>
                  <a:pt x="3287" y="236"/>
                </a:lnTo>
                <a:lnTo>
                  <a:pt x="3283" y="239"/>
                </a:lnTo>
                <a:lnTo>
                  <a:pt x="3279" y="242"/>
                </a:lnTo>
                <a:lnTo>
                  <a:pt x="3271" y="246"/>
                </a:lnTo>
                <a:lnTo>
                  <a:pt x="3267" y="248"/>
                </a:lnTo>
                <a:lnTo>
                  <a:pt x="3262" y="249"/>
                </a:lnTo>
                <a:lnTo>
                  <a:pt x="3253" y="251"/>
                </a:lnTo>
                <a:lnTo>
                  <a:pt x="3243" y="252"/>
                </a:lnTo>
                <a:lnTo>
                  <a:pt x="3236" y="252"/>
                </a:lnTo>
                <a:lnTo>
                  <a:pt x="3230" y="251"/>
                </a:lnTo>
                <a:lnTo>
                  <a:pt x="3224" y="249"/>
                </a:lnTo>
                <a:lnTo>
                  <a:pt x="3219" y="247"/>
                </a:lnTo>
                <a:lnTo>
                  <a:pt x="3214" y="245"/>
                </a:lnTo>
                <a:lnTo>
                  <a:pt x="3210" y="242"/>
                </a:lnTo>
                <a:lnTo>
                  <a:pt x="3208" y="240"/>
                </a:lnTo>
                <a:lnTo>
                  <a:pt x="3206" y="239"/>
                </a:lnTo>
                <a:lnTo>
                  <a:pt x="3203" y="235"/>
                </a:lnTo>
                <a:lnTo>
                  <a:pt x="3200" y="232"/>
                </a:lnTo>
                <a:lnTo>
                  <a:pt x="3197" y="228"/>
                </a:lnTo>
                <a:lnTo>
                  <a:pt x="3193" y="221"/>
                </a:lnTo>
                <a:lnTo>
                  <a:pt x="3191" y="315"/>
                </a:lnTo>
                <a:lnTo>
                  <a:pt x="3142" y="315"/>
                </a:lnTo>
                <a:close/>
                <a:moveTo>
                  <a:pt x="3190" y="161"/>
                </a:moveTo>
                <a:lnTo>
                  <a:pt x="3191" y="172"/>
                </a:lnTo>
                <a:lnTo>
                  <a:pt x="3193" y="182"/>
                </a:lnTo>
                <a:lnTo>
                  <a:pt x="3194" y="187"/>
                </a:lnTo>
                <a:lnTo>
                  <a:pt x="3196" y="191"/>
                </a:lnTo>
                <a:lnTo>
                  <a:pt x="3198" y="195"/>
                </a:lnTo>
                <a:lnTo>
                  <a:pt x="3200" y="199"/>
                </a:lnTo>
                <a:lnTo>
                  <a:pt x="3205" y="205"/>
                </a:lnTo>
                <a:lnTo>
                  <a:pt x="3208" y="207"/>
                </a:lnTo>
                <a:lnTo>
                  <a:pt x="3212" y="209"/>
                </a:lnTo>
                <a:lnTo>
                  <a:pt x="3215" y="211"/>
                </a:lnTo>
                <a:lnTo>
                  <a:pt x="3219" y="212"/>
                </a:lnTo>
                <a:lnTo>
                  <a:pt x="3223" y="213"/>
                </a:lnTo>
                <a:lnTo>
                  <a:pt x="3227" y="213"/>
                </a:lnTo>
                <a:lnTo>
                  <a:pt x="3232" y="213"/>
                </a:lnTo>
                <a:lnTo>
                  <a:pt x="3236" y="212"/>
                </a:lnTo>
                <a:lnTo>
                  <a:pt x="3240" y="211"/>
                </a:lnTo>
                <a:lnTo>
                  <a:pt x="3243" y="209"/>
                </a:lnTo>
                <a:lnTo>
                  <a:pt x="3247" y="207"/>
                </a:lnTo>
                <a:lnTo>
                  <a:pt x="3250" y="205"/>
                </a:lnTo>
                <a:lnTo>
                  <a:pt x="3253" y="202"/>
                </a:lnTo>
                <a:lnTo>
                  <a:pt x="3255" y="198"/>
                </a:lnTo>
                <a:lnTo>
                  <a:pt x="3259" y="191"/>
                </a:lnTo>
                <a:lnTo>
                  <a:pt x="3261" y="186"/>
                </a:lnTo>
                <a:lnTo>
                  <a:pt x="3262" y="182"/>
                </a:lnTo>
                <a:lnTo>
                  <a:pt x="3263" y="177"/>
                </a:lnTo>
                <a:lnTo>
                  <a:pt x="3264" y="172"/>
                </a:lnTo>
                <a:lnTo>
                  <a:pt x="3264" y="166"/>
                </a:lnTo>
                <a:lnTo>
                  <a:pt x="3265" y="161"/>
                </a:lnTo>
                <a:lnTo>
                  <a:pt x="3264" y="150"/>
                </a:lnTo>
                <a:lnTo>
                  <a:pt x="3262" y="140"/>
                </a:lnTo>
                <a:lnTo>
                  <a:pt x="3261" y="135"/>
                </a:lnTo>
                <a:lnTo>
                  <a:pt x="3259" y="131"/>
                </a:lnTo>
                <a:lnTo>
                  <a:pt x="3257" y="127"/>
                </a:lnTo>
                <a:lnTo>
                  <a:pt x="3255" y="123"/>
                </a:lnTo>
                <a:lnTo>
                  <a:pt x="3253" y="120"/>
                </a:lnTo>
                <a:lnTo>
                  <a:pt x="3250" y="117"/>
                </a:lnTo>
                <a:lnTo>
                  <a:pt x="3247" y="115"/>
                </a:lnTo>
                <a:lnTo>
                  <a:pt x="3243" y="113"/>
                </a:lnTo>
                <a:lnTo>
                  <a:pt x="3240" y="111"/>
                </a:lnTo>
                <a:lnTo>
                  <a:pt x="3236" y="110"/>
                </a:lnTo>
                <a:lnTo>
                  <a:pt x="3232" y="109"/>
                </a:lnTo>
                <a:lnTo>
                  <a:pt x="3227" y="109"/>
                </a:lnTo>
                <a:lnTo>
                  <a:pt x="3219" y="110"/>
                </a:lnTo>
                <a:lnTo>
                  <a:pt x="3215" y="111"/>
                </a:lnTo>
                <a:lnTo>
                  <a:pt x="3212" y="113"/>
                </a:lnTo>
                <a:lnTo>
                  <a:pt x="3208" y="115"/>
                </a:lnTo>
                <a:lnTo>
                  <a:pt x="3205" y="117"/>
                </a:lnTo>
                <a:lnTo>
                  <a:pt x="3202" y="120"/>
                </a:lnTo>
                <a:lnTo>
                  <a:pt x="3200" y="123"/>
                </a:lnTo>
                <a:lnTo>
                  <a:pt x="3196" y="131"/>
                </a:lnTo>
                <a:lnTo>
                  <a:pt x="3194" y="135"/>
                </a:lnTo>
                <a:lnTo>
                  <a:pt x="3193" y="139"/>
                </a:lnTo>
                <a:lnTo>
                  <a:pt x="3192" y="144"/>
                </a:lnTo>
                <a:lnTo>
                  <a:pt x="3191" y="150"/>
                </a:lnTo>
                <a:lnTo>
                  <a:pt x="3190" y="155"/>
                </a:lnTo>
                <a:lnTo>
                  <a:pt x="3190" y="161"/>
                </a:lnTo>
                <a:close/>
                <a:moveTo>
                  <a:pt x="3373" y="50"/>
                </a:moveTo>
                <a:lnTo>
                  <a:pt x="3368" y="49"/>
                </a:lnTo>
                <a:lnTo>
                  <a:pt x="3363" y="48"/>
                </a:lnTo>
                <a:lnTo>
                  <a:pt x="3358" y="45"/>
                </a:lnTo>
                <a:lnTo>
                  <a:pt x="3354" y="42"/>
                </a:lnTo>
                <a:lnTo>
                  <a:pt x="3351" y="38"/>
                </a:lnTo>
                <a:lnTo>
                  <a:pt x="3348" y="34"/>
                </a:lnTo>
                <a:lnTo>
                  <a:pt x="3347" y="30"/>
                </a:lnTo>
                <a:lnTo>
                  <a:pt x="3346" y="25"/>
                </a:lnTo>
                <a:lnTo>
                  <a:pt x="3347" y="20"/>
                </a:lnTo>
                <a:lnTo>
                  <a:pt x="3348" y="15"/>
                </a:lnTo>
                <a:lnTo>
                  <a:pt x="3351" y="11"/>
                </a:lnTo>
                <a:lnTo>
                  <a:pt x="3354" y="7"/>
                </a:lnTo>
                <a:lnTo>
                  <a:pt x="3358" y="4"/>
                </a:lnTo>
                <a:lnTo>
                  <a:pt x="3363" y="2"/>
                </a:lnTo>
                <a:lnTo>
                  <a:pt x="3368" y="0"/>
                </a:lnTo>
                <a:lnTo>
                  <a:pt x="3373" y="0"/>
                </a:lnTo>
                <a:lnTo>
                  <a:pt x="3378" y="0"/>
                </a:lnTo>
                <a:lnTo>
                  <a:pt x="3383" y="2"/>
                </a:lnTo>
                <a:lnTo>
                  <a:pt x="3387" y="4"/>
                </a:lnTo>
                <a:lnTo>
                  <a:pt x="3392" y="7"/>
                </a:lnTo>
                <a:lnTo>
                  <a:pt x="3395" y="11"/>
                </a:lnTo>
                <a:lnTo>
                  <a:pt x="3397" y="15"/>
                </a:lnTo>
                <a:lnTo>
                  <a:pt x="3399" y="20"/>
                </a:lnTo>
                <a:lnTo>
                  <a:pt x="3399" y="25"/>
                </a:lnTo>
                <a:lnTo>
                  <a:pt x="3399" y="30"/>
                </a:lnTo>
                <a:lnTo>
                  <a:pt x="3397" y="34"/>
                </a:lnTo>
                <a:lnTo>
                  <a:pt x="3395" y="38"/>
                </a:lnTo>
                <a:lnTo>
                  <a:pt x="3392" y="42"/>
                </a:lnTo>
                <a:lnTo>
                  <a:pt x="3387" y="45"/>
                </a:lnTo>
                <a:lnTo>
                  <a:pt x="3383" y="48"/>
                </a:lnTo>
                <a:lnTo>
                  <a:pt x="3378" y="49"/>
                </a:lnTo>
                <a:lnTo>
                  <a:pt x="3373" y="50"/>
                </a:lnTo>
                <a:close/>
                <a:moveTo>
                  <a:pt x="3348" y="72"/>
                </a:moveTo>
                <a:lnTo>
                  <a:pt x="3397" y="72"/>
                </a:lnTo>
                <a:lnTo>
                  <a:pt x="3397" y="249"/>
                </a:lnTo>
                <a:lnTo>
                  <a:pt x="3348" y="249"/>
                </a:lnTo>
                <a:lnTo>
                  <a:pt x="3348" y="72"/>
                </a:lnTo>
                <a:close/>
                <a:moveTo>
                  <a:pt x="3585" y="123"/>
                </a:moveTo>
                <a:lnTo>
                  <a:pt x="3540" y="126"/>
                </a:lnTo>
                <a:lnTo>
                  <a:pt x="3539" y="121"/>
                </a:lnTo>
                <a:lnTo>
                  <a:pt x="3537" y="118"/>
                </a:lnTo>
                <a:lnTo>
                  <a:pt x="3534" y="114"/>
                </a:lnTo>
                <a:lnTo>
                  <a:pt x="3531" y="111"/>
                </a:lnTo>
                <a:lnTo>
                  <a:pt x="3527" y="108"/>
                </a:lnTo>
                <a:lnTo>
                  <a:pt x="3522" y="106"/>
                </a:lnTo>
                <a:lnTo>
                  <a:pt x="3516" y="105"/>
                </a:lnTo>
                <a:lnTo>
                  <a:pt x="3510" y="105"/>
                </a:lnTo>
                <a:lnTo>
                  <a:pt x="3505" y="105"/>
                </a:lnTo>
                <a:lnTo>
                  <a:pt x="3500" y="106"/>
                </a:lnTo>
                <a:lnTo>
                  <a:pt x="3495" y="108"/>
                </a:lnTo>
                <a:lnTo>
                  <a:pt x="3491" y="110"/>
                </a:lnTo>
                <a:lnTo>
                  <a:pt x="3488" y="112"/>
                </a:lnTo>
                <a:lnTo>
                  <a:pt x="3485" y="115"/>
                </a:lnTo>
                <a:lnTo>
                  <a:pt x="3484" y="119"/>
                </a:lnTo>
                <a:lnTo>
                  <a:pt x="3483" y="122"/>
                </a:lnTo>
                <a:lnTo>
                  <a:pt x="3484" y="125"/>
                </a:lnTo>
                <a:lnTo>
                  <a:pt x="3485" y="128"/>
                </a:lnTo>
                <a:lnTo>
                  <a:pt x="3486" y="131"/>
                </a:lnTo>
                <a:lnTo>
                  <a:pt x="3488" y="133"/>
                </a:lnTo>
                <a:lnTo>
                  <a:pt x="3491" y="135"/>
                </a:lnTo>
                <a:lnTo>
                  <a:pt x="3495" y="137"/>
                </a:lnTo>
                <a:lnTo>
                  <a:pt x="3500" y="139"/>
                </a:lnTo>
                <a:lnTo>
                  <a:pt x="3506" y="140"/>
                </a:lnTo>
                <a:lnTo>
                  <a:pt x="3538" y="146"/>
                </a:lnTo>
                <a:lnTo>
                  <a:pt x="3544" y="148"/>
                </a:lnTo>
                <a:lnTo>
                  <a:pt x="3550" y="150"/>
                </a:lnTo>
                <a:lnTo>
                  <a:pt x="3555" y="151"/>
                </a:lnTo>
                <a:lnTo>
                  <a:pt x="3560" y="153"/>
                </a:lnTo>
                <a:lnTo>
                  <a:pt x="3569" y="158"/>
                </a:lnTo>
                <a:lnTo>
                  <a:pt x="3576" y="164"/>
                </a:lnTo>
                <a:lnTo>
                  <a:pt x="3579" y="167"/>
                </a:lnTo>
                <a:lnTo>
                  <a:pt x="3582" y="170"/>
                </a:lnTo>
                <a:lnTo>
                  <a:pt x="3584" y="174"/>
                </a:lnTo>
                <a:lnTo>
                  <a:pt x="3586" y="177"/>
                </a:lnTo>
                <a:lnTo>
                  <a:pt x="3588" y="185"/>
                </a:lnTo>
                <a:lnTo>
                  <a:pt x="3589" y="190"/>
                </a:lnTo>
                <a:lnTo>
                  <a:pt x="3589" y="194"/>
                </a:lnTo>
                <a:lnTo>
                  <a:pt x="3589" y="199"/>
                </a:lnTo>
                <a:lnTo>
                  <a:pt x="3588" y="203"/>
                </a:lnTo>
                <a:lnTo>
                  <a:pt x="3587" y="207"/>
                </a:lnTo>
                <a:lnTo>
                  <a:pt x="3586" y="211"/>
                </a:lnTo>
                <a:lnTo>
                  <a:pt x="3585" y="214"/>
                </a:lnTo>
                <a:lnTo>
                  <a:pt x="3583" y="218"/>
                </a:lnTo>
                <a:lnTo>
                  <a:pt x="3581" y="221"/>
                </a:lnTo>
                <a:lnTo>
                  <a:pt x="3579" y="225"/>
                </a:lnTo>
                <a:lnTo>
                  <a:pt x="3573" y="231"/>
                </a:lnTo>
                <a:lnTo>
                  <a:pt x="3567" y="236"/>
                </a:lnTo>
                <a:lnTo>
                  <a:pt x="3559" y="241"/>
                </a:lnTo>
                <a:lnTo>
                  <a:pt x="3551" y="245"/>
                </a:lnTo>
                <a:lnTo>
                  <a:pt x="3542" y="248"/>
                </a:lnTo>
                <a:lnTo>
                  <a:pt x="3532" y="251"/>
                </a:lnTo>
                <a:lnTo>
                  <a:pt x="3521" y="252"/>
                </a:lnTo>
                <a:lnTo>
                  <a:pt x="3510" y="253"/>
                </a:lnTo>
                <a:lnTo>
                  <a:pt x="3502" y="252"/>
                </a:lnTo>
                <a:lnTo>
                  <a:pt x="3494" y="252"/>
                </a:lnTo>
                <a:lnTo>
                  <a:pt x="3486" y="250"/>
                </a:lnTo>
                <a:lnTo>
                  <a:pt x="3479" y="249"/>
                </a:lnTo>
                <a:lnTo>
                  <a:pt x="3472" y="247"/>
                </a:lnTo>
                <a:lnTo>
                  <a:pt x="3466" y="244"/>
                </a:lnTo>
                <a:lnTo>
                  <a:pt x="3460" y="241"/>
                </a:lnTo>
                <a:lnTo>
                  <a:pt x="3454" y="238"/>
                </a:lnTo>
                <a:lnTo>
                  <a:pt x="3449" y="234"/>
                </a:lnTo>
                <a:lnTo>
                  <a:pt x="3445" y="230"/>
                </a:lnTo>
                <a:lnTo>
                  <a:pt x="3441" y="225"/>
                </a:lnTo>
                <a:lnTo>
                  <a:pt x="3437" y="221"/>
                </a:lnTo>
                <a:lnTo>
                  <a:pt x="3434" y="215"/>
                </a:lnTo>
                <a:lnTo>
                  <a:pt x="3432" y="210"/>
                </a:lnTo>
                <a:lnTo>
                  <a:pt x="3430" y="204"/>
                </a:lnTo>
                <a:lnTo>
                  <a:pt x="3429" y="198"/>
                </a:lnTo>
                <a:lnTo>
                  <a:pt x="3478" y="195"/>
                </a:lnTo>
                <a:lnTo>
                  <a:pt x="3480" y="200"/>
                </a:lnTo>
                <a:lnTo>
                  <a:pt x="3482" y="205"/>
                </a:lnTo>
                <a:lnTo>
                  <a:pt x="3485" y="209"/>
                </a:lnTo>
                <a:lnTo>
                  <a:pt x="3489" y="212"/>
                </a:lnTo>
                <a:lnTo>
                  <a:pt x="3493" y="214"/>
                </a:lnTo>
                <a:lnTo>
                  <a:pt x="3498" y="216"/>
                </a:lnTo>
                <a:lnTo>
                  <a:pt x="3504" y="217"/>
                </a:lnTo>
                <a:lnTo>
                  <a:pt x="3510" y="217"/>
                </a:lnTo>
                <a:lnTo>
                  <a:pt x="3516" y="217"/>
                </a:lnTo>
                <a:lnTo>
                  <a:pt x="3522" y="216"/>
                </a:lnTo>
                <a:lnTo>
                  <a:pt x="3527" y="214"/>
                </a:lnTo>
                <a:lnTo>
                  <a:pt x="3529" y="213"/>
                </a:lnTo>
                <a:lnTo>
                  <a:pt x="3531" y="212"/>
                </a:lnTo>
                <a:lnTo>
                  <a:pt x="3535" y="209"/>
                </a:lnTo>
                <a:lnTo>
                  <a:pt x="3537" y="206"/>
                </a:lnTo>
                <a:lnTo>
                  <a:pt x="3538" y="205"/>
                </a:lnTo>
                <a:lnTo>
                  <a:pt x="3539" y="203"/>
                </a:lnTo>
                <a:lnTo>
                  <a:pt x="3539" y="199"/>
                </a:lnTo>
                <a:lnTo>
                  <a:pt x="3539" y="196"/>
                </a:lnTo>
                <a:lnTo>
                  <a:pt x="3538" y="193"/>
                </a:lnTo>
                <a:lnTo>
                  <a:pt x="3536" y="191"/>
                </a:lnTo>
                <a:lnTo>
                  <a:pt x="3533" y="188"/>
                </a:lnTo>
                <a:lnTo>
                  <a:pt x="3530" y="186"/>
                </a:lnTo>
                <a:lnTo>
                  <a:pt x="3526" y="184"/>
                </a:lnTo>
                <a:lnTo>
                  <a:pt x="3522" y="183"/>
                </a:lnTo>
                <a:lnTo>
                  <a:pt x="3516" y="182"/>
                </a:lnTo>
                <a:lnTo>
                  <a:pt x="3486" y="176"/>
                </a:lnTo>
                <a:lnTo>
                  <a:pt x="3480" y="174"/>
                </a:lnTo>
                <a:lnTo>
                  <a:pt x="3474" y="173"/>
                </a:lnTo>
                <a:lnTo>
                  <a:pt x="3463" y="169"/>
                </a:lnTo>
                <a:lnTo>
                  <a:pt x="3459" y="166"/>
                </a:lnTo>
                <a:lnTo>
                  <a:pt x="3455" y="164"/>
                </a:lnTo>
                <a:lnTo>
                  <a:pt x="3451" y="161"/>
                </a:lnTo>
                <a:lnTo>
                  <a:pt x="3447" y="158"/>
                </a:lnTo>
                <a:lnTo>
                  <a:pt x="3444" y="155"/>
                </a:lnTo>
                <a:lnTo>
                  <a:pt x="3442" y="151"/>
                </a:lnTo>
                <a:lnTo>
                  <a:pt x="3440" y="147"/>
                </a:lnTo>
                <a:lnTo>
                  <a:pt x="3437" y="143"/>
                </a:lnTo>
                <a:lnTo>
                  <a:pt x="3435" y="139"/>
                </a:lnTo>
                <a:lnTo>
                  <a:pt x="3434" y="135"/>
                </a:lnTo>
                <a:lnTo>
                  <a:pt x="3434" y="130"/>
                </a:lnTo>
                <a:lnTo>
                  <a:pt x="3434" y="125"/>
                </a:lnTo>
                <a:lnTo>
                  <a:pt x="3434" y="119"/>
                </a:lnTo>
                <a:lnTo>
                  <a:pt x="3435" y="113"/>
                </a:lnTo>
                <a:lnTo>
                  <a:pt x="3437" y="107"/>
                </a:lnTo>
                <a:lnTo>
                  <a:pt x="3440" y="102"/>
                </a:lnTo>
                <a:lnTo>
                  <a:pt x="3443" y="97"/>
                </a:lnTo>
                <a:lnTo>
                  <a:pt x="3446" y="93"/>
                </a:lnTo>
                <a:lnTo>
                  <a:pt x="3450" y="89"/>
                </a:lnTo>
                <a:lnTo>
                  <a:pt x="3455" y="85"/>
                </a:lnTo>
                <a:lnTo>
                  <a:pt x="3460" y="81"/>
                </a:lnTo>
                <a:lnTo>
                  <a:pt x="3466" y="78"/>
                </a:lnTo>
                <a:lnTo>
                  <a:pt x="3472" y="76"/>
                </a:lnTo>
                <a:lnTo>
                  <a:pt x="3479" y="74"/>
                </a:lnTo>
                <a:lnTo>
                  <a:pt x="3482" y="73"/>
                </a:lnTo>
                <a:lnTo>
                  <a:pt x="3486" y="72"/>
                </a:lnTo>
                <a:lnTo>
                  <a:pt x="3493" y="71"/>
                </a:lnTo>
                <a:lnTo>
                  <a:pt x="3501" y="70"/>
                </a:lnTo>
                <a:lnTo>
                  <a:pt x="3510" y="70"/>
                </a:lnTo>
                <a:lnTo>
                  <a:pt x="3518" y="70"/>
                </a:lnTo>
                <a:lnTo>
                  <a:pt x="3525" y="71"/>
                </a:lnTo>
                <a:lnTo>
                  <a:pt x="3533" y="72"/>
                </a:lnTo>
                <a:lnTo>
                  <a:pt x="3540" y="74"/>
                </a:lnTo>
                <a:lnTo>
                  <a:pt x="3546" y="76"/>
                </a:lnTo>
                <a:lnTo>
                  <a:pt x="3552" y="78"/>
                </a:lnTo>
                <a:lnTo>
                  <a:pt x="3557" y="81"/>
                </a:lnTo>
                <a:lnTo>
                  <a:pt x="3562" y="84"/>
                </a:lnTo>
                <a:lnTo>
                  <a:pt x="3567" y="88"/>
                </a:lnTo>
                <a:lnTo>
                  <a:pt x="3571" y="92"/>
                </a:lnTo>
                <a:lnTo>
                  <a:pt x="3575" y="96"/>
                </a:lnTo>
                <a:lnTo>
                  <a:pt x="3578" y="101"/>
                </a:lnTo>
                <a:lnTo>
                  <a:pt x="3580" y="106"/>
                </a:lnTo>
                <a:lnTo>
                  <a:pt x="3582" y="111"/>
                </a:lnTo>
                <a:lnTo>
                  <a:pt x="3584" y="117"/>
                </a:lnTo>
                <a:lnTo>
                  <a:pt x="3585" y="123"/>
                </a:lnTo>
                <a:close/>
                <a:moveTo>
                  <a:pt x="3714" y="72"/>
                </a:moveTo>
                <a:lnTo>
                  <a:pt x="3714" y="109"/>
                </a:lnTo>
                <a:lnTo>
                  <a:pt x="3680" y="109"/>
                </a:lnTo>
                <a:lnTo>
                  <a:pt x="3680" y="195"/>
                </a:lnTo>
                <a:lnTo>
                  <a:pt x="3681" y="199"/>
                </a:lnTo>
                <a:lnTo>
                  <a:pt x="3682" y="203"/>
                </a:lnTo>
                <a:lnTo>
                  <a:pt x="3682" y="205"/>
                </a:lnTo>
                <a:lnTo>
                  <a:pt x="3683" y="206"/>
                </a:lnTo>
                <a:lnTo>
                  <a:pt x="3685" y="208"/>
                </a:lnTo>
                <a:lnTo>
                  <a:pt x="3687" y="210"/>
                </a:lnTo>
                <a:lnTo>
                  <a:pt x="3690" y="211"/>
                </a:lnTo>
                <a:lnTo>
                  <a:pt x="3693" y="212"/>
                </a:lnTo>
                <a:lnTo>
                  <a:pt x="3697" y="212"/>
                </a:lnTo>
                <a:lnTo>
                  <a:pt x="3704" y="211"/>
                </a:lnTo>
                <a:lnTo>
                  <a:pt x="3709" y="210"/>
                </a:lnTo>
                <a:lnTo>
                  <a:pt x="3717" y="247"/>
                </a:lnTo>
                <a:lnTo>
                  <a:pt x="3707" y="250"/>
                </a:lnTo>
                <a:lnTo>
                  <a:pt x="3699" y="251"/>
                </a:lnTo>
                <a:lnTo>
                  <a:pt x="3690" y="252"/>
                </a:lnTo>
                <a:lnTo>
                  <a:pt x="3684" y="252"/>
                </a:lnTo>
                <a:lnTo>
                  <a:pt x="3678" y="251"/>
                </a:lnTo>
                <a:lnTo>
                  <a:pt x="3672" y="250"/>
                </a:lnTo>
                <a:lnTo>
                  <a:pt x="3666" y="249"/>
                </a:lnTo>
                <a:lnTo>
                  <a:pt x="3661" y="248"/>
                </a:lnTo>
                <a:lnTo>
                  <a:pt x="3656" y="245"/>
                </a:lnTo>
                <a:lnTo>
                  <a:pt x="3652" y="243"/>
                </a:lnTo>
                <a:lnTo>
                  <a:pt x="3647" y="240"/>
                </a:lnTo>
                <a:lnTo>
                  <a:pt x="3644" y="237"/>
                </a:lnTo>
                <a:lnTo>
                  <a:pt x="3640" y="233"/>
                </a:lnTo>
                <a:lnTo>
                  <a:pt x="3638" y="229"/>
                </a:lnTo>
                <a:lnTo>
                  <a:pt x="3635" y="224"/>
                </a:lnTo>
                <a:lnTo>
                  <a:pt x="3634" y="219"/>
                </a:lnTo>
                <a:lnTo>
                  <a:pt x="3632" y="213"/>
                </a:lnTo>
                <a:lnTo>
                  <a:pt x="3632" y="208"/>
                </a:lnTo>
                <a:lnTo>
                  <a:pt x="3631" y="201"/>
                </a:lnTo>
                <a:lnTo>
                  <a:pt x="3631" y="109"/>
                </a:lnTo>
                <a:lnTo>
                  <a:pt x="3607" y="109"/>
                </a:lnTo>
                <a:lnTo>
                  <a:pt x="3607" y="72"/>
                </a:lnTo>
                <a:lnTo>
                  <a:pt x="3631" y="72"/>
                </a:lnTo>
                <a:lnTo>
                  <a:pt x="3631" y="30"/>
                </a:lnTo>
                <a:lnTo>
                  <a:pt x="3680" y="30"/>
                </a:lnTo>
                <a:lnTo>
                  <a:pt x="3680" y="72"/>
                </a:lnTo>
                <a:lnTo>
                  <a:pt x="3714" y="72"/>
                </a:lnTo>
                <a:close/>
                <a:moveTo>
                  <a:pt x="3821" y="253"/>
                </a:moveTo>
                <a:lnTo>
                  <a:pt x="3808" y="252"/>
                </a:lnTo>
                <a:lnTo>
                  <a:pt x="3801" y="251"/>
                </a:lnTo>
                <a:lnTo>
                  <a:pt x="3796" y="250"/>
                </a:lnTo>
                <a:lnTo>
                  <a:pt x="3784" y="246"/>
                </a:lnTo>
                <a:lnTo>
                  <a:pt x="3779" y="244"/>
                </a:lnTo>
                <a:lnTo>
                  <a:pt x="3774" y="241"/>
                </a:lnTo>
                <a:lnTo>
                  <a:pt x="3765" y="235"/>
                </a:lnTo>
                <a:lnTo>
                  <a:pt x="3761" y="231"/>
                </a:lnTo>
                <a:lnTo>
                  <a:pt x="3757" y="227"/>
                </a:lnTo>
                <a:lnTo>
                  <a:pt x="3750" y="219"/>
                </a:lnTo>
                <a:lnTo>
                  <a:pt x="3747" y="214"/>
                </a:lnTo>
                <a:lnTo>
                  <a:pt x="3744" y="209"/>
                </a:lnTo>
                <a:lnTo>
                  <a:pt x="3740" y="198"/>
                </a:lnTo>
                <a:lnTo>
                  <a:pt x="3738" y="193"/>
                </a:lnTo>
                <a:lnTo>
                  <a:pt x="3736" y="187"/>
                </a:lnTo>
                <a:lnTo>
                  <a:pt x="3735" y="181"/>
                </a:lnTo>
                <a:lnTo>
                  <a:pt x="3734" y="175"/>
                </a:lnTo>
                <a:lnTo>
                  <a:pt x="3734" y="168"/>
                </a:lnTo>
                <a:lnTo>
                  <a:pt x="3734" y="161"/>
                </a:lnTo>
                <a:lnTo>
                  <a:pt x="3734" y="155"/>
                </a:lnTo>
                <a:lnTo>
                  <a:pt x="3734" y="148"/>
                </a:lnTo>
                <a:lnTo>
                  <a:pt x="3735" y="142"/>
                </a:lnTo>
                <a:lnTo>
                  <a:pt x="3736" y="136"/>
                </a:lnTo>
                <a:lnTo>
                  <a:pt x="3740" y="124"/>
                </a:lnTo>
                <a:lnTo>
                  <a:pt x="3742" y="119"/>
                </a:lnTo>
                <a:lnTo>
                  <a:pt x="3744" y="114"/>
                </a:lnTo>
                <a:lnTo>
                  <a:pt x="3750" y="104"/>
                </a:lnTo>
                <a:lnTo>
                  <a:pt x="3753" y="99"/>
                </a:lnTo>
                <a:lnTo>
                  <a:pt x="3757" y="95"/>
                </a:lnTo>
                <a:lnTo>
                  <a:pt x="3761" y="91"/>
                </a:lnTo>
                <a:lnTo>
                  <a:pt x="3765" y="88"/>
                </a:lnTo>
                <a:lnTo>
                  <a:pt x="3770" y="85"/>
                </a:lnTo>
                <a:lnTo>
                  <a:pt x="3774" y="82"/>
                </a:lnTo>
                <a:lnTo>
                  <a:pt x="3779" y="79"/>
                </a:lnTo>
                <a:lnTo>
                  <a:pt x="3784" y="77"/>
                </a:lnTo>
                <a:lnTo>
                  <a:pt x="3790" y="75"/>
                </a:lnTo>
                <a:lnTo>
                  <a:pt x="3796" y="73"/>
                </a:lnTo>
                <a:lnTo>
                  <a:pt x="3801" y="72"/>
                </a:lnTo>
                <a:lnTo>
                  <a:pt x="3808" y="71"/>
                </a:lnTo>
                <a:lnTo>
                  <a:pt x="3821" y="70"/>
                </a:lnTo>
                <a:lnTo>
                  <a:pt x="3834" y="71"/>
                </a:lnTo>
                <a:lnTo>
                  <a:pt x="3840" y="72"/>
                </a:lnTo>
                <a:lnTo>
                  <a:pt x="3846" y="73"/>
                </a:lnTo>
                <a:lnTo>
                  <a:pt x="3857" y="77"/>
                </a:lnTo>
                <a:lnTo>
                  <a:pt x="3862" y="79"/>
                </a:lnTo>
                <a:lnTo>
                  <a:pt x="3867" y="82"/>
                </a:lnTo>
                <a:lnTo>
                  <a:pt x="3876" y="88"/>
                </a:lnTo>
                <a:lnTo>
                  <a:pt x="3880" y="91"/>
                </a:lnTo>
                <a:lnTo>
                  <a:pt x="3884" y="95"/>
                </a:lnTo>
                <a:lnTo>
                  <a:pt x="3891" y="104"/>
                </a:lnTo>
                <a:lnTo>
                  <a:pt x="3894" y="109"/>
                </a:lnTo>
                <a:lnTo>
                  <a:pt x="3897" y="114"/>
                </a:lnTo>
                <a:lnTo>
                  <a:pt x="3903" y="124"/>
                </a:lnTo>
                <a:lnTo>
                  <a:pt x="3904" y="130"/>
                </a:lnTo>
                <a:lnTo>
                  <a:pt x="3906" y="136"/>
                </a:lnTo>
                <a:lnTo>
                  <a:pt x="3907" y="142"/>
                </a:lnTo>
                <a:lnTo>
                  <a:pt x="3908" y="148"/>
                </a:lnTo>
                <a:lnTo>
                  <a:pt x="3908" y="155"/>
                </a:lnTo>
                <a:lnTo>
                  <a:pt x="3909" y="161"/>
                </a:lnTo>
                <a:lnTo>
                  <a:pt x="3908" y="168"/>
                </a:lnTo>
                <a:lnTo>
                  <a:pt x="3908" y="175"/>
                </a:lnTo>
                <a:lnTo>
                  <a:pt x="3907" y="181"/>
                </a:lnTo>
                <a:lnTo>
                  <a:pt x="3906" y="187"/>
                </a:lnTo>
                <a:lnTo>
                  <a:pt x="3903" y="198"/>
                </a:lnTo>
                <a:lnTo>
                  <a:pt x="3900" y="204"/>
                </a:lnTo>
                <a:lnTo>
                  <a:pt x="3897" y="209"/>
                </a:lnTo>
                <a:lnTo>
                  <a:pt x="3891" y="219"/>
                </a:lnTo>
                <a:lnTo>
                  <a:pt x="3888" y="223"/>
                </a:lnTo>
                <a:lnTo>
                  <a:pt x="3884" y="227"/>
                </a:lnTo>
                <a:lnTo>
                  <a:pt x="3880" y="231"/>
                </a:lnTo>
                <a:lnTo>
                  <a:pt x="3876" y="235"/>
                </a:lnTo>
                <a:lnTo>
                  <a:pt x="3872" y="238"/>
                </a:lnTo>
                <a:lnTo>
                  <a:pt x="3867" y="241"/>
                </a:lnTo>
                <a:lnTo>
                  <a:pt x="3862" y="244"/>
                </a:lnTo>
                <a:lnTo>
                  <a:pt x="3857" y="246"/>
                </a:lnTo>
                <a:lnTo>
                  <a:pt x="3851" y="248"/>
                </a:lnTo>
                <a:lnTo>
                  <a:pt x="3846" y="250"/>
                </a:lnTo>
                <a:lnTo>
                  <a:pt x="3840" y="251"/>
                </a:lnTo>
                <a:lnTo>
                  <a:pt x="3834" y="252"/>
                </a:lnTo>
                <a:lnTo>
                  <a:pt x="3821" y="253"/>
                </a:lnTo>
                <a:close/>
                <a:moveTo>
                  <a:pt x="3821" y="215"/>
                </a:moveTo>
                <a:lnTo>
                  <a:pt x="3825" y="214"/>
                </a:lnTo>
                <a:lnTo>
                  <a:pt x="3829" y="214"/>
                </a:lnTo>
                <a:lnTo>
                  <a:pt x="3833" y="212"/>
                </a:lnTo>
                <a:lnTo>
                  <a:pt x="3837" y="211"/>
                </a:lnTo>
                <a:lnTo>
                  <a:pt x="3840" y="209"/>
                </a:lnTo>
                <a:lnTo>
                  <a:pt x="3843" y="206"/>
                </a:lnTo>
                <a:lnTo>
                  <a:pt x="3846" y="203"/>
                </a:lnTo>
                <a:lnTo>
                  <a:pt x="3848" y="199"/>
                </a:lnTo>
                <a:lnTo>
                  <a:pt x="3851" y="195"/>
                </a:lnTo>
                <a:lnTo>
                  <a:pt x="3852" y="191"/>
                </a:lnTo>
                <a:lnTo>
                  <a:pt x="3854" y="187"/>
                </a:lnTo>
                <a:lnTo>
                  <a:pt x="3855" y="182"/>
                </a:lnTo>
                <a:lnTo>
                  <a:pt x="3857" y="172"/>
                </a:lnTo>
                <a:lnTo>
                  <a:pt x="3858" y="167"/>
                </a:lnTo>
                <a:lnTo>
                  <a:pt x="3858" y="161"/>
                </a:lnTo>
                <a:lnTo>
                  <a:pt x="3857" y="150"/>
                </a:lnTo>
                <a:lnTo>
                  <a:pt x="3855" y="140"/>
                </a:lnTo>
                <a:lnTo>
                  <a:pt x="3854" y="135"/>
                </a:lnTo>
                <a:lnTo>
                  <a:pt x="3852" y="131"/>
                </a:lnTo>
                <a:lnTo>
                  <a:pt x="3848" y="123"/>
                </a:lnTo>
                <a:lnTo>
                  <a:pt x="3846" y="119"/>
                </a:lnTo>
                <a:lnTo>
                  <a:pt x="3843" y="116"/>
                </a:lnTo>
                <a:lnTo>
                  <a:pt x="3840" y="113"/>
                </a:lnTo>
                <a:lnTo>
                  <a:pt x="3837" y="111"/>
                </a:lnTo>
                <a:lnTo>
                  <a:pt x="3833" y="110"/>
                </a:lnTo>
                <a:lnTo>
                  <a:pt x="3829" y="108"/>
                </a:lnTo>
                <a:lnTo>
                  <a:pt x="3825" y="108"/>
                </a:lnTo>
                <a:lnTo>
                  <a:pt x="3821" y="107"/>
                </a:lnTo>
                <a:lnTo>
                  <a:pt x="3816" y="108"/>
                </a:lnTo>
                <a:lnTo>
                  <a:pt x="3812" y="108"/>
                </a:lnTo>
                <a:lnTo>
                  <a:pt x="3808" y="110"/>
                </a:lnTo>
                <a:lnTo>
                  <a:pt x="3805" y="111"/>
                </a:lnTo>
                <a:lnTo>
                  <a:pt x="3801" y="113"/>
                </a:lnTo>
                <a:lnTo>
                  <a:pt x="3798" y="116"/>
                </a:lnTo>
                <a:lnTo>
                  <a:pt x="3795" y="119"/>
                </a:lnTo>
                <a:lnTo>
                  <a:pt x="3793" y="123"/>
                </a:lnTo>
                <a:lnTo>
                  <a:pt x="3789" y="131"/>
                </a:lnTo>
                <a:lnTo>
                  <a:pt x="3787" y="135"/>
                </a:lnTo>
                <a:lnTo>
                  <a:pt x="3786" y="140"/>
                </a:lnTo>
                <a:lnTo>
                  <a:pt x="3785" y="145"/>
                </a:lnTo>
                <a:lnTo>
                  <a:pt x="3784" y="150"/>
                </a:lnTo>
                <a:lnTo>
                  <a:pt x="3784" y="155"/>
                </a:lnTo>
                <a:lnTo>
                  <a:pt x="3783" y="161"/>
                </a:lnTo>
                <a:lnTo>
                  <a:pt x="3784" y="172"/>
                </a:lnTo>
                <a:lnTo>
                  <a:pt x="3786" y="182"/>
                </a:lnTo>
                <a:lnTo>
                  <a:pt x="3787" y="187"/>
                </a:lnTo>
                <a:lnTo>
                  <a:pt x="3789" y="191"/>
                </a:lnTo>
                <a:lnTo>
                  <a:pt x="3791" y="195"/>
                </a:lnTo>
                <a:lnTo>
                  <a:pt x="3793" y="199"/>
                </a:lnTo>
                <a:lnTo>
                  <a:pt x="3795" y="203"/>
                </a:lnTo>
                <a:lnTo>
                  <a:pt x="3798" y="206"/>
                </a:lnTo>
                <a:lnTo>
                  <a:pt x="3801" y="209"/>
                </a:lnTo>
                <a:lnTo>
                  <a:pt x="3805" y="211"/>
                </a:lnTo>
                <a:lnTo>
                  <a:pt x="3808" y="212"/>
                </a:lnTo>
                <a:lnTo>
                  <a:pt x="3812" y="214"/>
                </a:lnTo>
                <a:lnTo>
                  <a:pt x="3816" y="214"/>
                </a:lnTo>
                <a:lnTo>
                  <a:pt x="3821" y="215"/>
                </a:lnTo>
                <a:close/>
                <a:moveTo>
                  <a:pt x="1623" y="930"/>
                </a:moveTo>
                <a:lnTo>
                  <a:pt x="1569" y="930"/>
                </a:lnTo>
                <a:lnTo>
                  <a:pt x="1651" y="694"/>
                </a:lnTo>
                <a:lnTo>
                  <a:pt x="1715" y="694"/>
                </a:lnTo>
                <a:lnTo>
                  <a:pt x="1797" y="930"/>
                </a:lnTo>
                <a:lnTo>
                  <a:pt x="1743" y="930"/>
                </a:lnTo>
                <a:lnTo>
                  <a:pt x="1726" y="876"/>
                </a:lnTo>
                <a:lnTo>
                  <a:pt x="1641" y="876"/>
                </a:lnTo>
                <a:lnTo>
                  <a:pt x="1623" y="930"/>
                </a:lnTo>
                <a:close/>
                <a:moveTo>
                  <a:pt x="1653" y="837"/>
                </a:moveTo>
                <a:lnTo>
                  <a:pt x="1713" y="837"/>
                </a:lnTo>
                <a:lnTo>
                  <a:pt x="1684" y="748"/>
                </a:lnTo>
                <a:lnTo>
                  <a:pt x="1653" y="837"/>
                </a:lnTo>
                <a:close/>
                <a:moveTo>
                  <a:pt x="1874" y="933"/>
                </a:moveTo>
                <a:lnTo>
                  <a:pt x="1867" y="933"/>
                </a:lnTo>
                <a:lnTo>
                  <a:pt x="1861" y="932"/>
                </a:lnTo>
                <a:lnTo>
                  <a:pt x="1856" y="931"/>
                </a:lnTo>
                <a:lnTo>
                  <a:pt x="1850" y="930"/>
                </a:lnTo>
                <a:lnTo>
                  <a:pt x="1845" y="928"/>
                </a:lnTo>
                <a:lnTo>
                  <a:pt x="1840" y="926"/>
                </a:lnTo>
                <a:lnTo>
                  <a:pt x="1836" y="923"/>
                </a:lnTo>
                <a:lnTo>
                  <a:pt x="1832" y="920"/>
                </a:lnTo>
                <a:lnTo>
                  <a:pt x="1828" y="916"/>
                </a:lnTo>
                <a:lnTo>
                  <a:pt x="1824" y="913"/>
                </a:lnTo>
                <a:lnTo>
                  <a:pt x="1821" y="908"/>
                </a:lnTo>
                <a:lnTo>
                  <a:pt x="1820" y="906"/>
                </a:lnTo>
                <a:lnTo>
                  <a:pt x="1819" y="903"/>
                </a:lnTo>
                <a:lnTo>
                  <a:pt x="1817" y="898"/>
                </a:lnTo>
                <a:lnTo>
                  <a:pt x="1816" y="893"/>
                </a:lnTo>
                <a:lnTo>
                  <a:pt x="1815" y="887"/>
                </a:lnTo>
                <a:lnTo>
                  <a:pt x="1815" y="880"/>
                </a:lnTo>
                <a:lnTo>
                  <a:pt x="1815" y="871"/>
                </a:lnTo>
                <a:lnTo>
                  <a:pt x="1817" y="863"/>
                </a:lnTo>
                <a:lnTo>
                  <a:pt x="1818" y="859"/>
                </a:lnTo>
                <a:lnTo>
                  <a:pt x="1820" y="856"/>
                </a:lnTo>
                <a:lnTo>
                  <a:pt x="1824" y="849"/>
                </a:lnTo>
                <a:lnTo>
                  <a:pt x="1827" y="847"/>
                </a:lnTo>
                <a:lnTo>
                  <a:pt x="1829" y="844"/>
                </a:lnTo>
                <a:lnTo>
                  <a:pt x="1832" y="842"/>
                </a:lnTo>
                <a:lnTo>
                  <a:pt x="1835" y="840"/>
                </a:lnTo>
                <a:lnTo>
                  <a:pt x="1838" y="838"/>
                </a:lnTo>
                <a:lnTo>
                  <a:pt x="1841" y="836"/>
                </a:lnTo>
                <a:lnTo>
                  <a:pt x="1845" y="834"/>
                </a:lnTo>
                <a:lnTo>
                  <a:pt x="1849" y="833"/>
                </a:lnTo>
                <a:lnTo>
                  <a:pt x="1856" y="831"/>
                </a:lnTo>
                <a:lnTo>
                  <a:pt x="1864" y="829"/>
                </a:lnTo>
                <a:lnTo>
                  <a:pt x="1873" y="827"/>
                </a:lnTo>
                <a:lnTo>
                  <a:pt x="1881" y="826"/>
                </a:lnTo>
                <a:lnTo>
                  <a:pt x="1901" y="824"/>
                </a:lnTo>
                <a:lnTo>
                  <a:pt x="1908" y="822"/>
                </a:lnTo>
                <a:lnTo>
                  <a:pt x="1914" y="821"/>
                </a:lnTo>
                <a:lnTo>
                  <a:pt x="1918" y="820"/>
                </a:lnTo>
                <a:lnTo>
                  <a:pt x="1920" y="818"/>
                </a:lnTo>
                <a:lnTo>
                  <a:pt x="1922" y="817"/>
                </a:lnTo>
                <a:lnTo>
                  <a:pt x="1923" y="816"/>
                </a:lnTo>
                <a:lnTo>
                  <a:pt x="1923" y="814"/>
                </a:lnTo>
                <a:lnTo>
                  <a:pt x="1924" y="812"/>
                </a:lnTo>
                <a:lnTo>
                  <a:pt x="1924" y="810"/>
                </a:lnTo>
                <a:lnTo>
                  <a:pt x="1924" y="805"/>
                </a:lnTo>
                <a:lnTo>
                  <a:pt x="1922" y="800"/>
                </a:lnTo>
                <a:lnTo>
                  <a:pt x="1921" y="798"/>
                </a:lnTo>
                <a:lnTo>
                  <a:pt x="1920" y="796"/>
                </a:lnTo>
                <a:lnTo>
                  <a:pt x="1919" y="794"/>
                </a:lnTo>
                <a:lnTo>
                  <a:pt x="1917" y="793"/>
                </a:lnTo>
                <a:lnTo>
                  <a:pt x="1913" y="790"/>
                </a:lnTo>
                <a:lnTo>
                  <a:pt x="1909" y="788"/>
                </a:lnTo>
                <a:lnTo>
                  <a:pt x="1904" y="787"/>
                </a:lnTo>
                <a:lnTo>
                  <a:pt x="1898" y="787"/>
                </a:lnTo>
                <a:lnTo>
                  <a:pt x="1892" y="787"/>
                </a:lnTo>
                <a:lnTo>
                  <a:pt x="1886" y="788"/>
                </a:lnTo>
                <a:lnTo>
                  <a:pt x="1881" y="790"/>
                </a:lnTo>
                <a:lnTo>
                  <a:pt x="1877" y="792"/>
                </a:lnTo>
                <a:lnTo>
                  <a:pt x="1873" y="795"/>
                </a:lnTo>
                <a:lnTo>
                  <a:pt x="1870" y="799"/>
                </a:lnTo>
                <a:lnTo>
                  <a:pt x="1868" y="803"/>
                </a:lnTo>
                <a:lnTo>
                  <a:pt x="1867" y="805"/>
                </a:lnTo>
                <a:lnTo>
                  <a:pt x="1866" y="807"/>
                </a:lnTo>
                <a:lnTo>
                  <a:pt x="1821" y="803"/>
                </a:lnTo>
                <a:lnTo>
                  <a:pt x="1823" y="797"/>
                </a:lnTo>
                <a:lnTo>
                  <a:pt x="1825" y="792"/>
                </a:lnTo>
                <a:lnTo>
                  <a:pt x="1827" y="787"/>
                </a:lnTo>
                <a:lnTo>
                  <a:pt x="1830" y="782"/>
                </a:lnTo>
                <a:lnTo>
                  <a:pt x="1833" y="777"/>
                </a:lnTo>
                <a:lnTo>
                  <a:pt x="1837" y="773"/>
                </a:lnTo>
                <a:lnTo>
                  <a:pt x="1841" y="769"/>
                </a:lnTo>
                <a:lnTo>
                  <a:pt x="1846" y="765"/>
                </a:lnTo>
                <a:lnTo>
                  <a:pt x="1851" y="762"/>
                </a:lnTo>
                <a:lnTo>
                  <a:pt x="1857" y="759"/>
                </a:lnTo>
                <a:lnTo>
                  <a:pt x="1863" y="756"/>
                </a:lnTo>
                <a:lnTo>
                  <a:pt x="1869" y="754"/>
                </a:lnTo>
                <a:lnTo>
                  <a:pt x="1876" y="753"/>
                </a:lnTo>
                <a:lnTo>
                  <a:pt x="1883" y="752"/>
                </a:lnTo>
                <a:lnTo>
                  <a:pt x="1890" y="751"/>
                </a:lnTo>
                <a:lnTo>
                  <a:pt x="1898" y="751"/>
                </a:lnTo>
                <a:lnTo>
                  <a:pt x="1908" y="751"/>
                </a:lnTo>
                <a:lnTo>
                  <a:pt x="1917" y="752"/>
                </a:lnTo>
                <a:lnTo>
                  <a:pt x="1926" y="754"/>
                </a:lnTo>
                <a:lnTo>
                  <a:pt x="1935" y="757"/>
                </a:lnTo>
                <a:lnTo>
                  <a:pt x="1943" y="761"/>
                </a:lnTo>
                <a:lnTo>
                  <a:pt x="1947" y="763"/>
                </a:lnTo>
                <a:lnTo>
                  <a:pt x="1950" y="765"/>
                </a:lnTo>
                <a:lnTo>
                  <a:pt x="1957" y="770"/>
                </a:lnTo>
                <a:lnTo>
                  <a:pt x="1963" y="776"/>
                </a:lnTo>
                <a:lnTo>
                  <a:pt x="1965" y="780"/>
                </a:lnTo>
                <a:lnTo>
                  <a:pt x="1967" y="784"/>
                </a:lnTo>
                <a:lnTo>
                  <a:pt x="1969" y="787"/>
                </a:lnTo>
                <a:lnTo>
                  <a:pt x="1970" y="792"/>
                </a:lnTo>
                <a:lnTo>
                  <a:pt x="1972" y="796"/>
                </a:lnTo>
                <a:lnTo>
                  <a:pt x="1972" y="801"/>
                </a:lnTo>
                <a:lnTo>
                  <a:pt x="1973" y="806"/>
                </a:lnTo>
                <a:lnTo>
                  <a:pt x="1973" y="811"/>
                </a:lnTo>
                <a:lnTo>
                  <a:pt x="1973" y="930"/>
                </a:lnTo>
                <a:lnTo>
                  <a:pt x="1927" y="930"/>
                </a:lnTo>
                <a:lnTo>
                  <a:pt x="1927" y="905"/>
                </a:lnTo>
                <a:lnTo>
                  <a:pt x="1922" y="911"/>
                </a:lnTo>
                <a:lnTo>
                  <a:pt x="1917" y="917"/>
                </a:lnTo>
                <a:lnTo>
                  <a:pt x="1912" y="921"/>
                </a:lnTo>
                <a:lnTo>
                  <a:pt x="1906" y="925"/>
                </a:lnTo>
                <a:lnTo>
                  <a:pt x="1899" y="929"/>
                </a:lnTo>
                <a:lnTo>
                  <a:pt x="1891" y="931"/>
                </a:lnTo>
                <a:lnTo>
                  <a:pt x="1887" y="932"/>
                </a:lnTo>
                <a:lnTo>
                  <a:pt x="1883" y="933"/>
                </a:lnTo>
                <a:lnTo>
                  <a:pt x="1874" y="933"/>
                </a:lnTo>
                <a:close/>
                <a:moveTo>
                  <a:pt x="1888" y="899"/>
                </a:moveTo>
                <a:lnTo>
                  <a:pt x="1895" y="899"/>
                </a:lnTo>
                <a:lnTo>
                  <a:pt x="1902" y="897"/>
                </a:lnTo>
                <a:lnTo>
                  <a:pt x="1905" y="896"/>
                </a:lnTo>
                <a:lnTo>
                  <a:pt x="1908" y="894"/>
                </a:lnTo>
                <a:lnTo>
                  <a:pt x="1914" y="890"/>
                </a:lnTo>
                <a:lnTo>
                  <a:pt x="1916" y="888"/>
                </a:lnTo>
                <a:lnTo>
                  <a:pt x="1919" y="885"/>
                </a:lnTo>
                <a:lnTo>
                  <a:pt x="1922" y="879"/>
                </a:lnTo>
                <a:lnTo>
                  <a:pt x="1924" y="873"/>
                </a:lnTo>
                <a:lnTo>
                  <a:pt x="1924" y="870"/>
                </a:lnTo>
                <a:lnTo>
                  <a:pt x="1924" y="867"/>
                </a:lnTo>
                <a:lnTo>
                  <a:pt x="1924" y="848"/>
                </a:lnTo>
                <a:lnTo>
                  <a:pt x="1921" y="850"/>
                </a:lnTo>
                <a:lnTo>
                  <a:pt x="1915" y="851"/>
                </a:lnTo>
                <a:lnTo>
                  <a:pt x="1903" y="854"/>
                </a:lnTo>
                <a:lnTo>
                  <a:pt x="1890" y="856"/>
                </a:lnTo>
                <a:lnTo>
                  <a:pt x="1884" y="857"/>
                </a:lnTo>
                <a:lnTo>
                  <a:pt x="1879" y="859"/>
                </a:lnTo>
                <a:lnTo>
                  <a:pt x="1874" y="861"/>
                </a:lnTo>
                <a:lnTo>
                  <a:pt x="1870" y="863"/>
                </a:lnTo>
                <a:lnTo>
                  <a:pt x="1866" y="866"/>
                </a:lnTo>
                <a:lnTo>
                  <a:pt x="1864" y="870"/>
                </a:lnTo>
                <a:lnTo>
                  <a:pt x="1863" y="872"/>
                </a:lnTo>
                <a:lnTo>
                  <a:pt x="1862" y="874"/>
                </a:lnTo>
                <a:lnTo>
                  <a:pt x="1862" y="879"/>
                </a:lnTo>
                <a:lnTo>
                  <a:pt x="1862" y="884"/>
                </a:lnTo>
                <a:lnTo>
                  <a:pt x="1863" y="888"/>
                </a:lnTo>
                <a:lnTo>
                  <a:pt x="1865" y="890"/>
                </a:lnTo>
                <a:lnTo>
                  <a:pt x="1866" y="891"/>
                </a:lnTo>
                <a:lnTo>
                  <a:pt x="1869" y="894"/>
                </a:lnTo>
                <a:lnTo>
                  <a:pt x="1873" y="896"/>
                </a:lnTo>
                <a:lnTo>
                  <a:pt x="1875" y="897"/>
                </a:lnTo>
                <a:lnTo>
                  <a:pt x="1877" y="898"/>
                </a:lnTo>
                <a:lnTo>
                  <a:pt x="1882" y="899"/>
                </a:lnTo>
                <a:lnTo>
                  <a:pt x="1888" y="899"/>
                </a:lnTo>
                <a:close/>
                <a:moveTo>
                  <a:pt x="2063" y="930"/>
                </a:moveTo>
                <a:lnTo>
                  <a:pt x="2013" y="930"/>
                </a:lnTo>
                <a:lnTo>
                  <a:pt x="2013" y="694"/>
                </a:lnTo>
                <a:lnTo>
                  <a:pt x="2063" y="694"/>
                </a:lnTo>
                <a:lnTo>
                  <a:pt x="2063" y="930"/>
                </a:lnTo>
                <a:close/>
                <a:moveTo>
                  <a:pt x="2197" y="753"/>
                </a:moveTo>
                <a:lnTo>
                  <a:pt x="2197" y="790"/>
                </a:lnTo>
                <a:lnTo>
                  <a:pt x="2164" y="790"/>
                </a:lnTo>
                <a:lnTo>
                  <a:pt x="2164" y="876"/>
                </a:lnTo>
                <a:lnTo>
                  <a:pt x="2164" y="880"/>
                </a:lnTo>
                <a:lnTo>
                  <a:pt x="2165" y="884"/>
                </a:lnTo>
                <a:lnTo>
                  <a:pt x="2166" y="886"/>
                </a:lnTo>
                <a:lnTo>
                  <a:pt x="2167" y="887"/>
                </a:lnTo>
                <a:lnTo>
                  <a:pt x="2169" y="889"/>
                </a:lnTo>
                <a:lnTo>
                  <a:pt x="2171" y="891"/>
                </a:lnTo>
                <a:lnTo>
                  <a:pt x="2174" y="892"/>
                </a:lnTo>
                <a:lnTo>
                  <a:pt x="2177" y="893"/>
                </a:lnTo>
                <a:lnTo>
                  <a:pt x="2181" y="893"/>
                </a:lnTo>
                <a:lnTo>
                  <a:pt x="2188" y="892"/>
                </a:lnTo>
                <a:lnTo>
                  <a:pt x="2193" y="891"/>
                </a:lnTo>
                <a:lnTo>
                  <a:pt x="2201" y="928"/>
                </a:lnTo>
                <a:lnTo>
                  <a:pt x="2190" y="930"/>
                </a:lnTo>
                <a:lnTo>
                  <a:pt x="2183" y="932"/>
                </a:lnTo>
                <a:lnTo>
                  <a:pt x="2174" y="932"/>
                </a:lnTo>
                <a:lnTo>
                  <a:pt x="2168" y="932"/>
                </a:lnTo>
                <a:lnTo>
                  <a:pt x="2161" y="932"/>
                </a:lnTo>
                <a:lnTo>
                  <a:pt x="2156" y="931"/>
                </a:lnTo>
                <a:lnTo>
                  <a:pt x="2150" y="930"/>
                </a:lnTo>
                <a:lnTo>
                  <a:pt x="2145" y="928"/>
                </a:lnTo>
                <a:lnTo>
                  <a:pt x="2140" y="926"/>
                </a:lnTo>
                <a:lnTo>
                  <a:pt x="2135" y="924"/>
                </a:lnTo>
                <a:lnTo>
                  <a:pt x="2131" y="921"/>
                </a:lnTo>
                <a:lnTo>
                  <a:pt x="2127" y="917"/>
                </a:lnTo>
                <a:lnTo>
                  <a:pt x="2124" y="914"/>
                </a:lnTo>
                <a:lnTo>
                  <a:pt x="2121" y="909"/>
                </a:lnTo>
                <a:lnTo>
                  <a:pt x="2119" y="905"/>
                </a:lnTo>
                <a:lnTo>
                  <a:pt x="2117" y="900"/>
                </a:lnTo>
                <a:lnTo>
                  <a:pt x="2116" y="894"/>
                </a:lnTo>
                <a:lnTo>
                  <a:pt x="2115" y="888"/>
                </a:lnTo>
                <a:lnTo>
                  <a:pt x="2115" y="882"/>
                </a:lnTo>
                <a:lnTo>
                  <a:pt x="2115" y="790"/>
                </a:lnTo>
                <a:lnTo>
                  <a:pt x="2091" y="790"/>
                </a:lnTo>
                <a:lnTo>
                  <a:pt x="2091" y="753"/>
                </a:lnTo>
                <a:lnTo>
                  <a:pt x="2115" y="753"/>
                </a:lnTo>
                <a:lnTo>
                  <a:pt x="2115" y="711"/>
                </a:lnTo>
                <a:lnTo>
                  <a:pt x="2164" y="711"/>
                </a:lnTo>
                <a:lnTo>
                  <a:pt x="2164" y="753"/>
                </a:lnTo>
                <a:lnTo>
                  <a:pt x="2197" y="753"/>
                </a:lnTo>
                <a:close/>
                <a:moveTo>
                  <a:pt x="2304" y="933"/>
                </a:moveTo>
                <a:lnTo>
                  <a:pt x="2291" y="933"/>
                </a:lnTo>
                <a:lnTo>
                  <a:pt x="2285" y="932"/>
                </a:lnTo>
                <a:lnTo>
                  <a:pt x="2279" y="930"/>
                </a:lnTo>
                <a:lnTo>
                  <a:pt x="2268" y="927"/>
                </a:lnTo>
                <a:lnTo>
                  <a:pt x="2263" y="925"/>
                </a:lnTo>
                <a:lnTo>
                  <a:pt x="2258" y="922"/>
                </a:lnTo>
                <a:lnTo>
                  <a:pt x="2249" y="916"/>
                </a:lnTo>
                <a:lnTo>
                  <a:pt x="2245" y="912"/>
                </a:lnTo>
                <a:lnTo>
                  <a:pt x="2241" y="908"/>
                </a:lnTo>
                <a:lnTo>
                  <a:pt x="2234" y="900"/>
                </a:lnTo>
                <a:lnTo>
                  <a:pt x="2231" y="895"/>
                </a:lnTo>
                <a:lnTo>
                  <a:pt x="2228" y="890"/>
                </a:lnTo>
                <a:lnTo>
                  <a:pt x="2223" y="879"/>
                </a:lnTo>
                <a:lnTo>
                  <a:pt x="2221" y="874"/>
                </a:lnTo>
                <a:lnTo>
                  <a:pt x="2220" y="868"/>
                </a:lnTo>
                <a:lnTo>
                  <a:pt x="2219" y="862"/>
                </a:lnTo>
                <a:lnTo>
                  <a:pt x="2218" y="855"/>
                </a:lnTo>
                <a:lnTo>
                  <a:pt x="2218" y="849"/>
                </a:lnTo>
                <a:lnTo>
                  <a:pt x="2217" y="842"/>
                </a:lnTo>
                <a:lnTo>
                  <a:pt x="2218" y="835"/>
                </a:lnTo>
                <a:lnTo>
                  <a:pt x="2218" y="829"/>
                </a:lnTo>
                <a:lnTo>
                  <a:pt x="2219" y="823"/>
                </a:lnTo>
                <a:lnTo>
                  <a:pt x="2220" y="816"/>
                </a:lnTo>
                <a:lnTo>
                  <a:pt x="2223" y="805"/>
                </a:lnTo>
                <a:lnTo>
                  <a:pt x="2225" y="799"/>
                </a:lnTo>
                <a:lnTo>
                  <a:pt x="2228" y="794"/>
                </a:lnTo>
                <a:lnTo>
                  <a:pt x="2234" y="785"/>
                </a:lnTo>
                <a:lnTo>
                  <a:pt x="2237" y="780"/>
                </a:lnTo>
                <a:lnTo>
                  <a:pt x="2241" y="776"/>
                </a:lnTo>
                <a:lnTo>
                  <a:pt x="2245" y="772"/>
                </a:lnTo>
                <a:lnTo>
                  <a:pt x="2249" y="769"/>
                </a:lnTo>
                <a:lnTo>
                  <a:pt x="2253" y="765"/>
                </a:lnTo>
                <a:lnTo>
                  <a:pt x="2258" y="762"/>
                </a:lnTo>
                <a:lnTo>
                  <a:pt x="2263" y="760"/>
                </a:lnTo>
                <a:lnTo>
                  <a:pt x="2268" y="757"/>
                </a:lnTo>
                <a:lnTo>
                  <a:pt x="2274" y="755"/>
                </a:lnTo>
                <a:lnTo>
                  <a:pt x="2279" y="754"/>
                </a:lnTo>
                <a:lnTo>
                  <a:pt x="2285" y="752"/>
                </a:lnTo>
                <a:lnTo>
                  <a:pt x="2291" y="752"/>
                </a:lnTo>
                <a:lnTo>
                  <a:pt x="2304" y="751"/>
                </a:lnTo>
                <a:lnTo>
                  <a:pt x="2317" y="752"/>
                </a:lnTo>
                <a:lnTo>
                  <a:pt x="2323" y="752"/>
                </a:lnTo>
                <a:lnTo>
                  <a:pt x="2329" y="754"/>
                </a:lnTo>
                <a:lnTo>
                  <a:pt x="2340" y="757"/>
                </a:lnTo>
                <a:lnTo>
                  <a:pt x="2346" y="760"/>
                </a:lnTo>
                <a:lnTo>
                  <a:pt x="2351" y="762"/>
                </a:lnTo>
                <a:lnTo>
                  <a:pt x="2360" y="769"/>
                </a:lnTo>
                <a:lnTo>
                  <a:pt x="2364" y="772"/>
                </a:lnTo>
                <a:lnTo>
                  <a:pt x="2368" y="776"/>
                </a:lnTo>
                <a:lnTo>
                  <a:pt x="2375" y="785"/>
                </a:lnTo>
                <a:lnTo>
                  <a:pt x="2378" y="789"/>
                </a:lnTo>
                <a:lnTo>
                  <a:pt x="2381" y="794"/>
                </a:lnTo>
                <a:lnTo>
                  <a:pt x="2385" y="805"/>
                </a:lnTo>
                <a:lnTo>
                  <a:pt x="2387" y="811"/>
                </a:lnTo>
                <a:lnTo>
                  <a:pt x="2389" y="816"/>
                </a:lnTo>
                <a:lnTo>
                  <a:pt x="2390" y="823"/>
                </a:lnTo>
                <a:lnTo>
                  <a:pt x="2391" y="829"/>
                </a:lnTo>
                <a:lnTo>
                  <a:pt x="2391" y="835"/>
                </a:lnTo>
                <a:lnTo>
                  <a:pt x="2391" y="842"/>
                </a:lnTo>
                <a:lnTo>
                  <a:pt x="2391" y="849"/>
                </a:lnTo>
                <a:lnTo>
                  <a:pt x="2391" y="855"/>
                </a:lnTo>
                <a:lnTo>
                  <a:pt x="2390" y="862"/>
                </a:lnTo>
                <a:lnTo>
                  <a:pt x="2389" y="868"/>
                </a:lnTo>
                <a:lnTo>
                  <a:pt x="2385" y="879"/>
                </a:lnTo>
                <a:lnTo>
                  <a:pt x="2383" y="885"/>
                </a:lnTo>
                <a:lnTo>
                  <a:pt x="2381" y="890"/>
                </a:lnTo>
                <a:lnTo>
                  <a:pt x="2375" y="900"/>
                </a:lnTo>
                <a:lnTo>
                  <a:pt x="2372" y="904"/>
                </a:lnTo>
                <a:lnTo>
                  <a:pt x="2368" y="908"/>
                </a:lnTo>
                <a:lnTo>
                  <a:pt x="2364" y="912"/>
                </a:lnTo>
                <a:lnTo>
                  <a:pt x="2360" y="916"/>
                </a:lnTo>
                <a:lnTo>
                  <a:pt x="2355" y="919"/>
                </a:lnTo>
                <a:lnTo>
                  <a:pt x="2351" y="922"/>
                </a:lnTo>
                <a:lnTo>
                  <a:pt x="2346" y="925"/>
                </a:lnTo>
                <a:lnTo>
                  <a:pt x="2340" y="927"/>
                </a:lnTo>
                <a:lnTo>
                  <a:pt x="2335" y="929"/>
                </a:lnTo>
                <a:lnTo>
                  <a:pt x="2329" y="930"/>
                </a:lnTo>
                <a:lnTo>
                  <a:pt x="2323" y="932"/>
                </a:lnTo>
                <a:lnTo>
                  <a:pt x="2317" y="933"/>
                </a:lnTo>
                <a:lnTo>
                  <a:pt x="2304" y="933"/>
                </a:lnTo>
                <a:close/>
                <a:moveTo>
                  <a:pt x="2305" y="895"/>
                </a:moveTo>
                <a:lnTo>
                  <a:pt x="2309" y="895"/>
                </a:lnTo>
                <a:lnTo>
                  <a:pt x="2313" y="894"/>
                </a:lnTo>
                <a:lnTo>
                  <a:pt x="2317" y="893"/>
                </a:lnTo>
                <a:lnTo>
                  <a:pt x="2321" y="892"/>
                </a:lnTo>
                <a:lnTo>
                  <a:pt x="2324" y="889"/>
                </a:lnTo>
                <a:lnTo>
                  <a:pt x="2327" y="887"/>
                </a:lnTo>
                <a:lnTo>
                  <a:pt x="2330" y="884"/>
                </a:lnTo>
                <a:lnTo>
                  <a:pt x="2332" y="880"/>
                </a:lnTo>
                <a:lnTo>
                  <a:pt x="2334" y="876"/>
                </a:lnTo>
                <a:lnTo>
                  <a:pt x="2336" y="872"/>
                </a:lnTo>
                <a:lnTo>
                  <a:pt x="2338" y="868"/>
                </a:lnTo>
                <a:lnTo>
                  <a:pt x="2339" y="863"/>
                </a:lnTo>
                <a:lnTo>
                  <a:pt x="2341" y="853"/>
                </a:lnTo>
                <a:lnTo>
                  <a:pt x="2341" y="847"/>
                </a:lnTo>
                <a:lnTo>
                  <a:pt x="2342" y="842"/>
                </a:lnTo>
                <a:lnTo>
                  <a:pt x="2341" y="831"/>
                </a:lnTo>
                <a:lnTo>
                  <a:pt x="2339" y="821"/>
                </a:lnTo>
                <a:lnTo>
                  <a:pt x="2338" y="816"/>
                </a:lnTo>
                <a:lnTo>
                  <a:pt x="2336" y="812"/>
                </a:lnTo>
                <a:lnTo>
                  <a:pt x="2332" y="803"/>
                </a:lnTo>
                <a:lnTo>
                  <a:pt x="2330" y="800"/>
                </a:lnTo>
                <a:lnTo>
                  <a:pt x="2327" y="797"/>
                </a:lnTo>
                <a:lnTo>
                  <a:pt x="2324" y="794"/>
                </a:lnTo>
                <a:lnTo>
                  <a:pt x="2321" y="792"/>
                </a:lnTo>
                <a:lnTo>
                  <a:pt x="2317" y="790"/>
                </a:lnTo>
                <a:lnTo>
                  <a:pt x="2313" y="789"/>
                </a:lnTo>
                <a:lnTo>
                  <a:pt x="2309" y="788"/>
                </a:lnTo>
                <a:lnTo>
                  <a:pt x="2305" y="788"/>
                </a:lnTo>
                <a:lnTo>
                  <a:pt x="2300" y="788"/>
                </a:lnTo>
                <a:lnTo>
                  <a:pt x="2296" y="789"/>
                </a:lnTo>
                <a:lnTo>
                  <a:pt x="2292" y="790"/>
                </a:lnTo>
                <a:lnTo>
                  <a:pt x="2288" y="792"/>
                </a:lnTo>
                <a:lnTo>
                  <a:pt x="2285" y="794"/>
                </a:lnTo>
                <a:lnTo>
                  <a:pt x="2282" y="797"/>
                </a:lnTo>
                <a:lnTo>
                  <a:pt x="2279" y="800"/>
                </a:lnTo>
                <a:lnTo>
                  <a:pt x="2277" y="803"/>
                </a:lnTo>
                <a:lnTo>
                  <a:pt x="2272" y="812"/>
                </a:lnTo>
                <a:lnTo>
                  <a:pt x="2271" y="816"/>
                </a:lnTo>
                <a:lnTo>
                  <a:pt x="2270" y="821"/>
                </a:lnTo>
                <a:lnTo>
                  <a:pt x="2269" y="826"/>
                </a:lnTo>
                <a:lnTo>
                  <a:pt x="2268" y="831"/>
                </a:lnTo>
                <a:lnTo>
                  <a:pt x="2267" y="836"/>
                </a:lnTo>
                <a:lnTo>
                  <a:pt x="2267" y="842"/>
                </a:lnTo>
                <a:lnTo>
                  <a:pt x="2268" y="853"/>
                </a:lnTo>
                <a:lnTo>
                  <a:pt x="2270" y="863"/>
                </a:lnTo>
                <a:lnTo>
                  <a:pt x="2271" y="868"/>
                </a:lnTo>
                <a:lnTo>
                  <a:pt x="2272" y="872"/>
                </a:lnTo>
                <a:lnTo>
                  <a:pt x="2274" y="876"/>
                </a:lnTo>
                <a:lnTo>
                  <a:pt x="2277" y="880"/>
                </a:lnTo>
                <a:lnTo>
                  <a:pt x="2279" y="884"/>
                </a:lnTo>
                <a:lnTo>
                  <a:pt x="2282" y="887"/>
                </a:lnTo>
                <a:lnTo>
                  <a:pt x="2285" y="889"/>
                </a:lnTo>
                <a:lnTo>
                  <a:pt x="2288" y="892"/>
                </a:lnTo>
                <a:lnTo>
                  <a:pt x="2292" y="893"/>
                </a:lnTo>
                <a:lnTo>
                  <a:pt x="2296" y="894"/>
                </a:lnTo>
                <a:lnTo>
                  <a:pt x="2300" y="895"/>
                </a:lnTo>
                <a:lnTo>
                  <a:pt x="2305" y="895"/>
                </a:lnTo>
                <a:close/>
                <a:moveTo>
                  <a:pt x="2646" y="694"/>
                </a:moveTo>
                <a:lnTo>
                  <a:pt x="2696" y="694"/>
                </a:lnTo>
                <a:lnTo>
                  <a:pt x="2696" y="847"/>
                </a:lnTo>
                <a:lnTo>
                  <a:pt x="2696" y="854"/>
                </a:lnTo>
                <a:lnTo>
                  <a:pt x="2695" y="860"/>
                </a:lnTo>
                <a:lnTo>
                  <a:pt x="2694" y="866"/>
                </a:lnTo>
                <a:lnTo>
                  <a:pt x="2693" y="871"/>
                </a:lnTo>
                <a:lnTo>
                  <a:pt x="2691" y="877"/>
                </a:lnTo>
                <a:lnTo>
                  <a:pt x="2689" y="882"/>
                </a:lnTo>
                <a:lnTo>
                  <a:pt x="2686" y="887"/>
                </a:lnTo>
                <a:lnTo>
                  <a:pt x="2684" y="892"/>
                </a:lnTo>
                <a:lnTo>
                  <a:pt x="2680" y="897"/>
                </a:lnTo>
                <a:lnTo>
                  <a:pt x="2677" y="901"/>
                </a:lnTo>
                <a:lnTo>
                  <a:pt x="2673" y="906"/>
                </a:lnTo>
                <a:lnTo>
                  <a:pt x="2669" y="910"/>
                </a:lnTo>
                <a:lnTo>
                  <a:pt x="2664" y="913"/>
                </a:lnTo>
                <a:lnTo>
                  <a:pt x="2660" y="917"/>
                </a:lnTo>
                <a:lnTo>
                  <a:pt x="2655" y="920"/>
                </a:lnTo>
                <a:lnTo>
                  <a:pt x="2649" y="922"/>
                </a:lnTo>
                <a:lnTo>
                  <a:pt x="2638" y="927"/>
                </a:lnTo>
                <a:lnTo>
                  <a:pt x="2632" y="929"/>
                </a:lnTo>
                <a:lnTo>
                  <a:pt x="2626" y="930"/>
                </a:lnTo>
                <a:lnTo>
                  <a:pt x="2619" y="932"/>
                </a:lnTo>
                <a:lnTo>
                  <a:pt x="2612" y="932"/>
                </a:lnTo>
                <a:lnTo>
                  <a:pt x="2605" y="933"/>
                </a:lnTo>
                <a:lnTo>
                  <a:pt x="2598" y="933"/>
                </a:lnTo>
                <a:lnTo>
                  <a:pt x="2591" y="933"/>
                </a:lnTo>
                <a:lnTo>
                  <a:pt x="2584" y="932"/>
                </a:lnTo>
                <a:lnTo>
                  <a:pt x="2577" y="932"/>
                </a:lnTo>
                <a:lnTo>
                  <a:pt x="2571" y="930"/>
                </a:lnTo>
                <a:lnTo>
                  <a:pt x="2558" y="927"/>
                </a:lnTo>
                <a:lnTo>
                  <a:pt x="2552" y="925"/>
                </a:lnTo>
                <a:lnTo>
                  <a:pt x="2547" y="922"/>
                </a:lnTo>
                <a:lnTo>
                  <a:pt x="2541" y="920"/>
                </a:lnTo>
                <a:lnTo>
                  <a:pt x="2536" y="917"/>
                </a:lnTo>
                <a:lnTo>
                  <a:pt x="2527" y="910"/>
                </a:lnTo>
                <a:lnTo>
                  <a:pt x="2518" y="901"/>
                </a:lnTo>
                <a:lnTo>
                  <a:pt x="2515" y="897"/>
                </a:lnTo>
                <a:lnTo>
                  <a:pt x="2512" y="892"/>
                </a:lnTo>
                <a:lnTo>
                  <a:pt x="2509" y="887"/>
                </a:lnTo>
                <a:lnTo>
                  <a:pt x="2506" y="882"/>
                </a:lnTo>
                <a:lnTo>
                  <a:pt x="2504" y="877"/>
                </a:lnTo>
                <a:lnTo>
                  <a:pt x="2502" y="871"/>
                </a:lnTo>
                <a:lnTo>
                  <a:pt x="2501" y="866"/>
                </a:lnTo>
                <a:lnTo>
                  <a:pt x="2500" y="860"/>
                </a:lnTo>
                <a:lnTo>
                  <a:pt x="2500" y="854"/>
                </a:lnTo>
                <a:lnTo>
                  <a:pt x="2499" y="847"/>
                </a:lnTo>
                <a:lnTo>
                  <a:pt x="2499" y="694"/>
                </a:lnTo>
                <a:lnTo>
                  <a:pt x="2550" y="694"/>
                </a:lnTo>
                <a:lnTo>
                  <a:pt x="2550" y="843"/>
                </a:lnTo>
                <a:lnTo>
                  <a:pt x="2551" y="853"/>
                </a:lnTo>
                <a:lnTo>
                  <a:pt x="2552" y="857"/>
                </a:lnTo>
                <a:lnTo>
                  <a:pt x="2553" y="861"/>
                </a:lnTo>
                <a:lnTo>
                  <a:pt x="2555" y="865"/>
                </a:lnTo>
                <a:lnTo>
                  <a:pt x="2558" y="869"/>
                </a:lnTo>
                <a:lnTo>
                  <a:pt x="2560" y="873"/>
                </a:lnTo>
                <a:lnTo>
                  <a:pt x="2563" y="876"/>
                </a:lnTo>
                <a:lnTo>
                  <a:pt x="2567" y="879"/>
                </a:lnTo>
                <a:lnTo>
                  <a:pt x="2570" y="882"/>
                </a:lnTo>
                <a:lnTo>
                  <a:pt x="2574" y="884"/>
                </a:lnTo>
                <a:lnTo>
                  <a:pt x="2579" y="886"/>
                </a:lnTo>
                <a:lnTo>
                  <a:pt x="2583" y="887"/>
                </a:lnTo>
                <a:lnTo>
                  <a:pt x="2588" y="889"/>
                </a:lnTo>
                <a:lnTo>
                  <a:pt x="2598" y="889"/>
                </a:lnTo>
                <a:lnTo>
                  <a:pt x="2608" y="889"/>
                </a:lnTo>
                <a:lnTo>
                  <a:pt x="2613" y="887"/>
                </a:lnTo>
                <a:lnTo>
                  <a:pt x="2618" y="886"/>
                </a:lnTo>
                <a:lnTo>
                  <a:pt x="2622" y="884"/>
                </a:lnTo>
                <a:lnTo>
                  <a:pt x="2626" y="882"/>
                </a:lnTo>
                <a:lnTo>
                  <a:pt x="2629" y="879"/>
                </a:lnTo>
                <a:lnTo>
                  <a:pt x="2633" y="876"/>
                </a:lnTo>
                <a:lnTo>
                  <a:pt x="2636" y="873"/>
                </a:lnTo>
                <a:lnTo>
                  <a:pt x="2639" y="869"/>
                </a:lnTo>
                <a:lnTo>
                  <a:pt x="2641" y="865"/>
                </a:lnTo>
                <a:lnTo>
                  <a:pt x="2643" y="861"/>
                </a:lnTo>
                <a:lnTo>
                  <a:pt x="2644" y="857"/>
                </a:lnTo>
                <a:lnTo>
                  <a:pt x="2645" y="853"/>
                </a:lnTo>
                <a:lnTo>
                  <a:pt x="2646" y="848"/>
                </a:lnTo>
                <a:lnTo>
                  <a:pt x="2646" y="843"/>
                </a:lnTo>
                <a:lnTo>
                  <a:pt x="2646" y="694"/>
                </a:lnTo>
                <a:close/>
                <a:moveTo>
                  <a:pt x="2788" y="828"/>
                </a:moveTo>
                <a:lnTo>
                  <a:pt x="2788" y="930"/>
                </a:lnTo>
                <a:lnTo>
                  <a:pt x="2739" y="930"/>
                </a:lnTo>
                <a:lnTo>
                  <a:pt x="2739" y="753"/>
                </a:lnTo>
                <a:lnTo>
                  <a:pt x="2786" y="753"/>
                </a:lnTo>
                <a:lnTo>
                  <a:pt x="2786" y="784"/>
                </a:lnTo>
                <a:lnTo>
                  <a:pt x="2790" y="777"/>
                </a:lnTo>
                <a:lnTo>
                  <a:pt x="2796" y="770"/>
                </a:lnTo>
                <a:lnTo>
                  <a:pt x="2801" y="765"/>
                </a:lnTo>
                <a:lnTo>
                  <a:pt x="2808" y="760"/>
                </a:lnTo>
                <a:lnTo>
                  <a:pt x="2815" y="756"/>
                </a:lnTo>
                <a:lnTo>
                  <a:pt x="2819" y="754"/>
                </a:lnTo>
                <a:lnTo>
                  <a:pt x="2823" y="753"/>
                </a:lnTo>
                <a:lnTo>
                  <a:pt x="2832" y="751"/>
                </a:lnTo>
                <a:lnTo>
                  <a:pt x="2836" y="751"/>
                </a:lnTo>
                <a:lnTo>
                  <a:pt x="2841" y="751"/>
                </a:lnTo>
                <a:lnTo>
                  <a:pt x="2848" y="751"/>
                </a:lnTo>
                <a:lnTo>
                  <a:pt x="2854" y="752"/>
                </a:lnTo>
                <a:lnTo>
                  <a:pt x="2860" y="753"/>
                </a:lnTo>
                <a:lnTo>
                  <a:pt x="2866" y="755"/>
                </a:lnTo>
                <a:lnTo>
                  <a:pt x="2871" y="758"/>
                </a:lnTo>
                <a:lnTo>
                  <a:pt x="2876" y="761"/>
                </a:lnTo>
                <a:lnTo>
                  <a:pt x="2881" y="764"/>
                </a:lnTo>
                <a:lnTo>
                  <a:pt x="2885" y="769"/>
                </a:lnTo>
                <a:lnTo>
                  <a:pt x="2889" y="773"/>
                </a:lnTo>
                <a:lnTo>
                  <a:pt x="2893" y="778"/>
                </a:lnTo>
                <a:lnTo>
                  <a:pt x="2895" y="784"/>
                </a:lnTo>
                <a:lnTo>
                  <a:pt x="2897" y="787"/>
                </a:lnTo>
                <a:lnTo>
                  <a:pt x="2898" y="790"/>
                </a:lnTo>
                <a:lnTo>
                  <a:pt x="2900" y="796"/>
                </a:lnTo>
                <a:lnTo>
                  <a:pt x="2901" y="803"/>
                </a:lnTo>
                <a:lnTo>
                  <a:pt x="2902" y="810"/>
                </a:lnTo>
                <a:lnTo>
                  <a:pt x="2902" y="817"/>
                </a:lnTo>
                <a:lnTo>
                  <a:pt x="2902" y="930"/>
                </a:lnTo>
                <a:lnTo>
                  <a:pt x="2853" y="930"/>
                </a:lnTo>
                <a:lnTo>
                  <a:pt x="2853" y="826"/>
                </a:lnTo>
                <a:lnTo>
                  <a:pt x="2853" y="818"/>
                </a:lnTo>
                <a:lnTo>
                  <a:pt x="2852" y="815"/>
                </a:lnTo>
                <a:lnTo>
                  <a:pt x="2851" y="812"/>
                </a:lnTo>
                <a:lnTo>
                  <a:pt x="2848" y="806"/>
                </a:lnTo>
                <a:lnTo>
                  <a:pt x="2847" y="803"/>
                </a:lnTo>
                <a:lnTo>
                  <a:pt x="2845" y="801"/>
                </a:lnTo>
                <a:lnTo>
                  <a:pt x="2840" y="797"/>
                </a:lnTo>
                <a:lnTo>
                  <a:pt x="2837" y="795"/>
                </a:lnTo>
                <a:lnTo>
                  <a:pt x="2835" y="794"/>
                </a:lnTo>
                <a:lnTo>
                  <a:pt x="2829" y="792"/>
                </a:lnTo>
                <a:lnTo>
                  <a:pt x="2825" y="792"/>
                </a:lnTo>
                <a:lnTo>
                  <a:pt x="2822" y="792"/>
                </a:lnTo>
                <a:lnTo>
                  <a:pt x="2814" y="792"/>
                </a:lnTo>
                <a:lnTo>
                  <a:pt x="2808" y="794"/>
                </a:lnTo>
                <a:lnTo>
                  <a:pt x="2805" y="795"/>
                </a:lnTo>
                <a:lnTo>
                  <a:pt x="2802" y="797"/>
                </a:lnTo>
                <a:lnTo>
                  <a:pt x="2800" y="799"/>
                </a:lnTo>
                <a:lnTo>
                  <a:pt x="2797" y="801"/>
                </a:lnTo>
                <a:lnTo>
                  <a:pt x="2795" y="804"/>
                </a:lnTo>
                <a:lnTo>
                  <a:pt x="2793" y="806"/>
                </a:lnTo>
                <a:lnTo>
                  <a:pt x="2792" y="809"/>
                </a:lnTo>
                <a:lnTo>
                  <a:pt x="2790" y="812"/>
                </a:lnTo>
                <a:lnTo>
                  <a:pt x="2789" y="820"/>
                </a:lnTo>
                <a:lnTo>
                  <a:pt x="2788" y="824"/>
                </a:lnTo>
                <a:lnTo>
                  <a:pt x="2788" y="828"/>
                </a:lnTo>
                <a:close/>
                <a:moveTo>
                  <a:pt x="2966" y="730"/>
                </a:moveTo>
                <a:lnTo>
                  <a:pt x="2961" y="730"/>
                </a:lnTo>
                <a:lnTo>
                  <a:pt x="2956" y="729"/>
                </a:lnTo>
                <a:lnTo>
                  <a:pt x="2952" y="726"/>
                </a:lnTo>
                <a:lnTo>
                  <a:pt x="2948" y="723"/>
                </a:lnTo>
                <a:lnTo>
                  <a:pt x="2944" y="719"/>
                </a:lnTo>
                <a:lnTo>
                  <a:pt x="2942" y="715"/>
                </a:lnTo>
                <a:lnTo>
                  <a:pt x="2940" y="710"/>
                </a:lnTo>
                <a:lnTo>
                  <a:pt x="2940" y="705"/>
                </a:lnTo>
                <a:lnTo>
                  <a:pt x="2940" y="701"/>
                </a:lnTo>
                <a:lnTo>
                  <a:pt x="2942" y="696"/>
                </a:lnTo>
                <a:lnTo>
                  <a:pt x="2944" y="692"/>
                </a:lnTo>
                <a:lnTo>
                  <a:pt x="2948" y="688"/>
                </a:lnTo>
                <a:lnTo>
                  <a:pt x="2952" y="685"/>
                </a:lnTo>
                <a:lnTo>
                  <a:pt x="2956" y="683"/>
                </a:lnTo>
                <a:lnTo>
                  <a:pt x="2961" y="681"/>
                </a:lnTo>
                <a:lnTo>
                  <a:pt x="2966" y="681"/>
                </a:lnTo>
                <a:lnTo>
                  <a:pt x="2972" y="681"/>
                </a:lnTo>
                <a:lnTo>
                  <a:pt x="2977" y="683"/>
                </a:lnTo>
                <a:lnTo>
                  <a:pt x="2982" y="685"/>
                </a:lnTo>
                <a:lnTo>
                  <a:pt x="2986" y="688"/>
                </a:lnTo>
                <a:lnTo>
                  <a:pt x="2990" y="692"/>
                </a:lnTo>
                <a:lnTo>
                  <a:pt x="2992" y="696"/>
                </a:lnTo>
                <a:lnTo>
                  <a:pt x="2994" y="701"/>
                </a:lnTo>
                <a:lnTo>
                  <a:pt x="2994" y="705"/>
                </a:lnTo>
                <a:lnTo>
                  <a:pt x="2994" y="710"/>
                </a:lnTo>
                <a:lnTo>
                  <a:pt x="2992" y="715"/>
                </a:lnTo>
                <a:lnTo>
                  <a:pt x="2990" y="719"/>
                </a:lnTo>
                <a:lnTo>
                  <a:pt x="2986" y="723"/>
                </a:lnTo>
                <a:lnTo>
                  <a:pt x="2982" y="726"/>
                </a:lnTo>
                <a:lnTo>
                  <a:pt x="2977" y="729"/>
                </a:lnTo>
                <a:lnTo>
                  <a:pt x="2972" y="730"/>
                </a:lnTo>
                <a:lnTo>
                  <a:pt x="2966" y="730"/>
                </a:lnTo>
                <a:close/>
                <a:moveTo>
                  <a:pt x="2942" y="753"/>
                </a:moveTo>
                <a:lnTo>
                  <a:pt x="2992" y="753"/>
                </a:lnTo>
                <a:lnTo>
                  <a:pt x="2992" y="930"/>
                </a:lnTo>
                <a:lnTo>
                  <a:pt x="2942" y="930"/>
                </a:lnTo>
                <a:lnTo>
                  <a:pt x="2942" y="753"/>
                </a:lnTo>
                <a:close/>
                <a:moveTo>
                  <a:pt x="3195" y="753"/>
                </a:moveTo>
                <a:lnTo>
                  <a:pt x="3134" y="930"/>
                </a:lnTo>
                <a:lnTo>
                  <a:pt x="3078" y="930"/>
                </a:lnTo>
                <a:lnTo>
                  <a:pt x="3017" y="753"/>
                </a:lnTo>
                <a:lnTo>
                  <a:pt x="3068" y="753"/>
                </a:lnTo>
                <a:lnTo>
                  <a:pt x="3105" y="880"/>
                </a:lnTo>
                <a:lnTo>
                  <a:pt x="3143" y="753"/>
                </a:lnTo>
                <a:lnTo>
                  <a:pt x="3195" y="753"/>
                </a:lnTo>
                <a:close/>
                <a:moveTo>
                  <a:pt x="3294" y="933"/>
                </a:moveTo>
                <a:lnTo>
                  <a:pt x="3287" y="933"/>
                </a:lnTo>
                <a:lnTo>
                  <a:pt x="3280" y="933"/>
                </a:lnTo>
                <a:lnTo>
                  <a:pt x="3268" y="931"/>
                </a:lnTo>
                <a:lnTo>
                  <a:pt x="3263" y="929"/>
                </a:lnTo>
                <a:lnTo>
                  <a:pt x="3257" y="927"/>
                </a:lnTo>
                <a:lnTo>
                  <a:pt x="3247" y="922"/>
                </a:lnTo>
                <a:lnTo>
                  <a:pt x="3242" y="919"/>
                </a:lnTo>
                <a:lnTo>
                  <a:pt x="3237" y="916"/>
                </a:lnTo>
                <a:lnTo>
                  <a:pt x="3233" y="913"/>
                </a:lnTo>
                <a:lnTo>
                  <a:pt x="3229" y="909"/>
                </a:lnTo>
                <a:lnTo>
                  <a:pt x="3222" y="900"/>
                </a:lnTo>
                <a:lnTo>
                  <a:pt x="3219" y="896"/>
                </a:lnTo>
                <a:lnTo>
                  <a:pt x="3216" y="891"/>
                </a:lnTo>
                <a:lnTo>
                  <a:pt x="3212" y="880"/>
                </a:lnTo>
                <a:lnTo>
                  <a:pt x="3210" y="874"/>
                </a:lnTo>
                <a:lnTo>
                  <a:pt x="3209" y="868"/>
                </a:lnTo>
                <a:lnTo>
                  <a:pt x="3207" y="862"/>
                </a:lnTo>
                <a:lnTo>
                  <a:pt x="3207" y="856"/>
                </a:lnTo>
                <a:lnTo>
                  <a:pt x="3206" y="849"/>
                </a:lnTo>
                <a:lnTo>
                  <a:pt x="3206" y="842"/>
                </a:lnTo>
                <a:lnTo>
                  <a:pt x="3206" y="836"/>
                </a:lnTo>
                <a:lnTo>
                  <a:pt x="3207" y="829"/>
                </a:lnTo>
                <a:lnTo>
                  <a:pt x="3207" y="823"/>
                </a:lnTo>
                <a:lnTo>
                  <a:pt x="3209" y="817"/>
                </a:lnTo>
                <a:lnTo>
                  <a:pt x="3212" y="805"/>
                </a:lnTo>
                <a:lnTo>
                  <a:pt x="3214" y="800"/>
                </a:lnTo>
                <a:lnTo>
                  <a:pt x="3216" y="794"/>
                </a:lnTo>
                <a:lnTo>
                  <a:pt x="3222" y="785"/>
                </a:lnTo>
                <a:lnTo>
                  <a:pt x="3226" y="780"/>
                </a:lnTo>
                <a:lnTo>
                  <a:pt x="3229" y="776"/>
                </a:lnTo>
                <a:lnTo>
                  <a:pt x="3233" y="772"/>
                </a:lnTo>
                <a:lnTo>
                  <a:pt x="3237" y="769"/>
                </a:lnTo>
                <a:lnTo>
                  <a:pt x="3246" y="762"/>
                </a:lnTo>
                <a:lnTo>
                  <a:pt x="3251" y="760"/>
                </a:lnTo>
                <a:lnTo>
                  <a:pt x="3256" y="757"/>
                </a:lnTo>
                <a:lnTo>
                  <a:pt x="3262" y="755"/>
                </a:lnTo>
                <a:lnTo>
                  <a:pt x="3267" y="754"/>
                </a:lnTo>
                <a:lnTo>
                  <a:pt x="3273" y="752"/>
                </a:lnTo>
                <a:lnTo>
                  <a:pt x="3279" y="752"/>
                </a:lnTo>
                <a:lnTo>
                  <a:pt x="3292" y="751"/>
                </a:lnTo>
                <a:lnTo>
                  <a:pt x="3303" y="751"/>
                </a:lnTo>
                <a:lnTo>
                  <a:pt x="3314" y="753"/>
                </a:lnTo>
                <a:lnTo>
                  <a:pt x="3319" y="755"/>
                </a:lnTo>
                <a:lnTo>
                  <a:pt x="3324" y="756"/>
                </a:lnTo>
                <a:lnTo>
                  <a:pt x="3334" y="761"/>
                </a:lnTo>
                <a:lnTo>
                  <a:pt x="3343" y="766"/>
                </a:lnTo>
                <a:lnTo>
                  <a:pt x="3347" y="770"/>
                </a:lnTo>
                <a:lnTo>
                  <a:pt x="3351" y="773"/>
                </a:lnTo>
                <a:lnTo>
                  <a:pt x="3358" y="781"/>
                </a:lnTo>
                <a:lnTo>
                  <a:pt x="3361" y="786"/>
                </a:lnTo>
                <a:lnTo>
                  <a:pt x="3364" y="791"/>
                </a:lnTo>
                <a:lnTo>
                  <a:pt x="3366" y="796"/>
                </a:lnTo>
                <a:lnTo>
                  <a:pt x="3368" y="801"/>
                </a:lnTo>
                <a:lnTo>
                  <a:pt x="3370" y="807"/>
                </a:lnTo>
                <a:lnTo>
                  <a:pt x="3372" y="813"/>
                </a:lnTo>
                <a:lnTo>
                  <a:pt x="3373" y="819"/>
                </a:lnTo>
                <a:lnTo>
                  <a:pt x="3374" y="826"/>
                </a:lnTo>
                <a:lnTo>
                  <a:pt x="3374" y="833"/>
                </a:lnTo>
                <a:lnTo>
                  <a:pt x="3375" y="841"/>
                </a:lnTo>
                <a:lnTo>
                  <a:pt x="3375" y="854"/>
                </a:lnTo>
                <a:lnTo>
                  <a:pt x="3254" y="854"/>
                </a:lnTo>
                <a:lnTo>
                  <a:pt x="3254" y="859"/>
                </a:lnTo>
                <a:lnTo>
                  <a:pt x="3255" y="863"/>
                </a:lnTo>
                <a:lnTo>
                  <a:pt x="3256" y="868"/>
                </a:lnTo>
                <a:lnTo>
                  <a:pt x="3257" y="872"/>
                </a:lnTo>
                <a:lnTo>
                  <a:pt x="3260" y="879"/>
                </a:lnTo>
                <a:lnTo>
                  <a:pt x="3263" y="882"/>
                </a:lnTo>
                <a:lnTo>
                  <a:pt x="3265" y="885"/>
                </a:lnTo>
                <a:lnTo>
                  <a:pt x="3268" y="888"/>
                </a:lnTo>
                <a:lnTo>
                  <a:pt x="3271" y="890"/>
                </a:lnTo>
                <a:lnTo>
                  <a:pt x="3274" y="892"/>
                </a:lnTo>
                <a:lnTo>
                  <a:pt x="3278" y="894"/>
                </a:lnTo>
                <a:lnTo>
                  <a:pt x="3282" y="895"/>
                </a:lnTo>
                <a:lnTo>
                  <a:pt x="3286" y="896"/>
                </a:lnTo>
                <a:lnTo>
                  <a:pt x="3294" y="897"/>
                </a:lnTo>
                <a:lnTo>
                  <a:pt x="3300" y="896"/>
                </a:lnTo>
                <a:lnTo>
                  <a:pt x="3306" y="895"/>
                </a:lnTo>
                <a:lnTo>
                  <a:pt x="3311" y="894"/>
                </a:lnTo>
                <a:lnTo>
                  <a:pt x="3316" y="892"/>
                </a:lnTo>
                <a:lnTo>
                  <a:pt x="3318" y="890"/>
                </a:lnTo>
                <a:lnTo>
                  <a:pt x="3320" y="889"/>
                </a:lnTo>
                <a:lnTo>
                  <a:pt x="3323" y="885"/>
                </a:lnTo>
                <a:lnTo>
                  <a:pt x="3326" y="881"/>
                </a:lnTo>
                <a:lnTo>
                  <a:pt x="3328" y="876"/>
                </a:lnTo>
                <a:lnTo>
                  <a:pt x="3374" y="879"/>
                </a:lnTo>
                <a:lnTo>
                  <a:pt x="3372" y="885"/>
                </a:lnTo>
                <a:lnTo>
                  <a:pt x="3370" y="891"/>
                </a:lnTo>
                <a:lnTo>
                  <a:pt x="3367" y="896"/>
                </a:lnTo>
                <a:lnTo>
                  <a:pt x="3364" y="901"/>
                </a:lnTo>
                <a:lnTo>
                  <a:pt x="3361" y="906"/>
                </a:lnTo>
                <a:lnTo>
                  <a:pt x="3357" y="911"/>
                </a:lnTo>
                <a:lnTo>
                  <a:pt x="3352" y="915"/>
                </a:lnTo>
                <a:lnTo>
                  <a:pt x="3347" y="919"/>
                </a:lnTo>
                <a:lnTo>
                  <a:pt x="3342" y="922"/>
                </a:lnTo>
                <a:lnTo>
                  <a:pt x="3336" y="925"/>
                </a:lnTo>
                <a:lnTo>
                  <a:pt x="3330" y="928"/>
                </a:lnTo>
                <a:lnTo>
                  <a:pt x="3323" y="930"/>
                </a:lnTo>
                <a:lnTo>
                  <a:pt x="3320" y="930"/>
                </a:lnTo>
                <a:lnTo>
                  <a:pt x="3316" y="931"/>
                </a:lnTo>
                <a:lnTo>
                  <a:pt x="3309" y="932"/>
                </a:lnTo>
                <a:lnTo>
                  <a:pt x="3302" y="933"/>
                </a:lnTo>
                <a:lnTo>
                  <a:pt x="3294" y="933"/>
                </a:lnTo>
                <a:close/>
                <a:moveTo>
                  <a:pt x="3254" y="824"/>
                </a:moveTo>
                <a:lnTo>
                  <a:pt x="3329" y="824"/>
                </a:lnTo>
                <a:lnTo>
                  <a:pt x="3328" y="820"/>
                </a:lnTo>
                <a:lnTo>
                  <a:pt x="3328" y="816"/>
                </a:lnTo>
                <a:lnTo>
                  <a:pt x="3327" y="813"/>
                </a:lnTo>
                <a:lnTo>
                  <a:pt x="3326" y="809"/>
                </a:lnTo>
                <a:lnTo>
                  <a:pt x="3324" y="806"/>
                </a:lnTo>
                <a:lnTo>
                  <a:pt x="3323" y="803"/>
                </a:lnTo>
                <a:lnTo>
                  <a:pt x="3321" y="800"/>
                </a:lnTo>
                <a:lnTo>
                  <a:pt x="3318" y="798"/>
                </a:lnTo>
                <a:lnTo>
                  <a:pt x="3313" y="793"/>
                </a:lnTo>
                <a:lnTo>
                  <a:pt x="3307" y="790"/>
                </a:lnTo>
                <a:lnTo>
                  <a:pt x="3300" y="788"/>
                </a:lnTo>
                <a:lnTo>
                  <a:pt x="3292" y="787"/>
                </a:lnTo>
                <a:lnTo>
                  <a:pt x="3285" y="788"/>
                </a:lnTo>
                <a:lnTo>
                  <a:pt x="3281" y="789"/>
                </a:lnTo>
                <a:lnTo>
                  <a:pt x="3278" y="790"/>
                </a:lnTo>
                <a:lnTo>
                  <a:pt x="3271" y="793"/>
                </a:lnTo>
                <a:lnTo>
                  <a:pt x="3268" y="796"/>
                </a:lnTo>
                <a:lnTo>
                  <a:pt x="3266" y="798"/>
                </a:lnTo>
                <a:lnTo>
                  <a:pt x="3261" y="804"/>
                </a:lnTo>
                <a:lnTo>
                  <a:pt x="3258" y="810"/>
                </a:lnTo>
                <a:lnTo>
                  <a:pt x="3256" y="813"/>
                </a:lnTo>
                <a:lnTo>
                  <a:pt x="3255" y="816"/>
                </a:lnTo>
                <a:lnTo>
                  <a:pt x="3254" y="824"/>
                </a:lnTo>
                <a:close/>
                <a:moveTo>
                  <a:pt x="3409" y="930"/>
                </a:moveTo>
                <a:lnTo>
                  <a:pt x="3409" y="753"/>
                </a:lnTo>
                <a:lnTo>
                  <a:pt x="3457" y="753"/>
                </a:lnTo>
                <a:lnTo>
                  <a:pt x="3457" y="784"/>
                </a:lnTo>
                <a:lnTo>
                  <a:pt x="3461" y="776"/>
                </a:lnTo>
                <a:lnTo>
                  <a:pt x="3465" y="769"/>
                </a:lnTo>
                <a:lnTo>
                  <a:pt x="3470" y="764"/>
                </a:lnTo>
                <a:lnTo>
                  <a:pt x="3475" y="759"/>
                </a:lnTo>
                <a:lnTo>
                  <a:pt x="3478" y="757"/>
                </a:lnTo>
                <a:lnTo>
                  <a:pt x="3481" y="755"/>
                </a:lnTo>
                <a:lnTo>
                  <a:pt x="3487" y="753"/>
                </a:lnTo>
                <a:lnTo>
                  <a:pt x="3494" y="751"/>
                </a:lnTo>
                <a:lnTo>
                  <a:pt x="3501" y="751"/>
                </a:lnTo>
                <a:lnTo>
                  <a:pt x="3509" y="751"/>
                </a:lnTo>
                <a:lnTo>
                  <a:pt x="3517" y="752"/>
                </a:lnTo>
                <a:lnTo>
                  <a:pt x="3517" y="796"/>
                </a:lnTo>
                <a:lnTo>
                  <a:pt x="3513" y="795"/>
                </a:lnTo>
                <a:lnTo>
                  <a:pt x="3507" y="794"/>
                </a:lnTo>
                <a:lnTo>
                  <a:pt x="3496" y="793"/>
                </a:lnTo>
                <a:lnTo>
                  <a:pt x="3488" y="794"/>
                </a:lnTo>
                <a:lnTo>
                  <a:pt x="3485" y="795"/>
                </a:lnTo>
                <a:lnTo>
                  <a:pt x="3481" y="796"/>
                </a:lnTo>
                <a:lnTo>
                  <a:pt x="3478" y="797"/>
                </a:lnTo>
                <a:lnTo>
                  <a:pt x="3475" y="799"/>
                </a:lnTo>
                <a:lnTo>
                  <a:pt x="3472" y="801"/>
                </a:lnTo>
                <a:lnTo>
                  <a:pt x="3469" y="803"/>
                </a:lnTo>
                <a:lnTo>
                  <a:pt x="3465" y="809"/>
                </a:lnTo>
                <a:lnTo>
                  <a:pt x="3463" y="812"/>
                </a:lnTo>
                <a:lnTo>
                  <a:pt x="3461" y="815"/>
                </a:lnTo>
                <a:lnTo>
                  <a:pt x="3460" y="818"/>
                </a:lnTo>
                <a:lnTo>
                  <a:pt x="3459" y="822"/>
                </a:lnTo>
                <a:lnTo>
                  <a:pt x="3459" y="826"/>
                </a:lnTo>
                <a:lnTo>
                  <a:pt x="3459" y="830"/>
                </a:lnTo>
                <a:lnTo>
                  <a:pt x="3459" y="930"/>
                </a:lnTo>
                <a:lnTo>
                  <a:pt x="3409" y="930"/>
                </a:lnTo>
                <a:close/>
                <a:moveTo>
                  <a:pt x="3690" y="804"/>
                </a:moveTo>
                <a:lnTo>
                  <a:pt x="3645" y="806"/>
                </a:lnTo>
                <a:lnTo>
                  <a:pt x="3644" y="802"/>
                </a:lnTo>
                <a:lnTo>
                  <a:pt x="3642" y="798"/>
                </a:lnTo>
                <a:lnTo>
                  <a:pt x="3639" y="795"/>
                </a:lnTo>
                <a:lnTo>
                  <a:pt x="3636" y="792"/>
                </a:lnTo>
                <a:lnTo>
                  <a:pt x="3632" y="789"/>
                </a:lnTo>
                <a:lnTo>
                  <a:pt x="3627" y="787"/>
                </a:lnTo>
                <a:lnTo>
                  <a:pt x="3622" y="786"/>
                </a:lnTo>
                <a:lnTo>
                  <a:pt x="3616" y="786"/>
                </a:lnTo>
                <a:lnTo>
                  <a:pt x="3610" y="786"/>
                </a:lnTo>
                <a:lnTo>
                  <a:pt x="3605" y="787"/>
                </a:lnTo>
                <a:lnTo>
                  <a:pt x="3601" y="788"/>
                </a:lnTo>
                <a:lnTo>
                  <a:pt x="3596" y="790"/>
                </a:lnTo>
                <a:lnTo>
                  <a:pt x="3593" y="793"/>
                </a:lnTo>
                <a:lnTo>
                  <a:pt x="3591" y="796"/>
                </a:lnTo>
                <a:lnTo>
                  <a:pt x="3589" y="799"/>
                </a:lnTo>
                <a:lnTo>
                  <a:pt x="3589" y="803"/>
                </a:lnTo>
                <a:lnTo>
                  <a:pt x="3589" y="806"/>
                </a:lnTo>
                <a:lnTo>
                  <a:pt x="3590" y="809"/>
                </a:lnTo>
                <a:lnTo>
                  <a:pt x="3591" y="811"/>
                </a:lnTo>
                <a:lnTo>
                  <a:pt x="3594" y="814"/>
                </a:lnTo>
                <a:lnTo>
                  <a:pt x="3597" y="816"/>
                </a:lnTo>
                <a:lnTo>
                  <a:pt x="3601" y="818"/>
                </a:lnTo>
                <a:lnTo>
                  <a:pt x="3605" y="819"/>
                </a:lnTo>
                <a:lnTo>
                  <a:pt x="3611" y="821"/>
                </a:lnTo>
                <a:lnTo>
                  <a:pt x="3643" y="827"/>
                </a:lnTo>
                <a:lnTo>
                  <a:pt x="3649" y="829"/>
                </a:lnTo>
                <a:lnTo>
                  <a:pt x="3655" y="830"/>
                </a:lnTo>
                <a:lnTo>
                  <a:pt x="3660" y="832"/>
                </a:lnTo>
                <a:lnTo>
                  <a:pt x="3665" y="834"/>
                </a:lnTo>
                <a:lnTo>
                  <a:pt x="3674" y="839"/>
                </a:lnTo>
                <a:lnTo>
                  <a:pt x="3681" y="844"/>
                </a:lnTo>
                <a:lnTo>
                  <a:pt x="3684" y="848"/>
                </a:lnTo>
                <a:lnTo>
                  <a:pt x="3687" y="851"/>
                </a:lnTo>
                <a:lnTo>
                  <a:pt x="3689" y="854"/>
                </a:lnTo>
                <a:lnTo>
                  <a:pt x="3691" y="858"/>
                </a:lnTo>
                <a:lnTo>
                  <a:pt x="3693" y="866"/>
                </a:lnTo>
                <a:lnTo>
                  <a:pt x="3694" y="870"/>
                </a:lnTo>
                <a:lnTo>
                  <a:pt x="3694" y="875"/>
                </a:lnTo>
                <a:lnTo>
                  <a:pt x="3694" y="879"/>
                </a:lnTo>
                <a:lnTo>
                  <a:pt x="3694" y="883"/>
                </a:lnTo>
                <a:lnTo>
                  <a:pt x="3693" y="888"/>
                </a:lnTo>
                <a:lnTo>
                  <a:pt x="3692" y="891"/>
                </a:lnTo>
                <a:lnTo>
                  <a:pt x="3690" y="895"/>
                </a:lnTo>
                <a:lnTo>
                  <a:pt x="3688" y="899"/>
                </a:lnTo>
                <a:lnTo>
                  <a:pt x="3686" y="902"/>
                </a:lnTo>
                <a:lnTo>
                  <a:pt x="3684" y="906"/>
                </a:lnTo>
                <a:lnTo>
                  <a:pt x="3678" y="912"/>
                </a:lnTo>
                <a:lnTo>
                  <a:pt x="3672" y="917"/>
                </a:lnTo>
                <a:lnTo>
                  <a:pt x="3664" y="922"/>
                </a:lnTo>
                <a:lnTo>
                  <a:pt x="3656" y="926"/>
                </a:lnTo>
                <a:lnTo>
                  <a:pt x="3647" y="929"/>
                </a:lnTo>
                <a:lnTo>
                  <a:pt x="3637" y="931"/>
                </a:lnTo>
                <a:lnTo>
                  <a:pt x="3627" y="933"/>
                </a:lnTo>
                <a:lnTo>
                  <a:pt x="3615" y="933"/>
                </a:lnTo>
                <a:lnTo>
                  <a:pt x="3607" y="933"/>
                </a:lnTo>
                <a:lnTo>
                  <a:pt x="3599" y="932"/>
                </a:lnTo>
                <a:lnTo>
                  <a:pt x="3591" y="931"/>
                </a:lnTo>
                <a:lnTo>
                  <a:pt x="3584" y="930"/>
                </a:lnTo>
                <a:lnTo>
                  <a:pt x="3577" y="928"/>
                </a:lnTo>
                <a:lnTo>
                  <a:pt x="3571" y="925"/>
                </a:lnTo>
                <a:lnTo>
                  <a:pt x="3565" y="922"/>
                </a:lnTo>
                <a:lnTo>
                  <a:pt x="3560" y="919"/>
                </a:lnTo>
                <a:lnTo>
                  <a:pt x="3555" y="915"/>
                </a:lnTo>
                <a:lnTo>
                  <a:pt x="3550" y="911"/>
                </a:lnTo>
                <a:lnTo>
                  <a:pt x="3546" y="906"/>
                </a:lnTo>
                <a:lnTo>
                  <a:pt x="3543" y="901"/>
                </a:lnTo>
                <a:lnTo>
                  <a:pt x="3540" y="896"/>
                </a:lnTo>
                <a:lnTo>
                  <a:pt x="3538" y="891"/>
                </a:lnTo>
                <a:lnTo>
                  <a:pt x="3536" y="885"/>
                </a:lnTo>
                <a:lnTo>
                  <a:pt x="3535" y="879"/>
                </a:lnTo>
                <a:lnTo>
                  <a:pt x="3584" y="876"/>
                </a:lnTo>
                <a:lnTo>
                  <a:pt x="3585" y="881"/>
                </a:lnTo>
                <a:lnTo>
                  <a:pt x="3587" y="886"/>
                </a:lnTo>
                <a:lnTo>
                  <a:pt x="3590" y="889"/>
                </a:lnTo>
                <a:lnTo>
                  <a:pt x="3594" y="892"/>
                </a:lnTo>
                <a:lnTo>
                  <a:pt x="3599" y="895"/>
                </a:lnTo>
                <a:lnTo>
                  <a:pt x="3604" y="897"/>
                </a:lnTo>
                <a:lnTo>
                  <a:pt x="3609" y="898"/>
                </a:lnTo>
                <a:lnTo>
                  <a:pt x="3616" y="898"/>
                </a:lnTo>
                <a:lnTo>
                  <a:pt x="3622" y="898"/>
                </a:lnTo>
                <a:lnTo>
                  <a:pt x="3627" y="897"/>
                </a:lnTo>
                <a:lnTo>
                  <a:pt x="3632" y="895"/>
                </a:lnTo>
                <a:lnTo>
                  <a:pt x="3634" y="894"/>
                </a:lnTo>
                <a:lnTo>
                  <a:pt x="3636" y="893"/>
                </a:lnTo>
                <a:lnTo>
                  <a:pt x="3640" y="890"/>
                </a:lnTo>
                <a:lnTo>
                  <a:pt x="3642" y="887"/>
                </a:lnTo>
                <a:lnTo>
                  <a:pt x="3643" y="886"/>
                </a:lnTo>
                <a:lnTo>
                  <a:pt x="3644" y="884"/>
                </a:lnTo>
                <a:lnTo>
                  <a:pt x="3644" y="880"/>
                </a:lnTo>
                <a:lnTo>
                  <a:pt x="3644" y="877"/>
                </a:lnTo>
                <a:lnTo>
                  <a:pt x="3643" y="874"/>
                </a:lnTo>
                <a:lnTo>
                  <a:pt x="3641" y="871"/>
                </a:lnTo>
                <a:lnTo>
                  <a:pt x="3639" y="869"/>
                </a:lnTo>
                <a:lnTo>
                  <a:pt x="3635" y="867"/>
                </a:lnTo>
                <a:lnTo>
                  <a:pt x="3631" y="865"/>
                </a:lnTo>
                <a:lnTo>
                  <a:pt x="3627" y="864"/>
                </a:lnTo>
                <a:lnTo>
                  <a:pt x="3622" y="862"/>
                </a:lnTo>
                <a:lnTo>
                  <a:pt x="3591" y="856"/>
                </a:lnTo>
                <a:lnTo>
                  <a:pt x="3585" y="855"/>
                </a:lnTo>
                <a:lnTo>
                  <a:pt x="3579" y="853"/>
                </a:lnTo>
                <a:lnTo>
                  <a:pt x="3569" y="849"/>
                </a:lnTo>
                <a:lnTo>
                  <a:pt x="3564" y="847"/>
                </a:lnTo>
                <a:lnTo>
                  <a:pt x="3560" y="844"/>
                </a:lnTo>
                <a:lnTo>
                  <a:pt x="3556" y="842"/>
                </a:lnTo>
                <a:lnTo>
                  <a:pt x="3553" y="839"/>
                </a:lnTo>
                <a:lnTo>
                  <a:pt x="3550" y="835"/>
                </a:lnTo>
                <a:lnTo>
                  <a:pt x="3547" y="832"/>
                </a:lnTo>
                <a:lnTo>
                  <a:pt x="3545" y="828"/>
                </a:lnTo>
                <a:lnTo>
                  <a:pt x="3543" y="824"/>
                </a:lnTo>
                <a:lnTo>
                  <a:pt x="3542" y="820"/>
                </a:lnTo>
                <a:lnTo>
                  <a:pt x="3541" y="815"/>
                </a:lnTo>
                <a:lnTo>
                  <a:pt x="3540" y="811"/>
                </a:lnTo>
                <a:lnTo>
                  <a:pt x="3540" y="806"/>
                </a:lnTo>
                <a:lnTo>
                  <a:pt x="3540" y="800"/>
                </a:lnTo>
                <a:lnTo>
                  <a:pt x="3541" y="794"/>
                </a:lnTo>
                <a:lnTo>
                  <a:pt x="3543" y="788"/>
                </a:lnTo>
                <a:lnTo>
                  <a:pt x="3545" y="783"/>
                </a:lnTo>
                <a:lnTo>
                  <a:pt x="3548" y="778"/>
                </a:lnTo>
                <a:lnTo>
                  <a:pt x="3551" y="774"/>
                </a:lnTo>
                <a:lnTo>
                  <a:pt x="3556" y="769"/>
                </a:lnTo>
                <a:lnTo>
                  <a:pt x="3560" y="766"/>
                </a:lnTo>
                <a:lnTo>
                  <a:pt x="3566" y="762"/>
                </a:lnTo>
                <a:lnTo>
                  <a:pt x="3572" y="759"/>
                </a:lnTo>
                <a:lnTo>
                  <a:pt x="3578" y="757"/>
                </a:lnTo>
                <a:lnTo>
                  <a:pt x="3584" y="754"/>
                </a:lnTo>
                <a:lnTo>
                  <a:pt x="3588" y="754"/>
                </a:lnTo>
                <a:lnTo>
                  <a:pt x="3591" y="753"/>
                </a:lnTo>
                <a:lnTo>
                  <a:pt x="3599" y="752"/>
                </a:lnTo>
                <a:lnTo>
                  <a:pt x="3607" y="751"/>
                </a:lnTo>
                <a:lnTo>
                  <a:pt x="3615" y="751"/>
                </a:lnTo>
                <a:lnTo>
                  <a:pt x="3623" y="751"/>
                </a:lnTo>
                <a:lnTo>
                  <a:pt x="3631" y="752"/>
                </a:lnTo>
                <a:lnTo>
                  <a:pt x="3638" y="753"/>
                </a:lnTo>
                <a:lnTo>
                  <a:pt x="3645" y="754"/>
                </a:lnTo>
                <a:lnTo>
                  <a:pt x="3651" y="756"/>
                </a:lnTo>
                <a:lnTo>
                  <a:pt x="3657" y="759"/>
                </a:lnTo>
                <a:lnTo>
                  <a:pt x="3663" y="762"/>
                </a:lnTo>
                <a:lnTo>
                  <a:pt x="3668" y="765"/>
                </a:lnTo>
                <a:lnTo>
                  <a:pt x="3672" y="769"/>
                </a:lnTo>
                <a:lnTo>
                  <a:pt x="3676" y="773"/>
                </a:lnTo>
                <a:lnTo>
                  <a:pt x="3680" y="777"/>
                </a:lnTo>
                <a:lnTo>
                  <a:pt x="3683" y="782"/>
                </a:lnTo>
                <a:lnTo>
                  <a:pt x="3685" y="787"/>
                </a:lnTo>
                <a:lnTo>
                  <a:pt x="3688" y="792"/>
                </a:lnTo>
                <a:lnTo>
                  <a:pt x="3689" y="798"/>
                </a:lnTo>
                <a:lnTo>
                  <a:pt x="3690" y="804"/>
                </a:lnTo>
                <a:close/>
                <a:moveTo>
                  <a:pt x="3751" y="730"/>
                </a:moveTo>
                <a:lnTo>
                  <a:pt x="3746" y="730"/>
                </a:lnTo>
                <a:lnTo>
                  <a:pt x="3741" y="729"/>
                </a:lnTo>
                <a:lnTo>
                  <a:pt x="3736" y="726"/>
                </a:lnTo>
                <a:lnTo>
                  <a:pt x="3732" y="723"/>
                </a:lnTo>
                <a:lnTo>
                  <a:pt x="3729" y="719"/>
                </a:lnTo>
                <a:lnTo>
                  <a:pt x="3726" y="715"/>
                </a:lnTo>
                <a:lnTo>
                  <a:pt x="3725" y="710"/>
                </a:lnTo>
                <a:lnTo>
                  <a:pt x="3724" y="705"/>
                </a:lnTo>
                <a:lnTo>
                  <a:pt x="3725" y="701"/>
                </a:lnTo>
                <a:lnTo>
                  <a:pt x="3726" y="696"/>
                </a:lnTo>
                <a:lnTo>
                  <a:pt x="3729" y="692"/>
                </a:lnTo>
                <a:lnTo>
                  <a:pt x="3732" y="688"/>
                </a:lnTo>
                <a:lnTo>
                  <a:pt x="3736" y="685"/>
                </a:lnTo>
                <a:lnTo>
                  <a:pt x="3741" y="683"/>
                </a:lnTo>
                <a:lnTo>
                  <a:pt x="3746" y="681"/>
                </a:lnTo>
                <a:lnTo>
                  <a:pt x="3751" y="681"/>
                </a:lnTo>
                <a:lnTo>
                  <a:pt x="3756" y="681"/>
                </a:lnTo>
                <a:lnTo>
                  <a:pt x="3761" y="683"/>
                </a:lnTo>
                <a:lnTo>
                  <a:pt x="3765" y="685"/>
                </a:lnTo>
                <a:lnTo>
                  <a:pt x="3770" y="688"/>
                </a:lnTo>
                <a:lnTo>
                  <a:pt x="3773" y="692"/>
                </a:lnTo>
                <a:lnTo>
                  <a:pt x="3775" y="696"/>
                </a:lnTo>
                <a:lnTo>
                  <a:pt x="3777" y="701"/>
                </a:lnTo>
                <a:lnTo>
                  <a:pt x="3777" y="705"/>
                </a:lnTo>
                <a:lnTo>
                  <a:pt x="3777" y="710"/>
                </a:lnTo>
                <a:lnTo>
                  <a:pt x="3775" y="715"/>
                </a:lnTo>
                <a:lnTo>
                  <a:pt x="3773" y="719"/>
                </a:lnTo>
                <a:lnTo>
                  <a:pt x="3770" y="723"/>
                </a:lnTo>
                <a:lnTo>
                  <a:pt x="3765" y="726"/>
                </a:lnTo>
                <a:lnTo>
                  <a:pt x="3761" y="729"/>
                </a:lnTo>
                <a:lnTo>
                  <a:pt x="3756" y="730"/>
                </a:lnTo>
                <a:lnTo>
                  <a:pt x="3751" y="730"/>
                </a:lnTo>
                <a:close/>
                <a:moveTo>
                  <a:pt x="3726" y="753"/>
                </a:moveTo>
                <a:lnTo>
                  <a:pt x="3775" y="753"/>
                </a:lnTo>
                <a:lnTo>
                  <a:pt x="3775" y="930"/>
                </a:lnTo>
                <a:lnTo>
                  <a:pt x="3726" y="930"/>
                </a:lnTo>
                <a:lnTo>
                  <a:pt x="3726" y="753"/>
                </a:lnTo>
                <a:close/>
                <a:moveTo>
                  <a:pt x="3908" y="753"/>
                </a:moveTo>
                <a:lnTo>
                  <a:pt x="3908" y="790"/>
                </a:lnTo>
                <a:lnTo>
                  <a:pt x="3874" y="790"/>
                </a:lnTo>
                <a:lnTo>
                  <a:pt x="3874" y="876"/>
                </a:lnTo>
                <a:lnTo>
                  <a:pt x="3874" y="880"/>
                </a:lnTo>
                <a:lnTo>
                  <a:pt x="3875" y="884"/>
                </a:lnTo>
                <a:lnTo>
                  <a:pt x="3876" y="886"/>
                </a:lnTo>
                <a:lnTo>
                  <a:pt x="3877" y="887"/>
                </a:lnTo>
                <a:lnTo>
                  <a:pt x="3879" y="889"/>
                </a:lnTo>
                <a:lnTo>
                  <a:pt x="3881" y="891"/>
                </a:lnTo>
                <a:lnTo>
                  <a:pt x="3884" y="892"/>
                </a:lnTo>
                <a:lnTo>
                  <a:pt x="3887" y="893"/>
                </a:lnTo>
                <a:lnTo>
                  <a:pt x="3891" y="893"/>
                </a:lnTo>
                <a:lnTo>
                  <a:pt x="3899" y="892"/>
                </a:lnTo>
                <a:lnTo>
                  <a:pt x="3904" y="891"/>
                </a:lnTo>
                <a:lnTo>
                  <a:pt x="3912" y="928"/>
                </a:lnTo>
                <a:lnTo>
                  <a:pt x="3901" y="930"/>
                </a:lnTo>
                <a:lnTo>
                  <a:pt x="3893" y="932"/>
                </a:lnTo>
                <a:lnTo>
                  <a:pt x="3884" y="932"/>
                </a:lnTo>
                <a:lnTo>
                  <a:pt x="3878" y="932"/>
                </a:lnTo>
                <a:lnTo>
                  <a:pt x="3871" y="932"/>
                </a:lnTo>
                <a:lnTo>
                  <a:pt x="3866" y="931"/>
                </a:lnTo>
                <a:lnTo>
                  <a:pt x="3860" y="930"/>
                </a:lnTo>
                <a:lnTo>
                  <a:pt x="3855" y="928"/>
                </a:lnTo>
                <a:lnTo>
                  <a:pt x="3850" y="926"/>
                </a:lnTo>
                <a:lnTo>
                  <a:pt x="3845" y="924"/>
                </a:lnTo>
                <a:lnTo>
                  <a:pt x="3841" y="921"/>
                </a:lnTo>
                <a:lnTo>
                  <a:pt x="3837" y="917"/>
                </a:lnTo>
                <a:lnTo>
                  <a:pt x="3834" y="914"/>
                </a:lnTo>
                <a:lnTo>
                  <a:pt x="3831" y="909"/>
                </a:lnTo>
                <a:lnTo>
                  <a:pt x="3829" y="905"/>
                </a:lnTo>
                <a:lnTo>
                  <a:pt x="3827" y="900"/>
                </a:lnTo>
                <a:lnTo>
                  <a:pt x="3826" y="894"/>
                </a:lnTo>
                <a:lnTo>
                  <a:pt x="3825" y="888"/>
                </a:lnTo>
                <a:lnTo>
                  <a:pt x="3825" y="882"/>
                </a:lnTo>
                <a:lnTo>
                  <a:pt x="3825" y="790"/>
                </a:lnTo>
                <a:lnTo>
                  <a:pt x="3801" y="790"/>
                </a:lnTo>
                <a:lnTo>
                  <a:pt x="3801" y="753"/>
                </a:lnTo>
                <a:lnTo>
                  <a:pt x="3825" y="753"/>
                </a:lnTo>
                <a:lnTo>
                  <a:pt x="3825" y="711"/>
                </a:lnTo>
                <a:lnTo>
                  <a:pt x="3874" y="711"/>
                </a:lnTo>
                <a:lnTo>
                  <a:pt x="3874" y="753"/>
                </a:lnTo>
                <a:lnTo>
                  <a:pt x="3908" y="753"/>
                </a:lnTo>
                <a:close/>
                <a:moveTo>
                  <a:pt x="3974" y="996"/>
                </a:moveTo>
                <a:lnTo>
                  <a:pt x="3965" y="996"/>
                </a:lnTo>
                <a:lnTo>
                  <a:pt x="3956" y="995"/>
                </a:lnTo>
                <a:lnTo>
                  <a:pt x="3949" y="993"/>
                </a:lnTo>
                <a:lnTo>
                  <a:pt x="3943" y="991"/>
                </a:lnTo>
                <a:lnTo>
                  <a:pt x="3954" y="954"/>
                </a:lnTo>
                <a:lnTo>
                  <a:pt x="3960" y="956"/>
                </a:lnTo>
                <a:lnTo>
                  <a:pt x="3966" y="957"/>
                </a:lnTo>
                <a:lnTo>
                  <a:pt x="3971" y="957"/>
                </a:lnTo>
                <a:lnTo>
                  <a:pt x="3976" y="957"/>
                </a:lnTo>
                <a:lnTo>
                  <a:pt x="3978" y="956"/>
                </a:lnTo>
                <a:lnTo>
                  <a:pt x="3980" y="955"/>
                </a:lnTo>
                <a:lnTo>
                  <a:pt x="3984" y="952"/>
                </a:lnTo>
                <a:lnTo>
                  <a:pt x="3987" y="948"/>
                </a:lnTo>
                <a:lnTo>
                  <a:pt x="3990" y="942"/>
                </a:lnTo>
                <a:lnTo>
                  <a:pt x="3993" y="935"/>
                </a:lnTo>
                <a:lnTo>
                  <a:pt x="3930" y="753"/>
                </a:lnTo>
                <a:lnTo>
                  <a:pt x="3981" y="753"/>
                </a:lnTo>
                <a:lnTo>
                  <a:pt x="4018" y="883"/>
                </a:lnTo>
                <a:lnTo>
                  <a:pt x="4056" y="753"/>
                </a:lnTo>
                <a:lnTo>
                  <a:pt x="4108" y="753"/>
                </a:lnTo>
                <a:lnTo>
                  <a:pt x="4040" y="949"/>
                </a:lnTo>
                <a:lnTo>
                  <a:pt x="4035" y="959"/>
                </a:lnTo>
                <a:lnTo>
                  <a:pt x="4033" y="964"/>
                </a:lnTo>
                <a:lnTo>
                  <a:pt x="4030" y="968"/>
                </a:lnTo>
                <a:lnTo>
                  <a:pt x="4024" y="976"/>
                </a:lnTo>
                <a:lnTo>
                  <a:pt x="4017" y="983"/>
                </a:lnTo>
                <a:lnTo>
                  <a:pt x="4013" y="986"/>
                </a:lnTo>
                <a:lnTo>
                  <a:pt x="4008" y="989"/>
                </a:lnTo>
                <a:lnTo>
                  <a:pt x="4003" y="991"/>
                </a:lnTo>
                <a:lnTo>
                  <a:pt x="3998" y="993"/>
                </a:lnTo>
                <a:lnTo>
                  <a:pt x="3993" y="994"/>
                </a:lnTo>
                <a:lnTo>
                  <a:pt x="3987" y="995"/>
                </a:lnTo>
                <a:lnTo>
                  <a:pt x="3980" y="996"/>
                </a:lnTo>
                <a:lnTo>
                  <a:pt x="3974" y="996"/>
                </a:lnTo>
                <a:close/>
                <a:moveTo>
                  <a:pt x="1623" y="590"/>
                </a:moveTo>
                <a:lnTo>
                  <a:pt x="1569" y="590"/>
                </a:lnTo>
                <a:lnTo>
                  <a:pt x="1651" y="354"/>
                </a:lnTo>
                <a:lnTo>
                  <a:pt x="1715" y="354"/>
                </a:lnTo>
                <a:lnTo>
                  <a:pt x="1797" y="590"/>
                </a:lnTo>
                <a:lnTo>
                  <a:pt x="1743" y="590"/>
                </a:lnTo>
                <a:lnTo>
                  <a:pt x="1726" y="536"/>
                </a:lnTo>
                <a:lnTo>
                  <a:pt x="1641" y="536"/>
                </a:lnTo>
                <a:lnTo>
                  <a:pt x="1623" y="590"/>
                </a:lnTo>
                <a:close/>
                <a:moveTo>
                  <a:pt x="1653" y="497"/>
                </a:moveTo>
                <a:lnTo>
                  <a:pt x="1713" y="497"/>
                </a:lnTo>
                <a:lnTo>
                  <a:pt x="1684" y="408"/>
                </a:lnTo>
                <a:lnTo>
                  <a:pt x="1653" y="497"/>
                </a:lnTo>
                <a:close/>
                <a:moveTo>
                  <a:pt x="1874" y="593"/>
                </a:moveTo>
                <a:lnTo>
                  <a:pt x="1867" y="593"/>
                </a:lnTo>
                <a:lnTo>
                  <a:pt x="1861" y="592"/>
                </a:lnTo>
                <a:lnTo>
                  <a:pt x="1856" y="591"/>
                </a:lnTo>
                <a:lnTo>
                  <a:pt x="1850" y="590"/>
                </a:lnTo>
                <a:lnTo>
                  <a:pt x="1845" y="588"/>
                </a:lnTo>
                <a:lnTo>
                  <a:pt x="1840" y="586"/>
                </a:lnTo>
                <a:lnTo>
                  <a:pt x="1836" y="583"/>
                </a:lnTo>
                <a:lnTo>
                  <a:pt x="1832" y="580"/>
                </a:lnTo>
                <a:lnTo>
                  <a:pt x="1828" y="576"/>
                </a:lnTo>
                <a:lnTo>
                  <a:pt x="1824" y="572"/>
                </a:lnTo>
                <a:lnTo>
                  <a:pt x="1821" y="568"/>
                </a:lnTo>
                <a:lnTo>
                  <a:pt x="1820" y="566"/>
                </a:lnTo>
                <a:lnTo>
                  <a:pt x="1819" y="563"/>
                </a:lnTo>
                <a:lnTo>
                  <a:pt x="1817" y="558"/>
                </a:lnTo>
                <a:lnTo>
                  <a:pt x="1816" y="553"/>
                </a:lnTo>
                <a:lnTo>
                  <a:pt x="1815" y="547"/>
                </a:lnTo>
                <a:lnTo>
                  <a:pt x="1815" y="540"/>
                </a:lnTo>
                <a:lnTo>
                  <a:pt x="1815" y="531"/>
                </a:lnTo>
                <a:lnTo>
                  <a:pt x="1817" y="523"/>
                </a:lnTo>
                <a:lnTo>
                  <a:pt x="1818" y="519"/>
                </a:lnTo>
                <a:lnTo>
                  <a:pt x="1820" y="515"/>
                </a:lnTo>
                <a:lnTo>
                  <a:pt x="1824" y="509"/>
                </a:lnTo>
                <a:lnTo>
                  <a:pt x="1827" y="507"/>
                </a:lnTo>
                <a:lnTo>
                  <a:pt x="1829" y="504"/>
                </a:lnTo>
                <a:lnTo>
                  <a:pt x="1832" y="502"/>
                </a:lnTo>
                <a:lnTo>
                  <a:pt x="1835" y="499"/>
                </a:lnTo>
                <a:lnTo>
                  <a:pt x="1838" y="497"/>
                </a:lnTo>
                <a:lnTo>
                  <a:pt x="1841" y="496"/>
                </a:lnTo>
                <a:lnTo>
                  <a:pt x="1845" y="494"/>
                </a:lnTo>
                <a:lnTo>
                  <a:pt x="1849" y="493"/>
                </a:lnTo>
                <a:lnTo>
                  <a:pt x="1856" y="490"/>
                </a:lnTo>
                <a:lnTo>
                  <a:pt x="1864" y="488"/>
                </a:lnTo>
                <a:lnTo>
                  <a:pt x="1873" y="487"/>
                </a:lnTo>
                <a:lnTo>
                  <a:pt x="1881" y="486"/>
                </a:lnTo>
                <a:lnTo>
                  <a:pt x="1901" y="484"/>
                </a:lnTo>
                <a:lnTo>
                  <a:pt x="1908" y="482"/>
                </a:lnTo>
                <a:lnTo>
                  <a:pt x="1914" y="481"/>
                </a:lnTo>
                <a:lnTo>
                  <a:pt x="1918" y="479"/>
                </a:lnTo>
                <a:lnTo>
                  <a:pt x="1920" y="478"/>
                </a:lnTo>
                <a:lnTo>
                  <a:pt x="1922" y="477"/>
                </a:lnTo>
                <a:lnTo>
                  <a:pt x="1923" y="476"/>
                </a:lnTo>
                <a:lnTo>
                  <a:pt x="1923" y="474"/>
                </a:lnTo>
                <a:lnTo>
                  <a:pt x="1924" y="472"/>
                </a:lnTo>
                <a:lnTo>
                  <a:pt x="1924" y="470"/>
                </a:lnTo>
                <a:lnTo>
                  <a:pt x="1924" y="464"/>
                </a:lnTo>
                <a:lnTo>
                  <a:pt x="1922" y="460"/>
                </a:lnTo>
                <a:lnTo>
                  <a:pt x="1921" y="458"/>
                </a:lnTo>
                <a:lnTo>
                  <a:pt x="1920" y="456"/>
                </a:lnTo>
                <a:lnTo>
                  <a:pt x="1919" y="454"/>
                </a:lnTo>
                <a:lnTo>
                  <a:pt x="1917" y="452"/>
                </a:lnTo>
                <a:lnTo>
                  <a:pt x="1913" y="450"/>
                </a:lnTo>
                <a:lnTo>
                  <a:pt x="1909" y="448"/>
                </a:lnTo>
                <a:lnTo>
                  <a:pt x="1904" y="447"/>
                </a:lnTo>
                <a:lnTo>
                  <a:pt x="1898" y="446"/>
                </a:lnTo>
                <a:lnTo>
                  <a:pt x="1892" y="447"/>
                </a:lnTo>
                <a:lnTo>
                  <a:pt x="1886" y="448"/>
                </a:lnTo>
                <a:lnTo>
                  <a:pt x="1881" y="450"/>
                </a:lnTo>
                <a:lnTo>
                  <a:pt x="1877" y="452"/>
                </a:lnTo>
                <a:lnTo>
                  <a:pt x="1873" y="455"/>
                </a:lnTo>
                <a:lnTo>
                  <a:pt x="1870" y="459"/>
                </a:lnTo>
                <a:lnTo>
                  <a:pt x="1868" y="463"/>
                </a:lnTo>
                <a:lnTo>
                  <a:pt x="1867" y="465"/>
                </a:lnTo>
                <a:lnTo>
                  <a:pt x="1866" y="467"/>
                </a:lnTo>
                <a:lnTo>
                  <a:pt x="1821" y="463"/>
                </a:lnTo>
                <a:lnTo>
                  <a:pt x="1823" y="457"/>
                </a:lnTo>
                <a:lnTo>
                  <a:pt x="1825" y="452"/>
                </a:lnTo>
                <a:lnTo>
                  <a:pt x="1827" y="446"/>
                </a:lnTo>
                <a:lnTo>
                  <a:pt x="1830" y="441"/>
                </a:lnTo>
                <a:lnTo>
                  <a:pt x="1833" y="437"/>
                </a:lnTo>
                <a:lnTo>
                  <a:pt x="1837" y="432"/>
                </a:lnTo>
                <a:lnTo>
                  <a:pt x="1841" y="428"/>
                </a:lnTo>
                <a:lnTo>
                  <a:pt x="1846" y="425"/>
                </a:lnTo>
                <a:lnTo>
                  <a:pt x="1851" y="421"/>
                </a:lnTo>
                <a:lnTo>
                  <a:pt x="1857" y="419"/>
                </a:lnTo>
                <a:lnTo>
                  <a:pt x="1863" y="416"/>
                </a:lnTo>
                <a:lnTo>
                  <a:pt x="1869" y="414"/>
                </a:lnTo>
                <a:lnTo>
                  <a:pt x="1876" y="413"/>
                </a:lnTo>
                <a:lnTo>
                  <a:pt x="1883" y="412"/>
                </a:lnTo>
                <a:lnTo>
                  <a:pt x="1890" y="411"/>
                </a:lnTo>
                <a:lnTo>
                  <a:pt x="1898" y="411"/>
                </a:lnTo>
                <a:lnTo>
                  <a:pt x="1908" y="411"/>
                </a:lnTo>
                <a:lnTo>
                  <a:pt x="1917" y="412"/>
                </a:lnTo>
                <a:lnTo>
                  <a:pt x="1926" y="414"/>
                </a:lnTo>
                <a:lnTo>
                  <a:pt x="1935" y="417"/>
                </a:lnTo>
                <a:lnTo>
                  <a:pt x="1943" y="420"/>
                </a:lnTo>
                <a:lnTo>
                  <a:pt x="1947" y="422"/>
                </a:lnTo>
                <a:lnTo>
                  <a:pt x="1950" y="425"/>
                </a:lnTo>
                <a:lnTo>
                  <a:pt x="1957" y="430"/>
                </a:lnTo>
                <a:lnTo>
                  <a:pt x="1963" y="436"/>
                </a:lnTo>
                <a:lnTo>
                  <a:pt x="1965" y="440"/>
                </a:lnTo>
                <a:lnTo>
                  <a:pt x="1967" y="443"/>
                </a:lnTo>
                <a:lnTo>
                  <a:pt x="1969" y="447"/>
                </a:lnTo>
                <a:lnTo>
                  <a:pt x="1970" y="451"/>
                </a:lnTo>
                <a:lnTo>
                  <a:pt x="1972" y="456"/>
                </a:lnTo>
                <a:lnTo>
                  <a:pt x="1972" y="460"/>
                </a:lnTo>
                <a:lnTo>
                  <a:pt x="1973" y="465"/>
                </a:lnTo>
                <a:lnTo>
                  <a:pt x="1973" y="470"/>
                </a:lnTo>
                <a:lnTo>
                  <a:pt x="1973" y="590"/>
                </a:lnTo>
                <a:lnTo>
                  <a:pt x="1927" y="590"/>
                </a:lnTo>
                <a:lnTo>
                  <a:pt x="1927" y="565"/>
                </a:lnTo>
                <a:lnTo>
                  <a:pt x="1922" y="571"/>
                </a:lnTo>
                <a:lnTo>
                  <a:pt x="1917" y="576"/>
                </a:lnTo>
                <a:lnTo>
                  <a:pt x="1912" y="581"/>
                </a:lnTo>
                <a:lnTo>
                  <a:pt x="1906" y="585"/>
                </a:lnTo>
                <a:lnTo>
                  <a:pt x="1899" y="589"/>
                </a:lnTo>
                <a:lnTo>
                  <a:pt x="1891" y="591"/>
                </a:lnTo>
                <a:lnTo>
                  <a:pt x="1887" y="592"/>
                </a:lnTo>
                <a:lnTo>
                  <a:pt x="1883" y="592"/>
                </a:lnTo>
                <a:lnTo>
                  <a:pt x="1874" y="593"/>
                </a:lnTo>
                <a:close/>
                <a:moveTo>
                  <a:pt x="1888" y="559"/>
                </a:moveTo>
                <a:lnTo>
                  <a:pt x="1895" y="559"/>
                </a:lnTo>
                <a:lnTo>
                  <a:pt x="1902" y="557"/>
                </a:lnTo>
                <a:lnTo>
                  <a:pt x="1905" y="556"/>
                </a:lnTo>
                <a:lnTo>
                  <a:pt x="1908" y="554"/>
                </a:lnTo>
                <a:lnTo>
                  <a:pt x="1914" y="550"/>
                </a:lnTo>
                <a:lnTo>
                  <a:pt x="1916" y="547"/>
                </a:lnTo>
                <a:lnTo>
                  <a:pt x="1919" y="545"/>
                </a:lnTo>
                <a:lnTo>
                  <a:pt x="1922" y="539"/>
                </a:lnTo>
                <a:lnTo>
                  <a:pt x="1924" y="533"/>
                </a:lnTo>
                <a:lnTo>
                  <a:pt x="1924" y="530"/>
                </a:lnTo>
                <a:lnTo>
                  <a:pt x="1924" y="527"/>
                </a:lnTo>
                <a:lnTo>
                  <a:pt x="1924" y="508"/>
                </a:lnTo>
                <a:lnTo>
                  <a:pt x="1921" y="510"/>
                </a:lnTo>
                <a:lnTo>
                  <a:pt x="1915" y="511"/>
                </a:lnTo>
                <a:lnTo>
                  <a:pt x="1903" y="514"/>
                </a:lnTo>
                <a:lnTo>
                  <a:pt x="1890" y="516"/>
                </a:lnTo>
                <a:lnTo>
                  <a:pt x="1884" y="517"/>
                </a:lnTo>
                <a:lnTo>
                  <a:pt x="1879" y="518"/>
                </a:lnTo>
                <a:lnTo>
                  <a:pt x="1874" y="520"/>
                </a:lnTo>
                <a:lnTo>
                  <a:pt x="1870" y="523"/>
                </a:lnTo>
                <a:lnTo>
                  <a:pt x="1866" y="526"/>
                </a:lnTo>
                <a:lnTo>
                  <a:pt x="1864" y="530"/>
                </a:lnTo>
                <a:lnTo>
                  <a:pt x="1863" y="532"/>
                </a:lnTo>
                <a:lnTo>
                  <a:pt x="1862" y="534"/>
                </a:lnTo>
                <a:lnTo>
                  <a:pt x="1862" y="539"/>
                </a:lnTo>
                <a:lnTo>
                  <a:pt x="1862" y="543"/>
                </a:lnTo>
                <a:lnTo>
                  <a:pt x="1863" y="548"/>
                </a:lnTo>
                <a:lnTo>
                  <a:pt x="1865" y="549"/>
                </a:lnTo>
                <a:lnTo>
                  <a:pt x="1866" y="551"/>
                </a:lnTo>
                <a:lnTo>
                  <a:pt x="1869" y="554"/>
                </a:lnTo>
                <a:lnTo>
                  <a:pt x="1873" y="556"/>
                </a:lnTo>
                <a:lnTo>
                  <a:pt x="1875" y="557"/>
                </a:lnTo>
                <a:lnTo>
                  <a:pt x="1877" y="558"/>
                </a:lnTo>
                <a:lnTo>
                  <a:pt x="1882" y="559"/>
                </a:lnTo>
                <a:lnTo>
                  <a:pt x="1888" y="559"/>
                </a:lnTo>
                <a:close/>
                <a:moveTo>
                  <a:pt x="2063" y="590"/>
                </a:moveTo>
                <a:lnTo>
                  <a:pt x="2013" y="590"/>
                </a:lnTo>
                <a:lnTo>
                  <a:pt x="2013" y="354"/>
                </a:lnTo>
                <a:lnTo>
                  <a:pt x="2063" y="354"/>
                </a:lnTo>
                <a:lnTo>
                  <a:pt x="2063" y="590"/>
                </a:lnTo>
                <a:close/>
                <a:moveTo>
                  <a:pt x="2197" y="413"/>
                </a:moveTo>
                <a:lnTo>
                  <a:pt x="2197" y="450"/>
                </a:lnTo>
                <a:lnTo>
                  <a:pt x="2164" y="450"/>
                </a:lnTo>
                <a:lnTo>
                  <a:pt x="2164" y="535"/>
                </a:lnTo>
                <a:lnTo>
                  <a:pt x="2164" y="540"/>
                </a:lnTo>
                <a:lnTo>
                  <a:pt x="2165" y="544"/>
                </a:lnTo>
                <a:lnTo>
                  <a:pt x="2166" y="545"/>
                </a:lnTo>
                <a:lnTo>
                  <a:pt x="2167" y="547"/>
                </a:lnTo>
                <a:lnTo>
                  <a:pt x="2169" y="549"/>
                </a:lnTo>
                <a:lnTo>
                  <a:pt x="2171" y="551"/>
                </a:lnTo>
                <a:lnTo>
                  <a:pt x="2174" y="552"/>
                </a:lnTo>
                <a:lnTo>
                  <a:pt x="2177" y="552"/>
                </a:lnTo>
                <a:lnTo>
                  <a:pt x="2181" y="553"/>
                </a:lnTo>
                <a:lnTo>
                  <a:pt x="2188" y="552"/>
                </a:lnTo>
                <a:lnTo>
                  <a:pt x="2193" y="551"/>
                </a:lnTo>
                <a:lnTo>
                  <a:pt x="2201" y="587"/>
                </a:lnTo>
                <a:lnTo>
                  <a:pt x="2190" y="590"/>
                </a:lnTo>
                <a:lnTo>
                  <a:pt x="2183" y="591"/>
                </a:lnTo>
                <a:lnTo>
                  <a:pt x="2174" y="592"/>
                </a:lnTo>
                <a:lnTo>
                  <a:pt x="2168" y="592"/>
                </a:lnTo>
                <a:lnTo>
                  <a:pt x="2161" y="592"/>
                </a:lnTo>
                <a:lnTo>
                  <a:pt x="2156" y="591"/>
                </a:lnTo>
                <a:lnTo>
                  <a:pt x="2150" y="590"/>
                </a:lnTo>
                <a:lnTo>
                  <a:pt x="2145" y="588"/>
                </a:lnTo>
                <a:lnTo>
                  <a:pt x="2140" y="586"/>
                </a:lnTo>
                <a:lnTo>
                  <a:pt x="2135" y="583"/>
                </a:lnTo>
                <a:lnTo>
                  <a:pt x="2131" y="581"/>
                </a:lnTo>
                <a:lnTo>
                  <a:pt x="2127" y="577"/>
                </a:lnTo>
                <a:lnTo>
                  <a:pt x="2124" y="573"/>
                </a:lnTo>
                <a:lnTo>
                  <a:pt x="2121" y="569"/>
                </a:lnTo>
                <a:lnTo>
                  <a:pt x="2119" y="564"/>
                </a:lnTo>
                <a:lnTo>
                  <a:pt x="2117" y="559"/>
                </a:lnTo>
                <a:lnTo>
                  <a:pt x="2116" y="554"/>
                </a:lnTo>
                <a:lnTo>
                  <a:pt x="2115" y="548"/>
                </a:lnTo>
                <a:lnTo>
                  <a:pt x="2115" y="542"/>
                </a:lnTo>
                <a:lnTo>
                  <a:pt x="2115" y="450"/>
                </a:lnTo>
                <a:lnTo>
                  <a:pt x="2091" y="450"/>
                </a:lnTo>
                <a:lnTo>
                  <a:pt x="2091" y="413"/>
                </a:lnTo>
                <a:lnTo>
                  <a:pt x="2115" y="413"/>
                </a:lnTo>
                <a:lnTo>
                  <a:pt x="2115" y="371"/>
                </a:lnTo>
                <a:lnTo>
                  <a:pt x="2164" y="371"/>
                </a:lnTo>
                <a:lnTo>
                  <a:pt x="2164" y="413"/>
                </a:lnTo>
                <a:lnTo>
                  <a:pt x="2197" y="413"/>
                </a:lnTo>
                <a:close/>
                <a:moveTo>
                  <a:pt x="2304" y="593"/>
                </a:moveTo>
                <a:lnTo>
                  <a:pt x="2291" y="592"/>
                </a:lnTo>
                <a:lnTo>
                  <a:pt x="2285" y="591"/>
                </a:lnTo>
                <a:lnTo>
                  <a:pt x="2279" y="590"/>
                </a:lnTo>
                <a:lnTo>
                  <a:pt x="2268" y="587"/>
                </a:lnTo>
                <a:lnTo>
                  <a:pt x="2263" y="584"/>
                </a:lnTo>
                <a:lnTo>
                  <a:pt x="2258" y="582"/>
                </a:lnTo>
                <a:lnTo>
                  <a:pt x="2249" y="575"/>
                </a:lnTo>
                <a:lnTo>
                  <a:pt x="2245" y="572"/>
                </a:lnTo>
                <a:lnTo>
                  <a:pt x="2241" y="568"/>
                </a:lnTo>
                <a:lnTo>
                  <a:pt x="2234" y="559"/>
                </a:lnTo>
                <a:lnTo>
                  <a:pt x="2231" y="555"/>
                </a:lnTo>
                <a:lnTo>
                  <a:pt x="2228" y="550"/>
                </a:lnTo>
                <a:lnTo>
                  <a:pt x="2223" y="539"/>
                </a:lnTo>
                <a:lnTo>
                  <a:pt x="2221" y="533"/>
                </a:lnTo>
                <a:lnTo>
                  <a:pt x="2220" y="527"/>
                </a:lnTo>
                <a:lnTo>
                  <a:pt x="2219" y="521"/>
                </a:lnTo>
                <a:lnTo>
                  <a:pt x="2218" y="515"/>
                </a:lnTo>
                <a:lnTo>
                  <a:pt x="2218" y="509"/>
                </a:lnTo>
                <a:lnTo>
                  <a:pt x="2217" y="502"/>
                </a:lnTo>
                <a:lnTo>
                  <a:pt x="2218" y="495"/>
                </a:lnTo>
                <a:lnTo>
                  <a:pt x="2218" y="489"/>
                </a:lnTo>
                <a:lnTo>
                  <a:pt x="2219" y="482"/>
                </a:lnTo>
                <a:lnTo>
                  <a:pt x="2220" y="476"/>
                </a:lnTo>
                <a:lnTo>
                  <a:pt x="2223" y="465"/>
                </a:lnTo>
                <a:lnTo>
                  <a:pt x="2225" y="459"/>
                </a:lnTo>
                <a:lnTo>
                  <a:pt x="2228" y="454"/>
                </a:lnTo>
                <a:lnTo>
                  <a:pt x="2234" y="444"/>
                </a:lnTo>
                <a:lnTo>
                  <a:pt x="2237" y="440"/>
                </a:lnTo>
                <a:lnTo>
                  <a:pt x="2241" y="436"/>
                </a:lnTo>
                <a:lnTo>
                  <a:pt x="2245" y="432"/>
                </a:lnTo>
                <a:lnTo>
                  <a:pt x="2249" y="428"/>
                </a:lnTo>
                <a:lnTo>
                  <a:pt x="2253" y="425"/>
                </a:lnTo>
                <a:lnTo>
                  <a:pt x="2258" y="422"/>
                </a:lnTo>
                <a:lnTo>
                  <a:pt x="2263" y="419"/>
                </a:lnTo>
                <a:lnTo>
                  <a:pt x="2268" y="417"/>
                </a:lnTo>
                <a:lnTo>
                  <a:pt x="2274" y="415"/>
                </a:lnTo>
                <a:lnTo>
                  <a:pt x="2279" y="413"/>
                </a:lnTo>
                <a:lnTo>
                  <a:pt x="2285" y="412"/>
                </a:lnTo>
                <a:lnTo>
                  <a:pt x="2291" y="411"/>
                </a:lnTo>
                <a:lnTo>
                  <a:pt x="2304" y="411"/>
                </a:lnTo>
                <a:lnTo>
                  <a:pt x="2317" y="411"/>
                </a:lnTo>
                <a:lnTo>
                  <a:pt x="2323" y="412"/>
                </a:lnTo>
                <a:lnTo>
                  <a:pt x="2329" y="413"/>
                </a:lnTo>
                <a:lnTo>
                  <a:pt x="2340" y="417"/>
                </a:lnTo>
                <a:lnTo>
                  <a:pt x="2346" y="419"/>
                </a:lnTo>
                <a:lnTo>
                  <a:pt x="2351" y="422"/>
                </a:lnTo>
                <a:lnTo>
                  <a:pt x="2360" y="428"/>
                </a:lnTo>
                <a:lnTo>
                  <a:pt x="2364" y="432"/>
                </a:lnTo>
                <a:lnTo>
                  <a:pt x="2368" y="436"/>
                </a:lnTo>
                <a:lnTo>
                  <a:pt x="2375" y="444"/>
                </a:lnTo>
                <a:lnTo>
                  <a:pt x="2378" y="449"/>
                </a:lnTo>
                <a:lnTo>
                  <a:pt x="2381" y="454"/>
                </a:lnTo>
                <a:lnTo>
                  <a:pt x="2385" y="465"/>
                </a:lnTo>
                <a:lnTo>
                  <a:pt x="2387" y="470"/>
                </a:lnTo>
                <a:lnTo>
                  <a:pt x="2389" y="476"/>
                </a:lnTo>
                <a:lnTo>
                  <a:pt x="2390" y="482"/>
                </a:lnTo>
                <a:lnTo>
                  <a:pt x="2391" y="489"/>
                </a:lnTo>
                <a:lnTo>
                  <a:pt x="2391" y="495"/>
                </a:lnTo>
                <a:lnTo>
                  <a:pt x="2391" y="502"/>
                </a:lnTo>
                <a:lnTo>
                  <a:pt x="2391" y="509"/>
                </a:lnTo>
                <a:lnTo>
                  <a:pt x="2391" y="515"/>
                </a:lnTo>
                <a:lnTo>
                  <a:pt x="2390" y="521"/>
                </a:lnTo>
                <a:lnTo>
                  <a:pt x="2389" y="527"/>
                </a:lnTo>
                <a:lnTo>
                  <a:pt x="2385" y="539"/>
                </a:lnTo>
                <a:lnTo>
                  <a:pt x="2383" y="544"/>
                </a:lnTo>
                <a:lnTo>
                  <a:pt x="2381" y="550"/>
                </a:lnTo>
                <a:lnTo>
                  <a:pt x="2375" y="559"/>
                </a:lnTo>
                <a:lnTo>
                  <a:pt x="2372" y="564"/>
                </a:lnTo>
                <a:lnTo>
                  <a:pt x="2368" y="568"/>
                </a:lnTo>
                <a:lnTo>
                  <a:pt x="2364" y="572"/>
                </a:lnTo>
                <a:lnTo>
                  <a:pt x="2360" y="575"/>
                </a:lnTo>
                <a:lnTo>
                  <a:pt x="2355" y="579"/>
                </a:lnTo>
                <a:lnTo>
                  <a:pt x="2351" y="582"/>
                </a:lnTo>
                <a:lnTo>
                  <a:pt x="2346" y="584"/>
                </a:lnTo>
                <a:lnTo>
                  <a:pt x="2340" y="587"/>
                </a:lnTo>
                <a:lnTo>
                  <a:pt x="2335" y="589"/>
                </a:lnTo>
                <a:lnTo>
                  <a:pt x="2329" y="590"/>
                </a:lnTo>
                <a:lnTo>
                  <a:pt x="2323" y="591"/>
                </a:lnTo>
                <a:lnTo>
                  <a:pt x="2317" y="592"/>
                </a:lnTo>
                <a:lnTo>
                  <a:pt x="2304" y="593"/>
                </a:lnTo>
                <a:close/>
                <a:moveTo>
                  <a:pt x="2305" y="555"/>
                </a:moveTo>
                <a:lnTo>
                  <a:pt x="2309" y="555"/>
                </a:lnTo>
                <a:lnTo>
                  <a:pt x="2313" y="554"/>
                </a:lnTo>
                <a:lnTo>
                  <a:pt x="2317" y="553"/>
                </a:lnTo>
                <a:lnTo>
                  <a:pt x="2321" y="551"/>
                </a:lnTo>
                <a:lnTo>
                  <a:pt x="2324" y="549"/>
                </a:lnTo>
                <a:lnTo>
                  <a:pt x="2327" y="547"/>
                </a:lnTo>
                <a:lnTo>
                  <a:pt x="2330" y="544"/>
                </a:lnTo>
                <a:lnTo>
                  <a:pt x="2332" y="540"/>
                </a:lnTo>
                <a:lnTo>
                  <a:pt x="2334" y="536"/>
                </a:lnTo>
                <a:lnTo>
                  <a:pt x="2336" y="532"/>
                </a:lnTo>
                <a:lnTo>
                  <a:pt x="2338" y="527"/>
                </a:lnTo>
                <a:lnTo>
                  <a:pt x="2339" y="523"/>
                </a:lnTo>
                <a:lnTo>
                  <a:pt x="2341" y="513"/>
                </a:lnTo>
                <a:lnTo>
                  <a:pt x="2341" y="507"/>
                </a:lnTo>
                <a:lnTo>
                  <a:pt x="2342" y="502"/>
                </a:lnTo>
                <a:lnTo>
                  <a:pt x="2341" y="491"/>
                </a:lnTo>
                <a:lnTo>
                  <a:pt x="2339" y="480"/>
                </a:lnTo>
                <a:lnTo>
                  <a:pt x="2338" y="476"/>
                </a:lnTo>
                <a:lnTo>
                  <a:pt x="2336" y="471"/>
                </a:lnTo>
                <a:lnTo>
                  <a:pt x="2332" y="463"/>
                </a:lnTo>
                <a:lnTo>
                  <a:pt x="2330" y="460"/>
                </a:lnTo>
                <a:lnTo>
                  <a:pt x="2327" y="457"/>
                </a:lnTo>
                <a:lnTo>
                  <a:pt x="2324" y="454"/>
                </a:lnTo>
                <a:lnTo>
                  <a:pt x="2321" y="452"/>
                </a:lnTo>
                <a:lnTo>
                  <a:pt x="2317" y="450"/>
                </a:lnTo>
                <a:lnTo>
                  <a:pt x="2313" y="449"/>
                </a:lnTo>
                <a:lnTo>
                  <a:pt x="2309" y="448"/>
                </a:lnTo>
                <a:lnTo>
                  <a:pt x="2305" y="448"/>
                </a:lnTo>
                <a:lnTo>
                  <a:pt x="2300" y="448"/>
                </a:lnTo>
                <a:lnTo>
                  <a:pt x="2296" y="449"/>
                </a:lnTo>
                <a:lnTo>
                  <a:pt x="2292" y="450"/>
                </a:lnTo>
                <a:lnTo>
                  <a:pt x="2288" y="452"/>
                </a:lnTo>
                <a:lnTo>
                  <a:pt x="2285" y="454"/>
                </a:lnTo>
                <a:lnTo>
                  <a:pt x="2282" y="457"/>
                </a:lnTo>
                <a:lnTo>
                  <a:pt x="2279" y="460"/>
                </a:lnTo>
                <a:lnTo>
                  <a:pt x="2277" y="463"/>
                </a:lnTo>
                <a:lnTo>
                  <a:pt x="2272" y="471"/>
                </a:lnTo>
                <a:lnTo>
                  <a:pt x="2271" y="476"/>
                </a:lnTo>
                <a:lnTo>
                  <a:pt x="2270" y="480"/>
                </a:lnTo>
                <a:lnTo>
                  <a:pt x="2269" y="485"/>
                </a:lnTo>
                <a:lnTo>
                  <a:pt x="2268" y="491"/>
                </a:lnTo>
                <a:lnTo>
                  <a:pt x="2267" y="496"/>
                </a:lnTo>
                <a:lnTo>
                  <a:pt x="2267" y="502"/>
                </a:lnTo>
                <a:lnTo>
                  <a:pt x="2268" y="513"/>
                </a:lnTo>
                <a:lnTo>
                  <a:pt x="2270" y="523"/>
                </a:lnTo>
                <a:lnTo>
                  <a:pt x="2271" y="527"/>
                </a:lnTo>
                <a:lnTo>
                  <a:pt x="2272" y="532"/>
                </a:lnTo>
                <a:lnTo>
                  <a:pt x="2274" y="536"/>
                </a:lnTo>
                <a:lnTo>
                  <a:pt x="2277" y="540"/>
                </a:lnTo>
                <a:lnTo>
                  <a:pt x="2279" y="544"/>
                </a:lnTo>
                <a:lnTo>
                  <a:pt x="2282" y="547"/>
                </a:lnTo>
                <a:lnTo>
                  <a:pt x="2285" y="549"/>
                </a:lnTo>
                <a:lnTo>
                  <a:pt x="2288" y="551"/>
                </a:lnTo>
                <a:lnTo>
                  <a:pt x="2292" y="553"/>
                </a:lnTo>
                <a:lnTo>
                  <a:pt x="2296" y="554"/>
                </a:lnTo>
                <a:lnTo>
                  <a:pt x="2300" y="555"/>
                </a:lnTo>
                <a:lnTo>
                  <a:pt x="2305" y="555"/>
                </a:lnTo>
                <a:close/>
                <a:moveTo>
                  <a:pt x="2539" y="512"/>
                </a:moveTo>
                <a:lnTo>
                  <a:pt x="2430" y="512"/>
                </a:lnTo>
                <a:lnTo>
                  <a:pt x="2430" y="473"/>
                </a:lnTo>
                <a:lnTo>
                  <a:pt x="2539" y="473"/>
                </a:lnTo>
                <a:lnTo>
                  <a:pt x="2539" y="512"/>
                </a:lnTo>
                <a:close/>
                <a:moveTo>
                  <a:pt x="2695" y="514"/>
                </a:moveTo>
                <a:lnTo>
                  <a:pt x="2695" y="413"/>
                </a:lnTo>
                <a:lnTo>
                  <a:pt x="2744" y="413"/>
                </a:lnTo>
                <a:lnTo>
                  <a:pt x="2744" y="590"/>
                </a:lnTo>
                <a:lnTo>
                  <a:pt x="2697" y="590"/>
                </a:lnTo>
                <a:lnTo>
                  <a:pt x="2697" y="558"/>
                </a:lnTo>
                <a:lnTo>
                  <a:pt x="2693" y="565"/>
                </a:lnTo>
                <a:lnTo>
                  <a:pt x="2688" y="572"/>
                </a:lnTo>
                <a:lnTo>
                  <a:pt x="2682" y="577"/>
                </a:lnTo>
                <a:lnTo>
                  <a:pt x="2675" y="583"/>
                </a:lnTo>
                <a:lnTo>
                  <a:pt x="2672" y="585"/>
                </a:lnTo>
                <a:lnTo>
                  <a:pt x="2668" y="587"/>
                </a:lnTo>
                <a:lnTo>
                  <a:pt x="2666" y="588"/>
                </a:lnTo>
                <a:lnTo>
                  <a:pt x="2664" y="588"/>
                </a:lnTo>
                <a:lnTo>
                  <a:pt x="2660" y="590"/>
                </a:lnTo>
                <a:lnTo>
                  <a:pt x="2651" y="591"/>
                </a:lnTo>
                <a:lnTo>
                  <a:pt x="2647" y="592"/>
                </a:lnTo>
                <a:lnTo>
                  <a:pt x="2642" y="592"/>
                </a:lnTo>
                <a:lnTo>
                  <a:pt x="2635" y="592"/>
                </a:lnTo>
                <a:lnTo>
                  <a:pt x="2629" y="591"/>
                </a:lnTo>
                <a:lnTo>
                  <a:pt x="2623" y="589"/>
                </a:lnTo>
                <a:lnTo>
                  <a:pt x="2618" y="588"/>
                </a:lnTo>
                <a:lnTo>
                  <a:pt x="2612" y="585"/>
                </a:lnTo>
                <a:lnTo>
                  <a:pt x="2607" y="582"/>
                </a:lnTo>
                <a:lnTo>
                  <a:pt x="2603" y="578"/>
                </a:lnTo>
                <a:lnTo>
                  <a:pt x="2598" y="574"/>
                </a:lnTo>
                <a:lnTo>
                  <a:pt x="2596" y="572"/>
                </a:lnTo>
                <a:lnTo>
                  <a:pt x="2595" y="570"/>
                </a:lnTo>
                <a:lnTo>
                  <a:pt x="2591" y="564"/>
                </a:lnTo>
                <a:lnTo>
                  <a:pt x="2588" y="559"/>
                </a:lnTo>
                <a:lnTo>
                  <a:pt x="2587" y="556"/>
                </a:lnTo>
                <a:lnTo>
                  <a:pt x="2586" y="553"/>
                </a:lnTo>
                <a:lnTo>
                  <a:pt x="2584" y="547"/>
                </a:lnTo>
                <a:lnTo>
                  <a:pt x="2583" y="540"/>
                </a:lnTo>
                <a:lnTo>
                  <a:pt x="2582" y="533"/>
                </a:lnTo>
                <a:lnTo>
                  <a:pt x="2582" y="525"/>
                </a:lnTo>
                <a:lnTo>
                  <a:pt x="2582" y="413"/>
                </a:lnTo>
                <a:lnTo>
                  <a:pt x="2631" y="413"/>
                </a:lnTo>
                <a:lnTo>
                  <a:pt x="2631" y="517"/>
                </a:lnTo>
                <a:lnTo>
                  <a:pt x="2631" y="524"/>
                </a:lnTo>
                <a:lnTo>
                  <a:pt x="2633" y="531"/>
                </a:lnTo>
                <a:lnTo>
                  <a:pt x="2636" y="536"/>
                </a:lnTo>
                <a:lnTo>
                  <a:pt x="2637" y="539"/>
                </a:lnTo>
                <a:lnTo>
                  <a:pt x="2639" y="541"/>
                </a:lnTo>
                <a:lnTo>
                  <a:pt x="2644" y="545"/>
                </a:lnTo>
                <a:lnTo>
                  <a:pt x="2646" y="547"/>
                </a:lnTo>
                <a:lnTo>
                  <a:pt x="2649" y="548"/>
                </a:lnTo>
                <a:lnTo>
                  <a:pt x="2655" y="550"/>
                </a:lnTo>
                <a:lnTo>
                  <a:pt x="2658" y="550"/>
                </a:lnTo>
                <a:lnTo>
                  <a:pt x="2661" y="551"/>
                </a:lnTo>
                <a:lnTo>
                  <a:pt x="2668" y="550"/>
                </a:lnTo>
                <a:lnTo>
                  <a:pt x="2674" y="548"/>
                </a:lnTo>
                <a:lnTo>
                  <a:pt x="2680" y="545"/>
                </a:lnTo>
                <a:lnTo>
                  <a:pt x="2685" y="541"/>
                </a:lnTo>
                <a:lnTo>
                  <a:pt x="2687" y="539"/>
                </a:lnTo>
                <a:lnTo>
                  <a:pt x="2689" y="536"/>
                </a:lnTo>
                <a:lnTo>
                  <a:pt x="2693" y="530"/>
                </a:lnTo>
                <a:lnTo>
                  <a:pt x="2695" y="523"/>
                </a:lnTo>
                <a:lnTo>
                  <a:pt x="2695" y="519"/>
                </a:lnTo>
                <a:lnTo>
                  <a:pt x="2695" y="514"/>
                </a:lnTo>
                <a:close/>
                <a:moveTo>
                  <a:pt x="2834" y="487"/>
                </a:moveTo>
                <a:lnTo>
                  <a:pt x="2834" y="590"/>
                </a:lnTo>
                <a:lnTo>
                  <a:pt x="2785" y="590"/>
                </a:lnTo>
                <a:lnTo>
                  <a:pt x="2785" y="413"/>
                </a:lnTo>
                <a:lnTo>
                  <a:pt x="2832" y="413"/>
                </a:lnTo>
                <a:lnTo>
                  <a:pt x="2832" y="444"/>
                </a:lnTo>
                <a:lnTo>
                  <a:pt x="2837" y="437"/>
                </a:lnTo>
                <a:lnTo>
                  <a:pt x="2842" y="430"/>
                </a:lnTo>
                <a:lnTo>
                  <a:pt x="2847" y="425"/>
                </a:lnTo>
                <a:lnTo>
                  <a:pt x="2854" y="420"/>
                </a:lnTo>
                <a:lnTo>
                  <a:pt x="2861" y="416"/>
                </a:lnTo>
                <a:lnTo>
                  <a:pt x="2865" y="414"/>
                </a:lnTo>
                <a:lnTo>
                  <a:pt x="2869" y="413"/>
                </a:lnTo>
                <a:lnTo>
                  <a:pt x="2878" y="411"/>
                </a:lnTo>
                <a:lnTo>
                  <a:pt x="2882" y="411"/>
                </a:lnTo>
                <a:lnTo>
                  <a:pt x="2887" y="411"/>
                </a:lnTo>
                <a:lnTo>
                  <a:pt x="2894" y="411"/>
                </a:lnTo>
                <a:lnTo>
                  <a:pt x="2900" y="412"/>
                </a:lnTo>
                <a:lnTo>
                  <a:pt x="2906" y="413"/>
                </a:lnTo>
                <a:lnTo>
                  <a:pt x="2912" y="415"/>
                </a:lnTo>
                <a:lnTo>
                  <a:pt x="2917" y="418"/>
                </a:lnTo>
                <a:lnTo>
                  <a:pt x="2922" y="421"/>
                </a:lnTo>
                <a:lnTo>
                  <a:pt x="2927" y="424"/>
                </a:lnTo>
                <a:lnTo>
                  <a:pt x="2932" y="428"/>
                </a:lnTo>
                <a:lnTo>
                  <a:pt x="2935" y="433"/>
                </a:lnTo>
                <a:lnTo>
                  <a:pt x="2939" y="438"/>
                </a:lnTo>
                <a:lnTo>
                  <a:pt x="2942" y="444"/>
                </a:lnTo>
                <a:lnTo>
                  <a:pt x="2943" y="446"/>
                </a:lnTo>
                <a:lnTo>
                  <a:pt x="2944" y="449"/>
                </a:lnTo>
                <a:lnTo>
                  <a:pt x="2946" y="456"/>
                </a:lnTo>
                <a:lnTo>
                  <a:pt x="2947" y="462"/>
                </a:lnTo>
                <a:lnTo>
                  <a:pt x="2948" y="470"/>
                </a:lnTo>
                <a:lnTo>
                  <a:pt x="2948" y="477"/>
                </a:lnTo>
                <a:lnTo>
                  <a:pt x="2948" y="590"/>
                </a:lnTo>
                <a:lnTo>
                  <a:pt x="2899" y="590"/>
                </a:lnTo>
                <a:lnTo>
                  <a:pt x="2899" y="486"/>
                </a:lnTo>
                <a:lnTo>
                  <a:pt x="2899" y="478"/>
                </a:lnTo>
                <a:lnTo>
                  <a:pt x="2898" y="475"/>
                </a:lnTo>
                <a:lnTo>
                  <a:pt x="2897" y="471"/>
                </a:lnTo>
                <a:lnTo>
                  <a:pt x="2895" y="466"/>
                </a:lnTo>
                <a:lnTo>
                  <a:pt x="2893" y="463"/>
                </a:lnTo>
                <a:lnTo>
                  <a:pt x="2891" y="461"/>
                </a:lnTo>
                <a:lnTo>
                  <a:pt x="2886" y="457"/>
                </a:lnTo>
                <a:lnTo>
                  <a:pt x="2884" y="455"/>
                </a:lnTo>
                <a:lnTo>
                  <a:pt x="2881" y="454"/>
                </a:lnTo>
                <a:lnTo>
                  <a:pt x="2875" y="452"/>
                </a:lnTo>
                <a:lnTo>
                  <a:pt x="2871" y="451"/>
                </a:lnTo>
                <a:lnTo>
                  <a:pt x="2868" y="451"/>
                </a:lnTo>
                <a:lnTo>
                  <a:pt x="2861" y="452"/>
                </a:lnTo>
                <a:lnTo>
                  <a:pt x="2854" y="454"/>
                </a:lnTo>
                <a:lnTo>
                  <a:pt x="2851" y="455"/>
                </a:lnTo>
                <a:lnTo>
                  <a:pt x="2849" y="457"/>
                </a:lnTo>
                <a:lnTo>
                  <a:pt x="2846" y="459"/>
                </a:lnTo>
                <a:lnTo>
                  <a:pt x="2844" y="461"/>
                </a:lnTo>
                <a:lnTo>
                  <a:pt x="2842" y="463"/>
                </a:lnTo>
                <a:lnTo>
                  <a:pt x="2840" y="466"/>
                </a:lnTo>
                <a:lnTo>
                  <a:pt x="2838" y="469"/>
                </a:lnTo>
                <a:lnTo>
                  <a:pt x="2837" y="472"/>
                </a:lnTo>
                <a:lnTo>
                  <a:pt x="2835" y="479"/>
                </a:lnTo>
                <a:lnTo>
                  <a:pt x="2834" y="483"/>
                </a:lnTo>
                <a:lnTo>
                  <a:pt x="2834" y="487"/>
                </a:lnTo>
                <a:close/>
                <a:moveTo>
                  <a:pt x="3014" y="390"/>
                </a:moveTo>
                <a:lnTo>
                  <a:pt x="3008" y="390"/>
                </a:lnTo>
                <a:lnTo>
                  <a:pt x="3004" y="388"/>
                </a:lnTo>
                <a:lnTo>
                  <a:pt x="2999" y="386"/>
                </a:lnTo>
                <a:lnTo>
                  <a:pt x="2995" y="383"/>
                </a:lnTo>
                <a:lnTo>
                  <a:pt x="2992" y="379"/>
                </a:lnTo>
                <a:lnTo>
                  <a:pt x="2989" y="375"/>
                </a:lnTo>
                <a:lnTo>
                  <a:pt x="2988" y="370"/>
                </a:lnTo>
                <a:lnTo>
                  <a:pt x="2987" y="365"/>
                </a:lnTo>
                <a:lnTo>
                  <a:pt x="2988" y="360"/>
                </a:lnTo>
                <a:lnTo>
                  <a:pt x="2989" y="356"/>
                </a:lnTo>
                <a:lnTo>
                  <a:pt x="2992" y="352"/>
                </a:lnTo>
                <a:lnTo>
                  <a:pt x="2995" y="348"/>
                </a:lnTo>
                <a:lnTo>
                  <a:pt x="2999" y="345"/>
                </a:lnTo>
                <a:lnTo>
                  <a:pt x="3004" y="342"/>
                </a:lnTo>
                <a:lnTo>
                  <a:pt x="3008" y="341"/>
                </a:lnTo>
                <a:lnTo>
                  <a:pt x="3014" y="341"/>
                </a:lnTo>
                <a:lnTo>
                  <a:pt x="3019" y="341"/>
                </a:lnTo>
                <a:lnTo>
                  <a:pt x="3024" y="342"/>
                </a:lnTo>
                <a:lnTo>
                  <a:pt x="3028" y="345"/>
                </a:lnTo>
                <a:lnTo>
                  <a:pt x="3032" y="348"/>
                </a:lnTo>
                <a:lnTo>
                  <a:pt x="3036" y="352"/>
                </a:lnTo>
                <a:lnTo>
                  <a:pt x="3038" y="356"/>
                </a:lnTo>
                <a:lnTo>
                  <a:pt x="3040" y="360"/>
                </a:lnTo>
                <a:lnTo>
                  <a:pt x="3040" y="365"/>
                </a:lnTo>
                <a:lnTo>
                  <a:pt x="3040" y="370"/>
                </a:lnTo>
                <a:lnTo>
                  <a:pt x="3038" y="375"/>
                </a:lnTo>
                <a:lnTo>
                  <a:pt x="3036" y="379"/>
                </a:lnTo>
                <a:lnTo>
                  <a:pt x="3032" y="383"/>
                </a:lnTo>
                <a:lnTo>
                  <a:pt x="3028" y="386"/>
                </a:lnTo>
                <a:lnTo>
                  <a:pt x="3024" y="388"/>
                </a:lnTo>
                <a:lnTo>
                  <a:pt x="3019" y="390"/>
                </a:lnTo>
                <a:lnTo>
                  <a:pt x="3014" y="390"/>
                </a:lnTo>
                <a:close/>
                <a:moveTo>
                  <a:pt x="2989" y="413"/>
                </a:moveTo>
                <a:lnTo>
                  <a:pt x="3038" y="413"/>
                </a:lnTo>
                <a:lnTo>
                  <a:pt x="3038" y="590"/>
                </a:lnTo>
                <a:lnTo>
                  <a:pt x="2989" y="590"/>
                </a:lnTo>
                <a:lnTo>
                  <a:pt x="2989" y="413"/>
                </a:lnTo>
                <a:close/>
                <a:moveTo>
                  <a:pt x="3242" y="413"/>
                </a:moveTo>
                <a:lnTo>
                  <a:pt x="3180" y="590"/>
                </a:lnTo>
                <a:lnTo>
                  <a:pt x="3125" y="590"/>
                </a:lnTo>
                <a:lnTo>
                  <a:pt x="3063" y="413"/>
                </a:lnTo>
                <a:lnTo>
                  <a:pt x="3115" y="413"/>
                </a:lnTo>
                <a:lnTo>
                  <a:pt x="3151" y="539"/>
                </a:lnTo>
                <a:lnTo>
                  <a:pt x="3190" y="413"/>
                </a:lnTo>
                <a:lnTo>
                  <a:pt x="3242" y="413"/>
                </a:lnTo>
                <a:close/>
                <a:moveTo>
                  <a:pt x="3340" y="593"/>
                </a:moveTo>
                <a:lnTo>
                  <a:pt x="3333" y="593"/>
                </a:lnTo>
                <a:lnTo>
                  <a:pt x="3327" y="592"/>
                </a:lnTo>
                <a:lnTo>
                  <a:pt x="3315" y="590"/>
                </a:lnTo>
                <a:lnTo>
                  <a:pt x="3309" y="589"/>
                </a:lnTo>
                <a:lnTo>
                  <a:pt x="3303" y="587"/>
                </a:lnTo>
                <a:lnTo>
                  <a:pt x="3293" y="582"/>
                </a:lnTo>
                <a:lnTo>
                  <a:pt x="3288" y="579"/>
                </a:lnTo>
                <a:lnTo>
                  <a:pt x="3284" y="576"/>
                </a:lnTo>
                <a:lnTo>
                  <a:pt x="3279" y="572"/>
                </a:lnTo>
                <a:lnTo>
                  <a:pt x="3276" y="569"/>
                </a:lnTo>
                <a:lnTo>
                  <a:pt x="3269" y="560"/>
                </a:lnTo>
                <a:lnTo>
                  <a:pt x="3266" y="555"/>
                </a:lnTo>
                <a:lnTo>
                  <a:pt x="3263" y="550"/>
                </a:lnTo>
                <a:lnTo>
                  <a:pt x="3258" y="540"/>
                </a:lnTo>
                <a:lnTo>
                  <a:pt x="3256" y="534"/>
                </a:lnTo>
                <a:lnTo>
                  <a:pt x="3255" y="528"/>
                </a:lnTo>
                <a:lnTo>
                  <a:pt x="3254" y="522"/>
                </a:lnTo>
                <a:lnTo>
                  <a:pt x="3253" y="516"/>
                </a:lnTo>
                <a:lnTo>
                  <a:pt x="3252" y="509"/>
                </a:lnTo>
                <a:lnTo>
                  <a:pt x="3252" y="502"/>
                </a:lnTo>
                <a:lnTo>
                  <a:pt x="3252" y="495"/>
                </a:lnTo>
                <a:lnTo>
                  <a:pt x="3253" y="489"/>
                </a:lnTo>
                <a:lnTo>
                  <a:pt x="3254" y="483"/>
                </a:lnTo>
                <a:lnTo>
                  <a:pt x="3255" y="477"/>
                </a:lnTo>
                <a:lnTo>
                  <a:pt x="3258" y="465"/>
                </a:lnTo>
                <a:lnTo>
                  <a:pt x="3260" y="459"/>
                </a:lnTo>
                <a:lnTo>
                  <a:pt x="3263" y="454"/>
                </a:lnTo>
                <a:lnTo>
                  <a:pt x="3269" y="445"/>
                </a:lnTo>
                <a:lnTo>
                  <a:pt x="3272" y="440"/>
                </a:lnTo>
                <a:lnTo>
                  <a:pt x="3275" y="436"/>
                </a:lnTo>
                <a:lnTo>
                  <a:pt x="3279" y="432"/>
                </a:lnTo>
                <a:lnTo>
                  <a:pt x="3283" y="428"/>
                </a:lnTo>
                <a:lnTo>
                  <a:pt x="3293" y="422"/>
                </a:lnTo>
                <a:lnTo>
                  <a:pt x="3297" y="419"/>
                </a:lnTo>
                <a:lnTo>
                  <a:pt x="3303" y="417"/>
                </a:lnTo>
                <a:lnTo>
                  <a:pt x="3308" y="415"/>
                </a:lnTo>
                <a:lnTo>
                  <a:pt x="3314" y="413"/>
                </a:lnTo>
                <a:lnTo>
                  <a:pt x="3319" y="412"/>
                </a:lnTo>
                <a:lnTo>
                  <a:pt x="3325" y="411"/>
                </a:lnTo>
                <a:lnTo>
                  <a:pt x="3338" y="411"/>
                </a:lnTo>
                <a:lnTo>
                  <a:pt x="3349" y="411"/>
                </a:lnTo>
                <a:lnTo>
                  <a:pt x="3360" y="413"/>
                </a:lnTo>
                <a:lnTo>
                  <a:pt x="3365" y="414"/>
                </a:lnTo>
                <a:lnTo>
                  <a:pt x="3370" y="416"/>
                </a:lnTo>
                <a:lnTo>
                  <a:pt x="3380" y="421"/>
                </a:lnTo>
                <a:lnTo>
                  <a:pt x="3389" y="426"/>
                </a:lnTo>
                <a:lnTo>
                  <a:pt x="3393" y="429"/>
                </a:lnTo>
                <a:lnTo>
                  <a:pt x="3397" y="433"/>
                </a:lnTo>
                <a:lnTo>
                  <a:pt x="3404" y="441"/>
                </a:lnTo>
                <a:lnTo>
                  <a:pt x="3407" y="446"/>
                </a:lnTo>
                <a:lnTo>
                  <a:pt x="3410" y="450"/>
                </a:lnTo>
                <a:lnTo>
                  <a:pt x="3412" y="456"/>
                </a:lnTo>
                <a:lnTo>
                  <a:pt x="3415" y="461"/>
                </a:lnTo>
                <a:lnTo>
                  <a:pt x="3417" y="467"/>
                </a:lnTo>
                <a:lnTo>
                  <a:pt x="3418" y="473"/>
                </a:lnTo>
                <a:lnTo>
                  <a:pt x="3419" y="479"/>
                </a:lnTo>
                <a:lnTo>
                  <a:pt x="3420" y="486"/>
                </a:lnTo>
                <a:lnTo>
                  <a:pt x="3421" y="493"/>
                </a:lnTo>
                <a:lnTo>
                  <a:pt x="3421" y="500"/>
                </a:lnTo>
                <a:lnTo>
                  <a:pt x="3421" y="514"/>
                </a:lnTo>
                <a:lnTo>
                  <a:pt x="3301" y="514"/>
                </a:lnTo>
                <a:lnTo>
                  <a:pt x="3301" y="519"/>
                </a:lnTo>
                <a:lnTo>
                  <a:pt x="3301" y="523"/>
                </a:lnTo>
                <a:lnTo>
                  <a:pt x="3302" y="528"/>
                </a:lnTo>
                <a:lnTo>
                  <a:pt x="3303" y="532"/>
                </a:lnTo>
                <a:lnTo>
                  <a:pt x="3307" y="539"/>
                </a:lnTo>
                <a:lnTo>
                  <a:pt x="3309" y="542"/>
                </a:lnTo>
                <a:lnTo>
                  <a:pt x="3311" y="545"/>
                </a:lnTo>
                <a:lnTo>
                  <a:pt x="3314" y="548"/>
                </a:lnTo>
                <a:lnTo>
                  <a:pt x="3317" y="550"/>
                </a:lnTo>
                <a:lnTo>
                  <a:pt x="3321" y="552"/>
                </a:lnTo>
                <a:lnTo>
                  <a:pt x="3324" y="554"/>
                </a:lnTo>
                <a:lnTo>
                  <a:pt x="3328" y="555"/>
                </a:lnTo>
                <a:lnTo>
                  <a:pt x="3332" y="556"/>
                </a:lnTo>
                <a:lnTo>
                  <a:pt x="3341" y="557"/>
                </a:lnTo>
                <a:lnTo>
                  <a:pt x="3347" y="556"/>
                </a:lnTo>
                <a:lnTo>
                  <a:pt x="3352" y="555"/>
                </a:lnTo>
                <a:lnTo>
                  <a:pt x="3357" y="554"/>
                </a:lnTo>
                <a:lnTo>
                  <a:pt x="3362" y="551"/>
                </a:lnTo>
                <a:lnTo>
                  <a:pt x="3364" y="550"/>
                </a:lnTo>
                <a:lnTo>
                  <a:pt x="3366" y="548"/>
                </a:lnTo>
                <a:lnTo>
                  <a:pt x="3370" y="545"/>
                </a:lnTo>
                <a:lnTo>
                  <a:pt x="3372" y="541"/>
                </a:lnTo>
                <a:lnTo>
                  <a:pt x="3375" y="536"/>
                </a:lnTo>
                <a:lnTo>
                  <a:pt x="3420" y="539"/>
                </a:lnTo>
                <a:lnTo>
                  <a:pt x="3418" y="545"/>
                </a:lnTo>
                <a:lnTo>
                  <a:pt x="3416" y="551"/>
                </a:lnTo>
                <a:lnTo>
                  <a:pt x="3414" y="556"/>
                </a:lnTo>
                <a:lnTo>
                  <a:pt x="3411" y="561"/>
                </a:lnTo>
                <a:lnTo>
                  <a:pt x="3407" y="566"/>
                </a:lnTo>
                <a:lnTo>
                  <a:pt x="3403" y="570"/>
                </a:lnTo>
                <a:lnTo>
                  <a:pt x="3399" y="575"/>
                </a:lnTo>
                <a:lnTo>
                  <a:pt x="3394" y="578"/>
                </a:lnTo>
                <a:lnTo>
                  <a:pt x="3388" y="582"/>
                </a:lnTo>
                <a:lnTo>
                  <a:pt x="3382" y="585"/>
                </a:lnTo>
                <a:lnTo>
                  <a:pt x="3376" y="587"/>
                </a:lnTo>
                <a:lnTo>
                  <a:pt x="3370" y="589"/>
                </a:lnTo>
                <a:lnTo>
                  <a:pt x="3366" y="590"/>
                </a:lnTo>
                <a:lnTo>
                  <a:pt x="3363" y="591"/>
                </a:lnTo>
                <a:lnTo>
                  <a:pt x="3355" y="592"/>
                </a:lnTo>
                <a:lnTo>
                  <a:pt x="3348" y="593"/>
                </a:lnTo>
                <a:lnTo>
                  <a:pt x="3340" y="593"/>
                </a:lnTo>
                <a:close/>
                <a:moveTo>
                  <a:pt x="3301" y="483"/>
                </a:moveTo>
                <a:lnTo>
                  <a:pt x="3375" y="483"/>
                </a:lnTo>
                <a:lnTo>
                  <a:pt x="3375" y="480"/>
                </a:lnTo>
                <a:lnTo>
                  <a:pt x="3374" y="476"/>
                </a:lnTo>
                <a:lnTo>
                  <a:pt x="3373" y="472"/>
                </a:lnTo>
                <a:lnTo>
                  <a:pt x="3372" y="469"/>
                </a:lnTo>
                <a:lnTo>
                  <a:pt x="3371" y="466"/>
                </a:lnTo>
                <a:lnTo>
                  <a:pt x="3369" y="463"/>
                </a:lnTo>
                <a:lnTo>
                  <a:pt x="3367" y="460"/>
                </a:lnTo>
                <a:lnTo>
                  <a:pt x="3365" y="457"/>
                </a:lnTo>
                <a:lnTo>
                  <a:pt x="3359" y="453"/>
                </a:lnTo>
                <a:lnTo>
                  <a:pt x="3353" y="450"/>
                </a:lnTo>
                <a:lnTo>
                  <a:pt x="3346" y="448"/>
                </a:lnTo>
                <a:lnTo>
                  <a:pt x="3339" y="447"/>
                </a:lnTo>
                <a:lnTo>
                  <a:pt x="3331" y="448"/>
                </a:lnTo>
                <a:lnTo>
                  <a:pt x="3327" y="449"/>
                </a:lnTo>
                <a:lnTo>
                  <a:pt x="3324" y="450"/>
                </a:lnTo>
                <a:lnTo>
                  <a:pt x="3317" y="453"/>
                </a:lnTo>
                <a:lnTo>
                  <a:pt x="3315" y="455"/>
                </a:lnTo>
                <a:lnTo>
                  <a:pt x="3312" y="458"/>
                </a:lnTo>
                <a:lnTo>
                  <a:pt x="3307" y="463"/>
                </a:lnTo>
                <a:lnTo>
                  <a:pt x="3304" y="470"/>
                </a:lnTo>
                <a:lnTo>
                  <a:pt x="3303" y="473"/>
                </a:lnTo>
                <a:lnTo>
                  <a:pt x="3302" y="476"/>
                </a:lnTo>
                <a:lnTo>
                  <a:pt x="3301" y="483"/>
                </a:lnTo>
                <a:close/>
                <a:moveTo>
                  <a:pt x="3456" y="590"/>
                </a:moveTo>
                <a:lnTo>
                  <a:pt x="3456" y="413"/>
                </a:lnTo>
                <a:lnTo>
                  <a:pt x="3503" y="413"/>
                </a:lnTo>
                <a:lnTo>
                  <a:pt x="3503" y="444"/>
                </a:lnTo>
                <a:lnTo>
                  <a:pt x="3507" y="436"/>
                </a:lnTo>
                <a:lnTo>
                  <a:pt x="3511" y="429"/>
                </a:lnTo>
                <a:lnTo>
                  <a:pt x="3516" y="424"/>
                </a:lnTo>
                <a:lnTo>
                  <a:pt x="3521" y="419"/>
                </a:lnTo>
                <a:lnTo>
                  <a:pt x="3524" y="417"/>
                </a:lnTo>
                <a:lnTo>
                  <a:pt x="3527" y="415"/>
                </a:lnTo>
                <a:lnTo>
                  <a:pt x="3534" y="413"/>
                </a:lnTo>
                <a:lnTo>
                  <a:pt x="3540" y="411"/>
                </a:lnTo>
                <a:lnTo>
                  <a:pt x="3548" y="410"/>
                </a:lnTo>
                <a:lnTo>
                  <a:pt x="3556" y="411"/>
                </a:lnTo>
                <a:lnTo>
                  <a:pt x="3563" y="412"/>
                </a:lnTo>
                <a:lnTo>
                  <a:pt x="3563" y="456"/>
                </a:lnTo>
                <a:lnTo>
                  <a:pt x="3559" y="455"/>
                </a:lnTo>
                <a:lnTo>
                  <a:pt x="3554" y="454"/>
                </a:lnTo>
                <a:lnTo>
                  <a:pt x="3542" y="453"/>
                </a:lnTo>
                <a:lnTo>
                  <a:pt x="3535" y="454"/>
                </a:lnTo>
                <a:lnTo>
                  <a:pt x="3531" y="454"/>
                </a:lnTo>
                <a:lnTo>
                  <a:pt x="3528" y="456"/>
                </a:lnTo>
                <a:lnTo>
                  <a:pt x="3524" y="457"/>
                </a:lnTo>
                <a:lnTo>
                  <a:pt x="3521" y="459"/>
                </a:lnTo>
                <a:lnTo>
                  <a:pt x="3518" y="461"/>
                </a:lnTo>
                <a:lnTo>
                  <a:pt x="3515" y="463"/>
                </a:lnTo>
                <a:lnTo>
                  <a:pt x="3511" y="469"/>
                </a:lnTo>
                <a:lnTo>
                  <a:pt x="3509" y="472"/>
                </a:lnTo>
                <a:lnTo>
                  <a:pt x="3508" y="475"/>
                </a:lnTo>
                <a:lnTo>
                  <a:pt x="3506" y="478"/>
                </a:lnTo>
                <a:lnTo>
                  <a:pt x="3506" y="482"/>
                </a:lnTo>
                <a:lnTo>
                  <a:pt x="3505" y="486"/>
                </a:lnTo>
                <a:lnTo>
                  <a:pt x="3505" y="490"/>
                </a:lnTo>
                <a:lnTo>
                  <a:pt x="3505" y="590"/>
                </a:lnTo>
                <a:lnTo>
                  <a:pt x="3456" y="590"/>
                </a:lnTo>
                <a:close/>
                <a:moveTo>
                  <a:pt x="3736" y="463"/>
                </a:moveTo>
                <a:lnTo>
                  <a:pt x="3692" y="466"/>
                </a:lnTo>
                <a:lnTo>
                  <a:pt x="3690" y="462"/>
                </a:lnTo>
                <a:lnTo>
                  <a:pt x="3688" y="458"/>
                </a:lnTo>
                <a:lnTo>
                  <a:pt x="3686" y="455"/>
                </a:lnTo>
                <a:lnTo>
                  <a:pt x="3682" y="451"/>
                </a:lnTo>
                <a:lnTo>
                  <a:pt x="3678" y="449"/>
                </a:lnTo>
                <a:lnTo>
                  <a:pt x="3673" y="447"/>
                </a:lnTo>
                <a:lnTo>
                  <a:pt x="3668" y="446"/>
                </a:lnTo>
                <a:lnTo>
                  <a:pt x="3662" y="445"/>
                </a:lnTo>
                <a:lnTo>
                  <a:pt x="3656" y="446"/>
                </a:lnTo>
                <a:lnTo>
                  <a:pt x="3651" y="447"/>
                </a:lnTo>
                <a:lnTo>
                  <a:pt x="3647" y="448"/>
                </a:lnTo>
                <a:lnTo>
                  <a:pt x="3643" y="450"/>
                </a:lnTo>
                <a:lnTo>
                  <a:pt x="3639" y="453"/>
                </a:lnTo>
                <a:lnTo>
                  <a:pt x="3637" y="456"/>
                </a:lnTo>
                <a:lnTo>
                  <a:pt x="3635" y="459"/>
                </a:lnTo>
                <a:lnTo>
                  <a:pt x="3635" y="463"/>
                </a:lnTo>
                <a:lnTo>
                  <a:pt x="3635" y="466"/>
                </a:lnTo>
                <a:lnTo>
                  <a:pt x="3636" y="469"/>
                </a:lnTo>
                <a:lnTo>
                  <a:pt x="3638" y="471"/>
                </a:lnTo>
                <a:lnTo>
                  <a:pt x="3640" y="474"/>
                </a:lnTo>
                <a:lnTo>
                  <a:pt x="3643" y="476"/>
                </a:lnTo>
                <a:lnTo>
                  <a:pt x="3647" y="478"/>
                </a:lnTo>
                <a:lnTo>
                  <a:pt x="3652" y="479"/>
                </a:lnTo>
                <a:lnTo>
                  <a:pt x="3657" y="481"/>
                </a:lnTo>
                <a:lnTo>
                  <a:pt x="3689" y="487"/>
                </a:lnTo>
                <a:lnTo>
                  <a:pt x="3696" y="488"/>
                </a:lnTo>
                <a:lnTo>
                  <a:pt x="3701" y="490"/>
                </a:lnTo>
                <a:lnTo>
                  <a:pt x="3707" y="492"/>
                </a:lnTo>
                <a:lnTo>
                  <a:pt x="3712" y="494"/>
                </a:lnTo>
                <a:lnTo>
                  <a:pt x="3720" y="499"/>
                </a:lnTo>
                <a:lnTo>
                  <a:pt x="3728" y="504"/>
                </a:lnTo>
                <a:lnTo>
                  <a:pt x="3731" y="507"/>
                </a:lnTo>
                <a:lnTo>
                  <a:pt x="3733" y="511"/>
                </a:lnTo>
                <a:lnTo>
                  <a:pt x="3735" y="514"/>
                </a:lnTo>
                <a:lnTo>
                  <a:pt x="3737" y="518"/>
                </a:lnTo>
                <a:lnTo>
                  <a:pt x="3740" y="526"/>
                </a:lnTo>
                <a:lnTo>
                  <a:pt x="3740" y="530"/>
                </a:lnTo>
                <a:lnTo>
                  <a:pt x="3740" y="535"/>
                </a:lnTo>
                <a:lnTo>
                  <a:pt x="3740" y="539"/>
                </a:lnTo>
                <a:lnTo>
                  <a:pt x="3740" y="543"/>
                </a:lnTo>
                <a:lnTo>
                  <a:pt x="3739" y="547"/>
                </a:lnTo>
                <a:lnTo>
                  <a:pt x="3738" y="551"/>
                </a:lnTo>
                <a:lnTo>
                  <a:pt x="3736" y="555"/>
                </a:lnTo>
                <a:lnTo>
                  <a:pt x="3735" y="559"/>
                </a:lnTo>
                <a:lnTo>
                  <a:pt x="3733" y="562"/>
                </a:lnTo>
                <a:lnTo>
                  <a:pt x="3730" y="565"/>
                </a:lnTo>
                <a:lnTo>
                  <a:pt x="3725" y="572"/>
                </a:lnTo>
                <a:lnTo>
                  <a:pt x="3718" y="577"/>
                </a:lnTo>
                <a:lnTo>
                  <a:pt x="3711" y="582"/>
                </a:lnTo>
                <a:lnTo>
                  <a:pt x="3702" y="586"/>
                </a:lnTo>
                <a:lnTo>
                  <a:pt x="3693" y="589"/>
                </a:lnTo>
                <a:lnTo>
                  <a:pt x="3683" y="591"/>
                </a:lnTo>
                <a:lnTo>
                  <a:pt x="3673" y="593"/>
                </a:lnTo>
                <a:lnTo>
                  <a:pt x="3662" y="593"/>
                </a:lnTo>
                <a:lnTo>
                  <a:pt x="3653" y="593"/>
                </a:lnTo>
                <a:lnTo>
                  <a:pt x="3645" y="592"/>
                </a:lnTo>
                <a:lnTo>
                  <a:pt x="3637" y="591"/>
                </a:lnTo>
                <a:lnTo>
                  <a:pt x="3630" y="589"/>
                </a:lnTo>
                <a:lnTo>
                  <a:pt x="3623" y="587"/>
                </a:lnTo>
                <a:lnTo>
                  <a:pt x="3617" y="585"/>
                </a:lnTo>
                <a:lnTo>
                  <a:pt x="3611" y="582"/>
                </a:lnTo>
                <a:lnTo>
                  <a:pt x="3606" y="578"/>
                </a:lnTo>
                <a:lnTo>
                  <a:pt x="3601" y="575"/>
                </a:lnTo>
                <a:lnTo>
                  <a:pt x="3596" y="570"/>
                </a:lnTo>
                <a:lnTo>
                  <a:pt x="3593" y="566"/>
                </a:lnTo>
                <a:lnTo>
                  <a:pt x="3589" y="561"/>
                </a:lnTo>
                <a:lnTo>
                  <a:pt x="3587" y="556"/>
                </a:lnTo>
                <a:lnTo>
                  <a:pt x="3584" y="550"/>
                </a:lnTo>
                <a:lnTo>
                  <a:pt x="3583" y="545"/>
                </a:lnTo>
                <a:lnTo>
                  <a:pt x="3582" y="538"/>
                </a:lnTo>
                <a:lnTo>
                  <a:pt x="3630" y="536"/>
                </a:lnTo>
                <a:lnTo>
                  <a:pt x="3631" y="541"/>
                </a:lnTo>
                <a:lnTo>
                  <a:pt x="3634" y="545"/>
                </a:lnTo>
                <a:lnTo>
                  <a:pt x="3637" y="549"/>
                </a:lnTo>
                <a:lnTo>
                  <a:pt x="3640" y="552"/>
                </a:lnTo>
                <a:lnTo>
                  <a:pt x="3645" y="555"/>
                </a:lnTo>
                <a:lnTo>
                  <a:pt x="3650" y="556"/>
                </a:lnTo>
                <a:lnTo>
                  <a:pt x="3656" y="557"/>
                </a:lnTo>
                <a:lnTo>
                  <a:pt x="3662" y="558"/>
                </a:lnTo>
                <a:lnTo>
                  <a:pt x="3668" y="557"/>
                </a:lnTo>
                <a:lnTo>
                  <a:pt x="3673" y="557"/>
                </a:lnTo>
                <a:lnTo>
                  <a:pt x="3678" y="555"/>
                </a:lnTo>
                <a:lnTo>
                  <a:pt x="3681" y="554"/>
                </a:lnTo>
                <a:lnTo>
                  <a:pt x="3683" y="553"/>
                </a:lnTo>
                <a:lnTo>
                  <a:pt x="3686" y="550"/>
                </a:lnTo>
                <a:lnTo>
                  <a:pt x="3689" y="547"/>
                </a:lnTo>
                <a:lnTo>
                  <a:pt x="3689" y="545"/>
                </a:lnTo>
                <a:lnTo>
                  <a:pt x="3690" y="544"/>
                </a:lnTo>
                <a:lnTo>
                  <a:pt x="3691" y="540"/>
                </a:lnTo>
                <a:lnTo>
                  <a:pt x="3690" y="537"/>
                </a:lnTo>
                <a:lnTo>
                  <a:pt x="3689" y="534"/>
                </a:lnTo>
                <a:lnTo>
                  <a:pt x="3687" y="531"/>
                </a:lnTo>
                <a:lnTo>
                  <a:pt x="3685" y="529"/>
                </a:lnTo>
                <a:lnTo>
                  <a:pt x="3682" y="527"/>
                </a:lnTo>
                <a:lnTo>
                  <a:pt x="3678" y="525"/>
                </a:lnTo>
                <a:lnTo>
                  <a:pt x="3673" y="523"/>
                </a:lnTo>
                <a:lnTo>
                  <a:pt x="3668" y="522"/>
                </a:lnTo>
                <a:lnTo>
                  <a:pt x="3637" y="516"/>
                </a:lnTo>
                <a:lnTo>
                  <a:pt x="3631" y="515"/>
                </a:lnTo>
                <a:lnTo>
                  <a:pt x="3625" y="513"/>
                </a:lnTo>
                <a:lnTo>
                  <a:pt x="3615" y="509"/>
                </a:lnTo>
                <a:lnTo>
                  <a:pt x="3610" y="507"/>
                </a:lnTo>
                <a:lnTo>
                  <a:pt x="3606" y="504"/>
                </a:lnTo>
                <a:lnTo>
                  <a:pt x="3602" y="501"/>
                </a:lnTo>
                <a:lnTo>
                  <a:pt x="3599" y="498"/>
                </a:lnTo>
                <a:lnTo>
                  <a:pt x="3596" y="495"/>
                </a:lnTo>
                <a:lnTo>
                  <a:pt x="3593" y="492"/>
                </a:lnTo>
                <a:lnTo>
                  <a:pt x="3591" y="488"/>
                </a:lnTo>
                <a:lnTo>
                  <a:pt x="3589" y="484"/>
                </a:lnTo>
                <a:lnTo>
                  <a:pt x="3588" y="480"/>
                </a:lnTo>
                <a:lnTo>
                  <a:pt x="3587" y="475"/>
                </a:lnTo>
                <a:lnTo>
                  <a:pt x="3586" y="471"/>
                </a:lnTo>
                <a:lnTo>
                  <a:pt x="3586" y="466"/>
                </a:lnTo>
                <a:lnTo>
                  <a:pt x="3587" y="459"/>
                </a:lnTo>
                <a:lnTo>
                  <a:pt x="3587" y="454"/>
                </a:lnTo>
                <a:lnTo>
                  <a:pt x="3589" y="448"/>
                </a:lnTo>
                <a:lnTo>
                  <a:pt x="3591" y="443"/>
                </a:lnTo>
                <a:lnTo>
                  <a:pt x="3594" y="438"/>
                </a:lnTo>
                <a:lnTo>
                  <a:pt x="3598" y="433"/>
                </a:lnTo>
                <a:lnTo>
                  <a:pt x="3602" y="429"/>
                </a:lnTo>
                <a:lnTo>
                  <a:pt x="3607" y="425"/>
                </a:lnTo>
                <a:lnTo>
                  <a:pt x="3612" y="422"/>
                </a:lnTo>
                <a:lnTo>
                  <a:pt x="3618" y="419"/>
                </a:lnTo>
                <a:lnTo>
                  <a:pt x="3624" y="416"/>
                </a:lnTo>
                <a:lnTo>
                  <a:pt x="3631" y="414"/>
                </a:lnTo>
                <a:lnTo>
                  <a:pt x="3634" y="413"/>
                </a:lnTo>
                <a:lnTo>
                  <a:pt x="3638" y="413"/>
                </a:lnTo>
                <a:lnTo>
                  <a:pt x="3645" y="412"/>
                </a:lnTo>
                <a:lnTo>
                  <a:pt x="3653" y="411"/>
                </a:lnTo>
                <a:lnTo>
                  <a:pt x="3661" y="411"/>
                </a:lnTo>
                <a:lnTo>
                  <a:pt x="3669" y="411"/>
                </a:lnTo>
                <a:lnTo>
                  <a:pt x="3677" y="412"/>
                </a:lnTo>
                <a:lnTo>
                  <a:pt x="3684" y="413"/>
                </a:lnTo>
                <a:lnTo>
                  <a:pt x="3691" y="414"/>
                </a:lnTo>
                <a:lnTo>
                  <a:pt x="3697" y="416"/>
                </a:lnTo>
                <a:lnTo>
                  <a:pt x="3703" y="419"/>
                </a:lnTo>
                <a:lnTo>
                  <a:pt x="3709" y="421"/>
                </a:lnTo>
                <a:lnTo>
                  <a:pt x="3714" y="425"/>
                </a:lnTo>
                <a:lnTo>
                  <a:pt x="3718" y="428"/>
                </a:lnTo>
                <a:lnTo>
                  <a:pt x="3723" y="432"/>
                </a:lnTo>
                <a:lnTo>
                  <a:pt x="3726" y="437"/>
                </a:lnTo>
                <a:lnTo>
                  <a:pt x="3728" y="439"/>
                </a:lnTo>
                <a:lnTo>
                  <a:pt x="3729" y="441"/>
                </a:lnTo>
                <a:lnTo>
                  <a:pt x="3732" y="446"/>
                </a:lnTo>
                <a:lnTo>
                  <a:pt x="3734" y="452"/>
                </a:lnTo>
                <a:lnTo>
                  <a:pt x="3735" y="457"/>
                </a:lnTo>
                <a:lnTo>
                  <a:pt x="3736" y="463"/>
                </a:lnTo>
                <a:close/>
                <a:moveTo>
                  <a:pt x="3797" y="390"/>
                </a:moveTo>
                <a:lnTo>
                  <a:pt x="3792" y="390"/>
                </a:lnTo>
                <a:lnTo>
                  <a:pt x="3787" y="388"/>
                </a:lnTo>
                <a:lnTo>
                  <a:pt x="3783" y="386"/>
                </a:lnTo>
                <a:lnTo>
                  <a:pt x="3778" y="383"/>
                </a:lnTo>
                <a:lnTo>
                  <a:pt x="3775" y="379"/>
                </a:lnTo>
                <a:lnTo>
                  <a:pt x="3773" y="375"/>
                </a:lnTo>
                <a:lnTo>
                  <a:pt x="3771" y="370"/>
                </a:lnTo>
                <a:lnTo>
                  <a:pt x="3771" y="365"/>
                </a:lnTo>
                <a:lnTo>
                  <a:pt x="3771" y="360"/>
                </a:lnTo>
                <a:lnTo>
                  <a:pt x="3773" y="356"/>
                </a:lnTo>
                <a:lnTo>
                  <a:pt x="3775" y="352"/>
                </a:lnTo>
                <a:lnTo>
                  <a:pt x="3778" y="348"/>
                </a:lnTo>
                <a:lnTo>
                  <a:pt x="3783" y="345"/>
                </a:lnTo>
                <a:lnTo>
                  <a:pt x="3787" y="342"/>
                </a:lnTo>
                <a:lnTo>
                  <a:pt x="3792" y="341"/>
                </a:lnTo>
                <a:lnTo>
                  <a:pt x="3797" y="341"/>
                </a:lnTo>
                <a:lnTo>
                  <a:pt x="3802" y="341"/>
                </a:lnTo>
                <a:lnTo>
                  <a:pt x="3807" y="342"/>
                </a:lnTo>
                <a:lnTo>
                  <a:pt x="3812" y="345"/>
                </a:lnTo>
                <a:lnTo>
                  <a:pt x="3816" y="348"/>
                </a:lnTo>
                <a:lnTo>
                  <a:pt x="3819" y="352"/>
                </a:lnTo>
                <a:lnTo>
                  <a:pt x="3822" y="356"/>
                </a:lnTo>
                <a:lnTo>
                  <a:pt x="3823" y="360"/>
                </a:lnTo>
                <a:lnTo>
                  <a:pt x="3824" y="365"/>
                </a:lnTo>
                <a:lnTo>
                  <a:pt x="3823" y="370"/>
                </a:lnTo>
                <a:lnTo>
                  <a:pt x="3822" y="375"/>
                </a:lnTo>
                <a:lnTo>
                  <a:pt x="3819" y="379"/>
                </a:lnTo>
                <a:lnTo>
                  <a:pt x="3816" y="383"/>
                </a:lnTo>
                <a:lnTo>
                  <a:pt x="3812" y="386"/>
                </a:lnTo>
                <a:lnTo>
                  <a:pt x="3807" y="388"/>
                </a:lnTo>
                <a:lnTo>
                  <a:pt x="3802" y="390"/>
                </a:lnTo>
                <a:lnTo>
                  <a:pt x="3797" y="390"/>
                </a:lnTo>
                <a:close/>
                <a:moveTo>
                  <a:pt x="3772" y="413"/>
                </a:moveTo>
                <a:lnTo>
                  <a:pt x="3822" y="413"/>
                </a:lnTo>
                <a:lnTo>
                  <a:pt x="3822" y="590"/>
                </a:lnTo>
                <a:lnTo>
                  <a:pt x="3772" y="590"/>
                </a:lnTo>
                <a:lnTo>
                  <a:pt x="3772" y="413"/>
                </a:lnTo>
                <a:close/>
                <a:moveTo>
                  <a:pt x="3955" y="413"/>
                </a:moveTo>
                <a:lnTo>
                  <a:pt x="3955" y="450"/>
                </a:lnTo>
                <a:lnTo>
                  <a:pt x="3921" y="450"/>
                </a:lnTo>
                <a:lnTo>
                  <a:pt x="3921" y="535"/>
                </a:lnTo>
                <a:lnTo>
                  <a:pt x="3922" y="540"/>
                </a:lnTo>
                <a:lnTo>
                  <a:pt x="3923" y="544"/>
                </a:lnTo>
                <a:lnTo>
                  <a:pt x="3923" y="545"/>
                </a:lnTo>
                <a:lnTo>
                  <a:pt x="3924" y="547"/>
                </a:lnTo>
                <a:lnTo>
                  <a:pt x="3926" y="549"/>
                </a:lnTo>
                <a:lnTo>
                  <a:pt x="3929" y="551"/>
                </a:lnTo>
                <a:lnTo>
                  <a:pt x="3931" y="552"/>
                </a:lnTo>
                <a:lnTo>
                  <a:pt x="3935" y="552"/>
                </a:lnTo>
                <a:lnTo>
                  <a:pt x="3938" y="553"/>
                </a:lnTo>
                <a:lnTo>
                  <a:pt x="3945" y="552"/>
                </a:lnTo>
                <a:lnTo>
                  <a:pt x="3950" y="551"/>
                </a:lnTo>
                <a:lnTo>
                  <a:pt x="3958" y="587"/>
                </a:lnTo>
                <a:lnTo>
                  <a:pt x="3948" y="590"/>
                </a:lnTo>
                <a:lnTo>
                  <a:pt x="3940" y="591"/>
                </a:lnTo>
                <a:lnTo>
                  <a:pt x="3931" y="592"/>
                </a:lnTo>
                <a:lnTo>
                  <a:pt x="3925" y="592"/>
                </a:lnTo>
                <a:lnTo>
                  <a:pt x="3919" y="592"/>
                </a:lnTo>
                <a:lnTo>
                  <a:pt x="3913" y="591"/>
                </a:lnTo>
                <a:lnTo>
                  <a:pt x="3907" y="590"/>
                </a:lnTo>
                <a:lnTo>
                  <a:pt x="3902" y="588"/>
                </a:lnTo>
                <a:lnTo>
                  <a:pt x="3896" y="586"/>
                </a:lnTo>
                <a:lnTo>
                  <a:pt x="3892" y="583"/>
                </a:lnTo>
                <a:lnTo>
                  <a:pt x="3887" y="581"/>
                </a:lnTo>
                <a:lnTo>
                  <a:pt x="3884" y="577"/>
                </a:lnTo>
                <a:lnTo>
                  <a:pt x="3880" y="573"/>
                </a:lnTo>
                <a:lnTo>
                  <a:pt x="3878" y="569"/>
                </a:lnTo>
                <a:lnTo>
                  <a:pt x="3875" y="564"/>
                </a:lnTo>
                <a:lnTo>
                  <a:pt x="3874" y="559"/>
                </a:lnTo>
                <a:lnTo>
                  <a:pt x="3872" y="554"/>
                </a:lnTo>
                <a:lnTo>
                  <a:pt x="3872" y="548"/>
                </a:lnTo>
                <a:lnTo>
                  <a:pt x="3871" y="542"/>
                </a:lnTo>
                <a:lnTo>
                  <a:pt x="3871" y="450"/>
                </a:lnTo>
                <a:lnTo>
                  <a:pt x="3847" y="450"/>
                </a:lnTo>
                <a:lnTo>
                  <a:pt x="3847" y="413"/>
                </a:lnTo>
                <a:lnTo>
                  <a:pt x="3871" y="413"/>
                </a:lnTo>
                <a:lnTo>
                  <a:pt x="3871" y="371"/>
                </a:lnTo>
                <a:lnTo>
                  <a:pt x="3921" y="371"/>
                </a:lnTo>
                <a:lnTo>
                  <a:pt x="3921" y="413"/>
                </a:lnTo>
                <a:lnTo>
                  <a:pt x="3955" y="413"/>
                </a:lnTo>
                <a:close/>
                <a:moveTo>
                  <a:pt x="4062" y="593"/>
                </a:moveTo>
                <a:lnTo>
                  <a:pt x="4056" y="593"/>
                </a:lnTo>
                <a:lnTo>
                  <a:pt x="4049" y="592"/>
                </a:lnTo>
                <a:lnTo>
                  <a:pt x="4037" y="590"/>
                </a:lnTo>
                <a:lnTo>
                  <a:pt x="4031" y="589"/>
                </a:lnTo>
                <a:lnTo>
                  <a:pt x="4026" y="587"/>
                </a:lnTo>
                <a:lnTo>
                  <a:pt x="4015" y="582"/>
                </a:lnTo>
                <a:lnTo>
                  <a:pt x="4011" y="579"/>
                </a:lnTo>
                <a:lnTo>
                  <a:pt x="4006" y="576"/>
                </a:lnTo>
                <a:lnTo>
                  <a:pt x="4002" y="572"/>
                </a:lnTo>
                <a:lnTo>
                  <a:pt x="3998" y="569"/>
                </a:lnTo>
                <a:lnTo>
                  <a:pt x="3991" y="560"/>
                </a:lnTo>
                <a:lnTo>
                  <a:pt x="3988" y="555"/>
                </a:lnTo>
                <a:lnTo>
                  <a:pt x="3985" y="550"/>
                </a:lnTo>
                <a:lnTo>
                  <a:pt x="3981" y="540"/>
                </a:lnTo>
                <a:lnTo>
                  <a:pt x="3979" y="534"/>
                </a:lnTo>
                <a:lnTo>
                  <a:pt x="3977" y="528"/>
                </a:lnTo>
                <a:lnTo>
                  <a:pt x="3976" y="522"/>
                </a:lnTo>
                <a:lnTo>
                  <a:pt x="3975" y="516"/>
                </a:lnTo>
                <a:lnTo>
                  <a:pt x="3975" y="509"/>
                </a:lnTo>
                <a:lnTo>
                  <a:pt x="3975" y="502"/>
                </a:lnTo>
                <a:lnTo>
                  <a:pt x="3975" y="495"/>
                </a:lnTo>
                <a:lnTo>
                  <a:pt x="3975" y="489"/>
                </a:lnTo>
                <a:lnTo>
                  <a:pt x="3976" y="483"/>
                </a:lnTo>
                <a:lnTo>
                  <a:pt x="3977" y="477"/>
                </a:lnTo>
                <a:lnTo>
                  <a:pt x="3981" y="465"/>
                </a:lnTo>
                <a:lnTo>
                  <a:pt x="3983" y="459"/>
                </a:lnTo>
                <a:lnTo>
                  <a:pt x="3985" y="454"/>
                </a:lnTo>
                <a:lnTo>
                  <a:pt x="3991" y="445"/>
                </a:lnTo>
                <a:lnTo>
                  <a:pt x="3994" y="440"/>
                </a:lnTo>
                <a:lnTo>
                  <a:pt x="3998" y="436"/>
                </a:lnTo>
                <a:lnTo>
                  <a:pt x="4002" y="432"/>
                </a:lnTo>
                <a:lnTo>
                  <a:pt x="4006" y="428"/>
                </a:lnTo>
                <a:lnTo>
                  <a:pt x="4015" y="422"/>
                </a:lnTo>
                <a:lnTo>
                  <a:pt x="4020" y="419"/>
                </a:lnTo>
                <a:lnTo>
                  <a:pt x="4025" y="417"/>
                </a:lnTo>
                <a:lnTo>
                  <a:pt x="4030" y="415"/>
                </a:lnTo>
                <a:lnTo>
                  <a:pt x="4036" y="413"/>
                </a:lnTo>
                <a:lnTo>
                  <a:pt x="4042" y="412"/>
                </a:lnTo>
                <a:lnTo>
                  <a:pt x="4048" y="411"/>
                </a:lnTo>
                <a:lnTo>
                  <a:pt x="4060" y="411"/>
                </a:lnTo>
                <a:lnTo>
                  <a:pt x="4072" y="411"/>
                </a:lnTo>
                <a:lnTo>
                  <a:pt x="4083" y="413"/>
                </a:lnTo>
                <a:lnTo>
                  <a:pt x="4088" y="414"/>
                </a:lnTo>
                <a:lnTo>
                  <a:pt x="4093" y="416"/>
                </a:lnTo>
                <a:lnTo>
                  <a:pt x="4103" y="421"/>
                </a:lnTo>
                <a:lnTo>
                  <a:pt x="4111" y="426"/>
                </a:lnTo>
                <a:lnTo>
                  <a:pt x="4116" y="429"/>
                </a:lnTo>
                <a:lnTo>
                  <a:pt x="4119" y="433"/>
                </a:lnTo>
                <a:lnTo>
                  <a:pt x="4126" y="441"/>
                </a:lnTo>
                <a:lnTo>
                  <a:pt x="4129" y="446"/>
                </a:lnTo>
                <a:lnTo>
                  <a:pt x="4132" y="450"/>
                </a:lnTo>
                <a:lnTo>
                  <a:pt x="4135" y="456"/>
                </a:lnTo>
                <a:lnTo>
                  <a:pt x="4137" y="461"/>
                </a:lnTo>
                <a:lnTo>
                  <a:pt x="4139" y="467"/>
                </a:lnTo>
                <a:lnTo>
                  <a:pt x="4141" y="473"/>
                </a:lnTo>
                <a:lnTo>
                  <a:pt x="4142" y="479"/>
                </a:lnTo>
                <a:lnTo>
                  <a:pt x="4143" y="486"/>
                </a:lnTo>
                <a:lnTo>
                  <a:pt x="4143" y="493"/>
                </a:lnTo>
                <a:lnTo>
                  <a:pt x="4143" y="500"/>
                </a:lnTo>
                <a:lnTo>
                  <a:pt x="4143" y="514"/>
                </a:lnTo>
                <a:lnTo>
                  <a:pt x="4023" y="514"/>
                </a:lnTo>
                <a:lnTo>
                  <a:pt x="4023" y="519"/>
                </a:lnTo>
                <a:lnTo>
                  <a:pt x="4024" y="523"/>
                </a:lnTo>
                <a:lnTo>
                  <a:pt x="4026" y="532"/>
                </a:lnTo>
                <a:lnTo>
                  <a:pt x="4027" y="535"/>
                </a:lnTo>
                <a:lnTo>
                  <a:pt x="4029" y="539"/>
                </a:lnTo>
                <a:lnTo>
                  <a:pt x="4031" y="542"/>
                </a:lnTo>
                <a:lnTo>
                  <a:pt x="4034" y="545"/>
                </a:lnTo>
                <a:lnTo>
                  <a:pt x="4037" y="548"/>
                </a:lnTo>
                <a:lnTo>
                  <a:pt x="4040" y="550"/>
                </a:lnTo>
                <a:lnTo>
                  <a:pt x="4043" y="552"/>
                </a:lnTo>
                <a:lnTo>
                  <a:pt x="4047" y="554"/>
                </a:lnTo>
                <a:lnTo>
                  <a:pt x="4050" y="555"/>
                </a:lnTo>
                <a:lnTo>
                  <a:pt x="4054" y="556"/>
                </a:lnTo>
                <a:lnTo>
                  <a:pt x="4063" y="557"/>
                </a:lnTo>
                <a:lnTo>
                  <a:pt x="4069" y="556"/>
                </a:lnTo>
                <a:lnTo>
                  <a:pt x="4075" y="555"/>
                </a:lnTo>
                <a:lnTo>
                  <a:pt x="4080" y="554"/>
                </a:lnTo>
                <a:lnTo>
                  <a:pt x="4084" y="551"/>
                </a:lnTo>
                <a:lnTo>
                  <a:pt x="4087" y="550"/>
                </a:lnTo>
                <a:lnTo>
                  <a:pt x="4089" y="548"/>
                </a:lnTo>
                <a:lnTo>
                  <a:pt x="4092" y="545"/>
                </a:lnTo>
                <a:lnTo>
                  <a:pt x="4095" y="541"/>
                </a:lnTo>
                <a:lnTo>
                  <a:pt x="4097" y="536"/>
                </a:lnTo>
                <a:lnTo>
                  <a:pt x="4142" y="539"/>
                </a:lnTo>
                <a:lnTo>
                  <a:pt x="4141" y="545"/>
                </a:lnTo>
                <a:lnTo>
                  <a:pt x="4139" y="551"/>
                </a:lnTo>
                <a:lnTo>
                  <a:pt x="4136" y="556"/>
                </a:lnTo>
                <a:lnTo>
                  <a:pt x="4133" y="561"/>
                </a:lnTo>
                <a:lnTo>
                  <a:pt x="4130" y="566"/>
                </a:lnTo>
                <a:lnTo>
                  <a:pt x="4126" y="570"/>
                </a:lnTo>
                <a:lnTo>
                  <a:pt x="4121" y="575"/>
                </a:lnTo>
                <a:lnTo>
                  <a:pt x="4116" y="578"/>
                </a:lnTo>
                <a:lnTo>
                  <a:pt x="4111" y="582"/>
                </a:lnTo>
                <a:lnTo>
                  <a:pt x="4105" y="585"/>
                </a:lnTo>
                <a:lnTo>
                  <a:pt x="4099" y="587"/>
                </a:lnTo>
                <a:lnTo>
                  <a:pt x="4092" y="589"/>
                </a:lnTo>
                <a:lnTo>
                  <a:pt x="4089" y="590"/>
                </a:lnTo>
                <a:lnTo>
                  <a:pt x="4085" y="591"/>
                </a:lnTo>
                <a:lnTo>
                  <a:pt x="4078" y="592"/>
                </a:lnTo>
                <a:lnTo>
                  <a:pt x="4070" y="593"/>
                </a:lnTo>
                <a:lnTo>
                  <a:pt x="4062" y="593"/>
                </a:lnTo>
                <a:close/>
                <a:moveTo>
                  <a:pt x="4023" y="483"/>
                </a:moveTo>
                <a:lnTo>
                  <a:pt x="4097" y="483"/>
                </a:lnTo>
                <a:lnTo>
                  <a:pt x="4097" y="480"/>
                </a:lnTo>
                <a:lnTo>
                  <a:pt x="4097" y="476"/>
                </a:lnTo>
                <a:lnTo>
                  <a:pt x="4096" y="472"/>
                </a:lnTo>
                <a:lnTo>
                  <a:pt x="4095" y="469"/>
                </a:lnTo>
                <a:lnTo>
                  <a:pt x="4093" y="466"/>
                </a:lnTo>
                <a:lnTo>
                  <a:pt x="4092" y="463"/>
                </a:lnTo>
                <a:lnTo>
                  <a:pt x="4089" y="460"/>
                </a:lnTo>
                <a:lnTo>
                  <a:pt x="4087" y="457"/>
                </a:lnTo>
                <a:lnTo>
                  <a:pt x="4082" y="453"/>
                </a:lnTo>
                <a:lnTo>
                  <a:pt x="4076" y="450"/>
                </a:lnTo>
                <a:lnTo>
                  <a:pt x="4069" y="448"/>
                </a:lnTo>
                <a:lnTo>
                  <a:pt x="4061" y="447"/>
                </a:lnTo>
                <a:lnTo>
                  <a:pt x="4053" y="448"/>
                </a:lnTo>
                <a:lnTo>
                  <a:pt x="4050" y="449"/>
                </a:lnTo>
                <a:lnTo>
                  <a:pt x="4046" y="450"/>
                </a:lnTo>
                <a:lnTo>
                  <a:pt x="4040" y="453"/>
                </a:lnTo>
                <a:lnTo>
                  <a:pt x="4037" y="455"/>
                </a:lnTo>
                <a:lnTo>
                  <a:pt x="4034" y="458"/>
                </a:lnTo>
                <a:lnTo>
                  <a:pt x="4030" y="463"/>
                </a:lnTo>
                <a:lnTo>
                  <a:pt x="4026" y="470"/>
                </a:lnTo>
                <a:lnTo>
                  <a:pt x="4025" y="473"/>
                </a:lnTo>
                <a:lnTo>
                  <a:pt x="4024" y="476"/>
                </a:lnTo>
                <a:lnTo>
                  <a:pt x="4023" y="483"/>
                </a:lnTo>
                <a:close/>
                <a:moveTo>
                  <a:pt x="4267" y="413"/>
                </a:moveTo>
                <a:lnTo>
                  <a:pt x="4267" y="450"/>
                </a:lnTo>
                <a:lnTo>
                  <a:pt x="4234" y="450"/>
                </a:lnTo>
                <a:lnTo>
                  <a:pt x="4234" y="535"/>
                </a:lnTo>
                <a:lnTo>
                  <a:pt x="4234" y="540"/>
                </a:lnTo>
                <a:lnTo>
                  <a:pt x="4235" y="544"/>
                </a:lnTo>
                <a:lnTo>
                  <a:pt x="4236" y="545"/>
                </a:lnTo>
                <a:lnTo>
                  <a:pt x="4236" y="547"/>
                </a:lnTo>
                <a:lnTo>
                  <a:pt x="4238" y="549"/>
                </a:lnTo>
                <a:lnTo>
                  <a:pt x="4241" y="551"/>
                </a:lnTo>
                <a:lnTo>
                  <a:pt x="4244" y="552"/>
                </a:lnTo>
                <a:lnTo>
                  <a:pt x="4247" y="552"/>
                </a:lnTo>
                <a:lnTo>
                  <a:pt x="4250" y="553"/>
                </a:lnTo>
                <a:lnTo>
                  <a:pt x="4257" y="552"/>
                </a:lnTo>
                <a:lnTo>
                  <a:pt x="4263" y="551"/>
                </a:lnTo>
                <a:lnTo>
                  <a:pt x="4270" y="587"/>
                </a:lnTo>
                <a:lnTo>
                  <a:pt x="4260" y="590"/>
                </a:lnTo>
                <a:lnTo>
                  <a:pt x="4253" y="591"/>
                </a:lnTo>
                <a:lnTo>
                  <a:pt x="4244" y="592"/>
                </a:lnTo>
                <a:lnTo>
                  <a:pt x="4237" y="592"/>
                </a:lnTo>
                <a:lnTo>
                  <a:pt x="4231" y="592"/>
                </a:lnTo>
                <a:lnTo>
                  <a:pt x="4225" y="591"/>
                </a:lnTo>
                <a:lnTo>
                  <a:pt x="4220" y="590"/>
                </a:lnTo>
                <a:lnTo>
                  <a:pt x="4214" y="588"/>
                </a:lnTo>
                <a:lnTo>
                  <a:pt x="4210" y="586"/>
                </a:lnTo>
                <a:lnTo>
                  <a:pt x="4205" y="583"/>
                </a:lnTo>
                <a:lnTo>
                  <a:pt x="4201" y="581"/>
                </a:lnTo>
                <a:lnTo>
                  <a:pt x="4197" y="577"/>
                </a:lnTo>
                <a:lnTo>
                  <a:pt x="4194" y="573"/>
                </a:lnTo>
                <a:lnTo>
                  <a:pt x="4191" y="569"/>
                </a:lnTo>
                <a:lnTo>
                  <a:pt x="4189" y="564"/>
                </a:lnTo>
                <a:lnTo>
                  <a:pt x="4187" y="559"/>
                </a:lnTo>
                <a:lnTo>
                  <a:pt x="4186" y="554"/>
                </a:lnTo>
                <a:lnTo>
                  <a:pt x="4185" y="548"/>
                </a:lnTo>
                <a:lnTo>
                  <a:pt x="4185" y="542"/>
                </a:lnTo>
                <a:lnTo>
                  <a:pt x="4185" y="450"/>
                </a:lnTo>
                <a:lnTo>
                  <a:pt x="4161" y="450"/>
                </a:lnTo>
                <a:lnTo>
                  <a:pt x="4161" y="413"/>
                </a:lnTo>
                <a:lnTo>
                  <a:pt x="4185" y="413"/>
                </a:lnTo>
                <a:lnTo>
                  <a:pt x="4185" y="371"/>
                </a:lnTo>
                <a:lnTo>
                  <a:pt x="4234" y="371"/>
                </a:lnTo>
                <a:lnTo>
                  <a:pt x="4234" y="413"/>
                </a:lnTo>
                <a:lnTo>
                  <a:pt x="4267" y="413"/>
                </a:lnTo>
                <a:close/>
                <a:moveTo>
                  <a:pt x="4376" y="593"/>
                </a:moveTo>
                <a:lnTo>
                  <a:pt x="4369" y="593"/>
                </a:lnTo>
                <a:lnTo>
                  <a:pt x="4363" y="592"/>
                </a:lnTo>
                <a:lnTo>
                  <a:pt x="4349" y="590"/>
                </a:lnTo>
                <a:lnTo>
                  <a:pt x="4344" y="589"/>
                </a:lnTo>
                <a:lnTo>
                  <a:pt x="4338" y="587"/>
                </a:lnTo>
                <a:lnTo>
                  <a:pt x="4328" y="582"/>
                </a:lnTo>
                <a:lnTo>
                  <a:pt x="4323" y="579"/>
                </a:lnTo>
                <a:lnTo>
                  <a:pt x="4319" y="576"/>
                </a:lnTo>
                <a:lnTo>
                  <a:pt x="4314" y="572"/>
                </a:lnTo>
                <a:lnTo>
                  <a:pt x="4310" y="569"/>
                </a:lnTo>
                <a:lnTo>
                  <a:pt x="4303" y="560"/>
                </a:lnTo>
                <a:lnTo>
                  <a:pt x="4300" y="555"/>
                </a:lnTo>
                <a:lnTo>
                  <a:pt x="4298" y="550"/>
                </a:lnTo>
                <a:lnTo>
                  <a:pt x="4293" y="540"/>
                </a:lnTo>
                <a:lnTo>
                  <a:pt x="4291" y="534"/>
                </a:lnTo>
                <a:lnTo>
                  <a:pt x="4290" y="528"/>
                </a:lnTo>
                <a:lnTo>
                  <a:pt x="4289" y="522"/>
                </a:lnTo>
                <a:lnTo>
                  <a:pt x="4288" y="516"/>
                </a:lnTo>
                <a:lnTo>
                  <a:pt x="4287" y="509"/>
                </a:lnTo>
                <a:lnTo>
                  <a:pt x="4287" y="502"/>
                </a:lnTo>
                <a:lnTo>
                  <a:pt x="4287" y="495"/>
                </a:lnTo>
                <a:lnTo>
                  <a:pt x="4288" y="489"/>
                </a:lnTo>
                <a:lnTo>
                  <a:pt x="4289" y="483"/>
                </a:lnTo>
                <a:lnTo>
                  <a:pt x="4290" y="477"/>
                </a:lnTo>
                <a:lnTo>
                  <a:pt x="4293" y="465"/>
                </a:lnTo>
                <a:lnTo>
                  <a:pt x="4295" y="459"/>
                </a:lnTo>
                <a:lnTo>
                  <a:pt x="4298" y="454"/>
                </a:lnTo>
                <a:lnTo>
                  <a:pt x="4303" y="445"/>
                </a:lnTo>
                <a:lnTo>
                  <a:pt x="4307" y="440"/>
                </a:lnTo>
                <a:lnTo>
                  <a:pt x="4310" y="436"/>
                </a:lnTo>
                <a:lnTo>
                  <a:pt x="4314" y="432"/>
                </a:lnTo>
                <a:lnTo>
                  <a:pt x="4318" y="428"/>
                </a:lnTo>
                <a:lnTo>
                  <a:pt x="4327" y="422"/>
                </a:lnTo>
                <a:lnTo>
                  <a:pt x="4332" y="419"/>
                </a:lnTo>
                <a:lnTo>
                  <a:pt x="4338" y="417"/>
                </a:lnTo>
                <a:lnTo>
                  <a:pt x="4343" y="415"/>
                </a:lnTo>
                <a:lnTo>
                  <a:pt x="4348" y="413"/>
                </a:lnTo>
                <a:lnTo>
                  <a:pt x="4354" y="412"/>
                </a:lnTo>
                <a:lnTo>
                  <a:pt x="4361" y="411"/>
                </a:lnTo>
                <a:lnTo>
                  <a:pt x="4374" y="411"/>
                </a:lnTo>
                <a:lnTo>
                  <a:pt x="4385" y="411"/>
                </a:lnTo>
                <a:lnTo>
                  <a:pt x="4396" y="413"/>
                </a:lnTo>
                <a:lnTo>
                  <a:pt x="4401" y="414"/>
                </a:lnTo>
                <a:lnTo>
                  <a:pt x="4406" y="416"/>
                </a:lnTo>
                <a:lnTo>
                  <a:pt x="4416" y="421"/>
                </a:lnTo>
                <a:lnTo>
                  <a:pt x="4425" y="426"/>
                </a:lnTo>
                <a:lnTo>
                  <a:pt x="4429" y="429"/>
                </a:lnTo>
                <a:lnTo>
                  <a:pt x="4433" y="433"/>
                </a:lnTo>
                <a:lnTo>
                  <a:pt x="4440" y="441"/>
                </a:lnTo>
                <a:lnTo>
                  <a:pt x="4443" y="446"/>
                </a:lnTo>
                <a:lnTo>
                  <a:pt x="4446" y="450"/>
                </a:lnTo>
                <a:lnTo>
                  <a:pt x="4448" y="456"/>
                </a:lnTo>
                <a:lnTo>
                  <a:pt x="4451" y="461"/>
                </a:lnTo>
                <a:lnTo>
                  <a:pt x="4453" y="467"/>
                </a:lnTo>
                <a:lnTo>
                  <a:pt x="4454" y="473"/>
                </a:lnTo>
                <a:lnTo>
                  <a:pt x="4455" y="479"/>
                </a:lnTo>
                <a:lnTo>
                  <a:pt x="4456" y="486"/>
                </a:lnTo>
                <a:lnTo>
                  <a:pt x="4457" y="493"/>
                </a:lnTo>
                <a:lnTo>
                  <a:pt x="4457" y="500"/>
                </a:lnTo>
                <a:lnTo>
                  <a:pt x="4457" y="514"/>
                </a:lnTo>
                <a:lnTo>
                  <a:pt x="4335" y="514"/>
                </a:lnTo>
                <a:lnTo>
                  <a:pt x="4336" y="519"/>
                </a:lnTo>
                <a:lnTo>
                  <a:pt x="4336" y="523"/>
                </a:lnTo>
                <a:lnTo>
                  <a:pt x="4338" y="532"/>
                </a:lnTo>
                <a:lnTo>
                  <a:pt x="4342" y="539"/>
                </a:lnTo>
                <a:lnTo>
                  <a:pt x="4344" y="542"/>
                </a:lnTo>
                <a:lnTo>
                  <a:pt x="4346" y="545"/>
                </a:lnTo>
                <a:lnTo>
                  <a:pt x="4349" y="548"/>
                </a:lnTo>
                <a:lnTo>
                  <a:pt x="4352" y="550"/>
                </a:lnTo>
                <a:lnTo>
                  <a:pt x="4355" y="552"/>
                </a:lnTo>
                <a:lnTo>
                  <a:pt x="4360" y="554"/>
                </a:lnTo>
                <a:lnTo>
                  <a:pt x="4364" y="555"/>
                </a:lnTo>
                <a:lnTo>
                  <a:pt x="4368" y="556"/>
                </a:lnTo>
                <a:lnTo>
                  <a:pt x="4377" y="557"/>
                </a:lnTo>
                <a:lnTo>
                  <a:pt x="4382" y="556"/>
                </a:lnTo>
                <a:lnTo>
                  <a:pt x="4388" y="555"/>
                </a:lnTo>
                <a:lnTo>
                  <a:pt x="4393" y="554"/>
                </a:lnTo>
                <a:lnTo>
                  <a:pt x="4398" y="551"/>
                </a:lnTo>
                <a:lnTo>
                  <a:pt x="4400" y="550"/>
                </a:lnTo>
                <a:lnTo>
                  <a:pt x="4402" y="548"/>
                </a:lnTo>
                <a:lnTo>
                  <a:pt x="4405" y="545"/>
                </a:lnTo>
                <a:lnTo>
                  <a:pt x="4408" y="541"/>
                </a:lnTo>
                <a:lnTo>
                  <a:pt x="4410" y="536"/>
                </a:lnTo>
                <a:lnTo>
                  <a:pt x="4456" y="539"/>
                </a:lnTo>
                <a:lnTo>
                  <a:pt x="4454" y="545"/>
                </a:lnTo>
                <a:lnTo>
                  <a:pt x="4452" y="551"/>
                </a:lnTo>
                <a:lnTo>
                  <a:pt x="4450" y="556"/>
                </a:lnTo>
                <a:lnTo>
                  <a:pt x="4447" y="561"/>
                </a:lnTo>
                <a:lnTo>
                  <a:pt x="4443" y="566"/>
                </a:lnTo>
                <a:lnTo>
                  <a:pt x="4439" y="570"/>
                </a:lnTo>
                <a:lnTo>
                  <a:pt x="4435" y="575"/>
                </a:lnTo>
                <a:lnTo>
                  <a:pt x="4430" y="578"/>
                </a:lnTo>
                <a:lnTo>
                  <a:pt x="4424" y="582"/>
                </a:lnTo>
                <a:lnTo>
                  <a:pt x="4418" y="585"/>
                </a:lnTo>
                <a:lnTo>
                  <a:pt x="4412" y="587"/>
                </a:lnTo>
                <a:lnTo>
                  <a:pt x="4406" y="589"/>
                </a:lnTo>
                <a:lnTo>
                  <a:pt x="4402" y="590"/>
                </a:lnTo>
                <a:lnTo>
                  <a:pt x="4399" y="591"/>
                </a:lnTo>
                <a:lnTo>
                  <a:pt x="4391" y="592"/>
                </a:lnTo>
                <a:lnTo>
                  <a:pt x="4384" y="593"/>
                </a:lnTo>
                <a:lnTo>
                  <a:pt x="4376" y="593"/>
                </a:lnTo>
                <a:close/>
                <a:moveTo>
                  <a:pt x="4335" y="483"/>
                </a:moveTo>
                <a:lnTo>
                  <a:pt x="4411" y="483"/>
                </a:lnTo>
                <a:lnTo>
                  <a:pt x="4411" y="480"/>
                </a:lnTo>
                <a:lnTo>
                  <a:pt x="4410" y="476"/>
                </a:lnTo>
                <a:lnTo>
                  <a:pt x="4409" y="472"/>
                </a:lnTo>
                <a:lnTo>
                  <a:pt x="4408" y="469"/>
                </a:lnTo>
                <a:lnTo>
                  <a:pt x="4407" y="466"/>
                </a:lnTo>
                <a:lnTo>
                  <a:pt x="4405" y="463"/>
                </a:lnTo>
                <a:lnTo>
                  <a:pt x="4403" y="460"/>
                </a:lnTo>
                <a:lnTo>
                  <a:pt x="4401" y="457"/>
                </a:lnTo>
                <a:lnTo>
                  <a:pt x="4395" y="453"/>
                </a:lnTo>
                <a:lnTo>
                  <a:pt x="4389" y="450"/>
                </a:lnTo>
                <a:lnTo>
                  <a:pt x="4382" y="448"/>
                </a:lnTo>
                <a:lnTo>
                  <a:pt x="4375" y="447"/>
                </a:lnTo>
                <a:lnTo>
                  <a:pt x="4367" y="448"/>
                </a:lnTo>
                <a:lnTo>
                  <a:pt x="4363" y="449"/>
                </a:lnTo>
                <a:lnTo>
                  <a:pt x="4360" y="450"/>
                </a:lnTo>
                <a:lnTo>
                  <a:pt x="4352" y="453"/>
                </a:lnTo>
                <a:lnTo>
                  <a:pt x="4349" y="455"/>
                </a:lnTo>
                <a:lnTo>
                  <a:pt x="4347" y="458"/>
                </a:lnTo>
                <a:lnTo>
                  <a:pt x="4342" y="463"/>
                </a:lnTo>
                <a:lnTo>
                  <a:pt x="4339" y="470"/>
                </a:lnTo>
                <a:lnTo>
                  <a:pt x="4337" y="473"/>
                </a:lnTo>
                <a:lnTo>
                  <a:pt x="4336" y="476"/>
                </a:lnTo>
                <a:lnTo>
                  <a:pt x="4335" y="483"/>
                </a:lnTo>
                <a:close/>
                <a:moveTo>
                  <a:pt x="4580" y="413"/>
                </a:moveTo>
                <a:lnTo>
                  <a:pt x="4580" y="450"/>
                </a:lnTo>
                <a:lnTo>
                  <a:pt x="4547" y="450"/>
                </a:lnTo>
                <a:lnTo>
                  <a:pt x="4547" y="535"/>
                </a:lnTo>
                <a:lnTo>
                  <a:pt x="4548" y="540"/>
                </a:lnTo>
                <a:lnTo>
                  <a:pt x="4548" y="544"/>
                </a:lnTo>
                <a:lnTo>
                  <a:pt x="4549" y="545"/>
                </a:lnTo>
                <a:lnTo>
                  <a:pt x="4550" y="547"/>
                </a:lnTo>
                <a:lnTo>
                  <a:pt x="4552" y="549"/>
                </a:lnTo>
                <a:lnTo>
                  <a:pt x="4554" y="551"/>
                </a:lnTo>
                <a:lnTo>
                  <a:pt x="4557" y="552"/>
                </a:lnTo>
                <a:lnTo>
                  <a:pt x="4560" y="552"/>
                </a:lnTo>
                <a:lnTo>
                  <a:pt x="4564" y="553"/>
                </a:lnTo>
                <a:lnTo>
                  <a:pt x="4571" y="552"/>
                </a:lnTo>
                <a:lnTo>
                  <a:pt x="4576" y="551"/>
                </a:lnTo>
                <a:lnTo>
                  <a:pt x="4584" y="587"/>
                </a:lnTo>
                <a:lnTo>
                  <a:pt x="4573" y="590"/>
                </a:lnTo>
                <a:lnTo>
                  <a:pt x="4566" y="591"/>
                </a:lnTo>
                <a:lnTo>
                  <a:pt x="4557" y="592"/>
                </a:lnTo>
                <a:lnTo>
                  <a:pt x="4551" y="592"/>
                </a:lnTo>
                <a:lnTo>
                  <a:pt x="4544" y="592"/>
                </a:lnTo>
                <a:lnTo>
                  <a:pt x="4539" y="591"/>
                </a:lnTo>
                <a:lnTo>
                  <a:pt x="4533" y="590"/>
                </a:lnTo>
                <a:lnTo>
                  <a:pt x="4528" y="588"/>
                </a:lnTo>
                <a:lnTo>
                  <a:pt x="4523" y="586"/>
                </a:lnTo>
                <a:lnTo>
                  <a:pt x="4518" y="583"/>
                </a:lnTo>
                <a:lnTo>
                  <a:pt x="4514" y="581"/>
                </a:lnTo>
                <a:lnTo>
                  <a:pt x="4510" y="577"/>
                </a:lnTo>
                <a:lnTo>
                  <a:pt x="4507" y="573"/>
                </a:lnTo>
                <a:lnTo>
                  <a:pt x="4504" y="569"/>
                </a:lnTo>
                <a:lnTo>
                  <a:pt x="4502" y="564"/>
                </a:lnTo>
                <a:lnTo>
                  <a:pt x="4500" y="559"/>
                </a:lnTo>
                <a:lnTo>
                  <a:pt x="4499" y="554"/>
                </a:lnTo>
                <a:lnTo>
                  <a:pt x="4498" y="548"/>
                </a:lnTo>
                <a:lnTo>
                  <a:pt x="4498" y="542"/>
                </a:lnTo>
                <a:lnTo>
                  <a:pt x="4498" y="450"/>
                </a:lnTo>
                <a:lnTo>
                  <a:pt x="4474" y="450"/>
                </a:lnTo>
                <a:lnTo>
                  <a:pt x="4474" y="413"/>
                </a:lnTo>
                <a:lnTo>
                  <a:pt x="4498" y="413"/>
                </a:lnTo>
                <a:lnTo>
                  <a:pt x="4498" y="371"/>
                </a:lnTo>
                <a:lnTo>
                  <a:pt x="4547" y="371"/>
                </a:lnTo>
                <a:lnTo>
                  <a:pt x="4547" y="413"/>
                </a:lnTo>
                <a:lnTo>
                  <a:pt x="4580" y="413"/>
                </a:lnTo>
                <a:close/>
                <a:moveTo>
                  <a:pt x="578" y="585"/>
                </a:moveTo>
                <a:lnTo>
                  <a:pt x="465" y="257"/>
                </a:lnTo>
                <a:lnTo>
                  <a:pt x="352" y="585"/>
                </a:lnTo>
                <a:lnTo>
                  <a:pt x="578" y="585"/>
                </a:lnTo>
                <a:close/>
                <a:moveTo>
                  <a:pt x="930" y="930"/>
                </a:moveTo>
                <a:lnTo>
                  <a:pt x="699" y="930"/>
                </a:lnTo>
                <a:lnTo>
                  <a:pt x="642" y="768"/>
                </a:lnTo>
                <a:lnTo>
                  <a:pt x="288" y="768"/>
                </a:lnTo>
                <a:lnTo>
                  <a:pt x="232" y="930"/>
                </a:lnTo>
                <a:lnTo>
                  <a:pt x="0" y="930"/>
                </a:lnTo>
                <a:lnTo>
                  <a:pt x="162" y="471"/>
                </a:lnTo>
                <a:lnTo>
                  <a:pt x="326" y="12"/>
                </a:lnTo>
                <a:lnTo>
                  <a:pt x="603" y="12"/>
                </a:lnTo>
                <a:lnTo>
                  <a:pt x="767" y="471"/>
                </a:lnTo>
                <a:lnTo>
                  <a:pt x="930" y="930"/>
                </a:lnTo>
                <a:close/>
                <a:moveTo>
                  <a:pt x="1016" y="930"/>
                </a:moveTo>
                <a:lnTo>
                  <a:pt x="1016" y="722"/>
                </a:lnTo>
                <a:lnTo>
                  <a:pt x="1225" y="722"/>
                </a:lnTo>
                <a:lnTo>
                  <a:pt x="1225" y="930"/>
                </a:lnTo>
                <a:lnTo>
                  <a:pt x="1016" y="93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cxnSp>
        <p:nvCxnSpPr>
          <p:cNvPr id="20" name="Straight Connector 19">
            <a:extLst>
              <a:ext uri="{FF2B5EF4-FFF2-40B4-BE49-F238E27FC236}">
                <a16:creationId xmlns:a16="http://schemas.microsoft.com/office/drawing/2014/main" id="{E5214FC4-D5E6-4BFF-BDD7-E1A5F00F21BF}"/>
              </a:ext>
              <a:ext uri="{C183D7F6-B498-43B3-948B-1728B52AA6E4}">
                <adec:decorative xmlns:adec="http://schemas.microsoft.com/office/drawing/2017/decorative" val="1"/>
              </a:ext>
            </a:extLst>
          </p:cNvPr>
          <p:cNvCxnSpPr>
            <a:cxnSpLocks/>
          </p:cNvCxnSpPr>
          <p:nvPr/>
        </p:nvCxnSpPr>
        <p:spPr>
          <a:xfrm>
            <a:off x="407368" y="2674624"/>
            <a:ext cx="3960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23" name="Date Placeholder 22">
            <a:extLst>
              <a:ext uri="{FF2B5EF4-FFF2-40B4-BE49-F238E27FC236}">
                <a16:creationId xmlns:a16="http://schemas.microsoft.com/office/drawing/2014/main" id="{CA1682D5-9875-6DFE-B1FA-F20EE1301C6A}"/>
              </a:ext>
            </a:extLst>
          </p:cNvPr>
          <p:cNvSpPr>
            <a:spLocks noGrp="1"/>
          </p:cNvSpPr>
          <p:nvPr>
            <p:ph type="dt" sz="half" idx="10"/>
          </p:nvPr>
        </p:nvSpPr>
        <p:spPr/>
        <p:txBody>
          <a:bodyPr/>
          <a:lstStyle/>
          <a:p>
            <a:fld id="{526D2CFC-8823-4C00-A708-D980B01FF6F0}" type="datetime1">
              <a:rPr lang="fi-FI" smtClean="0"/>
              <a:t>25.3.2026</a:t>
            </a:fld>
            <a:endParaRPr lang="fi-FI"/>
          </a:p>
        </p:txBody>
      </p:sp>
      <p:sp>
        <p:nvSpPr>
          <p:cNvPr id="24" name="Footer Placeholder 23">
            <a:extLst>
              <a:ext uri="{FF2B5EF4-FFF2-40B4-BE49-F238E27FC236}">
                <a16:creationId xmlns:a16="http://schemas.microsoft.com/office/drawing/2014/main" id="{CB76FCA5-9DA7-BF02-3EBB-BC56DDA0FE1D}"/>
              </a:ext>
            </a:extLst>
          </p:cNvPr>
          <p:cNvSpPr>
            <a:spLocks noGrp="1"/>
          </p:cNvSpPr>
          <p:nvPr>
            <p:ph type="ftr" sz="quarter" idx="11"/>
          </p:nvPr>
        </p:nvSpPr>
        <p:spPr/>
        <p:txBody>
          <a:bodyPr/>
          <a:lstStyle/>
          <a:p>
            <a:endParaRPr lang="fi-FI"/>
          </a:p>
        </p:txBody>
      </p:sp>
      <p:sp>
        <p:nvSpPr>
          <p:cNvPr id="25" name="Slide Number Placeholder 24">
            <a:extLst>
              <a:ext uri="{FF2B5EF4-FFF2-40B4-BE49-F238E27FC236}">
                <a16:creationId xmlns:a16="http://schemas.microsoft.com/office/drawing/2014/main" id="{807BD9D2-D4DB-4F42-21C0-76A363F74553}"/>
              </a:ext>
            </a:extLst>
          </p:cNvPr>
          <p:cNvSpPr>
            <a:spLocks noGrp="1"/>
          </p:cNvSpPr>
          <p:nvPr>
            <p:ph type="sldNum" sz="quarter" idx="12"/>
          </p:nvPr>
        </p:nvSpPr>
        <p:spPr/>
        <p:txBody>
          <a:bodyPr/>
          <a:lstStyle/>
          <a:p>
            <a:fld id="{D701140D-C14F-41CA-99FC-0EF83E8DA40A}" type="slidenum">
              <a:rPr lang="fi-FI" smtClean="0"/>
              <a:pPr/>
              <a:t>‹#›</a:t>
            </a:fld>
            <a:endParaRPr lang="fi-FI"/>
          </a:p>
        </p:txBody>
      </p:sp>
      <p:sp>
        <p:nvSpPr>
          <p:cNvPr id="4" name="Text Placeholder 4">
            <a:extLst>
              <a:ext uri="{FF2B5EF4-FFF2-40B4-BE49-F238E27FC236}">
                <a16:creationId xmlns:a16="http://schemas.microsoft.com/office/drawing/2014/main" id="{FF747EC8-23F9-90B5-2574-99507BD3437C}"/>
              </a:ext>
            </a:extLst>
          </p:cNvPr>
          <p:cNvSpPr>
            <a:spLocks noGrp="1"/>
          </p:cNvSpPr>
          <p:nvPr>
            <p:ph type="body" sz="quarter" idx="13" hasCustomPrompt="1"/>
          </p:nvPr>
        </p:nvSpPr>
        <p:spPr>
          <a:xfrm>
            <a:off x="407989" y="4869160"/>
            <a:ext cx="9792468" cy="276999"/>
          </a:xfrm>
        </p:spPr>
        <p:txBody>
          <a:bodyPr>
            <a:spAutoFit/>
          </a:bodyPr>
          <a:lstStyle>
            <a:lvl1pPr marL="0" indent="0">
              <a:spcBef>
                <a:spcPts val="0"/>
              </a:spcBef>
              <a:buFontTx/>
              <a:buNone/>
              <a:defRPr sz="1800"/>
            </a:lvl1pPr>
            <a:lvl2pPr marL="0" indent="0">
              <a:spcBef>
                <a:spcPts val="0"/>
              </a:spcBef>
              <a:buFontTx/>
              <a:buNone/>
              <a:defRPr sz="1800"/>
            </a:lvl2pPr>
            <a:lvl3pPr marL="0" indent="0">
              <a:spcBef>
                <a:spcPts val="0"/>
              </a:spcBef>
              <a:buFontTx/>
              <a:buNone/>
              <a:defRPr sz="1800"/>
            </a:lvl3pPr>
            <a:lvl4pPr marL="0" indent="0">
              <a:spcBef>
                <a:spcPts val="0"/>
              </a:spcBef>
              <a:buFontTx/>
              <a:buNone/>
              <a:defRPr sz="1800"/>
            </a:lvl4pPr>
            <a:lvl5pPr marL="0" indent="0">
              <a:spcBef>
                <a:spcPts val="0"/>
              </a:spcBef>
              <a:buFontTx/>
              <a:buNone/>
              <a:defRPr sz="1800"/>
            </a:lvl5pPr>
            <a:lvl6pPr marL="0" indent="0">
              <a:spcBef>
                <a:spcPts val="0"/>
              </a:spcBef>
              <a:buFontTx/>
              <a:buNone/>
              <a:defRPr sz="1800"/>
            </a:lvl6pPr>
            <a:lvl7pPr marL="0" indent="0">
              <a:spcBef>
                <a:spcPts val="0"/>
              </a:spcBef>
              <a:buFontTx/>
              <a:buNone/>
              <a:defRPr sz="1800"/>
            </a:lvl7pPr>
            <a:lvl8pPr marL="0" indent="0">
              <a:spcBef>
                <a:spcPts val="0"/>
              </a:spcBef>
              <a:buFontTx/>
              <a:buNone/>
              <a:defRPr sz="1800"/>
            </a:lvl8pPr>
            <a:lvl9pPr marL="0" indent="0">
              <a:spcBef>
                <a:spcPts val="0"/>
              </a:spcBef>
              <a:buFontTx/>
              <a:buNone/>
              <a:defRPr sz="1800"/>
            </a:lvl9pPr>
          </a:lstStyle>
          <a:p>
            <a:pPr lvl="0"/>
            <a:r>
              <a:rPr lang="en-US"/>
              <a:t>Presenter Name / Date / Place</a:t>
            </a:r>
          </a:p>
        </p:txBody>
      </p:sp>
    </p:spTree>
    <p:extLst>
      <p:ext uri="{BB962C8B-B14F-4D97-AF65-F5344CB8AC3E}">
        <p14:creationId xmlns:p14="http://schemas.microsoft.com/office/powerpoint/2010/main" val="2545020266"/>
      </p:ext>
    </p:extLst>
  </p:cSld>
  <p:clrMapOvr>
    <a:masterClrMapping/>
  </p:clrMapOvr>
  <p:extLst>
    <p:ext uri="{DCECCB84-F9BA-43D5-87BE-67443E8EF086}">
      <p15:sldGuideLst xmlns:p15="http://schemas.microsoft.com/office/powerpoint/2012/main"/>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Kaksi sisältökohdetta">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C052E1A9-D70E-5778-D5CA-BBF9DA53368B}"/>
              </a:ext>
            </a:extLst>
          </p:cNvPr>
          <p:cNvSpPr>
            <a:spLocks noGrp="1"/>
          </p:cNvSpPr>
          <p:nvPr>
            <p:ph type="title"/>
          </p:nvPr>
        </p:nvSpPr>
        <p:spPr/>
        <p:txBody>
          <a:bodyPr/>
          <a:lstStyle/>
          <a:p>
            <a:r>
              <a:rPr lang="fi-FI"/>
              <a:t>Muokkaa ots. perustyyl. napsautt.</a:t>
            </a:r>
          </a:p>
        </p:txBody>
      </p:sp>
      <p:sp>
        <p:nvSpPr>
          <p:cNvPr id="3" name="Sisällön paikkamerkki 2">
            <a:extLst>
              <a:ext uri="{FF2B5EF4-FFF2-40B4-BE49-F238E27FC236}">
                <a16:creationId xmlns:a16="http://schemas.microsoft.com/office/drawing/2014/main" id="{D8C5F343-0CEE-98B7-ABD6-3AC3F8565570}"/>
              </a:ext>
            </a:extLst>
          </p:cNvPr>
          <p:cNvSpPr>
            <a:spLocks noGrp="1"/>
          </p:cNvSpPr>
          <p:nvPr>
            <p:ph sz="half" idx="1"/>
          </p:nvPr>
        </p:nvSpPr>
        <p:spPr>
          <a:xfrm>
            <a:off x="838200" y="1825625"/>
            <a:ext cx="5181600" cy="4351338"/>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Sisällön paikkamerkki 3">
            <a:extLst>
              <a:ext uri="{FF2B5EF4-FFF2-40B4-BE49-F238E27FC236}">
                <a16:creationId xmlns:a16="http://schemas.microsoft.com/office/drawing/2014/main" id="{A043ACF9-F340-4CEE-46AC-A22E2BA6C8DA}"/>
              </a:ext>
            </a:extLst>
          </p:cNvPr>
          <p:cNvSpPr>
            <a:spLocks noGrp="1"/>
          </p:cNvSpPr>
          <p:nvPr>
            <p:ph sz="half" idx="2"/>
          </p:nvPr>
        </p:nvSpPr>
        <p:spPr>
          <a:xfrm>
            <a:off x="6172200" y="1825625"/>
            <a:ext cx="5181600" cy="4351338"/>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5" name="Päivämäärän paikkamerkki 4">
            <a:extLst>
              <a:ext uri="{FF2B5EF4-FFF2-40B4-BE49-F238E27FC236}">
                <a16:creationId xmlns:a16="http://schemas.microsoft.com/office/drawing/2014/main" id="{9B392996-792F-326A-94CF-F1A847A8A609}"/>
              </a:ext>
            </a:extLst>
          </p:cNvPr>
          <p:cNvSpPr>
            <a:spLocks noGrp="1"/>
          </p:cNvSpPr>
          <p:nvPr>
            <p:ph type="dt" sz="half" idx="10"/>
          </p:nvPr>
        </p:nvSpPr>
        <p:spPr/>
        <p:txBody>
          <a:bodyPr/>
          <a:lstStyle/>
          <a:p>
            <a:fld id="{BA824290-607D-4A4C-942F-E79D1F2953C8}" type="datetimeFigureOut">
              <a:rPr lang="fi-FI" smtClean="0"/>
              <a:t>25.3.2026</a:t>
            </a:fld>
            <a:endParaRPr lang="fi-FI"/>
          </a:p>
        </p:txBody>
      </p:sp>
      <p:sp>
        <p:nvSpPr>
          <p:cNvPr id="6" name="Alatunnisteen paikkamerkki 5">
            <a:extLst>
              <a:ext uri="{FF2B5EF4-FFF2-40B4-BE49-F238E27FC236}">
                <a16:creationId xmlns:a16="http://schemas.microsoft.com/office/drawing/2014/main" id="{379604A0-4BC1-F7A5-061C-F128AE92480D}"/>
              </a:ext>
            </a:extLst>
          </p:cNvPr>
          <p:cNvSpPr>
            <a:spLocks noGrp="1"/>
          </p:cNvSpPr>
          <p:nvPr>
            <p:ph type="ftr" sz="quarter" idx="11"/>
          </p:nvPr>
        </p:nvSpPr>
        <p:spPr/>
        <p:txBody>
          <a:bodyPr/>
          <a:lstStyle/>
          <a:p>
            <a:endParaRPr lang="fi-FI"/>
          </a:p>
        </p:txBody>
      </p:sp>
      <p:sp>
        <p:nvSpPr>
          <p:cNvPr id="7" name="Dian numeron paikkamerkki 6">
            <a:extLst>
              <a:ext uri="{FF2B5EF4-FFF2-40B4-BE49-F238E27FC236}">
                <a16:creationId xmlns:a16="http://schemas.microsoft.com/office/drawing/2014/main" id="{2F39ED5A-6ED4-9976-C898-694C9A939442}"/>
              </a:ext>
            </a:extLst>
          </p:cNvPr>
          <p:cNvSpPr>
            <a:spLocks noGrp="1"/>
          </p:cNvSpPr>
          <p:nvPr>
            <p:ph type="sldNum" sz="quarter" idx="12"/>
          </p:nvPr>
        </p:nvSpPr>
        <p:spPr/>
        <p:txBody>
          <a:bodyPr/>
          <a:lstStyle/>
          <a:p>
            <a:fld id="{673A8C79-5E46-4F80-A20C-C89888513D79}" type="slidenum">
              <a:rPr lang="fi-FI" smtClean="0"/>
              <a:t>‹#›</a:t>
            </a:fld>
            <a:endParaRPr lang="fi-FI"/>
          </a:p>
        </p:txBody>
      </p:sp>
    </p:spTree>
    <p:extLst>
      <p:ext uri="{BB962C8B-B14F-4D97-AF65-F5344CB8AC3E}">
        <p14:creationId xmlns:p14="http://schemas.microsoft.com/office/powerpoint/2010/main" val="4001681016"/>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preserve="1" userDrawn="1">
  <p:cSld name="Title Slide Yellow">
    <p:bg>
      <p:bgPr>
        <a:solidFill>
          <a:schemeClr val="accent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7275C4-164C-69B1-48F1-6ABBCFDD4649}"/>
              </a:ext>
            </a:extLst>
          </p:cNvPr>
          <p:cNvSpPr>
            <a:spLocks noGrp="1"/>
          </p:cNvSpPr>
          <p:nvPr>
            <p:ph type="ctrTitle"/>
          </p:nvPr>
        </p:nvSpPr>
        <p:spPr>
          <a:xfrm>
            <a:off x="407988" y="2936557"/>
            <a:ext cx="9792468" cy="492443"/>
          </a:xfrm>
        </p:spPr>
        <p:txBody>
          <a:bodyPr anchor="b" anchorCtr="0">
            <a:spAutoFit/>
          </a:bodyPr>
          <a:lstStyle>
            <a:lvl1pPr algn="l">
              <a:lnSpc>
                <a:spcPct val="100000"/>
              </a:lnSpc>
              <a:defRPr sz="3200">
                <a:latin typeface="+mj-lt"/>
              </a:defRPr>
            </a:lvl1pPr>
          </a:lstStyle>
          <a:p>
            <a:r>
              <a:rPr lang="en-GB"/>
              <a:t>Click to edit Master title style</a:t>
            </a:r>
            <a:endParaRPr lang="fi-FI"/>
          </a:p>
        </p:txBody>
      </p:sp>
      <p:sp>
        <p:nvSpPr>
          <p:cNvPr id="3" name="Subtitle 2">
            <a:extLst>
              <a:ext uri="{FF2B5EF4-FFF2-40B4-BE49-F238E27FC236}">
                <a16:creationId xmlns:a16="http://schemas.microsoft.com/office/drawing/2014/main" id="{1245A747-631B-1133-C63C-B48ADA15D1D3}"/>
              </a:ext>
            </a:extLst>
          </p:cNvPr>
          <p:cNvSpPr>
            <a:spLocks noGrp="1"/>
          </p:cNvSpPr>
          <p:nvPr>
            <p:ph type="subTitle" idx="1"/>
          </p:nvPr>
        </p:nvSpPr>
        <p:spPr>
          <a:xfrm>
            <a:off x="407988" y="3429000"/>
            <a:ext cx="9792468" cy="492443"/>
          </a:xfrm>
        </p:spPr>
        <p:txBody>
          <a:bodyPr>
            <a:spAutoFit/>
          </a:bodyPr>
          <a:lstStyle>
            <a:lvl1pPr marL="0" indent="0" algn="l">
              <a:lnSpc>
                <a:spcPct val="100000"/>
              </a:lnSpc>
              <a:spcBef>
                <a:spcPts val="0"/>
              </a:spcBef>
              <a:buNone/>
              <a:defRPr sz="3200">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fi-FI"/>
          </a:p>
        </p:txBody>
      </p:sp>
      <p:sp>
        <p:nvSpPr>
          <p:cNvPr id="11" name="Freeform 5">
            <a:extLst>
              <a:ext uri="{FF2B5EF4-FFF2-40B4-BE49-F238E27FC236}">
                <a16:creationId xmlns:a16="http://schemas.microsoft.com/office/drawing/2014/main" id="{B048024D-E928-1A47-E81D-E73CEDEC703F}"/>
              </a:ext>
              <a:ext uri="{C183D7F6-B498-43B3-948B-1728B52AA6E4}">
                <adec:decorative xmlns:adec="http://schemas.microsoft.com/office/drawing/2017/decorative" val="1"/>
              </a:ext>
            </a:extLst>
          </p:cNvPr>
          <p:cNvSpPr>
            <a:spLocks noChangeAspect="1" noEditPoints="1"/>
          </p:cNvSpPr>
          <p:nvPr/>
        </p:nvSpPr>
        <p:spPr bwMode="auto">
          <a:xfrm>
            <a:off x="407988" y="432000"/>
            <a:ext cx="2650987" cy="576000"/>
          </a:xfrm>
          <a:custGeom>
            <a:avLst/>
            <a:gdLst>
              <a:gd name="T0" fmla="*/ 1856 w 4584"/>
              <a:gd name="T1" fmla="*/ 150 h 996"/>
              <a:gd name="T2" fmla="*/ 1926 w 4584"/>
              <a:gd name="T3" fmla="*/ 74 h 996"/>
              <a:gd name="T4" fmla="*/ 1862 w 4584"/>
              <a:gd name="T5" fmla="*/ 198 h 996"/>
              <a:gd name="T6" fmla="*/ 2091 w 4584"/>
              <a:gd name="T7" fmla="*/ 109 h 996"/>
              <a:gd name="T8" fmla="*/ 2346 w 4584"/>
              <a:gd name="T9" fmla="*/ 79 h 996"/>
              <a:gd name="T10" fmla="*/ 2341 w 4584"/>
              <a:gd name="T11" fmla="*/ 150 h 996"/>
              <a:gd name="T12" fmla="*/ 2584 w 4584"/>
              <a:gd name="T13" fmla="*/ 274 h 996"/>
              <a:gd name="T14" fmla="*/ 2883 w 4584"/>
              <a:gd name="T15" fmla="*/ 0 h 996"/>
              <a:gd name="T16" fmla="*/ 2966 w 4584"/>
              <a:gd name="T17" fmla="*/ 88 h 996"/>
              <a:gd name="T18" fmla="*/ 3031 w 4584"/>
              <a:gd name="T19" fmla="*/ 214 h 996"/>
              <a:gd name="T20" fmla="*/ 3010 w 4584"/>
              <a:gd name="T21" fmla="*/ 212 h 996"/>
              <a:gd name="T22" fmla="*/ 3283 w 4584"/>
              <a:gd name="T23" fmla="*/ 239 h 996"/>
              <a:gd name="T24" fmla="*/ 3261 w 4584"/>
              <a:gd name="T25" fmla="*/ 135 h 996"/>
              <a:gd name="T26" fmla="*/ 3397 w 4584"/>
              <a:gd name="T27" fmla="*/ 34 h 996"/>
              <a:gd name="T28" fmla="*/ 3589 w 4584"/>
              <a:gd name="T29" fmla="*/ 199 h 996"/>
              <a:gd name="T30" fmla="*/ 3538 w 4584"/>
              <a:gd name="T31" fmla="*/ 193 h 996"/>
              <a:gd name="T32" fmla="*/ 3580 w 4584"/>
              <a:gd name="T33" fmla="*/ 106 h 996"/>
              <a:gd name="T34" fmla="*/ 3779 w 4584"/>
              <a:gd name="T35" fmla="*/ 244 h 996"/>
              <a:gd name="T36" fmla="*/ 3908 w 4584"/>
              <a:gd name="T37" fmla="*/ 148 h 996"/>
              <a:gd name="T38" fmla="*/ 3821 w 4584"/>
              <a:gd name="T39" fmla="*/ 107 h 996"/>
              <a:gd name="T40" fmla="*/ 1828 w 4584"/>
              <a:gd name="T41" fmla="*/ 916 h 996"/>
              <a:gd name="T42" fmla="*/ 1868 w 4584"/>
              <a:gd name="T43" fmla="*/ 803 h 996"/>
              <a:gd name="T44" fmla="*/ 1905 w 4584"/>
              <a:gd name="T45" fmla="*/ 896 h 996"/>
              <a:gd name="T46" fmla="*/ 2193 w 4584"/>
              <a:gd name="T47" fmla="*/ 891 h 996"/>
              <a:gd name="T48" fmla="*/ 2220 w 4584"/>
              <a:gd name="T49" fmla="*/ 816 h 996"/>
              <a:gd name="T50" fmla="*/ 2340 w 4584"/>
              <a:gd name="T51" fmla="*/ 927 h 996"/>
              <a:gd name="T52" fmla="*/ 2271 w 4584"/>
              <a:gd name="T53" fmla="*/ 868 h 996"/>
              <a:gd name="T54" fmla="*/ 2506 w 4584"/>
              <a:gd name="T55" fmla="*/ 882 h 996"/>
              <a:gd name="T56" fmla="*/ 2823 w 4584"/>
              <a:gd name="T57" fmla="*/ 753 h 996"/>
              <a:gd name="T58" fmla="*/ 2952 w 4584"/>
              <a:gd name="T59" fmla="*/ 726 h 996"/>
              <a:gd name="T60" fmla="*/ 3233 w 4584"/>
              <a:gd name="T61" fmla="*/ 913 h 996"/>
              <a:gd name="T62" fmla="*/ 3254 w 4584"/>
              <a:gd name="T63" fmla="*/ 854 h 996"/>
              <a:gd name="T64" fmla="*/ 3313 w 4584"/>
              <a:gd name="T65" fmla="*/ 793 h 996"/>
              <a:gd name="T66" fmla="*/ 3644 w 4584"/>
              <a:gd name="T67" fmla="*/ 802 h 996"/>
              <a:gd name="T68" fmla="*/ 3627 w 4584"/>
              <a:gd name="T69" fmla="*/ 933 h 996"/>
              <a:gd name="T70" fmla="*/ 3553 w 4584"/>
              <a:gd name="T71" fmla="*/ 839 h 996"/>
              <a:gd name="T72" fmla="*/ 3726 w 4584"/>
              <a:gd name="T73" fmla="*/ 696 h 996"/>
              <a:gd name="T74" fmla="*/ 3850 w 4584"/>
              <a:gd name="T75" fmla="*/ 926 h 996"/>
              <a:gd name="T76" fmla="*/ 3980 w 4584"/>
              <a:gd name="T77" fmla="*/ 996 h 996"/>
              <a:gd name="T78" fmla="*/ 1914 w 4584"/>
              <a:gd name="T79" fmla="*/ 481 h 996"/>
              <a:gd name="T80" fmla="*/ 1963 w 4584"/>
              <a:gd name="T81" fmla="*/ 436 h 996"/>
              <a:gd name="T82" fmla="*/ 1873 w 4584"/>
              <a:gd name="T83" fmla="*/ 556 h 996"/>
              <a:gd name="T84" fmla="*/ 2197 w 4584"/>
              <a:gd name="T85" fmla="*/ 413 h 996"/>
              <a:gd name="T86" fmla="*/ 2378 w 4584"/>
              <a:gd name="T87" fmla="*/ 449 h 996"/>
              <a:gd name="T88" fmla="*/ 2327 w 4584"/>
              <a:gd name="T89" fmla="*/ 457 h 996"/>
              <a:gd name="T90" fmla="*/ 2668 w 4584"/>
              <a:gd name="T91" fmla="*/ 587 h 996"/>
              <a:gd name="T92" fmla="*/ 2785 w 4584"/>
              <a:gd name="T93" fmla="*/ 413 h 996"/>
              <a:gd name="T94" fmla="*/ 2840 w 4584"/>
              <a:gd name="T95" fmla="*/ 466 h 996"/>
              <a:gd name="T96" fmla="*/ 3340 w 4584"/>
              <a:gd name="T97" fmla="*/ 593 h 996"/>
              <a:gd name="T98" fmla="*/ 3412 w 4584"/>
              <a:gd name="T99" fmla="*/ 456 h 996"/>
              <a:gd name="T100" fmla="*/ 3375 w 4584"/>
              <a:gd name="T101" fmla="*/ 483 h 996"/>
              <a:gd name="T102" fmla="*/ 3508 w 4584"/>
              <a:gd name="T103" fmla="*/ 475 h 996"/>
              <a:gd name="T104" fmla="*/ 3735 w 4584"/>
              <a:gd name="T105" fmla="*/ 559 h 996"/>
              <a:gd name="T106" fmla="*/ 3673 w 4584"/>
              <a:gd name="T107" fmla="*/ 523 h 996"/>
              <a:gd name="T108" fmla="*/ 3797 w 4584"/>
              <a:gd name="T109" fmla="*/ 390 h 996"/>
              <a:gd name="T110" fmla="*/ 3950 w 4584"/>
              <a:gd name="T111" fmla="*/ 551 h 996"/>
              <a:gd name="T112" fmla="*/ 3976 w 4584"/>
              <a:gd name="T113" fmla="*/ 483 h 996"/>
              <a:gd name="T114" fmla="*/ 4063 w 4584"/>
              <a:gd name="T115" fmla="*/ 557 h 996"/>
              <a:gd name="T116" fmla="*/ 4023 w 4584"/>
              <a:gd name="T117" fmla="*/ 483 h 996"/>
              <a:gd name="T118" fmla="*/ 4319 w 4584"/>
              <a:gd name="T119" fmla="*/ 576 h 996"/>
              <a:gd name="T120" fmla="*/ 4457 w 4584"/>
              <a:gd name="T121" fmla="*/ 514 h 996"/>
              <a:gd name="T122" fmla="*/ 4395 w 4584"/>
              <a:gd name="T123" fmla="*/ 453 h 996"/>
              <a:gd name="T124" fmla="*/ 4474 w 4584"/>
              <a:gd name="T125" fmla="*/ 413 h 9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4584" h="996">
                <a:moveTo>
                  <a:pt x="1232" y="330"/>
                </a:moveTo>
                <a:lnTo>
                  <a:pt x="1178" y="648"/>
                </a:lnTo>
                <a:lnTo>
                  <a:pt x="1055" y="648"/>
                </a:lnTo>
                <a:lnTo>
                  <a:pt x="1010" y="330"/>
                </a:lnTo>
                <a:lnTo>
                  <a:pt x="1010" y="12"/>
                </a:lnTo>
                <a:lnTo>
                  <a:pt x="1232" y="12"/>
                </a:lnTo>
                <a:lnTo>
                  <a:pt x="1232" y="330"/>
                </a:lnTo>
                <a:close/>
                <a:moveTo>
                  <a:pt x="1623" y="249"/>
                </a:moveTo>
                <a:lnTo>
                  <a:pt x="1569" y="249"/>
                </a:lnTo>
                <a:lnTo>
                  <a:pt x="1651" y="13"/>
                </a:lnTo>
                <a:lnTo>
                  <a:pt x="1715" y="13"/>
                </a:lnTo>
                <a:lnTo>
                  <a:pt x="1797" y="249"/>
                </a:lnTo>
                <a:lnTo>
                  <a:pt x="1743" y="249"/>
                </a:lnTo>
                <a:lnTo>
                  <a:pt x="1726" y="195"/>
                </a:lnTo>
                <a:lnTo>
                  <a:pt x="1641" y="195"/>
                </a:lnTo>
                <a:lnTo>
                  <a:pt x="1623" y="249"/>
                </a:lnTo>
                <a:close/>
                <a:moveTo>
                  <a:pt x="1653" y="156"/>
                </a:moveTo>
                <a:lnTo>
                  <a:pt x="1713" y="156"/>
                </a:lnTo>
                <a:lnTo>
                  <a:pt x="1684" y="67"/>
                </a:lnTo>
                <a:lnTo>
                  <a:pt x="1653" y="156"/>
                </a:lnTo>
                <a:close/>
                <a:moveTo>
                  <a:pt x="1874" y="252"/>
                </a:moveTo>
                <a:lnTo>
                  <a:pt x="1867" y="252"/>
                </a:lnTo>
                <a:lnTo>
                  <a:pt x="1861" y="252"/>
                </a:lnTo>
                <a:lnTo>
                  <a:pt x="1856" y="251"/>
                </a:lnTo>
                <a:lnTo>
                  <a:pt x="1850" y="249"/>
                </a:lnTo>
                <a:lnTo>
                  <a:pt x="1845" y="247"/>
                </a:lnTo>
                <a:lnTo>
                  <a:pt x="1840" y="245"/>
                </a:lnTo>
                <a:lnTo>
                  <a:pt x="1836" y="242"/>
                </a:lnTo>
                <a:lnTo>
                  <a:pt x="1832" y="239"/>
                </a:lnTo>
                <a:lnTo>
                  <a:pt x="1828" y="236"/>
                </a:lnTo>
                <a:lnTo>
                  <a:pt x="1824" y="232"/>
                </a:lnTo>
                <a:lnTo>
                  <a:pt x="1821" y="227"/>
                </a:lnTo>
                <a:lnTo>
                  <a:pt x="1820" y="225"/>
                </a:lnTo>
                <a:lnTo>
                  <a:pt x="1819" y="223"/>
                </a:lnTo>
                <a:lnTo>
                  <a:pt x="1817" y="218"/>
                </a:lnTo>
                <a:lnTo>
                  <a:pt x="1816" y="212"/>
                </a:lnTo>
                <a:lnTo>
                  <a:pt x="1815" y="206"/>
                </a:lnTo>
                <a:lnTo>
                  <a:pt x="1815" y="200"/>
                </a:lnTo>
                <a:lnTo>
                  <a:pt x="1815" y="190"/>
                </a:lnTo>
                <a:lnTo>
                  <a:pt x="1817" y="182"/>
                </a:lnTo>
                <a:lnTo>
                  <a:pt x="1818" y="178"/>
                </a:lnTo>
                <a:lnTo>
                  <a:pt x="1820" y="175"/>
                </a:lnTo>
                <a:lnTo>
                  <a:pt x="1824" y="169"/>
                </a:lnTo>
                <a:lnTo>
                  <a:pt x="1827" y="166"/>
                </a:lnTo>
                <a:lnTo>
                  <a:pt x="1829" y="163"/>
                </a:lnTo>
                <a:lnTo>
                  <a:pt x="1832" y="161"/>
                </a:lnTo>
                <a:lnTo>
                  <a:pt x="1835" y="159"/>
                </a:lnTo>
                <a:lnTo>
                  <a:pt x="1838" y="157"/>
                </a:lnTo>
                <a:lnTo>
                  <a:pt x="1841" y="155"/>
                </a:lnTo>
                <a:lnTo>
                  <a:pt x="1845" y="154"/>
                </a:lnTo>
                <a:lnTo>
                  <a:pt x="1849" y="152"/>
                </a:lnTo>
                <a:lnTo>
                  <a:pt x="1856" y="150"/>
                </a:lnTo>
                <a:lnTo>
                  <a:pt x="1864" y="148"/>
                </a:lnTo>
                <a:lnTo>
                  <a:pt x="1873" y="146"/>
                </a:lnTo>
                <a:lnTo>
                  <a:pt x="1881" y="145"/>
                </a:lnTo>
                <a:lnTo>
                  <a:pt x="1901" y="143"/>
                </a:lnTo>
                <a:lnTo>
                  <a:pt x="1908" y="142"/>
                </a:lnTo>
                <a:lnTo>
                  <a:pt x="1914" y="140"/>
                </a:lnTo>
                <a:lnTo>
                  <a:pt x="1918" y="139"/>
                </a:lnTo>
                <a:lnTo>
                  <a:pt x="1920" y="138"/>
                </a:lnTo>
                <a:lnTo>
                  <a:pt x="1922" y="136"/>
                </a:lnTo>
                <a:lnTo>
                  <a:pt x="1923" y="135"/>
                </a:lnTo>
                <a:lnTo>
                  <a:pt x="1923" y="133"/>
                </a:lnTo>
                <a:lnTo>
                  <a:pt x="1924" y="131"/>
                </a:lnTo>
                <a:lnTo>
                  <a:pt x="1924" y="129"/>
                </a:lnTo>
                <a:lnTo>
                  <a:pt x="1924" y="124"/>
                </a:lnTo>
                <a:lnTo>
                  <a:pt x="1922" y="119"/>
                </a:lnTo>
                <a:lnTo>
                  <a:pt x="1921" y="117"/>
                </a:lnTo>
                <a:lnTo>
                  <a:pt x="1920" y="115"/>
                </a:lnTo>
                <a:lnTo>
                  <a:pt x="1919" y="113"/>
                </a:lnTo>
                <a:lnTo>
                  <a:pt x="1917" y="112"/>
                </a:lnTo>
                <a:lnTo>
                  <a:pt x="1913" y="109"/>
                </a:lnTo>
                <a:lnTo>
                  <a:pt x="1909" y="107"/>
                </a:lnTo>
                <a:lnTo>
                  <a:pt x="1904" y="106"/>
                </a:lnTo>
                <a:lnTo>
                  <a:pt x="1898" y="106"/>
                </a:lnTo>
                <a:lnTo>
                  <a:pt x="1892" y="106"/>
                </a:lnTo>
                <a:lnTo>
                  <a:pt x="1886" y="107"/>
                </a:lnTo>
                <a:lnTo>
                  <a:pt x="1881" y="109"/>
                </a:lnTo>
                <a:lnTo>
                  <a:pt x="1877" y="112"/>
                </a:lnTo>
                <a:lnTo>
                  <a:pt x="1873" y="115"/>
                </a:lnTo>
                <a:lnTo>
                  <a:pt x="1870" y="118"/>
                </a:lnTo>
                <a:lnTo>
                  <a:pt x="1868" y="122"/>
                </a:lnTo>
                <a:lnTo>
                  <a:pt x="1867" y="124"/>
                </a:lnTo>
                <a:lnTo>
                  <a:pt x="1866" y="126"/>
                </a:lnTo>
                <a:lnTo>
                  <a:pt x="1821" y="123"/>
                </a:lnTo>
                <a:lnTo>
                  <a:pt x="1823" y="117"/>
                </a:lnTo>
                <a:lnTo>
                  <a:pt x="1825" y="111"/>
                </a:lnTo>
                <a:lnTo>
                  <a:pt x="1827" y="106"/>
                </a:lnTo>
                <a:lnTo>
                  <a:pt x="1830" y="101"/>
                </a:lnTo>
                <a:lnTo>
                  <a:pt x="1833" y="96"/>
                </a:lnTo>
                <a:lnTo>
                  <a:pt x="1837" y="92"/>
                </a:lnTo>
                <a:lnTo>
                  <a:pt x="1841" y="88"/>
                </a:lnTo>
                <a:lnTo>
                  <a:pt x="1846" y="84"/>
                </a:lnTo>
                <a:lnTo>
                  <a:pt x="1851" y="81"/>
                </a:lnTo>
                <a:lnTo>
                  <a:pt x="1857" y="78"/>
                </a:lnTo>
                <a:lnTo>
                  <a:pt x="1863" y="76"/>
                </a:lnTo>
                <a:lnTo>
                  <a:pt x="1869" y="74"/>
                </a:lnTo>
                <a:lnTo>
                  <a:pt x="1876" y="72"/>
                </a:lnTo>
                <a:lnTo>
                  <a:pt x="1883" y="71"/>
                </a:lnTo>
                <a:lnTo>
                  <a:pt x="1890" y="70"/>
                </a:lnTo>
                <a:lnTo>
                  <a:pt x="1898" y="70"/>
                </a:lnTo>
                <a:lnTo>
                  <a:pt x="1908" y="70"/>
                </a:lnTo>
                <a:lnTo>
                  <a:pt x="1917" y="72"/>
                </a:lnTo>
                <a:lnTo>
                  <a:pt x="1926" y="74"/>
                </a:lnTo>
                <a:lnTo>
                  <a:pt x="1935" y="76"/>
                </a:lnTo>
                <a:lnTo>
                  <a:pt x="1943" y="80"/>
                </a:lnTo>
                <a:lnTo>
                  <a:pt x="1947" y="82"/>
                </a:lnTo>
                <a:lnTo>
                  <a:pt x="1950" y="84"/>
                </a:lnTo>
                <a:lnTo>
                  <a:pt x="1957" y="90"/>
                </a:lnTo>
                <a:lnTo>
                  <a:pt x="1963" y="96"/>
                </a:lnTo>
                <a:lnTo>
                  <a:pt x="1965" y="99"/>
                </a:lnTo>
                <a:lnTo>
                  <a:pt x="1967" y="103"/>
                </a:lnTo>
                <a:lnTo>
                  <a:pt x="1969" y="107"/>
                </a:lnTo>
                <a:lnTo>
                  <a:pt x="1970" y="111"/>
                </a:lnTo>
                <a:lnTo>
                  <a:pt x="1972" y="115"/>
                </a:lnTo>
                <a:lnTo>
                  <a:pt x="1972" y="120"/>
                </a:lnTo>
                <a:lnTo>
                  <a:pt x="1973" y="125"/>
                </a:lnTo>
                <a:lnTo>
                  <a:pt x="1973" y="130"/>
                </a:lnTo>
                <a:lnTo>
                  <a:pt x="1973" y="249"/>
                </a:lnTo>
                <a:lnTo>
                  <a:pt x="1927" y="249"/>
                </a:lnTo>
                <a:lnTo>
                  <a:pt x="1927" y="225"/>
                </a:lnTo>
                <a:lnTo>
                  <a:pt x="1922" y="230"/>
                </a:lnTo>
                <a:lnTo>
                  <a:pt x="1917" y="236"/>
                </a:lnTo>
                <a:lnTo>
                  <a:pt x="1912" y="241"/>
                </a:lnTo>
                <a:lnTo>
                  <a:pt x="1906" y="245"/>
                </a:lnTo>
                <a:lnTo>
                  <a:pt x="1899" y="248"/>
                </a:lnTo>
                <a:lnTo>
                  <a:pt x="1891" y="250"/>
                </a:lnTo>
                <a:lnTo>
                  <a:pt x="1887" y="251"/>
                </a:lnTo>
                <a:lnTo>
                  <a:pt x="1883" y="252"/>
                </a:lnTo>
                <a:lnTo>
                  <a:pt x="1874" y="252"/>
                </a:lnTo>
                <a:close/>
                <a:moveTo>
                  <a:pt x="1888" y="219"/>
                </a:moveTo>
                <a:lnTo>
                  <a:pt x="1895" y="218"/>
                </a:lnTo>
                <a:lnTo>
                  <a:pt x="1902" y="216"/>
                </a:lnTo>
                <a:lnTo>
                  <a:pt x="1905" y="215"/>
                </a:lnTo>
                <a:lnTo>
                  <a:pt x="1908" y="213"/>
                </a:lnTo>
                <a:lnTo>
                  <a:pt x="1914" y="209"/>
                </a:lnTo>
                <a:lnTo>
                  <a:pt x="1916" y="207"/>
                </a:lnTo>
                <a:lnTo>
                  <a:pt x="1919" y="204"/>
                </a:lnTo>
                <a:lnTo>
                  <a:pt x="1922" y="199"/>
                </a:lnTo>
                <a:lnTo>
                  <a:pt x="1924" y="193"/>
                </a:lnTo>
                <a:lnTo>
                  <a:pt x="1924" y="189"/>
                </a:lnTo>
                <a:lnTo>
                  <a:pt x="1924" y="186"/>
                </a:lnTo>
                <a:lnTo>
                  <a:pt x="1924" y="167"/>
                </a:lnTo>
                <a:lnTo>
                  <a:pt x="1921" y="169"/>
                </a:lnTo>
                <a:lnTo>
                  <a:pt x="1915" y="171"/>
                </a:lnTo>
                <a:lnTo>
                  <a:pt x="1903" y="173"/>
                </a:lnTo>
                <a:lnTo>
                  <a:pt x="1890" y="175"/>
                </a:lnTo>
                <a:lnTo>
                  <a:pt x="1884" y="176"/>
                </a:lnTo>
                <a:lnTo>
                  <a:pt x="1879" y="178"/>
                </a:lnTo>
                <a:lnTo>
                  <a:pt x="1874" y="180"/>
                </a:lnTo>
                <a:lnTo>
                  <a:pt x="1870" y="182"/>
                </a:lnTo>
                <a:lnTo>
                  <a:pt x="1866" y="185"/>
                </a:lnTo>
                <a:lnTo>
                  <a:pt x="1864" y="189"/>
                </a:lnTo>
                <a:lnTo>
                  <a:pt x="1863" y="191"/>
                </a:lnTo>
                <a:lnTo>
                  <a:pt x="1862" y="193"/>
                </a:lnTo>
                <a:lnTo>
                  <a:pt x="1862" y="198"/>
                </a:lnTo>
                <a:lnTo>
                  <a:pt x="1862" y="203"/>
                </a:lnTo>
                <a:lnTo>
                  <a:pt x="1863" y="207"/>
                </a:lnTo>
                <a:lnTo>
                  <a:pt x="1865" y="209"/>
                </a:lnTo>
                <a:lnTo>
                  <a:pt x="1866" y="211"/>
                </a:lnTo>
                <a:lnTo>
                  <a:pt x="1869" y="213"/>
                </a:lnTo>
                <a:lnTo>
                  <a:pt x="1873" y="216"/>
                </a:lnTo>
                <a:lnTo>
                  <a:pt x="1875" y="217"/>
                </a:lnTo>
                <a:lnTo>
                  <a:pt x="1877" y="217"/>
                </a:lnTo>
                <a:lnTo>
                  <a:pt x="1882" y="218"/>
                </a:lnTo>
                <a:lnTo>
                  <a:pt x="1888" y="219"/>
                </a:lnTo>
                <a:close/>
                <a:moveTo>
                  <a:pt x="2063" y="249"/>
                </a:moveTo>
                <a:lnTo>
                  <a:pt x="2013" y="249"/>
                </a:lnTo>
                <a:lnTo>
                  <a:pt x="2013" y="13"/>
                </a:lnTo>
                <a:lnTo>
                  <a:pt x="2063" y="13"/>
                </a:lnTo>
                <a:lnTo>
                  <a:pt x="2063" y="249"/>
                </a:lnTo>
                <a:close/>
                <a:moveTo>
                  <a:pt x="2197" y="72"/>
                </a:moveTo>
                <a:lnTo>
                  <a:pt x="2197" y="109"/>
                </a:lnTo>
                <a:lnTo>
                  <a:pt x="2164" y="109"/>
                </a:lnTo>
                <a:lnTo>
                  <a:pt x="2164" y="195"/>
                </a:lnTo>
                <a:lnTo>
                  <a:pt x="2164" y="199"/>
                </a:lnTo>
                <a:lnTo>
                  <a:pt x="2165" y="203"/>
                </a:lnTo>
                <a:lnTo>
                  <a:pt x="2166" y="205"/>
                </a:lnTo>
                <a:lnTo>
                  <a:pt x="2167" y="206"/>
                </a:lnTo>
                <a:lnTo>
                  <a:pt x="2169" y="208"/>
                </a:lnTo>
                <a:lnTo>
                  <a:pt x="2171" y="210"/>
                </a:lnTo>
                <a:lnTo>
                  <a:pt x="2174" y="211"/>
                </a:lnTo>
                <a:lnTo>
                  <a:pt x="2177" y="212"/>
                </a:lnTo>
                <a:lnTo>
                  <a:pt x="2181" y="212"/>
                </a:lnTo>
                <a:lnTo>
                  <a:pt x="2188" y="211"/>
                </a:lnTo>
                <a:lnTo>
                  <a:pt x="2193" y="210"/>
                </a:lnTo>
                <a:lnTo>
                  <a:pt x="2201" y="247"/>
                </a:lnTo>
                <a:lnTo>
                  <a:pt x="2190" y="250"/>
                </a:lnTo>
                <a:lnTo>
                  <a:pt x="2183" y="251"/>
                </a:lnTo>
                <a:lnTo>
                  <a:pt x="2174" y="252"/>
                </a:lnTo>
                <a:lnTo>
                  <a:pt x="2168" y="252"/>
                </a:lnTo>
                <a:lnTo>
                  <a:pt x="2161" y="251"/>
                </a:lnTo>
                <a:lnTo>
                  <a:pt x="2156" y="250"/>
                </a:lnTo>
                <a:lnTo>
                  <a:pt x="2150" y="249"/>
                </a:lnTo>
                <a:lnTo>
                  <a:pt x="2145" y="248"/>
                </a:lnTo>
                <a:lnTo>
                  <a:pt x="2140" y="245"/>
                </a:lnTo>
                <a:lnTo>
                  <a:pt x="2135" y="243"/>
                </a:lnTo>
                <a:lnTo>
                  <a:pt x="2131" y="240"/>
                </a:lnTo>
                <a:lnTo>
                  <a:pt x="2127" y="237"/>
                </a:lnTo>
                <a:lnTo>
                  <a:pt x="2124" y="233"/>
                </a:lnTo>
                <a:lnTo>
                  <a:pt x="2121" y="229"/>
                </a:lnTo>
                <a:lnTo>
                  <a:pt x="2119" y="224"/>
                </a:lnTo>
                <a:lnTo>
                  <a:pt x="2117" y="219"/>
                </a:lnTo>
                <a:lnTo>
                  <a:pt x="2116" y="213"/>
                </a:lnTo>
                <a:lnTo>
                  <a:pt x="2115" y="208"/>
                </a:lnTo>
                <a:lnTo>
                  <a:pt x="2115" y="201"/>
                </a:lnTo>
                <a:lnTo>
                  <a:pt x="2115" y="109"/>
                </a:lnTo>
                <a:lnTo>
                  <a:pt x="2091" y="109"/>
                </a:lnTo>
                <a:lnTo>
                  <a:pt x="2091" y="72"/>
                </a:lnTo>
                <a:lnTo>
                  <a:pt x="2115" y="72"/>
                </a:lnTo>
                <a:lnTo>
                  <a:pt x="2115" y="30"/>
                </a:lnTo>
                <a:lnTo>
                  <a:pt x="2164" y="30"/>
                </a:lnTo>
                <a:lnTo>
                  <a:pt x="2164" y="72"/>
                </a:lnTo>
                <a:lnTo>
                  <a:pt x="2197" y="72"/>
                </a:lnTo>
                <a:close/>
                <a:moveTo>
                  <a:pt x="2304" y="253"/>
                </a:moveTo>
                <a:lnTo>
                  <a:pt x="2291" y="252"/>
                </a:lnTo>
                <a:lnTo>
                  <a:pt x="2285" y="251"/>
                </a:lnTo>
                <a:lnTo>
                  <a:pt x="2279" y="250"/>
                </a:lnTo>
                <a:lnTo>
                  <a:pt x="2268" y="246"/>
                </a:lnTo>
                <a:lnTo>
                  <a:pt x="2263" y="244"/>
                </a:lnTo>
                <a:lnTo>
                  <a:pt x="2258" y="241"/>
                </a:lnTo>
                <a:lnTo>
                  <a:pt x="2249" y="235"/>
                </a:lnTo>
                <a:lnTo>
                  <a:pt x="2245" y="231"/>
                </a:lnTo>
                <a:lnTo>
                  <a:pt x="2241" y="227"/>
                </a:lnTo>
                <a:lnTo>
                  <a:pt x="2234" y="219"/>
                </a:lnTo>
                <a:lnTo>
                  <a:pt x="2231" y="214"/>
                </a:lnTo>
                <a:lnTo>
                  <a:pt x="2228" y="209"/>
                </a:lnTo>
                <a:lnTo>
                  <a:pt x="2223" y="198"/>
                </a:lnTo>
                <a:lnTo>
                  <a:pt x="2221" y="193"/>
                </a:lnTo>
                <a:lnTo>
                  <a:pt x="2220" y="187"/>
                </a:lnTo>
                <a:lnTo>
                  <a:pt x="2219" y="181"/>
                </a:lnTo>
                <a:lnTo>
                  <a:pt x="2218" y="175"/>
                </a:lnTo>
                <a:lnTo>
                  <a:pt x="2218" y="168"/>
                </a:lnTo>
                <a:lnTo>
                  <a:pt x="2217" y="161"/>
                </a:lnTo>
                <a:lnTo>
                  <a:pt x="2218" y="155"/>
                </a:lnTo>
                <a:lnTo>
                  <a:pt x="2218" y="148"/>
                </a:lnTo>
                <a:lnTo>
                  <a:pt x="2219" y="142"/>
                </a:lnTo>
                <a:lnTo>
                  <a:pt x="2220" y="136"/>
                </a:lnTo>
                <a:lnTo>
                  <a:pt x="2223" y="124"/>
                </a:lnTo>
                <a:lnTo>
                  <a:pt x="2225" y="119"/>
                </a:lnTo>
                <a:lnTo>
                  <a:pt x="2228" y="114"/>
                </a:lnTo>
                <a:lnTo>
                  <a:pt x="2234" y="104"/>
                </a:lnTo>
                <a:lnTo>
                  <a:pt x="2237" y="99"/>
                </a:lnTo>
                <a:lnTo>
                  <a:pt x="2241" y="95"/>
                </a:lnTo>
                <a:lnTo>
                  <a:pt x="2245" y="91"/>
                </a:lnTo>
                <a:lnTo>
                  <a:pt x="2249" y="88"/>
                </a:lnTo>
                <a:lnTo>
                  <a:pt x="2253" y="85"/>
                </a:lnTo>
                <a:lnTo>
                  <a:pt x="2258" y="82"/>
                </a:lnTo>
                <a:lnTo>
                  <a:pt x="2263" y="79"/>
                </a:lnTo>
                <a:lnTo>
                  <a:pt x="2268" y="77"/>
                </a:lnTo>
                <a:lnTo>
                  <a:pt x="2274" y="75"/>
                </a:lnTo>
                <a:lnTo>
                  <a:pt x="2279" y="73"/>
                </a:lnTo>
                <a:lnTo>
                  <a:pt x="2285" y="72"/>
                </a:lnTo>
                <a:lnTo>
                  <a:pt x="2291" y="71"/>
                </a:lnTo>
                <a:lnTo>
                  <a:pt x="2304" y="70"/>
                </a:lnTo>
                <a:lnTo>
                  <a:pt x="2317" y="71"/>
                </a:lnTo>
                <a:lnTo>
                  <a:pt x="2323" y="72"/>
                </a:lnTo>
                <a:lnTo>
                  <a:pt x="2329" y="73"/>
                </a:lnTo>
                <a:lnTo>
                  <a:pt x="2340" y="77"/>
                </a:lnTo>
                <a:lnTo>
                  <a:pt x="2346" y="79"/>
                </a:lnTo>
                <a:lnTo>
                  <a:pt x="2351" y="82"/>
                </a:lnTo>
                <a:lnTo>
                  <a:pt x="2360" y="88"/>
                </a:lnTo>
                <a:lnTo>
                  <a:pt x="2364" y="91"/>
                </a:lnTo>
                <a:lnTo>
                  <a:pt x="2368" y="95"/>
                </a:lnTo>
                <a:lnTo>
                  <a:pt x="2375" y="104"/>
                </a:lnTo>
                <a:lnTo>
                  <a:pt x="2378" y="109"/>
                </a:lnTo>
                <a:lnTo>
                  <a:pt x="2381" y="114"/>
                </a:lnTo>
                <a:lnTo>
                  <a:pt x="2385" y="124"/>
                </a:lnTo>
                <a:lnTo>
                  <a:pt x="2387" y="130"/>
                </a:lnTo>
                <a:lnTo>
                  <a:pt x="2389" y="136"/>
                </a:lnTo>
                <a:lnTo>
                  <a:pt x="2390" y="142"/>
                </a:lnTo>
                <a:lnTo>
                  <a:pt x="2391" y="148"/>
                </a:lnTo>
                <a:lnTo>
                  <a:pt x="2391" y="155"/>
                </a:lnTo>
                <a:lnTo>
                  <a:pt x="2391" y="161"/>
                </a:lnTo>
                <a:lnTo>
                  <a:pt x="2391" y="168"/>
                </a:lnTo>
                <a:lnTo>
                  <a:pt x="2391" y="175"/>
                </a:lnTo>
                <a:lnTo>
                  <a:pt x="2390" y="181"/>
                </a:lnTo>
                <a:lnTo>
                  <a:pt x="2389" y="187"/>
                </a:lnTo>
                <a:lnTo>
                  <a:pt x="2385" y="198"/>
                </a:lnTo>
                <a:lnTo>
                  <a:pt x="2383" y="204"/>
                </a:lnTo>
                <a:lnTo>
                  <a:pt x="2381" y="209"/>
                </a:lnTo>
                <a:lnTo>
                  <a:pt x="2375" y="219"/>
                </a:lnTo>
                <a:lnTo>
                  <a:pt x="2372" y="223"/>
                </a:lnTo>
                <a:lnTo>
                  <a:pt x="2368" y="227"/>
                </a:lnTo>
                <a:lnTo>
                  <a:pt x="2364" y="231"/>
                </a:lnTo>
                <a:lnTo>
                  <a:pt x="2360" y="235"/>
                </a:lnTo>
                <a:lnTo>
                  <a:pt x="2355" y="238"/>
                </a:lnTo>
                <a:lnTo>
                  <a:pt x="2351" y="241"/>
                </a:lnTo>
                <a:lnTo>
                  <a:pt x="2346" y="244"/>
                </a:lnTo>
                <a:lnTo>
                  <a:pt x="2340" y="246"/>
                </a:lnTo>
                <a:lnTo>
                  <a:pt x="2335" y="248"/>
                </a:lnTo>
                <a:lnTo>
                  <a:pt x="2329" y="250"/>
                </a:lnTo>
                <a:lnTo>
                  <a:pt x="2323" y="251"/>
                </a:lnTo>
                <a:lnTo>
                  <a:pt x="2317" y="252"/>
                </a:lnTo>
                <a:lnTo>
                  <a:pt x="2304" y="253"/>
                </a:lnTo>
                <a:close/>
                <a:moveTo>
                  <a:pt x="2305" y="215"/>
                </a:moveTo>
                <a:lnTo>
                  <a:pt x="2309" y="214"/>
                </a:lnTo>
                <a:lnTo>
                  <a:pt x="2313" y="214"/>
                </a:lnTo>
                <a:lnTo>
                  <a:pt x="2317" y="212"/>
                </a:lnTo>
                <a:lnTo>
                  <a:pt x="2321" y="211"/>
                </a:lnTo>
                <a:lnTo>
                  <a:pt x="2324" y="209"/>
                </a:lnTo>
                <a:lnTo>
                  <a:pt x="2327" y="206"/>
                </a:lnTo>
                <a:lnTo>
                  <a:pt x="2330" y="203"/>
                </a:lnTo>
                <a:lnTo>
                  <a:pt x="2332" y="199"/>
                </a:lnTo>
                <a:lnTo>
                  <a:pt x="2334" y="195"/>
                </a:lnTo>
                <a:lnTo>
                  <a:pt x="2336" y="191"/>
                </a:lnTo>
                <a:lnTo>
                  <a:pt x="2338" y="187"/>
                </a:lnTo>
                <a:lnTo>
                  <a:pt x="2339" y="182"/>
                </a:lnTo>
                <a:lnTo>
                  <a:pt x="2341" y="172"/>
                </a:lnTo>
                <a:lnTo>
                  <a:pt x="2341" y="167"/>
                </a:lnTo>
                <a:lnTo>
                  <a:pt x="2342" y="161"/>
                </a:lnTo>
                <a:lnTo>
                  <a:pt x="2341" y="150"/>
                </a:lnTo>
                <a:lnTo>
                  <a:pt x="2339" y="140"/>
                </a:lnTo>
                <a:lnTo>
                  <a:pt x="2338" y="135"/>
                </a:lnTo>
                <a:lnTo>
                  <a:pt x="2336" y="131"/>
                </a:lnTo>
                <a:lnTo>
                  <a:pt x="2332" y="123"/>
                </a:lnTo>
                <a:lnTo>
                  <a:pt x="2330" y="119"/>
                </a:lnTo>
                <a:lnTo>
                  <a:pt x="2327" y="116"/>
                </a:lnTo>
                <a:lnTo>
                  <a:pt x="2324" y="113"/>
                </a:lnTo>
                <a:lnTo>
                  <a:pt x="2321" y="111"/>
                </a:lnTo>
                <a:lnTo>
                  <a:pt x="2317" y="110"/>
                </a:lnTo>
                <a:lnTo>
                  <a:pt x="2313" y="108"/>
                </a:lnTo>
                <a:lnTo>
                  <a:pt x="2309" y="108"/>
                </a:lnTo>
                <a:lnTo>
                  <a:pt x="2305" y="107"/>
                </a:lnTo>
                <a:lnTo>
                  <a:pt x="2300" y="108"/>
                </a:lnTo>
                <a:lnTo>
                  <a:pt x="2296" y="108"/>
                </a:lnTo>
                <a:lnTo>
                  <a:pt x="2292" y="110"/>
                </a:lnTo>
                <a:lnTo>
                  <a:pt x="2288" y="111"/>
                </a:lnTo>
                <a:lnTo>
                  <a:pt x="2285" y="113"/>
                </a:lnTo>
                <a:lnTo>
                  <a:pt x="2282" y="116"/>
                </a:lnTo>
                <a:lnTo>
                  <a:pt x="2279" y="119"/>
                </a:lnTo>
                <a:lnTo>
                  <a:pt x="2277" y="123"/>
                </a:lnTo>
                <a:lnTo>
                  <a:pt x="2272" y="131"/>
                </a:lnTo>
                <a:lnTo>
                  <a:pt x="2271" y="135"/>
                </a:lnTo>
                <a:lnTo>
                  <a:pt x="2270" y="140"/>
                </a:lnTo>
                <a:lnTo>
                  <a:pt x="2269" y="145"/>
                </a:lnTo>
                <a:lnTo>
                  <a:pt x="2268" y="150"/>
                </a:lnTo>
                <a:lnTo>
                  <a:pt x="2267" y="155"/>
                </a:lnTo>
                <a:lnTo>
                  <a:pt x="2267" y="161"/>
                </a:lnTo>
                <a:lnTo>
                  <a:pt x="2268" y="172"/>
                </a:lnTo>
                <a:lnTo>
                  <a:pt x="2270" y="182"/>
                </a:lnTo>
                <a:lnTo>
                  <a:pt x="2271" y="187"/>
                </a:lnTo>
                <a:lnTo>
                  <a:pt x="2272" y="191"/>
                </a:lnTo>
                <a:lnTo>
                  <a:pt x="2274" y="195"/>
                </a:lnTo>
                <a:lnTo>
                  <a:pt x="2277" y="199"/>
                </a:lnTo>
                <a:lnTo>
                  <a:pt x="2279" y="203"/>
                </a:lnTo>
                <a:lnTo>
                  <a:pt x="2282" y="206"/>
                </a:lnTo>
                <a:lnTo>
                  <a:pt x="2285" y="209"/>
                </a:lnTo>
                <a:lnTo>
                  <a:pt x="2288" y="211"/>
                </a:lnTo>
                <a:lnTo>
                  <a:pt x="2292" y="212"/>
                </a:lnTo>
                <a:lnTo>
                  <a:pt x="2296" y="214"/>
                </a:lnTo>
                <a:lnTo>
                  <a:pt x="2300" y="214"/>
                </a:lnTo>
                <a:lnTo>
                  <a:pt x="2305" y="215"/>
                </a:lnTo>
                <a:close/>
                <a:moveTo>
                  <a:pt x="2539" y="172"/>
                </a:moveTo>
                <a:lnTo>
                  <a:pt x="2430" y="172"/>
                </a:lnTo>
                <a:lnTo>
                  <a:pt x="2430" y="133"/>
                </a:lnTo>
                <a:lnTo>
                  <a:pt x="2539" y="133"/>
                </a:lnTo>
                <a:lnTo>
                  <a:pt x="2539" y="172"/>
                </a:lnTo>
                <a:close/>
                <a:moveTo>
                  <a:pt x="2603" y="315"/>
                </a:moveTo>
                <a:lnTo>
                  <a:pt x="2594" y="315"/>
                </a:lnTo>
                <a:lnTo>
                  <a:pt x="2586" y="314"/>
                </a:lnTo>
                <a:lnTo>
                  <a:pt x="2579" y="312"/>
                </a:lnTo>
                <a:lnTo>
                  <a:pt x="2573" y="310"/>
                </a:lnTo>
                <a:lnTo>
                  <a:pt x="2584" y="274"/>
                </a:lnTo>
                <a:lnTo>
                  <a:pt x="2590" y="275"/>
                </a:lnTo>
                <a:lnTo>
                  <a:pt x="2596" y="276"/>
                </a:lnTo>
                <a:lnTo>
                  <a:pt x="2601" y="276"/>
                </a:lnTo>
                <a:lnTo>
                  <a:pt x="2606" y="276"/>
                </a:lnTo>
                <a:lnTo>
                  <a:pt x="2608" y="275"/>
                </a:lnTo>
                <a:lnTo>
                  <a:pt x="2610" y="274"/>
                </a:lnTo>
                <a:lnTo>
                  <a:pt x="2614" y="271"/>
                </a:lnTo>
                <a:lnTo>
                  <a:pt x="2617" y="267"/>
                </a:lnTo>
                <a:lnTo>
                  <a:pt x="2620" y="262"/>
                </a:lnTo>
                <a:lnTo>
                  <a:pt x="2623" y="254"/>
                </a:lnTo>
                <a:lnTo>
                  <a:pt x="2559" y="72"/>
                </a:lnTo>
                <a:lnTo>
                  <a:pt x="2611" y="72"/>
                </a:lnTo>
                <a:lnTo>
                  <a:pt x="2647" y="202"/>
                </a:lnTo>
                <a:lnTo>
                  <a:pt x="2686" y="72"/>
                </a:lnTo>
                <a:lnTo>
                  <a:pt x="2738" y="72"/>
                </a:lnTo>
                <a:lnTo>
                  <a:pt x="2669" y="268"/>
                </a:lnTo>
                <a:lnTo>
                  <a:pt x="2665" y="278"/>
                </a:lnTo>
                <a:lnTo>
                  <a:pt x="2663" y="283"/>
                </a:lnTo>
                <a:lnTo>
                  <a:pt x="2660" y="287"/>
                </a:lnTo>
                <a:lnTo>
                  <a:pt x="2654" y="296"/>
                </a:lnTo>
                <a:lnTo>
                  <a:pt x="2646" y="302"/>
                </a:lnTo>
                <a:lnTo>
                  <a:pt x="2642" y="306"/>
                </a:lnTo>
                <a:lnTo>
                  <a:pt x="2638" y="308"/>
                </a:lnTo>
                <a:lnTo>
                  <a:pt x="2633" y="310"/>
                </a:lnTo>
                <a:lnTo>
                  <a:pt x="2628" y="312"/>
                </a:lnTo>
                <a:lnTo>
                  <a:pt x="2622" y="314"/>
                </a:lnTo>
                <a:lnTo>
                  <a:pt x="2616" y="315"/>
                </a:lnTo>
                <a:lnTo>
                  <a:pt x="2610" y="315"/>
                </a:lnTo>
                <a:lnTo>
                  <a:pt x="2603" y="315"/>
                </a:lnTo>
                <a:close/>
                <a:moveTo>
                  <a:pt x="2812" y="249"/>
                </a:moveTo>
                <a:lnTo>
                  <a:pt x="2763" y="249"/>
                </a:lnTo>
                <a:lnTo>
                  <a:pt x="2763" y="13"/>
                </a:lnTo>
                <a:lnTo>
                  <a:pt x="2812" y="13"/>
                </a:lnTo>
                <a:lnTo>
                  <a:pt x="2812" y="249"/>
                </a:lnTo>
                <a:close/>
                <a:moveTo>
                  <a:pt x="2877" y="50"/>
                </a:moveTo>
                <a:lnTo>
                  <a:pt x="2872" y="49"/>
                </a:lnTo>
                <a:lnTo>
                  <a:pt x="2867" y="48"/>
                </a:lnTo>
                <a:lnTo>
                  <a:pt x="2863" y="45"/>
                </a:lnTo>
                <a:lnTo>
                  <a:pt x="2859" y="42"/>
                </a:lnTo>
                <a:lnTo>
                  <a:pt x="2855" y="38"/>
                </a:lnTo>
                <a:lnTo>
                  <a:pt x="2853" y="34"/>
                </a:lnTo>
                <a:lnTo>
                  <a:pt x="2851" y="30"/>
                </a:lnTo>
                <a:lnTo>
                  <a:pt x="2851" y="25"/>
                </a:lnTo>
                <a:lnTo>
                  <a:pt x="2851" y="20"/>
                </a:lnTo>
                <a:lnTo>
                  <a:pt x="2853" y="15"/>
                </a:lnTo>
                <a:lnTo>
                  <a:pt x="2855" y="11"/>
                </a:lnTo>
                <a:lnTo>
                  <a:pt x="2859" y="7"/>
                </a:lnTo>
                <a:lnTo>
                  <a:pt x="2863" y="4"/>
                </a:lnTo>
                <a:lnTo>
                  <a:pt x="2867" y="2"/>
                </a:lnTo>
                <a:lnTo>
                  <a:pt x="2872" y="0"/>
                </a:lnTo>
                <a:lnTo>
                  <a:pt x="2877" y="0"/>
                </a:lnTo>
                <a:lnTo>
                  <a:pt x="2883" y="0"/>
                </a:lnTo>
                <a:lnTo>
                  <a:pt x="2887" y="2"/>
                </a:lnTo>
                <a:lnTo>
                  <a:pt x="2892" y="4"/>
                </a:lnTo>
                <a:lnTo>
                  <a:pt x="2896" y="7"/>
                </a:lnTo>
                <a:lnTo>
                  <a:pt x="2900" y="11"/>
                </a:lnTo>
                <a:lnTo>
                  <a:pt x="2902" y="15"/>
                </a:lnTo>
                <a:lnTo>
                  <a:pt x="2903" y="20"/>
                </a:lnTo>
                <a:lnTo>
                  <a:pt x="2904" y="25"/>
                </a:lnTo>
                <a:lnTo>
                  <a:pt x="2903" y="30"/>
                </a:lnTo>
                <a:lnTo>
                  <a:pt x="2902" y="34"/>
                </a:lnTo>
                <a:lnTo>
                  <a:pt x="2900" y="38"/>
                </a:lnTo>
                <a:lnTo>
                  <a:pt x="2896" y="42"/>
                </a:lnTo>
                <a:lnTo>
                  <a:pt x="2892" y="45"/>
                </a:lnTo>
                <a:lnTo>
                  <a:pt x="2887" y="48"/>
                </a:lnTo>
                <a:lnTo>
                  <a:pt x="2883" y="49"/>
                </a:lnTo>
                <a:lnTo>
                  <a:pt x="2877" y="50"/>
                </a:lnTo>
                <a:close/>
                <a:moveTo>
                  <a:pt x="2853" y="72"/>
                </a:moveTo>
                <a:lnTo>
                  <a:pt x="2902" y="72"/>
                </a:lnTo>
                <a:lnTo>
                  <a:pt x="2902" y="249"/>
                </a:lnTo>
                <a:lnTo>
                  <a:pt x="2853" y="249"/>
                </a:lnTo>
                <a:lnTo>
                  <a:pt x="2853" y="72"/>
                </a:lnTo>
                <a:close/>
                <a:moveTo>
                  <a:pt x="3023" y="253"/>
                </a:moveTo>
                <a:lnTo>
                  <a:pt x="3010" y="252"/>
                </a:lnTo>
                <a:lnTo>
                  <a:pt x="3003" y="251"/>
                </a:lnTo>
                <a:lnTo>
                  <a:pt x="2998" y="250"/>
                </a:lnTo>
                <a:lnTo>
                  <a:pt x="2986" y="246"/>
                </a:lnTo>
                <a:lnTo>
                  <a:pt x="2980" y="244"/>
                </a:lnTo>
                <a:lnTo>
                  <a:pt x="2975" y="241"/>
                </a:lnTo>
                <a:lnTo>
                  <a:pt x="2966" y="235"/>
                </a:lnTo>
                <a:lnTo>
                  <a:pt x="2962" y="231"/>
                </a:lnTo>
                <a:lnTo>
                  <a:pt x="2958" y="227"/>
                </a:lnTo>
                <a:lnTo>
                  <a:pt x="2951" y="219"/>
                </a:lnTo>
                <a:lnTo>
                  <a:pt x="2948" y="214"/>
                </a:lnTo>
                <a:lnTo>
                  <a:pt x="2945" y="209"/>
                </a:lnTo>
                <a:lnTo>
                  <a:pt x="2940" y="198"/>
                </a:lnTo>
                <a:lnTo>
                  <a:pt x="2939" y="193"/>
                </a:lnTo>
                <a:lnTo>
                  <a:pt x="2937" y="187"/>
                </a:lnTo>
                <a:lnTo>
                  <a:pt x="2936" y="181"/>
                </a:lnTo>
                <a:lnTo>
                  <a:pt x="2935" y="175"/>
                </a:lnTo>
                <a:lnTo>
                  <a:pt x="2935" y="168"/>
                </a:lnTo>
                <a:lnTo>
                  <a:pt x="2935" y="161"/>
                </a:lnTo>
                <a:lnTo>
                  <a:pt x="2935" y="155"/>
                </a:lnTo>
                <a:lnTo>
                  <a:pt x="2935" y="148"/>
                </a:lnTo>
                <a:lnTo>
                  <a:pt x="2936" y="142"/>
                </a:lnTo>
                <a:lnTo>
                  <a:pt x="2937" y="136"/>
                </a:lnTo>
                <a:lnTo>
                  <a:pt x="2940" y="124"/>
                </a:lnTo>
                <a:lnTo>
                  <a:pt x="2943" y="119"/>
                </a:lnTo>
                <a:lnTo>
                  <a:pt x="2945" y="114"/>
                </a:lnTo>
                <a:lnTo>
                  <a:pt x="2951" y="104"/>
                </a:lnTo>
                <a:lnTo>
                  <a:pt x="2954" y="99"/>
                </a:lnTo>
                <a:lnTo>
                  <a:pt x="2958" y="95"/>
                </a:lnTo>
                <a:lnTo>
                  <a:pt x="2962" y="91"/>
                </a:lnTo>
                <a:lnTo>
                  <a:pt x="2966" y="88"/>
                </a:lnTo>
                <a:lnTo>
                  <a:pt x="2970" y="85"/>
                </a:lnTo>
                <a:lnTo>
                  <a:pt x="2975" y="82"/>
                </a:lnTo>
                <a:lnTo>
                  <a:pt x="2980" y="79"/>
                </a:lnTo>
                <a:lnTo>
                  <a:pt x="2986" y="77"/>
                </a:lnTo>
                <a:lnTo>
                  <a:pt x="2992" y="75"/>
                </a:lnTo>
                <a:lnTo>
                  <a:pt x="2998" y="73"/>
                </a:lnTo>
                <a:lnTo>
                  <a:pt x="3003" y="72"/>
                </a:lnTo>
                <a:lnTo>
                  <a:pt x="3010" y="71"/>
                </a:lnTo>
                <a:lnTo>
                  <a:pt x="3023" y="70"/>
                </a:lnTo>
                <a:lnTo>
                  <a:pt x="3035" y="71"/>
                </a:lnTo>
                <a:lnTo>
                  <a:pt x="3042" y="72"/>
                </a:lnTo>
                <a:lnTo>
                  <a:pt x="3047" y="73"/>
                </a:lnTo>
                <a:lnTo>
                  <a:pt x="3059" y="77"/>
                </a:lnTo>
                <a:lnTo>
                  <a:pt x="3064" y="79"/>
                </a:lnTo>
                <a:lnTo>
                  <a:pt x="3069" y="82"/>
                </a:lnTo>
                <a:lnTo>
                  <a:pt x="3078" y="88"/>
                </a:lnTo>
                <a:lnTo>
                  <a:pt x="3082" y="91"/>
                </a:lnTo>
                <a:lnTo>
                  <a:pt x="3086" y="95"/>
                </a:lnTo>
                <a:lnTo>
                  <a:pt x="3093" y="104"/>
                </a:lnTo>
                <a:lnTo>
                  <a:pt x="3096" y="109"/>
                </a:lnTo>
                <a:lnTo>
                  <a:pt x="3099" y="114"/>
                </a:lnTo>
                <a:lnTo>
                  <a:pt x="3104" y="124"/>
                </a:lnTo>
                <a:lnTo>
                  <a:pt x="3105" y="130"/>
                </a:lnTo>
                <a:lnTo>
                  <a:pt x="3107" y="136"/>
                </a:lnTo>
                <a:lnTo>
                  <a:pt x="3108" y="142"/>
                </a:lnTo>
                <a:lnTo>
                  <a:pt x="3109" y="148"/>
                </a:lnTo>
                <a:lnTo>
                  <a:pt x="3109" y="155"/>
                </a:lnTo>
                <a:lnTo>
                  <a:pt x="3109" y="161"/>
                </a:lnTo>
                <a:lnTo>
                  <a:pt x="3109" y="168"/>
                </a:lnTo>
                <a:lnTo>
                  <a:pt x="3109" y="175"/>
                </a:lnTo>
                <a:lnTo>
                  <a:pt x="3108" y="181"/>
                </a:lnTo>
                <a:lnTo>
                  <a:pt x="3107" y="187"/>
                </a:lnTo>
                <a:lnTo>
                  <a:pt x="3104" y="198"/>
                </a:lnTo>
                <a:lnTo>
                  <a:pt x="3101" y="204"/>
                </a:lnTo>
                <a:lnTo>
                  <a:pt x="3099" y="209"/>
                </a:lnTo>
                <a:lnTo>
                  <a:pt x="3093" y="219"/>
                </a:lnTo>
                <a:lnTo>
                  <a:pt x="3090" y="223"/>
                </a:lnTo>
                <a:lnTo>
                  <a:pt x="3086" y="227"/>
                </a:lnTo>
                <a:lnTo>
                  <a:pt x="3082" y="231"/>
                </a:lnTo>
                <a:lnTo>
                  <a:pt x="3078" y="235"/>
                </a:lnTo>
                <a:lnTo>
                  <a:pt x="3074" y="238"/>
                </a:lnTo>
                <a:lnTo>
                  <a:pt x="3069" y="241"/>
                </a:lnTo>
                <a:lnTo>
                  <a:pt x="3064" y="244"/>
                </a:lnTo>
                <a:lnTo>
                  <a:pt x="3059" y="246"/>
                </a:lnTo>
                <a:lnTo>
                  <a:pt x="3053" y="248"/>
                </a:lnTo>
                <a:lnTo>
                  <a:pt x="3047" y="250"/>
                </a:lnTo>
                <a:lnTo>
                  <a:pt x="3042" y="251"/>
                </a:lnTo>
                <a:lnTo>
                  <a:pt x="3035" y="252"/>
                </a:lnTo>
                <a:lnTo>
                  <a:pt x="3023" y="253"/>
                </a:lnTo>
                <a:close/>
                <a:moveTo>
                  <a:pt x="3023" y="215"/>
                </a:moveTo>
                <a:lnTo>
                  <a:pt x="3027" y="214"/>
                </a:lnTo>
                <a:lnTo>
                  <a:pt x="3031" y="214"/>
                </a:lnTo>
                <a:lnTo>
                  <a:pt x="3035" y="212"/>
                </a:lnTo>
                <a:lnTo>
                  <a:pt x="3039" y="211"/>
                </a:lnTo>
                <a:lnTo>
                  <a:pt x="3042" y="209"/>
                </a:lnTo>
                <a:lnTo>
                  <a:pt x="3045" y="206"/>
                </a:lnTo>
                <a:lnTo>
                  <a:pt x="3048" y="203"/>
                </a:lnTo>
                <a:lnTo>
                  <a:pt x="3050" y="199"/>
                </a:lnTo>
                <a:lnTo>
                  <a:pt x="3052" y="195"/>
                </a:lnTo>
                <a:lnTo>
                  <a:pt x="3054" y="191"/>
                </a:lnTo>
                <a:lnTo>
                  <a:pt x="3056" y="187"/>
                </a:lnTo>
                <a:lnTo>
                  <a:pt x="3057" y="182"/>
                </a:lnTo>
                <a:lnTo>
                  <a:pt x="3059" y="172"/>
                </a:lnTo>
                <a:lnTo>
                  <a:pt x="3060" y="167"/>
                </a:lnTo>
                <a:lnTo>
                  <a:pt x="3060" y="161"/>
                </a:lnTo>
                <a:lnTo>
                  <a:pt x="3059" y="150"/>
                </a:lnTo>
                <a:lnTo>
                  <a:pt x="3057" y="140"/>
                </a:lnTo>
                <a:lnTo>
                  <a:pt x="3056" y="135"/>
                </a:lnTo>
                <a:lnTo>
                  <a:pt x="3054" y="131"/>
                </a:lnTo>
                <a:lnTo>
                  <a:pt x="3050" y="123"/>
                </a:lnTo>
                <a:lnTo>
                  <a:pt x="3048" y="119"/>
                </a:lnTo>
                <a:lnTo>
                  <a:pt x="3045" y="116"/>
                </a:lnTo>
                <a:lnTo>
                  <a:pt x="3042" y="113"/>
                </a:lnTo>
                <a:lnTo>
                  <a:pt x="3039" y="111"/>
                </a:lnTo>
                <a:lnTo>
                  <a:pt x="3035" y="110"/>
                </a:lnTo>
                <a:lnTo>
                  <a:pt x="3031" y="108"/>
                </a:lnTo>
                <a:lnTo>
                  <a:pt x="3027" y="108"/>
                </a:lnTo>
                <a:lnTo>
                  <a:pt x="3023" y="107"/>
                </a:lnTo>
                <a:lnTo>
                  <a:pt x="3018" y="108"/>
                </a:lnTo>
                <a:lnTo>
                  <a:pt x="3014" y="108"/>
                </a:lnTo>
                <a:lnTo>
                  <a:pt x="3010" y="110"/>
                </a:lnTo>
                <a:lnTo>
                  <a:pt x="3006" y="111"/>
                </a:lnTo>
                <a:lnTo>
                  <a:pt x="3003" y="113"/>
                </a:lnTo>
                <a:lnTo>
                  <a:pt x="3000" y="116"/>
                </a:lnTo>
                <a:lnTo>
                  <a:pt x="2997" y="119"/>
                </a:lnTo>
                <a:lnTo>
                  <a:pt x="2995" y="123"/>
                </a:lnTo>
                <a:lnTo>
                  <a:pt x="2991" y="131"/>
                </a:lnTo>
                <a:lnTo>
                  <a:pt x="2989" y="135"/>
                </a:lnTo>
                <a:lnTo>
                  <a:pt x="2988" y="140"/>
                </a:lnTo>
                <a:lnTo>
                  <a:pt x="2987" y="145"/>
                </a:lnTo>
                <a:lnTo>
                  <a:pt x="2986" y="150"/>
                </a:lnTo>
                <a:lnTo>
                  <a:pt x="2986" y="155"/>
                </a:lnTo>
                <a:lnTo>
                  <a:pt x="2985" y="161"/>
                </a:lnTo>
                <a:lnTo>
                  <a:pt x="2986" y="172"/>
                </a:lnTo>
                <a:lnTo>
                  <a:pt x="2988" y="182"/>
                </a:lnTo>
                <a:lnTo>
                  <a:pt x="2989" y="187"/>
                </a:lnTo>
                <a:lnTo>
                  <a:pt x="2991" y="191"/>
                </a:lnTo>
                <a:lnTo>
                  <a:pt x="2993" y="195"/>
                </a:lnTo>
                <a:lnTo>
                  <a:pt x="2995" y="199"/>
                </a:lnTo>
                <a:lnTo>
                  <a:pt x="2997" y="203"/>
                </a:lnTo>
                <a:lnTo>
                  <a:pt x="3000" y="206"/>
                </a:lnTo>
                <a:lnTo>
                  <a:pt x="3003" y="209"/>
                </a:lnTo>
                <a:lnTo>
                  <a:pt x="3006" y="211"/>
                </a:lnTo>
                <a:lnTo>
                  <a:pt x="3010" y="212"/>
                </a:lnTo>
                <a:lnTo>
                  <a:pt x="3014" y="214"/>
                </a:lnTo>
                <a:lnTo>
                  <a:pt x="3018" y="214"/>
                </a:lnTo>
                <a:lnTo>
                  <a:pt x="3023" y="215"/>
                </a:lnTo>
                <a:close/>
                <a:moveTo>
                  <a:pt x="3142" y="315"/>
                </a:moveTo>
                <a:lnTo>
                  <a:pt x="3142" y="72"/>
                </a:lnTo>
                <a:lnTo>
                  <a:pt x="3191" y="72"/>
                </a:lnTo>
                <a:lnTo>
                  <a:pt x="3191" y="102"/>
                </a:lnTo>
                <a:lnTo>
                  <a:pt x="3197" y="95"/>
                </a:lnTo>
                <a:lnTo>
                  <a:pt x="3202" y="87"/>
                </a:lnTo>
                <a:lnTo>
                  <a:pt x="3206" y="84"/>
                </a:lnTo>
                <a:lnTo>
                  <a:pt x="3209" y="81"/>
                </a:lnTo>
                <a:lnTo>
                  <a:pt x="3214" y="78"/>
                </a:lnTo>
                <a:lnTo>
                  <a:pt x="3218" y="75"/>
                </a:lnTo>
                <a:lnTo>
                  <a:pt x="3224" y="73"/>
                </a:lnTo>
                <a:lnTo>
                  <a:pt x="3227" y="72"/>
                </a:lnTo>
                <a:lnTo>
                  <a:pt x="3230" y="71"/>
                </a:lnTo>
                <a:lnTo>
                  <a:pt x="3236" y="70"/>
                </a:lnTo>
                <a:lnTo>
                  <a:pt x="3243" y="70"/>
                </a:lnTo>
                <a:lnTo>
                  <a:pt x="3253" y="71"/>
                </a:lnTo>
                <a:lnTo>
                  <a:pt x="3257" y="71"/>
                </a:lnTo>
                <a:lnTo>
                  <a:pt x="3262" y="73"/>
                </a:lnTo>
                <a:lnTo>
                  <a:pt x="3266" y="74"/>
                </a:lnTo>
                <a:lnTo>
                  <a:pt x="3270" y="76"/>
                </a:lnTo>
                <a:lnTo>
                  <a:pt x="3279" y="80"/>
                </a:lnTo>
                <a:lnTo>
                  <a:pt x="3283" y="83"/>
                </a:lnTo>
                <a:lnTo>
                  <a:pt x="3286" y="86"/>
                </a:lnTo>
                <a:lnTo>
                  <a:pt x="3290" y="89"/>
                </a:lnTo>
                <a:lnTo>
                  <a:pt x="3293" y="93"/>
                </a:lnTo>
                <a:lnTo>
                  <a:pt x="3297" y="97"/>
                </a:lnTo>
                <a:lnTo>
                  <a:pt x="3299" y="101"/>
                </a:lnTo>
                <a:lnTo>
                  <a:pt x="3302" y="106"/>
                </a:lnTo>
                <a:lnTo>
                  <a:pt x="3305" y="110"/>
                </a:lnTo>
                <a:lnTo>
                  <a:pt x="3307" y="116"/>
                </a:lnTo>
                <a:lnTo>
                  <a:pt x="3309" y="121"/>
                </a:lnTo>
                <a:lnTo>
                  <a:pt x="3311" y="127"/>
                </a:lnTo>
                <a:lnTo>
                  <a:pt x="3312" y="133"/>
                </a:lnTo>
                <a:lnTo>
                  <a:pt x="3313" y="140"/>
                </a:lnTo>
                <a:lnTo>
                  <a:pt x="3314" y="146"/>
                </a:lnTo>
                <a:lnTo>
                  <a:pt x="3314" y="154"/>
                </a:lnTo>
                <a:lnTo>
                  <a:pt x="3315" y="161"/>
                </a:lnTo>
                <a:lnTo>
                  <a:pt x="3314" y="175"/>
                </a:lnTo>
                <a:lnTo>
                  <a:pt x="3312" y="188"/>
                </a:lnTo>
                <a:lnTo>
                  <a:pt x="3311" y="194"/>
                </a:lnTo>
                <a:lnTo>
                  <a:pt x="3309" y="200"/>
                </a:lnTo>
                <a:lnTo>
                  <a:pt x="3307" y="206"/>
                </a:lnTo>
                <a:lnTo>
                  <a:pt x="3305" y="211"/>
                </a:lnTo>
                <a:lnTo>
                  <a:pt x="3303" y="216"/>
                </a:lnTo>
                <a:lnTo>
                  <a:pt x="3300" y="220"/>
                </a:lnTo>
                <a:lnTo>
                  <a:pt x="3297" y="225"/>
                </a:lnTo>
                <a:lnTo>
                  <a:pt x="3294" y="229"/>
                </a:lnTo>
                <a:lnTo>
                  <a:pt x="3287" y="236"/>
                </a:lnTo>
                <a:lnTo>
                  <a:pt x="3283" y="239"/>
                </a:lnTo>
                <a:lnTo>
                  <a:pt x="3279" y="242"/>
                </a:lnTo>
                <a:lnTo>
                  <a:pt x="3271" y="246"/>
                </a:lnTo>
                <a:lnTo>
                  <a:pt x="3267" y="248"/>
                </a:lnTo>
                <a:lnTo>
                  <a:pt x="3262" y="249"/>
                </a:lnTo>
                <a:lnTo>
                  <a:pt x="3253" y="251"/>
                </a:lnTo>
                <a:lnTo>
                  <a:pt x="3243" y="252"/>
                </a:lnTo>
                <a:lnTo>
                  <a:pt x="3236" y="252"/>
                </a:lnTo>
                <a:lnTo>
                  <a:pt x="3230" y="251"/>
                </a:lnTo>
                <a:lnTo>
                  <a:pt x="3224" y="249"/>
                </a:lnTo>
                <a:lnTo>
                  <a:pt x="3219" y="247"/>
                </a:lnTo>
                <a:lnTo>
                  <a:pt x="3214" y="245"/>
                </a:lnTo>
                <a:lnTo>
                  <a:pt x="3210" y="242"/>
                </a:lnTo>
                <a:lnTo>
                  <a:pt x="3208" y="240"/>
                </a:lnTo>
                <a:lnTo>
                  <a:pt x="3206" y="239"/>
                </a:lnTo>
                <a:lnTo>
                  <a:pt x="3203" y="235"/>
                </a:lnTo>
                <a:lnTo>
                  <a:pt x="3200" y="232"/>
                </a:lnTo>
                <a:lnTo>
                  <a:pt x="3197" y="228"/>
                </a:lnTo>
                <a:lnTo>
                  <a:pt x="3193" y="221"/>
                </a:lnTo>
                <a:lnTo>
                  <a:pt x="3191" y="315"/>
                </a:lnTo>
                <a:lnTo>
                  <a:pt x="3142" y="315"/>
                </a:lnTo>
                <a:close/>
                <a:moveTo>
                  <a:pt x="3190" y="161"/>
                </a:moveTo>
                <a:lnTo>
                  <a:pt x="3191" y="172"/>
                </a:lnTo>
                <a:lnTo>
                  <a:pt x="3193" y="182"/>
                </a:lnTo>
                <a:lnTo>
                  <a:pt x="3194" y="187"/>
                </a:lnTo>
                <a:lnTo>
                  <a:pt x="3196" y="191"/>
                </a:lnTo>
                <a:lnTo>
                  <a:pt x="3198" y="195"/>
                </a:lnTo>
                <a:lnTo>
                  <a:pt x="3200" y="199"/>
                </a:lnTo>
                <a:lnTo>
                  <a:pt x="3205" y="205"/>
                </a:lnTo>
                <a:lnTo>
                  <a:pt x="3208" y="207"/>
                </a:lnTo>
                <a:lnTo>
                  <a:pt x="3212" y="209"/>
                </a:lnTo>
                <a:lnTo>
                  <a:pt x="3215" y="211"/>
                </a:lnTo>
                <a:lnTo>
                  <a:pt x="3219" y="212"/>
                </a:lnTo>
                <a:lnTo>
                  <a:pt x="3223" y="213"/>
                </a:lnTo>
                <a:lnTo>
                  <a:pt x="3227" y="213"/>
                </a:lnTo>
                <a:lnTo>
                  <a:pt x="3232" y="213"/>
                </a:lnTo>
                <a:lnTo>
                  <a:pt x="3236" y="212"/>
                </a:lnTo>
                <a:lnTo>
                  <a:pt x="3240" y="211"/>
                </a:lnTo>
                <a:lnTo>
                  <a:pt x="3243" y="209"/>
                </a:lnTo>
                <a:lnTo>
                  <a:pt x="3247" y="207"/>
                </a:lnTo>
                <a:lnTo>
                  <a:pt x="3250" y="205"/>
                </a:lnTo>
                <a:lnTo>
                  <a:pt x="3253" y="202"/>
                </a:lnTo>
                <a:lnTo>
                  <a:pt x="3255" y="198"/>
                </a:lnTo>
                <a:lnTo>
                  <a:pt x="3259" y="191"/>
                </a:lnTo>
                <a:lnTo>
                  <a:pt x="3261" y="186"/>
                </a:lnTo>
                <a:lnTo>
                  <a:pt x="3262" y="182"/>
                </a:lnTo>
                <a:lnTo>
                  <a:pt x="3263" y="177"/>
                </a:lnTo>
                <a:lnTo>
                  <a:pt x="3264" y="172"/>
                </a:lnTo>
                <a:lnTo>
                  <a:pt x="3264" y="166"/>
                </a:lnTo>
                <a:lnTo>
                  <a:pt x="3265" y="161"/>
                </a:lnTo>
                <a:lnTo>
                  <a:pt x="3264" y="150"/>
                </a:lnTo>
                <a:lnTo>
                  <a:pt x="3262" y="140"/>
                </a:lnTo>
                <a:lnTo>
                  <a:pt x="3261" y="135"/>
                </a:lnTo>
                <a:lnTo>
                  <a:pt x="3259" y="131"/>
                </a:lnTo>
                <a:lnTo>
                  <a:pt x="3257" y="127"/>
                </a:lnTo>
                <a:lnTo>
                  <a:pt x="3255" y="123"/>
                </a:lnTo>
                <a:lnTo>
                  <a:pt x="3253" y="120"/>
                </a:lnTo>
                <a:lnTo>
                  <a:pt x="3250" y="117"/>
                </a:lnTo>
                <a:lnTo>
                  <a:pt x="3247" y="115"/>
                </a:lnTo>
                <a:lnTo>
                  <a:pt x="3243" y="113"/>
                </a:lnTo>
                <a:lnTo>
                  <a:pt x="3240" y="111"/>
                </a:lnTo>
                <a:lnTo>
                  <a:pt x="3236" y="110"/>
                </a:lnTo>
                <a:lnTo>
                  <a:pt x="3232" y="109"/>
                </a:lnTo>
                <a:lnTo>
                  <a:pt x="3227" y="109"/>
                </a:lnTo>
                <a:lnTo>
                  <a:pt x="3219" y="110"/>
                </a:lnTo>
                <a:lnTo>
                  <a:pt x="3215" y="111"/>
                </a:lnTo>
                <a:lnTo>
                  <a:pt x="3212" y="113"/>
                </a:lnTo>
                <a:lnTo>
                  <a:pt x="3208" y="115"/>
                </a:lnTo>
                <a:lnTo>
                  <a:pt x="3205" y="117"/>
                </a:lnTo>
                <a:lnTo>
                  <a:pt x="3202" y="120"/>
                </a:lnTo>
                <a:lnTo>
                  <a:pt x="3200" y="123"/>
                </a:lnTo>
                <a:lnTo>
                  <a:pt x="3196" y="131"/>
                </a:lnTo>
                <a:lnTo>
                  <a:pt x="3194" y="135"/>
                </a:lnTo>
                <a:lnTo>
                  <a:pt x="3193" y="139"/>
                </a:lnTo>
                <a:lnTo>
                  <a:pt x="3192" y="144"/>
                </a:lnTo>
                <a:lnTo>
                  <a:pt x="3191" y="150"/>
                </a:lnTo>
                <a:lnTo>
                  <a:pt x="3190" y="155"/>
                </a:lnTo>
                <a:lnTo>
                  <a:pt x="3190" y="161"/>
                </a:lnTo>
                <a:close/>
                <a:moveTo>
                  <a:pt x="3373" y="50"/>
                </a:moveTo>
                <a:lnTo>
                  <a:pt x="3368" y="49"/>
                </a:lnTo>
                <a:lnTo>
                  <a:pt x="3363" y="48"/>
                </a:lnTo>
                <a:lnTo>
                  <a:pt x="3358" y="45"/>
                </a:lnTo>
                <a:lnTo>
                  <a:pt x="3354" y="42"/>
                </a:lnTo>
                <a:lnTo>
                  <a:pt x="3351" y="38"/>
                </a:lnTo>
                <a:lnTo>
                  <a:pt x="3348" y="34"/>
                </a:lnTo>
                <a:lnTo>
                  <a:pt x="3347" y="30"/>
                </a:lnTo>
                <a:lnTo>
                  <a:pt x="3346" y="25"/>
                </a:lnTo>
                <a:lnTo>
                  <a:pt x="3347" y="20"/>
                </a:lnTo>
                <a:lnTo>
                  <a:pt x="3348" y="15"/>
                </a:lnTo>
                <a:lnTo>
                  <a:pt x="3351" y="11"/>
                </a:lnTo>
                <a:lnTo>
                  <a:pt x="3354" y="7"/>
                </a:lnTo>
                <a:lnTo>
                  <a:pt x="3358" y="4"/>
                </a:lnTo>
                <a:lnTo>
                  <a:pt x="3363" y="2"/>
                </a:lnTo>
                <a:lnTo>
                  <a:pt x="3368" y="0"/>
                </a:lnTo>
                <a:lnTo>
                  <a:pt x="3373" y="0"/>
                </a:lnTo>
                <a:lnTo>
                  <a:pt x="3378" y="0"/>
                </a:lnTo>
                <a:lnTo>
                  <a:pt x="3383" y="2"/>
                </a:lnTo>
                <a:lnTo>
                  <a:pt x="3387" y="4"/>
                </a:lnTo>
                <a:lnTo>
                  <a:pt x="3392" y="7"/>
                </a:lnTo>
                <a:lnTo>
                  <a:pt x="3395" y="11"/>
                </a:lnTo>
                <a:lnTo>
                  <a:pt x="3397" y="15"/>
                </a:lnTo>
                <a:lnTo>
                  <a:pt x="3399" y="20"/>
                </a:lnTo>
                <a:lnTo>
                  <a:pt x="3399" y="25"/>
                </a:lnTo>
                <a:lnTo>
                  <a:pt x="3399" y="30"/>
                </a:lnTo>
                <a:lnTo>
                  <a:pt x="3397" y="34"/>
                </a:lnTo>
                <a:lnTo>
                  <a:pt x="3395" y="38"/>
                </a:lnTo>
                <a:lnTo>
                  <a:pt x="3392" y="42"/>
                </a:lnTo>
                <a:lnTo>
                  <a:pt x="3387" y="45"/>
                </a:lnTo>
                <a:lnTo>
                  <a:pt x="3383" y="48"/>
                </a:lnTo>
                <a:lnTo>
                  <a:pt x="3378" y="49"/>
                </a:lnTo>
                <a:lnTo>
                  <a:pt x="3373" y="50"/>
                </a:lnTo>
                <a:close/>
                <a:moveTo>
                  <a:pt x="3348" y="72"/>
                </a:moveTo>
                <a:lnTo>
                  <a:pt x="3397" y="72"/>
                </a:lnTo>
                <a:lnTo>
                  <a:pt x="3397" y="249"/>
                </a:lnTo>
                <a:lnTo>
                  <a:pt x="3348" y="249"/>
                </a:lnTo>
                <a:lnTo>
                  <a:pt x="3348" y="72"/>
                </a:lnTo>
                <a:close/>
                <a:moveTo>
                  <a:pt x="3585" y="123"/>
                </a:moveTo>
                <a:lnTo>
                  <a:pt x="3540" y="126"/>
                </a:lnTo>
                <a:lnTo>
                  <a:pt x="3539" y="121"/>
                </a:lnTo>
                <a:lnTo>
                  <a:pt x="3537" y="118"/>
                </a:lnTo>
                <a:lnTo>
                  <a:pt x="3534" y="114"/>
                </a:lnTo>
                <a:lnTo>
                  <a:pt x="3531" y="111"/>
                </a:lnTo>
                <a:lnTo>
                  <a:pt x="3527" y="108"/>
                </a:lnTo>
                <a:lnTo>
                  <a:pt x="3522" y="106"/>
                </a:lnTo>
                <a:lnTo>
                  <a:pt x="3516" y="105"/>
                </a:lnTo>
                <a:lnTo>
                  <a:pt x="3510" y="105"/>
                </a:lnTo>
                <a:lnTo>
                  <a:pt x="3505" y="105"/>
                </a:lnTo>
                <a:lnTo>
                  <a:pt x="3500" y="106"/>
                </a:lnTo>
                <a:lnTo>
                  <a:pt x="3495" y="108"/>
                </a:lnTo>
                <a:lnTo>
                  <a:pt x="3491" y="110"/>
                </a:lnTo>
                <a:lnTo>
                  <a:pt x="3488" y="112"/>
                </a:lnTo>
                <a:lnTo>
                  <a:pt x="3485" y="115"/>
                </a:lnTo>
                <a:lnTo>
                  <a:pt x="3484" y="119"/>
                </a:lnTo>
                <a:lnTo>
                  <a:pt x="3483" y="122"/>
                </a:lnTo>
                <a:lnTo>
                  <a:pt x="3484" y="125"/>
                </a:lnTo>
                <a:lnTo>
                  <a:pt x="3485" y="128"/>
                </a:lnTo>
                <a:lnTo>
                  <a:pt x="3486" y="131"/>
                </a:lnTo>
                <a:lnTo>
                  <a:pt x="3488" y="133"/>
                </a:lnTo>
                <a:lnTo>
                  <a:pt x="3491" y="135"/>
                </a:lnTo>
                <a:lnTo>
                  <a:pt x="3495" y="137"/>
                </a:lnTo>
                <a:lnTo>
                  <a:pt x="3500" y="139"/>
                </a:lnTo>
                <a:lnTo>
                  <a:pt x="3506" y="140"/>
                </a:lnTo>
                <a:lnTo>
                  <a:pt x="3538" y="146"/>
                </a:lnTo>
                <a:lnTo>
                  <a:pt x="3544" y="148"/>
                </a:lnTo>
                <a:lnTo>
                  <a:pt x="3550" y="150"/>
                </a:lnTo>
                <a:lnTo>
                  <a:pt x="3555" y="151"/>
                </a:lnTo>
                <a:lnTo>
                  <a:pt x="3560" y="153"/>
                </a:lnTo>
                <a:lnTo>
                  <a:pt x="3569" y="158"/>
                </a:lnTo>
                <a:lnTo>
                  <a:pt x="3576" y="164"/>
                </a:lnTo>
                <a:lnTo>
                  <a:pt x="3579" y="167"/>
                </a:lnTo>
                <a:lnTo>
                  <a:pt x="3582" y="170"/>
                </a:lnTo>
                <a:lnTo>
                  <a:pt x="3584" y="174"/>
                </a:lnTo>
                <a:lnTo>
                  <a:pt x="3586" y="177"/>
                </a:lnTo>
                <a:lnTo>
                  <a:pt x="3588" y="185"/>
                </a:lnTo>
                <a:lnTo>
                  <a:pt x="3589" y="190"/>
                </a:lnTo>
                <a:lnTo>
                  <a:pt x="3589" y="194"/>
                </a:lnTo>
                <a:lnTo>
                  <a:pt x="3589" y="199"/>
                </a:lnTo>
                <a:lnTo>
                  <a:pt x="3588" y="203"/>
                </a:lnTo>
                <a:lnTo>
                  <a:pt x="3587" y="207"/>
                </a:lnTo>
                <a:lnTo>
                  <a:pt x="3586" y="211"/>
                </a:lnTo>
                <a:lnTo>
                  <a:pt x="3585" y="214"/>
                </a:lnTo>
                <a:lnTo>
                  <a:pt x="3583" y="218"/>
                </a:lnTo>
                <a:lnTo>
                  <a:pt x="3581" y="221"/>
                </a:lnTo>
                <a:lnTo>
                  <a:pt x="3579" y="225"/>
                </a:lnTo>
                <a:lnTo>
                  <a:pt x="3573" y="231"/>
                </a:lnTo>
                <a:lnTo>
                  <a:pt x="3567" y="236"/>
                </a:lnTo>
                <a:lnTo>
                  <a:pt x="3559" y="241"/>
                </a:lnTo>
                <a:lnTo>
                  <a:pt x="3551" y="245"/>
                </a:lnTo>
                <a:lnTo>
                  <a:pt x="3542" y="248"/>
                </a:lnTo>
                <a:lnTo>
                  <a:pt x="3532" y="251"/>
                </a:lnTo>
                <a:lnTo>
                  <a:pt x="3521" y="252"/>
                </a:lnTo>
                <a:lnTo>
                  <a:pt x="3510" y="253"/>
                </a:lnTo>
                <a:lnTo>
                  <a:pt x="3502" y="252"/>
                </a:lnTo>
                <a:lnTo>
                  <a:pt x="3494" y="252"/>
                </a:lnTo>
                <a:lnTo>
                  <a:pt x="3486" y="250"/>
                </a:lnTo>
                <a:lnTo>
                  <a:pt x="3479" y="249"/>
                </a:lnTo>
                <a:lnTo>
                  <a:pt x="3472" y="247"/>
                </a:lnTo>
                <a:lnTo>
                  <a:pt x="3466" y="244"/>
                </a:lnTo>
                <a:lnTo>
                  <a:pt x="3460" y="241"/>
                </a:lnTo>
                <a:lnTo>
                  <a:pt x="3454" y="238"/>
                </a:lnTo>
                <a:lnTo>
                  <a:pt x="3449" y="234"/>
                </a:lnTo>
                <a:lnTo>
                  <a:pt x="3445" y="230"/>
                </a:lnTo>
                <a:lnTo>
                  <a:pt x="3441" y="225"/>
                </a:lnTo>
                <a:lnTo>
                  <a:pt x="3437" y="221"/>
                </a:lnTo>
                <a:lnTo>
                  <a:pt x="3434" y="215"/>
                </a:lnTo>
                <a:lnTo>
                  <a:pt x="3432" y="210"/>
                </a:lnTo>
                <a:lnTo>
                  <a:pt x="3430" y="204"/>
                </a:lnTo>
                <a:lnTo>
                  <a:pt x="3429" y="198"/>
                </a:lnTo>
                <a:lnTo>
                  <a:pt x="3478" y="195"/>
                </a:lnTo>
                <a:lnTo>
                  <a:pt x="3480" y="200"/>
                </a:lnTo>
                <a:lnTo>
                  <a:pt x="3482" y="205"/>
                </a:lnTo>
                <a:lnTo>
                  <a:pt x="3485" y="209"/>
                </a:lnTo>
                <a:lnTo>
                  <a:pt x="3489" y="212"/>
                </a:lnTo>
                <a:lnTo>
                  <a:pt x="3493" y="214"/>
                </a:lnTo>
                <a:lnTo>
                  <a:pt x="3498" y="216"/>
                </a:lnTo>
                <a:lnTo>
                  <a:pt x="3504" y="217"/>
                </a:lnTo>
                <a:lnTo>
                  <a:pt x="3510" y="217"/>
                </a:lnTo>
                <a:lnTo>
                  <a:pt x="3516" y="217"/>
                </a:lnTo>
                <a:lnTo>
                  <a:pt x="3522" y="216"/>
                </a:lnTo>
                <a:lnTo>
                  <a:pt x="3527" y="214"/>
                </a:lnTo>
                <a:lnTo>
                  <a:pt x="3529" y="213"/>
                </a:lnTo>
                <a:lnTo>
                  <a:pt x="3531" y="212"/>
                </a:lnTo>
                <a:lnTo>
                  <a:pt x="3535" y="209"/>
                </a:lnTo>
                <a:lnTo>
                  <a:pt x="3537" y="206"/>
                </a:lnTo>
                <a:lnTo>
                  <a:pt x="3538" y="205"/>
                </a:lnTo>
                <a:lnTo>
                  <a:pt x="3539" y="203"/>
                </a:lnTo>
                <a:lnTo>
                  <a:pt x="3539" y="199"/>
                </a:lnTo>
                <a:lnTo>
                  <a:pt x="3539" y="196"/>
                </a:lnTo>
                <a:lnTo>
                  <a:pt x="3538" y="193"/>
                </a:lnTo>
                <a:lnTo>
                  <a:pt x="3536" y="191"/>
                </a:lnTo>
                <a:lnTo>
                  <a:pt x="3533" y="188"/>
                </a:lnTo>
                <a:lnTo>
                  <a:pt x="3530" y="186"/>
                </a:lnTo>
                <a:lnTo>
                  <a:pt x="3526" y="184"/>
                </a:lnTo>
                <a:lnTo>
                  <a:pt x="3522" y="183"/>
                </a:lnTo>
                <a:lnTo>
                  <a:pt x="3516" y="182"/>
                </a:lnTo>
                <a:lnTo>
                  <a:pt x="3486" y="176"/>
                </a:lnTo>
                <a:lnTo>
                  <a:pt x="3480" y="174"/>
                </a:lnTo>
                <a:lnTo>
                  <a:pt x="3474" y="173"/>
                </a:lnTo>
                <a:lnTo>
                  <a:pt x="3463" y="169"/>
                </a:lnTo>
                <a:lnTo>
                  <a:pt x="3459" y="166"/>
                </a:lnTo>
                <a:lnTo>
                  <a:pt x="3455" y="164"/>
                </a:lnTo>
                <a:lnTo>
                  <a:pt x="3451" y="161"/>
                </a:lnTo>
                <a:lnTo>
                  <a:pt x="3447" y="158"/>
                </a:lnTo>
                <a:lnTo>
                  <a:pt x="3444" y="155"/>
                </a:lnTo>
                <a:lnTo>
                  <a:pt x="3442" y="151"/>
                </a:lnTo>
                <a:lnTo>
                  <a:pt x="3440" y="147"/>
                </a:lnTo>
                <a:lnTo>
                  <a:pt x="3437" y="143"/>
                </a:lnTo>
                <a:lnTo>
                  <a:pt x="3435" y="139"/>
                </a:lnTo>
                <a:lnTo>
                  <a:pt x="3434" y="135"/>
                </a:lnTo>
                <a:lnTo>
                  <a:pt x="3434" y="130"/>
                </a:lnTo>
                <a:lnTo>
                  <a:pt x="3434" y="125"/>
                </a:lnTo>
                <a:lnTo>
                  <a:pt x="3434" y="119"/>
                </a:lnTo>
                <a:lnTo>
                  <a:pt x="3435" y="113"/>
                </a:lnTo>
                <a:lnTo>
                  <a:pt x="3437" y="107"/>
                </a:lnTo>
                <a:lnTo>
                  <a:pt x="3440" y="102"/>
                </a:lnTo>
                <a:lnTo>
                  <a:pt x="3443" y="97"/>
                </a:lnTo>
                <a:lnTo>
                  <a:pt x="3446" y="93"/>
                </a:lnTo>
                <a:lnTo>
                  <a:pt x="3450" y="89"/>
                </a:lnTo>
                <a:lnTo>
                  <a:pt x="3455" y="85"/>
                </a:lnTo>
                <a:lnTo>
                  <a:pt x="3460" y="81"/>
                </a:lnTo>
                <a:lnTo>
                  <a:pt x="3466" y="78"/>
                </a:lnTo>
                <a:lnTo>
                  <a:pt x="3472" y="76"/>
                </a:lnTo>
                <a:lnTo>
                  <a:pt x="3479" y="74"/>
                </a:lnTo>
                <a:lnTo>
                  <a:pt x="3482" y="73"/>
                </a:lnTo>
                <a:lnTo>
                  <a:pt x="3486" y="72"/>
                </a:lnTo>
                <a:lnTo>
                  <a:pt x="3493" y="71"/>
                </a:lnTo>
                <a:lnTo>
                  <a:pt x="3501" y="70"/>
                </a:lnTo>
                <a:lnTo>
                  <a:pt x="3510" y="70"/>
                </a:lnTo>
                <a:lnTo>
                  <a:pt x="3518" y="70"/>
                </a:lnTo>
                <a:lnTo>
                  <a:pt x="3525" y="71"/>
                </a:lnTo>
                <a:lnTo>
                  <a:pt x="3533" y="72"/>
                </a:lnTo>
                <a:lnTo>
                  <a:pt x="3540" y="74"/>
                </a:lnTo>
                <a:lnTo>
                  <a:pt x="3546" y="76"/>
                </a:lnTo>
                <a:lnTo>
                  <a:pt x="3552" y="78"/>
                </a:lnTo>
                <a:lnTo>
                  <a:pt x="3557" y="81"/>
                </a:lnTo>
                <a:lnTo>
                  <a:pt x="3562" y="84"/>
                </a:lnTo>
                <a:lnTo>
                  <a:pt x="3567" y="88"/>
                </a:lnTo>
                <a:lnTo>
                  <a:pt x="3571" y="92"/>
                </a:lnTo>
                <a:lnTo>
                  <a:pt x="3575" y="96"/>
                </a:lnTo>
                <a:lnTo>
                  <a:pt x="3578" y="101"/>
                </a:lnTo>
                <a:lnTo>
                  <a:pt x="3580" y="106"/>
                </a:lnTo>
                <a:lnTo>
                  <a:pt x="3582" y="111"/>
                </a:lnTo>
                <a:lnTo>
                  <a:pt x="3584" y="117"/>
                </a:lnTo>
                <a:lnTo>
                  <a:pt x="3585" y="123"/>
                </a:lnTo>
                <a:close/>
                <a:moveTo>
                  <a:pt x="3714" y="72"/>
                </a:moveTo>
                <a:lnTo>
                  <a:pt x="3714" y="109"/>
                </a:lnTo>
                <a:lnTo>
                  <a:pt x="3680" y="109"/>
                </a:lnTo>
                <a:lnTo>
                  <a:pt x="3680" y="195"/>
                </a:lnTo>
                <a:lnTo>
                  <a:pt x="3681" y="199"/>
                </a:lnTo>
                <a:lnTo>
                  <a:pt x="3682" y="203"/>
                </a:lnTo>
                <a:lnTo>
                  <a:pt x="3682" y="205"/>
                </a:lnTo>
                <a:lnTo>
                  <a:pt x="3683" y="206"/>
                </a:lnTo>
                <a:lnTo>
                  <a:pt x="3685" y="208"/>
                </a:lnTo>
                <a:lnTo>
                  <a:pt x="3687" y="210"/>
                </a:lnTo>
                <a:lnTo>
                  <a:pt x="3690" y="211"/>
                </a:lnTo>
                <a:lnTo>
                  <a:pt x="3693" y="212"/>
                </a:lnTo>
                <a:lnTo>
                  <a:pt x="3697" y="212"/>
                </a:lnTo>
                <a:lnTo>
                  <a:pt x="3704" y="211"/>
                </a:lnTo>
                <a:lnTo>
                  <a:pt x="3709" y="210"/>
                </a:lnTo>
                <a:lnTo>
                  <a:pt x="3717" y="247"/>
                </a:lnTo>
                <a:lnTo>
                  <a:pt x="3707" y="250"/>
                </a:lnTo>
                <a:lnTo>
                  <a:pt x="3699" y="251"/>
                </a:lnTo>
                <a:lnTo>
                  <a:pt x="3690" y="252"/>
                </a:lnTo>
                <a:lnTo>
                  <a:pt x="3684" y="252"/>
                </a:lnTo>
                <a:lnTo>
                  <a:pt x="3678" y="251"/>
                </a:lnTo>
                <a:lnTo>
                  <a:pt x="3672" y="250"/>
                </a:lnTo>
                <a:lnTo>
                  <a:pt x="3666" y="249"/>
                </a:lnTo>
                <a:lnTo>
                  <a:pt x="3661" y="248"/>
                </a:lnTo>
                <a:lnTo>
                  <a:pt x="3656" y="245"/>
                </a:lnTo>
                <a:lnTo>
                  <a:pt x="3652" y="243"/>
                </a:lnTo>
                <a:lnTo>
                  <a:pt x="3647" y="240"/>
                </a:lnTo>
                <a:lnTo>
                  <a:pt x="3644" y="237"/>
                </a:lnTo>
                <a:lnTo>
                  <a:pt x="3640" y="233"/>
                </a:lnTo>
                <a:lnTo>
                  <a:pt x="3638" y="229"/>
                </a:lnTo>
                <a:lnTo>
                  <a:pt x="3635" y="224"/>
                </a:lnTo>
                <a:lnTo>
                  <a:pt x="3634" y="219"/>
                </a:lnTo>
                <a:lnTo>
                  <a:pt x="3632" y="213"/>
                </a:lnTo>
                <a:lnTo>
                  <a:pt x="3632" y="208"/>
                </a:lnTo>
                <a:lnTo>
                  <a:pt x="3631" y="201"/>
                </a:lnTo>
                <a:lnTo>
                  <a:pt x="3631" y="109"/>
                </a:lnTo>
                <a:lnTo>
                  <a:pt x="3607" y="109"/>
                </a:lnTo>
                <a:lnTo>
                  <a:pt x="3607" y="72"/>
                </a:lnTo>
                <a:lnTo>
                  <a:pt x="3631" y="72"/>
                </a:lnTo>
                <a:lnTo>
                  <a:pt x="3631" y="30"/>
                </a:lnTo>
                <a:lnTo>
                  <a:pt x="3680" y="30"/>
                </a:lnTo>
                <a:lnTo>
                  <a:pt x="3680" y="72"/>
                </a:lnTo>
                <a:lnTo>
                  <a:pt x="3714" y="72"/>
                </a:lnTo>
                <a:close/>
                <a:moveTo>
                  <a:pt x="3821" y="253"/>
                </a:moveTo>
                <a:lnTo>
                  <a:pt x="3808" y="252"/>
                </a:lnTo>
                <a:lnTo>
                  <a:pt x="3801" y="251"/>
                </a:lnTo>
                <a:lnTo>
                  <a:pt x="3796" y="250"/>
                </a:lnTo>
                <a:lnTo>
                  <a:pt x="3784" y="246"/>
                </a:lnTo>
                <a:lnTo>
                  <a:pt x="3779" y="244"/>
                </a:lnTo>
                <a:lnTo>
                  <a:pt x="3774" y="241"/>
                </a:lnTo>
                <a:lnTo>
                  <a:pt x="3765" y="235"/>
                </a:lnTo>
                <a:lnTo>
                  <a:pt x="3761" y="231"/>
                </a:lnTo>
                <a:lnTo>
                  <a:pt x="3757" y="227"/>
                </a:lnTo>
                <a:lnTo>
                  <a:pt x="3750" y="219"/>
                </a:lnTo>
                <a:lnTo>
                  <a:pt x="3747" y="214"/>
                </a:lnTo>
                <a:lnTo>
                  <a:pt x="3744" y="209"/>
                </a:lnTo>
                <a:lnTo>
                  <a:pt x="3740" y="198"/>
                </a:lnTo>
                <a:lnTo>
                  <a:pt x="3738" y="193"/>
                </a:lnTo>
                <a:lnTo>
                  <a:pt x="3736" y="187"/>
                </a:lnTo>
                <a:lnTo>
                  <a:pt x="3735" y="181"/>
                </a:lnTo>
                <a:lnTo>
                  <a:pt x="3734" y="175"/>
                </a:lnTo>
                <a:lnTo>
                  <a:pt x="3734" y="168"/>
                </a:lnTo>
                <a:lnTo>
                  <a:pt x="3734" y="161"/>
                </a:lnTo>
                <a:lnTo>
                  <a:pt x="3734" y="155"/>
                </a:lnTo>
                <a:lnTo>
                  <a:pt x="3734" y="148"/>
                </a:lnTo>
                <a:lnTo>
                  <a:pt x="3735" y="142"/>
                </a:lnTo>
                <a:lnTo>
                  <a:pt x="3736" y="136"/>
                </a:lnTo>
                <a:lnTo>
                  <a:pt x="3740" y="124"/>
                </a:lnTo>
                <a:lnTo>
                  <a:pt x="3742" y="119"/>
                </a:lnTo>
                <a:lnTo>
                  <a:pt x="3744" y="114"/>
                </a:lnTo>
                <a:lnTo>
                  <a:pt x="3750" y="104"/>
                </a:lnTo>
                <a:lnTo>
                  <a:pt x="3753" y="99"/>
                </a:lnTo>
                <a:lnTo>
                  <a:pt x="3757" y="95"/>
                </a:lnTo>
                <a:lnTo>
                  <a:pt x="3761" y="91"/>
                </a:lnTo>
                <a:lnTo>
                  <a:pt x="3765" y="88"/>
                </a:lnTo>
                <a:lnTo>
                  <a:pt x="3770" y="85"/>
                </a:lnTo>
                <a:lnTo>
                  <a:pt x="3774" y="82"/>
                </a:lnTo>
                <a:lnTo>
                  <a:pt x="3779" y="79"/>
                </a:lnTo>
                <a:lnTo>
                  <a:pt x="3784" y="77"/>
                </a:lnTo>
                <a:lnTo>
                  <a:pt x="3790" y="75"/>
                </a:lnTo>
                <a:lnTo>
                  <a:pt x="3796" y="73"/>
                </a:lnTo>
                <a:lnTo>
                  <a:pt x="3801" y="72"/>
                </a:lnTo>
                <a:lnTo>
                  <a:pt x="3808" y="71"/>
                </a:lnTo>
                <a:lnTo>
                  <a:pt x="3821" y="70"/>
                </a:lnTo>
                <a:lnTo>
                  <a:pt x="3834" y="71"/>
                </a:lnTo>
                <a:lnTo>
                  <a:pt x="3840" y="72"/>
                </a:lnTo>
                <a:lnTo>
                  <a:pt x="3846" y="73"/>
                </a:lnTo>
                <a:lnTo>
                  <a:pt x="3857" y="77"/>
                </a:lnTo>
                <a:lnTo>
                  <a:pt x="3862" y="79"/>
                </a:lnTo>
                <a:lnTo>
                  <a:pt x="3867" y="82"/>
                </a:lnTo>
                <a:lnTo>
                  <a:pt x="3876" y="88"/>
                </a:lnTo>
                <a:lnTo>
                  <a:pt x="3880" y="91"/>
                </a:lnTo>
                <a:lnTo>
                  <a:pt x="3884" y="95"/>
                </a:lnTo>
                <a:lnTo>
                  <a:pt x="3891" y="104"/>
                </a:lnTo>
                <a:lnTo>
                  <a:pt x="3894" y="109"/>
                </a:lnTo>
                <a:lnTo>
                  <a:pt x="3897" y="114"/>
                </a:lnTo>
                <a:lnTo>
                  <a:pt x="3903" y="124"/>
                </a:lnTo>
                <a:lnTo>
                  <a:pt x="3904" y="130"/>
                </a:lnTo>
                <a:lnTo>
                  <a:pt x="3906" y="136"/>
                </a:lnTo>
                <a:lnTo>
                  <a:pt x="3907" y="142"/>
                </a:lnTo>
                <a:lnTo>
                  <a:pt x="3908" y="148"/>
                </a:lnTo>
                <a:lnTo>
                  <a:pt x="3908" y="155"/>
                </a:lnTo>
                <a:lnTo>
                  <a:pt x="3909" y="161"/>
                </a:lnTo>
                <a:lnTo>
                  <a:pt x="3908" y="168"/>
                </a:lnTo>
                <a:lnTo>
                  <a:pt x="3908" y="175"/>
                </a:lnTo>
                <a:lnTo>
                  <a:pt x="3907" y="181"/>
                </a:lnTo>
                <a:lnTo>
                  <a:pt x="3906" y="187"/>
                </a:lnTo>
                <a:lnTo>
                  <a:pt x="3903" y="198"/>
                </a:lnTo>
                <a:lnTo>
                  <a:pt x="3900" y="204"/>
                </a:lnTo>
                <a:lnTo>
                  <a:pt x="3897" y="209"/>
                </a:lnTo>
                <a:lnTo>
                  <a:pt x="3891" y="219"/>
                </a:lnTo>
                <a:lnTo>
                  <a:pt x="3888" y="223"/>
                </a:lnTo>
                <a:lnTo>
                  <a:pt x="3884" y="227"/>
                </a:lnTo>
                <a:lnTo>
                  <a:pt x="3880" y="231"/>
                </a:lnTo>
                <a:lnTo>
                  <a:pt x="3876" y="235"/>
                </a:lnTo>
                <a:lnTo>
                  <a:pt x="3872" y="238"/>
                </a:lnTo>
                <a:lnTo>
                  <a:pt x="3867" y="241"/>
                </a:lnTo>
                <a:lnTo>
                  <a:pt x="3862" y="244"/>
                </a:lnTo>
                <a:lnTo>
                  <a:pt x="3857" y="246"/>
                </a:lnTo>
                <a:lnTo>
                  <a:pt x="3851" y="248"/>
                </a:lnTo>
                <a:lnTo>
                  <a:pt x="3846" y="250"/>
                </a:lnTo>
                <a:lnTo>
                  <a:pt x="3840" y="251"/>
                </a:lnTo>
                <a:lnTo>
                  <a:pt x="3834" y="252"/>
                </a:lnTo>
                <a:lnTo>
                  <a:pt x="3821" y="253"/>
                </a:lnTo>
                <a:close/>
                <a:moveTo>
                  <a:pt x="3821" y="215"/>
                </a:moveTo>
                <a:lnTo>
                  <a:pt x="3825" y="214"/>
                </a:lnTo>
                <a:lnTo>
                  <a:pt x="3829" y="214"/>
                </a:lnTo>
                <a:lnTo>
                  <a:pt x="3833" y="212"/>
                </a:lnTo>
                <a:lnTo>
                  <a:pt x="3837" y="211"/>
                </a:lnTo>
                <a:lnTo>
                  <a:pt x="3840" y="209"/>
                </a:lnTo>
                <a:lnTo>
                  <a:pt x="3843" y="206"/>
                </a:lnTo>
                <a:lnTo>
                  <a:pt x="3846" y="203"/>
                </a:lnTo>
                <a:lnTo>
                  <a:pt x="3848" y="199"/>
                </a:lnTo>
                <a:lnTo>
                  <a:pt x="3851" y="195"/>
                </a:lnTo>
                <a:lnTo>
                  <a:pt x="3852" y="191"/>
                </a:lnTo>
                <a:lnTo>
                  <a:pt x="3854" y="187"/>
                </a:lnTo>
                <a:lnTo>
                  <a:pt x="3855" y="182"/>
                </a:lnTo>
                <a:lnTo>
                  <a:pt x="3857" y="172"/>
                </a:lnTo>
                <a:lnTo>
                  <a:pt x="3858" y="167"/>
                </a:lnTo>
                <a:lnTo>
                  <a:pt x="3858" y="161"/>
                </a:lnTo>
                <a:lnTo>
                  <a:pt x="3857" y="150"/>
                </a:lnTo>
                <a:lnTo>
                  <a:pt x="3855" y="140"/>
                </a:lnTo>
                <a:lnTo>
                  <a:pt x="3854" y="135"/>
                </a:lnTo>
                <a:lnTo>
                  <a:pt x="3852" y="131"/>
                </a:lnTo>
                <a:lnTo>
                  <a:pt x="3848" y="123"/>
                </a:lnTo>
                <a:lnTo>
                  <a:pt x="3846" y="119"/>
                </a:lnTo>
                <a:lnTo>
                  <a:pt x="3843" y="116"/>
                </a:lnTo>
                <a:lnTo>
                  <a:pt x="3840" y="113"/>
                </a:lnTo>
                <a:lnTo>
                  <a:pt x="3837" y="111"/>
                </a:lnTo>
                <a:lnTo>
                  <a:pt x="3833" y="110"/>
                </a:lnTo>
                <a:lnTo>
                  <a:pt x="3829" y="108"/>
                </a:lnTo>
                <a:lnTo>
                  <a:pt x="3825" y="108"/>
                </a:lnTo>
                <a:lnTo>
                  <a:pt x="3821" y="107"/>
                </a:lnTo>
                <a:lnTo>
                  <a:pt x="3816" y="108"/>
                </a:lnTo>
                <a:lnTo>
                  <a:pt x="3812" y="108"/>
                </a:lnTo>
                <a:lnTo>
                  <a:pt x="3808" y="110"/>
                </a:lnTo>
                <a:lnTo>
                  <a:pt x="3805" y="111"/>
                </a:lnTo>
                <a:lnTo>
                  <a:pt x="3801" y="113"/>
                </a:lnTo>
                <a:lnTo>
                  <a:pt x="3798" y="116"/>
                </a:lnTo>
                <a:lnTo>
                  <a:pt x="3795" y="119"/>
                </a:lnTo>
                <a:lnTo>
                  <a:pt x="3793" y="123"/>
                </a:lnTo>
                <a:lnTo>
                  <a:pt x="3789" y="131"/>
                </a:lnTo>
                <a:lnTo>
                  <a:pt x="3787" y="135"/>
                </a:lnTo>
                <a:lnTo>
                  <a:pt x="3786" y="140"/>
                </a:lnTo>
                <a:lnTo>
                  <a:pt x="3785" y="145"/>
                </a:lnTo>
                <a:lnTo>
                  <a:pt x="3784" y="150"/>
                </a:lnTo>
                <a:lnTo>
                  <a:pt x="3784" y="155"/>
                </a:lnTo>
                <a:lnTo>
                  <a:pt x="3783" y="161"/>
                </a:lnTo>
                <a:lnTo>
                  <a:pt x="3784" y="172"/>
                </a:lnTo>
                <a:lnTo>
                  <a:pt x="3786" y="182"/>
                </a:lnTo>
                <a:lnTo>
                  <a:pt x="3787" y="187"/>
                </a:lnTo>
                <a:lnTo>
                  <a:pt x="3789" y="191"/>
                </a:lnTo>
                <a:lnTo>
                  <a:pt x="3791" y="195"/>
                </a:lnTo>
                <a:lnTo>
                  <a:pt x="3793" y="199"/>
                </a:lnTo>
                <a:lnTo>
                  <a:pt x="3795" y="203"/>
                </a:lnTo>
                <a:lnTo>
                  <a:pt x="3798" y="206"/>
                </a:lnTo>
                <a:lnTo>
                  <a:pt x="3801" y="209"/>
                </a:lnTo>
                <a:lnTo>
                  <a:pt x="3805" y="211"/>
                </a:lnTo>
                <a:lnTo>
                  <a:pt x="3808" y="212"/>
                </a:lnTo>
                <a:lnTo>
                  <a:pt x="3812" y="214"/>
                </a:lnTo>
                <a:lnTo>
                  <a:pt x="3816" y="214"/>
                </a:lnTo>
                <a:lnTo>
                  <a:pt x="3821" y="215"/>
                </a:lnTo>
                <a:close/>
                <a:moveTo>
                  <a:pt x="1623" y="930"/>
                </a:moveTo>
                <a:lnTo>
                  <a:pt x="1569" y="930"/>
                </a:lnTo>
                <a:lnTo>
                  <a:pt x="1651" y="694"/>
                </a:lnTo>
                <a:lnTo>
                  <a:pt x="1715" y="694"/>
                </a:lnTo>
                <a:lnTo>
                  <a:pt x="1797" y="930"/>
                </a:lnTo>
                <a:lnTo>
                  <a:pt x="1743" y="930"/>
                </a:lnTo>
                <a:lnTo>
                  <a:pt x="1726" y="876"/>
                </a:lnTo>
                <a:lnTo>
                  <a:pt x="1641" y="876"/>
                </a:lnTo>
                <a:lnTo>
                  <a:pt x="1623" y="930"/>
                </a:lnTo>
                <a:close/>
                <a:moveTo>
                  <a:pt x="1653" y="837"/>
                </a:moveTo>
                <a:lnTo>
                  <a:pt x="1713" y="837"/>
                </a:lnTo>
                <a:lnTo>
                  <a:pt x="1684" y="748"/>
                </a:lnTo>
                <a:lnTo>
                  <a:pt x="1653" y="837"/>
                </a:lnTo>
                <a:close/>
                <a:moveTo>
                  <a:pt x="1874" y="933"/>
                </a:moveTo>
                <a:lnTo>
                  <a:pt x="1867" y="933"/>
                </a:lnTo>
                <a:lnTo>
                  <a:pt x="1861" y="932"/>
                </a:lnTo>
                <a:lnTo>
                  <a:pt x="1856" y="931"/>
                </a:lnTo>
                <a:lnTo>
                  <a:pt x="1850" y="930"/>
                </a:lnTo>
                <a:lnTo>
                  <a:pt x="1845" y="928"/>
                </a:lnTo>
                <a:lnTo>
                  <a:pt x="1840" y="926"/>
                </a:lnTo>
                <a:lnTo>
                  <a:pt x="1836" y="923"/>
                </a:lnTo>
                <a:lnTo>
                  <a:pt x="1832" y="920"/>
                </a:lnTo>
                <a:lnTo>
                  <a:pt x="1828" y="916"/>
                </a:lnTo>
                <a:lnTo>
                  <a:pt x="1824" y="913"/>
                </a:lnTo>
                <a:lnTo>
                  <a:pt x="1821" y="908"/>
                </a:lnTo>
                <a:lnTo>
                  <a:pt x="1820" y="906"/>
                </a:lnTo>
                <a:lnTo>
                  <a:pt x="1819" y="903"/>
                </a:lnTo>
                <a:lnTo>
                  <a:pt x="1817" y="898"/>
                </a:lnTo>
                <a:lnTo>
                  <a:pt x="1816" y="893"/>
                </a:lnTo>
                <a:lnTo>
                  <a:pt x="1815" y="887"/>
                </a:lnTo>
                <a:lnTo>
                  <a:pt x="1815" y="880"/>
                </a:lnTo>
                <a:lnTo>
                  <a:pt x="1815" y="871"/>
                </a:lnTo>
                <a:lnTo>
                  <a:pt x="1817" y="863"/>
                </a:lnTo>
                <a:lnTo>
                  <a:pt x="1818" y="859"/>
                </a:lnTo>
                <a:lnTo>
                  <a:pt x="1820" y="856"/>
                </a:lnTo>
                <a:lnTo>
                  <a:pt x="1824" y="849"/>
                </a:lnTo>
                <a:lnTo>
                  <a:pt x="1827" y="847"/>
                </a:lnTo>
                <a:lnTo>
                  <a:pt x="1829" y="844"/>
                </a:lnTo>
                <a:lnTo>
                  <a:pt x="1832" y="842"/>
                </a:lnTo>
                <a:lnTo>
                  <a:pt x="1835" y="840"/>
                </a:lnTo>
                <a:lnTo>
                  <a:pt x="1838" y="838"/>
                </a:lnTo>
                <a:lnTo>
                  <a:pt x="1841" y="836"/>
                </a:lnTo>
                <a:lnTo>
                  <a:pt x="1845" y="834"/>
                </a:lnTo>
                <a:lnTo>
                  <a:pt x="1849" y="833"/>
                </a:lnTo>
                <a:lnTo>
                  <a:pt x="1856" y="831"/>
                </a:lnTo>
                <a:lnTo>
                  <a:pt x="1864" y="829"/>
                </a:lnTo>
                <a:lnTo>
                  <a:pt x="1873" y="827"/>
                </a:lnTo>
                <a:lnTo>
                  <a:pt x="1881" y="826"/>
                </a:lnTo>
                <a:lnTo>
                  <a:pt x="1901" y="824"/>
                </a:lnTo>
                <a:lnTo>
                  <a:pt x="1908" y="822"/>
                </a:lnTo>
                <a:lnTo>
                  <a:pt x="1914" y="821"/>
                </a:lnTo>
                <a:lnTo>
                  <a:pt x="1918" y="820"/>
                </a:lnTo>
                <a:lnTo>
                  <a:pt x="1920" y="818"/>
                </a:lnTo>
                <a:lnTo>
                  <a:pt x="1922" y="817"/>
                </a:lnTo>
                <a:lnTo>
                  <a:pt x="1923" y="816"/>
                </a:lnTo>
                <a:lnTo>
                  <a:pt x="1923" y="814"/>
                </a:lnTo>
                <a:lnTo>
                  <a:pt x="1924" y="812"/>
                </a:lnTo>
                <a:lnTo>
                  <a:pt x="1924" y="810"/>
                </a:lnTo>
                <a:lnTo>
                  <a:pt x="1924" y="805"/>
                </a:lnTo>
                <a:lnTo>
                  <a:pt x="1922" y="800"/>
                </a:lnTo>
                <a:lnTo>
                  <a:pt x="1921" y="798"/>
                </a:lnTo>
                <a:lnTo>
                  <a:pt x="1920" y="796"/>
                </a:lnTo>
                <a:lnTo>
                  <a:pt x="1919" y="794"/>
                </a:lnTo>
                <a:lnTo>
                  <a:pt x="1917" y="793"/>
                </a:lnTo>
                <a:lnTo>
                  <a:pt x="1913" y="790"/>
                </a:lnTo>
                <a:lnTo>
                  <a:pt x="1909" y="788"/>
                </a:lnTo>
                <a:lnTo>
                  <a:pt x="1904" y="787"/>
                </a:lnTo>
                <a:lnTo>
                  <a:pt x="1898" y="787"/>
                </a:lnTo>
                <a:lnTo>
                  <a:pt x="1892" y="787"/>
                </a:lnTo>
                <a:lnTo>
                  <a:pt x="1886" y="788"/>
                </a:lnTo>
                <a:lnTo>
                  <a:pt x="1881" y="790"/>
                </a:lnTo>
                <a:lnTo>
                  <a:pt x="1877" y="792"/>
                </a:lnTo>
                <a:lnTo>
                  <a:pt x="1873" y="795"/>
                </a:lnTo>
                <a:lnTo>
                  <a:pt x="1870" y="799"/>
                </a:lnTo>
                <a:lnTo>
                  <a:pt x="1868" y="803"/>
                </a:lnTo>
                <a:lnTo>
                  <a:pt x="1867" y="805"/>
                </a:lnTo>
                <a:lnTo>
                  <a:pt x="1866" y="807"/>
                </a:lnTo>
                <a:lnTo>
                  <a:pt x="1821" y="803"/>
                </a:lnTo>
                <a:lnTo>
                  <a:pt x="1823" y="797"/>
                </a:lnTo>
                <a:lnTo>
                  <a:pt x="1825" y="792"/>
                </a:lnTo>
                <a:lnTo>
                  <a:pt x="1827" y="787"/>
                </a:lnTo>
                <a:lnTo>
                  <a:pt x="1830" y="782"/>
                </a:lnTo>
                <a:lnTo>
                  <a:pt x="1833" y="777"/>
                </a:lnTo>
                <a:lnTo>
                  <a:pt x="1837" y="773"/>
                </a:lnTo>
                <a:lnTo>
                  <a:pt x="1841" y="769"/>
                </a:lnTo>
                <a:lnTo>
                  <a:pt x="1846" y="765"/>
                </a:lnTo>
                <a:lnTo>
                  <a:pt x="1851" y="762"/>
                </a:lnTo>
                <a:lnTo>
                  <a:pt x="1857" y="759"/>
                </a:lnTo>
                <a:lnTo>
                  <a:pt x="1863" y="756"/>
                </a:lnTo>
                <a:lnTo>
                  <a:pt x="1869" y="754"/>
                </a:lnTo>
                <a:lnTo>
                  <a:pt x="1876" y="753"/>
                </a:lnTo>
                <a:lnTo>
                  <a:pt x="1883" y="752"/>
                </a:lnTo>
                <a:lnTo>
                  <a:pt x="1890" y="751"/>
                </a:lnTo>
                <a:lnTo>
                  <a:pt x="1898" y="751"/>
                </a:lnTo>
                <a:lnTo>
                  <a:pt x="1908" y="751"/>
                </a:lnTo>
                <a:lnTo>
                  <a:pt x="1917" y="752"/>
                </a:lnTo>
                <a:lnTo>
                  <a:pt x="1926" y="754"/>
                </a:lnTo>
                <a:lnTo>
                  <a:pt x="1935" y="757"/>
                </a:lnTo>
                <a:lnTo>
                  <a:pt x="1943" y="761"/>
                </a:lnTo>
                <a:lnTo>
                  <a:pt x="1947" y="763"/>
                </a:lnTo>
                <a:lnTo>
                  <a:pt x="1950" y="765"/>
                </a:lnTo>
                <a:lnTo>
                  <a:pt x="1957" y="770"/>
                </a:lnTo>
                <a:lnTo>
                  <a:pt x="1963" y="776"/>
                </a:lnTo>
                <a:lnTo>
                  <a:pt x="1965" y="780"/>
                </a:lnTo>
                <a:lnTo>
                  <a:pt x="1967" y="784"/>
                </a:lnTo>
                <a:lnTo>
                  <a:pt x="1969" y="787"/>
                </a:lnTo>
                <a:lnTo>
                  <a:pt x="1970" y="792"/>
                </a:lnTo>
                <a:lnTo>
                  <a:pt x="1972" y="796"/>
                </a:lnTo>
                <a:lnTo>
                  <a:pt x="1972" y="801"/>
                </a:lnTo>
                <a:lnTo>
                  <a:pt x="1973" y="806"/>
                </a:lnTo>
                <a:lnTo>
                  <a:pt x="1973" y="811"/>
                </a:lnTo>
                <a:lnTo>
                  <a:pt x="1973" y="930"/>
                </a:lnTo>
                <a:lnTo>
                  <a:pt x="1927" y="930"/>
                </a:lnTo>
                <a:lnTo>
                  <a:pt x="1927" y="905"/>
                </a:lnTo>
                <a:lnTo>
                  <a:pt x="1922" y="911"/>
                </a:lnTo>
                <a:lnTo>
                  <a:pt x="1917" y="917"/>
                </a:lnTo>
                <a:lnTo>
                  <a:pt x="1912" y="921"/>
                </a:lnTo>
                <a:lnTo>
                  <a:pt x="1906" y="925"/>
                </a:lnTo>
                <a:lnTo>
                  <a:pt x="1899" y="929"/>
                </a:lnTo>
                <a:lnTo>
                  <a:pt x="1891" y="931"/>
                </a:lnTo>
                <a:lnTo>
                  <a:pt x="1887" y="932"/>
                </a:lnTo>
                <a:lnTo>
                  <a:pt x="1883" y="933"/>
                </a:lnTo>
                <a:lnTo>
                  <a:pt x="1874" y="933"/>
                </a:lnTo>
                <a:close/>
                <a:moveTo>
                  <a:pt x="1888" y="899"/>
                </a:moveTo>
                <a:lnTo>
                  <a:pt x="1895" y="899"/>
                </a:lnTo>
                <a:lnTo>
                  <a:pt x="1902" y="897"/>
                </a:lnTo>
                <a:lnTo>
                  <a:pt x="1905" y="896"/>
                </a:lnTo>
                <a:lnTo>
                  <a:pt x="1908" y="894"/>
                </a:lnTo>
                <a:lnTo>
                  <a:pt x="1914" y="890"/>
                </a:lnTo>
                <a:lnTo>
                  <a:pt x="1916" y="888"/>
                </a:lnTo>
                <a:lnTo>
                  <a:pt x="1919" y="885"/>
                </a:lnTo>
                <a:lnTo>
                  <a:pt x="1922" y="879"/>
                </a:lnTo>
                <a:lnTo>
                  <a:pt x="1924" y="873"/>
                </a:lnTo>
                <a:lnTo>
                  <a:pt x="1924" y="870"/>
                </a:lnTo>
                <a:lnTo>
                  <a:pt x="1924" y="867"/>
                </a:lnTo>
                <a:lnTo>
                  <a:pt x="1924" y="848"/>
                </a:lnTo>
                <a:lnTo>
                  <a:pt x="1921" y="850"/>
                </a:lnTo>
                <a:lnTo>
                  <a:pt x="1915" y="851"/>
                </a:lnTo>
                <a:lnTo>
                  <a:pt x="1903" y="854"/>
                </a:lnTo>
                <a:lnTo>
                  <a:pt x="1890" y="856"/>
                </a:lnTo>
                <a:lnTo>
                  <a:pt x="1884" y="857"/>
                </a:lnTo>
                <a:lnTo>
                  <a:pt x="1879" y="859"/>
                </a:lnTo>
                <a:lnTo>
                  <a:pt x="1874" y="861"/>
                </a:lnTo>
                <a:lnTo>
                  <a:pt x="1870" y="863"/>
                </a:lnTo>
                <a:lnTo>
                  <a:pt x="1866" y="866"/>
                </a:lnTo>
                <a:lnTo>
                  <a:pt x="1864" y="870"/>
                </a:lnTo>
                <a:lnTo>
                  <a:pt x="1863" y="872"/>
                </a:lnTo>
                <a:lnTo>
                  <a:pt x="1862" y="874"/>
                </a:lnTo>
                <a:lnTo>
                  <a:pt x="1862" y="879"/>
                </a:lnTo>
                <a:lnTo>
                  <a:pt x="1862" y="884"/>
                </a:lnTo>
                <a:lnTo>
                  <a:pt x="1863" y="888"/>
                </a:lnTo>
                <a:lnTo>
                  <a:pt x="1865" y="890"/>
                </a:lnTo>
                <a:lnTo>
                  <a:pt x="1866" y="891"/>
                </a:lnTo>
                <a:lnTo>
                  <a:pt x="1869" y="894"/>
                </a:lnTo>
                <a:lnTo>
                  <a:pt x="1873" y="896"/>
                </a:lnTo>
                <a:lnTo>
                  <a:pt x="1875" y="897"/>
                </a:lnTo>
                <a:lnTo>
                  <a:pt x="1877" y="898"/>
                </a:lnTo>
                <a:lnTo>
                  <a:pt x="1882" y="899"/>
                </a:lnTo>
                <a:lnTo>
                  <a:pt x="1888" y="899"/>
                </a:lnTo>
                <a:close/>
                <a:moveTo>
                  <a:pt x="2063" y="930"/>
                </a:moveTo>
                <a:lnTo>
                  <a:pt x="2013" y="930"/>
                </a:lnTo>
                <a:lnTo>
                  <a:pt x="2013" y="694"/>
                </a:lnTo>
                <a:lnTo>
                  <a:pt x="2063" y="694"/>
                </a:lnTo>
                <a:lnTo>
                  <a:pt x="2063" y="930"/>
                </a:lnTo>
                <a:close/>
                <a:moveTo>
                  <a:pt x="2197" y="753"/>
                </a:moveTo>
                <a:lnTo>
                  <a:pt x="2197" y="790"/>
                </a:lnTo>
                <a:lnTo>
                  <a:pt x="2164" y="790"/>
                </a:lnTo>
                <a:lnTo>
                  <a:pt x="2164" y="876"/>
                </a:lnTo>
                <a:lnTo>
                  <a:pt x="2164" y="880"/>
                </a:lnTo>
                <a:lnTo>
                  <a:pt x="2165" y="884"/>
                </a:lnTo>
                <a:lnTo>
                  <a:pt x="2166" y="886"/>
                </a:lnTo>
                <a:lnTo>
                  <a:pt x="2167" y="887"/>
                </a:lnTo>
                <a:lnTo>
                  <a:pt x="2169" y="889"/>
                </a:lnTo>
                <a:lnTo>
                  <a:pt x="2171" y="891"/>
                </a:lnTo>
                <a:lnTo>
                  <a:pt x="2174" y="892"/>
                </a:lnTo>
                <a:lnTo>
                  <a:pt x="2177" y="893"/>
                </a:lnTo>
                <a:lnTo>
                  <a:pt x="2181" y="893"/>
                </a:lnTo>
                <a:lnTo>
                  <a:pt x="2188" y="892"/>
                </a:lnTo>
                <a:lnTo>
                  <a:pt x="2193" y="891"/>
                </a:lnTo>
                <a:lnTo>
                  <a:pt x="2201" y="928"/>
                </a:lnTo>
                <a:lnTo>
                  <a:pt x="2190" y="930"/>
                </a:lnTo>
                <a:lnTo>
                  <a:pt x="2183" y="932"/>
                </a:lnTo>
                <a:lnTo>
                  <a:pt x="2174" y="932"/>
                </a:lnTo>
                <a:lnTo>
                  <a:pt x="2168" y="932"/>
                </a:lnTo>
                <a:lnTo>
                  <a:pt x="2161" y="932"/>
                </a:lnTo>
                <a:lnTo>
                  <a:pt x="2156" y="931"/>
                </a:lnTo>
                <a:lnTo>
                  <a:pt x="2150" y="930"/>
                </a:lnTo>
                <a:lnTo>
                  <a:pt x="2145" y="928"/>
                </a:lnTo>
                <a:lnTo>
                  <a:pt x="2140" y="926"/>
                </a:lnTo>
                <a:lnTo>
                  <a:pt x="2135" y="924"/>
                </a:lnTo>
                <a:lnTo>
                  <a:pt x="2131" y="921"/>
                </a:lnTo>
                <a:lnTo>
                  <a:pt x="2127" y="917"/>
                </a:lnTo>
                <a:lnTo>
                  <a:pt x="2124" y="914"/>
                </a:lnTo>
                <a:lnTo>
                  <a:pt x="2121" y="909"/>
                </a:lnTo>
                <a:lnTo>
                  <a:pt x="2119" y="905"/>
                </a:lnTo>
                <a:lnTo>
                  <a:pt x="2117" y="900"/>
                </a:lnTo>
                <a:lnTo>
                  <a:pt x="2116" y="894"/>
                </a:lnTo>
                <a:lnTo>
                  <a:pt x="2115" y="888"/>
                </a:lnTo>
                <a:lnTo>
                  <a:pt x="2115" y="882"/>
                </a:lnTo>
                <a:lnTo>
                  <a:pt x="2115" y="790"/>
                </a:lnTo>
                <a:lnTo>
                  <a:pt x="2091" y="790"/>
                </a:lnTo>
                <a:lnTo>
                  <a:pt x="2091" y="753"/>
                </a:lnTo>
                <a:lnTo>
                  <a:pt x="2115" y="753"/>
                </a:lnTo>
                <a:lnTo>
                  <a:pt x="2115" y="711"/>
                </a:lnTo>
                <a:lnTo>
                  <a:pt x="2164" y="711"/>
                </a:lnTo>
                <a:lnTo>
                  <a:pt x="2164" y="753"/>
                </a:lnTo>
                <a:lnTo>
                  <a:pt x="2197" y="753"/>
                </a:lnTo>
                <a:close/>
                <a:moveTo>
                  <a:pt x="2304" y="933"/>
                </a:moveTo>
                <a:lnTo>
                  <a:pt x="2291" y="933"/>
                </a:lnTo>
                <a:lnTo>
                  <a:pt x="2285" y="932"/>
                </a:lnTo>
                <a:lnTo>
                  <a:pt x="2279" y="930"/>
                </a:lnTo>
                <a:lnTo>
                  <a:pt x="2268" y="927"/>
                </a:lnTo>
                <a:lnTo>
                  <a:pt x="2263" y="925"/>
                </a:lnTo>
                <a:lnTo>
                  <a:pt x="2258" y="922"/>
                </a:lnTo>
                <a:lnTo>
                  <a:pt x="2249" y="916"/>
                </a:lnTo>
                <a:lnTo>
                  <a:pt x="2245" y="912"/>
                </a:lnTo>
                <a:lnTo>
                  <a:pt x="2241" y="908"/>
                </a:lnTo>
                <a:lnTo>
                  <a:pt x="2234" y="900"/>
                </a:lnTo>
                <a:lnTo>
                  <a:pt x="2231" y="895"/>
                </a:lnTo>
                <a:lnTo>
                  <a:pt x="2228" y="890"/>
                </a:lnTo>
                <a:lnTo>
                  <a:pt x="2223" y="879"/>
                </a:lnTo>
                <a:lnTo>
                  <a:pt x="2221" y="874"/>
                </a:lnTo>
                <a:lnTo>
                  <a:pt x="2220" y="868"/>
                </a:lnTo>
                <a:lnTo>
                  <a:pt x="2219" y="862"/>
                </a:lnTo>
                <a:lnTo>
                  <a:pt x="2218" y="855"/>
                </a:lnTo>
                <a:lnTo>
                  <a:pt x="2218" y="849"/>
                </a:lnTo>
                <a:lnTo>
                  <a:pt x="2217" y="842"/>
                </a:lnTo>
                <a:lnTo>
                  <a:pt x="2218" y="835"/>
                </a:lnTo>
                <a:lnTo>
                  <a:pt x="2218" y="829"/>
                </a:lnTo>
                <a:lnTo>
                  <a:pt x="2219" y="823"/>
                </a:lnTo>
                <a:lnTo>
                  <a:pt x="2220" y="816"/>
                </a:lnTo>
                <a:lnTo>
                  <a:pt x="2223" y="805"/>
                </a:lnTo>
                <a:lnTo>
                  <a:pt x="2225" y="799"/>
                </a:lnTo>
                <a:lnTo>
                  <a:pt x="2228" y="794"/>
                </a:lnTo>
                <a:lnTo>
                  <a:pt x="2234" y="785"/>
                </a:lnTo>
                <a:lnTo>
                  <a:pt x="2237" y="780"/>
                </a:lnTo>
                <a:lnTo>
                  <a:pt x="2241" y="776"/>
                </a:lnTo>
                <a:lnTo>
                  <a:pt x="2245" y="772"/>
                </a:lnTo>
                <a:lnTo>
                  <a:pt x="2249" y="769"/>
                </a:lnTo>
                <a:lnTo>
                  <a:pt x="2253" y="765"/>
                </a:lnTo>
                <a:lnTo>
                  <a:pt x="2258" y="762"/>
                </a:lnTo>
                <a:lnTo>
                  <a:pt x="2263" y="760"/>
                </a:lnTo>
                <a:lnTo>
                  <a:pt x="2268" y="757"/>
                </a:lnTo>
                <a:lnTo>
                  <a:pt x="2274" y="755"/>
                </a:lnTo>
                <a:lnTo>
                  <a:pt x="2279" y="754"/>
                </a:lnTo>
                <a:lnTo>
                  <a:pt x="2285" y="752"/>
                </a:lnTo>
                <a:lnTo>
                  <a:pt x="2291" y="752"/>
                </a:lnTo>
                <a:lnTo>
                  <a:pt x="2304" y="751"/>
                </a:lnTo>
                <a:lnTo>
                  <a:pt x="2317" y="752"/>
                </a:lnTo>
                <a:lnTo>
                  <a:pt x="2323" y="752"/>
                </a:lnTo>
                <a:lnTo>
                  <a:pt x="2329" y="754"/>
                </a:lnTo>
                <a:lnTo>
                  <a:pt x="2340" y="757"/>
                </a:lnTo>
                <a:lnTo>
                  <a:pt x="2346" y="760"/>
                </a:lnTo>
                <a:lnTo>
                  <a:pt x="2351" y="762"/>
                </a:lnTo>
                <a:lnTo>
                  <a:pt x="2360" y="769"/>
                </a:lnTo>
                <a:lnTo>
                  <a:pt x="2364" y="772"/>
                </a:lnTo>
                <a:lnTo>
                  <a:pt x="2368" y="776"/>
                </a:lnTo>
                <a:lnTo>
                  <a:pt x="2375" y="785"/>
                </a:lnTo>
                <a:lnTo>
                  <a:pt x="2378" y="789"/>
                </a:lnTo>
                <a:lnTo>
                  <a:pt x="2381" y="794"/>
                </a:lnTo>
                <a:lnTo>
                  <a:pt x="2385" y="805"/>
                </a:lnTo>
                <a:lnTo>
                  <a:pt x="2387" y="811"/>
                </a:lnTo>
                <a:lnTo>
                  <a:pt x="2389" y="816"/>
                </a:lnTo>
                <a:lnTo>
                  <a:pt x="2390" y="823"/>
                </a:lnTo>
                <a:lnTo>
                  <a:pt x="2391" y="829"/>
                </a:lnTo>
                <a:lnTo>
                  <a:pt x="2391" y="835"/>
                </a:lnTo>
                <a:lnTo>
                  <a:pt x="2391" y="842"/>
                </a:lnTo>
                <a:lnTo>
                  <a:pt x="2391" y="849"/>
                </a:lnTo>
                <a:lnTo>
                  <a:pt x="2391" y="855"/>
                </a:lnTo>
                <a:lnTo>
                  <a:pt x="2390" y="862"/>
                </a:lnTo>
                <a:lnTo>
                  <a:pt x="2389" y="868"/>
                </a:lnTo>
                <a:lnTo>
                  <a:pt x="2385" y="879"/>
                </a:lnTo>
                <a:lnTo>
                  <a:pt x="2383" y="885"/>
                </a:lnTo>
                <a:lnTo>
                  <a:pt x="2381" y="890"/>
                </a:lnTo>
                <a:lnTo>
                  <a:pt x="2375" y="900"/>
                </a:lnTo>
                <a:lnTo>
                  <a:pt x="2372" y="904"/>
                </a:lnTo>
                <a:lnTo>
                  <a:pt x="2368" y="908"/>
                </a:lnTo>
                <a:lnTo>
                  <a:pt x="2364" y="912"/>
                </a:lnTo>
                <a:lnTo>
                  <a:pt x="2360" y="916"/>
                </a:lnTo>
                <a:lnTo>
                  <a:pt x="2355" y="919"/>
                </a:lnTo>
                <a:lnTo>
                  <a:pt x="2351" y="922"/>
                </a:lnTo>
                <a:lnTo>
                  <a:pt x="2346" y="925"/>
                </a:lnTo>
                <a:lnTo>
                  <a:pt x="2340" y="927"/>
                </a:lnTo>
                <a:lnTo>
                  <a:pt x="2335" y="929"/>
                </a:lnTo>
                <a:lnTo>
                  <a:pt x="2329" y="930"/>
                </a:lnTo>
                <a:lnTo>
                  <a:pt x="2323" y="932"/>
                </a:lnTo>
                <a:lnTo>
                  <a:pt x="2317" y="933"/>
                </a:lnTo>
                <a:lnTo>
                  <a:pt x="2304" y="933"/>
                </a:lnTo>
                <a:close/>
                <a:moveTo>
                  <a:pt x="2305" y="895"/>
                </a:moveTo>
                <a:lnTo>
                  <a:pt x="2309" y="895"/>
                </a:lnTo>
                <a:lnTo>
                  <a:pt x="2313" y="894"/>
                </a:lnTo>
                <a:lnTo>
                  <a:pt x="2317" y="893"/>
                </a:lnTo>
                <a:lnTo>
                  <a:pt x="2321" y="892"/>
                </a:lnTo>
                <a:lnTo>
                  <a:pt x="2324" y="889"/>
                </a:lnTo>
                <a:lnTo>
                  <a:pt x="2327" y="887"/>
                </a:lnTo>
                <a:lnTo>
                  <a:pt x="2330" y="884"/>
                </a:lnTo>
                <a:lnTo>
                  <a:pt x="2332" y="880"/>
                </a:lnTo>
                <a:lnTo>
                  <a:pt x="2334" y="876"/>
                </a:lnTo>
                <a:lnTo>
                  <a:pt x="2336" y="872"/>
                </a:lnTo>
                <a:lnTo>
                  <a:pt x="2338" y="868"/>
                </a:lnTo>
                <a:lnTo>
                  <a:pt x="2339" y="863"/>
                </a:lnTo>
                <a:lnTo>
                  <a:pt x="2341" y="853"/>
                </a:lnTo>
                <a:lnTo>
                  <a:pt x="2341" y="847"/>
                </a:lnTo>
                <a:lnTo>
                  <a:pt x="2342" y="842"/>
                </a:lnTo>
                <a:lnTo>
                  <a:pt x="2341" y="831"/>
                </a:lnTo>
                <a:lnTo>
                  <a:pt x="2339" y="821"/>
                </a:lnTo>
                <a:lnTo>
                  <a:pt x="2338" y="816"/>
                </a:lnTo>
                <a:lnTo>
                  <a:pt x="2336" y="812"/>
                </a:lnTo>
                <a:lnTo>
                  <a:pt x="2332" y="803"/>
                </a:lnTo>
                <a:lnTo>
                  <a:pt x="2330" y="800"/>
                </a:lnTo>
                <a:lnTo>
                  <a:pt x="2327" y="797"/>
                </a:lnTo>
                <a:lnTo>
                  <a:pt x="2324" y="794"/>
                </a:lnTo>
                <a:lnTo>
                  <a:pt x="2321" y="792"/>
                </a:lnTo>
                <a:lnTo>
                  <a:pt x="2317" y="790"/>
                </a:lnTo>
                <a:lnTo>
                  <a:pt x="2313" y="789"/>
                </a:lnTo>
                <a:lnTo>
                  <a:pt x="2309" y="788"/>
                </a:lnTo>
                <a:lnTo>
                  <a:pt x="2305" y="788"/>
                </a:lnTo>
                <a:lnTo>
                  <a:pt x="2300" y="788"/>
                </a:lnTo>
                <a:lnTo>
                  <a:pt x="2296" y="789"/>
                </a:lnTo>
                <a:lnTo>
                  <a:pt x="2292" y="790"/>
                </a:lnTo>
                <a:lnTo>
                  <a:pt x="2288" y="792"/>
                </a:lnTo>
                <a:lnTo>
                  <a:pt x="2285" y="794"/>
                </a:lnTo>
                <a:lnTo>
                  <a:pt x="2282" y="797"/>
                </a:lnTo>
                <a:lnTo>
                  <a:pt x="2279" y="800"/>
                </a:lnTo>
                <a:lnTo>
                  <a:pt x="2277" y="803"/>
                </a:lnTo>
                <a:lnTo>
                  <a:pt x="2272" y="812"/>
                </a:lnTo>
                <a:lnTo>
                  <a:pt x="2271" y="816"/>
                </a:lnTo>
                <a:lnTo>
                  <a:pt x="2270" y="821"/>
                </a:lnTo>
                <a:lnTo>
                  <a:pt x="2269" y="826"/>
                </a:lnTo>
                <a:lnTo>
                  <a:pt x="2268" y="831"/>
                </a:lnTo>
                <a:lnTo>
                  <a:pt x="2267" y="836"/>
                </a:lnTo>
                <a:lnTo>
                  <a:pt x="2267" y="842"/>
                </a:lnTo>
                <a:lnTo>
                  <a:pt x="2268" y="853"/>
                </a:lnTo>
                <a:lnTo>
                  <a:pt x="2270" y="863"/>
                </a:lnTo>
                <a:lnTo>
                  <a:pt x="2271" y="868"/>
                </a:lnTo>
                <a:lnTo>
                  <a:pt x="2272" y="872"/>
                </a:lnTo>
                <a:lnTo>
                  <a:pt x="2274" y="876"/>
                </a:lnTo>
                <a:lnTo>
                  <a:pt x="2277" y="880"/>
                </a:lnTo>
                <a:lnTo>
                  <a:pt x="2279" y="884"/>
                </a:lnTo>
                <a:lnTo>
                  <a:pt x="2282" y="887"/>
                </a:lnTo>
                <a:lnTo>
                  <a:pt x="2285" y="889"/>
                </a:lnTo>
                <a:lnTo>
                  <a:pt x="2288" y="892"/>
                </a:lnTo>
                <a:lnTo>
                  <a:pt x="2292" y="893"/>
                </a:lnTo>
                <a:lnTo>
                  <a:pt x="2296" y="894"/>
                </a:lnTo>
                <a:lnTo>
                  <a:pt x="2300" y="895"/>
                </a:lnTo>
                <a:lnTo>
                  <a:pt x="2305" y="895"/>
                </a:lnTo>
                <a:close/>
                <a:moveTo>
                  <a:pt x="2646" y="694"/>
                </a:moveTo>
                <a:lnTo>
                  <a:pt x="2696" y="694"/>
                </a:lnTo>
                <a:lnTo>
                  <a:pt x="2696" y="847"/>
                </a:lnTo>
                <a:lnTo>
                  <a:pt x="2696" y="854"/>
                </a:lnTo>
                <a:lnTo>
                  <a:pt x="2695" y="860"/>
                </a:lnTo>
                <a:lnTo>
                  <a:pt x="2694" y="866"/>
                </a:lnTo>
                <a:lnTo>
                  <a:pt x="2693" y="871"/>
                </a:lnTo>
                <a:lnTo>
                  <a:pt x="2691" y="877"/>
                </a:lnTo>
                <a:lnTo>
                  <a:pt x="2689" y="882"/>
                </a:lnTo>
                <a:lnTo>
                  <a:pt x="2686" y="887"/>
                </a:lnTo>
                <a:lnTo>
                  <a:pt x="2684" y="892"/>
                </a:lnTo>
                <a:lnTo>
                  <a:pt x="2680" y="897"/>
                </a:lnTo>
                <a:lnTo>
                  <a:pt x="2677" y="901"/>
                </a:lnTo>
                <a:lnTo>
                  <a:pt x="2673" y="906"/>
                </a:lnTo>
                <a:lnTo>
                  <a:pt x="2669" y="910"/>
                </a:lnTo>
                <a:lnTo>
                  <a:pt x="2664" y="913"/>
                </a:lnTo>
                <a:lnTo>
                  <a:pt x="2660" y="917"/>
                </a:lnTo>
                <a:lnTo>
                  <a:pt x="2655" y="920"/>
                </a:lnTo>
                <a:lnTo>
                  <a:pt x="2649" y="922"/>
                </a:lnTo>
                <a:lnTo>
                  <a:pt x="2638" y="927"/>
                </a:lnTo>
                <a:lnTo>
                  <a:pt x="2632" y="929"/>
                </a:lnTo>
                <a:lnTo>
                  <a:pt x="2626" y="930"/>
                </a:lnTo>
                <a:lnTo>
                  <a:pt x="2619" y="932"/>
                </a:lnTo>
                <a:lnTo>
                  <a:pt x="2612" y="932"/>
                </a:lnTo>
                <a:lnTo>
                  <a:pt x="2605" y="933"/>
                </a:lnTo>
                <a:lnTo>
                  <a:pt x="2598" y="933"/>
                </a:lnTo>
                <a:lnTo>
                  <a:pt x="2591" y="933"/>
                </a:lnTo>
                <a:lnTo>
                  <a:pt x="2584" y="932"/>
                </a:lnTo>
                <a:lnTo>
                  <a:pt x="2577" y="932"/>
                </a:lnTo>
                <a:lnTo>
                  <a:pt x="2571" y="930"/>
                </a:lnTo>
                <a:lnTo>
                  <a:pt x="2558" y="927"/>
                </a:lnTo>
                <a:lnTo>
                  <a:pt x="2552" y="925"/>
                </a:lnTo>
                <a:lnTo>
                  <a:pt x="2547" y="922"/>
                </a:lnTo>
                <a:lnTo>
                  <a:pt x="2541" y="920"/>
                </a:lnTo>
                <a:lnTo>
                  <a:pt x="2536" y="917"/>
                </a:lnTo>
                <a:lnTo>
                  <a:pt x="2527" y="910"/>
                </a:lnTo>
                <a:lnTo>
                  <a:pt x="2518" y="901"/>
                </a:lnTo>
                <a:lnTo>
                  <a:pt x="2515" y="897"/>
                </a:lnTo>
                <a:lnTo>
                  <a:pt x="2512" y="892"/>
                </a:lnTo>
                <a:lnTo>
                  <a:pt x="2509" y="887"/>
                </a:lnTo>
                <a:lnTo>
                  <a:pt x="2506" y="882"/>
                </a:lnTo>
                <a:lnTo>
                  <a:pt x="2504" y="877"/>
                </a:lnTo>
                <a:lnTo>
                  <a:pt x="2502" y="871"/>
                </a:lnTo>
                <a:lnTo>
                  <a:pt x="2501" y="866"/>
                </a:lnTo>
                <a:lnTo>
                  <a:pt x="2500" y="860"/>
                </a:lnTo>
                <a:lnTo>
                  <a:pt x="2500" y="854"/>
                </a:lnTo>
                <a:lnTo>
                  <a:pt x="2499" y="847"/>
                </a:lnTo>
                <a:lnTo>
                  <a:pt x="2499" y="694"/>
                </a:lnTo>
                <a:lnTo>
                  <a:pt x="2550" y="694"/>
                </a:lnTo>
                <a:lnTo>
                  <a:pt x="2550" y="843"/>
                </a:lnTo>
                <a:lnTo>
                  <a:pt x="2551" y="853"/>
                </a:lnTo>
                <a:lnTo>
                  <a:pt x="2552" y="857"/>
                </a:lnTo>
                <a:lnTo>
                  <a:pt x="2553" y="861"/>
                </a:lnTo>
                <a:lnTo>
                  <a:pt x="2555" y="865"/>
                </a:lnTo>
                <a:lnTo>
                  <a:pt x="2558" y="869"/>
                </a:lnTo>
                <a:lnTo>
                  <a:pt x="2560" y="873"/>
                </a:lnTo>
                <a:lnTo>
                  <a:pt x="2563" y="876"/>
                </a:lnTo>
                <a:lnTo>
                  <a:pt x="2567" y="879"/>
                </a:lnTo>
                <a:lnTo>
                  <a:pt x="2570" y="882"/>
                </a:lnTo>
                <a:lnTo>
                  <a:pt x="2574" y="884"/>
                </a:lnTo>
                <a:lnTo>
                  <a:pt x="2579" y="886"/>
                </a:lnTo>
                <a:lnTo>
                  <a:pt x="2583" y="887"/>
                </a:lnTo>
                <a:lnTo>
                  <a:pt x="2588" y="889"/>
                </a:lnTo>
                <a:lnTo>
                  <a:pt x="2598" y="889"/>
                </a:lnTo>
                <a:lnTo>
                  <a:pt x="2608" y="889"/>
                </a:lnTo>
                <a:lnTo>
                  <a:pt x="2613" y="887"/>
                </a:lnTo>
                <a:lnTo>
                  <a:pt x="2618" y="886"/>
                </a:lnTo>
                <a:lnTo>
                  <a:pt x="2622" y="884"/>
                </a:lnTo>
                <a:lnTo>
                  <a:pt x="2626" y="882"/>
                </a:lnTo>
                <a:lnTo>
                  <a:pt x="2629" y="879"/>
                </a:lnTo>
                <a:lnTo>
                  <a:pt x="2633" y="876"/>
                </a:lnTo>
                <a:lnTo>
                  <a:pt x="2636" y="873"/>
                </a:lnTo>
                <a:lnTo>
                  <a:pt x="2639" y="869"/>
                </a:lnTo>
                <a:lnTo>
                  <a:pt x="2641" y="865"/>
                </a:lnTo>
                <a:lnTo>
                  <a:pt x="2643" y="861"/>
                </a:lnTo>
                <a:lnTo>
                  <a:pt x="2644" y="857"/>
                </a:lnTo>
                <a:lnTo>
                  <a:pt x="2645" y="853"/>
                </a:lnTo>
                <a:lnTo>
                  <a:pt x="2646" y="848"/>
                </a:lnTo>
                <a:lnTo>
                  <a:pt x="2646" y="843"/>
                </a:lnTo>
                <a:lnTo>
                  <a:pt x="2646" y="694"/>
                </a:lnTo>
                <a:close/>
                <a:moveTo>
                  <a:pt x="2788" y="828"/>
                </a:moveTo>
                <a:lnTo>
                  <a:pt x="2788" y="930"/>
                </a:lnTo>
                <a:lnTo>
                  <a:pt x="2739" y="930"/>
                </a:lnTo>
                <a:lnTo>
                  <a:pt x="2739" y="753"/>
                </a:lnTo>
                <a:lnTo>
                  <a:pt x="2786" y="753"/>
                </a:lnTo>
                <a:lnTo>
                  <a:pt x="2786" y="784"/>
                </a:lnTo>
                <a:lnTo>
                  <a:pt x="2790" y="777"/>
                </a:lnTo>
                <a:lnTo>
                  <a:pt x="2796" y="770"/>
                </a:lnTo>
                <a:lnTo>
                  <a:pt x="2801" y="765"/>
                </a:lnTo>
                <a:lnTo>
                  <a:pt x="2808" y="760"/>
                </a:lnTo>
                <a:lnTo>
                  <a:pt x="2815" y="756"/>
                </a:lnTo>
                <a:lnTo>
                  <a:pt x="2819" y="754"/>
                </a:lnTo>
                <a:lnTo>
                  <a:pt x="2823" y="753"/>
                </a:lnTo>
                <a:lnTo>
                  <a:pt x="2832" y="751"/>
                </a:lnTo>
                <a:lnTo>
                  <a:pt x="2836" y="751"/>
                </a:lnTo>
                <a:lnTo>
                  <a:pt x="2841" y="751"/>
                </a:lnTo>
                <a:lnTo>
                  <a:pt x="2848" y="751"/>
                </a:lnTo>
                <a:lnTo>
                  <a:pt x="2854" y="752"/>
                </a:lnTo>
                <a:lnTo>
                  <a:pt x="2860" y="753"/>
                </a:lnTo>
                <a:lnTo>
                  <a:pt x="2866" y="755"/>
                </a:lnTo>
                <a:lnTo>
                  <a:pt x="2871" y="758"/>
                </a:lnTo>
                <a:lnTo>
                  <a:pt x="2876" y="761"/>
                </a:lnTo>
                <a:lnTo>
                  <a:pt x="2881" y="764"/>
                </a:lnTo>
                <a:lnTo>
                  <a:pt x="2885" y="769"/>
                </a:lnTo>
                <a:lnTo>
                  <a:pt x="2889" y="773"/>
                </a:lnTo>
                <a:lnTo>
                  <a:pt x="2893" y="778"/>
                </a:lnTo>
                <a:lnTo>
                  <a:pt x="2895" y="784"/>
                </a:lnTo>
                <a:lnTo>
                  <a:pt x="2897" y="787"/>
                </a:lnTo>
                <a:lnTo>
                  <a:pt x="2898" y="790"/>
                </a:lnTo>
                <a:lnTo>
                  <a:pt x="2900" y="796"/>
                </a:lnTo>
                <a:lnTo>
                  <a:pt x="2901" y="803"/>
                </a:lnTo>
                <a:lnTo>
                  <a:pt x="2902" y="810"/>
                </a:lnTo>
                <a:lnTo>
                  <a:pt x="2902" y="817"/>
                </a:lnTo>
                <a:lnTo>
                  <a:pt x="2902" y="930"/>
                </a:lnTo>
                <a:lnTo>
                  <a:pt x="2853" y="930"/>
                </a:lnTo>
                <a:lnTo>
                  <a:pt x="2853" y="826"/>
                </a:lnTo>
                <a:lnTo>
                  <a:pt x="2853" y="818"/>
                </a:lnTo>
                <a:lnTo>
                  <a:pt x="2852" y="815"/>
                </a:lnTo>
                <a:lnTo>
                  <a:pt x="2851" y="812"/>
                </a:lnTo>
                <a:lnTo>
                  <a:pt x="2848" y="806"/>
                </a:lnTo>
                <a:lnTo>
                  <a:pt x="2847" y="803"/>
                </a:lnTo>
                <a:lnTo>
                  <a:pt x="2845" y="801"/>
                </a:lnTo>
                <a:lnTo>
                  <a:pt x="2840" y="797"/>
                </a:lnTo>
                <a:lnTo>
                  <a:pt x="2837" y="795"/>
                </a:lnTo>
                <a:lnTo>
                  <a:pt x="2835" y="794"/>
                </a:lnTo>
                <a:lnTo>
                  <a:pt x="2829" y="792"/>
                </a:lnTo>
                <a:lnTo>
                  <a:pt x="2825" y="792"/>
                </a:lnTo>
                <a:lnTo>
                  <a:pt x="2822" y="792"/>
                </a:lnTo>
                <a:lnTo>
                  <a:pt x="2814" y="792"/>
                </a:lnTo>
                <a:lnTo>
                  <a:pt x="2808" y="794"/>
                </a:lnTo>
                <a:lnTo>
                  <a:pt x="2805" y="795"/>
                </a:lnTo>
                <a:lnTo>
                  <a:pt x="2802" y="797"/>
                </a:lnTo>
                <a:lnTo>
                  <a:pt x="2800" y="799"/>
                </a:lnTo>
                <a:lnTo>
                  <a:pt x="2797" y="801"/>
                </a:lnTo>
                <a:lnTo>
                  <a:pt x="2795" y="804"/>
                </a:lnTo>
                <a:lnTo>
                  <a:pt x="2793" y="806"/>
                </a:lnTo>
                <a:lnTo>
                  <a:pt x="2792" y="809"/>
                </a:lnTo>
                <a:lnTo>
                  <a:pt x="2790" y="812"/>
                </a:lnTo>
                <a:lnTo>
                  <a:pt x="2789" y="820"/>
                </a:lnTo>
                <a:lnTo>
                  <a:pt x="2788" y="824"/>
                </a:lnTo>
                <a:lnTo>
                  <a:pt x="2788" y="828"/>
                </a:lnTo>
                <a:close/>
                <a:moveTo>
                  <a:pt x="2966" y="730"/>
                </a:moveTo>
                <a:lnTo>
                  <a:pt x="2961" y="730"/>
                </a:lnTo>
                <a:lnTo>
                  <a:pt x="2956" y="729"/>
                </a:lnTo>
                <a:lnTo>
                  <a:pt x="2952" y="726"/>
                </a:lnTo>
                <a:lnTo>
                  <a:pt x="2948" y="723"/>
                </a:lnTo>
                <a:lnTo>
                  <a:pt x="2944" y="719"/>
                </a:lnTo>
                <a:lnTo>
                  <a:pt x="2942" y="715"/>
                </a:lnTo>
                <a:lnTo>
                  <a:pt x="2940" y="710"/>
                </a:lnTo>
                <a:lnTo>
                  <a:pt x="2940" y="705"/>
                </a:lnTo>
                <a:lnTo>
                  <a:pt x="2940" y="701"/>
                </a:lnTo>
                <a:lnTo>
                  <a:pt x="2942" y="696"/>
                </a:lnTo>
                <a:lnTo>
                  <a:pt x="2944" y="692"/>
                </a:lnTo>
                <a:lnTo>
                  <a:pt x="2948" y="688"/>
                </a:lnTo>
                <a:lnTo>
                  <a:pt x="2952" y="685"/>
                </a:lnTo>
                <a:lnTo>
                  <a:pt x="2956" y="683"/>
                </a:lnTo>
                <a:lnTo>
                  <a:pt x="2961" y="681"/>
                </a:lnTo>
                <a:lnTo>
                  <a:pt x="2966" y="681"/>
                </a:lnTo>
                <a:lnTo>
                  <a:pt x="2972" y="681"/>
                </a:lnTo>
                <a:lnTo>
                  <a:pt x="2977" y="683"/>
                </a:lnTo>
                <a:lnTo>
                  <a:pt x="2982" y="685"/>
                </a:lnTo>
                <a:lnTo>
                  <a:pt x="2986" y="688"/>
                </a:lnTo>
                <a:lnTo>
                  <a:pt x="2990" y="692"/>
                </a:lnTo>
                <a:lnTo>
                  <a:pt x="2992" y="696"/>
                </a:lnTo>
                <a:lnTo>
                  <a:pt x="2994" y="701"/>
                </a:lnTo>
                <a:lnTo>
                  <a:pt x="2994" y="705"/>
                </a:lnTo>
                <a:lnTo>
                  <a:pt x="2994" y="710"/>
                </a:lnTo>
                <a:lnTo>
                  <a:pt x="2992" y="715"/>
                </a:lnTo>
                <a:lnTo>
                  <a:pt x="2990" y="719"/>
                </a:lnTo>
                <a:lnTo>
                  <a:pt x="2986" y="723"/>
                </a:lnTo>
                <a:lnTo>
                  <a:pt x="2982" y="726"/>
                </a:lnTo>
                <a:lnTo>
                  <a:pt x="2977" y="729"/>
                </a:lnTo>
                <a:lnTo>
                  <a:pt x="2972" y="730"/>
                </a:lnTo>
                <a:lnTo>
                  <a:pt x="2966" y="730"/>
                </a:lnTo>
                <a:close/>
                <a:moveTo>
                  <a:pt x="2942" y="753"/>
                </a:moveTo>
                <a:lnTo>
                  <a:pt x="2992" y="753"/>
                </a:lnTo>
                <a:lnTo>
                  <a:pt x="2992" y="930"/>
                </a:lnTo>
                <a:lnTo>
                  <a:pt x="2942" y="930"/>
                </a:lnTo>
                <a:lnTo>
                  <a:pt x="2942" y="753"/>
                </a:lnTo>
                <a:close/>
                <a:moveTo>
                  <a:pt x="3195" y="753"/>
                </a:moveTo>
                <a:lnTo>
                  <a:pt x="3134" y="930"/>
                </a:lnTo>
                <a:lnTo>
                  <a:pt x="3078" y="930"/>
                </a:lnTo>
                <a:lnTo>
                  <a:pt x="3017" y="753"/>
                </a:lnTo>
                <a:lnTo>
                  <a:pt x="3068" y="753"/>
                </a:lnTo>
                <a:lnTo>
                  <a:pt x="3105" y="880"/>
                </a:lnTo>
                <a:lnTo>
                  <a:pt x="3143" y="753"/>
                </a:lnTo>
                <a:lnTo>
                  <a:pt x="3195" y="753"/>
                </a:lnTo>
                <a:close/>
                <a:moveTo>
                  <a:pt x="3294" y="933"/>
                </a:moveTo>
                <a:lnTo>
                  <a:pt x="3287" y="933"/>
                </a:lnTo>
                <a:lnTo>
                  <a:pt x="3280" y="933"/>
                </a:lnTo>
                <a:lnTo>
                  <a:pt x="3268" y="931"/>
                </a:lnTo>
                <a:lnTo>
                  <a:pt x="3263" y="929"/>
                </a:lnTo>
                <a:lnTo>
                  <a:pt x="3257" y="927"/>
                </a:lnTo>
                <a:lnTo>
                  <a:pt x="3247" y="922"/>
                </a:lnTo>
                <a:lnTo>
                  <a:pt x="3242" y="919"/>
                </a:lnTo>
                <a:lnTo>
                  <a:pt x="3237" y="916"/>
                </a:lnTo>
                <a:lnTo>
                  <a:pt x="3233" y="913"/>
                </a:lnTo>
                <a:lnTo>
                  <a:pt x="3229" y="909"/>
                </a:lnTo>
                <a:lnTo>
                  <a:pt x="3222" y="900"/>
                </a:lnTo>
                <a:lnTo>
                  <a:pt x="3219" y="896"/>
                </a:lnTo>
                <a:lnTo>
                  <a:pt x="3216" y="891"/>
                </a:lnTo>
                <a:lnTo>
                  <a:pt x="3212" y="880"/>
                </a:lnTo>
                <a:lnTo>
                  <a:pt x="3210" y="874"/>
                </a:lnTo>
                <a:lnTo>
                  <a:pt x="3209" y="868"/>
                </a:lnTo>
                <a:lnTo>
                  <a:pt x="3207" y="862"/>
                </a:lnTo>
                <a:lnTo>
                  <a:pt x="3207" y="856"/>
                </a:lnTo>
                <a:lnTo>
                  <a:pt x="3206" y="849"/>
                </a:lnTo>
                <a:lnTo>
                  <a:pt x="3206" y="842"/>
                </a:lnTo>
                <a:lnTo>
                  <a:pt x="3206" y="836"/>
                </a:lnTo>
                <a:lnTo>
                  <a:pt x="3207" y="829"/>
                </a:lnTo>
                <a:lnTo>
                  <a:pt x="3207" y="823"/>
                </a:lnTo>
                <a:lnTo>
                  <a:pt x="3209" y="817"/>
                </a:lnTo>
                <a:lnTo>
                  <a:pt x="3212" y="805"/>
                </a:lnTo>
                <a:lnTo>
                  <a:pt x="3214" y="800"/>
                </a:lnTo>
                <a:lnTo>
                  <a:pt x="3216" y="794"/>
                </a:lnTo>
                <a:lnTo>
                  <a:pt x="3222" y="785"/>
                </a:lnTo>
                <a:lnTo>
                  <a:pt x="3226" y="780"/>
                </a:lnTo>
                <a:lnTo>
                  <a:pt x="3229" y="776"/>
                </a:lnTo>
                <a:lnTo>
                  <a:pt x="3233" y="772"/>
                </a:lnTo>
                <a:lnTo>
                  <a:pt x="3237" y="769"/>
                </a:lnTo>
                <a:lnTo>
                  <a:pt x="3246" y="762"/>
                </a:lnTo>
                <a:lnTo>
                  <a:pt x="3251" y="760"/>
                </a:lnTo>
                <a:lnTo>
                  <a:pt x="3256" y="757"/>
                </a:lnTo>
                <a:lnTo>
                  <a:pt x="3262" y="755"/>
                </a:lnTo>
                <a:lnTo>
                  <a:pt x="3267" y="754"/>
                </a:lnTo>
                <a:lnTo>
                  <a:pt x="3273" y="752"/>
                </a:lnTo>
                <a:lnTo>
                  <a:pt x="3279" y="752"/>
                </a:lnTo>
                <a:lnTo>
                  <a:pt x="3292" y="751"/>
                </a:lnTo>
                <a:lnTo>
                  <a:pt x="3303" y="751"/>
                </a:lnTo>
                <a:lnTo>
                  <a:pt x="3314" y="753"/>
                </a:lnTo>
                <a:lnTo>
                  <a:pt x="3319" y="755"/>
                </a:lnTo>
                <a:lnTo>
                  <a:pt x="3324" y="756"/>
                </a:lnTo>
                <a:lnTo>
                  <a:pt x="3334" y="761"/>
                </a:lnTo>
                <a:lnTo>
                  <a:pt x="3343" y="766"/>
                </a:lnTo>
                <a:lnTo>
                  <a:pt x="3347" y="770"/>
                </a:lnTo>
                <a:lnTo>
                  <a:pt x="3351" y="773"/>
                </a:lnTo>
                <a:lnTo>
                  <a:pt x="3358" y="781"/>
                </a:lnTo>
                <a:lnTo>
                  <a:pt x="3361" y="786"/>
                </a:lnTo>
                <a:lnTo>
                  <a:pt x="3364" y="791"/>
                </a:lnTo>
                <a:lnTo>
                  <a:pt x="3366" y="796"/>
                </a:lnTo>
                <a:lnTo>
                  <a:pt x="3368" y="801"/>
                </a:lnTo>
                <a:lnTo>
                  <a:pt x="3370" y="807"/>
                </a:lnTo>
                <a:lnTo>
                  <a:pt x="3372" y="813"/>
                </a:lnTo>
                <a:lnTo>
                  <a:pt x="3373" y="819"/>
                </a:lnTo>
                <a:lnTo>
                  <a:pt x="3374" y="826"/>
                </a:lnTo>
                <a:lnTo>
                  <a:pt x="3374" y="833"/>
                </a:lnTo>
                <a:lnTo>
                  <a:pt x="3375" y="841"/>
                </a:lnTo>
                <a:lnTo>
                  <a:pt x="3375" y="854"/>
                </a:lnTo>
                <a:lnTo>
                  <a:pt x="3254" y="854"/>
                </a:lnTo>
                <a:lnTo>
                  <a:pt x="3254" y="859"/>
                </a:lnTo>
                <a:lnTo>
                  <a:pt x="3255" y="863"/>
                </a:lnTo>
                <a:lnTo>
                  <a:pt x="3256" y="868"/>
                </a:lnTo>
                <a:lnTo>
                  <a:pt x="3257" y="872"/>
                </a:lnTo>
                <a:lnTo>
                  <a:pt x="3260" y="879"/>
                </a:lnTo>
                <a:lnTo>
                  <a:pt x="3263" y="882"/>
                </a:lnTo>
                <a:lnTo>
                  <a:pt x="3265" y="885"/>
                </a:lnTo>
                <a:lnTo>
                  <a:pt x="3268" y="888"/>
                </a:lnTo>
                <a:lnTo>
                  <a:pt x="3271" y="890"/>
                </a:lnTo>
                <a:lnTo>
                  <a:pt x="3274" y="892"/>
                </a:lnTo>
                <a:lnTo>
                  <a:pt x="3278" y="894"/>
                </a:lnTo>
                <a:lnTo>
                  <a:pt x="3282" y="895"/>
                </a:lnTo>
                <a:lnTo>
                  <a:pt x="3286" y="896"/>
                </a:lnTo>
                <a:lnTo>
                  <a:pt x="3294" y="897"/>
                </a:lnTo>
                <a:lnTo>
                  <a:pt x="3300" y="896"/>
                </a:lnTo>
                <a:lnTo>
                  <a:pt x="3306" y="895"/>
                </a:lnTo>
                <a:lnTo>
                  <a:pt x="3311" y="894"/>
                </a:lnTo>
                <a:lnTo>
                  <a:pt x="3316" y="892"/>
                </a:lnTo>
                <a:lnTo>
                  <a:pt x="3318" y="890"/>
                </a:lnTo>
                <a:lnTo>
                  <a:pt x="3320" y="889"/>
                </a:lnTo>
                <a:lnTo>
                  <a:pt x="3323" y="885"/>
                </a:lnTo>
                <a:lnTo>
                  <a:pt x="3326" y="881"/>
                </a:lnTo>
                <a:lnTo>
                  <a:pt x="3328" y="876"/>
                </a:lnTo>
                <a:lnTo>
                  <a:pt x="3374" y="879"/>
                </a:lnTo>
                <a:lnTo>
                  <a:pt x="3372" y="885"/>
                </a:lnTo>
                <a:lnTo>
                  <a:pt x="3370" y="891"/>
                </a:lnTo>
                <a:lnTo>
                  <a:pt x="3367" y="896"/>
                </a:lnTo>
                <a:lnTo>
                  <a:pt x="3364" y="901"/>
                </a:lnTo>
                <a:lnTo>
                  <a:pt x="3361" y="906"/>
                </a:lnTo>
                <a:lnTo>
                  <a:pt x="3357" y="911"/>
                </a:lnTo>
                <a:lnTo>
                  <a:pt x="3352" y="915"/>
                </a:lnTo>
                <a:lnTo>
                  <a:pt x="3347" y="919"/>
                </a:lnTo>
                <a:lnTo>
                  <a:pt x="3342" y="922"/>
                </a:lnTo>
                <a:lnTo>
                  <a:pt x="3336" y="925"/>
                </a:lnTo>
                <a:lnTo>
                  <a:pt x="3330" y="928"/>
                </a:lnTo>
                <a:lnTo>
                  <a:pt x="3323" y="930"/>
                </a:lnTo>
                <a:lnTo>
                  <a:pt x="3320" y="930"/>
                </a:lnTo>
                <a:lnTo>
                  <a:pt x="3316" y="931"/>
                </a:lnTo>
                <a:lnTo>
                  <a:pt x="3309" y="932"/>
                </a:lnTo>
                <a:lnTo>
                  <a:pt x="3302" y="933"/>
                </a:lnTo>
                <a:lnTo>
                  <a:pt x="3294" y="933"/>
                </a:lnTo>
                <a:close/>
                <a:moveTo>
                  <a:pt x="3254" y="824"/>
                </a:moveTo>
                <a:lnTo>
                  <a:pt x="3329" y="824"/>
                </a:lnTo>
                <a:lnTo>
                  <a:pt x="3328" y="820"/>
                </a:lnTo>
                <a:lnTo>
                  <a:pt x="3328" y="816"/>
                </a:lnTo>
                <a:lnTo>
                  <a:pt x="3327" y="813"/>
                </a:lnTo>
                <a:lnTo>
                  <a:pt x="3326" y="809"/>
                </a:lnTo>
                <a:lnTo>
                  <a:pt x="3324" y="806"/>
                </a:lnTo>
                <a:lnTo>
                  <a:pt x="3323" y="803"/>
                </a:lnTo>
                <a:lnTo>
                  <a:pt x="3321" y="800"/>
                </a:lnTo>
                <a:lnTo>
                  <a:pt x="3318" y="798"/>
                </a:lnTo>
                <a:lnTo>
                  <a:pt x="3313" y="793"/>
                </a:lnTo>
                <a:lnTo>
                  <a:pt x="3307" y="790"/>
                </a:lnTo>
                <a:lnTo>
                  <a:pt x="3300" y="788"/>
                </a:lnTo>
                <a:lnTo>
                  <a:pt x="3292" y="787"/>
                </a:lnTo>
                <a:lnTo>
                  <a:pt x="3285" y="788"/>
                </a:lnTo>
                <a:lnTo>
                  <a:pt x="3281" y="789"/>
                </a:lnTo>
                <a:lnTo>
                  <a:pt x="3278" y="790"/>
                </a:lnTo>
                <a:lnTo>
                  <a:pt x="3271" y="793"/>
                </a:lnTo>
                <a:lnTo>
                  <a:pt x="3268" y="796"/>
                </a:lnTo>
                <a:lnTo>
                  <a:pt x="3266" y="798"/>
                </a:lnTo>
                <a:lnTo>
                  <a:pt x="3261" y="804"/>
                </a:lnTo>
                <a:lnTo>
                  <a:pt x="3258" y="810"/>
                </a:lnTo>
                <a:lnTo>
                  <a:pt x="3256" y="813"/>
                </a:lnTo>
                <a:lnTo>
                  <a:pt x="3255" y="816"/>
                </a:lnTo>
                <a:lnTo>
                  <a:pt x="3254" y="824"/>
                </a:lnTo>
                <a:close/>
                <a:moveTo>
                  <a:pt x="3409" y="930"/>
                </a:moveTo>
                <a:lnTo>
                  <a:pt x="3409" y="753"/>
                </a:lnTo>
                <a:lnTo>
                  <a:pt x="3457" y="753"/>
                </a:lnTo>
                <a:lnTo>
                  <a:pt x="3457" y="784"/>
                </a:lnTo>
                <a:lnTo>
                  <a:pt x="3461" y="776"/>
                </a:lnTo>
                <a:lnTo>
                  <a:pt x="3465" y="769"/>
                </a:lnTo>
                <a:lnTo>
                  <a:pt x="3470" y="764"/>
                </a:lnTo>
                <a:lnTo>
                  <a:pt x="3475" y="759"/>
                </a:lnTo>
                <a:lnTo>
                  <a:pt x="3478" y="757"/>
                </a:lnTo>
                <a:lnTo>
                  <a:pt x="3481" y="755"/>
                </a:lnTo>
                <a:lnTo>
                  <a:pt x="3487" y="753"/>
                </a:lnTo>
                <a:lnTo>
                  <a:pt x="3494" y="751"/>
                </a:lnTo>
                <a:lnTo>
                  <a:pt x="3501" y="751"/>
                </a:lnTo>
                <a:lnTo>
                  <a:pt x="3509" y="751"/>
                </a:lnTo>
                <a:lnTo>
                  <a:pt x="3517" y="752"/>
                </a:lnTo>
                <a:lnTo>
                  <a:pt x="3517" y="796"/>
                </a:lnTo>
                <a:lnTo>
                  <a:pt x="3513" y="795"/>
                </a:lnTo>
                <a:lnTo>
                  <a:pt x="3507" y="794"/>
                </a:lnTo>
                <a:lnTo>
                  <a:pt x="3496" y="793"/>
                </a:lnTo>
                <a:lnTo>
                  <a:pt x="3488" y="794"/>
                </a:lnTo>
                <a:lnTo>
                  <a:pt x="3485" y="795"/>
                </a:lnTo>
                <a:lnTo>
                  <a:pt x="3481" y="796"/>
                </a:lnTo>
                <a:lnTo>
                  <a:pt x="3478" y="797"/>
                </a:lnTo>
                <a:lnTo>
                  <a:pt x="3475" y="799"/>
                </a:lnTo>
                <a:lnTo>
                  <a:pt x="3472" y="801"/>
                </a:lnTo>
                <a:lnTo>
                  <a:pt x="3469" y="803"/>
                </a:lnTo>
                <a:lnTo>
                  <a:pt x="3465" y="809"/>
                </a:lnTo>
                <a:lnTo>
                  <a:pt x="3463" y="812"/>
                </a:lnTo>
                <a:lnTo>
                  <a:pt x="3461" y="815"/>
                </a:lnTo>
                <a:lnTo>
                  <a:pt x="3460" y="818"/>
                </a:lnTo>
                <a:lnTo>
                  <a:pt x="3459" y="822"/>
                </a:lnTo>
                <a:lnTo>
                  <a:pt x="3459" y="826"/>
                </a:lnTo>
                <a:lnTo>
                  <a:pt x="3459" y="830"/>
                </a:lnTo>
                <a:lnTo>
                  <a:pt x="3459" y="930"/>
                </a:lnTo>
                <a:lnTo>
                  <a:pt x="3409" y="930"/>
                </a:lnTo>
                <a:close/>
                <a:moveTo>
                  <a:pt x="3690" y="804"/>
                </a:moveTo>
                <a:lnTo>
                  <a:pt x="3645" y="806"/>
                </a:lnTo>
                <a:lnTo>
                  <a:pt x="3644" y="802"/>
                </a:lnTo>
                <a:lnTo>
                  <a:pt x="3642" y="798"/>
                </a:lnTo>
                <a:lnTo>
                  <a:pt x="3639" y="795"/>
                </a:lnTo>
                <a:lnTo>
                  <a:pt x="3636" y="792"/>
                </a:lnTo>
                <a:lnTo>
                  <a:pt x="3632" y="789"/>
                </a:lnTo>
                <a:lnTo>
                  <a:pt x="3627" y="787"/>
                </a:lnTo>
                <a:lnTo>
                  <a:pt x="3622" y="786"/>
                </a:lnTo>
                <a:lnTo>
                  <a:pt x="3616" y="786"/>
                </a:lnTo>
                <a:lnTo>
                  <a:pt x="3610" y="786"/>
                </a:lnTo>
                <a:lnTo>
                  <a:pt x="3605" y="787"/>
                </a:lnTo>
                <a:lnTo>
                  <a:pt x="3601" y="788"/>
                </a:lnTo>
                <a:lnTo>
                  <a:pt x="3596" y="790"/>
                </a:lnTo>
                <a:lnTo>
                  <a:pt x="3593" y="793"/>
                </a:lnTo>
                <a:lnTo>
                  <a:pt x="3591" y="796"/>
                </a:lnTo>
                <a:lnTo>
                  <a:pt x="3589" y="799"/>
                </a:lnTo>
                <a:lnTo>
                  <a:pt x="3589" y="803"/>
                </a:lnTo>
                <a:lnTo>
                  <a:pt x="3589" y="806"/>
                </a:lnTo>
                <a:lnTo>
                  <a:pt x="3590" y="809"/>
                </a:lnTo>
                <a:lnTo>
                  <a:pt x="3591" y="811"/>
                </a:lnTo>
                <a:lnTo>
                  <a:pt x="3594" y="814"/>
                </a:lnTo>
                <a:lnTo>
                  <a:pt x="3597" y="816"/>
                </a:lnTo>
                <a:lnTo>
                  <a:pt x="3601" y="818"/>
                </a:lnTo>
                <a:lnTo>
                  <a:pt x="3605" y="819"/>
                </a:lnTo>
                <a:lnTo>
                  <a:pt x="3611" y="821"/>
                </a:lnTo>
                <a:lnTo>
                  <a:pt x="3643" y="827"/>
                </a:lnTo>
                <a:lnTo>
                  <a:pt x="3649" y="829"/>
                </a:lnTo>
                <a:lnTo>
                  <a:pt x="3655" y="830"/>
                </a:lnTo>
                <a:lnTo>
                  <a:pt x="3660" y="832"/>
                </a:lnTo>
                <a:lnTo>
                  <a:pt x="3665" y="834"/>
                </a:lnTo>
                <a:lnTo>
                  <a:pt x="3674" y="839"/>
                </a:lnTo>
                <a:lnTo>
                  <a:pt x="3681" y="844"/>
                </a:lnTo>
                <a:lnTo>
                  <a:pt x="3684" y="848"/>
                </a:lnTo>
                <a:lnTo>
                  <a:pt x="3687" y="851"/>
                </a:lnTo>
                <a:lnTo>
                  <a:pt x="3689" y="854"/>
                </a:lnTo>
                <a:lnTo>
                  <a:pt x="3691" y="858"/>
                </a:lnTo>
                <a:lnTo>
                  <a:pt x="3693" y="866"/>
                </a:lnTo>
                <a:lnTo>
                  <a:pt x="3694" y="870"/>
                </a:lnTo>
                <a:lnTo>
                  <a:pt x="3694" y="875"/>
                </a:lnTo>
                <a:lnTo>
                  <a:pt x="3694" y="879"/>
                </a:lnTo>
                <a:lnTo>
                  <a:pt x="3694" y="883"/>
                </a:lnTo>
                <a:lnTo>
                  <a:pt x="3693" y="888"/>
                </a:lnTo>
                <a:lnTo>
                  <a:pt x="3692" y="891"/>
                </a:lnTo>
                <a:lnTo>
                  <a:pt x="3690" y="895"/>
                </a:lnTo>
                <a:lnTo>
                  <a:pt x="3688" y="899"/>
                </a:lnTo>
                <a:lnTo>
                  <a:pt x="3686" y="902"/>
                </a:lnTo>
                <a:lnTo>
                  <a:pt x="3684" y="906"/>
                </a:lnTo>
                <a:lnTo>
                  <a:pt x="3678" y="912"/>
                </a:lnTo>
                <a:lnTo>
                  <a:pt x="3672" y="917"/>
                </a:lnTo>
                <a:lnTo>
                  <a:pt x="3664" y="922"/>
                </a:lnTo>
                <a:lnTo>
                  <a:pt x="3656" y="926"/>
                </a:lnTo>
                <a:lnTo>
                  <a:pt x="3647" y="929"/>
                </a:lnTo>
                <a:lnTo>
                  <a:pt x="3637" y="931"/>
                </a:lnTo>
                <a:lnTo>
                  <a:pt x="3627" y="933"/>
                </a:lnTo>
                <a:lnTo>
                  <a:pt x="3615" y="933"/>
                </a:lnTo>
                <a:lnTo>
                  <a:pt x="3607" y="933"/>
                </a:lnTo>
                <a:lnTo>
                  <a:pt x="3599" y="932"/>
                </a:lnTo>
                <a:lnTo>
                  <a:pt x="3591" y="931"/>
                </a:lnTo>
                <a:lnTo>
                  <a:pt x="3584" y="930"/>
                </a:lnTo>
                <a:lnTo>
                  <a:pt x="3577" y="928"/>
                </a:lnTo>
                <a:lnTo>
                  <a:pt x="3571" y="925"/>
                </a:lnTo>
                <a:lnTo>
                  <a:pt x="3565" y="922"/>
                </a:lnTo>
                <a:lnTo>
                  <a:pt x="3560" y="919"/>
                </a:lnTo>
                <a:lnTo>
                  <a:pt x="3555" y="915"/>
                </a:lnTo>
                <a:lnTo>
                  <a:pt x="3550" y="911"/>
                </a:lnTo>
                <a:lnTo>
                  <a:pt x="3546" y="906"/>
                </a:lnTo>
                <a:lnTo>
                  <a:pt x="3543" y="901"/>
                </a:lnTo>
                <a:lnTo>
                  <a:pt x="3540" y="896"/>
                </a:lnTo>
                <a:lnTo>
                  <a:pt x="3538" y="891"/>
                </a:lnTo>
                <a:lnTo>
                  <a:pt x="3536" y="885"/>
                </a:lnTo>
                <a:lnTo>
                  <a:pt x="3535" y="879"/>
                </a:lnTo>
                <a:lnTo>
                  <a:pt x="3584" y="876"/>
                </a:lnTo>
                <a:lnTo>
                  <a:pt x="3585" y="881"/>
                </a:lnTo>
                <a:lnTo>
                  <a:pt x="3587" y="886"/>
                </a:lnTo>
                <a:lnTo>
                  <a:pt x="3590" y="889"/>
                </a:lnTo>
                <a:lnTo>
                  <a:pt x="3594" y="892"/>
                </a:lnTo>
                <a:lnTo>
                  <a:pt x="3599" y="895"/>
                </a:lnTo>
                <a:lnTo>
                  <a:pt x="3604" y="897"/>
                </a:lnTo>
                <a:lnTo>
                  <a:pt x="3609" y="898"/>
                </a:lnTo>
                <a:lnTo>
                  <a:pt x="3616" y="898"/>
                </a:lnTo>
                <a:lnTo>
                  <a:pt x="3622" y="898"/>
                </a:lnTo>
                <a:lnTo>
                  <a:pt x="3627" y="897"/>
                </a:lnTo>
                <a:lnTo>
                  <a:pt x="3632" y="895"/>
                </a:lnTo>
                <a:lnTo>
                  <a:pt x="3634" y="894"/>
                </a:lnTo>
                <a:lnTo>
                  <a:pt x="3636" y="893"/>
                </a:lnTo>
                <a:lnTo>
                  <a:pt x="3640" y="890"/>
                </a:lnTo>
                <a:lnTo>
                  <a:pt x="3642" y="887"/>
                </a:lnTo>
                <a:lnTo>
                  <a:pt x="3643" y="886"/>
                </a:lnTo>
                <a:lnTo>
                  <a:pt x="3644" y="884"/>
                </a:lnTo>
                <a:lnTo>
                  <a:pt x="3644" y="880"/>
                </a:lnTo>
                <a:lnTo>
                  <a:pt x="3644" y="877"/>
                </a:lnTo>
                <a:lnTo>
                  <a:pt x="3643" y="874"/>
                </a:lnTo>
                <a:lnTo>
                  <a:pt x="3641" y="871"/>
                </a:lnTo>
                <a:lnTo>
                  <a:pt x="3639" y="869"/>
                </a:lnTo>
                <a:lnTo>
                  <a:pt x="3635" y="867"/>
                </a:lnTo>
                <a:lnTo>
                  <a:pt x="3631" y="865"/>
                </a:lnTo>
                <a:lnTo>
                  <a:pt x="3627" y="864"/>
                </a:lnTo>
                <a:lnTo>
                  <a:pt x="3622" y="862"/>
                </a:lnTo>
                <a:lnTo>
                  <a:pt x="3591" y="856"/>
                </a:lnTo>
                <a:lnTo>
                  <a:pt x="3585" y="855"/>
                </a:lnTo>
                <a:lnTo>
                  <a:pt x="3579" y="853"/>
                </a:lnTo>
                <a:lnTo>
                  <a:pt x="3569" y="849"/>
                </a:lnTo>
                <a:lnTo>
                  <a:pt x="3564" y="847"/>
                </a:lnTo>
                <a:lnTo>
                  <a:pt x="3560" y="844"/>
                </a:lnTo>
                <a:lnTo>
                  <a:pt x="3556" y="842"/>
                </a:lnTo>
                <a:lnTo>
                  <a:pt x="3553" y="839"/>
                </a:lnTo>
                <a:lnTo>
                  <a:pt x="3550" y="835"/>
                </a:lnTo>
                <a:lnTo>
                  <a:pt x="3547" y="832"/>
                </a:lnTo>
                <a:lnTo>
                  <a:pt x="3545" y="828"/>
                </a:lnTo>
                <a:lnTo>
                  <a:pt x="3543" y="824"/>
                </a:lnTo>
                <a:lnTo>
                  <a:pt x="3542" y="820"/>
                </a:lnTo>
                <a:lnTo>
                  <a:pt x="3541" y="815"/>
                </a:lnTo>
                <a:lnTo>
                  <a:pt x="3540" y="811"/>
                </a:lnTo>
                <a:lnTo>
                  <a:pt x="3540" y="806"/>
                </a:lnTo>
                <a:lnTo>
                  <a:pt x="3540" y="800"/>
                </a:lnTo>
                <a:lnTo>
                  <a:pt x="3541" y="794"/>
                </a:lnTo>
                <a:lnTo>
                  <a:pt x="3543" y="788"/>
                </a:lnTo>
                <a:lnTo>
                  <a:pt x="3545" y="783"/>
                </a:lnTo>
                <a:lnTo>
                  <a:pt x="3548" y="778"/>
                </a:lnTo>
                <a:lnTo>
                  <a:pt x="3551" y="774"/>
                </a:lnTo>
                <a:lnTo>
                  <a:pt x="3556" y="769"/>
                </a:lnTo>
                <a:lnTo>
                  <a:pt x="3560" y="766"/>
                </a:lnTo>
                <a:lnTo>
                  <a:pt x="3566" y="762"/>
                </a:lnTo>
                <a:lnTo>
                  <a:pt x="3572" y="759"/>
                </a:lnTo>
                <a:lnTo>
                  <a:pt x="3578" y="757"/>
                </a:lnTo>
                <a:lnTo>
                  <a:pt x="3584" y="754"/>
                </a:lnTo>
                <a:lnTo>
                  <a:pt x="3588" y="754"/>
                </a:lnTo>
                <a:lnTo>
                  <a:pt x="3591" y="753"/>
                </a:lnTo>
                <a:lnTo>
                  <a:pt x="3599" y="752"/>
                </a:lnTo>
                <a:lnTo>
                  <a:pt x="3607" y="751"/>
                </a:lnTo>
                <a:lnTo>
                  <a:pt x="3615" y="751"/>
                </a:lnTo>
                <a:lnTo>
                  <a:pt x="3623" y="751"/>
                </a:lnTo>
                <a:lnTo>
                  <a:pt x="3631" y="752"/>
                </a:lnTo>
                <a:lnTo>
                  <a:pt x="3638" y="753"/>
                </a:lnTo>
                <a:lnTo>
                  <a:pt x="3645" y="754"/>
                </a:lnTo>
                <a:lnTo>
                  <a:pt x="3651" y="756"/>
                </a:lnTo>
                <a:lnTo>
                  <a:pt x="3657" y="759"/>
                </a:lnTo>
                <a:lnTo>
                  <a:pt x="3663" y="762"/>
                </a:lnTo>
                <a:lnTo>
                  <a:pt x="3668" y="765"/>
                </a:lnTo>
                <a:lnTo>
                  <a:pt x="3672" y="769"/>
                </a:lnTo>
                <a:lnTo>
                  <a:pt x="3676" y="773"/>
                </a:lnTo>
                <a:lnTo>
                  <a:pt x="3680" y="777"/>
                </a:lnTo>
                <a:lnTo>
                  <a:pt x="3683" y="782"/>
                </a:lnTo>
                <a:lnTo>
                  <a:pt x="3685" y="787"/>
                </a:lnTo>
                <a:lnTo>
                  <a:pt x="3688" y="792"/>
                </a:lnTo>
                <a:lnTo>
                  <a:pt x="3689" y="798"/>
                </a:lnTo>
                <a:lnTo>
                  <a:pt x="3690" y="804"/>
                </a:lnTo>
                <a:close/>
                <a:moveTo>
                  <a:pt x="3751" y="730"/>
                </a:moveTo>
                <a:lnTo>
                  <a:pt x="3746" y="730"/>
                </a:lnTo>
                <a:lnTo>
                  <a:pt x="3741" y="729"/>
                </a:lnTo>
                <a:lnTo>
                  <a:pt x="3736" y="726"/>
                </a:lnTo>
                <a:lnTo>
                  <a:pt x="3732" y="723"/>
                </a:lnTo>
                <a:lnTo>
                  <a:pt x="3729" y="719"/>
                </a:lnTo>
                <a:lnTo>
                  <a:pt x="3726" y="715"/>
                </a:lnTo>
                <a:lnTo>
                  <a:pt x="3725" y="710"/>
                </a:lnTo>
                <a:lnTo>
                  <a:pt x="3724" y="705"/>
                </a:lnTo>
                <a:lnTo>
                  <a:pt x="3725" y="701"/>
                </a:lnTo>
                <a:lnTo>
                  <a:pt x="3726" y="696"/>
                </a:lnTo>
                <a:lnTo>
                  <a:pt x="3729" y="692"/>
                </a:lnTo>
                <a:lnTo>
                  <a:pt x="3732" y="688"/>
                </a:lnTo>
                <a:lnTo>
                  <a:pt x="3736" y="685"/>
                </a:lnTo>
                <a:lnTo>
                  <a:pt x="3741" y="683"/>
                </a:lnTo>
                <a:lnTo>
                  <a:pt x="3746" y="681"/>
                </a:lnTo>
                <a:lnTo>
                  <a:pt x="3751" y="681"/>
                </a:lnTo>
                <a:lnTo>
                  <a:pt x="3756" y="681"/>
                </a:lnTo>
                <a:lnTo>
                  <a:pt x="3761" y="683"/>
                </a:lnTo>
                <a:lnTo>
                  <a:pt x="3765" y="685"/>
                </a:lnTo>
                <a:lnTo>
                  <a:pt x="3770" y="688"/>
                </a:lnTo>
                <a:lnTo>
                  <a:pt x="3773" y="692"/>
                </a:lnTo>
                <a:lnTo>
                  <a:pt x="3775" y="696"/>
                </a:lnTo>
                <a:lnTo>
                  <a:pt x="3777" y="701"/>
                </a:lnTo>
                <a:lnTo>
                  <a:pt x="3777" y="705"/>
                </a:lnTo>
                <a:lnTo>
                  <a:pt x="3777" y="710"/>
                </a:lnTo>
                <a:lnTo>
                  <a:pt x="3775" y="715"/>
                </a:lnTo>
                <a:lnTo>
                  <a:pt x="3773" y="719"/>
                </a:lnTo>
                <a:lnTo>
                  <a:pt x="3770" y="723"/>
                </a:lnTo>
                <a:lnTo>
                  <a:pt x="3765" y="726"/>
                </a:lnTo>
                <a:lnTo>
                  <a:pt x="3761" y="729"/>
                </a:lnTo>
                <a:lnTo>
                  <a:pt x="3756" y="730"/>
                </a:lnTo>
                <a:lnTo>
                  <a:pt x="3751" y="730"/>
                </a:lnTo>
                <a:close/>
                <a:moveTo>
                  <a:pt x="3726" y="753"/>
                </a:moveTo>
                <a:lnTo>
                  <a:pt x="3775" y="753"/>
                </a:lnTo>
                <a:lnTo>
                  <a:pt x="3775" y="930"/>
                </a:lnTo>
                <a:lnTo>
                  <a:pt x="3726" y="930"/>
                </a:lnTo>
                <a:lnTo>
                  <a:pt x="3726" y="753"/>
                </a:lnTo>
                <a:close/>
                <a:moveTo>
                  <a:pt x="3908" y="753"/>
                </a:moveTo>
                <a:lnTo>
                  <a:pt x="3908" y="790"/>
                </a:lnTo>
                <a:lnTo>
                  <a:pt x="3874" y="790"/>
                </a:lnTo>
                <a:lnTo>
                  <a:pt x="3874" y="876"/>
                </a:lnTo>
                <a:lnTo>
                  <a:pt x="3874" y="880"/>
                </a:lnTo>
                <a:lnTo>
                  <a:pt x="3875" y="884"/>
                </a:lnTo>
                <a:lnTo>
                  <a:pt x="3876" y="886"/>
                </a:lnTo>
                <a:lnTo>
                  <a:pt x="3877" y="887"/>
                </a:lnTo>
                <a:lnTo>
                  <a:pt x="3879" y="889"/>
                </a:lnTo>
                <a:lnTo>
                  <a:pt x="3881" y="891"/>
                </a:lnTo>
                <a:lnTo>
                  <a:pt x="3884" y="892"/>
                </a:lnTo>
                <a:lnTo>
                  <a:pt x="3887" y="893"/>
                </a:lnTo>
                <a:lnTo>
                  <a:pt x="3891" y="893"/>
                </a:lnTo>
                <a:lnTo>
                  <a:pt x="3899" y="892"/>
                </a:lnTo>
                <a:lnTo>
                  <a:pt x="3904" y="891"/>
                </a:lnTo>
                <a:lnTo>
                  <a:pt x="3912" y="928"/>
                </a:lnTo>
                <a:lnTo>
                  <a:pt x="3901" y="930"/>
                </a:lnTo>
                <a:lnTo>
                  <a:pt x="3893" y="932"/>
                </a:lnTo>
                <a:lnTo>
                  <a:pt x="3884" y="932"/>
                </a:lnTo>
                <a:lnTo>
                  <a:pt x="3878" y="932"/>
                </a:lnTo>
                <a:lnTo>
                  <a:pt x="3871" y="932"/>
                </a:lnTo>
                <a:lnTo>
                  <a:pt x="3866" y="931"/>
                </a:lnTo>
                <a:lnTo>
                  <a:pt x="3860" y="930"/>
                </a:lnTo>
                <a:lnTo>
                  <a:pt x="3855" y="928"/>
                </a:lnTo>
                <a:lnTo>
                  <a:pt x="3850" y="926"/>
                </a:lnTo>
                <a:lnTo>
                  <a:pt x="3845" y="924"/>
                </a:lnTo>
                <a:lnTo>
                  <a:pt x="3841" y="921"/>
                </a:lnTo>
                <a:lnTo>
                  <a:pt x="3837" y="917"/>
                </a:lnTo>
                <a:lnTo>
                  <a:pt x="3834" y="914"/>
                </a:lnTo>
                <a:lnTo>
                  <a:pt x="3831" y="909"/>
                </a:lnTo>
                <a:lnTo>
                  <a:pt x="3829" y="905"/>
                </a:lnTo>
                <a:lnTo>
                  <a:pt x="3827" y="900"/>
                </a:lnTo>
                <a:lnTo>
                  <a:pt x="3826" y="894"/>
                </a:lnTo>
                <a:lnTo>
                  <a:pt x="3825" y="888"/>
                </a:lnTo>
                <a:lnTo>
                  <a:pt x="3825" y="882"/>
                </a:lnTo>
                <a:lnTo>
                  <a:pt x="3825" y="790"/>
                </a:lnTo>
                <a:lnTo>
                  <a:pt x="3801" y="790"/>
                </a:lnTo>
                <a:lnTo>
                  <a:pt x="3801" y="753"/>
                </a:lnTo>
                <a:lnTo>
                  <a:pt x="3825" y="753"/>
                </a:lnTo>
                <a:lnTo>
                  <a:pt x="3825" y="711"/>
                </a:lnTo>
                <a:lnTo>
                  <a:pt x="3874" y="711"/>
                </a:lnTo>
                <a:lnTo>
                  <a:pt x="3874" y="753"/>
                </a:lnTo>
                <a:lnTo>
                  <a:pt x="3908" y="753"/>
                </a:lnTo>
                <a:close/>
                <a:moveTo>
                  <a:pt x="3974" y="996"/>
                </a:moveTo>
                <a:lnTo>
                  <a:pt x="3965" y="996"/>
                </a:lnTo>
                <a:lnTo>
                  <a:pt x="3956" y="995"/>
                </a:lnTo>
                <a:lnTo>
                  <a:pt x="3949" y="993"/>
                </a:lnTo>
                <a:lnTo>
                  <a:pt x="3943" y="991"/>
                </a:lnTo>
                <a:lnTo>
                  <a:pt x="3954" y="954"/>
                </a:lnTo>
                <a:lnTo>
                  <a:pt x="3960" y="956"/>
                </a:lnTo>
                <a:lnTo>
                  <a:pt x="3966" y="957"/>
                </a:lnTo>
                <a:lnTo>
                  <a:pt x="3971" y="957"/>
                </a:lnTo>
                <a:lnTo>
                  <a:pt x="3976" y="957"/>
                </a:lnTo>
                <a:lnTo>
                  <a:pt x="3978" y="956"/>
                </a:lnTo>
                <a:lnTo>
                  <a:pt x="3980" y="955"/>
                </a:lnTo>
                <a:lnTo>
                  <a:pt x="3984" y="952"/>
                </a:lnTo>
                <a:lnTo>
                  <a:pt x="3987" y="948"/>
                </a:lnTo>
                <a:lnTo>
                  <a:pt x="3990" y="942"/>
                </a:lnTo>
                <a:lnTo>
                  <a:pt x="3993" y="935"/>
                </a:lnTo>
                <a:lnTo>
                  <a:pt x="3930" y="753"/>
                </a:lnTo>
                <a:lnTo>
                  <a:pt x="3981" y="753"/>
                </a:lnTo>
                <a:lnTo>
                  <a:pt x="4018" y="883"/>
                </a:lnTo>
                <a:lnTo>
                  <a:pt x="4056" y="753"/>
                </a:lnTo>
                <a:lnTo>
                  <a:pt x="4108" y="753"/>
                </a:lnTo>
                <a:lnTo>
                  <a:pt x="4040" y="949"/>
                </a:lnTo>
                <a:lnTo>
                  <a:pt x="4035" y="959"/>
                </a:lnTo>
                <a:lnTo>
                  <a:pt x="4033" y="964"/>
                </a:lnTo>
                <a:lnTo>
                  <a:pt x="4030" y="968"/>
                </a:lnTo>
                <a:lnTo>
                  <a:pt x="4024" y="976"/>
                </a:lnTo>
                <a:lnTo>
                  <a:pt x="4017" y="983"/>
                </a:lnTo>
                <a:lnTo>
                  <a:pt x="4013" y="986"/>
                </a:lnTo>
                <a:lnTo>
                  <a:pt x="4008" y="989"/>
                </a:lnTo>
                <a:lnTo>
                  <a:pt x="4003" y="991"/>
                </a:lnTo>
                <a:lnTo>
                  <a:pt x="3998" y="993"/>
                </a:lnTo>
                <a:lnTo>
                  <a:pt x="3993" y="994"/>
                </a:lnTo>
                <a:lnTo>
                  <a:pt x="3987" y="995"/>
                </a:lnTo>
                <a:lnTo>
                  <a:pt x="3980" y="996"/>
                </a:lnTo>
                <a:lnTo>
                  <a:pt x="3974" y="996"/>
                </a:lnTo>
                <a:close/>
                <a:moveTo>
                  <a:pt x="1623" y="590"/>
                </a:moveTo>
                <a:lnTo>
                  <a:pt x="1569" y="590"/>
                </a:lnTo>
                <a:lnTo>
                  <a:pt x="1651" y="354"/>
                </a:lnTo>
                <a:lnTo>
                  <a:pt x="1715" y="354"/>
                </a:lnTo>
                <a:lnTo>
                  <a:pt x="1797" y="590"/>
                </a:lnTo>
                <a:lnTo>
                  <a:pt x="1743" y="590"/>
                </a:lnTo>
                <a:lnTo>
                  <a:pt x="1726" y="536"/>
                </a:lnTo>
                <a:lnTo>
                  <a:pt x="1641" y="536"/>
                </a:lnTo>
                <a:lnTo>
                  <a:pt x="1623" y="590"/>
                </a:lnTo>
                <a:close/>
                <a:moveTo>
                  <a:pt x="1653" y="497"/>
                </a:moveTo>
                <a:lnTo>
                  <a:pt x="1713" y="497"/>
                </a:lnTo>
                <a:lnTo>
                  <a:pt x="1684" y="408"/>
                </a:lnTo>
                <a:lnTo>
                  <a:pt x="1653" y="497"/>
                </a:lnTo>
                <a:close/>
                <a:moveTo>
                  <a:pt x="1874" y="593"/>
                </a:moveTo>
                <a:lnTo>
                  <a:pt x="1867" y="593"/>
                </a:lnTo>
                <a:lnTo>
                  <a:pt x="1861" y="592"/>
                </a:lnTo>
                <a:lnTo>
                  <a:pt x="1856" y="591"/>
                </a:lnTo>
                <a:lnTo>
                  <a:pt x="1850" y="590"/>
                </a:lnTo>
                <a:lnTo>
                  <a:pt x="1845" y="588"/>
                </a:lnTo>
                <a:lnTo>
                  <a:pt x="1840" y="586"/>
                </a:lnTo>
                <a:lnTo>
                  <a:pt x="1836" y="583"/>
                </a:lnTo>
                <a:lnTo>
                  <a:pt x="1832" y="580"/>
                </a:lnTo>
                <a:lnTo>
                  <a:pt x="1828" y="576"/>
                </a:lnTo>
                <a:lnTo>
                  <a:pt x="1824" y="572"/>
                </a:lnTo>
                <a:lnTo>
                  <a:pt x="1821" y="568"/>
                </a:lnTo>
                <a:lnTo>
                  <a:pt x="1820" y="566"/>
                </a:lnTo>
                <a:lnTo>
                  <a:pt x="1819" y="563"/>
                </a:lnTo>
                <a:lnTo>
                  <a:pt x="1817" y="558"/>
                </a:lnTo>
                <a:lnTo>
                  <a:pt x="1816" y="553"/>
                </a:lnTo>
                <a:lnTo>
                  <a:pt x="1815" y="547"/>
                </a:lnTo>
                <a:lnTo>
                  <a:pt x="1815" y="540"/>
                </a:lnTo>
                <a:lnTo>
                  <a:pt x="1815" y="531"/>
                </a:lnTo>
                <a:lnTo>
                  <a:pt x="1817" y="523"/>
                </a:lnTo>
                <a:lnTo>
                  <a:pt x="1818" y="519"/>
                </a:lnTo>
                <a:lnTo>
                  <a:pt x="1820" y="515"/>
                </a:lnTo>
                <a:lnTo>
                  <a:pt x="1824" y="509"/>
                </a:lnTo>
                <a:lnTo>
                  <a:pt x="1827" y="507"/>
                </a:lnTo>
                <a:lnTo>
                  <a:pt x="1829" y="504"/>
                </a:lnTo>
                <a:lnTo>
                  <a:pt x="1832" y="502"/>
                </a:lnTo>
                <a:lnTo>
                  <a:pt x="1835" y="499"/>
                </a:lnTo>
                <a:lnTo>
                  <a:pt x="1838" y="497"/>
                </a:lnTo>
                <a:lnTo>
                  <a:pt x="1841" y="496"/>
                </a:lnTo>
                <a:lnTo>
                  <a:pt x="1845" y="494"/>
                </a:lnTo>
                <a:lnTo>
                  <a:pt x="1849" y="493"/>
                </a:lnTo>
                <a:lnTo>
                  <a:pt x="1856" y="490"/>
                </a:lnTo>
                <a:lnTo>
                  <a:pt x="1864" y="488"/>
                </a:lnTo>
                <a:lnTo>
                  <a:pt x="1873" y="487"/>
                </a:lnTo>
                <a:lnTo>
                  <a:pt x="1881" y="486"/>
                </a:lnTo>
                <a:lnTo>
                  <a:pt x="1901" y="484"/>
                </a:lnTo>
                <a:lnTo>
                  <a:pt x="1908" y="482"/>
                </a:lnTo>
                <a:lnTo>
                  <a:pt x="1914" y="481"/>
                </a:lnTo>
                <a:lnTo>
                  <a:pt x="1918" y="479"/>
                </a:lnTo>
                <a:lnTo>
                  <a:pt x="1920" y="478"/>
                </a:lnTo>
                <a:lnTo>
                  <a:pt x="1922" y="477"/>
                </a:lnTo>
                <a:lnTo>
                  <a:pt x="1923" y="476"/>
                </a:lnTo>
                <a:lnTo>
                  <a:pt x="1923" y="474"/>
                </a:lnTo>
                <a:lnTo>
                  <a:pt x="1924" y="472"/>
                </a:lnTo>
                <a:lnTo>
                  <a:pt x="1924" y="470"/>
                </a:lnTo>
                <a:lnTo>
                  <a:pt x="1924" y="464"/>
                </a:lnTo>
                <a:lnTo>
                  <a:pt x="1922" y="460"/>
                </a:lnTo>
                <a:lnTo>
                  <a:pt x="1921" y="458"/>
                </a:lnTo>
                <a:lnTo>
                  <a:pt x="1920" y="456"/>
                </a:lnTo>
                <a:lnTo>
                  <a:pt x="1919" y="454"/>
                </a:lnTo>
                <a:lnTo>
                  <a:pt x="1917" y="452"/>
                </a:lnTo>
                <a:lnTo>
                  <a:pt x="1913" y="450"/>
                </a:lnTo>
                <a:lnTo>
                  <a:pt x="1909" y="448"/>
                </a:lnTo>
                <a:lnTo>
                  <a:pt x="1904" y="447"/>
                </a:lnTo>
                <a:lnTo>
                  <a:pt x="1898" y="446"/>
                </a:lnTo>
                <a:lnTo>
                  <a:pt x="1892" y="447"/>
                </a:lnTo>
                <a:lnTo>
                  <a:pt x="1886" y="448"/>
                </a:lnTo>
                <a:lnTo>
                  <a:pt x="1881" y="450"/>
                </a:lnTo>
                <a:lnTo>
                  <a:pt x="1877" y="452"/>
                </a:lnTo>
                <a:lnTo>
                  <a:pt x="1873" y="455"/>
                </a:lnTo>
                <a:lnTo>
                  <a:pt x="1870" y="459"/>
                </a:lnTo>
                <a:lnTo>
                  <a:pt x="1868" y="463"/>
                </a:lnTo>
                <a:lnTo>
                  <a:pt x="1867" y="465"/>
                </a:lnTo>
                <a:lnTo>
                  <a:pt x="1866" y="467"/>
                </a:lnTo>
                <a:lnTo>
                  <a:pt x="1821" y="463"/>
                </a:lnTo>
                <a:lnTo>
                  <a:pt x="1823" y="457"/>
                </a:lnTo>
                <a:lnTo>
                  <a:pt x="1825" y="452"/>
                </a:lnTo>
                <a:lnTo>
                  <a:pt x="1827" y="446"/>
                </a:lnTo>
                <a:lnTo>
                  <a:pt x="1830" y="441"/>
                </a:lnTo>
                <a:lnTo>
                  <a:pt x="1833" y="437"/>
                </a:lnTo>
                <a:lnTo>
                  <a:pt x="1837" y="432"/>
                </a:lnTo>
                <a:lnTo>
                  <a:pt x="1841" y="428"/>
                </a:lnTo>
                <a:lnTo>
                  <a:pt x="1846" y="425"/>
                </a:lnTo>
                <a:lnTo>
                  <a:pt x="1851" y="421"/>
                </a:lnTo>
                <a:lnTo>
                  <a:pt x="1857" y="419"/>
                </a:lnTo>
                <a:lnTo>
                  <a:pt x="1863" y="416"/>
                </a:lnTo>
                <a:lnTo>
                  <a:pt x="1869" y="414"/>
                </a:lnTo>
                <a:lnTo>
                  <a:pt x="1876" y="413"/>
                </a:lnTo>
                <a:lnTo>
                  <a:pt x="1883" y="412"/>
                </a:lnTo>
                <a:lnTo>
                  <a:pt x="1890" y="411"/>
                </a:lnTo>
                <a:lnTo>
                  <a:pt x="1898" y="411"/>
                </a:lnTo>
                <a:lnTo>
                  <a:pt x="1908" y="411"/>
                </a:lnTo>
                <a:lnTo>
                  <a:pt x="1917" y="412"/>
                </a:lnTo>
                <a:lnTo>
                  <a:pt x="1926" y="414"/>
                </a:lnTo>
                <a:lnTo>
                  <a:pt x="1935" y="417"/>
                </a:lnTo>
                <a:lnTo>
                  <a:pt x="1943" y="420"/>
                </a:lnTo>
                <a:lnTo>
                  <a:pt x="1947" y="422"/>
                </a:lnTo>
                <a:lnTo>
                  <a:pt x="1950" y="425"/>
                </a:lnTo>
                <a:lnTo>
                  <a:pt x="1957" y="430"/>
                </a:lnTo>
                <a:lnTo>
                  <a:pt x="1963" y="436"/>
                </a:lnTo>
                <a:lnTo>
                  <a:pt x="1965" y="440"/>
                </a:lnTo>
                <a:lnTo>
                  <a:pt x="1967" y="443"/>
                </a:lnTo>
                <a:lnTo>
                  <a:pt x="1969" y="447"/>
                </a:lnTo>
                <a:lnTo>
                  <a:pt x="1970" y="451"/>
                </a:lnTo>
                <a:lnTo>
                  <a:pt x="1972" y="456"/>
                </a:lnTo>
                <a:lnTo>
                  <a:pt x="1972" y="460"/>
                </a:lnTo>
                <a:lnTo>
                  <a:pt x="1973" y="465"/>
                </a:lnTo>
                <a:lnTo>
                  <a:pt x="1973" y="470"/>
                </a:lnTo>
                <a:lnTo>
                  <a:pt x="1973" y="590"/>
                </a:lnTo>
                <a:lnTo>
                  <a:pt x="1927" y="590"/>
                </a:lnTo>
                <a:lnTo>
                  <a:pt x="1927" y="565"/>
                </a:lnTo>
                <a:lnTo>
                  <a:pt x="1922" y="571"/>
                </a:lnTo>
                <a:lnTo>
                  <a:pt x="1917" y="576"/>
                </a:lnTo>
                <a:lnTo>
                  <a:pt x="1912" y="581"/>
                </a:lnTo>
                <a:lnTo>
                  <a:pt x="1906" y="585"/>
                </a:lnTo>
                <a:lnTo>
                  <a:pt x="1899" y="589"/>
                </a:lnTo>
                <a:lnTo>
                  <a:pt x="1891" y="591"/>
                </a:lnTo>
                <a:lnTo>
                  <a:pt x="1887" y="592"/>
                </a:lnTo>
                <a:lnTo>
                  <a:pt x="1883" y="592"/>
                </a:lnTo>
                <a:lnTo>
                  <a:pt x="1874" y="593"/>
                </a:lnTo>
                <a:close/>
                <a:moveTo>
                  <a:pt x="1888" y="559"/>
                </a:moveTo>
                <a:lnTo>
                  <a:pt x="1895" y="559"/>
                </a:lnTo>
                <a:lnTo>
                  <a:pt x="1902" y="557"/>
                </a:lnTo>
                <a:lnTo>
                  <a:pt x="1905" y="556"/>
                </a:lnTo>
                <a:lnTo>
                  <a:pt x="1908" y="554"/>
                </a:lnTo>
                <a:lnTo>
                  <a:pt x="1914" y="550"/>
                </a:lnTo>
                <a:lnTo>
                  <a:pt x="1916" y="547"/>
                </a:lnTo>
                <a:lnTo>
                  <a:pt x="1919" y="545"/>
                </a:lnTo>
                <a:lnTo>
                  <a:pt x="1922" y="539"/>
                </a:lnTo>
                <a:lnTo>
                  <a:pt x="1924" y="533"/>
                </a:lnTo>
                <a:lnTo>
                  <a:pt x="1924" y="530"/>
                </a:lnTo>
                <a:lnTo>
                  <a:pt x="1924" y="527"/>
                </a:lnTo>
                <a:lnTo>
                  <a:pt x="1924" y="508"/>
                </a:lnTo>
                <a:lnTo>
                  <a:pt x="1921" y="510"/>
                </a:lnTo>
                <a:lnTo>
                  <a:pt x="1915" y="511"/>
                </a:lnTo>
                <a:lnTo>
                  <a:pt x="1903" y="514"/>
                </a:lnTo>
                <a:lnTo>
                  <a:pt x="1890" y="516"/>
                </a:lnTo>
                <a:lnTo>
                  <a:pt x="1884" y="517"/>
                </a:lnTo>
                <a:lnTo>
                  <a:pt x="1879" y="518"/>
                </a:lnTo>
                <a:lnTo>
                  <a:pt x="1874" y="520"/>
                </a:lnTo>
                <a:lnTo>
                  <a:pt x="1870" y="523"/>
                </a:lnTo>
                <a:lnTo>
                  <a:pt x="1866" y="526"/>
                </a:lnTo>
                <a:lnTo>
                  <a:pt x="1864" y="530"/>
                </a:lnTo>
                <a:lnTo>
                  <a:pt x="1863" y="532"/>
                </a:lnTo>
                <a:lnTo>
                  <a:pt x="1862" y="534"/>
                </a:lnTo>
                <a:lnTo>
                  <a:pt x="1862" y="539"/>
                </a:lnTo>
                <a:lnTo>
                  <a:pt x="1862" y="543"/>
                </a:lnTo>
                <a:lnTo>
                  <a:pt x="1863" y="548"/>
                </a:lnTo>
                <a:lnTo>
                  <a:pt x="1865" y="549"/>
                </a:lnTo>
                <a:lnTo>
                  <a:pt x="1866" y="551"/>
                </a:lnTo>
                <a:lnTo>
                  <a:pt x="1869" y="554"/>
                </a:lnTo>
                <a:lnTo>
                  <a:pt x="1873" y="556"/>
                </a:lnTo>
                <a:lnTo>
                  <a:pt x="1875" y="557"/>
                </a:lnTo>
                <a:lnTo>
                  <a:pt x="1877" y="558"/>
                </a:lnTo>
                <a:lnTo>
                  <a:pt x="1882" y="559"/>
                </a:lnTo>
                <a:lnTo>
                  <a:pt x="1888" y="559"/>
                </a:lnTo>
                <a:close/>
                <a:moveTo>
                  <a:pt x="2063" y="590"/>
                </a:moveTo>
                <a:lnTo>
                  <a:pt x="2013" y="590"/>
                </a:lnTo>
                <a:lnTo>
                  <a:pt x="2013" y="354"/>
                </a:lnTo>
                <a:lnTo>
                  <a:pt x="2063" y="354"/>
                </a:lnTo>
                <a:lnTo>
                  <a:pt x="2063" y="590"/>
                </a:lnTo>
                <a:close/>
                <a:moveTo>
                  <a:pt x="2197" y="413"/>
                </a:moveTo>
                <a:lnTo>
                  <a:pt x="2197" y="450"/>
                </a:lnTo>
                <a:lnTo>
                  <a:pt x="2164" y="450"/>
                </a:lnTo>
                <a:lnTo>
                  <a:pt x="2164" y="535"/>
                </a:lnTo>
                <a:lnTo>
                  <a:pt x="2164" y="540"/>
                </a:lnTo>
                <a:lnTo>
                  <a:pt x="2165" y="544"/>
                </a:lnTo>
                <a:lnTo>
                  <a:pt x="2166" y="545"/>
                </a:lnTo>
                <a:lnTo>
                  <a:pt x="2167" y="547"/>
                </a:lnTo>
                <a:lnTo>
                  <a:pt x="2169" y="549"/>
                </a:lnTo>
                <a:lnTo>
                  <a:pt x="2171" y="551"/>
                </a:lnTo>
                <a:lnTo>
                  <a:pt x="2174" y="552"/>
                </a:lnTo>
                <a:lnTo>
                  <a:pt x="2177" y="552"/>
                </a:lnTo>
                <a:lnTo>
                  <a:pt x="2181" y="553"/>
                </a:lnTo>
                <a:lnTo>
                  <a:pt x="2188" y="552"/>
                </a:lnTo>
                <a:lnTo>
                  <a:pt x="2193" y="551"/>
                </a:lnTo>
                <a:lnTo>
                  <a:pt x="2201" y="587"/>
                </a:lnTo>
                <a:lnTo>
                  <a:pt x="2190" y="590"/>
                </a:lnTo>
                <a:lnTo>
                  <a:pt x="2183" y="591"/>
                </a:lnTo>
                <a:lnTo>
                  <a:pt x="2174" y="592"/>
                </a:lnTo>
                <a:lnTo>
                  <a:pt x="2168" y="592"/>
                </a:lnTo>
                <a:lnTo>
                  <a:pt x="2161" y="592"/>
                </a:lnTo>
                <a:lnTo>
                  <a:pt x="2156" y="591"/>
                </a:lnTo>
                <a:lnTo>
                  <a:pt x="2150" y="590"/>
                </a:lnTo>
                <a:lnTo>
                  <a:pt x="2145" y="588"/>
                </a:lnTo>
                <a:lnTo>
                  <a:pt x="2140" y="586"/>
                </a:lnTo>
                <a:lnTo>
                  <a:pt x="2135" y="583"/>
                </a:lnTo>
                <a:lnTo>
                  <a:pt x="2131" y="581"/>
                </a:lnTo>
                <a:lnTo>
                  <a:pt x="2127" y="577"/>
                </a:lnTo>
                <a:lnTo>
                  <a:pt x="2124" y="573"/>
                </a:lnTo>
                <a:lnTo>
                  <a:pt x="2121" y="569"/>
                </a:lnTo>
                <a:lnTo>
                  <a:pt x="2119" y="564"/>
                </a:lnTo>
                <a:lnTo>
                  <a:pt x="2117" y="559"/>
                </a:lnTo>
                <a:lnTo>
                  <a:pt x="2116" y="554"/>
                </a:lnTo>
                <a:lnTo>
                  <a:pt x="2115" y="548"/>
                </a:lnTo>
                <a:lnTo>
                  <a:pt x="2115" y="542"/>
                </a:lnTo>
                <a:lnTo>
                  <a:pt x="2115" y="450"/>
                </a:lnTo>
                <a:lnTo>
                  <a:pt x="2091" y="450"/>
                </a:lnTo>
                <a:lnTo>
                  <a:pt x="2091" y="413"/>
                </a:lnTo>
                <a:lnTo>
                  <a:pt x="2115" y="413"/>
                </a:lnTo>
                <a:lnTo>
                  <a:pt x="2115" y="371"/>
                </a:lnTo>
                <a:lnTo>
                  <a:pt x="2164" y="371"/>
                </a:lnTo>
                <a:lnTo>
                  <a:pt x="2164" y="413"/>
                </a:lnTo>
                <a:lnTo>
                  <a:pt x="2197" y="413"/>
                </a:lnTo>
                <a:close/>
                <a:moveTo>
                  <a:pt x="2304" y="593"/>
                </a:moveTo>
                <a:lnTo>
                  <a:pt x="2291" y="592"/>
                </a:lnTo>
                <a:lnTo>
                  <a:pt x="2285" y="591"/>
                </a:lnTo>
                <a:lnTo>
                  <a:pt x="2279" y="590"/>
                </a:lnTo>
                <a:lnTo>
                  <a:pt x="2268" y="587"/>
                </a:lnTo>
                <a:lnTo>
                  <a:pt x="2263" y="584"/>
                </a:lnTo>
                <a:lnTo>
                  <a:pt x="2258" y="582"/>
                </a:lnTo>
                <a:lnTo>
                  <a:pt x="2249" y="575"/>
                </a:lnTo>
                <a:lnTo>
                  <a:pt x="2245" y="572"/>
                </a:lnTo>
                <a:lnTo>
                  <a:pt x="2241" y="568"/>
                </a:lnTo>
                <a:lnTo>
                  <a:pt x="2234" y="559"/>
                </a:lnTo>
                <a:lnTo>
                  <a:pt x="2231" y="555"/>
                </a:lnTo>
                <a:lnTo>
                  <a:pt x="2228" y="550"/>
                </a:lnTo>
                <a:lnTo>
                  <a:pt x="2223" y="539"/>
                </a:lnTo>
                <a:lnTo>
                  <a:pt x="2221" y="533"/>
                </a:lnTo>
                <a:lnTo>
                  <a:pt x="2220" y="527"/>
                </a:lnTo>
                <a:lnTo>
                  <a:pt x="2219" y="521"/>
                </a:lnTo>
                <a:lnTo>
                  <a:pt x="2218" y="515"/>
                </a:lnTo>
                <a:lnTo>
                  <a:pt x="2218" y="509"/>
                </a:lnTo>
                <a:lnTo>
                  <a:pt x="2217" y="502"/>
                </a:lnTo>
                <a:lnTo>
                  <a:pt x="2218" y="495"/>
                </a:lnTo>
                <a:lnTo>
                  <a:pt x="2218" y="489"/>
                </a:lnTo>
                <a:lnTo>
                  <a:pt x="2219" y="482"/>
                </a:lnTo>
                <a:lnTo>
                  <a:pt x="2220" y="476"/>
                </a:lnTo>
                <a:lnTo>
                  <a:pt x="2223" y="465"/>
                </a:lnTo>
                <a:lnTo>
                  <a:pt x="2225" y="459"/>
                </a:lnTo>
                <a:lnTo>
                  <a:pt x="2228" y="454"/>
                </a:lnTo>
                <a:lnTo>
                  <a:pt x="2234" y="444"/>
                </a:lnTo>
                <a:lnTo>
                  <a:pt x="2237" y="440"/>
                </a:lnTo>
                <a:lnTo>
                  <a:pt x="2241" y="436"/>
                </a:lnTo>
                <a:lnTo>
                  <a:pt x="2245" y="432"/>
                </a:lnTo>
                <a:lnTo>
                  <a:pt x="2249" y="428"/>
                </a:lnTo>
                <a:lnTo>
                  <a:pt x="2253" y="425"/>
                </a:lnTo>
                <a:lnTo>
                  <a:pt x="2258" y="422"/>
                </a:lnTo>
                <a:lnTo>
                  <a:pt x="2263" y="419"/>
                </a:lnTo>
                <a:lnTo>
                  <a:pt x="2268" y="417"/>
                </a:lnTo>
                <a:lnTo>
                  <a:pt x="2274" y="415"/>
                </a:lnTo>
                <a:lnTo>
                  <a:pt x="2279" y="413"/>
                </a:lnTo>
                <a:lnTo>
                  <a:pt x="2285" y="412"/>
                </a:lnTo>
                <a:lnTo>
                  <a:pt x="2291" y="411"/>
                </a:lnTo>
                <a:lnTo>
                  <a:pt x="2304" y="411"/>
                </a:lnTo>
                <a:lnTo>
                  <a:pt x="2317" y="411"/>
                </a:lnTo>
                <a:lnTo>
                  <a:pt x="2323" y="412"/>
                </a:lnTo>
                <a:lnTo>
                  <a:pt x="2329" y="413"/>
                </a:lnTo>
                <a:lnTo>
                  <a:pt x="2340" y="417"/>
                </a:lnTo>
                <a:lnTo>
                  <a:pt x="2346" y="419"/>
                </a:lnTo>
                <a:lnTo>
                  <a:pt x="2351" y="422"/>
                </a:lnTo>
                <a:lnTo>
                  <a:pt x="2360" y="428"/>
                </a:lnTo>
                <a:lnTo>
                  <a:pt x="2364" y="432"/>
                </a:lnTo>
                <a:lnTo>
                  <a:pt x="2368" y="436"/>
                </a:lnTo>
                <a:lnTo>
                  <a:pt x="2375" y="444"/>
                </a:lnTo>
                <a:lnTo>
                  <a:pt x="2378" y="449"/>
                </a:lnTo>
                <a:lnTo>
                  <a:pt x="2381" y="454"/>
                </a:lnTo>
                <a:lnTo>
                  <a:pt x="2385" y="465"/>
                </a:lnTo>
                <a:lnTo>
                  <a:pt x="2387" y="470"/>
                </a:lnTo>
                <a:lnTo>
                  <a:pt x="2389" y="476"/>
                </a:lnTo>
                <a:lnTo>
                  <a:pt x="2390" y="482"/>
                </a:lnTo>
                <a:lnTo>
                  <a:pt x="2391" y="489"/>
                </a:lnTo>
                <a:lnTo>
                  <a:pt x="2391" y="495"/>
                </a:lnTo>
                <a:lnTo>
                  <a:pt x="2391" y="502"/>
                </a:lnTo>
                <a:lnTo>
                  <a:pt x="2391" y="509"/>
                </a:lnTo>
                <a:lnTo>
                  <a:pt x="2391" y="515"/>
                </a:lnTo>
                <a:lnTo>
                  <a:pt x="2390" y="521"/>
                </a:lnTo>
                <a:lnTo>
                  <a:pt x="2389" y="527"/>
                </a:lnTo>
                <a:lnTo>
                  <a:pt x="2385" y="539"/>
                </a:lnTo>
                <a:lnTo>
                  <a:pt x="2383" y="544"/>
                </a:lnTo>
                <a:lnTo>
                  <a:pt x="2381" y="550"/>
                </a:lnTo>
                <a:lnTo>
                  <a:pt x="2375" y="559"/>
                </a:lnTo>
                <a:lnTo>
                  <a:pt x="2372" y="564"/>
                </a:lnTo>
                <a:lnTo>
                  <a:pt x="2368" y="568"/>
                </a:lnTo>
                <a:lnTo>
                  <a:pt x="2364" y="572"/>
                </a:lnTo>
                <a:lnTo>
                  <a:pt x="2360" y="575"/>
                </a:lnTo>
                <a:lnTo>
                  <a:pt x="2355" y="579"/>
                </a:lnTo>
                <a:lnTo>
                  <a:pt x="2351" y="582"/>
                </a:lnTo>
                <a:lnTo>
                  <a:pt x="2346" y="584"/>
                </a:lnTo>
                <a:lnTo>
                  <a:pt x="2340" y="587"/>
                </a:lnTo>
                <a:lnTo>
                  <a:pt x="2335" y="589"/>
                </a:lnTo>
                <a:lnTo>
                  <a:pt x="2329" y="590"/>
                </a:lnTo>
                <a:lnTo>
                  <a:pt x="2323" y="591"/>
                </a:lnTo>
                <a:lnTo>
                  <a:pt x="2317" y="592"/>
                </a:lnTo>
                <a:lnTo>
                  <a:pt x="2304" y="593"/>
                </a:lnTo>
                <a:close/>
                <a:moveTo>
                  <a:pt x="2305" y="555"/>
                </a:moveTo>
                <a:lnTo>
                  <a:pt x="2309" y="555"/>
                </a:lnTo>
                <a:lnTo>
                  <a:pt x="2313" y="554"/>
                </a:lnTo>
                <a:lnTo>
                  <a:pt x="2317" y="553"/>
                </a:lnTo>
                <a:lnTo>
                  <a:pt x="2321" y="551"/>
                </a:lnTo>
                <a:lnTo>
                  <a:pt x="2324" y="549"/>
                </a:lnTo>
                <a:lnTo>
                  <a:pt x="2327" y="547"/>
                </a:lnTo>
                <a:lnTo>
                  <a:pt x="2330" y="544"/>
                </a:lnTo>
                <a:lnTo>
                  <a:pt x="2332" y="540"/>
                </a:lnTo>
                <a:lnTo>
                  <a:pt x="2334" y="536"/>
                </a:lnTo>
                <a:lnTo>
                  <a:pt x="2336" y="532"/>
                </a:lnTo>
                <a:lnTo>
                  <a:pt x="2338" y="527"/>
                </a:lnTo>
                <a:lnTo>
                  <a:pt x="2339" y="523"/>
                </a:lnTo>
                <a:lnTo>
                  <a:pt x="2341" y="513"/>
                </a:lnTo>
                <a:lnTo>
                  <a:pt x="2341" y="507"/>
                </a:lnTo>
                <a:lnTo>
                  <a:pt x="2342" y="502"/>
                </a:lnTo>
                <a:lnTo>
                  <a:pt x="2341" y="491"/>
                </a:lnTo>
                <a:lnTo>
                  <a:pt x="2339" y="480"/>
                </a:lnTo>
                <a:lnTo>
                  <a:pt x="2338" y="476"/>
                </a:lnTo>
                <a:lnTo>
                  <a:pt x="2336" y="471"/>
                </a:lnTo>
                <a:lnTo>
                  <a:pt x="2332" y="463"/>
                </a:lnTo>
                <a:lnTo>
                  <a:pt x="2330" y="460"/>
                </a:lnTo>
                <a:lnTo>
                  <a:pt x="2327" y="457"/>
                </a:lnTo>
                <a:lnTo>
                  <a:pt x="2324" y="454"/>
                </a:lnTo>
                <a:lnTo>
                  <a:pt x="2321" y="452"/>
                </a:lnTo>
                <a:lnTo>
                  <a:pt x="2317" y="450"/>
                </a:lnTo>
                <a:lnTo>
                  <a:pt x="2313" y="449"/>
                </a:lnTo>
                <a:lnTo>
                  <a:pt x="2309" y="448"/>
                </a:lnTo>
                <a:lnTo>
                  <a:pt x="2305" y="448"/>
                </a:lnTo>
                <a:lnTo>
                  <a:pt x="2300" y="448"/>
                </a:lnTo>
                <a:lnTo>
                  <a:pt x="2296" y="449"/>
                </a:lnTo>
                <a:lnTo>
                  <a:pt x="2292" y="450"/>
                </a:lnTo>
                <a:lnTo>
                  <a:pt x="2288" y="452"/>
                </a:lnTo>
                <a:lnTo>
                  <a:pt x="2285" y="454"/>
                </a:lnTo>
                <a:lnTo>
                  <a:pt x="2282" y="457"/>
                </a:lnTo>
                <a:lnTo>
                  <a:pt x="2279" y="460"/>
                </a:lnTo>
                <a:lnTo>
                  <a:pt x="2277" y="463"/>
                </a:lnTo>
                <a:lnTo>
                  <a:pt x="2272" y="471"/>
                </a:lnTo>
                <a:lnTo>
                  <a:pt x="2271" y="476"/>
                </a:lnTo>
                <a:lnTo>
                  <a:pt x="2270" y="480"/>
                </a:lnTo>
                <a:lnTo>
                  <a:pt x="2269" y="485"/>
                </a:lnTo>
                <a:lnTo>
                  <a:pt x="2268" y="491"/>
                </a:lnTo>
                <a:lnTo>
                  <a:pt x="2267" y="496"/>
                </a:lnTo>
                <a:lnTo>
                  <a:pt x="2267" y="502"/>
                </a:lnTo>
                <a:lnTo>
                  <a:pt x="2268" y="513"/>
                </a:lnTo>
                <a:lnTo>
                  <a:pt x="2270" y="523"/>
                </a:lnTo>
                <a:lnTo>
                  <a:pt x="2271" y="527"/>
                </a:lnTo>
                <a:lnTo>
                  <a:pt x="2272" y="532"/>
                </a:lnTo>
                <a:lnTo>
                  <a:pt x="2274" y="536"/>
                </a:lnTo>
                <a:lnTo>
                  <a:pt x="2277" y="540"/>
                </a:lnTo>
                <a:lnTo>
                  <a:pt x="2279" y="544"/>
                </a:lnTo>
                <a:lnTo>
                  <a:pt x="2282" y="547"/>
                </a:lnTo>
                <a:lnTo>
                  <a:pt x="2285" y="549"/>
                </a:lnTo>
                <a:lnTo>
                  <a:pt x="2288" y="551"/>
                </a:lnTo>
                <a:lnTo>
                  <a:pt x="2292" y="553"/>
                </a:lnTo>
                <a:lnTo>
                  <a:pt x="2296" y="554"/>
                </a:lnTo>
                <a:lnTo>
                  <a:pt x="2300" y="555"/>
                </a:lnTo>
                <a:lnTo>
                  <a:pt x="2305" y="555"/>
                </a:lnTo>
                <a:close/>
                <a:moveTo>
                  <a:pt x="2539" y="512"/>
                </a:moveTo>
                <a:lnTo>
                  <a:pt x="2430" y="512"/>
                </a:lnTo>
                <a:lnTo>
                  <a:pt x="2430" y="473"/>
                </a:lnTo>
                <a:lnTo>
                  <a:pt x="2539" y="473"/>
                </a:lnTo>
                <a:lnTo>
                  <a:pt x="2539" y="512"/>
                </a:lnTo>
                <a:close/>
                <a:moveTo>
                  <a:pt x="2695" y="514"/>
                </a:moveTo>
                <a:lnTo>
                  <a:pt x="2695" y="413"/>
                </a:lnTo>
                <a:lnTo>
                  <a:pt x="2744" y="413"/>
                </a:lnTo>
                <a:lnTo>
                  <a:pt x="2744" y="590"/>
                </a:lnTo>
                <a:lnTo>
                  <a:pt x="2697" y="590"/>
                </a:lnTo>
                <a:lnTo>
                  <a:pt x="2697" y="558"/>
                </a:lnTo>
                <a:lnTo>
                  <a:pt x="2693" y="565"/>
                </a:lnTo>
                <a:lnTo>
                  <a:pt x="2688" y="572"/>
                </a:lnTo>
                <a:lnTo>
                  <a:pt x="2682" y="577"/>
                </a:lnTo>
                <a:lnTo>
                  <a:pt x="2675" y="583"/>
                </a:lnTo>
                <a:lnTo>
                  <a:pt x="2672" y="585"/>
                </a:lnTo>
                <a:lnTo>
                  <a:pt x="2668" y="587"/>
                </a:lnTo>
                <a:lnTo>
                  <a:pt x="2666" y="588"/>
                </a:lnTo>
                <a:lnTo>
                  <a:pt x="2664" y="588"/>
                </a:lnTo>
                <a:lnTo>
                  <a:pt x="2660" y="590"/>
                </a:lnTo>
                <a:lnTo>
                  <a:pt x="2651" y="591"/>
                </a:lnTo>
                <a:lnTo>
                  <a:pt x="2647" y="592"/>
                </a:lnTo>
                <a:lnTo>
                  <a:pt x="2642" y="592"/>
                </a:lnTo>
                <a:lnTo>
                  <a:pt x="2635" y="592"/>
                </a:lnTo>
                <a:lnTo>
                  <a:pt x="2629" y="591"/>
                </a:lnTo>
                <a:lnTo>
                  <a:pt x="2623" y="589"/>
                </a:lnTo>
                <a:lnTo>
                  <a:pt x="2618" y="588"/>
                </a:lnTo>
                <a:lnTo>
                  <a:pt x="2612" y="585"/>
                </a:lnTo>
                <a:lnTo>
                  <a:pt x="2607" y="582"/>
                </a:lnTo>
                <a:lnTo>
                  <a:pt x="2603" y="578"/>
                </a:lnTo>
                <a:lnTo>
                  <a:pt x="2598" y="574"/>
                </a:lnTo>
                <a:lnTo>
                  <a:pt x="2596" y="572"/>
                </a:lnTo>
                <a:lnTo>
                  <a:pt x="2595" y="570"/>
                </a:lnTo>
                <a:lnTo>
                  <a:pt x="2591" y="564"/>
                </a:lnTo>
                <a:lnTo>
                  <a:pt x="2588" y="559"/>
                </a:lnTo>
                <a:lnTo>
                  <a:pt x="2587" y="556"/>
                </a:lnTo>
                <a:lnTo>
                  <a:pt x="2586" y="553"/>
                </a:lnTo>
                <a:lnTo>
                  <a:pt x="2584" y="547"/>
                </a:lnTo>
                <a:lnTo>
                  <a:pt x="2583" y="540"/>
                </a:lnTo>
                <a:lnTo>
                  <a:pt x="2582" y="533"/>
                </a:lnTo>
                <a:lnTo>
                  <a:pt x="2582" y="525"/>
                </a:lnTo>
                <a:lnTo>
                  <a:pt x="2582" y="413"/>
                </a:lnTo>
                <a:lnTo>
                  <a:pt x="2631" y="413"/>
                </a:lnTo>
                <a:lnTo>
                  <a:pt x="2631" y="517"/>
                </a:lnTo>
                <a:lnTo>
                  <a:pt x="2631" y="524"/>
                </a:lnTo>
                <a:lnTo>
                  <a:pt x="2633" y="531"/>
                </a:lnTo>
                <a:lnTo>
                  <a:pt x="2636" y="536"/>
                </a:lnTo>
                <a:lnTo>
                  <a:pt x="2637" y="539"/>
                </a:lnTo>
                <a:lnTo>
                  <a:pt x="2639" y="541"/>
                </a:lnTo>
                <a:lnTo>
                  <a:pt x="2644" y="545"/>
                </a:lnTo>
                <a:lnTo>
                  <a:pt x="2646" y="547"/>
                </a:lnTo>
                <a:lnTo>
                  <a:pt x="2649" y="548"/>
                </a:lnTo>
                <a:lnTo>
                  <a:pt x="2655" y="550"/>
                </a:lnTo>
                <a:lnTo>
                  <a:pt x="2658" y="550"/>
                </a:lnTo>
                <a:lnTo>
                  <a:pt x="2661" y="551"/>
                </a:lnTo>
                <a:lnTo>
                  <a:pt x="2668" y="550"/>
                </a:lnTo>
                <a:lnTo>
                  <a:pt x="2674" y="548"/>
                </a:lnTo>
                <a:lnTo>
                  <a:pt x="2680" y="545"/>
                </a:lnTo>
                <a:lnTo>
                  <a:pt x="2685" y="541"/>
                </a:lnTo>
                <a:lnTo>
                  <a:pt x="2687" y="539"/>
                </a:lnTo>
                <a:lnTo>
                  <a:pt x="2689" y="536"/>
                </a:lnTo>
                <a:lnTo>
                  <a:pt x="2693" y="530"/>
                </a:lnTo>
                <a:lnTo>
                  <a:pt x="2695" y="523"/>
                </a:lnTo>
                <a:lnTo>
                  <a:pt x="2695" y="519"/>
                </a:lnTo>
                <a:lnTo>
                  <a:pt x="2695" y="514"/>
                </a:lnTo>
                <a:close/>
                <a:moveTo>
                  <a:pt x="2834" y="487"/>
                </a:moveTo>
                <a:lnTo>
                  <a:pt x="2834" y="590"/>
                </a:lnTo>
                <a:lnTo>
                  <a:pt x="2785" y="590"/>
                </a:lnTo>
                <a:lnTo>
                  <a:pt x="2785" y="413"/>
                </a:lnTo>
                <a:lnTo>
                  <a:pt x="2832" y="413"/>
                </a:lnTo>
                <a:lnTo>
                  <a:pt x="2832" y="444"/>
                </a:lnTo>
                <a:lnTo>
                  <a:pt x="2837" y="437"/>
                </a:lnTo>
                <a:lnTo>
                  <a:pt x="2842" y="430"/>
                </a:lnTo>
                <a:lnTo>
                  <a:pt x="2847" y="425"/>
                </a:lnTo>
                <a:lnTo>
                  <a:pt x="2854" y="420"/>
                </a:lnTo>
                <a:lnTo>
                  <a:pt x="2861" y="416"/>
                </a:lnTo>
                <a:lnTo>
                  <a:pt x="2865" y="414"/>
                </a:lnTo>
                <a:lnTo>
                  <a:pt x="2869" y="413"/>
                </a:lnTo>
                <a:lnTo>
                  <a:pt x="2878" y="411"/>
                </a:lnTo>
                <a:lnTo>
                  <a:pt x="2882" y="411"/>
                </a:lnTo>
                <a:lnTo>
                  <a:pt x="2887" y="411"/>
                </a:lnTo>
                <a:lnTo>
                  <a:pt x="2894" y="411"/>
                </a:lnTo>
                <a:lnTo>
                  <a:pt x="2900" y="412"/>
                </a:lnTo>
                <a:lnTo>
                  <a:pt x="2906" y="413"/>
                </a:lnTo>
                <a:lnTo>
                  <a:pt x="2912" y="415"/>
                </a:lnTo>
                <a:lnTo>
                  <a:pt x="2917" y="418"/>
                </a:lnTo>
                <a:lnTo>
                  <a:pt x="2922" y="421"/>
                </a:lnTo>
                <a:lnTo>
                  <a:pt x="2927" y="424"/>
                </a:lnTo>
                <a:lnTo>
                  <a:pt x="2932" y="428"/>
                </a:lnTo>
                <a:lnTo>
                  <a:pt x="2935" y="433"/>
                </a:lnTo>
                <a:lnTo>
                  <a:pt x="2939" y="438"/>
                </a:lnTo>
                <a:lnTo>
                  <a:pt x="2942" y="444"/>
                </a:lnTo>
                <a:lnTo>
                  <a:pt x="2943" y="446"/>
                </a:lnTo>
                <a:lnTo>
                  <a:pt x="2944" y="449"/>
                </a:lnTo>
                <a:lnTo>
                  <a:pt x="2946" y="456"/>
                </a:lnTo>
                <a:lnTo>
                  <a:pt x="2947" y="462"/>
                </a:lnTo>
                <a:lnTo>
                  <a:pt x="2948" y="470"/>
                </a:lnTo>
                <a:lnTo>
                  <a:pt x="2948" y="477"/>
                </a:lnTo>
                <a:lnTo>
                  <a:pt x="2948" y="590"/>
                </a:lnTo>
                <a:lnTo>
                  <a:pt x="2899" y="590"/>
                </a:lnTo>
                <a:lnTo>
                  <a:pt x="2899" y="486"/>
                </a:lnTo>
                <a:lnTo>
                  <a:pt x="2899" y="478"/>
                </a:lnTo>
                <a:lnTo>
                  <a:pt x="2898" y="475"/>
                </a:lnTo>
                <a:lnTo>
                  <a:pt x="2897" y="471"/>
                </a:lnTo>
                <a:lnTo>
                  <a:pt x="2895" y="466"/>
                </a:lnTo>
                <a:lnTo>
                  <a:pt x="2893" y="463"/>
                </a:lnTo>
                <a:lnTo>
                  <a:pt x="2891" y="461"/>
                </a:lnTo>
                <a:lnTo>
                  <a:pt x="2886" y="457"/>
                </a:lnTo>
                <a:lnTo>
                  <a:pt x="2884" y="455"/>
                </a:lnTo>
                <a:lnTo>
                  <a:pt x="2881" y="454"/>
                </a:lnTo>
                <a:lnTo>
                  <a:pt x="2875" y="452"/>
                </a:lnTo>
                <a:lnTo>
                  <a:pt x="2871" y="451"/>
                </a:lnTo>
                <a:lnTo>
                  <a:pt x="2868" y="451"/>
                </a:lnTo>
                <a:lnTo>
                  <a:pt x="2861" y="452"/>
                </a:lnTo>
                <a:lnTo>
                  <a:pt x="2854" y="454"/>
                </a:lnTo>
                <a:lnTo>
                  <a:pt x="2851" y="455"/>
                </a:lnTo>
                <a:lnTo>
                  <a:pt x="2849" y="457"/>
                </a:lnTo>
                <a:lnTo>
                  <a:pt x="2846" y="459"/>
                </a:lnTo>
                <a:lnTo>
                  <a:pt x="2844" y="461"/>
                </a:lnTo>
                <a:lnTo>
                  <a:pt x="2842" y="463"/>
                </a:lnTo>
                <a:lnTo>
                  <a:pt x="2840" y="466"/>
                </a:lnTo>
                <a:lnTo>
                  <a:pt x="2838" y="469"/>
                </a:lnTo>
                <a:lnTo>
                  <a:pt x="2837" y="472"/>
                </a:lnTo>
                <a:lnTo>
                  <a:pt x="2835" y="479"/>
                </a:lnTo>
                <a:lnTo>
                  <a:pt x="2834" y="483"/>
                </a:lnTo>
                <a:lnTo>
                  <a:pt x="2834" y="487"/>
                </a:lnTo>
                <a:close/>
                <a:moveTo>
                  <a:pt x="3014" y="390"/>
                </a:moveTo>
                <a:lnTo>
                  <a:pt x="3008" y="390"/>
                </a:lnTo>
                <a:lnTo>
                  <a:pt x="3004" y="388"/>
                </a:lnTo>
                <a:lnTo>
                  <a:pt x="2999" y="386"/>
                </a:lnTo>
                <a:lnTo>
                  <a:pt x="2995" y="383"/>
                </a:lnTo>
                <a:lnTo>
                  <a:pt x="2992" y="379"/>
                </a:lnTo>
                <a:lnTo>
                  <a:pt x="2989" y="375"/>
                </a:lnTo>
                <a:lnTo>
                  <a:pt x="2988" y="370"/>
                </a:lnTo>
                <a:lnTo>
                  <a:pt x="2987" y="365"/>
                </a:lnTo>
                <a:lnTo>
                  <a:pt x="2988" y="360"/>
                </a:lnTo>
                <a:lnTo>
                  <a:pt x="2989" y="356"/>
                </a:lnTo>
                <a:lnTo>
                  <a:pt x="2992" y="352"/>
                </a:lnTo>
                <a:lnTo>
                  <a:pt x="2995" y="348"/>
                </a:lnTo>
                <a:lnTo>
                  <a:pt x="2999" y="345"/>
                </a:lnTo>
                <a:lnTo>
                  <a:pt x="3004" y="342"/>
                </a:lnTo>
                <a:lnTo>
                  <a:pt x="3008" y="341"/>
                </a:lnTo>
                <a:lnTo>
                  <a:pt x="3014" y="341"/>
                </a:lnTo>
                <a:lnTo>
                  <a:pt x="3019" y="341"/>
                </a:lnTo>
                <a:lnTo>
                  <a:pt x="3024" y="342"/>
                </a:lnTo>
                <a:lnTo>
                  <a:pt x="3028" y="345"/>
                </a:lnTo>
                <a:lnTo>
                  <a:pt x="3032" y="348"/>
                </a:lnTo>
                <a:lnTo>
                  <a:pt x="3036" y="352"/>
                </a:lnTo>
                <a:lnTo>
                  <a:pt x="3038" y="356"/>
                </a:lnTo>
                <a:lnTo>
                  <a:pt x="3040" y="360"/>
                </a:lnTo>
                <a:lnTo>
                  <a:pt x="3040" y="365"/>
                </a:lnTo>
                <a:lnTo>
                  <a:pt x="3040" y="370"/>
                </a:lnTo>
                <a:lnTo>
                  <a:pt x="3038" y="375"/>
                </a:lnTo>
                <a:lnTo>
                  <a:pt x="3036" y="379"/>
                </a:lnTo>
                <a:lnTo>
                  <a:pt x="3032" y="383"/>
                </a:lnTo>
                <a:lnTo>
                  <a:pt x="3028" y="386"/>
                </a:lnTo>
                <a:lnTo>
                  <a:pt x="3024" y="388"/>
                </a:lnTo>
                <a:lnTo>
                  <a:pt x="3019" y="390"/>
                </a:lnTo>
                <a:lnTo>
                  <a:pt x="3014" y="390"/>
                </a:lnTo>
                <a:close/>
                <a:moveTo>
                  <a:pt x="2989" y="413"/>
                </a:moveTo>
                <a:lnTo>
                  <a:pt x="3038" y="413"/>
                </a:lnTo>
                <a:lnTo>
                  <a:pt x="3038" y="590"/>
                </a:lnTo>
                <a:lnTo>
                  <a:pt x="2989" y="590"/>
                </a:lnTo>
                <a:lnTo>
                  <a:pt x="2989" y="413"/>
                </a:lnTo>
                <a:close/>
                <a:moveTo>
                  <a:pt x="3242" y="413"/>
                </a:moveTo>
                <a:lnTo>
                  <a:pt x="3180" y="590"/>
                </a:lnTo>
                <a:lnTo>
                  <a:pt x="3125" y="590"/>
                </a:lnTo>
                <a:lnTo>
                  <a:pt x="3063" y="413"/>
                </a:lnTo>
                <a:lnTo>
                  <a:pt x="3115" y="413"/>
                </a:lnTo>
                <a:lnTo>
                  <a:pt x="3151" y="539"/>
                </a:lnTo>
                <a:lnTo>
                  <a:pt x="3190" y="413"/>
                </a:lnTo>
                <a:lnTo>
                  <a:pt x="3242" y="413"/>
                </a:lnTo>
                <a:close/>
                <a:moveTo>
                  <a:pt x="3340" y="593"/>
                </a:moveTo>
                <a:lnTo>
                  <a:pt x="3333" y="593"/>
                </a:lnTo>
                <a:lnTo>
                  <a:pt x="3327" y="592"/>
                </a:lnTo>
                <a:lnTo>
                  <a:pt x="3315" y="590"/>
                </a:lnTo>
                <a:lnTo>
                  <a:pt x="3309" y="589"/>
                </a:lnTo>
                <a:lnTo>
                  <a:pt x="3303" y="587"/>
                </a:lnTo>
                <a:lnTo>
                  <a:pt x="3293" y="582"/>
                </a:lnTo>
                <a:lnTo>
                  <a:pt x="3288" y="579"/>
                </a:lnTo>
                <a:lnTo>
                  <a:pt x="3284" y="576"/>
                </a:lnTo>
                <a:lnTo>
                  <a:pt x="3279" y="572"/>
                </a:lnTo>
                <a:lnTo>
                  <a:pt x="3276" y="569"/>
                </a:lnTo>
                <a:lnTo>
                  <a:pt x="3269" y="560"/>
                </a:lnTo>
                <a:lnTo>
                  <a:pt x="3266" y="555"/>
                </a:lnTo>
                <a:lnTo>
                  <a:pt x="3263" y="550"/>
                </a:lnTo>
                <a:lnTo>
                  <a:pt x="3258" y="540"/>
                </a:lnTo>
                <a:lnTo>
                  <a:pt x="3256" y="534"/>
                </a:lnTo>
                <a:lnTo>
                  <a:pt x="3255" y="528"/>
                </a:lnTo>
                <a:lnTo>
                  <a:pt x="3254" y="522"/>
                </a:lnTo>
                <a:lnTo>
                  <a:pt x="3253" y="516"/>
                </a:lnTo>
                <a:lnTo>
                  <a:pt x="3252" y="509"/>
                </a:lnTo>
                <a:lnTo>
                  <a:pt x="3252" y="502"/>
                </a:lnTo>
                <a:lnTo>
                  <a:pt x="3252" y="495"/>
                </a:lnTo>
                <a:lnTo>
                  <a:pt x="3253" y="489"/>
                </a:lnTo>
                <a:lnTo>
                  <a:pt x="3254" y="483"/>
                </a:lnTo>
                <a:lnTo>
                  <a:pt x="3255" y="477"/>
                </a:lnTo>
                <a:lnTo>
                  <a:pt x="3258" y="465"/>
                </a:lnTo>
                <a:lnTo>
                  <a:pt x="3260" y="459"/>
                </a:lnTo>
                <a:lnTo>
                  <a:pt x="3263" y="454"/>
                </a:lnTo>
                <a:lnTo>
                  <a:pt x="3269" y="445"/>
                </a:lnTo>
                <a:lnTo>
                  <a:pt x="3272" y="440"/>
                </a:lnTo>
                <a:lnTo>
                  <a:pt x="3275" y="436"/>
                </a:lnTo>
                <a:lnTo>
                  <a:pt x="3279" y="432"/>
                </a:lnTo>
                <a:lnTo>
                  <a:pt x="3283" y="428"/>
                </a:lnTo>
                <a:lnTo>
                  <a:pt x="3293" y="422"/>
                </a:lnTo>
                <a:lnTo>
                  <a:pt x="3297" y="419"/>
                </a:lnTo>
                <a:lnTo>
                  <a:pt x="3303" y="417"/>
                </a:lnTo>
                <a:lnTo>
                  <a:pt x="3308" y="415"/>
                </a:lnTo>
                <a:lnTo>
                  <a:pt x="3314" y="413"/>
                </a:lnTo>
                <a:lnTo>
                  <a:pt x="3319" y="412"/>
                </a:lnTo>
                <a:lnTo>
                  <a:pt x="3325" y="411"/>
                </a:lnTo>
                <a:lnTo>
                  <a:pt x="3338" y="411"/>
                </a:lnTo>
                <a:lnTo>
                  <a:pt x="3349" y="411"/>
                </a:lnTo>
                <a:lnTo>
                  <a:pt x="3360" y="413"/>
                </a:lnTo>
                <a:lnTo>
                  <a:pt x="3365" y="414"/>
                </a:lnTo>
                <a:lnTo>
                  <a:pt x="3370" y="416"/>
                </a:lnTo>
                <a:lnTo>
                  <a:pt x="3380" y="421"/>
                </a:lnTo>
                <a:lnTo>
                  <a:pt x="3389" y="426"/>
                </a:lnTo>
                <a:lnTo>
                  <a:pt x="3393" y="429"/>
                </a:lnTo>
                <a:lnTo>
                  <a:pt x="3397" y="433"/>
                </a:lnTo>
                <a:lnTo>
                  <a:pt x="3404" y="441"/>
                </a:lnTo>
                <a:lnTo>
                  <a:pt x="3407" y="446"/>
                </a:lnTo>
                <a:lnTo>
                  <a:pt x="3410" y="450"/>
                </a:lnTo>
                <a:lnTo>
                  <a:pt x="3412" y="456"/>
                </a:lnTo>
                <a:lnTo>
                  <a:pt x="3415" y="461"/>
                </a:lnTo>
                <a:lnTo>
                  <a:pt x="3417" y="467"/>
                </a:lnTo>
                <a:lnTo>
                  <a:pt x="3418" y="473"/>
                </a:lnTo>
                <a:lnTo>
                  <a:pt x="3419" y="479"/>
                </a:lnTo>
                <a:lnTo>
                  <a:pt x="3420" y="486"/>
                </a:lnTo>
                <a:lnTo>
                  <a:pt x="3421" y="493"/>
                </a:lnTo>
                <a:lnTo>
                  <a:pt x="3421" y="500"/>
                </a:lnTo>
                <a:lnTo>
                  <a:pt x="3421" y="514"/>
                </a:lnTo>
                <a:lnTo>
                  <a:pt x="3301" y="514"/>
                </a:lnTo>
                <a:lnTo>
                  <a:pt x="3301" y="519"/>
                </a:lnTo>
                <a:lnTo>
                  <a:pt x="3301" y="523"/>
                </a:lnTo>
                <a:lnTo>
                  <a:pt x="3302" y="528"/>
                </a:lnTo>
                <a:lnTo>
                  <a:pt x="3303" y="532"/>
                </a:lnTo>
                <a:lnTo>
                  <a:pt x="3307" y="539"/>
                </a:lnTo>
                <a:lnTo>
                  <a:pt x="3309" y="542"/>
                </a:lnTo>
                <a:lnTo>
                  <a:pt x="3311" y="545"/>
                </a:lnTo>
                <a:lnTo>
                  <a:pt x="3314" y="548"/>
                </a:lnTo>
                <a:lnTo>
                  <a:pt x="3317" y="550"/>
                </a:lnTo>
                <a:lnTo>
                  <a:pt x="3321" y="552"/>
                </a:lnTo>
                <a:lnTo>
                  <a:pt x="3324" y="554"/>
                </a:lnTo>
                <a:lnTo>
                  <a:pt x="3328" y="555"/>
                </a:lnTo>
                <a:lnTo>
                  <a:pt x="3332" y="556"/>
                </a:lnTo>
                <a:lnTo>
                  <a:pt x="3341" y="557"/>
                </a:lnTo>
                <a:lnTo>
                  <a:pt x="3347" y="556"/>
                </a:lnTo>
                <a:lnTo>
                  <a:pt x="3352" y="555"/>
                </a:lnTo>
                <a:lnTo>
                  <a:pt x="3357" y="554"/>
                </a:lnTo>
                <a:lnTo>
                  <a:pt x="3362" y="551"/>
                </a:lnTo>
                <a:lnTo>
                  <a:pt x="3364" y="550"/>
                </a:lnTo>
                <a:lnTo>
                  <a:pt x="3366" y="548"/>
                </a:lnTo>
                <a:lnTo>
                  <a:pt x="3370" y="545"/>
                </a:lnTo>
                <a:lnTo>
                  <a:pt x="3372" y="541"/>
                </a:lnTo>
                <a:lnTo>
                  <a:pt x="3375" y="536"/>
                </a:lnTo>
                <a:lnTo>
                  <a:pt x="3420" y="539"/>
                </a:lnTo>
                <a:lnTo>
                  <a:pt x="3418" y="545"/>
                </a:lnTo>
                <a:lnTo>
                  <a:pt x="3416" y="551"/>
                </a:lnTo>
                <a:lnTo>
                  <a:pt x="3414" y="556"/>
                </a:lnTo>
                <a:lnTo>
                  <a:pt x="3411" y="561"/>
                </a:lnTo>
                <a:lnTo>
                  <a:pt x="3407" y="566"/>
                </a:lnTo>
                <a:lnTo>
                  <a:pt x="3403" y="570"/>
                </a:lnTo>
                <a:lnTo>
                  <a:pt x="3399" y="575"/>
                </a:lnTo>
                <a:lnTo>
                  <a:pt x="3394" y="578"/>
                </a:lnTo>
                <a:lnTo>
                  <a:pt x="3388" y="582"/>
                </a:lnTo>
                <a:lnTo>
                  <a:pt x="3382" y="585"/>
                </a:lnTo>
                <a:lnTo>
                  <a:pt x="3376" y="587"/>
                </a:lnTo>
                <a:lnTo>
                  <a:pt x="3370" y="589"/>
                </a:lnTo>
                <a:lnTo>
                  <a:pt x="3366" y="590"/>
                </a:lnTo>
                <a:lnTo>
                  <a:pt x="3363" y="591"/>
                </a:lnTo>
                <a:lnTo>
                  <a:pt x="3355" y="592"/>
                </a:lnTo>
                <a:lnTo>
                  <a:pt x="3348" y="593"/>
                </a:lnTo>
                <a:lnTo>
                  <a:pt x="3340" y="593"/>
                </a:lnTo>
                <a:close/>
                <a:moveTo>
                  <a:pt x="3301" y="483"/>
                </a:moveTo>
                <a:lnTo>
                  <a:pt x="3375" y="483"/>
                </a:lnTo>
                <a:lnTo>
                  <a:pt x="3375" y="480"/>
                </a:lnTo>
                <a:lnTo>
                  <a:pt x="3374" y="476"/>
                </a:lnTo>
                <a:lnTo>
                  <a:pt x="3373" y="472"/>
                </a:lnTo>
                <a:lnTo>
                  <a:pt x="3372" y="469"/>
                </a:lnTo>
                <a:lnTo>
                  <a:pt x="3371" y="466"/>
                </a:lnTo>
                <a:lnTo>
                  <a:pt x="3369" y="463"/>
                </a:lnTo>
                <a:lnTo>
                  <a:pt x="3367" y="460"/>
                </a:lnTo>
                <a:lnTo>
                  <a:pt x="3365" y="457"/>
                </a:lnTo>
                <a:lnTo>
                  <a:pt x="3359" y="453"/>
                </a:lnTo>
                <a:lnTo>
                  <a:pt x="3353" y="450"/>
                </a:lnTo>
                <a:lnTo>
                  <a:pt x="3346" y="448"/>
                </a:lnTo>
                <a:lnTo>
                  <a:pt x="3339" y="447"/>
                </a:lnTo>
                <a:lnTo>
                  <a:pt x="3331" y="448"/>
                </a:lnTo>
                <a:lnTo>
                  <a:pt x="3327" y="449"/>
                </a:lnTo>
                <a:lnTo>
                  <a:pt x="3324" y="450"/>
                </a:lnTo>
                <a:lnTo>
                  <a:pt x="3317" y="453"/>
                </a:lnTo>
                <a:lnTo>
                  <a:pt x="3315" y="455"/>
                </a:lnTo>
                <a:lnTo>
                  <a:pt x="3312" y="458"/>
                </a:lnTo>
                <a:lnTo>
                  <a:pt x="3307" y="463"/>
                </a:lnTo>
                <a:lnTo>
                  <a:pt x="3304" y="470"/>
                </a:lnTo>
                <a:lnTo>
                  <a:pt x="3303" y="473"/>
                </a:lnTo>
                <a:lnTo>
                  <a:pt x="3302" y="476"/>
                </a:lnTo>
                <a:lnTo>
                  <a:pt x="3301" y="483"/>
                </a:lnTo>
                <a:close/>
                <a:moveTo>
                  <a:pt x="3456" y="590"/>
                </a:moveTo>
                <a:lnTo>
                  <a:pt x="3456" y="413"/>
                </a:lnTo>
                <a:lnTo>
                  <a:pt x="3503" y="413"/>
                </a:lnTo>
                <a:lnTo>
                  <a:pt x="3503" y="444"/>
                </a:lnTo>
                <a:lnTo>
                  <a:pt x="3507" y="436"/>
                </a:lnTo>
                <a:lnTo>
                  <a:pt x="3511" y="429"/>
                </a:lnTo>
                <a:lnTo>
                  <a:pt x="3516" y="424"/>
                </a:lnTo>
                <a:lnTo>
                  <a:pt x="3521" y="419"/>
                </a:lnTo>
                <a:lnTo>
                  <a:pt x="3524" y="417"/>
                </a:lnTo>
                <a:lnTo>
                  <a:pt x="3527" y="415"/>
                </a:lnTo>
                <a:lnTo>
                  <a:pt x="3534" y="413"/>
                </a:lnTo>
                <a:lnTo>
                  <a:pt x="3540" y="411"/>
                </a:lnTo>
                <a:lnTo>
                  <a:pt x="3548" y="410"/>
                </a:lnTo>
                <a:lnTo>
                  <a:pt x="3556" y="411"/>
                </a:lnTo>
                <a:lnTo>
                  <a:pt x="3563" y="412"/>
                </a:lnTo>
                <a:lnTo>
                  <a:pt x="3563" y="456"/>
                </a:lnTo>
                <a:lnTo>
                  <a:pt x="3559" y="455"/>
                </a:lnTo>
                <a:lnTo>
                  <a:pt x="3554" y="454"/>
                </a:lnTo>
                <a:lnTo>
                  <a:pt x="3542" y="453"/>
                </a:lnTo>
                <a:lnTo>
                  <a:pt x="3535" y="454"/>
                </a:lnTo>
                <a:lnTo>
                  <a:pt x="3531" y="454"/>
                </a:lnTo>
                <a:lnTo>
                  <a:pt x="3528" y="456"/>
                </a:lnTo>
                <a:lnTo>
                  <a:pt x="3524" y="457"/>
                </a:lnTo>
                <a:lnTo>
                  <a:pt x="3521" y="459"/>
                </a:lnTo>
                <a:lnTo>
                  <a:pt x="3518" y="461"/>
                </a:lnTo>
                <a:lnTo>
                  <a:pt x="3515" y="463"/>
                </a:lnTo>
                <a:lnTo>
                  <a:pt x="3511" y="469"/>
                </a:lnTo>
                <a:lnTo>
                  <a:pt x="3509" y="472"/>
                </a:lnTo>
                <a:lnTo>
                  <a:pt x="3508" y="475"/>
                </a:lnTo>
                <a:lnTo>
                  <a:pt x="3506" y="478"/>
                </a:lnTo>
                <a:lnTo>
                  <a:pt x="3506" y="482"/>
                </a:lnTo>
                <a:lnTo>
                  <a:pt x="3505" y="486"/>
                </a:lnTo>
                <a:lnTo>
                  <a:pt x="3505" y="490"/>
                </a:lnTo>
                <a:lnTo>
                  <a:pt x="3505" y="590"/>
                </a:lnTo>
                <a:lnTo>
                  <a:pt x="3456" y="590"/>
                </a:lnTo>
                <a:close/>
                <a:moveTo>
                  <a:pt x="3736" y="463"/>
                </a:moveTo>
                <a:lnTo>
                  <a:pt x="3692" y="466"/>
                </a:lnTo>
                <a:lnTo>
                  <a:pt x="3690" y="462"/>
                </a:lnTo>
                <a:lnTo>
                  <a:pt x="3688" y="458"/>
                </a:lnTo>
                <a:lnTo>
                  <a:pt x="3686" y="455"/>
                </a:lnTo>
                <a:lnTo>
                  <a:pt x="3682" y="451"/>
                </a:lnTo>
                <a:lnTo>
                  <a:pt x="3678" y="449"/>
                </a:lnTo>
                <a:lnTo>
                  <a:pt x="3673" y="447"/>
                </a:lnTo>
                <a:lnTo>
                  <a:pt x="3668" y="446"/>
                </a:lnTo>
                <a:lnTo>
                  <a:pt x="3662" y="445"/>
                </a:lnTo>
                <a:lnTo>
                  <a:pt x="3656" y="446"/>
                </a:lnTo>
                <a:lnTo>
                  <a:pt x="3651" y="447"/>
                </a:lnTo>
                <a:lnTo>
                  <a:pt x="3647" y="448"/>
                </a:lnTo>
                <a:lnTo>
                  <a:pt x="3643" y="450"/>
                </a:lnTo>
                <a:lnTo>
                  <a:pt x="3639" y="453"/>
                </a:lnTo>
                <a:lnTo>
                  <a:pt x="3637" y="456"/>
                </a:lnTo>
                <a:lnTo>
                  <a:pt x="3635" y="459"/>
                </a:lnTo>
                <a:lnTo>
                  <a:pt x="3635" y="463"/>
                </a:lnTo>
                <a:lnTo>
                  <a:pt x="3635" y="466"/>
                </a:lnTo>
                <a:lnTo>
                  <a:pt x="3636" y="469"/>
                </a:lnTo>
                <a:lnTo>
                  <a:pt x="3638" y="471"/>
                </a:lnTo>
                <a:lnTo>
                  <a:pt x="3640" y="474"/>
                </a:lnTo>
                <a:lnTo>
                  <a:pt x="3643" y="476"/>
                </a:lnTo>
                <a:lnTo>
                  <a:pt x="3647" y="478"/>
                </a:lnTo>
                <a:lnTo>
                  <a:pt x="3652" y="479"/>
                </a:lnTo>
                <a:lnTo>
                  <a:pt x="3657" y="481"/>
                </a:lnTo>
                <a:lnTo>
                  <a:pt x="3689" y="487"/>
                </a:lnTo>
                <a:lnTo>
                  <a:pt x="3696" y="488"/>
                </a:lnTo>
                <a:lnTo>
                  <a:pt x="3701" y="490"/>
                </a:lnTo>
                <a:lnTo>
                  <a:pt x="3707" y="492"/>
                </a:lnTo>
                <a:lnTo>
                  <a:pt x="3712" y="494"/>
                </a:lnTo>
                <a:lnTo>
                  <a:pt x="3720" y="499"/>
                </a:lnTo>
                <a:lnTo>
                  <a:pt x="3728" y="504"/>
                </a:lnTo>
                <a:lnTo>
                  <a:pt x="3731" y="507"/>
                </a:lnTo>
                <a:lnTo>
                  <a:pt x="3733" y="511"/>
                </a:lnTo>
                <a:lnTo>
                  <a:pt x="3735" y="514"/>
                </a:lnTo>
                <a:lnTo>
                  <a:pt x="3737" y="518"/>
                </a:lnTo>
                <a:lnTo>
                  <a:pt x="3740" y="526"/>
                </a:lnTo>
                <a:lnTo>
                  <a:pt x="3740" y="530"/>
                </a:lnTo>
                <a:lnTo>
                  <a:pt x="3740" y="535"/>
                </a:lnTo>
                <a:lnTo>
                  <a:pt x="3740" y="539"/>
                </a:lnTo>
                <a:lnTo>
                  <a:pt x="3740" y="543"/>
                </a:lnTo>
                <a:lnTo>
                  <a:pt x="3739" y="547"/>
                </a:lnTo>
                <a:lnTo>
                  <a:pt x="3738" y="551"/>
                </a:lnTo>
                <a:lnTo>
                  <a:pt x="3736" y="555"/>
                </a:lnTo>
                <a:lnTo>
                  <a:pt x="3735" y="559"/>
                </a:lnTo>
                <a:lnTo>
                  <a:pt x="3733" y="562"/>
                </a:lnTo>
                <a:lnTo>
                  <a:pt x="3730" y="565"/>
                </a:lnTo>
                <a:lnTo>
                  <a:pt x="3725" y="572"/>
                </a:lnTo>
                <a:lnTo>
                  <a:pt x="3718" y="577"/>
                </a:lnTo>
                <a:lnTo>
                  <a:pt x="3711" y="582"/>
                </a:lnTo>
                <a:lnTo>
                  <a:pt x="3702" y="586"/>
                </a:lnTo>
                <a:lnTo>
                  <a:pt x="3693" y="589"/>
                </a:lnTo>
                <a:lnTo>
                  <a:pt x="3683" y="591"/>
                </a:lnTo>
                <a:lnTo>
                  <a:pt x="3673" y="593"/>
                </a:lnTo>
                <a:lnTo>
                  <a:pt x="3662" y="593"/>
                </a:lnTo>
                <a:lnTo>
                  <a:pt x="3653" y="593"/>
                </a:lnTo>
                <a:lnTo>
                  <a:pt x="3645" y="592"/>
                </a:lnTo>
                <a:lnTo>
                  <a:pt x="3637" y="591"/>
                </a:lnTo>
                <a:lnTo>
                  <a:pt x="3630" y="589"/>
                </a:lnTo>
                <a:lnTo>
                  <a:pt x="3623" y="587"/>
                </a:lnTo>
                <a:lnTo>
                  <a:pt x="3617" y="585"/>
                </a:lnTo>
                <a:lnTo>
                  <a:pt x="3611" y="582"/>
                </a:lnTo>
                <a:lnTo>
                  <a:pt x="3606" y="578"/>
                </a:lnTo>
                <a:lnTo>
                  <a:pt x="3601" y="575"/>
                </a:lnTo>
                <a:lnTo>
                  <a:pt x="3596" y="570"/>
                </a:lnTo>
                <a:lnTo>
                  <a:pt x="3593" y="566"/>
                </a:lnTo>
                <a:lnTo>
                  <a:pt x="3589" y="561"/>
                </a:lnTo>
                <a:lnTo>
                  <a:pt x="3587" y="556"/>
                </a:lnTo>
                <a:lnTo>
                  <a:pt x="3584" y="550"/>
                </a:lnTo>
                <a:lnTo>
                  <a:pt x="3583" y="545"/>
                </a:lnTo>
                <a:lnTo>
                  <a:pt x="3582" y="538"/>
                </a:lnTo>
                <a:lnTo>
                  <a:pt x="3630" y="536"/>
                </a:lnTo>
                <a:lnTo>
                  <a:pt x="3631" y="541"/>
                </a:lnTo>
                <a:lnTo>
                  <a:pt x="3634" y="545"/>
                </a:lnTo>
                <a:lnTo>
                  <a:pt x="3637" y="549"/>
                </a:lnTo>
                <a:lnTo>
                  <a:pt x="3640" y="552"/>
                </a:lnTo>
                <a:lnTo>
                  <a:pt x="3645" y="555"/>
                </a:lnTo>
                <a:lnTo>
                  <a:pt x="3650" y="556"/>
                </a:lnTo>
                <a:lnTo>
                  <a:pt x="3656" y="557"/>
                </a:lnTo>
                <a:lnTo>
                  <a:pt x="3662" y="558"/>
                </a:lnTo>
                <a:lnTo>
                  <a:pt x="3668" y="557"/>
                </a:lnTo>
                <a:lnTo>
                  <a:pt x="3673" y="557"/>
                </a:lnTo>
                <a:lnTo>
                  <a:pt x="3678" y="555"/>
                </a:lnTo>
                <a:lnTo>
                  <a:pt x="3681" y="554"/>
                </a:lnTo>
                <a:lnTo>
                  <a:pt x="3683" y="553"/>
                </a:lnTo>
                <a:lnTo>
                  <a:pt x="3686" y="550"/>
                </a:lnTo>
                <a:lnTo>
                  <a:pt x="3689" y="547"/>
                </a:lnTo>
                <a:lnTo>
                  <a:pt x="3689" y="545"/>
                </a:lnTo>
                <a:lnTo>
                  <a:pt x="3690" y="544"/>
                </a:lnTo>
                <a:lnTo>
                  <a:pt x="3691" y="540"/>
                </a:lnTo>
                <a:lnTo>
                  <a:pt x="3690" y="537"/>
                </a:lnTo>
                <a:lnTo>
                  <a:pt x="3689" y="534"/>
                </a:lnTo>
                <a:lnTo>
                  <a:pt x="3687" y="531"/>
                </a:lnTo>
                <a:lnTo>
                  <a:pt x="3685" y="529"/>
                </a:lnTo>
                <a:lnTo>
                  <a:pt x="3682" y="527"/>
                </a:lnTo>
                <a:lnTo>
                  <a:pt x="3678" y="525"/>
                </a:lnTo>
                <a:lnTo>
                  <a:pt x="3673" y="523"/>
                </a:lnTo>
                <a:lnTo>
                  <a:pt x="3668" y="522"/>
                </a:lnTo>
                <a:lnTo>
                  <a:pt x="3637" y="516"/>
                </a:lnTo>
                <a:lnTo>
                  <a:pt x="3631" y="515"/>
                </a:lnTo>
                <a:lnTo>
                  <a:pt x="3625" y="513"/>
                </a:lnTo>
                <a:lnTo>
                  <a:pt x="3615" y="509"/>
                </a:lnTo>
                <a:lnTo>
                  <a:pt x="3610" y="507"/>
                </a:lnTo>
                <a:lnTo>
                  <a:pt x="3606" y="504"/>
                </a:lnTo>
                <a:lnTo>
                  <a:pt x="3602" y="501"/>
                </a:lnTo>
                <a:lnTo>
                  <a:pt x="3599" y="498"/>
                </a:lnTo>
                <a:lnTo>
                  <a:pt x="3596" y="495"/>
                </a:lnTo>
                <a:lnTo>
                  <a:pt x="3593" y="492"/>
                </a:lnTo>
                <a:lnTo>
                  <a:pt x="3591" y="488"/>
                </a:lnTo>
                <a:lnTo>
                  <a:pt x="3589" y="484"/>
                </a:lnTo>
                <a:lnTo>
                  <a:pt x="3588" y="480"/>
                </a:lnTo>
                <a:lnTo>
                  <a:pt x="3587" y="475"/>
                </a:lnTo>
                <a:lnTo>
                  <a:pt x="3586" y="471"/>
                </a:lnTo>
                <a:lnTo>
                  <a:pt x="3586" y="466"/>
                </a:lnTo>
                <a:lnTo>
                  <a:pt x="3587" y="459"/>
                </a:lnTo>
                <a:lnTo>
                  <a:pt x="3587" y="454"/>
                </a:lnTo>
                <a:lnTo>
                  <a:pt x="3589" y="448"/>
                </a:lnTo>
                <a:lnTo>
                  <a:pt x="3591" y="443"/>
                </a:lnTo>
                <a:lnTo>
                  <a:pt x="3594" y="438"/>
                </a:lnTo>
                <a:lnTo>
                  <a:pt x="3598" y="433"/>
                </a:lnTo>
                <a:lnTo>
                  <a:pt x="3602" y="429"/>
                </a:lnTo>
                <a:lnTo>
                  <a:pt x="3607" y="425"/>
                </a:lnTo>
                <a:lnTo>
                  <a:pt x="3612" y="422"/>
                </a:lnTo>
                <a:lnTo>
                  <a:pt x="3618" y="419"/>
                </a:lnTo>
                <a:lnTo>
                  <a:pt x="3624" y="416"/>
                </a:lnTo>
                <a:lnTo>
                  <a:pt x="3631" y="414"/>
                </a:lnTo>
                <a:lnTo>
                  <a:pt x="3634" y="413"/>
                </a:lnTo>
                <a:lnTo>
                  <a:pt x="3638" y="413"/>
                </a:lnTo>
                <a:lnTo>
                  <a:pt x="3645" y="412"/>
                </a:lnTo>
                <a:lnTo>
                  <a:pt x="3653" y="411"/>
                </a:lnTo>
                <a:lnTo>
                  <a:pt x="3661" y="411"/>
                </a:lnTo>
                <a:lnTo>
                  <a:pt x="3669" y="411"/>
                </a:lnTo>
                <a:lnTo>
                  <a:pt x="3677" y="412"/>
                </a:lnTo>
                <a:lnTo>
                  <a:pt x="3684" y="413"/>
                </a:lnTo>
                <a:lnTo>
                  <a:pt x="3691" y="414"/>
                </a:lnTo>
                <a:lnTo>
                  <a:pt x="3697" y="416"/>
                </a:lnTo>
                <a:lnTo>
                  <a:pt x="3703" y="419"/>
                </a:lnTo>
                <a:lnTo>
                  <a:pt x="3709" y="421"/>
                </a:lnTo>
                <a:lnTo>
                  <a:pt x="3714" y="425"/>
                </a:lnTo>
                <a:lnTo>
                  <a:pt x="3718" y="428"/>
                </a:lnTo>
                <a:lnTo>
                  <a:pt x="3723" y="432"/>
                </a:lnTo>
                <a:lnTo>
                  <a:pt x="3726" y="437"/>
                </a:lnTo>
                <a:lnTo>
                  <a:pt x="3728" y="439"/>
                </a:lnTo>
                <a:lnTo>
                  <a:pt x="3729" y="441"/>
                </a:lnTo>
                <a:lnTo>
                  <a:pt x="3732" y="446"/>
                </a:lnTo>
                <a:lnTo>
                  <a:pt x="3734" y="452"/>
                </a:lnTo>
                <a:lnTo>
                  <a:pt x="3735" y="457"/>
                </a:lnTo>
                <a:lnTo>
                  <a:pt x="3736" y="463"/>
                </a:lnTo>
                <a:close/>
                <a:moveTo>
                  <a:pt x="3797" y="390"/>
                </a:moveTo>
                <a:lnTo>
                  <a:pt x="3792" y="390"/>
                </a:lnTo>
                <a:lnTo>
                  <a:pt x="3787" y="388"/>
                </a:lnTo>
                <a:lnTo>
                  <a:pt x="3783" y="386"/>
                </a:lnTo>
                <a:lnTo>
                  <a:pt x="3778" y="383"/>
                </a:lnTo>
                <a:lnTo>
                  <a:pt x="3775" y="379"/>
                </a:lnTo>
                <a:lnTo>
                  <a:pt x="3773" y="375"/>
                </a:lnTo>
                <a:lnTo>
                  <a:pt x="3771" y="370"/>
                </a:lnTo>
                <a:lnTo>
                  <a:pt x="3771" y="365"/>
                </a:lnTo>
                <a:lnTo>
                  <a:pt x="3771" y="360"/>
                </a:lnTo>
                <a:lnTo>
                  <a:pt x="3773" y="356"/>
                </a:lnTo>
                <a:lnTo>
                  <a:pt x="3775" y="352"/>
                </a:lnTo>
                <a:lnTo>
                  <a:pt x="3778" y="348"/>
                </a:lnTo>
                <a:lnTo>
                  <a:pt x="3783" y="345"/>
                </a:lnTo>
                <a:lnTo>
                  <a:pt x="3787" y="342"/>
                </a:lnTo>
                <a:lnTo>
                  <a:pt x="3792" y="341"/>
                </a:lnTo>
                <a:lnTo>
                  <a:pt x="3797" y="341"/>
                </a:lnTo>
                <a:lnTo>
                  <a:pt x="3802" y="341"/>
                </a:lnTo>
                <a:lnTo>
                  <a:pt x="3807" y="342"/>
                </a:lnTo>
                <a:lnTo>
                  <a:pt x="3812" y="345"/>
                </a:lnTo>
                <a:lnTo>
                  <a:pt x="3816" y="348"/>
                </a:lnTo>
                <a:lnTo>
                  <a:pt x="3819" y="352"/>
                </a:lnTo>
                <a:lnTo>
                  <a:pt x="3822" y="356"/>
                </a:lnTo>
                <a:lnTo>
                  <a:pt x="3823" y="360"/>
                </a:lnTo>
                <a:lnTo>
                  <a:pt x="3824" y="365"/>
                </a:lnTo>
                <a:lnTo>
                  <a:pt x="3823" y="370"/>
                </a:lnTo>
                <a:lnTo>
                  <a:pt x="3822" y="375"/>
                </a:lnTo>
                <a:lnTo>
                  <a:pt x="3819" y="379"/>
                </a:lnTo>
                <a:lnTo>
                  <a:pt x="3816" y="383"/>
                </a:lnTo>
                <a:lnTo>
                  <a:pt x="3812" y="386"/>
                </a:lnTo>
                <a:lnTo>
                  <a:pt x="3807" y="388"/>
                </a:lnTo>
                <a:lnTo>
                  <a:pt x="3802" y="390"/>
                </a:lnTo>
                <a:lnTo>
                  <a:pt x="3797" y="390"/>
                </a:lnTo>
                <a:close/>
                <a:moveTo>
                  <a:pt x="3772" y="413"/>
                </a:moveTo>
                <a:lnTo>
                  <a:pt x="3822" y="413"/>
                </a:lnTo>
                <a:lnTo>
                  <a:pt x="3822" y="590"/>
                </a:lnTo>
                <a:lnTo>
                  <a:pt x="3772" y="590"/>
                </a:lnTo>
                <a:lnTo>
                  <a:pt x="3772" y="413"/>
                </a:lnTo>
                <a:close/>
                <a:moveTo>
                  <a:pt x="3955" y="413"/>
                </a:moveTo>
                <a:lnTo>
                  <a:pt x="3955" y="450"/>
                </a:lnTo>
                <a:lnTo>
                  <a:pt x="3921" y="450"/>
                </a:lnTo>
                <a:lnTo>
                  <a:pt x="3921" y="535"/>
                </a:lnTo>
                <a:lnTo>
                  <a:pt x="3922" y="540"/>
                </a:lnTo>
                <a:lnTo>
                  <a:pt x="3923" y="544"/>
                </a:lnTo>
                <a:lnTo>
                  <a:pt x="3923" y="545"/>
                </a:lnTo>
                <a:lnTo>
                  <a:pt x="3924" y="547"/>
                </a:lnTo>
                <a:lnTo>
                  <a:pt x="3926" y="549"/>
                </a:lnTo>
                <a:lnTo>
                  <a:pt x="3929" y="551"/>
                </a:lnTo>
                <a:lnTo>
                  <a:pt x="3931" y="552"/>
                </a:lnTo>
                <a:lnTo>
                  <a:pt x="3935" y="552"/>
                </a:lnTo>
                <a:lnTo>
                  <a:pt x="3938" y="553"/>
                </a:lnTo>
                <a:lnTo>
                  <a:pt x="3945" y="552"/>
                </a:lnTo>
                <a:lnTo>
                  <a:pt x="3950" y="551"/>
                </a:lnTo>
                <a:lnTo>
                  <a:pt x="3958" y="587"/>
                </a:lnTo>
                <a:lnTo>
                  <a:pt x="3948" y="590"/>
                </a:lnTo>
                <a:lnTo>
                  <a:pt x="3940" y="591"/>
                </a:lnTo>
                <a:lnTo>
                  <a:pt x="3931" y="592"/>
                </a:lnTo>
                <a:lnTo>
                  <a:pt x="3925" y="592"/>
                </a:lnTo>
                <a:lnTo>
                  <a:pt x="3919" y="592"/>
                </a:lnTo>
                <a:lnTo>
                  <a:pt x="3913" y="591"/>
                </a:lnTo>
                <a:lnTo>
                  <a:pt x="3907" y="590"/>
                </a:lnTo>
                <a:lnTo>
                  <a:pt x="3902" y="588"/>
                </a:lnTo>
                <a:lnTo>
                  <a:pt x="3896" y="586"/>
                </a:lnTo>
                <a:lnTo>
                  <a:pt x="3892" y="583"/>
                </a:lnTo>
                <a:lnTo>
                  <a:pt x="3887" y="581"/>
                </a:lnTo>
                <a:lnTo>
                  <a:pt x="3884" y="577"/>
                </a:lnTo>
                <a:lnTo>
                  <a:pt x="3880" y="573"/>
                </a:lnTo>
                <a:lnTo>
                  <a:pt x="3878" y="569"/>
                </a:lnTo>
                <a:lnTo>
                  <a:pt x="3875" y="564"/>
                </a:lnTo>
                <a:lnTo>
                  <a:pt x="3874" y="559"/>
                </a:lnTo>
                <a:lnTo>
                  <a:pt x="3872" y="554"/>
                </a:lnTo>
                <a:lnTo>
                  <a:pt x="3872" y="548"/>
                </a:lnTo>
                <a:lnTo>
                  <a:pt x="3871" y="542"/>
                </a:lnTo>
                <a:lnTo>
                  <a:pt x="3871" y="450"/>
                </a:lnTo>
                <a:lnTo>
                  <a:pt x="3847" y="450"/>
                </a:lnTo>
                <a:lnTo>
                  <a:pt x="3847" y="413"/>
                </a:lnTo>
                <a:lnTo>
                  <a:pt x="3871" y="413"/>
                </a:lnTo>
                <a:lnTo>
                  <a:pt x="3871" y="371"/>
                </a:lnTo>
                <a:lnTo>
                  <a:pt x="3921" y="371"/>
                </a:lnTo>
                <a:lnTo>
                  <a:pt x="3921" y="413"/>
                </a:lnTo>
                <a:lnTo>
                  <a:pt x="3955" y="413"/>
                </a:lnTo>
                <a:close/>
                <a:moveTo>
                  <a:pt x="4062" y="593"/>
                </a:moveTo>
                <a:lnTo>
                  <a:pt x="4056" y="593"/>
                </a:lnTo>
                <a:lnTo>
                  <a:pt x="4049" y="592"/>
                </a:lnTo>
                <a:lnTo>
                  <a:pt x="4037" y="590"/>
                </a:lnTo>
                <a:lnTo>
                  <a:pt x="4031" y="589"/>
                </a:lnTo>
                <a:lnTo>
                  <a:pt x="4026" y="587"/>
                </a:lnTo>
                <a:lnTo>
                  <a:pt x="4015" y="582"/>
                </a:lnTo>
                <a:lnTo>
                  <a:pt x="4011" y="579"/>
                </a:lnTo>
                <a:lnTo>
                  <a:pt x="4006" y="576"/>
                </a:lnTo>
                <a:lnTo>
                  <a:pt x="4002" y="572"/>
                </a:lnTo>
                <a:lnTo>
                  <a:pt x="3998" y="569"/>
                </a:lnTo>
                <a:lnTo>
                  <a:pt x="3991" y="560"/>
                </a:lnTo>
                <a:lnTo>
                  <a:pt x="3988" y="555"/>
                </a:lnTo>
                <a:lnTo>
                  <a:pt x="3985" y="550"/>
                </a:lnTo>
                <a:lnTo>
                  <a:pt x="3981" y="540"/>
                </a:lnTo>
                <a:lnTo>
                  <a:pt x="3979" y="534"/>
                </a:lnTo>
                <a:lnTo>
                  <a:pt x="3977" y="528"/>
                </a:lnTo>
                <a:lnTo>
                  <a:pt x="3976" y="522"/>
                </a:lnTo>
                <a:lnTo>
                  <a:pt x="3975" y="516"/>
                </a:lnTo>
                <a:lnTo>
                  <a:pt x="3975" y="509"/>
                </a:lnTo>
                <a:lnTo>
                  <a:pt x="3975" y="502"/>
                </a:lnTo>
                <a:lnTo>
                  <a:pt x="3975" y="495"/>
                </a:lnTo>
                <a:lnTo>
                  <a:pt x="3975" y="489"/>
                </a:lnTo>
                <a:lnTo>
                  <a:pt x="3976" y="483"/>
                </a:lnTo>
                <a:lnTo>
                  <a:pt x="3977" y="477"/>
                </a:lnTo>
                <a:lnTo>
                  <a:pt x="3981" y="465"/>
                </a:lnTo>
                <a:lnTo>
                  <a:pt x="3983" y="459"/>
                </a:lnTo>
                <a:lnTo>
                  <a:pt x="3985" y="454"/>
                </a:lnTo>
                <a:lnTo>
                  <a:pt x="3991" y="445"/>
                </a:lnTo>
                <a:lnTo>
                  <a:pt x="3994" y="440"/>
                </a:lnTo>
                <a:lnTo>
                  <a:pt x="3998" y="436"/>
                </a:lnTo>
                <a:lnTo>
                  <a:pt x="4002" y="432"/>
                </a:lnTo>
                <a:lnTo>
                  <a:pt x="4006" y="428"/>
                </a:lnTo>
                <a:lnTo>
                  <a:pt x="4015" y="422"/>
                </a:lnTo>
                <a:lnTo>
                  <a:pt x="4020" y="419"/>
                </a:lnTo>
                <a:lnTo>
                  <a:pt x="4025" y="417"/>
                </a:lnTo>
                <a:lnTo>
                  <a:pt x="4030" y="415"/>
                </a:lnTo>
                <a:lnTo>
                  <a:pt x="4036" y="413"/>
                </a:lnTo>
                <a:lnTo>
                  <a:pt x="4042" y="412"/>
                </a:lnTo>
                <a:lnTo>
                  <a:pt x="4048" y="411"/>
                </a:lnTo>
                <a:lnTo>
                  <a:pt x="4060" y="411"/>
                </a:lnTo>
                <a:lnTo>
                  <a:pt x="4072" y="411"/>
                </a:lnTo>
                <a:lnTo>
                  <a:pt x="4083" y="413"/>
                </a:lnTo>
                <a:lnTo>
                  <a:pt x="4088" y="414"/>
                </a:lnTo>
                <a:lnTo>
                  <a:pt x="4093" y="416"/>
                </a:lnTo>
                <a:lnTo>
                  <a:pt x="4103" y="421"/>
                </a:lnTo>
                <a:lnTo>
                  <a:pt x="4111" y="426"/>
                </a:lnTo>
                <a:lnTo>
                  <a:pt x="4116" y="429"/>
                </a:lnTo>
                <a:lnTo>
                  <a:pt x="4119" y="433"/>
                </a:lnTo>
                <a:lnTo>
                  <a:pt x="4126" y="441"/>
                </a:lnTo>
                <a:lnTo>
                  <a:pt x="4129" y="446"/>
                </a:lnTo>
                <a:lnTo>
                  <a:pt x="4132" y="450"/>
                </a:lnTo>
                <a:lnTo>
                  <a:pt x="4135" y="456"/>
                </a:lnTo>
                <a:lnTo>
                  <a:pt x="4137" y="461"/>
                </a:lnTo>
                <a:lnTo>
                  <a:pt x="4139" y="467"/>
                </a:lnTo>
                <a:lnTo>
                  <a:pt x="4141" y="473"/>
                </a:lnTo>
                <a:lnTo>
                  <a:pt x="4142" y="479"/>
                </a:lnTo>
                <a:lnTo>
                  <a:pt x="4143" y="486"/>
                </a:lnTo>
                <a:lnTo>
                  <a:pt x="4143" y="493"/>
                </a:lnTo>
                <a:lnTo>
                  <a:pt x="4143" y="500"/>
                </a:lnTo>
                <a:lnTo>
                  <a:pt x="4143" y="514"/>
                </a:lnTo>
                <a:lnTo>
                  <a:pt x="4023" y="514"/>
                </a:lnTo>
                <a:lnTo>
                  <a:pt x="4023" y="519"/>
                </a:lnTo>
                <a:lnTo>
                  <a:pt x="4024" y="523"/>
                </a:lnTo>
                <a:lnTo>
                  <a:pt x="4026" y="532"/>
                </a:lnTo>
                <a:lnTo>
                  <a:pt x="4027" y="535"/>
                </a:lnTo>
                <a:lnTo>
                  <a:pt x="4029" y="539"/>
                </a:lnTo>
                <a:lnTo>
                  <a:pt x="4031" y="542"/>
                </a:lnTo>
                <a:lnTo>
                  <a:pt x="4034" y="545"/>
                </a:lnTo>
                <a:lnTo>
                  <a:pt x="4037" y="548"/>
                </a:lnTo>
                <a:lnTo>
                  <a:pt x="4040" y="550"/>
                </a:lnTo>
                <a:lnTo>
                  <a:pt x="4043" y="552"/>
                </a:lnTo>
                <a:lnTo>
                  <a:pt x="4047" y="554"/>
                </a:lnTo>
                <a:lnTo>
                  <a:pt x="4050" y="555"/>
                </a:lnTo>
                <a:lnTo>
                  <a:pt x="4054" y="556"/>
                </a:lnTo>
                <a:lnTo>
                  <a:pt x="4063" y="557"/>
                </a:lnTo>
                <a:lnTo>
                  <a:pt x="4069" y="556"/>
                </a:lnTo>
                <a:lnTo>
                  <a:pt x="4075" y="555"/>
                </a:lnTo>
                <a:lnTo>
                  <a:pt x="4080" y="554"/>
                </a:lnTo>
                <a:lnTo>
                  <a:pt x="4084" y="551"/>
                </a:lnTo>
                <a:lnTo>
                  <a:pt x="4087" y="550"/>
                </a:lnTo>
                <a:lnTo>
                  <a:pt x="4089" y="548"/>
                </a:lnTo>
                <a:lnTo>
                  <a:pt x="4092" y="545"/>
                </a:lnTo>
                <a:lnTo>
                  <a:pt x="4095" y="541"/>
                </a:lnTo>
                <a:lnTo>
                  <a:pt x="4097" y="536"/>
                </a:lnTo>
                <a:lnTo>
                  <a:pt x="4142" y="539"/>
                </a:lnTo>
                <a:lnTo>
                  <a:pt x="4141" y="545"/>
                </a:lnTo>
                <a:lnTo>
                  <a:pt x="4139" y="551"/>
                </a:lnTo>
                <a:lnTo>
                  <a:pt x="4136" y="556"/>
                </a:lnTo>
                <a:lnTo>
                  <a:pt x="4133" y="561"/>
                </a:lnTo>
                <a:lnTo>
                  <a:pt x="4130" y="566"/>
                </a:lnTo>
                <a:lnTo>
                  <a:pt x="4126" y="570"/>
                </a:lnTo>
                <a:lnTo>
                  <a:pt x="4121" y="575"/>
                </a:lnTo>
                <a:lnTo>
                  <a:pt x="4116" y="578"/>
                </a:lnTo>
                <a:lnTo>
                  <a:pt x="4111" y="582"/>
                </a:lnTo>
                <a:lnTo>
                  <a:pt x="4105" y="585"/>
                </a:lnTo>
                <a:lnTo>
                  <a:pt x="4099" y="587"/>
                </a:lnTo>
                <a:lnTo>
                  <a:pt x="4092" y="589"/>
                </a:lnTo>
                <a:lnTo>
                  <a:pt x="4089" y="590"/>
                </a:lnTo>
                <a:lnTo>
                  <a:pt x="4085" y="591"/>
                </a:lnTo>
                <a:lnTo>
                  <a:pt x="4078" y="592"/>
                </a:lnTo>
                <a:lnTo>
                  <a:pt x="4070" y="593"/>
                </a:lnTo>
                <a:lnTo>
                  <a:pt x="4062" y="593"/>
                </a:lnTo>
                <a:close/>
                <a:moveTo>
                  <a:pt x="4023" y="483"/>
                </a:moveTo>
                <a:lnTo>
                  <a:pt x="4097" y="483"/>
                </a:lnTo>
                <a:lnTo>
                  <a:pt x="4097" y="480"/>
                </a:lnTo>
                <a:lnTo>
                  <a:pt x="4097" y="476"/>
                </a:lnTo>
                <a:lnTo>
                  <a:pt x="4096" y="472"/>
                </a:lnTo>
                <a:lnTo>
                  <a:pt x="4095" y="469"/>
                </a:lnTo>
                <a:lnTo>
                  <a:pt x="4093" y="466"/>
                </a:lnTo>
                <a:lnTo>
                  <a:pt x="4092" y="463"/>
                </a:lnTo>
                <a:lnTo>
                  <a:pt x="4089" y="460"/>
                </a:lnTo>
                <a:lnTo>
                  <a:pt x="4087" y="457"/>
                </a:lnTo>
                <a:lnTo>
                  <a:pt x="4082" y="453"/>
                </a:lnTo>
                <a:lnTo>
                  <a:pt x="4076" y="450"/>
                </a:lnTo>
                <a:lnTo>
                  <a:pt x="4069" y="448"/>
                </a:lnTo>
                <a:lnTo>
                  <a:pt x="4061" y="447"/>
                </a:lnTo>
                <a:lnTo>
                  <a:pt x="4053" y="448"/>
                </a:lnTo>
                <a:lnTo>
                  <a:pt x="4050" y="449"/>
                </a:lnTo>
                <a:lnTo>
                  <a:pt x="4046" y="450"/>
                </a:lnTo>
                <a:lnTo>
                  <a:pt x="4040" y="453"/>
                </a:lnTo>
                <a:lnTo>
                  <a:pt x="4037" y="455"/>
                </a:lnTo>
                <a:lnTo>
                  <a:pt x="4034" y="458"/>
                </a:lnTo>
                <a:lnTo>
                  <a:pt x="4030" y="463"/>
                </a:lnTo>
                <a:lnTo>
                  <a:pt x="4026" y="470"/>
                </a:lnTo>
                <a:lnTo>
                  <a:pt x="4025" y="473"/>
                </a:lnTo>
                <a:lnTo>
                  <a:pt x="4024" y="476"/>
                </a:lnTo>
                <a:lnTo>
                  <a:pt x="4023" y="483"/>
                </a:lnTo>
                <a:close/>
                <a:moveTo>
                  <a:pt x="4267" y="413"/>
                </a:moveTo>
                <a:lnTo>
                  <a:pt x="4267" y="450"/>
                </a:lnTo>
                <a:lnTo>
                  <a:pt x="4234" y="450"/>
                </a:lnTo>
                <a:lnTo>
                  <a:pt x="4234" y="535"/>
                </a:lnTo>
                <a:lnTo>
                  <a:pt x="4234" y="540"/>
                </a:lnTo>
                <a:lnTo>
                  <a:pt x="4235" y="544"/>
                </a:lnTo>
                <a:lnTo>
                  <a:pt x="4236" y="545"/>
                </a:lnTo>
                <a:lnTo>
                  <a:pt x="4236" y="547"/>
                </a:lnTo>
                <a:lnTo>
                  <a:pt x="4238" y="549"/>
                </a:lnTo>
                <a:lnTo>
                  <a:pt x="4241" y="551"/>
                </a:lnTo>
                <a:lnTo>
                  <a:pt x="4244" y="552"/>
                </a:lnTo>
                <a:lnTo>
                  <a:pt x="4247" y="552"/>
                </a:lnTo>
                <a:lnTo>
                  <a:pt x="4250" y="553"/>
                </a:lnTo>
                <a:lnTo>
                  <a:pt x="4257" y="552"/>
                </a:lnTo>
                <a:lnTo>
                  <a:pt x="4263" y="551"/>
                </a:lnTo>
                <a:lnTo>
                  <a:pt x="4270" y="587"/>
                </a:lnTo>
                <a:lnTo>
                  <a:pt x="4260" y="590"/>
                </a:lnTo>
                <a:lnTo>
                  <a:pt x="4253" y="591"/>
                </a:lnTo>
                <a:lnTo>
                  <a:pt x="4244" y="592"/>
                </a:lnTo>
                <a:lnTo>
                  <a:pt x="4237" y="592"/>
                </a:lnTo>
                <a:lnTo>
                  <a:pt x="4231" y="592"/>
                </a:lnTo>
                <a:lnTo>
                  <a:pt x="4225" y="591"/>
                </a:lnTo>
                <a:lnTo>
                  <a:pt x="4220" y="590"/>
                </a:lnTo>
                <a:lnTo>
                  <a:pt x="4214" y="588"/>
                </a:lnTo>
                <a:lnTo>
                  <a:pt x="4210" y="586"/>
                </a:lnTo>
                <a:lnTo>
                  <a:pt x="4205" y="583"/>
                </a:lnTo>
                <a:lnTo>
                  <a:pt x="4201" y="581"/>
                </a:lnTo>
                <a:lnTo>
                  <a:pt x="4197" y="577"/>
                </a:lnTo>
                <a:lnTo>
                  <a:pt x="4194" y="573"/>
                </a:lnTo>
                <a:lnTo>
                  <a:pt x="4191" y="569"/>
                </a:lnTo>
                <a:lnTo>
                  <a:pt x="4189" y="564"/>
                </a:lnTo>
                <a:lnTo>
                  <a:pt x="4187" y="559"/>
                </a:lnTo>
                <a:lnTo>
                  <a:pt x="4186" y="554"/>
                </a:lnTo>
                <a:lnTo>
                  <a:pt x="4185" y="548"/>
                </a:lnTo>
                <a:lnTo>
                  <a:pt x="4185" y="542"/>
                </a:lnTo>
                <a:lnTo>
                  <a:pt x="4185" y="450"/>
                </a:lnTo>
                <a:lnTo>
                  <a:pt x="4161" y="450"/>
                </a:lnTo>
                <a:lnTo>
                  <a:pt x="4161" y="413"/>
                </a:lnTo>
                <a:lnTo>
                  <a:pt x="4185" y="413"/>
                </a:lnTo>
                <a:lnTo>
                  <a:pt x="4185" y="371"/>
                </a:lnTo>
                <a:lnTo>
                  <a:pt x="4234" y="371"/>
                </a:lnTo>
                <a:lnTo>
                  <a:pt x="4234" y="413"/>
                </a:lnTo>
                <a:lnTo>
                  <a:pt x="4267" y="413"/>
                </a:lnTo>
                <a:close/>
                <a:moveTo>
                  <a:pt x="4376" y="593"/>
                </a:moveTo>
                <a:lnTo>
                  <a:pt x="4369" y="593"/>
                </a:lnTo>
                <a:lnTo>
                  <a:pt x="4363" y="592"/>
                </a:lnTo>
                <a:lnTo>
                  <a:pt x="4349" y="590"/>
                </a:lnTo>
                <a:lnTo>
                  <a:pt x="4344" y="589"/>
                </a:lnTo>
                <a:lnTo>
                  <a:pt x="4338" y="587"/>
                </a:lnTo>
                <a:lnTo>
                  <a:pt x="4328" y="582"/>
                </a:lnTo>
                <a:lnTo>
                  <a:pt x="4323" y="579"/>
                </a:lnTo>
                <a:lnTo>
                  <a:pt x="4319" y="576"/>
                </a:lnTo>
                <a:lnTo>
                  <a:pt x="4314" y="572"/>
                </a:lnTo>
                <a:lnTo>
                  <a:pt x="4310" y="569"/>
                </a:lnTo>
                <a:lnTo>
                  <a:pt x="4303" y="560"/>
                </a:lnTo>
                <a:lnTo>
                  <a:pt x="4300" y="555"/>
                </a:lnTo>
                <a:lnTo>
                  <a:pt x="4298" y="550"/>
                </a:lnTo>
                <a:lnTo>
                  <a:pt x="4293" y="540"/>
                </a:lnTo>
                <a:lnTo>
                  <a:pt x="4291" y="534"/>
                </a:lnTo>
                <a:lnTo>
                  <a:pt x="4290" y="528"/>
                </a:lnTo>
                <a:lnTo>
                  <a:pt x="4289" y="522"/>
                </a:lnTo>
                <a:lnTo>
                  <a:pt x="4288" y="516"/>
                </a:lnTo>
                <a:lnTo>
                  <a:pt x="4287" y="509"/>
                </a:lnTo>
                <a:lnTo>
                  <a:pt x="4287" y="502"/>
                </a:lnTo>
                <a:lnTo>
                  <a:pt x="4287" y="495"/>
                </a:lnTo>
                <a:lnTo>
                  <a:pt x="4288" y="489"/>
                </a:lnTo>
                <a:lnTo>
                  <a:pt x="4289" y="483"/>
                </a:lnTo>
                <a:lnTo>
                  <a:pt x="4290" y="477"/>
                </a:lnTo>
                <a:lnTo>
                  <a:pt x="4293" y="465"/>
                </a:lnTo>
                <a:lnTo>
                  <a:pt x="4295" y="459"/>
                </a:lnTo>
                <a:lnTo>
                  <a:pt x="4298" y="454"/>
                </a:lnTo>
                <a:lnTo>
                  <a:pt x="4303" y="445"/>
                </a:lnTo>
                <a:lnTo>
                  <a:pt x="4307" y="440"/>
                </a:lnTo>
                <a:lnTo>
                  <a:pt x="4310" y="436"/>
                </a:lnTo>
                <a:lnTo>
                  <a:pt x="4314" y="432"/>
                </a:lnTo>
                <a:lnTo>
                  <a:pt x="4318" y="428"/>
                </a:lnTo>
                <a:lnTo>
                  <a:pt x="4327" y="422"/>
                </a:lnTo>
                <a:lnTo>
                  <a:pt x="4332" y="419"/>
                </a:lnTo>
                <a:lnTo>
                  <a:pt x="4338" y="417"/>
                </a:lnTo>
                <a:lnTo>
                  <a:pt x="4343" y="415"/>
                </a:lnTo>
                <a:lnTo>
                  <a:pt x="4348" y="413"/>
                </a:lnTo>
                <a:lnTo>
                  <a:pt x="4354" y="412"/>
                </a:lnTo>
                <a:lnTo>
                  <a:pt x="4361" y="411"/>
                </a:lnTo>
                <a:lnTo>
                  <a:pt x="4374" y="411"/>
                </a:lnTo>
                <a:lnTo>
                  <a:pt x="4385" y="411"/>
                </a:lnTo>
                <a:lnTo>
                  <a:pt x="4396" y="413"/>
                </a:lnTo>
                <a:lnTo>
                  <a:pt x="4401" y="414"/>
                </a:lnTo>
                <a:lnTo>
                  <a:pt x="4406" y="416"/>
                </a:lnTo>
                <a:lnTo>
                  <a:pt x="4416" y="421"/>
                </a:lnTo>
                <a:lnTo>
                  <a:pt x="4425" y="426"/>
                </a:lnTo>
                <a:lnTo>
                  <a:pt x="4429" y="429"/>
                </a:lnTo>
                <a:lnTo>
                  <a:pt x="4433" y="433"/>
                </a:lnTo>
                <a:lnTo>
                  <a:pt x="4440" y="441"/>
                </a:lnTo>
                <a:lnTo>
                  <a:pt x="4443" y="446"/>
                </a:lnTo>
                <a:lnTo>
                  <a:pt x="4446" y="450"/>
                </a:lnTo>
                <a:lnTo>
                  <a:pt x="4448" y="456"/>
                </a:lnTo>
                <a:lnTo>
                  <a:pt x="4451" y="461"/>
                </a:lnTo>
                <a:lnTo>
                  <a:pt x="4453" y="467"/>
                </a:lnTo>
                <a:lnTo>
                  <a:pt x="4454" y="473"/>
                </a:lnTo>
                <a:lnTo>
                  <a:pt x="4455" y="479"/>
                </a:lnTo>
                <a:lnTo>
                  <a:pt x="4456" y="486"/>
                </a:lnTo>
                <a:lnTo>
                  <a:pt x="4457" y="493"/>
                </a:lnTo>
                <a:lnTo>
                  <a:pt x="4457" y="500"/>
                </a:lnTo>
                <a:lnTo>
                  <a:pt x="4457" y="514"/>
                </a:lnTo>
                <a:lnTo>
                  <a:pt x="4335" y="514"/>
                </a:lnTo>
                <a:lnTo>
                  <a:pt x="4336" y="519"/>
                </a:lnTo>
                <a:lnTo>
                  <a:pt x="4336" y="523"/>
                </a:lnTo>
                <a:lnTo>
                  <a:pt x="4338" y="532"/>
                </a:lnTo>
                <a:lnTo>
                  <a:pt x="4342" y="539"/>
                </a:lnTo>
                <a:lnTo>
                  <a:pt x="4344" y="542"/>
                </a:lnTo>
                <a:lnTo>
                  <a:pt x="4346" y="545"/>
                </a:lnTo>
                <a:lnTo>
                  <a:pt x="4349" y="548"/>
                </a:lnTo>
                <a:lnTo>
                  <a:pt x="4352" y="550"/>
                </a:lnTo>
                <a:lnTo>
                  <a:pt x="4355" y="552"/>
                </a:lnTo>
                <a:lnTo>
                  <a:pt x="4360" y="554"/>
                </a:lnTo>
                <a:lnTo>
                  <a:pt x="4364" y="555"/>
                </a:lnTo>
                <a:lnTo>
                  <a:pt x="4368" y="556"/>
                </a:lnTo>
                <a:lnTo>
                  <a:pt x="4377" y="557"/>
                </a:lnTo>
                <a:lnTo>
                  <a:pt x="4382" y="556"/>
                </a:lnTo>
                <a:lnTo>
                  <a:pt x="4388" y="555"/>
                </a:lnTo>
                <a:lnTo>
                  <a:pt x="4393" y="554"/>
                </a:lnTo>
                <a:lnTo>
                  <a:pt x="4398" y="551"/>
                </a:lnTo>
                <a:lnTo>
                  <a:pt x="4400" y="550"/>
                </a:lnTo>
                <a:lnTo>
                  <a:pt x="4402" y="548"/>
                </a:lnTo>
                <a:lnTo>
                  <a:pt x="4405" y="545"/>
                </a:lnTo>
                <a:lnTo>
                  <a:pt x="4408" y="541"/>
                </a:lnTo>
                <a:lnTo>
                  <a:pt x="4410" y="536"/>
                </a:lnTo>
                <a:lnTo>
                  <a:pt x="4456" y="539"/>
                </a:lnTo>
                <a:lnTo>
                  <a:pt x="4454" y="545"/>
                </a:lnTo>
                <a:lnTo>
                  <a:pt x="4452" y="551"/>
                </a:lnTo>
                <a:lnTo>
                  <a:pt x="4450" y="556"/>
                </a:lnTo>
                <a:lnTo>
                  <a:pt x="4447" y="561"/>
                </a:lnTo>
                <a:lnTo>
                  <a:pt x="4443" y="566"/>
                </a:lnTo>
                <a:lnTo>
                  <a:pt x="4439" y="570"/>
                </a:lnTo>
                <a:lnTo>
                  <a:pt x="4435" y="575"/>
                </a:lnTo>
                <a:lnTo>
                  <a:pt x="4430" y="578"/>
                </a:lnTo>
                <a:lnTo>
                  <a:pt x="4424" y="582"/>
                </a:lnTo>
                <a:lnTo>
                  <a:pt x="4418" y="585"/>
                </a:lnTo>
                <a:lnTo>
                  <a:pt x="4412" y="587"/>
                </a:lnTo>
                <a:lnTo>
                  <a:pt x="4406" y="589"/>
                </a:lnTo>
                <a:lnTo>
                  <a:pt x="4402" y="590"/>
                </a:lnTo>
                <a:lnTo>
                  <a:pt x="4399" y="591"/>
                </a:lnTo>
                <a:lnTo>
                  <a:pt x="4391" y="592"/>
                </a:lnTo>
                <a:lnTo>
                  <a:pt x="4384" y="593"/>
                </a:lnTo>
                <a:lnTo>
                  <a:pt x="4376" y="593"/>
                </a:lnTo>
                <a:close/>
                <a:moveTo>
                  <a:pt x="4335" y="483"/>
                </a:moveTo>
                <a:lnTo>
                  <a:pt x="4411" y="483"/>
                </a:lnTo>
                <a:lnTo>
                  <a:pt x="4411" y="480"/>
                </a:lnTo>
                <a:lnTo>
                  <a:pt x="4410" y="476"/>
                </a:lnTo>
                <a:lnTo>
                  <a:pt x="4409" y="472"/>
                </a:lnTo>
                <a:lnTo>
                  <a:pt x="4408" y="469"/>
                </a:lnTo>
                <a:lnTo>
                  <a:pt x="4407" y="466"/>
                </a:lnTo>
                <a:lnTo>
                  <a:pt x="4405" y="463"/>
                </a:lnTo>
                <a:lnTo>
                  <a:pt x="4403" y="460"/>
                </a:lnTo>
                <a:lnTo>
                  <a:pt x="4401" y="457"/>
                </a:lnTo>
                <a:lnTo>
                  <a:pt x="4395" y="453"/>
                </a:lnTo>
                <a:lnTo>
                  <a:pt x="4389" y="450"/>
                </a:lnTo>
                <a:lnTo>
                  <a:pt x="4382" y="448"/>
                </a:lnTo>
                <a:lnTo>
                  <a:pt x="4375" y="447"/>
                </a:lnTo>
                <a:lnTo>
                  <a:pt x="4367" y="448"/>
                </a:lnTo>
                <a:lnTo>
                  <a:pt x="4363" y="449"/>
                </a:lnTo>
                <a:lnTo>
                  <a:pt x="4360" y="450"/>
                </a:lnTo>
                <a:lnTo>
                  <a:pt x="4352" y="453"/>
                </a:lnTo>
                <a:lnTo>
                  <a:pt x="4349" y="455"/>
                </a:lnTo>
                <a:lnTo>
                  <a:pt x="4347" y="458"/>
                </a:lnTo>
                <a:lnTo>
                  <a:pt x="4342" y="463"/>
                </a:lnTo>
                <a:lnTo>
                  <a:pt x="4339" y="470"/>
                </a:lnTo>
                <a:lnTo>
                  <a:pt x="4337" y="473"/>
                </a:lnTo>
                <a:lnTo>
                  <a:pt x="4336" y="476"/>
                </a:lnTo>
                <a:lnTo>
                  <a:pt x="4335" y="483"/>
                </a:lnTo>
                <a:close/>
                <a:moveTo>
                  <a:pt x="4580" y="413"/>
                </a:moveTo>
                <a:lnTo>
                  <a:pt x="4580" y="450"/>
                </a:lnTo>
                <a:lnTo>
                  <a:pt x="4547" y="450"/>
                </a:lnTo>
                <a:lnTo>
                  <a:pt x="4547" y="535"/>
                </a:lnTo>
                <a:lnTo>
                  <a:pt x="4548" y="540"/>
                </a:lnTo>
                <a:lnTo>
                  <a:pt x="4548" y="544"/>
                </a:lnTo>
                <a:lnTo>
                  <a:pt x="4549" y="545"/>
                </a:lnTo>
                <a:lnTo>
                  <a:pt x="4550" y="547"/>
                </a:lnTo>
                <a:lnTo>
                  <a:pt x="4552" y="549"/>
                </a:lnTo>
                <a:lnTo>
                  <a:pt x="4554" y="551"/>
                </a:lnTo>
                <a:lnTo>
                  <a:pt x="4557" y="552"/>
                </a:lnTo>
                <a:lnTo>
                  <a:pt x="4560" y="552"/>
                </a:lnTo>
                <a:lnTo>
                  <a:pt x="4564" y="553"/>
                </a:lnTo>
                <a:lnTo>
                  <a:pt x="4571" y="552"/>
                </a:lnTo>
                <a:lnTo>
                  <a:pt x="4576" y="551"/>
                </a:lnTo>
                <a:lnTo>
                  <a:pt x="4584" y="587"/>
                </a:lnTo>
                <a:lnTo>
                  <a:pt x="4573" y="590"/>
                </a:lnTo>
                <a:lnTo>
                  <a:pt x="4566" y="591"/>
                </a:lnTo>
                <a:lnTo>
                  <a:pt x="4557" y="592"/>
                </a:lnTo>
                <a:lnTo>
                  <a:pt x="4551" y="592"/>
                </a:lnTo>
                <a:lnTo>
                  <a:pt x="4544" y="592"/>
                </a:lnTo>
                <a:lnTo>
                  <a:pt x="4539" y="591"/>
                </a:lnTo>
                <a:lnTo>
                  <a:pt x="4533" y="590"/>
                </a:lnTo>
                <a:lnTo>
                  <a:pt x="4528" y="588"/>
                </a:lnTo>
                <a:lnTo>
                  <a:pt x="4523" y="586"/>
                </a:lnTo>
                <a:lnTo>
                  <a:pt x="4518" y="583"/>
                </a:lnTo>
                <a:lnTo>
                  <a:pt x="4514" y="581"/>
                </a:lnTo>
                <a:lnTo>
                  <a:pt x="4510" y="577"/>
                </a:lnTo>
                <a:lnTo>
                  <a:pt x="4507" y="573"/>
                </a:lnTo>
                <a:lnTo>
                  <a:pt x="4504" y="569"/>
                </a:lnTo>
                <a:lnTo>
                  <a:pt x="4502" y="564"/>
                </a:lnTo>
                <a:lnTo>
                  <a:pt x="4500" y="559"/>
                </a:lnTo>
                <a:lnTo>
                  <a:pt x="4499" y="554"/>
                </a:lnTo>
                <a:lnTo>
                  <a:pt x="4498" y="548"/>
                </a:lnTo>
                <a:lnTo>
                  <a:pt x="4498" y="542"/>
                </a:lnTo>
                <a:lnTo>
                  <a:pt x="4498" y="450"/>
                </a:lnTo>
                <a:lnTo>
                  <a:pt x="4474" y="450"/>
                </a:lnTo>
                <a:lnTo>
                  <a:pt x="4474" y="413"/>
                </a:lnTo>
                <a:lnTo>
                  <a:pt x="4498" y="413"/>
                </a:lnTo>
                <a:lnTo>
                  <a:pt x="4498" y="371"/>
                </a:lnTo>
                <a:lnTo>
                  <a:pt x="4547" y="371"/>
                </a:lnTo>
                <a:lnTo>
                  <a:pt x="4547" y="413"/>
                </a:lnTo>
                <a:lnTo>
                  <a:pt x="4580" y="413"/>
                </a:lnTo>
                <a:close/>
                <a:moveTo>
                  <a:pt x="578" y="585"/>
                </a:moveTo>
                <a:lnTo>
                  <a:pt x="465" y="257"/>
                </a:lnTo>
                <a:lnTo>
                  <a:pt x="352" y="585"/>
                </a:lnTo>
                <a:lnTo>
                  <a:pt x="578" y="585"/>
                </a:lnTo>
                <a:close/>
                <a:moveTo>
                  <a:pt x="930" y="930"/>
                </a:moveTo>
                <a:lnTo>
                  <a:pt x="699" y="930"/>
                </a:lnTo>
                <a:lnTo>
                  <a:pt x="642" y="768"/>
                </a:lnTo>
                <a:lnTo>
                  <a:pt x="288" y="768"/>
                </a:lnTo>
                <a:lnTo>
                  <a:pt x="232" y="930"/>
                </a:lnTo>
                <a:lnTo>
                  <a:pt x="0" y="930"/>
                </a:lnTo>
                <a:lnTo>
                  <a:pt x="162" y="471"/>
                </a:lnTo>
                <a:lnTo>
                  <a:pt x="326" y="12"/>
                </a:lnTo>
                <a:lnTo>
                  <a:pt x="603" y="12"/>
                </a:lnTo>
                <a:lnTo>
                  <a:pt x="767" y="471"/>
                </a:lnTo>
                <a:lnTo>
                  <a:pt x="930" y="930"/>
                </a:lnTo>
                <a:close/>
                <a:moveTo>
                  <a:pt x="1016" y="930"/>
                </a:moveTo>
                <a:lnTo>
                  <a:pt x="1016" y="722"/>
                </a:lnTo>
                <a:lnTo>
                  <a:pt x="1225" y="722"/>
                </a:lnTo>
                <a:lnTo>
                  <a:pt x="1225" y="930"/>
                </a:lnTo>
                <a:lnTo>
                  <a:pt x="1016" y="93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cxnSp>
        <p:nvCxnSpPr>
          <p:cNvPr id="20" name="Straight Connector 19">
            <a:extLst>
              <a:ext uri="{FF2B5EF4-FFF2-40B4-BE49-F238E27FC236}">
                <a16:creationId xmlns:a16="http://schemas.microsoft.com/office/drawing/2014/main" id="{E5214FC4-D5E6-4BFF-BDD7-E1A5F00F21BF}"/>
              </a:ext>
              <a:ext uri="{C183D7F6-B498-43B3-948B-1728B52AA6E4}">
                <adec:decorative xmlns:adec="http://schemas.microsoft.com/office/drawing/2017/decorative" val="1"/>
              </a:ext>
            </a:extLst>
          </p:cNvPr>
          <p:cNvCxnSpPr>
            <a:cxnSpLocks/>
          </p:cNvCxnSpPr>
          <p:nvPr/>
        </p:nvCxnSpPr>
        <p:spPr>
          <a:xfrm>
            <a:off x="407368" y="2674624"/>
            <a:ext cx="3960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23" name="Date Placeholder 22">
            <a:extLst>
              <a:ext uri="{FF2B5EF4-FFF2-40B4-BE49-F238E27FC236}">
                <a16:creationId xmlns:a16="http://schemas.microsoft.com/office/drawing/2014/main" id="{CA1682D5-9875-6DFE-B1FA-F20EE1301C6A}"/>
              </a:ext>
            </a:extLst>
          </p:cNvPr>
          <p:cNvSpPr>
            <a:spLocks noGrp="1"/>
          </p:cNvSpPr>
          <p:nvPr>
            <p:ph type="dt" sz="half" idx="10"/>
          </p:nvPr>
        </p:nvSpPr>
        <p:spPr/>
        <p:txBody>
          <a:bodyPr/>
          <a:lstStyle/>
          <a:p>
            <a:fld id="{F066E027-4D73-4CB7-87BB-6D70A1EEB5D1}" type="datetime1">
              <a:rPr lang="fi-FI" smtClean="0"/>
              <a:t>25.3.2026</a:t>
            </a:fld>
            <a:endParaRPr lang="fi-FI"/>
          </a:p>
        </p:txBody>
      </p:sp>
      <p:sp>
        <p:nvSpPr>
          <p:cNvPr id="24" name="Footer Placeholder 23">
            <a:extLst>
              <a:ext uri="{FF2B5EF4-FFF2-40B4-BE49-F238E27FC236}">
                <a16:creationId xmlns:a16="http://schemas.microsoft.com/office/drawing/2014/main" id="{CB76FCA5-9DA7-BF02-3EBB-BC56DDA0FE1D}"/>
              </a:ext>
            </a:extLst>
          </p:cNvPr>
          <p:cNvSpPr>
            <a:spLocks noGrp="1"/>
          </p:cNvSpPr>
          <p:nvPr>
            <p:ph type="ftr" sz="quarter" idx="11"/>
          </p:nvPr>
        </p:nvSpPr>
        <p:spPr/>
        <p:txBody>
          <a:bodyPr/>
          <a:lstStyle/>
          <a:p>
            <a:endParaRPr lang="fi-FI"/>
          </a:p>
        </p:txBody>
      </p:sp>
      <p:sp>
        <p:nvSpPr>
          <p:cNvPr id="25" name="Slide Number Placeholder 24">
            <a:extLst>
              <a:ext uri="{FF2B5EF4-FFF2-40B4-BE49-F238E27FC236}">
                <a16:creationId xmlns:a16="http://schemas.microsoft.com/office/drawing/2014/main" id="{807BD9D2-D4DB-4F42-21C0-76A363F74553}"/>
              </a:ext>
            </a:extLst>
          </p:cNvPr>
          <p:cNvSpPr>
            <a:spLocks noGrp="1"/>
          </p:cNvSpPr>
          <p:nvPr>
            <p:ph type="sldNum" sz="quarter" idx="12"/>
          </p:nvPr>
        </p:nvSpPr>
        <p:spPr/>
        <p:txBody>
          <a:bodyPr/>
          <a:lstStyle/>
          <a:p>
            <a:fld id="{D701140D-C14F-41CA-99FC-0EF83E8DA40A}" type="slidenum">
              <a:rPr lang="fi-FI" smtClean="0"/>
              <a:pPr/>
              <a:t>‹#›</a:t>
            </a:fld>
            <a:endParaRPr lang="fi-FI"/>
          </a:p>
        </p:txBody>
      </p:sp>
      <p:sp>
        <p:nvSpPr>
          <p:cNvPr id="4" name="Text Placeholder 4">
            <a:extLst>
              <a:ext uri="{FF2B5EF4-FFF2-40B4-BE49-F238E27FC236}">
                <a16:creationId xmlns:a16="http://schemas.microsoft.com/office/drawing/2014/main" id="{42AFFA61-D07E-1D11-5EDF-C23F0A945B52}"/>
              </a:ext>
            </a:extLst>
          </p:cNvPr>
          <p:cNvSpPr>
            <a:spLocks noGrp="1"/>
          </p:cNvSpPr>
          <p:nvPr>
            <p:ph type="body" sz="quarter" idx="13" hasCustomPrompt="1"/>
          </p:nvPr>
        </p:nvSpPr>
        <p:spPr>
          <a:xfrm>
            <a:off x="407989" y="4869160"/>
            <a:ext cx="9792468" cy="276999"/>
          </a:xfrm>
        </p:spPr>
        <p:txBody>
          <a:bodyPr>
            <a:spAutoFit/>
          </a:bodyPr>
          <a:lstStyle>
            <a:lvl1pPr marL="0" indent="0">
              <a:spcBef>
                <a:spcPts val="0"/>
              </a:spcBef>
              <a:buFontTx/>
              <a:buNone/>
              <a:defRPr sz="1800"/>
            </a:lvl1pPr>
            <a:lvl2pPr marL="0" indent="0">
              <a:spcBef>
                <a:spcPts val="0"/>
              </a:spcBef>
              <a:buFontTx/>
              <a:buNone/>
              <a:defRPr sz="1800"/>
            </a:lvl2pPr>
            <a:lvl3pPr marL="0" indent="0">
              <a:spcBef>
                <a:spcPts val="0"/>
              </a:spcBef>
              <a:buFontTx/>
              <a:buNone/>
              <a:defRPr sz="1800"/>
            </a:lvl3pPr>
            <a:lvl4pPr marL="0" indent="0">
              <a:spcBef>
                <a:spcPts val="0"/>
              </a:spcBef>
              <a:buFontTx/>
              <a:buNone/>
              <a:defRPr sz="1800"/>
            </a:lvl4pPr>
            <a:lvl5pPr marL="0" indent="0">
              <a:spcBef>
                <a:spcPts val="0"/>
              </a:spcBef>
              <a:buFontTx/>
              <a:buNone/>
              <a:defRPr sz="1800"/>
            </a:lvl5pPr>
            <a:lvl6pPr marL="0" indent="0">
              <a:spcBef>
                <a:spcPts val="0"/>
              </a:spcBef>
              <a:buFontTx/>
              <a:buNone/>
              <a:defRPr sz="1800"/>
            </a:lvl6pPr>
            <a:lvl7pPr marL="0" indent="0">
              <a:spcBef>
                <a:spcPts val="0"/>
              </a:spcBef>
              <a:buFontTx/>
              <a:buNone/>
              <a:defRPr sz="1800"/>
            </a:lvl7pPr>
            <a:lvl8pPr marL="0" indent="0">
              <a:spcBef>
                <a:spcPts val="0"/>
              </a:spcBef>
              <a:buFontTx/>
              <a:buNone/>
              <a:defRPr sz="1800"/>
            </a:lvl8pPr>
            <a:lvl9pPr marL="0" indent="0">
              <a:spcBef>
                <a:spcPts val="0"/>
              </a:spcBef>
              <a:buFontTx/>
              <a:buNone/>
              <a:defRPr sz="1800"/>
            </a:lvl9pPr>
          </a:lstStyle>
          <a:p>
            <a:pPr lvl="0"/>
            <a:r>
              <a:rPr lang="en-US"/>
              <a:t>Presenter Name / Date / Place</a:t>
            </a:r>
          </a:p>
        </p:txBody>
      </p:sp>
    </p:spTree>
    <p:extLst>
      <p:ext uri="{BB962C8B-B14F-4D97-AF65-F5344CB8AC3E}">
        <p14:creationId xmlns:p14="http://schemas.microsoft.com/office/powerpoint/2010/main" val="2452463922"/>
      </p:ext>
    </p:extLst>
  </p:cSld>
  <p:clrMapOvr>
    <a:masterClrMapping/>
  </p:clrMapOvr>
  <p:extLst>
    <p:ext uri="{DCECCB84-F9BA-43D5-87BE-67443E8EF086}">
      <p15:sldGuideLst xmlns:p15="http://schemas.microsoft.com/office/powerpoint/2012/main"/>
    </p:ext>
  </p:extLst>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preserve="1" userDrawn="1">
  <p:cSld name="Title Slide CC-BY 4.0">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7275C4-164C-69B1-48F1-6ABBCFDD4649}"/>
              </a:ext>
            </a:extLst>
          </p:cNvPr>
          <p:cNvSpPr>
            <a:spLocks noGrp="1"/>
          </p:cNvSpPr>
          <p:nvPr>
            <p:ph type="ctrTitle"/>
          </p:nvPr>
        </p:nvSpPr>
        <p:spPr>
          <a:xfrm>
            <a:off x="407988" y="2936557"/>
            <a:ext cx="9792468" cy="492443"/>
          </a:xfrm>
        </p:spPr>
        <p:txBody>
          <a:bodyPr anchor="b" anchorCtr="0">
            <a:spAutoFit/>
          </a:bodyPr>
          <a:lstStyle>
            <a:lvl1pPr algn="l">
              <a:lnSpc>
                <a:spcPct val="100000"/>
              </a:lnSpc>
              <a:defRPr sz="3200">
                <a:latin typeface="+mj-lt"/>
              </a:defRPr>
            </a:lvl1pPr>
          </a:lstStyle>
          <a:p>
            <a:r>
              <a:rPr lang="en-GB"/>
              <a:t>Click to edit Master title style</a:t>
            </a:r>
            <a:endParaRPr lang="fi-FI"/>
          </a:p>
        </p:txBody>
      </p:sp>
      <p:sp>
        <p:nvSpPr>
          <p:cNvPr id="3" name="Subtitle 2">
            <a:extLst>
              <a:ext uri="{FF2B5EF4-FFF2-40B4-BE49-F238E27FC236}">
                <a16:creationId xmlns:a16="http://schemas.microsoft.com/office/drawing/2014/main" id="{1245A747-631B-1133-C63C-B48ADA15D1D3}"/>
              </a:ext>
            </a:extLst>
          </p:cNvPr>
          <p:cNvSpPr>
            <a:spLocks noGrp="1"/>
          </p:cNvSpPr>
          <p:nvPr>
            <p:ph type="subTitle" idx="1"/>
          </p:nvPr>
        </p:nvSpPr>
        <p:spPr>
          <a:xfrm>
            <a:off x="407988" y="3429000"/>
            <a:ext cx="9792468" cy="492443"/>
          </a:xfrm>
        </p:spPr>
        <p:txBody>
          <a:bodyPr>
            <a:spAutoFit/>
          </a:bodyPr>
          <a:lstStyle>
            <a:lvl1pPr marL="0" indent="0" algn="l">
              <a:lnSpc>
                <a:spcPct val="100000"/>
              </a:lnSpc>
              <a:spcBef>
                <a:spcPts val="0"/>
              </a:spcBef>
              <a:buNone/>
              <a:defRPr sz="3200">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fi-FI"/>
          </a:p>
        </p:txBody>
      </p:sp>
      <p:sp>
        <p:nvSpPr>
          <p:cNvPr id="11" name="Freeform 5">
            <a:extLst>
              <a:ext uri="{FF2B5EF4-FFF2-40B4-BE49-F238E27FC236}">
                <a16:creationId xmlns:a16="http://schemas.microsoft.com/office/drawing/2014/main" id="{B048024D-E928-1A47-E81D-E73CEDEC703F}"/>
              </a:ext>
              <a:ext uri="{C183D7F6-B498-43B3-948B-1728B52AA6E4}">
                <adec:decorative xmlns:adec="http://schemas.microsoft.com/office/drawing/2017/decorative" val="1"/>
              </a:ext>
            </a:extLst>
          </p:cNvPr>
          <p:cNvSpPr>
            <a:spLocks noChangeAspect="1" noEditPoints="1"/>
          </p:cNvSpPr>
          <p:nvPr/>
        </p:nvSpPr>
        <p:spPr bwMode="auto">
          <a:xfrm>
            <a:off x="407988" y="432000"/>
            <a:ext cx="2650987" cy="576000"/>
          </a:xfrm>
          <a:custGeom>
            <a:avLst/>
            <a:gdLst>
              <a:gd name="T0" fmla="*/ 1856 w 4584"/>
              <a:gd name="T1" fmla="*/ 150 h 996"/>
              <a:gd name="T2" fmla="*/ 1926 w 4584"/>
              <a:gd name="T3" fmla="*/ 74 h 996"/>
              <a:gd name="T4" fmla="*/ 1862 w 4584"/>
              <a:gd name="T5" fmla="*/ 198 h 996"/>
              <a:gd name="T6" fmla="*/ 2091 w 4584"/>
              <a:gd name="T7" fmla="*/ 109 h 996"/>
              <a:gd name="T8" fmla="*/ 2346 w 4584"/>
              <a:gd name="T9" fmla="*/ 79 h 996"/>
              <a:gd name="T10" fmla="*/ 2341 w 4584"/>
              <a:gd name="T11" fmla="*/ 150 h 996"/>
              <a:gd name="T12" fmla="*/ 2584 w 4584"/>
              <a:gd name="T13" fmla="*/ 274 h 996"/>
              <a:gd name="T14" fmla="*/ 2883 w 4584"/>
              <a:gd name="T15" fmla="*/ 0 h 996"/>
              <a:gd name="T16" fmla="*/ 2966 w 4584"/>
              <a:gd name="T17" fmla="*/ 88 h 996"/>
              <a:gd name="T18" fmla="*/ 3031 w 4584"/>
              <a:gd name="T19" fmla="*/ 214 h 996"/>
              <a:gd name="T20" fmla="*/ 3010 w 4584"/>
              <a:gd name="T21" fmla="*/ 212 h 996"/>
              <a:gd name="T22" fmla="*/ 3283 w 4584"/>
              <a:gd name="T23" fmla="*/ 239 h 996"/>
              <a:gd name="T24" fmla="*/ 3261 w 4584"/>
              <a:gd name="T25" fmla="*/ 135 h 996"/>
              <a:gd name="T26" fmla="*/ 3397 w 4584"/>
              <a:gd name="T27" fmla="*/ 34 h 996"/>
              <a:gd name="T28" fmla="*/ 3589 w 4584"/>
              <a:gd name="T29" fmla="*/ 199 h 996"/>
              <a:gd name="T30" fmla="*/ 3538 w 4584"/>
              <a:gd name="T31" fmla="*/ 193 h 996"/>
              <a:gd name="T32" fmla="*/ 3580 w 4584"/>
              <a:gd name="T33" fmla="*/ 106 h 996"/>
              <a:gd name="T34" fmla="*/ 3779 w 4584"/>
              <a:gd name="T35" fmla="*/ 244 h 996"/>
              <a:gd name="T36" fmla="*/ 3908 w 4584"/>
              <a:gd name="T37" fmla="*/ 148 h 996"/>
              <a:gd name="T38" fmla="*/ 3821 w 4584"/>
              <a:gd name="T39" fmla="*/ 107 h 996"/>
              <a:gd name="T40" fmla="*/ 1828 w 4584"/>
              <a:gd name="T41" fmla="*/ 916 h 996"/>
              <a:gd name="T42" fmla="*/ 1868 w 4584"/>
              <a:gd name="T43" fmla="*/ 803 h 996"/>
              <a:gd name="T44" fmla="*/ 1905 w 4584"/>
              <a:gd name="T45" fmla="*/ 896 h 996"/>
              <a:gd name="T46" fmla="*/ 2193 w 4584"/>
              <a:gd name="T47" fmla="*/ 891 h 996"/>
              <a:gd name="T48" fmla="*/ 2220 w 4584"/>
              <a:gd name="T49" fmla="*/ 816 h 996"/>
              <a:gd name="T50" fmla="*/ 2340 w 4584"/>
              <a:gd name="T51" fmla="*/ 927 h 996"/>
              <a:gd name="T52" fmla="*/ 2271 w 4584"/>
              <a:gd name="T53" fmla="*/ 868 h 996"/>
              <a:gd name="T54" fmla="*/ 2506 w 4584"/>
              <a:gd name="T55" fmla="*/ 882 h 996"/>
              <a:gd name="T56" fmla="*/ 2823 w 4584"/>
              <a:gd name="T57" fmla="*/ 753 h 996"/>
              <a:gd name="T58" fmla="*/ 2952 w 4584"/>
              <a:gd name="T59" fmla="*/ 726 h 996"/>
              <a:gd name="T60" fmla="*/ 3233 w 4584"/>
              <a:gd name="T61" fmla="*/ 913 h 996"/>
              <a:gd name="T62" fmla="*/ 3254 w 4584"/>
              <a:gd name="T63" fmla="*/ 854 h 996"/>
              <a:gd name="T64" fmla="*/ 3313 w 4584"/>
              <a:gd name="T65" fmla="*/ 793 h 996"/>
              <a:gd name="T66" fmla="*/ 3644 w 4584"/>
              <a:gd name="T67" fmla="*/ 802 h 996"/>
              <a:gd name="T68" fmla="*/ 3627 w 4584"/>
              <a:gd name="T69" fmla="*/ 933 h 996"/>
              <a:gd name="T70" fmla="*/ 3553 w 4584"/>
              <a:gd name="T71" fmla="*/ 839 h 996"/>
              <a:gd name="T72" fmla="*/ 3726 w 4584"/>
              <a:gd name="T73" fmla="*/ 696 h 996"/>
              <a:gd name="T74" fmla="*/ 3850 w 4584"/>
              <a:gd name="T75" fmla="*/ 926 h 996"/>
              <a:gd name="T76" fmla="*/ 3980 w 4584"/>
              <a:gd name="T77" fmla="*/ 996 h 996"/>
              <a:gd name="T78" fmla="*/ 1914 w 4584"/>
              <a:gd name="T79" fmla="*/ 481 h 996"/>
              <a:gd name="T80" fmla="*/ 1963 w 4584"/>
              <a:gd name="T81" fmla="*/ 436 h 996"/>
              <a:gd name="T82" fmla="*/ 1873 w 4584"/>
              <a:gd name="T83" fmla="*/ 556 h 996"/>
              <a:gd name="T84" fmla="*/ 2197 w 4584"/>
              <a:gd name="T85" fmla="*/ 413 h 996"/>
              <a:gd name="T86" fmla="*/ 2378 w 4584"/>
              <a:gd name="T87" fmla="*/ 449 h 996"/>
              <a:gd name="T88" fmla="*/ 2327 w 4584"/>
              <a:gd name="T89" fmla="*/ 457 h 996"/>
              <a:gd name="T90" fmla="*/ 2668 w 4584"/>
              <a:gd name="T91" fmla="*/ 587 h 996"/>
              <a:gd name="T92" fmla="*/ 2785 w 4584"/>
              <a:gd name="T93" fmla="*/ 413 h 996"/>
              <a:gd name="T94" fmla="*/ 2840 w 4584"/>
              <a:gd name="T95" fmla="*/ 466 h 996"/>
              <a:gd name="T96" fmla="*/ 3340 w 4584"/>
              <a:gd name="T97" fmla="*/ 593 h 996"/>
              <a:gd name="T98" fmla="*/ 3412 w 4584"/>
              <a:gd name="T99" fmla="*/ 456 h 996"/>
              <a:gd name="T100" fmla="*/ 3375 w 4584"/>
              <a:gd name="T101" fmla="*/ 483 h 996"/>
              <a:gd name="T102" fmla="*/ 3508 w 4584"/>
              <a:gd name="T103" fmla="*/ 475 h 996"/>
              <a:gd name="T104" fmla="*/ 3735 w 4584"/>
              <a:gd name="T105" fmla="*/ 559 h 996"/>
              <a:gd name="T106" fmla="*/ 3673 w 4584"/>
              <a:gd name="T107" fmla="*/ 523 h 996"/>
              <a:gd name="T108" fmla="*/ 3797 w 4584"/>
              <a:gd name="T109" fmla="*/ 390 h 996"/>
              <a:gd name="T110" fmla="*/ 3950 w 4584"/>
              <a:gd name="T111" fmla="*/ 551 h 996"/>
              <a:gd name="T112" fmla="*/ 3976 w 4584"/>
              <a:gd name="T113" fmla="*/ 483 h 996"/>
              <a:gd name="T114" fmla="*/ 4063 w 4584"/>
              <a:gd name="T115" fmla="*/ 557 h 996"/>
              <a:gd name="T116" fmla="*/ 4023 w 4584"/>
              <a:gd name="T117" fmla="*/ 483 h 996"/>
              <a:gd name="T118" fmla="*/ 4319 w 4584"/>
              <a:gd name="T119" fmla="*/ 576 h 996"/>
              <a:gd name="T120" fmla="*/ 4457 w 4584"/>
              <a:gd name="T121" fmla="*/ 514 h 996"/>
              <a:gd name="T122" fmla="*/ 4395 w 4584"/>
              <a:gd name="T123" fmla="*/ 453 h 996"/>
              <a:gd name="T124" fmla="*/ 4474 w 4584"/>
              <a:gd name="T125" fmla="*/ 413 h 9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4584" h="996">
                <a:moveTo>
                  <a:pt x="1232" y="330"/>
                </a:moveTo>
                <a:lnTo>
                  <a:pt x="1178" y="648"/>
                </a:lnTo>
                <a:lnTo>
                  <a:pt x="1055" y="648"/>
                </a:lnTo>
                <a:lnTo>
                  <a:pt x="1010" y="330"/>
                </a:lnTo>
                <a:lnTo>
                  <a:pt x="1010" y="12"/>
                </a:lnTo>
                <a:lnTo>
                  <a:pt x="1232" y="12"/>
                </a:lnTo>
                <a:lnTo>
                  <a:pt x="1232" y="330"/>
                </a:lnTo>
                <a:close/>
                <a:moveTo>
                  <a:pt x="1623" y="249"/>
                </a:moveTo>
                <a:lnTo>
                  <a:pt x="1569" y="249"/>
                </a:lnTo>
                <a:lnTo>
                  <a:pt x="1651" y="13"/>
                </a:lnTo>
                <a:lnTo>
                  <a:pt x="1715" y="13"/>
                </a:lnTo>
                <a:lnTo>
                  <a:pt x="1797" y="249"/>
                </a:lnTo>
                <a:lnTo>
                  <a:pt x="1743" y="249"/>
                </a:lnTo>
                <a:lnTo>
                  <a:pt x="1726" y="195"/>
                </a:lnTo>
                <a:lnTo>
                  <a:pt x="1641" y="195"/>
                </a:lnTo>
                <a:lnTo>
                  <a:pt x="1623" y="249"/>
                </a:lnTo>
                <a:close/>
                <a:moveTo>
                  <a:pt x="1653" y="156"/>
                </a:moveTo>
                <a:lnTo>
                  <a:pt x="1713" y="156"/>
                </a:lnTo>
                <a:lnTo>
                  <a:pt x="1684" y="67"/>
                </a:lnTo>
                <a:lnTo>
                  <a:pt x="1653" y="156"/>
                </a:lnTo>
                <a:close/>
                <a:moveTo>
                  <a:pt x="1874" y="252"/>
                </a:moveTo>
                <a:lnTo>
                  <a:pt x="1867" y="252"/>
                </a:lnTo>
                <a:lnTo>
                  <a:pt x="1861" y="252"/>
                </a:lnTo>
                <a:lnTo>
                  <a:pt x="1856" y="251"/>
                </a:lnTo>
                <a:lnTo>
                  <a:pt x="1850" y="249"/>
                </a:lnTo>
                <a:lnTo>
                  <a:pt x="1845" y="247"/>
                </a:lnTo>
                <a:lnTo>
                  <a:pt x="1840" y="245"/>
                </a:lnTo>
                <a:lnTo>
                  <a:pt x="1836" y="242"/>
                </a:lnTo>
                <a:lnTo>
                  <a:pt x="1832" y="239"/>
                </a:lnTo>
                <a:lnTo>
                  <a:pt x="1828" y="236"/>
                </a:lnTo>
                <a:lnTo>
                  <a:pt x="1824" y="232"/>
                </a:lnTo>
                <a:lnTo>
                  <a:pt x="1821" y="227"/>
                </a:lnTo>
                <a:lnTo>
                  <a:pt x="1820" y="225"/>
                </a:lnTo>
                <a:lnTo>
                  <a:pt x="1819" y="223"/>
                </a:lnTo>
                <a:lnTo>
                  <a:pt x="1817" y="218"/>
                </a:lnTo>
                <a:lnTo>
                  <a:pt x="1816" y="212"/>
                </a:lnTo>
                <a:lnTo>
                  <a:pt x="1815" y="206"/>
                </a:lnTo>
                <a:lnTo>
                  <a:pt x="1815" y="200"/>
                </a:lnTo>
                <a:lnTo>
                  <a:pt x="1815" y="190"/>
                </a:lnTo>
                <a:lnTo>
                  <a:pt x="1817" y="182"/>
                </a:lnTo>
                <a:lnTo>
                  <a:pt x="1818" y="178"/>
                </a:lnTo>
                <a:lnTo>
                  <a:pt x="1820" y="175"/>
                </a:lnTo>
                <a:lnTo>
                  <a:pt x="1824" y="169"/>
                </a:lnTo>
                <a:lnTo>
                  <a:pt x="1827" y="166"/>
                </a:lnTo>
                <a:lnTo>
                  <a:pt x="1829" y="163"/>
                </a:lnTo>
                <a:lnTo>
                  <a:pt x="1832" y="161"/>
                </a:lnTo>
                <a:lnTo>
                  <a:pt x="1835" y="159"/>
                </a:lnTo>
                <a:lnTo>
                  <a:pt x="1838" y="157"/>
                </a:lnTo>
                <a:lnTo>
                  <a:pt x="1841" y="155"/>
                </a:lnTo>
                <a:lnTo>
                  <a:pt x="1845" y="154"/>
                </a:lnTo>
                <a:lnTo>
                  <a:pt x="1849" y="152"/>
                </a:lnTo>
                <a:lnTo>
                  <a:pt x="1856" y="150"/>
                </a:lnTo>
                <a:lnTo>
                  <a:pt x="1864" y="148"/>
                </a:lnTo>
                <a:lnTo>
                  <a:pt x="1873" y="146"/>
                </a:lnTo>
                <a:lnTo>
                  <a:pt x="1881" y="145"/>
                </a:lnTo>
                <a:lnTo>
                  <a:pt x="1901" y="143"/>
                </a:lnTo>
                <a:lnTo>
                  <a:pt x="1908" y="142"/>
                </a:lnTo>
                <a:lnTo>
                  <a:pt x="1914" y="140"/>
                </a:lnTo>
                <a:lnTo>
                  <a:pt x="1918" y="139"/>
                </a:lnTo>
                <a:lnTo>
                  <a:pt x="1920" y="138"/>
                </a:lnTo>
                <a:lnTo>
                  <a:pt x="1922" y="136"/>
                </a:lnTo>
                <a:lnTo>
                  <a:pt x="1923" y="135"/>
                </a:lnTo>
                <a:lnTo>
                  <a:pt x="1923" y="133"/>
                </a:lnTo>
                <a:lnTo>
                  <a:pt x="1924" y="131"/>
                </a:lnTo>
                <a:lnTo>
                  <a:pt x="1924" y="129"/>
                </a:lnTo>
                <a:lnTo>
                  <a:pt x="1924" y="124"/>
                </a:lnTo>
                <a:lnTo>
                  <a:pt x="1922" y="119"/>
                </a:lnTo>
                <a:lnTo>
                  <a:pt x="1921" y="117"/>
                </a:lnTo>
                <a:lnTo>
                  <a:pt x="1920" y="115"/>
                </a:lnTo>
                <a:lnTo>
                  <a:pt x="1919" y="113"/>
                </a:lnTo>
                <a:lnTo>
                  <a:pt x="1917" y="112"/>
                </a:lnTo>
                <a:lnTo>
                  <a:pt x="1913" y="109"/>
                </a:lnTo>
                <a:lnTo>
                  <a:pt x="1909" y="107"/>
                </a:lnTo>
                <a:lnTo>
                  <a:pt x="1904" y="106"/>
                </a:lnTo>
                <a:lnTo>
                  <a:pt x="1898" y="106"/>
                </a:lnTo>
                <a:lnTo>
                  <a:pt x="1892" y="106"/>
                </a:lnTo>
                <a:lnTo>
                  <a:pt x="1886" y="107"/>
                </a:lnTo>
                <a:lnTo>
                  <a:pt x="1881" y="109"/>
                </a:lnTo>
                <a:lnTo>
                  <a:pt x="1877" y="112"/>
                </a:lnTo>
                <a:lnTo>
                  <a:pt x="1873" y="115"/>
                </a:lnTo>
                <a:lnTo>
                  <a:pt x="1870" y="118"/>
                </a:lnTo>
                <a:lnTo>
                  <a:pt x="1868" y="122"/>
                </a:lnTo>
                <a:lnTo>
                  <a:pt x="1867" y="124"/>
                </a:lnTo>
                <a:lnTo>
                  <a:pt x="1866" y="126"/>
                </a:lnTo>
                <a:lnTo>
                  <a:pt x="1821" y="123"/>
                </a:lnTo>
                <a:lnTo>
                  <a:pt x="1823" y="117"/>
                </a:lnTo>
                <a:lnTo>
                  <a:pt x="1825" y="111"/>
                </a:lnTo>
                <a:lnTo>
                  <a:pt x="1827" y="106"/>
                </a:lnTo>
                <a:lnTo>
                  <a:pt x="1830" y="101"/>
                </a:lnTo>
                <a:lnTo>
                  <a:pt x="1833" y="96"/>
                </a:lnTo>
                <a:lnTo>
                  <a:pt x="1837" y="92"/>
                </a:lnTo>
                <a:lnTo>
                  <a:pt x="1841" y="88"/>
                </a:lnTo>
                <a:lnTo>
                  <a:pt x="1846" y="84"/>
                </a:lnTo>
                <a:lnTo>
                  <a:pt x="1851" y="81"/>
                </a:lnTo>
                <a:lnTo>
                  <a:pt x="1857" y="78"/>
                </a:lnTo>
                <a:lnTo>
                  <a:pt x="1863" y="76"/>
                </a:lnTo>
                <a:lnTo>
                  <a:pt x="1869" y="74"/>
                </a:lnTo>
                <a:lnTo>
                  <a:pt x="1876" y="72"/>
                </a:lnTo>
                <a:lnTo>
                  <a:pt x="1883" y="71"/>
                </a:lnTo>
                <a:lnTo>
                  <a:pt x="1890" y="70"/>
                </a:lnTo>
                <a:lnTo>
                  <a:pt x="1898" y="70"/>
                </a:lnTo>
                <a:lnTo>
                  <a:pt x="1908" y="70"/>
                </a:lnTo>
                <a:lnTo>
                  <a:pt x="1917" y="72"/>
                </a:lnTo>
                <a:lnTo>
                  <a:pt x="1926" y="74"/>
                </a:lnTo>
                <a:lnTo>
                  <a:pt x="1935" y="76"/>
                </a:lnTo>
                <a:lnTo>
                  <a:pt x="1943" y="80"/>
                </a:lnTo>
                <a:lnTo>
                  <a:pt x="1947" y="82"/>
                </a:lnTo>
                <a:lnTo>
                  <a:pt x="1950" y="84"/>
                </a:lnTo>
                <a:lnTo>
                  <a:pt x="1957" y="90"/>
                </a:lnTo>
                <a:lnTo>
                  <a:pt x="1963" y="96"/>
                </a:lnTo>
                <a:lnTo>
                  <a:pt x="1965" y="99"/>
                </a:lnTo>
                <a:lnTo>
                  <a:pt x="1967" y="103"/>
                </a:lnTo>
                <a:lnTo>
                  <a:pt x="1969" y="107"/>
                </a:lnTo>
                <a:lnTo>
                  <a:pt x="1970" y="111"/>
                </a:lnTo>
                <a:lnTo>
                  <a:pt x="1972" y="115"/>
                </a:lnTo>
                <a:lnTo>
                  <a:pt x="1972" y="120"/>
                </a:lnTo>
                <a:lnTo>
                  <a:pt x="1973" y="125"/>
                </a:lnTo>
                <a:lnTo>
                  <a:pt x="1973" y="130"/>
                </a:lnTo>
                <a:lnTo>
                  <a:pt x="1973" y="249"/>
                </a:lnTo>
                <a:lnTo>
                  <a:pt x="1927" y="249"/>
                </a:lnTo>
                <a:lnTo>
                  <a:pt x="1927" y="225"/>
                </a:lnTo>
                <a:lnTo>
                  <a:pt x="1922" y="230"/>
                </a:lnTo>
                <a:lnTo>
                  <a:pt x="1917" y="236"/>
                </a:lnTo>
                <a:lnTo>
                  <a:pt x="1912" y="241"/>
                </a:lnTo>
                <a:lnTo>
                  <a:pt x="1906" y="245"/>
                </a:lnTo>
                <a:lnTo>
                  <a:pt x="1899" y="248"/>
                </a:lnTo>
                <a:lnTo>
                  <a:pt x="1891" y="250"/>
                </a:lnTo>
                <a:lnTo>
                  <a:pt x="1887" y="251"/>
                </a:lnTo>
                <a:lnTo>
                  <a:pt x="1883" y="252"/>
                </a:lnTo>
                <a:lnTo>
                  <a:pt x="1874" y="252"/>
                </a:lnTo>
                <a:close/>
                <a:moveTo>
                  <a:pt x="1888" y="219"/>
                </a:moveTo>
                <a:lnTo>
                  <a:pt x="1895" y="218"/>
                </a:lnTo>
                <a:lnTo>
                  <a:pt x="1902" y="216"/>
                </a:lnTo>
                <a:lnTo>
                  <a:pt x="1905" y="215"/>
                </a:lnTo>
                <a:lnTo>
                  <a:pt x="1908" y="213"/>
                </a:lnTo>
                <a:lnTo>
                  <a:pt x="1914" y="209"/>
                </a:lnTo>
                <a:lnTo>
                  <a:pt x="1916" y="207"/>
                </a:lnTo>
                <a:lnTo>
                  <a:pt x="1919" y="204"/>
                </a:lnTo>
                <a:lnTo>
                  <a:pt x="1922" y="199"/>
                </a:lnTo>
                <a:lnTo>
                  <a:pt x="1924" y="193"/>
                </a:lnTo>
                <a:lnTo>
                  <a:pt x="1924" y="189"/>
                </a:lnTo>
                <a:lnTo>
                  <a:pt x="1924" y="186"/>
                </a:lnTo>
                <a:lnTo>
                  <a:pt x="1924" y="167"/>
                </a:lnTo>
                <a:lnTo>
                  <a:pt x="1921" y="169"/>
                </a:lnTo>
                <a:lnTo>
                  <a:pt x="1915" y="171"/>
                </a:lnTo>
                <a:lnTo>
                  <a:pt x="1903" y="173"/>
                </a:lnTo>
                <a:lnTo>
                  <a:pt x="1890" y="175"/>
                </a:lnTo>
                <a:lnTo>
                  <a:pt x="1884" y="176"/>
                </a:lnTo>
                <a:lnTo>
                  <a:pt x="1879" y="178"/>
                </a:lnTo>
                <a:lnTo>
                  <a:pt x="1874" y="180"/>
                </a:lnTo>
                <a:lnTo>
                  <a:pt x="1870" y="182"/>
                </a:lnTo>
                <a:lnTo>
                  <a:pt x="1866" y="185"/>
                </a:lnTo>
                <a:lnTo>
                  <a:pt x="1864" y="189"/>
                </a:lnTo>
                <a:lnTo>
                  <a:pt x="1863" y="191"/>
                </a:lnTo>
                <a:lnTo>
                  <a:pt x="1862" y="193"/>
                </a:lnTo>
                <a:lnTo>
                  <a:pt x="1862" y="198"/>
                </a:lnTo>
                <a:lnTo>
                  <a:pt x="1862" y="203"/>
                </a:lnTo>
                <a:lnTo>
                  <a:pt x="1863" y="207"/>
                </a:lnTo>
                <a:lnTo>
                  <a:pt x="1865" y="209"/>
                </a:lnTo>
                <a:lnTo>
                  <a:pt x="1866" y="211"/>
                </a:lnTo>
                <a:lnTo>
                  <a:pt x="1869" y="213"/>
                </a:lnTo>
                <a:lnTo>
                  <a:pt x="1873" y="216"/>
                </a:lnTo>
                <a:lnTo>
                  <a:pt x="1875" y="217"/>
                </a:lnTo>
                <a:lnTo>
                  <a:pt x="1877" y="217"/>
                </a:lnTo>
                <a:lnTo>
                  <a:pt x="1882" y="218"/>
                </a:lnTo>
                <a:lnTo>
                  <a:pt x="1888" y="219"/>
                </a:lnTo>
                <a:close/>
                <a:moveTo>
                  <a:pt x="2063" y="249"/>
                </a:moveTo>
                <a:lnTo>
                  <a:pt x="2013" y="249"/>
                </a:lnTo>
                <a:lnTo>
                  <a:pt x="2013" y="13"/>
                </a:lnTo>
                <a:lnTo>
                  <a:pt x="2063" y="13"/>
                </a:lnTo>
                <a:lnTo>
                  <a:pt x="2063" y="249"/>
                </a:lnTo>
                <a:close/>
                <a:moveTo>
                  <a:pt x="2197" y="72"/>
                </a:moveTo>
                <a:lnTo>
                  <a:pt x="2197" y="109"/>
                </a:lnTo>
                <a:lnTo>
                  <a:pt x="2164" y="109"/>
                </a:lnTo>
                <a:lnTo>
                  <a:pt x="2164" y="195"/>
                </a:lnTo>
                <a:lnTo>
                  <a:pt x="2164" y="199"/>
                </a:lnTo>
                <a:lnTo>
                  <a:pt x="2165" y="203"/>
                </a:lnTo>
                <a:lnTo>
                  <a:pt x="2166" y="205"/>
                </a:lnTo>
                <a:lnTo>
                  <a:pt x="2167" y="206"/>
                </a:lnTo>
                <a:lnTo>
                  <a:pt x="2169" y="208"/>
                </a:lnTo>
                <a:lnTo>
                  <a:pt x="2171" y="210"/>
                </a:lnTo>
                <a:lnTo>
                  <a:pt x="2174" y="211"/>
                </a:lnTo>
                <a:lnTo>
                  <a:pt x="2177" y="212"/>
                </a:lnTo>
                <a:lnTo>
                  <a:pt x="2181" y="212"/>
                </a:lnTo>
                <a:lnTo>
                  <a:pt x="2188" y="211"/>
                </a:lnTo>
                <a:lnTo>
                  <a:pt x="2193" y="210"/>
                </a:lnTo>
                <a:lnTo>
                  <a:pt x="2201" y="247"/>
                </a:lnTo>
                <a:lnTo>
                  <a:pt x="2190" y="250"/>
                </a:lnTo>
                <a:lnTo>
                  <a:pt x="2183" y="251"/>
                </a:lnTo>
                <a:lnTo>
                  <a:pt x="2174" y="252"/>
                </a:lnTo>
                <a:lnTo>
                  <a:pt x="2168" y="252"/>
                </a:lnTo>
                <a:lnTo>
                  <a:pt x="2161" y="251"/>
                </a:lnTo>
                <a:lnTo>
                  <a:pt x="2156" y="250"/>
                </a:lnTo>
                <a:lnTo>
                  <a:pt x="2150" y="249"/>
                </a:lnTo>
                <a:lnTo>
                  <a:pt x="2145" y="248"/>
                </a:lnTo>
                <a:lnTo>
                  <a:pt x="2140" y="245"/>
                </a:lnTo>
                <a:lnTo>
                  <a:pt x="2135" y="243"/>
                </a:lnTo>
                <a:lnTo>
                  <a:pt x="2131" y="240"/>
                </a:lnTo>
                <a:lnTo>
                  <a:pt x="2127" y="237"/>
                </a:lnTo>
                <a:lnTo>
                  <a:pt x="2124" y="233"/>
                </a:lnTo>
                <a:lnTo>
                  <a:pt x="2121" y="229"/>
                </a:lnTo>
                <a:lnTo>
                  <a:pt x="2119" y="224"/>
                </a:lnTo>
                <a:lnTo>
                  <a:pt x="2117" y="219"/>
                </a:lnTo>
                <a:lnTo>
                  <a:pt x="2116" y="213"/>
                </a:lnTo>
                <a:lnTo>
                  <a:pt x="2115" y="208"/>
                </a:lnTo>
                <a:lnTo>
                  <a:pt x="2115" y="201"/>
                </a:lnTo>
                <a:lnTo>
                  <a:pt x="2115" y="109"/>
                </a:lnTo>
                <a:lnTo>
                  <a:pt x="2091" y="109"/>
                </a:lnTo>
                <a:lnTo>
                  <a:pt x="2091" y="72"/>
                </a:lnTo>
                <a:lnTo>
                  <a:pt x="2115" y="72"/>
                </a:lnTo>
                <a:lnTo>
                  <a:pt x="2115" y="30"/>
                </a:lnTo>
                <a:lnTo>
                  <a:pt x="2164" y="30"/>
                </a:lnTo>
                <a:lnTo>
                  <a:pt x="2164" y="72"/>
                </a:lnTo>
                <a:lnTo>
                  <a:pt x="2197" y="72"/>
                </a:lnTo>
                <a:close/>
                <a:moveTo>
                  <a:pt x="2304" y="253"/>
                </a:moveTo>
                <a:lnTo>
                  <a:pt x="2291" y="252"/>
                </a:lnTo>
                <a:lnTo>
                  <a:pt x="2285" y="251"/>
                </a:lnTo>
                <a:lnTo>
                  <a:pt x="2279" y="250"/>
                </a:lnTo>
                <a:lnTo>
                  <a:pt x="2268" y="246"/>
                </a:lnTo>
                <a:lnTo>
                  <a:pt x="2263" y="244"/>
                </a:lnTo>
                <a:lnTo>
                  <a:pt x="2258" y="241"/>
                </a:lnTo>
                <a:lnTo>
                  <a:pt x="2249" y="235"/>
                </a:lnTo>
                <a:lnTo>
                  <a:pt x="2245" y="231"/>
                </a:lnTo>
                <a:lnTo>
                  <a:pt x="2241" y="227"/>
                </a:lnTo>
                <a:lnTo>
                  <a:pt x="2234" y="219"/>
                </a:lnTo>
                <a:lnTo>
                  <a:pt x="2231" y="214"/>
                </a:lnTo>
                <a:lnTo>
                  <a:pt x="2228" y="209"/>
                </a:lnTo>
                <a:lnTo>
                  <a:pt x="2223" y="198"/>
                </a:lnTo>
                <a:lnTo>
                  <a:pt x="2221" y="193"/>
                </a:lnTo>
                <a:lnTo>
                  <a:pt x="2220" y="187"/>
                </a:lnTo>
                <a:lnTo>
                  <a:pt x="2219" y="181"/>
                </a:lnTo>
                <a:lnTo>
                  <a:pt x="2218" y="175"/>
                </a:lnTo>
                <a:lnTo>
                  <a:pt x="2218" y="168"/>
                </a:lnTo>
                <a:lnTo>
                  <a:pt x="2217" y="161"/>
                </a:lnTo>
                <a:lnTo>
                  <a:pt x="2218" y="155"/>
                </a:lnTo>
                <a:lnTo>
                  <a:pt x="2218" y="148"/>
                </a:lnTo>
                <a:lnTo>
                  <a:pt x="2219" y="142"/>
                </a:lnTo>
                <a:lnTo>
                  <a:pt x="2220" y="136"/>
                </a:lnTo>
                <a:lnTo>
                  <a:pt x="2223" y="124"/>
                </a:lnTo>
                <a:lnTo>
                  <a:pt x="2225" y="119"/>
                </a:lnTo>
                <a:lnTo>
                  <a:pt x="2228" y="114"/>
                </a:lnTo>
                <a:lnTo>
                  <a:pt x="2234" y="104"/>
                </a:lnTo>
                <a:lnTo>
                  <a:pt x="2237" y="99"/>
                </a:lnTo>
                <a:lnTo>
                  <a:pt x="2241" y="95"/>
                </a:lnTo>
                <a:lnTo>
                  <a:pt x="2245" y="91"/>
                </a:lnTo>
                <a:lnTo>
                  <a:pt x="2249" y="88"/>
                </a:lnTo>
                <a:lnTo>
                  <a:pt x="2253" y="85"/>
                </a:lnTo>
                <a:lnTo>
                  <a:pt x="2258" y="82"/>
                </a:lnTo>
                <a:lnTo>
                  <a:pt x="2263" y="79"/>
                </a:lnTo>
                <a:lnTo>
                  <a:pt x="2268" y="77"/>
                </a:lnTo>
                <a:lnTo>
                  <a:pt x="2274" y="75"/>
                </a:lnTo>
                <a:lnTo>
                  <a:pt x="2279" y="73"/>
                </a:lnTo>
                <a:lnTo>
                  <a:pt x="2285" y="72"/>
                </a:lnTo>
                <a:lnTo>
                  <a:pt x="2291" y="71"/>
                </a:lnTo>
                <a:lnTo>
                  <a:pt x="2304" y="70"/>
                </a:lnTo>
                <a:lnTo>
                  <a:pt x="2317" y="71"/>
                </a:lnTo>
                <a:lnTo>
                  <a:pt x="2323" y="72"/>
                </a:lnTo>
                <a:lnTo>
                  <a:pt x="2329" y="73"/>
                </a:lnTo>
                <a:lnTo>
                  <a:pt x="2340" y="77"/>
                </a:lnTo>
                <a:lnTo>
                  <a:pt x="2346" y="79"/>
                </a:lnTo>
                <a:lnTo>
                  <a:pt x="2351" y="82"/>
                </a:lnTo>
                <a:lnTo>
                  <a:pt x="2360" y="88"/>
                </a:lnTo>
                <a:lnTo>
                  <a:pt x="2364" y="91"/>
                </a:lnTo>
                <a:lnTo>
                  <a:pt x="2368" y="95"/>
                </a:lnTo>
                <a:lnTo>
                  <a:pt x="2375" y="104"/>
                </a:lnTo>
                <a:lnTo>
                  <a:pt x="2378" y="109"/>
                </a:lnTo>
                <a:lnTo>
                  <a:pt x="2381" y="114"/>
                </a:lnTo>
                <a:lnTo>
                  <a:pt x="2385" y="124"/>
                </a:lnTo>
                <a:lnTo>
                  <a:pt x="2387" y="130"/>
                </a:lnTo>
                <a:lnTo>
                  <a:pt x="2389" y="136"/>
                </a:lnTo>
                <a:lnTo>
                  <a:pt x="2390" y="142"/>
                </a:lnTo>
                <a:lnTo>
                  <a:pt x="2391" y="148"/>
                </a:lnTo>
                <a:lnTo>
                  <a:pt x="2391" y="155"/>
                </a:lnTo>
                <a:lnTo>
                  <a:pt x="2391" y="161"/>
                </a:lnTo>
                <a:lnTo>
                  <a:pt x="2391" y="168"/>
                </a:lnTo>
                <a:lnTo>
                  <a:pt x="2391" y="175"/>
                </a:lnTo>
                <a:lnTo>
                  <a:pt x="2390" y="181"/>
                </a:lnTo>
                <a:lnTo>
                  <a:pt x="2389" y="187"/>
                </a:lnTo>
                <a:lnTo>
                  <a:pt x="2385" y="198"/>
                </a:lnTo>
                <a:lnTo>
                  <a:pt x="2383" y="204"/>
                </a:lnTo>
                <a:lnTo>
                  <a:pt x="2381" y="209"/>
                </a:lnTo>
                <a:lnTo>
                  <a:pt x="2375" y="219"/>
                </a:lnTo>
                <a:lnTo>
                  <a:pt x="2372" y="223"/>
                </a:lnTo>
                <a:lnTo>
                  <a:pt x="2368" y="227"/>
                </a:lnTo>
                <a:lnTo>
                  <a:pt x="2364" y="231"/>
                </a:lnTo>
                <a:lnTo>
                  <a:pt x="2360" y="235"/>
                </a:lnTo>
                <a:lnTo>
                  <a:pt x="2355" y="238"/>
                </a:lnTo>
                <a:lnTo>
                  <a:pt x="2351" y="241"/>
                </a:lnTo>
                <a:lnTo>
                  <a:pt x="2346" y="244"/>
                </a:lnTo>
                <a:lnTo>
                  <a:pt x="2340" y="246"/>
                </a:lnTo>
                <a:lnTo>
                  <a:pt x="2335" y="248"/>
                </a:lnTo>
                <a:lnTo>
                  <a:pt x="2329" y="250"/>
                </a:lnTo>
                <a:lnTo>
                  <a:pt x="2323" y="251"/>
                </a:lnTo>
                <a:lnTo>
                  <a:pt x="2317" y="252"/>
                </a:lnTo>
                <a:lnTo>
                  <a:pt x="2304" y="253"/>
                </a:lnTo>
                <a:close/>
                <a:moveTo>
                  <a:pt x="2305" y="215"/>
                </a:moveTo>
                <a:lnTo>
                  <a:pt x="2309" y="214"/>
                </a:lnTo>
                <a:lnTo>
                  <a:pt x="2313" y="214"/>
                </a:lnTo>
                <a:lnTo>
                  <a:pt x="2317" y="212"/>
                </a:lnTo>
                <a:lnTo>
                  <a:pt x="2321" y="211"/>
                </a:lnTo>
                <a:lnTo>
                  <a:pt x="2324" y="209"/>
                </a:lnTo>
                <a:lnTo>
                  <a:pt x="2327" y="206"/>
                </a:lnTo>
                <a:lnTo>
                  <a:pt x="2330" y="203"/>
                </a:lnTo>
                <a:lnTo>
                  <a:pt x="2332" y="199"/>
                </a:lnTo>
                <a:lnTo>
                  <a:pt x="2334" y="195"/>
                </a:lnTo>
                <a:lnTo>
                  <a:pt x="2336" y="191"/>
                </a:lnTo>
                <a:lnTo>
                  <a:pt x="2338" y="187"/>
                </a:lnTo>
                <a:lnTo>
                  <a:pt x="2339" y="182"/>
                </a:lnTo>
                <a:lnTo>
                  <a:pt x="2341" y="172"/>
                </a:lnTo>
                <a:lnTo>
                  <a:pt x="2341" y="167"/>
                </a:lnTo>
                <a:lnTo>
                  <a:pt x="2342" y="161"/>
                </a:lnTo>
                <a:lnTo>
                  <a:pt x="2341" y="150"/>
                </a:lnTo>
                <a:lnTo>
                  <a:pt x="2339" y="140"/>
                </a:lnTo>
                <a:lnTo>
                  <a:pt x="2338" y="135"/>
                </a:lnTo>
                <a:lnTo>
                  <a:pt x="2336" y="131"/>
                </a:lnTo>
                <a:lnTo>
                  <a:pt x="2332" y="123"/>
                </a:lnTo>
                <a:lnTo>
                  <a:pt x="2330" y="119"/>
                </a:lnTo>
                <a:lnTo>
                  <a:pt x="2327" y="116"/>
                </a:lnTo>
                <a:lnTo>
                  <a:pt x="2324" y="113"/>
                </a:lnTo>
                <a:lnTo>
                  <a:pt x="2321" y="111"/>
                </a:lnTo>
                <a:lnTo>
                  <a:pt x="2317" y="110"/>
                </a:lnTo>
                <a:lnTo>
                  <a:pt x="2313" y="108"/>
                </a:lnTo>
                <a:lnTo>
                  <a:pt x="2309" y="108"/>
                </a:lnTo>
                <a:lnTo>
                  <a:pt x="2305" y="107"/>
                </a:lnTo>
                <a:lnTo>
                  <a:pt x="2300" y="108"/>
                </a:lnTo>
                <a:lnTo>
                  <a:pt x="2296" y="108"/>
                </a:lnTo>
                <a:lnTo>
                  <a:pt x="2292" y="110"/>
                </a:lnTo>
                <a:lnTo>
                  <a:pt x="2288" y="111"/>
                </a:lnTo>
                <a:lnTo>
                  <a:pt x="2285" y="113"/>
                </a:lnTo>
                <a:lnTo>
                  <a:pt x="2282" y="116"/>
                </a:lnTo>
                <a:lnTo>
                  <a:pt x="2279" y="119"/>
                </a:lnTo>
                <a:lnTo>
                  <a:pt x="2277" y="123"/>
                </a:lnTo>
                <a:lnTo>
                  <a:pt x="2272" y="131"/>
                </a:lnTo>
                <a:lnTo>
                  <a:pt x="2271" y="135"/>
                </a:lnTo>
                <a:lnTo>
                  <a:pt x="2270" y="140"/>
                </a:lnTo>
                <a:lnTo>
                  <a:pt x="2269" y="145"/>
                </a:lnTo>
                <a:lnTo>
                  <a:pt x="2268" y="150"/>
                </a:lnTo>
                <a:lnTo>
                  <a:pt x="2267" y="155"/>
                </a:lnTo>
                <a:lnTo>
                  <a:pt x="2267" y="161"/>
                </a:lnTo>
                <a:lnTo>
                  <a:pt x="2268" y="172"/>
                </a:lnTo>
                <a:lnTo>
                  <a:pt x="2270" y="182"/>
                </a:lnTo>
                <a:lnTo>
                  <a:pt x="2271" y="187"/>
                </a:lnTo>
                <a:lnTo>
                  <a:pt x="2272" y="191"/>
                </a:lnTo>
                <a:lnTo>
                  <a:pt x="2274" y="195"/>
                </a:lnTo>
                <a:lnTo>
                  <a:pt x="2277" y="199"/>
                </a:lnTo>
                <a:lnTo>
                  <a:pt x="2279" y="203"/>
                </a:lnTo>
                <a:lnTo>
                  <a:pt x="2282" y="206"/>
                </a:lnTo>
                <a:lnTo>
                  <a:pt x="2285" y="209"/>
                </a:lnTo>
                <a:lnTo>
                  <a:pt x="2288" y="211"/>
                </a:lnTo>
                <a:lnTo>
                  <a:pt x="2292" y="212"/>
                </a:lnTo>
                <a:lnTo>
                  <a:pt x="2296" y="214"/>
                </a:lnTo>
                <a:lnTo>
                  <a:pt x="2300" y="214"/>
                </a:lnTo>
                <a:lnTo>
                  <a:pt x="2305" y="215"/>
                </a:lnTo>
                <a:close/>
                <a:moveTo>
                  <a:pt x="2539" y="172"/>
                </a:moveTo>
                <a:lnTo>
                  <a:pt x="2430" y="172"/>
                </a:lnTo>
                <a:lnTo>
                  <a:pt x="2430" y="133"/>
                </a:lnTo>
                <a:lnTo>
                  <a:pt x="2539" y="133"/>
                </a:lnTo>
                <a:lnTo>
                  <a:pt x="2539" y="172"/>
                </a:lnTo>
                <a:close/>
                <a:moveTo>
                  <a:pt x="2603" y="315"/>
                </a:moveTo>
                <a:lnTo>
                  <a:pt x="2594" y="315"/>
                </a:lnTo>
                <a:lnTo>
                  <a:pt x="2586" y="314"/>
                </a:lnTo>
                <a:lnTo>
                  <a:pt x="2579" y="312"/>
                </a:lnTo>
                <a:lnTo>
                  <a:pt x="2573" y="310"/>
                </a:lnTo>
                <a:lnTo>
                  <a:pt x="2584" y="274"/>
                </a:lnTo>
                <a:lnTo>
                  <a:pt x="2590" y="275"/>
                </a:lnTo>
                <a:lnTo>
                  <a:pt x="2596" y="276"/>
                </a:lnTo>
                <a:lnTo>
                  <a:pt x="2601" y="276"/>
                </a:lnTo>
                <a:lnTo>
                  <a:pt x="2606" y="276"/>
                </a:lnTo>
                <a:lnTo>
                  <a:pt x="2608" y="275"/>
                </a:lnTo>
                <a:lnTo>
                  <a:pt x="2610" y="274"/>
                </a:lnTo>
                <a:lnTo>
                  <a:pt x="2614" y="271"/>
                </a:lnTo>
                <a:lnTo>
                  <a:pt x="2617" y="267"/>
                </a:lnTo>
                <a:lnTo>
                  <a:pt x="2620" y="262"/>
                </a:lnTo>
                <a:lnTo>
                  <a:pt x="2623" y="254"/>
                </a:lnTo>
                <a:lnTo>
                  <a:pt x="2559" y="72"/>
                </a:lnTo>
                <a:lnTo>
                  <a:pt x="2611" y="72"/>
                </a:lnTo>
                <a:lnTo>
                  <a:pt x="2647" y="202"/>
                </a:lnTo>
                <a:lnTo>
                  <a:pt x="2686" y="72"/>
                </a:lnTo>
                <a:lnTo>
                  <a:pt x="2738" y="72"/>
                </a:lnTo>
                <a:lnTo>
                  <a:pt x="2669" y="268"/>
                </a:lnTo>
                <a:lnTo>
                  <a:pt x="2665" y="278"/>
                </a:lnTo>
                <a:lnTo>
                  <a:pt x="2663" y="283"/>
                </a:lnTo>
                <a:lnTo>
                  <a:pt x="2660" y="287"/>
                </a:lnTo>
                <a:lnTo>
                  <a:pt x="2654" y="296"/>
                </a:lnTo>
                <a:lnTo>
                  <a:pt x="2646" y="302"/>
                </a:lnTo>
                <a:lnTo>
                  <a:pt x="2642" y="306"/>
                </a:lnTo>
                <a:lnTo>
                  <a:pt x="2638" y="308"/>
                </a:lnTo>
                <a:lnTo>
                  <a:pt x="2633" y="310"/>
                </a:lnTo>
                <a:lnTo>
                  <a:pt x="2628" y="312"/>
                </a:lnTo>
                <a:lnTo>
                  <a:pt x="2622" y="314"/>
                </a:lnTo>
                <a:lnTo>
                  <a:pt x="2616" y="315"/>
                </a:lnTo>
                <a:lnTo>
                  <a:pt x="2610" y="315"/>
                </a:lnTo>
                <a:lnTo>
                  <a:pt x="2603" y="315"/>
                </a:lnTo>
                <a:close/>
                <a:moveTo>
                  <a:pt x="2812" y="249"/>
                </a:moveTo>
                <a:lnTo>
                  <a:pt x="2763" y="249"/>
                </a:lnTo>
                <a:lnTo>
                  <a:pt x="2763" y="13"/>
                </a:lnTo>
                <a:lnTo>
                  <a:pt x="2812" y="13"/>
                </a:lnTo>
                <a:lnTo>
                  <a:pt x="2812" y="249"/>
                </a:lnTo>
                <a:close/>
                <a:moveTo>
                  <a:pt x="2877" y="50"/>
                </a:moveTo>
                <a:lnTo>
                  <a:pt x="2872" y="49"/>
                </a:lnTo>
                <a:lnTo>
                  <a:pt x="2867" y="48"/>
                </a:lnTo>
                <a:lnTo>
                  <a:pt x="2863" y="45"/>
                </a:lnTo>
                <a:lnTo>
                  <a:pt x="2859" y="42"/>
                </a:lnTo>
                <a:lnTo>
                  <a:pt x="2855" y="38"/>
                </a:lnTo>
                <a:lnTo>
                  <a:pt x="2853" y="34"/>
                </a:lnTo>
                <a:lnTo>
                  <a:pt x="2851" y="30"/>
                </a:lnTo>
                <a:lnTo>
                  <a:pt x="2851" y="25"/>
                </a:lnTo>
                <a:lnTo>
                  <a:pt x="2851" y="20"/>
                </a:lnTo>
                <a:lnTo>
                  <a:pt x="2853" y="15"/>
                </a:lnTo>
                <a:lnTo>
                  <a:pt x="2855" y="11"/>
                </a:lnTo>
                <a:lnTo>
                  <a:pt x="2859" y="7"/>
                </a:lnTo>
                <a:lnTo>
                  <a:pt x="2863" y="4"/>
                </a:lnTo>
                <a:lnTo>
                  <a:pt x="2867" y="2"/>
                </a:lnTo>
                <a:lnTo>
                  <a:pt x="2872" y="0"/>
                </a:lnTo>
                <a:lnTo>
                  <a:pt x="2877" y="0"/>
                </a:lnTo>
                <a:lnTo>
                  <a:pt x="2883" y="0"/>
                </a:lnTo>
                <a:lnTo>
                  <a:pt x="2887" y="2"/>
                </a:lnTo>
                <a:lnTo>
                  <a:pt x="2892" y="4"/>
                </a:lnTo>
                <a:lnTo>
                  <a:pt x="2896" y="7"/>
                </a:lnTo>
                <a:lnTo>
                  <a:pt x="2900" y="11"/>
                </a:lnTo>
                <a:lnTo>
                  <a:pt x="2902" y="15"/>
                </a:lnTo>
                <a:lnTo>
                  <a:pt x="2903" y="20"/>
                </a:lnTo>
                <a:lnTo>
                  <a:pt x="2904" y="25"/>
                </a:lnTo>
                <a:lnTo>
                  <a:pt x="2903" y="30"/>
                </a:lnTo>
                <a:lnTo>
                  <a:pt x="2902" y="34"/>
                </a:lnTo>
                <a:lnTo>
                  <a:pt x="2900" y="38"/>
                </a:lnTo>
                <a:lnTo>
                  <a:pt x="2896" y="42"/>
                </a:lnTo>
                <a:lnTo>
                  <a:pt x="2892" y="45"/>
                </a:lnTo>
                <a:lnTo>
                  <a:pt x="2887" y="48"/>
                </a:lnTo>
                <a:lnTo>
                  <a:pt x="2883" y="49"/>
                </a:lnTo>
                <a:lnTo>
                  <a:pt x="2877" y="50"/>
                </a:lnTo>
                <a:close/>
                <a:moveTo>
                  <a:pt x="2853" y="72"/>
                </a:moveTo>
                <a:lnTo>
                  <a:pt x="2902" y="72"/>
                </a:lnTo>
                <a:lnTo>
                  <a:pt x="2902" y="249"/>
                </a:lnTo>
                <a:lnTo>
                  <a:pt x="2853" y="249"/>
                </a:lnTo>
                <a:lnTo>
                  <a:pt x="2853" y="72"/>
                </a:lnTo>
                <a:close/>
                <a:moveTo>
                  <a:pt x="3023" y="253"/>
                </a:moveTo>
                <a:lnTo>
                  <a:pt x="3010" y="252"/>
                </a:lnTo>
                <a:lnTo>
                  <a:pt x="3003" y="251"/>
                </a:lnTo>
                <a:lnTo>
                  <a:pt x="2998" y="250"/>
                </a:lnTo>
                <a:lnTo>
                  <a:pt x="2986" y="246"/>
                </a:lnTo>
                <a:lnTo>
                  <a:pt x="2980" y="244"/>
                </a:lnTo>
                <a:lnTo>
                  <a:pt x="2975" y="241"/>
                </a:lnTo>
                <a:lnTo>
                  <a:pt x="2966" y="235"/>
                </a:lnTo>
                <a:lnTo>
                  <a:pt x="2962" y="231"/>
                </a:lnTo>
                <a:lnTo>
                  <a:pt x="2958" y="227"/>
                </a:lnTo>
                <a:lnTo>
                  <a:pt x="2951" y="219"/>
                </a:lnTo>
                <a:lnTo>
                  <a:pt x="2948" y="214"/>
                </a:lnTo>
                <a:lnTo>
                  <a:pt x="2945" y="209"/>
                </a:lnTo>
                <a:lnTo>
                  <a:pt x="2940" y="198"/>
                </a:lnTo>
                <a:lnTo>
                  <a:pt x="2939" y="193"/>
                </a:lnTo>
                <a:lnTo>
                  <a:pt x="2937" y="187"/>
                </a:lnTo>
                <a:lnTo>
                  <a:pt x="2936" y="181"/>
                </a:lnTo>
                <a:lnTo>
                  <a:pt x="2935" y="175"/>
                </a:lnTo>
                <a:lnTo>
                  <a:pt x="2935" y="168"/>
                </a:lnTo>
                <a:lnTo>
                  <a:pt x="2935" y="161"/>
                </a:lnTo>
                <a:lnTo>
                  <a:pt x="2935" y="155"/>
                </a:lnTo>
                <a:lnTo>
                  <a:pt x="2935" y="148"/>
                </a:lnTo>
                <a:lnTo>
                  <a:pt x="2936" y="142"/>
                </a:lnTo>
                <a:lnTo>
                  <a:pt x="2937" y="136"/>
                </a:lnTo>
                <a:lnTo>
                  <a:pt x="2940" y="124"/>
                </a:lnTo>
                <a:lnTo>
                  <a:pt x="2943" y="119"/>
                </a:lnTo>
                <a:lnTo>
                  <a:pt x="2945" y="114"/>
                </a:lnTo>
                <a:lnTo>
                  <a:pt x="2951" y="104"/>
                </a:lnTo>
                <a:lnTo>
                  <a:pt x="2954" y="99"/>
                </a:lnTo>
                <a:lnTo>
                  <a:pt x="2958" y="95"/>
                </a:lnTo>
                <a:lnTo>
                  <a:pt x="2962" y="91"/>
                </a:lnTo>
                <a:lnTo>
                  <a:pt x="2966" y="88"/>
                </a:lnTo>
                <a:lnTo>
                  <a:pt x="2970" y="85"/>
                </a:lnTo>
                <a:lnTo>
                  <a:pt x="2975" y="82"/>
                </a:lnTo>
                <a:lnTo>
                  <a:pt x="2980" y="79"/>
                </a:lnTo>
                <a:lnTo>
                  <a:pt x="2986" y="77"/>
                </a:lnTo>
                <a:lnTo>
                  <a:pt x="2992" y="75"/>
                </a:lnTo>
                <a:lnTo>
                  <a:pt x="2998" y="73"/>
                </a:lnTo>
                <a:lnTo>
                  <a:pt x="3003" y="72"/>
                </a:lnTo>
                <a:lnTo>
                  <a:pt x="3010" y="71"/>
                </a:lnTo>
                <a:lnTo>
                  <a:pt x="3023" y="70"/>
                </a:lnTo>
                <a:lnTo>
                  <a:pt x="3035" y="71"/>
                </a:lnTo>
                <a:lnTo>
                  <a:pt x="3042" y="72"/>
                </a:lnTo>
                <a:lnTo>
                  <a:pt x="3047" y="73"/>
                </a:lnTo>
                <a:lnTo>
                  <a:pt x="3059" y="77"/>
                </a:lnTo>
                <a:lnTo>
                  <a:pt x="3064" y="79"/>
                </a:lnTo>
                <a:lnTo>
                  <a:pt x="3069" y="82"/>
                </a:lnTo>
                <a:lnTo>
                  <a:pt x="3078" y="88"/>
                </a:lnTo>
                <a:lnTo>
                  <a:pt x="3082" y="91"/>
                </a:lnTo>
                <a:lnTo>
                  <a:pt x="3086" y="95"/>
                </a:lnTo>
                <a:lnTo>
                  <a:pt x="3093" y="104"/>
                </a:lnTo>
                <a:lnTo>
                  <a:pt x="3096" y="109"/>
                </a:lnTo>
                <a:lnTo>
                  <a:pt x="3099" y="114"/>
                </a:lnTo>
                <a:lnTo>
                  <a:pt x="3104" y="124"/>
                </a:lnTo>
                <a:lnTo>
                  <a:pt x="3105" y="130"/>
                </a:lnTo>
                <a:lnTo>
                  <a:pt x="3107" y="136"/>
                </a:lnTo>
                <a:lnTo>
                  <a:pt x="3108" y="142"/>
                </a:lnTo>
                <a:lnTo>
                  <a:pt x="3109" y="148"/>
                </a:lnTo>
                <a:lnTo>
                  <a:pt x="3109" y="155"/>
                </a:lnTo>
                <a:lnTo>
                  <a:pt x="3109" y="161"/>
                </a:lnTo>
                <a:lnTo>
                  <a:pt x="3109" y="168"/>
                </a:lnTo>
                <a:lnTo>
                  <a:pt x="3109" y="175"/>
                </a:lnTo>
                <a:lnTo>
                  <a:pt x="3108" y="181"/>
                </a:lnTo>
                <a:lnTo>
                  <a:pt x="3107" y="187"/>
                </a:lnTo>
                <a:lnTo>
                  <a:pt x="3104" y="198"/>
                </a:lnTo>
                <a:lnTo>
                  <a:pt x="3101" y="204"/>
                </a:lnTo>
                <a:lnTo>
                  <a:pt x="3099" y="209"/>
                </a:lnTo>
                <a:lnTo>
                  <a:pt x="3093" y="219"/>
                </a:lnTo>
                <a:lnTo>
                  <a:pt x="3090" y="223"/>
                </a:lnTo>
                <a:lnTo>
                  <a:pt x="3086" y="227"/>
                </a:lnTo>
                <a:lnTo>
                  <a:pt x="3082" y="231"/>
                </a:lnTo>
                <a:lnTo>
                  <a:pt x="3078" y="235"/>
                </a:lnTo>
                <a:lnTo>
                  <a:pt x="3074" y="238"/>
                </a:lnTo>
                <a:lnTo>
                  <a:pt x="3069" y="241"/>
                </a:lnTo>
                <a:lnTo>
                  <a:pt x="3064" y="244"/>
                </a:lnTo>
                <a:lnTo>
                  <a:pt x="3059" y="246"/>
                </a:lnTo>
                <a:lnTo>
                  <a:pt x="3053" y="248"/>
                </a:lnTo>
                <a:lnTo>
                  <a:pt x="3047" y="250"/>
                </a:lnTo>
                <a:lnTo>
                  <a:pt x="3042" y="251"/>
                </a:lnTo>
                <a:lnTo>
                  <a:pt x="3035" y="252"/>
                </a:lnTo>
                <a:lnTo>
                  <a:pt x="3023" y="253"/>
                </a:lnTo>
                <a:close/>
                <a:moveTo>
                  <a:pt x="3023" y="215"/>
                </a:moveTo>
                <a:lnTo>
                  <a:pt x="3027" y="214"/>
                </a:lnTo>
                <a:lnTo>
                  <a:pt x="3031" y="214"/>
                </a:lnTo>
                <a:lnTo>
                  <a:pt x="3035" y="212"/>
                </a:lnTo>
                <a:lnTo>
                  <a:pt x="3039" y="211"/>
                </a:lnTo>
                <a:lnTo>
                  <a:pt x="3042" y="209"/>
                </a:lnTo>
                <a:lnTo>
                  <a:pt x="3045" y="206"/>
                </a:lnTo>
                <a:lnTo>
                  <a:pt x="3048" y="203"/>
                </a:lnTo>
                <a:lnTo>
                  <a:pt x="3050" y="199"/>
                </a:lnTo>
                <a:lnTo>
                  <a:pt x="3052" y="195"/>
                </a:lnTo>
                <a:lnTo>
                  <a:pt x="3054" y="191"/>
                </a:lnTo>
                <a:lnTo>
                  <a:pt x="3056" y="187"/>
                </a:lnTo>
                <a:lnTo>
                  <a:pt x="3057" y="182"/>
                </a:lnTo>
                <a:lnTo>
                  <a:pt x="3059" y="172"/>
                </a:lnTo>
                <a:lnTo>
                  <a:pt x="3060" y="167"/>
                </a:lnTo>
                <a:lnTo>
                  <a:pt x="3060" y="161"/>
                </a:lnTo>
                <a:lnTo>
                  <a:pt x="3059" y="150"/>
                </a:lnTo>
                <a:lnTo>
                  <a:pt x="3057" y="140"/>
                </a:lnTo>
                <a:lnTo>
                  <a:pt x="3056" y="135"/>
                </a:lnTo>
                <a:lnTo>
                  <a:pt x="3054" y="131"/>
                </a:lnTo>
                <a:lnTo>
                  <a:pt x="3050" y="123"/>
                </a:lnTo>
                <a:lnTo>
                  <a:pt x="3048" y="119"/>
                </a:lnTo>
                <a:lnTo>
                  <a:pt x="3045" y="116"/>
                </a:lnTo>
                <a:lnTo>
                  <a:pt x="3042" y="113"/>
                </a:lnTo>
                <a:lnTo>
                  <a:pt x="3039" y="111"/>
                </a:lnTo>
                <a:lnTo>
                  <a:pt x="3035" y="110"/>
                </a:lnTo>
                <a:lnTo>
                  <a:pt x="3031" y="108"/>
                </a:lnTo>
                <a:lnTo>
                  <a:pt x="3027" y="108"/>
                </a:lnTo>
                <a:lnTo>
                  <a:pt x="3023" y="107"/>
                </a:lnTo>
                <a:lnTo>
                  <a:pt x="3018" y="108"/>
                </a:lnTo>
                <a:lnTo>
                  <a:pt x="3014" y="108"/>
                </a:lnTo>
                <a:lnTo>
                  <a:pt x="3010" y="110"/>
                </a:lnTo>
                <a:lnTo>
                  <a:pt x="3006" y="111"/>
                </a:lnTo>
                <a:lnTo>
                  <a:pt x="3003" y="113"/>
                </a:lnTo>
                <a:lnTo>
                  <a:pt x="3000" y="116"/>
                </a:lnTo>
                <a:lnTo>
                  <a:pt x="2997" y="119"/>
                </a:lnTo>
                <a:lnTo>
                  <a:pt x="2995" y="123"/>
                </a:lnTo>
                <a:lnTo>
                  <a:pt x="2991" y="131"/>
                </a:lnTo>
                <a:lnTo>
                  <a:pt x="2989" y="135"/>
                </a:lnTo>
                <a:lnTo>
                  <a:pt x="2988" y="140"/>
                </a:lnTo>
                <a:lnTo>
                  <a:pt x="2987" y="145"/>
                </a:lnTo>
                <a:lnTo>
                  <a:pt x="2986" y="150"/>
                </a:lnTo>
                <a:lnTo>
                  <a:pt x="2986" y="155"/>
                </a:lnTo>
                <a:lnTo>
                  <a:pt x="2985" y="161"/>
                </a:lnTo>
                <a:lnTo>
                  <a:pt x="2986" y="172"/>
                </a:lnTo>
                <a:lnTo>
                  <a:pt x="2988" y="182"/>
                </a:lnTo>
                <a:lnTo>
                  <a:pt x="2989" y="187"/>
                </a:lnTo>
                <a:lnTo>
                  <a:pt x="2991" y="191"/>
                </a:lnTo>
                <a:lnTo>
                  <a:pt x="2993" y="195"/>
                </a:lnTo>
                <a:lnTo>
                  <a:pt x="2995" y="199"/>
                </a:lnTo>
                <a:lnTo>
                  <a:pt x="2997" y="203"/>
                </a:lnTo>
                <a:lnTo>
                  <a:pt x="3000" y="206"/>
                </a:lnTo>
                <a:lnTo>
                  <a:pt x="3003" y="209"/>
                </a:lnTo>
                <a:lnTo>
                  <a:pt x="3006" y="211"/>
                </a:lnTo>
                <a:lnTo>
                  <a:pt x="3010" y="212"/>
                </a:lnTo>
                <a:lnTo>
                  <a:pt x="3014" y="214"/>
                </a:lnTo>
                <a:lnTo>
                  <a:pt x="3018" y="214"/>
                </a:lnTo>
                <a:lnTo>
                  <a:pt x="3023" y="215"/>
                </a:lnTo>
                <a:close/>
                <a:moveTo>
                  <a:pt x="3142" y="315"/>
                </a:moveTo>
                <a:lnTo>
                  <a:pt x="3142" y="72"/>
                </a:lnTo>
                <a:lnTo>
                  <a:pt x="3191" y="72"/>
                </a:lnTo>
                <a:lnTo>
                  <a:pt x="3191" y="102"/>
                </a:lnTo>
                <a:lnTo>
                  <a:pt x="3197" y="95"/>
                </a:lnTo>
                <a:lnTo>
                  <a:pt x="3202" y="87"/>
                </a:lnTo>
                <a:lnTo>
                  <a:pt x="3206" y="84"/>
                </a:lnTo>
                <a:lnTo>
                  <a:pt x="3209" y="81"/>
                </a:lnTo>
                <a:lnTo>
                  <a:pt x="3214" y="78"/>
                </a:lnTo>
                <a:lnTo>
                  <a:pt x="3218" y="75"/>
                </a:lnTo>
                <a:lnTo>
                  <a:pt x="3224" y="73"/>
                </a:lnTo>
                <a:lnTo>
                  <a:pt x="3227" y="72"/>
                </a:lnTo>
                <a:lnTo>
                  <a:pt x="3230" y="71"/>
                </a:lnTo>
                <a:lnTo>
                  <a:pt x="3236" y="70"/>
                </a:lnTo>
                <a:lnTo>
                  <a:pt x="3243" y="70"/>
                </a:lnTo>
                <a:lnTo>
                  <a:pt x="3253" y="71"/>
                </a:lnTo>
                <a:lnTo>
                  <a:pt x="3257" y="71"/>
                </a:lnTo>
                <a:lnTo>
                  <a:pt x="3262" y="73"/>
                </a:lnTo>
                <a:lnTo>
                  <a:pt x="3266" y="74"/>
                </a:lnTo>
                <a:lnTo>
                  <a:pt x="3270" y="76"/>
                </a:lnTo>
                <a:lnTo>
                  <a:pt x="3279" y="80"/>
                </a:lnTo>
                <a:lnTo>
                  <a:pt x="3283" y="83"/>
                </a:lnTo>
                <a:lnTo>
                  <a:pt x="3286" y="86"/>
                </a:lnTo>
                <a:lnTo>
                  <a:pt x="3290" y="89"/>
                </a:lnTo>
                <a:lnTo>
                  <a:pt x="3293" y="93"/>
                </a:lnTo>
                <a:lnTo>
                  <a:pt x="3297" y="97"/>
                </a:lnTo>
                <a:lnTo>
                  <a:pt x="3299" y="101"/>
                </a:lnTo>
                <a:lnTo>
                  <a:pt x="3302" y="106"/>
                </a:lnTo>
                <a:lnTo>
                  <a:pt x="3305" y="110"/>
                </a:lnTo>
                <a:lnTo>
                  <a:pt x="3307" y="116"/>
                </a:lnTo>
                <a:lnTo>
                  <a:pt x="3309" y="121"/>
                </a:lnTo>
                <a:lnTo>
                  <a:pt x="3311" y="127"/>
                </a:lnTo>
                <a:lnTo>
                  <a:pt x="3312" y="133"/>
                </a:lnTo>
                <a:lnTo>
                  <a:pt x="3313" y="140"/>
                </a:lnTo>
                <a:lnTo>
                  <a:pt x="3314" y="146"/>
                </a:lnTo>
                <a:lnTo>
                  <a:pt x="3314" y="154"/>
                </a:lnTo>
                <a:lnTo>
                  <a:pt x="3315" y="161"/>
                </a:lnTo>
                <a:lnTo>
                  <a:pt x="3314" y="175"/>
                </a:lnTo>
                <a:lnTo>
                  <a:pt x="3312" y="188"/>
                </a:lnTo>
                <a:lnTo>
                  <a:pt x="3311" y="194"/>
                </a:lnTo>
                <a:lnTo>
                  <a:pt x="3309" y="200"/>
                </a:lnTo>
                <a:lnTo>
                  <a:pt x="3307" y="206"/>
                </a:lnTo>
                <a:lnTo>
                  <a:pt x="3305" y="211"/>
                </a:lnTo>
                <a:lnTo>
                  <a:pt x="3303" y="216"/>
                </a:lnTo>
                <a:lnTo>
                  <a:pt x="3300" y="220"/>
                </a:lnTo>
                <a:lnTo>
                  <a:pt x="3297" y="225"/>
                </a:lnTo>
                <a:lnTo>
                  <a:pt x="3294" y="229"/>
                </a:lnTo>
                <a:lnTo>
                  <a:pt x="3287" y="236"/>
                </a:lnTo>
                <a:lnTo>
                  <a:pt x="3283" y="239"/>
                </a:lnTo>
                <a:lnTo>
                  <a:pt x="3279" y="242"/>
                </a:lnTo>
                <a:lnTo>
                  <a:pt x="3271" y="246"/>
                </a:lnTo>
                <a:lnTo>
                  <a:pt x="3267" y="248"/>
                </a:lnTo>
                <a:lnTo>
                  <a:pt x="3262" y="249"/>
                </a:lnTo>
                <a:lnTo>
                  <a:pt x="3253" y="251"/>
                </a:lnTo>
                <a:lnTo>
                  <a:pt x="3243" y="252"/>
                </a:lnTo>
                <a:lnTo>
                  <a:pt x="3236" y="252"/>
                </a:lnTo>
                <a:lnTo>
                  <a:pt x="3230" y="251"/>
                </a:lnTo>
                <a:lnTo>
                  <a:pt x="3224" y="249"/>
                </a:lnTo>
                <a:lnTo>
                  <a:pt x="3219" y="247"/>
                </a:lnTo>
                <a:lnTo>
                  <a:pt x="3214" y="245"/>
                </a:lnTo>
                <a:lnTo>
                  <a:pt x="3210" y="242"/>
                </a:lnTo>
                <a:lnTo>
                  <a:pt x="3208" y="240"/>
                </a:lnTo>
                <a:lnTo>
                  <a:pt x="3206" y="239"/>
                </a:lnTo>
                <a:lnTo>
                  <a:pt x="3203" y="235"/>
                </a:lnTo>
                <a:lnTo>
                  <a:pt x="3200" y="232"/>
                </a:lnTo>
                <a:lnTo>
                  <a:pt x="3197" y="228"/>
                </a:lnTo>
                <a:lnTo>
                  <a:pt x="3193" y="221"/>
                </a:lnTo>
                <a:lnTo>
                  <a:pt x="3191" y="315"/>
                </a:lnTo>
                <a:lnTo>
                  <a:pt x="3142" y="315"/>
                </a:lnTo>
                <a:close/>
                <a:moveTo>
                  <a:pt x="3190" y="161"/>
                </a:moveTo>
                <a:lnTo>
                  <a:pt x="3191" y="172"/>
                </a:lnTo>
                <a:lnTo>
                  <a:pt x="3193" y="182"/>
                </a:lnTo>
                <a:lnTo>
                  <a:pt x="3194" y="187"/>
                </a:lnTo>
                <a:lnTo>
                  <a:pt x="3196" y="191"/>
                </a:lnTo>
                <a:lnTo>
                  <a:pt x="3198" y="195"/>
                </a:lnTo>
                <a:lnTo>
                  <a:pt x="3200" y="199"/>
                </a:lnTo>
                <a:lnTo>
                  <a:pt x="3205" y="205"/>
                </a:lnTo>
                <a:lnTo>
                  <a:pt x="3208" y="207"/>
                </a:lnTo>
                <a:lnTo>
                  <a:pt x="3212" y="209"/>
                </a:lnTo>
                <a:lnTo>
                  <a:pt x="3215" y="211"/>
                </a:lnTo>
                <a:lnTo>
                  <a:pt x="3219" y="212"/>
                </a:lnTo>
                <a:lnTo>
                  <a:pt x="3223" y="213"/>
                </a:lnTo>
                <a:lnTo>
                  <a:pt x="3227" y="213"/>
                </a:lnTo>
                <a:lnTo>
                  <a:pt x="3232" y="213"/>
                </a:lnTo>
                <a:lnTo>
                  <a:pt x="3236" y="212"/>
                </a:lnTo>
                <a:lnTo>
                  <a:pt x="3240" y="211"/>
                </a:lnTo>
                <a:lnTo>
                  <a:pt x="3243" y="209"/>
                </a:lnTo>
                <a:lnTo>
                  <a:pt x="3247" y="207"/>
                </a:lnTo>
                <a:lnTo>
                  <a:pt x="3250" y="205"/>
                </a:lnTo>
                <a:lnTo>
                  <a:pt x="3253" y="202"/>
                </a:lnTo>
                <a:lnTo>
                  <a:pt x="3255" y="198"/>
                </a:lnTo>
                <a:lnTo>
                  <a:pt x="3259" y="191"/>
                </a:lnTo>
                <a:lnTo>
                  <a:pt x="3261" y="186"/>
                </a:lnTo>
                <a:lnTo>
                  <a:pt x="3262" y="182"/>
                </a:lnTo>
                <a:lnTo>
                  <a:pt x="3263" y="177"/>
                </a:lnTo>
                <a:lnTo>
                  <a:pt x="3264" y="172"/>
                </a:lnTo>
                <a:lnTo>
                  <a:pt x="3264" y="166"/>
                </a:lnTo>
                <a:lnTo>
                  <a:pt x="3265" y="161"/>
                </a:lnTo>
                <a:lnTo>
                  <a:pt x="3264" y="150"/>
                </a:lnTo>
                <a:lnTo>
                  <a:pt x="3262" y="140"/>
                </a:lnTo>
                <a:lnTo>
                  <a:pt x="3261" y="135"/>
                </a:lnTo>
                <a:lnTo>
                  <a:pt x="3259" y="131"/>
                </a:lnTo>
                <a:lnTo>
                  <a:pt x="3257" y="127"/>
                </a:lnTo>
                <a:lnTo>
                  <a:pt x="3255" y="123"/>
                </a:lnTo>
                <a:lnTo>
                  <a:pt x="3253" y="120"/>
                </a:lnTo>
                <a:lnTo>
                  <a:pt x="3250" y="117"/>
                </a:lnTo>
                <a:lnTo>
                  <a:pt x="3247" y="115"/>
                </a:lnTo>
                <a:lnTo>
                  <a:pt x="3243" y="113"/>
                </a:lnTo>
                <a:lnTo>
                  <a:pt x="3240" y="111"/>
                </a:lnTo>
                <a:lnTo>
                  <a:pt x="3236" y="110"/>
                </a:lnTo>
                <a:lnTo>
                  <a:pt x="3232" y="109"/>
                </a:lnTo>
                <a:lnTo>
                  <a:pt x="3227" y="109"/>
                </a:lnTo>
                <a:lnTo>
                  <a:pt x="3219" y="110"/>
                </a:lnTo>
                <a:lnTo>
                  <a:pt x="3215" y="111"/>
                </a:lnTo>
                <a:lnTo>
                  <a:pt x="3212" y="113"/>
                </a:lnTo>
                <a:lnTo>
                  <a:pt x="3208" y="115"/>
                </a:lnTo>
                <a:lnTo>
                  <a:pt x="3205" y="117"/>
                </a:lnTo>
                <a:lnTo>
                  <a:pt x="3202" y="120"/>
                </a:lnTo>
                <a:lnTo>
                  <a:pt x="3200" y="123"/>
                </a:lnTo>
                <a:lnTo>
                  <a:pt x="3196" y="131"/>
                </a:lnTo>
                <a:lnTo>
                  <a:pt x="3194" y="135"/>
                </a:lnTo>
                <a:lnTo>
                  <a:pt x="3193" y="139"/>
                </a:lnTo>
                <a:lnTo>
                  <a:pt x="3192" y="144"/>
                </a:lnTo>
                <a:lnTo>
                  <a:pt x="3191" y="150"/>
                </a:lnTo>
                <a:lnTo>
                  <a:pt x="3190" y="155"/>
                </a:lnTo>
                <a:lnTo>
                  <a:pt x="3190" y="161"/>
                </a:lnTo>
                <a:close/>
                <a:moveTo>
                  <a:pt x="3373" y="50"/>
                </a:moveTo>
                <a:lnTo>
                  <a:pt x="3368" y="49"/>
                </a:lnTo>
                <a:lnTo>
                  <a:pt x="3363" y="48"/>
                </a:lnTo>
                <a:lnTo>
                  <a:pt x="3358" y="45"/>
                </a:lnTo>
                <a:lnTo>
                  <a:pt x="3354" y="42"/>
                </a:lnTo>
                <a:lnTo>
                  <a:pt x="3351" y="38"/>
                </a:lnTo>
                <a:lnTo>
                  <a:pt x="3348" y="34"/>
                </a:lnTo>
                <a:lnTo>
                  <a:pt x="3347" y="30"/>
                </a:lnTo>
                <a:lnTo>
                  <a:pt x="3346" y="25"/>
                </a:lnTo>
                <a:lnTo>
                  <a:pt x="3347" y="20"/>
                </a:lnTo>
                <a:lnTo>
                  <a:pt x="3348" y="15"/>
                </a:lnTo>
                <a:lnTo>
                  <a:pt x="3351" y="11"/>
                </a:lnTo>
                <a:lnTo>
                  <a:pt x="3354" y="7"/>
                </a:lnTo>
                <a:lnTo>
                  <a:pt x="3358" y="4"/>
                </a:lnTo>
                <a:lnTo>
                  <a:pt x="3363" y="2"/>
                </a:lnTo>
                <a:lnTo>
                  <a:pt x="3368" y="0"/>
                </a:lnTo>
                <a:lnTo>
                  <a:pt x="3373" y="0"/>
                </a:lnTo>
                <a:lnTo>
                  <a:pt x="3378" y="0"/>
                </a:lnTo>
                <a:lnTo>
                  <a:pt x="3383" y="2"/>
                </a:lnTo>
                <a:lnTo>
                  <a:pt x="3387" y="4"/>
                </a:lnTo>
                <a:lnTo>
                  <a:pt x="3392" y="7"/>
                </a:lnTo>
                <a:lnTo>
                  <a:pt x="3395" y="11"/>
                </a:lnTo>
                <a:lnTo>
                  <a:pt x="3397" y="15"/>
                </a:lnTo>
                <a:lnTo>
                  <a:pt x="3399" y="20"/>
                </a:lnTo>
                <a:lnTo>
                  <a:pt x="3399" y="25"/>
                </a:lnTo>
                <a:lnTo>
                  <a:pt x="3399" y="30"/>
                </a:lnTo>
                <a:lnTo>
                  <a:pt x="3397" y="34"/>
                </a:lnTo>
                <a:lnTo>
                  <a:pt x="3395" y="38"/>
                </a:lnTo>
                <a:lnTo>
                  <a:pt x="3392" y="42"/>
                </a:lnTo>
                <a:lnTo>
                  <a:pt x="3387" y="45"/>
                </a:lnTo>
                <a:lnTo>
                  <a:pt x="3383" y="48"/>
                </a:lnTo>
                <a:lnTo>
                  <a:pt x="3378" y="49"/>
                </a:lnTo>
                <a:lnTo>
                  <a:pt x="3373" y="50"/>
                </a:lnTo>
                <a:close/>
                <a:moveTo>
                  <a:pt x="3348" y="72"/>
                </a:moveTo>
                <a:lnTo>
                  <a:pt x="3397" y="72"/>
                </a:lnTo>
                <a:lnTo>
                  <a:pt x="3397" y="249"/>
                </a:lnTo>
                <a:lnTo>
                  <a:pt x="3348" y="249"/>
                </a:lnTo>
                <a:lnTo>
                  <a:pt x="3348" y="72"/>
                </a:lnTo>
                <a:close/>
                <a:moveTo>
                  <a:pt x="3585" y="123"/>
                </a:moveTo>
                <a:lnTo>
                  <a:pt x="3540" y="126"/>
                </a:lnTo>
                <a:lnTo>
                  <a:pt x="3539" y="121"/>
                </a:lnTo>
                <a:lnTo>
                  <a:pt x="3537" y="118"/>
                </a:lnTo>
                <a:lnTo>
                  <a:pt x="3534" y="114"/>
                </a:lnTo>
                <a:lnTo>
                  <a:pt x="3531" y="111"/>
                </a:lnTo>
                <a:lnTo>
                  <a:pt x="3527" y="108"/>
                </a:lnTo>
                <a:lnTo>
                  <a:pt x="3522" y="106"/>
                </a:lnTo>
                <a:lnTo>
                  <a:pt x="3516" y="105"/>
                </a:lnTo>
                <a:lnTo>
                  <a:pt x="3510" y="105"/>
                </a:lnTo>
                <a:lnTo>
                  <a:pt x="3505" y="105"/>
                </a:lnTo>
                <a:lnTo>
                  <a:pt x="3500" y="106"/>
                </a:lnTo>
                <a:lnTo>
                  <a:pt x="3495" y="108"/>
                </a:lnTo>
                <a:lnTo>
                  <a:pt x="3491" y="110"/>
                </a:lnTo>
                <a:lnTo>
                  <a:pt x="3488" y="112"/>
                </a:lnTo>
                <a:lnTo>
                  <a:pt x="3485" y="115"/>
                </a:lnTo>
                <a:lnTo>
                  <a:pt x="3484" y="119"/>
                </a:lnTo>
                <a:lnTo>
                  <a:pt x="3483" y="122"/>
                </a:lnTo>
                <a:lnTo>
                  <a:pt x="3484" y="125"/>
                </a:lnTo>
                <a:lnTo>
                  <a:pt x="3485" y="128"/>
                </a:lnTo>
                <a:lnTo>
                  <a:pt x="3486" y="131"/>
                </a:lnTo>
                <a:lnTo>
                  <a:pt x="3488" y="133"/>
                </a:lnTo>
                <a:lnTo>
                  <a:pt x="3491" y="135"/>
                </a:lnTo>
                <a:lnTo>
                  <a:pt x="3495" y="137"/>
                </a:lnTo>
                <a:lnTo>
                  <a:pt x="3500" y="139"/>
                </a:lnTo>
                <a:lnTo>
                  <a:pt x="3506" y="140"/>
                </a:lnTo>
                <a:lnTo>
                  <a:pt x="3538" y="146"/>
                </a:lnTo>
                <a:lnTo>
                  <a:pt x="3544" y="148"/>
                </a:lnTo>
                <a:lnTo>
                  <a:pt x="3550" y="150"/>
                </a:lnTo>
                <a:lnTo>
                  <a:pt x="3555" y="151"/>
                </a:lnTo>
                <a:lnTo>
                  <a:pt x="3560" y="153"/>
                </a:lnTo>
                <a:lnTo>
                  <a:pt x="3569" y="158"/>
                </a:lnTo>
                <a:lnTo>
                  <a:pt x="3576" y="164"/>
                </a:lnTo>
                <a:lnTo>
                  <a:pt x="3579" y="167"/>
                </a:lnTo>
                <a:lnTo>
                  <a:pt x="3582" y="170"/>
                </a:lnTo>
                <a:lnTo>
                  <a:pt x="3584" y="174"/>
                </a:lnTo>
                <a:lnTo>
                  <a:pt x="3586" y="177"/>
                </a:lnTo>
                <a:lnTo>
                  <a:pt x="3588" y="185"/>
                </a:lnTo>
                <a:lnTo>
                  <a:pt x="3589" y="190"/>
                </a:lnTo>
                <a:lnTo>
                  <a:pt x="3589" y="194"/>
                </a:lnTo>
                <a:lnTo>
                  <a:pt x="3589" y="199"/>
                </a:lnTo>
                <a:lnTo>
                  <a:pt x="3588" y="203"/>
                </a:lnTo>
                <a:lnTo>
                  <a:pt x="3587" y="207"/>
                </a:lnTo>
                <a:lnTo>
                  <a:pt x="3586" y="211"/>
                </a:lnTo>
                <a:lnTo>
                  <a:pt x="3585" y="214"/>
                </a:lnTo>
                <a:lnTo>
                  <a:pt x="3583" y="218"/>
                </a:lnTo>
                <a:lnTo>
                  <a:pt x="3581" y="221"/>
                </a:lnTo>
                <a:lnTo>
                  <a:pt x="3579" y="225"/>
                </a:lnTo>
                <a:lnTo>
                  <a:pt x="3573" y="231"/>
                </a:lnTo>
                <a:lnTo>
                  <a:pt x="3567" y="236"/>
                </a:lnTo>
                <a:lnTo>
                  <a:pt x="3559" y="241"/>
                </a:lnTo>
                <a:lnTo>
                  <a:pt x="3551" y="245"/>
                </a:lnTo>
                <a:lnTo>
                  <a:pt x="3542" y="248"/>
                </a:lnTo>
                <a:lnTo>
                  <a:pt x="3532" y="251"/>
                </a:lnTo>
                <a:lnTo>
                  <a:pt x="3521" y="252"/>
                </a:lnTo>
                <a:lnTo>
                  <a:pt x="3510" y="253"/>
                </a:lnTo>
                <a:lnTo>
                  <a:pt x="3502" y="252"/>
                </a:lnTo>
                <a:lnTo>
                  <a:pt x="3494" y="252"/>
                </a:lnTo>
                <a:lnTo>
                  <a:pt x="3486" y="250"/>
                </a:lnTo>
                <a:lnTo>
                  <a:pt x="3479" y="249"/>
                </a:lnTo>
                <a:lnTo>
                  <a:pt x="3472" y="247"/>
                </a:lnTo>
                <a:lnTo>
                  <a:pt x="3466" y="244"/>
                </a:lnTo>
                <a:lnTo>
                  <a:pt x="3460" y="241"/>
                </a:lnTo>
                <a:lnTo>
                  <a:pt x="3454" y="238"/>
                </a:lnTo>
                <a:lnTo>
                  <a:pt x="3449" y="234"/>
                </a:lnTo>
                <a:lnTo>
                  <a:pt x="3445" y="230"/>
                </a:lnTo>
                <a:lnTo>
                  <a:pt x="3441" y="225"/>
                </a:lnTo>
                <a:lnTo>
                  <a:pt x="3437" y="221"/>
                </a:lnTo>
                <a:lnTo>
                  <a:pt x="3434" y="215"/>
                </a:lnTo>
                <a:lnTo>
                  <a:pt x="3432" y="210"/>
                </a:lnTo>
                <a:lnTo>
                  <a:pt x="3430" y="204"/>
                </a:lnTo>
                <a:lnTo>
                  <a:pt x="3429" y="198"/>
                </a:lnTo>
                <a:lnTo>
                  <a:pt x="3478" y="195"/>
                </a:lnTo>
                <a:lnTo>
                  <a:pt x="3480" y="200"/>
                </a:lnTo>
                <a:lnTo>
                  <a:pt x="3482" y="205"/>
                </a:lnTo>
                <a:lnTo>
                  <a:pt x="3485" y="209"/>
                </a:lnTo>
                <a:lnTo>
                  <a:pt x="3489" y="212"/>
                </a:lnTo>
                <a:lnTo>
                  <a:pt x="3493" y="214"/>
                </a:lnTo>
                <a:lnTo>
                  <a:pt x="3498" y="216"/>
                </a:lnTo>
                <a:lnTo>
                  <a:pt x="3504" y="217"/>
                </a:lnTo>
                <a:lnTo>
                  <a:pt x="3510" y="217"/>
                </a:lnTo>
                <a:lnTo>
                  <a:pt x="3516" y="217"/>
                </a:lnTo>
                <a:lnTo>
                  <a:pt x="3522" y="216"/>
                </a:lnTo>
                <a:lnTo>
                  <a:pt x="3527" y="214"/>
                </a:lnTo>
                <a:lnTo>
                  <a:pt x="3529" y="213"/>
                </a:lnTo>
                <a:lnTo>
                  <a:pt x="3531" y="212"/>
                </a:lnTo>
                <a:lnTo>
                  <a:pt x="3535" y="209"/>
                </a:lnTo>
                <a:lnTo>
                  <a:pt x="3537" y="206"/>
                </a:lnTo>
                <a:lnTo>
                  <a:pt x="3538" y="205"/>
                </a:lnTo>
                <a:lnTo>
                  <a:pt x="3539" y="203"/>
                </a:lnTo>
                <a:lnTo>
                  <a:pt x="3539" y="199"/>
                </a:lnTo>
                <a:lnTo>
                  <a:pt x="3539" y="196"/>
                </a:lnTo>
                <a:lnTo>
                  <a:pt x="3538" y="193"/>
                </a:lnTo>
                <a:lnTo>
                  <a:pt x="3536" y="191"/>
                </a:lnTo>
                <a:lnTo>
                  <a:pt x="3533" y="188"/>
                </a:lnTo>
                <a:lnTo>
                  <a:pt x="3530" y="186"/>
                </a:lnTo>
                <a:lnTo>
                  <a:pt x="3526" y="184"/>
                </a:lnTo>
                <a:lnTo>
                  <a:pt x="3522" y="183"/>
                </a:lnTo>
                <a:lnTo>
                  <a:pt x="3516" y="182"/>
                </a:lnTo>
                <a:lnTo>
                  <a:pt x="3486" y="176"/>
                </a:lnTo>
                <a:lnTo>
                  <a:pt x="3480" y="174"/>
                </a:lnTo>
                <a:lnTo>
                  <a:pt x="3474" y="173"/>
                </a:lnTo>
                <a:lnTo>
                  <a:pt x="3463" y="169"/>
                </a:lnTo>
                <a:lnTo>
                  <a:pt x="3459" y="166"/>
                </a:lnTo>
                <a:lnTo>
                  <a:pt x="3455" y="164"/>
                </a:lnTo>
                <a:lnTo>
                  <a:pt x="3451" y="161"/>
                </a:lnTo>
                <a:lnTo>
                  <a:pt x="3447" y="158"/>
                </a:lnTo>
                <a:lnTo>
                  <a:pt x="3444" y="155"/>
                </a:lnTo>
                <a:lnTo>
                  <a:pt x="3442" y="151"/>
                </a:lnTo>
                <a:lnTo>
                  <a:pt x="3440" y="147"/>
                </a:lnTo>
                <a:lnTo>
                  <a:pt x="3437" y="143"/>
                </a:lnTo>
                <a:lnTo>
                  <a:pt x="3435" y="139"/>
                </a:lnTo>
                <a:lnTo>
                  <a:pt x="3434" y="135"/>
                </a:lnTo>
                <a:lnTo>
                  <a:pt x="3434" y="130"/>
                </a:lnTo>
                <a:lnTo>
                  <a:pt x="3434" y="125"/>
                </a:lnTo>
                <a:lnTo>
                  <a:pt x="3434" y="119"/>
                </a:lnTo>
                <a:lnTo>
                  <a:pt x="3435" y="113"/>
                </a:lnTo>
                <a:lnTo>
                  <a:pt x="3437" y="107"/>
                </a:lnTo>
                <a:lnTo>
                  <a:pt x="3440" y="102"/>
                </a:lnTo>
                <a:lnTo>
                  <a:pt x="3443" y="97"/>
                </a:lnTo>
                <a:lnTo>
                  <a:pt x="3446" y="93"/>
                </a:lnTo>
                <a:lnTo>
                  <a:pt x="3450" y="89"/>
                </a:lnTo>
                <a:lnTo>
                  <a:pt x="3455" y="85"/>
                </a:lnTo>
                <a:lnTo>
                  <a:pt x="3460" y="81"/>
                </a:lnTo>
                <a:lnTo>
                  <a:pt x="3466" y="78"/>
                </a:lnTo>
                <a:lnTo>
                  <a:pt x="3472" y="76"/>
                </a:lnTo>
                <a:lnTo>
                  <a:pt x="3479" y="74"/>
                </a:lnTo>
                <a:lnTo>
                  <a:pt x="3482" y="73"/>
                </a:lnTo>
                <a:lnTo>
                  <a:pt x="3486" y="72"/>
                </a:lnTo>
                <a:lnTo>
                  <a:pt x="3493" y="71"/>
                </a:lnTo>
                <a:lnTo>
                  <a:pt x="3501" y="70"/>
                </a:lnTo>
                <a:lnTo>
                  <a:pt x="3510" y="70"/>
                </a:lnTo>
                <a:lnTo>
                  <a:pt x="3518" y="70"/>
                </a:lnTo>
                <a:lnTo>
                  <a:pt x="3525" y="71"/>
                </a:lnTo>
                <a:lnTo>
                  <a:pt x="3533" y="72"/>
                </a:lnTo>
                <a:lnTo>
                  <a:pt x="3540" y="74"/>
                </a:lnTo>
                <a:lnTo>
                  <a:pt x="3546" y="76"/>
                </a:lnTo>
                <a:lnTo>
                  <a:pt x="3552" y="78"/>
                </a:lnTo>
                <a:lnTo>
                  <a:pt x="3557" y="81"/>
                </a:lnTo>
                <a:lnTo>
                  <a:pt x="3562" y="84"/>
                </a:lnTo>
                <a:lnTo>
                  <a:pt x="3567" y="88"/>
                </a:lnTo>
                <a:lnTo>
                  <a:pt x="3571" y="92"/>
                </a:lnTo>
                <a:lnTo>
                  <a:pt x="3575" y="96"/>
                </a:lnTo>
                <a:lnTo>
                  <a:pt x="3578" y="101"/>
                </a:lnTo>
                <a:lnTo>
                  <a:pt x="3580" y="106"/>
                </a:lnTo>
                <a:lnTo>
                  <a:pt x="3582" y="111"/>
                </a:lnTo>
                <a:lnTo>
                  <a:pt x="3584" y="117"/>
                </a:lnTo>
                <a:lnTo>
                  <a:pt x="3585" y="123"/>
                </a:lnTo>
                <a:close/>
                <a:moveTo>
                  <a:pt x="3714" y="72"/>
                </a:moveTo>
                <a:lnTo>
                  <a:pt x="3714" y="109"/>
                </a:lnTo>
                <a:lnTo>
                  <a:pt x="3680" y="109"/>
                </a:lnTo>
                <a:lnTo>
                  <a:pt x="3680" y="195"/>
                </a:lnTo>
                <a:lnTo>
                  <a:pt x="3681" y="199"/>
                </a:lnTo>
                <a:lnTo>
                  <a:pt x="3682" y="203"/>
                </a:lnTo>
                <a:lnTo>
                  <a:pt x="3682" y="205"/>
                </a:lnTo>
                <a:lnTo>
                  <a:pt x="3683" y="206"/>
                </a:lnTo>
                <a:lnTo>
                  <a:pt x="3685" y="208"/>
                </a:lnTo>
                <a:lnTo>
                  <a:pt x="3687" y="210"/>
                </a:lnTo>
                <a:lnTo>
                  <a:pt x="3690" y="211"/>
                </a:lnTo>
                <a:lnTo>
                  <a:pt x="3693" y="212"/>
                </a:lnTo>
                <a:lnTo>
                  <a:pt x="3697" y="212"/>
                </a:lnTo>
                <a:lnTo>
                  <a:pt x="3704" y="211"/>
                </a:lnTo>
                <a:lnTo>
                  <a:pt x="3709" y="210"/>
                </a:lnTo>
                <a:lnTo>
                  <a:pt x="3717" y="247"/>
                </a:lnTo>
                <a:lnTo>
                  <a:pt x="3707" y="250"/>
                </a:lnTo>
                <a:lnTo>
                  <a:pt x="3699" y="251"/>
                </a:lnTo>
                <a:lnTo>
                  <a:pt x="3690" y="252"/>
                </a:lnTo>
                <a:lnTo>
                  <a:pt x="3684" y="252"/>
                </a:lnTo>
                <a:lnTo>
                  <a:pt x="3678" y="251"/>
                </a:lnTo>
                <a:lnTo>
                  <a:pt x="3672" y="250"/>
                </a:lnTo>
                <a:lnTo>
                  <a:pt x="3666" y="249"/>
                </a:lnTo>
                <a:lnTo>
                  <a:pt x="3661" y="248"/>
                </a:lnTo>
                <a:lnTo>
                  <a:pt x="3656" y="245"/>
                </a:lnTo>
                <a:lnTo>
                  <a:pt x="3652" y="243"/>
                </a:lnTo>
                <a:lnTo>
                  <a:pt x="3647" y="240"/>
                </a:lnTo>
                <a:lnTo>
                  <a:pt x="3644" y="237"/>
                </a:lnTo>
                <a:lnTo>
                  <a:pt x="3640" y="233"/>
                </a:lnTo>
                <a:lnTo>
                  <a:pt x="3638" y="229"/>
                </a:lnTo>
                <a:lnTo>
                  <a:pt x="3635" y="224"/>
                </a:lnTo>
                <a:lnTo>
                  <a:pt x="3634" y="219"/>
                </a:lnTo>
                <a:lnTo>
                  <a:pt x="3632" y="213"/>
                </a:lnTo>
                <a:lnTo>
                  <a:pt x="3632" y="208"/>
                </a:lnTo>
                <a:lnTo>
                  <a:pt x="3631" y="201"/>
                </a:lnTo>
                <a:lnTo>
                  <a:pt x="3631" y="109"/>
                </a:lnTo>
                <a:lnTo>
                  <a:pt x="3607" y="109"/>
                </a:lnTo>
                <a:lnTo>
                  <a:pt x="3607" y="72"/>
                </a:lnTo>
                <a:lnTo>
                  <a:pt x="3631" y="72"/>
                </a:lnTo>
                <a:lnTo>
                  <a:pt x="3631" y="30"/>
                </a:lnTo>
                <a:lnTo>
                  <a:pt x="3680" y="30"/>
                </a:lnTo>
                <a:lnTo>
                  <a:pt x="3680" y="72"/>
                </a:lnTo>
                <a:lnTo>
                  <a:pt x="3714" y="72"/>
                </a:lnTo>
                <a:close/>
                <a:moveTo>
                  <a:pt x="3821" y="253"/>
                </a:moveTo>
                <a:lnTo>
                  <a:pt x="3808" y="252"/>
                </a:lnTo>
                <a:lnTo>
                  <a:pt x="3801" y="251"/>
                </a:lnTo>
                <a:lnTo>
                  <a:pt x="3796" y="250"/>
                </a:lnTo>
                <a:lnTo>
                  <a:pt x="3784" y="246"/>
                </a:lnTo>
                <a:lnTo>
                  <a:pt x="3779" y="244"/>
                </a:lnTo>
                <a:lnTo>
                  <a:pt x="3774" y="241"/>
                </a:lnTo>
                <a:lnTo>
                  <a:pt x="3765" y="235"/>
                </a:lnTo>
                <a:lnTo>
                  <a:pt x="3761" y="231"/>
                </a:lnTo>
                <a:lnTo>
                  <a:pt x="3757" y="227"/>
                </a:lnTo>
                <a:lnTo>
                  <a:pt x="3750" y="219"/>
                </a:lnTo>
                <a:lnTo>
                  <a:pt x="3747" y="214"/>
                </a:lnTo>
                <a:lnTo>
                  <a:pt x="3744" y="209"/>
                </a:lnTo>
                <a:lnTo>
                  <a:pt x="3740" y="198"/>
                </a:lnTo>
                <a:lnTo>
                  <a:pt x="3738" y="193"/>
                </a:lnTo>
                <a:lnTo>
                  <a:pt x="3736" y="187"/>
                </a:lnTo>
                <a:lnTo>
                  <a:pt x="3735" y="181"/>
                </a:lnTo>
                <a:lnTo>
                  <a:pt x="3734" y="175"/>
                </a:lnTo>
                <a:lnTo>
                  <a:pt x="3734" y="168"/>
                </a:lnTo>
                <a:lnTo>
                  <a:pt x="3734" y="161"/>
                </a:lnTo>
                <a:lnTo>
                  <a:pt x="3734" y="155"/>
                </a:lnTo>
                <a:lnTo>
                  <a:pt x="3734" y="148"/>
                </a:lnTo>
                <a:lnTo>
                  <a:pt x="3735" y="142"/>
                </a:lnTo>
                <a:lnTo>
                  <a:pt x="3736" y="136"/>
                </a:lnTo>
                <a:lnTo>
                  <a:pt x="3740" y="124"/>
                </a:lnTo>
                <a:lnTo>
                  <a:pt x="3742" y="119"/>
                </a:lnTo>
                <a:lnTo>
                  <a:pt x="3744" y="114"/>
                </a:lnTo>
                <a:lnTo>
                  <a:pt x="3750" y="104"/>
                </a:lnTo>
                <a:lnTo>
                  <a:pt x="3753" y="99"/>
                </a:lnTo>
                <a:lnTo>
                  <a:pt x="3757" y="95"/>
                </a:lnTo>
                <a:lnTo>
                  <a:pt x="3761" y="91"/>
                </a:lnTo>
                <a:lnTo>
                  <a:pt x="3765" y="88"/>
                </a:lnTo>
                <a:lnTo>
                  <a:pt x="3770" y="85"/>
                </a:lnTo>
                <a:lnTo>
                  <a:pt x="3774" y="82"/>
                </a:lnTo>
                <a:lnTo>
                  <a:pt x="3779" y="79"/>
                </a:lnTo>
                <a:lnTo>
                  <a:pt x="3784" y="77"/>
                </a:lnTo>
                <a:lnTo>
                  <a:pt x="3790" y="75"/>
                </a:lnTo>
                <a:lnTo>
                  <a:pt x="3796" y="73"/>
                </a:lnTo>
                <a:lnTo>
                  <a:pt x="3801" y="72"/>
                </a:lnTo>
                <a:lnTo>
                  <a:pt x="3808" y="71"/>
                </a:lnTo>
                <a:lnTo>
                  <a:pt x="3821" y="70"/>
                </a:lnTo>
                <a:lnTo>
                  <a:pt x="3834" y="71"/>
                </a:lnTo>
                <a:lnTo>
                  <a:pt x="3840" y="72"/>
                </a:lnTo>
                <a:lnTo>
                  <a:pt x="3846" y="73"/>
                </a:lnTo>
                <a:lnTo>
                  <a:pt x="3857" y="77"/>
                </a:lnTo>
                <a:lnTo>
                  <a:pt x="3862" y="79"/>
                </a:lnTo>
                <a:lnTo>
                  <a:pt x="3867" y="82"/>
                </a:lnTo>
                <a:lnTo>
                  <a:pt x="3876" y="88"/>
                </a:lnTo>
                <a:lnTo>
                  <a:pt x="3880" y="91"/>
                </a:lnTo>
                <a:lnTo>
                  <a:pt x="3884" y="95"/>
                </a:lnTo>
                <a:lnTo>
                  <a:pt x="3891" y="104"/>
                </a:lnTo>
                <a:lnTo>
                  <a:pt x="3894" y="109"/>
                </a:lnTo>
                <a:lnTo>
                  <a:pt x="3897" y="114"/>
                </a:lnTo>
                <a:lnTo>
                  <a:pt x="3903" y="124"/>
                </a:lnTo>
                <a:lnTo>
                  <a:pt x="3904" y="130"/>
                </a:lnTo>
                <a:lnTo>
                  <a:pt x="3906" y="136"/>
                </a:lnTo>
                <a:lnTo>
                  <a:pt x="3907" y="142"/>
                </a:lnTo>
                <a:lnTo>
                  <a:pt x="3908" y="148"/>
                </a:lnTo>
                <a:lnTo>
                  <a:pt x="3908" y="155"/>
                </a:lnTo>
                <a:lnTo>
                  <a:pt x="3909" y="161"/>
                </a:lnTo>
                <a:lnTo>
                  <a:pt x="3908" y="168"/>
                </a:lnTo>
                <a:lnTo>
                  <a:pt x="3908" y="175"/>
                </a:lnTo>
                <a:lnTo>
                  <a:pt x="3907" y="181"/>
                </a:lnTo>
                <a:lnTo>
                  <a:pt x="3906" y="187"/>
                </a:lnTo>
                <a:lnTo>
                  <a:pt x="3903" y="198"/>
                </a:lnTo>
                <a:lnTo>
                  <a:pt x="3900" y="204"/>
                </a:lnTo>
                <a:lnTo>
                  <a:pt x="3897" y="209"/>
                </a:lnTo>
                <a:lnTo>
                  <a:pt x="3891" y="219"/>
                </a:lnTo>
                <a:lnTo>
                  <a:pt x="3888" y="223"/>
                </a:lnTo>
                <a:lnTo>
                  <a:pt x="3884" y="227"/>
                </a:lnTo>
                <a:lnTo>
                  <a:pt x="3880" y="231"/>
                </a:lnTo>
                <a:lnTo>
                  <a:pt x="3876" y="235"/>
                </a:lnTo>
                <a:lnTo>
                  <a:pt x="3872" y="238"/>
                </a:lnTo>
                <a:lnTo>
                  <a:pt x="3867" y="241"/>
                </a:lnTo>
                <a:lnTo>
                  <a:pt x="3862" y="244"/>
                </a:lnTo>
                <a:lnTo>
                  <a:pt x="3857" y="246"/>
                </a:lnTo>
                <a:lnTo>
                  <a:pt x="3851" y="248"/>
                </a:lnTo>
                <a:lnTo>
                  <a:pt x="3846" y="250"/>
                </a:lnTo>
                <a:lnTo>
                  <a:pt x="3840" y="251"/>
                </a:lnTo>
                <a:lnTo>
                  <a:pt x="3834" y="252"/>
                </a:lnTo>
                <a:lnTo>
                  <a:pt x="3821" y="253"/>
                </a:lnTo>
                <a:close/>
                <a:moveTo>
                  <a:pt x="3821" y="215"/>
                </a:moveTo>
                <a:lnTo>
                  <a:pt x="3825" y="214"/>
                </a:lnTo>
                <a:lnTo>
                  <a:pt x="3829" y="214"/>
                </a:lnTo>
                <a:lnTo>
                  <a:pt x="3833" y="212"/>
                </a:lnTo>
                <a:lnTo>
                  <a:pt x="3837" y="211"/>
                </a:lnTo>
                <a:lnTo>
                  <a:pt x="3840" y="209"/>
                </a:lnTo>
                <a:lnTo>
                  <a:pt x="3843" y="206"/>
                </a:lnTo>
                <a:lnTo>
                  <a:pt x="3846" y="203"/>
                </a:lnTo>
                <a:lnTo>
                  <a:pt x="3848" y="199"/>
                </a:lnTo>
                <a:lnTo>
                  <a:pt x="3851" y="195"/>
                </a:lnTo>
                <a:lnTo>
                  <a:pt x="3852" y="191"/>
                </a:lnTo>
                <a:lnTo>
                  <a:pt x="3854" y="187"/>
                </a:lnTo>
                <a:lnTo>
                  <a:pt x="3855" y="182"/>
                </a:lnTo>
                <a:lnTo>
                  <a:pt x="3857" y="172"/>
                </a:lnTo>
                <a:lnTo>
                  <a:pt x="3858" y="167"/>
                </a:lnTo>
                <a:lnTo>
                  <a:pt x="3858" y="161"/>
                </a:lnTo>
                <a:lnTo>
                  <a:pt x="3857" y="150"/>
                </a:lnTo>
                <a:lnTo>
                  <a:pt x="3855" y="140"/>
                </a:lnTo>
                <a:lnTo>
                  <a:pt x="3854" y="135"/>
                </a:lnTo>
                <a:lnTo>
                  <a:pt x="3852" y="131"/>
                </a:lnTo>
                <a:lnTo>
                  <a:pt x="3848" y="123"/>
                </a:lnTo>
                <a:lnTo>
                  <a:pt x="3846" y="119"/>
                </a:lnTo>
                <a:lnTo>
                  <a:pt x="3843" y="116"/>
                </a:lnTo>
                <a:lnTo>
                  <a:pt x="3840" y="113"/>
                </a:lnTo>
                <a:lnTo>
                  <a:pt x="3837" y="111"/>
                </a:lnTo>
                <a:lnTo>
                  <a:pt x="3833" y="110"/>
                </a:lnTo>
                <a:lnTo>
                  <a:pt x="3829" y="108"/>
                </a:lnTo>
                <a:lnTo>
                  <a:pt x="3825" y="108"/>
                </a:lnTo>
                <a:lnTo>
                  <a:pt x="3821" y="107"/>
                </a:lnTo>
                <a:lnTo>
                  <a:pt x="3816" y="108"/>
                </a:lnTo>
                <a:lnTo>
                  <a:pt x="3812" y="108"/>
                </a:lnTo>
                <a:lnTo>
                  <a:pt x="3808" y="110"/>
                </a:lnTo>
                <a:lnTo>
                  <a:pt x="3805" y="111"/>
                </a:lnTo>
                <a:lnTo>
                  <a:pt x="3801" y="113"/>
                </a:lnTo>
                <a:lnTo>
                  <a:pt x="3798" y="116"/>
                </a:lnTo>
                <a:lnTo>
                  <a:pt x="3795" y="119"/>
                </a:lnTo>
                <a:lnTo>
                  <a:pt x="3793" y="123"/>
                </a:lnTo>
                <a:lnTo>
                  <a:pt x="3789" y="131"/>
                </a:lnTo>
                <a:lnTo>
                  <a:pt x="3787" y="135"/>
                </a:lnTo>
                <a:lnTo>
                  <a:pt x="3786" y="140"/>
                </a:lnTo>
                <a:lnTo>
                  <a:pt x="3785" y="145"/>
                </a:lnTo>
                <a:lnTo>
                  <a:pt x="3784" y="150"/>
                </a:lnTo>
                <a:lnTo>
                  <a:pt x="3784" y="155"/>
                </a:lnTo>
                <a:lnTo>
                  <a:pt x="3783" y="161"/>
                </a:lnTo>
                <a:lnTo>
                  <a:pt x="3784" y="172"/>
                </a:lnTo>
                <a:lnTo>
                  <a:pt x="3786" y="182"/>
                </a:lnTo>
                <a:lnTo>
                  <a:pt x="3787" y="187"/>
                </a:lnTo>
                <a:lnTo>
                  <a:pt x="3789" y="191"/>
                </a:lnTo>
                <a:lnTo>
                  <a:pt x="3791" y="195"/>
                </a:lnTo>
                <a:lnTo>
                  <a:pt x="3793" y="199"/>
                </a:lnTo>
                <a:lnTo>
                  <a:pt x="3795" y="203"/>
                </a:lnTo>
                <a:lnTo>
                  <a:pt x="3798" y="206"/>
                </a:lnTo>
                <a:lnTo>
                  <a:pt x="3801" y="209"/>
                </a:lnTo>
                <a:lnTo>
                  <a:pt x="3805" y="211"/>
                </a:lnTo>
                <a:lnTo>
                  <a:pt x="3808" y="212"/>
                </a:lnTo>
                <a:lnTo>
                  <a:pt x="3812" y="214"/>
                </a:lnTo>
                <a:lnTo>
                  <a:pt x="3816" y="214"/>
                </a:lnTo>
                <a:lnTo>
                  <a:pt x="3821" y="215"/>
                </a:lnTo>
                <a:close/>
                <a:moveTo>
                  <a:pt x="1623" y="930"/>
                </a:moveTo>
                <a:lnTo>
                  <a:pt x="1569" y="930"/>
                </a:lnTo>
                <a:lnTo>
                  <a:pt x="1651" y="694"/>
                </a:lnTo>
                <a:lnTo>
                  <a:pt x="1715" y="694"/>
                </a:lnTo>
                <a:lnTo>
                  <a:pt x="1797" y="930"/>
                </a:lnTo>
                <a:lnTo>
                  <a:pt x="1743" y="930"/>
                </a:lnTo>
                <a:lnTo>
                  <a:pt x="1726" y="876"/>
                </a:lnTo>
                <a:lnTo>
                  <a:pt x="1641" y="876"/>
                </a:lnTo>
                <a:lnTo>
                  <a:pt x="1623" y="930"/>
                </a:lnTo>
                <a:close/>
                <a:moveTo>
                  <a:pt x="1653" y="837"/>
                </a:moveTo>
                <a:lnTo>
                  <a:pt x="1713" y="837"/>
                </a:lnTo>
                <a:lnTo>
                  <a:pt x="1684" y="748"/>
                </a:lnTo>
                <a:lnTo>
                  <a:pt x="1653" y="837"/>
                </a:lnTo>
                <a:close/>
                <a:moveTo>
                  <a:pt x="1874" y="933"/>
                </a:moveTo>
                <a:lnTo>
                  <a:pt x="1867" y="933"/>
                </a:lnTo>
                <a:lnTo>
                  <a:pt x="1861" y="932"/>
                </a:lnTo>
                <a:lnTo>
                  <a:pt x="1856" y="931"/>
                </a:lnTo>
                <a:lnTo>
                  <a:pt x="1850" y="930"/>
                </a:lnTo>
                <a:lnTo>
                  <a:pt x="1845" y="928"/>
                </a:lnTo>
                <a:lnTo>
                  <a:pt x="1840" y="926"/>
                </a:lnTo>
                <a:lnTo>
                  <a:pt x="1836" y="923"/>
                </a:lnTo>
                <a:lnTo>
                  <a:pt x="1832" y="920"/>
                </a:lnTo>
                <a:lnTo>
                  <a:pt x="1828" y="916"/>
                </a:lnTo>
                <a:lnTo>
                  <a:pt x="1824" y="913"/>
                </a:lnTo>
                <a:lnTo>
                  <a:pt x="1821" y="908"/>
                </a:lnTo>
                <a:lnTo>
                  <a:pt x="1820" y="906"/>
                </a:lnTo>
                <a:lnTo>
                  <a:pt x="1819" y="903"/>
                </a:lnTo>
                <a:lnTo>
                  <a:pt x="1817" y="898"/>
                </a:lnTo>
                <a:lnTo>
                  <a:pt x="1816" y="893"/>
                </a:lnTo>
                <a:lnTo>
                  <a:pt x="1815" y="887"/>
                </a:lnTo>
                <a:lnTo>
                  <a:pt x="1815" y="880"/>
                </a:lnTo>
                <a:lnTo>
                  <a:pt x="1815" y="871"/>
                </a:lnTo>
                <a:lnTo>
                  <a:pt x="1817" y="863"/>
                </a:lnTo>
                <a:lnTo>
                  <a:pt x="1818" y="859"/>
                </a:lnTo>
                <a:lnTo>
                  <a:pt x="1820" y="856"/>
                </a:lnTo>
                <a:lnTo>
                  <a:pt x="1824" y="849"/>
                </a:lnTo>
                <a:lnTo>
                  <a:pt x="1827" y="847"/>
                </a:lnTo>
                <a:lnTo>
                  <a:pt x="1829" y="844"/>
                </a:lnTo>
                <a:lnTo>
                  <a:pt x="1832" y="842"/>
                </a:lnTo>
                <a:lnTo>
                  <a:pt x="1835" y="840"/>
                </a:lnTo>
                <a:lnTo>
                  <a:pt x="1838" y="838"/>
                </a:lnTo>
                <a:lnTo>
                  <a:pt x="1841" y="836"/>
                </a:lnTo>
                <a:lnTo>
                  <a:pt x="1845" y="834"/>
                </a:lnTo>
                <a:lnTo>
                  <a:pt x="1849" y="833"/>
                </a:lnTo>
                <a:lnTo>
                  <a:pt x="1856" y="831"/>
                </a:lnTo>
                <a:lnTo>
                  <a:pt x="1864" y="829"/>
                </a:lnTo>
                <a:lnTo>
                  <a:pt x="1873" y="827"/>
                </a:lnTo>
                <a:lnTo>
                  <a:pt x="1881" y="826"/>
                </a:lnTo>
                <a:lnTo>
                  <a:pt x="1901" y="824"/>
                </a:lnTo>
                <a:lnTo>
                  <a:pt x="1908" y="822"/>
                </a:lnTo>
                <a:lnTo>
                  <a:pt x="1914" y="821"/>
                </a:lnTo>
                <a:lnTo>
                  <a:pt x="1918" y="820"/>
                </a:lnTo>
                <a:lnTo>
                  <a:pt x="1920" y="818"/>
                </a:lnTo>
                <a:lnTo>
                  <a:pt x="1922" y="817"/>
                </a:lnTo>
                <a:lnTo>
                  <a:pt x="1923" y="816"/>
                </a:lnTo>
                <a:lnTo>
                  <a:pt x="1923" y="814"/>
                </a:lnTo>
                <a:lnTo>
                  <a:pt x="1924" y="812"/>
                </a:lnTo>
                <a:lnTo>
                  <a:pt x="1924" y="810"/>
                </a:lnTo>
                <a:lnTo>
                  <a:pt x="1924" y="805"/>
                </a:lnTo>
                <a:lnTo>
                  <a:pt x="1922" y="800"/>
                </a:lnTo>
                <a:lnTo>
                  <a:pt x="1921" y="798"/>
                </a:lnTo>
                <a:lnTo>
                  <a:pt x="1920" y="796"/>
                </a:lnTo>
                <a:lnTo>
                  <a:pt x="1919" y="794"/>
                </a:lnTo>
                <a:lnTo>
                  <a:pt x="1917" y="793"/>
                </a:lnTo>
                <a:lnTo>
                  <a:pt x="1913" y="790"/>
                </a:lnTo>
                <a:lnTo>
                  <a:pt x="1909" y="788"/>
                </a:lnTo>
                <a:lnTo>
                  <a:pt x="1904" y="787"/>
                </a:lnTo>
                <a:lnTo>
                  <a:pt x="1898" y="787"/>
                </a:lnTo>
                <a:lnTo>
                  <a:pt x="1892" y="787"/>
                </a:lnTo>
                <a:lnTo>
                  <a:pt x="1886" y="788"/>
                </a:lnTo>
                <a:lnTo>
                  <a:pt x="1881" y="790"/>
                </a:lnTo>
                <a:lnTo>
                  <a:pt x="1877" y="792"/>
                </a:lnTo>
                <a:lnTo>
                  <a:pt x="1873" y="795"/>
                </a:lnTo>
                <a:lnTo>
                  <a:pt x="1870" y="799"/>
                </a:lnTo>
                <a:lnTo>
                  <a:pt x="1868" y="803"/>
                </a:lnTo>
                <a:lnTo>
                  <a:pt x="1867" y="805"/>
                </a:lnTo>
                <a:lnTo>
                  <a:pt x="1866" y="807"/>
                </a:lnTo>
                <a:lnTo>
                  <a:pt x="1821" y="803"/>
                </a:lnTo>
                <a:lnTo>
                  <a:pt x="1823" y="797"/>
                </a:lnTo>
                <a:lnTo>
                  <a:pt x="1825" y="792"/>
                </a:lnTo>
                <a:lnTo>
                  <a:pt x="1827" y="787"/>
                </a:lnTo>
                <a:lnTo>
                  <a:pt x="1830" y="782"/>
                </a:lnTo>
                <a:lnTo>
                  <a:pt x="1833" y="777"/>
                </a:lnTo>
                <a:lnTo>
                  <a:pt x="1837" y="773"/>
                </a:lnTo>
                <a:lnTo>
                  <a:pt x="1841" y="769"/>
                </a:lnTo>
                <a:lnTo>
                  <a:pt x="1846" y="765"/>
                </a:lnTo>
                <a:lnTo>
                  <a:pt x="1851" y="762"/>
                </a:lnTo>
                <a:lnTo>
                  <a:pt x="1857" y="759"/>
                </a:lnTo>
                <a:lnTo>
                  <a:pt x="1863" y="756"/>
                </a:lnTo>
                <a:lnTo>
                  <a:pt x="1869" y="754"/>
                </a:lnTo>
                <a:lnTo>
                  <a:pt x="1876" y="753"/>
                </a:lnTo>
                <a:lnTo>
                  <a:pt x="1883" y="752"/>
                </a:lnTo>
                <a:lnTo>
                  <a:pt x="1890" y="751"/>
                </a:lnTo>
                <a:lnTo>
                  <a:pt x="1898" y="751"/>
                </a:lnTo>
                <a:lnTo>
                  <a:pt x="1908" y="751"/>
                </a:lnTo>
                <a:lnTo>
                  <a:pt x="1917" y="752"/>
                </a:lnTo>
                <a:lnTo>
                  <a:pt x="1926" y="754"/>
                </a:lnTo>
                <a:lnTo>
                  <a:pt x="1935" y="757"/>
                </a:lnTo>
                <a:lnTo>
                  <a:pt x="1943" y="761"/>
                </a:lnTo>
                <a:lnTo>
                  <a:pt x="1947" y="763"/>
                </a:lnTo>
                <a:lnTo>
                  <a:pt x="1950" y="765"/>
                </a:lnTo>
                <a:lnTo>
                  <a:pt x="1957" y="770"/>
                </a:lnTo>
                <a:lnTo>
                  <a:pt x="1963" y="776"/>
                </a:lnTo>
                <a:lnTo>
                  <a:pt x="1965" y="780"/>
                </a:lnTo>
                <a:lnTo>
                  <a:pt x="1967" y="784"/>
                </a:lnTo>
                <a:lnTo>
                  <a:pt x="1969" y="787"/>
                </a:lnTo>
                <a:lnTo>
                  <a:pt x="1970" y="792"/>
                </a:lnTo>
                <a:lnTo>
                  <a:pt x="1972" y="796"/>
                </a:lnTo>
                <a:lnTo>
                  <a:pt x="1972" y="801"/>
                </a:lnTo>
                <a:lnTo>
                  <a:pt x="1973" y="806"/>
                </a:lnTo>
                <a:lnTo>
                  <a:pt x="1973" y="811"/>
                </a:lnTo>
                <a:lnTo>
                  <a:pt x="1973" y="930"/>
                </a:lnTo>
                <a:lnTo>
                  <a:pt x="1927" y="930"/>
                </a:lnTo>
                <a:lnTo>
                  <a:pt x="1927" y="905"/>
                </a:lnTo>
                <a:lnTo>
                  <a:pt x="1922" y="911"/>
                </a:lnTo>
                <a:lnTo>
                  <a:pt x="1917" y="917"/>
                </a:lnTo>
                <a:lnTo>
                  <a:pt x="1912" y="921"/>
                </a:lnTo>
                <a:lnTo>
                  <a:pt x="1906" y="925"/>
                </a:lnTo>
                <a:lnTo>
                  <a:pt x="1899" y="929"/>
                </a:lnTo>
                <a:lnTo>
                  <a:pt x="1891" y="931"/>
                </a:lnTo>
                <a:lnTo>
                  <a:pt x="1887" y="932"/>
                </a:lnTo>
                <a:lnTo>
                  <a:pt x="1883" y="933"/>
                </a:lnTo>
                <a:lnTo>
                  <a:pt x="1874" y="933"/>
                </a:lnTo>
                <a:close/>
                <a:moveTo>
                  <a:pt x="1888" y="899"/>
                </a:moveTo>
                <a:lnTo>
                  <a:pt x="1895" y="899"/>
                </a:lnTo>
                <a:lnTo>
                  <a:pt x="1902" y="897"/>
                </a:lnTo>
                <a:lnTo>
                  <a:pt x="1905" y="896"/>
                </a:lnTo>
                <a:lnTo>
                  <a:pt x="1908" y="894"/>
                </a:lnTo>
                <a:lnTo>
                  <a:pt x="1914" y="890"/>
                </a:lnTo>
                <a:lnTo>
                  <a:pt x="1916" y="888"/>
                </a:lnTo>
                <a:lnTo>
                  <a:pt x="1919" y="885"/>
                </a:lnTo>
                <a:lnTo>
                  <a:pt x="1922" y="879"/>
                </a:lnTo>
                <a:lnTo>
                  <a:pt x="1924" y="873"/>
                </a:lnTo>
                <a:lnTo>
                  <a:pt x="1924" y="870"/>
                </a:lnTo>
                <a:lnTo>
                  <a:pt x="1924" y="867"/>
                </a:lnTo>
                <a:lnTo>
                  <a:pt x="1924" y="848"/>
                </a:lnTo>
                <a:lnTo>
                  <a:pt x="1921" y="850"/>
                </a:lnTo>
                <a:lnTo>
                  <a:pt x="1915" y="851"/>
                </a:lnTo>
                <a:lnTo>
                  <a:pt x="1903" y="854"/>
                </a:lnTo>
                <a:lnTo>
                  <a:pt x="1890" y="856"/>
                </a:lnTo>
                <a:lnTo>
                  <a:pt x="1884" y="857"/>
                </a:lnTo>
                <a:lnTo>
                  <a:pt x="1879" y="859"/>
                </a:lnTo>
                <a:lnTo>
                  <a:pt x="1874" y="861"/>
                </a:lnTo>
                <a:lnTo>
                  <a:pt x="1870" y="863"/>
                </a:lnTo>
                <a:lnTo>
                  <a:pt x="1866" y="866"/>
                </a:lnTo>
                <a:lnTo>
                  <a:pt x="1864" y="870"/>
                </a:lnTo>
                <a:lnTo>
                  <a:pt x="1863" y="872"/>
                </a:lnTo>
                <a:lnTo>
                  <a:pt x="1862" y="874"/>
                </a:lnTo>
                <a:lnTo>
                  <a:pt x="1862" y="879"/>
                </a:lnTo>
                <a:lnTo>
                  <a:pt x="1862" y="884"/>
                </a:lnTo>
                <a:lnTo>
                  <a:pt x="1863" y="888"/>
                </a:lnTo>
                <a:lnTo>
                  <a:pt x="1865" y="890"/>
                </a:lnTo>
                <a:lnTo>
                  <a:pt x="1866" y="891"/>
                </a:lnTo>
                <a:lnTo>
                  <a:pt x="1869" y="894"/>
                </a:lnTo>
                <a:lnTo>
                  <a:pt x="1873" y="896"/>
                </a:lnTo>
                <a:lnTo>
                  <a:pt x="1875" y="897"/>
                </a:lnTo>
                <a:lnTo>
                  <a:pt x="1877" y="898"/>
                </a:lnTo>
                <a:lnTo>
                  <a:pt x="1882" y="899"/>
                </a:lnTo>
                <a:lnTo>
                  <a:pt x="1888" y="899"/>
                </a:lnTo>
                <a:close/>
                <a:moveTo>
                  <a:pt x="2063" y="930"/>
                </a:moveTo>
                <a:lnTo>
                  <a:pt x="2013" y="930"/>
                </a:lnTo>
                <a:lnTo>
                  <a:pt x="2013" y="694"/>
                </a:lnTo>
                <a:lnTo>
                  <a:pt x="2063" y="694"/>
                </a:lnTo>
                <a:lnTo>
                  <a:pt x="2063" y="930"/>
                </a:lnTo>
                <a:close/>
                <a:moveTo>
                  <a:pt x="2197" y="753"/>
                </a:moveTo>
                <a:lnTo>
                  <a:pt x="2197" y="790"/>
                </a:lnTo>
                <a:lnTo>
                  <a:pt x="2164" y="790"/>
                </a:lnTo>
                <a:lnTo>
                  <a:pt x="2164" y="876"/>
                </a:lnTo>
                <a:lnTo>
                  <a:pt x="2164" y="880"/>
                </a:lnTo>
                <a:lnTo>
                  <a:pt x="2165" y="884"/>
                </a:lnTo>
                <a:lnTo>
                  <a:pt x="2166" y="886"/>
                </a:lnTo>
                <a:lnTo>
                  <a:pt x="2167" y="887"/>
                </a:lnTo>
                <a:lnTo>
                  <a:pt x="2169" y="889"/>
                </a:lnTo>
                <a:lnTo>
                  <a:pt x="2171" y="891"/>
                </a:lnTo>
                <a:lnTo>
                  <a:pt x="2174" y="892"/>
                </a:lnTo>
                <a:lnTo>
                  <a:pt x="2177" y="893"/>
                </a:lnTo>
                <a:lnTo>
                  <a:pt x="2181" y="893"/>
                </a:lnTo>
                <a:lnTo>
                  <a:pt x="2188" y="892"/>
                </a:lnTo>
                <a:lnTo>
                  <a:pt x="2193" y="891"/>
                </a:lnTo>
                <a:lnTo>
                  <a:pt x="2201" y="928"/>
                </a:lnTo>
                <a:lnTo>
                  <a:pt x="2190" y="930"/>
                </a:lnTo>
                <a:lnTo>
                  <a:pt x="2183" y="932"/>
                </a:lnTo>
                <a:lnTo>
                  <a:pt x="2174" y="932"/>
                </a:lnTo>
                <a:lnTo>
                  <a:pt x="2168" y="932"/>
                </a:lnTo>
                <a:lnTo>
                  <a:pt x="2161" y="932"/>
                </a:lnTo>
                <a:lnTo>
                  <a:pt x="2156" y="931"/>
                </a:lnTo>
                <a:lnTo>
                  <a:pt x="2150" y="930"/>
                </a:lnTo>
                <a:lnTo>
                  <a:pt x="2145" y="928"/>
                </a:lnTo>
                <a:lnTo>
                  <a:pt x="2140" y="926"/>
                </a:lnTo>
                <a:lnTo>
                  <a:pt x="2135" y="924"/>
                </a:lnTo>
                <a:lnTo>
                  <a:pt x="2131" y="921"/>
                </a:lnTo>
                <a:lnTo>
                  <a:pt x="2127" y="917"/>
                </a:lnTo>
                <a:lnTo>
                  <a:pt x="2124" y="914"/>
                </a:lnTo>
                <a:lnTo>
                  <a:pt x="2121" y="909"/>
                </a:lnTo>
                <a:lnTo>
                  <a:pt x="2119" y="905"/>
                </a:lnTo>
                <a:lnTo>
                  <a:pt x="2117" y="900"/>
                </a:lnTo>
                <a:lnTo>
                  <a:pt x="2116" y="894"/>
                </a:lnTo>
                <a:lnTo>
                  <a:pt x="2115" y="888"/>
                </a:lnTo>
                <a:lnTo>
                  <a:pt x="2115" y="882"/>
                </a:lnTo>
                <a:lnTo>
                  <a:pt x="2115" y="790"/>
                </a:lnTo>
                <a:lnTo>
                  <a:pt x="2091" y="790"/>
                </a:lnTo>
                <a:lnTo>
                  <a:pt x="2091" y="753"/>
                </a:lnTo>
                <a:lnTo>
                  <a:pt x="2115" y="753"/>
                </a:lnTo>
                <a:lnTo>
                  <a:pt x="2115" y="711"/>
                </a:lnTo>
                <a:lnTo>
                  <a:pt x="2164" y="711"/>
                </a:lnTo>
                <a:lnTo>
                  <a:pt x="2164" y="753"/>
                </a:lnTo>
                <a:lnTo>
                  <a:pt x="2197" y="753"/>
                </a:lnTo>
                <a:close/>
                <a:moveTo>
                  <a:pt x="2304" y="933"/>
                </a:moveTo>
                <a:lnTo>
                  <a:pt x="2291" y="933"/>
                </a:lnTo>
                <a:lnTo>
                  <a:pt x="2285" y="932"/>
                </a:lnTo>
                <a:lnTo>
                  <a:pt x="2279" y="930"/>
                </a:lnTo>
                <a:lnTo>
                  <a:pt x="2268" y="927"/>
                </a:lnTo>
                <a:lnTo>
                  <a:pt x="2263" y="925"/>
                </a:lnTo>
                <a:lnTo>
                  <a:pt x="2258" y="922"/>
                </a:lnTo>
                <a:lnTo>
                  <a:pt x="2249" y="916"/>
                </a:lnTo>
                <a:lnTo>
                  <a:pt x="2245" y="912"/>
                </a:lnTo>
                <a:lnTo>
                  <a:pt x="2241" y="908"/>
                </a:lnTo>
                <a:lnTo>
                  <a:pt x="2234" y="900"/>
                </a:lnTo>
                <a:lnTo>
                  <a:pt x="2231" y="895"/>
                </a:lnTo>
                <a:lnTo>
                  <a:pt x="2228" y="890"/>
                </a:lnTo>
                <a:lnTo>
                  <a:pt x="2223" y="879"/>
                </a:lnTo>
                <a:lnTo>
                  <a:pt x="2221" y="874"/>
                </a:lnTo>
                <a:lnTo>
                  <a:pt x="2220" y="868"/>
                </a:lnTo>
                <a:lnTo>
                  <a:pt x="2219" y="862"/>
                </a:lnTo>
                <a:lnTo>
                  <a:pt x="2218" y="855"/>
                </a:lnTo>
                <a:lnTo>
                  <a:pt x="2218" y="849"/>
                </a:lnTo>
                <a:lnTo>
                  <a:pt x="2217" y="842"/>
                </a:lnTo>
                <a:lnTo>
                  <a:pt x="2218" y="835"/>
                </a:lnTo>
                <a:lnTo>
                  <a:pt x="2218" y="829"/>
                </a:lnTo>
                <a:lnTo>
                  <a:pt x="2219" y="823"/>
                </a:lnTo>
                <a:lnTo>
                  <a:pt x="2220" y="816"/>
                </a:lnTo>
                <a:lnTo>
                  <a:pt x="2223" y="805"/>
                </a:lnTo>
                <a:lnTo>
                  <a:pt x="2225" y="799"/>
                </a:lnTo>
                <a:lnTo>
                  <a:pt x="2228" y="794"/>
                </a:lnTo>
                <a:lnTo>
                  <a:pt x="2234" y="785"/>
                </a:lnTo>
                <a:lnTo>
                  <a:pt x="2237" y="780"/>
                </a:lnTo>
                <a:lnTo>
                  <a:pt x="2241" y="776"/>
                </a:lnTo>
                <a:lnTo>
                  <a:pt x="2245" y="772"/>
                </a:lnTo>
                <a:lnTo>
                  <a:pt x="2249" y="769"/>
                </a:lnTo>
                <a:lnTo>
                  <a:pt x="2253" y="765"/>
                </a:lnTo>
                <a:lnTo>
                  <a:pt x="2258" y="762"/>
                </a:lnTo>
                <a:lnTo>
                  <a:pt x="2263" y="760"/>
                </a:lnTo>
                <a:lnTo>
                  <a:pt x="2268" y="757"/>
                </a:lnTo>
                <a:lnTo>
                  <a:pt x="2274" y="755"/>
                </a:lnTo>
                <a:lnTo>
                  <a:pt x="2279" y="754"/>
                </a:lnTo>
                <a:lnTo>
                  <a:pt x="2285" y="752"/>
                </a:lnTo>
                <a:lnTo>
                  <a:pt x="2291" y="752"/>
                </a:lnTo>
                <a:lnTo>
                  <a:pt x="2304" y="751"/>
                </a:lnTo>
                <a:lnTo>
                  <a:pt x="2317" y="752"/>
                </a:lnTo>
                <a:lnTo>
                  <a:pt x="2323" y="752"/>
                </a:lnTo>
                <a:lnTo>
                  <a:pt x="2329" y="754"/>
                </a:lnTo>
                <a:lnTo>
                  <a:pt x="2340" y="757"/>
                </a:lnTo>
                <a:lnTo>
                  <a:pt x="2346" y="760"/>
                </a:lnTo>
                <a:lnTo>
                  <a:pt x="2351" y="762"/>
                </a:lnTo>
                <a:lnTo>
                  <a:pt x="2360" y="769"/>
                </a:lnTo>
                <a:lnTo>
                  <a:pt x="2364" y="772"/>
                </a:lnTo>
                <a:lnTo>
                  <a:pt x="2368" y="776"/>
                </a:lnTo>
                <a:lnTo>
                  <a:pt x="2375" y="785"/>
                </a:lnTo>
                <a:lnTo>
                  <a:pt x="2378" y="789"/>
                </a:lnTo>
                <a:lnTo>
                  <a:pt x="2381" y="794"/>
                </a:lnTo>
                <a:lnTo>
                  <a:pt x="2385" y="805"/>
                </a:lnTo>
                <a:lnTo>
                  <a:pt x="2387" y="811"/>
                </a:lnTo>
                <a:lnTo>
                  <a:pt x="2389" y="816"/>
                </a:lnTo>
                <a:lnTo>
                  <a:pt x="2390" y="823"/>
                </a:lnTo>
                <a:lnTo>
                  <a:pt x="2391" y="829"/>
                </a:lnTo>
                <a:lnTo>
                  <a:pt x="2391" y="835"/>
                </a:lnTo>
                <a:lnTo>
                  <a:pt x="2391" y="842"/>
                </a:lnTo>
                <a:lnTo>
                  <a:pt x="2391" y="849"/>
                </a:lnTo>
                <a:lnTo>
                  <a:pt x="2391" y="855"/>
                </a:lnTo>
                <a:lnTo>
                  <a:pt x="2390" y="862"/>
                </a:lnTo>
                <a:lnTo>
                  <a:pt x="2389" y="868"/>
                </a:lnTo>
                <a:lnTo>
                  <a:pt x="2385" y="879"/>
                </a:lnTo>
                <a:lnTo>
                  <a:pt x="2383" y="885"/>
                </a:lnTo>
                <a:lnTo>
                  <a:pt x="2381" y="890"/>
                </a:lnTo>
                <a:lnTo>
                  <a:pt x="2375" y="900"/>
                </a:lnTo>
                <a:lnTo>
                  <a:pt x="2372" y="904"/>
                </a:lnTo>
                <a:lnTo>
                  <a:pt x="2368" y="908"/>
                </a:lnTo>
                <a:lnTo>
                  <a:pt x="2364" y="912"/>
                </a:lnTo>
                <a:lnTo>
                  <a:pt x="2360" y="916"/>
                </a:lnTo>
                <a:lnTo>
                  <a:pt x="2355" y="919"/>
                </a:lnTo>
                <a:lnTo>
                  <a:pt x="2351" y="922"/>
                </a:lnTo>
                <a:lnTo>
                  <a:pt x="2346" y="925"/>
                </a:lnTo>
                <a:lnTo>
                  <a:pt x="2340" y="927"/>
                </a:lnTo>
                <a:lnTo>
                  <a:pt x="2335" y="929"/>
                </a:lnTo>
                <a:lnTo>
                  <a:pt x="2329" y="930"/>
                </a:lnTo>
                <a:lnTo>
                  <a:pt x="2323" y="932"/>
                </a:lnTo>
                <a:lnTo>
                  <a:pt x="2317" y="933"/>
                </a:lnTo>
                <a:lnTo>
                  <a:pt x="2304" y="933"/>
                </a:lnTo>
                <a:close/>
                <a:moveTo>
                  <a:pt x="2305" y="895"/>
                </a:moveTo>
                <a:lnTo>
                  <a:pt x="2309" y="895"/>
                </a:lnTo>
                <a:lnTo>
                  <a:pt x="2313" y="894"/>
                </a:lnTo>
                <a:lnTo>
                  <a:pt x="2317" y="893"/>
                </a:lnTo>
                <a:lnTo>
                  <a:pt x="2321" y="892"/>
                </a:lnTo>
                <a:lnTo>
                  <a:pt x="2324" y="889"/>
                </a:lnTo>
                <a:lnTo>
                  <a:pt x="2327" y="887"/>
                </a:lnTo>
                <a:lnTo>
                  <a:pt x="2330" y="884"/>
                </a:lnTo>
                <a:lnTo>
                  <a:pt x="2332" y="880"/>
                </a:lnTo>
                <a:lnTo>
                  <a:pt x="2334" y="876"/>
                </a:lnTo>
                <a:lnTo>
                  <a:pt x="2336" y="872"/>
                </a:lnTo>
                <a:lnTo>
                  <a:pt x="2338" y="868"/>
                </a:lnTo>
                <a:lnTo>
                  <a:pt x="2339" y="863"/>
                </a:lnTo>
                <a:lnTo>
                  <a:pt x="2341" y="853"/>
                </a:lnTo>
                <a:lnTo>
                  <a:pt x="2341" y="847"/>
                </a:lnTo>
                <a:lnTo>
                  <a:pt x="2342" y="842"/>
                </a:lnTo>
                <a:lnTo>
                  <a:pt x="2341" y="831"/>
                </a:lnTo>
                <a:lnTo>
                  <a:pt x="2339" y="821"/>
                </a:lnTo>
                <a:lnTo>
                  <a:pt x="2338" y="816"/>
                </a:lnTo>
                <a:lnTo>
                  <a:pt x="2336" y="812"/>
                </a:lnTo>
                <a:lnTo>
                  <a:pt x="2332" y="803"/>
                </a:lnTo>
                <a:lnTo>
                  <a:pt x="2330" y="800"/>
                </a:lnTo>
                <a:lnTo>
                  <a:pt x="2327" y="797"/>
                </a:lnTo>
                <a:lnTo>
                  <a:pt x="2324" y="794"/>
                </a:lnTo>
                <a:lnTo>
                  <a:pt x="2321" y="792"/>
                </a:lnTo>
                <a:lnTo>
                  <a:pt x="2317" y="790"/>
                </a:lnTo>
                <a:lnTo>
                  <a:pt x="2313" y="789"/>
                </a:lnTo>
                <a:lnTo>
                  <a:pt x="2309" y="788"/>
                </a:lnTo>
                <a:lnTo>
                  <a:pt x="2305" y="788"/>
                </a:lnTo>
                <a:lnTo>
                  <a:pt x="2300" y="788"/>
                </a:lnTo>
                <a:lnTo>
                  <a:pt x="2296" y="789"/>
                </a:lnTo>
                <a:lnTo>
                  <a:pt x="2292" y="790"/>
                </a:lnTo>
                <a:lnTo>
                  <a:pt x="2288" y="792"/>
                </a:lnTo>
                <a:lnTo>
                  <a:pt x="2285" y="794"/>
                </a:lnTo>
                <a:lnTo>
                  <a:pt x="2282" y="797"/>
                </a:lnTo>
                <a:lnTo>
                  <a:pt x="2279" y="800"/>
                </a:lnTo>
                <a:lnTo>
                  <a:pt x="2277" y="803"/>
                </a:lnTo>
                <a:lnTo>
                  <a:pt x="2272" y="812"/>
                </a:lnTo>
                <a:lnTo>
                  <a:pt x="2271" y="816"/>
                </a:lnTo>
                <a:lnTo>
                  <a:pt x="2270" y="821"/>
                </a:lnTo>
                <a:lnTo>
                  <a:pt x="2269" y="826"/>
                </a:lnTo>
                <a:lnTo>
                  <a:pt x="2268" y="831"/>
                </a:lnTo>
                <a:lnTo>
                  <a:pt x="2267" y="836"/>
                </a:lnTo>
                <a:lnTo>
                  <a:pt x="2267" y="842"/>
                </a:lnTo>
                <a:lnTo>
                  <a:pt x="2268" y="853"/>
                </a:lnTo>
                <a:lnTo>
                  <a:pt x="2270" y="863"/>
                </a:lnTo>
                <a:lnTo>
                  <a:pt x="2271" y="868"/>
                </a:lnTo>
                <a:lnTo>
                  <a:pt x="2272" y="872"/>
                </a:lnTo>
                <a:lnTo>
                  <a:pt x="2274" y="876"/>
                </a:lnTo>
                <a:lnTo>
                  <a:pt x="2277" y="880"/>
                </a:lnTo>
                <a:lnTo>
                  <a:pt x="2279" y="884"/>
                </a:lnTo>
                <a:lnTo>
                  <a:pt x="2282" y="887"/>
                </a:lnTo>
                <a:lnTo>
                  <a:pt x="2285" y="889"/>
                </a:lnTo>
                <a:lnTo>
                  <a:pt x="2288" y="892"/>
                </a:lnTo>
                <a:lnTo>
                  <a:pt x="2292" y="893"/>
                </a:lnTo>
                <a:lnTo>
                  <a:pt x="2296" y="894"/>
                </a:lnTo>
                <a:lnTo>
                  <a:pt x="2300" y="895"/>
                </a:lnTo>
                <a:lnTo>
                  <a:pt x="2305" y="895"/>
                </a:lnTo>
                <a:close/>
                <a:moveTo>
                  <a:pt x="2646" y="694"/>
                </a:moveTo>
                <a:lnTo>
                  <a:pt x="2696" y="694"/>
                </a:lnTo>
                <a:lnTo>
                  <a:pt x="2696" y="847"/>
                </a:lnTo>
                <a:lnTo>
                  <a:pt x="2696" y="854"/>
                </a:lnTo>
                <a:lnTo>
                  <a:pt x="2695" y="860"/>
                </a:lnTo>
                <a:lnTo>
                  <a:pt x="2694" y="866"/>
                </a:lnTo>
                <a:lnTo>
                  <a:pt x="2693" y="871"/>
                </a:lnTo>
                <a:lnTo>
                  <a:pt x="2691" y="877"/>
                </a:lnTo>
                <a:lnTo>
                  <a:pt x="2689" y="882"/>
                </a:lnTo>
                <a:lnTo>
                  <a:pt x="2686" y="887"/>
                </a:lnTo>
                <a:lnTo>
                  <a:pt x="2684" y="892"/>
                </a:lnTo>
                <a:lnTo>
                  <a:pt x="2680" y="897"/>
                </a:lnTo>
                <a:lnTo>
                  <a:pt x="2677" y="901"/>
                </a:lnTo>
                <a:lnTo>
                  <a:pt x="2673" y="906"/>
                </a:lnTo>
                <a:lnTo>
                  <a:pt x="2669" y="910"/>
                </a:lnTo>
                <a:lnTo>
                  <a:pt x="2664" y="913"/>
                </a:lnTo>
                <a:lnTo>
                  <a:pt x="2660" y="917"/>
                </a:lnTo>
                <a:lnTo>
                  <a:pt x="2655" y="920"/>
                </a:lnTo>
                <a:lnTo>
                  <a:pt x="2649" y="922"/>
                </a:lnTo>
                <a:lnTo>
                  <a:pt x="2638" y="927"/>
                </a:lnTo>
                <a:lnTo>
                  <a:pt x="2632" y="929"/>
                </a:lnTo>
                <a:lnTo>
                  <a:pt x="2626" y="930"/>
                </a:lnTo>
                <a:lnTo>
                  <a:pt x="2619" y="932"/>
                </a:lnTo>
                <a:lnTo>
                  <a:pt x="2612" y="932"/>
                </a:lnTo>
                <a:lnTo>
                  <a:pt x="2605" y="933"/>
                </a:lnTo>
                <a:lnTo>
                  <a:pt x="2598" y="933"/>
                </a:lnTo>
                <a:lnTo>
                  <a:pt x="2591" y="933"/>
                </a:lnTo>
                <a:lnTo>
                  <a:pt x="2584" y="932"/>
                </a:lnTo>
                <a:lnTo>
                  <a:pt x="2577" y="932"/>
                </a:lnTo>
                <a:lnTo>
                  <a:pt x="2571" y="930"/>
                </a:lnTo>
                <a:lnTo>
                  <a:pt x="2558" y="927"/>
                </a:lnTo>
                <a:lnTo>
                  <a:pt x="2552" y="925"/>
                </a:lnTo>
                <a:lnTo>
                  <a:pt x="2547" y="922"/>
                </a:lnTo>
                <a:lnTo>
                  <a:pt x="2541" y="920"/>
                </a:lnTo>
                <a:lnTo>
                  <a:pt x="2536" y="917"/>
                </a:lnTo>
                <a:lnTo>
                  <a:pt x="2527" y="910"/>
                </a:lnTo>
                <a:lnTo>
                  <a:pt x="2518" y="901"/>
                </a:lnTo>
                <a:lnTo>
                  <a:pt x="2515" y="897"/>
                </a:lnTo>
                <a:lnTo>
                  <a:pt x="2512" y="892"/>
                </a:lnTo>
                <a:lnTo>
                  <a:pt x="2509" y="887"/>
                </a:lnTo>
                <a:lnTo>
                  <a:pt x="2506" y="882"/>
                </a:lnTo>
                <a:lnTo>
                  <a:pt x="2504" y="877"/>
                </a:lnTo>
                <a:lnTo>
                  <a:pt x="2502" y="871"/>
                </a:lnTo>
                <a:lnTo>
                  <a:pt x="2501" y="866"/>
                </a:lnTo>
                <a:lnTo>
                  <a:pt x="2500" y="860"/>
                </a:lnTo>
                <a:lnTo>
                  <a:pt x="2500" y="854"/>
                </a:lnTo>
                <a:lnTo>
                  <a:pt x="2499" y="847"/>
                </a:lnTo>
                <a:lnTo>
                  <a:pt x="2499" y="694"/>
                </a:lnTo>
                <a:lnTo>
                  <a:pt x="2550" y="694"/>
                </a:lnTo>
                <a:lnTo>
                  <a:pt x="2550" y="843"/>
                </a:lnTo>
                <a:lnTo>
                  <a:pt x="2551" y="853"/>
                </a:lnTo>
                <a:lnTo>
                  <a:pt x="2552" y="857"/>
                </a:lnTo>
                <a:lnTo>
                  <a:pt x="2553" y="861"/>
                </a:lnTo>
                <a:lnTo>
                  <a:pt x="2555" y="865"/>
                </a:lnTo>
                <a:lnTo>
                  <a:pt x="2558" y="869"/>
                </a:lnTo>
                <a:lnTo>
                  <a:pt x="2560" y="873"/>
                </a:lnTo>
                <a:lnTo>
                  <a:pt x="2563" y="876"/>
                </a:lnTo>
                <a:lnTo>
                  <a:pt x="2567" y="879"/>
                </a:lnTo>
                <a:lnTo>
                  <a:pt x="2570" y="882"/>
                </a:lnTo>
                <a:lnTo>
                  <a:pt x="2574" y="884"/>
                </a:lnTo>
                <a:lnTo>
                  <a:pt x="2579" y="886"/>
                </a:lnTo>
                <a:lnTo>
                  <a:pt x="2583" y="887"/>
                </a:lnTo>
                <a:lnTo>
                  <a:pt x="2588" y="889"/>
                </a:lnTo>
                <a:lnTo>
                  <a:pt x="2598" y="889"/>
                </a:lnTo>
                <a:lnTo>
                  <a:pt x="2608" y="889"/>
                </a:lnTo>
                <a:lnTo>
                  <a:pt x="2613" y="887"/>
                </a:lnTo>
                <a:lnTo>
                  <a:pt x="2618" y="886"/>
                </a:lnTo>
                <a:lnTo>
                  <a:pt x="2622" y="884"/>
                </a:lnTo>
                <a:lnTo>
                  <a:pt x="2626" y="882"/>
                </a:lnTo>
                <a:lnTo>
                  <a:pt x="2629" y="879"/>
                </a:lnTo>
                <a:lnTo>
                  <a:pt x="2633" y="876"/>
                </a:lnTo>
                <a:lnTo>
                  <a:pt x="2636" y="873"/>
                </a:lnTo>
                <a:lnTo>
                  <a:pt x="2639" y="869"/>
                </a:lnTo>
                <a:lnTo>
                  <a:pt x="2641" y="865"/>
                </a:lnTo>
                <a:lnTo>
                  <a:pt x="2643" y="861"/>
                </a:lnTo>
                <a:lnTo>
                  <a:pt x="2644" y="857"/>
                </a:lnTo>
                <a:lnTo>
                  <a:pt x="2645" y="853"/>
                </a:lnTo>
                <a:lnTo>
                  <a:pt x="2646" y="848"/>
                </a:lnTo>
                <a:lnTo>
                  <a:pt x="2646" y="843"/>
                </a:lnTo>
                <a:lnTo>
                  <a:pt x="2646" y="694"/>
                </a:lnTo>
                <a:close/>
                <a:moveTo>
                  <a:pt x="2788" y="828"/>
                </a:moveTo>
                <a:lnTo>
                  <a:pt x="2788" y="930"/>
                </a:lnTo>
                <a:lnTo>
                  <a:pt x="2739" y="930"/>
                </a:lnTo>
                <a:lnTo>
                  <a:pt x="2739" y="753"/>
                </a:lnTo>
                <a:lnTo>
                  <a:pt x="2786" y="753"/>
                </a:lnTo>
                <a:lnTo>
                  <a:pt x="2786" y="784"/>
                </a:lnTo>
                <a:lnTo>
                  <a:pt x="2790" y="777"/>
                </a:lnTo>
                <a:lnTo>
                  <a:pt x="2796" y="770"/>
                </a:lnTo>
                <a:lnTo>
                  <a:pt x="2801" y="765"/>
                </a:lnTo>
                <a:lnTo>
                  <a:pt x="2808" y="760"/>
                </a:lnTo>
                <a:lnTo>
                  <a:pt x="2815" y="756"/>
                </a:lnTo>
                <a:lnTo>
                  <a:pt x="2819" y="754"/>
                </a:lnTo>
                <a:lnTo>
                  <a:pt x="2823" y="753"/>
                </a:lnTo>
                <a:lnTo>
                  <a:pt x="2832" y="751"/>
                </a:lnTo>
                <a:lnTo>
                  <a:pt x="2836" y="751"/>
                </a:lnTo>
                <a:lnTo>
                  <a:pt x="2841" y="751"/>
                </a:lnTo>
                <a:lnTo>
                  <a:pt x="2848" y="751"/>
                </a:lnTo>
                <a:lnTo>
                  <a:pt x="2854" y="752"/>
                </a:lnTo>
                <a:lnTo>
                  <a:pt x="2860" y="753"/>
                </a:lnTo>
                <a:lnTo>
                  <a:pt x="2866" y="755"/>
                </a:lnTo>
                <a:lnTo>
                  <a:pt x="2871" y="758"/>
                </a:lnTo>
                <a:lnTo>
                  <a:pt x="2876" y="761"/>
                </a:lnTo>
                <a:lnTo>
                  <a:pt x="2881" y="764"/>
                </a:lnTo>
                <a:lnTo>
                  <a:pt x="2885" y="769"/>
                </a:lnTo>
                <a:lnTo>
                  <a:pt x="2889" y="773"/>
                </a:lnTo>
                <a:lnTo>
                  <a:pt x="2893" y="778"/>
                </a:lnTo>
                <a:lnTo>
                  <a:pt x="2895" y="784"/>
                </a:lnTo>
                <a:lnTo>
                  <a:pt x="2897" y="787"/>
                </a:lnTo>
                <a:lnTo>
                  <a:pt x="2898" y="790"/>
                </a:lnTo>
                <a:lnTo>
                  <a:pt x="2900" y="796"/>
                </a:lnTo>
                <a:lnTo>
                  <a:pt x="2901" y="803"/>
                </a:lnTo>
                <a:lnTo>
                  <a:pt x="2902" y="810"/>
                </a:lnTo>
                <a:lnTo>
                  <a:pt x="2902" y="817"/>
                </a:lnTo>
                <a:lnTo>
                  <a:pt x="2902" y="930"/>
                </a:lnTo>
                <a:lnTo>
                  <a:pt x="2853" y="930"/>
                </a:lnTo>
                <a:lnTo>
                  <a:pt x="2853" y="826"/>
                </a:lnTo>
                <a:lnTo>
                  <a:pt x="2853" y="818"/>
                </a:lnTo>
                <a:lnTo>
                  <a:pt x="2852" y="815"/>
                </a:lnTo>
                <a:lnTo>
                  <a:pt x="2851" y="812"/>
                </a:lnTo>
                <a:lnTo>
                  <a:pt x="2848" y="806"/>
                </a:lnTo>
                <a:lnTo>
                  <a:pt x="2847" y="803"/>
                </a:lnTo>
                <a:lnTo>
                  <a:pt x="2845" y="801"/>
                </a:lnTo>
                <a:lnTo>
                  <a:pt x="2840" y="797"/>
                </a:lnTo>
                <a:lnTo>
                  <a:pt x="2837" y="795"/>
                </a:lnTo>
                <a:lnTo>
                  <a:pt x="2835" y="794"/>
                </a:lnTo>
                <a:lnTo>
                  <a:pt x="2829" y="792"/>
                </a:lnTo>
                <a:lnTo>
                  <a:pt x="2825" y="792"/>
                </a:lnTo>
                <a:lnTo>
                  <a:pt x="2822" y="792"/>
                </a:lnTo>
                <a:lnTo>
                  <a:pt x="2814" y="792"/>
                </a:lnTo>
                <a:lnTo>
                  <a:pt x="2808" y="794"/>
                </a:lnTo>
                <a:lnTo>
                  <a:pt x="2805" y="795"/>
                </a:lnTo>
                <a:lnTo>
                  <a:pt x="2802" y="797"/>
                </a:lnTo>
                <a:lnTo>
                  <a:pt x="2800" y="799"/>
                </a:lnTo>
                <a:lnTo>
                  <a:pt x="2797" y="801"/>
                </a:lnTo>
                <a:lnTo>
                  <a:pt x="2795" y="804"/>
                </a:lnTo>
                <a:lnTo>
                  <a:pt x="2793" y="806"/>
                </a:lnTo>
                <a:lnTo>
                  <a:pt x="2792" y="809"/>
                </a:lnTo>
                <a:lnTo>
                  <a:pt x="2790" y="812"/>
                </a:lnTo>
                <a:lnTo>
                  <a:pt x="2789" y="820"/>
                </a:lnTo>
                <a:lnTo>
                  <a:pt x="2788" y="824"/>
                </a:lnTo>
                <a:lnTo>
                  <a:pt x="2788" y="828"/>
                </a:lnTo>
                <a:close/>
                <a:moveTo>
                  <a:pt x="2966" y="730"/>
                </a:moveTo>
                <a:lnTo>
                  <a:pt x="2961" y="730"/>
                </a:lnTo>
                <a:lnTo>
                  <a:pt x="2956" y="729"/>
                </a:lnTo>
                <a:lnTo>
                  <a:pt x="2952" y="726"/>
                </a:lnTo>
                <a:lnTo>
                  <a:pt x="2948" y="723"/>
                </a:lnTo>
                <a:lnTo>
                  <a:pt x="2944" y="719"/>
                </a:lnTo>
                <a:lnTo>
                  <a:pt x="2942" y="715"/>
                </a:lnTo>
                <a:lnTo>
                  <a:pt x="2940" y="710"/>
                </a:lnTo>
                <a:lnTo>
                  <a:pt x="2940" y="705"/>
                </a:lnTo>
                <a:lnTo>
                  <a:pt x="2940" y="701"/>
                </a:lnTo>
                <a:lnTo>
                  <a:pt x="2942" y="696"/>
                </a:lnTo>
                <a:lnTo>
                  <a:pt x="2944" y="692"/>
                </a:lnTo>
                <a:lnTo>
                  <a:pt x="2948" y="688"/>
                </a:lnTo>
                <a:lnTo>
                  <a:pt x="2952" y="685"/>
                </a:lnTo>
                <a:lnTo>
                  <a:pt x="2956" y="683"/>
                </a:lnTo>
                <a:lnTo>
                  <a:pt x="2961" y="681"/>
                </a:lnTo>
                <a:lnTo>
                  <a:pt x="2966" y="681"/>
                </a:lnTo>
                <a:lnTo>
                  <a:pt x="2972" y="681"/>
                </a:lnTo>
                <a:lnTo>
                  <a:pt x="2977" y="683"/>
                </a:lnTo>
                <a:lnTo>
                  <a:pt x="2982" y="685"/>
                </a:lnTo>
                <a:lnTo>
                  <a:pt x="2986" y="688"/>
                </a:lnTo>
                <a:lnTo>
                  <a:pt x="2990" y="692"/>
                </a:lnTo>
                <a:lnTo>
                  <a:pt x="2992" y="696"/>
                </a:lnTo>
                <a:lnTo>
                  <a:pt x="2994" y="701"/>
                </a:lnTo>
                <a:lnTo>
                  <a:pt x="2994" y="705"/>
                </a:lnTo>
                <a:lnTo>
                  <a:pt x="2994" y="710"/>
                </a:lnTo>
                <a:lnTo>
                  <a:pt x="2992" y="715"/>
                </a:lnTo>
                <a:lnTo>
                  <a:pt x="2990" y="719"/>
                </a:lnTo>
                <a:lnTo>
                  <a:pt x="2986" y="723"/>
                </a:lnTo>
                <a:lnTo>
                  <a:pt x="2982" y="726"/>
                </a:lnTo>
                <a:lnTo>
                  <a:pt x="2977" y="729"/>
                </a:lnTo>
                <a:lnTo>
                  <a:pt x="2972" y="730"/>
                </a:lnTo>
                <a:lnTo>
                  <a:pt x="2966" y="730"/>
                </a:lnTo>
                <a:close/>
                <a:moveTo>
                  <a:pt x="2942" y="753"/>
                </a:moveTo>
                <a:lnTo>
                  <a:pt x="2992" y="753"/>
                </a:lnTo>
                <a:lnTo>
                  <a:pt x="2992" y="930"/>
                </a:lnTo>
                <a:lnTo>
                  <a:pt x="2942" y="930"/>
                </a:lnTo>
                <a:lnTo>
                  <a:pt x="2942" y="753"/>
                </a:lnTo>
                <a:close/>
                <a:moveTo>
                  <a:pt x="3195" y="753"/>
                </a:moveTo>
                <a:lnTo>
                  <a:pt x="3134" y="930"/>
                </a:lnTo>
                <a:lnTo>
                  <a:pt x="3078" y="930"/>
                </a:lnTo>
                <a:lnTo>
                  <a:pt x="3017" y="753"/>
                </a:lnTo>
                <a:lnTo>
                  <a:pt x="3068" y="753"/>
                </a:lnTo>
                <a:lnTo>
                  <a:pt x="3105" y="880"/>
                </a:lnTo>
                <a:lnTo>
                  <a:pt x="3143" y="753"/>
                </a:lnTo>
                <a:lnTo>
                  <a:pt x="3195" y="753"/>
                </a:lnTo>
                <a:close/>
                <a:moveTo>
                  <a:pt x="3294" y="933"/>
                </a:moveTo>
                <a:lnTo>
                  <a:pt x="3287" y="933"/>
                </a:lnTo>
                <a:lnTo>
                  <a:pt x="3280" y="933"/>
                </a:lnTo>
                <a:lnTo>
                  <a:pt x="3268" y="931"/>
                </a:lnTo>
                <a:lnTo>
                  <a:pt x="3263" y="929"/>
                </a:lnTo>
                <a:lnTo>
                  <a:pt x="3257" y="927"/>
                </a:lnTo>
                <a:lnTo>
                  <a:pt x="3247" y="922"/>
                </a:lnTo>
                <a:lnTo>
                  <a:pt x="3242" y="919"/>
                </a:lnTo>
                <a:lnTo>
                  <a:pt x="3237" y="916"/>
                </a:lnTo>
                <a:lnTo>
                  <a:pt x="3233" y="913"/>
                </a:lnTo>
                <a:lnTo>
                  <a:pt x="3229" y="909"/>
                </a:lnTo>
                <a:lnTo>
                  <a:pt x="3222" y="900"/>
                </a:lnTo>
                <a:lnTo>
                  <a:pt x="3219" y="896"/>
                </a:lnTo>
                <a:lnTo>
                  <a:pt x="3216" y="891"/>
                </a:lnTo>
                <a:lnTo>
                  <a:pt x="3212" y="880"/>
                </a:lnTo>
                <a:lnTo>
                  <a:pt x="3210" y="874"/>
                </a:lnTo>
                <a:lnTo>
                  <a:pt x="3209" y="868"/>
                </a:lnTo>
                <a:lnTo>
                  <a:pt x="3207" y="862"/>
                </a:lnTo>
                <a:lnTo>
                  <a:pt x="3207" y="856"/>
                </a:lnTo>
                <a:lnTo>
                  <a:pt x="3206" y="849"/>
                </a:lnTo>
                <a:lnTo>
                  <a:pt x="3206" y="842"/>
                </a:lnTo>
                <a:lnTo>
                  <a:pt x="3206" y="836"/>
                </a:lnTo>
                <a:lnTo>
                  <a:pt x="3207" y="829"/>
                </a:lnTo>
                <a:lnTo>
                  <a:pt x="3207" y="823"/>
                </a:lnTo>
                <a:lnTo>
                  <a:pt x="3209" y="817"/>
                </a:lnTo>
                <a:lnTo>
                  <a:pt x="3212" y="805"/>
                </a:lnTo>
                <a:lnTo>
                  <a:pt x="3214" y="800"/>
                </a:lnTo>
                <a:lnTo>
                  <a:pt x="3216" y="794"/>
                </a:lnTo>
                <a:lnTo>
                  <a:pt x="3222" y="785"/>
                </a:lnTo>
                <a:lnTo>
                  <a:pt x="3226" y="780"/>
                </a:lnTo>
                <a:lnTo>
                  <a:pt x="3229" y="776"/>
                </a:lnTo>
                <a:lnTo>
                  <a:pt x="3233" y="772"/>
                </a:lnTo>
                <a:lnTo>
                  <a:pt x="3237" y="769"/>
                </a:lnTo>
                <a:lnTo>
                  <a:pt x="3246" y="762"/>
                </a:lnTo>
                <a:lnTo>
                  <a:pt x="3251" y="760"/>
                </a:lnTo>
                <a:lnTo>
                  <a:pt x="3256" y="757"/>
                </a:lnTo>
                <a:lnTo>
                  <a:pt x="3262" y="755"/>
                </a:lnTo>
                <a:lnTo>
                  <a:pt x="3267" y="754"/>
                </a:lnTo>
                <a:lnTo>
                  <a:pt x="3273" y="752"/>
                </a:lnTo>
                <a:lnTo>
                  <a:pt x="3279" y="752"/>
                </a:lnTo>
                <a:lnTo>
                  <a:pt x="3292" y="751"/>
                </a:lnTo>
                <a:lnTo>
                  <a:pt x="3303" y="751"/>
                </a:lnTo>
                <a:lnTo>
                  <a:pt x="3314" y="753"/>
                </a:lnTo>
                <a:lnTo>
                  <a:pt x="3319" y="755"/>
                </a:lnTo>
                <a:lnTo>
                  <a:pt x="3324" y="756"/>
                </a:lnTo>
                <a:lnTo>
                  <a:pt x="3334" y="761"/>
                </a:lnTo>
                <a:lnTo>
                  <a:pt x="3343" y="766"/>
                </a:lnTo>
                <a:lnTo>
                  <a:pt x="3347" y="770"/>
                </a:lnTo>
                <a:lnTo>
                  <a:pt x="3351" y="773"/>
                </a:lnTo>
                <a:lnTo>
                  <a:pt x="3358" y="781"/>
                </a:lnTo>
                <a:lnTo>
                  <a:pt x="3361" y="786"/>
                </a:lnTo>
                <a:lnTo>
                  <a:pt x="3364" y="791"/>
                </a:lnTo>
                <a:lnTo>
                  <a:pt x="3366" y="796"/>
                </a:lnTo>
                <a:lnTo>
                  <a:pt x="3368" y="801"/>
                </a:lnTo>
                <a:lnTo>
                  <a:pt x="3370" y="807"/>
                </a:lnTo>
                <a:lnTo>
                  <a:pt x="3372" y="813"/>
                </a:lnTo>
                <a:lnTo>
                  <a:pt x="3373" y="819"/>
                </a:lnTo>
                <a:lnTo>
                  <a:pt x="3374" y="826"/>
                </a:lnTo>
                <a:lnTo>
                  <a:pt x="3374" y="833"/>
                </a:lnTo>
                <a:lnTo>
                  <a:pt x="3375" y="841"/>
                </a:lnTo>
                <a:lnTo>
                  <a:pt x="3375" y="854"/>
                </a:lnTo>
                <a:lnTo>
                  <a:pt x="3254" y="854"/>
                </a:lnTo>
                <a:lnTo>
                  <a:pt x="3254" y="859"/>
                </a:lnTo>
                <a:lnTo>
                  <a:pt x="3255" y="863"/>
                </a:lnTo>
                <a:lnTo>
                  <a:pt x="3256" y="868"/>
                </a:lnTo>
                <a:lnTo>
                  <a:pt x="3257" y="872"/>
                </a:lnTo>
                <a:lnTo>
                  <a:pt x="3260" y="879"/>
                </a:lnTo>
                <a:lnTo>
                  <a:pt x="3263" y="882"/>
                </a:lnTo>
                <a:lnTo>
                  <a:pt x="3265" y="885"/>
                </a:lnTo>
                <a:lnTo>
                  <a:pt x="3268" y="888"/>
                </a:lnTo>
                <a:lnTo>
                  <a:pt x="3271" y="890"/>
                </a:lnTo>
                <a:lnTo>
                  <a:pt x="3274" y="892"/>
                </a:lnTo>
                <a:lnTo>
                  <a:pt x="3278" y="894"/>
                </a:lnTo>
                <a:lnTo>
                  <a:pt x="3282" y="895"/>
                </a:lnTo>
                <a:lnTo>
                  <a:pt x="3286" y="896"/>
                </a:lnTo>
                <a:lnTo>
                  <a:pt x="3294" y="897"/>
                </a:lnTo>
                <a:lnTo>
                  <a:pt x="3300" y="896"/>
                </a:lnTo>
                <a:lnTo>
                  <a:pt x="3306" y="895"/>
                </a:lnTo>
                <a:lnTo>
                  <a:pt x="3311" y="894"/>
                </a:lnTo>
                <a:lnTo>
                  <a:pt x="3316" y="892"/>
                </a:lnTo>
                <a:lnTo>
                  <a:pt x="3318" y="890"/>
                </a:lnTo>
                <a:lnTo>
                  <a:pt x="3320" y="889"/>
                </a:lnTo>
                <a:lnTo>
                  <a:pt x="3323" y="885"/>
                </a:lnTo>
                <a:lnTo>
                  <a:pt x="3326" y="881"/>
                </a:lnTo>
                <a:lnTo>
                  <a:pt x="3328" y="876"/>
                </a:lnTo>
                <a:lnTo>
                  <a:pt x="3374" y="879"/>
                </a:lnTo>
                <a:lnTo>
                  <a:pt x="3372" y="885"/>
                </a:lnTo>
                <a:lnTo>
                  <a:pt x="3370" y="891"/>
                </a:lnTo>
                <a:lnTo>
                  <a:pt x="3367" y="896"/>
                </a:lnTo>
                <a:lnTo>
                  <a:pt x="3364" y="901"/>
                </a:lnTo>
                <a:lnTo>
                  <a:pt x="3361" y="906"/>
                </a:lnTo>
                <a:lnTo>
                  <a:pt x="3357" y="911"/>
                </a:lnTo>
                <a:lnTo>
                  <a:pt x="3352" y="915"/>
                </a:lnTo>
                <a:lnTo>
                  <a:pt x="3347" y="919"/>
                </a:lnTo>
                <a:lnTo>
                  <a:pt x="3342" y="922"/>
                </a:lnTo>
                <a:lnTo>
                  <a:pt x="3336" y="925"/>
                </a:lnTo>
                <a:lnTo>
                  <a:pt x="3330" y="928"/>
                </a:lnTo>
                <a:lnTo>
                  <a:pt x="3323" y="930"/>
                </a:lnTo>
                <a:lnTo>
                  <a:pt x="3320" y="930"/>
                </a:lnTo>
                <a:lnTo>
                  <a:pt x="3316" y="931"/>
                </a:lnTo>
                <a:lnTo>
                  <a:pt x="3309" y="932"/>
                </a:lnTo>
                <a:lnTo>
                  <a:pt x="3302" y="933"/>
                </a:lnTo>
                <a:lnTo>
                  <a:pt x="3294" y="933"/>
                </a:lnTo>
                <a:close/>
                <a:moveTo>
                  <a:pt x="3254" y="824"/>
                </a:moveTo>
                <a:lnTo>
                  <a:pt x="3329" y="824"/>
                </a:lnTo>
                <a:lnTo>
                  <a:pt x="3328" y="820"/>
                </a:lnTo>
                <a:lnTo>
                  <a:pt x="3328" y="816"/>
                </a:lnTo>
                <a:lnTo>
                  <a:pt x="3327" y="813"/>
                </a:lnTo>
                <a:lnTo>
                  <a:pt x="3326" y="809"/>
                </a:lnTo>
                <a:lnTo>
                  <a:pt x="3324" y="806"/>
                </a:lnTo>
                <a:lnTo>
                  <a:pt x="3323" y="803"/>
                </a:lnTo>
                <a:lnTo>
                  <a:pt x="3321" y="800"/>
                </a:lnTo>
                <a:lnTo>
                  <a:pt x="3318" y="798"/>
                </a:lnTo>
                <a:lnTo>
                  <a:pt x="3313" y="793"/>
                </a:lnTo>
                <a:lnTo>
                  <a:pt x="3307" y="790"/>
                </a:lnTo>
                <a:lnTo>
                  <a:pt x="3300" y="788"/>
                </a:lnTo>
                <a:lnTo>
                  <a:pt x="3292" y="787"/>
                </a:lnTo>
                <a:lnTo>
                  <a:pt x="3285" y="788"/>
                </a:lnTo>
                <a:lnTo>
                  <a:pt x="3281" y="789"/>
                </a:lnTo>
                <a:lnTo>
                  <a:pt x="3278" y="790"/>
                </a:lnTo>
                <a:lnTo>
                  <a:pt x="3271" y="793"/>
                </a:lnTo>
                <a:lnTo>
                  <a:pt x="3268" y="796"/>
                </a:lnTo>
                <a:lnTo>
                  <a:pt x="3266" y="798"/>
                </a:lnTo>
                <a:lnTo>
                  <a:pt x="3261" y="804"/>
                </a:lnTo>
                <a:lnTo>
                  <a:pt x="3258" y="810"/>
                </a:lnTo>
                <a:lnTo>
                  <a:pt x="3256" y="813"/>
                </a:lnTo>
                <a:lnTo>
                  <a:pt x="3255" y="816"/>
                </a:lnTo>
                <a:lnTo>
                  <a:pt x="3254" y="824"/>
                </a:lnTo>
                <a:close/>
                <a:moveTo>
                  <a:pt x="3409" y="930"/>
                </a:moveTo>
                <a:lnTo>
                  <a:pt x="3409" y="753"/>
                </a:lnTo>
                <a:lnTo>
                  <a:pt x="3457" y="753"/>
                </a:lnTo>
                <a:lnTo>
                  <a:pt x="3457" y="784"/>
                </a:lnTo>
                <a:lnTo>
                  <a:pt x="3461" y="776"/>
                </a:lnTo>
                <a:lnTo>
                  <a:pt x="3465" y="769"/>
                </a:lnTo>
                <a:lnTo>
                  <a:pt x="3470" y="764"/>
                </a:lnTo>
                <a:lnTo>
                  <a:pt x="3475" y="759"/>
                </a:lnTo>
                <a:lnTo>
                  <a:pt x="3478" y="757"/>
                </a:lnTo>
                <a:lnTo>
                  <a:pt x="3481" y="755"/>
                </a:lnTo>
                <a:lnTo>
                  <a:pt x="3487" y="753"/>
                </a:lnTo>
                <a:lnTo>
                  <a:pt x="3494" y="751"/>
                </a:lnTo>
                <a:lnTo>
                  <a:pt x="3501" y="751"/>
                </a:lnTo>
                <a:lnTo>
                  <a:pt x="3509" y="751"/>
                </a:lnTo>
                <a:lnTo>
                  <a:pt x="3517" y="752"/>
                </a:lnTo>
                <a:lnTo>
                  <a:pt x="3517" y="796"/>
                </a:lnTo>
                <a:lnTo>
                  <a:pt x="3513" y="795"/>
                </a:lnTo>
                <a:lnTo>
                  <a:pt x="3507" y="794"/>
                </a:lnTo>
                <a:lnTo>
                  <a:pt x="3496" y="793"/>
                </a:lnTo>
                <a:lnTo>
                  <a:pt x="3488" y="794"/>
                </a:lnTo>
                <a:lnTo>
                  <a:pt x="3485" y="795"/>
                </a:lnTo>
                <a:lnTo>
                  <a:pt x="3481" y="796"/>
                </a:lnTo>
                <a:lnTo>
                  <a:pt x="3478" y="797"/>
                </a:lnTo>
                <a:lnTo>
                  <a:pt x="3475" y="799"/>
                </a:lnTo>
                <a:lnTo>
                  <a:pt x="3472" y="801"/>
                </a:lnTo>
                <a:lnTo>
                  <a:pt x="3469" y="803"/>
                </a:lnTo>
                <a:lnTo>
                  <a:pt x="3465" y="809"/>
                </a:lnTo>
                <a:lnTo>
                  <a:pt x="3463" y="812"/>
                </a:lnTo>
                <a:lnTo>
                  <a:pt x="3461" y="815"/>
                </a:lnTo>
                <a:lnTo>
                  <a:pt x="3460" y="818"/>
                </a:lnTo>
                <a:lnTo>
                  <a:pt x="3459" y="822"/>
                </a:lnTo>
                <a:lnTo>
                  <a:pt x="3459" y="826"/>
                </a:lnTo>
                <a:lnTo>
                  <a:pt x="3459" y="830"/>
                </a:lnTo>
                <a:lnTo>
                  <a:pt x="3459" y="930"/>
                </a:lnTo>
                <a:lnTo>
                  <a:pt x="3409" y="930"/>
                </a:lnTo>
                <a:close/>
                <a:moveTo>
                  <a:pt x="3690" y="804"/>
                </a:moveTo>
                <a:lnTo>
                  <a:pt x="3645" y="806"/>
                </a:lnTo>
                <a:lnTo>
                  <a:pt x="3644" y="802"/>
                </a:lnTo>
                <a:lnTo>
                  <a:pt x="3642" y="798"/>
                </a:lnTo>
                <a:lnTo>
                  <a:pt x="3639" y="795"/>
                </a:lnTo>
                <a:lnTo>
                  <a:pt x="3636" y="792"/>
                </a:lnTo>
                <a:lnTo>
                  <a:pt x="3632" y="789"/>
                </a:lnTo>
                <a:lnTo>
                  <a:pt x="3627" y="787"/>
                </a:lnTo>
                <a:lnTo>
                  <a:pt x="3622" y="786"/>
                </a:lnTo>
                <a:lnTo>
                  <a:pt x="3616" y="786"/>
                </a:lnTo>
                <a:lnTo>
                  <a:pt x="3610" y="786"/>
                </a:lnTo>
                <a:lnTo>
                  <a:pt x="3605" y="787"/>
                </a:lnTo>
                <a:lnTo>
                  <a:pt x="3601" y="788"/>
                </a:lnTo>
                <a:lnTo>
                  <a:pt x="3596" y="790"/>
                </a:lnTo>
                <a:lnTo>
                  <a:pt x="3593" y="793"/>
                </a:lnTo>
                <a:lnTo>
                  <a:pt x="3591" y="796"/>
                </a:lnTo>
                <a:lnTo>
                  <a:pt x="3589" y="799"/>
                </a:lnTo>
                <a:lnTo>
                  <a:pt x="3589" y="803"/>
                </a:lnTo>
                <a:lnTo>
                  <a:pt x="3589" y="806"/>
                </a:lnTo>
                <a:lnTo>
                  <a:pt x="3590" y="809"/>
                </a:lnTo>
                <a:lnTo>
                  <a:pt x="3591" y="811"/>
                </a:lnTo>
                <a:lnTo>
                  <a:pt x="3594" y="814"/>
                </a:lnTo>
                <a:lnTo>
                  <a:pt x="3597" y="816"/>
                </a:lnTo>
                <a:lnTo>
                  <a:pt x="3601" y="818"/>
                </a:lnTo>
                <a:lnTo>
                  <a:pt x="3605" y="819"/>
                </a:lnTo>
                <a:lnTo>
                  <a:pt x="3611" y="821"/>
                </a:lnTo>
                <a:lnTo>
                  <a:pt x="3643" y="827"/>
                </a:lnTo>
                <a:lnTo>
                  <a:pt x="3649" y="829"/>
                </a:lnTo>
                <a:lnTo>
                  <a:pt x="3655" y="830"/>
                </a:lnTo>
                <a:lnTo>
                  <a:pt x="3660" y="832"/>
                </a:lnTo>
                <a:lnTo>
                  <a:pt x="3665" y="834"/>
                </a:lnTo>
                <a:lnTo>
                  <a:pt x="3674" y="839"/>
                </a:lnTo>
                <a:lnTo>
                  <a:pt x="3681" y="844"/>
                </a:lnTo>
                <a:lnTo>
                  <a:pt x="3684" y="848"/>
                </a:lnTo>
                <a:lnTo>
                  <a:pt x="3687" y="851"/>
                </a:lnTo>
                <a:lnTo>
                  <a:pt x="3689" y="854"/>
                </a:lnTo>
                <a:lnTo>
                  <a:pt x="3691" y="858"/>
                </a:lnTo>
                <a:lnTo>
                  <a:pt x="3693" y="866"/>
                </a:lnTo>
                <a:lnTo>
                  <a:pt x="3694" y="870"/>
                </a:lnTo>
                <a:lnTo>
                  <a:pt x="3694" y="875"/>
                </a:lnTo>
                <a:lnTo>
                  <a:pt x="3694" y="879"/>
                </a:lnTo>
                <a:lnTo>
                  <a:pt x="3694" y="883"/>
                </a:lnTo>
                <a:lnTo>
                  <a:pt x="3693" y="888"/>
                </a:lnTo>
                <a:lnTo>
                  <a:pt x="3692" y="891"/>
                </a:lnTo>
                <a:lnTo>
                  <a:pt x="3690" y="895"/>
                </a:lnTo>
                <a:lnTo>
                  <a:pt x="3688" y="899"/>
                </a:lnTo>
                <a:lnTo>
                  <a:pt x="3686" y="902"/>
                </a:lnTo>
                <a:lnTo>
                  <a:pt x="3684" y="906"/>
                </a:lnTo>
                <a:lnTo>
                  <a:pt x="3678" y="912"/>
                </a:lnTo>
                <a:lnTo>
                  <a:pt x="3672" y="917"/>
                </a:lnTo>
                <a:lnTo>
                  <a:pt x="3664" y="922"/>
                </a:lnTo>
                <a:lnTo>
                  <a:pt x="3656" y="926"/>
                </a:lnTo>
                <a:lnTo>
                  <a:pt x="3647" y="929"/>
                </a:lnTo>
                <a:lnTo>
                  <a:pt x="3637" y="931"/>
                </a:lnTo>
                <a:lnTo>
                  <a:pt x="3627" y="933"/>
                </a:lnTo>
                <a:lnTo>
                  <a:pt x="3615" y="933"/>
                </a:lnTo>
                <a:lnTo>
                  <a:pt x="3607" y="933"/>
                </a:lnTo>
                <a:lnTo>
                  <a:pt x="3599" y="932"/>
                </a:lnTo>
                <a:lnTo>
                  <a:pt x="3591" y="931"/>
                </a:lnTo>
                <a:lnTo>
                  <a:pt x="3584" y="930"/>
                </a:lnTo>
                <a:lnTo>
                  <a:pt x="3577" y="928"/>
                </a:lnTo>
                <a:lnTo>
                  <a:pt x="3571" y="925"/>
                </a:lnTo>
                <a:lnTo>
                  <a:pt x="3565" y="922"/>
                </a:lnTo>
                <a:lnTo>
                  <a:pt x="3560" y="919"/>
                </a:lnTo>
                <a:lnTo>
                  <a:pt x="3555" y="915"/>
                </a:lnTo>
                <a:lnTo>
                  <a:pt x="3550" y="911"/>
                </a:lnTo>
                <a:lnTo>
                  <a:pt x="3546" y="906"/>
                </a:lnTo>
                <a:lnTo>
                  <a:pt x="3543" y="901"/>
                </a:lnTo>
                <a:lnTo>
                  <a:pt x="3540" y="896"/>
                </a:lnTo>
                <a:lnTo>
                  <a:pt x="3538" y="891"/>
                </a:lnTo>
                <a:lnTo>
                  <a:pt x="3536" y="885"/>
                </a:lnTo>
                <a:lnTo>
                  <a:pt x="3535" y="879"/>
                </a:lnTo>
                <a:lnTo>
                  <a:pt x="3584" y="876"/>
                </a:lnTo>
                <a:lnTo>
                  <a:pt x="3585" y="881"/>
                </a:lnTo>
                <a:lnTo>
                  <a:pt x="3587" y="886"/>
                </a:lnTo>
                <a:lnTo>
                  <a:pt x="3590" y="889"/>
                </a:lnTo>
                <a:lnTo>
                  <a:pt x="3594" y="892"/>
                </a:lnTo>
                <a:lnTo>
                  <a:pt x="3599" y="895"/>
                </a:lnTo>
                <a:lnTo>
                  <a:pt x="3604" y="897"/>
                </a:lnTo>
                <a:lnTo>
                  <a:pt x="3609" y="898"/>
                </a:lnTo>
                <a:lnTo>
                  <a:pt x="3616" y="898"/>
                </a:lnTo>
                <a:lnTo>
                  <a:pt x="3622" y="898"/>
                </a:lnTo>
                <a:lnTo>
                  <a:pt x="3627" y="897"/>
                </a:lnTo>
                <a:lnTo>
                  <a:pt x="3632" y="895"/>
                </a:lnTo>
                <a:lnTo>
                  <a:pt x="3634" y="894"/>
                </a:lnTo>
                <a:lnTo>
                  <a:pt x="3636" y="893"/>
                </a:lnTo>
                <a:lnTo>
                  <a:pt x="3640" y="890"/>
                </a:lnTo>
                <a:lnTo>
                  <a:pt x="3642" y="887"/>
                </a:lnTo>
                <a:lnTo>
                  <a:pt x="3643" y="886"/>
                </a:lnTo>
                <a:lnTo>
                  <a:pt x="3644" y="884"/>
                </a:lnTo>
                <a:lnTo>
                  <a:pt x="3644" y="880"/>
                </a:lnTo>
                <a:lnTo>
                  <a:pt x="3644" y="877"/>
                </a:lnTo>
                <a:lnTo>
                  <a:pt x="3643" y="874"/>
                </a:lnTo>
                <a:lnTo>
                  <a:pt x="3641" y="871"/>
                </a:lnTo>
                <a:lnTo>
                  <a:pt x="3639" y="869"/>
                </a:lnTo>
                <a:lnTo>
                  <a:pt x="3635" y="867"/>
                </a:lnTo>
                <a:lnTo>
                  <a:pt x="3631" y="865"/>
                </a:lnTo>
                <a:lnTo>
                  <a:pt x="3627" y="864"/>
                </a:lnTo>
                <a:lnTo>
                  <a:pt x="3622" y="862"/>
                </a:lnTo>
                <a:lnTo>
                  <a:pt x="3591" y="856"/>
                </a:lnTo>
                <a:lnTo>
                  <a:pt x="3585" y="855"/>
                </a:lnTo>
                <a:lnTo>
                  <a:pt x="3579" y="853"/>
                </a:lnTo>
                <a:lnTo>
                  <a:pt x="3569" y="849"/>
                </a:lnTo>
                <a:lnTo>
                  <a:pt x="3564" y="847"/>
                </a:lnTo>
                <a:lnTo>
                  <a:pt x="3560" y="844"/>
                </a:lnTo>
                <a:lnTo>
                  <a:pt x="3556" y="842"/>
                </a:lnTo>
                <a:lnTo>
                  <a:pt x="3553" y="839"/>
                </a:lnTo>
                <a:lnTo>
                  <a:pt x="3550" y="835"/>
                </a:lnTo>
                <a:lnTo>
                  <a:pt x="3547" y="832"/>
                </a:lnTo>
                <a:lnTo>
                  <a:pt x="3545" y="828"/>
                </a:lnTo>
                <a:lnTo>
                  <a:pt x="3543" y="824"/>
                </a:lnTo>
                <a:lnTo>
                  <a:pt x="3542" y="820"/>
                </a:lnTo>
                <a:lnTo>
                  <a:pt x="3541" y="815"/>
                </a:lnTo>
                <a:lnTo>
                  <a:pt x="3540" y="811"/>
                </a:lnTo>
                <a:lnTo>
                  <a:pt x="3540" y="806"/>
                </a:lnTo>
                <a:lnTo>
                  <a:pt x="3540" y="800"/>
                </a:lnTo>
                <a:lnTo>
                  <a:pt x="3541" y="794"/>
                </a:lnTo>
                <a:lnTo>
                  <a:pt x="3543" y="788"/>
                </a:lnTo>
                <a:lnTo>
                  <a:pt x="3545" y="783"/>
                </a:lnTo>
                <a:lnTo>
                  <a:pt x="3548" y="778"/>
                </a:lnTo>
                <a:lnTo>
                  <a:pt x="3551" y="774"/>
                </a:lnTo>
                <a:lnTo>
                  <a:pt x="3556" y="769"/>
                </a:lnTo>
                <a:lnTo>
                  <a:pt x="3560" y="766"/>
                </a:lnTo>
                <a:lnTo>
                  <a:pt x="3566" y="762"/>
                </a:lnTo>
                <a:lnTo>
                  <a:pt x="3572" y="759"/>
                </a:lnTo>
                <a:lnTo>
                  <a:pt x="3578" y="757"/>
                </a:lnTo>
                <a:lnTo>
                  <a:pt x="3584" y="754"/>
                </a:lnTo>
                <a:lnTo>
                  <a:pt x="3588" y="754"/>
                </a:lnTo>
                <a:lnTo>
                  <a:pt x="3591" y="753"/>
                </a:lnTo>
                <a:lnTo>
                  <a:pt x="3599" y="752"/>
                </a:lnTo>
                <a:lnTo>
                  <a:pt x="3607" y="751"/>
                </a:lnTo>
                <a:lnTo>
                  <a:pt x="3615" y="751"/>
                </a:lnTo>
                <a:lnTo>
                  <a:pt x="3623" y="751"/>
                </a:lnTo>
                <a:lnTo>
                  <a:pt x="3631" y="752"/>
                </a:lnTo>
                <a:lnTo>
                  <a:pt x="3638" y="753"/>
                </a:lnTo>
                <a:lnTo>
                  <a:pt x="3645" y="754"/>
                </a:lnTo>
                <a:lnTo>
                  <a:pt x="3651" y="756"/>
                </a:lnTo>
                <a:lnTo>
                  <a:pt x="3657" y="759"/>
                </a:lnTo>
                <a:lnTo>
                  <a:pt x="3663" y="762"/>
                </a:lnTo>
                <a:lnTo>
                  <a:pt x="3668" y="765"/>
                </a:lnTo>
                <a:lnTo>
                  <a:pt x="3672" y="769"/>
                </a:lnTo>
                <a:lnTo>
                  <a:pt x="3676" y="773"/>
                </a:lnTo>
                <a:lnTo>
                  <a:pt x="3680" y="777"/>
                </a:lnTo>
                <a:lnTo>
                  <a:pt x="3683" y="782"/>
                </a:lnTo>
                <a:lnTo>
                  <a:pt x="3685" y="787"/>
                </a:lnTo>
                <a:lnTo>
                  <a:pt x="3688" y="792"/>
                </a:lnTo>
                <a:lnTo>
                  <a:pt x="3689" y="798"/>
                </a:lnTo>
                <a:lnTo>
                  <a:pt x="3690" y="804"/>
                </a:lnTo>
                <a:close/>
                <a:moveTo>
                  <a:pt x="3751" y="730"/>
                </a:moveTo>
                <a:lnTo>
                  <a:pt x="3746" y="730"/>
                </a:lnTo>
                <a:lnTo>
                  <a:pt x="3741" y="729"/>
                </a:lnTo>
                <a:lnTo>
                  <a:pt x="3736" y="726"/>
                </a:lnTo>
                <a:lnTo>
                  <a:pt x="3732" y="723"/>
                </a:lnTo>
                <a:lnTo>
                  <a:pt x="3729" y="719"/>
                </a:lnTo>
                <a:lnTo>
                  <a:pt x="3726" y="715"/>
                </a:lnTo>
                <a:lnTo>
                  <a:pt x="3725" y="710"/>
                </a:lnTo>
                <a:lnTo>
                  <a:pt x="3724" y="705"/>
                </a:lnTo>
                <a:lnTo>
                  <a:pt x="3725" y="701"/>
                </a:lnTo>
                <a:lnTo>
                  <a:pt x="3726" y="696"/>
                </a:lnTo>
                <a:lnTo>
                  <a:pt x="3729" y="692"/>
                </a:lnTo>
                <a:lnTo>
                  <a:pt x="3732" y="688"/>
                </a:lnTo>
                <a:lnTo>
                  <a:pt x="3736" y="685"/>
                </a:lnTo>
                <a:lnTo>
                  <a:pt x="3741" y="683"/>
                </a:lnTo>
                <a:lnTo>
                  <a:pt x="3746" y="681"/>
                </a:lnTo>
                <a:lnTo>
                  <a:pt x="3751" y="681"/>
                </a:lnTo>
                <a:lnTo>
                  <a:pt x="3756" y="681"/>
                </a:lnTo>
                <a:lnTo>
                  <a:pt x="3761" y="683"/>
                </a:lnTo>
                <a:lnTo>
                  <a:pt x="3765" y="685"/>
                </a:lnTo>
                <a:lnTo>
                  <a:pt x="3770" y="688"/>
                </a:lnTo>
                <a:lnTo>
                  <a:pt x="3773" y="692"/>
                </a:lnTo>
                <a:lnTo>
                  <a:pt x="3775" y="696"/>
                </a:lnTo>
                <a:lnTo>
                  <a:pt x="3777" y="701"/>
                </a:lnTo>
                <a:lnTo>
                  <a:pt x="3777" y="705"/>
                </a:lnTo>
                <a:lnTo>
                  <a:pt x="3777" y="710"/>
                </a:lnTo>
                <a:lnTo>
                  <a:pt x="3775" y="715"/>
                </a:lnTo>
                <a:lnTo>
                  <a:pt x="3773" y="719"/>
                </a:lnTo>
                <a:lnTo>
                  <a:pt x="3770" y="723"/>
                </a:lnTo>
                <a:lnTo>
                  <a:pt x="3765" y="726"/>
                </a:lnTo>
                <a:lnTo>
                  <a:pt x="3761" y="729"/>
                </a:lnTo>
                <a:lnTo>
                  <a:pt x="3756" y="730"/>
                </a:lnTo>
                <a:lnTo>
                  <a:pt x="3751" y="730"/>
                </a:lnTo>
                <a:close/>
                <a:moveTo>
                  <a:pt x="3726" y="753"/>
                </a:moveTo>
                <a:lnTo>
                  <a:pt x="3775" y="753"/>
                </a:lnTo>
                <a:lnTo>
                  <a:pt x="3775" y="930"/>
                </a:lnTo>
                <a:lnTo>
                  <a:pt x="3726" y="930"/>
                </a:lnTo>
                <a:lnTo>
                  <a:pt x="3726" y="753"/>
                </a:lnTo>
                <a:close/>
                <a:moveTo>
                  <a:pt x="3908" y="753"/>
                </a:moveTo>
                <a:lnTo>
                  <a:pt x="3908" y="790"/>
                </a:lnTo>
                <a:lnTo>
                  <a:pt x="3874" y="790"/>
                </a:lnTo>
                <a:lnTo>
                  <a:pt x="3874" y="876"/>
                </a:lnTo>
                <a:lnTo>
                  <a:pt x="3874" y="880"/>
                </a:lnTo>
                <a:lnTo>
                  <a:pt x="3875" y="884"/>
                </a:lnTo>
                <a:lnTo>
                  <a:pt x="3876" y="886"/>
                </a:lnTo>
                <a:lnTo>
                  <a:pt x="3877" y="887"/>
                </a:lnTo>
                <a:lnTo>
                  <a:pt x="3879" y="889"/>
                </a:lnTo>
                <a:lnTo>
                  <a:pt x="3881" y="891"/>
                </a:lnTo>
                <a:lnTo>
                  <a:pt x="3884" y="892"/>
                </a:lnTo>
                <a:lnTo>
                  <a:pt x="3887" y="893"/>
                </a:lnTo>
                <a:lnTo>
                  <a:pt x="3891" y="893"/>
                </a:lnTo>
                <a:lnTo>
                  <a:pt x="3899" y="892"/>
                </a:lnTo>
                <a:lnTo>
                  <a:pt x="3904" y="891"/>
                </a:lnTo>
                <a:lnTo>
                  <a:pt x="3912" y="928"/>
                </a:lnTo>
                <a:lnTo>
                  <a:pt x="3901" y="930"/>
                </a:lnTo>
                <a:lnTo>
                  <a:pt x="3893" y="932"/>
                </a:lnTo>
                <a:lnTo>
                  <a:pt x="3884" y="932"/>
                </a:lnTo>
                <a:lnTo>
                  <a:pt x="3878" y="932"/>
                </a:lnTo>
                <a:lnTo>
                  <a:pt x="3871" y="932"/>
                </a:lnTo>
                <a:lnTo>
                  <a:pt x="3866" y="931"/>
                </a:lnTo>
                <a:lnTo>
                  <a:pt x="3860" y="930"/>
                </a:lnTo>
                <a:lnTo>
                  <a:pt x="3855" y="928"/>
                </a:lnTo>
                <a:lnTo>
                  <a:pt x="3850" y="926"/>
                </a:lnTo>
                <a:lnTo>
                  <a:pt x="3845" y="924"/>
                </a:lnTo>
                <a:lnTo>
                  <a:pt x="3841" y="921"/>
                </a:lnTo>
                <a:lnTo>
                  <a:pt x="3837" y="917"/>
                </a:lnTo>
                <a:lnTo>
                  <a:pt x="3834" y="914"/>
                </a:lnTo>
                <a:lnTo>
                  <a:pt x="3831" y="909"/>
                </a:lnTo>
                <a:lnTo>
                  <a:pt x="3829" y="905"/>
                </a:lnTo>
                <a:lnTo>
                  <a:pt x="3827" y="900"/>
                </a:lnTo>
                <a:lnTo>
                  <a:pt x="3826" y="894"/>
                </a:lnTo>
                <a:lnTo>
                  <a:pt x="3825" y="888"/>
                </a:lnTo>
                <a:lnTo>
                  <a:pt x="3825" y="882"/>
                </a:lnTo>
                <a:lnTo>
                  <a:pt x="3825" y="790"/>
                </a:lnTo>
                <a:lnTo>
                  <a:pt x="3801" y="790"/>
                </a:lnTo>
                <a:lnTo>
                  <a:pt x="3801" y="753"/>
                </a:lnTo>
                <a:lnTo>
                  <a:pt x="3825" y="753"/>
                </a:lnTo>
                <a:lnTo>
                  <a:pt x="3825" y="711"/>
                </a:lnTo>
                <a:lnTo>
                  <a:pt x="3874" y="711"/>
                </a:lnTo>
                <a:lnTo>
                  <a:pt x="3874" y="753"/>
                </a:lnTo>
                <a:lnTo>
                  <a:pt x="3908" y="753"/>
                </a:lnTo>
                <a:close/>
                <a:moveTo>
                  <a:pt x="3974" y="996"/>
                </a:moveTo>
                <a:lnTo>
                  <a:pt x="3965" y="996"/>
                </a:lnTo>
                <a:lnTo>
                  <a:pt x="3956" y="995"/>
                </a:lnTo>
                <a:lnTo>
                  <a:pt x="3949" y="993"/>
                </a:lnTo>
                <a:lnTo>
                  <a:pt x="3943" y="991"/>
                </a:lnTo>
                <a:lnTo>
                  <a:pt x="3954" y="954"/>
                </a:lnTo>
                <a:lnTo>
                  <a:pt x="3960" y="956"/>
                </a:lnTo>
                <a:lnTo>
                  <a:pt x="3966" y="957"/>
                </a:lnTo>
                <a:lnTo>
                  <a:pt x="3971" y="957"/>
                </a:lnTo>
                <a:lnTo>
                  <a:pt x="3976" y="957"/>
                </a:lnTo>
                <a:lnTo>
                  <a:pt x="3978" y="956"/>
                </a:lnTo>
                <a:lnTo>
                  <a:pt x="3980" y="955"/>
                </a:lnTo>
                <a:lnTo>
                  <a:pt x="3984" y="952"/>
                </a:lnTo>
                <a:lnTo>
                  <a:pt x="3987" y="948"/>
                </a:lnTo>
                <a:lnTo>
                  <a:pt x="3990" y="942"/>
                </a:lnTo>
                <a:lnTo>
                  <a:pt x="3993" y="935"/>
                </a:lnTo>
                <a:lnTo>
                  <a:pt x="3930" y="753"/>
                </a:lnTo>
                <a:lnTo>
                  <a:pt x="3981" y="753"/>
                </a:lnTo>
                <a:lnTo>
                  <a:pt x="4018" y="883"/>
                </a:lnTo>
                <a:lnTo>
                  <a:pt x="4056" y="753"/>
                </a:lnTo>
                <a:lnTo>
                  <a:pt x="4108" y="753"/>
                </a:lnTo>
                <a:lnTo>
                  <a:pt x="4040" y="949"/>
                </a:lnTo>
                <a:lnTo>
                  <a:pt x="4035" y="959"/>
                </a:lnTo>
                <a:lnTo>
                  <a:pt x="4033" y="964"/>
                </a:lnTo>
                <a:lnTo>
                  <a:pt x="4030" y="968"/>
                </a:lnTo>
                <a:lnTo>
                  <a:pt x="4024" y="976"/>
                </a:lnTo>
                <a:lnTo>
                  <a:pt x="4017" y="983"/>
                </a:lnTo>
                <a:lnTo>
                  <a:pt x="4013" y="986"/>
                </a:lnTo>
                <a:lnTo>
                  <a:pt x="4008" y="989"/>
                </a:lnTo>
                <a:lnTo>
                  <a:pt x="4003" y="991"/>
                </a:lnTo>
                <a:lnTo>
                  <a:pt x="3998" y="993"/>
                </a:lnTo>
                <a:lnTo>
                  <a:pt x="3993" y="994"/>
                </a:lnTo>
                <a:lnTo>
                  <a:pt x="3987" y="995"/>
                </a:lnTo>
                <a:lnTo>
                  <a:pt x="3980" y="996"/>
                </a:lnTo>
                <a:lnTo>
                  <a:pt x="3974" y="996"/>
                </a:lnTo>
                <a:close/>
                <a:moveTo>
                  <a:pt x="1623" y="590"/>
                </a:moveTo>
                <a:lnTo>
                  <a:pt x="1569" y="590"/>
                </a:lnTo>
                <a:lnTo>
                  <a:pt x="1651" y="354"/>
                </a:lnTo>
                <a:lnTo>
                  <a:pt x="1715" y="354"/>
                </a:lnTo>
                <a:lnTo>
                  <a:pt x="1797" y="590"/>
                </a:lnTo>
                <a:lnTo>
                  <a:pt x="1743" y="590"/>
                </a:lnTo>
                <a:lnTo>
                  <a:pt x="1726" y="536"/>
                </a:lnTo>
                <a:lnTo>
                  <a:pt x="1641" y="536"/>
                </a:lnTo>
                <a:lnTo>
                  <a:pt x="1623" y="590"/>
                </a:lnTo>
                <a:close/>
                <a:moveTo>
                  <a:pt x="1653" y="497"/>
                </a:moveTo>
                <a:lnTo>
                  <a:pt x="1713" y="497"/>
                </a:lnTo>
                <a:lnTo>
                  <a:pt x="1684" y="408"/>
                </a:lnTo>
                <a:lnTo>
                  <a:pt x="1653" y="497"/>
                </a:lnTo>
                <a:close/>
                <a:moveTo>
                  <a:pt x="1874" y="593"/>
                </a:moveTo>
                <a:lnTo>
                  <a:pt x="1867" y="593"/>
                </a:lnTo>
                <a:lnTo>
                  <a:pt x="1861" y="592"/>
                </a:lnTo>
                <a:lnTo>
                  <a:pt x="1856" y="591"/>
                </a:lnTo>
                <a:lnTo>
                  <a:pt x="1850" y="590"/>
                </a:lnTo>
                <a:lnTo>
                  <a:pt x="1845" y="588"/>
                </a:lnTo>
                <a:lnTo>
                  <a:pt x="1840" y="586"/>
                </a:lnTo>
                <a:lnTo>
                  <a:pt x="1836" y="583"/>
                </a:lnTo>
                <a:lnTo>
                  <a:pt x="1832" y="580"/>
                </a:lnTo>
                <a:lnTo>
                  <a:pt x="1828" y="576"/>
                </a:lnTo>
                <a:lnTo>
                  <a:pt x="1824" y="572"/>
                </a:lnTo>
                <a:lnTo>
                  <a:pt x="1821" y="568"/>
                </a:lnTo>
                <a:lnTo>
                  <a:pt x="1820" y="566"/>
                </a:lnTo>
                <a:lnTo>
                  <a:pt x="1819" y="563"/>
                </a:lnTo>
                <a:lnTo>
                  <a:pt x="1817" y="558"/>
                </a:lnTo>
                <a:lnTo>
                  <a:pt x="1816" y="553"/>
                </a:lnTo>
                <a:lnTo>
                  <a:pt x="1815" y="547"/>
                </a:lnTo>
                <a:lnTo>
                  <a:pt x="1815" y="540"/>
                </a:lnTo>
                <a:lnTo>
                  <a:pt x="1815" y="531"/>
                </a:lnTo>
                <a:lnTo>
                  <a:pt x="1817" y="523"/>
                </a:lnTo>
                <a:lnTo>
                  <a:pt x="1818" y="519"/>
                </a:lnTo>
                <a:lnTo>
                  <a:pt x="1820" y="515"/>
                </a:lnTo>
                <a:lnTo>
                  <a:pt x="1824" y="509"/>
                </a:lnTo>
                <a:lnTo>
                  <a:pt x="1827" y="507"/>
                </a:lnTo>
                <a:lnTo>
                  <a:pt x="1829" y="504"/>
                </a:lnTo>
                <a:lnTo>
                  <a:pt x="1832" y="502"/>
                </a:lnTo>
                <a:lnTo>
                  <a:pt x="1835" y="499"/>
                </a:lnTo>
                <a:lnTo>
                  <a:pt x="1838" y="497"/>
                </a:lnTo>
                <a:lnTo>
                  <a:pt x="1841" y="496"/>
                </a:lnTo>
                <a:lnTo>
                  <a:pt x="1845" y="494"/>
                </a:lnTo>
                <a:lnTo>
                  <a:pt x="1849" y="493"/>
                </a:lnTo>
                <a:lnTo>
                  <a:pt x="1856" y="490"/>
                </a:lnTo>
                <a:lnTo>
                  <a:pt x="1864" y="488"/>
                </a:lnTo>
                <a:lnTo>
                  <a:pt x="1873" y="487"/>
                </a:lnTo>
                <a:lnTo>
                  <a:pt x="1881" y="486"/>
                </a:lnTo>
                <a:lnTo>
                  <a:pt x="1901" y="484"/>
                </a:lnTo>
                <a:lnTo>
                  <a:pt x="1908" y="482"/>
                </a:lnTo>
                <a:lnTo>
                  <a:pt x="1914" y="481"/>
                </a:lnTo>
                <a:lnTo>
                  <a:pt x="1918" y="479"/>
                </a:lnTo>
                <a:lnTo>
                  <a:pt x="1920" y="478"/>
                </a:lnTo>
                <a:lnTo>
                  <a:pt x="1922" y="477"/>
                </a:lnTo>
                <a:lnTo>
                  <a:pt x="1923" y="476"/>
                </a:lnTo>
                <a:lnTo>
                  <a:pt x="1923" y="474"/>
                </a:lnTo>
                <a:lnTo>
                  <a:pt x="1924" y="472"/>
                </a:lnTo>
                <a:lnTo>
                  <a:pt x="1924" y="470"/>
                </a:lnTo>
                <a:lnTo>
                  <a:pt x="1924" y="464"/>
                </a:lnTo>
                <a:lnTo>
                  <a:pt x="1922" y="460"/>
                </a:lnTo>
                <a:lnTo>
                  <a:pt x="1921" y="458"/>
                </a:lnTo>
                <a:lnTo>
                  <a:pt x="1920" y="456"/>
                </a:lnTo>
                <a:lnTo>
                  <a:pt x="1919" y="454"/>
                </a:lnTo>
                <a:lnTo>
                  <a:pt x="1917" y="452"/>
                </a:lnTo>
                <a:lnTo>
                  <a:pt x="1913" y="450"/>
                </a:lnTo>
                <a:lnTo>
                  <a:pt x="1909" y="448"/>
                </a:lnTo>
                <a:lnTo>
                  <a:pt x="1904" y="447"/>
                </a:lnTo>
                <a:lnTo>
                  <a:pt x="1898" y="446"/>
                </a:lnTo>
                <a:lnTo>
                  <a:pt x="1892" y="447"/>
                </a:lnTo>
                <a:lnTo>
                  <a:pt x="1886" y="448"/>
                </a:lnTo>
                <a:lnTo>
                  <a:pt x="1881" y="450"/>
                </a:lnTo>
                <a:lnTo>
                  <a:pt x="1877" y="452"/>
                </a:lnTo>
                <a:lnTo>
                  <a:pt x="1873" y="455"/>
                </a:lnTo>
                <a:lnTo>
                  <a:pt x="1870" y="459"/>
                </a:lnTo>
                <a:lnTo>
                  <a:pt x="1868" y="463"/>
                </a:lnTo>
                <a:lnTo>
                  <a:pt x="1867" y="465"/>
                </a:lnTo>
                <a:lnTo>
                  <a:pt x="1866" y="467"/>
                </a:lnTo>
                <a:lnTo>
                  <a:pt x="1821" y="463"/>
                </a:lnTo>
                <a:lnTo>
                  <a:pt x="1823" y="457"/>
                </a:lnTo>
                <a:lnTo>
                  <a:pt x="1825" y="452"/>
                </a:lnTo>
                <a:lnTo>
                  <a:pt x="1827" y="446"/>
                </a:lnTo>
                <a:lnTo>
                  <a:pt x="1830" y="441"/>
                </a:lnTo>
                <a:lnTo>
                  <a:pt x="1833" y="437"/>
                </a:lnTo>
                <a:lnTo>
                  <a:pt x="1837" y="432"/>
                </a:lnTo>
                <a:lnTo>
                  <a:pt x="1841" y="428"/>
                </a:lnTo>
                <a:lnTo>
                  <a:pt x="1846" y="425"/>
                </a:lnTo>
                <a:lnTo>
                  <a:pt x="1851" y="421"/>
                </a:lnTo>
                <a:lnTo>
                  <a:pt x="1857" y="419"/>
                </a:lnTo>
                <a:lnTo>
                  <a:pt x="1863" y="416"/>
                </a:lnTo>
                <a:lnTo>
                  <a:pt x="1869" y="414"/>
                </a:lnTo>
                <a:lnTo>
                  <a:pt x="1876" y="413"/>
                </a:lnTo>
                <a:lnTo>
                  <a:pt x="1883" y="412"/>
                </a:lnTo>
                <a:lnTo>
                  <a:pt x="1890" y="411"/>
                </a:lnTo>
                <a:lnTo>
                  <a:pt x="1898" y="411"/>
                </a:lnTo>
                <a:lnTo>
                  <a:pt x="1908" y="411"/>
                </a:lnTo>
                <a:lnTo>
                  <a:pt x="1917" y="412"/>
                </a:lnTo>
                <a:lnTo>
                  <a:pt x="1926" y="414"/>
                </a:lnTo>
                <a:lnTo>
                  <a:pt x="1935" y="417"/>
                </a:lnTo>
                <a:lnTo>
                  <a:pt x="1943" y="420"/>
                </a:lnTo>
                <a:lnTo>
                  <a:pt x="1947" y="422"/>
                </a:lnTo>
                <a:lnTo>
                  <a:pt x="1950" y="425"/>
                </a:lnTo>
                <a:lnTo>
                  <a:pt x="1957" y="430"/>
                </a:lnTo>
                <a:lnTo>
                  <a:pt x="1963" y="436"/>
                </a:lnTo>
                <a:lnTo>
                  <a:pt x="1965" y="440"/>
                </a:lnTo>
                <a:lnTo>
                  <a:pt x="1967" y="443"/>
                </a:lnTo>
                <a:lnTo>
                  <a:pt x="1969" y="447"/>
                </a:lnTo>
                <a:lnTo>
                  <a:pt x="1970" y="451"/>
                </a:lnTo>
                <a:lnTo>
                  <a:pt x="1972" y="456"/>
                </a:lnTo>
                <a:lnTo>
                  <a:pt x="1972" y="460"/>
                </a:lnTo>
                <a:lnTo>
                  <a:pt x="1973" y="465"/>
                </a:lnTo>
                <a:lnTo>
                  <a:pt x="1973" y="470"/>
                </a:lnTo>
                <a:lnTo>
                  <a:pt x="1973" y="590"/>
                </a:lnTo>
                <a:lnTo>
                  <a:pt x="1927" y="590"/>
                </a:lnTo>
                <a:lnTo>
                  <a:pt x="1927" y="565"/>
                </a:lnTo>
                <a:lnTo>
                  <a:pt x="1922" y="571"/>
                </a:lnTo>
                <a:lnTo>
                  <a:pt x="1917" y="576"/>
                </a:lnTo>
                <a:lnTo>
                  <a:pt x="1912" y="581"/>
                </a:lnTo>
                <a:lnTo>
                  <a:pt x="1906" y="585"/>
                </a:lnTo>
                <a:lnTo>
                  <a:pt x="1899" y="589"/>
                </a:lnTo>
                <a:lnTo>
                  <a:pt x="1891" y="591"/>
                </a:lnTo>
                <a:lnTo>
                  <a:pt x="1887" y="592"/>
                </a:lnTo>
                <a:lnTo>
                  <a:pt x="1883" y="592"/>
                </a:lnTo>
                <a:lnTo>
                  <a:pt x="1874" y="593"/>
                </a:lnTo>
                <a:close/>
                <a:moveTo>
                  <a:pt x="1888" y="559"/>
                </a:moveTo>
                <a:lnTo>
                  <a:pt x="1895" y="559"/>
                </a:lnTo>
                <a:lnTo>
                  <a:pt x="1902" y="557"/>
                </a:lnTo>
                <a:lnTo>
                  <a:pt x="1905" y="556"/>
                </a:lnTo>
                <a:lnTo>
                  <a:pt x="1908" y="554"/>
                </a:lnTo>
                <a:lnTo>
                  <a:pt x="1914" y="550"/>
                </a:lnTo>
                <a:lnTo>
                  <a:pt x="1916" y="547"/>
                </a:lnTo>
                <a:lnTo>
                  <a:pt x="1919" y="545"/>
                </a:lnTo>
                <a:lnTo>
                  <a:pt x="1922" y="539"/>
                </a:lnTo>
                <a:lnTo>
                  <a:pt x="1924" y="533"/>
                </a:lnTo>
                <a:lnTo>
                  <a:pt x="1924" y="530"/>
                </a:lnTo>
                <a:lnTo>
                  <a:pt x="1924" y="527"/>
                </a:lnTo>
                <a:lnTo>
                  <a:pt x="1924" y="508"/>
                </a:lnTo>
                <a:lnTo>
                  <a:pt x="1921" y="510"/>
                </a:lnTo>
                <a:lnTo>
                  <a:pt x="1915" y="511"/>
                </a:lnTo>
                <a:lnTo>
                  <a:pt x="1903" y="514"/>
                </a:lnTo>
                <a:lnTo>
                  <a:pt x="1890" y="516"/>
                </a:lnTo>
                <a:lnTo>
                  <a:pt x="1884" y="517"/>
                </a:lnTo>
                <a:lnTo>
                  <a:pt x="1879" y="518"/>
                </a:lnTo>
                <a:lnTo>
                  <a:pt x="1874" y="520"/>
                </a:lnTo>
                <a:lnTo>
                  <a:pt x="1870" y="523"/>
                </a:lnTo>
                <a:lnTo>
                  <a:pt x="1866" y="526"/>
                </a:lnTo>
                <a:lnTo>
                  <a:pt x="1864" y="530"/>
                </a:lnTo>
                <a:lnTo>
                  <a:pt x="1863" y="532"/>
                </a:lnTo>
                <a:lnTo>
                  <a:pt x="1862" y="534"/>
                </a:lnTo>
                <a:lnTo>
                  <a:pt x="1862" y="539"/>
                </a:lnTo>
                <a:lnTo>
                  <a:pt x="1862" y="543"/>
                </a:lnTo>
                <a:lnTo>
                  <a:pt x="1863" y="548"/>
                </a:lnTo>
                <a:lnTo>
                  <a:pt x="1865" y="549"/>
                </a:lnTo>
                <a:lnTo>
                  <a:pt x="1866" y="551"/>
                </a:lnTo>
                <a:lnTo>
                  <a:pt x="1869" y="554"/>
                </a:lnTo>
                <a:lnTo>
                  <a:pt x="1873" y="556"/>
                </a:lnTo>
                <a:lnTo>
                  <a:pt x="1875" y="557"/>
                </a:lnTo>
                <a:lnTo>
                  <a:pt x="1877" y="558"/>
                </a:lnTo>
                <a:lnTo>
                  <a:pt x="1882" y="559"/>
                </a:lnTo>
                <a:lnTo>
                  <a:pt x="1888" y="559"/>
                </a:lnTo>
                <a:close/>
                <a:moveTo>
                  <a:pt x="2063" y="590"/>
                </a:moveTo>
                <a:lnTo>
                  <a:pt x="2013" y="590"/>
                </a:lnTo>
                <a:lnTo>
                  <a:pt x="2013" y="354"/>
                </a:lnTo>
                <a:lnTo>
                  <a:pt x="2063" y="354"/>
                </a:lnTo>
                <a:lnTo>
                  <a:pt x="2063" y="590"/>
                </a:lnTo>
                <a:close/>
                <a:moveTo>
                  <a:pt x="2197" y="413"/>
                </a:moveTo>
                <a:lnTo>
                  <a:pt x="2197" y="450"/>
                </a:lnTo>
                <a:lnTo>
                  <a:pt x="2164" y="450"/>
                </a:lnTo>
                <a:lnTo>
                  <a:pt x="2164" y="535"/>
                </a:lnTo>
                <a:lnTo>
                  <a:pt x="2164" y="540"/>
                </a:lnTo>
                <a:lnTo>
                  <a:pt x="2165" y="544"/>
                </a:lnTo>
                <a:lnTo>
                  <a:pt x="2166" y="545"/>
                </a:lnTo>
                <a:lnTo>
                  <a:pt x="2167" y="547"/>
                </a:lnTo>
                <a:lnTo>
                  <a:pt x="2169" y="549"/>
                </a:lnTo>
                <a:lnTo>
                  <a:pt x="2171" y="551"/>
                </a:lnTo>
                <a:lnTo>
                  <a:pt x="2174" y="552"/>
                </a:lnTo>
                <a:lnTo>
                  <a:pt x="2177" y="552"/>
                </a:lnTo>
                <a:lnTo>
                  <a:pt x="2181" y="553"/>
                </a:lnTo>
                <a:lnTo>
                  <a:pt x="2188" y="552"/>
                </a:lnTo>
                <a:lnTo>
                  <a:pt x="2193" y="551"/>
                </a:lnTo>
                <a:lnTo>
                  <a:pt x="2201" y="587"/>
                </a:lnTo>
                <a:lnTo>
                  <a:pt x="2190" y="590"/>
                </a:lnTo>
                <a:lnTo>
                  <a:pt x="2183" y="591"/>
                </a:lnTo>
                <a:lnTo>
                  <a:pt x="2174" y="592"/>
                </a:lnTo>
                <a:lnTo>
                  <a:pt x="2168" y="592"/>
                </a:lnTo>
                <a:lnTo>
                  <a:pt x="2161" y="592"/>
                </a:lnTo>
                <a:lnTo>
                  <a:pt x="2156" y="591"/>
                </a:lnTo>
                <a:lnTo>
                  <a:pt x="2150" y="590"/>
                </a:lnTo>
                <a:lnTo>
                  <a:pt x="2145" y="588"/>
                </a:lnTo>
                <a:lnTo>
                  <a:pt x="2140" y="586"/>
                </a:lnTo>
                <a:lnTo>
                  <a:pt x="2135" y="583"/>
                </a:lnTo>
                <a:lnTo>
                  <a:pt x="2131" y="581"/>
                </a:lnTo>
                <a:lnTo>
                  <a:pt x="2127" y="577"/>
                </a:lnTo>
                <a:lnTo>
                  <a:pt x="2124" y="573"/>
                </a:lnTo>
                <a:lnTo>
                  <a:pt x="2121" y="569"/>
                </a:lnTo>
                <a:lnTo>
                  <a:pt x="2119" y="564"/>
                </a:lnTo>
                <a:lnTo>
                  <a:pt x="2117" y="559"/>
                </a:lnTo>
                <a:lnTo>
                  <a:pt x="2116" y="554"/>
                </a:lnTo>
                <a:lnTo>
                  <a:pt x="2115" y="548"/>
                </a:lnTo>
                <a:lnTo>
                  <a:pt x="2115" y="542"/>
                </a:lnTo>
                <a:lnTo>
                  <a:pt x="2115" y="450"/>
                </a:lnTo>
                <a:lnTo>
                  <a:pt x="2091" y="450"/>
                </a:lnTo>
                <a:lnTo>
                  <a:pt x="2091" y="413"/>
                </a:lnTo>
                <a:lnTo>
                  <a:pt x="2115" y="413"/>
                </a:lnTo>
                <a:lnTo>
                  <a:pt x="2115" y="371"/>
                </a:lnTo>
                <a:lnTo>
                  <a:pt x="2164" y="371"/>
                </a:lnTo>
                <a:lnTo>
                  <a:pt x="2164" y="413"/>
                </a:lnTo>
                <a:lnTo>
                  <a:pt x="2197" y="413"/>
                </a:lnTo>
                <a:close/>
                <a:moveTo>
                  <a:pt x="2304" y="593"/>
                </a:moveTo>
                <a:lnTo>
                  <a:pt x="2291" y="592"/>
                </a:lnTo>
                <a:lnTo>
                  <a:pt x="2285" y="591"/>
                </a:lnTo>
                <a:lnTo>
                  <a:pt x="2279" y="590"/>
                </a:lnTo>
                <a:lnTo>
                  <a:pt x="2268" y="587"/>
                </a:lnTo>
                <a:lnTo>
                  <a:pt x="2263" y="584"/>
                </a:lnTo>
                <a:lnTo>
                  <a:pt x="2258" y="582"/>
                </a:lnTo>
                <a:lnTo>
                  <a:pt x="2249" y="575"/>
                </a:lnTo>
                <a:lnTo>
                  <a:pt x="2245" y="572"/>
                </a:lnTo>
                <a:lnTo>
                  <a:pt x="2241" y="568"/>
                </a:lnTo>
                <a:lnTo>
                  <a:pt x="2234" y="559"/>
                </a:lnTo>
                <a:lnTo>
                  <a:pt x="2231" y="555"/>
                </a:lnTo>
                <a:lnTo>
                  <a:pt x="2228" y="550"/>
                </a:lnTo>
                <a:lnTo>
                  <a:pt x="2223" y="539"/>
                </a:lnTo>
                <a:lnTo>
                  <a:pt x="2221" y="533"/>
                </a:lnTo>
                <a:lnTo>
                  <a:pt x="2220" y="527"/>
                </a:lnTo>
                <a:lnTo>
                  <a:pt x="2219" y="521"/>
                </a:lnTo>
                <a:lnTo>
                  <a:pt x="2218" y="515"/>
                </a:lnTo>
                <a:lnTo>
                  <a:pt x="2218" y="509"/>
                </a:lnTo>
                <a:lnTo>
                  <a:pt x="2217" y="502"/>
                </a:lnTo>
                <a:lnTo>
                  <a:pt x="2218" y="495"/>
                </a:lnTo>
                <a:lnTo>
                  <a:pt x="2218" y="489"/>
                </a:lnTo>
                <a:lnTo>
                  <a:pt x="2219" y="482"/>
                </a:lnTo>
                <a:lnTo>
                  <a:pt x="2220" y="476"/>
                </a:lnTo>
                <a:lnTo>
                  <a:pt x="2223" y="465"/>
                </a:lnTo>
                <a:lnTo>
                  <a:pt x="2225" y="459"/>
                </a:lnTo>
                <a:lnTo>
                  <a:pt x="2228" y="454"/>
                </a:lnTo>
                <a:lnTo>
                  <a:pt x="2234" y="444"/>
                </a:lnTo>
                <a:lnTo>
                  <a:pt x="2237" y="440"/>
                </a:lnTo>
                <a:lnTo>
                  <a:pt x="2241" y="436"/>
                </a:lnTo>
                <a:lnTo>
                  <a:pt x="2245" y="432"/>
                </a:lnTo>
                <a:lnTo>
                  <a:pt x="2249" y="428"/>
                </a:lnTo>
                <a:lnTo>
                  <a:pt x="2253" y="425"/>
                </a:lnTo>
                <a:lnTo>
                  <a:pt x="2258" y="422"/>
                </a:lnTo>
                <a:lnTo>
                  <a:pt x="2263" y="419"/>
                </a:lnTo>
                <a:lnTo>
                  <a:pt x="2268" y="417"/>
                </a:lnTo>
                <a:lnTo>
                  <a:pt x="2274" y="415"/>
                </a:lnTo>
                <a:lnTo>
                  <a:pt x="2279" y="413"/>
                </a:lnTo>
                <a:lnTo>
                  <a:pt x="2285" y="412"/>
                </a:lnTo>
                <a:lnTo>
                  <a:pt x="2291" y="411"/>
                </a:lnTo>
                <a:lnTo>
                  <a:pt x="2304" y="411"/>
                </a:lnTo>
                <a:lnTo>
                  <a:pt x="2317" y="411"/>
                </a:lnTo>
                <a:lnTo>
                  <a:pt x="2323" y="412"/>
                </a:lnTo>
                <a:lnTo>
                  <a:pt x="2329" y="413"/>
                </a:lnTo>
                <a:lnTo>
                  <a:pt x="2340" y="417"/>
                </a:lnTo>
                <a:lnTo>
                  <a:pt x="2346" y="419"/>
                </a:lnTo>
                <a:lnTo>
                  <a:pt x="2351" y="422"/>
                </a:lnTo>
                <a:lnTo>
                  <a:pt x="2360" y="428"/>
                </a:lnTo>
                <a:lnTo>
                  <a:pt x="2364" y="432"/>
                </a:lnTo>
                <a:lnTo>
                  <a:pt x="2368" y="436"/>
                </a:lnTo>
                <a:lnTo>
                  <a:pt x="2375" y="444"/>
                </a:lnTo>
                <a:lnTo>
                  <a:pt x="2378" y="449"/>
                </a:lnTo>
                <a:lnTo>
                  <a:pt x="2381" y="454"/>
                </a:lnTo>
                <a:lnTo>
                  <a:pt x="2385" y="465"/>
                </a:lnTo>
                <a:lnTo>
                  <a:pt x="2387" y="470"/>
                </a:lnTo>
                <a:lnTo>
                  <a:pt x="2389" y="476"/>
                </a:lnTo>
                <a:lnTo>
                  <a:pt x="2390" y="482"/>
                </a:lnTo>
                <a:lnTo>
                  <a:pt x="2391" y="489"/>
                </a:lnTo>
                <a:lnTo>
                  <a:pt x="2391" y="495"/>
                </a:lnTo>
                <a:lnTo>
                  <a:pt x="2391" y="502"/>
                </a:lnTo>
                <a:lnTo>
                  <a:pt x="2391" y="509"/>
                </a:lnTo>
                <a:lnTo>
                  <a:pt x="2391" y="515"/>
                </a:lnTo>
                <a:lnTo>
                  <a:pt x="2390" y="521"/>
                </a:lnTo>
                <a:lnTo>
                  <a:pt x="2389" y="527"/>
                </a:lnTo>
                <a:lnTo>
                  <a:pt x="2385" y="539"/>
                </a:lnTo>
                <a:lnTo>
                  <a:pt x="2383" y="544"/>
                </a:lnTo>
                <a:lnTo>
                  <a:pt x="2381" y="550"/>
                </a:lnTo>
                <a:lnTo>
                  <a:pt x="2375" y="559"/>
                </a:lnTo>
                <a:lnTo>
                  <a:pt x="2372" y="564"/>
                </a:lnTo>
                <a:lnTo>
                  <a:pt x="2368" y="568"/>
                </a:lnTo>
                <a:lnTo>
                  <a:pt x="2364" y="572"/>
                </a:lnTo>
                <a:lnTo>
                  <a:pt x="2360" y="575"/>
                </a:lnTo>
                <a:lnTo>
                  <a:pt x="2355" y="579"/>
                </a:lnTo>
                <a:lnTo>
                  <a:pt x="2351" y="582"/>
                </a:lnTo>
                <a:lnTo>
                  <a:pt x="2346" y="584"/>
                </a:lnTo>
                <a:lnTo>
                  <a:pt x="2340" y="587"/>
                </a:lnTo>
                <a:lnTo>
                  <a:pt x="2335" y="589"/>
                </a:lnTo>
                <a:lnTo>
                  <a:pt x="2329" y="590"/>
                </a:lnTo>
                <a:lnTo>
                  <a:pt x="2323" y="591"/>
                </a:lnTo>
                <a:lnTo>
                  <a:pt x="2317" y="592"/>
                </a:lnTo>
                <a:lnTo>
                  <a:pt x="2304" y="593"/>
                </a:lnTo>
                <a:close/>
                <a:moveTo>
                  <a:pt x="2305" y="555"/>
                </a:moveTo>
                <a:lnTo>
                  <a:pt x="2309" y="555"/>
                </a:lnTo>
                <a:lnTo>
                  <a:pt x="2313" y="554"/>
                </a:lnTo>
                <a:lnTo>
                  <a:pt x="2317" y="553"/>
                </a:lnTo>
                <a:lnTo>
                  <a:pt x="2321" y="551"/>
                </a:lnTo>
                <a:lnTo>
                  <a:pt x="2324" y="549"/>
                </a:lnTo>
                <a:lnTo>
                  <a:pt x="2327" y="547"/>
                </a:lnTo>
                <a:lnTo>
                  <a:pt x="2330" y="544"/>
                </a:lnTo>
                <a:lnTo>
                  <a:pt x="2332" y="540"/>
                </a:lnTo>
                <a:lnTo>
                  <a:pt x="2334" y="536"/>
                </a:lnTo>
                <a:lnTo>
                  <a:pt x="2336" y="532"/>
                </a:lnTo>
                <a:lnTo>
                  <a:pt x="2338" y="527"/>
                </a:lnTo>
                <a:lnTo>
                  <a:pt x="2339" y="523"/>
                </a:lnTo>
                <a:lnTo>
                  <a:pt x="2341" y="513"/>
                </a:lnTo>
                <a:lnTo>
                  <a:pt x="2341" y="507"/>
                </a:lnTo>
                <a:lnTo>
                  <a:pt x="2342" y="502"/>
                </a:lnTo>
                <a:lnTo>
                  <a:pt x="2341" y="491"/>
                </a:lnTo>
                <a:lnTo>
                  <a:pt x="2339" y="480"/>
                </a:lnTo>
                <a:lnTo>
                  <a:pt x="2338" y="476"/>
                </a:lnTo>
                <a:lnTo>
                  <a:pt x="2336" y="471"/>
                </a:lnTo>
                <a:lnTo>
                  <a:pt x="2332" y="463"/>
                </a:lnTo>
                <a:lnTo>
                  <a:pt x="2330" y="460"/>
                </a:lnTo>
                <a:lnTo>
                  <a:pt x="2327" y="457"/>
                </a:lnTo>
                <a:lnTo>
                  <a:pt x="2324" y="454"/>
                </a:lnTo>
                <a:lnTo>
                  <a:pt x="2321" y="452"/>
                </a:lnTo>
                <a:lnTo>
                  <a:pt x="2317" y="450"/>
                </a:lnTo>
                <a:lnTo>
                  <a:pt x="2313" y="449"/>
                </a:lnTo>
                <a:lnTo>
                  <a:pt x="2309" y="448"/>
                </a:lnTo>
                <a:lnTo>
                  <a:pt x="2305" y="448"/>
                </a:lnTo>
                <a:lnTo>
                  <a:pt x="2300" y="448"/>
                </a:lnTo>
                <a:lnTo>
                  <a:pt x="2296" y="449"/>
                </a:lnTo>
                <a:lnTo>
                  <a:pt x="2292" y="450"/>
                </a:lnTo>
                <a:lnTo>
                  <a:pt x="2288" y="452"/>
                </a:lnTo>
                <a:lnTo>
                  <a:pt x="2285" y="454"/>
                </a:lnTo>
                <a:lnTo>
                  <a:pt x="2282" y="457"/>
                </a:lnTo>
                <a:lnTo>
                  <a:pt x="2279" y="460"/>
                </a:lnTo>
                <a:lnTo>
                  <a:pt x="2277" y="463"/>
                </a:lnTo>
                <a:lnTo>
                  <a:pt x="2272" y="471"/>
                </a:lnTo>
                <a:lnTo>
                  <a:pt x="2271" y="476"/>
                </a:lnTo>
                <a:lnTo>
                  <a:pt x="2270" y="480"/>
                </a:lnTo>
                <a:lnTo>
                  <a:pt x="2269" y="485"/>
                </a:lnTo>
                <a:lnTo>
                  <a:pt x="2268" y="491"/>
                </a:lnTo>
                <a:lnTo>
                  <a:pt x="2267" y="496"/>
                </a:lnTo>
                <a:lnTo>
                  <a:pt x="2267" y="502"/>
                </a:lnTo>
                <a:lnTo>
                  <a:pt x="2268" y="513"/>
                </a:lnTo>
                <a:lnTo>
                  <a:pt x="2270" y="523"/>
                </a:lnTo>
                <a:lnTo>
                  <a:pt x="2271" y="527"/>
                </a:lnTo>
                <a:lnTo>
                  <a:pt x="2272" y="532"/>
                </a:lnTo>
                <a:lnTo>
                  <a:pt x="2274" y="536"/>
                </a:lnTo>
                <a:lnTo>
                  <a:pt x="2277" y="540"/>
                </a:lnTo>
                <a:lnTo>
                  <a:pt x="2279" y="544"/>
                </a:lnTo>
                <a:lnTo>
                  <a:pt x="2282" y="547"/>
                </a:lnTo>
                <a:lnTo>
                  <a:pt x="2285" y="549"/>
                </a:lnTo>
                <a:lnTo>
                  <a:pt x="2288" y="551"/>
                </a:lnTo>
                <a:lnTo>
                  <a:pt x="2292" y="553"/>
                </a:lnTo>
                <a:lnTo>
                  <a:pt x="2296" y="554"/>
                </a:lnTo>
                <a:lnTo>
                  <a:pt x="2300" y="555"/>
                </a:lnTo>
                <a:lnTo>
                  <a:pt x="2305" y="555"/>
                </a:lnTo>
                <a:close/>
                <a:moveTo>
                  <a:pt x="2539" y="512"/>
                </a:moveTo>
                <a:lnTo>
                  <a:pt x="2430" y="512"/>
                </a:lnTo>
                <a:lnTo>
                  <a:pt x="2430" y="473"/>
                </a:lnTo>
                <a:lnTo>
                  <a:pt x="2539" y="473"/>
                </a:lnTo>
                <a:lnTo>
                  <a:pt x="2539" y="512"/>
                </a:lnTo>
                <a:close/>
                <a:moveTo>
                  <a:pt x="2695" y="514"/>
                </a:moveTo>
                <a:lnTo>
                  <a:pt x="2695" y="413"/>
                </a:lnTo>
                <a:lnTo>
                  <a:pt x="2744" y="413"/>
                </a:lnTo>
                <a:lnTo>
                  <a:pt x="2744" y="590"/>
                </a:lnTo>
                <a:lnTo>
                  <a:pt x="2697" y="590"/>
                </a:lnTo>
                <a:lnTo>
                  <a:pt x="2697" y="558"/>
                </a:lnTo>
                <a:lnTo>
                  <a:pt x="2693" y="565"/>
                </a:lnTo>
                <a:lnTo>
                  <a:pt x="2688" y="572"/>
                </a:lnTo>
                <a:lnTo>
                  <a:pt x="2682" y="577"/>
                </a:lnTo>
                <a:lnTo>
                  <a:pt x="2675" y="583"/>
                </a:lnTo>
                <a:lnTo>
                  <a:pt x="2672" y="585"/>
                </a:lnTo>
                <a:lnTo>
                  <a:pt x="2668" y="587"/>
                </a:lnTo>
                <a:lnTo>
                  <a:pt x="2666" y="588"/>
                </a:lnTo>
                <a:lnTo>
                  <a:pt x="2664" y="588"/>
                </a:lnTo>
                <a:lnTo>
                  <a:pt x="2660" y="590"/>
                </a:lnTo>
                <a:lnTo>
                  <a:pt x="2651" y="591"/>
                </a:lnTo>
                <a:lnTo>
                  <a:pt x="2647" y="592"/>
                </a:lnTo>
                <a:lnTo>
                  <a:pt x="2642" y="592"/>
                </a:lnTo>
                <a:lnTo>
                  <a:pt x="2635" y="592"/>
                </a:lnTo>
                <a:lnTo>
                  <a:pt x="2629" y="591"/>
                </a:lnTo>
                <a:lnTo>
                  <a:pt x="2623" y="589"/>
                </a:lnTo>
                <a:lnTo>
                  <a:pt x="2618" y="588"/>
                </a:lnTo>
                <a:lnTo>
                  <a:pt x="2612" y="585"/>
                </a:lnTo>
                <a:lnTo>
                  <a:pt x="2607" y="582"/>
                </a:lnTo>
                <a:lnTo>
                  <a:pt x="2603" y="578"/>
                </a:lnTo>
                <a:lnTo>
                  <a:pt x="2598" y="574"/>
                </a:lnTo>
                <a:lnTo>
                  <a:pt x="2596" y="572"/>
                </a:lnTo>
                <a:lnTo>
                  <a:pt x="2595" y="570"/>
                </a:lnTo>
                <a:lnTo>
                  <a:pt x="2591" y="564"/>
                </a:lnTo>
                <a:lnTo>
                  <a:pt x="2588" y="559"/>
                </a:lnTo>
                <a:lnTo>
                  <a:pt x="2587" y="556"/>
                </a:lnTo>
                <a:lnTo>
                  <a:pt x="2586" y="553"/>
                </a:lnTo>
                <a:lnTo>
                  <a:pt x="2584" y="547"/>
                </a:lnTo>
                <a:lnTo>
                  <a:pt x="2583" y="540"/>
                </a:lnTo>
                <a:lnTo>
                  <a:pt x="2582" y="533"/>
                </a:lnTo>
                <a:lnTo>
                  <a:pt x="2582" y="525"/>
                </a:lnTo>
                <a:lnTo>
                  <a:pt x="2582" y="413"/>
                </a:lnTo>
                <a:lnTo>
                  <a:pt x="2631" y="413"/>
                </a:lnTo>
                <a:lnTo>
                  <a:pt x="2631" y="517"/>
                </a:lnTo>
                <a:lnTo>
                  <a:pt x="2631" y="524"/>
                </a:lnTo>
                <a:lnTo>
                  <a:pt x="2633" y="531"/>
                </a:lnTo>
                <a:lnTo>
                  <a:pt x="2636" y="536"/>
                </a:lnTo>
                <a:lnTo>
                  <a:pt x="2637" y="539"/>
                </a:lnTo>
                <a:lnTo>
                  <a:pt x="2639" y="541"/>
                </a:lnTo>
                <a:lnTo>
                  <a:pt x="2644" y="545"/>
                </a:lnTo>
                <a:lnTo>
                  <a:pt x="2646" y="547"/>
                </a:lnTo>
                <a:lnTo>
                  <a:pt x="2649" y="548"/>
                </a:lnTo>
                <a:lnTo>
                  <a:pt x="2655" y="550"/>
                </a:lnTo>
                <a:lnTo>
                  <a:pt x="2658" y="550"/>
                </a:lnTo>
                <a:lnTo>
                  <a:pt x="2661" y="551"/>
                </a:lnTo>
                <a:lnTo>
                  <a:pt x="2668" y="550"/>
                </a:lnTo>
                <a:lnTo>
                  <a:pt x="2674" y="548"/>
                </a:lnTo>
                <a:lnTo>
                  <a:pt x="2680" y="545"/>
                </a:lnTo>
                <a:lnTo>
                  <a:pt x="2685" y="541"/>
                </a:lnTo>
                <a:lnTo>
                  <a:pt x="2687" y="539"/>
                </a:lnTo>
                <a:lnTo>
                  <a:pt x="2689" y="536"/>
                </a:lnTo>
                <a:lnTo>
                  <a:pt x="2693" y="530"/>
                </a:lnTo>
                <a:lnTo>
                  <a:pt x="2695" y="523"/>
                </a:lnTo>
                <a:lnTo>
                  <a:pt x="2695" y="519"/>
                </a:lnTo>
                <a:lnTo>
                  <a:pt x="2695" y="514"/>
                </a:lnTo>
                <a:close/>
                <a:moveTo>
                  <a:pt x="2834" y="487"/>
                </a:moveTo>
                <a:lnTo>
                  <a:pt x="2834" y="590"/>
                </a:lnTo>
                <a:lnTo>
                  <a:pt x="2785" y="590"/>
                </a:lnTo>
                <a:lnTo>
                  <a:pt x="2785" y="413"/>
                </a:lnTo>
                <a:lnTo>
                  <a:pt x="2832" y="413"/>
                </a:lnTo>
                <a:lnTo>
                  <a:pt x="2832" y="444"/>
                </a:lnTo>
                <a:lnTo>
                  <a:pt x="2837" y="437"/>
                </a:lnTo>
                <a:lnTo>
                  <a:pt x="2842" y="430"/>
                </a:lnTo>
                <a:lnTo>
                  <a:pt x="2847" y="425"/>
                </a:lnTo>
                <a:lnTo>
                  <a:pt x="2854" y="420"/>
                </a:lnTo>
                <a:lnTo>
                  <a:pt x="2861" y="416"/>
                </a:lnTo>
                <a:lnTo>
                  <a:pt x="2865" y="414"/>
                </a:lnTo>
                <a:lnTo>
                  <a:pt x="2869" y="413"/>
                </a:lnTo>
                <a:lnTo>
                  <a:pt x="2878" y="411"/>
                </a:lnTo>
                <a:lnTo>
                  <a:pt x="2882" y="411"/>
                </a:lnTo>
                <a:lnTo>
                  <a:pt x="2887" y="411"/>
                </a:lnTo>
                <a:lnTo>
                  <a:pt x="2894" y="411"/>
                </a:lnTo>
                <a:lnTo>
                  <a:pt x="2900" y="412"/>
                </a:lnTo>
                <a:lnTo>
                  <a:pt x="2906" y="413"/>
                </a:lnTo>
                <a:lnTo>
                  <a:pt x="2912" y="415"/>
                </a:lnTo>
                <a:lnTo>
                  <a:pt x="2917" y="418"/>
                </a:lnTo>
                <a:lnTo>
                  <a:pt x="2922" y="421"/>
                </a:lnTo>
                <a:lnTo>
                  <a:pt x="2927" y="424"/>
                </a:lnTo>
                <a:lnTo>
                  <a:pt x="2932" y="428"/>
                </a:lnTo>
                <a:lnTo>
                  <a:pt x="2935" y="433"/>
                </a:lnTo>
                <a:lnTo>
                  <a:pt x="2939" y="438"/>
                </a:lnTo>
                <a:lnTo>
                  <a:pt x="2942" y="444"/>
                </a:lnTo>
                <a:lnTo>
                  <a:pt x="2943" y="446"/>
                </a:lnTo>
                <a:lnTo>
                  <a:pt x="2944" y="449"/>
                </a:lnTo>
                <a:lnTo>
                  <a:pt x="2946" y="456"/>
                </a:lnTo>
                <a:lnTo>
                  <a:pt x="2947" y="462"/>
                </a:lnTo>
                <a:lnTo>
                  <a:pt x="2948" y="470"/>
                </a:lnTo>
                <a:lnTo>
                  <a:pt x="2948" y="477"/>
                </a:lnTo>
                <a:lnTo>
                  <a:pt x="2948" y="590"/>
                </a:lnTo>
                <a:lnTo>
                  <a:pt x="2899" y="590"/>
                </a:lnTo>
                <a:lnTo>
                  <a:pt x="2899" y="486"/>
                </a:lnTo>
                <a:lnTo>
                  <a:pt x="2899" y="478"/>
                </a:lnTo>
                <a:lnTo>
                  <a:pt x="2898" y="475"/>
                </a:lnTo>
                <a:lnTo>
                  <a:pt x="2897" y="471"/>
                </a:lnTo>
                <a:lnTo>
                  <a:pt x="2895" y="466"/>
                </a:lnTo>
                <a:lnTo>
                  <a:pt x="2893" y="463"/>
                </a:lnTo>
                <a:lnTo>
                  <a:pt x="2891" y="461"/>
                </a:lnTo>
                <a:lnTo>
                  <a:pt x="2886" y="457"/>
                </a:lnTo>
                <a:lnTo>
                  <a:pt x="2884" y="455"/>
                </a:lnTo>
                <a:lnTo>
                  <a:pt x="2881" y="454"/>
                </a:lnTo>
                <a:lnTo>
                  <a:pt x="2875" y="452"/>
                </a:lnTo>
                <a:lnTo>
                  <a:pt x="2871" y="451"/>
                </a:lnTo>
                <a:lnTo>
                  <a:pt x="2868" y="451"/>
                </a:lnTo>
                <a:lnTo>
                  <a:pt x="2861" y="452"/>
                </a:lnTo>
                <a:lnTo>
                  <a:pt x="2854" y="454"/>
                </a:lnTo>
                <a:lnTo>
                  <a:pt x="2851" y="455"/>
                </a:lnTo>
                <a:lnTo>
                  <a:pt x="2849" y="457"/>
                </a:lnTo>
                <a:lnTo>
                  <a:pt x="2846" y="459"/>
                </a:lnTo>
                <a:lnTo>
                  <a:pt x="2844" y="461"/>
                </a:lnTo>
                <a:lnTo>
                  <a:pt x="2842" y="463"/>
                </a:lnTo>
                <a:lnTo>
                  <a:pt x="2840" y="466"/>
                </a:lnTo>
                <a:lnTo>
                  <a:pt x="2838" y="469"/>
                </a:lnTo>
                <a:lnTo>
                  <a:pt x="2837" y="472"/>
                </a:lnTo>
                <a:lnTo>
                  <a:pt x="2835" y="479"/>
                </a:lnTo>
                <a:lnTo>
                  <a:pt x="2834" y="483"/>
                </a:lnTo>
                <a:lnTo>
                  <a:pt x="2834" y="487"/>
                </a:lnTo>
                <a:close/>
                <a:moveTo>
                  <a:pt x="3014" y="390"/>
                </a:moveTo>
                <a:lnTo>
                  <a:pt x="3008" y="390"/>
                </a:lnTo>
                <a:lnTo>
                  <a:pt x="3004" y="388"/>
                </a:lnTo>
                <a:lnTo>
                  <a:pt x="2999" y="386"/>
                </a:lnTo>
                <a:lnTo>
                  <a:pt x="2995" y="383"/>
                </a:lnTo>
                <a:lnTo>
                  <a:pt x="2992" y="379"/>
                </a:lnTo>
                <a:lnTo>
                  <a:pt x="2989" y="375"/>
                </a:lnTo>
                <a:lnTo>
                  <a:pt x="2988" y="370"/>
                </a:lnTo>
                <a:lnTo>
                  <a:pt x="2987" y="365"/>
                </a:lnTo>
                <a:lnTo>
                  <a:pt x="2988" y="360"/>
                </a:lnTo>
                <a:lnTo>
                  <a:pt x="2989" y="356"/>
                </a:lnTo>
                <a:lnTo>
                  <a:pt x="2992" y="352"/>
                </a:lnTo>
                <a:lnTo>
                  <a:pt x="2995" y="348"/>
                </a:lnTo>
                <a:lnTo>
                  <a:pt x="2999" y="345"/>
                </a:lnTo>
                <a:lnTo>
                  <a:pt x="3004" y="342"/>
                </a:lnTo>
                <a:lnTo>
                  <a:pt x="3008" y="341"/>
                </a:lnTo>
                <a:lnTo>
                  <a:pt x="3014" y="341"/>
                </a:lnTo>
                <a:lnTo>
                  <a:pt x="3019" y="341"/>
                </a:lnTo>
                <a:lnTo>
                  <a:pt x="3024" y="342"/>
                </a:lnTo>
                <a:lnTo>
                  <a:pt x="3028" y="345"/>
                </a:lnTo>
                <a:lnTo>
                  <a:pt x="3032" y="348"/>
                </a:lnTo>
                <a:lnTo>
                  <a:pt x="3036" y="352"/>
                </a:lnTo>
                <a:lnTo>
                  <a:pt x="3038" y="356"/>
                </a:lnTo>
                <a:lnTo>
                  <a:pt x="3040" y="360"/>
                </a:lnTo>
                <a:lnTo>
                  <a:pt x="3040" y="365"/>
                </a:lnTo>
                <a:lnTo>
                  <a:pt x="3040" y="370"/>
                </a:lnTo>
                <a:lnTo>
                  <a:pt x="3038" y="375"/>
                </a:lnTo>
                <a:lnTo>
                  <a:pt x="3036" y="379"/>
                </a:lnTo>
                <a:lnTo>
                  <a:pt x="3032" y="383"/>
                </a:lnTo>
                <a:lnTo>
                  <a:pt x="3028" y="386"/>
                </a:lnTo>
                <a:lnTo>
                  <a:pt x="3024" y="388"/>
                </a:lnTo>
                <a:lnTo>
                  <a:pt x="3019" y="390"/>
                </a:lnTo>
                <a:lnTo>
                  <a:pt x="3014" y="390"/>
                </a:lnTo>
                <a:close/>
                <a:moveTo>
                  <a:pt x="2989" y="413"/>
                </a:moveTo>
                <a:lnTo>
                  <a:pt x="3038" y="413"/>
                </a:lnTo>
                <a:lnTo>
                  <a:pt x="3038" y="590"/>
                </a:lnTo>
                <a:lnTo>
                  <a:pt x="2989" y="590"/>
                </a:lnTo>
                <a:lnTo>
                  <a:pt x="2989" y="413"/>
                </a:lnTo>
                <a:close/>
                <a:moveTo>
                  <a:pt x="3242" y="413"/>
                </a:moveTo>
                <a:lnTo>
                  <a:pt x="3180" y="590"/>
                </a:lnTo>
                <a:lnTo>
                  <a:pt x="3125" y="590"/>
                </a:lnTo>
                <a:lnTo>
                  <a:pt x="3063" y="413"/>
                </a:lnTo>
                <a:lnTo>
                  <a:pt x="3115" y="413"/>
                </a:lnTo>
                <a:lnTo>
                  <a:pt x="3151" y="539"/>
                </a:lnTo>
                <a:lnTo>
                  <a:pt x="3190" y="413"/>
                </a:lnTo>
                <a:lnTo>
                  <a:pt x="3242" y="413"/>
                </a:lnTo>
                <a:close/>
                <a:moveTo>
                  <a:pt x="3340" y="593"/>
                </a:moveTo>
                <a:lnTo>
                  <a:pt x="3333" y="593"/>
                </a:lnTo>
                <a:lnTo>
                  <a:pt x="3327" y="592"/>
                </a:lnTo>
                <a:lnTo>
                  <a:pt x="3315" y="590"/>
                </a:lnTo>
                <a:lnTo>
                  <a:pt x="3309" y="589"/>
                </a:lnTo>
                <a:lnTo>
                  <a:pt x="3303" y="587"/>
                </a:lnTo>
                <a:lnTo>
                  <a:pt x="3293" y="582"/>
                </a:lnTo>
                <a:lnTo>
                  <a:pt x="3288" y="579"/>
                </a:lnTo>
                <a:lnTo>
                  <a:pt x="3284" y="576"/>
                </a:lnTo>
                <a:lnTo>
                  <a:pt x="3279" y="572"/>
                </a:lnTo>
                <a:lnTo>
                  <a:pt x="3276" y="569"/>
                </a:lnTo>
                <a:lnTo>
                  <a:pt x="3269" y="560"/>
                </a:lnTo>
                <a:lnTo>
                  <a:pt x="3266" y="555"/>
                </a:lnTo>
                <a:lnTo>
                  <a:pt x="3263" y="550"/>
                </a:lnTo>
                <a:lnTo>
                  <a:pt x="3258" y="540"/>
                </a:lnTo>
                <a:lnTo>
                  <a:pt x="3256" y="534"/>
                </a:lnTo>
                <a:lnTo>
                  <a:pt x="3255" y="528"/>
                </a:lnTo>
                <a:lnTo>
                  <a:pt x="3254" y="522"/>
                </a:lnTo>
                <a:lnTo>
                  <a:pt x="3253" y="516"/>
                </a:lnTo>
                <a:lnTo>
                  <a:pt x="3252" y="509"/>
                </a:lnTo>
                <a:lnTo>
                  <a:pt x="3252" y="502"/>
                </a:lnTo>
                <a:lnTo>
                  <a:pt x="3252" y="495"/>
                </a:lnTo>
                <a:lnTo>
                  <a:pt x="3253" y="489"/>
                </a:lnTo>
                <a:lnTo>
                  <a:pt x="3254" y="483"/>
                </a:lnTo>
                <a:lnTo>
                  <a:pt x="3255" y="477"/>
                </a:lnTo>
                <a:lnTo>
                  <a:pt x="3258" y="465"/>
                </a:lnTo>
                <a:lnTo>
                  <a:pt x="3260" y="459"/>
                </a:lnTo>
                <a:lnTo>
                  <a:pt x="3263" y="454"/>
                </a:lnTo>
                <a:lnTo>
                  <a:pt x="3269" y="445"/>
                </a:lnTo>
                <a:lnTo>
                  <a:pt x="3272" y="440"/>
                </a:lnTo>
                <a:lnTo>
                  <a:pt x="3275" y="436"/>
                </a:lnTo>
                <a:lnTo>
                  <a:pt x="3279" y="432"/>
                </a:lnTo>
                <a:lnTo>
                  <a:pt x="3283" y="428"/>
                </a:lnTo>
                <a:lnTo>
                  <a:pt x="3293" y="422"/>
                </a:lnTo>
                <a:lnTo>
                  <a:pt x="3297" y="419"/>
                </a:lnTo>
                <a:lnTo>
                  <a:pt x="3303" y="417"/>
                </a:lnTo>
                <a:lnTo>
                  <a:pt x="3308" y="415"/>
                </a:lnTo>
                <a:lnTo>
                  <a:pt x="3314" y="413"/>
                </a:lnTo>
                <a:lnTo>
                  <a:pt x="3319" y="412"/>
                </a:lnTo>
                <a:lnTo>
                  <a:pt x="3325" y="411"/>
                </a:lnTo>
                <a:lnTo>
                  <a:pt x="3338" y="411"/>
                </a:lnTo>
                <a:lnTo>
                  <a:pt x="3349" y="411"/>
                </a:lnTo>
                <a:lnTo>
                  <a:pt x="3360" y="413"/>
                </a:lnTo>
                <a:lnTo>
                  <a:pt x="3365" y="414"/>
                </a:lnTo>
                <a:lnTo>
                  <a:pt x="3370" y="416"/>
                </a:lnTo>
                <a:lnTo>
                  <a:pt x="3380" y="421"/>
                </a:lnTo>
                <a:lnTo>
                  <a:pt x="3389" y="426"/>
                </a:lnTo>
                <a:lnTo>
                  <a:pt x="3393" y="429"/>
                </a:lnTo>
                <a:lnTo>
                  <a:pt x="3397" y="433"/>
                </a:lnTo>
                <a:lnTo>
                  <a:pt x="3404" y="441"/>
                </a:lnTo>
                <a:lnTo>
                  <a:pt x="3407" y="446"/>
                </a:lnTo>
                <a:lnTo>
                  <a:pt x="3410" y="450"/>
                </a:lnTo>
                <a:lnTo>
                  <a:pt x="3412" y="456"/>
                </a:lnTo>
                <a:lnTo>
                  <a:pt x="3415" y="461"/>
                </a:lnTo>
                <a:lnTo>
                  <a:pt x="3417" y="467"/>
                </a:lnTo>
                <a:lnTo>
                  <a:pt x="3418" y="473"/>
                </a:lnTo>
                <a:lnTo>
                  <a:pt x="3419" y="479"/>
                </a:lnTo>
                <a:lnTo>
                  <a:pt x="3420" y="486"/>
                </a:lnTo>
                <a:lnTo>
                  <a:pt x="3421" y="493"/>
                </a:lnTo>
                <a:lnTo>
                  <a:pt x="3421" y="500"/>
                </a:lnTo>
                <a:lnTo>
                  <a:pt x="3421" y="514"/>
                </a:lnTo>
                <a:lnTo>
                  <a:pt x="3301" y="514"/>
                </a:lnTo>
                <a:lnTo>
                  <a:pt x="3301" y="519"/>
                </a:lnTo>
                <a:lnTo>
                  <a:pt x="3301" y="523"/>
                </a:lnTo>
                <a:lnTo>
                  <a:pt x="3302" y="528"/>
                </a:lnTo>
                <a:lnTo>
                  <a:pt x="3303" y="532"/>
                </a:lnTo>
                <a:lnTo>
                  <a:pt x="3307" y="539"/>
                </a:lnTo>
                <a:lnTo>
                  <a:pt x="3309" y="542"/>
                </a:lnTo>
                <a:lnTo>
                  <a:pt x="3311" y="545"/>
                </a:lnTo>
                <a:lnTo>
                  <a:pt x="3314" y="548"/>
                </a:lnTo>
                <a:lnTo>
                  <a:pt x="3317" y="550"/>
                </a:lnTo>
                <a:lnTo>
                  <a:pt x="3321" y="552"/>
                </a:lnTo>
                <a:lnTo>
                  <a:pt x="3324" y="554"/>
                </a:lnTo>
                <a:lnTo>
                  <a:pt x="3328" y="555"/>
                </a:lnTo>
                <a:lnTo>
                  <a:pt x="3332" y="556"/>
                </a:lnTo>
                <a:lnTo>
                  <a:pt x="3341" y="557"/>
                </a:lnTo>
                <a:lnTo>
                  <a:pt x="3347" y="556"/>
                </a:lnTo>
                <a:lnTo>
                  <a:pt x="3352" y="555"/>
                </a:lnTo>
                <a:lnTo>
                  <a:pt x="3357" y="554"/>
                </a:lnTo>
                <a:lnTo>
                  <a:pt x="3362" y="551"/>
                </a:lnTo>
                <a:lnTo>
                  <a:pt x="3364" y="550"/>
                </a:lnTo>
                <a:lnTo>
                  <a:pt x="3366" y="548"/>
                </a:lnTo>
                <a:lnTo>
                  <a:pt x="3370" y="545"/>
                </a:lnTo>
                <a:lnTo>
                  <a:pt x="3372" y="541"/>
                </a:lnTo>
                <a:lnTo>
                  <a:pt x="3375" y="536"/>
                </a:lnTo>
                <a:lnTo>
                  <a:pt x="3420" y="539"/>
                </a:lnTo>
                <a:lnTo>
                  <a:pt x="3418" y="545"/>
                </a:lnTo>
                <a:lnTo>
                  <a:pt x="3416" y="551"/>
                </a:lnTo>
                <a:lnTo>
                  <a:pt x="3414" y="556"/>
                </a:lnTo>
                <a:lnTo>
                  <a:pt x="3411" y="561"/>
                </a:lnTo>
                <a:lnTo>
                  <a:pt x="3407" y="566"/>
                </a:lnTo>
                <a:lnTo>
                  <a:pt x="3403" y="570"/>
                </a:lnTo>
                <a:lnTo>
                  <a:pt x="3399" y="575"/>
                </a:lnTo>
                <a:lnTo>
                  <a:pt x="3394" y="578"/>
                </a:lnTo>
                <a:lnTo>
                  <a:pt x="3388" y="582"/>
                </a:lnTo>
                <a:lnTo>
                  <a:pt x="3382" y="585"/>
                </a:lnTo>
                <a:lnTo>
                  <a:pt x="3376" y="587"/>
                </a:lnTo>
                <a:lnTo>
                  <a:pt x="3370" y="589"/>
                </a:lnTo>
                <a:lnTo>
                  <a:pt x="3366" y="590"/>
                </a:lnTo>
                <a:lnTo>
                  <a:pt x="3363" y="591"/>
                </a:lnTo>
                <a:lnTo>
                  <a:pt x="3355" y="592"/>
                </a:lnTo>
                <a:lnTo>
                  <a:pt x="3348" y="593"/>
                </a:lnTo>
                <a:lnTo>
                  <a:pt x="3340" y="593"/>
                </a:lnTo>
                <a:close/>
                <a:moveTo>
                  <a:pt x="3301" y="483"/>
                </a:moveTo>
                <a:lnTo>
                  <a:pt x="3375" y="483"/>
                </a:lnTo>
                <a:lnTo>
                  <a:pt x="3375" y="480"/>
                </a:lnTo>
                <a:lnTo>
                  <a:pt x="3374" y="476"/>
                </a:lnTo>
                <a:lnTo>
                  <a:pt x="3373" y="472"/>
                </a:lnTo>
                <a:lnTo>
                  <a:pt x="3372" y="469"/>
                </a:lnTo>
                <a:lnTo>
                  <a:pt x="3371" y="466"/>
                </a:lnTo>
                <a:lnTo>
                  <a:pt x="3369" y="463"/>
                </a:lnTo>
                <a:lnTo>
                  <a:pt x="3367" y="460"/>
                </a:lnTo>
                <a:lnTo>
                  <a:pt x="3365" y="457"/>
                </a:lnTo>
                <a:lnTo>
                  <a:pt x="3359" y="453"/>
                </a:lnTo>
                <a:lnTo>
                  <a:pt x="3353" y="450"/>
                </a:lnTo>
                <a:lnTo>
                  <a:pt x="3346" y="448"/>
                </a:lnTo>
                <a:lnTo>
                  <a:pt x="3339" y="447"/>
                </a:lnTo>
                <a:lnTo>
                  <a:pt x="3331" y="448"/>
                </a:lnTo>
                <a:lnTo>
                  <a:pt x="3327" y="449"/>
                </a:lnTo>
                <a:lnTo>
                  <a:pt x="3324" y="450"/>
                </a:lnTo>
                <a:lnTo>
                  <a:pt x="3317" y="453"/>
                </a:lnTo>
                <a:lnTo>
                  <a:pt x="3315" y="455"/>
                </a:lnTo>
                <a:lnTo>
                  <a:pt x="3312" y="458"/>
                </a:lnTo>
                <a:lnTo>
                  <a:pt x="3307" y="463"/>
                </a:lnTo>
                <a:lnTo>
                  <a:pt x="3304" y="470"/>
                </a:lnTo>
                <a:lnTo>
                  <a:pt x="3303" y="473"/>
                </a:lnTo>
                <a:lnTo>
                  <a:pt x="3302" y="476"/>
                </a:lnTo>
                <a:lnTo>
                  <a:pt x="3301" y="483"/>
                </a:lnTo>
                <a:close/>
                <a:moveTo>
                  <a:pt x="3456" y="590"/>
                </a:moveTo>
                <a:lnTo>
                  <a:pt x="3456" y="413"/>
                </a:lnTo>
                <a:lnTo>
                  <a:pt x="3503" y="413"/>
                </a:lnTo>
                <a:lnTo>
                  <a:pt x="3503" y="444"/>
                </a:lnTo>
                <a:lnTo>
                  <a:pt x="3507" y="436"/>
                </a:lnTo>
                <a:lnTo>
                  <a:pt x="3511" y="429"/>
                </a:lnTo>
                <a:lnTo>
                  <a:pt x="3516" y="424"/>
                </a:lnTo>
                <a:lnTo>
                  <a:pt x="3521" y="419"/>
                </a:lnTo>
                <a:lnTo>
                  <a:pt x="3524" y="417"/>
                </a:lnTo>
                <a:lnTo>
                  <a:pt x="3527" y="415"/>
                </a:lnTo>
                <a:lnTo>
                  <a:pt x="3534" y="413"/>
                </a:lnTo>
                <a:lnTo>
                  <a:pt x="3540" y="411"/>
                </a:lnTo>
                <a:lnTo>
                  <a:pt x="3548" y="410"/>
                </a:lnTo>
                <a:lnTo>
                  <a:pt x="3556" y="411"/>
                </a:lnTo>
                <a:lnTo>
                  <a:pt x="3563" y="412"/>
                </a:lnTo>
                <a:lnTo>
                  <a:pt x="3563" y="456"/>
                </a:lnTo>
                <a:lnTo>
                  <a:pt x="3559" y="455"/>
                </a:lnTo>
                <a:lnTo>
                  <a:pt x="3554" y="454"/>
                </a:lnTo>
                <a:lnTo>
                  <a:pt x="3542" y="453"/>
                </a:lnTo>
                <a:lnTo>
                  <a:pt x="3535" y="454"/>
                </a:lnTo>
                <a:lnTo>
                  <a:pt x="3531" y="454"/>
                </a:lnTo>
                <a:lnTo>
                  <a:pt x="3528" y="456"/>
                </a:lnTo>
                <a:lnTo>
                  <a:pt x="3524" y="457"/>
                </a:lnTo>
                <a:lnTo>
                  <a:pt x="3521" y="459"/>
                </a:lnTo>
                <a:lnTo>
                  <a:pt x="3518" y="461"/>
                </a:lnTo>
                <a:lnTo>
                  <a:pt x="3515" y="463"/>
                </a:lnTo>
                <a:lnTo>
                  <a:pt x="3511" y="469"/>
                </a:lnTo>
                <a:lnTo>
                  <a:pt x="3509" y="472"/>
                </a:lnTo>
                <a:lnTo>
                  <a:pt x="3508" y="475"/>
                </a:lnTo>
                <a:lnTo>
                  <a:pt x="3506" y="478"/>
                </a:lnTo>
                <a:lnTo>
                  <a:pt x="3506" y="482"/>
                </a:lnTo>
                <a:lnTo>
                  <a:pt x="3505" y="486"/>
                </a:lnTo>
                <a:lnTo>
                  <a:pt x="3505" y="490"/>
                </a:lnTo>
                <a:lnTo>
                  <a:pt x="3505" y="590"/>
                </a:lnTo>
                <a:lnTo>
                  <a:pt x="3456" y="590"/>
                </a:lnTo>
                <a:close/>
                <a:moveTo>
                  <a:pt x="3736" y="463"/>
                </a:moveTo>
                <a:lnTo>
                  <a:pt x="3692" y="466"/>
                </a:lnTo>
                <a:lnTo>
                  <a:pt x="3690" y="462"/>
                </a:lnTo>
                <a:lnTo>
                  <a:pt x="3688" y="458"/>
                </a:lnTo>
                <a:lnTo>
                  <a:pt x="3686" y="455"/>
                </a:lnTo>
                <a:lnTo>
                  <a:pt x="3682" y="451"/>
                </a:lnTo>
                <a:lnTo>
                  <a:pt x="3678" y="449"/>
                </a:lnTo>
                <a:lnTo>
                  <a:pt x="3673" y="447"/>
                </a:lnTo>
                <a:lnTo>
                  <a:pt x="3668" y="446"/>
                </a:lnTo>
                <a:lnTo>
                  <a:pt x="3662" y="445"/>
                </a:lnTo>
                <a:lnTo>
                  <a:pt x="3656" y="446"/>
                </a:lnTo>
                <a:lnTo>
                  <a:pt x="3651" y="447"/>
                </a:lnTo>
                <a:lnTo>
                  <a:pt x="3647" y="448"/>
                </a:lnTo>
                <a:lnTo>
                  <a:pt x="3643" y="450"/>
                </a:lnTo>
                <a:lnTo>
                  <a:pt x="3639" y="453"/>
                </a:lnTo>
                <a:lnTo>
                  <a:pt x="3637" y="456"/>
                </a:lnTo>
                <a:lnTo>
                  <a:pt x="3635" y="459"/>
                </a:lnTo>
                <a:lnTo>
                  <a:pt x="3635" y="463"/>
                </a:lnTo>
                <a:lnTo>
                  <a:pt x="3635" y="466"/>
                </a:lnTo>
                <a:lnTo>
                  <a:pt x="3636" y="469"/>
                </a:lnTo>
                <a:lnTo>
                  <a:pt x="3638" y="471"/>
                </a:lnTo>
                <a:lnTo>
                  <a:pt x="3640" y="474"/>
                </a:lnTo>
                <a:lnTo>
                  <a:pt x="3643" y="476"/>
                </a:lnTo>
                <a:lnTo>
                  <a:pt x="3647" y="478"/>
                </a:lnTo>
                <a:lnTo>
                  <a:pt x="3652" y="479"/>
                </a:lnTo>
                <a:lnTo>
                  <a:pt x="3657" y="481"/>
                </a:lnTo>
                <a:lnTo>
                  <a:pt x="3689" y="487"/>
                </a:lnTo>
                <a:lnTo>
                  <a:pt x="3696" y="488"/>
                </a:lnTo>
                <a:lnTo>
                  <a:pt x="3701" y="490"/>
                </a:lnTo>
                <a:lnTo>
                  <a:pt x="3707" y="492"/>
                </a:lnTo>
                <a:lnTo>
                  <a:pt x="3712" y="494"/>
                </a:lnTo>
                <a:lnTo>
                  <a:pt x="3720" y="499"/>
                </a:lnTo>
                <a:lnTo>
                  <a:pt x="3728" y="504"/>
                </a:lnTo>
                <a:lnTo>
                  <a:pt x="3731" y="507"/>
                </a:lnTo>
                <a:lnTo>
                  <a:pt x="3733" y="511"/>
                </a:lnTo>
                <a:lnTo>
                  <a:pt x="3735" y="514"/>
                </a:lnTo>
                <a:lnTo>
                  <a:pt x="3737" y="518"/>
                </a:lnTo>
                <a:lnTo>
                  <a:pt x="3740" y="526"/>
                </a:lnTo>
                <a:lnTo>
                  <a:pt x="3740" y="530"/>
                </a:lnTo>
                <a:lnTo>
                  <a:pt x="3740" y="535"/>
                </a:lnTo>
                <a:lnTo>
                  <a:pt x="3740" y="539"/>
                </a:lnTo>
                <a:lnTo>
                  <a:pt x="3740" y="543"/>
                </a:lnTo>
                <a:lnTo>
                  <a:pt x="3739" y="547"/>
                </a:lnTo>
                <a:lnTo>
                  <a:pt x="3738" y="551"/>
                </a:lnTo>
                <a:lnTo>
                  <a:pt x="3736" y="555"/>
                </a:lnTo>
                <a:lnTo>
                  <a:pt x="3735" y="559"/>
                </a:lnTo>
                <a:lnTo>
                  <a:pt x="3733" y="562"/>
                </a:lnTo>
                <a:lnTo>
                  <a:pt x="3730" y="565"/>
                </a:lnTo>
                <a:lnTo>
                  <a:pt x="3725" y="572"/>
                </a:lnTo>
                <a:lnTo>
                  <a:pt x="3718" y="577"/>
                </a:lnTo>
                <a:lnTo>
                  <a:pt x="3711" y="582"/>
                </a:lnTo>
                <a:lnTo>
                  <a:pt x="3702" y="586"/>
                </a:lnTo>
                <a:lnTo>
                  <a:pt x="3693" y="589"/>
                </a:lnTo>
                <a:lnTo>
                  <a:pt x="3683" y="591"/>
                </a:lnTo>
                <a:lnTo>
                  <a:pt x="3673" y="593"/>
                </a:lnTo>
                <a:lnTo>
                  <a:pt x="3662" y="593"/>
                </a:lnTo>
                <a:lnTo>
                  <a:pt x="3653" y="593"/>
                </a:lnTo>
                <a:lnTo>
                  <a:pt x="3645" y="592"/>
                </a:lnTo>
                <a:lnTo>
                  <a:pt x="3637" y="591"/>
                </a:lnTo>
                <a:lnTo>
                  <a:pt x="3630" y="589"/>
                </a:lnTo>
                <a:lnTo>
                  <a:pt x="3623" y="587"/>
                </a:lnTo>
                <a:lnTo>
                  <a:pt x="3617" y="585"/>
                </a:lnTo>
                <a:lnTo>
                  <a:pt x="3611" y="582"/>
                </a:lnTo>
                <a:lnTo>
                  <a:pt x="3606" y="578"/>
                </a:lnTo>
                <a:lnTo>
                  <a:pt x="3601" y="575"/>
                </a:lnTo>
                <a:lnTo>
                  <a:pt x="3596" y="570"/>
                </a:lnTo>
                <a:lnTo>
                  <a:pt x="3593" y="566"/>
                </a:lnTo>
                <a:lnTo>
                  <a:pt x="3589" y="561"/>
                </a:lnTo>
                <a:lnTo>
                  <a:pt x="3587" y="556"/>
                </a:lnTo>
                <a:lnTo>
                  <a:pt x="3584" y="550"/>
                </a:lnTo>
                <a:lnTo>
                  <a:pt x="3583" y="545"/>
                </a:lnTo>
                <a:lnTo>
                  <a:pt x="3582" y="538"/>
                </a:lnTo>
                <a:lnTo>
                  <a:pt x="3630" y="536"/>
                </a:lnTo>
                <a:lnTo>
                  <a:pt x="3631" y="541"/>
                </a:lnTo>
                <a:lnTo>
                  <a:pt x="3634" y="545"/>
                </a:lnTo>
                <a:lnTo>
                  <a:pt x="3637" y="549"/>
                </a:lnTo>
                <a:lnTo>
                  <a:pt x="3640" y="552"/>
                </a:lnTo>
                <a:lnTo>
                  <a:pt x="3645" y="555"/>
                </a:lnTo>
                <a:lnTo>
                  <a:pt x="3650" y="556"/>
                </a:lnTo>
                <a:lnTo>
                  <a:pt x="3656" y="557"/>
                </a:lnTo>
                <a:lnTo>
                  <a:pt x="3662" y="558"/>
                </a:lnTo>
                <a:lnTo>
                  <a:pt x="3668" y="557"/>
                </a:lnTo>
                <a:lnTo>
                  <a:pt x="3673" y="557"/>
                </a:lnTo>
                <a:lnTo>
                  <a:pt x="3678" y="555"/>
                </a:lnTo>
                <a:lnTo>
                  <a:pt x="3681" y="554"/>
                </a:lnTo>
                <a:lnTo>
                  <a:pt x="3683" y="553"/>
                </a:lnTo>
                <a:lnTo>
                  <a:pt x="3686" y="550"/>
                </a:lnTo>
                <a:lnTo>
                  <a:pt x="3689" y="547"/>
                </a:lnTo>
                <a:lnTo>
                  <a:pt x="3689" y="545"/>
                </a:lnTo>
                <a:lnTo>
                  <a:pt x="3690" y="544"/>
                </a:lnTo>
                <a:lnTo>
                  <a:pt x="3691" y="540"/>
                </a:lnTo>
                <a:lnTo>
                  <a:pt x="3690" y="537"/>
                </a:lnTo>
                <a:lnTo>
                  <a:pt x="3689" y="534"/>
                </a:lnTo>
                <a:lnTo>
                  <a:pt x="3687" y="531"/>
                </a:lnTo>
                <a:lnTo>
                  <a:pt x="3685" y="529"/>
                </a:lnTo>
                <a:lnTo>
                  <a:pt x="3682" y="527"/>
                </a:lnTo>
                <a:lnTo>
                  <a:pt x="3678" y="525"/>
                </a:lnTo>
                <a:lnTo>
                  <a:pt x="3673" y="523"/>
                </a:lnTo>
                <a:lnTo>
                  <a:pt x="3668" y="522"/>
                </a:lnTo>
                <a:lnTo>
                  <a:pt x="3637" y="516"/>
                </a:lnTo>
                <a:lnTo>
                  <a:pt x="3631" y="515"/>
                </a:lnTo>
                <a:lnTo>
                  <a:pt x="3625" y="513"/>
                </a:lnTo>
                <a:lnTo>
                  <a:pt x="3615" y="509"/>
                </a:lnTo>
                <a:lnTo>
                  <a:pt x="3610" y="507"/>
                </a:lnTo>
                <a:lnTo>
                  <a:pt x="3606" y="504"/>
                </a:lnTo>
                <a:lnTo>
                  <a:pt x="3602" y="501"/>
                </a:lnTo>
                <a:lnTo>
                  <a:pt x="3599" y="498"/>
                </a:lnTo>
                <a:lnTo>
                  <a:pt x="3596" y="495"/>
                </a:lnTo>
                <a:lnTo>
                  <a:pt x="3593" y="492"/>
                </a:lnTo>
                <a:lnTo>
                  <a:pt x="3591" y="488"/>
                </a:lnTo>
                <a:lnTo>
                  <a:pt x="3589" y="484"/>
                </a:lnTo>
                <a:lnTo>
                  <a:pt x="3588" y="480"/>
                </a:lnTo>
                <a:lnTo>
                  <a:pt x="3587" y="475"/>
                </a:lnTo>
                <a:lnTo>
                  <a:pt x="3586" y="471"/>
                </a:lnTo>
                <a:lnTo>
                  <a:pt x="3586" y="466"/>
                </a:lnTo>
                <a:lnTo>
                  <a:pt x="3587" y="459"/>
                </a:lnTo>
                <a:lnTo>
                  <a:pt x="3587" y="454"/>
                </a:lnTo>
                <a:lnTo>
                  <a:pt x="3589" y="448"/>
                </a:lnTo>
                <a:lnTo>
                  <a:pt x="3591" y="443"/>
                </a:lnTo>
                <a:lnTo>
                  <a:pt x="3594" y="438"/>
                </a:lnTo>
                <a:lnTo>
                  <a:pt x="3598" y="433"/>
                </a:lnTo>
                <a:lnTo>
                  <a:pt x="3602" y="429"/>
                </a:lnTo>
                <a:lnTo>
                  <a:pt x="3607" y="425"/>
                </a:lnTo>
                <a:lnTo>
                  <a:pt x="3612" y="422"/>
                </a:lnTo>
                <a:lnTo>
                  <a:pt x="3618" y="419"/>
                </a:lnTo>
                <a:lnTo>
                  <a:pt x="3624" y="416"/>
                </a:lnTo>
                <a:lnTo>
                  <a:pt x="3631" y="414"/>
                </a:lnTo>
                <a:lnTo>
                  <a:pt x="3634" y="413"/>
                </a:lnTo>
                <a:lnTo>
                  <a:pt x="3638" y="413"/>
                </a:lnTo>
                <a:lnTo>
                  <a:pt x="3645" y="412"/>
                </a:lnTo>
                <a:lnTo>
                  <a:pt x="3653" y="411"/>
                </a:lnTo>
                <a:lnTo>
                  <a:pt x="3661" y="411"/>
                </a:lnTo>
                <a:lnTo>
                  <a:pt x="3669" y="411"/>
                </a:lnTo>
                <a:lnTo>
                  <a:pt x="3677" y="412"/>
                </a:lnTo>
                <a:lnTo>
                  <a:pt x="3684" y="413"/>
                </a:lnTo>
                <a:lnTo>
                  <a:pt x="3691" y="414"/>
                </a:lnTo>
                <a:lnTo>
                  <a:pt x="3697" y="416"/>
                </a:lnTo>
                <a:lnTo>
                  <a:pt x="3703" y="419"/>
                </a:lnTo>
                <a:lnTo>
                  <a:pt x="3709" y="421"/>
                </a:lnTo>
                <a:lnTo>
                  <a:pt x="3714" y="425"/>
                </a:lnTo>
                <a:lnTo>
                  <a:pt x="3718" y="428"/>
                </a:lnTo>
                <a:lnTo>
                  <a:pt x="3723" y="432"/>
                </a:lnTo>
                <a:lnTo>
                  <a:pt x="3726" y="437"/>
                </a:lnTo>
                <a:lnTo>
                  <a:pt x="3728" y="439"/>
                </a:lnTo>
                <a:lnTo>
                  <a:pt x="3729" y="441"/>
                </a:lnTo>
                <a:lnTo>
                  <a:pt x="3732" y="446"/>
                </a:lnTo>
                <a:lnTo>
                  <a:pt x="3734" y="452"/>
                </a:lnTo>
                <a:lnTo>
                  <a:pt x="3735" y="457"/>
                </a:lnTo>
                <a:lnTo>
                  <a:pt x="3736" y="463"/>
                </a:lnTo>
                <a:close/>
                <a:moveTo>
                  <a:pt x="3797" y="390"/>
                </a:moveTo>
                <a:lnTo>
                  <a:pt x="3792" y="390"/>
                </a:lnTo>
                <a:lnTo>
                  <a:pt x="3787" y="388"/>
                </a:lnTo>
                <a:lnTo>
                  <a:pt x="3783" y="386"/>
                </a:lnTo>
                <a:lnTo>
                  <a:pt x="3778" y="383"/>
                </a:lnTo>
                <a:lnTo>
                  <a:pt x="3775" y="379"/>
                </a:lnTo>
                <a:lnTo>
                  <a:pt x="3773" y="375"/>
                </a:lnTo>
                <a:lnTo>
                  <a:pt x="3771" y="370"/>
                </a:lnTo>
                <a:lnTo>
                  <a:pt x="3771" y="365"/>
                </a:lnTo>
                <a:lnTo>
                  <a:pt x="3771" y="360"/>
                </a:lnTo>
                <a:lnTo>
                  <a:pt x="3773" y="356"/>
                </a:lnTo>
                <a:lnTo>
                  <a:pt x="3775" y="352"/>
                </a:lnTo>
                <a:lnTo>
                  <a:pt x="3778" y="348"/>
                </a:lnTo>
                <a:lnTo>
                  <a:pt x="3783" y="345"/>
                </a:lnTo>
                <a:lnTo>
                  <a:pt x="3787" y="342"/>
                </a:lnTo>
                <a:lnTo>
                  <a:pt x="3792" y="341"/>
                </a:lnTo>
                <a:lnTo>
                  <a:pt x="3797" y="341"/>
                </a:lnTo>
                <a:lnTo>
                  <a:pt x="3802" y="341"/>
                </a:lnTo>
                <a:lnTo>
                  <a:pt x="3807" y="342"/>
                </a:lnTo>
                <a:lnTo>
                  <a:pt x="3812" y="345"/>
                </a:lnTo>
                <a:lnTo>
                  <a:pt x="3816" y="348"/>
                </a:lnTo>
                <a:lnTo>
                  <a:pt x="3819" y="352"/>
                </a:lnTo>
                <a:lnTo>
                  <a:pt x="3822" y="356"/>
                </a:lnTo>
                <a:lnTo>
                  <a:pt x="3823" y="360"/>
                </a:lnTo>
                <a:lnTo>
                  <a:pt x="3824" y="365"/>
                </a:lnTo>
                <a:lnTo>
                  <a:pt x="3823" y="370"/>
                </a:lnTo>
                <a:lnTo>
                  <a:pt x="3822" y="375"/>
                </a:lnTo>
                <a:lnTo>
                  <a:pt x="3819" y="379"/>
                </a:lnTo>
                <a:lnTo>
                  <a:pt x="3816" y="383"/>
                </a:lnTo>
                <a:lnTo>
                  <a:pt x="3812" y="386"/>
                </a:lnTo>
                <a:lnTo>
                  <a:pt x="3807" y="388"/>
                </a:lnTo>
                <a:lnTo>
                  <a:pt x="3802" y="390"/>
                </a:lnTo>
                <a:lnTo>
                  <a:pt x="3797" y="390"/>
                </a:lnTo>
                <a:close/>
                <a:moveTo>
                  <a:pt x="3772" y="413"/>
                </a:moveTo>
                <a:lnTo>
                  <a:pt x="3822" y="413"/>
                </a:lnTo>
                <a:lnTo>
                  <a:pt x="3822" y="590"/>
                </a:lnTo>
                <a:lnTo>
                  <a:pt x="3772" y="590"/>
                </a:lnTo>
                <a:lnTo>
                  <a:pt x="3772" y="413"/>
                </a:lnTo>
                <a:close/>
                <a:moveTo>
                  <a:pt x="3955" y="413"/>
                </a:moveTo>
                <a:lnTo>
                  <a:pt x="3955" y="450"/>
                </a:lnTo>
                <a:lnTo>
                  <a:pt x="3921" y="450"/>
                </a:lnTo>
                <a:lnTo>
                  <a:pt x="3921" y="535"/>
                </a:lnTo>
                <a:lnTo>
                  <a:pt x="3922" y="540"/>
                </a:lnTo>
                <a:lnTo>
                  <a:pt x="3923" y="544"/>
                </a:lnTo>
                <a:lnTo>
                  <a:pt x="3923" y="545"/>
                </a:lnTo>
                <a:lnTo>
                  <a:pt x="3924" y="547"/>
                </a:lnTo>
                <a:lnTo>
                  <a:pt x="3926" y="549"/>
                </a:lnTo>
                <a:lnTo>
                  <a:pt x="3929" y="551"/>
                </a:lnTo>
                <a:lnTo>
                  <a:pt x="3931" y="552"/>
                </a:lnTo>
                <a:lnTo>
                  <a:pt x="3935" y="552"/>
                </a:lnTo>
                <a:lnTo>
                  <a:pt x="3938" y="553"/>
                </a:lnTo>
                <a:lnTo>
                  <a:pt x="3945" y="552"/>
                </a:lnTo>
                <a:lnTo>
                  <a:pt x="3950" y="551"/>
                </a:lnTo>
                <a:lnTo>
                  <a:pt x="3958" y="587"/>
                </a:lnTo>
                <a:lnTo>
                  <a:pt x="3948" y="590"/>
                </a:lnTo>
                <a:lnTo>
                  <a:pt x="3940" y="591"/>
                </a:lnTo>
                <a:lnTo>
                  <a:pt x="3931" y="592"/>
                </a:lnTo>
                <a:lnTo>
                  <a:pt x="3925" y="592"/>
                </a:lnTo>
                <a:lnTo>
                  <a:pt x="3919" y="592"/>
                </a:lnTo>
                <a:lnTo>
                  <a:pt x="3913" y="591"/>
                </a:lnTo>
                <a:lnTo>
                  <a:pt x="3907" y="590"/>
                </a:lnTo>
                <a:lnTo>
                  <a:pt x="3902" y="588"/>
                </a:lnTo>
                <a:lnTo>
                  <a:pt x="3896" y="586"/>
                </a:lnTo>
                <a:lnTo>
                  <a:pt x="3892" y="583"/>
                </a:lnTo>
                <a:lnTo>
                  <a:pt x="3887" y="581"/>
                </a:lnTo>
                <a:lnTo>
                  <a:pt x="3884" y="577"/>
                </a:lnTo>
                <a:lnTo>
                  <a:pt x="3880" y="573"/>
                </a:lnTo>
                <a:lnTo>
                  <a:pt x="3878" y="569"/>
                </a:lnTo>
                <a:lnTo>
                  <a:pt x="3875" y="564"/>
                </a:lnTo>
                <a:lnTo>
                  <a:pt x="3874" y="559"/>
                </a:lnTo>
                <a:lnTo>
                  <a:pt x="3872" y="554"/>
                </a:lnTo>
                <a:lnTo>
                  <a:pt x="3872" y="548"/>
                </a:lnTo>
                <a:lnTo>
                  <a:pt x="3871" y="542"/>
                </a:lnTo>
                <a:lnTo>
                  <a:pt x="3871" y="450"/>
                </a:lnTo>
                <a:lnTo>
                  <a:pt x="3847" y="450"/>
                </a:lnTo>
                <a:lnTo>
                  <a:pt x="3847" y="413"/>
                </a:lnTo>
                <a:lnTo>
                  <a:pt x="3871" y="413"/>
                </a:lnTo>
                <a:lnTo>
                  <a:pt x="3871" y="371"/>
                </a:lnTo>
                <a:lnTo>
                  <a:pt x="3921" y="371"/>
                </a:lnTo>
                <a:lnTo>
                  <a:pt x="3921" y="413"/>
                </a:lnTo>
                <a:lnTo>
                  <a:pt x="3955" y="413"/>
                </a:lnTo>
                <a:close/>
                <a:moveTo>
                  <a:pt x="4062" y="593"/>
                </a:moveTo>
                <a:lnTo>
                  <a:pt x="4056" y="593"/>
                </a:lnTo>
                <a:lnTo>
                  <a:pt x="4049" y="592"/>
                </a:lnTo>
                <a:lnTo>
                  <a:pt x="4037" y="590"/>
                </a:lnTo>
                <a:lnTo>
                  <a:pt x="4031" y="589"/>
                </a:lnTo>
                <a:lnTo>
                  <a:pt x="4026" y="587"/>
                </a:lnTo>
                <a:lnTo>
                  <a:pt x="4015" y="582"/>
                </a:lnTo>
                <a:lnTo>
                  <a:pt x="4011" y="579"/>
                </a:lnTo>
                <a:lnTo>
                  <a:pt x="4006" y="576"/>
                </a:lnTo>
                <a:lnTo>
                  <a:pt x="4002" y="572"/>
                </a:lnTo>
                <a:lnTo>
                  <a:pt x="3998" y="569"/>
                </a:lnTo>
                <a:lnTo>
                  <a:pt x="3991" y="560"/>
                </a:lnTo>
                <a:lnTo>
                  <a:pt x="3988" y="555"/>
                </a:lnTo>
                <a:lnTo>
                  <a:pt x="3985" y="550"/>
                </a:lnTo>
                <a:lnTo>
                  <a:pt x="3981" y="540"/>
                </a:lnTo>
                <a:lnTo>
                  <a:pt x="3979" y="534"/>
                </a:lnTo>
                <a:lnTo>
                  <a:pt x="3977" y="528"/>
                </a:lnTo>
                <a:lnTo>
                  <a:pt x="3976" y="522"/>
                </a:lnTo>
                <a:lnTo>
                  <a:pt x="3975" y="516"/>
                </a:lnTo>
                <a:lnTo>
                  <a:pt x="3975" y="509"/>
                </a:lnTo>
                <a:lnTo>
                  <a:pt x="3975" y="502"/>
                </a:lnTo>
                <a:lnTo>
                  <a:pt x="3975" y="495"/>
                </a:lnTo>
                <a:lnTo>
                  <a:pt x="3975" y="489"/>
                </a:lnTo>
                <a:lnTo>
                  <a:pt x="3976" y="483"/>
                </a:lnTo>
                <a:lnTo>
                  <a:pt x="3977" y="477"/>
                </a:lnTo>
                <a:lnTo>
                  <a:pt x="3981" y="465"/>
                </a:lnTo>
                <a:lnTo>
                  <a:pt x="3983" y="459"/>
                </a:lnTo>
                <a:lnTo>
                  <a:pt x="3985" y="454"/>
                </a:lnTo>
                <a:lnTo>
                  <a:pt x="3991" y="445"/>
                </a:lnTo>
                <a:lnTo>
                  <a:pt x="3994" y="440"/>
                </a:lnTo>
                <a:lnTo>
                  <a:pt x="3998" y="436"/>
                </a:lnTo>
                <a:lnTo>
                  <a:pt x="4002" y="432"/>
                </a:lnTo>
                <a:lnTo>
                  <a:pt x="4006" y="428"/>
                </a:lnTo>
                <a:lnTo>
                  <a:pt x="4015" y="422"/>
                </a:lnTo>
                <a:lnTo>
                  <a:pt x="4020" y="419"/>
                </a:lnTo>
                <a:lnTo>
                  <a:pt x="4025" y="417"/>
                </a:lnTo>
                <a:lnTo>
                  <a:pt x="4030" y="415"/>
                </a:lnTo>
                <a:lnTo>
                  <a:pt x="4036" y="413"/>
                </a:lnTo>
                <a:lnTo>
                  <a:pt x="4042" y="412"/>
                </a:lnTo>
                <a:lnTo>
                  <a:pt x="4048" y="411"/>
                </a:lnTo>
                <a:lnTo>
                  <a:pt x="4060" y="411"/>
                </a:lnTo>
                <a:lnTo>
                  <a:pt x="4072" y="411"/>
                </a:lnTo>
                <a:lnTo>
                  <a:pt x="4083" y="413"/>
                </a:lnTo>
                <a:lnTo>
                  <a:pt x="4088" y="414"/>
                </a:lnTo>
                <a:lnTo>
                  <a:pt x="4093" y="416"/>
                </a:lnTo>
                <a:lnTo>
                  <a:pt x="4103" y="421"/>
                </a:lnTo>
                <a:lnTo>
                  <a:pt x="4111" y="426"/>
                </a:lnTo>
                <a:lnTo>
                  <a:pt x="4116" y="429"/>
                </a:lnTo>
                <a:lnTo>
                  <a:pt x="4119" y="433"/>
                </a:lnTo>
                <a:lnTo>
                  <a:pt x="4126" y="441"/>
                </a:lnTo>
                <a:lnTo>
                  <a:pt x="4129" y="446"/>
                </a:lnTo>
                <a:lnTo>
                  <a:pt x="4132" y="450"/>
                </a:lnTo>
                <a:lnTo>
                  <a:pt x="4135" y="456"/>
                </a:lnTo>
                <a:lnTo>
                  <a:pt x="4137" y="461"/>
                </a:lnTo>
                <a:lnTo>
                  <a:pt x="4139" y="467"/>
                </a:lnTo>
                <a:lnTo>
                  <a:pt x="4141" y="473"/>
                </a:lnTo>
                <a:lnTo>
                  <a:pt x="4142" y="479"/>
                </a:lnTo>
                <a:lnTo>
                  <a:pt x="4143" y="486"/>
                </a:lnTo>
                <a:lnTo>
                  <a:pt x="4143" y="493"/>
                </a:lnTo>
                <a:lnTo>
                  <a:pt x="4143" y="500"/>
                </a:lnTo>
                <a:lnTo>
                  <a:pt x="4143" y="514"/>
                </a:lnTo>
                <a:lnTo>
                  <a:pt x="4023" y="514"/>
                </a:lnTo>
                <a:lnTo>
                  <a:pt x="4023" y="519"/>
                </a:lnTo>
                <a:lnTo>
                  <a:pt x="4024" y="523"/>
                </a:lnTo>
                <a:lnTo>
                  <a:pt x="4026" y="532"/>
                </a:lnTo>
                <a:lnTo>
                  <a:pt x="4027" y="535"/>
                </a:lnTo>
                <a:lnTo>
                  <a:pt x="4029" y="539"/>
                </a:lnTo>
                <a:lnTo>
                  <a:pt x="4031" y="542"/>
                </a:lnTo>
                <a:lnTo>
                  <a:pt x="4034" y="545"/>
                </a:lnTo>
                <a:lnTo>
                  <a:pt x="4037" y="548"/>
                </a:lnTo>
                <a:lnTo>
                  <a:pt x="4040" y="550"/>
                </a:lnTo>
                <a:lnTo>
                  <a:pt x="4043" y="552"/>
                </a:lnTo>
                <a:lnTo>
                  <a:pt x="4047" y="554"/>
                </a:lnTo>
                <a:lnTo>
                  <a:pt x="4050" y="555"/>
                </a:lnTo>
                <a:lnTo>
                  <a:pt x="4054" y="556"/>
                </a:lnTo>
                <a:lnTo>
                  <a:pt x="4063" y="557"/>
                </a:lnTo>
                <a:lnTo>
                  <a:pt x="4069" y="556"/>
                </a:lnTo>
                <a:lnTo>
                  <a:pt x="4075" y="555"/>
                </a:lnTo>
                <a:lnTo>
                  <a:pt x="4080" y="554"/>
                </a:lnTo>
                <a:lnTo>
                  <a:pt x="4084" y="551"/>
                </a:lnTo>
                <a:lnTo>
                  <a:pt x="4087" y="550"/>
                </a:lnTo>
                <a:lnTo>
                  <a:pt x="4089" y="548"/>
                </a:lnTo>
                <a:lnTo>
                  <a:pt x="4092" y="545"/>
                </a:lnTo>
                <a:lnTo>
                  <a:pt x="4095" y="541"/>
                </a:lnTo>
                <a:lnTo>
                  <a:pt x="4097" y="536"/>
                </a:lnTo>
                <a:lnTo>
                  <a:pt x="4142" y="539"/>
                </a:lnTo>
                <a:lnTo>
                  <a:pt x="4141" y="545"/>
                </a:lnTo>
                <a:lnTo>
                  <a:pt x="4139" y="551"/>
                </a:lnTo>
                <a:lnTo>
                  <a:pt x="4136" y="556"/>
                </a:lnTo>
                <a:lnTo>
                  <a:pt x="4133" y="561"/>
                </a:lnTo>
                <a:lnTo>
                  <a:pt x="4130" y="566"/>
                </a:lnTo>
                <a:lnTo>
                  <a:pt x="4126" y="570"/>
                </a:lnTo>
                <a:lnTo>
                  <a:pt x="4121" y="575"/>
                </a:lnTo>
                <a:lnTo>
                  <a:pt x="4116" y="578"/>
                </a:lnTo>
                <a:lnTo>
                  <a:pt x="4111" y="582"/>
                </a:lnTo>
                <a:lnTo>
                  <a:pt x="4105" y="585"/>
                </a:lnTo>
                <a:lnTo>
                  <a:pt x="4099" y="587"/>
                </a:lnTo>
                <a:lnTo>
                  <a:pt x="4092" y="589"/>
                </a:lnTo>
                <a:lnTo>
                  <a:pt x="4089" y="590"/>
                </a:lnTo>
                <a:lnTo>
                  <a:pt x="4085" y="591"/>
                </a:lnTo>
                <a:lnTo>
                  <a:pt x="4078" y="592"/>
                </a:lnTo>
                <a:lnTo>
                  <a:pt x="4070" y="593"/>
                </a:lnTo>
                <a:lnTo>
                  <a:pt x="4062" y="593"/>
                </a:lnTo>
                <a:close/>
                <a:moveTo>
                  <a:pt x="4023" y="483"/>
                </a:moveTo>
                <a:lnTo>
                  <a:pt x="4097" y="483"/>
                </a:lnTo>
                <a:lnTo>
                  <a:pt x="4097" y="480"/>
                </a:lnTo>
                <a:lnTo>
                  <a:pt x="4097" y="476"/>
                </a:lnTo>
                <a:lnTo>
                  <a:pt x="4096" y="472"/>
                </a:lnTo>
                <a:lnTo>
                  <a:pt x="4095" y="469"/>
                </a:lnTo>
                <a:lnTo>
                  <a:pt x="4093" y="466"/>
                </a:lnTo>
                <a:lnTo>
                  <a:pt x="4092" y="463"/>
                </a:lnTo>
                <a:lnTo>
                  <a:pt x="4089" y="460"/>
                </a:lnTo>
                <a:lnTo>
                  <a:pt x="4087" y="457"/>
                </a:lnTo>
                <a:lnTo>
                  <a:pt x="4082" y="453"/>
                </a:lnTo>
                <a:lnTo>
                  <a:pt x="4076" y="450"/>
                </a:lnTo>
                <a:lnTo>
                  <a:pt x="4069" y="448"/>
                </a:lnTo>
                <a:lnTo>
                  <a:pt x="4061" y="447"/>
                </a:lnTo>
                <a:lnTo>
                  <a:pt x="4053" y="448"/>
                </a:lnTo>
                <a:lnTo>
                  <a:pt x="4050" y="449"/>
                </a:lnTo>
                <a:lnTo>
                  <a:pt x="4046" y="450"/>
                </a:lnTo>
                <a:lnTo>
                  <a:pt x="4040" y="453"/>
                </a:lnTo>
                <a:lnTo>
                  <a:pt x="4037" y="455"/>
                </a:lnTo>
                <a:lnTo>
                  <a:pt x="4034" y="458"/>
                </a:lnTo>
                <a:lnTo>
                  <a:pt x="4030" y="463"/>
                </a:lnTo>
                <a:lnTo>
                  <a:pt x="4026" y="470"/>
                </a:lnTo>
                <a:lnTo>
                  <a:pt x="4025" y="473"/>
                </a:lnTo>
                <a:lnTo>
                  <a:pt x="4024" y="476"/>
                </a:lnTo>
                <a:lnTo>
                  <a:pt x="4023" y="483"/>
                </a:lnTo>
                <a:close/>
                <a:moveTo>
                  <a:pt x="4267" y="413"/>
                </a:moveTo>
                <a:lnTo>
                  <a:pt x="4267" y="450"/>
                </a:lnTo>
                <a:lnTo>
                  <a:pt x="4234" y="450"/>
                </a:lnTo>
                <a:lnTo>
                  <a:pt x="4234" y="535"/>
                </a:lnTo>
                <a:lnTo>
                  <a:pt x="4234" y="540"/>
                </a:lnTo>
                <a:lnTo>
                  <a:pt x="4235" y="544"/>
                </a:lnTo>
                <a:lnTo>
                  <a:pt x="4236" y="545"/>
                </a:lnTo>
                <a:lnTo>
                  <a:pt x="4236" y="547"/>
                </a:lnTo>
                <a:lnTo>
                  <a:pt x="4238" y="549"/>
                </a:lnTo>
                <a:lnTo>
                  <a:pt x="4241" y="551"/>
                </a:lnTo>
                <a:lnTo>
                  <a:pt x="4244" y="552"/>
                </a:lnTo>
                <a:lnTo>
                  <a:pt x="4247" y="552"/>
                </a:lnTo>
                <a:lnTo>
                  <a:pt x="4250" y="553"/>
                </a:lnTo>
                <a:lnTo>
                  <a:pt x="4257" y="552"/>
                </a:lnTo>
                <a:lnTo>
                  <a:pt x="4263" y="551"/>
                </a:lnTo>
                <a:lnTo>
                  <a:pt x="4270" y="587"/>
                </a:lnTo>
                <a:lnTo>
                  <a:pt x="4260" y="590"/>
                </a:lnTo>
                <a:lnTo>
                  <a:pt x="4253" y="591"/>
                </a:lnTo>
                <a:lnTo>
                  <a:pt x="4244" y="592"/>
                </a:lnTo>
                <a:lnTo>
                  <a:pt x="4237" y="592"/>
                </a:lnTo>
                <a:lnTo>
                  <a:pt x="4231" y="592"/>
                </a:lnTo>
                <a:lnTo>
                  <a:pt x="4225" y="591"/>
                </a:lnTo>
                <a:lnTo>
                  <a:pt x="4220" y="590"/>
                </a:lnTo>
                <a:lnTo>
                  <a:pt x="4214" y="588"/>
                </a:lnTo>
                <a:lnTo>
                  <a:pt x="4210" y="586"/>
                </a:lnTo>
                <a:lnTo>
                  <a:pt x="4205" y="583"/>
                </a:lnTo>
                <a:lnTo>
                  <a:pt x="4201" y="581"/>
                </a:lnTo>
                <a:lnTo>
                  <a:pt x="4197" y="577"/>
                </a:lnTo>
                <a:lnTo>
                  <a:pt x="4194" y="573"/>
                </a:lnTo>
                <a:lnTo>
                  <a:pt x="4191" y="569"/>
                </a:lnTo>
                <a:lnTo>
                  <a:pt x="4189" y="564"/>
                </a:lnTo>
                <a:lnTo>
                  <a:pt x="4187" y="559"/>
                </a:lnTo>
                <a:lnTo>
                  <a:pt x="4186" y="554"/>
                </a:lnTo>
                <a:lnTo>
                  <a:pt x="4185" y="548"/>
                </a:lnTo>
                <a:lnTo>
                  <a:pt x="4185" y="542"/>
                </a:lnTo>
                <a:lnTo>
                  <a:pt x="4185" y="450"/>
                </a:lnTo>
                <a:lnTo>
                  <a:pt x="4161" y="450"/>
                </a:lnTo>
                <a:lnTo>
                  <a:pt x="4161" y="413"/>
                </a:lnTo>
                <a:lnTo>
                  <a:pt x="4185" y="413"/>
                </a:lnTo>
                <a:lnTo>
                  <a:pt x="4185" y="371"/>
                </a:lnTo>
                <a:lnTo>
                  <a:pt x="4234" y="371"/>
                </a:lnTo>
                <a:lnTo>
                  <a:pt x="4234" y="413"/>
                </a:lnTo>
                <a:lnTo>
                  <a:pt x="4267" y="413"/>
                </a:lnTo>
                <a:close/>
                <a:moveTo>
                  <a:pt x="4376" y="593"/>
                </a:moveTo>
                <a:lnTo>
                  <a:pt x="4369" y="593"/>
                </a:lnTo>
                <a:lnTo>
                  <a:pt x="4363" y="592"/>
                </a:lnTo>
                <a:lnTo>
                  <a:pt x="4349" y="590"/>
                </a:lnTo>
                <a:lnTo>
                  <a:pt x="4344" y="589"/>
                </a:lnTo>
                <a:lnTo>
                  <a:pt x="4338" y="587"/>
                </a:lnTo>
                <a:lnTo>
                  <a:pt x="4328" y="582"/>
                </a:lnTo>
                <a:lnTo>
                  <a:pt x="4323" y="579"/>
                </a:lnTo>
                <a:lnTo>
                  <a:pt x="4319" y="576"/>
                </a:lnTo>
                <a:lnTo>
                  <a:pt x="4314" y="572"/>
                </a:lnTo>
                <a:lnTo>
                  <a:pt x="4310" y="569"/>
                </a:lnTo>
                <a:lnTo>
                  <a:pt x="4303" y="560"/>
                </a:lnTo>
                <a:lnTo>
                  <a:pt x="4300" y="555"/>
                </a:lnTo>
                <a:lnTo>
                  <a:pt x="4298" y="550"/>
                </a:lnTo>
                <a:lnTo>
                  <a:pt x="4293" y="540"/>
                </a:lnTo>
                <a:lnTo>
                  <a:pt x="4291" y="534"/>
                </a:lnTo>
                <a:lnTo>
                  <a:pt x="4290" y="528"/>
                </a:lnTo>
                <a:lnTo>
                  <a:pt x="4289" y="522"/>
                </a:lnTo>
                <a:lnTo>
                  <a:pt x="4288" y="516"/>
                </a:lnTo>
                <a:lnTo>
                  <a:pt x="4287" y="509"/>
                </a:lnTo>
                <a:lnTo>
                  <a:pt x="4287" y="502"/>
                </a:lnTo>
                <a:lnTo>
                  <a:pt x="4287" y="495"/>
                </a:lnTo>
                <a:lnTo>
                  <a:pt x="4288" y="489"/>
                </a:lnTo>
                <a:lnTo>
                  <a:pt x="4289" y="483"/>
                </a:lnTo>
                <a:lnTo>
                  <a:pt x="4290" y="477"/>
                </a:lnTo>
                <a:lnTo>
                  <a:pt x="4293" y="465"/>
                </a:lnTo>
                <a:lnTo>
                  <a:pt x="4295" y="459"/>
                </a:lnTo>
                <a:lnTo>
                  <a:pt x="4298" y="454"/>
                </a:lnTo>
                <a:lnTo>
                  <a:pt x="4303" y="445"/>
                </a:lnTo>
                <a:lnTo>
                  <a:pt x="4307" y="440"/>
                </a:lnTo>
                <a:lnTo>
                  <a:pt x="4310" y="436"/>
                </a:lnTo>
                <a:lnTo>
                  <a:pt x="4314" y="432"/>
                </a:lnTo>
                <a:lnTo>
                  <a:pt x="4318" y="428"/>
                </a:lnTo>
                <a:lnTo>
                  <a:pt x="4327" y="422"/>
                </a:lnTo>
                <a:lnTo>
                  <a:pt x="4332" y="419"/>
                </a:lnTo>
                <a:lnTo>
                  <a:pt x="4338" y="417"/>
                </a:lnTo>
                <a:lnTo>
                  <a:pt x="4343" y="415"/>
                </a:lnTo>
                <a:lnTo>
                  <a:pt x="4348" y="413"/>
                </a:lnTo>
                <a:lnTo>
                  <a:pt x="4354" y="412"/>
                </a:lnTo>
                <a:lnTo>
                  <a:pt x="4361" y="411"/>
                </a:lnTo>
                <a:lnTo>
                  <a:pt x="4374" y="411"/>
                </a:lnTo>
                <a:lnTo>
                  <a:pt x="4385" y="411"/>
                </a:lnTo>
                <a:lnTo>
                  <a:pt x="4396" y="413"/>
                </a:lnTo>
                <a:lnTo>
                  <a:pt x="4401" y="414"/>
                </a:lnTo>
                <a:lnTo>
                  <a:pt x="4406" y="416"/>
                </a:lnTo>
                <a:lnTo>
                  <a:pt x="4416" y="421"/>
                </a:lnTo>
                <a:lnTo>
                  <a:pt x="4425" y="426"/>
                </a:lnTo>
                <a:lnTo>
                  <a:pt x="4429" y="429"/>
                </a:lnTo>
                <a:lnTo>
                  <a:pt x="4433" y="433"/>
                </a:lnTo>
                <a:lnTo>
                  <a:pt x="4440" y="441"/>
                </a:lnTo>
                <a:lnTo>
                  <a:pt x="4443" y="446"/>
                </a:lnTo>
                <a:lnTo>
                  <a:pt x="4446" y="450"/>
                </a:lnTo>
                <a:lnTo>
                  <a:pt x="4448" y="456"/>
                </a:lnTo>
                <a:lnTo>
                  <a:pt x="4451" y="461"/>
                </a:lnTo>
                <a:lnTo>
                  <a:pt x="4453" y="467"/>
                </a:lnTo>
                <a:lnTo>
                  <a:pt x="4454" y="473"/>
                </a:lnTo>
                <a:lnTo>
                  <a:pt x="4455" y="479"/>
                </a:lnTo>
                <a:lnTo>
                  <a:pt x="4456" y="486"/>
                </a:lnTo>
                <a:lnTo>
                  <a:pt x="4457" y="493"/>
                </a:lnTo>
                <a:lnTo>
                  <a:pt x="4457" y="500"/>
                </a:lnTo>
                <a:lnTo>
                  <a:pt x="4457" y="514"/>
                </a:lnTo>
                <a:lnTo>
                  <a:pt x="4335" y="514"/>
                </a:lnTo>
                <a:lnTo>
                  <a:pt x="4336" y="519"/>
                </a:lnTo>
                <a:lnTo>
                  <a:pt x="4336" y="523"/>
                </a:lnTo>
                <a:lnTo>
                  <a:pt x="4338" y="532"/>
                </a:lnTo>
                <a:lnTo>
                  <a:pt x="4342" y="539"/>
                </a:lnTo>
                <a:lnTo>
                  <a:pt x="4344" y="542"/>
                </a:lnTo>
                <a:lnTo>
                  <a:pt x="4346" y="545"/>
                </a:lnTo>
                <a:lnTo>
                  <a:pt x="4349" y="548"/>
                </a:lnTo>
                <a:lnTo>
                  <a:pt x="4352" y="550"/>
                </a:lnTo>
                <a:lnTo>
                  <a:pt x="4355" y="552"/>
                </a:lnTo>
                <a:lnTo>
                  <a:pt x="4360" y="554"/>
                </a:lnTo>
                <a:lnTo>
                  <a:pt x="4364" y="555"/>
                </a:lnTo>
                <a:lnTo>
                  <a:pt x="4368" y="556"/>
                </a:lnTo>
                <a:lnTo>
                  <a:pt x="4377" y="557"/>
                </a:lnTo>
                <a:lnTo>
                  <a:pt x="4382" y="556"/>
                </a:lnTo>
                <a:lnTo>
                  <a:pt x="4388" y="555"/>
                </a:lnTo>
                <a:lnTo>
                  <a:pt x="4393" y="554"/>
                </a:lnTo>
                <a:lnTo>
                  <a:pt x="4398" y="551"/>
                </a:lnTo>
                <a:lnTo>
                  <a:pt x="4400" y="550"/>
                </a:lnTo>
                <a:lnTo>
                  <a:pt x="4402" y="548"/>
                </a:lnTo>
                <a:lnTo>
                  <a:pt x="4405" y="545"/>
                </a:lnTo>
                <a:lnTo>
                  <a:pt x="4408" y="541"/>
                </a:lnTo>
                <a:lnTo>
                  <a:pt x="4410" y="536"/>
                </a:lnTo>
                <a:lnTo>
                  <a:pt x="4456" y="539"/>
                </a:lnTo>
                <a:lnTo>
                  <a:pt x="4454" y="545"/>
                </a:lnTo>
                <a:lnTo>
                  <a:pt x="4452" y="551"/>
                </a:lnTo>
                <a:lnTo>
                  <a:pt x="4450" y="556"/>
                </a:lnTo>
                <a:lnTo>
                  <a:pt x="4447" y="561"/>
                </a:lnTo>
                <a:lnTo>
                  <a:pt x="4443" y="566"/>
                </a:lnTo>
                <a:lnTo>
                  <a:pt x="4439" y="570"/>
                </a:lnTo>
                <a:lnTo>
                  <a:pt x="4435" y="575"/>
                </a:lnTo>
                <a:lnTo>
                  <a:pt x="4430" y="578"/>
                </a:lnTo>
                <a:lnTo>
                  <a:pt x="4424" y="582"/>
                </a:lnTo>
                <a:lnTo>
                  <a:pt x="4418" y="585"/>
                </a:lnTo>
                <a:lnTo>
                  <a:pt x="4412" y="587"/>
                </a:lnTo>
                <a:lnTo>
                  <a:pt x="4406" y="589"/>
                </a:lnTo>
                <a:lnTo>
                  <a:pt x="4402" y="590"/>
                </a:lnTo>
                <a:lnTo>
                  <a:pt x="4399" y="591"/>
                </a:lnTo>
                <a:lnTo>
                  <a:pt x="4391" y="592"/>
                </a:lnTo>
                <a:lnTo>
                  <a:pt x="4384" y="593"/>
                </a:lnTo>
                <a:lnTo>
                  <a:pt x="4376" y="593"/>
                </a:lnTo>
                <a:close/>
                <a:moveTo>
                  <a:pt x="4335" y="483"/>
                </a:moveTo>
                <a:lnTo>
                  <a:pt x="4411" y="483"/>
                </a:lnTo>
                <a:lnTo>
                  <a:pt x="4411" y="480"/>
                </a:lnTo>
                <a:lnTo>
                  <a:pt x="4410" y="476"/>
                </a:lnTo>
                <a:lnTo>
                  <a:pt x="4409" y="472"/>
                </a:lnTo>
                <a:lnTo>
                  <a:pt x="4408" y="469"/>
                </a:lnTo>
                <a:lnTo>
                  <a:pt x="4407" y="466"/>
                </a:lnTo>
                <a:lnTo>
                  <a:pt x="4405" y="463"/>
                </a:lnTo>
                <a:lnTo>
                  <a:pt x="4403" y="460"/>
                </a:lnTo>
                <a:lnTo>
                  <a:pt x="4401" y="457"/>
                </a:lnTo>
                <a:lnTo>
                  <a:pt x="4395" y="453"/>
                </a:lnTo>
                <a:lnTo>
                  <a:pt x="4389" y="450"/>
                </a:lnTo>
                <a:lnTo>
                  <a:pt x="4382" y="448"/>
                </a:lnTo>
                <a:lnTo>
                  <a:pt x="4375" y="447"/>
                </a:lnTo>
                <a:lnTo>
                  <a:pt x="4367" y="448"/>
                </a:lnTo>
                <a:lnTo>
                  <a:pt x="4363" y="449"/>
                </a:lnTo>
                <a:lnTo>
                  <a:pt x="4360" y="450"/>
                </a:lnTo>
                <a:lnTo>
                  <a:pt x="4352" y="453"/>
                </a:lnTo>
                <a:lnTo>
                  <a:pt x="4349" y="455"/>
                </a:lnTo>
                <a:lnTo>
                  <a:pt x="4347" y="458"/>
                </a:lnTo>
                <a:lnTo>
                  <a:pt x="4342" y="463"/>
                </a:lnTo>
                <a:lnTo>
                  <a:pt x="4339" y="470"/>
                </a:lnTo>
                <a:lnTo>
                  <a:pt x="4337" y="473"/>
                </a:lnTo>
                <a:lnTo>
                  <a:pt x="4336" y="476"/>
                </a:lnTo>
                <a:lnTo>
                  <a:pt x="4335" y="483"/>
                </a:lnTo>
                <a:close/>
                <a:moveTo>
                  <a:pt x="4580" y="413"/>
                </a:moveTo>
                <a:lnTo>
                  <a:pt x="4580" y="450"/>
                </a:lnTo>
                <a:lnTo>
                  <a:pt x="4547" y="450"/>
                </a:lnTo>
                <a:lnTo>
                  <a:pt x="4547" y="535"/>
                </a:lnTo>
                <a:lnTo>
                  <a:pt x="4548" y="540"/>
                </a:lnTo>
                <a:lnTo>
                  <a:pt x="4548" y="544"/>
                </a:lnTo>
                <a:lnTo>
                  <a:pt x="4549" y="545"/>
                </a:lnTo>
                <a:lnTo>
                  <a:pt x="4550" y="547"/>
                </a:lnTo>
                <a:lnTo>
                  <a:pt x="4552" y="549"/>
                </a:lnTo>
                <a:lnTo>
                  <a:pt x="4554" y="551"/>
                </a:lnTo>
                <a:lnTo>
                  <a:pt x="4557" y="552"/>
                </a:lnTo>
                <a:lnTo>
                  <a:pt x="4560" y="552"/>
                </a:lnTo>
                <a:lnTo>
                  <a:pt x="4564" y="553"/>
                </a:lnTo>
                <a:lnTo>
                  <a:pt x="4571" y="552"/>
                </a:lnTo>
                <a:lnTo>
                  <a:pt x="4576" y="551"/>
                </a:lnTo>
                <a:lnTo>
                  <a:pt x="4584" y="587"/>
                </a:lnTo>
                <a:lnTo>
                  <a:pt x="4573" y="590"/>
                </a:lnTo>
                <a:lnTo>
                  <a:pt x="4566" y="591"/>
                </a:lnTo>
                <a:lnTo>
                  <a:pt x="4557" y="592"/>
                </a:lnTo>
                <a:lnTo>
                  <a:pt x="4551" y="592"/>
                </a:lnTo>
                <a:lnTo>
                  <a:pt x="4544" y="592"/>
                </a:lnTo>
                <a:lnTo>
                  <a:pt x="4539" y="591"/>
                </a:lnTo>
                <a:lnTo>
                  <a:pt x="4533" y="590"/>
                </a:lnTo>
                <a:lnTo>
                  <a:pt x="4528" y="588"/>
                </a:lnTo>
                <a:lnTo>
                  <a:pt x="4523" y="586"/>
                </a:lnTo>
                <a:lnTo>
                  <a:pt x="4518" y="583"/>
                </a:lnTo>
                <a:lnTo>
                  <a:pt x="4514" y="581"/>
                </a:lnTo>
                <a:lnTo>
                  <a:pt x="4510" y="577"/>
                </a:lnTo>
                <a:lnTo>
                  <a:pt x="4507" y="573"/>
                </a:lnTo>
                <a:lnTo>
                  <a:pt x="4504" y="569"/>
                </a:lnTo>
                <a:lnTo>
                  <a:pt x="4502" y="564"/>
                </a:lnTo>
                <a:lnTo>
                  <a:pt x="4500" y="559"/>
                </a:lnTo>
                <a:lnTo>
                  <a:pt x="4499" y="554"/>
                </a:lnTo>
                <a:lnTo>
                  <a:pt x="4498" y="548"/>
                </a:lnTo>
                <a:lnTo>
                  <a:pt x="4498" y="542"/>
                </a:lnTo>
                <a:lnTo>
                  <a:pt x="4498" y="450"/>
                </a:lnTo>
                <a:lnTo>
                  <a:pt x="4474" y="450"/>
                </a:lnTo>
                <a:lnTo>
                  <a:pt x="4474" y="413"/>
                </a:lnTo>
                <a:lnTo>
                  <a:pt x="4498" y="413"/>
                </a:lnTo>
                <a:lnTo>
                  <a:pt x="4498" y="371"/>
                </a:lnTo>
                <a:lnTo>
                  <a:pt x="4547" y="371"/>
                </a:lnTo>
                <a:lnTo>
                  <a:pt x="4547" y="413"/>
                </a:lnTo>
                <a:lnTo>
                  <a:pt x="4580" y="413"/>
                </a:lnTo>
                <a:close/>
                <a:moveTo>
                  <a:pt x="578" y="585"/>
                </a:moveTo>
                <a:lnTo>
                  <a:pt x="465" y="257"/>
                </a:lnTo>
                <a:lnTo>
                  <a:pt x="352" y="585"/>
                </a:lnTo>
                <a:lnTo>
                  <a:pt x="578" y="585"/>
                </a:lnTo>
                <a:close/>
                <a:moveTo>
                  <a:pt x="930" y="930"/>
                </a:moveTo>
                <a:lnTo>
                  <a:pt x="699" y="930"/>
                </a:lnTo>
                <a:lnTo>
                  <a:pt x="642" y="768"/>
                </a:lnTo>
                <a:lnTo>
                  <a:pt x="288" y="768"/>
                </a:lnTo>
                <a:lnTo>
                  <a:pt x="232" y="930"/>
                </a:lnTo>
                <a:lnTo>
                  <a:pt x="0" y="930"/>
                </a:lnTo>
                <a:lnTo>
                  <a:pt x="162" y="471"/>
                </a:lnTo>
                <a:lnTo>
                  <a:pt x="326" y="12"/>
                </a:lnTo>
                <a:lnTo>
                  <a:pt x="603" y="12"/>
                </a:lnTo>
                <a:lnTo>
                  <a:pt x="767" y="471"/>
                </a:lnTo>
                <a:lnTo>
                  <a:pt x="930" y="930"/>
                </a:lnTo>
                <a:close/>
                <a:moveTo>
                  <a:pt x="1016" y="930"/>
                </a:moveTo>
                <a:lnTo>
                  <a:pt x="1016" y="722"/>
                </a:lnTo>
                <a:lnTo>
                  <a:pt x="1225" y="722"/>
                </a:lnTo>
                <a:lnTo>
                  <a:pt x="1225" y="930"/>
                </a:lnTo>
                <a:lnTo>
                  <a:pt x="1016" y="93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cxnSp>
        <p:nvCxnSpPr>
          <p:cNvPr id="20" name="Straight Connector 19">
            <a:extLst>
              <a:ext uri="{FF2B5EF4-FFF2-40B4-BE49-F238E27FC236}">
                <a16:creationId xmlns:a16="http://schemas.microsoft.com/office/drawing/2014/main" id="{E5214FC4-D5E6-4BFF-BDD7-E1A5F00F21BF}"/>
              </a:ext>
              <a:ext uri="{C183D7F6-B498-43B3-948B-1728B52AA6E4}">
                <adec:decorative xmlns:adec="http://schemas.microsoft.com/office/drawing/2017/decorative" val="1"/>
              </a:ext>
            </a:extLst>
          </p:cNvPr>
          <p:cNvCxnSpPr>
            <a:cxnSpLocks/>
          </p:cNvCxnSpPr>
          <p:nvPr/>
        </p:nvCxnSpPr>
        <p:spPr>
          <a:xfrm>
            <a:off x="407368" y="2674624"/>
            <a:ext cx="3960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23" name="Date Placeholder 22">
            <a:extLst>
              <a:ext uri="{FF2B5EF4-FFF2-40B4-BE49-F238E27FC236}">
                <a16:creationId xmlns:a16="http://schemas.microsoft.com/office/drawing/2014/main" id="{CA1682D5-9875-6DFE-B1FA-F20EE1301C6A}"/>
              </a:ext>
            </a:extLst>
          </p:cNvPr>
          <p:cNvSpPr>
            <a:spLocks noGrp="1"/>
          </p:cNvSpPr>
          <p:nvPr>
            <p:ph type="dt" sz="half" idx="10"/>
          </p:nvPr>
        </p:nvSpPr>
        <p:spPr/>
        <p:txBody>
          <a:bodyPr/>
          <a:lstStyle/>
          <a:p>
            <a:fld id="{D46EE52C-9E06-4E02-8127-1255946ED61A}" type="datetime1">
              <a:rPr lang="fi-FI" smtClean="0"/>
              <a:t>25.3.2026</a:t>
            </a:fld>
            <a:endParaRPr lang="fi-FI"/>
          </a:p>
        </p:txBody>
      </p:sp>
      <p:sp>
        <p:nvSpPr>
          <p:cNvPr id="25" name="Slide Number Placeholder 24">
            <a:extLst>
              <a:ext uri="{FF2B5EF4-FFF2-40B4-BE49-F238E27FC236}">
                <a16:creationId xmlns:a16="http://schemas.microsoft.com/office/drawing/2014/main" id="{807BD9D2-D4DB-4F42-21C0-76A363F74553}"/>
              </a:ext>
            </a:extLst>
          </p:cNvPr>
          <p:cNvSpPr>
            <a:spLocks noGrp="1"/>
          </p:cNvSpPr>
          <p:nvPr>
            <p:ph type="sldNum" sz="quarter" idx="12"/>
          </p:nvPr>
        </p:nvSpPr>
        <p:spPr/>
        <p:txBody>
          <a:bodyPr/>
          <a:lstStyle/>
          <a:p>
            <a:fld id="{D701140D-C14F-41CA-99FC-0EF83E8DA40A}" type="slidenum">
              <a:rPr lang="fi-FI" smtClean="0"/>
              <a:pPr/>
              <a:t>‹#›</a:t>
            </a:fld>
            <a:endParaRPr lang="fi-FI"/>
          </a:p>
        </p:txBody>
      </p:sp>
      <p:sp>
        <p:nvSpPr>
          <p:cNvPr id="7" name="Footer Placeholder 23">
            <a:extLst>
              <a:ext uri="{FF2B5EF4-FFF2-40B4-BE49-F238E27FC236}">
                <a16:creationId xmlns:a16="http://schemas.microsoft.com/office/drawing/2014/main" id="{FCC3E25D-5FFA-8583-6320-58A891113814}"/>
              </a:ext>
            </a:extLst>
          </p:cNvPr>
          <p:cNvSpPr>
            <a:spLocks noGrp="1"/>
          </p:cNvSpPr>
          <p:nvPr>
            <p:ph type="ftr" sz="quarter" idx="11"/>
          </p:nvPr>
        </p:nvSpPr>
        <p:spPr>
          <a:xfrm>
            <a:off x="3071664" y="6309320"/>
            <a:ext cx="7128792" cy="143869"/>
          </a:xfrm>
        </p:spPr>
        <p:txBody>
          <a:bodyPr/>
          <a:lstStyle/>
          <a:p>
            <a:endParaRPr lang="fi-FI"/>
          </a:p>
        </p:txBody>
      </p:sp>
      <p:pic>
        <p:nvPicPr>
          <p:cNvPr id="8" name="Picture 7">
            <a:hlinkClick r:id="rId2"/>
            <a:extLst>
              <a:ext uri="{FF2B5EF4-FFF2-40B4-BE49-F238E27FC236}">
                <a16:creationId xmlns:a16="http://schemas.microsoft.com/office/drawing/2014/main" id="{F108979D-2C35-8DF7-C967-157BD0DD7FD6}"/>
              </a:ext>
              <a:ext uri="{C183D7F6-B498-43B3-948B-1728B52AA6E4}">
                <adec:decorative xmlns:adec="http://schemas.microsoft.com/office/drawing/2017/decorative" val="1"/>
              </a:ext>
            </a:extLst>
          </p:cNvPr>
          <p:cNvPicPr>
            <a:picLocks noChangeAspect="1"/>
          </p:cNvPicPr>
          <p:nvPr/>
        </p:nvPicPr>
        <p:blipFill>
          <a:blip r:embed="rId3">
            <a:biLevel thresh="75000"/>
            <a:extLst>
              <a:ext uri="{BEBA8EAE-BF5A-486C-A8C5-ECC9F3942E4B}">
                <a14:imgProps xmlns:a14="http://schemas.microsoft.com/office/drawing/2010/main">
                  <a14:imgLayer r:embed="rId4">
                    <a14:imgEffect>
                      <a14:saturation sat="400000"/>
                    </a14:imgEffect>
                    <a14:imgEffect>
                      <a14:brightnessContrast bright="-40000" contrast="-40000"/>
                    </a14:imgEffect>
                  </a14:imgLayer>
                </a14:imgProps>
              </a:ext>
            </a:extLst>
          </a:blip>
          <a:stretch>
            <a:fillRect/>
          </a:stretch>
        </p:blipFill>
        <p:spPr>
          <a:xfrm>
            <a:off x="839456" y="6093296"/>
            <a:ext cx="360000" cy="360000"/>
          </a:xfrm>
          <a:prstGeom prst="rect">
            <a:avLst/>
          </a:prstGeom>
        </p:spPr>
      </p:pic>
      <p:pic>
        <p:nvPicPr>
          <p:cNvPr id="9" name="Picture 8">
            <a:hlinkClick r:id="rId2"/>
            <a:extLst>
              <a:ext uri="{FF2B5EF4-FFF2-40B4-BE49-F238E27FC236}">
                <a16:creationId xmlns:a16="http://schemas.microsoft.com/office/drawing/2014/main" id="{C1BC6918-6C5B-C3AF-A51B-FB591F80BF0B}"/>
              </a:ext>
              <a:ext uri="{C183D7F6-B498-43B3-948B-1728B52AA6E4}">
                <adec:decorative xmlns:adec="http://schemas.microsoft.com/office/drawing/2017/decorative" val="1"/>
              </a:ext>
            </a:extLst>
          </p:cNvPr>
          <p:cNvPicPr>
            <a:picLocks noChangeAspect="1"/>
          </p:cNvPicPr>
          <p:nvPr/>
        </p:nvPicPr>
        <p:blipFill>
          <a:blip r:embed="rId5">
            <a:biLevel thresh="75000"/>
            <a:extLst>
              <a:ext uri="{BEBA8EAE-BF5A-486C-A8C5-ECC9F3942E4B}">
                <a14:imgProps xmlns:a14="http://schemas.microsoft.com/office/drawing/2010/main">
                  <a14:imgLayer r:embed="rId6">
                    <a14:imgEffect>
                      <a14:saturation sat="400000"/>
                    </a14:imgEffect>
                    <a14:imgEffect>
                      <a14:brightnessContrast bright="-40000" contrast="-40000"/>
                    </a14:imgEffect>
                  </a14:imgLayer>
                </a14:imgProps>
              </a:ext>
            </a:extLst>
          </a:blip>
          <a:stretch>
            <a:fillRect/>
          </a:stretch>
        </p:blipFill>
        <p:spPr>
          <a:xfrm>
            <a:off x="407988" y="6093296"/>
            <a:ext cx="360000" cy="360000"/>
          </a:xfrm>
          <a:prstGeom prst="rect">
            <a:avLst/>
          </a:prstGeom>
        </p:spPr>
      </p:pic>
      <p:sp>
        <p:nvSpPr>
          <p:cNvPr id="10" name="TextBox 9">
            <a:extLst>
              <a:ext uri="{FF2B5EF4-FFF2-40B4-BE49-F238E27FC236}">
                <a16:creationId xmlns:a16="http://schemas.microsoft.com/office/drawing/2014/main" id="{0C85E044-ACE3-4A12-B709-E06CC826CC30}"/>
              </a:ext>
              <a:ext uri="{C183D7F6-B498-43B3-948B-1728B52AA6E4}">
                <adec:decorative xmlns:adec="http://schemas.microsoft.com/office/drawing/2017/decorative" val="1"/>
              </a:ext>
            </a:extLst>
          </p:cNvPr>
          <p:cNvSpPr txBox="1"/>
          <p:nvPr/>
        </p:nvSpPr>
        <p:spPr>
          <a:xfrm>
            <a:off x="1271696" y="6093296"/>
            <a:ext cx="1799968" cy="360040"/>
          </a:xfrm>
          <a:prstGeom prst="rect">
            <a:avLst/>
          </a:prstGeom>
          <a:noFill/>
        </p:spPr>
        <p:txBody>
          <a:bodyPr wrap="square" lIns="0" tIns="0" rIns="0" bIns="0" rtlCol="0" anchor="ctr" anchorCtr="0">
            <a:noAutofit/>
          </a:bodyPr>
          <a:lstStyle/>
          <a:p>
            <a:pPr algn="l"/>
            <a:r>
              <a:rPr lang="en-GB" sz="800">
                <a:solidFill>
                  <a:schemeClr val="tx1"/>
                </a:solidFill>
                <a:effectLst/>
              </a:rPr>
              <a:t>Content is available under</a:t>
            </a:r>
          </a:p>
          <a:p>
            <a:pPr algn="l"/>
            <a:r>
              <a:rPr lang="en-GB" sz="800">
                <a:solidFill>
                  <a:schemeClr val="tx1"/>
                </a:solidFill>
                <a:effectLst/>
              </a:rPr>
              <a:t>CC BY 4.0 unless otherwise stated</a:t>
            </a:r>
          </a:p>
        </p:txBody>
      </p:sp>
      <p:sp>
        <p:nvSpPr>
          <p:cNvPr id="4" name="Text Placeholder 4">
            <a:extLst>
              <a:ext uri="{FF2B5EF4-FFF2-40B4-BE49-F238E27FC236}">
                <a16:creationId xmlns:a16="http://schemas.microsoft.com/office/drawing/2014/main" id="{83EA7968-9906-90DD-0C99-D5655D7F7ABF}"/>
              </a:ext>
            </a:extLst>
          </p:cNvPr>
          <p:cNvSpPr>
            <a:spLocks noGrp="1"/>
          </p:cNvSpPr>
          <p:nvPr>
            <p:ph type="body" sz="quarter" idx="13" hasCustomPrompt="1"/>
          </p:nvPr>
        </p:nvSpPr>
        <p:spPr>
          <a:xfrm>
            <a:off x="407989" y="4869160"/>
            <a:ext cx="9792468" cy="276999"/>
          </a:xfrm>
        </p:spPr>
        <p:txBody>
          <a:bodyPr>
            <a:spAutoFit/>
          </a:bodyPr>
          <a:lstStyle>
            <a:lvl1pPr marL="0" indent="0">
              <a:spcBef>
                <a:spcPts val="0"/>
              </a:spcBef>
              <a:buFontTx/>
              <a:buNone/>
              <a:defRPr sz="1800"/>
            </a:lvl1pPr>
            <a:lvl2pPr marL="0" indent="0">
              <a:spcBef>
                <a:spcPts val="0"/>
              </a:spcBef>
              <a:buFontTx/>
              <a:buNone/>
              <a:defRPr sz="1800"/>
            </a:lvl2pPr>
            <a:lvl3pPr marL="0" indent="0">
              <a:spcBef>
                <a:spcPts val="0"/>
              </a:spcBef>
              <a:buFontTx/>
              <a:buNone/>
              <a:defRPr sz="1800"/>
            </a:lvl3pPr>
            <a:lvl4pPr marL="0" indent="0">
              <a:spcBef>
                <a:spcPts val="0"/>
              </a:spcBef>
              <a:buFontTx/>
              <a:buNone/>
              <a:defRPr sz="1800"/>
            </a:lvl4pPr>
            <a:lvl5pPr marL="0" indent="0">
              <a:spcBef>
                <a:spcPts val="0"/>
              </a:spcBef>
              <a:buFontTx/>
              <a:buNone/>
              <a:defRPr sz="1800"/>
            </a:lvl5pPr>
            <a:lvl6pPr marL="0" indent="0">
              <a:spcBef>
                <a:spcPts val="0"/>
              </a:spcBef>
              <a:buFontTx/>
              <a:buNone/>
              <a:defRPr sz="1800"/>
            </a:lvl6pPr>
            <a:lvl7pPr marL="0" indent="0">
              <a:spcBef>
                <a:spcPts val="0"/>
              </a:spcBef>
              <a:buFontTx/>
              <a:buNone/>
              <a:defRPr sz="1800"/>
            </a:lvl7pPr>
            <a:lvl8pPr marL="0" indent="0">
              <a:spcBef>
                <a:spcPts val="0"/>
              </a:spcBef>
              <a:buFontTx/>
              <a:buNone/>
              <a:defRPr sz="1800"/>
            </a:lvl8pPr>
            <a:lvl9pPr marL="0" indent="0">
              <a:spcBef>
                <a:spcPts val="0"/>
              </a:spcBef>
              <a:buFontTx/>
              <a:buNone/>
              <a:defRPr sz="1800"/>
            </a:lvl9pPr>
          </a:lstStyle>
          <a:p>
            <a:pPr lvl="0"/>
            <a:r>
              <a:rPr lang="en-US"/>
              <a:t>Presenter Name / Date / Place</a:t>
            </a:r>
          </a:p>
        </p:txBody>
      </p:sp>
    </p:spTree>
    <p:extLst>
      <p:ext uri="{BB962C8B-B14F-4D97-AF65-F5344CB8AC3E}">
        <p14:creationId xmlns:p14="http://schemas.microsoft.com/office/powerpoint/2010/main" val="1417847766"/>
      </p:ext>
    </p:extLst>
  </p:cSld>
  <p:clrMapOvr>
    <a:masterClrMapping/>
  </p:clrMapOvr>
  <p:extLst>
    <p:ext uri="{DCECCB84-F9BA-43D5-87BE-67443E8EF086}">
      <p15:sldGuideLst xmlns:p15="http://schemas.microsoft.com/office/powerpoint/2012/main"/>
    </p:ext>
  </p:extLst>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preserve="1" userDrawn="1">
  <p:cSld name="Title Slide CC-BY-NC 4.0">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7275C4-164C-69B1-48F1-6ABBCFDD4649}"/>
              </a:ext>
            </a:extLst>
          </p:cNvPr>
          <p:cNvSpPr>
            <a:spLocks noGrp="1"/>
          </p:cNvSpPr>
          <p:nvPr>
            <p:ph type="ctrTitle"/>
          </p:nvPr>
        </p:nvSpPr>
        <p:spPr>
          <a:xfrm>
            <a:off x="407988" y="2936557"/>
            <a:ext cx="9792468" cy="492443"/>
          </a:xfrm>
        </p:spPr>
        <p:txBody>
          <a:bodyPr anchor="b" anchorCtr="0">
            <a:spAutoFit/>
          </a:bodyPr>
          <a:lstStyle>
            <a:lvl1pPr algn="l">
              <a:lnSpc>
                <a:spcPct val="100000"/>
              </a:lnSpc>
              <a:defRPr sz="3200">
                <a:latin typeface="+mj-lt"/>
              </a:defRPr>
            </a:lvl1pPr>
          </a:lstStyle>
          <a:p>
            <a:r>
              <a:rPr lang="en-GB"/>
              <a:t>Click to edit Master title style</a:t>
            </a:r>
            <a:endParaRPr lang="fi-FI"/>
          </a:p>
        </p:txBody>
      </p:sp>
      <p:sp>
        <p:nvSpPr>
          <p:cNvPr id="3" name="Subtitle 2">
            <a:extLst>
              <a:ext uri="{FF2B5EF4-FFF2-40B4-BE49-F238E27FC236}">
                <a16:creationId xmlns:a16="http://schemas.microsoft.com/office/drawing/2014/main" id="{1245A747-631B-1133-C63C-B48ADA15D1D3}"/>
              </a:ext>
            </a:extLst>
          </p:cNvPr>
          <p:cNvSpPr>
            <a:spLocks noGrp="1"/>
          </p:cNvSpPr>
          <p:nvPr>
            <p:ph type="subTitle" idx="1"/>
          </p:nvPr>
        </p:nvSpPr>
        <p:spPr>
          <a:xfrm>
            <a:off x="407988" y="3429000"/>
            <a:ext cx="9792468" cy="492443"/>
          </a:xfrm>
        </p:spPr>
        <p:txBody>
          <a:bodyPr>
            <a:spAutoFit/>
          </a:bodyPr>
          <a:lstStyle>
            <a:lvl1pPr marL="0" indent="0" algn="l">
              <a:lnSpc>
                <a:spcPct val="100000"/>
              </a:lnSpc>
              <a:spcBef>
                <a:spcPts val="0"/>
              </a:spcBef>
              <a:buNone/>
              <a:defRPr sz="3200">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fi-FI"/>
          </a:p>
        </p:txBody>
      </p:sp>
      <p:sp>
        <p:nvSpPr>
          <p:cNvPr id="11" name="Freeform 5">
            <a:extLst>
              <a:ext uri="{FF2B5EF4-FFF2-40B4-BE49-F238E27FC236}">
                <a16:creationId xmlns:a16="http://schemas.microsoft.com/office/drawing/2014/main" id="{B048024D-E928-1A47-E81D-E73CEDEC703F}"/>
              </a:ext>
              <a:ext uri="{C183D7F6-B498-43B3-948B-1728B52AA6E4}">
                <adec:decorative xmlns:adec="http://schemas.microsoft.com/office/drawing/2017/decorative" val="1"/>
              </a:ext>
            </a:extLst>
          </p:cNvPr>
          <p:cNvSpPr>
            <a:spLocks noChangeAspect="1" noEditPoints="1"/>
          </p:cNvSpPr>
          <p:nvPr/>
        </p:nvSpPr>
        <p:spPr bwMode="auto">
          <a:xfrm>
            <a:off x="407988" y="432000"/>
            <a:ext cx="2650987" cy="576000"/>
          </a:xfrm>
          <a:custGeom>
            <a:avLst/>
            <a:gdLst>
              <a:gd name="T0" fmla="*/ 1856 w 4584"/>
              <a:gd name="T1" fmla="*/ 150 h 996"/>
              <a:gd name="T2" fmla="*/ 1926 w 4584"/>
              <a:gd name="T3" fmla="*/ 74 h 996"/>
              <a:gd name="T4" fmla="*/ 1862 w 4584"/>
              <a:gd name="T5" fmla="*/ 198 h 996"/>
              <a:gd name="T6" fmla="*/ 2091 w 4584"/>
              <a:gd name="T7" fmla="*/ 109 h 996"/>
              <a:gd name="T8" fmla="*/ 2346 w 4584"/>
              <a:gd name="T9" fmla="*/ 79 h 996"/>
              <a:gd name="T10" fmla="*/ 2341 w 4584"/>
              <a:gd name="T11" fmla="*/ 150 h 996"/>
              <a:gd name="T12" fmla="*/ 2584 w 4584"/>
              <a:gd name="T13" fmla="*/ 274 h 996"/>
              <a:gd name="T14" fmla="*/ 2883 w 4584"/>
              <a:gd name="T15" fmla="*/ 0 h 996"/>
              <a:gd name="T16" fmla="*/ 2966 w 4584"/>
              <a:gd name="T17" fmla="*/ 88 h 996"/>
              <a:gd name="T18" fmla="*/ 3031 w 4584"/>
              <a:gd name="T19" fmla="*/ 214 h 996"/>
              <a:gd name="T20" fmla="*/ 3010 w 4584"/>
              <a:gd name="T21" fmla="*/ 212 h 996"/>
              <a:gd name="T22" fmla="*/ 3283 w 4584"/>
              <a:gd name="T23" fmla="*/ 239 h 996"/>
              <a:gd name="T24" fmla="*/ 3261 w 4584"/>
              <a:gd name="T25" fmla="*/ 135 h 996"/>
              <a:gd name="T26" fmla="*/ 3397 w 4584"/>
              <a:gd name="T27" fmla="*/ 34 h 996"/>
              <a:gd name="T28" fmla="*/ 3589 w 4584"/>
              <a:gd name="T29" fmla="*/ 199 h 996"/>
              <a:gd name="T30" fmla="*/ 3538 w 4584"/>
              <a:gd name="T31" fmla="*/ 193 h 996"/>
              <a:gd name="T32" fmla="*/ 3580 w 4584"/>
              <a:gd name="T33" fmla="*/ 106 h 996"/>
              <a:gd name="T34" fmla="*/ 3779 w 4584"/>
              <a:gd name="T35" fmla="*/ 244 h 996"/>
              <a:gd name="T36" fmla="*/ 3908 w 4584"/>
              <a:gd name="T37" fmla="*/ 148 h 996"/>
              <a:gd name="T38" fmla="*/ 3821 w 4584"/>
              <a:gd name="T39" fmla="*/ 107 h 996"/>
              <a:gd name="T40" fmla="*/ 1828 w 4584"/>
              <a:gd name="T41" fmla="*/ 916 h 996"/>
              <a:gd name="T42" fmla="*/ 1868 w 4584"/>
              <a:gd name="T43" fmla="*/ 803 h 996"/>
              <a:gd name="T44" fmla="*/ 1905 w 4584"/>
              <a:gd name="T45" fmla="*/ 896 h 996"/>
              <a:gd name="T46" fmla="*/ 2193 w 4584"/>
              <a:gd name="T47" fmla="*/ 891 h 996"/>
              <a:gd name="T48" fmla="*/ 2220 w 4584"/>
              <a:gd name="T49" fmla="*/ 816 h 996"/>
              <a:gd name="T50" fmla="*/ 2340 w 4584"/>
              <a:gd name="T51" fmla="*/ 927 h 996"/>
              <a:gd name="T52" fmla="*/ 2271 w 4584"/>
              <a:gd name="T53" fmla="*/ 868 h 996"/>
              <a:gd name="T54" fmla="*/ 2506 w 4584"/>
              <a:gd name="T55" fmla="*/ 882 h 996"/>
              <a:gd name="T56" fmla="*/ 2823 w 4584"/>
              <a:gd name="T57" fmla="*/ 753 h 996"/>
              <a:gd name="T58" fmla="*/ 2952 w 4584"/>
              <a:gd name="T59" fmla="*/ 726 h 996"/>
              <a:gd name="T60" fmla="*/ 3233 w 4584"/>
              <a:gd name="T61" fmla="*/ 913 h 996"/>
              <a:gd name="T62" fmla="*/ 3254 w 4584"/>
              <a:gd name="T63" fmla="*/ 854 h 996"/>
              <a:gd name="T64" fmla="*/ 3313 w 4584"/>
              <a:gd name="T65" fmla="*/ 793 h 996"/>
              <a:gd name="T66" fmla="*/ 3644 w 4584"/>
              <a:gd name="T67" fmla="*/ 802 h 996"/>
              <a:gd name="T68" fmla="*/ 3627 w 4584"/>
              <a:gd name="T69" fmla="*/ 933 h 996"/>
              <a:gd name="T70" fmla="*/ 3553 w 4584"/>
              <a:gd name="T71" fmla="*/ 839 h 996"/>
              <a:gd name="T72" fmla="*/ 3726 w 4584"/>
              <a:gd name="T73" fmla="*/ 696 h 996"/>
              <a:gd name="T74" fmla="*/ 3850 w 4584"/>
              <a:gd name="T75" fmla="*/ 926 h 996"/>
              <a:gd name="T76" fmla="*/ 3980 w 4584"/>
              <a:gd name="T77" fmla="*/ 996 h 996"/>
              <a:gd name="T78" fmla="*/ 1914 w 4584"/>
              <a:gd name="T79" fmla="*/ 481 h 996"/>
              <a:gd name="T80" fmla="*/ 1963 w 4584"/>
              <a:gd name="T81" fmla="*/ 436 h 996"/>
              <a:gd name="T82" fmla="*/ 1873 w 4584"/>
              <a:gd name="T83" fmla="*/ 556 h 996"/>
              <a:gd name="T84" fmla="*/ 2197 w 4584"/>
              <a:gd name="T85" fmla="*/ 413 h 996"/>
              <a:gd name="T86" fmla="*/ 2378 w 4584"/>
              <a:gd name="T87" fmla="*/ 449 h 996"/>
              <a:gd name="T88" fmla="*/ 2327 w 4584"/>
              <a:gd name="T89" fmla="*/ 457 h 996"/>
              <a:gd name="T90" fmla="*/ 2668 w 4584"/>
              <a:gd name="T91" fmla="*/ 587 h 996"/>
              <a:gd name="T92" fmla="*/ 2785 w 4584"/>
              <a:gd name="T93" fmla="*/ 413 h 996"/>
              <a:gd name="T94" fmla="*/ 2840 w 4584"/>
              <a:gd name="T95" fmla="*/ 466 h 996"/>
              <a:gd name="T96" fmla="*/ 3340 w 4584"/>
              <a:gd name="T97" fmla="*/ 593 h 996"/>
              <a:gd name="T98" fmla="*/ 3412 w 4584"/>
              <a:gd name="T99" fmla="*/ 456 h 996"/>
              <a:gd name="T100" fmla="*/ 3375 w 4584"/>
              <a:gd name="T101" fmla="*/ 483 h 996"/>
              <a:gd name="T102" fmla="*/ 3508 w 4584"/>
              <a:gd name="T103" fmla="*/ 475 h 996"/>
              <a:gd name="T104" fmla="*/ 3735 w 4584"/>
              <a:gd name="T105" fmla="*/ 559 h 996"/>
              <a:gd name="T106" fmla="*/ 3673 w 4584"/>
              <a:gd name="T107" fmla="*/ 523 h 996"/>
              <a:gd name="T108" fmla="*/ 3797 w 4584"/>
              <a:gd name="T109" fmla="*/ 390 h 996"/>
              <a:gd name="T110" fmla="*/ 3950 w 4584"/>
              <a:gd name="T111" fmla="*/ 551 h 996"/>
              <a:gd name="T112" fmla="*/ 3976 w 4584"/>
              <a:gd name="T113" fmla="*/ 483 h 996"/>
              <a:gd name="T114" fmla="*/ 4063 w 4584"/>
              <a:gd name="T115" fmla="*/ 557 h 996"/>
              <a:gd name="T116" fmla="*/ 4023 w 4584"/>
              <a:gd name="T117" fmla="*/ 483 h 996"/>
              <a:gd name="T118" fmla="*/ 4319 w 4584"/>
              <a:gd name="T119" fmla="*/ 576 h 996"/>
              <a:gd name="T120" fmla="*/ 4457 w 4584"/>
              <a:gd name="T121" fmla="*/ 514 h 996"/>
              <a:gd name="T122" fmla="*/ 4395 w 4584"/>
              <a:gd name="T123" fmla="*/ 453 h 996"/>
              <a:gd name="T124" fmla="*/ 4474 w 4584"/>
              <a:gd name="T125" fmla="*/ 413 h 9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4584" h="996">
                <a:moveTo>
                  <a:pt x="1232" y="330"/>
                </a:moveTo>
                <a:lnTo>
                  <a:pt x="1178" y="648"/>
                </a:lnTo>
                <a:lnTo>
                  <a:pt x="1055" y="648"/>
                </a:lnTo>
                <a:lnTo>
                  <a:pt x="1010" y="330"/>
                </a:lnTo>
                <a:lnTo>
                  <a:pt x="1010" y="12"/>
                </a:lnTo>
                <a:lnTo>
                  <a:pt x="1232" y="12"/>
                </a:lnTo>
                <a:lnTo>
                  <a:pt x="1232" y="330"/>
                </a:lnTo>
                <a:close/>
                <a:moveTo>
                  <a:pt x="1623" y="249"/>
                </a:moveTo>
                <a:lnTo>
                  <a:pt x="1569" y="249"/>
                </a:lnTo>
                <a:lnTo>
                  <a:pt x="1651" y="13"/>
                </a:lnTo>
                <a:lnTo>
                  <a:pt x="1715" y="13"/>
                </a:lnTo>
                <a:lnTo>
                  <a:pt x="1797" y="249"/>
                </a:lnTo>
                <a:lnTo>
                  <a:pt x="1743" y="249"/>
                </a:lnTo>
                <a:lnTo>
                  <a:pt x="1726" y="195"/>
                </a:lnTo>
                <a:lnTo>
                  <a:pt x="1641" y="195"/>
                </a:lnTo>
                <a:lnTo>
                  <a:pt x="1623" y="249"/>
                </a:lnTo>
                <a:close/>
                <a:moveTo>
                  <a:pt x="1653" y="156"/>
                </a:moveTo>
                <a:lnTo>
                  <a:pt x="1713" y="156"/>
                </a:lnTo>
                <a:lnTo>
                  <a:pt x="1684" y="67"/>
                </a:lnTo>
                <a:lnTo>
                  <a:pt x="1653" y="156"/>
                </a:lnTo>
                <a:close/>
                <a:moveTo>
                  <a:pt x="1874" y="252"/>
                </a:moveTo>
                <a:lnTo>
                  <a:pt x="1867" y="252"/>
                </a:lnTo>
                <a:lnTo>
                  <a:pt x="1861" y="252"/>
                </a:lnTo>
                <a:lnTo>
                  <a:pt x="1856" y="251"/>
                </a:lnTo>
                <a:lnTo>
                  <a:pt x="1850" y="249"/>
                </a:lnTo>
                <a:lnTo>
                  <a:pt x="1845" y="247"/>
                </a:lnTo>
                <a:lnTo>
                  <a:pt x="1840" y="245"/>
                </a:lnTo>
                <a:lnTo>
                  <a:pt x="1836" y="242"/>
                </a:lnTo>
                <a:lnTo>
                  <a:pt x="1832" y="239"/>
                </a:lnTo>
                <a:lnTo>
                  <a:pt x="1828" y="236"/>
                </a:lnTo>
                <a:lnTo>
                  <a:pt x="1824" y="232"/>
                </a:lnTo>
                <a:lnTo>
                  <a:pt x="1821" y="227"/>
                </a:lnTo>
                <a:lnTo>
                  <a:pt x="1820" y="225"/>
                </a:lnTo>
                <a:lnTo>
                  <a:pt x="1819" y="223"/>
                </a:lnTo>
                <a:lnTo>
                  <a:pt x="1817" y="218"/>
                </a:lnTo>
                <a:lnTo>
                  <a:pt x="1816" y="212"/>
                </a:lnTo>
                <a:lnTo>
                  <a:pt x="1815" y="206"/>
                </a:lnTo>
                <a:lnTo>
                  <a:pt x="1815" y="200"/>
                </a:lnTo>
                <a:lnTo>
                  <a:pt x="1815" y="190"/>
                </a:lnTo>
                <a:lnTo>
                  <a:pt x="1817" y="182"/>
                </a:lnTo>
                <a:lnTo>
                  <a:pt x="1818" y="178"/>
                </a:lnTo>
                <a:lnTo>
                  <a:pt x="1820" y="175"/>
                </a:lnTo>
                <a:lnTo>
                  <a:pt x="1824" y="169"/>
                </a:lnTo>
                <a:lnTo>
                  <a:pt x="1827" y="166"/>
                </a:lnTo>
                <a:lnTo>
                  <a:pt x="1829" y="163"/>
                </a:lnTo>
                <a:lnTo>
                  <a:pt x="1832" y="161"/>
                </a:lnTo>
                <a:lnTo>
                  <a:pt x="1835" y="159"/>
                </a:lnTo>
                <a:lnTo>
                  <a:pt x="1838" y="157"/>
                </a:lnTo>
                <a:lnTo>
                  <a:pt x="1841" y="155"/>
                </a:lnTo>
                <a:lnTo>
                  <a:pt x="1845" y="154"/>
                </a:lnTo>
                <a:lnTo>
                  <a:pt x="1849" y="152"/>
                </a:lnTo>
                <a:lnTo>
                  <a:pt x="1856" y="150"/>
                </a:lnTo>
                <a:lnTo>
                  <a:pt x="1864" y="148"/>
                </a:lnTo>
                <a:lnTo>
                  <a:pt x="1873" y="146"/>
                </a:lnTo>
                <a:lnTo>
                  <a:pt x="1881" y="145"/>
                </a:lnTo>
                <a:lnTo>
                  <a:pt x="1901" y="143"/>
                </a:lnTo>
                <a:lnTo>
                  <a:pt x="1908" y="142"/>
                </a:lnTo>
                <a:lnTo>
                  <a:pt x="1914" y="140"/>
                </a:lnTo>
                <a:lnTo>
                  <a:pt x="1918" y="139"/>
                </a:lnTo>
                <a:lnTo>
                  <a:pt x="1920" y="138"/>
                </a:lnTo>
                <a:lnTo>
                  <a:pt x="1922" y="136"/>
                </a:lnTo>
                <a:lnTo>
                  <a:pt x="1923" y="135"/>
                </a:lnTo>
                <a:lnTo>
                  <a:pt x="1923" y="133"/>
                </a:lnTo>
                <a:lnTo>
                  <a:pt x="1924" y="131"/>
                </a:lnTo>
                <a:lnTo>
                  <a:pt x="1924" y="129"/>
                </a:lnTo>
                <a:lnTo>
                  <a:pt x="1924" y="124"/>
                </a:lnTo>
                <a:lnTo>
                  <a:pt x="1922" y="119"/>
                </a:lnTo>
                <a:lnTo>
                  <a:pt x="1921" y="117"/>
                </a:lnTo>
                <a:lnTo>
                  <a:pt x="1920" y="115"/>
                </a:lnTo>
                <a:lnTo>
                  <a:pt x="1919" y="113"/>
                </a:lnTo>
                <a:lnTo>
                  <a:pt x="1917" y="112"/>
                </a:lnTo>
                <a:lnTo>
                  <a:pt x="1913" y="109"/>
                </a:lnTo>
                <a:lnTo>
                  <a:pt x="1909" y="107"/>
                </a:lnTo>
                <a:lnTo>
                  <a:pt x="1904" y="106"/>
                </a:lnTo>
                <a:lnTo>
                  <a:pt x="1898" y="106"/>
                </a:lnTo>
                <a:lnTo>
                  <a:pt x="1892" y="106"/>
                </a:lnTo>
                <a:lnTo>
                  <a:pt x="1886" y="107"/>
                </a:lnTo>
                <a:lnTo>
                  <a:pt x="1881" y="109"/>
                </a:lnTo>
                <a:lnTo>
                  <a:pt x="1877" y="112"/>
                </a:lnTo>
                <a:lnTo>
                  <a:pt x="1873" y="115"/>
                </a:lnTo>
                <a:lnTo>
                  <a:pt x="1870" y="118"/>
                </a:lnTo>
                <a:lnTo>
                  <a:pt x="1868" y="122"/>
                </a:lnTo>
                <a:lnTo>
                  <a:pt x="1867" y="124"/>
                </a:lnTo>
                <a:lnTo>
                  <a:pt x="1866" y="126"/>
                </a:lnTo>
                <a:lnTo>
                  <a:pt x="1821" y="123"/>
                </a:lnTo>
                <a:lnTo>
                  <a:pt x="1823" y="117"/>
                </a:lnTo>
                <a:lnTo>
                  <a:pt x="1825" y="111"/>
                </a:lnTo>
                <a:lnTo>
                  <a:pt x="1827" y="106"/>
                </a:lnTo>
                <a:lnTo>
                  <a:pt x="1830" y="101"/>
                </a:lnTo>
                <a:lnTo>
                  <a:pt x="1833" y="96"/>
                </a:lnTo>
                <a:lnTo>
                  <a:pt x="1837" y="92"/>
                </a:lnTo>
                <a:lnTo>
                  <a:pt x="1841" y="88"/>
                </a:lnTo>
                <a:lnTo>
                  <a:pt x="1846" y="84"/>
                </a:lnTo>
                <a:lnTo>
                  <a:pt x="1851" y="81"/>
                </a:lnTo>
                <a:lnTo>
                  <a:pt x="1857" y="78"/>
                </a:lnTo>
                <a:lnTo>
                  <a:pt x="1863" y="76"/>
                </a:lnTo>
                <a:lnTo>
                  <a:pt x="1869" y="74"/>
                </a:lnTo>
                <a:lnTo>
                  <a:pt x="1876" y="72"/>
                </a:lnTo>
                <a:lnTo>
                  <a:pt x="1883" y="71"/>
                </a:lnTo>
                <a:lnTo>
                  <a:pt x="1890" y="70"/>
                </a:lnTo>
                <a:lnTo>
                  <a:pt x="1898" y="70"/>
                </a:lnTo>
                <a:lnTo>
                  <a:pt x="1908" y="70"/>
                </a:lnTo>
                <a:lnTo>
                  <a:pt x="1917" y="72"/>
                </a:lnTo>
                <a:lnTo>
                  <a:pt x="1926" y="74"/>
                </a:lnTo>
                <a:lnTo>
                  <a:pt x="1935" y="76"/>
                </a:lnTo>
                <a:lnTo>
                  <a:pt x="1943" y="80"/>
                </a:lnTo>
                <a:lnTo>
                  <a:pt x="1947" y="82"/>
                </a:lnTo>
                <a:lnTo>
                  <a:pt x="1950" y="84"/>
                </a:lnTo>
                <a:lnTo>
                  <a:pt x="1957" y="90"/>
                </a:lnTo>
                <a:lnTo>
                  <a:pt x="1963" y="96"/>
                </a:lnTo>
                <a:lnTo>
                  <a:pt x="1965" y="99"/>
                </a:lnTo>
                <a:lnTo>
                  <a:pt x="1967" y="103"/>
                </a:lnTo>
                <a:lnTo>
                  <a:pt x="1969" y="107"/>
                </a:lnTo>
                <a:lnTo>
                  <a:pt x="1970" y="111"/>
                </a:lnTo>
                <a:lnTo>
                  <a:pt x="1972" y="115"/>
                </a:lnTo>
                <a:lnTo>
                  <a:pt x="1972" y="120"/>
                </a:lnTo>
                <a:lnTo>
                  <a:pt x="1973" y="125"/>
                </a:lnTo>
                <a:lnTo>
                  <a:pt x="1973" y="130"/>
                </a:lnTo>
                <a:lnTo>
                  <a:pt x="1973" y="249"/>
                </a:lnTo>
                <a:lnTo>
                  <a:pt x="1927" y="249"/>
                </a:lnTo>
                <a:lnTo>
                  <a:pt x="1927" y="225"/>
                </a:lnTo>
                <a:lnTo>
                  <a:pt x="1922" y="230"/>
                </a:lnTo>
                <a:lnTo>
                  <a:pt x="1917" y="236"/>
                </a:lnTo>
                <a:lnTo>
                  <a:pt x="1912" y="241"/>
                </a:lnTo>
                <a:lnTo>
                  <a:pt x="1906" y="245"/>
                </a:lnTo>
                <a:lnTo>
                  <a:pt x="1899" y="248"/>
                </a:lnTo>
                <a:lnTo>
                  <a:pt x="1891" y="250"/>
                </a:lnTo>
                <a:lnTo>
                  <a:pt x="1887" y="251"/>
                </a:lnTo>
                <a:lnTo>
                  <a:pt x="1883" y="252"/>
                </a:lnTo>
                <a:lnTo>
                  <a:pt x="1874" y="252"/>
                </a:lnTo>
                <a:close/>
                <a:moveTo>
                  <a:pt x="1888" y="219"/>
                </a:moveTo>
                <a:lnTo>
                  <a:pt x="1895" y="218"/>
                </a:lnTo>
                <a:lnTo>
                  <a:pt x="1902" y="216"/>
                </a:lnTo>
                <a:lnTo>
                  <a:pt x="1905" y="215"/>
                </a:lnTo>
                <a:lnTo>
                  <a:pt x="1908" y="213"/>
                </a:lnTo>
                <a:lnTo>
                  <a:pt x="1914" y="209"/>
                </a:lnTo>
                <a:lnTo>
                  <a:pt x="1916" y="207"/>
                </a:lnTo>
                <a:lnTo>
                  <a:pt x="1919" y="204"/>
                </a:lnTo>
                <a:lnTo>
                  <a:pt x="1922" y="199"/>
                </a:lnTo>
                <a:lnTo>
                  <a:pt x="1924" y="193"/>
                </a:lnTo>
                <a:lnTo>
                  <a:pt x="1924" y="189"/>
                </a:lnTo>
                <a:lnTo>
                  <a:pt x="1924" y="186"/>
                </a:lnTo>
                <a:lnTo>
                  <a:pt x="1924" y="167"/>
                </a:lnTo>
                <a:lnTo>
                  <a:pt x="1921" y="169"/>
                </a:lnTo>
                <a:lnTo>
                  <a:pt x="1915" y="171"/>
                </a:lnTo>
                <a:lnTo>
                  <a:pt x="1903" y="173"/>
                </a:lnTo>
                <a:lnTo>
                  <a:pt x="1890" y="175"/>
                </a:lnTo>
                <a:lnTo>
                  <a:pt x="1884" y="176"/>
                </a:lnTo>
                <a:lnTo>
                  <a:pt x="1879" y="178"/>
                </a:lnTo>
                <a:lnTo>
                  <a:pt x="1874" y="180"/>
                </a:lnTo>
                <a:lnTo>
                  <a:pt x="1870" y="182"/>
                </a:lnTo>
                <a:lnTo>
                  <a:pt x="1866" y="185"/>
                </a:lnTo>
                <a:lnTo>
                  <a:pt x="1864" y="189"/>
                </a:lnTo>
                <a:lnTo>
                  <a:pt x="1863" y="191"/>
                </a:lnTo>
                <a:lnTo>
                  <a:pt x="1862" y="193"/>
                </a:lnTo>
                <a:lnTo>
                  <a:pt x="1862" y="198"/>
                </a:lnTo>
                <a:lnTo>
                  <a:pt x="1862" y="203"/>
                </a:lnTo>
                <a:lnTo>
                  <a:pt x="1863" y="207"/>
                </a:lnTo>
                <a:lnTo>
                  <a:pt x="1865" y="209"/>
                </a:lnTo>
                <a:lnTo>
                  <a:pt x="1866" y="211"/>
                </a:lnTo>
                <a:lnTo>
                  <a:pt x="1869" y="213"/>
                </a:lnTo>
                <a:lnTo>
                  <a:pt x="1873" y="216"/>
                </a:lnTo>
                <a:lnTo>
                  <a:pt x="1875" y="217"/>
                </a:lnTo>
                <a:lnTo>
                  <a:pt x="1877" y="217"/>
                </a:lnTo>
                <a:lnTo>
                  <a:pt x="1882" y="218"/>
                </a:lnTo>
                <a:lnTo>
                  <a:pt x="1888" y="219"/>
                </a:lnTo>
                <a:close/>
                <a:moveTo>
                  <a:pt x="2063" y="249"/>
                </a:moveTo>
                <a:lnTo>
                  <a:pt x="2013" y="249"/>
                </a:lnTo>
                <a:lnTo>
                  <a:pt x="2013" y="13"/>
                </a:lnTo>
                <a:lnTo>
                  <a:pt x="2063" y="13"/>
                </a:lnTo>
                <a:lnTo>
                  <a:pt x="2063" y="249"/>
                </a:lnTo>
                <a:close/>
                <a:moveTo>
                  <a:pt x="2197" y="72"/>
                </a:moveTo>
                <a:lnTo>
                  <a:pt x="2197" y="109"/>
                </a:lnTo>
                <a:lnTo>
                  <a:pt x="2164" y="109"/>
                </a:lnTo>
                <a:lnTo>
                  <a:pt x="2164" y="195"/>
                </a:lnTo>
                <a:lnTo>
                  <a:pt x="2164" y="199"/>
                </a:lnTo>
                <a:lnTo>
                  <a:pt x="2165" y="203"/>
                </a:lnTo>
                <a:lnTo>
                  <a:pt x="2166" y="205"/>
                </a:lnTo>
                <a:lnTo>
                  <a:pt x="2167" y="206"/>
                </a:lnTo>
                <a:lnTo>
                  <a:pt x="2169" y="208"/>
                </a:lnTo>
                <a:lnTo>
                  <a:pt x="2171" y="210"/>
                </a:lnTo>
                <a:lnTo>
                  <a:pt x="2174" y="211"/>
                </a:lnTo>
                <a:lnTo>
                  <a:pt x="2177" y="212"/>
                </a:lnTo>
                <a:lnTo>
                  <a:pt x="2181" y="212"/>
                </a:lnTo>
                <a:lnTo>
                  <a:pt x="2188" y="211"/>
                </a:lnTo>
                <a:lnTo>
                  <a:pt x="2193" y="210"/>
                </a:lnTo>
                <a:lnTo>
                  <a:pt x="2201" y="247"/>
                </a:lnTo>
                <a:lnTo>
                  <a:pt x="2190" y="250"/>
                </a:lnTo>
                <a:lnTo>
                  <a:pt x="2183" y="251"/>
                </a:lnTo>
                <a:lnTo>
                  <a:pt x="2174" y="252"/>
                </a:lnTo>
                <a:lnTo>
                  <a:pt x="2168" y="252"/>
                </a:lnTo>
                <a:lnTo>
                  <a:pt x="2161" y="251"/>
                </a:lnTo>
                <a:lnTo>
                  <a:pt x="2156" y="250"/>
                </a:lnTo>
                <a:lnTo>
                  <a:pt x="2150" y="249"/>
                </a:lnTo>
                <a:lnTo>
                  <a:pt x="2145" y="248"/>
                </a:lnTo>
                <a:lnTo>
                  <a:pt x="2140" y="245"/>
                </a:lnTo>
                <a:lnTo>
                  <a:pt x="2135" y="243"/>
                </a:lnTo>
                <a:lnTo>
                  <a:pt x="2131" y="240"/>
                </a:lnTo>
                <a:lnTo>
                  <a:pt x="2127" y="237"/>
                </a:lnTo>
                <a:lnTo>
                  <a:pt x="2124" y="233"/>
                </a:lnTo>
                <a:lnTo>
                  <a:pt x="2121" y="229"/>
                </a:lnTo>
                <a:lnTo>
                  <a:pt x="2119" y="224"/>
                </a:lnTo>
                <a:lnTo>
                  <a:pt x="2117" y="219"/>
                </a:lnTo>
                <a:lnTo>
                  <a:pt x="2116" y="213"/>
                </a:lnTo>
                <a:lnTo>
                  <a:pt x="2115" y="208"/>
                </a:lnTo>
                <a:lnTo>
                  <a:pt x="2115" y="201"/>
                </a:lnTo>
                <a:lnTo>
                  <a:pt x="2115" y="109"/>
                </a:lnTo>
                <a:lnTo>
                  <a:pt x="2091" y="109"/>
                </a:lnTo>
                <a:lnTo>
                  <a:pt x="2091" y="72"/>
                </a:lnTo>
                <a:lnTo>
                  <a:pt x="2115" y="72"/>
                </a:lnTo>
                <a:lnTo>
                  <a:pt x="2115" y="30"/>
                </a:lnTo>
                <a:lnTo>
                  <a:pt x="2164" y="30"/>
                </a:lnTo>
                <a:lnTo>
                  <a:pt x="2164" y="72"/>
                </a:lnTo>
                <a:lnTo>
                  <a:pt x="2197" y="72"/>
                </a:lnTo>
                <a:close/>
                <a:moveTo>
                  <a:pt x="2304" y="253"/>
                </a:moveTo>
                <a:lnTo>
                  <a:pt x="2291" y="252"/>
                </a:lnTo>
                <a:lnTo>
                  <a:pt x="2285" y="251"/>
                </a:lnTo>
                <a:lnTo>
                  <a:pt x="2279" y="250"/>
                </a:lnTo>
                <a:lnTo>
                  <a:pt x="2268" y="246"/>
                </a:lnTo>
                <a:lnTo>
                  <a:pt x="2263" y="244"/>
                </a:lnTo>
                <a:lnTo>
                  <a:pt x="2258" y="241"/>
                </a:lnTo>
                <a:lnTo>
                  <a:pt x="2249" y="235"/>
                </a:lnTo>
                <a:lnTo>
                  <a:pt x="2245" y="231"/>
                </a:lnTo>
                <a:lnTo>
                  <a:pt x="2241" y="227"/>
                </a:lnTo>
                <a:lnTo>
                  <a:pt x="2234" y="219"/>
                </a:lnTo>
                <a:lnTo>
                  <a:pt x="2231" y="214"/>
                </a:lnTo>
                <a:lnTo>
                  <a:pt x="2228" y="209"/>
                </a:lnTo>
                <a:lnTo>
                  <a:pt x="2223" y="198"/>
                </a:lnTo>
                <a:lnTo>
                  <a:pt x="2221" y="193"/>
                </a:lnTo>
                <a:lnTo>
                  <a:pt x="2220" y="187"/>
                </a:lnTo>
                <a:lnTo>
                  <a:pt x="2219" y="181"/>
                </a:lnTo>
                <a:lnTo>
                  <a:pt x="2218" y="175"/>
                </a:lnTo>
                <a:lnTo>
                  <a:pt x="2218" y="168"/>
                </a:lnTo>
                <a:lnTo>
                  <a:pt x="2217" y="161"/>
                </a:lnTo>
                <a:lnTo>
                  <a:pt x="2218" y="155"/>
                </a:lnTo>
                <a:lnTo>
                  <a:pt x="2218" y="148"/>
                </a:lnTo>
                <a:lnTo>
                  <a:pt x="2219" y="142"/>
                </a:lnTo>
                <a:lnTo>
                  <a:pt x="2220" y="136"/>
                </a:lnTo>
                <a:lnTo>
                  <a:pt x="2223" y="124"/>
                </a:lnTo>
                <a:lnTo>
                  <a:pt x="2225" y="119"/>
                </a:lnTo>
                <a:lnTo>
                  <a:pt x="2228" y="114"/>
                </a:lnTo>
                <a:lnTo>
                  <a:pt x="2234" y="104"/>
                </a:lnTo>
                <a:lnTo>
                  <a:pt x="2237" y="99"/>
                </a:lnTo>
                <a:lnTo>
                  <a:pt x="2241" y="95"/>
                </a:lnTo>
                <a:lnTo>
                  <a:pt x="2245" y="91"/>
                </a:lnTo>
                <a:lnTo>
                  <a:pt x="2249" y="88"/>
                </a:lnTo>
                <a:lnTo>
                  <a:pt x="2253" y="85"/>
                </a:lnTo>
                <a:lnTo>
                  <a:pt x="2258" y="82"/>
                </a:lnTo>
                <a:lnTo>
                  <a:pt x="2263" y="79"/>
                </a:lnTo>
                <a:lnTo>
                  <a:pt x="2268" y="77"/>
                </a:lnTo>
                <a:lnTo>
                  <a:pt x="2274" y="75"/>
                </a:lnTo>
                <a:lnTo>
                  <a:pt x="2279" y="73"/>
                </a:lnTo>
                <a:lnTo>
                  <a:pt x="2285" y="72"/>
                </a:lnTo>
                <a:lnTo>
                  <a:pt x="2291" y="71"/>
                </a:lnTo>
                <a:lnTo>
                  <a:pt x="2304" y="70"/>
                </a:lnTo>
                <a:lnTo>
                  <a:pt x="2317" y="71"/>
                </a:lnTo>
                <a:lnTo>
                  <a:pt x="2323" y="72"/>
                </a:lnTo>
                <a:lnTo>
                  <a:pt x="2329" y="73"/>
                </a:lnTo>
                <a:lnTo>
                  <a:pt x="2340" y="77"/>
                </a:lnTo>
                <a:lnTo>
                  <a:pt x="2346" y="79"/>
                </a:lnTo>
                <a:lnTo>
                  <a:pt x="2351" y="82"/>
                </a:lnTo>
                <a:lnTo>
                  <a:pt x="2360" y="88"/>
                </a:lnTo>
                <a:lnTo>
                  <a:pt x="2364" y="91"/>
                </a:lnTo>
                <a:lnTo>
                  <a:pt x="2368" y="95"/>
                </a:lnTo>
                <a:lnTo>
                  <a:pt x="2375" y="104"/>
                </a:lnTo>
                <a:lnTo>
                  <a:pt x="2378" y="109"/>
                </a:lnTo>
                <a:lnTo>
                  <a:pt x="2381" y="114"/>
                </a:lnTo>
                <a:lnTo>
                  <a:pt x="2385" y="124"/>
                </a:lnTo>
                <a:lnTo>
                  <a:pt x="2387" y="130"/>
                </a:lnTo>
                <a:lnTo>
                  <a:pt x="2389" y="136"/>
                </a:lnTo>
                <a:lnTo>
                  <a:pt x="2390" y="142"/>
                </a:lnTo>
                <a:lnTo>
                  <a:pt x="2391" y="148"/>
                </a:lnTo>
                <a:lnTo>
                  <a:pt x="2391" y="155"/>
                </a:lnTo>
                <a:lnTo>
                  <a:pt x="2391" y="161"/>
                </a:lnTo>
                <a:lnTo>
                  <a:pt x="2391" y="168"/>
                </a:lnTo>
                <a:lnTo>
                  <a:pt x="2391" y="175"/>
                </a:lnTo>
                <a:lnTo>
                  <a:pt x="2390" y="181"/>
                </a:lnTo>
                <a:lnTo>
                  <a:pt x="2389" y="187"/>
                </a:lnTo>
                <a:lnTo>
                  <a:pt x="2385" y="198"/>
                </a:lnTo>
                <a:lnTo>
                  <a:pt x="2383" y="204"/>
                </a:lnTo>
                <a:lnTo>
                  <a:pt x="2381" y="209"/>
                </a:lnTo>
                <a:lnTo>
                  <a:pt x="2375" y="219"/>
                </a:lnTo>
                <a:lnTo>
                  <a:pt x="2372" y="223"/>
                </a:lnTo>
                <a:lnTo>
                  <a:pt x="2368" y="227"/>
                </a:lnTo>
                <a:lnTo>
                  <a:pt x="2364" y="231"/>
                </a:lnTo>
                <a:lnTo>
                  <a:pt x="2360" y="235"/>
                </a:lnTo>
                <a:lnTo>
                  <a:pt x="2355" y="238"/>
                </a:lnTo>
                <a:lnTo>
                  <a:pt x="2351" y="241"/>
                </a:lnTo>
                <a:lnTo>
                  <a:pt x="2346" y="244"/>
                </a:lnTo>
                <a:lnTo>
                  <a:pt x="2340" y="246"/>
                </a:lnTo>
                <a:lnTo>
                  <a:pt x="2335" y="248"/>
                </a:lnTo>
                <a:lnTo>
                  <a:pt x="2329" y="250"/>
                </a:lnTo>
                <a:lnTo>
                  <a:pt x="2323" y="251"/>
                </a:lnTo>
                <a:lnTo>
                  <a:pt x="2317" y="252"/>
                </a:lnTo>
                <a:lnTo>
                  <a:pt x="2304" y="253"/>
                </a:lnTo>
                <a:close/>
                <a:moveTo>
                  <a:pt x="2305" y="215"/>
                </a:moveTo>
                <a:lnTo>
                  <a:pt x="2309" y="214"/>
                </a:lnTo>
                <a:lnTo>
                  <a:pt x="2313" y="214"/>
                </a:lnTo>
                <a:lnTo>
                  <a:pt x="2317" y="212"/>
                </a:lnTo>
                <a:lnTo>
                  <a:pt x="2321" y="211"/>
                </a:lnTo>
                <a:lnTo>
                  <a:pt x="2324" y="209"/>
                </a:lnTo>
                <a:lnTo>
                  <a:pt x="2327" y="206"/>
                </a:lnTo>
                <a:lnTo>
                  <a:pt x="2330" y="203"/>
                </a:lnTo>
                <a:lnTo>
                  <a:pt x="2332" y="199"/>
                </a:lnTo>
                <a:lnTo>
                  <a:pt x="2334" y="195"/>
                </a:lnTo>
                <a:lnTo>
                  <a:pt x="2336" y="191"/>
                </a:lnTo>
                <a:lnTo>
                  <a:pt x="2338" y="187"/>
                </a:lnTo>
                <a:lnTo>
                  <a:pt x="2339" y="182"/>
                </a:lnTo>
                <a:lnTo>
                  <a:pt x="2341" y="172"/>
                </a:lnTo>
                <a:lnTo>
                  <a:pt x="2341" y="167"/>
                </a:lnTo>
                <a:lnTo>
                  <a:pt x="2342" y="161"/>
                </a:lnTo>
                <a:lnTo>
                  <a:pt x="2341" y="150"/>
                </a:lnTo>
                <a:lnTo>
                  <a:pt x="2339" y="140"/>
                </a:lnTo>
                <a:lnTo>
                  <a:pt x="2338" y="135"/>
                </a:lnTo>
                <a:lnTo>
                  <a:pt x="2336" y="131"/>
                </a:lnTo>
                <a:lnTo>
                  <a:pt x="2332" y="123"/>
                </a:lnTo>
                <a:lnTo>
                  <a:pt x="2330" y="119"/>
                </a:lnTo>
                <a:lnTo>
                  <a:pt x="2327" y="116"/>
                </a:lnTo>
                <a:lnTo>
                  <a:pt x="2324" y="113"/>
                </a:lnTo>
                <a:lnTo>
                  <a:pt x="2321" y="111"/>
                </a:lnTo>
                <a:lnTo>
                  <a:pt x="2317" y="110"/>
                </a:lnTo>
                <a:lnTo>
                  <a:pt x="2313" y="108"/>
                </a:lnTo>
                <a:lnTo>
                  <a:pt x="2309" y="108"/>
                </a:lnTo>
                <a:lnTo>
                  <a:pt x="2305" y="107"/>
                </a:lnTo>
                <a:lnTo>
                  <a:pt x="2300" y="108"/>
                </a:lnTo>
                <a:lnTo>
                  <a:pt x="2296" y="108"/>
                </a:lnTo>
                <a:lnTo>
                  <a:pt x="2292" y="110"/>
                </a:lnTo>
                <a:lnTo>
                  <a:pt x="2288" y="111"/>
                </a:lnTo>
                <a:lnTo>
                  <a:pt x="2285" y="113"/>
                </a:lnTo>
                <a:lnTo>
                  <a:pt x="2282" y="116"/>
                </a:lnTo>
                <a:lnTo>
                  <a:pt x="2279" y="119"/>
                </a:lnTo>
                <a:lnTo>
                  <a:pt x="2277" y="123"/>
                </a:lnTo>
                <a:lnTo>
                  <a:pt x="2272" y="131"/>
                </a:lnTo>
                <a:lnTo>
                  <a:pt x="2271" y="135"/>
                </a:lnTo>
                <a:lnTo>
                  <a:pt x="2270" y="140"/>
                </a:lnTo>
                <a:lnTo>
                  <a:pt x="2269" y="145"/>
                </a:lnTo>
                <a:lnTo>
                  <a:pt x="2268" y="150"/>
                </a:lnTo>
                <a:lnTo>
                  <a:pt x="2267" y="155"/>
                </a:lnTo>
                <a:lnTo>
                  <a:pt x="2267" y="161"/>
                </a:lnTo>
                <a:lnTo>
                  <a:pt x="2268" y="172"/>
                </a:lnTo>
                <a:lnTo>
                  <a:pt x="2270" y="182"/>
                </a:lnTo>
                <a:lnTo>
                  <a:pt x="2271" y="187"/>
                </a:lnTo>
                <a:lnTo>
                  <a:pt x="2272" y="191"/>
                </a:lnTo>
                <a:lnTo>
                  <a:pt x="2274" y="195"/>
                </a:lnTo>
                <a:lnTo>
                  <a:pt x="2277" y="199"/>
                </a:lnTo>
                <a:lnTo>
                  <a:pt x="2279" y="203"/>
                </a:lnTo>
                <a:lnTo>
                  <a:pt x="2282" y="206"/>
                </a:lnTo>
                <a:lnTo>
                  <a:pt x="2285" y="209"/>
                </a:lnTo>
                <a:lnTo>
                  <a:pt x="2288" y="211"/>
                </a:lnTo>
                <a:lnTo>
                  <a:pt x="2292" y="212"/>
                </a:lnTo>
                <a:lnTo>
                  <a:pt x="2296" y="214"/>
                </a:lnTo>
                <a:lnTo>
                  <a:pt x="2300" y="214"/>
                </a:lnTo>
                <a:lnTo>
                  <a:pt x="2305" y="215"/>
                </a:lnTo>
                <a:close/>
                <a:moveTo>
                  <a:pt x="2539" y="172"/>
                </a:moveTo>
                <a:lnTo>
                  <a:pt x="2430" y="172"/>
                </a:lnTo>
                <a:lnTo>
                  <a:pt x="2430" y="133"/>
                </a:lnTo>
                <a:lnTo>
                  <a:pt x="2539" y="133"/>
                </a:lnTo>
                <a:lnTo>
                  <a:pt x="2539" y="172"/>
                </a:lnTo>
                <a:close/>
                <a:moveTo>
                  <a:pt x="2603" y="315"/>
                </a:moveTo>
                <a:lnTo>
                  <a:pt x="2594" y="315"/>
                </a:lnTo>
                <a:lnTo>
                  <a:pt x="2586" y="314"/>
                </a:lnTo>
                <a:lnTo>
                  <a:pt x="2579" y="312"/>
                </a:lnTo>
                <a:lnTo>
                  <a:pt x="2573" y="310"/>
                </a:lnTo>
                <a:lnTo>
                  <a:pt x="2584" y="274"/>
                </a:lnTo>
                <a:lnTo>
                  <a:pt x="2590" y="275"/>
                </a:lnTo>
                <a:lnTo>
                  <a:pt x="2596" y="276"/>
                </a:lnTo>
                <a:lnTo>
                  <a:pt x="2601" y="276"/>
                </a:lnTo>
                <a:lnTo>
                  <a:pt x="2606" y="276"/>
                </a:lnTo>
                <a:lnTo>
                  <a:pt x="2608" y="275"/>
                </a:lnTo>
                <a:lnTo>
                  <a:pt x="2610" y="274"/>
                </a:lnTo>
                <a:lnTo>
                  <a:pt x="2614" y="271"/>
                </a:lnTo>
                <a:lnTo>
                  <a:pt x="2617" y="267"/>
                </a:lnTo>
                <a:lnTo>
                  <a:pt x="2620" y="262"/>
                </a:lnTo>
                <a:lnTo>
                  <a:pt x="2623" y="254"/>
                </a:lnTo>
                <a:lnTo>
                  <a:pt x="2559" y="72"/>
                </a:lnTo>
                <a:lnTo>
                  <a:pt x="2611" y="72"/>
                </a:lnTo>
                <a:lnTo>
                  <a:pt x="2647" y="202"/>
                </a:lnTo>
                <a:lnTo>
                  <a:pt x="2686" y="72"/>
                </a:lnTo>
                <a:lnTo>
                  <a:pt x="2738" y="72"/>
                </a:lnTo>
                <a:lnTo>
                  <a:pt x="2669" y="268"/>
                </a:lnTo>
                <a:lnTo>
                  <a:pt x="2665" y="278"/>
                </a:lnTo>
                <a:lnTo>
                  <a:pt x="2663" y="283"/>
                </a:lnTo>
                <a:lnTo>
                  <a:pt x="2660" y="287"/>
                </a:lnTo>
                <a:lnTo>
                  <a:pt x="2654" y="296"/>
                </a:lnTo>
                <a:lnTo>
                  <a:pt x="2646" y="302"/>
                </a:lnTo>
                <a:lnTo>
                  <a:pt x="2642" y="306"/>
                </a:lnTo>
                <a:lnTo>
                  <a:pt x="2638" y="308"/>
                </a:lnTo>
                <a:lnTo>
                  <a:pt x="2633" y="310"/>
                </a:lnTo>
                <a:lnTo>
                  <a:pt x="2628" y="312"/>
                </a:lnTo>
                <a:lnTo>
                  <a:pt x="2622" y="314"/>
                </a:lnTo>
                <a:lnTo>
                  <a:pt x="2616" y="315"/>
                </a:lnTo>
                <a:lnTo>
                  <a:pt x="2610" y="315"/>
                </a:lnTo>
                <a:lnTo>
                  <a:pt x="2603" y="315"/>
                </a:lnTo>
                <a:close/>
                <a:moveTo>
                  <a:pt x="2812" y="249"/>
                </a:moveTo>
                <a:lnTo>
                  <a:pt x="2763" y="249"/>
                </a:lnTo>
                <a:lnTo>
                  <a:pt x="2763" y="13"/>
                </a:lnTo>
                <a:lnTo>
                  <a:pt x="2812" y="13"/>
                </a:lnTo>
                <a:lnTo>
                  <a:pt x="2812" y="249"/>
                </a:lnTo>
                <a:close/>
                <a:moveTo>
                  <a:pt x="2877" y="50"/>
                </a:moveTo>
                <a:lnTo>
                  <a:pt x="2872" y="49"/>
                </a:lnTo>
                <a:lnTo>
                  <a:pt x="2867" y="48"/>
                </a:lnTo>
                <a:lnTo>
                  <a:pt x="2863" y="45"/>
                </a:lnTo>
                <a:lnTo>
                  <a:pt x="2859" y="42"/>
                </a:lnTo>
                <a:lnTo>
                  <a:pt x="2855" y="38"/>
                </a:lnTo>
                <a:lnTo>
                  <a:pt x="2853" y="34"/>
                </a:lnTo>
                <a:lnTo>
                  <a:pt x="2851" y="30"/>
                </a:lnTo>
                <a:lnTo>
                  <a:pt x="2851" y="25"/>
                </a:lnTo>
                <a:lnTo>
                  <a:pt x="2851" y="20"/>
                </a:lnTo>
                <a:lnTo>
                  <a:pt x="2853" y="15"/>
                </a:lnTo>
                <a:lnTo>
                  <a:pt x="2855" y="11"/>
                </a:lnTo>
                <a:lnTo>
                  <a:pt x="2859" y="7"/>
                </a:lnTo>
                <a:lnTo>
                  <a:pt x="2863" y="4"/>
                </a:lnTo>
                <a:lnTo>
                  <a:pt x="2867" y="2"/>
                </a:lnTo>
                <a:lnTo>
                  <a:pt x="2872" y="0"/>
                </a:lnTo>
                <a:lnTo>
                  <a:pt x="2877" y="0"/>
                </a:lnTo>
                <a:lnTo>
                  <a:pt x="2883" y="0"/>
                </a:lnTo>
                <a:lnTo>
                  <a:pt x="2887" y="2"/>
                </a:lnTo>
                <a:lnTo>
                  <a:pt x="2892" y="4"/>
                </a:lnTo>
                <a:lnTo>
                  <a:pt x="2896" y="7"/>
                </a:lnTo>
                <a:lnTo>
                  <a:pt x="2900" y="11"/>
                </a:lnTo>
                <a:lnTo>
                  <a:pt x="2902" y="15"/>
                </a:lnTo>
                <a:lnTo>
                  <a:pt x="2903" y="20"/>
                </a:lnTo>
                <a:lnTo>
                  <a:pt x="2904" y="25"/>
                </a:lnTo>
                <a:lnTo>
                  <a:pt x="2903" y="30"/>
                </a:lnTo>
                <a:lnTo>
                  <a:pt x="2902" y="34"/>
                </a:lnTo>
                <a:lnTo>
                  <a:pt x="2900" y="38"/>
                </a:lnTo>
                <a:lnTo>
                  <a:pt x="2896" y="42"/>
                </a:lnTo>
                <a:lnTo>
                  <a:pt x="2892" y="45"/>
                </a:lnTo>
                <a:lnTo>
                  <a:pt x="2887" y="48"/>
                </a:lnTo>
                <a:lnTo>
                  <a:pt x="2883" y="49"/>
                </a:lnTo>
                <a:lnTo>
                  <a:pt x="2877" y="50"/>
                </a:lnTo>
                <a:close/>
                <a:moveTo>
                  <a:pt x="2853" y="72"/>
                </a:moveTo>
                <a:lnTo>
                  <a:pt x="2902" y="72"/>
                </a:lnTo>
                <a:lnTo>
                  <a:pt x="2902" y="249"/>
                </a:lnTo>
                <a:lnTo>
                  <a:pt x="2853" y="249"/>
                </a:lnTo>
                <a:lnTo>
                  <a:pt x="2853" y="72"/>
                </a:lnTo>
                <a:close/>
                <a:moveTo>
                  <a:pt x="3023" y="253"/>
                </a:moveTo>
                <a:lnTo>
                  <a:pt x="3010" y="252"/>
                </a:lnTo>
                <a:lnTo>
                  <a:pt x="3003" y="251"/>
                </a:lnTo>
                <a:lnTo>
                  <a:pt x="2998" y="250"/>
                </a:lnTo>
                <a:lnTo>
                  <a:pt x="2986" y="246"/>
                </a:lnTo>
                <a:lnTo>
                  <a:pt x="2980" y="244"/>
                </a:lnTo>
                <a:lnTo>
                  <a:pt x="2975" y="241"/>
                </a:lnTo>
                <a:lnTo>
                  <a:pt x="2966" y="235"/>
                </a:lnTo>
                <a:lnTo>
                  <a:pt x="2962" y="231"/>
                </a:lnTo>
                <a:lnTo>
                  <a:pt x="2958" y="227"/>
                </a:lnTo>
                <a:lnTo>
                  <a:pt x="2951" y="219"/>
                </a:lnTo>
                <a:lnTo>
                  <a:pt x="2948" y="214"/>
                </a:lnTo>
                <a:lnTo>
                  <a:pt x="2945" y="209"/>
                </a:lnTo>
                <a:lnTo>
                  <a:pt x="2940" y="198"/>
                </a:lnTo>
                <a:lnTo>
                  <a:pt x="2939" y="193"/>
                </a:lnTo>
                <a:lnTo>
                  <a:pt x="2937" y="187"/>
                </a:lnTo>
                <a:lnTo>
                  <a:pt x="2936" y="181"/>
                </a:lnTo>
                <a:lnTo>
                  <a:pt x="2935" y="175"/>
                </a:lnTo>
                <a:lnTo>
                  <a:pt x="2935" y="168"/>
                </a:lnTo>
                <a:lnTo>
                  <a:pt x="2935" y="161"/>
                </a:lnTo>
                <a:lnTo>
                  <a:pt x="2935" y="155"/>
                </a:lnTo>
                <a:lnTo>
                  <a:pt x="2935" y="148"/>
                </a:lnTo>
                <a:lnTo>
                  <a:pt x="2936" y="142"/>
                </a:lnTo>
                <a:lnTo>
                  <a:pt x="2937" y="136"/>
                </a:lnTo>
                <a:lnTo>
                  <a:pt x="2940" y="124"/>
                </a:lnTo>
                <a:lnTo>
                  <a:pt x="2943" y="119"/>
                </a:lnTo>
                <a:lnTo>
                  <a:pt x="2945" y="114"/>
                </a:lnTo>
                <a:lnTo>
                  <a:pt x="2951" y="104"/>
                </a:lnTo>
                <a:lnTo>
                  <a:pt x="2954" y="99"/>
                </a:lnTo>
                <a:lnTo>
                  <a:pt x="2958" y="95"/>
                </a:lnTo>
                <a:lnTo>
                  <a:pt x="2962" y="91"/>
                </a:lnTo>
                <a:lnTo>
                  <a:pt x="2966" y="88"/>
                </a:lnTo>
                <a:lnTo>
                  <a:pt x="2970" y="85"/>
                </a:lnTo>
                <a:lnTo>
                  <a:pt x="2975" y="82"/>
                </a:lnTo>
                <a:lnTo>
                  <a:pt x="2980" y="79"/>
                </a:lnTo>
                <a:lnTo>
                  <a:pt x="2986" y="77"/>
                </a:lnTo>
                <a:lnTo>
                  <a:pt x="2992" y="75"/>
                </a:lnTo>
                <a:lnTo>
                  <a:pt x="2998" y="73"/>
                </a:lnTo>
                <a:lnTo>
                  <a:pt x="3003" y="72"/>
                </a:lnTo>
                <a:lnTo>
                  <a:pt x="3010" y="71"/>
                </a:lnTo>
                <a:lnTo>
                  <a:pt x="3023" y="70"/>
                </a:lnTo>
                <a:lnTo>
                  <a:pt x="3035" y="71"/>
                </a:lnTo>
                <a:lnTo>
                  <a:pt x="3042" y="72"/>
                </a:lnTo>
                <a:lnTo>
                  <a:pt x="3047" y="73"/>
                </a:lnTo>
                <a:lnTo>
                  <a:pt x="3059" y="77"/>
                </a:lnTo>
                <a:lnTo>
                  <a:pt x="3064" y="79"/>
                </a:lnTo>
                <a:lnTo>
                  <a:pt x="3069" y="82"/>
                </a:lnTo>
                <a:lnTo>
                  <a:pt x="3078" y="88"/>
                </a:lnTo>
                <a:lnTo>
                  <a:pt x="3082" y="91"/>
                </a:lnTo>
                <a:lnTo>
                  <a:pt x="3086" y="95"/>
                </a:lnTo>
                <a:lnTo>
                  <a:pt x="3093" y="104"/>
                </a:lnTo>
                <a:lnTo>
                  <a:pt x="3096" y="109"/>
                </a:lnTo>
                <a:lnTo>
                  <a:pt x="3099" y="114"/>
                </a:lnTo>
                <a:lnTo>
                  <a:pt x="3104" y="124"/>
                </a:lnTo>
                <a:lnTo>
                  <a:pt x="3105" y="130"/>
                </a:lnTo>
                <a:lnTo>
                  <a:pt x="3107" y="136"/>
                </a:lnTo>
                <a:lnTo>
                  <a:pt x="3108" y="142"/>
                </a:lnTo>
                <a:lnTo>
                  <a:pt x="3109" y="148"/>
                </a:lnTo>
                <a:lnTo>
                  <a:pt x="3109" y="155"/>
                </a:lnTo>
                <a:lnTo>
                  <a:pt x="3109" y="161"/>
                </a:lnTo>
                <a:lnTo>
                  <a:pt x="3109" y="168"/>
                </a:lnTo>
                <a:lnTo>
                  <a:pt x="3109" y="175"/>
                </a:lnTo>
                <a:lnTo>
                  <a:pt x="3108" y="181"/>
                </a:lnTo>
                <a:lnTo>
                  <a:pt x="3107" y="187"/>
                </a:lnTo>
                <a:lnTo>
                  <a:pt x="3104" y="198"/>
                </a:lnTo>
                <a:lnTo>
                  <a:pt x="3101" y="204"/>
                </a:lnTo>
                <a:lnTo>
                  <a:pt x="3099" y="209"/>
                </a:lnTo>
                <a:lnTo>
                  <a:pt x="3093" y="219"/>
                </a:lnTo>
                <a:lnTo>
                  <a:pt x="3090" y="223"/>
                </a:lnTo>
                <a:lnTo>
                  <a:pt x="3086" y="227"/>
                </a:lnTo>
                <a:lnTo>
                  <a:pt x="3082" y="231"/>
                </a:lnTo>
                <a:lnTo>
                  <a:pt x="3078" y="235"/>
                </a:lnTo>
                <a:lnTo>
                  <a:pt x="3074" y="238"/>
                </a:lnTo>
                <a:lnTo>
                  <a:pt x="3069" y="241"/>
                </a:lnTo>
                <a:lnTo>
                  <a:pt x="3064" y="244"/>
                </a:lnTo>
                <a:lnTo>
                  <a:pt x="3059" y="246"/>
                </a:lnTo>
                <a:lnTo>
                  <a:pt x="3053" y="248"/>
                </a:lnTo>
                <a:lnTo>
                  <a:pt x="3047" y="250"/>
                </a:lnTo>
                <a:lnTo>
                  <a:pt x="3042" y="251"/>
                </a:lnTo>
                <a:lnTo>
                  <a:pt x="3035" y="252"/>
                </a:lnTo>
                <a:lnTo>
                  <a:pt x="3023" y="253"/>
                </a:lnTo>
                <a:close/>
                <a:moveTo>
                  <a:pt x="3023" y="215"/>
                </a:moveTo>
                <a:lnTo>
                  <a:pt x="3027" y="214"/>
                </a:lnTo>
                <a:lnTo>
                  <a:pt x="3031" y="214"/>
                </a:lnTo>
                <a:lnTo>
                  <a:pt x="3035" y="212"/>
                </a:lnTo>
                <a:lnTo>
                  <a:pt x="3039" y="211"/>
                </a:lnTo>
                <a:lnTo>
                  <a:pt x="3042" y="209"/>
                </a:lnTo>
                <a:lnTo>
                  <a:pt x="3045" y="206"/>
                </a:lnTo>
                <a:lnTo>
                  <a:pt x="3048" y="203"/>
                </a:lnTo>
                <a:lnTo>
                  <a:pt x="3050" y="199"/>
                </a:lnTo>
                <a:lnTo>
                  <a:pt x="3052" y="195"/>
                </a:lnTo>
                <a:lnTo>
                  <a:pt x="3054" y="191"/>
                </a:lnTo>
                <a:lnTo>
                  <a:pt x="3056" y="187"/>
                </a:lnTo>
                <a:lnTo>
                  <a:pt x="3057" y="182"/>
                </a:lnTo>
                <a:lnTo>
                  <a:pt x="3059" y="172"/>
                </a:lnTo>
                <a:lnTo>
                  <a:pt x="3060" y="167"/>
                </a:lnTo>
                <a:lnTo>
                  <a:pt x="3060" y="161"/>
                </a:lnTo>
                <a:lnTo>
                  <a:pt x="3059" y="150"/>
                </a:lnTo>
                <a:lnTo>
                  <a:pt x="3057" y="140"/>
                </a:lnTo>
                <a:lnTo>
                  <a:pt x="3056" y="135"/>
                </a:lnTo>
                <a:lnTo>
                  <a:pt x="3054" y="131"/>
                </a:lnTo>
                <a:lnTo>
                  <a:pt x="3050" y="123"/>
                </a:lnTo>
                <a:lnTo>
                  <a:pt x="3048" y="119"/>
                </a:lnTo>
                <a:lnTo>
                  <a:pt x="3045" y="116"/>
                </a:lnTo>
                <a:lnTo>
                  <a:pt x="3042" y="113"/>
                </a:lnTo>
                <a:lnTo>
                  <a:pt x="3039" y="111"/>
                </a:lnTo>
                <a:lnTo>
                  <a:pt x="3035" y="110"/>
                </a:lnTo>
                <a:lnTo>
                  <a:pt x="3031" y="108"/>
                </a:lnTo>
                <a:lnTo>
                  <a:pt x="3027" y="108"/>
                </a:lnTo>
                <a:lnTo>
                  <a:pt x="3023" y="107"/>
                </a:lnTo>
                <a:lnTo>
                  <a:pt x="3018" y="108"/>
                </a:lnTo>
                <a:lnTo>
                  <a:pt x="3014" y="108"/>
                </a:lnTo>
                <a:lnTo>
                  <a:pt x="3010" y="110"/>
                </a:lnTo>
                <a:lnTo>
                  <a:pt x="3006" y="111"/>
                </a:lnTo>
                <a:lnTo>
                  <a:pt x="3003" y="113"/>
                </a:lnTo>
                <a:lnTo>
                  <a:pt x="3000" y="116"/>
                </a:lnTo>
                <a:lnTo>
                  <a:pt x="2997" y="119"/>
                </a:lnTo>
                <a:lnTo>
                  <a:pt x="2995" y="123"/>
                </a:lnTo>
                <a:lnTo>
                  <a:pt x="2991" y="131"/>
                </a:lnTo>
                <a:lnTo>
                  <a:pt x="2989" y="135"/>
                </a:lnTo>
                <a:lnTo>
                  <a:pt x="2988" y="140"/>
                </a:lnTo>
                <a:lnTo>
                  <a:pt x="2987" y="145"/>
                </a:lnTo>
                <a:lnTo>
                  <a:pt x="2986" y="150"/>
                </a:lnTo>
                <a:lnTo>
                  <a:pt x="2986" y="155"/>
                </a:lnTo>
                <a:lnTo>
                  <a:pt x="2985" y="161"/>
                </a:lnTo>
                <a:lnTo>
                  <a:pt x="2986" y="172"/>
                </a:lnTo>
                <a:lnTo>
                  <a:pt x="2988" y="182"/>
                </a:lnTo>
                <a:lnTo>
                  <a:pt x="2989" y="187"/>
                </a:lnTo>
                <a:lnTo>
                  <a:pt x="2991" y="191"/>
                </a:lnTo>
                <a:lnTo>
                  <a:pt x="2993" y="195"/>
                </a:lnTo>
                <a:lnTo>
                  <a:pt x="2995" y="199"/>
                </a:lnTo>
                <a:lnTo>
                  <a:pt x="2997" y="203"/>
                </a:lnTo>
                <a:lnTo>
                  <a:pt x="3000" y="206"/>
                </a:lnTo>
                <a:lnTo>
                  <a:pt x="3003" y="209"/>
                </a:lnTo>
                <a:lnTo>
                  <a:pt x="3006" y="211"/>
                </a:lnTo>
                <a:lnTo>
                  <a:pt x="3010" y="212"/>
                </a:lnTo>
                <a:lnTo>
                  <a:pt x="3014" y="214"/>
                </a:lnTo>
                <a:lnTo>
                  <a:pt x="3018" y="214"/>
                </a:lnTo>
                <a:lnTo>
                  <a:pt x="3023" y="215"/>
                </a:lnTo>
                <a:close/>
                <a:moveTo>
                  <a:pt x="3142" y="315"/>
                </a:moveTo>
                <a:lnTo>
                  <a:pt x="3142" y="72"/>
                </a:lnTo>
                <a:lnTo>
                  <a:pt x="3191" y="72"/>
                </a:lnTo>
                <a:lnTo>
                  <a:pt x="3191" y="102"/>
                </a:lnTo>
                <a:lnTo>
                  <a:pt x="3197" y="95"/>
                </a:lnTo>
                <a:lnTo>
                  <a:pt x="3202" y="87"/>
                </a:lnTo>
                <a:lnTo>
                  <a:pt x="3206" y="84"/>
                </a:lnTo>
                <a:lnTo>
                  <a:pt x="3209" y="81"/>
                </a:lnTo>
                <a:lnTo>
                  <a:pt x="3214" y="78"/>
                </a:lnTo>
                <a:lnTo>
                  <a:pt x="3218" y="75"/>
                </a:lnTo>
                <a:lnTo>
                  <a:pt x="3224" y="73"/>
                </a:lnTo>
                <a:lnTo>
                  <a:pt x="3227" y="72"/>
                </a:lnTo>
                <a:lnTo>
                  <a:pt x="3230" y="71"/>
                </a:lnTo>
                <a:lnTo>
                  <a:pt x="3236" y="70"/>
                </a:lnTo>
                <a:lnTo>
                  <a:pt x="3243" y="70"/>
                </a:lnTo>
                <a:lnTo>
                  <a:pt x="3253" y="71"/>
                </a:lnTo>
                <a:lnTo>
                  <a:pt x="3257" y="71"/>
                </a:lnTo>
                <a:lnTo>
                  <a:pt x="3262" y="73"/>
                </a:lnTo>
                <a:lnTo>
                  <a:pt x="3266" y="74"/>
                </a:lnTo>
                <a:lnTo>
                  <a:pt x="3270" y="76"/>
                </a:lnTo>
                <a:lnTo>
                  <a:pt x="3279" y="80"/>
                </a:lnTo>
                <a:lnTo>
                  <a:pt x="3283" y="83"/>
                </a:lnTo>
                <a:lnTo>
                  <a:pt x="3286" y="86"/>
                </a:lnTo>
                <a:lnTo>
                  <a:pt x="3290" y="89"/>
                </a:lnTo>
                <a:lnTo>
                  <a:pt x="3293" y="93"/>
                </a:lnTo>
                <a:lnTo>
                  <a:pt x="3297" y="97"/>
                </a:lnTo>
                <a:lnTo>
                  <a:pt x="3299" y="101"/>
                </a:lnTo>
                <a:lnTo>
                  <a:pt x="3302" y="106"/>
                </a:lnTo>
                <a:lnTo>
                  <a:pt x="3305" y="110"/>
                </a:lnTo>
                <a:lnTo>
                  <a:pt x="3307" y="116"/>
                </a:lnTo>
                <a:lnTo>
                  <a:pt x="3309" y="121"/>
                </a:lnTo>
                <a:lnTo>
                  <a:pt x="3311" y="127"/>
                </a:lnTo>
                <a:lnTo>
                  <a:pt x="3312" y="133"/>
                </a:lnTo>
                <a:lnTo>
                  <a:pt x="3313" y="140"/>
                </a:lnTo>
                <a:lnTo>
                  <a:pt x="3314" y="146"/>
                </a:lnTo>
                <a:lnTo>
                  <a:pt x="3314" y="154"/>
                </a:lnTo>
                <a:lnTo>
                  <a:pt x="3315" y="161"/>
                </a:lnTo>
                <a:lnTo>
                  <a:pt x="3314" y="175"/>
                </a:lnTo>
                <a:lnTo>
                  <a:pt x="3312" y="188"/>
                </a:lnTo>
                <a:lnTo>
                  <a:pt x="3311" y="194"/>
                </a:lnTo>
                <a:lnTo>
                  <a:pt x="3309" y="200"/>
                </a:lnTo>
                <a:lnTo>
                  <a:pt x="3307" y="206"/>
                </a:lnTo>
                <a:lnTo>
                  <a:pt x="3305" y="211"/>
                </a:lnTo>
                <a:lnTo>
                  <a:pt x="3303" y="216"/>
                </a:lnTo>
                <a:lnTo>
                  <a:pt x="3300" y="220"/>
                </a:lnTo>
                <a:lnTo>
                  <a:pt x="3297" y="225"/>
                </a:lnTo>
                <a:lnTo>
                  <a:pt x="3294" y="229"/>
                </a:lnTo>
                <a:lnTo>
                  <a:pt x="3287" y="236"/>
                </a:lnTo>
                <a:lnTo>
                  <a:pt x="3283" y="239"/>
                </a:lnTo>
                <a:lnTo>
                  <a:pt x="3279" y="242"/>
                </a:lnTo>
                <a:lnTo>
                  <a:pt x="3271" y="246"/>
                </a:lnTo>
                <a:lnTo>
                  <a:pt x="3267" y="248"/>
                </a:lnTo>
                <a:lnTo>
                  <a:pt x="3262" y="249"/>
                </a:lnTo>
                <a:lnTo>
                  <a:pt x="3253" y="251"/>
                </a:lnTo>
                <a:lnTo>
                  <a:pt x="3243" y="252"/>
                </a:lnTo>
                <a:lnTo>
                  <a:pt x="3236" y="252"/>
                </a:lnTo>
                <a:lnTo>
                  <a:pt x="3230" y="251"/>
                </a:lnTo>
                <a:lnTo>
                  <a:pt x="3224" y="249"/>
                </a:lnTo>
                <a:lnTo>
                  <a:pt x="3219" y="247"/>
                </a:lnTo>
                <a:lnTo>
                  <a:pt x="3214" y="245"/>
                </a:lnTo>
                <a:lnTo>
                  <a:pt x="3210" y="242"/>
                </a:lnTo>
                <a:lnTo>
                  <a:pt x="3208" y="240"/>
                </a:lnTo>
                <a:lnTo>
                  <a:pt x="3206" y="239"/>
                </a:lnTo>
                <a:lnTo>
                  <a:pt x="3203" y="235"/>
                </a:lnTo>
                <a:lnTo>
                  <a:pt x="3200" y="232"/>
                </a:lnTo>
                <a:lnTo>
                  <a:pt x="3197" y="228"/>
                </a:lnTo>
                <a:lnTo>
                  <a:pt x="3193" y="221"/>
                </a:lnTo>
                <a:lnTo>
                  <a:pt x="3191" y="315"/>
                </a:lnTo>
                <a:lnTo>
                  <a:pt x="3142" y="315"/>
                </a:lnTo>
                <a:close/>
                <a:moveTo>
                  <a:pt x="3190" y="161"/>
                </a:moveTo>
                <a:lnTo>
                  <a:pt x="3191" y="172"/>
                </a:lnTo>
                <a:lnTo>
                  <a:pt x="3193" y="182"/>
                </a:lnTo>
                <a:lnTo>
                  <a:pt x="3194" y="187"/>
                </a:lnTo>
                <a:lnTo>
                  <a:pt x="3196" y="191"/>
                </a:lnTo>
                <a:lnTo>
                  <a:pt x="3198" y="195"/>
                </a:lnTo>
                <a:lnTo>
                  <a:pt x="3200" y="199"/>
                </a:lnTo>
                <a:lnTo>
                  <a:pt x="3205" y="205"/>
                </a:lnTo>
                <a:lnTo>
                  <a:pt x="3208" y="207"/>
                </a:lnTo>
                <a:lnTo>
                  <a:pt x="3212" y="209"/>
                </a:lnTo>
                <a:lnTo>
                  <a:pt x="3215" y="211"/>
                </a:lnTo>
                <a:lnTo>
                  <a:pt x="3219" y="212"/>
                </a:lnTo>
                <a:lnTo>
                  <a:pt x="3223" y="213"/>
                </a:lnTo>
                <a:lnTo>
                  <a:pt x="3227" y="213"/>
                </a:lnTo>
                <a:lnTo>
                  <a:pt x="3232" y="213"/>
                </a:lnTo>
                <a:lnTo>
                  <a:pt x="3236" y="212"/>
                </a:lnTo>
                <a:lnTo>
                  <a:pt x="3240" y="211"/>
                </a:lnTo>
                <a:lnTo>
                  <a:pt x="3243" y="209"/>
                </a:lnTo>
                <a:lnTo>
                  <a:pt x="3247" y="207"/>
                </a:lnTo>
                <a:lnTo>
                  <a:pt x="3250" y="205"/>
                </a:lnTo>
                <a:lnTo>
                  <a:pt x="3253" y="202"/>
                </a:lnTo>
                <a:lnTo>
                  <a:pt x="3255" y="198"/>
                </a:lnTo>
                <a:lnTo>
                  <a:pt x="3259" y="191"/>
                </a:lnTo>
                <a:lnTo>
                  <a:pt x="3261" y="186"/>
                </a:lnTo>
                <a:lnTo>
                  <a:pt x="3262" y="182"/>
                </a:lnTo>
                <a:lnTo>
                  <a:pt x="3263" y="177"/>
                </a:lnTo>
                <a:lnTo>
                  <a:pt x="3264" y="172"/>
                </a:lnTo>
                <a:lnTo>
                  <a:pt x="3264" y="166"/>
                </a:lnTo>
                <a:lnTo>
                  <a:pt x="3265" y="161"/>
                </a:lnTo>
                <a:lnTo>
                  <a:pt x="3264" y="150"/>
                </a:lnTo>
                <a:lnTo>
                  <a:pt x="3262" y="140"/>
                </a:lnTo>
                <a:lnTo>
                  <a:pt x="3261" y="135"/>
                </a:lnTo>
                <a:lnTo>
                  <a:pt x="3259" y="131"/>
                </a:lnTo>
                <a:lnTo>
                  <a:pt x="3257" y="127"/>
                </a:lnTo>
                <a:lnTo>
                  <a:pt x="3255" y="123"/>
                </a:lnTo>
                <a:lnTo>
                  <a:pt x="3253" y="120"/>
                </a:lnTo>
                <a:lnTo>
                  <a:pt x="3250" y="117"/>
                </a:lnTo>
                <a:lnTo>
                  <a:pt x="3247" y="115"/>
                </a:lnTo>
                <a:lnTo>
                  <a:pt x="3243" y="113"/>
                </a:lnTo>
                <a:lnTo>
                  <a:pt x="3240" y="111"/>
                </a:lnTo>
                <a:lnTo>
                  <a:pt x="3236" y="110"/>
                </a:lnTo>
                <a:lnTo>
                  <a:pt x="3232" y="109"/>
                </a:lnTo>
                <a:lnTo>
                  <a:pt x="3227" y="109"/>
                </a:lnTo>
                <a:lnTo>
                  <a:pt x="3219" y="110"/>
                </a:lnTo>
                <a:lnTo>
                  <a:pt x="3215" y="111"/>
                </a:lnTo>
                <a:lnTo>
                  <a:pt x="3212" y="113"/>
                </a:lnTo>
                <a:lnTo>
                  <a:pt x="3208" y="115"/>
                </a:lnTo>
                <a:lnTo>
                  <a:pt x="3205" y="117"/>
                </a:lnTo>
                <a:lnTo>
                  <a:pt x="3202" y="120"/>
                </a:lnTo>
                <a:lnTo>
                  <a:pt x="3200" y="123"/>
                </a:lnTo>
                <a:lnTo>
                  <a:pt x="3196" y="131"/>
                </a:lnTo>
                <a:lnTo>
                  <a:pt x="3194" y="135"/>
                </a:lnTo>
                <a:lnTo>
                  <a:pt x="3193" y="139"/>
                </a:lnTo>
                <a:lnTo>
                  <a:pt x="3192" y="144"/>
                </a:lnTo>
                <a:lnTo>
                  <a:pt x="3191" y="150"/>
                </a:lnTo>
                <a:lnTo>
                  <a:pt x="3190" y="155"/>
                </a:lnTo>
                <a:lnTo>
                  <a:pt x="3190" y="161"/>
                </a:lnTo>
                <a:close/>
                <a:moveTo>
                  <a:pt x="3373" y="50"/>
                </a:moveTo>
                <a:lnTo>
                  <a:pt x="3368" y="49"/>
                </a:lnTo>
                <a:lnTo>
                  <a:pt x="3363" y="48"/>
                </a:lnTo>
                <a:lnTo>
                  <a:pt x="3358" y="45"/>
                </a:lnTo>
                <a:lnTo>
                  <a:pt x="3354" y="42"/>
                </a:lnTo>
                <a:lnTo>
                  <a:pt x="3351" y="38"/>
                </a:lnTo>
                <a:lnTo>
                  <a:pt x="3348" y="34"/>
                </a:lnTo>
                <a:lnTo>
                  <a:pt x="3347" y="30"/>
                </a:lnTo>
                <a:lnTo>
                  <a:pt x="3346" y="25"/>
                </a:lnTo>
                <a:lnTo>
                  <a:pt x="3347" y="20"/>
                </a:lnTo>
                <a:lnTo>
                  <a:pt x="3348" y="15"/>
                </a:lnTo>
                <a:lnTo>
                  <a:pt x="3351" y="11"/>
                </a:lnTo>
                <a:lnTo>
                  <a:pt x="3354" y="7"/>
                </a:lnTo>
                <a:lnTo>
                  <a:pt x="3358" y="4"/>
                </a:lnTo>
                <a:lnTo>
                  <a:pt x="3363" y="2"/>
                </a:lnTo>
                <a:lnTo>
                  <a:pt x="3368" y="0"/>
                </a:lnTo>
                <a:lnTo>
                  <a:pt x="3373" y="0"/>
                </a:lnTo>
                <a:lnTo>
                  <a:pt x="3378" y="0"/>
                </a:lnTo>
                <a:lnTo>
                  <a:pt x="3383" y="2"/>
                </a:lnTo>
                <a:lnTo>
                  <a:pt x="3387" y="4"/>
                </a:lnTo>
                <a:lnTo>
                  <a:pt x="3392" y="7"/>
                </a:lnTo>
                <a:lnTo>
                  <a:pt x="3395" y="11"/>
                </a:lnTo>
                <a:lnTo>
                  <a:pt x="3397" y="15"/>
                </a:lnTo>
                <a:lnTo>
                  <a:pt x="3399" y="20"/>
                </a:lnTo>
                <a:lnTo>
                  <a:pt x="3399" y="25"/>
                </a:lnTo>
                <a:lnTo>
                  <a:pt x="3399" y="30"/>
                </a:lnTo>
                <a:lnTo>
                  <a:pt x="3397" y="34"/>
                </a:lnTo>
                <a:lnTo>
                  <a:pt x="3395" y="38"/>
                </a:lnTo>
                <a:lnTo>
                  <a:pt x="3392" y="42"/>
                </a:lnTo>
                <a:lnTo>
                  <a:pt x="3387" y="45"/>
                </a:lnTo>
                <a:lnTo>
                  <a:pt x="3383" y="48"/>
                </a:lnTo>
                <a:lnTo>
                  <a:pt x="3378" y="49"/>
                </a:lnTo>
                <a:lnTo>
                  <a:pt x="3373" y="50"/>
                </a:lnTo>
                <a:close/>
                <a:moveTo>
                  <a:pt x="3348" y="72"/>
                </a:moveTo>
                <a:lnTo>
                  <a:pt x="3397" y="72"/>
                </a:lnTo>
                <a:lnTo>
                  <a:pt x="3397" y="249"/>
                </a:lnTo>
                <a:lnTo>
                  <a:pt x="3348" y="249"/>
                </a:lnTo>
                <a:lnTo>
                  <a:pt x="3348" y="72"/>
                </a:lnTo>
                <a:close/>
                <a:moveTo>
                  <a:pt x="3585" y="123"/>
                </a:moveTo>
                <a:lnTo>
                  <a:pt x="3540" y="126"/>
                </a:lnTo>
                <a:lnTo>
                  <a:pt x="3539" y="121"/>
                </a:lnTo>
                <a:lnTo>
                  <a:pt x="3537" y="118"/>
                </a:lnTo>
                <a:lnTo>
                  <a:pt x="3534" y="114"/>
                </a:lnTo>
                <a:lnTo>
                  <a:pt x="3531" y="111"/>
                </a:lnTo>
                <a:lnTo>
                  <a:pt x="3527" y="108"/>
                </a:lnTo>
                <a:lnTo>
                  <a:pt x="3522" y="106"/>
                </a:lnTo>
                <a:lnTo>
                  <a:pt x="3516" y="105"/>
                </a:lnTo>
                <a:lnTo>
                  <a:pt x="3510" y="105"/>
                </a:lnTo>
                <a:lnTo>
                  <a:pt x="3505" y="105"/>
                </a:lnTo>
                <a:lnTo>
                  <a:pt x="3500" y="106"/>
                </a:lnTo>
                <a:lnTo>
                  <a:pt x="3495" y="108"/>
                </a:lnTo>
                <a:lnTo>
                  <a:pt x="3491" y="110"/>
                </a:lnTo>
                <a:lnTo>
                  <a:pt x="3488" y="112"/>
                </a:lnTo>
                <a:lnTo>
                  <a:pt x="3485" y="115"/>
                </a:lnTo>
                <a:lnTo>
                  <a:pt x="3484" y="119"/>
                </a:lnTo>
                <a:lnTo>
                  <a:pt x="3483" y="122"/>
                </a:lnTo>
                <a:lnTo>
                  <a:pt x="3484" y="125"/>
                </a:lnTo>
                <a:lnTo>
                  <a:pt x="3485" y="128"/>
                </a:lnTo>
                <a:lnTo>
                  <a:pt x="3486" y="131"/>
                </a:lnTo>
                <a:lnTo>
                  <a:pt x="3488" y="133"/>
                </a:lnTo>
                <a:lnTo>
                  <a:pt x="3491" y="135"/>
                </a:lnTo>
                <a:lnTo>
                  <a:pt x="3495" y="137"/>
                </a:lnTo>
                <a:lnTo>
                  <a:pt x="3500" y="139"/>
                </a:lnTo>
                <a:lnTo>
                  <a:pt x="3506" y="140"/>
                </a:lnTo>
                <a:lnTo>
                  <a:pt x="3538" y="146"/>
                </a:lnTo>
                <a:lnTo>
                  <a:pt x="3544" y="148"/>
                </a:lnTo>
                <a:lnTo>
                  <a:pt x="3550" y="150"/>
                </a:lnTo>
                <a:lnTo>
                  <a:pt x="3555" y="151"/>
                </a:lnTo>
                <a:lnTo>
                  <a:pt x="3560" y="153"/>
                </a:lnTo>
                <a:lnTo>
                  <a:pt x="3569" y="158"/>
                </a:lnTo>
                <a:lnTo>
                  <a:pt x="3576" y="164"/>
                </a:lnTo>
                <a:lnTo>
                  <a:pt x="3579" y="167"/>
                </a:lnTo>
                <a:lnTo>
                  <a:pt x="3582" y="170"/>
                </a:lnTo>
                <a:lnTo>
                  <a:pt x="3584" y="174"/>
                </a:lnTo>
                <a:lnTo>
                  <a:pt x="3586" y="177"/>
                </a:lnTo>
                <a:lnTo>
                  <a:pt x="3588" y="185"/>
                </a:lnTo>
                <a:lnTo>
                  <a:pt x="3589" y="190"/>
                </a:lnTo>
                <a:lnTo>
                  <a:pt x="3589" y="194"/>
                </a:lnTo>
                <a:lnTo>
                  <a:pt x="3589" y="199"/>
                </a:lnTo>
                <a:lnTo>
                  <a:pt x="3588" y="203"/>
                </a:lnTo>
                <a:lnTo>
                  <a:pt x="3587" y="207"/>
                </a:lnTo>
                <a:lnTo>
                  <a:pt x="3586" y="211"/>
                </a:lnTo>
                <a:lnTo>
                  <a:pt x="3585" y="214"/>
                </a:lnTo>
                <a:lnTo>
                  <a:pt x="3583" y="218"/>
                </a:lnTo>
                <a:lnTo>
                  <a:pt x="3581" y="221"/>
                </a:lnTo>
                <a:lnTo>
                  <a:pt x="3579" y="225"/>
                </a:lnTo>
                <a:lnTo>
                  <a:pt x="3573" y="231"/>
                </a:lnTo>
                <a:lnTo>
                  <a:pt x="3567" y="236"/>
                </a:lnTo>
                <a:lnTo>
                  <a:pt x="3559" y="241"/>
                </a:lnTo>
                <a:lnTo>
                  <a:pt x="3551" y="245"/>
                </a:lnTo>
                <a:lnTo>
                  <a:pt x="3542" y="248"/>
                </a:lnTo>
                <a:lnTo>
                  <a:pt x="3532" y="251"/>
                </a:lnTo>
                <a:lnTo>
                  <a:pt x="3521" y="252"/>
                </a:lnTo>
                <a:lnTo>
                  <a:pt x="3510" y="253"/>
                </a:lnTo>
                <a:lnTo>
                  <a:pt x="3502" y="252"/>
                </a:lnTo>
                <a:lnTo>
                  <a:pt x="3494" y="252"/>
                </a:lnTo>
                <a:lnTo>
                  <a:pt x="3486" y="250"/>
                </a:lnTo>
                <a:lnTo>
                  <a:pt x="3479" y="249"/>
                </a:lnTo>
                <a:lnTo>
                  <a:pt x="3472" y="247"/>
                </a:lnTo>
                <a:lnTo>
                  <a:pt x="3466" y="244"/>
                </a:lnTo>
                <a:lnTo>
                  <a:pt x="3460" y="241"/>
                </a:lnTo>
                <a:lnTo>
                  <a:pt x="3454" y="238"/>
                </a:lnTo>
                <a:lnTo>
                  <a:pt x="3449" y="234"/>
                </a:lnTo>
                <a:lnTo>
                  <a:pt x="3445" y="230"/>
                </a:lnTo>
                <a:lnTo>
                  <a:pt x="3441" y="225"/>
                </a:lnTo>
                <a:lnTo>
                  <a:pt x="3437" y="221"/>
                </a:lnTo>
                <a:lnTo>
                  <a:pt x="3434" y="215"/>
                </a:lnTo>
                <a:lnTo>
                  <a:pt x="3432" y="210"/>
                </a:lnTo>
                <a:lnTo>
                  <a:pt x="3430" y="204"/>
                </a:lnTo>
                <a:lnTo>
                  <a:pt x="3429" y="198"/>
                </a:lnTo>
                <a:lnTo>
                  <a:pt x="3478" y="195"/>
                </a:lnTo>
                <a:lnTo>
                  <a:pt x="3480" y="200"/>
                </a:lnTo>
                <a:lnTo>
                  <a:pt x="3482" y="205"/>
                </a:lnTo>
                <a:lnTo>
                  <a:pt x="3485" y="209"/>
                </a:lnTo>
                <a:lnTo>
                  <a:pt x="3489" y="212"/>
                </a:lnTo>
                <a:lnTo>
                  <a:pt x="3493" y="214"/>
                </a:lnTo>
                <a:lnTo>
                  <a:pt x="3498" y="216"/>
                </a:lnTo>
                <a:lnTo>
                  <a:pt x="3504" y="217"/>
                </a:lnTo>
                <a:lnTo>
                  <a:pt x="3510" y="217"/>
                </a:lnTo>
                <a:lnTo>
                  <a:pt x="3516" y="217"/>
                </a:lnTo>
                <a:lnTo>
                  <a:pt x="3522" y="216"/>
                </a:lnTo>
                <a:lnTo>
                  <a:pt x="3527" y="214"/>
                </a:lnTo>
                <a:lnTo>
                  <a:pt x="3529" y="213"/>
                </a:lnTo>
                <a:lnTo>
                  <a:pt x="3531" y="212"/>
                </a:lnTo>
                <a:lnTo>
                  <a:pt x="3535" y="209"/>
                </a:lnTo>
                <a:lnTo>
                  <a:pt x="3537" y="206"/>
                </a:lnTo>
                <a:lnTo>
                  <a:pt x="3538" y="205"/>
                </a:lnTo>
                <a:lnTo>
                  <a:pt x="3539" y="203"/>
                </a:lnTo>
                <a:lnTo>
                  <a:pt x="3539" y="199"/>
                </a:lnTo>
                <a:lnTo>
                  <a:pt x="3539" y="196"/>
                </a:lnTo>
                <a:lnTo>
                  <a:pt x="3538" y="193"/>
                </a:lnTo>
                <a:lnTo>
                  <a:pt x="3536" y="191"/>
                </a:lnTo>
                <a:lnTo>
                  <a:pt x="3533" y="188"/>
                </a:lnTo>
                <a:lnTo>
                  <a:pt x="3530" y="186"/>
                </a:lnTo>
                <a:lnTo>
                  <a:pt x="3526" y="184"/>
                </a:lnTo>
                <a:lnTo>
                  <a:pt x="3522" y="183"/>
                </a:lnTo>
                <a:lnTo>
                  <a:pt x="3516" y="182"/>
                </a:lnTo>
                <a:lnTo>
                  <a:pt x="3486" y="176"/>
                </a:lnTo>
                <a:lnTo>
                  <a:pt x="3480" y="174"/>
                </a:lnTo>
                <a:lnTo>
                  <a:pt x="3474" y="173"/>
                </a:lnTo>
                <a:lnTo>
                  <a:pt x="3463" y="169"/>
                </a:lnTo>
                <a:lnTo>
                  <a:pt x="3459" y="166"/>
                </a:lnTo>
                <a:lnTo>
                  <a:pt x="3455" y="164"/>
                </a:lnTo>
                <a:lnTo>
                  <a:pt x="3451" y="161"/>
                </a:lnTo>
                <a:lnTo>
                  <a:pt x="3447" y="158"/>
                </a:lnTo>
                <a:lnTo>
                  <a:pt x="3444" y="155"/>
                </a:lnTo>
                <a:lnTo>
                  <a:pt x="3442" y="151"/>
                </a:lnTo>
                <a:lnTo>
                  <a:pt x="3440" y="147"/>
                </a:lnTo>
                <a:lnTo>
                  <a:pt x="3437" y="143"/>
                </a:lnTo>
                <a:lnTo>
                  <a:pt x="3435" y="139"/>
                </a:lnTo>
                <a:lnTo>
                  <a:pt x="3434" y="135"/>
                </a:lnTo>
                <a:lnTo>
                  <a:pt x="3434" y="130"/>
                </a:lnTo>
                <a:lnTo>
                  <a:pt x="3434" y="125"/>
                </a:lnTo>
                <a:lnTo>
                  <a:pt x="3434" y="119"/>
                </a:lnTo>
                <a:lnTo>
                  <a:pt x="3435" y="113"/>
                </a:lnTo>
                <a:lnTo>
                  <a:pt x="3437" y="107"/>
                </a:lnTo>
                <a:lnTo>
                  <a:pt x="3440" y="102"/>
                </a:lnTo>
                <a:lnTo>
                  <a:pt x="3443" y="97"/>
                </a:lnTo>
                <a:lnTo>
                  <a:pt x="3446" y="93"/>
                </a:lnTo>
                <a:lnTo>
                  <a:pt x="3450" y="89"/>
                </a:lnTo>
                <a:lnTo>
                  <a:pt x="3455" y="85"/>
                </a:lnTo>
                <a:lnTo>
                  <a:pt x="3460" y="81"/>
                </a:lnTo>
                <a:lnTo>
                  <a:pt x="3466" y="78"/>
                </a:lnTo>
                <a:lnTo>
                  <a:pt x="3472" y="76"/>
                </a:lnTo>
                <a:lnTo>
                  <a:pt x="3479" y="74"/>
                </a:lnTo>
                <a:lnTo>
                  <a:pt x="3482" y="73"/>
                </a:lnTo>
                <a:lnTo>
                  <a:pt x="3486" y="72"/>
                </a:lnTo>
                <a:lnTo>
                  <a:pt x="3493" y="71"/>
                </a:lnTo>
                <a:lnTo>
                  <a:pt x="3501" y="70"/>
                </a:lnTo>
                <a:lnTo>
                  <a:pt x="3510" y="70"/>
                </a:lnTo>
                <a:lnTo>
                  <a:pt x="3518" y="70"/>
                </a:lnTo>
                <a:lnTo>
                  <a:pt x="3525" y="71"/>
                </a:lnTo>
                <a:lnTo>
                  <a:pt x="3533" y="72"/>
                </a:lnTo>
                <a:lnTo>
                  <a:pt x="3540" y="74"/>
                </a:lnTo>
                <a:lnTo>
                  <a:pt x="3546" y="76"/>
                </a:lnTo>
                <a:lnTo>
                  <a:pt x="3552" y="78"/>
                </a:lnTo>
                <a:lnTo>
                  <a:pt x="3557" y="81"/>
                </a:lnTo>
                <a:lnTo>
                  <a:pt x="3562" y="84"/>
                </a:lnTo>
                <a:lnTo>
                  <a:pt x="3567" y="88"/>
                </a:lnTo>
                <a:lnTo>
                  <a:pt x="3571" y="92"/>
                </a:lnTo>
                <a:lnTo>
                  <a:pt x="3575" y="96"/>
                </a:lnTo>
                <a:lnTo>
                  <a:pt x="3578" y="101"/>
                </a:lnTo>
                <a:lnTo>
                  <a:pt x="3580" y="106"/>
                </a:lnTo>
                <a:lnTo>
                  <a:pt x="3582" y="111"/>
                </a:lnTo>
                <a:lnTo>
                  <a:pt x="3584" y="117"/>
                </a:lnTo>
                <a:lnTo>
                  <a:pt x="3585" y="123"/>
                </a:lnTo>
                <a:close/>
                <a:moveTo>
                  <a:pt x="3714" y="72"/>
                </a:moveTo>
                <a:lnTo>
                  <a:pt x="3714" y="109"/>
                </a:lnTo>
                <a:lnTo>
                  <a:pt x="3680" y="109"/>
                </a:lnTo>
                <a:lnTo>
                  <a:pt x="3680" y="195"/>
                </a:lnTo>
                <a:lnTo>
                  <a:pt x="3681" y="199"/>
                </a:lnTo>
                <a:lnTo>
                  <a:pt x="3682" y="203"/>
                </a:lnTo>
                <a:lnTo>
                  <a:pt x="3682" y="205"/>
                </a:lnTo>
                <a:lnTo>
                  <a:pt x="3683" y="206"/>
                </a:lnTo>
                <a:lnTo>
                  <a:pt x="3685" y="208"/>
                </a:lnTo>
                <a:lnTo>
                  <a:pt x="3687" y="210"/>
                </a:lnTo>
                <a:lnTo>
                  <a:pt x="3690" y="211"/>
                </a:lnTo>
                <a:lnTo>
                  <a:pt x="3693" y="212"/>
                </a:lnTo>
                <a:lnTo>
                  <a:pt x="3697" y="212"/>
                </a:lnTo>
                <a:lnTo>
                  <a:pt x="3704" y="211"/>
                </a:lnTo>
                <a:lnTo>
                  <a:pt x="3709" y="210"/>
                </a:lnTo>
                <a:lnTo>
                  <a:pt x="3717" y="247"/>
                </a:lnTo>
                <a:lnTo>
                  <a:pt x="3707" y="250"/>
                </a:lnTo>
                <a:lnTo>
                  <a:pt x="3699" y="251"/>
                </a:lnTo>
                <a:lnTo>
                  <a:pt x="3690" y="252"/>
                </a:lnTo>
                <a:lnTo>
                  <a:pt x="3684" y="252"/>
                </a:lnTo>
                <a:lnTo>
                  <a:pt x="3678" y="251"/>
                </a:lnTo>
                <a:lnTo>
                  <a:pt x="3672" y="250"/>
                </a:lnTo>
                <a:lnTo>
                  <a:pt x="3666" y="249"/>
                </a:lnTo>
                <a:lnTo>
                  <a:pt x="3661" y="248"/>
                </a:lnTo>
                <a:lnTo>
                  <a:pt x="3656" y="245"/>
                </a:lnTo>
                <a:lnTo>
                  <a:pt x="3652" y="243"/>
                </a:lnTo>
                <a:lnTo>
                  <a:pt x="3647" y="240"/>
                </a:lnTo>
                <a:lnTo>
                  <a:pt x="3644" y="237"/>
                </a:lnTo>
                <a:lnTo>
                  <a:pt x="3640" y="233"/>
                </a:lnTo>
                <a:lnTo>
                  <a:pt x="3638" y="229"/>
                </a:lnTo>
                <a:lnTo>
                  <a:pt x="3635" y="224"/>
                </a:lnTo>
                <a:lnTo>
                  <a:pt x="3634" y="219"/>
                </a:lnTo>
                <a:lnTo>
                  <a:pt x="3632" y="213"/>
                </a:lnTo>
                <a:lnTo>
                  <a:pt x="3632" y="208"/>
                </a:lnTo>
                <a:lnTo>
                  <a:pt x="3631" y="201"/>
                </a:lnTo>
                <a:lnTo>
                  <a:pt x="3631" y="109"/>
                </a:lnTo>
                <a:lnTo>
                  <a:pt x="3607" y="109"/>
                </a:lnTo>
                <a:lnTo>
                  <a:pt x="3607" y="72"/>
                </a:lnTo>
                <a:lnTo>
                  <a:pt x="3631" y="72"/>
                </a:lnTo>
                <a:lnTo>
                  <a:pt x="3631" y="30"/>
                </a:lnTo>
                <a:lnTo>
                  <a:pt x="3680" y="30"/>
                </a:lnTo>
                <a:lnTo>
                  <a:pt x="3680" y="72"/>
                </a:lnTo>
                <a:lnTo>
                  <a:pt x="3714" y="72"/>
                </a:lnTo>
                <a:close/>
                <a:moveTo>
                  <a:pt x="3821" y="253"/>
                </a:moveTo>
                <a:lnTo>
                  <a:pt x="3808" y="252"/>
                </a:lnTo>
                <a:lnTo>
                  <a:pt x="3801" y="251"/>
                </a:lnTo>
                <a:lnTo>
                  <a:pt x="3796" y="250"/>
                </a:lnTo>
                <a:lnTo>
                  <a:pt x="3784" y="246"/>
                </a:lnTo>
                <a:lnTo>
                  <a:pt x="3779" y="244"/>
                </a:lnTo>
                <a:lnTo>
                  <a:pt x="3774" y="241"/>
                </a:lnTo>
                <a:lnTo>
                  <a:pt x="3765" y="235"/>
                </a:lnTo>
                <a:lnTo>
                  <a:pt x="3761" y="231"/>
                </a:lnTo>
                <a:lnTo>
                  <a:pt x="3757" y="227"/>
                </a:lnTo>
                <a:lnTo>
                  <a:pt x="3750" y="219"/>
                </a:lnTo>
                <a:lnTo>
                  <a:pt x="3747" y="214"/>
                </a:lnTo>
                <a:lnTo>
                  <a:pt x="3744" y="209"/>
                </a:lnTo>
                <a:lnTo>
                  <a:pt x="3740" y="198"/>
                </a:lnTo>
                <a:lnTo>
                  <a:pt x="3738" y="193"/>
                </a:lnTo>
                <a:lnTo>
                  <a:pt x="3736" y="187"/>
                </a:lnTo>
                <a:lnTo>
                  <a:pt x="3735" y="181"/>
                </a:lnTo>
                <a:lnTo>
                  <a:pt x="3734" y="175"/>
                </a:lnTo>
                <a:lnTo>
                  <a:pt x="3734" y="168"/>
                </a:lnTo>
                <a:lnTo>
                  <a:pt x="3734" y="161"/>
                </a:lnTo>
                <a:lnTo>
                  <a:pt x="3734" y="155"/>
                </a:lnTo>
                <a:lnTo>
                  <a:pt x="3734" y="148"/>
                </a:lnTo>
                <a:lnTo>
                  <a:pt x="3735" y="142"/>
                </a:lnTo>
                <a:lnTo>
                  <a:pt x="3736" y="136"/>
                </a:lnTo>
                <a:lnTo>
                  <a:pt x="3740" y="124"/>
                </a:lnTo>
                <a:lnTo>
                  <a:pt x="3742" y="119"/>
                </a:lnTo>
                <a:lnTo>
                  <a:pt x="3744" y="114"/>
                </a:lnTo>
                <a:lnTo>
                  <a:pt x="3750" y="104"/>
                </a:lnTo>
                <a:lnTo>
                  <a:pt x="3753" y="99"/>
                </a:lnTo>
                <a:lnTo>
                  <a:pt x="3757" y="95"/>
                </a:lnTo>
                <a:lnTo>
                  <a:pt x="3761" y="91"/>
                </a:lnTo>
                <a:lnTo>
                  <a:pt x="3765" y="88"/>
                </a:lnTo>
                <a:lnTo>
                  <a:pt x="3770" y="85"/>
                </a:lnTo>
                <a:lnTo>
                  <a:pt x="3774" y="82"/>
                </a:lnTo>
                <a:lnTo>
                  <a:pt x="3779" y="79"/>
                </a:lnTo>
                <a:lnTo>
                  <a:pt x="3784" y="77"/>
                </a:lnTo>
                <a:lnTo>
                  <a:pt x="3790" y="75"/>
                </a:lnTo>
                <a:lnTo>
                  <a:pt x="3796" y="73"/>
                </a:lnTo>
                <a:lnTo>
                  <a:pt x="3801" y="72"/>
                </a:lnTo>
                <a:lnTo>
                  <a:pt x="3808" y="71"/>
                </a:lnTo>
                <a:lnTo>
                  <a:pt x="3821" y="70"/>
                </a:lnTo>
                <a:lnTo>
                  <a:pt x="3834" y="71"/>
                </a:lnTo>
                <a:lnTo>
                  <a:pt x="3840" y="72"/>
                </a:lnTo>
                <a:lnTo>
                  <a:pt x="3846" y="73"/>
                </a:lnTo>
                <a:lnTo>
                  <a:pt x="3857" y="77"/>
                </a:lnTo>
                <a:lnTo>
                  <a:pt x="3862" y="79"/>
                </a:lnTo>
                <a:lnTo>
                  <a:pt x="3867" y="82"/>
                </a:lnTo>
                <a:lnTo>
                  <a:pt x="3876" y="88"/>
                </a:lnTo>
                <a:lnTo>
                  <a:pt x="3880" y="91"/>
                </a:lnTo>
                <a:lnTo>
                  <a:pt x="3884" y="95"/>
                </a:lnTo>
                <a:lnTo>
                  <a:pt x="3891" y="104"/>
                </a:lnTo>
                <a:lnTo>
                  <a:pt x="3894" y="109"/>
                </a:lnTo>
                <a:lnTo>
                  <a:pt x="3897" y="114"/>
                </a:lnTo>
                <a:lnTo>
                  <a:pt x="3903" y="124"/>
                </a:lnTo>
                <a:lnTo>
                  <a:pt x="3904" y="130"/>
                </a:lnTo>
                <a:lnTo>
                  <a:pt x="3906" y="136"/>
                </a:lnTo>
                <a:lnTo>
                  <a:pt x="3907" y="142"/>
                </a:lnTo>
                <a:lnTo>
                  <a:pt x="3908" y="148"/>
                </a:lnTo>
                <a:lnTo>
                  <a:pt x="3908" y="155"/>
                </a:lnTo>
                <a:lnTo>
                  <a:pt x="3909" y="161"/>
                </a:lnTo>
                <a:lnTo>
                  <a:pt x="3908" y="168"/>
                </a:lnTo>
                <a:lnTo>
                  <a:pt x="3908" y="175"/>
                </a:lnTo>
                <a:lnTo>
                  <a:pt x="3907" y="181"/>
                </a:lnTo>
                <a:lnTo>
                  <a:pt x="3906" y="187"/>
                </a:lnTo>
                <a:lnTo>
                  <a:pt x="3903" y="198"/>
                </a:lnTo>
                <a:lnTo>
                  <a:pt x="3900" y="204"/>
                </a:lnTo>
                <a:lnTo>
                  <a:pt x="3897" y="209"/>
                </a:lnTo>
                <a:lnTo>
                  <a:pt x="3891" y="219"/>
                </a:lnTo>
                <a:lnTo>
                  <a:pt x="3888" y="223"/>
                </a:lnTo>
                <a:lnTo>
                  <a:pt x="3884" y="227"/>
                </a:lnTo>
                <a:lnTo>
                  <a:pt x="3880" y="231"/>
                </a:lnTo>
                <a:lnTo>
                  <a:pt x="3876" y="235"/>
                </a:lnTo>
                <a:lnTo>
                  <a:pt x="3872" y="238"/>
                </a:lnTo>
                <a:lnTo>
                  <a:pt x="3867" y="241"/>
                </a:lnTo>
                <a:lnTo>
                  <a:pt x="3862" y="244"/>
                </a:lnTo>
                <a:lnTo>
                  <a:pt x="3857" y="246"/>
                </a:lnTo>
                <a:lnTo>
                  <a:pt x="3851" y="248"/>
                </a:lnTo>
                <a:lnTo>
                  <a:pt x="3846" y="250"/>
                </a:lnTo>
                <a:lnTo>
                  <a:pt x="3840" y="251"/>
                </a:lnTo>
                <a:lnTo>
                  <a:pt x="3834" y="252"/>
                </a:lnTo>
                <a:lnTo>
                  <a:pt x="3821" y="253"/>
                </a:lnTo>
                <a:close/>
                <a:moveTo>
                  <a:pt x="3821" y="215"/>
                </a:moveTo>
                <a:lnTo>
                  <a:pt x="3825" y="214"/>
                </a:lnTo>
                <a:lnTo>
                  <a:pt x="3829" y="214"/>
                </a:lnTo>
                <a:lnTo>
                  <a:pt x="3833" y="212"/>
                </a:lnTo>
                <a:lnTo>
                  <a:pt x="3837" y="211"/>
                </a:lnTo>
                <a:lnTo>
                  <a:pt x="3840" y="209"/>
                </a:lnTo>
                <a:lnTo>
                  <a:pt x="3843" y="206"/>
                </a:lnTo>
                <a:lnTo>
                  <a:pt x="3846" y="203"/>
                </a:lnTo>
                <a:lnTo>
                  <a:pt x="3848" y="199"/>
                </a:lnTo>
                <a:lnTo>
                  <a:pt x="3851" y="195"/>
                </a:lnTo>
                <a:lnTo>
                  <a:pt x="3852" y="191"/>
                </a:lnTo>
                <a:lnTo>
                  <a:pt x="3854" y="187"/>
                </a:lnTo>
                <a:lnTo>
                  <a:pt x="3855" y="182"/>
                </a:lnTo>
                <a:lnTo>
                  <a:pt x="3857" y="172"/>
                </a:lnTo>
                <a:lnTo>
                  <a:pt x="3858" y="167"/>
                </a:lnTo>
                <a:lnTo>
                  <a:pt x="3858" y="161"/>
                </a:lnTo>
                <a:lnTo>
                  <a:pt x="3857" y="150"/>
                </a:lnTo>
                <a:lnTo>
                  <a:pt x="3855" y="140"/>
                </a:lnTo>
                <a:lnTo>
                  <a:pt x="3854" y="135"/>
                </a:lnTo>
                <a:lnTo>
                  <a:pt x="3852" y="131"/>
                </a:lnTo>
                <a:lnTo>
                  <a:pt x="3848" y="123"/>
                </a:lnTo>
                <a:lnTo>
                  <a:pt x="3846" y="119"/>
                </a:lnTo>
                <a:lnTo>
                  <a:pt x="3843" y="116"/>
                </a:lnTo>
                <a:lnTo>
                  <a:pt x="3840" y="113"/>
                </a:lnTo>
                <a:lnTo>
                  <a:pt x="3837" y="111"/>
                </a:lnTo>
                <a:lnTo>
                  <a:pt x="3833" y="110"/>
                </a:lnTo>
                <a:lnTo>
                  <a:pt x="3829" y="108"/>
                </a:lnTo>
                <a:lnTo>
                  <a:pt x="3825" y="108"/>
                </a:lnTo>
                <a:lnTo>
                  <a:pt x="3821" y="107"/>
                </a:lnTo>
                <a:lnTo>
                  <a:pt x="3816" y="108"/>
                </a:lnTo>
                <a:lnTo>
                  <a:pt x="3812" y="108"/>
                </a:lnTo>
                <a:lnTo>
                  <a:pt x="3808" y="110"/>
                </a:lnTo>
                <a:lnTo>
                  <a:pt x="3805" y="111"/>
                </a:lnTo>
                <a:lnTo>
                  <a:pt x="3801" y="113"/>
                </a:lnTo>
                <a:lnTo>
                  <a:pt x="3798" y="116"/>
                </a:lnTo>
                <a:lnTo>
                  <a:pt x="3795" y="119"/>
                </a:lnTo>
                <a:lnTo>
                  <a:pt x="3793" y="123"/>
                </a:lnTo>
                <a:lnTo>
                  <a:pt x="3789" y="131"/>
                </a:lnTo>
                <a:lnTo>
                  <a:pt x="3787" y="135"/>
                </a:lnTo>
                <a:lnTo>
                  <a:pt x="3786" y="140"/>
                </a:lnTo>
                <a:lnTo>
                  <a:pt x="3785" y="145"/>
                </a:lnTo>
                <a:lnTo>
                  <a:pt x="3784" y="150"/>
                </a:lnTo>
                <a:lnTo>
                  <a:pt x="3784" y="155"/>
                </a:lnTo>
                <a:lnTo>
                  <a:pt x="3783" y="161"/>
                </a:lnTo>
                <a:lnTo>
                  <a:pt x="3784" y="172"/>
                </a:lnTo>
                <a:lnTo>
                  <a:pt x="3786" y="182"/>
                </a:lnTo>
                <a:lnTo>
                  <a:pt x="3787" y="187"/>
                </a:lnTo>
                <a:lnTo>
                  <a:pt x="3789" y="191"/>
                </a:lnTo>
                <a:lnTo>
                  <a:pt x="3791" y="195"/>
                </a:lnTo>
                <a:lnTo>
                  <a:pt x="3793" y="199"/>
                </a:lnTo>
                <a:lnTo>
                  <a:pt x="3795" y="203"/>
                </a:lnTo>
                <a:lnTo>
                  <a:pt x="3798" y="206"/>
                </a:lnTo>
                <a:lnTo>
                  <a:pt x="3801" y="209"/>
                </a:lnTo>
                <a:lnTo>
                  <a:pt x="3805" y="211"/>
                </a:lnTo>
                <a:lnTo>
                  <a:pt x="3808" y="212"/>
                </a:lnTo>
                <a:lnTo>
                  <a:pt x="3812" y="214"/>
                </a:lnTo>
                <a:lnTo>
                  <a:pt x="3816" y="214"/>
                </a:lnTo>
                <a:lnTo>
                  <a:pt x="3821" y="215"/>
                </a:lnTo>
                <a:close/>
                <a:moveTo>
                  <a:pt x="1623" y="930"/>
                </a:moveTo>
                <a:lnTo>
                  <a:pt x="1569" y="930"/>
                </a:lnTo>
                <a:lnTo>
                  <a:pt x="1651" y="694"/>
                </a:lnTo>
                <a:lnTo>
                  <a:pt x="1715" y="694"/>
                </a:lnTo>
                <a:lnTo>
                  <a:pt x="1797" y="930"/>
                </a:lnTo>
                <a:lnTo>
                  <a:pt x="1743" y="930"/>
                </a:lnTo>
                <a:lnTo>
                  <a:pt x="1726" y="876"/>
                </a:lnTo>
                <a:lnTo>
                  <a:pt x="1641" y="876"/>
                </a:lnTo>
                <a:lnTo>
                  <a:pt x="1623" y="930"/>
                </a:lnTo>
                <a:close/>
                <a:moveTo>
                  <a:pt x="1653" y="837"/>
                </a:moveTo>
                <a:lnTo>
                  <a:pt x="1713" y="837"/>
                </a:lnTo>
                <a:lnTo>
                  <a:pt x="1684" y="748"/>
                </a:lnTo>
                <a:lnTo>
                  <a:pt x="1653" y="837"/>
                </a:lnTo>
                <a:close/>
                <a:moveTo>
                  <a:pt x="1874" y="933"/>
                </a:moveTo>
                <a:lnTo>
                  <a:pt x="1867" y="933"/>
                </a:lnTo>
                <a:lnTo>
                  <a:pt x="1861" y="932"/>
                </a:lnTo>
                <a:lnTo>
                  <a:pt x="1856" y="931"/>
                </a:lnTo>
                <a:lnTo>
                  <a:pt x="1850" y="930"/>
                </a:lnTo>
                <a:lnTo>
                  <a:pt x="1845" y="928"/>
                </a:lnTo>
                <a:lnTo>
                  <a:pt x="1840" y="926"/>
                </a:lnTo>
                <a:lnTo>
                  <a:pt x="1836" y="923"/>
                </a:lnTo>
                <a:lnTo>
                  <a:pt x="1832" y="920"/>
                </a:lnTo>
                <a:lnTo>
                  <a:pt x="1828" y="916"/>
                </a:lnTo>
                <a:lnTo>
                  <a:pt x="1824" y="913"/>
                </a:lnTo>
                <a:lnTo>
                  <a:pt x="1821" y="908"/>
                </a:lnTo>
                <a:lnTo>
                  <a:pt x="1820" y="906"/>
                </a:lnTo>
                <a:lnTo>
                  <a:pt x="1819" y="903"/>
                </a:lnTo>
                <a:lnTo>
                  <a:pt x="1817" y="898"/>
                </a:lnTo>
                <a:lnTo>
                  <a:pt x="1816" y="893"/>
                </a:lnTo>
                <a:lnTo>
                  <a:pt x="1815" y="887"/>
                </a:lnTo>
                <a:lnTo>
                  <a:pt x="1815" y="880"/>
                </a:lnTo>
                <a:lnTo>
                  <a:pt x="1815" y="871"/>
                </a:lnTo>
                <a:lnTo>
                  <a:pt x="1817" y="863"/>
                </a:lnTo>
                <a:lnTo>
                  <a:pt x="1818" y="859"/>
                </a:lnTo>
                <a:lnTo>
                  <a:pt x="1820" y="856"/>
                </a:lnTo>
                <a:lnTo>
                  <a:pt x="1824" y="849"/>
                </a:lnTo>
                <a:lnTo>
                  <a:pt x="1827" y="847"/>
                </a:lnTo>
                <a:lnTo>
                  <a:pt x="1829" y="844"/>
                </a:lnTo>
                <a:lnTo>
                  <a:pt x="1832" y="842"/>
                </a:lnTo>
                <a:lnTo>
                  <a:pt x="1835" y="840"/>
                </a:lnTo>
                <a:lnTo>
                  <a:pt x="1838" y="838"/>
                </a:lnTo>
                <a:lnTo>
                  <a:pt x="1841" y="836"/>
                </a:lnTo>
                <a:lnTo>
                  <a:pt x="1845" y="834"/>
                </a:lnTo>
                <a:lnTo>
                  <a:pt x="1849" y="833"/>
                </a:lnTo>
                <a:lnTo>
                  <a:pt x="1856" y="831"/>
                </a:lnTo>
                <a:lnTo>
                  <a:pt x="1864" y="829"/>
                </a:lnTo>
                <a:lnTo>
                  <a:pt x="1873" y="827"/>
                </a:lnTo>
                <a:lnTo>
                  <a:pt x="1881" y="826"/>
                </a:lnTo>
                <a:lnTo>
                  <a:pt x="1901" y="824"/>
                </a:lnTo>
                <a:lnTo>
                  <a:pt x="1908" y="822"/>
                </a:lnTo>
                <a:lnTo>
                  <a:pt x="1914" y="821"/>
                </a:lnTo>
                <a:lnTo>
                  <a:pt x="1918" y="820"/>
                </a:lnTo>
                <a:lnTo>
                  <a:pt x="1920" y="818"/>
                </a:lnTo>
                <a:lnTo>
                  <a:pt x="1922" y="817"/>
                </a:lnTo>
                <a:lnTo>
                  <a:pt x="1923" y="816"/>
                </a:lnTo>
                <a:lnTo>
                  <a:pt x="1923" y="814"/>
                </a:lnTo>
                <a:lnTo>
                  <a:pt x="1924" y="812"/>
                </a:lnTo>
                <a:lnTo>
                  <a:pt x="1924" y="810"/>
                </a:lnTo>
                <a:lnTo>
                  <a:pt x="1924" y="805"/>
                </a:lnTo>
                <a:lnTo>
                  <a:pt x="1922" y="800"/>
                </a:lnTo>
                <a:lnTo>
                  <a:pt x="1921" y="798"/>
                </a:lnTo>
                <a:lnTo>
                  <a:pt x="1920" y="796"/>
                </a:lnTo>
                <a:lnTo>
                  <a:pt x="1919" y="794"/>
                </a:lnTo>
                <a:lnTo>
                  <a:pt x="1917" y="793"/>
                </a:lnTo>
                <a:lnTo>
                  <a:pt x="1913" y="790"/>
                </a:lnTo>
                <a:lnTo>
                  <a:pt x="1909" y="788"/>
                </a:lnTo>
                <a:lnTo>
                  <a:pt x="1904" y="787"/>
                </a:lnTo>
                <a:lnTo>
                  <a:pt x="1898" y="787"/>
                </a:lnTo>
                <a:lnTo>
                  <a:pt x="1892" y="787"/>
                </a:lnTo>
                <a:lnTo>
                  <a:pt x="1886" y="788"/>
                </a:lnTo>
                <a:lnTo>
                  <a:pt x="1881" y="790"/>
                </a:lnTo>
                <a:lnTo>
                  <a:pt x="1877" y="792"/>
                </a:lnTo>
                <a:lnTo>
                  <a:pt x="1873" y="795"/>
                </a:lnTo>
                <a:lnTo>
                  <a:pt x="1870" y="799"/>
                </a:lnTo>
                <a:lnTo>
                  <a:pt x="1868" y="803"/>
                </a:lnTo>
                <a:lnTo>
                  <a:pt x="1867" y="805"/>
                </a:lnTo>
                <a:lnTo>
                  <a:pt x="1866" y="807"/>
                </a:lnTo>
                <a:lnTo>
                  <a:pt x="1821" y="803"/>
                </a:lnTo>
                <a:lnTo>
                  <a:pt x="1823" y="797"/>
                </a:lnTo>
                <a:lnTo>
                  <a:pt x="1825" y="792"/>
                </a:lnTo>
                <a:lnTo>
                  <a:pt x="1827" y="787"/>
                </a:lnTo>
                <a:lnTo>
                  <a:pt x="1830" y="782"/>
                </a:lnTo>
                <a:lnTo>
                  <a:pt x="1833" y="777"/>
                </a:lnTo>
                <a:lnTo>
                  <a:pt x="1837" y="773"/>
                </a:lnTo>
                <a:lnTo>
                  <a:pt x="1841" y="769"/>
                </a:lnTo>
                <a:lnTo>
                  <a:pt x="1846" y="765"/>
                </a:lnTo>
                <a:lnTo>
                  <a:pt x="1851" y="762"/>
                </a:lnTo>
                <a:lnTo>
                  <a:pt x="1857" y="759"/>
                </a:lnTo>
                <a:lnTo>
                  <a:pt x="1863" y="756"/>
                </a:lnTo>
                <a:lnTo>
                  <a:pt x="1869" y="754"/>
                </a:lnTo>
                <a:lnTo>
                  <a:pt x="1876" y="753"/>
                </a:lnTo>
                <a:lnTo>
                  <a:pt x="1883" y="752"/>
                </a:lnTo>
                <a:lnTo>
                  <a:pt x="1890" y="751"/>
                </a:lnTo>
                <a:lnTo>
                  <a:pt x="1898" y="751"/>
                </a:lnTo>
                <a:lnTo>
                  <a:pt x="1908" y="751"/>
                </a:lnTo>
                <a:lnTo>
                  <a:pt x="1917" y="752"/>
                </a:lnTo>
                <a:lnTo>
                  <a:pt x="1926" y="754"/>
                </a:lnTo>
                <a:lnTo>
                  <a:pt x="1935" y="757"/>
                </a:lnTo>
                <a:lnTo>
                  <a:pt x="1943" y="761"/>
                </a:lnTo>
                <a:lnTo>
                  <a:pt x="1947" y="763"/>
                </a:lnTo>
                <a:lnTo>
                  <a:pt x="1950" y="765"/>
                </a:lnTo>
                <a:lnTo>
                  <a:pt x="1957" y="770"/>
                </a:lnTo>
                <a:lnTo>
                  <a:pt x="1963" y="776"/>
                </a:lnTo>
                <a:lnTo>
                  <a:pt x="1965" y="780"/>
                </a:lnTo>
                <a:lnTo>
                  <a:pt x="1967" y="784"/>
                </a:lnTo>
                <a:lnTo>
                  <a:pt x="1969" y="787"/>
                </a:lnTo>
                <a:lnTo>
                  <a:pt x="1970" y="792"/>
                </a:lnTo>
                <a:lnTo>
                  <a:pt x="1972" y="796"/>
                </a:lnTo>
                <a:lnTo>
                  <a:pt x="1972" y="801"/>
                </a:lnTo>
                <a:lnTo>
                  <a:pt x="1973" y="806"/>
                </a:lnTo>
                <a:lnTo>
                  <a:pt x="1973" y="811"/>
                </a:lnTo>
                <a:lnTo>
                  <a:pt x="1973" y="930"/>
                </a:lnTo>
                <a:lnTo>
                  <a:pt x="1927" y="930"/>
                </a:lnTo>
                <a:lnTo>
                  <a:pt x="1927" y="905"/>
                </a:lnTo>
                <a:lnTo>
                  <a:pt x="1922" y="911"/>
                </a:lnTo>
                <a:lnTo>
                  <a:pt x="1917" y="917"/>
                </a:lnTo>
                <a:lnTo>
                  <a:pt x="1912" y="921"/>
                </a:lnTo>
                <a:lnTo>
                  <a:pt x="1906" y="925"/>
                </a:lnTo>
                <a:lnTo>
                  <a:pt x="1899" y="929"/>
                </a:lnTo>
                <a:lnTo>
                  <a:pt x="1891" y="931"/>
                </a:lnTo>
                <a:lnTo>
                  <a:pt x="1887" y="932"/>
                </a:lnTo>
                <a:lnTo>
                  <a:pt x="1883" y="933"/>
                </a:lnTo>
                <a:lnTo>
                  <a:pt x="1874" y="933"/>
                </a:lnTo>
                <a:close/>
                <a:moveTo>
                  <a:pt x="1888" y="899"/>
                </a:moveTo>
                <a:lnTo>
                  <a:pt x="1895" y="899"/>
                </a:lnTo>
                <a:lnTo>
                  <a:pt x="1902" y="897"/>
                </a:lnTo>
                <a:lnTo>
                  <a:pt x="1905" y="896"/>
                </a:lnTo>
                <a:lnTo>
                  <a:pt x="1908" y="894"/>
                </a:lnTo>
                <a:lnTo>
                  <a:pt x="1914" y="890"/>
                </a:lnTo>
                <a:lnTo>
                  <a:pt x="1916" y="888"/>
                </a:lnTo>
                <a:lnTo>
                  <a:pt x="1919" y="885"/>
                </a:lnTo>
                <a:lnTo>
                  <a:pt x="1922" y="879"/>
                </a:lnTo>
                <a:lnTo>
                  <a:pt x="1924" y="873"/>
                </a:lnTo>
                <a:lnTo>
                  <a:pt x="1924" y="870"/>
                </a:lnTo>
                <a:lnTo>
                  <a:pt x="1924" y="867"/>
                </a:lnTo>
                <a:lnTo>
                  <a:pt x="1924" y="848"/>
                </a:lnTo>
                <a:lnTo>
                  <a:pt x="1921" y="850"/>
                </a:lnTo>
                <a:lnTo>
                  <a:pt x="1915" y="851"/>
                </a:lnTo>
                <a:lnTo>
                  <a:pt x="1903" y="854"/>
                </a:lnTo>
                <a:lnTo>
                  <a:pt x="1890" y="856"/>
                </a:lnTo>
                <a:lnTo>
                  <a:pt x="1884" y="857"/>
                </a:lnTo>
                <a:lnTo>
                  <a:pt x="1879" y="859"/>
                </a:lnTo>
                <a:lnTo>
                  <a:pt x="1874" y="861"/>
                </a:lnTo>
                <a:lnTo>
                  <a:pt x="1870" y="863"/>
                </a:lnTo>
                <a:lnTo>
                  <a:pt x="1866" y="866"/>
                </a:lnTo>
                <a:lnTo>
                  <a:pt x="1864" y="870"/>
                </a:lnTo>
                <a:lnTo>
                  <a:pt x="1863" y="872"/>
                </a:lnTo>
                <a:lnTo>
                  <a:pt x="1862" y="874"/>
                </a:lnTo>
                <a:lnTo>
                  <a:pt x="1862" y="879"/>
                </a:lnTo>
                <a:lnTo>
                  <a:pt x="1862" y="884"/>
                </a:lnTo>
                <a:lnTo>
                  <a:pt x="1863" y="888"/>
                </a:lnTo>
                <a:lnTo>
                  <a:pt x="1865" y="890"/>
                </a:lnTo>
                <a:lnTo>
                  <a:pt x="1866" y="891"/>
                </a:lnTo>
                <a:lnTo>
                  <a:pt x="1869" y="894"/>
                </a:lnTo>
                <a:lnTo>
                  <a:pt x="1873" y="896"/>
                </a:lnTo>
                <a:lnTo>
                  <a:pt x="1875" y="897"/>
                </a:lnTo>
                <a:lnTo>
                  <a:pt x="1877" y="898"/>
                </a:lnTo>
                <a:lnTo>
                  <a:pt x="1882" y="899"/>
                </a:lnTo>
                <a:lnTo>
                  <a:pt x="1888" y="899"/>
                </a:lnTo>
                <a:close/>
                <a:moveTo>
                  <a:pt x="2063" y="930"/>
                </a:moveTo>
                <a:lnTo>
                  <a:pt x="2013" y="930"/>
                </a:lnTo>
                <a:lnTo>
                  <a:pt x="2013" y="694"/>
                </a:lnTo>
                <a:lnTo>
                  <a:pt x="2063" y="694"/>
                </a:lnTo>
                <a:lnTo>
                  <a:pt x="2063" y="930"/>
                </a:lnTo>
                <a:close/>
                <a:moveTo>
                  <a:pt x="2197" y="753"/>
                </a:moveTo>
                <a:lnTo>
                  <a:pt x="2197" y="790"/>
                </a:lnTo>
                <a:lnTo>
                  <a:pt x="2164" y="790"/>
                </a:lnTo>
                <a:lnTo>
                  <a:pt x="2164" y="876"/>
                </a:lnTo>
                <a:lnTo>
                  <a:pt x="2164" y="880"/>
                </a:lnTo>
                <a:lnTo>
                  <a:pt x="2165" y="884"/>
                </a:lnTo>
                <a:lnTo>
                  <a:pt x="2166" y="886"/>
                </a:lnTo>
                <a:lnTo>
                  <a:pt x="2167" y="887"/>
                </a:lnTo>
                <a:lnTo>
                  <a:pt x="2169" y="889"/>
                </a:lnTo>
                <a:lnTo>
                  <a:pt x="2171" y="891"/>
                </a:lnTo>
                <a:lnTo>
                  <a:pt x="2174" y="892"/>
                </a:lnTo>
                <a:lnTo>
                  <a:pt x="2177" y="893"/>
                </a:lnTo>
                <a:lnTo>
                  <a:pt x="2181" y="893"/>
                </a:lnTo>
                <a:lnTo>
                  <a:pt x="2188" y="892"/>
                </a:lnTo>
                <a:lnTo>
                  <a:pt x="2193" y="891"/>
                </a:lnTo>
                <a:lnTo>
                  <a:pt x="2201" y="928"/>
                </a:lnTo>
                <a:lnTo>
                  <a:pt x="2190" y="930"/>
                </a:lnTo>
                <a:lnTo>
                  <a:pt x="2183" y="932"/>
                </a:lnTo>
                <a:lnTo>
                  <a:pt x="2174" y="932"/>
                </a:lnTo>
                <a:lnTo>
                  <a:pt x="2168" y="932"/>
                </a:lnTo>
                <a:lnTo>
                  <a:pt x="2161" y="932"/>
                </a:lnTo>
                <a:lnTo>
                  <a:pt x="2156" y="931"/>
                </a:lnTo>
                <a:lnTo>
                  <a:pt x="2150" y="930"/>
                </a:lnTo>
                <a:lnTo>
                  <a:pt x="2145" y="928"/>
                </a:lnTo>
                <a:lnTo>
                  <a:pt x="2140" y="926"/>
                </a:lnTo>
                <a:lnTo>
                  <a:pt x="2135" y="924"/>
                </a:lnTo>
                <a:lnTo>
                  <a:pt x="2131" y="921"/>
                </a:lnTo>
                <a:lnTo>
                  <a:pt x="2127" y="917"/>
                </a:lnTo>
                <a:lnTo>
                  <a:pt x="2124" y="914"/>
                </a:lnTo>
                <a:lnTo>
                  <a:pt x="2121" y="909"/>
                </a:lnTo>
                <a:lnTo>
                  <a:pt x="2119" y="905"/>
                </a:lnTo>
                <a:lnTo>
                  <a:pt x="2117" y="900"/>
                </a:lnTo>
                <a:lnTo>
                  <a:pt x="2116" y="894"/>
                </a:lnTo>
                <a:lnTo>
                  <a:pt x="2115" y="888"/>
                </a:lnTo>
                <a:lnTo>
                  <a:pt x="2115" y="882"/>
                </a:lnTo>
                <a:lnTo>
                  <a:pt x="2115" y="790"/>
                </a:lnTo>
                <a:lnTo>
                  <a:pt x="2091" y="790"/>
                </a:lnTo>
                <a:lnTo>
                  <a:pt x="2091" y="753"/>
                </a:lnTo>
                <a:lnTo>
                  <a:pt x="2115" y="753"/>
                </a:lnTo>
                <a:lnTo>
                  <a:pt x="2115" y="711"/>
                </a:lnTo>
                <a:lnTo>
                  <a:pt x="2164" y="711"/>
                </a:lnTo>
                <a:lnTo>
                  <a:pt x="2164" y="753"/>
                </a:lnTo>
                <a:lnTo>
                  <a:pt x="2197" y="753"/>
                </a:lnTo>
                <a:close/>
                <a:moveTo>
                  <a:pt x="2304" y="933"/>
                </a:moveTo>
                <a:lnTo>
                  <a:pt x="2291" y="933"/>
                </a:lnTo>
                <a:lnTo>
                  <a:pt x="2285" y="932"/>
                </a:lnTo>
                <a:lnTo>
                  <a:pt x="2279" y="930"/>
                </a:lnTo>
                <a:lnTo>
                  <a:pt x="2268" y="927"/>
                </a:lnTo>
                <a:lnTo>
                  <a:pt x="2263" y="925"/>
                </a:lnTo>
                <a:lnTo>
                  <a:pt x="2258" y="922"/>
                </a:lnTo>
                <a:lnTo>
                  <a:pt x="2249" y="916"/>
                </a:lnTo>
                <a:lnTo>
                  <a:pt x="2245" y="912"/>
                </a:lnTo>
                <a:lnTo>
                  <a:pt x="2241" y="908"/>
                </a:lnTo>
                <a:lnTo>
                  <a:pt x="2234" y="900"/>
                </a:lnTo>
                <a:lnTo>
                  <a:pt x="2231" y="895"/>
                </a:lnTo>
                <a:lnTo>
                  <a:pt x="2228" y="890"/>
                </a:lnTo>
                <a:lnTo>
                  <a:pt x="2223" y="879"/>
                </a:lnTo>
                <a:lnTo>
                  <a:pt x="2221" y="874"/>
                </a:lnTo>
                <a:lnTo>
                  <a:pt x="2220" y="868"/>
                </a:lnTo>
                <a:lnTo>
                  <a:pt x="2219" y="862"/>
                </a:lnTo>
                <a:lnTo>
                  <a:pt x="2218" y="855"/>
                </a:lnTo>
                <a:lnTo>
                  <a:pt x="2218" y="849"/>
                </a:lnTo>
                <a:lnTo>
                  <a:pt x="2217" y="842"/>
                </a:lnTo>
                <a:lnTo>
                  <a:pt x="2218" y="835"/>
                </a:lnTo>
                <a:lnTo>
                  <a:pt x="2218" y="829"/>
                </a:lnTo>
                <a:lnTo>
                  <a:pt x="2219" y="823"/>
                </a:lnTo>
                <a:lnTo>
                  <a:pt x="2220" y="816"/>
                </a:lnTo>
                <a:lnTo>
                  <a:pt x="2223" y="805"/>
                </a:lnTo>
                <a:lnTo>
                  <a:pt x="2225" y="799"/>
                </a:lnTo>
                <a:lnTo>
                  <a:pt x="2228" y="794"/>
                </a:lnTo>
                <a:lnTo>
                  <a:pt x="2234" y="785"/>
                </a:lnTo>
                <a:lnTo>
                  <a:pt x="2237" y="780"/>
                </a:lnTo>
                <a:lnTo>
                  <a:pt x="2241" y="776"/>
                </a:lnTo>
                <a:lnTo>
                  <a:pt x="2245" y="772"/>
                </a:lnTo>
                <a:lnTo>
                  <a:pt x="2249" y="769"/>
                </a:lnTo>
                <a:lnTo>
                  <a:pt x="2253" y="765"/>
                </a:lnTo>
                <a:lnTo>
                  <a:pt x="2258" y="762"/>
                </a:lnTo>
                <a:lnTo>
                  <a:pt x="2263" y="760"/>
                </a:lnTo>
                <a:lnTo>
                  <a:pt x="2268" y="757"/>
                </a:lnTo>
                <a:lnTo>
                  <a:pt x="2274" y="755"/>
                </a:lnTo>
                <a:lnTo>
                  <a:pt x="2279" y="754"/>
                </a:lnTo>
                <a:lnTo>
                  <a:pt x="2285" y="752"/>
                </a:lnTo>
                <a:lnTo>
                  <a:pt x="2291" y="752"/>
                </a:lnTo>
                <a:lnTo>
                  <a:pt x="2304" y="751"/>
                </a:lnTo>
                <a:lnTo>
                  <a:pt x="2317" y="752"/>
                </a:lnTo>
                <a:lnTo>
                  <a:pt x="2323" y="752"/>
                </a:lnTo>
                <a:lnTo>
                  <a:pt x="2329" y="754"/>
                </a:lnTo>
                <a:lnTo>
                  <a:pt x="2340" y="757"/>
                </a:lnTo>
                <a:lnTo>
                  <a:pt x="2346" y="760"/>
                </a:lnTo>
                <a:lnTo>
                  <a:pt x="2351" y="762"/>
                </a:lnTo>
                <a:lnTo>
                  <a:pt x="2360" y="769"/>
                </a:lnTo>
                <a:lnTo>
                  <a:pt x="2364" y="772"/>
                </a:lnTo>
                <a:lnTo>
                  <a:pt x="2368" y="776"/>
                </a:lnTo>
                <a:lnTo>
                  <a:pt x="2375" y="785"/>
                </a:lnTo>
                <a:lnTo>
                  <a:pt x="2378" y="789"/>
                </a:lnTo>
                <a:lnTo>
                  <a:pt x="2381" y="794"/>
                </a:lnTo>
                <a:lnTo>
                  <a:pt x="2385" y="805"/>
                </a:lnTo>
                <a:lnTo>
                  <a:pt x="2387" y="811"/>
                </a:lnTo>
                <a:lnTo>
                  <a:pt x="2389" y="816"/>
                </a:lnTo>
                <a:lnTo>
                  <a:pt x="2390" y="823"/>
                </a:lnTo>
                <a:lnTo>
                  <a:pt x="2391" y="829"/>
                </a:lnTo>
                <a:lnTo>
                  <a:pt x="2391" y="835"/>
                </a:lnTo>
                <a:lnTo>
                  <a:pt x="2391" y="842"/>
                </a:lnTo>
                <a:lnTo>
                  <a:pt x="2391" y="849"/>
                </a:lnTo>
                <a:lnTo>
                  <a:pt x="2391" y="855"/>
                </a:lnTo>
                <a:lnTo>
                  <a:pt x="2390" y="862"/>
                </a:lnTo>
                <a:lnTo>
                  <a:pt x="2389" y="868"/>
                </a:lnTo>
                <a:lnTo>
                  <a:pt x="2385" y="879"/>
                </a:lnTo>
                <a:lnTo>
                  <a:pt x="2383" y="885"/>
                </a:lnTo>
                <a:lnTo>
                  <a:pt x="2381" y="890"/>
                </a:lnTo>
                <a:lnTo>
                  <a:pt x="2375" y="900"/>
                </a:lnTo>
                <a:lnTo>
                  <a:pt x="2372" y="904"/>
                </a:lnTo>
                <a:lnTo>
                  <a:pt x="2368" y="908"/>
                </a:lnTo>
                <a:lnTo>
                  <a:pt x="2364" y="912"/>
                </a:lnTo>
                <a:lnTo>
                  <a:pt x="2360" y="916"/>
                </a:lnTo>
                <a:lnTo>
                  <a:pt x="2355" y="919"/>
                </a:lnTo>
                <a:lnTo>
                  <a:pt x="2351" y="922"/>
                </a:lnTo>
                <a:lnTo>
                  <a:pt x="2346" y="925"/>
                </a:lnTo>
                <a:lnTo>
                  <a:pt x="2340" y="927"/>
                </a:lnTo>
                <a:lnTo>
                  <a:pt x="2335" y="929"/>
                </a:lnTo>
                <a:lnTo>
                  <a:pt x="2329" y="930"/>
                </a:lnTo>
                <a:lnTo>
                  <a:pt x="2323" y="932"/>
                </a:lnTo>
                <a:lnTo>
                  <a:pt x="2317" y="933"/>
                </a:lnTo>
                <a:lnTo>
                  <a:pt x="2304" y="933"/>
                </a:lnTo>
                <a:close/>
                <a:moveTo>
                  <a:pt x="2305" y="895"/>
                </a:moveTo>
                <a:lnTo>
                  <a:pt x="2309" y="895"/>
                </a:lnTo>
                <a:lnTo>
                  <a:pt x="2313" y="894"/>
                </a:lnTo>
                <a:lnTo>
                  <a:pt x="2317" y="893"/>
                </a:lnTo>
                <a:lnTo>
                  <a:pt x="2321" y="892"/>
                </a:lnTo>
                <a:lnTo>
                  <a:pt x="2324" y="889"/>
                </a:lnTo>
                <a:lnTo>
                  <a:pt x="2327" y="887"/>
                </a:lnTo>
                <a:lnTo>
                  <a:pt x="2330" y="884"/>
                </a:lnTo>
                <a:lnTo>
                  <a:pt x="2332" y="880"/>
                </a:lnTo>
                <a:lnTo>
                  <a:pt x="2334" y="876"/>
                </a:lnTo>
                <a:lnTo>
                  <a:pt x="2336" y="872"/>
                </a:lnTo>
                <a:lnTo>
                  <a:pt x="2338" y="868"/>
                </a:lnTo>
                <a:lnTo>
                  <a:pt x="2339" y="863"/>
                </a:lnTo>
                <a:lnTo>
                  <a:pt x="2341" y="853"/>
                </a:lnTo>
                <a:lnTo>
                  <a:pt x="2341" y="847"/>
                </a:lnTo>
                <a:lnTo>
                  <a:pt x="2342" y="842"/>
                </a:lnTo>
                <a:lnTo>
                  <a:pt x="2341" y="831"/>
                </a:lnTo>
                <a:lnTo>
                  <a:pt x="2339" y="821"/>
                </a:lnTo>
                <a:lnTo>
                  <a:pt x="2338" y="816"/>
                </a:lnTo>
                <a:lnTo>
                  <a:pt x="2336" y="812"/>
                </a:lnTo>
                <a:lnTo>
                  <a:pt x="2332" y="803"/>
                </a:lnTo>
                <a:lnTo>
                  <a:pt x="2330" y="800"/>
                </a:lnTo>
                <a:lnTo>
                  <a:pt x="2327" y="797"/>
                </a:lnTo>
                <a:lnTo>
                  <a:pt x="2324" y="794"/>
                </a:lnTo>
                <a:lnTo>
                  <a:pt x="2321" y="792"/>
                </a:lnTo>
                <a:lnTo>
                  <a:pt x="2317" y="790"/>
                </a:lnTo>
                <a:lnTo>
                  <a:pt x="2313" y="789"/>
                </a:lnTo>
                <a:lnTo>
                  <a:pt x="2309" y="788"/>
                </a:lnTo>
                <a:lnTo>
                  <a:pt x="2305" y="788"/>
                </a:lnTo>
                <a:lnTo>
                  <a:pt x="2300" y="788"/>
                </a:lnTo>
                <a:lnTo>
                  <a:pt x="2296" y="789"/>
                </a:lnTo>
                <a:lnTo>
                  <a:pt x="2292" y="790"/>
                </a:lnTo>
                <a:lnTo>
                  <a:pt x="2288" y="792"/>
                </a:lnTo>
                <a:lnTo>
                  <a:pt x="2285" y="794"/>
                </a:lnTo>
                <a:lnTo>
                  <a:pt x="2282" y="797"/>
                </a:lnTo>
                <a:lnTo>
                  <a:pt x="2279" y="800"/>
                </a:lnTo>
                <a:lnTo>
                  <a:pt x="2277" y="803"/>
                </a:lnTo>
                <a:lnTo>
                  <a:pt x="2272" y="812"/>
                </a:lnTo>
                <a:lnTo>
                  <a:pt x="2271" y="816"/>
                </a:lnTo>
                <a:lnTo>
                  <a:pt x="2270" y="821"/>
                </a:lnTo>
                <a:lnTo>
                  <a:pt x="2269" y="826"/>
                </a:lnTo>
                <a:lnTo>
                  <a:pt x="2268" y="831"/>
                </a:lnTo>
                <a:lnTo>
                  <a:pt x="2267" y="836"/>
                </a:lnTo>
                <a:lnTo>
                  <a:pt x="2267" y="842"/>
                </a:lnTo>
                <a:lnTo>
                  <a:pt x="2268" y="853"/>
                </a:lnTo>
                <a:lnTo>
                  <a:pt x="2270" y="863"/>
                </a:lnTo>
                <a:lnTo>
                  <a:pt x="2271" y="868"/>
                </a:lnTo>
                <a:lnTo>
                  <a:pt x="2272" y="872"/>
                </a:lnTo>
                <a:lnTo>
                  <a:pt x="2274" y="876"/>
                </a:lnTo>
                <a:lnTo>
                  <a:pt x="2277" y="880"/>
                </a:lnTo>
                <a:lnTo>
                  <a:pt x="2279" y="884"/>
                </a:lnTo>
                <a:lnTo>
                  <a:pt x="2282" y="887"/>
                </a:lnTo>
                <a:lnTo>
                  <a:pt x="2285" y="889"/>
                </a:lnTo>
                <a:lnTo>
                  <a:pt x="2288" y="892"/>
                </a:lnTo>
                <a:lnTo>
                  <a:pt x="2292" y="893"/>
                </a:lnTo>
                <a:lnTo>
                  <a:pt x="2296" y="894"/>
                </a:lnTo>
                <a:lnTo>
                  <a:pt x="2300" y="895"/>
                </a:lnTo>
                <a:lnTo>
                  <a:pt x="2305" y="895"/>
                </a:lnTo>
                <a:close/>
                <a:moveTo>
                  <a:pt x="2646" y="694"/>
                </a:moveTo>
                <a:lnTo>
                  <a:pt x="2696" y="694"/>
                </a:lnTo>
                <a:lnTo>
                  <a:pt x="2696" y="847"/>
                </a:lnTo>
                <a:lnTo>
                  <a:pt x="2696" y="854"/>
                </a:lnTo>
                <a:lnTo>
                  <a:pt x="2695" y="860"/>
                </a:lnTo>
                <a:lnTo>
                  <a:pt x="2694" y="866"/>
                </a:lnTo>
                <a:lnTo>
                  <a:pt x="2693" y="871"/>
                </a:lnTo>
                <a:lnTo>
                  <a:pt x="2691" y="877"/>
                </a:lnTo>
                <a:lnTo>
                  <a:pt x="2689" y="882"/>
                </a:lnTo>
                <a:lnTo>
                  <a:pt x="2686" y="887"/>
                </a:lnTo>
                <a:lnTo>
                  <a:pt x="2684" y="892"/>
                </a:lnTo>
                <a:lnTo>
                  <a:pt x="2680" y="897"/>
                </a:lnTo>
                <a:lnTo>
                  <a:pt x="2677" y="901"/>
                </a:lnTo>
                <a:lnTo>
                  <a:pt x="2673" y="906"/>
                </a:lnTo>
                <a:lnTo>
                  <a:pt x="2669" y="910"/>
                </a:lnTo>
                <a:lnTo>
                  <a:pt x="2664" y="913"/>
                </a:lnTo>
                <a:lnTo>
                  <a:pt x="2660" y="917"/>
                </a:lnTo>
                <a:lnTo>
                  <a:pt x="2655" y="920"/>
                </a:lnTo>
                <a:lnTo>
                  <a:pt x="2649" y="922"/>
                </a:lnTo>
                <a:lnTo>
                  <a:pt x="2638" y="927"/>
                </a:lnTo>
                <a:lnTo>
                  <a:pt x="2632" y="929"/>
                </a:lnTo>
                <a:lnTo>
                  <a:pt x="2626" y="930"/>
                </a:lnTo>
                <a:lnTo>
                  <a:pt x="2619" y="932"/>
                </a:lnTo>
                <a:lnTo>
                  <a:pt x="2612" y="932"/>
                </a:lnTo>
                <a:lnTo>
                  <a:pt x="2605" y="933"/>
                </a:lnTo>
                <a:lnTo>
                  <a:pt x="2598" y="933"/>
                </a:lnTo>
                <a:lnTo>
                  <a:pt x="2591" y="933"/>
                </a:lnTo>
                <a:lnTo>
                  <a:pt x="2584" y="932"/>
                </a:lnTo>
                <a:lnTo>
                  <a:pt x="2577" y="932"/>
                </a:lnTo>
                <a:lnTo>
                  <a:pt x="2571" y="930"/>
                </a:lnTo>
                <a:lnTo>
                  <a:pt x="2558" y="927"/>
                </a:lnTo>
                <a:lnTo>
                  <a:pt x="2552" y="925"/>
                </a:lnTo>
                <a:lnTo>
                  <a:pt x="2547" y="922"/>
                </a:lnTo>
                <a:lnTo>
                  <a:pt x="2541" y="920"/>
                </a:lnTo>
                <a:lnTo>
                  <a:pt x="2536" y="917"/>
                </a:lnTo>
                <a:lnTo>
                  <a:pt x="2527" y="910"/>
                </a:lnTo>
                <a:lnTo>
                  <a:pt x="2518" y="901"/>
                </a:lnTo>
                <a:lnTo>
                  <a:pt x="2515" y="897"/>
                </a:lnTo>
                <a:lnTo>
                  <a:pt x="2512" y="892"/>
                </a:lnTo>
                <a:lnTo>
                  <a:pt x="2509" y="887"/>
                </a:lnTo>
                <a:lnTo>
                  <a:pt x="2506" y="882"/>
                </a:lnTo>
                <a:lnTo>
                  <a:pt x="2504" y="877"/>
                </a:lnTo>
                <a:lnTo>
                  <a:pt x="2502" y="871"/>
                </a:lnTo>
                <a:lnTo>
                  <a:pt x="2501" y="866"/>
                </a:lnTo>
                <a:lnTo>
                  <a:pt x="2500" y="860"/>
                </a:lnTo>
                <a:lnTo>
                  <a:pt x="2500" y="854"/>
                </a:lnTo>
                <a:lnTo>
                  <a:pt x="2499" y="847"/>
                </a:lnTo>
                <a:lnTo>
                  <a:pt x="2499" y="694"/>
                </a:lnTo>
                <a:lnTo>
                  <a:pt x="2550" y="694"/>
                </a:lnTo>
                <a:lnTo>
                  <a:pt x="2550" y="843"/>
                </a:lnTo>
                <a:lnTo>
                  <a:pt x="2551" y="853"/>
                </a:lnTo>
                <a:lnTo>
                  <a:pt x="2552" y="857"/>
                </a:lnTo>
                <a:lnTo>
                  <a:pt x="2553" y="861"/>
                </a:lnTo>
                <a:lnTo>
                  <a:pt x="2555" y="865"/>
                </a:lnTo>
                <a:lnTo>
                  <a:pt x="2558" y="869"/>
                </a:lnTo>
                <a:lnTo>
                  <a:pt x="2560" y="873"/>
                </a:lnTo>
                <a:lnTo>
                  <a:pt x="2563" y="876"/>
                </a:lnTo>
                <a:lnTo>
                  <a:pt x="2567" y="879"/>
                </a:lnTo>
                <a:lnTo>
                  <a:pt x="2570" y="882"/>
                </a:lnTo>
                <a:lnTo>
                  <a:pt x="2574" y="884"/>
                </a:lnTo>
                <a:lnTo>
                  <a:pt x="2579" y="886"/>
                </a:lnTo>
                <a:lnTo>
                  <a:pt x="2583" y="887"/>
                </a:lnTo>
                <a:lnTo>
                  <a:pt x="2588" y="889"/>
                </a:lnTo>
                <a:lnTo>
                  <a:pt x="2598" y="889"/>
                </a:lnTo>
                <a:lnTo>
                  <a:pt x="2608" y="889"/>
                </a:lnTo>
                <a:lnTo>
                  <a:pt x="2613" y="887"/>
                </a:lnTo>
                <a:lnTo>
                  <a:pt x="2618" y="886"/>
                </a:lnTo>
                <a:lnTo>
                  <a:pt x="2622" y="884"/>
                </a:lnTo>
                <a:lnTo>
                  <a:pt x="2626" y="882"/>
                </a:lnTo>
                <a:lnTo>
                  <a:pt x="2629" y="879"/>
                </a:lnTo>
                <a:lnTo>
                  <a:pt x="2633" y="876"/>
                </a:lnTo>
                <a:lnTo>
                  <a:pt x="2636" y="873"/>
                </a:lnTo>
                <a:lnTo>
                  <a:pt x="2639" y="869"/>
                </a:lnTo>
                <a:lnTo>
                  <a:pt x="2641" y="865"/>
                </a:lnTo>
                <a:lnTo>
                  <a:pt x="2643" y="861"/>
                </a:lnTo>
                <a:lnTo>
                  <a:pt x="2644" y="857"/>
                </a:lnTo>
                <a:lnTo>
                  <a:pt x="2645" y="853"/>
                </a:lnTo>
                <a:lnTo>
                  <a:pt x="2646" y="848"/>
                </a:lnTo>
                <a:lnTo>
                  <a:pt x="2646" y="843"/>
                </a:lnTo>
                <a:lnTo>
                  <a:pt x="2646" y="694"/>
                </a:lnTo>
                <a:close/>
                <a:moveTo>
                  <a:pt x="2788" y="828"/>
                </a:moveTo>
                <a:lnTo>
                  <a:pt x="2788" y="930"/>
                </a:lnTo>
                <a:lnTo>
                  <a:pt x="2739" y="930"/>
                </a:lnTo>
                <a:lnTo>
                  <a:pt x="2739" y="753"/>
                </a:lnTo>
                <a:lnTo>
                  <a:pt x="2786" y="753"/>
                </a:lnTo>
                <a:lnTo>
                  <a:pt x="2786" y="784"/>
                </a:lnTo>
                <a:lnTo>
                  <a:pt x="2790" y="777"/>
                </a:lnTo>
                <a:lnTo>
                  <a:pt x="2796" y="770"/>
                </a:lnTo>
                <a:lnTo>
                  <a:pt x="2801" y="765"/>
                </a:lnTo>
                <a:lnTo>
                  <a:pt x="2808" y="760"/>
                </a:lnTo>
                <a:lnTo>
                  <a:pt x="2815" y="756"/>
                </a:lnTo>
                <a:lnTo>
                  <a:pt x="2819" y="754"/>
                </a:lnTo>
                <a:lnTo>
                  <a:pt x="2823" y="753"/>
                </a:lnTo>
                <a:lnTo>
                  <a:pt x="2832" y="751"/>
                </a:lnTo>
                <a:lnTo>
                  <a:pt x="2836" y="751"/>
                </a:lnTo>
                <a:lnTo>
                  <a:pt x="2841" y="751"/>
                </a:lnTo>
                <a:lnTo>
                  <a:pt x="2848" y="751"/>
                </a:lnTo>
                <a:lnTo>
                  <a:pt x="2854" y="752"/>
                </a:lnTo>
                <a:lnTo>
                  <a:pt x="2860" y="753"/>
                </a:lnTo>
                <a:lnTo>
                  <a:pt x="2866" y="755"/>
                </a:lnTo>
                <a:lnTo>
                  <a:pt x="2871" y="758"/>
                </a:lnTo>
                <a:lnTo>
                  <a:pt x="2876" y="761"/>
                </a:lnTo>
                <a:lnTo>
                  <a:pt x="2881" y="764"/>
                </a:lnTo>
                <a:lnTo>
                  <a:pt x="2885" y="769"/>
                </a:lnTo>
                <a:lnTo>
                  <a:pt x="2889" y="773"/>
                </a:lnTo>
                <a:lnTo>
                  <a:pt x="2893" y="778"/>
                </a:lnTo>
                <a:lnTo>
                  <a:pt x="2895" y="784"/>
                </a:lnTo>
                <a:lnTo>
                  <a:pt x="2897" y="787"/>
                </a:lnTo>
                <a:lnTo>
                  <a:pt x="2898" y="790"/>
                </a:lnTo>
                <a:lnTo>
                  <a:pt x="2900" y="796"/>
                </a:lnTo>
                <a:lnTo>
                  <a:pt x="2901" y="803"/>
                </a:lnTo>
                <a:lnTo>
                  <a:pt x="2902" y="810"/>
                </a:lnTo>
                <a:lnTo>
                  <a:pt x="2902" y="817"/>
                </a:lnTo>
                <a:lnTo>
                  <a:pt x="2902" y="930"/>
                </a:lnTo>
                <a:lnTo>
                  <a:pt x="2853" y="930"/>
                </a:lnTo>
                <a:lnTo>
                  <a:pt x="2853" y="826"/>
                </a:lnTo>
                <a:lnTo>
                  <a:pt x="2853" y="818"/>
                </a:lnTo>
                <a:lnTo>
                  <a:pt x="2852" y="815"/>
                </a:lnTo>
                <a:lnTo>
                  <a:pt x="2851" y="812"/>
                </a:lnTo>
                <a:lnTo>
                  <a:pt x="2848" y="806"/>
                </a:lnTo>
                <a:lnTo>
                  <a:pt x="2847" y="803"/>
                </a:lnTo>
                <a:lnTo>
                  <a:pt x="2845" y="801"/>
                </a:lnTo>
                <a:lnTo>
                  <a:pt x="2840" y="797"/>
                </a:lnTo>
                <a:lnTo>
                  <a:pt x="2837" y="795"/>
                </a:lnTo>
                <a:lnTo>
                  <a:pt x="2835" y="794"/>
                </a:lnTo>
                <a:lnTo>
                  <a:pt x="2829" y="792"/>
                </a:lnTo>
                <a:lnTo>
                  <a:pt x="2825" y="792"/>
                </a:lnTo>
                <a:lnTo>
                  <a:pt x="2822" y="792"/>
                </a:lnTo>
                <a:lnTo>
                  <a:pt x="2814" y="792"/>
                </a:lnTo>
                <a:lnTo>
                  <a:pt x="2808" y="794"/>
                </a:lnTo>
                <a:lnTo>
                  <a:pt x="2805" y="795"/>
                </a:lnTo>
                <a:lnTo>
                  <a:pt x="2802" y="797"/>
                </a:lnTo>
                <a:lnTo>
                  <a:pt x="2800" y="799"/>
                </a:lnTo>
                <a:lnTo>
                  <a:pt x="2797" y="801"/>
                </a:lnTo>
                <a:lnTo>
                  <a:pt x="2795" y="804"/>
                </a:lnTo>
                <a:lnTo>
                  <a:pt x="2793" y="806"/>
                </a:lnTo>
                <a:lnTo>
                  <a:pt x="2792" y="809"/>
                </a:lnTo>
                <a:lnTo>
                  <a:pt x="2790" y="812"/>
                </a:lnTo>
                <a:lnTo>
                  <a:pt x="2789" y="820"/>
                </a:lnTo>
                <a:lnTo>
                  <a:pt x="2788" y="824"/>
                </a:lnTo>
                <a:lnTo>
                  <a:pt x="2788" y="828"/>
                </a:lnTo>
                <a:close/>
                <a:moveTo>
                  <a:pt x="2966" y="730"/>
                </a:moveTo>
                <a:lnTo>
                  <a:pt x="2961" y="730"/>
                </a:lnTo>
                <a:lnTo>
                  <a:pt x="2956" y="729"/>
                </a:lnTo>
                <a:lnTo>
                  <a:pt x="2952" y="726"/>
                </a:lnTo>
                <a:lnTo>
                  <a:pt x="2948" y="723"/>
                </a:lnTo>
                <a:lnTo>
                  <a:pt x="2944" y="719"/>
                </a:lnTo>
                <a:lnTo>
                  <a:pt x="2942" y="715"/>
                </a:lnTo>
                <a:lnTo>
                  <a:pt x="2940" y="710"/>
                </a:lnTo>
                <a:lnTo>
                  <a:pt x="2940" y="705"/>
                </a:lnTo>
                <a:lnTo>
                  <a:pt x="2940" y="701"/>
                </a:lnTo>
                <a:lnTo>
                  <a:pt x="2942" y="696"/>
                </a:lnTo>
                <a:lnTo>
                  <a:pt x="2944" y="692"/>
                </a:lnTo>
                <a:lnTo>
                  <a:pt x="2948" y="688"/>
                </a:lnTo>
                <a:lnTo>
                  <a:pt x="2952" y="685"/>
                </a:lnTo>
                <a:lnTo>
                  <a:pt x="2956" y="683"/>
                </a:lnTo>
                <a:lnTo>
                  <a:pt x="2961" y="681"/>
                </a:lnTo>
                <a:lnTo>
                  <a:pt x="2966" y="681"/>
                </a:lnTo>
                <a:lnTo>
                  <a:pt x="2972" y="681"/>
                </a:lnTo>
                <a:lnTo>
                  <a:pt x="2977" y="683"/>
                </a:lnTo>
                <a:lnTo>
                  <a:pt x="2982" y="685"/>
                </a:lnTo>
                <a:lnTo>
                  <a:pt x="2986" y="688"/>
                </a:lnTo>
                <a:lnTo>
                  <a:pt x="2990" y="692"/>
                </a:lnTo>
                <a:lnTo>
                  <a:pt x="2992" y="696"/>
                </a:lnTo>
                <a:lnTo>
                  <a:pt x="2994" y="701"/>
                </a:lnTo>
                <a:lnTo>
                  <a:pt x="2994" y="705"/>
                </a:lnTo>
                <a:lnTo>
                  <a:pt x="2994" y="710"/>
                </a:lnTo>
                <a:lnTo>
                  <a:pt x="2992" y="715"/>
                </a:lnTo>
                <a:lnTo>
                  <a:pt x="2990" y="719"/>
                </a:lnTo>
                <a:lnTo>
                  <a:pt x="2986" y="723"/>
                </a:lnTo>
                <a:lnTo>
                  <a:pt x="2982" y="726"/>
                </a:lnTo>
                <a:lnTo>
                  <a:pt x="2977" y="729"/>
                </a:lnTo>
                <a:lnTo>
                  <a:pt x="2972" y="730"/>
                </a:lnTo>
                <a:lnTo>
                  <a:pt x="2966" y="730"/>
                </a:lnTo>
                <a:close/>
                <a:moveTo>
                  <a:pt x="2942" y="753"/>
                </a:moveTo>
                <a:lnTo>
                  <a:pt x="2992" y="753"/>
                </a:lnTo>
                <a:lnTo>
                  <a:pt x="2992" y="930"/>
                </a:lnTo>
                <a:lnTo>
                  <a:pt x="2942" y="930"/>
                </a:lnTo>
                <a:lnTo>
                  <a:pt x="2942" y="753"/>
                </a:lnTo>
                <a:close/>
                <a:moveTo>
                  <a:pt x="3195" y="753"/>
                </a:moveTo>
                <a:lnTo>
                  <a:pt x="3134" y="930"/>
                </a:lnTo>
                <a:lnTo>
                  <a:pt x="3078" y="930"/>
                </a:lnTo>
                <a:lnTo>
                  <a:pt x="3017" y="753"/>
                </a:lnTo>
                <a:lnTo>
                  <a:pt x="3068" y="753"/>
                </a:lnTo>
                <a:lnTo>
                  <a:pt x="3105" y="880"/>
                </a:lnTo>
                <a:lnTo>
                  <a:pt x="3143" y="753"/>
                </a:lnTo>
                <a:lnTo>
                  <a:pt x="3195" y="753"/>
                </a:lnTo>
                <a:close/>
                <a:moveTo>
                  <a:pt x="3294" y="933"/>
                </a:moveTo>
                <a:lnTo>
                  <a:pt x="3287" y="933"/>
                </a:lnTo>
                <a:lnTo>
                  <a:pt x="3280" y="933"/>
                </a:lnTo>
                <a:lnTo>
                  <a:pt x="3268" y="931"/>
                </a:lnTo>
                <a:lnTo>
                  <a:pt x="3263" y="929"/>
                </a:lnTo>
                <a:lnTo>
                  <a:pt x="3257" y="927"/>
                </a:lnTo>
                <a:lnTo>
                  <a:pt x="3247" y="922"/>
                </a:lnTo>
                <a:lnTo>
                  <a:pt x="3242" y="919"/>
                </a:lnTo>
                <a:lnTo>
                  <a:pt x="3237" y="916"/>
                </a:lnTo>
                <a:lnTo>
                  <a:pt x="3233" y="913"/>
                </a:lnTo>
                <a:lnTo>
                  <a:pt x="3229" y="909"/>
                </a:lnTo>
                <a:lnTo>
                  <a:pt x="3222" y="900"/>
                </a:lnTo>
                <a:lnTo>
                  <a:pt x="3219" y="896"/>
                </a:lnTo>
                <a:lnTo>
                  <a:pt x="3216" y="891"/>
                </a:lnTo>
                <a:lnTo>
                  <a:pt x="3212" y="880"/>
                </a:lnTo>
                <a:lnTo>
                  <a:pt x="3210" y="874"/>
                </a:lnTo>
                <a:lnTo>
                  <a:pt x="3209" y="868"/>
                </a:lnTo>
                <a:lnTo>
                  <a:pt x="3207" y="862"/>
                </a:lnTo>
                <a:lnTo>
                  <a:pt x="3207" y="856"/>
                </a:lnTo>
                <a:lnTo>
                  <a:pt x="3206" y="849"/>
                </a:lnTo>
                <a:lnTo>
                  <a:pt x="3206" y="842"/>
                </a:lnTo>
                <a:lnTo>
                  <a:pt x="3206" y="836"/>
                </a:lnTo>
                <a:lnTo>
                  <a:pt x="3207" y="829"/>
                </a:lnTo>
                <a:lnTo>
                  <a:pt x="3207" y="823"/>
                </a:lnTo>
                <a:lnTo>
                  <a:pt x="3209" y="817"/>
                </a:lnTo>
                <a:lnTo>
                  <a:pt x="3212" y="805"/>
                </a:lnTo>
                <a:lnTo>
                  <a:pt x="3214" y="800"/>
                </a:lnTo>
                <a:lnTo>
                  <a:pt x="3216" y="794"/>
                </a:lnTo>
                <a:lnTo>
                  <a:pt x="3222" y="785"/>
                </a:lnTo>
                <a:lnTo>
                  <a:pt x="3226" y="780"/>
                </a:lnTo>
                <a:lnTo>
                  <a:pt x="3229" y="776"/>
                </a:lnTo>
                <a:lnTo>
                  <a:pt x="3233" y="772"/>
                </a:lnTo>
                <a:lnTo>
                  <a:pt x="3237" y="769"/>
                </a:lnTo>
                <a:lnTo>
                  <a:pt x="3246" y="762"/>
                </a:lnTo>
                <a:lnTo>
                  <a:pt x="3251" y="760"/>
                </a:lnTo>
                <a:lnTo>
                  <a:pt x="3256" y="757"/>
                </a:lnTo>
                <a:lnTo>
                  <a:pt x="3262" y="755"/>
                </a:lnTo>
                <a:lnTo>
                  <a:pt x="3267" y="754"/>
                </a:lnTo>
                <a:lnTo>
                  <a:pt x="3273" y="752"/>
                </a:lnTo>
                <a:lnTo>
                  <a:pt x="3279" y="752"/>
                </a:lnTo>
                <a:lnTo>
                  <a:pt x="3292" y="751"/>
                </a:lnTo>
                <a:lnTo>
                  <a:pt x="3303" y="751"/>
                </a:lnTo>
                <a:lnTo>
                  <a:pt x="3314" y="753"/>
                </a:lnTo>
                <a:lnTo>
                  <a:pt x="3319" y="755"/>
                </a:lnTo>
                <a:lnTo>
                  <a:pt x="3324" y="756"/>
                </a:lnTo>
                <a:lnTo>
                  <a:pt x="3334" y="761"/>
                </a:lnTo>
                <a:lnTo>
                  <a:pt x="3343" y="766"/>
                </a:lnTo>
                <a:lnTo>
                  <a:pt x="3347" y="770"/>
                </a:lnTo>
                <a:lnTo>
                  <a:pt x="3351" y="773"/>
                </a:lnTo>
                <a:lnTo>
                  <a:pt x="3358" y="781"/>
                </a:lnTo>
                <a:lnTo>
                  <a:pt x="3361" y="786"/>
                </a:lnTo>
                <a:lnTo>
                  <a:pt x="3364" y="791"/>
                </a:lnTo>
                <a:lnTo>
                  <a:pt x="3366" y="796"/>
                </a:lnTo>
                <a:lnTo>
                  <a:pt x="3368" y="801"/>
                </a:lnTo>
                <a:lnTo>
                  <a:pt x="3370" y="807"/>
                </a:lnTo>
                <a:lnTo>
                  <a:pt x="3372" y="813"/>
                </a:lnTo>
                <a:lnTo>
                  <a:pt x="3373" y="819"/>
                </a:lnTo>
                <a:lnTo>
                  <a:pt x="3374" y="826"/>
                </a:lnTo>
                <a:lnTo>
                  <a:pt x="3374" y="833"/>
                </a:lnTo>
                <a:lnTo>
                  <a:pt x="3375" y="841"/>
                </a:lnTo>
                <a:lnTo>
                  <a:pt x="3375" y="854"/>
                </a:lnTo>
                <a:lnTo>
                  <a:pt x="3254" y="854"/>
                </a:lnTo>
                <a:lnTo>
                  <a:pt x="3254" y="859"/>
                </a:lnTo>
                <a:lnTo>
                  <a:pt x="3255" y="863"/>
                </a:lnTo>
                <a:lnTo>
                  <a:pt x="3256" y="868"/>
                </a:lnTo>
                <a:lnTo>
                  <a:pt x="3257" y="872"/>
                </a:lnTo>
                <a:lnTo>
                  <a:pt x="3260" y="879"/>
                </a:lnTo>
                <a:lnTo>
                  <a:pt x="3263" y="882"/>
                </a:lnTo>
                <a:lnTo>
                  <a:pt x="3265" y="885"/>
                </a:lnTo>
                <a:lnTo>
                  <a:pt x="3268" y="888"/>
                </a:lnTo>
                <a:lnTo>
                  <a:pt x="3271" y="890"/>
                </a:lnTo>
                <a:lnTo>
                  <a:pt x="3274" y="892"/>
                </a:lnTo>
                <a:lnTo>
                  <a:pt x="3278" y="894"/>
                </a:lnTo>
                <a:lnTo>
                  <a:pt x="3282" y="895"/>
                </a:lnTo>
                <a:lnTo>
                  <a:pt x="3286" y="896"/>
                </a:lnTo>
                <a:lnTo>
                  <a:pt x="3294" y="897"/>
                </a:lnTo>
                <a:lnTo>
                  <a:pt x="3300" y="896"/>
                </a:lnTo>
                <a:lnTo>
                  <a:pt x="3306" y="895"/>
                </a:lnTo>
                <a:lnTo>
                  <a:pt x="3311" y="894"/>
                </a:lnTo>
                <a:lnTo>
                  <a:pt x="3316" y="892"/>
                </a:lnTo>
                <a:lnTo>
                  <a:pt x="3318" y="890"/>
                </a:lnTo>
                <a:lnTo>
                  <a:pt x="3320" y="889"/>
                </a:lnTo>
                <a:lnTo>
                  <a:pt x="3323" y="885"/>
                </a:lnTo>
                <a:lnTo>
                  <a:pt x="3326" y="881"/>
                </a:lnTo>
                <a:lnTo>
                  <a:pt x="3328" y="876"/>
                </a:lnTo>
                <a:lnTo>
                  <a:pt x="3374" y="879"/>
                </a:lnTo>
                <a:lnTo>
                  <a:pt x="3372" y="885"/>
                </a:lnTo>
                <a:lnTo>
                  <a:pt x="3370" y="891"/>
                </a:lnTo>
                <a:lnTo>
                  <a:pt x="3367" y="896"/>
                </a:lnTo>
                <a:lnTo>
                  <a:pt x="3364" y="901"/>
                </a:lnTo>
                <a:lnTo>
                  <a:pt x="3361" y="906"/>
                </a:lnTo>
                <a:lnTo>
                  <a:pt x="3357" y="911"/>
                </a:lnTo>
                <a:lnTo>
                  <a:pt x="3352" y="915"/>
                </a:lnTo>
                <a:lnTo>
                  <a:pt x="3347" y="919"/>
                </a:lnTo>
                <a:lnTo>
                  <a:pt x="3342" y="922"/>
                </a:lnTo>
                <a:lnTo>
                  <a:pt x="3336" y="925"/>
                </a:lnTo>
                <a:lnTo>
                  <a:pt x="3330" y="928"/>
                </a:lnTo>
                <a:lnTo>
                  <a:pt x="3323" y="930"/>
                </a:lnTo>
                <a:lnTo>
                  <a:pt x="3320" y="930"/>
                </a:lnTo>
                <a:lnTo>
                  <a:pt x="3316" y="931"/>
                </a:lnTo>
                <a:lnTo>
                  <a:pt x="3309" y="932"/>
                </a:lnTo>
                <a:lnTo>
                  <a:pt x="3302" y="933"/>
                </a:lnTo>
                <a:lnTo>
                  <a:pt x="3294" y="933"/>
                </a:lnTo>
                <a:close/>
                <a:moveTo>
                  <a:pt x="3254" y="824"/>
                </a:moveTo>
                <a:lnTo>
                  <a:pt x="3329" y="824"/>
                </a:lnTo>
                <a:lnTo>
                  <a:pt x="3328" y="820"/>
                </a:lnTo>
                <a:lnTo>
                  <a:pt x="3328" y="816"/>
                </a:lnTo>
                <a:lnTo>
                  <a:pt x="3327" y="813"/>
                </a:lnTo>
                <a:lnTo>
                  <a:pt x="3326" y="809"/>
                </a:lnTo>
                <a:lnTo>
                  <a:pt x="3324" y="806"/>
                </a:lnTo>
                <a:lnTo>
                  <a:pt x="3323" y="803"/>
                </a:lnTo>
                <a:lnTo>
                  <a:pt x="3321" y="800"/>
                </a:lnTo>
                <a:lnTo>
                  <a:pt x="3318" y="798"/>
                </a:lnTo>
                <a:lnTo>
                  <a:pt x="3313" y="793"/>
                </a:lnTo>
                <a:lnTo>
                  <a:pt x="3307" y="790"/>
                </a:lnTo>
                <a:lnTo>
                  <a:pt x="3300" y="788"/>
                </a:lnTo>
                <a:lnTo>
                  <a:pt x="3292" y="787"/>
                </a:lnTo>
                <a:lnTo>
                  <a:pt x="3285" y="788"/>
                </a:lnTo>
                <a:lnTo>
                  <a:pt x="3281" y="789"/>
                </a:lnTo>
                <a:lnTo>
                  <a:pt x="3278" y="790"/>
                </a:lnTo>
                <a:lnTo>
                  <a:pt x="3271" y="793"/>
                </a:lnTo>
                <a:lnTo>
                  <a:pt x="3268" y="796"/>
                </a:lnTo>
                <a:lnTo>
                  <a:pt x="3266" y="798"/>
                </a:lnTo>
                <a:lnTo>
                  <a:pt x="3261" y="804"/>
                </a:lnTo>
                <a:lnTo>
                  <a:pt x="3258" y="810"/>
                </a:lnTo>
                <a:lnTo>
                  <a:pt x="3256" y="813"/>
                </a:lnTo>
                <a:lnTo>
                  <a:pt x="3255" y="816"/>
                </a:lnTo>
                <a:lnTo>
                  <a:pt x="3254" y="824"/>
                </a:lnTo>
                <a:close/>
                <a:moveTo>
                  <a:pt x="3409" y="930"/>
                </a:moveTo>
                <a:lnTo>
                  <a:pt x="3409" y="753"/>
                </a:lnTo>
                <a:lnTo>
                  <a:pt x="3457" y="753"/>
                </a:lnTo>
                <a:lnTo>
                  <a:pt x="3457" y="784"/>
                </a:lnTo>
                <a:lnTo>
                  <a:pt x="3461" y="776"/>
                </a:lnTo>
                <a:lnTo>
                  <a:pt x="3465" y="769"/>
                </a:lnTo>
                <a:lnTo>
                  <a:pt x="3470" y="764"/>
                </a:lnTo>
                <a:lnTo>
                  <a:pt x="3475" y="759"/>
                </a:lnTo>
                <a:lnTo>
                  <a:pt x="3478" y="757"/>
                </a:lnTo>
                <a:lnTo>
                  <a:pt x="3481" y="755"/>
                </a:lnTo>
                <a:lnTo>
                  <a:pt x="3487" y="753"/>
                </a:lnTo>
                <a:lnTo>
                  <a:pt x="3494" y="751"/>
                </a:lnTo>
                <a:lnTo>
                  <a:pt x="3501" y="751"/>
                </a:lnTo>
                <a:lnTo>
                  <a:pt x="3509" y="751"/>
                </a:lnTo>
                <a:lnTo>
                  <a:pt x="3517" y="752"/>
                </a:lnTo>
                <a:lnTo>
                  <a:pt x="3517" y="796"/>
                </a:lnTo>
                <a:lnTo>
                  <a:pt x="3513" y="795"/>
                </a:lnTo>
                <a:lnTo>
                  <a:pt x="3507" y="794"/>
                </a:lnTo>
                <a:lnTo>
                  <a:pt x="3496" y="793"/>
                </a:lnTo>
                <a:lnTo>
                  <a:pt x="3488" y="794"/>
                </a:lnTo>
                <a:lnTo>
                  <a:pt x="3485" y="795"/>
                </a:lnTo>
                <a:lnTo>
                  <a:pt x="3481" y="796"/>
                </a:lnTo>
                <a:lnTo>
                  <a:pt x="3478" y="797"/>
                </a:lnTo>
                <a:lnTo>
                  <a:pt x="3475" y="799"/>
                </a:lnTo>
                <a:lnTo>
                  <a:pt x="3472" y="801"/>
                </a:lnTo>
                <a:lnTo>
                  <a:pt x="3469" y="803"/>
                </a:lnTo>
                <a:lnTo>
                  <a:pt x="3465" y="809"/>
                </a:lnTo>
                <a:lnTo>
                  <a:pt x="3463" y="812"/>
                </a:lnTo>
                <a:lnTo>
                  <a:pt x="3461" y="815"/>
                </a:lnTo>
                <a:lnTo>
                  <a:pt x="3460" y="818"/>
                </a:lnTo>
                <a:lnTo>
                  <a:pt x="3459" y="822"/>
                </a:lnTo>
                <a:lnTo>
                  <a:pt x="3459" y="826"/>
                </a:lnTo>
                <a:lnTo>
                  <a:pt x="3459" y="830"/>
                </a:lnTo>
                <a:lnTo>
                  <a:pt x="3459" y="930"/>
                </a:lnTo>
                <a:lnTo>
                  <a:pt x="3409" y="930"/>
                </a:lnTo>
                <a:close/>
                <a:moveTo>
                  <a:pt x="3690" y="804"/>
                </a:moveTo>
                <a:lnTo>
                  <a:pt x="3645" y="806"/>
                </a:lnTo>
                <a:lnTo>
                  <a:pt x="3644" y="802"/>
                </a:lnTo>
                <a:lnTo>
                  <a:pt x="3642" y="798"/>
                </a:lnTo>
                <a:lnTo>
                  <a:pt x="3639" y="795"/>
                </a:lnTo>
                <a:lnTo>
                  <a:pt x="3636" y="792"/>
                </a:lnTo>
                <a:lnTo>
                  <a:pt x="3632" y="789"/>
                </a:lnTo>
                <a:lnTo>
                  <a:pt x="3627" y="787"/>
                </a:lnTo>
                <a:lnTo>
                  <a:pt x="3622" y="786"/>
                </a:lnTo>
                <a:lnTo>
                  <a:pt x="3616" y="786"/>
                </a:lnTo>
                <a:lnTo>
                  <a:pt x="3610" y="786"/>
                </a:lnTo>
                <a:lnTo>
                  <a:pt x="3605" y="787"/>
                </a:lnTo>
                <a:lnTo>
                  <a:pt x="3601" y="788"/>
                </a:lnTo>
                <a:lnTo>
                  <a:pt x="3596" y="790"/>
                </a:lnTo>
                <a:lnTo>
                  <a:pt x="3593" y="793"/>
                </a:lnTo>
                <a:lnTo>
                  <a:pt x="3591" y="796"/>
                </a:lnTo>
                <a:lnTo>
                  <a:pt x="3589" y="799"/>
                </a:lnTo>
                <a:lnTo>
                  <a:pt x="3589" y="803"/>
                </a:lnTo>
                <a:lnTo>
                  <a:pt x="3589" y="806"/>
                </a:lnTo>
                <a:lnTo>
                  <a:pt x="3590" y="809"/>
                </a:lnTo>
                <a:lnTo>
                  <a:pt x="3591" y="811"/>
                </a:lnTo>
                <a:lnTo>
                  <a:pt x="3594" y="814"/>
                </a:lnTo>
                <a:lnTo>
                  <a:pt x="3597" y="816"/>
                </a:lnTo>
                <a:lnTo>
                  <a:pt x="3601" y="818"/>
                </a:lnTo>
                <a:lnTo>
                  <a:pt x="3605" y="819"/>
                </a:lnTo>
                <a:lnTo>
                  <a:pt x="3611" y="821"/>
                </a:lnTo>
                <a:lnTo>
                  <a:pt x="3643" y="827"/>
                </a:lnTo>
                <a:lnTo>
                  <a:pt x="3649" y="829"/>
                </a:lnTo>
                <a:lnTo>
                  <a:pt x="3655" y="830"/>
                </a:lnTo>
                <a:lnTo>
                  <a:pt x="3660" y="832"/>
                </a:lnTo>
                <a:lnTo>
                  <a:pt x="3665" y="834"/>
                </a:lnTo>
                <a:lnTo>
                  <a:pt x="3674" y="839"/>
                </a:lnTo>
                <a:lnTo>
                  <a:pt x="3681" y="844"/>
                </a:lnTo>
                <a:lnTo>
                  <a:pt x="3684" y="848"/>
                </a:lnTo>
                <a:lnTo>
                  <a:pt x="3687" y="851"/>
                </a:lnTo>
                <a:lnTo>
                  <a:pt x="3689" y="854"/>
                </a:lnTo>
                <a:lnTo>
                  <a:pt x="3691" y="858"/>
                </a:lnTo>
                <a:lnTo>
                  <a:pt x="3693" y="866"/>
                </a:lnTo>
                <a:lnTo>
                  <a:pt x="3694" y="870"/>
                </a:lnTo>
                <a:lnTo>
                  <a:pt x="3694" y="875"/>
                </a:lnTo>
                <a:lnTo>
                  <a:pt x="3694" y="879"/>
                </a:lnTo>
                <a:lnTo>
                  <a:pt x="3694" y="883"/>
                </a:lnTo>
                <a:lnTo>
                  <a:pt x="3693" y="888"/>
                </a:lnTo>
                <a:lnTo>
                  <a:pt x="3692" y="891"/>
                </a:lnTo>
                <a:lnTo>
                  <a:pt x="3690" y="895"/>
                </a:lnTo>
                <a:lnTo>
                  <a:pt x="3688" y="899"/>
                </a:lnTo>
                <a:lnTo>
                  <a:pt x="3686" y="902"/>
                </a:lnTo>
                <a:lnTo>
                  <a:pt x="3684" y="906"/>
                </a:lnTo>
                <a:lnTo>
                  <a:pt x="3678" y="912"/>
                </a:lnTo>
                <a:lnTo>
                  <a:pt x="3672" y="917"/>
                </a:lnTo>
                <a:lnTo>
                  <a:pt x="3664" y="922"/>
                </a:lnTo>
                <a:lnTo>
                  <a:pt x="3656" y="926"/>
                </a:lnTo>
                <a:lnTo>
                  <a:pt x="3647" y="929"/>
                </a:lnTo>
                <a:lnTo>
                  <a:pt x="3637" y="931"/>
                </a:lnTo>
                <a:lnTo>
                  <a:pt x="3627" y="933"/>
                </a:lnTo>
                <a:lnTo>
                  <a:pt x="3615" y="933"/>
                </a:lnTo>
                <a:lnTo>
                  <a:pt x="3607" y="933"/>
                </a:lnTo>
                <a:lnTo>
                  <a:pt x="3599" y="932"/>
                </a:lnTo>
                <a:lnTo>
                  <a:pt x="3591" y="931"/>
                </a:lnTo>
                <a:lnTo>
                  <a:pt x="3584" y="930"/>
                </a:lnTo>
                <a:lnTo>
                  <a:pt x="3577" y="928"/>
                </a:lnTo>
                <a:lnTo>
                  <a:pt x="3571" y="925"/>
                </a:lnTo>
                <a:lnTo>
                  <a:pt x="3565" y="922"/>
                </a:lnTo>
                <a:lnTo>
                  <a:pt x="3560" y="919"/>
                </a:lnTo>
                <a:lnTo>
                  <a:pt x="3555" y="915"/>
                </a:lnTo>
                <a:lnTo>
                  <a:pt x="3550" y="911"/>
                </a:lnTo>
                <a:lnTo>
                  <a:pt x="3546" y="906"/>
                </a:lnTo>
                <a:lnTo>
                  <a:pt x="3543" y="901"/>
                </a:lnTo>
                <a:lnTo>
                  <a:pt x="3540" y="896"/>
                </a:lnTo>
                <a:lnTo>
                  <a:pt x="3538" y="891"/>
                </a:lnTo>
                <a:lnTo>
                  <a:pt x="3536" y="885"/>
                </a:lnTo>
                <a:lnTo>
                  <a:pt x="3535" y="879"/>
                </a:lnTo>
                <a:lnTo>
                  <a:pt x="3584" y="876"/>
                </a:lnTo>
                <a:lnTo>
                  <a:pt x="3585" y="881"/>
                </a:lnTo>
                <a:lnTo>
                  <a:pt x="3587" y="886"/>
                </a:lnTo>
                <a:lnTo>
                  <a:pt x="3590" y="889"/>
                </a:lnTo>
                <a:lnTo>
                  <a:pt x="3594" y="892"/>
                </a:lnTo>
                <a:lnTo>
                  <a:pt x="3599" y="895"/>
                </a:lnTo>
                <a:lnTo>
                  <a:pt x="3604" y="897"/>
                </a:lnTo>
                <a:lnTo>
                  <a:pt x="3609" y="898"/>
                </a:lnTo>
                <a:lnTo>
                  <a:pt x="3616" y="898"/>
                </a:lnTo>
                <a:lnTo>
                  <a:pt x="3622" y="898"/>
                </a:lnTo>
                <a:lnTo>
                  <a:pt x="3627" y="897"/>
                </a:lnTo>
                <a:lnTo>
                  <a:pt x="3632" y="895"/>
                </a:lnTo>
                <a:lnTo>
                  <a:pt x="3634" y="894"/>
                </a:lnTo>
                <a:lnTo>
                  <a:pt x="3636" y="893"/>
                </a:lnTo>
                <a:lnTo>
                  <a:pt x="3640" y="890"/>
                </a:lnTo>
                <a:lnTo>
                  <a:pt x="3642" y="887"/>
                </a:lnTo>
                <a:lnTo>
                  <a:pt x="3643" y="886"/>
                </a:lnTo>
                <a:lnTo>
                  <a:pt x="3644" y="884"/>
                </a:lnTo>
                <a:lnTo>
                  <a:pt x="3644" y="880"/>
                </a:lnTo>
                <a:lnTo>
                  <a:pt x="3644" y="877"/>
                </a:lnTo>
                <a:lnTo>
                  <a:pt x="3643" y="874"/>
                </a:lnTo>
                <a:lnTo>
                  <a:pt x="3641" y="871"/>
                </a:lnTo>
                <a:lnTo>
                  <a:pt x="3639" y="869"/>
                </a:lnTo>
                <a:lnTo>
                  <a:pt x="3635" y="867"/>
                </a:lnTo>
                <a:lnTo>
                  <a:pt x="3631" y="865"/>
                </a:lnTo>
                <a:lnTo>
                  <a:pt x="3627" y="864"/>
                </a:lnTo>
                <a:lnTo>
                  <a:pt x="3622" y="862"/>
                </a:lnTo>
                <a:lnTo>
                  <a:pt x="3591" y="856"/>
                </a:lnTo>
                <a:lnTo>
                  <a:pt x="3585" y="855"/>
                </a:lnTo>
                <a:lnTo>
                  <a:pt x="3579" y="853"/>
                </a:lnTo>
                <a:lnTo>
                  <a:pt x="3569" y="849"/>
                </a:lnTo>
                <a:lnTo>
                  <a:pt x="3564" y="847"/>
                </a:lnTo>
                <a:lnTo>
                  <a:pt x="3560" y="844"/>
                </a:lnTo>
                <a:lnTo>
                  <a:pt x="3556" y="842"/>
                </a:lnTo>
                <a:lnTo>
                  <a:pt x="3553" y="839"/>
                </a:lnTo>
                <a:lnTo>
                  <a:pt x="3550" y="835"/>
                </a:lnTo>
                <a:lnTo>
                  <a:pt x="3547" y="832"/>
                </a:lnTo>
                <a:lnTo>
                  <a:pt x="3545" y="828"/>
                </a:lnTo>
                <a:lnTo>
                  <a:pt x="3543" y="824"/>
                </a:lnTo>
                <a:lnTo>
                  <a:pt x="3542" y="820"/>
                </a:lnTo>
                <a:lnTo>
                  <a:pt x="3541" y="815"/>
                </a:lnTo>
                <a:lnTo>
                  <a:pt x="3540" y="811"/>
                </a:lnTo>
                <a:lnTo>
                  <a:pt x="3540" y="806"/>
                </a:lnTo>
                <a:lnTo>
                  <a:pt x="3540" y="800"/>
                </a:lnTo>
                <a:lnTo>
                  <a:pt x="3541" y="794"/>
                </a:lnTo>
                <a:lnTo>
                  <a:pt x="3543" y="788"/>
                </a:lnTo>
                <a:lnTo>
                  <a:pt x="3545" y="783"/>
                </a:lnTo>
                <a:lnTo>
                  <a:pt x="3548" y="778"/>
                </a:lnTo>
                <a:lnTo>
                  <a:pt x="3551" y="774"/>
                </a:lnTo>
                <a:lnTo>
                  <a:pt x="3556" y="769"/>
                </a:lnTo>
                <a:lnTo>
                  <a:pt x="3560" y="766"/>
                </a:lnTo>
                <a:lnTo>
                  <a:pt x="3566" y="762"/>
                </a:lnTo>
                <a:lnTo>
                  <a:pt x="3572" y="759"/>
                </a:lnTo>
                <a:lnTo>
                  <a:pt x="3578" y="757"/>
                </a:lnTo>
                <a:lnTo>
                  <a:pt x="3584" y="754"/>
                </a:lnTo>
                <a:lnTo>
                  <a:pt x="3588" y="754"/>
                </a:lnTo>
                <a:lnTo>
                  <a:pt x="3591" y="753"/>
                </a:lnTo>
                <a:lnTo>
                  <a:pt x="3599" y="752"/>
                </a:lnTo>
                <a:lnTo>
                  <a:pt x="3607" y="751"/>
                </a:lnTo>
                <a:lnTo>
                  <a:pt x="3615" y="751"/>
                </a:lnTo>
                <a:lnTo>
                  <a:pt x="3623" y="751"/>
                </a:lnTo>
                <a:lnTo>
                  <a:pt x="3631" y="752"/>
                </a:lnTo>
                <a:lnTo>
                  <a:pt x="3638" y="753"/>
                </a:lnTo>
                <a:lnTo>
                  <a:pt x="3645" y="754"/>
                </a:lnTo>
                <a:lnTo>
                  <a:pt x="3651" y="756"/>
                </a:lnTo>
                <a:lnTo>
                  <a:pt x="3657" y="759"/>
                </a:lnTo>
                <a:lnTo>
                  <a:pt x="3663" y="762"/>
                </a:lnTo>
                <a:lnTo>
                  <a:pt x="3668" y="765"/>
                </a:lnTo>
                <a:lnTo>
                  <a:pt x="3672" y="769"/>
                </a:lnTo>
                <a:lnTo>
                  <a:pt x="3676" y="773"/>
                </a:lnTo>
                <a:lnTo>
                  <a:pt x="3680" y="777"/>
                </a:lnTo>
                <a:lnTo>
                  <a:pt x="3683" y="782"/>
                </a:lnTo>
                <a:lnTo>
                  <a:pt x="3685" y="787"/>
                </a:lnTo>
                <a:lnTo>
                  <a:pt x="3688" y="792"/>
                </a:lnTo>
                <a:lnTo>
                  <a:pt x="3689" y="798"/>
                </a:lnTo>
                <a:lnTo>
                  <a:pt x="3690" y="804"/>
                </a:lnTo>
                <a:close/>
                <a:moveTo>
                  <a:pt x="3751" y="730"/>
                </a:moveTo>
                <a:lnTo>
                  <a:pt x="3746" y="730"/>
                </a:lnTo>
                <a:lnTo>
                  <a:pt x="3741" y="729"/>
                </a:lnTo>
                <a:lnTo>
                  <a:pt x="3736" y="726"/>
                </a:lnTo>
                <a:lnTo>
                  <a:pt x="3732" y="723"/>
                </a:lnTo>
                <a:lnTo>
                  <a:pt x="3729" y="719"/>
                </a:lnTo>
                <a:lnTo>
                  <a:pt x="3726" y="715"/>
                </a:lnTo>
                <a:lnTo>
                  <a:pt x="3725" y="710"/>
                </a:lnTo>
                <a:lnTo>
                  <a:pt x="3724" y="705"/>
                </a:lnTo>
                <a:lnTo>
                  <a:pt x="3725" y="701"/>
                </a:lnTo>
                <a:lnTo>
                  <a:pt x="3726" y="696"/>
                </a:lnTo>
                <a:lnTo>
                  <a:pt x="3729" y="692"/>
                </a:lnTo>
                <a:lnTo>
                  <a:pt x="3732" y="688"/>
                </a:lnTo>
                <a:lnTo>
                  <a:pt x="3736" y="685"/>
                </a:lnTo>
                <a:lnTo>
                  <a:pt x="3741" y="683"/>
                </a:lnTo>
                <a:lnTo>
                  <a:pt x="3746" y="681"/>
                </a:lnTo>
                <a:lnTo>
                  <a:pt x="3751" y="681"/>
                </a:lnTo>
                <a:lnTo>
                  <a:pt x="3756" y="681"/>
                </a:lnTo>
                <a:lnTo>
                  <a:pt x="3761" y="683"/>
                </a:lnTo>
                <a:lnTo>
                  <a:pt x="3765" y="685"/>
                </a:lnTo>
                <a:lnTo>
                  <a:pt x="3770" y="688"/>
                </a:lnTo>
                <a:lnTo>
                  <a:pt x="3773" y="692"/>
                </a:lnTo>
                <a:lnTo>
                  <a:pt x="3775" y="696"/>
                </a:lnTo>
                <a:lnTo>
                  <a:pt x="3777" y="701"/>
                </a:lnTo>
                <a:lnTo>
                  <a:pt x="3777" y="705"/>
                </a:lnTo>
                <a:lnTo>
                  <a:pt x="3777" y="710"/>
                </a:lnTo>
                <a:lnTo>
                  <a:pt x="3775" y="715"/>
                </a:lnTo>
                <a:lnTo>
                  <a:pt x="3773" y="719"/>
                </a:lnTo>
                <a:lnTo>
                  <a:pt x="3770" y="723"/>
                </a:lnTo>
                <a:lnTo>
                  <a:pt x="3765" y="726"/>
                </a:lnTo>
                <a:lnTo>
                  <a:pt x="3761" y="729"/>
                </a:lnTo>
                <a:lnTo>
                  <a:pt x="3756" y="730"/>
                </a:lnTo>
                <a:lnTo>
                  <a:pt x="3751" y="730"/>
                </a:lnTo>
                <a:close/>
                <a:moveTo>
                  <a:pt x="3726" y="753"/>
                </a:moveTo>
                <a:lnTo>
                  <a:pt x="3775" y="753"/>
                </a:lnTo>
                <a:lnTo>
                  <a:pt x="3775" y="930"/>
                </a:lnTo>
                <a:lnTo>
                  <a:pt x="3726" y="930"/>
                </a:lnTo>
                <a:lnTo>
                  <a:pt x="3726" y="753"/>
                </a:lnTo>
                <a:close/>
                <a:moveTo>
                  <a:pt x="3908" y="753"/>
                </a:moveTo>
                <a:lnTo>
                  <a:pt x="3908" y="790"/>
                </a:lnTo>
                <a:lnTo>
                  <a:pt x="3874" y="790"/>
                </a:lnTo>
                <a:lnTo>
                  <a:pt x="3874" y="876"/>
                </a:lnTo>
                <a:lnTo>
                  <a:pt x="3874" y="880"/>
                </a:lnTo>
                <a:lnTo>
                  <a:pt x="3875" y="884"/>
                </a:lnTo>
                <a:lnTo>
                  <a:pt x="3876" y="886"/>
                </a:lnTo>
                <a:lnTo>
                  <a:pt x="3877" y="887"/>
                </a:lnTo>
                <a:lnTo>
                  <a:pt x="3879" y="889"/>
                </a:lnTo>
                <a:lnTo>
                  <a:pt x="3881" y="891"/>
                </a:lnTo>
                <a:lnTo>
                  <a:pt x="3884" y="892"/>
                </a:lnTo>
                <a:lnTo>
                  <a:pt x="3887" y="893"/>
                </a:lnTo>
                <a:lnTo>
                  <a:pt x="3891" y="893"/>
                </a:lnTo>
                <a:lnTo>
                  <a:pt x="3899" y="892"/>
                </a:lnTo>
                <a:lnTo>
                  <a:pt x="3904" y="891"/>
                </a:lnTo>
                <a:lnTo>
                  <a:pt x="3912" y="928"/>
                </a:lnTo>
                <a:lnTo>
                  <a:pt x="3901" y="930"/>
                </a:lnTo>
                <a:lnTo>
                  <a:pt x="3893" y="932"/>
                </a:lnTo>
                <a:lnTo>
                  <a:pt x="3884" y="932"/>
                </a:lnTo>
                <a:lnTo>
                  <a:pt x="3878" y="932"/>
                </a:lnTo>
                <a:lnTo>
                  <a:pt x="3871" y="932"/>
                </a:lnTo>
                <a:lnTo>
                  <a:pt x="3866" y="931"/>
                </a:lnTo>
                <a:lnTo>
                  <a:pt x="3860" y="930"/>
                </a:lnTo>
                <a:lnTo>
                  <a:pt x="3855" y="928"/>
                </a:lnTo>
                <a:lnTo>
                  <a:pt x="3850" y="926"/>
                </a:lnTo>
                <a:lnTo>
                  <a:pt x="3845" y="924"/>
                </a:lnTo>
                <a:lnTo>
                  <a:pt x="3841" y="921"/>
                </a:lnTo>
                <a:lnTo>
                  <a:pt x="3837" y="917"/>
                </a:lnTo>
                <a:lnTo>
                  <a:pt x="3834" y="914"/>
                </a:lnTo>
                <a:lnTo>
                  <a:pt x="3831" y="909"/>
                </a:lnTo>
                <a:lnTo>
                  <a:pt x="3829" y="905"/>
                </a:lnTo>
                <a:lnTo>
                  <a:pt x="3827" y="900"/>
                </a:lnTo>
                <a:lnTo>
                  <a:pt x="3826" y="894"/>
                </a:lnTo>
                <a:lnTo>
                  <a:pt x="3825" y="888"/>
                </a:lnTo>
                <a:lnTo>
                  <a:pt x="3825" y="882"/>
                </a:lnTo>
                <a:lnTo>
                  <a:pt x="3825" y="790"/>
                </a:lnTo>
                <a:lnTo>
                  <a:pt x="3801" y="790"/>
                </a:lnTo>
                <a:lnTo>
                  <a:pt x="3801" y="753"/>
                </a:lnTo>
                <a:lnTo>
                  <a:pt x="3825" y="753"/>
                </a:lnTo>
                <a:lnTo>
                  <a:pt x="3825" y="711"/>
                </a:lnTo>
                <a:lnTo>
                  <a:pt x="3874" y="711"/>
                </a:lnTo>
                <a:lnTo>
                  <a:pt x="3874" y="753"/>
                </a:lnTo>
                <a:lnTo>
                  <a:pt x="3908" y="753"/>
                </a:lnTo>
                <a:close/>
                <a:moveTo>
                  <a:pt x="3974" y="996"/>
                </a:moveTo>
                <a:lnTo>
                  <a:pt x="3965" y="996"/>
                </a:lnTo>
                <a:lnTo>
                  <a:pt x="3956" y="995"/>
                </a:lnTo>
                <a:lnTo>
                  <a:pt x="3949" y="993"/>
                </a:lnTo>
                <a:lnTo>
                  <a:pt x="3943" y="991"/>
                </a:lnTo>
                <a:lnTo>
                  <a:pt x="3954" y="954"/>
                </a:lnTo>
                <a:lnTo>
                  <a:pt x="3960" y="956"/>
                </a:lnTo>
                <a:lnTo>
                  <a:pt x="3966" y="957"/>
                </a:lnTo>
                <a:lnTo>
                  <a:pt x="3971" y="957"/>
                </a:lnTo>
                <a:lnTo>
                  <a:pt x="3976" y="957"/>
                </a:lnTo>
                <a:lnTo>
                  <a:pt x="3978" y="956"/>
                </a:lnTo>
                <a:lnTo>
                  <a:pt x="3980" y="955"/>
                </a:lnTo>
                <a:lnTo>
                  <a:pt x="3984" y="952"/>
                </a:lnTo>
                <a:lnTo>
                  <a:pt x="3987" y="948"/>
                </a:lnTo>
                <a:lnTo>
                  <a:pt x="3990" y="942"/>
                </a:lnTo>
                <a:lnTo>
                  <a:pt x="3993" y="935"/>
                </a:lnTo>
                <a:lnTo>
                  <a:pt x="3930" y="753"/>
                </a:lnTo>
                <a:lnTo>
                  <a:pt x="3981" y="753"/>
                </a:lnTo>
                <a:lnTo>
                  <a:pt x="4018" y="883"/>
                </a:lnTo>
                <a:lnTo>
                  <a:pt x="4056" y="753"/>
                </a:lnTo>
                <a:lnTo>
                  <a:pt x="4108" y="753"/>
                </a:lnTo>
                <a:lnTo>
                  <a:pt x="4040" y="949"/>
                </a:lnTo>
                <a:lnTo>
                  <a:pt x="4035" y="959"/>
                </a:lnTo>
                <a:lnTo>
                  <a:pt x="4033" y="964"/>
                </a:lnTo>
                <a:lnTo>
                  <a:pt x="4030" y="968"/>
                </a:lnTo>
                <a:lnTo>
                  <a:pt x="4024" y="976"/>
                </a:lnTo>
                <a:lnTo>
                  <a:pt x="4017" y="983"/>
                </a:lnTo>
                <a:lnTo>
                  <a:pt x="4013" y="986"/>
                </a:lnTo>
                <a:lnTo>
                  <a:pt x="4008" y="989"/>
                </a:lnTo>
                <a:lnTo>
                  <a:pt x="4003" y="991"/>
                </a:lnTo>
                <a:lnTo>
                  <a:pt x="3998" y="993"/>
                </a:lnTo>
                <a:lnTo>
                  <a:pt x="3993" y="994"/>
                </a:lnTo>
                <a:lnTo>
                  <a:pt x="3987" y="995"/>
                </a:lnTo>
                <a:lnTo>
                  <a:pt x="3980" y="996"/>
                </a:lnTo>
                <a:lnTo>
                  <a:pt x="3974" y="996"/>
                </a:lnTo>
                <a:close/>
                <a:moveTo>
                  <a:pt x="1623" y="590"/>
                </a:moveTo>
                <a:lnTo>
                  <a:pt x="1569" y="590"/>
                </a:lnTo>
                <a:lnTo>
                  <a:pt x="1651" y="354"/>
                </a:lnTo>
                <a:lnTo>
                  <a:pt x="1715" y="354"/>
                </a:lnTo>
                <a:lnTo>
                  <a:pt x="1797" y="590"/>
                </a:lnTo>
                <a:lnTo>
                  <a:pt x="1743" y="590"/>
                </a:lnTo>
                <a:lnTo>
                  <a:pt x="1726" y="536"/>
                </a:lnTo>
                <a:lnTo>
                  <a:pt x="1641" y="536"/>
                </a:lnTo>
                <a:lnTo>
                  <a:pt x="1623" y="590"/>
                </a:lnTo>
                <a:close/>
                <a:moveTo>
                  <a:pt x="1653" y="497"/>
                </a:moveTo>
                <a:lnTo>
                  <a:pt x="1713" y="497"/>
                </a:lnTo>
                <a:lnTo>
                  <a:pt x="1684" y="408"/>
                </a:lnTo>
                <a:lnTo>
                  <a:pt x="1653" y="497"/>
                </a:lnTo>
                <a:close/>
                <a:moveTo>
                  <a:pt x="1874" y="593"/>
                </a:moveTo>
                <a:lnTo>
                  <a:pt x="1867" y="593"/>
                </a:lnTo>
                <a:lnTo>
                  <a:pt x="1861" y="592"/>
                </a:lnTo>
                <a:lnTo>
                  <a:pt x="1856" y="591"/>
                </a:lnTo>
                <a:lnTo>
                  <a:pt x="1850" y="590"/>
                </a:lnTo>
                <a:lnTo>
                  <a:pt x="1845" y="588"/>
                </a:lnTo>
                <a:lnTo>
                  <a:pt x="1840" y="586"/>
                </a:lnTo>
                <a:lnTo>
                  <a:pt x="1836" y="583"/>
                </a:lnTo>
                <a:lnTo>
                  <a:pt x="1832" y="580"/>
                </a:lnTo>
                <a:lnTo>
                  <a:pt x="1828" y="576"/>
                </a:lnTo>
                <a:lnTo>
                  <a:pt x="1824" y="572"/>
                </a:lnTo>
                <a:lnTo>
                  <a:pt x="1821" y="568"/>
                </a:lnTo>
                <a:lnTo>
                  <a:pt x="1820" y="566"/>
                </a:lnTo>
                <a:lnTo>
                  <a:pt x="1819" y="563"/>
                </a:lnTo>
                <a:lnTo>
                  <a:pt x="1817" y="558"/>
                </a:lnTo>
                <a:lnTo>
                  <a:pt x="1816" y="553"/>
                </a:lnTo>
                <a:lnTo>
                  <a:pt x="1815" y="547"/>
                </a:lnTo>
                <a:lnTo>
                  <a:pt x="1815" y="540"/>
                </a:lnTo>
                <a:lnTo>
                  <a:pt x="1815" y="531"/>
                </a:lnTo>
                <a:lnTo>
                  <a:pt x="1817" y="523"/>
                </a:lnTo>
                <a:lnTo>
                  <a:pt x="1818" y="519"/>
                </a:lnTo>
                <a:lnTo>
                  <a:pt x="1820" y="515"/>
                </a:lnTo>
                <a:lnTo>
                  <a:pt x="1824" y="509"/>
                </a:lnTo>
                <a:lnTo>
                  <a:pt x="1827" y="507"/>
                </a:lnTo>
                <a:lnTo>
                  <a:pt x="1829" y="504"/>
                </a:lnTo>
                <a:lnTo>
                  <a:pt x="1832" y="502"/>
                </a:lnTo>
                <a:lnTo>
                  <a:pt x="1835" y="499"/>
                </a:lnTo>
                <a:lnTo>
                  <a:pt x="1838" y="497"/>
                </a:lnTo>
                <a:lnTo>
                  <a:pt x="1841" y="496"/>
                </a:lnTo>
                <a:lnTo>
                  <a:pt x="1845" y="494"/>
                </a:lnTo>
                <a:lnTo>
                  <a:pt x="1849" y="493"/>
                </a:lnTo>
                <a:lnTo>
                  <a:pt x="1856" y="490"/>
                </a:lnTo>
                <a:lnTo>
                  <a:pt x="1864" y="488"/>
                </a:lnTo>
                <a:lnTo>
                  <a:pt x="1873" y="487"/>
                </a:lnTo>
                <a:lnTo>
                  <a:pt x="1881" y="486"/>
                </a:lnTo>
                <a:lnTo>
                  <a:pt x="1901" y="484"/>
                </a:lnTo>
                <a:lnTo>
                  <a:pt x="1908" y="482"/>
                </a:lnTo>
                <a:lnTo>
                  <a:pt x="1914" y="481"/>
                </a:lnTo>
                <a:lnTo>
                  <a:pt x="1918" y="479"/>
                </a:lnTo>
                <a:lnTo>
                  <a:pt x="1920" y="478"/>
                </a:lnTo>
                <a:lnTo>
                  <a:pt x="1922" y="477"/>
                </a:lnTo>
                <a:lnTo>
                  <a:pt x="1923" y="476"/>
                </a:lnTo>
                <a:lnTo>
                  <a:pt x="1923" y="474"/>
                </a:lnTo>
                <a:lnTo>
                  <a:pt x="1924" y="472"/>
                </a:lnTo>
                <a:lnTo>
                  <a:pt x="1924" y="470"/>
                </a:lnTo>
                <a:lnTo>
                  <a:pt x="1924" y="464"/>
                </a:lnTo>
                <a:lnTo>
                  <a:pt x="1922" y="460"/>
                </a:lnTo>
                <a:lnTo>
                  <a:pt x="1921" y="458"/>
                </a:lnTo>
                <a:lnTo>
                  <a:pt x="1920" y="456"/>
                </a:lnTo>
                <a:lnTo>
                  <a:pt x="1919" y="454"/>
                </a:lnTo>
                <a:lnTo>
                  <a:pt x="1917" y="452"/>
                </a:lnTo>
                <a:lnTo>
                  <a:pt x="1913" y="450"/>
                </a:lnTo>
                <a:lnTo>
                  <a:pt x="1909" y="448"/>
                </a:lnTo>
                <a:lnTo>
                  <a:pt x="1904" y="447"/>
                </a:lnTo>
                <a:lnTo>
                  <a:pt x="1898" y="446"/>
                </a:lnTo>
                <a:lnTo>
                  <a:pt x="1892" y="447"/>
                </a:lnTo>
                <a:lnTo>
                  <a:pt x="1886" y="448"/>
                </a:lnTo>
                <a:lnTo>
                  <a:pt x="1881" y="450"/>
                </a:lnTo>
                <a:lnTo>
                  <a:pt x="1877" y="452"/>
                </a:lnTo>
                <a:lnTo>
                  <a:pt x="1873" y="455"/>
                </a:lnTo>
                <a:lnTo>
                  <a:pt x="1870" y="459"/>
                </a:lnTo>
                <a:lnTo>
                  <a:pt x="1868" y="463"/>
                </a:lnTo>
                <a:lnTo>
                  <a:pt x="1867" y="465"/>
                </a:lnTo>
                <a:lnTo>
                  <a:pt x="1866" y="467"/>
                </a:lnTo>
                <a:lnTo>
                  <a:pt x="1821" y="463"/>
                </a:lnTo>
                <a:lnTo>
                  <a:pt x="1823" y="457"/>
                </a:lnTo>
                <a:lnTo>
                  <a:pt x="1825" y="452"/>
                </a:lnTo>
                <a:lnTo>
                  <a:pt x="1827" y="446"/>
                </a:lnTo>
                <a:lnTo>
                  <a:pt x="1830" y="441"/>
                </a:lnTo>
                <a:lnTo>
                  <a:pt x="1833" y="437"/>
                </a:lnTo>
                <a:lnTo>
                  <a:pt x="1837" y="432"/>
                </a:lnTo>
                <a:lnTo>
                  <a:pt x="1841" y="428"/>
                </a:lnTo>
                <a:lnTo>
                  <a:pt x="1846" y="425"/>
                </a:lnTo>
                <a:lnTo>
                  <a:pt x="1851" y="421"/>
                </a:lnTo>
                <a:lnTo>
                  <a:pt x="1857" y="419"/>
                </a:lnTo>
                <a:lnTo>
                  <a:pt x="1863" y="416"/>
                </a:lnTo>
                <a:lnTo>
                  <a:pt x="1869" y="414"/>
                </a:lnTo>
                <a:lnTo>
                  <a:pt x="1876" y="413"/>
                </a:lnTo>
                <a:lnTo>
                  <a:pt x="1883" y="412"/>
                </a:lnTo>
                <a:lnTo>
                  <a:pt x="1890" y="411"/>
                </a:lnTo>
                <a:lnTo>
                  <a:pt x="1898" y="411"/>
                </a:lnTo>
                <a:lnTo>
                  <a:pt x="1908" y="411"/>
                </a:lnTo>
                <a:lnTo>
                  <a:pt x="1917" y="412"/>
                </a:lnTo>
                <a:lnTo>
                  <a:pt x="1926" y="414"/>
                </a:lnTo>
                <a:lnTo>
                  <a:pt x="1935" y="417"/>
                </a:lnTo>
                <a:lnTo>
                  <a:pt x="1943" y="420"/>
                </a:lnTo>
                <a:lnTo>
                  <a:pt x="1947" y="422"/>
                </a:lnTo>
                <a:lnTo>
                  <a:pt x="1950" y="425"/>
                </a:lnTo>
                <a:lnTo>
                  <a:pt x="1957" y="430"/>
                </a:lnTo>
                <a:lnTo>
                  <a:pt x="1963" y="436"/>
                </a:lnTo>
                <a:lnTo>
                  <a:pt x="1965" y="440"/>
                </a:lnTo>
                <a:lnTo>
                  <a:pt x="1967" y="443"/>
                </a:lnTo>
                <a:lnTo>
                  <a:pt x="1969" y="447"/>
                </a:lnTo>
                <a:lnTo>
                  <a:pt x="1970" y="451"/>
                </a:lnTo>
                <a:lnTo>
                  <a:pt x="1972" y="456"/>
                </a:lnTo>
                <a:lnTo>
                  <a:pt x="1972" y="460"/>
                </a:lnTo>
                <a:lnTo>
                  <a:pt x="1973" y="465"/>
                </a:lnTo>
                <a:lnTo>
                  <a:pt x="1973" y="470"/>
                </a:lnTo>
                <a:lnTo>
                  <a:pt x="1973" y="590"/>
                </a:lnTo>
                <a:lnTo>
                  <a:pt x="1927" y="590"/>
                </a:lnTo>
                <a:lnTo>
                  <a:pt x="1927" y="565"/>
                </a:lnTo>
                <a:lnTo>
                  <a:pt x="1922" y="571"/>
                </a:lnTo>
                <a:lnTo>
                  <a:pt x="1917" y="576"/>
                </a:lnTo>
                <a:lnTo>
                  <a:pt x="1912" y="581"/>
                </a:lnTo>
                <a:lnTo>
                  <a:pt x="1906" y="585"/>
                </a:lnTo>
                <a:lnTo>
                  <a:pt x="1899" y="589"/>
                </a:lnTo>
                <a:lnTo>
                  <a:pt x="1891" y="591"/>
                </a:lnTo>
                <a:lnTo>
                  <a:pt x="1887" y="592"/>
                </a:lnTo>
                <a:lnTo>
                  <a:pt x="1883" y="592"/>
                </a:lnTo>
                <a:lnTo>
                  <a:pt x="1874" y="593"/>
                </a:lnTo>
                <a:close/>
                <a:moveTo>
                  <a:pt x="1888" y="559"/>
                </a:moveTo>
                <a:lnTo>
                  <a:pt x="1895" y="559"/>
                </a:lnTo>
                <a:lnTo>
                  <a:pt x="1902" y="557"/>
                </a:lnTo>
                <a:lnTo>
                  <a:pt x="1905" y="556"/>
                </a:lnTo>
                <a:lnTo>
                  <a:pt x="1908" y="554"/>
                </a:lnTo>
                <a:lnTo>
                  <a:pt x="1914" y="550"/>
                </a:lnTo>
                <a:lnTo>
                  <a:pt x="1916" y="547"/>
                </a:lnTo>
                <a:lnTo>
                  <a:pt x="1919" y="545"/>
                </a:lnTo>
                <a:lnTo>
                  <a:pt x="1922" y="539"/>
                </a:lnTo>
                <a:lnTo>
                  <a:pt x="1924" y="533"/>
                </a:lnTo>
                <a:lnTo>
                  <a:pt x="1924" y="530"/>
                </a:lnTo>
                <a:lnTo>
                  <a:pt x="1924" y="527"/>
                </a:lnTo>
                <a:lnTo>
                  <a:pt x="1924" y="508"/>
                </a:lnTo>
                <a:lnTo>
                  <a:pt x="1921" y="510"/>
                </a:lnTo>
                <a:lnTo>
                  <a:pt x="1915" y="511"/>
                </a:lnTo>
                <a:lnTo>
                  <a:pt x="1903" y="514"/>
                </a:lnTo>
                <a:lnTo>
                  <a:pt x="1890" y="516"/>
                </a:lnTo>
                <a:lnTo>
                  <a:pt x="1884" y="517"/>
                </a:lnTo>
                <a:lnTo>
                  <a:pt x="1879" y="518"/>
                </a:lnTo>
                <a:lnTo>
                  <a:pt x="1874" y="520"/>
                </a:lnTo>
                <a:lnTo>
                  <a:pt x="1870" y="523"/>
                </a:lnTo>
                <a:lnTo>
                  <a:pt x="1866" y="526"/>
                </a:lnTo>
                <a:lnTo>
                  <a:pt x="1864" y="530"/>
                </a:lnTo>
                <a:lnTo>
                  <a:pt x="1863" y="532"/>
                </a:lnTo>
                <a:lnTo>
                  <a:pt x="1862" y="534"/>
                </a:lnTo>
                <a:lnTo>
                  <a:pt x="1862" y="539"/>
                </a:lnTo>
                <a:lnTo>
                  <a:pt x="1862" y="543"/>
                </a:lnTo>
                <a:lnTo>
                  <a:pt x="1863" y="548"/>
                </a:lnTo>
                <a:lnTo>
                  <a:pt x="1865" y="549"/>
                </a:lnTo>
                <a:lnTo>
                  <a:pt x="1866" y="551"/>
                </a:lnTo>
                <a:lnTo>
                  <a:pt x="1869" y="554"/>
                </a:lnTo>
                <a:lnTo>
                  <a:pt x="1873" y="556"/>
                </a:lnTo>
                <a:lnTo>
                  <a:pt x="1875" y="557"/>
                </a:lnTo>
                <a:lnTo>
                  <a:pt x="1877" y="558"/>
                </a:lnTo>
                <a:lnTo>
                  <a:pt x="1882" y="559"/>
                </a:lnTo>
                <a:lnTo>
                  <a:pt x="1888" y="559"/>
                </a:lnTo>
                <a:close/>
                <a:moveTo>
                  <a:pt x="2063" y="590"/>
                </a:moveTo>
                <a:lnTo>
                  <a:pt x="2013" y="590"/>
                </a:lnTo>
                <a:lnTo>
                  <a:pt x="2013" y="354"/>
                </a:lnTo>
                <a:lnTo>
                  <a:pt x="2063" y="354"/>
                </a:lnTo>
                <a:lnTo>
                  <a:pt x="2063" y="590"/>
                </a:lnTo>
                <a:close/>
                <a:moveTo>
                  <a:pt x="2197" y="413"/>
                </a:moveTo>
                <a:lnTo>
                  <a:pt x="2197" y="450"/>
                </a:lnTo>
                <a:lnTo>
                  <a:pt x="2164" y="450"/>
                </a:lnTo>
                <a:lnTo>
                  <a:pt x="2164" y="535"/>
                </a:lnTo>
                <a:lnTo>
                  <a:pt x="2164" y="540"/>
                </a:lnTo>
                <a:lnTo>
                  <a:pt x="2165" y="544"/>
                </a:lnTo>
                <a:lnTo>
                  <a:pt x="2166" y="545"/>
                </a:lnTo>
                <a:lnTo>
                  <a:pt x="2167" y="547"/>
                </a:lnTo>
                <a:lnTo>
                  <a:pt x="2169" y="549"/>
                </a:lnTo>
                <a:lnTo>
                  <a:pt x="2171" y="551"/>
                </a:lnTo>
                <a:lnTo>
                  <a:pt x="2174" y="552"/>
                </a:lnTo>
                <a:lnTo>
                  <a:pt x="2177" y="552"/>
                </a:lnTo>
                <a:lnTo>
                  <a:pt x="2181" y="553"/>
                </a:lnTo>
                <a:lnTo>
                  <a:pt x="2188" y="552"/>
                </a:lnTo>
                <a:lnTo>
                  <a:pt x="2193" y="551"/>
                </a:lnTo>
                <a:lnTo>
                  <a:pt x="2201" y="587"/>
                </a:lnTo>
                <a:lnTo>
                  <a:pt x="2190" y="590"/>
                </a:lnTo>
                <a:lnTo>
                  <a:pt x="2183" y="591"/>
                </a:lnTo>
                <a:lnTo>
                  <a:pt x="2174" y="592"/>
                </a:lnTo>
                <a:lnTo>
                  <a:pt x="2168" y="592"/>
                </a:lnTo>
                <a:lnTo>
                  <a:pt x="2161" y="592"/>
                </a:lnTo>
                <a:lnTo>
                  <a:pt x="2156" y="591"/>
                </a:lnTo>
                <a:lnTo>
                  <a:pt x="2150" y="590"/>
                </a:lnTo>
                <a:lnTo>
                  <a:pt x="2145" y="588"/>
                </a:lnTo>
                <a:lnTo>
                  <a:pt x="2140" y="586"/>
                </a:lnTo>
                <a:lnTo>
                  <a:pt x="2135" y="583"/>
                </a:lnTo>
                <a:lnTo>
                  <a:pt x="2131" y="581"/>
                </a:lnTo>
                <a:lnTo>
                  <a:pt x="2127" y="577"/>
                </a:lnTo>
                <a:lnTo>
                  <a:pt x="2124" y="573"/>
                </a:lnTo>
                <a:lnTo>
                  <a:pt x="2121" y="569"/>
                </a:lnTo>
                <a:lnTo>
                  <a:pt x="2119" y="564"/>
                </a:lnTo>
                <a:lnTo>
                  <a:pt x="2117" y="559"/>
                </a:lnTo>
                <a:lnTo>
                  <a:pt x="2116" y="554"/>
                </a:lnTo>
                <a:lnTo>
                  <a:pt x="2115" y="548"/>
                </a:lnTo>
                <a:lnTo>
                  <a:pt x="2115" y="542"/>
                </a:lnTo>
                <a:lnTo>
                  <a:pt x="2115" y="450"/>
                </a:lnTo>
                <a:lnTo>
                  <a:pt x="2091" y="450"/>
                </a:lnTo>
                <a:lnTo>
                  <a:pt x="2091" y="413"/>
                </a:lnTo>
                <a:lnTo>
                  <a:pt x="2115" y="413"/>
                </a:lnTo>
                <a:lnTo>
                  <a:pt x="2115" y="371"/>
                </a:lnTo>
                <a:lnTo>
                  <a:pt x="2164" y="371"/>
                </a:lnTo>
                <a:lnTo>
                  <a:pt x="2164" y="413"/>
                </a:lnTo>
                <a:lnTo>
                  <a:pt x="2197" y="413"/>
                </a:lnTo>
                <a:close/>
                <a:moveTo>
                  <a:pt x="2304" y="593"/>
                </a:moveTo>
                <a:lnTo>
                  <a:pt x="2291" y="592"/>
                </a:lnTo>
                <a:lnTo>
                  <a:pt x="2285" y="591"/>
                </a:lnTo>
                <a:lnTo>
                  <a:pt x="2279" y="590"/>
                </a:lnTo>
                <a:lnTo>
                  <a:pt x="2268" y="587"/>
                </a:lnTo>
                <a:lnTo>
                  <a:pt x="2263" y="584"/>
                </a:lnTo>
                <a:lnTo>
                  <a:pt x="2258" y="582"/>
                </a:lnTo>
                <a:lnTo>
                  <a:pt x="2249" y="575"/>
                </a:lnTo>
                <a:lnTo>
                  <a:pt x="2245" y="572"/>
                </a:lnTo>
                <a:lnTo>
                  <a:pt x="2241" y="568"/>
                </a:lnTo>
                <a:lnTo>
                  <a:pt x="2234" y="559"/>
                </a:lnTo>
                <a:lnTo>
                  <a:pt x="2231" y="555"/>
                </a:lnTo>
                <a:lnTo>
                  <a:pt x="2228" y="550"/>
                </a:lnTo>
                <a:lnTo>
                  <a:pt x="2223" y="539"/>
                </a:lnTo>
                <a:lnTo>
                  <a:pt x="2221" y="533"/>
                </a:lnTo>
                <a:lnTo>
                  <a:pt x="2220" y="527"/>
                </a:lnTo>
                <a:lnTo>
                  <a:pt x="2219" y="521"/>
                </a:lnTo>
                <a:lnTo>
                  <a:pt x="2218" y="515"/>
                </a:lnTo>
                <a:lnTo>
                  <a:pt x="2218" y="509"/>
                </a:lnTo>
                <a:lnTo>
                  <a:pt x="2217" y="502"/>
                </a:lnTo>
                <a:lnTo>
                  <a:pt x="2218" y="495"/>
                </a:lnTo>
                <a:lnTo>
                  <a:pt x="2218" y="489"/>
                </a:lnTo>
                <a:lnTo>
                  <a:pt x="2219" y="482"/>
                </a:lnTo>
                <a:lnTo>
                  <a:pt x="2220" y="476"/>
                </a:lnTo>
                <a:lnTo>
                  <a:pt x="2223" y="465"/>
                </a:lnTo>
                <a:lnTo>
                  <a:pt x="2225" y="459"/>
                </a:lnTo>
                <a:lnTo>
                  <a:pt x="2228" y="454"/>
                </a:lnTo>
                <a:lnTo>
                  <a:pt x="2234" y="444"/>
                </a:lnTo>
                <a:lnTo>
                  <a:pt x="2237" y="440"/>
                </a:lnTo>
                <a:lnTo>
                  <a:pt x="2241" y="436"/>
                </a:lnTo>
                <a:lnTo>
                  <a:pt x="2245" y="432"/>
                </a:lnTo>
                <a:lnTo>
                  <a:pt x="2249" y="428"/>
                </a:lnTo>
                <a:lnTo>
                  <a:pt x="2253" y="425"/>
                </a:lnTo>
                <a:lnTo>
                  <a:pt x="2258" y="422"/>
                </a:lnTo>
                <a:lnTo>
                  <a:pt x="2263" y="419"/>
                </a:lnTo>
                <a:lnTo>
                  <a:pt x="2268" y="417"/>
                </a:lnTo>
                <a:lnTo>
                  <a:pt x="2274" y="415"/>
                </a:lnTo>
                <a:lnTo>
                  <a:pt x="2279" y="413"/>
                </a:lnTo>
                <a:lnTo>
                  <a:pt x="2285" y="412"/>
                </a:lnTo>
                <a:lnTo>
                  <a:pt x="2291" y="411"/>
                </a:lnTo>
                <a:lnTo>
                  <a:pt x="2304" y="411"/>
                </a:lnTo>
                <a:lnTo>
                  <a:pt x="2317" y="411"/>
                </a:lnTo>
                <a:lnTo>
                  <a:pt x="2323" y="412"/>
                </a:lnTo>
                <a:lnTo>
                  <a:pt x="2329" y="413"/>
                </a:lnTo>
                <a:lnTo>
                  <a:pt x="2340" y="417"/>
                </a:lnTo>
                <a:lnTo>
                  <a:pt x="2346" y="419"/>
                </a:lnTo>
                <a:lnTo>
                  <a:pt x="2351" y="422"/>
                </a:lnTo>
                <a:lnTo>
                  <a:pt x="2360" y="428"/>
                </a:lnTo>
                <a:lnTo>
                  <a:pt x="2364" y="432"/>
                </a:lnTo>
                <a:lnTo>
                  <a:pt x="2368" y="436"/>
                </a:lnTo>
                <a:lnTo>
                  <a:pt x="2375" y="444"/>
                </a:lnTo>
                <a:lnTo>
                  <a:pt x="2378" y="449"/>
                </a:lnTo>
                <a:lnTo>
                  <a:pt x="2381" y="454"/>
                </a:lnTo>
                <a:lnTo>
                  <a:pt x="2385" y="465"/>
                </a:lnTo>
                <a:lnTo>
                  <a:pt x="2387" y="470"/>
                </a:lnTo>
                <a:lnTo>
                  <a:pt x="2389" y="476"/>
                </a:lnTo>
                <a:lnTo>
                  <a:pt x="2390" y="482"/>
                </a:lnTo>
                <a:lnTo>
                  <a:pt x="2391" y="489"/>
                </a:lnTo>
                <a:lnTo>
                  <a:pt x="2391" y="495"/>
                </a:lnTo>
                <a:lnTo>
                  <a:pt x="2391" y="502"/>
                </a:lnTo>
                <a:lnTo>
                  <a:pt x="2391" y="509"/>
                </a:lnTo>
                <a:lnTo>
                  <a:pt x="2391" y="515"/>
                </a:lnTo>
                <a:lnTo>
                  <a:pt x="2390" y="521"/>
                </a:lnTo>
                <a:lnTo>
                  <a:pt x="2389" y="527"/>
                </a:lnTo>
                <a:lnTo>
                  <a:pt x="2385" y="539"/>
                </a:lnTo>
                <a:lnTo>
                  <a:pt x="2383" y="544"/>
                </a:lnTo>
                <a:lnTo>
                  <a:pt x="2381" y="550"/>
                </a:lnTo>
                <a:lnTo>
                  <a:pt x="2375" y="559"/>
                </a:lnTo>
                <a:lnTo>
                  <a:pt x="2372" y="564"/>
                </a:lnTo>
                <a:lnTo>
                  <a:pt x="2368" y="568"/>
                </a:lnTo>
                <a:lnTo>
                  <a:pt x="2364" y="572"/>
                </a:lnTo>
                <a:lnTo>
                  <a:pt x="2360" y="575"/>
                </a:lnTo>
                <a:lnTo>
                  <a:pt x="2355" y="579"/>
                </a:lnTo>
                <a:lnTo>
                  <a:pt x="2351" y="582"/>
                </a:lnTo>
                <a:lnTo>
                  <a:pt x="2346" y="584"/>
                </a:lnTo>
                <a:lnTo>
                  <a:pt x="2340" y="587"/>
                </a:lnTo>
                <a:lnTo>
                  <a:pt x="2335" y="589"/>
                </a:lnTo>
                <a:lnTo>
                  <a:pt x="2329" y="590"/>
                </a:lnTo>
                <a:lnTo>
                  <a:pt x="2323" y="591"/>
                </a:lnTo>
                <a:lnTo>
                  <a:pt x="2317" y="592"/>
                </a:lnTo>
                <a:lnTo>
                  <a:pt x="2304" y="593"/>
                </a:lnTo>
                <a:close/>
                <a:moveTo>
                  <a:pt x="2305" y="555"/>
                </a:moveTo>
                <a:lnTo>
                  <a:pt x="2309" y="555"/>
                </a:lnTo>
                <a:lnTo>
                  <a:pt x="2313" y="554"/>
                </a:lnTo>
                <a:lnTo>
                  <a:pt x="2317" y="553"/>
                </a:lnTo>
                <a:lnTo>
                  <a:pt x="2321" y="551"/>
                </a:lnTo>
                <a:lnTo>
                  <a:pt x="2324" y="549"/>
                </a:lnTo>
                <a:lnTo>
                  <a:pt x="2327" y="547"/>
                </a:lnTo>
                <a:lnTo>
                  <a:pt x="2330" y="544"/>
                </a:lnTo>
                <a:lnTo>
                  <a:pt x="2332" y="540"/>
                </a:lnTo>
                <a:lnTo>
                  <a:pt x="2334" y="536"/>
                </a:lnTo>
                <a:lnTo>
                  <a:pt x="2336" y="532"/>
                </a:lnTo>
                <a:lnTo>
                  <a:pt x="2338" y="527"/>
                </a:lnTo>
                <a:lnTo>
                  <a:pt x="2339" y="523"/>
                </a:lnTo>
                <a:lnTo>
                  <a:pt x="2341" y="513"/>
                </a:lnTo>
                <a:lnTo>
                  <a:pt x="2341" y="507"/>
                </a:lnTo>
                <a:lnTo>
                  <a:pt x="2342" y="502"/>
                </a:lnTo>
                <a:lnTo>
                  <a:pt x="2341" y="491"/>
                </a:lnTo>
                <a:lnTo>
                  <a:pt x="2339" y="480"/>
                </a:lnTo>
                <a:lnTo>
                  <a:pt x="2338" y="476"/>
                </a:lnTo>
                <a:lnTo>
                  <a:pt x="2336" y="471"/>
                </a:lnTo>
                <a:lnTo>
                  <a:pt x="2332" y="463"/>
                </a:lnTo>
                <a:lnTo>
                  <a:pt x="2330" y="460"/>
                </a:lnTo>
                <a:lnTo>
                  <a:pt x="2327" y="457"/>
                </a:lnTo>
                <a:lnTo>
                  <a:pt x="2324" y="454"/>
                </a:lnTo>
                <a:lnTo>
                  <a:pt x="2321" y="452"/>
                </a:lnTo>
                <a:lnTo>
                  <a:pt x="2317" y="450"/>
                </a:lnTo>
                <a:lnTo>
                  <a:pt x="2313" y="449"/>
                </a:lnTo>
                <a:lnTo>
                  <a:pt x="2309" y="448"/>
                </a:lnTo>
                <a:lnTo>
                  <a:pt x="2305" y="448"/>
                </a:lnTo>
                <a:lnTo>
                  <a:pt x="2300" y="448"/>
                </a:lnTo>
                <a:lnTo>
                  <a:pt x="2296" y="449"/>
                </a:lnTo>
                <a:lnTo>
                  <a:pt x="2292" y="450"/>
                </a:lnTo>
                <a:lnTo>
                  <a:pt x="2288" y="452"/>
                </a:lnTo>
                <a:lnTo>
                  <a:pt x="2285" y="454"/>
                </a:lnTo>
                <a:lnTo>
                  <a:pt x="2282" y="457"/>
                </a:lnTo>
                <a:lnTo>
                  <a:pt x="2279" y="460"/>
                </a:lnTo>
                <a:lnTo>
                  <a:pt x="2277" y="463"/>
                </a:lnTo>
                <a:lnTo>
                  <a:pt x="2272" y="471"/>
                </a:lnTo>
                <a:lnTo>
                  <a:pt x="2271" y="476"/>
                </a:lnTo>
                <a:lnTo>
                  <a:pt x="2270" y="480"/>
                </a:lnTo>
                <a:lnTo>
                  <a:pt x="2269" y="485"/>
                </a:lnTo>
                <a:lnTo>
                  <a:pt x="2268" y="491"/>
                </a:lnTo>
                <a:lnTo>
                  <a:pt x="2267" y="496"/>
                </a:lnTo>
                <a:lnTo>
                  <a:pt x="2267" y="502"/>
                </a:lnTo>
                <a:lnTo>
                  <a:pt x="2268" y="513"/>
                </a:lnTo>
                <a:lnTo>
                  <a:pt x="2270" y="523"/>
                </a:lnTo>
                <a:lnTo>
                  <a:pt x="2271" y="527"/>
                </a:lnTo>
                <a:lnTo>
                  <a:pt x="2272" y="532"/>
                </a:lnTo>
                <a:lnTo>
                  <a:pt x="2274" y="536"/>
                </a:lnTo>
                <a:lnTo>
                  <a:pt x="2277" y="540"/>
                </a:lnTo>
                <a:lnTo>
                  <a:pt x="2279" y="544"/>
                </a:lnTo>
                <a:lnTo>
                  <a:pt x="2282" y="547"/>
                </a:lnTo>
                <a:lnTo>
                  <a:pt x="2285" y="549"/>
                </a:lnTo>
                <a:lnTo>
                  <a:pt x="2288" y="551"/>
                </a:lnTo>
                <a:lnTo>
                  <a:pt x="2292" y="553"/>
                </a:lnTo>
                <a:lnTo>
                  <a:pt x="2296" y="554"/>
                </a:lnTo>
                <a:lnTo>
                  <a:pt x="2300" y="555"/>
                </a:lnTo>
                <a:lnTo>
                  <a:pt x="2305" y="555"/>
                </a:lnTo>
                <a:close/>
                <a:moveTo>
                  <a:pt x="2539" y="512"/>
                </a:moveTo>
                <a:lnTo>
                  <a:pt x="2430" y="512"/>
                </a:lnTo>
                <a:lnTo>
                  <a:pt x="2430" y="473"/>
                </a:lnTo>
                <a:lnTo>
                  <a:pt x="2539" y="473"/>
                </a:lnTo>
                <a:lnTo>
                  <a:pt x="2539" y="512"/>
                </a:lnTo>
                <a:close/>
                <a:moveTo>
                  <a:pt x="2695" y="514"/>
                </a:moveTo>
                <a:lnTo>
                  <a:pt x="2695" y="413"/>
                </a:lnTo>
                <a:lnTo>
                  <a:pt x="2744" y="413"/>
                </a:lnTo>
                <a:lnTo>
                  <a:pt x="2744" y="590"/>
                </a:lnTo>
                <a:lnTo>
                  <a:pt x="2697" y="590"/>
                </a:lnTo>
                <a:lnTo>
                  <a:pt x="2697" y="558"/>
                </a:lnTo>
                <a:lnTo>
                  <a:pt x="2693" y="565"/>
                </a:lnTo>
                <a:lnTo>
                  <a:pt x="2688" y="572"/>
                </a:lnTo>
                <a:lnTo>
                  <a:pt x="2682" y="577"/>
                </a:lnTo>
                <a:lnTo>
                  <a:pt x="2675" y="583"/>
                </a:lnTo>
                <a:lnTo>
                  <a:pt x="2672" y="585"/>
                </a:lnTo>
                <a:lnTo>
                  <a:pt x="2668" y="587"/>
                </a:lnTo>
                <a:lnTo>
                  <a:pt x="2666" y="588"/>
                </a:lnTo>
                <a:lnTo>
                  <a:pt x="2664" y="588"/>
                </a:lnTo>
                <a:lnTo>
                  <a:pt x="2660" y="590"/>
                </a:lnTo>
                <a:lnTo>
                  <a:pt x="2651" y="591"/>
                </a:lnTo>
                <a:lnTo>
                  <a:pt x="2647" y="592"/>
                </a:lnTo>
                <a:lnTo>
                  <a:pt x="2642" y="592"/>
                </a:lnTo>
                <a:lnTo>
                  <a:pt x="2635" y="592"/>
                </a:lnTo>
                <a:lnTo>
                  <a:pt x="2629" y="591"/>
                </a:lnTo>
                <a:lnTo>
                  <a:pt x="2623" y="589"/>
                </a:lnTo>
                <a:lnTo>
                  <a:pt x="2618" y="588"/>
                </a:lnTo>
                <a:lnTo>
                  <a:pt x="2612" y="585"/>
                </a:lnTo>
                <a:lnTo>
                  <a:pt x="2607" y="582"/>
                </a:lnTo>
                <a:lnTo>
                  <a:pt x="2603" y="578"/>
                </a:lnTo>
                <a:lnTo>
                  <a:pt x="2598" y="574"/>
                </a:lnTo>
                <a:lnTo>
                  <a:pt x="2596" y="572"/>
                </a:lnTo>
                <a:lnTo>
                  <a:pt x="2595" y="570"/>
                </a:lnTo>
                <a:lnTo>
                  <a:pt x="2591" y="564"/>
                </a:lnTo>
                <a:lnTo>
                  <a:pt x="2588" y="559"/>
                </a:lnTo>
                <a:lnTo>
                  <a:pt x="2587" y="556"/>
                </a:lnTo>
                <a:lnTo>
                  <a:pt x="2586" y="553"/>
                </a:lnTo>
                <a:lnTo>
                  <a:pt x="2584" y="547"/>
                </a:lnTo>
                <a:lnTo>
                  <a:pt x="2583" y="540"/>
                </a:lnTo>
                <a:lnTo>
                  <a:pt x="2582" y="533"/>
                </a:lnTo>
                <a:lnTo>
                  <a:pt x="2582" y="525"/>
                </a:lnTo>
                <a:lnTo>
                  <a:pt x="2582" y="413"/>
                </a:lnTo>
                <a:lnTo>
                  <a:pt x="2631" y="413"/>
                </a:lnTo>
                <a:lnTo>
                  <a:pt x="2631" y="517"/>
                </a:lnTo>
                <a:lnTo>
                  <a:pt x="2631" y="524"/>
                </a:lnTo>
                <a:lnTo>
                  <a:pt x="2633" y="531"/>
                </a:lnTo>
                <a:lnTo>
                  <a:pt x="2636" y="536"/>
                </a:lnTo>
                <a:lnTo>
                  <a:pt x="2637" y="539"/>
                </a:lnTo>
                <a:lnTo>
                  <a:pt x="2639" y="541"/>
                </a:lnTo>
                <a:lnTo>
                  <a:pt x="2644" y="545"/>
                </a:lnTo>
                <a:lnTo>
                  <a:pt x="2646" y="547"/>
                </a:lnTo>
                <a:lnTo>
                  <a:pt x="2649" y="548"/>
                </a:lnTo>
                <a:lnTo>
                  <a:pt x="2655" y="550"/>
                </a:lnTo>
                <a:lnTo>
                  <a:pt x="2658" y="550"/>
                </a:lnTo>
                <a:lnTo>
                  <a:pt x="2661" y="551"/>
                </a:lnTo>
                <a:lnTo>
                  <a:pt x="2668" y="550"/>
                </a:lnTo>
                <a:lnTo>
                  <a:pt x="2674" y="548"/>
                </a:lnTo>
                <a:lnTo>
                  <a:pt x="2680" y="545"/>
                </a:lnTo>
                <a:lnTo>
                  <a:pt x="2685" y="541"/>
                </a:lnTo>
                <a:lnTo>
                  <a:pt x="2687" y="539"/>
                </a:lnTo>
                <a:lnTo>
                  <a:pt x="2689" y="536"/>
                </a:lnTo>
                <a:lnTo>
                  <a:pt x="2693" y="530"/>
                </a:lnTo>
                <a:lnTo>
                  <a:pt x="2695" y="523"/>
                </a:lnTo>
                <a:lnTo>
                  <a:pt x="2695" y="519"/>
                </a:lnTo>
                <a:lnTo>
                  <a:pt x="2695" y="514"/>
                </a:lnTo>
                <a:close/>
                <a:moveTo>
                  <a:pt x="2834" y="487"/>
                </a:moveTo>
                <a:lnTo>
                  <a:pt x="2834" y="590"/>
                </a:lnTo>
                <a:lnTo>
                  <a:pt x="2785" y="590"/>
                </a:lnTo>
                <a:lnTo>
                  <a:pt x="2785" y="413"/>
                </a:lnTo>
                <a:lnTo>
                  <a:pt x="2832" y="413"/>
                </a:lnTo>
                <a:lnTo>
                  <a:pt x="2832" y="444"/>
                </a:lnTo>
                <a:lnTo>
                  <a:pt x="2837" y="437"/>
                </a:lnTo>
                <a:lnTo>
                  <a:pt x="2842" y="430"/>
                </a:lnTo>
                <a:lnTo>
                  <a:pt x="2847" y="425"/>
                </a:lnTo>
                <a:lnTo>
                  <a:pt x="2854" y="420"/>
                </a:lnTo>
                <a:lnTo>
                  <a:pt x="2861" y="416"/>
                </a:lnTo>
                <a:lnTo>
                  <a:pt x="2865" y="414"/>
                </a:lnTo>
                <a:lnTo>
                  <a:pt x="2869" y="413"/>
                </a:lnTo>
                <a:lnTo>
                  <a:pt x="2878" y="411"/>
                </a:lnTo>
                <a:lnTo>
                  <a:pt x="2882" y="411"/>
                </a:lnTo>
                <a:lnTo>
                  <a:pt x="2887" y="411"/>
                </a:lnTo>
                <a:lnTo>
                  <a:pt x="2894" y="411"/>
                </a:lnTo>
                <a:lnTo>
                  <a:pt x="2900" y="412"/>
                </a:lnTo>
                <a:lnTo>
                  <a:pt x="2906" y="413"/>
                </a:lnTo>
                <a:lnTo>
                  <a:pt x="2912" y="415"/>
                </a:lnTo>
                <a:lnTo>
                  <a:pt x="2917" y="418"/>
                </a:lnTo>
                <a:lnTo>
                  <a:pt x="2922" y="421"/>
                </a:lnTo>
                <a:lnTo>
                  <a:pt x="2927" y="424"/>
                </a:lnTo>
                <a:lnTo>
                  <a:pt x="2932" y="428"/>
                </a:lnTo>
                <a:lnTo>
                  <a:pt x="2935" y="433"/>
                </a:lnTo>
                <a:lnTo>
                  <a:pt x="2939" y="438"/>
                </a:lnTo>
                <a:lnTo>
                  <a:pt x="2942" y="444"/>
                </a:lnTo>
                <a:lnTo>
                  <a:pt x="2943" y="446"/>
                </a:lnTo>
                <a:lnTo>
                  <a:pt x="2944" y="449"/>
                </a:lnTo>
                <a:lnTo>
                  <a:pt x="2946" y="456"/>
                </a:lnTo>
                <a:lnTo>
                  <a:pt x="2947" y="462"/>
                </a:lnTo>
                <a:lnTo>
                  <a:pt x="2948" y="470"/>
                </a:lnTo>
                <a:lnTo>
                  <a:pt x="2948" y="477"/>
                </a:lnTo>
                <a:lnTo>
                  <a:pt x="2948" y="590"/>
                </a:lnTo>
                <a:lnTo>
                  <a:pt x="2899" y="590"/>
                </a:lnTo>
                <a:lnTo>
                  <a:pt x="2899" y="486"/>
                </a:lnTo>
                <a:lnTo>
                  <a:pt x="2899" y="478"/>
                </a:lnTo>
                <a:lnTo>
                  <a:pt x="2898" y="475"/>
                </a:lnTo>
                <a:lnTo>
                  <a:pt x="2897" y="471"/>
                </a:lnTo>
                <a:lnTo>
                  <a:pt x="2895" y="466"/>
                </a:lnTo>
                <a:lnTo>
                  <a:pt x="2893" y="463"/>
                </a:lnTo>
                <a:lnTo>
                  <a:pt x="2891" y="461"/>
                </a:lnTo>
                <a:lnTo>
                  <a:pt x="2886" y="457"/>
                </a:lnTo>
                <a:lnTo>
                  <a:pt x="2884" y="455"/>
                </a:lnTo>
                <a:lnTo>
                  <a:pt x="2881" y="454"/>
                </a:lnTo>
                <a:lnTo>
                  <a:pt x="2875" y="452"/>
                </a:lnTo>
                <a:lnTo>
                  <a:pt x="2871" y="451"/>
                </a:lnTo>
                <a:lnTo>
                  <a:pt x="2868" y="451"/>
                </a:lnTo>
                <a:lnTo>
                  <a:pt x="2861" y="452"/>
                </a:lnTo>
                <a:lnTo>
                  <a:pt x="2854" y="454"/>
                </a:lnTo>
                <a:lnTo>
                  <a:pt x="2851" y="455"/>
                </a:lnTo>
                <a:lnTo>
                  <a:pt x="2849" y="457"/>
                </a:lnTo>
                <a:lnTo>
                  <a:pt x="2846" y="459"/>
                </a:lnTo>
                <a:lnTo>
                  <a:pt x="2844" y="461"/>
                </a:lnTo>
                <a:lnTo>
                  <a:pt x="2842" y="463"/>
                </a:lnTo>
                <a:lnTo>
                  <a:pt x="2840" y="466"/>
                </a:lnTo>
                <a:lnTo>
                  <a:pt x="2838" y="469"/>
                </a:lnTo>
                <a:lnTo>
                  <a:pt x="2837" y="472"/>
                </a:lnTo>
                <a:lnTo>
                  <a:pt x="2835" y="479"/>
                </a:lnTo>
                <a:lnTo>
                  <a:pt x="2834" y="483"/>
                </a:lnTo>
                <a:lnTo>
                  <a:pt x="2834" y="487"/>
                </a:lnTo>
                <a:close/>
                <a:moveTo>
                  <a:pt x="3014" y="390"/>
                </a:moveTo>
                <a:lnTo>
                  <a:pt x="3008" y="390"/>
                </a:lnTo>
                <a:lnTo>
                  <a:pt x="3004" y="388"/>
                </a:lnTo>
                <a:lnTo>
                  <a:pt x="2999" y="386"/>
                </a:lnTo>
                <a:lnTo>
                  <a:pt x="2995" y="383"/>
                </a:lnTo>
                <a:lnTo>
                  <a:pt x="2992" y="379"/>
                </a:lnTo>
                <a:lnTo>
                  <a:pt x="2989" y="375"/>
                </a:lnTo>
                <a:lnTo>
                  <a:pt x="2988" y="370"/>
                </a:lnTo>
                <a:lnTo>
                  <a:pt x="2987" y="365"/>
                </a:lnTo>
                <a:lnTo>
                  <a:pt x="2988" y="360"/>
                </a:lnTo>
                <a:lnTo>
                  <a:pt x="2989" y="356"/>
                </a:lnTo>
                <a:lnTo>
                  <a:pt x="2992" y="352"/>
                </a:lnTo>
                <a:lnTo>
                  <a:pt x="2995" y="348"/>
                </a:lnTo>
                <a:lnTo>
                  <a:pt x="2999" y="345"/>
                </a:lnTo>
                <a:lnTo>
                  <a:pt x="3004" y="342"/>
                </a:lnTo>
                <a:lnTo>
                  <a:pt x="3008" y="341"/>
                </a:lnTo>
                <a:lnTo>
                  <a:pt x="3014" y="341"/>
                </a:lnTo>
                <a:lnTo>
                  <a:pt x="3019" y="341"/>
                </a:lnTo>
                <a:lnTo>
                  <a:pt x="3024" y="342"/>
                </a:lnTo>
                <a:lnTo>
                  <a:pt x="3028" y="345"/>
                </a:lnTo>
                <a:lnTo>
                  <a:pt x="3032" y="348"/>
                </a:lnTo>
                <a:lnTo>
                  <a:pt x="3036" y="352"/>
                </a:lnTo>
                <a:lnTo>
                  <a:pt x="3038" y="356"/>
                </a:lnTo>
                <a:lnTo>
                  <a:pt x="3040" y="360"/>
                </a:lnTo>
                <a:lnTo>
                  <a:pt x="3040" y="365"/>
                </a:lnTo>
                <a:lnTo>
                  <a:pt x="3040" y="370"/>
                </a:lnTo>
                <a:lnTo>
                  <a:pt x="3038" y="375"/>
                </a:lnTo>
                <a:lnTo>
                  <a:pt x="3036" y="379"/>
                </a:lnTo>
                <a:lnTo>
                  <a:pt x="3032" y="383"/>
                </a:lnTo>
                <a:lnTo>
                  <a:pt x="3028" y="386"/>
                </a:lnTo>
                <a:lnTo>
                  <a:pt x="3024" y="388"/>
                </a:lnTo>
                <a:lnTo>
                  <a:pt x="3019" y="390"/>
                </a:lnTo>
                <a:lnTo>
                  <a:pt x="3014" y="390"/>
                </a:lnTo>
                <a:close/>
                <a:moveTo>
                  <a:pt x="2989" y="413"/>
                </a:moveTo>
                <a:lnTo>
                  <a:pt x="3038" y="413"/>
                </a:lnTo>
                <a:lnTo>
                  <a:pt x="3038" y="590"/>
                </a:lnTo>
                <a:lnTo>
                  <a:pt x="2989" y="590"/>
                </a:lnTo>
                <a:lnTo>
                  <a:pt x="2989" y="413"/>
                </a:lnTo>
                <a:close/>
                <a:moveTo>
                  <a:pt x="3242" y="413"/>
                </a:moveTo>
                <a:lnTo>
                  <a:pt x="3180" y="590"/>
                </a:lnTo>
                <a:lnTo>
                  <a:pt x="3125" y="590"/>
                </a:lnTo>
                <a:lnTo>
                  <a:pt x="3063" y="413"/>
                </a:lnTo>
                <a:lnTo>
                  <a:pt x="3115" y="413"/>
                </a:lnTo>
                <a:lnTo>
                  <a:pt x="3151" y="539"/>
                </a:lnTo>
                <a:lnTo>
                  <a:pt x="3190" y="413"/>
                </a:lnTo>
                <a:lnTo>
                  <a:pt x="3242" y="413"/>
                </a:lnTo>
                <a:close/>
                <a:moveTo>
                  <a:pt x="3340" y="593"/>
                </a:moveTo>
                <a:lnTo>
                  <a:pt x="3333" y="593"/>
                </a:lnTo>
                <a:lnTo>
                  <a:pt x="3327" y="592"/>
                </a:lnTo>
                <a:lnTo>
                  <a:pt x="3315" y="590"/>
                </a:lnTo>
                <a:lnTo>
                  <a:pt x="3309" y="589"/>
                </a:lnTo>
                <a:lnTo>
                  <a:pt x="3303" y="587"/>
                </a:lnTo>
                <a:lnTo>
                  <a:pt x="3293" y="582"/>
                </a:lnTo>
                <a:lnTo>
                  <a:pt x="3288" y="579"/>
                </a:lnTo>
                <a:lnTo>
                  <a:pt x="3284" y="576"/>
                </a:lnTo>
                <a:lnTo>
                  <a:pt x="3279" y="572"/>
                </a:lnTo>
                <a:lnTo>
                  <a:pt x="3276" y="569"/>
                </a:lnTo>
                <a:lnTo>
                  <a:pt x="3269" y="560"/>
                </a:lnTo>
                <a:lnTo>
                  <a:pt x="3266" y="555"/>
                </a:lnTo>
                <a:lnTo>
                  <a:pt x="3263" y="550"/>
                </a:lnTo>
                <a:lnTo>
                  <a:pt x="3258" y="540"/>
                </a:lnTo>
                <a:lnTo>
                  <a:pt x="3256" y="534"/>
                </a:lnTo>
                <a:lnTo>
                  <a:pt x="3255" y="528"/>
                </a:lnTo>
                <a:lnTo>
                  <a:pt x="3254" y="522"/>
                </a:lnTo>
                <a:lnTo>
                  <a:pt x="3253" y="516"/>
                </a:lnTo>
                <a:lnTo>
                  <a:pt x="3252" y="509"/>
                </a:lnTo>
                <a:lnTo>
                  <a:pt x="3252" y="502"/>
                </a:lnTo>
                <a:lnTo>
                  <a:pt x="3252" y="495"/>
                </a:lnTo>
                <a:lnTo>
                  <a:pt x="3253" y="489"/>
                </a:lnTo>
                <a:lnTo>
                  <a:pt x="3254" y="483"/>
                </a:lnTo>
                <a:lnTo>
                  <a:pt x="3255" y="477"/>
                </a:lnTo>
                <a:lnTo>
                  <a:pt x="3258" y="465"/>
                </a:lnTo>
                <a:lnTo>
                  <a:pt x="3260" y="459"/>
                </a:lnTo>
                <a:lnTo>
                  <a:pt x="3263" y="454"/>
                </a:lnTo>
                <a:lnTo>
                  <a:pt x="3269" y="445"/>
                </a:lnTo>
                <a:lnTo>
                  <a:pt x="3272" y="440"/>
                </a:lnTo>
                <a:lnTo>
                  <a:pt x="3275" y="436"/>
                </a:lnTo>
                <a:lnTo>
                  <a:pt x="3279" y="432"/>
                </a:lnTo>
                <a:lnTo>
                  <a:pt x="3283" y="428"/>
                </a:lnTo>
                <a:lnTo>
                  <a:pt x="3293" y="422"/>
                </a:lnTo>
                <a:lnTo>
                  <a:pt x="3297" y="419"/>
                </a:lnTo>
                <a:lnTo>
                  <a:pt x="3303" y="417"/>
                </a:lnTo>
                <a:lnTo>
                  <a:pt x="3308" y="415"/>
                </a:lnTo>
                <a:lnTo>
                  <a:pt x="3314" y="413"/>
                </a:lnTo>
                <a:lnTo>
                  <a:pt x="3319" y="412"/>
                </a:lnTo>
                <a:lnTo>
                  <a:pt x="3325" y="411"/>
                </a:lnTo>
                <a:lnTo>
                  <a:pt x="3338" y="411"/>
                </a:lnTo>
                <a:lnTo>
                  <a:pt x="3349" y="411"/>
                </a:lnTo>
                <a:lnTo>
                  <a:pt x="3360" y="413"/>
                </a:lnTo>
                <a:lnTo>
                  <a:pt x="3365" y="414"/>
                </a:lnTo>
                <a:lnTo>
                  <a:pt x="3370" y="416"/>
                </a:lnTo>
                <a:lnTo>
                  <a:pt x="3380" y="421"/>
                </a:lnTo>
                <a:lnTo>
                  <a:pt x="3389" y="426"/>
                </a:lnTo>
                <a:lnTo>
                  <a:pt x="3393" y="429"/>
                </a:lnTo>
                <a:lnTo>
                  <a:pt x="3397" y="433"/>
                </a:lnTo>
                <a:lnTo>
                  <a:pt x="3404" y="441"/>
                </a:lnTo>
                <a:lnTo>
                  <a:pt x="3407" y="446"/>
                </a:lnTo>
                <a:lnTo>
                  <a:pt x="3410" y="450"/>
                </a:lnTo>
                <a:lnTo>
                  <a:pt x="3412" y="456"/>
                </a:lnTo>
                <a:lnTo>
                  <a:pt x="3415" y="461"/>
                </a:lnTo>
                <a:lnTo>
                  <a:pt x="3417" y="467"/>
                </a:lnTo>
                <a:lnTo>
                  <a:pt x="3418" y="473"/>
                </a:lnTo>
                <a:lnTo>
                  <a:pt x="3419" y="479"/>
                </a:lnTo>
                <a:lnTo>
                  <a:pt x="3420" y="486"/>
                </a:lnTo>
                <a:lnTo>
                  <a:pt x="3421" y="493"/>
                </a:lnTo>
                <a:lnTo>
                  <a:pt x="3421" y="500"/>
                </a:lnTo>
                <a:lnTo>
                  <a:pt x="3421" y="514"/>
                </a:lnTo>
                <a:lnTo>
                  <a:pt x="3301" y="514"/>
                </a:lnTo>
                <a:lnTo>
                  <a:pt x="3301" y="519"/>
                </a:lnTo>
                <a:lnTo>
                  <a:pt x="3301" y="523"/>
                </a:lnTo>
                <a:lnTo>
                  <a:pt x="3302" y="528"/>
                </a:lnTo>
                <a:lnTo>
                  <a:pt x="3303" y="532"/>
                </a:lnTo>
                <a:lnTo>
                  <a:pt x="3307" y="539"/>
                </a:lnTo>
                <a:lnTo>
                  <a:pt x="3309" y="542"/>
                </a:lnTo>
                <a:lnTo>
                  <a:pt x="3311" y="545"/>
                </a:lnTo>
                <a:lnTo>
                  <a:pt x="3314" y="548"/>
                </a:lnTo>
                <a:lnTo>
                  <a:pt x="3317" y="550"/>
                </a:lnTo>
                <a:lnTo>
                  <a:pt x="3321" y="552"/>
                </a:lnTo>
                <a:lnTo>
                  <a:pt x="3324" y="554"/>
                </a:lnTo>
                <a:lnTo>
                  <a:pt x="3328" y="555"/>
                </a:lnTo>
                <a:lnTo>
                  <a:pt x="3332" y="556"/>
                </a:lnTo>
                <a:lnTo>
                  <a:pt x="3341" y="557"/>
                </a:lnTo>
                <a:lnTo>
                  <a:pt x="3347" y="556"/>
                </a:lnTo>
                <a:lnTo>
                  <a:pt x="3352" y="555"/>
                </a:lnTo>
                <a:lnTo>
                  <a:pt x="3357" y="554"/>
                </a:lnTo>
                <a:lnTo>
                  <a:pt x="3362" y="551"/>
                </a:lnTo>
                <a:lnTo>
                  <a:pt x="3364" y="550"/>
                </a:lnTo>
                <a:lnTo>
                  <a:pt x="3366" y="548"/>
                </a:lnTo>
                <a:lnTo>
                  <a:pt x="3370" y="545"/>
                </a:lnTo>
                <a:lnTo>
                  <a:pt x="3372" y="541"/>
                </a:lnTo>
                <a:lnTo>
                  <a:pt x="3375" y="536"/>
                </a:lnTo>
                <a:lnTo>
                  <a:pt x="3420" y="539"/>
                </a:lnTo>
                <a:lnTo>
                  <a:pt x="3418" y="545"/>
                </a:lnTo>
                <a:lnTo>
                  <a:pt x="3416" y="551"/>
                </a:lnTo>
                <a:lnTo>
                  <a:pt x="3414" y="556"/>
                </a:lnTo>
                <a:lnTo>
                  <a:pt x="3411" y="561"/>
                </a:lnTo>
                <a:lnTo>
                  <a:pt x="3407" y="566"/>
                </a:lnTo>
                <a:lnTo>
                  <a:pt x="3403" y="570"/>
                </a:lnTo>
                <a:lnTo>
                  <a:pt x="3399" y="575"/>
                </a:lnTo>
                <a:lnTo>
                  <a:pt x="3394" y="578"/>
                </a:lnTo>
                <a:lnTo>
                  <a:pt x="3388" y="582"/>
                </a:lnTo>
                <a:lnTo>
                  <a:pt x="3382" y="585"/>
                </a:lnTo>
                <a:lnTo>
                  <a:pt x="3376" y="587"/>
                </a:lnTo>
                <a:lnTo>
                  <a:pt x="3370" y="589"/>
                </a:lnTo>
                <a:lnTo>
                  <a:pt x="3366" y="590"/>
                </a:lnTo>
                <a:lnTo>
                  <a:pt x="3363" y="591"/>
                </a:lnTo>
                <a:lnTo>
                  <a:pt x="3355" y="592"/>
                </a:lnTo>
                <a:lnTo>
                  <a:pt x="3348" y="593"/>
                </a:lnTo>
                <a:lnTo>
                  <a:pt x="3340" y="593"/>
                </a:lnTo>
                <a:close/>
                <a:moveTo>
                  <a:pt x="3301" y="483"/>
                </a:moveTo>
                <a:lnTo>
                  <a:pt x="3375" y="483"/>
                </a:lnTo>
                <a:lnTo>
                  <a:pt x="3375" y="480"/>
                </a:lnTo>
                <a:lnTo>
                  <a:pt x="3374" y="476"/>
                </a:lnTo>
                <a:lnTo>
                  <a:pt x="3373" y="472"/>
                </a:lnTo>
                <a:lnTo>
                  <a:pt x="3372" y="469"/>
                </a:lnTo>
                <a:lnTo>
                  <a:pt x="3371" y="466"/>
                </a:lnTo>
                <a:lnTo>
                  <a:pt x="3369" y="463"/>
                </a:lnTo>
                <a:lnTo>
                  <a:pt x="3367" y="460"/>
                </a:lnTo>
                <a:lnTo>
                  <a:pt x="3365" y="457"/>
                </a:lnTo>
                <a:lnTo>
                  <a:pt x="3359" y="453"/>
                </a:lnTo>
                <a:lnTo>
                  <a:pt x="3353" y="450"/>
                </a:lnTo>
                <a:lnTo>
                  <a:pt x="3346" y="448"/>
                </a:lnTo>
                <a:lnTo>
                  <a:pt x="3339" y="447"/>
                </a:lnTo>
                <a:lnTo>
                  <a:pt x="3331" y="448"/>
                </a:lnTo>
                <a:lnTo>
                  <a:pt x="3327" y="449"/>
                </a:lnTo>
                <a:lnTo>
                  <a:pt x="3324" y="450"/>
                </a:lnTo>
                <a:lnTo>
                  <a:pt x="3317" y="453"/>
                </a:lnTo>
                <a:lnTo>
                  <a:pt x="3315" y="455"/>
                </a:lnTo>
                <a:lnTo>
                  <a:pt x="3312" y="458"/>
                </a:lnTo>
                <a:lnTo>
                  <a:pt x="3307" y="463"/>
                </a:lnTo>
                <a:lnTo>
                  <a:pt x="3304" y="470"/>
                </a:lnTo>
                <a:lnTo>
                  <a:pt x="3303" y="473"/>
                </a:lnTo>
                <a:lnTo>
                  <a:pt x="3302" y="476"/>
                </a:lnTo>
                <a:lnTo>
                  <a:pt x="3301" y="483"/>
                </a:lnTo>
                <a:close/>
                <a:moveTo>
                  <a:pt x="3456" y="590"/>
                </a:moveTo>
                <a:lnTo>
                  <a:pt x="3456" y="413"/>
                </a:lnTo>
                <a:lnTo>
                  <a:pt x="3503" y="413"/>
                </a:lnTo>
                <a:lnTo>
                  <a:pt x="3503" y="444"/>
                </a:lnTo>
                <a:lnTo>
                  <a:pt x="3507" y="436"/>
                </a:lnTo>
                <a:lnTo>
                  <a:pt x="3511" y="429"/>
                </a:lnTo>
                <a:lnTo>
                  <a:pt x="3516" y="424"/>
                </a:lnTo>
                <a:lnTo>
                  <a:pt x="3521" y="419"/>
                </a:lnTo>
                <a:lnTo>
                  <a:pt x="3524" y="417"/>
                </a:lnTo>
                <a:lnTo>
                  <a:pt x="3527" y="415"/>
                </a:lnTo>
                <a:lnTo>
                  <a:pt x="3534" y="413"/>
                </a:lnTo>
                <a:lnTo>
                  <a:pt x="3540" y="411"/>
                </a:lnTo>
                <a:lnTo>
                  <a:pt x="3548" y="410"/>
                </a:lnTo>
                <a:lnTo>
                  <a:pt x="3556" y="411"/>
                </a:lnTo>
                <a:lnTo>
                  <a:pt x="3563" y="412"/>
                </a:lnTo>
                <a:lnTo>
                  <a:pt x="3563" y="456"/>
                </a:lnTo>
                <a:lnTo>
                  <a:pt x="3559" y="455"/>
                </a:lnTo>
                <a:lnTo>
                  <a:pt x="3554" y="454"/>
                </a:lnTo>
                <a:lnTo>
                  <a:pt x="3542" y="453"/>
                </a:lnTo>
                <a:lnTo>
                  <a:pt x="3535" y="454"/>
                </a:lnTo>
                <a:lnTo>
                  <a:pt x="3531" y="454"/>
                </a:lnTo>
                <a:lnTo>
                  <a:pt x="3528" y="456"/>
                </a:lnTo>
                <a:lnTo>
                  <a:pt x="3524" y="457"/>
                </a:lnTo>
                <a:lnTo>
                  <a:pt x="3521" y="459"/>
                </a:lnTo>
                <a:lnTo>
                  <a:pt x="3518" y="461"/>
                </a:lnTo>
                <a:lnTo>
                  <a:pt x="3515" y="463"/>
                </a:lnTo>
                <a:lnTo>
                  <a:pt x="3511" y="469"/>
                </a:lnTo>
                <a:lnTo>
                  <a:pt x="3509" y="472"/>
                </a:lnTo>
                <a:lnTo>
                  <a:pt x="3508" y="475"/>
                </a:lnTo>
                <a:lnTo>
                  <a:pt x="3506" y="478"/>
                </a:lnTo>
                <a:lnTo>
                  <a:pt x="3506" y="482"/>
                </a:lnTo>
                <a:lnTo>
                  <a:pt x="3505" y="486"/>
                </a:lnTo>
                <a:lnTo>
                  <a:pt x="3505" y="490"/>
                </a:lnTo>
                <a:lnTo>
                  <a:pt x="3505" y="590"/>
                </a:lnTo>
                <a:lnTo>
                  <a:pt x="3456" y="590"/>
                </a:lnTo>
                <a:close/>
                <a:moveTo>
                  <a:pt x="3736" y="463"/>
                </a:moveTo>
                <a:lnTo>
                  <a:pt x="3692" y="466"/>
                </a:lnTo>
                <a:lnTo>
                  <a:pt x="3690" y="462"/>
                </a:lnTo>
                <a:lnTo>
                  <a:pt x="3688" y="458"/>
                </a:lnTo>
                <a:lnTo>
                  <a:pt x="3686" y="455"/>
                </a:lnTo>
                <a:lnTo>
                  <a:pt x="3682" y="451"/>
                </a:lnTo>
                <a:lnTo>
                  <a:pt x="3678" y="449"/>
                </a:lnTo>
                <a:lnTo>
                  <a:pt x="3673" y="447"/>
                </a:lnTo>
                <a:lnTo>
                  <a:pt x="3668" y="446"/>
                </a:lnTo>
                <a:lnTo>
                  <a:pt x="3662" y="445"/>
                </a:lnTo>
                <a:lnTo>
                  <a:pt x="3656" y="446"/>
                </a:lnTo>
                <a:lnTo>
                  <a:pt x="3651" y="447"/>
                </a:lnTo>
                <a:lnTo>
                  <a:pt x="3647" y="448"/>
                </a:lnTo>
                <a:lnTo>
                  <a:pt x="3643" y="450"/>
                </a:lnTo>
                <a:lnTo>
                  <a:pt x="3639" y="453"/>
                </a:lnTo>
                <a:lnTo>
                  <a:pt x="3637" y="456"/>
                </a:lnTo>
                <a:lnTo>
                  <a:pt x="3635" y="459"/>
                </a:lnTo>
                <a:lnTo>
                  <a:pt x="3635" y="463"/>
                </a:lnTo>
                <a:lnTo>
                  <a:pt x="3635" y="466"/>
                </a:lnTo>
                <a:lnTo>
                  <a:pt x="3636" y="469"/>
                </a:lnTo>
                <a:lnTo>
                  <a:pt x="3638" y="471"/>
                </a:lnTo>
                <a:lnTo>
                  <a:pt x="3640" y="474"/>
                </a:lnTo>
                <a:lnTo>
                  <a:pt x="3643" y="476"/>
                </a:lnTo>
                <a:lnTo>
                  <a:pt x="3647" y="478"/>
                </a:lnTo>
                <a:lnTo>
                  <a:pt x="3652" y="479"/>
                </a:lnTo>
                <a:lnTo>
                  <a:pt x="3657" y="481"/>
                </a:lnTo>
                <a:lnTo>
                  <a:pt x="3689" y="487"/>
                </a:lnTo>
                <a:lnTo>
                  <a:pt x="3696" y="488"/>
                </a:lnTo>
                <a:lnTo>
                  <a:pt x="3701" y="490"/>
                </a:lnTo>
                <a:lnTo>
                  <a:pt x="3707" y="492"/>
                </a:lnTo>
                <a:lnTo>
                  <a:pt x="3712" y="494"/>
                </a:lnTo>
                <a:lnTo>
                  <a:pt x="3720" y="499"/>
                </a:lnTo>
                <a:lnTo>
                  <a:pt x="3728" y="504"/>
                </a:lnTo>
                <a:lnTo>
                  <a:pt x="3731" y="507"/>
                </a:lnTo>
                <a:lnTo>
                  <a:pt x="3733" y="511"/>
                </a:lnTo>
                <a:lnTo>
                  <a:pt x="3735" y="514"/>
                </a:lnTo>
                <a:lnTo>
                  <a:pt x="3737" y="518"/>
                </a:lnTo>
                <a:lnTo>
                  <a:pt x="3740" y="526"/>
                </a:lnTo>
                <a:lnTo>
                  <a:pt x="3740" y="530"/>
                </a:lnTo>
                <a:lnTo>
                  <a:pt x="3740" y="535"/>
                </a:lnTo>
                <a:lnTo>
                  <a:pt x="3740" y="539"/>
                </a:lnTo>
                <a:lnTo>
                  <a:pt x="3740" y="543"/>
                </a:lnTo>
                <a:lnTo>
                  <a:pt x="3739" y="547"/>
                </a:lnTo>
                <a:lnTo>
                  <a:pt x="3738" y="551"/>
                </a:lnTo>
                <a:lnTo>
                  <a:pt x="3736" y="555"/>
                </a:lnTo>
                <a:lnTo>
                  <a:pt x="3735" y="559"/>
                </a:lnTo>
                <a:lnTo>
                  <a:pt x="3733" y="562"/>
                </a:lnTo>
                <a:lnTo>
                  <a:pt x="3730" y="565"/>
                </a:lnTo>
                <a:lnTo>
                  <a:pt x="3725" y="572"/>
                </a:lnTo>
                <a:lnTo>
                  <a:pt x="3718" y="577"/>
                </a:lnTo>
                <a:lnTo>
                  <a:pt x="3711" y="582"/>
                </a:lnTo>
                <a:lnTo>
                  <a:pt x="3702" y="586"/>
                </a:lnTo>
                <a:lnTo>
                  <a:pt x="3693" y="589"/>
                </a:lnTo>
                <a:lnTo>
                  <a:pt x="3683" y="591"/>
                </a:lnTo>
                <a:lnTo>
                  <a:pt x="3673" y="593"/>
                </a:lnTo>
                <a:lnTo>
                  <a:pt x="3662" y="593"/>
                </a:lnTo>
                <a:lnTo>
                  <a:pt x="3653" y="593"/>
                </a:lnTo>
                <a:lnTo>
                  <a:pt x="3645" y="592"/>
                </a:lnTo>
                <a:lnTo>
                  <a:pt x="3637" y="591"/>
                </a:lnTo>
                <a:lnTo>
                  <a:pt x="3630" y="589"/>
                </a:lnTo>
                <a:lnTo>
                  <a:pt x="3623" y="587"/>
                </a:lnTo>
                <a:lnTo>
                  <a:pt x="3617" y="585"/>
                </a:lnTo>
                <a:lnTo>
                  <a:pt x="3611" y="582"/>
                </a:lnTo>
                <a:lnTo>
                  <a:pt x="3606" y="578"/>
                </a:lnTo>
                <a:lnTo>
                  <a:pt x="3601" y="575"/>
                </a:lnTo>
                <a:lnTo>
                  <a:pt x="3596" y="570"/>
                </a:lnTo>
                <a:lnTo>
                  <a:pt x="3593" y="566"/>
                </a:lnTo>
                <a:lnTo>
                  <a:pt x="3589" y="561"/>
                </a:lnTo>
                <a:lnTo>
                  <a:pt x="3587" y="556"/>
                </a:lnTo>
                <a:lnTo>
                  <a:pt x="3584" y="550"/>
                </a:lnTo>
                <a:lnTo>
                  <a:pt x="3583" y="545"/>
                </a:lnTo>
                <a:lnTo>
                  <a:pt x="3582" y="538"/>
                </a:lnTo>
                <a:lnTo>
                  <a:pt x="3630" y="536"/>
                </a:lnTo>
                <a:lnTo>
                  <a:pt x="3631" y="541"/>
                </a:lnTo>
                <a:lnTo>
                  <a:pt x="3634" y="545"/>
                </a:lnTo>
                <a:lnTo>
                  <a:pt x="3637" y="549"/>
                </a:lnTo>
                <a:lnTo>
                  <a:pt x="3640" y="552"/>
                </a:lnTo>
                <a:lnTo>
                  <a:pt x="3645" y="555"/>
                </a:lnTo>
                <a:lnTo>
                  <a:pt x="3650" y="556"/>
                </a:lnTo>
                <a:lnTo>
                  <a:pt x="3656" y="557"/>
                </a:lnTo>
                <a:lnTo>
                  <a:pt x="3662" y="558"/>
                </a:lnTo>
                <a:lnTo>
                  <a:pt x="3668" y="557"/>
                </a:lnTo>
                <a:lnTo>
                  <a:pt x="3673" y="557"/>
                </a:lnTo>
                <a:lnTo>
                  <a:pt x="3678" y="555"/>
                </a:lnTo>
                <a:lnTo>
                  <a:pt x="3681" y="554"/>
                </a:lnTo>
                <a:lnTo>
                  <a:pt x="3683" y="553"/>
                </a:lnTo>
                <a:lnTo>
                  <a:pt x="3686" y="550"/>
                </a:lnTo>
                <a:lnTo>
                  <a:pt x="3689" y="547"/>
                </a:lnTo>
                <a:lnTo>
                  <a:pt x="3689" y="545"/>
                </a:lnTo>
                <a:lnTo>
                  <a:pt x="3690" y="544"/>
                </a:lnTo>
                <a:lnTo>
                  <a:pt x="3691" y="540"/>
                </a:lnTo>
                <a:lnTo>
                  <a:pt x="3690" y="537"/>
                </a:lnTo>
                <a:lnTo>
                  <a:pt x="3689" y="534"/>
                </a:lnTo>
                <a:lnTo>
                  <a:pt x="3687" y="531"/>
                </a:lnTo>
                <a:lnTo>
                  <a:pt x="3685" y="529"/>
                </a:lnTo>
                <a:lnTo>
                  <a:pt x="3682" y="527"/>
                </a:lnTo>
                <a:lnTo>
                  <a:pt x="3678" y="525"/>
                </a:lnTo>
                <a:lnTo>
                  <a:pt x="3673" y="523"/>
                </a:lnTo>
                <a:lnTo>
                  <a:pt x="3668" y="522"/>
                </a:lnTo>
                <a:lnTo>
                  <a:pt x="3637" y="516"/>
                </a:lnTo>
                <a:lnTo>
                  <a:pt x="3631" y="515"/>
                </a:lnTo>
                <a:lnTo>
                  <a:pt x="3625" y="513"/>
                </a:lnTo>
                <a:lnTo>
                  <a:pt x="3615" y="509"/>
                </a:lnTo>
                <a:lnTo>
                  <a:pt x="3610" y="507"/>
                </a:lnTo>
                <a:lnTo>
                  <a:pt x="3606" y="504"/>
                </a:lnTo>
                <a:lnTo>
                  <a:pt x="3602" y="501"/>
                </a:lnTo>
                <a:lnTo>
                  <a:pt x="3599" y="498"/>
                </a:lnTo>
                <a:lnTo>
                  <a:pt x="3596" y="495"/>
                </a:lnTo>
                <a:lnTo>
                  <a:pt x="3593" y="492"/>
                </a:lnTo>
                <a:lnTo>
                  <a:pt x="3591" y="488"/>
                </a:lnTo>
                <a:lnTo>
                  <a:pt x="3589" y="484"/>
                </a:lnTo>
                <a:lnTo>
                  <a:pt x="3588" y="480"/>
                </a:lnTo>
                <a:lnTo>
                  <a:pt x="3587" y="475"/>
                </a:lnTo>
                <a:lnTo>
                  <a:pt x="3586" y="471"/>
                </a:lnTo>
                <a:lnTo>
                  <a:pt x="3586" y="466"/>
                </a:lnTo>
                <a:lnTo>
                  <a:pt x="3587" y="459"/>
                </a:lnTo>
                <a:lnTo>
                  <a:pt x="3587" y="454"/>
                </a:lnTo>
                <a:lnTo>
                  <a:pt x="3589" y="448"/>
                </a:lnTo>
                <a:lnTo>
                  <a:pt x="3591" y="443"/>
                </a:lnTo>
                <a:lnTo>
                  <a:pt x="3594" y="438"/>
                </a:lnTo>
                <a:lnTo>
                  <a:pt x="3598" y="433"/>
                </a:lnTo>
                <a:lnTo>
                  <a:pt x="3602" y="429"/>
                </a:lnTo>
                <a:lnTo>
                  <a:pt x="3607" y="425"/>
                </a:lnTo>
                <a:lnTo>
                  <a:pt x="3612" y="422"/>
                </a:lnTo>
                <a:lnTo>
                  <a:pt x="3618" y="419"/>
                </a:lnTo>
                <a:lnTo>
                  <a:pt x="3624" y="416"/>
                </a:lnTo>
                <a:lnTo>
                  <a:pt x="3631" y="414"/>
                </a:lnTo>
                <a:lnTo>
                  <a:pt x="3634" y="413"/>
                </a:lnTo>
                <a:lnTo>
                  <a:pt x="3638" y="413"/>
                </a:lnTo>
                <a:lnTo>
                  <a:pt x="3645" y="412"/>
                </a:lnTo>
                <a:lnTo>
                  <a:pt x="3653" y="411"/>
                </a:lnTo>
                <a:lnTo>
                  <a:pt x="3661" y="411"/>
                </a:lnTo>
                <a:lnTo>
                  <a:pt x="3669" y="411"/>
                </a:lnTo>
                <a:lnTo>
                  <a:pt x="3677" y="412"/>
                </a:lnTo>
                <a:lnTo>
                  <a:pt x="3684" y="413"/>
                </a:lnTo>
                <a:lnTo>
                  <a:pt x="3691" y="414"/>
                </a:lnTo>
                <a:lnTo>
                  <a:pt x="3697" y="416"/>
                </a:lnTo>
                <a:lnTo>
                  <a:pt x="3703" y="419"/>
                </a:lnTo>
                <a:lnTo>
                  <a:pt x="3709" y="421"/>
                </a:lnTo>
                <a:lnTo>
                  <a:pt x="3714" y="425"/>
                </a:lnTo>
                <a:lnTo>
                  <a:pt x="3718" y="428"/>
                </a:lnTo>
                <a:lnTo>
                  <a:pt x="3723" y="432"/>
                </a:lnTo>
                <a:lnTo>
                  <a:pt x="3726" y="437"/>
                </a:lnTo>
                <a:lnTo>
                  <a:pt x="3728" y="439"/>
                </a:lnTo>
                <a:lnTo>
                  <a:pt x="3729" y="441"/>
                </a:lnTo>
                <a:lnTo>
                  <a:pt x="3732" y="446"/>
                </a:lnTo>
                <a:lnTo>
                  <a:pt x="3734" y="452"/>
                </a:lnTo>
                <a:lnTo>
                  <a:pt x="3735" y="457"/>
                </a:lnTo>
                <a:lnTo>
                  <a:pt x="3736" y="463"/>
                </a:lnTo>
                <a:close/>
                <a:moveTo>
                  <a:pt x="3797" y="390"/>
                </a:moveTo>
                <a:lnTo>
                  <a:pt x="3792" y="390"/>
                </a:lnTo>
                <a:lnTo>
                  <a:pt x="3787" y="388"/>
                </a:lnTo>
                <a:lnTo>
                  <a:pt x="3783" y="386"/>
                </a:lnTo>
                <a:lnTo>
                  <a:pt x="3778" y="383"/>
                </a:lnTo>
                <a:lnTo>
                  <a:pt x="3775" y="379"/>
                </a:lnTo>
                <a:lnTo>
                  <a:pt x="3773" y="375"/>
                </a:lnTo>
                <a:lnTo>
                  <a:pt x="3771" y="370"/>
                </a:lnTo>
                <a:lnTo>
                  <a:pt x="3771" y="365"/>
                </a:lnTo>
                <a:lnTo>
                  <a:pt x="3771" y="360"/>
                </a:lnTo>
                <a:lnTo>
                  <a:pt x="3773" y="356"/>
                </a:lnTo>
                <a:lnTo>
                  <a:pt x="3775" y="352"/>
                </a:lnTo>
                <a:lnTo>
                  <a:pt x="3778" y="348"/>
                </a:lnTo>
                <a:lnTo>
                  <a:pt x="3783" y="345"/>
                </a:lnTo>
                <a:lnTo>
                  <a:pt x="3787" y="342"/>
                </a:lnTo>
                <a:lnTo>
                  <a:pt x="3792" y="341"/>
                </a:lnTo>
                <a:lnTo>
                  <a:pt x="3797" y="341"/>
                </a:lnTo>
                <a:lnTo>
                  <a:pt x="3802" y="341"/>
                </a:lnTo>
                <a:lnTo>
                  <a:pt x="3807" y="342"/>
                </a:lnTo>
                <a:lnTo>
                  <a:pt x="3812" y="345"/>
                </a:lnTo>
                <a:lnTo>
                  <a:pt x="3816" y="348"/>
                </a:lnTo>
                <a:lnTo>
                  <a:pt x="3819" y="352"/>
                </a:lnTo>
                <a:lnTo>
                  <a:pt x="3822" y="356"/>
                </a:lnTo>
                <a:lnTo>
                  <a:pt x="3823" y="360"/>
                </a:lnTo>
                <a:lnTo>
                  <a:pt x="3824" y="365"/>
                </a:lnTo>
                <a:lnTo>
                  <a:pt x="3823" y="370"/>
                </a:lnTo>
                <a:lnTo>
                  <a:pt x="3822" y="375"/>
                </a:lnTo>
                <a:lnTo>
                  <a:pt x="3819" y="379"/>
                </a:lnTo>
                <a:lnTo>
                  <a:pt x="3816" y="383"/>
                </a:lnTo>
                <a:lnTo>
                  <a:pt x="3812" y="386"/>
                </a:lnTo>
                <a:lnTo>
                  <a:pt x="3807" y="388"/>
                </a:lnTo>
                <a:lnTo>
                  <a:pt x="3802" y="390"/>
                </a:lnTo>
                <a:lnTo>
                  <a:pt x="3797" y="390"/>
                </a:lnTo>
                <a:close/>
                <a:moveTo>
                  <a:pt x="3772" y="413"/>
                </a:moveTo>
                <a:lnTo>
                  <a:pt x="3822" y="413"/>
                </a:lnTo>
                <a:lnTo>
                  <a:pt x="3822" y="590"/>
                </a:lnTo>
                <a:lnTo>
                  <a:pt x="3772" y="590"/>
                </a:lnTo>
                <a:lnTo>
                  <a:pt x="3772" y="413"/>
                </a:lnTo>
                <a:close/>
                <a:moveTo>
                  <a:pt x="3955" y="413"/>
                </a:moveTo>
                <a:lnTo>
                  <a:pt x="3955" y="450"/>
                </a:lnTo>
                <a:lnTo>
                  <a:pt x="3921" y="450"/>
                </a:lnTo>
                <a:lnTo>
                  <a:pt x="3921" y="535"/>
                </a:lnTo>
                <a:lnTo>
                  <a:pt x="3922" y="540"/>
                </a:lnTo>
                <a:lnTo>
                  <a:pt x="3923" y="544"/>
                </a:lnTo>
                <a:lnTo>
                  <a:pt x="3923" y="545"/>
                </a:lnTo>
                <a:lnTo>
                  <a:pt x="3924" y="547"/>
                </a:lnTo>
                <a:lnTo>
                  <a:pt x="3926" y="549"/>
                </a:lnTo>
                <a:lnTo>
                  <a:pt x="3929" y="551"/>
                </a:lnTo>
                <a:lnTo>
                  <a:pt x="3931" y="552"/>
                </a:lnTo>
                <a:lnTo>
                  <a:pt x="3935" y="552"/>
                </a:lnTo>
                <a:lnTo>
                  <a:pt x="3938" y="553"/>
                </a:lnTo>
                <a:lnTo>
                  <a:pt x="3945" y="552"/>
                </a:lnTo>
                <a:lnTo>
                  <a:pt x="3950" y="551"/>
                </a:lnTo>
                <a:lnTo>
                  <a:pt x="3958" y="587"/>
                </a:lnTo>
                <a:lnTo>
                  <a:pt x="3948" y="590"/>
                </a:lnTo>
                <a:lnTo>
                  <a:pt x="3940" y="591"/>
                </a:lnTo>
                <a:lnTo>
                  <a:pt x="3931" y="592"/>
                </a:lnTo>
                <a:lnTo>
                  <a:pt x="3925" y="592"/>
                </a:lnTo>
                <a:lnTo>
                  <a:pt x="3919" y="592"/>
                </a:lnTo>
                <a:lnTo>
                  <a:pt x="3913" y="591"/>
                </a:lnTo>
                <a:lnTo>
                  <a:pt x="3907" y="590"/>
                </a:lnTo>
                <a:lnTo>
                  <a:pt x="3902" y="588"/>
                </a:lnTo>
                <a:lnTo>
                  <a:pt x="3896" y="586"/>
                </a:lnTo>
                <a:lnTo>
                  <a:pt x="3892" y="583"/>
                </a:lnTo>
                <a:lnTo>
                  <a:pt x="3887" y="581"/>
                </a:lnTo>
                <a:lnTo>
                  <a:pt x="3884" y="577"/>
                </a:lnTo>
                <a:lnTo>
                  <a:pt x="3880" y="573"/>
                </a:lnTo>
                <a:lnTo>
                  <a:pt x="3878" y="569"/>
                </a:lnTo>
                <a:lnTo>
                  <a:pt x="3875" y="564"/>
                </a:lnTo>
                <a:lnTo>
                  <a:pt x="3874" y="559"/>
                </a:lnTo>
                <a:lnTo>
                  <a:pt x="3872" y="554"/>
                </a:lnTo>
                <a:lnTo>
                  <a:pt x="3872" y="548"/>
                </a:lnTo>
                <a:lnTo>
                  <a:pt x="3871" y="542"/>
                </a:lnTo>
                <a:lnTo>
                  <a:pt x="3871" y="450"/>
                </a:lnTo>
                <a:lnTo>
                  <a:pt x="3847" y="450"/>
                </a:lnTo>
                <a:lnTo>
                  <a:pt x="3847" y="413"/>
                </a:lnTo>
                <a:lnTo>
                  <a:pt x="3871" y="413"/>
                </a:lnTo>
                <a:lnTo>
                  <a:pt x="3871" y="371"/>
                </a:lnTo>
                <a:lnTo>
                  <a:pt x="3921" y="371"/>
                </a:lnTo>
                <a:lnTo>
                  <a:pt x="3921" y="413"/>
                </a:lnTo>
                <a:lnTo>
                  <a:pt x="3955" y="413"/>
                </a:lnTo>
                <a:close/>
                <a:moveTo>
                  <a:pt x="4062" y="593"/>
                </a:moveTo>
                <a:lnTo>
                  <a:pt x="4056" y="593"/>
                </a:lnTo>
                <a:lnTo>
                  <a:pt x="4049" y="592"/>
                </a:lnTo>
                <a:lnTo>
                  <a:pt x="4037" y="590"/>
                </a:lnTo>
                <a:lnTo>
                  <a:pt x="4031" y="589"/>
                </a:lnTo>
                <a:lnTo>
                  <a:pt x="4026" y="587"/>
                </a:lnTo>
                <a:lnTo>
                  <a:pt x="4015" y="582"/>
                </a:lnTo>
                <a:lnTo>
                  <a:pt x="4011" y="579"/>
                </a:lnTo>
                <a:lnTo>
                  <a:pt x="4006" y="576"/>
                </a:lnTo>
                <a:lnTo>
                  <a:pt x="4002" y="572"/>
                </a:lnTo>
                <a:lnTo>
                  <a:pt x="3998" y="569"/>
                </a:lnTo>
                <a:lnTo>
                  <a:pt x="3991" y="560"/>
                </a:lnTo>
                <a:lnTo>
                  <a:pt x="3988" y="555"/>
                </a:lnTo>
                <a:lnTo>
                  <a:pt x="3985" y="550"/>
                </a:lnTo>
                <a:lnTo>
                  <a:pt x="3981" y="540"/>
                </a:lnTo>
                <a:lnTo>
                  <a:pt x="3979" y="534"/>
                </a:lnTo>
                <a:lnTo>
                  <a:pt x="3977" y="528"/>
                </a:lnTo>
                <a:lnTo>
                  <a:pt x="3976" y="522"/>
                </a:lnTo>
                <a:lnTo>
                  <a:pt x="3975" y="516"/>
                </a:lnTo>
                <a:lnTo>
                  <a:pt x="3975" y="509"/>
                </a:lnTo>
                <a:lnTo>
                  <a:pt x="3975" y="502"/>
                </a:lnTo>
                <a:lnTo>
                  <a:pt x="3975" y="495"/>
                </a:lnTo>
                <a:lnTo>
                  <a:pt x="3975" y="489"/>
                </a:lnTo>
                <a:lnTo>
                  <a:pt x="3976" y="483"/>
                </a:lnTo>
                <a:lnTo>
                  <a:pt x="3977" y="477"/>
                </a:lnTo>
                <a:lnTo>
                  <a:pt x="3981" y="465"/>
                </a:lnTo>
                <a:lnTo>
                  <a:pt x="3983" y="459"/>
                </a:lnTo>
                <a:lnTo>
                  <a:pt x="3985" y="454"/>
                </a:lnTo>
                <a:lnTo>
                  <a:pt x="3991" y="445"/>
                </a:lnTo>
                <a:lnTo>
                  <a:pt x="3994" y="440"/>
                </a:lnTo>
                <a:lnTo>
                  <a:pt x="3998" y="436"/>
                </a:lnTo>
                <a:lnTo>
                  <a:pt x="4002" y="432"/>
                </a:lnTo>
                <a:lnTo>
                  <a:pt x="4006" y="428"/>
                </a:lnTo>
                <a:lnTo>
                  <a:pt x="4015" y="422"/>
                </a:lnTo>
                <a:lnTo>
                  <a:pt x="4020" y="419"/>
                </a:lnTo>
                <a:lnTo>
                  <a:pt x="4025" y="417"/>
                </a:lnTo>
                <a:lnTo>
                  <a:pt x="4030" y="415"/>
                </a:lnTo>
                <a:lnTo>
                  <a:pt x="4036" y="413"/>
                </a:lnTo>
                <a:lnTo>
                  <a:pt x="4042" y="412"/>
                </a:lnTo>
                <a:lnTo>
                  <a:pt x="4048" y="411"/>
                </a:lnTo>
                <a:lnTo>
                  <a:pt x="4060" y="411"/>
                </a:lnTo>
                <a:lnTo>
                  <a:pt x="4072" y="411"/>
                </a:lnTo>
                <a:lnTo>
                  <a:pt x="4083" y="413"/>
                </a:lnTo>
                <a:lnTo>
                  <a:pt x="4088" y="414"/>
                </a:lnTo>
                <a:lnTo>
                  <a:pt x="4093" y="416"/>
                </a:lnTo>
                <a:lnTo>
                  <a:pt x="4103" y="421"/>
                </a:lnTo>
                <a:lnTo>
                  <a:pt x="4111" y="426"/>
                </a:lnTo>
                <a:lnTo>
                  <a:pt x="4116" y="429"/>
                </a:lnTo>
                <a:lnTo>
                  <a:pt x="4119" y="433"/>
                </a:lnTo>
                <a:lnTo>
                  <a:pt x="4126" y="441"/>
                </a:lnTo>
                <a:lnTo>
                  <a:pt x="4129" y="446"/>
                </a:lnTo>
                <a:lnTo>
                  <a:pt x="4132" y="450"/>
                </a:lnTo>
                <a:lnTo>
                  <a:pt x="4135" y="456"/>
                </a:lnTo>
                <a:lnTo>
                  <a:pt x="4137" y="461"/>
                </a:lnTo>
                <a:lnTo>
                  <a:pt x="4139" y="467"/>
                </a:lnTo>
                <a:lnTo>
                  <a:pt x="4141" y="473"/>
                </a:lnTo>
                <a:lnTo>
                  <a:pt x="4142" y="479"/>
                </a:lnTo>
                <a:lnTo>
                  <a:pt x="4143" y="486"/>
                </a:lnTo>
                <a:lnTo>
                  <a:pt x="4143" y="493"/>
                </a:lnTo>
                <a:lnTo>
                  <a:pt x="4143" y="500"/>
                </a:lnTo>
                <a:lnTo>
                  <a:pt x="4143" y="514"/>
                </a:lnTo>
                <a:lnTo>
                  <a:pt x="4023" y="514"/>
                </a:lnTo>
                <a:lnTo>
                  <a:pt x="4023" y="519"/>
                </a:lnTo>
                <a:lnTo>
                  <a:pt x="4024" y="523"/>
                </a:lnTo>
                <a:lnTo>
                  <a:pt x="4026" y="532"/>
                </a:lnTo>
                <a:lnTo>
                  <a:pt x="4027" y="535"/>
                </a:lnTo>
                <a:lnTo>
                  <a:pt x="4029" y="539"/>
                </a:lnTo>
                <a:lnTo>
                  <a:pt x="4031" y="542"/>
                </a:lnTo>
                <a:lnTo>
                  <a:pt x="4034" y="545"/>
                </a:lnTo>
                <a:lnTo>
                  <a:pt x="4037" y="548"/>
                </a:lnTo>
                <a:lnTo>
                  <a:pt x="4040" y="550"/>
                </a:lnTo>
                <a:lnTo>
                  <a:pt x="4043" y="552"/>
                </a:lnTo>
                <a:lnTo>
                  <a:pt x="4047" y="554"/>
                </a:lnTo>
                <a:lnTo>
                  <a:pt x="4050" y="555"/>
                </a:lnTo>
                <a:lnTo>
                  <a:pt x="4054" y="556"/>
                </a:lnTo>
                <a:lnTo>
                  <a:pt x="4063" y="557"/>
                </a:lnTo>
                <a:lnTo>
                  <a:pt x="4069" y="556"/>
                </a:lnTo>
                <a:lnTo>
                  <a:pt x="4075" y="555"/>
                </a:lnTo>
                <a:lnTo>
                  <a:pt x="4080" y="554"/>
                </a:lnTo>
                <a:lnTo>
                  <a:pt x="4084" y="551"/>
                </a:lnTo>
                <a:lnTo>
                  <a:pt x="4087" y="550"/>
                </a:lnTo>
                <a:lnTo>
                  <a:pt x="4089" y="548"/>
                </a:lnTo>
                <a:lnTo>
                  <a:pt x="4092" y="545"/>
                </a:lnTo>
                <a:lnTo>
                  <a:pt x="4095" y="541"/>
                </a:lnTo>
                <a:lnTo>
                  <a:pt x="4097" y="536"/>
                </a:lnTo>
                <a:lnTo>
                  <a:pt x="4142" y="539"/>
                </a:lnTo>
                <a:lnTo>
                  <a:pt x="4141" y="545"/>
                </a:lnTo>
                <a:lnTo>
                  <a:pt x="4139" y="551"/>
                </a:lnTo>
                <a:lnTo>
                  <a:pt x="4136" y="556"/>
                </a:lnTo>
                <a:lnTo>
                  <a:pt x="4133" y="561"/>
                </a:lnTo>
                <a:lnTo>
                  <a:pt x="4130" y="566"/>
                </a:lnTo>
                <a:lnTo>
                  <a:pt x="4126" y="570"/>
                </a:lnTo>
                <a:lnTo>
                  <a:pt x="4121" y="575"/>
                </a:lnTo>
                <a:lnTo>
                  <a:pt x="4116" y="578"/>
                </a:lnTo>
                <a:lnTo>
                  <a:pt x="4111" y="582"/>
                </a:lnTo>
                <a:lnTo>
                  <a:pt x="4105" y="585"/>
                </a:lnTo>
                <a:lnTo>
                  <a:pt x="4099" y="587"/>
                </a:lnTo>
                <a:lnTo>
                  <a:pt x="4092" y="589"/>
                </a:lnTo>
                <a:lnTo>
                  <a:pt x="4089" y="590"/>
                </a:lnTo>
                <a:lnTo>
                  <a:pt x="4085" y="591"/>
                </a:lnTo>
                <a:lnTo>
                  <a:pt x="4078" y="592"/>
                </a:lnTo>
                <a:lnTo>
                  <a:pt x="4070" y="593"/>
                </a:lnTo>
                <a:lnTo>
                  <a:pt x="4062" y="593"/>
                </a:lnTo>
                <a:close/>
                <a:moveTo>
                  <a:pt x="4023" y="483"/>
                </a:moveTo>
                <a:lnTo>
                  <a:pt x="4097" y="483"/>
                </a:lnTo>
                <a:lnTo>
                  <a:pt x="4097" y="480"/>
                </a:lnTo>
                <a:lnTo>
                  <a:pt x="4097" y="476"/>
                </a:lnTo>
                <a:lnTo>
                  <a:pt x="4096" y="472"/>
                </a:lnTo>
                <a:lnTo>
                  <a:pt x="4095" y="469"/>
                </a:lnTo>
                <a:lnTo>
                  <a:pt x="4093" y="466"/>
                </a:lnTo>
                <a:lnTo>
                  <a:pt x="4092" y="463"/>
                </a:lnTo>
                <a:lnTo>
                  <a:pt x="4089" y="460"/>
                </a:lnTo>
                <a:lnTo>
                  <a:pt x="4087" y="457"/>
                </a:lnTo>
                <a:lnTo>
                  <a:pt x="4082" y="453"/>
                </a:lnTo>
                <a:lnTo>
                  <a:pt x="4076" y="450"/>
                </a:lnTo>
                <a:lnTo>
                  <a:pt x="4069" y="448"/>
                </a:lnTo>
                <a:lnTo>
                  <a:pt x="4061" y="447"/>
                </a:lnTo>
                <a:lnTo>
                  <a:pt x="4053" y="448"/>
                </a:lnTo>
                <a:lnTo>
                  <a:pt x="4050" y="449"/>
                </a:lnTo>
                <a:lnTo>
                  <a:pt x="4046" y="450"/>
                </a:lnTo>
                <a:lnTo>
                  <a:pt x="4040" y="453"/>
                </a:lnTo>
                <a:lnTo>
                  <a:pt x="4037" y="455"/>
                </a:lnTo>
                <a:lnTo>
                  <a:pt x="4034" y="458"/>
                </a:lnTo>
                <a:lnTo>
                  <a:pt x="4030" y="463"/>
                </a:lnTo>
                <a:lnTo>
                  <a:pt x="4026" y="470"/>
                </a:lnTo>
                <a:lnTo>
                  <a:pt x="4025" y="473"/>
                </a:lnTo>
                <a:lnTo>
                  <a:pt x="4024" y="476"/>
                </a:lnTo>
                <a:lnTo>
                  <a:pt x="4023" y="483"/>
                </a:lnTo>
                <a:close/>
                <a:moveTo>
                  <a:pt x="4267" y="413"/>
                </a:moveTo>
                <a:lnTo>
                  <a:pt x="4267" y="450"/>
                </a:lnTo>
                <a:lnTo>
                  <a:pt x="4234" y="450"/>
                </a:lnTo>
                <a:lnTo>
                  <a:pt x="4234" y="535"/>
                </a:lnTo>
                <a:lnTo>
                  <a:pt x="4234" y="540"/>
                </a:lnTo>
                <a:lnTo>
                  <a:pt x="4235" y="544"/>
                </a:lnTo>
                <a:lnTo>
                  <a:pt x="4236" y="545"/>
                </a:lnTo>
                <a:lnTo>
                  <a:pt x="4236" y="547"/>
                </a:lnTo>
                <a:lnTo>
                  <a:pt x="4238" y="549"/>
                </a:lnTo>
                <a:lnTo>
                  <a:pt x="4241" y="551"/>
                </a:lnTo>
                <a:lnTo>
                  <a:pt x="4244" y="552"/>
                </a:lnTo>
                <a:lnTo>
                  <a:pt x="4247" y="552"/>
                </a:lnTo>
                <a:lnTo>
                  <a:pt x="4250" y="553"/>
                </a:lnTo>
                <a:lnTo>
                  <a:pt x="4257" y="552"/>
                </a:lnTo>
                <a:lnTo>
                  <a:pt x="4263" y="551"/>
                </a:lnTo>
                <a:lnTo>
                  <a:pt x="4270" y="587"/>
                </a:lnTo>
                <a:lnTo>
                  <a:pt x="4260" y="590"/>
                </a:lnTo>
                <a:lnTo>
                  <a:pt x="4253" y="591"/>
                </a:lnTo>
                <a:lnTo>
                  <a:pt x="4244" y="592"/>
                </a:lnTo>
                <a:lnTo>
                  <a:pt x="4237" y="592"/>
                </a:lnTo>
                <a:lnTo>
                  <a:pt x="4231" y="592"/>
                </a:lnTo>
                <a:lnTo>
                  <a:pt x="4225" y="591"/>
                </a:lnTo>
                <a:lnTo>
                  <a:pt x="4220" y="590"/>
                </a:lnTo>
                <a:lnTo>
                  <a:pt x="4214" y="588"/>
                </a:lnTo>
                <a:lnTo>
                  <a:pt x="4210" y="586"/>
                </a:lnTo>
                <a:lnTo>
                  <a:pt x="4205" y="583"/>
                </a:lnTo>
                <a:lnTo>
                  <a:pt x="4201" y="581"/>
                </a:lnTo>
                <a:lnTo>
                  <a:pt x="4197" y="577"/>
                </a:lnTo>
                <a:lnTo>
                  <a:pt x="4194" y="573"/>
                </a:lnTo>
                <a:lnTo>
                  <a:pt x="4191" y="569"/>
                </a:lnTo>
                <a:lnTo>
                  <a:pt x="4189" y="564"/>
                </a:lnTo>
                <a:lnTo>
                  <a:pt x="4187" y="559"/>
                </a:lnTo>
                <a:lnTo>
                  <a:pt x="4186" y="554"/>
                </a:lnTo>
                <a:lnTo>
                  <a:pt x="4185" y="548"/>
                </a:lnTo>
                <a:lnTo>
                  <a:pt x="4185" y="542"/>
                </a:lnTo>
                <a:lnTo>
                  <a:pt x="4185" y="450"/>
                </a:lnTo>
                <a:lnTo>
                  <a:pt x="4161" y="450"/>
                </a:lnTo>
                <a:lnTo>
                  <a:pt x="4161" y="413"/>
                </a:lnTo>
                <a:lnTo>
                  <a:pt x="4185" y="413"/>
                </a:lnTo>
                <a:lnTo>
                  <a:pt x="4185" y="371"/>
                </a:lnTo>
                <a:lnTo>
                  <a:pt x="4234" y="371"/>
                </a:lnTo>
                <a:lnTo>
                  <a:pt x="4234" y="413"/>
                </a:lnTo>
                <a:lnTo>
                  <a:pt x="4267" y="413"/>
                </a:lnTo>
                <a:close/>
                <a:moveTo>
                  <a:pt x="4376" y="593"/>
                </a:moveTo>
                <a:lnTo>
                  <a:pt x="4369" y="593"/>
                </a:lnTo>
                <a:lnTo>
                  <a:pt x="4363" y="592"/>
                </a:lnTo>
                <a:lnTo>
                  <a:pt x="4349" y="590"/>
                </a:lnTo>
                <a:lnTo>
                  <a:pt x="4344" y="589"/>
                </a:lnTo>
                <a:lnTo>
                  <a:pt x="4338" y="587"/>
                </a:lnTo>
                <a:lnTo>
                  <a:pt x="4328" y="582"/>
                </a:lnTo>
                <a:lnTo>
                  <a:pt x="4323" y="579"/>
                </a:lnTo>
                <a:lnTo>
                  <a:pt x="4319" y="576"/>
                </a:lnTo>
                <a:lnTo>
                  <a:pt x="4314" y="572"/>
                </a:lnTo>
                <a:lnTo>
                  <a:pt x="4310" y="569"/>
                </a:lnTo>
                <a:lnTo>
                  <a:pt x="4303" y="560"/>
                </a:lnTo>
                <a:lnTo>
                  <a:pt x="4300" y="555"/>
                </a:lnTo>
                <a:lnTo>
                  <a:pt x="4298" y="550"/>
                </a:lnTo>
                <a:lnTo>
                  <a:pt x="4293" y="540"/>
                </a:lnTo>
                <a:lnTo>
                  <a:pt x="4291" y="534"/>
                </a:lnTo>
                <a:lnTo>
                  <a:pt x="4290" y="528"/>
                </a:lnTo>
                <a:lnTo>
                  <a:pt x="4289" y="522"/>
                </a:lnTo>
                <a:lnTo>
                  <a:pt x="4288" y="516"/>
                </a:lnTo>
                <a:lnTo>
                  <a:pt x="4287" y="509"/>
                </a:lnTo>
                <a:lnTo>
                  <a:pt x="4287" y="502"/>
                </a:lnTo>
                <a:lnTo>
                  <a:pt x="4287" y="495"/>
                </a:lnTo>
                <a:lnTo>
                  <a:pt x="4288" y="489"/>
                </a:lnTo>
                <a:lnTo>
                  <a:pt x="4289" y="483"/>
                </a:lnTo>
                <a:lnTo>
                  <a:pt x="4290" y="477"/>
                </a:lnTo>
                <a:lnTo>
                  <a:pt x="4293" y="465"/>
                </a:lnTo>
                <a:lnTo>
                  <a:pt x="4295" y="459"/>
                </a:lnTo>
                <a:lnTo>
                  <a:pt x="4298" y="454"/>
                </a:lnTo>
                <a:lnTo>
                  <a:pt x="4303" y="445"/>
                </a:lnTo>
                <a:lnTo>
                  <a:pt x="4307" y="440"/>
                </a:lnTo>
                <a:lnTo>
                  <a:pt x="4310" y="436"/>
                </a:lnTo>
                <a:lnTo>
                  <a:pt x="4314" y="432"/>
                </a:lnTo>
                <a:lnTo>
                  <a:pt x="4318" y="428"/>
                </a:lnTo>
                <a:lnTo>
                  <a:pt x="4327" y="422"/>
                </a:lnTo>
                <a:lnTo>
                  <a:pt x="4332" y="419"/>
                </a:lnTo>
                <a:lnTo>
                  <a:pt x="4338" y="417"/>
                </a:lnTo>
                <a:lnTo>
                  <a:pt x="4343" y="415"/>
                </a:lnTo>
                <a:lnTo>
                  <a:pt x="4348" y="413"/>
                </a:lnTo>
                <a:lnTo>
                  <a:pt x="4354" y="412"/>
                </a:lnTo>
                <a:lnTo>
                  <a:pt x="4361" y="411"/>
                </a:lnTo>
                <a:lnTo>
                  <a:pt x="4374" y="411"/>
                </a:lnTo>
                <a:lnTo>
                  <a:pt x="4385" y="411"/>
                </a:lnTo>
                <a:lnTo>
                  <a:pt x="4396" y="413"/>
                </a:lnTo>
                <a:lnTo>
                  <a:pt x="4401" y="414"/>
                </a:lnTo>
                <a:lnTo>
                  <a:pt x="4406" y="416"/>
                </a:lnTo>
                <a:lnTo>
                  <a:pt x="4416" y="421"/>
                </a:lnTo>
                <a:lnTo>
                  <a:pt x="4425" y="426"/>
                </a:lnTo>
                <a:lnTo>
                  <a:pt x="4429" y="429"/>
                </a:lnTo>
                <a:lnTo>
                  <a:pt x="4433" y="433"/>
                </a:lnTo>
                <a:lnTo>
                  <a:pt x="4440" y="441"/>
                </a:lnTo>
                <a:lnTo>
                  <a:pt x="4443" y="446"/>
                </a:lnTo>
                <a:lnTo>
                  <a:pt x="4446" y="450"/>
                </a:lnTo>
                <a:lnTo>
                  <a:pt x="4448" y="456"/>
                </a:lnTo>
                <a:lnTo>
                  <a:pt x="4451" y="461"/>
                </a:lnTo>
                <a:lnTo>
                  <a:pt x="4453" y="467"/>
                </a:lnTo>
                <a:lnTo>
                  <a:pt x="4454" y="473"/>
                </a:lnTo>
                <a:lnTo>
                  <a:pt x="4455" y="479"/>
                </a:lnTo>
                <a:lnTo>
                  <a:pt x="4456" y="486"/>
                </a:lnTo>
                <a:lnTo>
                  <a:pt x="4457" y="493"/>
                </a:lnTo>
                <a:lnTo>
                  <a:pt x="4457" y="500"/>
                </a:lnTo>
                <a:lnTo>
                  <a:pt x="4457" y="514"/>
                </a:lnTo>
                <a:lnTo>
                  <a:pt x="4335" y="514"/>
                </a:lnTo>
                <a:lnTo>
                  <a:pt x="4336" y="519"/>
                </a:lnTo>
                <a:lnTo>
                  <a:pt x="4336" y="523"/>
                </a:lnTo>
                <a:lnTo>
                  <a:pt x="4338" y="532"/>
                </a:lnTo>
                <a:lnTo>
                  <a:pt x="4342" y="539"/>
                </a:lnTo>
                <a:lnTo>
                  <a:pt x="4344" y="542"/>
                </a:lnTo>
                <a:lnTo>
                  <a:pt x="4346" y="545"/>
                </a:lnTo>
                <a:lnTo>
                  <a:pt x="4349" y="548"/>
                </a:lnTo>
                <a:lnTo>
                  <a:pt x="4352" y="550"/>
                </a:lnTo>
                <a:lnTo>
                  <a:pt x="4355" y="552"/>
                </a:lnTo>
                <a:lnTo>
                  <a:pt x="4360" y="554"/>
                </a:lnTo>
                <a:lnTo>
                  <a:pt x="4364" y="555"/>
                </a:lnTo>
                <a:lnTo>
                  <a:pt x="4368" y="556"/>
                </a:lnTo>
                <a:lnTo>
                  <a:pt x="4377" y="557"/>
                </a:lnTo>
                <a:lnTo>
                  <a:pt x="4382" y="556"/>
                </a:lnTo>
                <a:lnTo>
                  <a:pt x="4388" y="555"/>
                </a:lnTo>
                <a:lnTo>
                  <a:pt x="4393" y="554"/>
                </a:lnTo>
                <a:lnTo>
                  <a:pt x="4398" y="551"/>
                </a:lnTo>
                <a:lnTo>
                  <a:pt x="4400" y="550"/>
                </a:lnTo>
                <a:lnTo>
                  <a:pt x="4402" y="548"/>
                </a:lnTo>
                <a:lnTo>
                  <a:pt x="4405" y="545"/>
                </a:lnTo>
                <a:lnTo>
                  <a:pt x="4408" y="541"/>
                </a:lnTo>
                <a:lnTo>
                  <a:pt x="4410" y="536"/>
                </a:lnTo>
                <a:lnTo>
                  <a:pt x="4456" y="539"/>
                </a:lnTo>
                <a:lnTo>
                  <a:pt x="4454" y="545"/>
                </a:lnTo>
                <a:lnTo>
                  <a:pt x="4452" y="551"/>
                </a:lnTo>
                <a:lnTo>
                  <a:pt x="4450" y="556"/>
                </a:lnTo>
                <a:lnTo>
                  <a:pt x="4447" y="561"/>
                </a:lnTo>
                <a:lnTo>
                  <a:pt x="4443" y="566"/>
                </a:lnTo>
                <a:lnTo>
                  <a:pt x="4439" y="570"/>
                </a:lnTo>
                <a:lnTo>
                  <a:pt x="4435" y="575"/>
                </a:lnTo>
                <a:lnTo>
                  <a:pt x="4430" y="578"/>
                </a:lnTo>
                <a:lnTo>
                  <a:pt x="4424" y="582"/>
                </a:lnTo>
                <a:lnTo>
                  <a:pt x="4418" y="585"/>
                </a:lnTo>
                <a:lnTo>
                  <a:pt x="4412" y="587"/>
                </a:lnTo>
                <a:lnTo>
                  <a:pt x="4406" y="589"/>
                </a:lnTo>
                <a:lnTo>
                  <a:pt x="4402" y="590"/>
                </a:lnTo>
                <a:lnTo>
                  <a:pt x="4399" y="591"/>
                </a:lnTo>
                <a:lnTo>
                  <a:pt x="4391" y="592"/>
                </a:lnTo>
                <a:lnTo>
                  <a:pt x="4384" y="593"/>
                </a:lnTo>
                <a:lnTo>
                  <a:pt x="4376" y="593"/>
                </a:lnTo>
                <a:close/>
                <a:moveTo>
                  <a:pt x="4335" y="483"/>
                </a:moveTo>
                <a:lnTo>
                  <a:pt x="4411" y="483"/>
                </a:lnTo>
                <a:lnTo>
                  <a:pt x="4411" y="480"/>
                </a:lnTo>
                <a:lnTo>
                  <a:pt x="4410" y="476"/>
                </a:lnTo>
                <a:lnTo>
                  <a:pt x="4409" y="472"/>
                </a:lnTo>
                <a:lnTo>
                  <a:pt x="4408" y="469"/>
                </a:lnTo>
                <a:lnTo>
                  <a:pt x="4407" y="466"/>
                </a:lnTo>
                <a:lnTo>
                  <a:pt x="4405" y="463"/>
                </a:lnTo>
                <a:lnTo>
                  <a:pt x="4403" y="460"/>
                </a:lnTo>
                <a:lnTo>
                  <a:pt x="4401" y="457"/>
                </a:lnTo>
                <a:lnTo>
                  <a:pt x="4395" y="453"/>
                </a:lnTo>
                <a:lnTo>
                  <a:pt x="4389" y="450"/>
                </a:lnTo>
                <a:lnTo>
                  <a:pt x="4382" y="448"/>
                </a:lnTo>
                <a:lnTo>
                  <a:pt x="4375" y="447"/>
                </a:lnTo>
                <a:lnTo>
                  <a:pt x="4367" y="448"/>
                </a:lnTo>
                <a:lnTo>
                  <a:pt x="4363" y="449"/>
                </a:lnTo>
                <a:lnTo>
                  <a:pt x="4360" y="450"/>
                </a:lnTo>
                <a:lnTo>
                  <a:pt x="4352" y="453"/>
                </a:lnTo>
                <a:lnTo>
                  <a:pt x="4349" y="455"/>
                </a:lnTo>
                <a:lnTo>
                  <a:pt x="4347" y="458"/>
                </a:lnTo>
                <a:lnTo>
                  <a:pt x="4342" y="463"/>
                </a:lnTo>
                <a:lnTo>
                  <a:pt x="4339" y="470"/>
                </a:lnTo>
                <a:lnTo>
                  <a:pt x="4337" y="473"/>
                </a:lnTo>
                <a:lnTo>
                  <a:pt x="4336" y="476"/>
                </a:lnTo>
                <a:lnTo>
                  <a:pt x="4335" y="483"/>
                </a:lnTo>
                <a:close/>
                <a:moveTo>
                  <a:pt x="4580" y="413"/>
                </a:moveTo>
                <a:lnTo>
                  <a:pt x="4580" y="450"/>
                </a:lnTo>
                <a:lnTo>
                  <a:pt x="4547" y="450"/>
                </a:lnTo>
                <a:lnTo>
                  <a:pt x="4547" y="535"/>
                </a:lnTo>
                <a:lnTo>
                  <a:pt x="4548" y="540"/>
                </a:lnTo>
                <a:lnTo>
                  <a:pt x="4548" y="544"/>
                </a:lnTo>
                <a:lnTo>
                  <a:pt x="4549" y="545"/>
                </a:lnTo>
                <a:lnTo>
                  <a:pt x="4550" y="547"/>
                </a:lnTo>
                <a:lnTo>
                  <a:pt x="4552" y="549"/>
                </a:lnTo>
                <a:lnTo>
                  <a:pt x="4554" y="551"/>
                </a:lnTo>
                <a:lnTo>
                  <a:pt x="4557" y="552"/>
                </a:lnTo>
                <a:lnTo>
                  <a:pt x="4560" y="552"/>
                </a:lnTo>
                <a:lnTo>
                  <a:pt x="4564" y="553"/>
                </a:lnTo>
                <a:lnTo>
                  <a:pt x="4571" y="552"/>
                </a:lnTo>
                <a:lnTo>
                  <a:pt x="4576" y="551"/>
                </a:lnTo>
                <a:lnTo>
                  <a:pt x="4584" y="587"/>
                </a:lnTo>
                <a:lnTo>
                  <a:pt x="4573" y="590"/>
                </a:lnTo>
                <a:lnTo>
                  <a:pt x="4566" y="591"/>
                </a:lnTo>
                <a:lnTo>
                  <a:pt x="4557" y="592"/>
                </a:lnTo>
                <a:lnTo>
                  <a:pt x="4551" y="592"/>
                </a:lnTo>
                <a:lnTo>
                  <a:pt x="4544" y="592"/>
                </a:lnTo>
                <a:lnTo>
                  <a:pt x="4539" y="591"/>
                </a:lnTo>
                <a:lnTo>
                  <a:pt x="4533" y="590"/>
                </a:lnTo>
                <a:lnTo>
                  <a:pt x="4528" y="588"/>
                </a:lnTo>
                <a:lnTo>
                  <a:pt x="4523" y="586"/>
                </a:lnTo>
                <a:lnTo>
                  <a:pt x="4518" y="583"/>
                </a:lnTo>
                <a:lnTo>
                  <a:pt x="4514" y="581"/>
                </a:lnTo>
                <a:lnTo>
                  <a:pt x="4510" y="577"/>
                </a:lnTo>
                <a:lnTo>
                  <a:pt x="4507" y="573"/>
                </a:lnTo>
                <a:lnTo>
                  <a:pt x="4504" y="569"/>
                </a:lnTo>
                <a:lnTo>
                  <a:pt x="4502" y="564"/>
                </a:lnTo>
                <a:lnTo>
                  <a:pt x="4500" y="559"/>
                </a:lnTo>
                <a:lnTo>
                  <a:pt x="4499" y="554"/>
                </a:lnTo>
                <a:lnTo>
                  <a:pt x="4498" y="548"/>
                </a:lnTo>
                <a:lnTo>
                  <a:pt x="4498" y="542"/>
                </a:lnTo>
                <a:lnTo>
                  <a:pt x="4498" y="450"/>
                </a:lnTo>
                <a:lnTo>
                  <a:pt x="4474" y="450"/>
                </a:lnTo>
                <a:lnTo>
                  <a:pt x="4474" y="413"/>
                </a:lnTo>
                <a:lnTo>
                  <a:pt x="4498" y="413"/>
                </a:lnTo>
                <a:lnTo>
                  <a:pt x="4498" y="371"/>
                </a:lnTo>
                <a:lnTo>
                  <a:pt x="4547" y="371"/>
                </a:lnTo>
                <a:lnTo>
                  <a:pt x="4547" y="413"/>
                </a:lnTo>
                <a:lnTo>
                  <a:pt x="4580" y="413"/>
                </a:lnTo>
                <a:close/>
                <a:moveTo>
                  <a:pt x="578" y="585"/>
                </a:moveTo>
                <a:lnTo>
                  <a:pt x="465" y="257"/>
                </a:lnTo>
                <a:lnTo>
                  <a:pt x="352" y="585"/>
                </a:lnTo>
                <a:lnTo>
                  <a:pt x="578" y="585"/>
                </a:lnTo>
                <a:close/>
                <a:moveTo>
                  <a:pt x="930" y="930"/>
                </a:moveTo>
                <a:lnTo>
                  <a:pt x="699" y="930"/>
                </a:lnTo>
                <a:lnTo>
                  <a:pt x="642" y="768"/>
                </a:lnTo>
                <a:lnTo>
                  <a:pt x="288" y="768"/>
                </a:lnTo>
                <a:lnTo>
                  <a:pt x="232" y="930"/>
                </a:lnTo>
                <a:lnTo>
                  <a:pt x="0" y="930"/>
                </a:lnTo>
                <a:lnTo>
                  <a:pt x="162" y="471"/>
                </a:lnTo>
                <a:lnTo>
                  <a:pt x="326" y="12"/>
                </a:lnTo>
                <a:lnTo>
                  <a:pt x="603" y="12"/>
                </a:lnTo>
                <a:lnTo>
                  <a:pt x="767" y="471"/>
                </a:lnTo>
                <a:lnTo>
                  <a:pt x="930" y="930"/>
                </a:lnTo>
                <a:close/>
                <a:moveTo>
                  <a:pt x="1016" y="930"/>
                </a:moveTo>
                <a:lnTo>
                  <a:pt x="1016" y="722"/>
                </a:lnTo>
                <a:lnTo>
                  <a:pt x="1225" y="722"/>
                </a:lnTo>
                <a:lnTo>
                  <a:pt x="1225" y="930"/>
                </a:lnTo>
                <a:lnTo>
                  <a:pt x="1016" y="93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cxnSp>
        <p:nvCxnSpPr>
          <p:cNvPr id="20" name="Straight Connector 19">
            <a:extLst>
              <a:ext uri="{FF2B5EF4-FFF2-40B4-BE49-F238E27FC236}">
                <a16:creationId xmlns:a16="http://schemas.microsoft.com/office/drawing/2014/main" id="{E5214FC4-D5E6-4BFF-BDD7-E1A5F00F21BF}"/>
              </a:ext>
              <a:ext uri="{C183D7F6-B498-43B3-948B-1728B52AA6E4}">
                <adec:decorative xmlns:adec="http://schemas.microsoft.com/office/drawing/2017/decorative" val="1"/>
              </a:ext>
            </a:extLst>
          </p:cNvPr>
          <p:cNvCxnSpPr>
            <a:cxnSpLocks/>
          </p:cNvCxnSpPr>
          <p:nvPr/>
        </p:nvCxnSpPr>
        <p:spPr>
          <a:xfrm>
            <a:off x="407368" y="2674624"/>
            <a:ext cx="3960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23" name="Date Placeholder 22">
            <a:extLst>
              <a:ext uri="{FF2B5EF4-FFF2-40B4-BE49-F238E27FC236}">
                <a16:creationId xmlns:a16="http://schemas.microsoft.com/office/drawing/2014/main" id="{CA1682D5-9875-6DFE-B1FA-F20EE1301C6A}"/>
              </a:ext>
            </a:extLst>
          </p:cNvPr>
          <p:cNvSpPr>
            <a:spLocks noGrp="1"/>
          </p:cNvSpPr>
          <p:nvPr>
            <p:ph type="dt" sz="half" idx="10"/>
          </p:nvPr>
        </p:nvSpPr>
        <p:spPr/>
        <p:txBody>
          <a:bodyPr/>
          <a:lstStyle/>
          <a:p>
            <a:fld id="{BBD2C13B-943D-4C5D-A3A3-F23FB1E21FDB}" type="datetime1">
              <a:rPr lang="fi-FI" smtClean="0"/>
              <a:t>25.3.2026</a:t>
            </a:fld>
            <a:endParaRPr lang="fi-FI"/>
          </a:p>
        </p:txBody>
      </p:sp>
      <p:sp>
        <p:nvSpPr>
          <p:cNvPr id="25" name="Slide Number Placeholder 24">
            <a:extLst>
              <a:ext uri="{FF2B5EF4-FFF2-40B4-BE49-F238E27FC236}">
                <a16:creationId xmlns:a16="http://schemas.microsoft.com/office/drawing/2014/main" id="{807BD9D2-D4DB-4F42-21C0-76A363F74553}"/>
              </a:ext>
            </a:extLst>
          </p:cNvPr>
          <p:cNvSpPr>
            <a:spLocks noGrp="1"/>
          </p:cNvSpPr>
          <p:nvPr>
            <p:ph type="sldNum" sz="quarter" idx="12"/>
          </p:nvPr>
        </p:nvSpPr>
        <p:spPr/>
        <p:txBody>
          <a:bodyPr/>
          <a:lstStyle/>
          <a:p>
            <a:fld id="{D701140D-C14F-41CA-99FC-0EF83E8DA40A}" type="slidenum">
              <a:rPr lang="fi-FI" smtClean="0"/>
              <a:pPr/>
              <a:t>‹#›</a:t>
            </a:fld>
            <a:endParaRPr lang="fi-FI"/>
          </a:p>
        </p:txBody>
      </p:sp>
      <p:sp>
        <p:nvSpPr>
          <p:cNvPr id="7" name="Footer Placeholder 23">
            <a:extLst>
              <a:ext uri="{FF2B5EF4-FFF2-40B4-BE49-F238E27FC236}">
                <a16:creationId xmlns:a16="http://schemas.microsoft.com/office/drawing/2014/main" id="{FCC3E25D-5FFA-8583-6320-58A891113814}"/>
              </a:ext>
            </a:extLst>
          </p:cNvPr>
          <p:cNvSpPr>
            <a:spLocks noGrp="1"/>
          </p:cNvSpPr>
          <p:nvPr>
            <p:ph type="ftr" sz="quarter" idx="11"/>
          </p:nvPr>
        </p:nvSpPr>
        <p:spPr>
          <a:xfrm>
            <a:off x="3647728" y="6309320"/>
            <a:ext cx="6552728" cy="143869"/>
          </a:xfrm>
        </p:spPr>
        <p:txBody>
          <a:bodyPr/>
          <a:lstStyle/>
          <a:p>
            <a:endParaRPr lang="fi-FI"/>
          </a:p>
        </p:txBody>
      </p:sp>
      <p:pic>
        <p:nvPicPr>
          <p:cNvPr id="8" name="Picture 7">
            <a:hlinkClick r:id="rId2"/>
            <a:extLst>
              <a:ext uri="{FF2B5EF4-FFF2-40B4-BE49-F238E27FC236}">
                <a16:creationId xmlns:a16="http://schemas.microsoft.com/office/drawing/2014/main" id="{F108979D-2C35-8DF7-C967-157BD0DD7FD6}"/>
              </a:ext>
              <a:ext uri="{C183D7F6-B498-43B3-948B-1728B52AA6E4}">
                <adec:decorative xmlns:adec="http://schemas.microsoft.com/office/drawing/2017/decorative" val="1"/>
              </a:ext>
            </a:extLst>
          </p:cNvPr>
          <p:cNvPicPr>
            <a:picLocks noChangeAspect="1"/>
          </p:cNvPicPr>
          <p:nvPr/>
        </p:nvPicPr>
        <p:blipFill>
          <a:blip r:embed="rId3">
            <a:biLevel thresh="75000"/>
            <a:extLst>
              <a:ext uri="{BEBA8EAE-BF5A-486C-A8C5-ECC9F3942E4B}">
                <a14:imgProps xmlns:a14="http://schemas.microsoft.com/office/drawing/2010/main">
                  <a14:imgLayer r:embed="rId4">
                    <a14:imgEffect>
                      <a14:saturation sat="400000"/>
                    </a14:imgEffect>
                    <a14:imgEffect>
                      <a14:brightnessContrast bright="-40000" contrast="-40000"/>
                    </a14:imgEffect>
                  </a14:imgLayer>
                </a14:imgProps>
              </a:ext>
            </a:extLst>
          </a:blip>
          <a:stretch>
            <a:fillRect/>
          </a:stretch>
        </p:blipFill>
        <p:spPr>
          <a:xfrm>
            <a:off x="839456" y="6093296"/>
            <a:ext cx="360000" cy="360000"/>
          </a:xfrm>
          <a:prstGeom prst="rect">
            <a:avLst/>
          </a:prstGeom>
        </p:spPr>
      </p:pic>
      <p:pic>
        <p:nvPicPr>
          <p:cNvPr id="9" name="Picture 8">
            <a:hlinkClick r:id="rId2"/>
            <a:extLst>
              <a:ext uri="{FF2B5EF4-FFF2-40B4-BE49-F238E27FC236}">
                <a16:creationId xmlns:a16="http://schemas.microsoft.com/office/drawing/2014/main" id="{C1BC6918-6C5B-C3AF-A51B-FB591F80BF0B}"/>
              </a:ext>
              <a:ext uri="{C183D7F6-B498-43B3-948B-1728B52AA6E4}">
                <adec:decorative xmlns:adec="http://schemas.microsoft.com/office/drawing/2017/decorative" val="1"/>
              </a:ext>
            </a:extLst>
          </p:cNvPr>
          <p:cNvPicPr>
            <a:picLocks noChangeAspect="1"/>
          </p:cNvPicPr>
          <p:nvPr/>
        </p:nvPicPr>
        <p:blipFill>
          <a:blip r:embed="rId5">
            <a:biLevel thresh="75000"/>
            <a:extLst>
              <a:ext uri="{BEBA8EAE-BF5A-486C-A8C5-ECC9F3942E4B}">
                <a14:imgProps xmlns:a14="http://schemas.microsoft.com/office/drawing/2010/main">
                  <a14:imgLayer r:embed="rId6">
                    <a14:imgEffect>
                      <a14:saturation sat="400000"/>
                    </a14:imgEffect>
                    <a14:imgEffect>
                      <a14:brightnessContrast bright="-40000" contrast="-40000"/>
                    </a14:imgEffect>
                  </a14:imgLayer>
                </a14:imgProps>
              </a:ext>
            </a:extLst>
          </a:blip>
          <a:stretch>
            <a:fillRect/>
          </a:stretch>
        </p:blipFill>
        <p:spPr>
          <a:xfrm>
            <a:off x="407988" y="6093296"/>
            <a:ext cx="360000" cy="360000"/>
          </a:xfrm>
          <a:prstGeom prst="rect">
            <a:avLst/>
          </a:prstGeom>
        </p:spPr>
      </p:pic>
      <p:sp>
        <p:nvSpPr>
          <p:cNvPr id="10" name="TextBox 9">
            <a:extLst>
              <a:ext uri="{FF2B5EF4-FFF2-40B4-BE49-F238E27FC236}">
                <a16:creationId xmlns:a16="http://schemas.microsoft.com/office/drawing/2014/main" id="{0C85E044-ACE3-4A12-B709-E06CC826CC30}"/>
              </a:ext>
              <a:ext uri="{C183D7F6-B498-43B3-948B-1728B52AA6E4}">
                <adec:decorative xmlns:adec="http://schemas.microsoft.com/office/drawing/2017/decorative" val="1"/>
              </a:ext>
            </a:extLst>
          </p:cNvPr>
          <p:cNvSpPr txBox="1"/>
          <p:nvPr/>
        </p:nvSpPr>
        <p:spPr>
          <a:xfrm>
            <a:off x="1703744" y="6093296"/>
            <a:ext cx="1871976" cy="360040"/>
          </a:xfrm>
          <a:prstGeom prst="rect">
            <a:avLst/>
          </a:prstGeom>
          <a:noFill/>
        </p:spPr>
        <p:txBody>
          <a:bodyPr wrap="square" lIns="0" tIns="0" rIns="0" bIns="0" rtlCol="0" anchor="ctr" anchorCtr="0">
            <a:noAutofit/>
          </a:bodyPr>
          <a:lstStyle/>
          <a:p>
            <a:pPr algn="l"/>
            <a:r>
              <a:rPr lang="en-US" sz="800">
                <a:solidFill>
                  <a:schemeClr val="tx1"/>
                </a:solidFill>
                <a:effectLst/>
              </a:rPr>
              <a:t>Content is available under</a:t>
            </a:r>
          </a:p>
          <a:p>
            <a:pPr algn="l"/>
            <a:r>
              <a:rPr lang="en-US" sz="800">
                <a:solidFill>
                  <a:schemeClr val="tx1"/>
                </a:solidFill>
                <a:effectLst/>
              </a:rPr>
              <a:t>CC BY-NC 4.0 unless otherwise stated</a:t>
            </a:r>
            <a:endParaRPr lang="en-GB" sz="800">
              <a:solidFill>
                <a:schemeClr val="tx1"/>
              </a:solidFill>
              <a:effectLst/>
            </a:endParaRPr>
          </a:p>
        </p:txBody>
      </p:sp>
      <p:pic>
        <p:nvPicPr>
          <p:cNvPr id="4" name="Picture 3">
            <a:hlinkClick r:id="rId2"/>
            <a:extLst>
              <a:ext uri="{FF2B5EF4-FFF2-40B4-BE49-F238E27FC236}">
                <a16:creationId xmlns:a16="http://schemas.microsoft.com/office/drawing/2014/main" id="{746A0EE7-1655-B8BB-A7A6-5A671F5AC352}"/>
              </a:ext>
              <a:ext uri="{C183D7F6-B498-43B3-948B-1728B52AA6E4}">
                <adec:decorative xmlns:adec="http://schemas.microsoft.com/office/drawing/2017/decorative" val="1"/>
              </a:ext>
            </a:extLst>
          </p:cNvPr>
          <p:cNvPicPr>
            <a:picLocks noChangeAspect="1"/>
          </p:cNvPicPr>
          <p:nvPr/>
        </p:nvPicPr>
        <p:blipFill>
          <a:blip r:embed="rId7">
            <a:biLevel thresh="75000"/>
            <a:extLst>
              <a:ext uri="{BEBA8EAE-BF5A-486C-A8C5-ECC9F3942E4B}">
                <a14:imgProps xmlns:a14="http://schemas.microsoft.com/office/drawing/2010/main">
                  <a14:imgLayer r:embed="rId8">
                    <a14:imgEffect>
                      <a14:brightnessContrast bright="-40000" contrast="-40000"/>
                    </a14:imgEffect>
                  </a14:imgLayer>
                </a14:imgProps>
              </a:ext>
            </a:extLst>
          </a:blip>
          <a:stretch>
            <a:fillRect/>
          </a:stretch>
        </p:blipFill>
        <p:spPr>
          <a:xfrm>
            <a:off x="1271504" y="6093296"/>
            <a:ext cx="360000" cy="360000"/>
          </a:xfrm>
          <a:prstGeom prst="rect">
            <a:avLst/>
          </a:prstGeom>
        </p:spPr>
      </p:pic>
      <p:sp>
        <p:nvSpPr>
          <p:cNvPr id="5" name="Text Placeholder 4">
            <a:extLst>
              <a:ext uri="{FF2B5EF4-FFF2-40B4-BE49-F238E27FC236}">
                <a16:creationId xmlns:a16="http://schemas.microsoft.com/office/drawing/2014/main" id="{B576FF73-4D19-0D8D-6148-301F8C2E2B2C}"/>
              </a:ext>
            </a:extLst>
          </p:cNvPr>
          <p:cNvSpPr>
            <a:spLocks noGrp="1"/>
          </p:cNvSpPr>
          <p:nvPr>
            <p:ph type="body" sz="quarter" idx="13" hasCustomPrompt="1"/>
          </p:nvPr>
        </p:nvSpPr>
        <p:spPr>
          <a:xfrm>
            <a:off x="407989" y="4869160"/>
            <a:ext cx="9792468" cy="276999"/>
          </a:xfrm>
        </p:spPr>
        <p:txBody>
          <a:bodyPr>
            <a:spAutoFit/>
          </a:bodyPr>
          <a:lstStyle>
            <a:lvl1pPr marL="0" indent="0">
              <a:spcBef>
                <a:spcPts val="0"/>
              </a:spcBef>
              <a:buFontTx/>
              <a:buNone/>
              <a:defRPr sz="1800"/>
            </a:lvl1pPr>
            <a:lvl2pPr marL="0" indent="0">
              <a:spcBef>
                <a:spcPts val="0"/>
              </a:spcBef>
              <a:buFontTx/>
              <a:buNone/>
              <a:defRPr sz="1800"/>
            </a:lvl2pPr>
            <a:lvl3pPr marL="0" indent="0">
              <a:spcBef>
                <a:spcPts val="0"/>
              </a:spcBef>
              <a:buFontTx/>
              <a:buNone/>
              <a:defRPr sz="1800"/>
            </a:lvl3pPr>
            <a:lvl4pPr marL="0" indent="0">
              <a:spcBef>
                <a:spcPts val="0"/>
              </a:spcBef>
              <a:buFontTx/>
              <a:buNone/>
              <a:defRPr sz="1800"/>
            </a:lvl4pPr>
            <a:lvl5pPr marL="0" indent="0">
              <a:spcBef>
                <a:spcPts val="0"/>
              </a:spcBef>
              <a:buFontTx/>
              <a:buNone/>
              <a:defRPr sz="1800"/>
            </a:lvl5pPr>
            <a:lvl6pPr marL="0" indent="0">
              <a:spcBef>
                <a:spcPts val="0"/>
              </a:spcBef>
              <a:buFontTx/>
              <a:buNone/>
              <a:defRPr sz="1800"/>
            </a:lvl6pPr>
            <a:lvl7pPr marL="0" indent="0">
              <a:spcBef>
                <a:spcPts val="0"/>
              </a:spcBef>
              <a:buFontTx/>
              <a:buNone/>
              <a:defRPr sz="1800"/>
            </a:lvl7pPr>
            <a:lvl8pPr marL="0" indent="0">
              <a:spcBef>
                <a:spcPts val="0"/>
              </a:spcBef>
              <a:buFontTx/>
              <a:buNone/>
              <a:defRPr sz="1800"/>
            </a:lvl8pPr>
            <a:lvl9pPr marL="0" indent="0">
              <a:spcBef>
                <a:spcPts val="0"/>
              </a:spcBef>
              <a:buFontTx/>
              <a:buNone/>
              <a:defRPr sz="1800"/>
            </a:lvl9pPr>
          </a:lstStyle>
          <a:p>
            <a:pPr lvl="0"/>
            <a:r>
              <a:rPr lang="en-US"/>
              <a:t>Presenter Name / Date / Place</a:t>
            </a:r>
          </a:p>
        </p:txBody>
      </p:sp>
    </p:spTree>
    <p:extLst>
      <p:ext uri="{BB962C8B-B14F-4D97-AF65-F5344CB8AC3E}">
        <p14:creationId xmlns:p14="http://schemas.microsoft.com/office/powerpoint/2010/main" val="1818359413"/>
      </p:ext>
    </p:extLst>
  </p:cSld>
  <p:clrMapOvr>
    <a:masterClrMapping/>
  </p:clrMapOvr>
  <p:extLst>
    <p:ext uri="{DCECCB84-F9BA-43D5-87BE-67443E8EF086}">
      <p15:sldGuideLst xmlns:p15="http://schemas.microsoft.com/office/powerpoint/2012/main"/>
    </p:ext>
  </p:extLst>
</p:sldLayout>
</file>

<file path=ppt/slideLayouts/slideLayout43.xml><?xml version="1.0" encoding="utf-8"?>
<p:sldLayout xmlns:a="http://schemas.openxmlformats.org/drawingml/2006/main" xmlns:r="http://schemas.openxmlformats.org/officeDocument/2006/relationships" xmlns:p="http://schemas.openxmlformats.org/presentationml/2006/main" showMasterSp="0" preserve="1" userDrawn="1">
  <p:cSld name="Title Slide CC-BY-SA 4.0">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7275C4-164C-69B1-48F1-6ABBCFDD4649}"/>
              </a:ext>
            </a:extLst>
          </p:cNvPr>
          <p:cNvSpPr>
            <a:spLocks noGrp="1"/>
          </p:cNvSpPr>
          <p:nvPr>
            <p:ph type="ctrTitle"/>
          </p:nvPr>
        </p:nvSpPr>
        <p:spPr>
          <a:xfrm>
            <a:off x="407988" y="2936557"/>
            <a:ext cx="9792468" cy="492443"/>
          </a:xfrm>
        </p:spPr>
        <p:txBody>
          <a:bodyPr anchor="b" anchorCtr="0">
            <a:spAutoFit/>
          </a:bodyPr>
          <a:lstStyle>
            <a:lvl1pPr algn="l">
              <a:lnSpc>
                <a:spcPct val="100000"/>
              </a:lnSpc>
              <a:defRPr sz="3200">
                <a:latin typeface="+mj-lt"/>
              </a:defRPr>
            </a:lvl1pPr>
          </a:lstStyle>
          <a:p>
            <a:r>
              <a:rPr lang="en-GB"/>
              <a:t>Click to edit Master title style</a:t>
            </a:r>
            <a:endParaRPr lang="fi-FI"/>
          </a:p>
        </p:txBody>
      </p:sp>
      <p:sp>
        <p:nvSpPr>
          <p:cNvPr id="3" name="Subtitle 2">
            <a:extLst>
              <a:ext uri="{FF2B5EF4-FFF2-40B4-BE49-F238E27FC236}">
                <a16:creationId xmlns:a16="http://schemas.microsoft.com/office/drawing/2014/main" id="{1245A747-631B-1133-C63C-B48ADA15D1D3}"/>
              </a:ext>
            </a:extLst>
          </p:cNvPr>
          <p:cNvSpPr>
            <a:spLocks noGrp="1"/>
          </p:cNvSpPr>
          <p:nvPr>
            <p:ph type="subTitle" idx="1"/>
          </p:nvPr>
        </p:nvSpPr>
        <p:spPr>
          <a:xfrm>
            <a:off x="407988" y="3429000"/>
            <a:ext cx="9792468" cy="492443"/>
          </a:xfrm>
        </p:spPr>
        <p:txBody>
          <a:bodyPr>
            <a:spAutoFit/>
          </a:bodyPr>
          <a:lstStyle>
            <a:lvl1pPr marL="0" indent="0" algn="l">
              <a:lnSpc>
                <a:spcPct val="100000"/>
              </a:lnSpc>
              <a:spcBef>
                <a:spcPts val="0"/>
              </a:spcBef>
              <a:buNone/>
              <a:defRPr sz="3200">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fi-FI"/>
          </a:p>
        </p:txBody>
      </p:sp>
      <p:sp>
        <p:nvSpPr>
          <p:cNvPr id="11" name="Freeform 5">
            <a:extLst>
              <a:ext uri="{FF2B5EF4-FFF2-40B4-BE49-F238E27FC236}">
                <a16:creationId xmlns:a16="http://schemas.microsoft.com/office/drawing/2014/main" id="{B048024D-E928-1A47-E81D-E73CEDEC703F}"/>
              </a:ext>
              <a:ext uri="{C183D7F6-B498-43B3-948B-1728B52AA6E4}">
                <adec:decorative xmlns:adec="http://schemas.microsoft.com/office/drawing/2017/decorative" val="1"/>
              </a:ext>
            </a:extLst>
          </p:cNvPr>
          <p:cNvSpPr>
            <a:spLocks noChangeAspect="1" noEditPoints="1"/>
          </p:cNvSpPr>
          <p:nvPr/>
        </p:nvSpPr>
        <p:spPr bwMode="auto">
          <a:xfrm>
            <a:off x="407988" y="432000"/>
            <a:ext cx="2650987" cy="576000"/>
          </a:xfrm>
          <a:custGeom>
            <a:avLst/>
            <a:gdLst>
              <a:gd name="T0" fmla="*/ 1856 w 4584"/>
              <a:gd name="T1" fmla="*/ 150 h 996"/>
              <a:gd name="T2" fmla="*/ 1926 w 4584"/>
              <a:gd name="T3" fmla="*/ 74 h 996"/>
              <a:gd name="T4" fmla="*/ 1862 w 4584"/>
              <a:gd name="T5" fmla="*/ 198 h 996"/>
              <a:gd name="T6" fmla="*/ 2091 w 4584"/>
              <a:gd name="T7" fmla="*/ 109 h 996"/>
              <a:gd name="T8" fmla="*/ 2346 w 4584"/>
              <a:gd name="T9" fmla="*/ 79 h 996"/>
              <a:gd name="T10" fmla="*/ 2341 w 4584"/>
              <a:gd name="T11" fmla="*/ 150 h 996"/>
              <a:gd name="T12" fmla="*/ 2584 w 4584"/>
              <a:gd name="T13" fmla="*/ 274 h 996"/>
              <a:gd name="T14" fmla="*/ 2883 w 4584"/>
              <a:gd name="T15" fmla="*/ 0 h 996"/>
              <a:gd name="T16" fmla="*/ 2966 w 4584"/>
              <a:gd name="T17" fmla="*/ 88 h 996"/>
              <a:gd name="T18" fmla="*/ 3031 w 4584"/>
              <a:gd name="T19" fmla="*/ 214 h 996"/>
              <a:gd name="T20" fmla="*/ 3010 w 4584"/>
              <a:gd name="T21" fmla="*/ 212 h 996"/>
              <a:gd name="T22" fmla="*/ 3283 w 4584"/>
              <a:gd name="T23" fmla="*/ 239 h 996"/>
              <a:gd name="T24" fmla="*/ 3261 w 4584"/>
              <a:gd name="T25" fmla="*/ 135 h 996"/>
              <a:gd name="T26" fmla="*/ 3397 w 4584"/>
              <a:gd name="T27" fmla="*/ 34 h 996"/>
              <a:gd name="T28" fmla="*/ 3589 w 4584"/>
              <a:gd name="T29" fmla="*/ 199 h 996"/>
              <a:gd name="T30" fmla="*/ 3538 w 4584"/>
              <a:gd name="T31" fmla="*/ 193 h 996"/>
              <a:gd name="T32" fmla="*/ 3580 w 4584"/>
              <a:gd name="T33" fmla="*/ 106 h 996"/>
              <a:gd name="T34" fmla="*/ 3779 w 4584"/>
              <a:gd name="T35" fmla="*/ 244 h 996"/>
              <a:gd name="T36" fmla="*/ 3908 w 4584"/>
              <a:gd name="T37" fmla="*/ 148 h 996"/>
              <a:gd name="T38" fmla="*/ 3821 w 4584"/>
              <a:gd name="T39" fmla="*/ 107 h 996"/>
              <a:gd name="T40" fmla="*/ 1828 w 4584"/>
              <a:gd name="T41" fmla="*/ 916 h 996"/>
              <a:gd name="T42" fmla="*/ 1868 w 4584"/>
              <a:gd name="T43" fmla="*/ 803 h 996"/>
              <a:gd name="T44" fmla="*/ 1905 w 4584"/>
              <a:gd name="T45" fmla="*/ 896 h 996"/>
              <a:gd name="T46" fmla="*/ 2193 w 4584"/>
              <a:gd name="T47" fmla="*/ 891 h 996"/>
              <a:gd name="T48" fmla="*/ 2220 w 4584"/>
              <a:gd name="T49" fmla="*/ 816 h 996"/>
              <a:gd name="T50" fmla="*/ 2340 w 4584"/>
              <a:gd name="T51" fmla="*/ 927 h 996"/>
              <a:gd name="T52" fmla="*/ 2271 w 4584"/>
              <a:gd name="T53" fmla="*/ 868 h 996"/>
              <a:gd name="T54" fmla="*/ 2506 w 4584"/>
              <a:gd name="T55" fmla="*/ 882 h 996"/>
              <a:gd name="T56" fmla="*/ 2823 w 4584"/>
              <a:gd name="T57" fmla="*/ 753 h 996"/>
              <a:gd name="T58" fmla="*/ 2952 w 4584"/>
              <a:gd name="T59" fmla="*/ 726 h 996"/>
              <a:gd name="T60" fmla="*/ 3233 w 4584"/>
              <a:gd name="T61" fmla="*/ 913 h 996"/>
              <a:gd name="T62" fmla="*/ 3254 w 4584"/>
              <a:gd name="T63" fmla="*/ 854 h 996"/>
              <a:gd name="T64" fmla="*/ 3313 w 4584"/>
              <a:gd name="T65" fmla="*/ 793 h 996"/>
              <a:gd name="T66" fmla="*/ 3644 w 4584"/>
              <a:gd name="T67" fmla="*/ 802 h 996"/>
              <a:gd name="T68" fmla="*/ 3627 w 4584"/>
              <a:gd name="T69" fmla="*/ 933 h 996"/>
              <a:gd name="T70" fmla="*/ 3553 w 4584"/>
              <a:gd name="T71" fmla="*/ 839 h 996"/>
              <a:gd name="T72" fmla="*/ 3726 w 4584"/>
              <a:gd name="T73" fmla="*/ 696 h 996"/>
              <a:gd name="T74" fmla="*/ 3850 w 4584"/>
              <a:gd name="T75" fmla="*/ 926 h 996"/>
              <a:gd name="T76" fmla="*/ 3980 w 4584"/>
              <a:gd name="T77" fmla="*/ 996 h 996"/>
              <a:gd name="T78" fmla="*/ 1914 w 4584"/>
              <a:gd name="T79" fmla="*/ 481 h 996"/>
              <a:gd name="T80" fmla="*/ 1963 w 4584"/>
              <a:gd name="T81" fmla="*/ 436 h 996"/>
              <a:gd name="T82" fmla="*/ 1873 w 4584"/>
              <a:gd name="T83" fmla="*/ 556 h 996"/>
              <a:gd name="T84" fmla="*/ 2197 w 4584"/>
              <a:gd name="T85" fmla="*/ 413 h 996"/>
              <a:gd name="T86" fmla="*/ 2378 w 4584"/>
              <a:gd name="T87" fmla="*/ 449 h 996"/>
              <a:gd name="T88" fmla="*/ 2327 w 4584"/>
              <a:gd name="T89" fmla="*/ 457 h 996"/>
              <a:gd name="T90" fmla="*/ 2668 w 4584"/>
              <a:gd name="T91" fmla="*/ 587 h 996"/>
              <a:gd name="T92" fmla="*/ 2785 w 4584"/>
              <a:gd name="T93" fmla="*/ 413 h 996"/>
              <a:gd name="T94" fmla="*/ 2840 w 4584"/>
              <a:gd name="T95" fmla="*/ 466 h 996"/>
              <a:gd name="T96" fmla="*/ 3340 w 4584"/>
              <a:gd name="T97" fmla="*/ 593 h 996"/>
              <a:gd name="T98" fmla="*/ 3412 w 4584"/>
              <a:gd name="T99" fmla="*/ 456 h 996"/>
              <a:gd name="T100" fmla="*/ 3375 w 4584"/>
              <a:gd name="T101" fmla="*/ 483 h 996"/>
              <a:gd name="T102" fmla="*/ 3508 w 4584"/>
              <a:gd name="T103" fmla="*/ 475 h 996"/>
              <a:gd name="T104" fmla="*/ 3735 w 4584"/>
              <a:gd name="T105" fmla="*/ 559 h 996"/>
              <a:gd name="T106" fmla="*/ 3673 w 4584"/>
              <a:gd name="T107" fmla="*/ 523 h 996"/>
              <a:gd name="T108" fmla="*/ 3797 w 4584"/>
              <a:gd name="T109" fmla="*/ 390 h 996"/>
              <a:gd name="T110" fmla="*/ 3950 w 4584"/>
              <a:gd name="T111" fmla="*/ 551 h 996"/>
              <a:gd name="T112" fmla="*/ 3976 w 4584"/>
              <a:gd name="T113" fmla="*/ 483 h 996"/>
              <a:gd name="T114" fmla="*/ 4063 w 4584"/>
              <a:gd name="T115" fmla="*/ 557 h 996"/>
              <a:gd name="T116" fmla="*/ 4023 w 4584"/>
              <a:gd name="T117" fmla="*/ 483 h 996"/>
              <a:gd name="T118" fmla="*/ 4319 w 4584"/>
              <a:gd name="T119" fmla="*/ 576 h 996"/>
              <a:gd name="T120" fmla="*/ 4457 w 4584"/>
              <a:gd name="T121" fmla="*/ 514 h 996"/>
              <a:gd name="T122" fmla="*/ 4395 w 4584"/>
              <a:gd name="T123" fmla="*/ 453 h 996"/>
              <a:gd name="T124" fmla="*/ 4474 w 4584"/>
              <a:gd name="T125" fmla="*/ 413 h 9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4584" h="996">
                <a:moveTo>
                  <a:pt x="1232" y="330"/>
                </a:moveTo>
                <a:lnTo>
                  <a:pt x="1178" y="648"/>
                </a:lnTo>
                <a:lnTo>
                  <a:pt x="1055" y="648"/>
                </a:lnTo>
                <a:lnTo>
                  <a:pt x="1010" y="330"/>
                </a:lnTo>
                <a:lnTo>
                  <a:pt x="1010" y="12"/>
                </a:lnTo>
                <a:lnTo>
                  <a:pt x="1232" y="12"/>
                </a:lnTo>
                <a:lnTo>
                  <a:pt x="1232" y="330"/>
                </a:lnTo>
                <a:close/>
                <a:moveTo>
                  <a:pt x="1623" y="249"/>
                </a:moveTo>
                <a:lnTo>
                  <a:pt x="1569" y="249"/>
                </a:lnTo>
                <a:lnTo>
                  <a:pt x="1651" y="13"/>
                </a:lnTo>
                <a:lnTo>
                  <a:pt x="1715" y="13"/>
                </a:lnTo>
                <a:lnTo>
                  <a:pt x="1797" y="249"/>
                </a:lnTo>
                <a:lnTo>
                  <a:pt x="1743" y="249"/>
                </a:lnTo>
                <a:lnTo>
                  <a:pt x="1726" y="195"/>
                </a:lnTo>
                <a:lnTo>
                  <a:pt x="1641" y="195"/>
                </a:lnTo>
                <a:lnTo>
                  <a:pt x="1623" y="249"/>
                </a:lnTo>
                <a:close/>
                <a:moveTo>
                  <a:pt x="1653" y="156"/>
                </a:moveTo>
                <a:lnTo>
                  <a:pt x="1713" y="156"/>
                </a:lnTo>
                <a:lnTo>
                  <a:pt x="1684" y="67"/>
                </a:lnTo>
                <a:lnTo>
                  <a:pt x="1653" y="156"/>
                </a:lnTo>
                <a:close/>
                <a:moveTo>
                  <a:pt x="1874" y="252"/>
                </a:moveTo>
                <a:lnTo>
                  <a:pt x="1867" y="252"/>
                </a:lnTo>
                <a:lnTo>
                  <a:pt x="1861" y="252"/>
                </a:lnTo>
                <a:lnTo>
                  <a:pt x="1856" y="251"/>
                </a:lnTo>
                <a:lnTo>
                  <a:pt x="1850" y="249"/>
                </a:lnTo>
                <a:lnTo>
                  <a:pt x="1845" y="247"/>
                </a:lnTo>
                <a:lnTo>
                  <a:pt x="1840" y="245"/>
                </a:lnTo>
                <a:lnTo>
                  <a:pt x="1836" y="242"/>
                </a:lnTo>
                <a:lnTo>
                  <a:pt x="1832" y="239"/>
                </a:lnTo>
                <a:lnTo>
                  <a:pt x="1828" y="236"/>
                </a:lnTo>
                <a:lnTo>
                  <a:pt x="1824" y="232"/>
                </a:lnTo>
                <a:lnTo>
                  <a:pt x="1821" y="227"/>
                </a:lnTo>
                <a:lnTo>
                  <a:pt x="1820" y="225"/>
                </a:lnTo>
                <a:lnTo>
                  <a:pt x="1819" y="223"/>
                </a:lnTo>
                <a:lnTo>
                  <a:pt x="1817" y="218"/>
                </a:lnTo>
                <a:lnTo>
                  <a:pt x="1816" y="212"/>
                </a:lnTo>
                <a:lnTo>
                  <a:pt x="1815" y="206"/>
                </a:lnTo>
                <a:lnTo>
                  <a:pt x="1815" y="200"/>
                </a:lnTo>
                <a:lnTo>
                  <a:pt x="1815" y="190"/>
                </a:lnTo>
                <a:lnTo>
                  <a:pt x="1817" y="182"/>
                </a:lnTo>
                <a:lnTo>
                  <a:pt x="1818" y="178"/>
                </a:lnTo>
                <a:lnTo>
                  <a:pt x="1820" y="175"/>
                </a:lnTo>
                <a:lnTo>
                  <a:pt x="1824" y="169"/>
                </a:lnTo>
                <a:lnTo>
                  <a:pt x="1827" y="166"/>
                </a:lnTo>
                <a:lnTo>
                  <a:pt x="1829" y="163"/>
                </a:lnTo>
                <a:lnTo>
                  <a:pt x="1832" y="161"/>
                </a:lnTo>
                <a:lnTo>
                  <a:pt x="1835" y="159"/>
                </a:lnTo>
                <a:lnTo>
                  <a:pt x="1838" y="157"/>
                </a:lnTo>
                <a:lnTo>
                  <a:pt x="1841" y="155"/>
                </a:lnTo>
                <a:lnTo>
                  <a:pt x="1845" y="154"/>
                </a:lnTo>
                <a:lnTo>
                  <a:pt x="1849" y="152"/>
                </a:lnTo>
                <a:lnTo>
                  <a:pt x="1856" y="150"/>
                </a:lnTo>
                <a:lnTo>
                  <a:pt x="1864" y="148"/>
                </a:lnTo>
                <a:lnTo>
                  <a:pt x="1873" y="146"/>
                </a:lnTo>
                <a:lnTo>
                  <a:pt x="1881" y="145"/>
                </a:lnTo>
                <a:lnTo>
                  <a:pt x="1901" y="143"/>
                </a:lnTo>
                <a:lnTo>
                  <a:pt x="1908" y="142"/>
                </a:lnTo>
                <a:lnTo>
                  <a:pt x="1914" y="140"/>
                </a:lnTo>
                <a:lnTo>
                  <a:pt x="1918" y="139"/>
                </a:lnTo>
                <a:lnTo>
                  <a:pt x="1920" y="138"/>
                </a:lnTo>
                <a:lnTo>
                  <a:pt x="1922" y="136"/>
                </a:lnTo>
                <a:lnTo>
                  <a:pt x="1923" y="135"/>
                </a:lnTo>
                <a:lnTo>
                  <a:pt x="1923" y="133"/>
                </a:lnTo>
                <a:lnTo>
                  <a:pt x="1924" y="131"/>
                </a:lnTo>
                <a:lnTo>
                  <a:pt x="1924" y="129"/>
                </a:lnTo>
                <a:lnTo>
                  <a:pt x="1924" y="124"/>
                </a:lnTo>
                <a:lnTo>
                  <a:pt x="1922" y="119"/>
                </a:lnTo>
                <a:lnTo>
                  <a:pt x="1921" y="117"/>
                </a:lnTo>
                <a:lnTo>
                  <a:pt x="1920" y="115"/>
                </a:lnTo>
                <a:lnTo>
                  <a:pt x="1919" y="113"/>
                </a:lnTo>
                <a:lnTo>
                  <a:pt x="1917" y="112"/>
                </a:lnTo>
                <a:lnTo>
                  <a:pt x="1913" y="109"/>
                </a:lnTo>
                <a:lnTo>
                  <a:pt x="1909" y="107"/>
                </a:lnTo>
                <a:lnTo>
                  <a:pt x="1904" y="106"/>
                </a:lnTo>
                <a:lnTo>
                  <a:pt x="1898" y="106"/>
                </a:lnTo>
                <a:lnTo>
                  <a:pt x="1892" y="106"/>
                </a:lnTo>
                <a:lnTo>
                  <a:pt x="1886" y="107"/>
                </a:lnTo>
                <a:lnTo>
                  <a:pt x="1881" y="109"/>
                </a:lnTo>
                <a:lnTo>
                  <a:pt x="1877" y="112"/>
                </a:lnTo>
                <a:lnTo>
                  <a:pt x="1873" y="115"/>
                </a:lnTo>
                <a:lnTo>
                  <a:pt x="1870" y="118"/>
                </a:lnTo>
                <a:lnTo>
                  <a:pt x="1868" y="122"/>
                </a:lnTo>
                <a:lnTo>
                  <a:pt x="1867" y="124"/>
                </a:lnTo>
                <a:lnTo>
                  <a:pt x="1866" y="126"/>
                </a:lnTo>
                <a:lnTo>
                  <a:pt x="1821" y="123"/>
                </a:lnTo>
                <a:lnTo>
                  <a:pt x="1823" y="117"/>
                </a:lnTo>
                <a:lnTo>
                  <a:pt x="1825" y="111"/>
                </a:lnTo>
                <a:lnTo>
                  <a:pt x="1827" y="106"/>
                </a:lnTo>
                <a:lnTo>
                  <a:pt x="1830" y="101"/>
                </a:lnTo>
                <a:lnTo>
                  <a:pt x="1833" y="96"/>
                </a:lnTo>
                <a:lnTo>
                  <a:pt x="1837" y="92"/>
                </a:lnTo>
                <a:lnTo>
                  <a:pt x="1841" y="88"/>
                </a:lnTo>
                <a:lnTo>
                  <a:pt x="1846" y="84"/>
                </a:lnTo>
                <a:lnTo>
                  <a:pt x="1851" y="81"/>
                </a:lnTo>
                <a:lnTo>
                  <a:pt x="1857" y="78"/>
                </a:lnTo>
                <a:lnTo>
                  <a:pt x="1863" y="76"/>
                </a:lnTo>
                <a:lnTo>
                  <a:pt x="1869" y="74"/>
                </a:lnTo>
                <a:lnTo>
                  <a:pt x="1876" y="72"/>
                </a:lnTo>
                <a:lnTo>
                  <a:pt x="1883" y="71"/>
                </a:lnTo>
                <a:lnTo>
                  <a:pt x="1890" y="70"/>
                </a:lnTo>
                <a:lnTo>
                  <a:pt x="1898" y="70"/>
                </a:lnTo>
                <a:lnTo>
                  <a:pt x="1908" y="70"/>
                </a:lnTo>
                <a:lnTo>
                  <a:pt x="1917" y="72"/>
                </a:lnTo>
                <a:lnTo>
                  <a:pt x="1926" y="74"/>
                </a:lnTo>
                <a:lnTo>
                  <a:pt x="1935" y="76"/>
                </a:lnTo>
                <a:lnTo>
                  <a:pt x="1943" y="80"/>
                </a:lnTo>
                <a:lnTo>
                  <a:pt x="1947" y="82"/>
                </a:lnTo>
                <a:lnTo>
                  <a:pt x="1950" y="84"/>
                </a:lnTo>
                <a:lnTo>
                  <a:pt x="1957" y="90"/>
                </a:lnTo>
                <a:lnTo>
                  <a:pt x="1963" y="96"/>
                </a:lnTo>
                <a:lnTo>
                  <a:pt x="1965" y="99"/>
                </a:lnTo>
                <a:lnTo>
                  <a:pt x="1967" y="103"/>
                </a:lnTo>
                <a:lnTo>
                  <a:pt x="1969" y="107"/>
                </a:lnTo>
                <a:lnTo>
                  <a:pt x="1970" y="111"/>
                </a:lnTo>
                <a:lnTo>
                  <a:pt x="1972" y="115"/>
                </a:lnTo>
                <a:lnTo>
                  <a:pt x="1972" y="120"/>
                </a:lnTo>
                <a:lnTo>
                  <a:pt x="1973" y="125"/>
                </a:lnTo>
                <a:lnTo>
                  <a:pt x="1973" y="130"/>
                </a:lnTo>
                <a:lnTo>
                  <a:pt x="1973" y="249"/>
                </a:lnTo>
                <a:lnTo>
                  <a:pt x="1927" y="249"/>
                </a:lnTo>
                <a:lnTo>
                  <a:pt x="1927" y="225"/>
                </a:lnTo>
                <a:lnTo>
                  <a:pt x="1922" y="230"/>
                </a:lnTo>
                <a:lnTo>
                  <a:pt x="1917" y="236"/>
                </a:lnTo>
                <a:lnTo>
                  <a:pt x="1912" y="241"/>
                </a:lnTo>
                <a:lnTo>
                  <a:pt x="1906" y="245"/>
                </a:lnTo>
                <a:lnTo>
                  <a:pt x="1899" y="248"/>
                </a:lnTo>
                <a:lnTo>
                  <a:pt x="1891" y="250"/>
                </a:lnTo>
                <a:lnTo>
                  <a:pt x="1887" y="251"/>
                </a:lnTo>
                <a:lnTo>
                  <a:pt x="1883" y="252"/>
                </a:lnTo>
                <a:lnTo>
                  <a:pt x="1874" y="252"/>
                </a:lnTo>
                <a:close/>
                <a:moveTo>
                  <a:pt x="1888" y="219"/>
                </a:moveTo>
                <a:lnTo>
                  <a:pt x="1895" y="218"/>
                </a:lnTo>
                <a:lnTo>
                  <a:pt x="1902" y="216"/>
                </a:lnTo>
                <a:lnTo>
                  <a:pt x="1905" y="215"/>
                </a:lnTo>
                <a:lnTo>
                  <a:pt x="1908" y="213"/>
                </a:lnTo>
                <a:lnTo>
                  <a:pt x="1914" y="209"/>
                </a:lnTo>
                <a:lnTo>
                  <a:pt x="1916" y="207"/>
                </a:lnTo>
                <a:lnTo>
                  <a:pt x="1919" y="204"/>
                </a:lnTo>
                <a:lnTo>
                  <a:pt x="1922" y="199"/>
                </a:lnTo>
                <a:lnTo>
                  <a:pt x="1924" y="193"/>
                </a:lnTo>
                <a:lnTo>
                  <a:pt x="1924" y="189"/>
                </a:lnTo>
                <a:lnTo>
                  <a:pt x="1924" y="186"/>
                </a:lnTo>
                <a:lnTo>
                  <a:pt x="1924" y="167"/>
                </a:lnTo>
                <a:lnTo>
                  <a:pt x="1921" y="169"/>
                </a:lnTo>
                <a:lnTo>
                  <a:pt x="1915" y="171"/>
                </a:lnTo>
                <a:lnTo>
                  <a:pt x="1903" y="173"/>
                </a:lnTo>
                <a:lnTo>
                  <a:pt x="1890" y="175"/>
                </a:lnTo>
                <a:lnTo>
                  <a:pt x="1884" y="176"/>
                </a:lnTo>
                <a:lnTo>
                  <a:pt x="1879" y="178"/>
                </a:lnTo>
                <a:lnTo>
                  <a:pt x="1874" y="180"/>
                </a:lnTo>
                <a:lnTo>
                  <a:pt x="1870" y="182"/>
                </a:lnTo>
                <a:lnTo>
                  <a:pt x="1866" y="185"/>
                </a:lnTo>
                <a:lnTo>
                  <a:pt x="1864" y="189"/>
                </a:lnTo>
                <a:lnTo>
                  <a:pt x="1863" y="191"/>
                </a:lnTo>
                <a:lnTo>
                  <a:pt x="1862" y="193"/>
                </a:lnTo>
                <a:lnTo>
                  <a:pt x="1862" y="198"/>
                </a:lnTo>
                <a:lnTo>
                  <a:pt x="1862" y="203"/>
                </a:lnTo>
                <a:lnTo>
                  <a:pt x="1863" y="207"/>
                </a:lnTo>
                <a:lnTo>
                  <a:pt x="1865" y="209"/>
                </a:lnTo>
                <a:lnTo>
                  <a:pt x="1866" y="211"/>
                </a:lnTo>
                <a:lnTo>
                  <a:pt x="1869" y="213"/>
                </a:lnTo>
                <a:lnTo>
                  <a:pt x="1873" y="216"/>
                </a:lnTo>
                <a:lnTo>
                  <a:pt x="1875" y="217"/>
                </a:lnTo>
                <a:lnTo>
                  <a:pt x="1877" y="217"/>
                </a:lnTo>
                <a:lnTo>
                  <a:pt x="1882" y="218"/>
                </a:lnTo>
                <a:lnTo>
                  <a:pt x="1888" y="219"/>
                </a:lnTo>
                <a:close/>
                <a:moveTo>
                  <a:pt x="2063" y="249"/>
                </a:moveTo>
                <a:lnTo>
                  <a:pt x="2013" y="249"/>
                </a:lnTo>
                <a:lnTo>
                  <a:pt x="2013" y="13"/>
                </a:lnTo>
                <a:lnTo>
                  <a:pt x="2063" y="13"/>
                </a:lnTo>
                <a:lnTo>
                  <a:pt x="2063" y="249"/>
                </a:lnTo>
                <a:close/>
                <a:moveTo>
                  <a:pt x="2197" y="72"/>
                </a:moveTo>
                <a:lnTo>
                  <a:pt x="2197" y="109"/>
                </a:lnTo>
                <a:lnTo>
                  <a:pt x="2164" y="109"/>
                </a:lnTo>
                <a:lnTo>
                  <a:pt x="2164" y="195"/>
                </a:lnTo>
                <a:lnTo>
                  <a:pt x="2164" y="199"/>
                </a:lnTo>
                <a:lnTo>
                  <a:pt x="2165" y="203"/>
                </a:lnTo>
                <a:lnTo>
                  <a:pt x="2166" y="205"/>
                </a:lnTo>
                <a:lnTo>
                  <a:pt x="2167" y="206"/>
                </a:lnTo>
                <a:lnTo>
                  <a:pt x="2169" y="208"/>
                </a:lnTo>
                <a:lnTo>
                  <a:pt x="2171" y="210"/>
                </a:lnTo>
                <a:lnTo>
                  <a:pt x="2174" y="211"/>
                </a:lnTo>
                <a:lnTo>
                  <a:pt x="2177" y="212"/>
                </a:lnTo>
                <a:lnTo>
                  <a:pt x="2181" y="212"/>
                </a:lnTo>
                <a:lnTo>
                  <a:pt x="2188" y="211"/>
                </a:lnTo>
                <a:lnTo>
                  <a:pt x="2193" y="210"/>
                </a:lnTo>
                <a:lnTo>
                  <a:pt x="2201" y="247"/>
                </a:lnTo>
                <a:lnTo>
                  <a:pt x="2190" y="250"/>
                </a:lnTo>
                <a:lnTo>
                  <a:pt x="2183" y="251"/>
                </a:lnTo>
                <a:lnTo>
                  <a:pt x="2174" y="252"/>
                </a:lnTo>
                <a:lnTo>
                  <a:pt x="2168" y="252"/>
                </a:lnTo>
                <a:lnTo>
                  <a:pt x="2161" y="251"/>
                </a:lnTo>
                <a:lnTo>
                  <a:pt x="2156" y="250"/>
                </a:lnTo>
                <a:lnTo>
                  <a:pt x="2150" y="249"/>
                </a:lnTo>
                <a:lnTo>
                  <a:pt x="2145" y="248"/>
                </a:lnTo>
                <a:lnTo>
                  <a:pt x="2140" y="245"/>
                </a:lnTo>
                <a:lnTo>
                  <a:pt x="2135" y="243"/>
                </a:lnTo>
                <a:lnTo>
                  <a:pt x="2131" y="240"/>
                </a:lnTo>
                <a:lnTo>
                  <a:pt x="2127" y="237"/>
                </a:lnTo>
                <a:lnTo>
                  <a:pt x="2124" y="233"/>
                </a:lnTo>
                <a:lnTo>
                  <a:pt x="2121" y="229"/>
                </a:lnTo>
                <a:lnTo>
                  <a:pt x="2119" y="224"/>
                </a:lnTo>
                <a:lnTo>
                  <a:pt x="2117" y="219"/>
                </a:lnTo>
                <a:lnTo>
                  <a:pt x="2116" y="213"/>
                </a:lnTo>
                <a:lnTo>
                  <a:pt x="2115" y="208"/>
                </a:lnTo>
                <a:lnTo>
                  <a:pt x="2115" y="201"/>
                </a:lnTo>
                <a:lnTo>
                  <a:pt x="2115" y="109"/>
                </a:lnTo>
                <a:lnTo>
                  <a:pt x="2091" y="109"/>
                </a:lnTo>
                <a:lnTo>
                  <a:pt x="2091" y="72"/>
                </a:lnTo>
                <a:lnTo>
                  <a:pt x="2115" y="72"/>
                </a:lnTo>
                <a:lnTo>
                  <a:pt x="2115" y="30"/>
                </a:lnTo>
                <a:lnTo>
                  <a:pt x="2164" y="30"/>
                </a:lnTo>
                <a:lnTo>
                  <a:pt x="2164" y="72"/>
                </a:lnTo>
                <a:lnTo>
                  <a:pt x="2197" y="72"/>
                </a:lnTo>
                <a:close/>
                <a:moveTo>
                  <a:pt x="2304" y="253"/>
                </a:moveTo>
                <a:lnTo>
                  <a:pt x="2291" y="252"/>
                </a:lnTo>
                <a:lnTo>
                  <a:pt x="2285" y="251"/>
                </a:lnTo>
                <a:lnTo>
                  <a:pt x="2279" y="250"/>
                </a:lnTo>
                <a:lnTo>
                  <a:pt x="2268" y="246"/>
                </a:lnTo>
                <a:lnTo>
                  <a:pt x="2263" y="244"/>
                </a:lnTo>
                <a:lnTo>
                  <a:pt x="2258" y="241"/>
                </a:lnTo>
                <a:lnTo>
                  <a:pt x="2249" y="235"/>
                </a:lnTo>
                <a:lnTo>
                  <a:pt x="2245" y="231"/>
                </a:lnTo>
                <a:lnTo>
                  <a:pt x="2241" y="227"/>
                </a:lnTo>
                <a:lnTo>
                  <a:pt x="2234" y="219"/>
                </a:lnTo>
                <a:lnTo>
                  <a:pt x="2231" y="214"/>
                </a:lnTo>
                <a:lnTo>
                  <a:pt x="2228" y="209"/>
                </a:lnTo>
                <a:lnTo>
                  <a:pt x="2223" y="198"/>
                </a:lnTo>
                <a:lnTo>
                  <a:pt x="2221" y="193"/>
                </a:lnTo>
                <a:lnTo>
                  <a:pt x="2220" y="187"/>
                </a:lnTo>
                <a:lnTo>
                  <a:pt x="2219" y="181"/>
                </a:lnTo>
                <a:lnTo>
                  <a:pt x="2218" y="175"/>
                </a:lnTo>
                <a:lnTo>
                  <a:pt x="2218" y="168"/>
                </a:lnTo>
                <a:lnTo>
                  <a:pt x="2217" y="161"/>
                </a:lnTo>
                <a:lnTo>
                  <a:pt x="2218" y="155"/>
                </a:lnTo>
                <a:lnTo>
                  <a:pt x="2218" y="148"/>
                </a:lnTo>
                <a:lnTo>
                  <a:pt x="2219" y="142"/>
                </a:lnTo>
                <a:lnTo>
                  <a:pt x="2220" y="136"/>
                </a:lnTo>
                <a:lnTo>
                  <a:pt x="2223" y="124"/>
                </a:lnTo>
                <a:lnTo>
                  <a:pt x="2225" y="119"/>
                </a:lnTo>
                <a:lnTo>
                  <a:pt x="2228" y="114"/>
                </a:lnTo>
                <a:lnTo>
                  <a:pt x="2234" y="104"/>
                </a:lnTo>
                <a:lnTo>
                  <a:pt x="2237" y="99"/>
                </a:lnTo>
                <a:lnTo>
                  <a:pt x="2241" y="95"/>
                </a:lnTo>
                <a:lnTo>
                  <a:pt x="2245" y="91"/>
                </a:lnTo>
                <a:lnTo>
                  <a:pt x="2249" y="88"/>
                </a:lnTo>
                <a:lnTo>
                  <a:pt x="2253" y="85"/>
                </a:lnTo>
                <a:lnTo>
                  <a:pt x="2258" y="82"/>
                </a:lnTo>
                <a:lnTo>
                  <a:pt x="2263" y="79"/>
                </a:lnTo>
                <a:lnTo>
                  <a:pt x="2268" y="77"/>
                </a:lnTo>
                <a:lnTo>
                  <a:pt x="2274" y="75"/>
                </a:lnTo>
                <a:lnTo>
                  <a:pt x="2279" y="73"/>
                </a:lnTo>
                <a:lnTo>
                  <a:pt x="2285" y="72"/>
                </a:lnTo>
                <a:lnTo>
                  <a:pt x="2291" y="71"/>
                </a:lnTo>
                <a:lnTo>
                  <a:pt x="2304" y="70"/>
                </a:lnTo>
                <a:lnTo>
                  <a:pt x="2317" y="71"/>
                </a:lnTo>
                <a:lnTo>
                  <a:pt x="2323" y="72"/>
                </a:lnTo>
                <a:lnTo>
                  <a:pt x="2329" y="73"/>
                </a:lnTo>
                <a:lnTo>
                  <a:pt x="2340" y="77"/>
                </a:lnTo>
                <a:lnTo>
                  <a:pt x="2346" y="79"/>
                </a:lnTo>
                <a:lnTo>
                  <a:pt x="2351" y="82"/>
                </a:lnTo>
                <a:lnTo>
                  <a:pt x="2360" y="88"/>
                </a:lnTo>
                <a:lnTo>
                  <a:pt x="2364" y="91"/>
                </a:lnTo>
                <a:lnTo>
                  <a:pt x="2368" y="95"/>
                </a:lnTo>
                <a:lnTo>
                  <a:pt x="2375" y="104"/>
                </a:lnTo>
                <a:lnTo>
                  <a:pt x="2378" y="109"/>
                </a:lnTo>
                <a:lnTo>
                  <a:pt x="2381" y="114"/>
                </a:lnTo>
                <a:lnTo>
                  <a:pt x="2385" y="124"/>
                </a:lnTo>
                <a:lnTo>
                  <a:pt x="2387" y="130"/>
                </a:lnTo>
                <a:lnTo>
                  <a:pt x="2389" y="136"/>
                </a:lnTo>
                <a:lnTo>
                  <a:pt x="2390" y="142"/>
                </a:lnTo>
                <a:lnTo>
                  <a:pt x="2391" y="148"/>
                </a:lnTo>
                <a:lnTo>
                  <a:pt x="2391" y="155"/>
                </a:lnTo>
                <a:lnTo>
                  <a:pt x="2391" y="161"/>
                </a:lnTo>
                <a:lnTo>
                  <a:pt x="2391" y="168"/>
                </a:lnTo>
                <a:lnTo>
                  <a:pt x="2391" y="175"/>
                </a:lnTo>
                <a:lnTo>
                  <a:pt x="2390" y="181"/>
                </a:lnTo>
                <a:lnTo>
                  <a:pt x="2389" y="187"/>
                </a:lnTo>
                <a:lnTo>
                  <a:pt x="2385" y="198"/>
                </a:lnTo>
                <a:lnTo>
                  <a:pt x="2383" y="204"/>
                </a:lnTo>
                <a:lnTo>
                  <a:pt x="2381" y="209"/>
                </a:lnTo>
                <a:lnTo>
                  <a:pt x="2375" y="219"/>
                </a:lnTo>
                <a:lnTo>
                  <a:pt x="2372" y="223"/>
                </a:lnTo>
                <a:lnTo>
                  <a:pt x="2368" y="227"/>
                </a:lnTo>
                <a:lnTo>
                  <a:pt x="2364" y="231"/>
                </a:lnTo>
                <a:lnTo>
                  <a:pt x="2360" y="235"/>
                </a:lnTo>
                <a:lnTo>
                  <a:pt x="2355" y="238"/>
                </a:lnTo>
                <a:lnTo>
                  <a:pt x="2351" y="241"/>
                </a:lnTo>
                <a:lnTo>
                  <a:pt x="2346" y="244"/>
                </a:lnTo>
                <a:lnTo>
                  <a:pt x="2340" y="246"/>
                </a:lnTo>
                <a:lnTo>
                  <a:pt x="2335" y="248"/>
                </a:lnTo>
                <a:lnTo>
                  <a:pt x="2329" y="250"/>
                </a:lnTo>
                <a:lnTo>
                  <a:pt x="2323" y="251"/>
                </a:lnTo>
                <a:lnTo>
                  <a:pt x="2317" y="252"/>
                </a:lnTo>
                <a:lnTo>
                  <a:pt x="2304" y="253"/>
                </a:lnTo>
                <a:close/>
                <a:moveTo>
                  <a:pt x="2305" y="215"/>
                </a:moveTo>
                <a:lnTo>
                  <a:pt x="2309" y="214"/>
                </a:lnTo>
                <a:lnTo>
                  <a:pt x="2313" y="214"/>
                </a:lnTo>
                <a:lnTo>
                  <a:pt x="2317" y="212"/>
                </a:lnTo>
                <a:lnTo>
                  <a:pt x="2321" y="211"/>
                </a:lnTo>
                <a:lnTo>
                  <a:pt x="2324" y="209"/>
                </a:lnTo>
                <a:lnTo>
                  <a:pt x="2327" y="206"/>
                </a:lnTo>
                <a:lnTo>
                  <a:pt x="2330" y="203"/>
                </a:lnTo>
                <a:lnTo>
                  <a:pt x="2332" y="199"/>
                </a:lnTo>
                <a:lnTo>
                  <a:pt x="2334" y="195"/>
                </a:lnTo>
                <a:lnTo>
                  <a:pt x="2336" y="191"/>
                </a:lnTo>
                <a:lnTo>
                  <a:pt x="2338" y="187"/>
                </a:lnTo>
                <a:lnTo>
                  <a:pt x="2339" y="182"/>
                </a:lnTo>
                <a:lnTo>
                  <a:pt x="2341" y="172"/>
                </a:lnTo>
                <a:lnTo>
                  <a:pt x="2341" y="167"/>
                </a:lnTo>
                <a:lnTo>
                  <a:pt x="2342" y="161"/>
                </a:lnTo>
                <a:lnTo>
                  <a:pt x="2341" y="150"/>
                </a:lnTo>
                <a:lnTo>
                  <a:pt x="2339" y="140"/>
                </a:lnTo>
                <a:lnTo>
                  <a:pt x="2338" y="135"/>
                </a:lnTo>
                <a:lnTo>
                  <a:pt x="2336" y="131"/>
                </a:lnTo>
                <a:lnTo>
                  <a:pt x="2332" y="123"/>
                </a:lnTo>
                <a:lnTo>
                  <a:pt x="2330" y="119"/>
                </a:lnTo>
                <a:lnTo>
                  <a:pt x="2327" y="116"/>
                </a:lnTo>
                <a:lnTo>
                  <a:pt x="2324" y="113"/>
                </a:lnTo>
                <a:lnTo>
                  <a:pt x="2321" y="111"/>
                </a:lnTo>
                <a:lnTo>
                  <a:pt x="2317" y="110"/>
                </a:lnTo>
                <a:lnTo>
                  <a:pt x="2313" y="108"/>
                </a:lnTo>
                <a:lnTo>
                  <a:pt x="2309" y="108"/>
                </a:lnTo>
                <a:lnTo>
                  <a:pt x="2305" y="107"/>
                </a:lnTo>
                <a:lnTo>
                  <a:pt x="2300" y="108"/>
                </a:lnTo>
                <a:lnTo>
                  <a:pt x="2296" y="108"/>
                </a:lnTo>
                <a:lnTo>
                  <a:pt x="2292" y="110"/>
                </a:lnTo>
                <a:lnTo>
                  <a:pt x="2288" y="111"/>
                </a:lnTo>
                <a:lnTo>
                  <a:pt x="2285" y="113"/>
                </a:lnTo>
                <a:lnTo>
                  <a:pt x="2282" y="116"/>
                </a:lnTo>
                <a:lnTo>
                  <a:pt x="2279" y="119"/>
                </a:lnTo>
                <a:lnTo>
                  <a:pt x="2277" y="123"/>
                </a:lnTo>
                <a:lnTo>
                  <a:pt x="2272" y="131"/>
                </a:lnTo>
                <a:lnTo>
                  <a:pt x="2271" y="135"/>
                </a:lnTo>
                <a:lnTo>
                  <a:pt x="2270" y="140"/>
                </a:lnTo>
                <a:lnTo>
                  <a:pt x="2269" y="145"/>
                </a:lnTo>
                <a:lnTo>
                  <a:pt x="2268" y="150"/>
                </a:lnTo>
                <a:lnTo>
                  <a:pt x="2267" y="155"/>
                </a:lnTo>
                <a:lnTo>
                  <a:pt x="2267" y="161"/>
                </a:lnTo>
                <a:lnTo>
                  <a:pt x="2268" y="172"/>
                </a:lnTo>
                <a:lnTo>
                  <a:pt x="2270" y="182"/>
                </a:lnTo>
                <a:lnTo>
                  <a:pt x="2271" y="187"/>
                </a:lnTo>
                <a:lnTo>
                  <a:pt x="2272" y="191"/>
                </a:lnTo>
                <a:lnTo>
                  <a:pt x="2274" y="195"/>
                </a:lnTo>
                <a:lnTo>
                  <a:pt x="2277" y="199"/>
                </a:lnTo>
                <a:lnTo>
                  <a:pt x="2279" y="203"/>
                </a:lnTo>
                <a:lnTo>
                  <a:pt x="2282" y="206"/>
                </a:lnTo>
                <a:lnTo>
                  <a:pt x="2285" y="209"/>
                </a:lnTo>
                <a:lnTo>
                  <a:pt x="2288" y="211"/>
                </a:lnTo>
                <a:lnTo>
                  <a:pt x="2292" y="212"/>
                </a:lnTo>
                <a:lnTo>
                  <a:pt x="2296" y="214"/>
                </a:lnTo>
                <a:lnTo>
                  <a:pt x="2300" y="214"/>
                </a:lnTo>
                <a:lnTo>
                  <a:pt x="2305" y="215"/>
                </a:lnTo>
                <a:close/>
                <a:moveTo>
                  <a:pt x="2539" y="172"/>
                </a:moveTo>
                <a:lnTo>
                  <a:pt x="2430" y="172"/>
                </a:lnTo>
                <a:lnTo>
                  <a:pt x="2430" y="133"/>
                </a:lnTo>
                <a:lnTo>
                  <a:pt x="2539" y="133"/>
                </a:lnTo>
                <a:lnTo>
                  <a:pt x="2539" y="172"/>
                </a:lnTo>
                <a:close/>
                <a:moveTo>
                  <a:pt x="2603" y="315"/>
                </a:moveTo>
                <a:lnTo>
                  <a:pt x="2594" y="315"/>
                </a:lnTo>
                <a:lnTo>
                  <a:pt x="2586" y="314"/>
                </a:lnTo>
                <a:lnTo>
                  <a:pt x="2579" y="312"/>
                </a:lnTo>
                <a:lnTo>
                  <a:pt x="2573" y="310"/>
                </a:lnTo>
                <a:lnTo>
                  <a:pt x="2584" y="274"/>
                </a:lnTo>
                <a:lnTo>
                  <a:pt x="2590" y="275"/>
                </a:lnTo>
                <a:lnTo>
                  <a:pt x="2596" y="276"/>
                </a:lnTo>
                <a:lnTo>
                  <a:pt x="2601" y="276"/>
                </a:lnTo>
                <a:lnTo>
                  <a:pt x="2606" y="276"/>
                </a:lnTo>
                <a:lnTo>
                  <a:pt x="2608" y="275"/>
                </a:lnTo>
                <a:lnTo>
                  <a:pt x="2610" y="274"/>
                </a:lnTo>
                <a:lnTo>
                  <a:pt x="2614" y="271"/>
                </a:lnTo>
                <a:lnTo>
                  <a:pt x="2617" y="267"/>
                </a:lnTo>
                <a:lnTo>
                  <a:pt x="2620" y="262"/>
                </a:lnTo>
                <a:lnTo>
                  <a:pt x="2623" y="254"/>
                </a:lnTo>
                <a:lnTo>
                  <a:pt x="2559" y="72"/>
                </a:lnTo>
                <a:lnTo>
                  <a:pt x="2611" y="72"/>
                </a:lnTo>
                <a:lnTo>
                  <a:pt x="2647" y="202"/>
                </a:lnTo>
                <a:lnTo>
                  <a:pt x="2686" y="72"/>
                </a:lnTo>
                <a:lnTo>
                  <a:pt x="2738" y="72"/>
                </a:lnTo>
                <a:lnTo>
                  <a:pt x="2669" y="268"/>
                </a:lnTo>
                <a:lnTo>
                  <a:pt x="2665" y="278"/>
                </a:lnTo>
                <a:lnTo>
                  <a:pt x="2663" y="283"/>
                </a:lnTo>
                <a:lnTo>
                  <a:pt x="2660" y="287"/>
                </a:lnTo>
                <a:lnTo>
                  <a:pt x="2654" y="296"/>
                </a:lnTo>
                <a:lnTo>
                  <a:pt x="2646" y="302"/>
                </a:lnTo>
                <a:lnTo>
                  <a:pt x="2642" y="306"/>
                </a:lnTo>
                <a:lnTo>
                  <a:pt x="2638" y="308"/>
                </a:lnTo>
                <a:lnTo>
                  <a:pt x="2633" y="310"/>
                </a:lnTo>
                <a:lnTo>
                  <a:pt x="2628" y="312"/>
                </a:lnTo>
                <a:lnTo>
                  <a:pt x="2622" y="314"/>
                </a:lnTo>
                <a:lnTo>
                  <a:pt x="2616" y="315"/>
                </a:lnTo>
                <a:lnTo>
                  <a:pt x="2610" y="315"/>
                </a:lnTo>
                <a:lnTo>
                  <a:pt x="2603" y="315"/>
                </a:lnTo>
                <a:close/>
                <a:moveTo>
                  <a:pt x="2812" y="249"/>
                </a:moveTo>
                <a:lnTo>
                  <a:pt x="2763" y="249"/>
                </a:lnTo>
                <a:lnTo>
                  <a:pt x="2763" y="13"/>
                </a:lnTo>
                <a:lnTo>
                  <a:pt x="2812" y="13"/>
                </a:lnTo>
                <a:lnTo>
                  <a:pt x="2812" y="249"/>
                </a:lnTo>
                <a:close/>
                <a:moveTo>
                  <a:pt x="2877" y="50"/>
                </a:moveTo>
                <a:lnTo>
                  <a:pt x="2872" y="49"/>
                </a:lnTo>
                <a:lnTo>
                  <a:pt x="2867" y="48"/>
                </a:lnTo>
                <a:lnTo>
                  <a:pt x="2863" y="45"/>
                </a:lnTo>
                <a:lnTo>
                  <a:pt x="2859" y="42"/>
                </a:lnTo>
                <a:lnTo>
                  <a:pt x="2855" y="38"/>
                </a:lnTo>
                <a:lnTo>
                  <a:pt x="2853" y="34"/>
                </a:lnTo>
                <a:lnTo>
                  <a:pt x="2851" y="30"/>
                </a:lnTo>
                <a:lnTo>
                  <a:pt x="2851" y="25"/>
                </a:lnTo>
                <a:lnTo>
                  <a:pt x="2851" y="20"/>
                </a:lnTo>
                <a:lnTo>
                  <a:pt x="2853" y="15"/>
                </a:lnTo>
                <a:lnTo>
                  <a:pt x="2855" y="11"/>
                </a:lnTo>
                <a:lnTo>
                  <a:pt x="2859" y="7"/>
                </a:lnTo>
                <a:lnTo>
                  <a:pt x="2863" y="4"/>
                </a:lnTo>
                <a:lnTo>
                  <a:pt x="2867" y="2"/>
                </a:lnTo>
                <a:lnTo>
                  <a:pt x="2872" y="0"/>
                </a:lnTo>
                <a:lnTo>
                  <a:pt x="2877" y="0"/>
                </a:lnTo>
                <a:lnTo>
                  <a:pt x="2883" y="0"/>
                </a:lnTo>
                <a:lnTo>
                  <a:pt x="2887" y="2"/>
                </a:lnTo>
                <a:lnTo>
                  <a:pt x="2892" y="4"/>
                </a:lnTo>
                <a:lnTo>
                  <a:pt x="2896" y="7"/>
                </a:lnTo>
                <a:lnTo>
                  <a:pt x="2900" y="11"/>
                </a:lnTo>
                <a:lnTo>
                  <a:pt x="2902" y="15"/>
                </a:lnTo>
                <a:lnTo>
                  <a:pt x="2903" y="20"/>
                </a:lnTo>
                <a:lnTo>
                  <a:pt x="2904" y="25"/>
                </a:lnTo>
                <a:lnTo>
                  <a:pt x="2903" y="30"/>
                </a:lnTo>
                <a:lnTo>
                  <a:pt x="2902" y="34"/>
                </a:lnTo>
                <a:lnTo>
                  <a:pt x="2900" y="38"/>
                </a:lnTo>
                <a:lnTo>
                  <a:pt x="2896" y="42"/>
                </a:lnTo>
                <a:lnTo>
                  <a:pt x="2892" y="45"/>
                </a:lnTo>
                <a:lnTo>
                  <a:pt x="2887" y="48"/>
                </a:lnTo>
                <a:lnTo>
                  <a:pt x="2883" y="49"/>
                </a:lnTo>
                <a:lnTo>
                  <a:pt x="2877" y="50"/>
                </a:lnTo>
                <a:close/>
                <a:moveTo>
                  <a:pt x="2853" y="72"/>
                </a:moveTo>
                <a:lnTo>
                  <a:pt x="2902" y="72"/>
                </a:lnTo>
                <a:lnTo>
                  <a:pt x="2902" y="249"/>
                </a:lnTo>
                <a:lnTo>
                  <a:pt x="2853" y="249"/>
                </a:lnTo>
                <a:lnTo>
                  <a:pt x="2853" y="72"/>
                </a:lnTo>
                <a:close/>
                <a:moveTo>
                  <a:pt x="3023" y="253"/>
                </a:moveTo>
                <a:lnTo>
                  <a:pt x="3010" y="252"/>
                </a:lnTo>
                <a:lnTo>
                  <a:pt x="3003" y="251"/>
                </a:lnTo>
                <a:lnTo>
                  <a:pt x="2998" y="250"/>
                </a:lnTo>
                <a:lnTo>
                  <a:pt x="2986" y="246"/>
                </a:lnTo>
                <a:lnTo>
                  <a:pt x="2980" y="244"/>
                </a:lnTo>
                <a:lnTo>
                  <a:pt x="2975" y="241"/>
                </a:lnTo>
                <a:lnTo>
                  <a:pt x="2966" y="235"/>
                </a:lnTo>
                <a:lnTo>
                  <a:pt x="2962" y="231"/>
                </a:lnTo>
                <a:lnTo>
                  <a:pt x="2958" y="227"/>
                </a:lnTo>
                <a:lnTo>
                  <a:pt x="2951" y="219"/>
                </a:lnTo>
                <a:lnTo>
                  <a:pt x="2948" y="214"/>
                </a:lnTo>
                <a:lnTo>
                  <a:pt x="2945" y="209"/>
                </a:lnTo>
                <a:lnTo>
                  <a:pt x="2940" y="198"/>
                </a:lnTo>
                <a:lnTo>
                  <a:pt x="2939" y="193"/>
                </a:lnTo>
                <a:lnTo>
                  <a:pt x="2937" y="187"/>
                </a:lnTo>
                <a:lnTo>
                  <a:pt x="2936" y="181"/>
                </a:lnTo>
                <a:lnTo>
                  <a:pt x="2935" y="175"/>
                </a:lnTo>
                <a:lnTo>
                  <a:pt x="2935" y="168"/>
                </a:lnTo>
                <a:lnTo>
                  <a:pt x="2935" y="161"/>
                </a:lnTo>
                <a:lnTo>
                  <a:pt x="2935" y="155"/>
                </a:lnTo>
                <a:lnTo>
                  <a:pt x="2935" y="148"/>
                </a:lnTo>
                <a:lnTo>
                  <a:pt x="2936" y="142"/>
                </a:lnTo>
                <a:lnTo>
                  <a:pt x="2937" y="136"/>
                </a:lnTo>
                <a:lnTo>
                  <a:pt x="2940" y="124"/>
                </a:lnTo>
                <a:lnTo>
                  <a:pt x="2943" y="119"/>
                </a:lnTo>
                <a:lnTo>
                  <a:pt x="2945" y="114"/>
                </a:lnTo>
                <a:lnTo>
                  <a:pt x="2951" y="104"/>
                </a:lnTo>
                <a:lnTo>
                  <a:pt x="2954" y="99"/>
                </a:lnTo>
                <a:lnTo>
                  <a:pt x="2958" y="95"/>
                </a:lnTo>
                <a:lnTo>
                  <a:pt x="2962" y="91"/>
                </a:lnTo>
                <a:lnTo>
                  <a:pt x="2966" y="88"/>
                </a:lnTo>
                <a:lnTo>
                  <a:pt x="2970" y="85"/>
                </a:lnTo>
                <a:lnTo>
                  <a:pt x="2975" y="82"/>
                </a:lnTo>
                <a:lnTo>
                  <a:pt x="2980" y="79"/>
                </a:lnTo>
                <a:lnTo>
                  <a:pt x="2986" y="77"/>
                </a:lnTo>
                <a:lnTo>
                  <a:pt x="2992" y="75"/>
                </a:lnTo>
                <a:lnTo>
                  <a:pt x="2998" y="73"/>
                </a:lnTo>
                <a:lnTo>
                  <a:pt x="3003" y="72"/>
                </a:lnTo>
                <a:lnTo>
                  <a:pt x="3010" y="71"/>
                </a:lnTo>
                <a:lnTo>
                  <a:pt x="3023" y="70"/>
                </a:lnTo>
                <a:lnTo>
                  <a:pt x="3035" y="71"/>
                </a:lnTo>
                <a:lnTo>
                  <a:pt x="3042" y="72"/>
                </a:lnTo>
                <a:lnTo>
                  <a:pt x="3047" y="73"/>
                </a:lnTo>
                <a:lnTo>
                  <a:pt x="3059" y="77"/>
                </a:lnTo>
                <a:lnTo>
                  <a:pt x="3064" y="79"/>
                </a:lnTo>
                <a:lnTo>
                  <a:pt x="3069" y="82"/>
                </a:lnTo>
                <a:lnTo>
                  <a:pt x="3078" y="88"/>
                </a:lnTo>
                <a:lnTo>
                  <a:pt x="3082" y="91"/>
                </a:lnTo>
                <a:lnTo>
                  <a:pt x="3086" y="95"/>
                </a:lnTo>
                <a:lnTo>
                  <a:pt x="3093" y="104"/>
                </a:lnTo>
                <a:lnTo>
                  <a:pt x="3096" y="109"/>
                </a:lnTo>
                <a:lnTo>
                  <a:pt x="3099" y="114"/>
                </a:lnTo>
                <a:lnTo>
                  <a:pt x="3104" y="124"/>
                </a:lnTo>
                <a:lnTo>
                  <a:pt x="3105" y="130"/>
                </a:lnTo>
                <a:lnTo>
                  <a:pt x="3107" y="136"/>
                </a:lnTo>
                <a:lnTo>
                  <a:pt x="3108" y="142"/>
                </a:lnTo>
                <a:lnTo>
                  <a:pt x="3109" y="148"/>
                </a:lnTo>
                <a:lnTo>
                  <a:pt x="3109" y="155"/>
                </a:lnTo>
                <a:lnTo>
                  <a:pt x="3109" y="161"/>
                </a:lnTo>
                <a:lnTo>
                  <a:pt x="3109" y="168"/>
                </a:lnTo>
                <a:lnTo>
                  <a:pt x="3109" y="175"/>
                </a:lnTo>
                <a:lnTo>
                  <a:pt x="3108" y="181"/>
                </a:lnTo>
                <a:lnTo>
                  <a:pt x="3107" y="187"/>
                </a:lnTo>
                <a:lnTo>
                  <a:pt x="3104" y="198"/>
                </a:lnTo>
                <a:lnTo>
                  <a:pt x="3101" y="204"/>
                </a:lnTo>
                <a:lnTo>
                  <a:pt x="3099" y="209"/>
                </a:lnTo>
                <a:lnTo>
                  <a:pt x="3093" y="219"/>
                </a:lnTo>
                <a:lnTo>
                  <a:pt x="3090" y="223"/>
                </a:lnTo>
                <a:lnTo>
                  <a:pt x="3086" y="227"/>
                </a:lnTo>
                <a:lnTo>
                  <a:pt x="3082" y="231"/>
                </a:lnTo>
                <a:lnTo>
                  <a:pt x="3078" y="235"/>
                </a:lnTo>
                <a:lnTo>
                  <a:pt x="3074" y="238"/>
                </a:lnTo>
                <a:lnTo>
                  <a:pt x="3069" y="241"/>
                </a:lnTo>
                <a:lnTo>
                  <a:pt x="3064" y="244"/>
                </a:lnTo>
                <a:lnTo>
                  <a:pt x="3059" y="246"/>
                </a:lnTo>
                <a:lnTo>
                  <a:pt x="3053" y="248"/>
                </a:lnTo>
                <a:lnTo>
                  <a:pt x="3047" y="250"/>
                </a:lnTo>
                <a:lnTo>
                  <a:pt x="3042" y="251"/>
                </a:lnTo>
                <a:lnTo>
                  <a:pt x="3035" y="252"/>
                </a:lnTo>
                <a:lnTo>
                  <a:pt x="3023" y="253"/>
                </a:lnTo>
                <a:close/>
                <a:moveTo>
                  <a:pt x="3023" y="215"/>
                </a:moveTo>
                <a:lnTo>
                  <a:pt x="3027" y="214"/>
                </a:lnTo>
                <a:lnTo>
                  <a:pt x="3031" y="214"/>
                </a:lnTo>
                <a:lnTo>
                  <a:pt x="3035" y="212"/>
                </a:lnTo>
                <a:lnTo>
                  <a:pt x="3039" y="211"/>
                </a:lnTo>
                <a:lnTo>
                  <a:pt x="3042" y="209"/>
                </a:lnTo>
                <a:lnTo>
                  <a:pt x="3045" y="206"/>
                </a:lnTo>
                <a:lnTo>
                  <a:pt x="3048" y="203"/>
                </a:lnTo>
                <a:lnTo>
                  <a:pt x="3050" y="199"/>
                </a:lnTo>
                <a:lnTo>
                  <a:pt x="3052" y="195"/>
                </a:lnTo>
                <a:lnTo>
                  <a:pt x="3054" y="191"/>
                </a:lnTo>
                <a:lnTo>
                  <a:pt x="3056" y="187"/>
                </a:lnTo>
                <a:lnTo>
                  <a:pt x="3057" y="182"/>
                </a:lnTo>
                <a:lnTo>
                  <a:pt x="3059" y="172"/>
                </a:lnTo>
                <a:lnTo>
                  <a:pt x="3060" y="167"/>
                </a:lnTo>
                <a:lnTo>
                  <a:pt x="3060" y="161"/>
                </a:lnTo>
                <a:lnTo>
                  <a:pt x="3059" y="150"/>
                </a:lnTo>
                <a:lnTo>
                  <a:pt x="3057" y="140"/>
                </a:lnTo>
                <a:lnTo>
                  <a:pt x="3056" y="135"/>
                </a:lnTo>
                <a:lnTo>
                  <a:pt x="3054" y="131"/>
                </a:lnTo>
                <a:lnTo>
                  <a:pt x="3050" y="123"/>
                </a:lnTo>
                <a:lnTo>
                  <a:pt x="3048" y="119"/>
                </a:lnTo>
                <a:lnTo>
                  <a:pt x="3045" y="116"/>
                </a:lnTo>
                <a:lnTo>
                  <a:pt x="3042" y="113"/>
                </a:lnTo>
                <a:lnTo>
                  <a:pt x="3039" y="111"/>
                </a:lnTo>
                <a:lnTo>
                  <a:pt x="3035" y="110"/>
                </a:lnTo>
                <a:lnTo>
                  <a:pt x="3031" y="108"/>
                </a:lnTo>
                <a:lnTo>
                  <a:pt x="3027" y="108"/>
                </a:lnTo>
                <a:lnTo>
                  <a:pt x="3023" y="107"/>
                </a:lnTo>
                <a:lnTo>
                  <a:pt x="3018" y="108"/>
                </a:lnTo>
                <a:lnTo>
                  <a:pt x="3014" y="108"/>
                </a:lnTo>
                <a:lnTo>
                  <a:pt x="3010" y="110"/>
                </a:lnTo>
                <a:lnTo>
                  <a:pt x="3006" y="111"/>
                </a:lnTo>
                <a:lnTo>
                  <a:pt x="3003" y="113"/>
                </a:lnTo>
                <a:lnTo>
                  <a:pt x="3000" y="116"/>
                </a:lnTo>
                <a:lnTo>
                  <a:pt x="2997" y="119"/>
                </a:lnTo>
                <a:lnTo>
                  <a:pt x="2995" y="123"/>
                </a:lnTo>
                <a:lnTo>
                  <a:pt x="2991" y="131"/>
                </a:lnTo>
                <a:lnTo>
                  <a:pt x="2989" y="135"/>
                </a:lnTo>
                <a:lnTo>
                  <a:pt x="2988" y="140"/>
                </a:lnTo>
                <a:lnTo>
                  <a:pt x="2987" y="145"/>
                </a:lnTo>
                <a:lnTo>
                  <a:pt x="2986" y="150"/>
                </a:lnTo>
                <a:lnTo>
                  <a:pt x="2986" y="155"/>
                </a:lnTo>
                <a:lnTo>
                  <a:pt x="2985" y="161"/>
                </a:lnTo>
                <a:lnTo>
                  <a:pt x="2986" y="172"/>
                </a:lnTo>
                <a:lnTo>
                  <a:pt x="2988" y="182"/>
                </a:lnTo>
                <a:lnTo>
                  <a:pt x="2989" y="187"/>
                </a:lnTo>
                <a:lnTo>
                  <a:pt x="2991" y="191"/>
                </a:lnTo>
                <a:lnTo>
                  <a:pt x="2993" y="195"/>
                </a:lnTo>
                <a:lnTo>
                  <a:pt x="2995" y="199"/>
                </a:lnTo>
                <a:lnTo>
                  <a:pt x="2997" y="203"/>
                </a:lnTo>
                <a:lnTo>
                  <a:pt x="3000" y="206"/>
                </a:lnTo>
                <a:lnTo>
                  <a:pt x="3003" y="209"/>
                </a:lnTo>
                <a:lnTo>
                  <a:pt x="3006" y="211"/>
                </a:lnTo>
                <a:lnTo>
                  <a:pt x="3010" y="212"/>
                </a:lnTo>
                <a:lnTo>
                  <a:pt x="3014" y="214"/>
                </a:lnTo>
                <a:lnTo>
                  <a:pt x="3018" y="214"/>
                </a:lnTo>
                <a:lnTo>
                  <a:pt x="3023" y="215"/>
                </a:lnTo>
                <a:close/>
                <a:moveTo>
                  <a:pt x="3142" y="315"/>
                </a:moveTo>
                <a:lnTo>
                  <a:pt x="3142" y="72"/>
                </a:lnTo>
                <a:lnTo>
                  <a:pt x="3191" y="72"/>
                </a:lnTo>
                <a:lnTo>
                  <a:pt x="3191" y="102"/>
                </a:lnTo>
                <a:lnTo>
                  <a:pt x="3197" y="95"/>
                </a:lnTo>
                <a:lnTo>
                  <a:pt x="3202" y="87"/>
                </a:lnTo>
                <a:lnTo>
                  <a:pt x="3206" y="84"/>
                </a:lnTo>
                <a:lnTo>
                  <a:pt x="3209" y="81"/>
                </a:lnTo>
                <a:lnTo>
                  <a:pt x="3214" y="78"/>
                </a:lnTo>
                <a:lnTo>
                  <a:pt x="3218" y="75"/>
                </a:lnTo>
                <a:lnTo>
                  <a:pt x="3224" y="73"/>
                </a:lnTo>
                <a:lnTo>
                  <a:pt x="3227" y="72"/>
                </a:lnTo>
                <a:lnTo>
                  <a:pt x="3230" y="71"/>
                </a:lnTo>
                <a:lnTo>
                  <a:pt x="3236" y="70"/>
                </a:lnTo>
                <a:lnTo>
                  <a:pt x="3243" y="70"/>
                </a:lnTo>
                <a:lnTo>
                  <a:pt x="3253" y="71"/>
                </a:lnTo>
                <a:lnTo>
                  <a:pt x="3257" y="71"/>
                </a:lnTo>
                <a:lnTo>
                  <a:pt x="3262" y="73"/>
                </a:lnTo>
                <a:lnTo>
                  <a:pt x="3266" y="74"/>
                </a:lnTo>
                <a:lnTo>
                  <a:pt x="3270" y="76"/>
                </a:lnTo>
                <a:lnTo>
                  <a:pt x="3279" y="80"/>
                </a:lnTo>
                <a:lnTo>
                  <a:pt x="3283" y="83"/>
                </a:lnTo>
                <a:lnTo>
                  <a:pt x="3286" y="86"/>
                </a:lnTo>
                <a:lnTo>
                  <a:pt x="3290" y="89"/>
                </a:lnTo>
                <a:lnTo>
                  <a:pt x="3293" y="93"/>
                </a:lnTo>
                <a:lnTo>
                  <a:pt x="3297" y="97"/>
                </a:lnTo>
                <a:lnTo>
                  <a:pt x="3299" y="101"/>
                </a:lnTo>
                <a:lnTo>
                  <a:pt x="3302" y="106"/>
                </a:lnTo>
                <a:lnTo>
                  <a:pt x="3305" y="110"/>
                </a:lnTo>
                <a:lnTo>
                  <a:pt x="3307" y="116"/>
                </a:lnTo>
                <a:lnTo>
                  <a:pt x="3309" y="121"/>
                </a:lnTo>
                <a:lnTo>
                  <a:pt x="3311" y="127"/>
                </a:lnTo>
                <a:lnTo>
                  <a:pt x="3312" y="133"/>
                </a:lnTo>
                <a:lnTo>
                  <a:pt x="3313" y="140"/>
                </a:lnTo>
                <a:lnTo>
                  <a:pt x="3314" y="146"/>
                </a:lnTo>
                <a:lnTo>
                  <a:pt x="3314" y="154"/>
                </a:lnTo>
                <a:lnTo>
                  <a:pt x="3315" y="161"/>
                </a:lnTo>
                <a:lnTo>
                  <a:pt x="3314" y="175"/>
                </a:lnTo>
                <a:lnTo>
                  <a:pt x="3312" y="188"/>
                </a:lnTo>
                <a:lnTo>
                  <a:pt x="3311" y="194"/>
                </a:lnTo>
                <a:lnTo>
                  <a:pt x="3309" y="200"/>
                </a:lnTo>
                <a:lnTo>
                  <a:pt x="3307" y="206"/>
                </a:lnTo>
                <a:lnTo>
                  <a:pt x="3305" y="211"/>
                </a:lnTo>
                <a:lnTo>
                  <a:pt x="3303" y="216"/>
                </a:lnTo>
                <a:lnTo>
                  <a:pt x="3300" y="220"/>
                </a:lnTo>
                <a:lnTo>
                  <a:pt x="3297" y="225"/>
                </a:lnTo>
                <a:lnTo>
                  <a:pt x="3294" y="229"/>
                </a:lnTo>
                <a:lnTo>
                  <a:pt x="3287" y="236"/>
                </a:lnTo>
                <a:lnTo>
                  <a:pt x="3283" y="239"/>
                </a:lnTo>
                <a:lnTo>
                  <a:pt x="3279" y="242"/>
                </a:lnTo>
                <a:lnTo>
                  <a:pt x="3271" y="246"/>
                </a:lnTo>
                <a:lnTo>
                  <a:pt x="3267" y="248"/>
                </a:lnTo>
                <a:lnTo>
                  <a:pt x="3262" y="249"/>
                </a:lnTo>
                <a:lnTo>
                  <a:pt x="3253" y="251"/>
                </a:lnTo>
                <a:lnTo>
                  <a:pt x="3243" y="252"/>
                </a:lnTo>
                <a:lnTo>
                  <a:pt x="3236" y="252"/>
                </a:lnTo>
                <a:lnTo>
                  <a:pt x="3230" y="251"/>
                </a:lnTo>
                <a:lnTo>
                  <a:pt x="3224" y="249"/>
                </a:lnTo>
                <a:lnTo>
                  <a:pt x="3219" y="247"/>
                </a:lnTo>
                <a:lnTo>
                  <a:pt x="3214" y="245"/>
                </a:lnTo>
                <a:lnTo>
                  <a:pt x="3210" y="242"/>
                </a:lnTo>
                <a:lnTo>
                  <a:pt x="3208" y="240"/>
                </a:lnTo>
                <a:lnTo>
                  <a:pt x="3206" y="239"/>
                </a:lnTo>
                <a:lnTo>
                  <a:pt x="3203" y="235"/>
                </a:lnTo>
                <a:lnTo>
                  <a:pt x="3200" y="232"/>
                </a:lnTo>
                <a:lnTo>
                  <a:pt x="3197" y="228"/>
                </a:lnTo>
                <a:lnTo>
                  <a:pt x="3193" y="221"/>
                </a:lnTo>
                <a:lnTo>
                  <a:pt x="3191" y="315"/>
                </a:lnTo>
                <a:lnTo>
                  <a:pt x="3142" y="315"/>
                </a:lnTo>
                <a:close/>
                <a:moveTo>
                  <a:pt x="3190" y="161"/>
                </a:moveTo>
                <a:lnTo>
                  <a:pt x="3191" y="172"/>
                </a:lnTo>
                <a:lnTo>
                  <a:pt x="3193" y="182"/>
                </a:lnTo>
                <a:lnTo>
                  <a:pt x="3194" y="187"/>
                </a:lnTo>
                <a:lnTo>
                  <a:pt x="3196" y="191"/>
                </a:lnTo>
                <a:lnTo>
                  <a:pt x="3198" y="195"/>
                </a:lnTo>
                <a:lnTo>
                  <a:pt x="3200" y="199"/>
                </a:lnTo>
                <a:lnTo>
                  <a:pt x="3205" y="205"/>
                </a:lnTo>
                <a:lnTo>
                  <a:pt x="3208" y="207"/>
                </a:lnTo>
                <a:lnTo>
                  <a:pt x="3212" y="209"/>
                </a:lnTo>
                <a:lnTo>
                  <a:pt x="3215" y="211"/>
                </a:lnTo>
                <a:lnTo>
                  <a:pt x="3219" y="212"/>
                </a:lnTo>
                <a:lnTo>
                  <a:pt x="3223" y="213"/>
                </a:lnTo>
                <a:lnTo>
                  <a:pt x="3227" y="213"/>
                </a:lnTo>
                <a:lnTo>
                  <a:pt x="3232" y="213"/>
                </a:lnTo>
                <a:lnTo>
                  <a:pt x="3236" y="212"/>
                </a:lnTo>
                <a:lnTo>
                  <a:pt x="3240" y="211"/>
                </a:lnTo>
                <a:lnTo>
                  <a:pt x="3243" y="209"/>
                </a:lnTo>
                <a:lnTo>
                  <a:pt x="3247" y="207"/>
                </a:lnTo>
                <a:lnTo>
                  <a:pt x="3250" y="205"/>
                </a:lnTo>
                <a:lnTo>
                  <a:pt x="3253" y="202"/>
                </a:lnTo>
                <a:lnTo>
                  <a:pt x="3255" y="198"/>
                </a:lnTo>
                <a:lnTo>
                  <a:pt x="3259" y="191"/>
                </a:lnTo>
                <a:lnTo>
                  <a:pt x="3261" y="186"/>
                </a:lnTo>
                <a:lnTo>
                  <a:pt x="3262" y="182"/>
                </a:lnTo>
                <a:lnTo>
                  <a:pt x="3263" y="177"/>
                </a:lnTo>
                <a:lnTo>
                  <a:pt x="3264" y="172"/>
                </a:lnTo>
                <a:lnTo>
                  <a:pt x="3264" y="166"/>
                </a:lnTo>
                <a:lnTo>
                  <a:pt x="3265" y="161"/>
                </a:lnTo>
                <a:lnTo>
                  <a:pt x="3264" y="150"/>
                </a:lnTo>
                <a:lnTo>
                  <a:pt x="3262" y="140"/>
                </a:lnTo>
                <a:lnTo>
                  <a:pt x="3261" y="135"/>
                </a:lnTo>
                <a:lnTo>
                  <a:pt x="3259" y="131"/>
                </a:lnTo>
                <a:lnTo>
                  <a:pt x="3257" y="127"/>
                </a:lnTo>
                <a:lnTo>
                  <a:pt x="3255" y="123"/>
                </a:lnTo>
                <a:lnTo>
                  <a:pt x="3253" y="120"/>
                </a:lnTo>
                <a:lnTo>
                  <a:pt x="3250" y="117"/>
                </a:lnTo>
                <a:lnTo>
                  <a:pt x="3247" y="115"/>
                </a:lnTo>
                <a:lnTo>
                  <a:pt x="3243" y="113"/>
                </a:lnTo>
                <a:lnTo>
                  <a:pt x="3240" y="111"/>
                </a:lnTo>
                <a:lnTo>
                  <a:pt x="3236" y="110"/>
                </a:lnTo>
                <a:lnTo>
                  <a:pt x="3232" y="109"/>
                </a:lnTo>
                <a:lnTo>
                  <a:pt x="3227" y="109"/>
                </a:lnTo>
                <a:lnTo>
                  <a:pt x="3219" y="110"/>
                </a:lnTo>
                <a:lnTo>
                  <a:pt x="3215" y="111"/>
                </a:lnTo>
                <a:lnTo>
                  <a:pt x="3212" y="113"/>
                </a:lnTo>
                <a:lnTo>
                  <a:pt x="3208" y="115"/>
                </a:lnTo>
                <a:lnTo>
                  <a:pt x="3205" y="117"/>
                </a:lnTo>
                <a:lnTo>
                  <a:pt x="3202" y="120"/>
                </a:lnTo>
                <a:lnTo>
                  <a:pt x="3200" y="123"/>
                </a:lnTo>
                <a:lnTo>
                  <a:pt x="3196" y="131"/>
                </a:lnTo>
                <a:lnTo>
                  <a:pt x="3194" y="135"/>
                </a:lnTo>
                <a:lnTo>
                  <a:pt x="3193" y="139"/>
                </a:lnTo>
                <a:lnTo>
                  <a:pt x="3192" y="144"/>
                </a:lnTo>
                <a:lnTo>
                  <a:pt x="3191" y="150"/>
                </a:lnTo>
                <a:lnTo>
                  <a:pt x="3190" y="155"/>
                </a:lnTo>
                <a:lnTo>
                  <a:pt x="3190" y="161"/>
                </a:lnTo>
                <a:close/>
                <a:moveTo>
                  <a:pt x="3373" y="50"/>
                </a:moveTo>
                <a:lnTo>
                  <a:pt x="3368" y="49"/>
                </a:lnTo>
                <a:lnTo>
                  <a:pt x="3363" y="48"/>
                </a:lnTo>
                <a:lnTo>
                  <a:pt x="3358" y="45"/>
                </a:lnTo>
                <a:lnTo>
                  <a:pt x="3354" y="42"/>
                </a:lnTo>
                <a:lnTo>
                  <a:pt x="3351" y="38"/>
                </a:lnTo>
                <a:lnTo>
                  <a:pt x="3348" y="34"/>
                </a:lnTo>
                <a:lnTo>
                  <a:pt x="3347" y="30"/>
                </a:lnTo>
                <a:lnTo>
                  <a:pt x="3346" y="25"/>
                </a:lnTo>
                <a:lnTo>
                  <a:pt x="3347" y="20"/>
                </a:lnTo>
                <a:lnTo>
                  <a:pt x="3348" y="15"/>
                </a:lnTo>
                <a:lnTo>
                  <a:pt x="3351" y="11"/>
                </a:lnTo>
                <a:lnTo>
                  <a:pt x="3354" y="7"/>
                </a:lnTo>
                <a:lnTo>
                  <a:pt x="3358" y="4"/>
                </a:lnTo>
                <a:lnTo>
                  <a:pt x="3363" y="2"/>
                </a:lnTo>
                <a:lnTo>
                  <a:pt x="3368" y="0"/>
                </a:lnTo>
                <a:lnTo>
                  <a:pt x="3373" y="0"/>
                </a:lnTo>
                <a:lnTo>
                  <a:pt x="3378" y="0"/>
                </a:lnTo>
                <a:lnTo>
                  <a:pt x="3383" y="2"/>
                </a:lnTo>
                <a:lnTo>
                  <a:pt x="3387" y="4"/>
                </a:lnTo>
                <a:lnTo>
                  <a:pt x="3392" y="7"/>
                </a:lnTo>
                <a:lnTo>
                  <a:pt x="3395" y="11"/>
                </a:lnTo>
                <a:lnTo>
                  <a:pt x="3397" y="15"/>
                </a:lnTo>
                <a:lnTo>
                  <a:pt x="3399" y="20"/>
                </a:lnTo>
                <a:lnTo>
                  <a:pt x="3399" y="25"/>
                </a:lnTo>
                <a:lnTo>
                  <a:pt x="3399" y="30"/>
                </a:lnTo>
                <a:lnTo>
                  <a:pt x="3397" y="34"/>
                </a:lnTo>
                <a:lnTo>
                  <a:pt x="3395" y="38"/>
                </a:lnTo>
                <a:lnTo>
                  <a:pt x="3392" y="42"/>
                </a:lnTo>
                <a:lnTo>
                  <a:pt x="3387" y="45"/>
                </a:lnTo>
                <a:lnTo>
                  <a:pt x="3383" y="48"/>
                </a:lnTo>
                <a:lnTo>
                  <a:pt x="3378" y="49"/>
                </a:lnTo>
                <a:lnTo>
                  <a:pt x="3373" y="50"/>
                </a:lnTo>
                <a:close/>
                <a:moveTo>
                  <a:pt x="3348" y="72"/>
                </a:moveTo>
                <a:lnTo>
                  <a:pt x="3397" y="72"/>
                </a:lnTo>
                <a:lnTo>
                  <a:pt x="3397" y="249"/>
                </a:lnTo>
                <a:lnTo>
                  <a:pt x="3348" y="249"/>
                </a:lnTo>
                <a:lnTo>
                  <a:pt x="3348" y="72"/>
                </a:lnTo>
                <a:close/>
                <a:moveTo>
                  <a:pt x="3585" y="123"/>
                </a:moveTo>
                <a:lnTo>
                  <a:pt x="3540" y="126"/>
                </a:lnTo>
                <a:lnTo>
                  <a:pt x="3539" y="121"/>
                </a:lnTo>
                <a:lnTo>
                  <a:pt x="3537" y="118"/>
                </a:lnTo>
                <a:lnTo>
                  <a:pt x="3534" y="114"/>
                </a:lnTo>
                <a:lnTo>
                  <a:pt x="3531" y="111"/>
                </a:lnTo>
                <a:lnTo>
                  <a:pt x="3527" y="108"/>
                </a:lnTo>
                <a:lnTo>
                  <a:pt x="3522" y="106"/>
                </a:lnTo>
                <a:lnTo>
                  <a:pt x="3516" y="105"/>
                </a:lnTo>
                <a:lnTo>
                  <a:pt x="3510" y="105"/>
                </a:lnTo>
                <a:lnTo>
                  <a:pt x="3505" y="105"/>
                </a:lnTo>
                <a:lnTo>
                  <a:pt x="3500" y="106"/>
                </a:lnTo>
                <a:lnTo>
                  <a:pt x="3495" y="108"/>
                </a:lnTo>
                <a:lnTo>
                  <a:pt x="3491" y="110"/>
                </a:lnTo>
                <a:lnTo>
                  <a:pt x="3488" y="112"/>
                </a:lnTo>
                <a:lnTo>
                  <a:pt x="3485" y="115"/>
                </a:lnTo>
                <a:lnTo>
                  <a:pt x="3484" y="119"/>
                </a:lnTo>
                <a:lnTo>
                  <a:pt x="3483" y="122"/>
                </a:lnTo>
                <a:lnTo>
                  <a:pt x="3484" y="125"/>
                </a:lnTo>
                <a:lnTo>
                  <a:pt x="3485" y="128"/>
                </a:lnTo>
                <a:lnTo>
                  <a:pt x="3486" y="131"/>
                </a:lnTo>
                <a:lnTo>
                  <a:pt x="3488" y="133"/>
                </a:lnTo>
                <a:lnTo>
                  <a:pt x="3491" y="135"/>
                </a:lnTo>
                <a:lnTo>
                  <a:pt x="3495" y="137"/>
                </a:lnTo>
                <a:lnTo>
                  <a:pt x="3500" y="139"/>
                </a:lnTo>
                <a:lnTo>
                  <a:pt x="3506" y="140"/>
                </a:lnTo>
                <a:lnTo>
                  <a:pt x="3538" y="146"/>
                </a:lnTo>
                <a:lnTo>
                  <a:pt x="3544" y="148"/>
                </a:lnTo>
                <a:lnTo>
                  <a:pt x="3550" y="150"/>
                </a:lnTo>
                <a:lnTo>
                  <a:pt x="3555" y="151"/>
                </a:lnTo>
                <a:lnTo>
                  <a:pt x="3560" y="153"/>
                </a:lnTo>
                <a:lnTo>
                  <a:pt x="3569" y="158"/>
                </a:lnTo>
                <a:lnTo>
                  <a:pt x="3576" y="164"/>
                </a:lnTo>
                <a:lnTo>
                  <a:pt x="3579" y="167"/>
                </a:lnTo>
                <a:lnTo>
                  <a:pt x="3582" y="170"/>
                </a:lnTo>
                <a:lnTo>
                  <a:pt x="3584" y="174"/>
                </a:lnTo>
                <a:lnTo>
                  <a:pt x="3586" y="177"/>
                </a:lnTo>
                <a:lnTo>
                  <a:pt x="3588" y="185"/>
                </a:lnTo>
                <a:lnTo>
                  <a:pt x="3589" y="190"/>
                </a:lnTo>
                <a:lnTo>
                  <a:pt x="3589" y="194"/>
                </a:lnTo>
                <a:lnTo>
                  <a:pt x="3589" y="199"/>
                </a:lnTo>
                <a:lnTo>
                  <a:pt x="3588" y="203"/>
                </a:lnTo>
                <a:lnTo>
                  <a:pt x="3587" y="207"/>
                </a:lnTo>
                <a:lnTo>
                  <a:pt x="3586" y="211"/>
                </a:lnTo>
                <a:lnTo>
                  <a:pt x="3585" y="214"/>
                </a:lnTo>
                <a:lnTo>
                  <a:pt x="3583" y="218"/>
                </a:lnTo>
                <a:lnTo>
                  <a:pt x="3581" y="221"/>
                </a:lnTo>
                <a:lnTo>
                  <a:pt x="3579" y="225"/>
                </a:lnTo>
                <a:lnTo>
                  <a:pt x="3573" y="231"/>
                </a:lnTo>
                <a:lnTo>
                  <a:pt x="3567" y="236"/>
                </a:lnTo>
                <a:lnTo>
                  <a:pt x="3559" y="241"/>
                </a:lnTo>
                <a:lnTo>
                  <a:pt x="3551" y="245"/>
                </a:lnTo>
                <a:lnTo>
                  <a:pt x="3542" y="248"/>
                </a:lnTo>
                <a:lnTo>
                  <a:pt x="3532" y="251"/>
                </a:lnTo>
                <a:lnTo>
                  <a:pt x="3521" y="252"/>
                </a:lnTo>
                <a:lnTo>
                  <a:pt x="3510" y="253"/>
                </a:lnTo>
                <a:lnTo>
                  <a:pt x="3502" y="252"/>
                </a:lnTo>
                <a:lnTo>
                  <a:pt x="3494" y="252"/>
                </a:lnTo>
                <a:lnTo>
                  <a:pt x="3486" y="250"/>
                </a:lnTo>
                <a:lnTo>
                  <a:pt x="3479" y="249"/>
                </a:lnTo>
                <a:lnTo>
                  <a:pt x="3472" y="247"/>
                </a:lnTo>
                <a:lnTo>
                  <a:pt x="3466" y="244"/>
                </a:lnTo>
                <a:lnTo>
                  <a:pt x="3460" y="241"/>
                </a:lnTo>
                <a:lnTo>
                  <a:pt x="3454" y="238"/>
                </a:lnTo>
                <a:lnTo>
                  <a:pt x="3449" y="234"/>
                </a:lnTo>
                <a:lnTo>
                  <a:pt x="3445" y="230"/>
                </a:lnTo>
                <a:lnTo>
                  <a:pt x="3441" y="225"/>
                </a:lnTo>
                <a:lnTo>
                  <a:pt x="3437" y="221"/>
                </a:lnTo>
                <a:lnTo>
                  <a:pt x="3434" y="215"/>
                </a:lnTo>
                <a:lnTo>
                  <a:pt x="3432" y="210"/>
                </a:lnTo>
                <a:lnTo>
                  <a:pt x="3430" y="204"/>
                </a:lnTo>
                <a:lnTo>
                  <a:pt x="3429" y="198"/>
                </a:lnTo>
                <a:lnTo>
                  <a:pt x="3478" y="195"/>
                </a:lnTo>
                <a:lnTo>
                  <a:pt x="3480" y="200"/>
                </a:lnTo>
                <a:lnTo>
                  <a:pt x="3482" y="205"/>
                </a:lnTo>
                <a:lnTo>
                  <a:pt x="3485" y="209"/>
                </a:lnTo>
                <a:lnTo>
                  <a:pt x="3489" y="212"/>
                </a:lnTo>
                <a:lnTo>
                  <a:pt x="3493" y="214"/>
                </a:lnTo>
                <a:lnTo>
                  <a:pt x="3498" y="216"/>
                </a:lnTo>
                <a:lnTo>
                  <a:pt x="3504" y="217"/>
                </a:lnTo>
                <a:lnTo>
                  <a:pt x="3510" y="217"/>
                </a:lnTo>
                <a:lnTo>
                  <a:pt x="3516" y="217"/>
                </a:lnTo>
                <a:lnTo>
                  <a:pt x="3522" y="216"/>
                </a:lnTo>
                <a:lnTo>
                  <a:pt x="3527" y="214"/>
                </a:lnTo>
                <a:lnTo>
                  <a:pt x="3529" y="213"/>
                </a:lnTo>
                <a:lnTo>
                  <a:pt x="3531" y="212"/>
                </a:lnTo>
                <a:lnTo>
                  <a:pt x="3535" y="209"/>
                </a:lnTo>
                <a:lnTo>
                  <a:pt x="3537" y="206"/>
                </a:lnTo>
                <a:lnTo>
                  <a:pt x="3538" y="205"/>
                </a:lnTo>
                <a:lnTo>
                  <a:pt x="3539" y="203"/>
                </a:lnTo>
                <a:lnTo>
                  <a:pt x="3539" y="199"/>
                </a:lnTo>
                <a:lnTo>
                  <a:pt x="3539" y="196"/>
                </a:lnTo>
                <a:lnTo>
                  <a:pt x="3538" y="193"/>
                </a:lnTo>
                <a:lnTo>
                  <a:pt x="3536" y="191"/>
                </a:lnTo>
                <a:lnTo>
                  <a:pt x="3533" y="188"/>
                </a:lnTo>
                <a:lnTo>
                  <a:pt x="3530" y="186"/>
                </a:lnTo>
                <a:lnTo>
                  <a:pt x="3526" y="184"/>
                </a:lnTo>
                <a:lnTo>
                  <a:pt x="3522" y="183"/>
                </a:lnTo>
                <a:lnTo>
                  <a:pt x="3516" y="182"/>
                </a:lnTo>
                <a:lnTo>
                  <a:pt x="3486" y="176"/>
                </a:lnTo>
                <a:lnTo>
                  <a:pt x="3480" y="174"/>
                </a:lnTo>
                <a:lnTo>
                  <a:pt x="3474" y="173"/>
                </a:lnTo>
                <a:lnTo>
                  <a:pt x="3463" y="169"/>
                </a:lnTo>
                <a:lnTo>
                  <a:pt x="3459" y="166"/>
                </a:lnTo>
                <a:lnTo>
                  <a:pt x="3455" y="164"/>
                </a:lnTo>
                <a:lnTo>
                  <a:pt x="3451" y="161"/>
                </a:lnTo>
                <a:lnTo>
                  <a:pt x="3447" y="158"/>
                </a:lnTo>
                <a:lnTo>
                  <a:pt x="3444" y="155"/>
                </a:lnTo>
                <a:lnTo>
                  <a:pt x="3442" y="151"/>
                </a:lnTo>
                <a:lnTo>
                  <a:pt x="3440" y="147"/>
                </a:lnTo>
                <a:lnTo>
                  <a:pt x="3437" y="143"/>
                </a:lnTo>
                <a:lnTo>
                  <a:pt x="3435" y="139"/>
                </a:lnTo>
                <a:lnTo>
                  <a:pt x="3434" y="135"/>
                </a:lnTo>
                <a:lnTo>
                  <a:pt x="3434" y="130"/>
                </a:lnTo>
                <a:lnTo>
                  <a:pt x="3434" y="125"/>
                </a:lnTo>
                <a:lnTo>
                  <a:pt x="3434" y="119"/>
                </a:lnTo>
                <a:lnTo>
                  <a:pt x="3435" y="113"/>
                </a:lnTo>
                <a:lnTo>
                  <a:pt x="3437" y="107"/>
                </a:lnTo>
                <a:lnTo>
                  <a:pt x="3440" y="102"/>
                </a:lnTo>
                <a:lnTo>
                  <a:pt x="3443" y="97"/>
                </a:lnTo>
                <a:lnTo>
                  <a:pt x="3446" y="93"/>
                </a:lnTo>
                <a:lnTo>
                  <a:pt x="3450" y="89"/>
                </a:lnTo>
                <a:lnTo>
                  <a:pt x="3455" y="85"/>
                </a:lnTo>
                <a:lnTo>
                  <a:pt x="3460" y="81"/>
                </a:lnTo>
                <a:lnTo>
                  <a:pt x="3466" y="78"/>
                </a:lnTo>
                <a:lnTo>
                  <a:pt x="3472" y="76"/>
                </a:lnTo>
                <a:lnTo>
                  <a:pt x="3479" y="74"/>
                </a:lnTo>
                <a:lnTo>
                  <a:pt x="3482" y="73"/>
                </a:lnTo>
                <a:lnTo>
                  <a:pt x="3486" y="72"/>
                </a:lnTo>
                <a:lnTo>
                  <a:pt x="3493" y="71"/>
                </a:lnTo>
                <a:lnTo>
                  <a:pt x="3501" y="70"/>
                </a:lnTo>
                <a:lnTo>
                  <a:pt x="3510" y="70"/>
                </a:lnTo>
                <a:lnTo>
                  <a:pt x="3518" y="70"/>
                </a:lnTo>
                <a:lnTo>
                  <a:pt x="3525" y="71"/>
                </a:lnTo>
                <a:lnTo>
                  <a:pt x="3533" y="72"/>
                </a:lnTo>
                <a:lnTo>
                  <a:pt x="3540" y="74"/>
                </a:lnTo>
                <a:lnTo>
                  <a:pt x="3546" y="76"/>
                </a:lnTo>
                <a:lnTo>
                  <a:pt x="3552" y="78"/>
                </a:lnTo>
                <a:lnTo>
                  <a:pt x="3557" y="81"/>
                </a:lnTo>
                <a:lnTo>
                  <a:pt x="3562" y="84"/>
                </a:lnTo>
                <a:lnTo>
                  <a:pt x="3567" y="88"/>
                </a:lnTo>
                <a:lnTo>
                  <a:pt x="3571" y="92"/>
                </a:lnTo>
                <a:lnTo>
                  <a:pt x="3575" y="96"/>
                </a:lnTo>
                <a:lnTo>
                  <a:pt x="3578" y="101"/>
                </a:lnTo>
                <a:lnTo>
                  <a:pt x="3580" y="106"/>
                </a:lnTo>
                <a:lnTo>
                  <a:pt x="3582" y="111"/>
                </a:lnTo>
                <a:lnTo>
                  <a:pt x="3584" y="117"/>
                </a:lnTo>
                <a:lnTo>
                  <a:pt x="3585" y="123"/>
                </a:lnTo>
                <a:close/>
                <a:moveTo>
                  <a:pt x="3714" y="72"/>
                </a:moveTo>
                <a:lnTo>
                  <a:pt x="3714" y="109"/>
                </a:lnTo>
                <a:lnTo>
                  <a:pt x="3680" y="109"/>
                </a:lnTo>
                <a:lnTo>
                  <a:pt x="3680" y="195"/>
                </a:lnTo>
                <a:lnTo>
                  <a:pt x="3681" y="199"/>
                </a:lnTo>
                <a:lnTo>
                  <a:pt x="3682" y="203"/>
                </a:lnTo>
                <a:lnTo>
                  <a:pt x="3682" y="205"/>
                </a:lnTo>
                <a:lnTo>
                  <a:pt x="3683" y="206"/>
                </a:lnTo>
                <a:lnTo>
                  <a:pt x="3685" y="208"/>
                </a:lnTo>
                <a:lnTo>
                  <a:pt x="3687" y="210"/>
                </a:lnTo>
                <a:lnTo>
                  <a:pt x="3690" y="211"/>
                </a:lnTo>
                <a:lnTo>
                  <a:pt x="3693" y="212"/>
                </a:lnTo>
                <a:lnTo>
                  <a:pt x="3697" y="212"/>
                </a:lnTo>
                <a:lnTo>
                  <a:pt x="3704" y="211"/>
                </a:lnTo>
                <a:lnTo>
                  <a:pt x="3709" y="210"/>
                </a:lnTo>
                <a:lnTo>
                  <a:pt x="3717" y="247"/>
                </a:lnTo>
                <a:lnTo>
                  <a:pt x="3707" y="250"/>
                </a:lnTo>
                <a:lnTo>
                  <a:pt x="3699" y="251"/>
                </a:lnTo>
                <a:lnTo>
                  <a:pt x="3690" y="252"/>
                </a:lnTo>
                <a:lnTo>
                  <a:pt x="3684" y="252"/>
                </a:lnTo>
                <a:lnTo>
                  <a:pt x="3678" y="251"/>
                </a:lnTo>
                <a:lnTo>
                  <a:pt x="3672" y="250"/>
                </a:lnTo>
                <a:lnTo>
                  <a:pt x="3666" y="249"/>
                </a:lnTo>
                <a:lnTo>
                  <a:pt x="3661" y="248"/>
                </a:lnTo>
                <a:lnTo>
                  <a:pt x="3656" y="245"/>
                </a:lnTo>
                <a:lnTo>
                  <a:pt x="3652" y="243"/>
                </a:lnTo>
                <a:lnTo>
                  <a:pt x="3647" y="240"/>
                </a:lnTo>
                <a:lnTo>
                  <a:pt x="3644" y="237"/>
                </a:lnTo>
                <a:lnTo>
                  <a:pt x="3640" y="233"/>
                </a:lnTo>
                <a:lnTo>
                  <a:pt x="3638" y="229"/>
                </a:lnTo>
                <a:lnTo>
                  <a:pt x="3635" y="224"/>
                </a:lnTo>
                <a:lnTo>
                  <a:pt x="3634" y="219"/>
                </a:lnTo>
                <a:lnTo>
                  <a:pt x="3632" y="213"/>
                </a:lnTo>
                <a:lnTo>
                  <a:pt x="3632" y="208"/>
                </a:lnTo>
                <a:lnTo>
                  <a:pt x="3631" y="201"/>
                </a:lnTo>
                <a:lnTo>
                  <a:pt x="3631" y="109"/>
                </a:lnTo>
                <a:lnTo>
                  <a:pt x="3607" y="109"/>
                </a:lnTo>
                <a:lnTo>
                  <a:pt x="3607" y="72"/>
                </a:lnTo>
                <a:lnTo>
                  <a:pt x="3631" y="72"/>
                </a:lnTo>
                <a:lnTo>
                  <a:pt x="3631" y="30"/>
                </a:lnTo>
                <a:lnTo>
                  <a:pt x="3680" y="30"/>
                </a:lnTo>
                <a:lnTo>
                  <a:pt x="3680" y="72"/>
                </a:lnTo>
                <a:lnTo>
                  <a:pt x="3714" y="72"/>
                </a:lnTo>
                <a:close/>
                <a:moveTo>
                  <a:pt x="3821" y="253"/>
                </a:moveTo>
                <a:lnTo>
                  <a:pt x="3808" y="252"/>
                </a:lnTo>
                <a:lnTo>
                  <a:pt x="3801" y="251"/>
                </a:lnTo>
                <a:lnTo>
                  <a:pt x="3796" y="250"/>
                </a:lnTo>
                <a:lnTo>
                  <a:pt x="3784" y="246"/>
                </a:lnTo>
                <a:lnTo>
                  <a:pt x="3779" y="244"/>
                </a:lnTo>
                <a:lnTo>
                  <a:pt x="3774" y="241"/>
                </a:lnTo>
                <a:lnTo>
                  <a:pt x="3765" y="235"/>
                </a:lnTo>
                <a:lnTo>
                  <a:pt x="3761" y="231"/>
                </a:lnTo>
                <a:lnTo>
                  <a:pt x="3757" y="227"/>
                </a:lnTo>
                <a:lnTo>
                  <a:pt x="3750" y="219"/>
                </a:lnTo>
                <a:lnTo>
                  <a:pt x="3747" y="214"/>
                </a:lnTo>
                <a:lnTo>
                  <a:pt x="3744" y="209"/>
                </a:lnTo>
                <a:lnTo>
                  <a:pt x="3740" y="198"/>
                </a:lnTo>
                <a:lnTo>
                  <a:pt x="3738" y="193"/>
                </a:lnTo>
                <a:lnTo>
                  <a:pt x="3736" y="187"/>
                </a:lnTo>
                <a:lnTo>
                  <a:pt x="3735" y="181"/>
                </a:lnTo>
                <a:lnTo>
                  <a:pt x="3734" y="175"/>
                </a:lnTo>
                <a:lnTo>
                  <a:pt x="3734" y="168"/>
                </a:lnTo>
                <a:lnTo>
                  <a:pt x="3734" y="161"/>
                </a:lnTo>
                <a:lnTo>
                  <a:pt x="3734" y="155"/>
                </a:lnTo>
                <a:lnTo>
                  <a:pt x="3734" y="148"/>
                </a:lnTo>
                <a:lnTo>
                  <a:pt x="3735" y="142"/>
                </a:lnTo>
                <a:lnTo>
                  <a:pt x="3736" y="136"/>
                </a:lnTo>
                <a:lnTo>
                  <a:pt x="3740" y="124"/>
                </a:lnTo>
                <a:lnTo>
                  <a:pt x="3742" y="119"/>
                </a:lnTo>
                <a:lnTo>
                  <a:pt x="3744" y="114"/>
                </a:lnTo>
                <a:lnTo>
                  <a:pt x="3750" y="104"/>
                </a:lnTo>
                <a:lnTo>
                  <a:pt x="3753" y="99"/>
                </a:lnTo>
                <a:lnTo>
                  <a:pt x="3757" y="95"/>
                </a:lnTo>
                <a:lnTo>
                  <a:pt x="3761" y="91"/>
                </a:lnTo>
                <a:lnTo>
                  <a:pt x="3765" y="88"/>
                </a:lnTo>
                <a:lnTo>
                  <a:pt x="3770" y="85"/>
                </a:lnTo>
                <a:lnTo>
                  <a:pt x="3774" y="82"/>
                </a:lnTo>
                <a:lnTo>
                  <a:pt x="3779" y="79"/>
                </a:lnTo>
                <a:lnTo>
                  <a:pt x="3784" y="77"/>
                </a:lnTo>
                <a:lnTo>
                  <a:pt x="3790" y="75"/>
                </a:lnTo>
                <a:lnTo>
                  <a:pt x="3796" y="73"/>
                </a:lnTo>
                <a:lnTo>
                  <a:pt x="3801" y="72"/>
                </a:lnTo>
                <a:lnTo>
                  <a:pt x="3808" y="71"/>
                </a:lnTo>
                <a:lnTo>
                  <a:pt x="3821" y="70"/>
                </a:lnTo>
                <a:lnTo>
                  <a:pt x="3834" y="71"/>
                </a:lnTo>
                <a:lnTo>
                  <a:pt x="3840" y="72"/>
                </a:lnTo>
                <a:lnTo>
                  <a:pt x="3846" y="73"/>
                </a:lnTo>
                <a:lnTo>
                  <a:pt x="3857" y="77"/>
                </a:lnTo>
                <a:lnTo>
                  <a:pt x="3862" y="79"/>
                </a:lnTo>
                <a:lnTo>
                  <a:pt x="3867" y="82"/>
                </a:lnTo>
                <a:lnTo>
                  <a:pt x="3876" y="88"/>
                </a:lnTo>
                <a:lnTo>
                  <a:pt x="3880" y="91"/>
                </a:lnTo>
                <a:lnTo>
                  <a:pt x="3884" y="95"/>
                </a:lnTo>
                <a:lnTo>
                  <a:pt x="3891" y="104"/>
                </a:lnTo>
                <a:lnTo>
                  <a:pt x="3894" y="109"/>
                </a:lnTo>
                <a:lnTo>
                  <a:pt x="3897" y="114"/>
                </a:lnTo>
                <a:lnTo>
                  <a:pt x="3903" y="124"/>
                </a:lnTo>
                <a:lnTo>
                  <a:pt x="3904" y="130"/>
                </a:lnTo>
                <a:lnTo>
                  <a:pt x="3906" y="136"/>
                </a:lnTo>
                <a:lnTo>
                  <a:pt x="3907" y="142"/>
                </a:lnTo>
                <a:lnTo>
                  <a:pt x="3908" y="148"/>
                </a:lnTo>
                <a:lnTo>
                  <a:pt x="3908" y="155"/>
                </a:lnTo>
                <a:lnTo>
                  <a:pt x="3909" y="161"/>
                </a:lnTo>
                <a:lnTo>
                  <a:pt x="3908" y="168"/>
                </a:lnTo>
                <a:lnTo>
                  <a:pt x="3908" y="175"/>
                </a:lnTo>
                <a:lnTo>
                  <a:pt x="3907" y="181"/>
                </a:lnTo>
                <a:lnTo>
                  <a:pt x="3906" y="187"/>
                </a:lnTo>
                <a:lnTo>
                  <a:pt x="3903" y="198"/>
                </a:lnTo>
                <a:lnTo>
                  <a:pt x="3900" y="204"/>
                </a:lnTo>
                <a:lnTo>
                  <a:pt x="3897" y="209"/>
                </a:lnTo>
                <a:lnTo>
                  <a:pt x="3891" y="219"/>
                </a:lnTo>
                <a:lnTo>
                  <a:pt x="3888" y="223"/>
                </a:lnTo>
                <a:lnTo>
                  <a:pt x="3884" y="227"/>
                </a:lnTo>
                <a:lnTo>
                  <a:pt x="3880" y="231"/>
                </a:lnTo>
                <a:lnTo>
                  <a:pt x="3876" y="235"/>
                </a:lnTo>
                <a:lnTo>
                  <a:pt x="3872" y="238"/>
                </a:lnTo>
                <a:lnTo>
                  <a:pt x="3867" y="241"/>
                </a:lnTo>
                <a:lnTo>
                  <a:pt x="3862" y="244"/>
                </a:lnTo>
                <a:lnTo>
                  <a:pt x="3857" y="246"/>
                </a:lnTo>
                <a:lnTo>
                  <a:pt x="3851" y="248"/>
                </a:lnTo>
                <a:lnTo>
                  <a:pt x="3846" y="250"/>
                </a:lnTo>
                <a:lnTo>
                  <a:pt x="3840" y="251"/>
                </a:lnTo>
                <a:lnTo>
                  <a:pt x="3834" y="252"/>
                </a:lnTo>
                <a:lnTo>
                  <a:pt x="3821" y="253"/>
                </a:lnTo>
                <a:close/>
                <a:moveTo>
                  <a:pt x="3821" y="215"/>
                </a:moveTo>
                <a:lnTo>
                  <a:pt x="3825" y="214"/>
                </a:lnTo>
                <a:lnTo>
                  <a:pt x="3829" y="214"/>
                </a:lnTo>
                <a:lnTo>
                  <a:pt x="3833" y="212"/>
                </a:lnTo>
                <a:lnTo>
                  <a:pt x="3837" y="211"/>
                </a:lnTo>
                <a:lnTo>
                  <a:pt x="3840" y="209"/>
                </a:lnTo>
                <a:lnTo>
                  <a:pt x="3843" y="206"/>
                </a:lnTo>
                <a:lnTo>
                  <a:pt x="3846" y="203"/>
                </a:lnTo>
                <a:lnTo>
                  <a:pt x="3848" y="199"/>
                </a:lnTo>
                <a:lnTo>
                  <a:pt x="3851" y="195"/>
                </a:lnTo>
                <a:lnTo>
                  <a:pt x="3852" y="191"/>
                </a:lnTo>
                <a:lnTo>
                  <a:pt x="3854" y="187"/>
                </a:lnTo>
                <a:lnTo>
                  <a:pt x="3855" y="182"/>
                </a:lnTo>
                <a:lnTo>
                  <a:pt x="3857" y="172"/>
                </a:lnTo>
                <a:lnTo>
                  <a:pt x="3858" y="167"/>
                </a:lnTo>
                <a:lnTo>
                  <a:pt x="3858" y="161"/>
                </a:lnTo>
                <a:lnTo>
                  <a:pt x="3857" y="150"/>
                </a:lnTo>
                <a:lnTo>
                  <a:pt x="3855" y="140"/>
                </a:lnTo>
                <a:lnTo>
                  <a:pt x="3854" y="135"/>
                </a:lnTo>
                <a:lnTo>
                  <a:pt x="3852" y="131"/>
                </a:lnTo>
                <a:lnTo>
                  <a:pt x="3848" y="123"/>
                </a:lnTo>
                <a:lnTo>
                  <a:pt x="3846" y="119"/>
                </a:lnTo>
                <a:lnTo>
                  <a:pt x="3843" y="116"/>
                </a:lnTo>
                <a:lnTo>
                  <a:pt x="3840" y="113"/>
                </a:lnTo>
                <a:lnTo>
                  <a:pt x="3837" y="111"/>
                </a:lnTo>
                <a:lnTo>
                  <a:pt x="3833" y="110"/>
                </a:lnTo>
                <a:lnTo>
                  <a:pt x="3829" y="108"/>
                </a:lnTo>
                <a:lnTo>
                  <a:pt x="3825" y="108"/>
                </a:lnTo>
                <a:lnTo>
                  <a:pt x="3821" y="107"/>
                </a:lnTo>
                <a:lnTo>
                  <a:pt x="3816" y="108"/>
                </a:lnTo>
                <a:lnTo>
                  <a:pt x="3812" y="108"/>
                </a:lnTo>
                <a:lnTo>
                  <a:pt x="3808" y="110"/>
                </a:lnTo>
                <a:lnTo>
                  <a:pt x="3805" y="111"/>
                </a:lnTo>
                <a:lnTo>
                  <a:pt x="3801" y="113"/>
                </a:lnTo>
                <a:lnTo>
                  <a:pt x="3798" y="116"/>
                </a:lnTo>
                <a:lnTo>
                  <a:pt x="3795" y="119"/>
                </a:lnTo>
                <a:lnTo>
                  <a:pt x="3793" y="123"/>
                </a:lnTo>
                <a:lnTo>
                  <a:pt x="3789" y="131"/>
                </a:lnTo>
                <a:lnTo>
                  <a:pt x="3787" y="135"/>
                </a:lnTo>
                <a:lnTo>
                  <a:pt x="3786" y="140"/>
                </a:lnTo>
                <a:lnTo>
                  <a:pt x="3785" y="145"/>
                </a:lnTo>
                <a:lnTo>
                  <a:pt x="3784" y="150"/>
                </a:lnTo>
                <a:lnTo>
                  <a:pt x="3784" y="155"/>
                </a:lnTo>
                <a:lnTo>
                  <a:pt x="3783" y="161"/>
                </a:lnTo>
                <a:lnTo>
                  <a:pt x="3784" y="172"/>
                </a:lnTo>
                <a:lnTo>
                  <a:pt x="3786" y="182"/>
                </a:lnTo>
                <a:lnTo>
                  <a:pt x="3787" y="187"/>
                </a:lnTo>
                <a:lnTo>
                  <a:pt x="3789" y="191"/>
                </a:lnTo>
                <a:lnTo>
                  <a:pt x="3791" y="195"/>
                </a:lnTo>
                <a:lnTo>
                  <a:pt x="3793" y="199"/>
                </a:lnTo>
                <a:lnTo>
                  <a:pt x="3795" y="203"/>
                </a:lnTo>
                <a:lnTo>
                  <a:pt x="3798" y="206"/>
                </a:lnTo>
                <a:lnTo>
                  <a:pt x="3801" y="209"/>
                </a:lnTo>
                <a:lnTo>
                  <a:pt x="3805" y="211"/>
                </a:lnTo>
                <a:lnTo>
                  <a:pt x="3808" y="212"/>
                </a:lnTo>
                <a:lnTo>
                  <a:pt x="3812" y="214"/>
                </a:lnTo>
                <a:lnTo>
                  <a:pt x="3816" y="214"/>
                </a:lnTo>
                <a:lnTo>
                  <a:pt x="3821" y="215"/>
                </a:lnTo>
                <a:close/>
                <a:moveTo>
                  <a:pt x="1623" y="930"/>
                </a:moveTo>
                <a:lnTo>
                  <a:pt x="1569" y="930"/>
                </a:lnTo>
                <a:lnTo>
                  <a:pt x="1651" y="694"/>
                </a:lnTo>
                <a:lnTo>
                  <a:pt x="1715" y="694"/>
                </a:lnTo>
                <a:lnTo>
                  <a:pt x="1797" y="930"/>
                </a:lnTo>
                <a:lnTo>
                  <a:pt x="1743" y="930"/>
                </a:lnTo>
                <a:lnTo>
                  <a:pt x="1726" y="876"/>
                </a:lnTo>
                <a:lnTo>
                  <a:pt x="1641" y="876"/>
                </a:lnTo>
                <a:lnTo>
                  <a:pt x="1623" y="930"/>
                </a:lnTo>
                <a:close/>
                <a:moveTo>
                  <a:pt x="1653" y="837"/>
                </a:moveTo>
                <a:lnTo>
                  <a:pt x="1713" y="837"/>
                </a:lnTo>
                <a:lnTo>
                  <a:pt x="1684" y="748"/>
                </a:lnTo>
                <a:lnTo>
                  <a:pt x="1653" y="837"/>
                </a:lnTo>
                <a:close/>
                <a:moveTo>
                  <a:pt x="1874" y="933"/>
                </a:moveTo>
                <a:lnTo>
                  <a:pt x="1867" y="933"/>
                </a:lnTo>
                <a:lnTo>
                  <a:pt x="1861" y="932"/>
                </a:lnTo>
                <a:lnTo>
                  <a:pt x="1856" y="931"/>
                </a:lnTo>
                <a:lnTo>
                  <a:pt x="1850" y="930"/>
                </a:lnTo>
                <a:lnTo>
                  <a:pt x="1845" y="928"/>
                </a:lnTo>
                <a:lnTo>
                  <a:pt x="1840" y="926"/>
                </a:lnTo>
                <a:lnTo>
                  <a:pt x="1836" y="923"/>
                </a:lnTo>
                <a:lnTo>
                  <a:pt x="1832" y="920"/>
                </a:lnTo>
                <a:lnTo>
                  <a:pt x="1828" y="916"/>
                </a:lnTo>
                <a:lnTo>
                  <a:pt x="1824" y="913"/>
                </a:lnTo>
                <a:lnTo>
                  <a:pt x="1821" y="908"/>
                </a:lnTo>
                <a:lnTo>
                  <a:pt x="1820" y="906"/>
                </a:lnTo>
                <a:lnTo>
                  <a:pt x="1819" y="903"/>
                </a:lnTo>
                <a:lnTo>
                  <a:pt x="1817" y="898"/>
                </a:lnTo>
                <a:lnTo>
                  <a:pt x="1816" y="893"/>
                </a:lnTo>
                <a:lnTo>
                  <a:pt x="1815" y="887"/>
                </a:lnTo>
                <a:lnTo>
                  <a:pt x="1815" y="880"/>
                </a:lnTo>
                <a:lnTo>
                  <a:pt x="1815" y="871"/>
                </a:lnTo>
                <a:lnTo>
                  <a:pt x="1817" y="863"/>
                </a:lnTo>
                <a:lnTo>
                  <a:pt x="1818" y="859"/>
                </a:lnTo>
                <a:lnTo>
                  <a:pt x="1820" y="856"/>
                </a:lnTo>
                <a:lnTo>
                  <a:pt x="1824" y="849"/>
                </a:lnTo>
                <a:lnTo>
                  <a:pt x="1827" y="847"/>
                </a:lnTo>
                <a:lnTo>
                  <a:pt x="1829" y="844"/>
                </a:lnTo>
                <a:lnTo>
                  <a:pt x="1832" y="842"/>
                </a:lnTo>
                <a:lnTo>
                  <a:pt x="1835" y="840"/>
                </a:lnTo>
                <a:lnTo>
                  <a:pt x="1838" y="838"/>
                </a:lnTo>
                <a:lnTo>
                  <a:pt x="1841" y="836"/>
                </a:lnTo>
                <a:lnTo>
                  <a:pt x="1845" y="834"/>
                </a:lnTo>
                <a:lnTo>
                  <a:pt x="1849" y="833"/>
                </a:lnTo>
                <a:lnTo>
                  <a:pt x="1856" y="831"/>
                </a:lnTo>
                <a:lnTo>
                  <a:pt x="1864" y="829"/>
                </a:lnTo>
                <a:lnTo>
                  <a:pt x="1873" y="827"/>
                </a:lnTo>
                <a:lnTo>
                  <a:pt x="1881" y="826"/>
                </a:lnTo>
                <a:lnTo>
                  <a:pt x="1901" y="824"/>
                </a:lnTo>
                <a:lnTo>
                  <a:pt x="1908" y="822"/>
                </a:lnTo>
                <a:lnTo>
                  <a:pt x="1914" y="821"/>
                </a:lnTo>
                <a:lnTo>
                  <a:pt x="1918" y="820"/>
                </a:lnTo>
                <a:lnTo>
                  <a:pt x="1920" y="818"/>
                </a:lnTo>
                <a:lnTo>
                  <a:pt x="1922" y="817"/>
                </a:lnTo>
                <a:lnTo>
                  <a:pt x="1923" y="816"/>
                </a:lnTo>
                <a:lnTo>
                  <a:pt x="1923" y="814"/>
                </a:lnTo>
                <a:lnTo>
                  <a:pt x="1924" y="812"/>
                </a:lnTo>
                <a:lnTo>
                  <a:pt x="1924" y="810"/>
                </a:lnTo>
                <a:lnTo>
                  <a:pt x="1924" y="805"/>
                </a:lnTo>
                <a:lnTo>
                  <a:pt x="1922" y="800"/>
                </a:lnTo>
                <a:lnTo>
                  <a:pt x="1921" y="798"/>
                </a:lnTo>
                <a:lnTo>
                  <a:pt x="1920" y="796"/>
                </a:lnTo>
                <a:lnTo>
                  <a:pt x="1919" y="794"/>
                </a:lnTo>
                <a:lnTo>
                  <a:pt x="1917" y="793"/>
                </a:lnTo>
                <a:lnTo>
                  <a:pt x="1913" y="790"/>
                </a:lnTo>
                <a:lnTo>
                  <a:pt x="1909" y="788"/>
                </a:lnTo>
                <a:lnTo>
                  <a:pt x="1904" y="787"/>
                </a:lnTo>
                <a:lnTo>
                  <a:pt x="1898" y="787"/>
                </a:lnTo>
                <a:lnTo>
                  <a:pt x="1892" y="787"/>
                </a:lnTo>
                <a:lnTo>
                  <a:pt x="1886" y="788"/>
                </a:lnTo>
                <a:lnTo>
                  <a:pt x="1881" y="790"/>
                </a:lnTo>
                <a:lnTo>
                  <a:pt x="1877" y="792"/>
                </a:lnTo>
                <a:lnTo>
                  <a:pt x="1873" y="795"/>
                </a:lnTo>
                <a:lnTo>
                  <a:pt x="1870" y="799"/>
                </a:lnTo>
                <a:lnTo>
                  <a:pt x="1868" y="803"/>
                </a:lnTo>
                <a:lnTo>
                  <a:pt x="1867" y="805"/>
                </a:lnTo>
                <a:lnTo>
                  <a:pt x="1866" y="807"/>
                </a:lnTo>
                <a:lnTo>
                  <a:pt x="1821" y="803"/>
                </a:lnTo>
                <a:lnTo>
                  <a:pt x="1823" y="797"/>
                </a:lnTo>
                <a:lnTo>
                  <a:pt x="1825" y="792"/>
                </a:lnTo>
                <a:lnTo>
                  <a:pt x="1827" y="787"/>
                </a:lnTo>
                <a:lnTo>
                  <a:pt x="1830" y="782"/>
                </a:lnTo>
                <a:lnTo>
                  <a:pt x="1833" y="777"/>
                </a:lnTo>
                <a:lnTo>
                  <a:pt x="1837" y="773"/>
                </a:lnTo>
                <a:lnTo>
                  <a:pt x="1841" y="769"/>
                </a:lnTo>
                <a:lnTo>
                  <a:pt x="1846" y="765"/>
                </a:lnTo>
                <a:lnTo>
                  <a:pt x="1851" y="762"/>
                </a:lnTo>
                <a:lnTo>
                  <a:pt x="1857" y="759"/>
                </a:lnTo>
                <a:lnTo>
                  <a:pt x="1863" y="756"/>
                </a:lnTo>
                <a:lnTo>
                  <a:pt x="1869" y="754"/>
                </a:lnTo>
                <a:lnTo>
                  <a:pt x="1876" y="753"/>
                </a:lnTo>
                <a:lnTo>
                  <a:pt x="1883" y="752"/>
                </a:lnTo>
                <a:lnTo>
                  <a:pt x="1890" y="751"/>
                </a:lnTo>
                <a:lnTo>
                  <a:pt x="1898" y="751"/>
                </a:lnTo>
                <a:lnTo>
                  <a:pt x="1908" y="751"/>
                </a:lnTo>
                <a:lnTo>
                  <a:pt x="1917" y="752"/>
                </a:lnTo>
                <a:lnTo>
                  <a:pt x="1926" y="754"/>
                </a:lnTo>
                <a:lnTo>
                  <a:pt x="1935" y="757"/>
                </a:lnTo>
                <a:lnTo>
                  <a:pt x="1943" y="761"/>
                </a:lnTo>
                <a:lnTo>
                  <a:pt x="1947" y="763"/>
                </a:lnTo>
                <a:lnTo>
                  <a:pt x="1950" y="765"/>
                </a:lnTo>
                <a:lnTo>
                  <a:pt x="1957" y="770"/>
                </a:lnTo>
                <a:lnTo>
                  <a:pt x="1963" y="776"/>
                </a:lnTo>
                <a:lnTo>
                  <a:pt x="1965" y="780"/>
                </a:lnTo>
                <a:lnTo>
                  <a:pt x="1967" y="784"/>
                </a:lnTo>
                <a:lnTo>
                  <a:pt x="1969" y="787"/>
                </a:lnTo>
                <a:lnTo>
                  <a:pt x="1970" y="792"/>
                </a:lnTo>
                <a:lnTo>
                  <a:pt x="1972" y="796"/>
                </a:lnTo>
                <a:lnTo>
                  <a:pt x="1972" y="801"/>
                </a:lnTo>
                <a:lnTo>
                  <a:pt x="1973" y="806"/>
                </a:lnTo>
                <a:lnTo>
                  <a:pt x="1973" y="811"/>
                </a:lnTo>
                <a:lnTo>
                  <a:pt x="1973" y="930"/>
                </a:lnTo>
                <a:lnTo>
                  <a:pt x="1927" y="930"/>
                </a:lnTo>
                <a:lnTo>
                  <a:pt x="1927" y="905"/>
                </a:lnTo>
                <a:lnTo>
                  <a:pt x="1922" y="911"/>
                </a:lnTo>
                <a:lnTo>
                  <a:pt x="1917" y="917"/>
                </a:lnTo>
                <a:lnTo>
                  <a:pt x="1912" y="921"/>
                </a:lnTo>
                <a:lnTo>
                  <a:pt x="1906" y="925"/>
                </a:lnTo>
                <a:lnTo>
                  <a:pt x="1899" y="929"/>
                </a:lnTo>
                <a:lnTo>
                  <a:pt x="1891" y="931"/>
                </a:lnTo>
                <a:lnTo>
                  <a:pt x="1887" y="932"/>
                </a:lnTo>
                <a:lnTo>
                  <a:pt x="1883" y="933"/>
                </a:lnTo>
                <a:lnTo>
                  <a:pt x="1874" y="933"/>
                </a:lnTo>
                <a:close/>
                <a:moveTo>
                  <a:pt x="1888" y="899"/>
                </a:moveTo>
                <a:lnTo>
                  <a:pt x="1895" y="899"/>
                </a:lnTo>
                <a:lnTo>
                  <a:pt x="1902" y="897"/>
                </a:lnTo>
                <a:lnTo>
                  <a:pt x="1905" y="896"/>
                </a:lnTo>
                <a:lnTo>
                  <a:pt x="1908" y="894"/>
                </a:lnTo>
                <a:lnTo>
                  <a:pt x="1914" y="890"/>
                </a:lnTo>
                <a:lnTo>
                  <a:pt x="1916" y="888"/>
                </a:lnTo>
                <a:lnTo>
                  <a:pt x="1919" y="885"/>
                </a:lnTo>
                <a:lnTo>
                  <a:pt x="1922" y="879"/>
                </a:lnTo>
                <a:lnTo>
                  <a:pt x="1924" y="873"/>
                </a:lnTo>
                <a:lnTo>
                  <a:pt x="1924" y="870"/>
                </a:lnTo>
                <a:lnTo>
                  <a:pt x="1924" y="867"/>
                </a:lnTo>
                <a:lnTo>
                  <a:pt x="1924" y="848"/>
                </a:lnTo>
                <a:lnTo>
                  <a:pt x="1921" y="850"/>
                </a:lnTo>
                <a:lnTo>
                  <a:pt x="1915" y="851"/>
                </a:lnTo>
                <a:lnTo>
                  <a:pt x="1903" y="854"/>
                </a:lnTo>
                <a:lnTo>
                  <a:pt x="1890" y="856"/>
                </a:lnTo>
                <a:lnTo>
                  <a:pt x="1884" y="857"/>
                </a:lnTo>
                <a:lnTo>
                  <a:pt x="1879" y="859"/>
                </a:lnTo>
                <a:lnTo>
                  <a:pt x="1874" y="861"/>
                </a:lnTo>
                <a:lnTo>
                  <a:pt x="1870" y="863"/>
                </a:lnTo>
                <a:lnTo>
                  <a:pt x="1866" y="866"/>
                </a:lnTo>
                <a:lnTo>
                  <a:pt x="1864" y="870"/>
                </a:lnTo>
                <a:lnTo>
                  <a:pt x="1863" y="872"/>
                </a:lnTo>
                <a:lnTo>
                  <a:pt x="1862" y="874"/>
                </a:lnTo>
                <a:lnTo>
                  <a:pt x="1862" y="879"/>
                </a:lnTo>
                <a:lnTo>
                  <a:pt x="1862" y="884"/>
                </a:lnTo>
                <a:lnTo>
                  <a:pt x="1863" y="888"/>
                </a:lnTo>
                <a:lnTo>
                  <a:pt x="1865" y="890"/>
                </a:lnTo>
                <a:lnTo>
                  <a:pt x="1866" y="891"/>
                </a:lnTo>
                <a:lnTo>
                  <a:pt x="1869" y="894"/>
                </a:lnTo>
                <a:lnTo>
                  <a:pt x="1873" y="896"/>
                </a:lnTo>
                <a:lnTo>
                  <a:pt x="1875" y="897"/>
                </a:lnTo>
                <a:lnTo>
                  <a:pt x="1877" y="898"/>
                </a:lnTo>
                <a:lnTo>
                  <a:pt x="1882" y="899"/>
                </a:lnTo>
                <a:lnTo>
                  <a:pt x="1888" y="899"/>
                </a:lnTo>
                <a:close/>
                <a:moveTo>
                  <a:pt x="2063" y="930"/>
                </a:moveTo>
                <a:lnTo>
                  <a:pt x="2013" y="930"/>
                </a:lnTo>
                <a:lnTo>
                  <a:pt x="2013" y="694"/>
                </a:lnTo>
                <a:lnTo>
                  <a:pt x="2063" y="694"/>
                </a:lnTo>
                <a:lnTo>
                  <a:pt x="2063" y="930"/>
                </a:lnTo>
                <a:close/>
                <a:moveTo>
                  <a:pt x="2197" y="753"/>
                </a:moveTo>
                <a:lnTo>
                  <a:pt x="2197" y="790"/>
                </a:lnTo>
                <a:lnTo>
                  <a:pt x="2164" y="790"/>
                </a:lnTo>
                <a:lnTo>
                  <a:pt x="2164" y="876"/>
                </a:lnTo>
                <a:lnTo>
                  <a:pt x="2164" y="880"/>
                </a:lnTo>
                <a:lnTo>
                  <a:pt x="2165" y="884"/>
                </a:lnTo>
                <a:lnTo>
                  <a:pt x="2166" y="886"/>
                </a:lnTo>
                <a:lnTo>
                  <a:pt x="2167" y="887"/>
                </a:lnTo>
                <a:lnTo>
                  <a:pt x="2169" y="889"/>
                </a:lnTo>
                <a:lnTo>
                  <a:pt x="2171" y="891"/>
                </a:lnTo>
                <a:lnTo>
                  <a:pt x="2174" y="892"/>
                </a:lnTo>
                <a:lnTo>
                  <a:pt x="2177" y="893"/>
                </a:lnTo>
                <a:lnTo>
                  <a:pt x="2181" y="893"/>
                </a:lnTo>
                <a:lnTo>
                  <a:pt x="2188" y="892"/>
                </a:lnTo>
                <a:lnTo>
                  <a:pt x="2193" y="891"/>
                </a:lnTo>
                <a:lnTo>
                  <a:pt x="2201" y="928"/>
                </a:lnTo>
                <a:lnTo>
                  <a:pt x="2190" y="930"/>
                </a:lnTo>
                <a:lnTo>
                  <a:pt x="2183" y="932"/>
                </a:lnTo>
                <a:lnTo>
                  <a:pt x="2174" y="932"/>
                </a:lnTo>
                <a:lnTo>
                  <a:pt x="2168" y="932"/>
                </a:lnTo>
                <a:lnTo>
                  <a:pt x="2161" y="932"/>
                </a:lnTo>
                <a:lnTo>
                  <a:pt x="2156" y="931"/>
                </a:lnTo>
                <a:lnTo>
                  <a:pt x="2150" y="930"/>
                </a:lnTo>
                <a:lnTo>
                  <a:pt x="2145" y="928"/>
                </a:lnTo>
                <a:lnTo>
                  <a:pt x="2140" y="926"/>
                </a:lnTo>
                <a:lnTo>
                  <a:pt x="2135" y="924"/>
                </a:lnTo>
                <a:lnTo>
                  <a:pt x="2131" y="921"/>
                </a:lnTo>
                <a:lnTo>
                  <a:pt x="2127" y="917"/>
                </a:lnTo>
                <a:lnTo>
                  <a:pt x="2124" y="914"/>
                </a:lnTo>
                <a:lnTo>
                  <a:pt x="2121" y="909"/>
                </a:lnTo>
                <a:lnTo>
                  <a:pt x="2119" y="905"/>
                </a:lnTo>
                <a:lnTo>
                  <a:pt x="2117" y="900"/>
                </a:lnTo>
                <a:lnTo>
                  <a:pt x="2116" y="894"/>
                </a:lnTo>
                <a:lnTo>
                  <a:pt x="2115" y="888"/>
                </a:lnTo>
                <a:lnTo>
                  <a:pt x="2115" y="882"/>
                </a:lnTo>
                <a:lnTo>
                  <a:pt x="2115" y="790"/>
                </a:lnTo>
                <a:lnTo>
                  <a:pt x="2091" y="790"/>
                </a:lnTo>
                <a:lnTo>
                  <a:pt x="2091" y="753"/>
                </a:lnTo>
                <a:lnTo>
                  <a:pt x="2115" y="753"/>
                </a:lnTo>
                <a:lnTo>
                  <a:pt x="2115" y="711"/>
                </a:lnTo>
                <a:lnTo>
                  <a:pt x="2164" y="711"/>
                </a:lnTo>
                <a:lnTo>
                  <a:pt x="2164" y="753"/>
                </a:lnTo>
                <a:lnTo>
                  <a:pt x="2197" y="753"/>
                </a:lnTo>
                <a:close/>
                <a:moveTo>
                  <a:pt x="2304" y="933"/>
                </a:moveTo>
                <a:lnTo>
                  <a:pt x="2291" y="933"/>
                </a:lnTo>
                <a:lnTo>
                  <a:pt x="2285" y="932"/>
                </a:lnTo>
                <a:lnTo>
                  <a:pt x="2279" y="930"/>
                </a:lnTo>
                <a:lnTo>
                  <a:pt x="2268" y="927"/>
                </a:lnTo>
                <a:lnTo>
                  <a:pt x="2263" y="925"/>
                </a:lnTo>
                <a:lnTo>
                  <a:pt x="2258" y="922"/>
                </a:lnTo>
                <a:lnTo>
                  <a:pt x="2249" y="916"/>
                </a:lnTo>
                <a:lnTo>
                  <a:pt x="2245" y="912"/>
                </a:lnTo>
                <a:lnTo>
                  <a:pt x="2241" y="908"/>
                </a:lnTo>
                <a:lnTo>
                  <a:pt x="2234" y="900"/>
                </a:lnTo>
                <a:lnTo>
                  <a:pt x="2231" y="895"/>
                </a:lnTo>
                <a:lnTo>
                  <a:pt x="2228" y="890"/>
                </a:lnTo>
                <a:lnTo>
                  <a:pt x="2223" y="879"/>
                </a:lnTo>
                <a:lnTo>
                  <a:pt x="2221" y="874"/>
                </a:lnTo>
                <a:lnTo>
                  <a:pt x="2220" y="868"/>
                </a:lnTo>
                <a:lnTo>
                  <a:pt x="2219" y="862"/>
                </a:lnTo>
                <a:lnTo>
                  <a:pt x="2218" y="855"/>
                </a:lnTo>
                <a:lnTo>
                  <a:pt x="2218" y="849"/>
                </a:lnTo>
                <a:lnTo>
                  <a:pt x="2217" y="842"/>
                </a:lnTo>
                <a:lnTo>
                  <a:pt x="2218" y="835"/>
                </a:lnTo>
                <a:lnTo>
                  <a:pt x="2218" y="829"/>
                </a:lnTo>
                <a:lnTo>
                  <a:pt x="2219" y="823"/>
                </a:lnTo>
                <a:lnTo>
                  <a:pt x="2220" y="816"/>
                </a:lnTo>
                <a:lnTo>
                  <a:pt x="2223" y="805"/>
                </a:lnTo>
                <a:lnTo>
                  <a:pt x="2225" y="799"/>
                </a:lnTo>
                <a:lnTo>
                  <a:pt x="2228" y="794"/>
                </a:lnTo>
                <a:lnTo>
                  <a:pt x="2234" y="785"/>
                </a:lnTo>
                <a:lnTo>
                  <a:pt x="2237" y="780"/>
                </a:lnTo>
                <a:lnTo>
                  <a:pt x="2241" y="776"/>
                </a:lnTo>
                <a:lnTo>
                  <a:pt x="2245" y="772"/>
                </a:lnTo>
                <a:lnTo>
                  <a:pt x="2249" y="769"/>
                </a:lnTo>
                <a:lnTo>
                  <a:pt x="2253" y="765"/>
                </a:lnTo>
                <a:lnTo>
                  <a:pt x="2258" y="762"/>
                </a:lnTo>
                <a:lnTo>
                  <a:pt x="2263" y="760"/>
                </a:lnTo>
                <a:lnTo>
                  <a:pt x="2268" y="757"/>
                </a:lnTo>
                <a:lnTo>
                  <a:pt x="2274" y="755"/>
                </a:lnTo>
                <a:lnTo>
                  <a:pt x="2279" y="754"/>
                </a:lnTo>
                <a:lnTo>
                  <a:pt x="2285" y="752"/>
                </a:lnTo>
                <a:lnTo>
                  <a:pt x="2291" y="752"/>
                </a:lnTo>
                <a:lnTo>
                  <a:pt x="2304" y="751"/>
                </a:lnTo>
                <a:lnTo>
                  <a:pt x="2317" y="752"/>
                </a:lnTo>
                <a:lnTo>
                  <a:pt x="2323" y="752"/>
                </a:lnTo>
                <a:lnTo>
                  <a:pt x="2329" y="754"/>
                </a:lnTo>
                <a:lnTo>
                  <a:pt x="2340" y="757"/>
                </a:lnTo>
                <a:lnTo>
                  <a:pt x="2346" y="760"/>
                </a:lnTo>
                <a:lnTo>
                  <a:pt x="2351" y="762"/>
                </a:lnTo>
                <a:lnTo>
                  <a:pt x="2360" y="769"/>
                </a:lnTo>
                <a:lnTo>
                  <a:pt x="2364" y="772"/>
                </a:lnTo>
                <a:lnTo>
                  <a:pt x="2368" y="776"/>
                </a:lnTo>
                <a:lnTo>
                  <a:pt x="2375" y="785"/>
                </a:lnTo>
                <a:lnTo>
                  <a:pt x="2378" y="789"/>
                </a:lnTo>
                <a:lnTo>
                  <a:pt x="2381" y="794"/>
                </a:lnTo>
                <a:lnTo>
                  <a:pt x="2385" y="805"/>
                </a:lnTo>
                <a:lnTo>
                  <a:pt x="2387" y="811"/>
                </a:lnTo>
                <a:lnTo>
                  <a:pt x="2389" y="816"/>
                </a:lnTo>
                <a:lnTo>
                  <a:pt x="2390" y="823"/>
                </a:lnTo>
                <a:lnTo>
                  <a:pt x="2391" y="829"/>
                </a:lnTo>
                <a:lnTo>
                  <a:pt x="2391" y="835"/>
                </a:lnTo>
                <a:lnTo>
                  <a:pt x="2391" y="842"/>
                </a:lnTo>
                <a:lnTo>
                  <a:pt x="2391" y="849"/>
                </a:lnTo>
                <a:lnTo>
                  <a:pt x="2391" y="855"/>
                </a:lnTo>
                <a:lnTo>
                  <a:pt x="2390" y="862"/>
                </a:lnTo>
                <a:lnTo>
                  <a:pt x="2389" y="868"/>
                </a:lnTo>
                <a:lnTo>
                  <a:pt x="2385" y="879"/>
                </a:lnTo>
                <a:lnTo>
                  <a:pt x="2383" y="885"/>
                </a:lnTo>
                <a:lnTo>
                  <a:pt x="2381" y="890"/>
                </a:lnTo>
                <a:lnTo>
                  <a:pt x="2375" y="900"/>
                </a:lnTo>
                <a:lnTo>
                  <a:pt x="2372" y="904"/>
                </a:lnTo>
                <a:lnTo>
                  <a:pt x="2368" y="908"/>
                </a:lnTo>
                <a:lnTo>
                  <a:pt x="2364" y="912"/>
                </a:lnTo>
                <a:lnTo>
                  <a:pt x="2360" y="916"/>
                </a:lnTo>
                <a:lnTo>
                  <a:pt x="2355" y="919"/>
                </a:lnTo>
                <a:lnTo>
                  <a:pt x="2351" y="922"/>
                </a:lnTo>
                <a:lnTo>
                  <a:pt x="2346" y="925"/>
                </a:lnTo>
                <a:lnTo>
                  <a:pt x="2340" y="927"/>
                </a:lnTo>
                <a:lnTo>
                  <a:pt x="2335" y="929"/>
                </a:lnTo>
                <a:lnTo>
                  <a:pt x="2329" y="930"/>
                </a:lnTo>
                <a:lnTo>
                  <a:pt x="2323" y="932"/>
                </a:lnTo>
                <a:lnTo>
                  <a:pt x="2317" y="933"/>
                </a:lnTo>
                <a:lnTo>
                  <a:pt x="2304" y="933"/>
                </a:lnTo>
                <a:close/>
                <a:moveTo>
                  <a:pt x="2305" y="895"/>
                </a:moveTo>
                <a:lnTo>
                  <a:pt x="2309" y="895"/>
                </a:lnTo>
                <a:lnTo>
                  <a:pt x="2313" y="894"/>
                </a:lnTo>
                <a:lnTo>
                  <a:pt x="2317" y="893"/>
                </a:lnTo>
                <a:lnTo>
                  <a:pt x="2321" y="892"/>
                </a:lnTo>
                <a:lnTo>
                  <a:pt x="2324" y="889"/>
                </a:lnTo>
                <a:lnTo>
                  <a:pt x="2327" y="887"/>
                </a:lnTo>
                <a:lnTo>
                  <a:pt x="2330" y="884"/>
                </a:lnTo>
                <a:lnTo>
                  <a:pt x="2332" y="880"/>
                </a:lnTo>
                <a:lnTo>
                  <a:pt x="2334" y="876"/>
                </a:lnTo>
                <a:lnTo>
                  <a:pt x="2336" y="872"/>
                </a:lnTo>
                <a:lnTo>
                  <a:pt x="2338" y="868"/>
                </a:lnTo>
                <a:lnTo>
                  <a:pt x="2339" y="863"/>
                </a:lnTo>
                <a:lnTo>
                  <a:pt x="2341" y="853"/>
                </a:lnTo>
                <a:lnTo>
                  <a:pt x="2341" y="847"/>
                </a:lnTo>
                <a:lnTo>
                  <a:pt x="2342" y="842"/>
                </a:lnTo>
                <a:lnTo>
                  <a:pt x="2341" y="831"/>
                </a:lnTo>
                <a:lnTo>
                  <a:pt x="2339" y="821"/>
                </a:lnTo>
                <a:lnTo>
                  <a:pt x="2338" y="816"/>
                </a:lnTo>
                <a:lnTo>
                  <a:pt x="2336" y="812"/>
                </a:lnTo>
                <a:lnTo>
                  <a:pt x="2332" y="803"/>
                </a:lnTo>
                <a:lnTo>
                  <a:pt x="2330" y="800"/>
                </a:lnTo>
                <a:lnTo>
                  <a:pt x="2327" y="797"/>
                </a:lnTo>
                <a:lnTo>
                  <a:pt x="2324" y="794"/>
                </a:lnTo>
                <a:lnTo>
                  <a:pt x="2321" y="792"/>
                </a:lnTo>
                <a:lnTo>
                  <a:pt x="2317" y="790"/>
                </a:lnTo>
                <a:lnTo>
                  <a:pt x="2313" y="789"/>
                </a:lnTo>
                <a:lnTo>
                  <a:pt x="2309" y="788"/>
                </a:lnTo>
                <a:lnTo>
                  <a:pt x="2305" y="788"/>
                </a:lnTo>
                <a:lnTo>
                  <a:pt x="2300" y="788"/>
                </a:lnTo>
                <a:lnTo>
                  <a:pt x="2296" y="789"/>
                </a:lnTo>
                <a:lnTo>
                  <a:pt x="2292" y="790"/>
                </a:lnTo>
                <a:lnTo>
                  <a:pt x="2288" y="792"/>
                </a:lnTo>
                <a:lnTo>
                  <a:pt x="2285" y="794"/>
                </a:lnTo>
                <a:lnTo>
                  <a:pt x="2282" y="797"/>
                </a:lnTo>
                <a:lnTo>
                  <a:pt x="2279" y="800"/>
                </a:lnTo>
                <a:lnTo>
                  <a:pt x="2277" y="803"/>
                </a:lnTo>
                <a:lnTo>
                  <a:pt x="2272" y="812"/>
                </a:lnTo>
                <a:lnTo>
                  <a:pt x="2271" y="816"/>
                </a:lnTo>
                <a:lnTo>
                  <a:pt x="2270" y="821"/>
                </a:lnTo>
                <a:lnTo>
                  <a:pt x="2269" y="826"/>
                </a:lnTo>
                <a:lnTo>
                  <a:pt x="2268" y="831"/>
                </a:lnTo>
                <a:lnTo>
                  <a:pt x="2267" y="836"/>
                </a:lnTo>
                <a:lnTo>
                  <a:pt x="2267" y="842"/>
                </a:lnTo>
                <a:lnTo>
                  <a:pt x="2268" y="853"/>
                </a:lnTo>
                <a:lnTo>
                  <a:pt x="2270" y="863"/>
                </a:lnTo>
                <a:lnTo>
                  <a:pt x="2271" y="868"/>
                </a:lnTo>
                <a:lnTo>
                  <a:pt x="2272" y="872"/>
                </a:lnTo>
                <a:lnTo>
                  <a:pt x="2274" y="876"/>
                </a:lnTo>
                <a:lnTo>
                  <a:pt x="2277" y="880"/>
                </a:lnTo>
                <a:lnTo>
                  <a:pt x="2279" y="884"/>
                </a:lnTo>
                <a:lnTo>
                  <a:pt x="2282" y="887"/>
                </a:lnTo>
                <a:lnTo>
                  <a:pt x="2285" y="889"/>
                </a:lnTo>
                <a:lnTo>
                  <a:pt x="2288" y="892"/>
                </a:lnTo>
                <a:lnTo>
                  <a:pt x="2292" y="893"/>
                </a:lnTo>
                <a:lnTo>
                  <a:pt x="2296" y="894"/>
                </a:lnTo>
                <a:lnTo>
                  <a:pt x="2300" y="895"/>
                </a:lnTo>
                <a:lnTo>
                  <a:pt x="2305" y="895"/>
                </a:lnTo>
                <a:close/>
                <a:moveTo>
                  <a:pt x="2646" y="694"/>
                </a:moveTo>
                <a:lnTo>
                  <a:pt x="2696" y="694"/>
                </a:lnTo>
                <a:lnTo>
                  <a:pt x="2696" y="847"/>
                </a:lnTo>
                <a:lnTo>
                  <a:pt x="2696" y="854"/>
                </a:lnTo>
                <a:lnTo>
                  <a:pt x="2695" y="860"/>
                </a:lnTo>
                <a:lnTo>
                  <a:pt x="2694" y="866"/>
                </a:lnTo>
                <a:lnTo>
                  <a:pt x="2693" y="871"/>
                </a:lnTo>
                <a:lnTo>
                  <a:pt x="2691" y="877"/>
                </a:lnTo>
                <a:lnTo>
                  <a:pt x="2689" y="882"/>
                </a:lnTo>
                <a:lnTo>
                  <a:pt x="2686" y="887"/>
                </a:lnTo>
                <a:lnTo>
                  <a:pt x="2684" y="892"/>
                </a:lnTo>
                <a:lnTo>
                  <a:pt x="2680" y="897"/>
                </a:lnTo>
                <a:lnTo>
                  <a:pt x="2677" y="901"/>
                </a:lnTo>
                <a:lnTo>
                  <a:pt x="2673" y="906"/>
                </a:lnTo>
                <a:lnTo>
                  <a:pt x="2669" y="910"/>
                </a:lnTo>
                <a:lnTo>
                  <a:pt x="2664" y="913"/>
                </a:lnTo>
                <a:lnTo>
                  <a:pt x="2660" y="917"/>
                </a:lnTo>
                <a:lnTo>
                  <a:pt x="2655" y="920"/>
                </a:lnTo>
                <a:lnTo>
                  <a:pt x="2649" y="922"/>
                </a:lnTo>
                <a:lnTo>
                  <a:pt x="2638" y="927"/>
                </a:lnTo>
                <a:lnTo>
                  <a:pt x="2632" y="929"/>
                </a:lnTo>
                <a:lnTo>
                  <a:pt x="2626" y="930"/>
                </a:lnTo>
                <a:lnTo>
                  <a:pt x="2619" y="932"/>
                </a:lnTo>
                <a:lnTo>
                  <a:pt x="2612" y="932"/>
                </a:lnTo>
                <a:lnTo>
                  <a:pt x="2605" y="933"/>
                </a:lnTo>
                <a:lnTo>
                  <a:pt x="2598" y="933"/>
                </a:lnTo>
                <a:lnTo>
                  <a:pt x="2591" y="933"/>
                </a:lnTo>
                <a:lnTo>
                  <a:pt x="2584" y="932"/>
                </a:lnTo>
                <a:lnTo>
                  <a:pt x="2577" y="932"/>
                </a:lnTo>
                <a:lnTo>
                  <a:pt x="2571" y="930"/>
                </a:lnTo>
                <a:lnTo>
                  <a:pt x="2558" y="927"/>
                </a:lnTo>
                <a:lnTo>
                  <a:pt x="2552" y="925"/>
                </a:lnTo>
                <a:lnTo>
                  <a:pt x="2547" y="922"/>
                </a:lnTo>
                <a:lnTo>
                  <a:pt x="2541" y="920"/>
                </a:lnTo>
                <a:lnTo>
                  <a:pt x="2536" y="917"/>
                </a:lnTo>
                <a:lnTo>
                  <a:pt x="2527" y="910"/>
                </a:lnTo>
                <a:lnTo>
                  <a:pt x="2518" y="901"/>
                </a:lnTo>
                <a:lnTo>
                  <a:pt x="2515" y="897"/>
                </a:lnTo>
                <a:lnTo>
                  <a:pt x="2512" y="892"/>
                </a:lnTo>
                <a:lnTo>
                  <a:pt x="2509" y="887"/>
                </a:lnTo>
                <a:lnTo>
                  <a:pt x="2506" y="882"/>
                </a:lnTo>
                <a:lnTo>
                  <a:pt x="2504" y="877"/>
                </a:lnTo>
                <a:lnTo>
                  <a:pt x="2502" y="871"/>
                </a:lnTo>
                <a:lnTo>
                  <a:pt x="2501" y="866"/>
                </a:lnTo>
                <a:lnTo>
                  <a:pt x="2500" y="860"/>
                </a:lnTo>
                <a:lnTo>
                  <a:pt x="2500" y="854"/>
                </a:lnTo>
                <a:lnTo>
                  <a:pt x="2499" y="847"/>
                </a:lnTo>
                <a:lnTo>
                  <a:pt x="2499" y="694"/>
                </a:lnTo>
                <a:lnTo>
                  <a:pt x="2550" y="694"/>
                </a:lnTo>
                <a:lnTo>
                  <a:pt x="2550" y="843"/>
                </a:lnTo>
                <a:lnTo>
                  <a:pt x="2551" y="853"/>
                </a:lnTo>
                <a:lnTo>
                  <a:pt x="2552" y="857"/>
                </a:lnTo>
                <a:lnTo>
                  <a:pt x="2553" y="861"/>
                </a:lnTo>
                <a:lnTo>
                  <a:pt x="2555" y="865"/>
                </a:lnTo>
                <a:lnTo>
                  <a:pt x="2558" y="869"/>
                </a:lnTo>
                <a:lnTo>
                  <a:pt x="2560" y="873"/>
                </a:lnTo>
                <a:lnTo>
                  <a:pt x="2563" y="876"/>
                </a:lnTo>
                <a:lnTo>
                  <a:pt x="2567" y="879"/>
                </a:lnTo>
                <a:lnTo>
                  <a:pt x="2570" y="882"/>
                </a:lnTo>
                <a:lnTo>
                  <a:pt x="2574" y="884"/>
                </a:lnTo>
                <a:lnTo>
                  <a:pt x="2579" y="886"/>
                </a:lnTo>
                <a:lnTo>
                  <a:pt x="2583" y="887"/>
                </a:lnTo>
                <a:lnTo>
                  <a:pt x="2588" y="889"/>
                </a:lnTo>
                <a:lnTo>
                  <a:pt x="2598" y="889"/>
                </a:lnTo>
                <a:lnTo>
                  <a:pt x="2608" y="889"/>
                </a:lnTo>
                <a:lnTo>
                  <a:pt x="2613" y="887"/>
                </a:lnTo>
                <a:lnTo>
                  <a:pt x="2618" y="886"/>
                </a:lnTo>
                <a:lnTo>
                  <a:pt x="2622" y="884"/>
                </a:lnTo>
                <a:lnTo>
                  <a:pt x="2626" y="882"/>
                </a:lnTo>
                <a:lnTo>
                  <a:pt x="2629" y="879"/>
                </a:lnTo>
                <a:lnTo>
                  <a:pt x="2633" y="876"/>
                </a:lnTo>
                <a:lnTo>
                  <a:pt x="2636" y="873"/>
                </a:lnTo>
                <a:lnTo>
                  <a:pt x="2639" y="869"/>
                </a:lnTo>
                <a:lnTo>
                  <a:pt x="2641" y="865"/>
                </a:lnTo>
                <a:lnTo>
                  <a:pt x="2643" y="861"/>
                </a:lnTo>
                <a:lnTo>
                  <a:pt x="2644" y="857"/>
                </a:lnTo>
                <a:lnTo>
                  <a:pt x="2645" y="853"/>
                </a:lnTo>
                <a:lnTo>
                  <a:pt x="2646" y="848"/>
                </a:lnTo>
                <a:lnTo>
                  <a:pt x="2646" y="843"/>
                </a:lnTo>
                <a:lnTo>
                  <a:pt x="2646" y="694"/>
                </a:lnTo>
                <a:close/>
                <a:moveTo>
                  <a:pt x="2788" y="828"/>
                </a:moveTo>
                <a:lnTo>
                  <a:pt x="2788" y="930"/>
                </a:lnTo>
                <a:lnTo>
                  <a:pt x="2739" y="930"/>
                </a:lnTo>
                <a:lnTo>
                  <a:pt x="2739" y="753"/>
                </a:lnTo>
                <a:lnTo>
                  <a:pt x="2786" y="753"/>
                </a:lnTo>
                <a:lnTo>
                  <a:pt x="2786" y="784"/>
                </a:lnTo>
                <a:lnTo>
                  <a:pt x="2790" y="777"/>
                </a:lnTo>
                <a:lnTo>
                  <a:pt x="2796" y="770"/>
                </a:lnTo>
                <a:lnTo>
                  <a:pt x="2801" y="765"/>
                </a:lnTo>
                <a:lnTo>
                  <a:pt x="2808" y="760"/>
                </a:lnTo>
                <a:lnTo>
                  <a:pt x="2815" y="756"/>
                </a:lnTo>
                <a:lnTo>
                  <a:pt x="2819" y="754"/>
                </a:lnTo>
                <a:lnTo>
                  <a:pt x="2823" y="753"/>
                </a:lnTo>
                <a:lnTo>
                  <a:pt x="2832" y="751"/>
                </a:lnTo>
                <a:lnTo>
                  <a:pt x="2836" y="751"/>
                </a:lnTo>
                <a:lnTo>
                  <a:pt x="2841" y="751"/>
                </a:lnTo>
                <a:lnTo>
                  <a:pt x="2848" y="751"/>
                </a:lnTo>
                <a:lnTo>
                  <a:pt x="2854" y="752"/>
                </a:lnTo>
                <a:lnTo>
                  <a:pt x="2860" y="753"/>
                </a:lnTo>
                <a:lnTo>
                  <a:pt x="2866" y="755"/>
                </a:lnTo>
                <a:lnTo>
                  <a:pt x="2871" y="758"/>
                </a:lnTo>
                <a:lnTo>
                  <a:pt x="2876" y="761"/>
                </a:lnTo>
                <a:lnTo>
                  <a:pt x="2881" y="764"/>
                </a:lnTo>
                <a:lnTo>
                  <a:pt x="2885" y="769"/>
                </a:lnTo>
                <a:lnTo>
                  <a:pt x="2889" y="773"/>
                </a:lnTo>
                <a:lnTo>
                  <a:pt x="2893" y="778"/>
                </a:lnTo>
                <a:lnTo>
                  <a:pt x="2895" y="784"/>
                </a:lnTo>
                <a:lnTo>
                  <a:pt x="2897" y="787"/>
                </a:lnTo>
                <a:lnTo>
                  <a:pt x="2898" y="790"/>
                </a:lnTo>
                <a:lnTo>
                  <a:pt x="2900" y="796"/>
                </a:lnTo>
                <a:lnTo>
                  <a:pt x="2901" y="803"/>
                </a:lnTo>
                <a:lnTo>
                  <a:pt x="2902" y="810"/>
                </a:lnTo>
                <a:lnTo>
                  <a:pt x="2902" y="817"/>
                </a:lnTo>
                <a:lnTo>
                  <a:pt x="2902" y="930"/>
                </a:lnTo>
                <a:lnTo>
                  <a:pt x="2853" y="930"/>
                </a:lnTo>
                <a:lnTo>
                  <a:pt x="2853" y="826"/>
                </a:lnTo>
                <a:lnTo>
                  <a:pt x="2853" y="818"/>
                </a:lnTo>
                <a:lnTo>
                  <a:pt x="2852" y="815"/>
                </a:lnTo>
                <a:lnTo>
                  <a:pt x="2851" y="812"/>
                </a:lnTo>
                <a:lnTo>
                  <a:pt x="2848" y="806"/>
                </a:lnTo>
                <a:lnTo>
                  <a:pt x="2847" y="803"/>
                </a:lnTo>
                <a:lnTo>
                  <a:pt x="2845" y="801"/>
                </a:lnTo>
                <a:lnTo>
                  <a:pt x="2840" y="797"/>
                </a:lnTo>
                <a:lnTo>
                  <a:pt x="2837" y="795"/>
                </a:lnTo>
                <a:lnTo>
                  <a:pt x="2835" y="794"/>
                </a:lnTo>
                <a:lnTo>
                  <a:pt x="2829" y="792"/>
                </a:lnTo>
                <a:lnTo>
                  <a:pt x="2825" y="792"/>
                </a:lnTo>
                <a:lnTo>
                  <a:pt x="2822" y="792"/>
                </a:lnTo>
                <a:lnTo>
                  <a:pt x="2814" y="792"/>
                </a:lnTo>
                <a:lnTo>
                  <a:pt x="2808" y="794"/>
                </a:lnTo>
                <a:lnTo>
                  <a:pt x="2805" y="795"/>
                </a:lnTo>
                <a:lnTo>
                  <a:pt x="2802" y="797"/>
                </a:lnTo>
                <a:lnTo>
                  <a:pt x="2800" y="799"/>
                </a:lnTo>
                <a:lnTo>
                  <a:pt x="2797" y="801"/>
                </a:lnTo>
                <a:lnTo>
                  <a:pt x="2795" y="804"/>
                </a:lnTo>
                <a:lnTo>
                  <a:pt x="2793" y="806"/>
                </a:lnTo>
                <a:lnTo>
                  <a:pt x="2792" y="809"/>
                </a:lnTo>
                <a:lnTo>
                  <a:pt x="2790" y="812"/>
                </a:lnTo>
                <a:lnTo>
                  <a:pt x="2789" y="820"/>
                </a:lnTo>
                <a:lnTo>
                  <a:pt x="2788" y="824"/>
                </a:lnTo>
                <a:lnTo>
                  <a:pt x="2788" y="828"/>
                </a:lnTo>
                <a:close/>
                <a:moveTo>
                  <a:pt x="2966" y="730"/>
                </a:moveTo>
                <a:lnTo>
                  <a:pt x="2961" y="730"/>
                </a:lnTo>
                <a:lnTo>
                  <a:pt x="2956" y="729"/>
                </a:lnTo>
                <a:lnTo>
                  <a:pt x="2952" y="726"/>
                </a:lnTo>
                <a:lnTo>
                  <a:pt x="2948" y="723"/>
                </a:lnTo>
                <a:lnTo>
                  <a:pt x="2944" y="719"/>
                </a:lnTo>
                <a:lnTo>
                  <a:pt x="2942" y="715"/>
                </a:lnTo>
                <a:lnTo>
                  <a:pt x="2940" y="710"/>
                </a:lnTo>
                <a:lnTo>
                  <a:pt x="2940" y="705"/>
                </a:lnTo>
                <a:lnTo>
                  <a:pt x="2940" y="701"/>
                </a:lnTo>
                <a:lnTo>
                  <a:pt x="2942" y="696"/>
                </a:lnTo>
                <a:lnTo>
                  <a:pt x="2944" y="692"/>
                </a:lnTo>
                <a:lnTo>
                  <a:pt x="2948" y="688"/>
                </a:lnTo>
                <a:lnTo>
                  <a:pt x="2952" y="685"/>
                </a:lnTo>
                <a:lnTo>
                  <a:pt x="2956" y="683"/>
                </a:lnTo>
                <a:lnTo>
                  <a:pt x="2961" y="681"/>
                </a:lnTo>
                <a:lnTo>
                  <a:pt x="2966" y="681"/>
                </a:lnTo>
                <a:lnTo>
                  <a:pt x="2972" y="681"/>
                </a:lnTo>
                <a:lnTo>
                  <a:pt x="2977" y="683"/>
                </a:lnTo>
                <a:lnTo>
                  <a:pt x="2982" y="685"/>
                </a:lnTo>
                <a:lnTo>
                  <a:pt x="2986" y="688"/>
                </a:lnTo>
                <a:lnTo>
                  <a:pt x="2990" y="692"/>
                </a:lnTo>
                <a:lnTo>
                  <a:pt x="2992" y="696"/>
                </a:lnTo>
                <a:lnTo>
                  <a:pt x="2994" y="701"/>
                </a:lnTo>
                <a:lnTo>
                  <a:pt x="2994" y="705"/>
                </a:lnTo>
                <a:lnTo>
                  <a:pt x="2994" y="710"/>
                </a:lnTo>
                <a:lnTo>
                  <a:pt x="2992" y="715"/>
                </a:lnTo>
                <a:lnTo>
                  <a:pt x="2990" y="719"/>
                </a:lnTo>
                <a:lnTo>
                  <a:pt x="2986" y="723"/>
                </a:lnTo>
                <a:lnTo>
                  <a:pt x="2982" y="726"/>
                </a:lnTo>
                <a:lnTo>
                  <a:pt x="2977" y="729"/>
                </a:lnTo>
                <a:lnTo>
                  <a:pt x="2972" y="730"/>
                </a:lnTo>
                <a:lnTo>
                  <a:pt x="2966" y="730"/>
                </a:lnTo>
                <a:close/>
                <a:moveTo>
                  <a:pt x="2942" y="753"/>
                </a:moveTo>
                <a:lnTo>
                  <a:pt x="2992" y="753"/>
                </a:lnTo>
                <a:lnTo>
                  <a:pt x="2992" y="930"/>
                </a:lnTo>
                <a:lnTo>
                  <a:pt x="2942" y="930"/>
                </a:lnTo>
                <a:lnTo>
                  <a:pt x="2942" y="753"/>
                </a:lnTo>
                <a:close/>
                <a:moveTo>
                  <a:pt x="3195" y="753"/>
                </a:moveTo>
                <a:lnTo>
                  <a:pt x="3134" y="930"/>
                </a:lnTo>
                <a:lnTo>
                  <a:pt x="3078" y="930"/>
                </a:lnTo>
                <a:lnTo>
                  <a:pt x="3017" y="753"/>
                </a:lnTo>
                <a:lnTo>
                  <a:pt x="3068" y="753"/>
                </a:lnTo>
                <a:lnTo>
                  <a:pt x="3105" y="880"/>
                </a:lnTo>
                <a:lnTo>
                  <a:pt x="3143" y="753"/>
                </a:lnTo>
                <a:lnTo>
                  <a:pt x="3195" y="753"/>
                </a:lnTo>
                <a:close/>
                <a:moveTo>
                  <a:pt x="3294" y="933"/>
                </a:moveTo>
                <a:lnTo>
                  <a:pt x="3287" y="933"/>
                </a:lnTo>
                <a:lnTo>
                  <a:pt x="3280" y="933"/>
                </a:lnTo>
                <a:lnTo>
                  <a:pt x="3268" y="931"/>
                </a:lnTo>
                <a:lnTo>
                  <a:pt x="3263" y="929"/>
                </a:lnTo>
                <a:lnTo>
                  <a:pt x="3257" y="927"/>
                </a:lnTo>
                <a:lnTo>
                  <a:pt x="3247" y="922"/>
                </a:lnTo>
                <a:lnTo>
                  <a:pt x="3242" y="919"/>
                </a:lnTo>
                <a:lnTo>
                  <a:pt x="3237" y="916"/>
                </a:lnTo>
                <a:lnTo>
                  <a:pt x="3233" y="913"/>
                </a:lnTo>
                <a:lnTo>
                  <a:pt x="3229" y="909"/>
                </a:lnTo>
                <a:lnTo>
                  <a:pt x="3222" y="900"/>
                </a:lnTo>
                <a:lnTo>
                  <a:pt x="3219" y="896"/>
                </a:lnTo>
                <a:lnTo>
                  <a:pt x="3216" y="891"/>
                </a:lnTo>
                <a:lnTo>
                  <a:pt x="3212" y="880"/>
                </a:lnTo>
                <a:lnTo>
                  <a:pt x="3210" y="874"/>
                </a:lnTo>
                <a:lnTo>
                  <a:pt x="3209" y="868"/>
                </a:lnTo>
                <a:lnTo>
                  <a:pt x="3207" y="862"/>
                </a:lnTo>
                <a:lnTo>
                  <a:pt x="3207" y="856"/>
                </a:lnTo>
                <a:lnTo>
                  <a:pt x="3206" y="849"/>
                </a:lnTo>
                <a:lnTo>
                  <a:pt x="3206" y="842"/>
                </a:lnTo>
                <a:lnTo>
                  <a:pt x="3206" y="836"/>
                </a:lnTo>
                <a:lnTo>
                  <a:pt x="3207" y="829"/>
                </a:lnTo>
                <a:lnTo>
                  <a:pt x="3207" y="823"/>
                </a:lnTo>
                <a:lnTo>
                  <a:pt x="3209" y="817"/>
                </a:lnTo>
                <a:lnTo>
                  <a:pt x="3212" y="805"/>
                </a:lnTo>
                <a:lnTo>
                  <a:pt x="3214" y="800"/>
                </a:lnTo>
                <a:lnTo>
                  <a:pt x="3216" y="794"/>
                </a:lnTo>
                <a:lnTo>
                  <a:pt x="3222" y="785"/>
                </a:lnTo>
                <a:lnTo>
                  <a:pt x="3226" y="780"/>
                </a:lnTo>
                <a:lnTo>
                  <a:pt x="3229" y="776"/>
                </a:lnTo>
                <a:lnTo>
                  <a:pt x="3233" y="772"/>
                </a:lnTo>
                <a:lnTo>
                  <a:pt x="3237" y="769"/>
                </a:lnTo>
                <a:lnTo>
                  <a:pt x="3246" y="762"/>
                </a:lnTo>
                <a:lnTo>
                  <a:pt x="3251" y="760"/>
                </a:lnTo>
                <a:lnTo>
                  <a:pt x="3256" y="757"/>
                </a:lnTo>
                <a:lnTo>
                  <a:pt x="3262" y="755"/>
                </a:lnTo>
                <a:lnTo>
                  <a:pt x="3267" y="754"/>
                </a:lnTo>
                <a:lnTo>
                  <a:pt x="3273" y="752"/>
                </a:lnTo>
                <a:lnTo>
                  <a:pt x="3279" y="752"/>
                </a:lnTo>
                <a:lnTo>
                  <a:pt x="3292" y="751"/>
                </a:lnTo>
                <a:lnTo>
                  <a:pt x="3303" y="751"/>
                </a:lnTo>
                <a:lnTo>
                  <a:pt x="3314" y="753"/>
                </a:lnTo>
                <a:lnTo>
                  <a:pt x="3319" y="755"/>
                </a:lnTo>
                <a:lnTo>
                  <a:pt x="3324" y="756"/>
                </a:lnTo>
                <a:lnTo>
                  <a:pt x="3334" y="761"/>
                </a:lnTo>
                <a:lnTo>
                  <a:pt x="3343" y="766"/>
                </a:lnTo>
                <a:lnTo>
                  <a:pt x="3347" y="770"/>
                </a:lnTo>
                <a:lnTo>
                  <a:pt x="3351" y="773"/>
                </a:lnTo>
                <a:lnTo>
                  <a:pt x="3358" y="781"/>
                </a:lnTo>
                <a:lnTo>
                  <a:pt x="3361" y="786"/>
                </a:lnTo>
                <a:lnTo>
                  <a:pt x="3364" y="791"/>
                </a:lnTo>
                <a:lnTo>
                  <a:pt x="3366" y="796"/>
                </a:lnTo>
                <a:lnTo>
                  <a:pt x="3368" y="801"/>
                </a:lnTo>
                <a:lnTo>
                  <a:pt x="3370" y="807"/>
                </a:lnTo>
                <a:lnTo>
                  <a:pt x="3372" y="813"/>
                </a:lnTo>
                <a:lnTo>
                  <a:pt x="3373" y="819"/>
                </a:lnTo>
                <a:lnTo>
                  <a:pt x="3374" y="826"/>
                </a:lnTo>
                <a:lnTo>
                  <a:pt x="3374" y="833"/>
                </a:lnTo>
                <a:lnTo>
                  <a:pt x="3375" y="841"/>
                </a:lnTo>
                <a:lnTo>
                  <a:pt x="3375" y="854"/>
                </a:lnTo>
                <a:lnTo>
                  <a:pt x="3254" y="854"/>
                </a:lnTo>
                <a:lnTo>
                  <a:pt x="3254" y="859"/>
                </a:lnTo>
                <a:lnTo>
                  <a:pt x="3255" y="863"/>
                </a:lnTo>
                <a:lnTo>
                  <a:pt x="3256" y="868"/>
                </a:lnTo>
                <a:lnTo>
                  <a:pt x="3257" y="872"/>
                </a:lnTo>
                <a:lnTo>
                  <a:pt x="3260" y="879"/>
                </a:lnTo>
                <a:lnTo>
                  <a:pt x="3263" y="882"/>
                </a:lnTo>
                <a:lnTo>
                  <a:pt x="3265" y="885"/>
                </a:lnTo>
                <a:lnTo>
                  <a:pt x="3268" y="888"/>
                </a:lnTo>
                <a:lnTo>
                  <a:pt x="3271" y="890"/>
                </a:lnTo>
                <a:lnTo>
                  <a:pt x="3274" y="892"/>
                </a:lnTo>
                <a:lnTo>
                  <a:pt x="3278" y="894"/>
                </a:lnTo>
                <a:lnTo>
                  <a:pt x="3282" y="895"/>
                </a:lnTo>
                <a:lnTo>
                  <a:pt x="3286" y="896"/>
                </a:lnTo>
                <a:lnTo>
                  <a:pt x="3294" y="897"/>
                </a:lnTo>
                <a:lnTo>
                  <a:pt x="3300" y="896"/>
                </a:lnTo>
                <a:lnTo>
                  <a:pt x="3306" y="895"/>
                </a:lnTo>
                <a:lnTo>
                  <a:pt x="3311" y="894"/>
                </a:lnTo>
                <a:lnTo>
                  <a:pt x="3316" y="892"/>
                </a:lnTo>
                <a:lnTo>
                  <a:pt x="3318" y="890"/>
                </a:lnTo>
                <a:lnTo>
                  <a:pt x="3320" y="889"/>
                </a:lnTo>
                <a:lnTo>
                  <a:pt x="3323" y="885"/>
                </a:lnTo>
                <a:lnTo>
                  <a:pt x="3326" y="881"/>
                </a:lnTo>
                <a:lnTo>
                  <a:pt x="3328" y="876"/>
                </a:lnTo>
                <a:lnTo>
                  <a:pt x="3374" y="879"/>
                </a:lnTo>
                <a:lnTo>
                  <a:pt x="3372" y="885"/>
                </a:lnTo>
                <a:lnTo>
                  <a:pt x="3370" y="891"/>
                </a:lnTo>
                <a:lnTo>
                  <a:pt x="3367" y="896"/>
                </a:lnTo>
                <a:lnTo>
                  <a:pt x="3364" y="901"/>
                </a:lnTo>
                <a:lnTo>
                  <a:pt x="3361" y="906"/>
                </a:lnTo>
                <a:lnTo>
                  <a:pt x="3357" y="911"/>
                </a:lnTo>
                <a:lnTo>
                  <a:pt x="3352" y="915"/>
                </a:lnTo>
                <a:lnTo>
                  <a:pt x="3347" y="919"/>
                </a:lnTo>
                <a:lnTo>
                  <a:pt x="3342" y="922"/>
                </a:lnTo>
                <a:lnTo>
                  <a:pt x="3336" y="925"/>
                </a:lnTo>
                <a:lnTo>
                  <a:pt x="3330" y="928"/>
                </a:lnTo>
                <a:lnTo>
                  <a:pt x="3323" y="930"/>
                </a:lnTo>
                <a:lnTo>
                  <a:pt x="3320" y="930"/>
                </a:lnTo>
                <a:lnTo>
                  <a:pt x="3316" y="931"/>
                </a:lnTo>
                <a:lnTo>
                  <a:pt x="3309" y="932"/>
                </a:lnTo>
                <a:lnTo>
                  <a:pt x="3302" y="933"/>
                </a:lnTo>
                <a:lnTo>
                  <a:pt x="3294" y="933"/>
                </a:lnTo>
                <a:close/>
                <a:moveTo>
                  <a:pt x="3254" y="824"/>
                </a:moveTo>
                <a:lnTo>
                  <a:pt x="3329" y="824"/>
                </a:lnTo>
                <a:lnTo>
                  <a:pt x="3328" y="820"/>
                </a:lnTo>
                <a:lnTo>
                  <a:pt x="3328" y="816"/>
                </a:lnTo>
                <a:lnTo>
                  <a:pt x="3327" y="813"/>
                </a:lnTo>
                <a:lnTo>
                  <a:pt x="3326" y="809"/>
                </a:lnTo>
                <a:lnTo>
                  <a:pt x="3324" y="806"/>
                </a:lnTo>
                <a:lnTo>
                  <a:pt x="3323" y="803"/>
                </a:lnTo>
                <a:lnTo>
                  <a:pt x="3321" y="800"/>
                </a:lnTo>
                <a:lnTo>
                  <a:pt x="3318" y="798"/>
                </a:lnTo>
                <a:lnTo>
                  <a:pt x="3313" y="793"/>
                </a:lnTo>
                <a:lnTo>
                  <a:pt x="3307" y="790"/>
                </a:lnTo>
                <a:lnTo>
                  <a:pt x="3300" y="788"/>
                </a:lnTo>
                <a:lnTo>
                  <a:pt x="3292" y="787"/>
                </a:lnTo>
                <a:lnTo>
                  <a:pt x="3285" y="788"/>
                </a:lnTo>
                <a:lnTo>
                  <a:pt x="3281" y="789"/>
                </a:lnTo>
                <a:lnTo>
                  <a:pt x="3278" y="790"/>
                </a:lnTo>
                <a:lnTo>
                  <a:pt x="3271" y="793"/>
                </a:lnTo>
                <a:lnTo>
                  <a:pt x="3268" y="796"/>
                </a:lnTo>
                <a:lnTo>
                  <a:pt x="3266" y="798"/>
                </a:lnTo>
                <a:lnTo>
                  <a:pt x="3261" y="804"/>
                </a:lnTo>
                <a:lnTo>
                  <a:pt x="3258" y="810"/>
                </a:lnTo>
                <a:lnTo>
                  <a:pt x="3256" y="813"/>
                </a:lnTo>
                <a:lnTo>
                  <a:pt x="3255" y="816"/>
                </a:lnTo>
                <a:lnTo>
                  <a:pt x="3254" y="824"/>
                </a:lnTo>
                <a:close/>
                <a:moveTo>
                  <a:pt x="3409" y="930"/>
                </a:moveTo>
                <a:lnTo>
                  <a:pt x="3409" y="753"/>
                </a:lnTo>
                <a:lnTo>
                  <a:pt x="3457" y="753"/>
                </a:lnTo>
                <a:lnTo>
                  <a:pt x="3457" y="784"/>
                </a:lnTo>
                <a:lnTo>
                  <a:pt x="3461" y="776"/>
                </a:lnTo>
                <a:lnTo>
                  <a:pt x="3465" y="769"/>
                </a:lnTo>
                <a:lnTo>
                  <a:pt x="3470" y="764"/>
                </a:lnTo>
                <a:lnTo>
                  <a:pt x="3475" y="759"/>
                </a:lnTo>
                <a:lnTo>
                  <a:pt x="3478" y="757"/>
                </a:lnTo>
                <a:lnTo>
                  <a:pt x="3481" y="755"/>
                </a:lnTo>
                <a:lnTo>
                  <a:pt x="3487" y="753"/>
                </a:lnTo>
                <a:lnTo>
                  <a:pt x="3494" y="751"/>
                </a:lnTo>
                <a:lnTo>
                  <a:pt x="3501" y="751"/>
                </a:lnTo>
                <a:lnTo>
                  <a:pt x="3509" y="751"/>
                </a:lnTo>
                <a:lnTo>
                  <a:pt x="3517" y="752"/>
                </a:lnTo>
                <a:lnTo>
                  <a:pt x="3517" y="796"/>
                </a:lnTo>
                <a:lnTo>
                  <a:pt x="3513" y="795"/>
                </a:lnTo>
                <a:lnTo>
                  <a:pt x="3507" y="794"/>
                </a:lnTo>
                <a:lnTo>
                  <a:pt x="3496" y="793"/>
                </a:lnTo>
                <a:lnTo>
                  <a:pt x="3488" y="794"/>
                </a:lnTo>
                <a:lnTo>
                  <a:pt x="3485" y="795"/>
                </a:lnTo>
                <a:lnTo>
                  <a:pt x="3481" y="796"/>
                </a:lnTo>
                <a:lnTo>
                  <a:pt x="3478" y="797"/>
                </a:lnTo>
                <a:lnTo>
                  <a:pt x="3475" y="799"/>
                </a:lnTo>
                <a:lnTo>
                  <a:pt x="3472" y="801"/>
                </a:lnTo>
                <a:lnTo>
                  <a:pt x="3469" y="803"/>
                </a:lnTo>
                <a:lnTo>
                  <a:pt x="3465" y="809"/>
                </a:lnTo>
                <a:lnTo>
                  <a:pt x="3463" y="812"/>
                </a:lnTo>
                <a:lnTo>
                  <a:pt x="3461" y="815"/>
                </a:lnTo>
                <a:lnTo>
                  <a:pt x="3460" y="818"/>
                </a:lnTo>
                <a:lnTo>
                  <a:pt x="3459" y="822"/>
                </a:lnTo>
                <a:lnTo>
                  <a:pt x="3459" y="826"/>
                </a:lnTo>
                <a:lnTo>
                  <a:pt x="3459" y="830"/>
                </a:lnTo>
                <a:lnTo>
                  <a:pt x="3459" y="930"/>
                </a:lnTo>
                <a:lnTo>
                  <a:pt x="3409" y="930"/>
                </a:lnTo>
                <a:close/>
                <a:moveTo>
                  <a:pt x="3690" y="804"/>
                </a:moveTo>
                <a:lnTo>
                  <a:pt x="3645" y="806"/>
                </a:lnTo>
                <a:lnTo>
                  <a:pt x="3644" y="802"/>
                </a:lnTo>
                <a:lnTo>
                  <a:pt x="3642" y="798"/>
                </a:lnTo>
                <a:lnTo>
                  <a:pt x="3639" y="795"/>
                </a:lnTo>
                <a:lnTo>
                  <a:pt x="3636" y="792"/>
                </a:lnTo>
                <a:lnTo>
                  <a:pt x="3632" y="789"/>
                </a:lnTo>
                <a:lnTo>
                  <a:pt x="3627" y="787"/>
                </a:lnTo>
                <a:lnTo>
                  <a:pt x="3622" y="786"/>
                </a:lnTo>
                <a:lnTo>
                  <a:pt x="3616" y="786"/>
                </a:lnTo>
                <a:lnTo>
                  <a:pt x="3610" y="786"/>
                </a:lnTo>
                <a:lnTo>
                  <a:pt x="3605" y="787"/>
                </a:lnTo>
                <a:lnTo>
                  <a:pt x="3601" y="788"/>
                </a:lnTo>
                <a:lnTo>
                  <a:pt x="3596" y="790"/>
                </a:lnTo>
                <a:lnTo>
                  <a:pt x="3593" y="793"/>
                </a:lnTo>
                <a:lnTo>
                  <a:pt x="3591" y="796"/>
                </a:lnTo>
                <a:lnTo>
                  <a:pt x="3589" y="799"/>
                </a:lnTo>
                <a:lnTo>
                  <a:pt x="3589" y="803"/>
                </a:lnTo>
                <a:lnTo>
                  <a:pt x="3589" y="806"/>
                </a:lnTo>
                <a:lnTo>
                  <a:pt x="3590" y="809"/>
                </a:lnTo>
                <a:lnTo>
                  <a:pt x="3591" y="811"/>
                </a:lnTo>
                <a:lnTo>
                  <a:pt x="3594" y="814"/>
                </a:lnTo>
                <a:lnTo>
                  <a:pt x="3597" y="816"/>
                </a:lnTo>
                <a:lnTo>
                  <a:pt x="3601" y="818"/>
                </a:lnTo>
                <a:lnTo>
                  <a:pt x="3605" y="819"/>
                </a:lnTo>
                <a:lnTo>
                  <a:pt x="3611" y="821"/>
                </a:lnTo>
                <a:lnTo>
                  <a:pt x="3643" y="827"/>
                </a:lnTo>
                <a:lnTo>
                  <a:pt x="3649" y="829"/>
                </a:lnTo>
                <a:lnTo>
                  <a:pt x="3655" y="830"/>
                </a:lnTo>
                <a:lnTo>
                  <a:pt x="3660" y="832"/>
                </a:lnTo>
                <a:lnTo>
                  <a:pt x="3665" y="834"/>
                </a:lnTo>
                <a:lnTo>
                  <a:pt x="3674" y="839"/>
                </a:lnTo>
                <a:lnTo>
                  <a:pt x="3681" y="844"/>
                </a:lnTo>
                <a:lnTo>
                  <a:pt x="3684" y="848"/>
                </a:lnTo>
                <a:lnTo>
                  <a:pt x="3687" y="851"/>
                </a:lnTo>
                <a:lnTo>
                  <a:pt x="3689" y="854"/>
                </a:lnTo>
                <a:lnTo>
                  <a:pt x="3691" y="858"/>
                </a:lnTo>
                <a:lnTo>
                  <a:pt x="3693" y="866"/>
                </a:lnTo>
                <a:lnTo>
                  <a:pt x="3694" y="870"/>
                </a:lnTo>
                <a:lnTo>
                  <a:pt x="3694" y="875"/>
                </a:lnTo>
                <a:lnTo>
                  <a:pt x="3694" y="879"/>
                </a:lnTo>
                <a:lnTo>
                  <a:pt x="3694" y="883"/>
                </a:lnTo>
                <a:lnTo>
                  <a:pt x="3693" y="888"/>
                </a:lnTo>
                <a:lnTo>
                  <a:pt x="3692" y="891"/>
                </a:lnTo>
                <a:lnTo>
                  <a:pt x="3690" y="895"/>
                </a:lnTo>
                <a:lnTo>
                  <a:pt x="3688" y="899"/>
                </a:lnTo>
                <a:lnTo>
                  <a:pt x="3686" y="902"/>
                </a:lnTo>
                <a:lnTo>
                  <a:pt x="3684" y="906"/>
                </a:lnTo>
                <a:lnTo>
                  <a:pt x="3678" y="912"/>
                </a:lnTo>
                <a:lnTo>
                  <a:pt x="3672" y="917"/>
                </a:lnTo>
                <a:lnTo>
                  <a:pt x="3664" y="922"/>
                </a:lnTo>
                <a:lnTo>
                  <a:pt x="3656" y="926"/>
                </a:lnTo>
                <a:lnTo>
                  <a:pt x="3647" y="929"/>
                </a:lnTo>
                <a:lnTo>
                  <a:pt x="3637" y="931"/>
                </a:lnTo>
                <a:lnTo>
                  <a:pt x="3627" y="933"/>
                </a:lnTo>
                <a:lnTo>
                  <a:pt x="3615" y="933"/>
                </a:lnTo>
                <a:lnTo>
                  <a:pt x="3607" y="933"/>
                </a:lnTo>
                <a:lnTo>
                  <a:pt x="3599" y="932"/>
                </a:lnTo>
                <a:lnTo>
                  <a:pt x="3591" y="931"/>
                </a:lnTo>
                <a:lnTo>
                  <a:pt x="3584" y="930"/>
                </a:lnTo>
                <a:lnTo>
                  <a:pt x="3577" y="928"/>
                </a:lnTo>
                <a:lnTo>
                  <a:pt x="3571" y="925"/>
                </a:lnTo>
                <a:lnTo>
                  <a:pt x="3565" y="922"/>
                </a:lnTo>
                <a:lnTo>
                  <a:pt x="3560" y="919"/>
                </a:lnTo>
                <a:lnTo>
                  <a:pt x="3555" y="915"/>
                </a:lnTo>
                <a:lnTo>
                  <a:pt x="3550" y="911"/>
                </a:lnTo>
                <a:lnTo>
                  <a:pt x="3546" y="906"/>
                </a:lnTo>
                <a:lnTo>
                  <a:pt x="3543" y="901"/>
                </a:lnTo>
                <a:lnTo>
                  <a:pt x="3540" y="896"/>
                </a:lnTo>
                <a:lnTo>
                  <a:pt x="3538" y="891"/>
                </a:lnTo>
                <a:lnTo>
                  <a:pt x="3536" y="885"/>
                </a:lnTo>
                <a:lnTo>
                  <a:pt x="3535" y="879"/>
                </a:lnTo>
                <a:lnTo>
                  <a:pt x="3584" y="876"/>
                </a:lnTo>
                <a:lnTo>
                  <a:pt x="3585" y="881"/>
                </a:lnTo>
                <a:lnTo>
                  <a:pt x="3587" y="886"/>
                </a:lnTo>
                <a:lnTo>
                  <a:pt x="3590" y="889"/>
                </a:lnTo>
                <a:lnTo>
                  <a:pt x="3594" y="892"/>
                </a:lnTo>
                <a:lnTo>
                  <a:pt x="3599" y="895"/>
                </a:lnTo>
                <a:lnTo>
                  <a:pt x="3604" y="897"/>
                </a:lnTo>
                <a:lnTo>
                  <a:pt x="3609" y="898"/>
                </a:lnTo>
                <a:lnTo>
                  <a:pt x="3616" y="898"/>
                </a:lnTo>
                <a:lnTo>
                  <a:pt x="3622" y="898"/>
                </a:lnTo>
                <a:lnTo>
                  <a:pt x="3627" y="897"/>
                </a:lnTo>
                <a:lnTo>
                  <a:pt x="3632" y="895"/>
                </a:lnTo>
                <a:lnTo>
                  <a:pt x="3634" y="894"/>
                </a:lnTo>
                <a:lnTo>
                  <a:pt x="3636" y="893"/>
                </a:lnTo>
                <a:lnTo>
                  <a:pt x="3640" y="890"/>
                </a:lnTo>
                <a:lnTo>
                  <a:pt x="3642" y="887"/>
                </a:lnTo>
                <a:lnTo>
                  <a:pt x="3643" y="886"/>
                </a:lnTo>
                <a:lnTo>
                  <a:pt x="3644" y="884"/>
                </a:lnTo>
                <a:lnTo>
                  <a:pt x="3644" y="880"/>
                </a:lnTo>
                <a:lnTo>
                  <a:pt x="3644" y="877"/>
                </a:lnTo>
                <a:lnTo>
                  <a:pt x="3643" y="874"/>
                </a:lnTo>
                <a:lnTo>
                  <a:pt x="3641" y="871"/>
                </a:lnTo>
                <a:lnTo>
                  <a:pt x="3639" y="869"/>
                </a:lnTo>
                <a:lnTo>
                  <a:pt x="3635" y="867"/>
                </a:lnTo>
                <a:lnTo>
                  <a:pt x="3631" y="865"/>
                </a:lnTo>
                <a:lnTo>
                  <a:pt x="3627" y="864"/>
                </a:lnTo>
                <a:lnTo>
                  <a:pt x="3622" y="862"/>
                </a:lnTo>
                <a:lnTo>
                  <a:pt x="3591" y="856"/>
                </a:lnTo>
                <a:lnTo>
                  <a:pt x="3585" y="855"/>
                </a:lnTo>
                <a:lnTo>
                  <a:pt x="3579" y="853"/>
                </a:lnTo>
                <a:lnTo>
                  <a:pt x="3569" y="849"/>
                </a:lnTo>
                <a:lnTo>
                  <a:pt x="3564" y="847"/>
                </a:lnTo>
                <a:lnTo>
                  <a:pt x="3560" y="844"/>
                </a:lnTo>
                <a:lnTo>
                  <a:pt x="3556" y="842"/>
                </a:lnTo>
                <a:lnTo>
                  <a:pt x="3553" y="839"/>
                </a:lnTo>
                <a:lnTo>
                  <a:pt x="3550" y="835"/>
                </a:lnTo>
                <a:lnTo>
                  <a:pt x="3547" y="832"/>
                </a:lnTo>
                <a:lnTo>
                  <a:pt x="3545" y="828"/>
                </a:lnTo>
                <a:lnTo>
                  <a:pt x="3543" y="824"/>
                </a:lnTo>
                <a:lnTo>
                  <a:pt x="3542" y="820"/>
                </a:lnTo>
                <a:lnTo>
                  <a:pt x="3541" y="815"/>
                </a:lnTo>
                <a:lnTo>
                  <a:pt x="3540" y="811"/>
                </a:lnTo>
                <a:lnTo>
                  <a:pt x="3540" y="806"/>
                </a:lnTo>
                <a:lnTo>
                  <a:pt x="3540" y="800"/>
                </a:lnTo>
                <a:lnTo>
                  <a:pt x="3541" y="794"/>
                </a:lnTo>
                <a:lnTo>
                  <a:pt x="3543" y="788"/>
                </a:lnTo>
                <a:lnTo>
                  <a:pt x="3545" y="783"/>
                </a:lnTo>
                <a:lnTo>
                  <a:pt x="3548" y="778"/>
                </a:lnTo>
                <a:lnTo>
                  <a:pt x="3551" y="774"/>
                </a:lnTo>
                <a:lnTo>
                  <a:pt x="3556" y="769"/>
                </a:lnTo>
                <a:lnTo>
                  <a:pt x="3560" y="766"/>
                </a:lnTo>
                <a:lnTo>
                  <a:pt x="3566" y="762"/>
                </a:lnTo>
                <a:lnTo>
                  <a:pt x="3572" y="759"/>
                </a:lnTo>
                <a:lnTo>
                  <a:pt x="3578" y="757"/>
                </a:lnTo>
                <a:lnTo>
                  <a:pt x="3584" y="754"/>
                </a:lnTo>
                <a:lnTo>
                  <a:pt x="3588" y="754"/>
                </a:lnTo>
                <a:lnTo>
                  <a:pt x="3591" y="753"/>
                </a:lnTo>
                <a:lnTo>
                  <a:pt x="3599" y="752"/>
                </a:lnTo>
                <a:lnTo>
                  <a:pt x="3607" y="751"/>
                </a:lnTo>
                <a:lnTo>
                  <a:pt x="3615" y="751"/>
                </a:lnTo>
                <a:lnTo>
                  <a:pt x="3623" y="751"/>
                </a:lnTo>
                <a:lnTo>
                  <a:pt x="3631" y="752"/>
                </a:lnTo>
                <a:lnTo>
                  <a:pt x="3638" y="753"/>
                </a:lnTo>
                <a:lnTo>
                  <a:pt x="3645" y="754"/>
                </a:lnTo>
                <a:lnTo>
                  <a:pt x="3651" y="756"/>
                </a:lnTo>
                <a:lnTo>
                  <a:pt x="3657" y="759"/>
                </a:lnTo>
                <a:lnTo>
                  <a:pt x="3663" y="762"/>
                </a:lnTo>
                <a:lnTo>
                  <a:pt x="3668" y="765"/>
                </a:lnTo>
                <a:lnTo>
                  <a:pt x="3672" y="769"/>
                </a:lnTo>
                <a:lnTo>
                  <a:pt x="3676" y="773"/>
                </a:lnTo>
                <a:lnTo>
                  <a:pt x="3680" y="777"/>
                </a:lnTo>
                <a:lnTo>
                  <a:pt x="3683" y="782"/>
                </a:lnTo>
                <a:lnTo>
                  <a:pt x="3685" y="787"/>
                </a:lnTo>
                <a:lnTo>
                  <a:pt x="3688" y="792"/>
                </a:lnTo>
                <a:lnTo>
                  <a:pt x="3689" y="798"/>
                </a:lnTo>
                <a:lnTo>
                  <a:pt x="3690" y="804"/>
                </a:lnTo>
                <a:close/>
                <a:moveTo>
                  <a:pt x="3751" y="730"/>
                </a:moveTo>
                <a:lnTo>
                  <a:pt x="3746" y="730"/>
                </a:lnTo>
                <a:lnTo>
                  <a:pt x="3741" y="729"/>
                </a:lnTo>
                <a:lnTo>
                  <a:pt x="3736" y="726"/>
                </a:lnTo>
                <a:lnTo>
                  <a:pt x="3732" y="723"/>
                </a:lnTo>
                <a:lnTo>
                  <a:pt x="3729" y="719"/>
                </a:lnTo>
                <a:lnTo>
                  <a:pt x="3726" y="715"/>
                </a:lnTo>
                <a:lnTo>
                  <a:pt x="3725" y="710"/>
                </a:lnTo>
                <a:lnTo>
                  <a:pt x="3724" y="705"/>
                </a:lnTo>
                <a:lnTo>
                  <a:pt x="3725" y="701"/>
                </a:lnTo>
                <a:lnTo>
                  <a:pt x="3726" y="696"/>
                </a:lnTo>
                <a:lnTo>
                  <a:pt x="3729" y="692"/>
                </a:lnTo>
                <a:lnTo>
                  <a:pt x="3732" y="688"/>
                </a:lnTo>
                <a:lnTo>
                  <a:pt x="3736" y="685"/>
                </a:lnTo>
                <a:lnTo>
                  <a:pt x="3741" y="683"/>
                </a:lnTo>
                <a:lnTo>
                  <a:pt x="3746" y="681"/>
                </a:lnTo>
                <a:lnTo>
                  <a:pt x="3751" y="681"/>
                </a:lnTo>
                <a:lnTo>
                  <a:pt x="3756" y="681"/>
                </a:lnTo>
                <a:lnTo>
                  <a:pt x="3761" y="683"/>
                </a:lnTo>
                <a:lnTo>
                  <a:pt x="3765" y="685"/>
                </a:lnTo>
                <a:lnTo>
                  <a:pt x="3770" y="688"/>
                </a:lnTo>
                <a:lnTo>
                  <a:pt x="3773" y="692"/>
                </a:lnTo>
                <a:lnTo>
                  <a:pt x="3775" y="696"/>
                </a:lnTo>
                <a:lnTo>
                  <a:pt x="3777" y="701"/>
                </a:lnTo>
                <a:lnTo>
                  <a:pt x="3777" y="705"/>
                </a:lnTo>
                <a:lnTo>
                  <a:pt x="3777" y="710"/>
                </a:lnTo>
                <a:lnTo>
                  <a:pt x="3775" y="715"/>
                </a:lnTo>
                <a:lnTo>
                  <a:pt x="3773" y="719"/>
                </a:lnTo>
                <a:lnTo>
                  <a:pt x="3770" y="723"/>
                </a:lnTo>
                <a:lnTo>
                  <a:pt x="3765" y="726"/>
                </a:lnTo>
                <a:lnTo>
                  <a:pt x="3761" y="729"/>
                </a:lnTo>
                <a:lnTo>
                  <a:pt x="3756" y="730"/>
                </a:lnTo>
                <a:lnTo>
                  <a:pt x="3751" y="730"/>
                </a:lnTo>
                <a:close/>
                <a:moveTo>
                  <a:pt x="3726" y="753"/>
                </a:moveTo>
                <a:lnTo>
                  <a:pt x="3775" y="753"/>
                </a:lnTo>
                <a:lnTo>
                  <a:pt x="3775" y="930"/>
                </a:lnTo>
                <a:lnTo>
                  <a:pt x="3726" y="930"/>
                </a:lnTo>
                <a:lnTo>
                  <a:pt x="3726" y="753"/>
                </a:lnTo>
                <a:close/>
                <a:moveTo>
                  <a:pt x="3908" y="753"/>
                </a:moveTo>
                <a:lnTo>
                  <a:pt x="3908" y="790"/>
                </a:lnTo>
                <a:lnTo>
                  <a:pt x="3874" y="790"/>
                </a:lnTo>
                <a:lnTo>
                  <a:pt x="3874" y="876"/>
                </a:lnTo>
                <a:lnTo>
                  <a:pt x="3874" y="880"/>
                </a:lnTo>
                <a:lnTo>
                  <a:pt x="3875" y="884"/>
                </a:lnTo>
                <a:lnTo>
                  <a:pt x="3876" y="886"/>
                </a:lnTo>
                <a:lnTo>
                  <a:pt x="3877" y="887"/>
                </a:lnTo>
                <a:lnTo>
                  <a:pt x="3879" y="889"/>
                </a:lnTo>
                <a:lnTo>
                  <a:pt x="3881" y="891"/>
                </a:lnTo>
                <a:lnTo>
                  <a:pt x="3884" y="892"/>
                </a:lnTo>
                <a:lnTo>
                  <a:pt x="3887" y="893"/>
                </a:lnTo>
                <a:lnTo>
                  <a:pt x="3891" y="893"/>
                </a:lnTo>
                <a:lnTo>
                  <a:pt x="3899" y="892"/>
                </a:lnTo>
                <a:lnTo>
                  <a:pt x="3904" y="891"/>
                </a:lnTo>
                <a:lnTo>
                  <a:pt x="3912" y="928"/>
                </a:lnTo>
                <a:lnTo>
                  <a:pt x="3901" y="930"/>
                </a:lnTo>
                <a:lnTo>
                  <a:pt x="3893" y="932"/>
                </a:lnTo>
                <a:lnTo>
                  <a:pt x="3884" y="932"/>
                </a:lnTo>
                <a:lnTo>
                  <a:pt x="3878" y="932"/>
                </a:lnTo>
                <a:lnTo>
                  <a:pt x="3871" y="932"/>
                </a:lnTo>
                <a:lnTo>
                  <a:pt x="3866" y="931"/>
                </a:lnTo>
                <a:lnTo>
                  <a:pt x="3860" y="930"/>
                </a:lnTo>
                <a:lnTo>
                  <a:pt x="3855" y="928"/>
                </a:lnTo>
                <a:lnTo>
                  <a:pt x="3850" y="926"/>
                </a:lnTo>
                <a:lnTo>
                  <a:pt x="3845" y="924"/>
                </a:lnTo>
                <a:lnTo>
                  <a:pt x="3841" y="921"/>
                </a:lnTo>
                <a:lnTo>
                  <a:pt x="3837" y="917"/>
                </a:lnTo>
                <a:lnTo>
                  <a:pt x="3834" y="914"/>
                </a:lnTo>
                <a:lnTo>
                  <a:pt x="3831" y="909"/>
                </a:lnTo>
                <a:lnTo>
                  <a:pt x="3829" y="905"/>
                </a:lnTo>
                <a:lnTo>
                  <a:pt x="3827" y="900"/>
                </a:lnTo>
                <a:lnTo>
                  <a:pt x="3826" y="894"/>
                </a:lnTo>
                <a:lnTo>
                  <a:pt x="3825" y="888"/>
                </a:lnTo>
                <a:lnTo>
                  <a:pt x="3825" y="882"/>
                </a:lnTo>
                <a:lnTo>
                  <a:pt x="3825" y="790"/>
                </a:lnTo>
                <a:lnTo>
                  <a:pt x="3801" y="790"/>
                </a:lnTo>
                <a:lnTo>
                  <a:pt x="3801" y="753"/>
                </a:lnTo>
                <a:lnTo>
                  <a:pt x="3825" y="753"/>
                </a:lnTo>
                <a:lnTo>
                  <a:pt x="3825" y="711"/>
                </a:lnTo>
                <a:lnTo>
                  <a:pt x="3874" y="711"/>
                </a:lnTo>
                <a:lnTo>
                  <a:pt x="3874" y="753"/>
                </a:lnTo>
                <a:lnTo>
                  <a:pt x="3908" y="753"/>
                </a:lnTo>
                <a:close/>
                <a:moveTo>
                  <a:pt x="3974" y="996"/>
                </a:moveTo>
                <a:lnTo>
                  <a:pt x="3965" y="996"/>
                </a:lnTo>
                <a:lnTo>
                  <a:pt x="3956" y="995"/>
                </a:lnTo>
                <a:lnTo>
                  <a:pt x="3949" y="993"/>
                </a:lnTo>
                <a:lnTo>
                  <a:pt x="3943" y="991"/>
                </a:lnTo>
                <a:lnTo>
                  <a:pt x="3954" y="954"/>
                </a:lnTo>
                <a:lnTo>
                  <a:pt x="3960" y="956"/>
                </a:lnTo>
                <a:lnTo>
                  <a:pt x="3966" y="957"/>
                </a:lnTo>
                <a:lnTo>
                  <a:pt x="3971" y="957"/>
                </a:lnTo>
                <a:lnTo>
                  <a:pt x="3976" y="957"/>
                </a:lnTo>
                <a:lnTo>
                  <a:pt x="3978" y="956"/>
                </a:lnTo>
                <a:lnTo>
                  <a:pt x="3980" y="955"/>
                </a:lnTo>
                <a:lnTo>
                  <a:pt x="3984" y="952"/>
                </a:lnTo>
                <a:lnTo>
                  <a:pt x="3987" y="948"/>
                </a:lnTo>
                <a:lnTo>
                  <a:pt x="3990" y="942"/>
                </a:lnTo>
                <a:lnTo>
                  <a:pt x="3993" y="935"/>
                </a:lnTo>
                <a:lnTo>
                  <a:pt x="3930" y="753"/>
                </a:lnTo>
                <a:lnTo>
                  <a:pt x="3981" y="753"/>
                </a:lnTo>
                <a:lnTo>
                  <a:pt x="4018" y="883"/>
                </a:lnTo>
                <a:lnTo>
                  <a:pt x="4056" y="753"/>
                </a:lnTo>
                <a:lnTo>
                  <a:pt x="4108" y="753"/>
                </a:lnTo>
                <a:lnTo>
                  <a:pt x="4040" y="949"/>
                </a:lnTo>
                <a:lnTo>
                  <a:pt x="4035" y="959"/>
                </a:lnTo>
                <a:lnTo>
                  <a:pt x="4033" y="964"/>
                </a:lnTo>
                <a:lnTo>
                  <a:pt x="4030" y="968"/>
                </a:lnTo>
                <a:lnTo>
                  <a:pt x="4024" y="976"/>
                </a:lnTo>
                <a:lnTo>
                  <a:pt x="4017" y="983"/>
                </a:lnTo>
                <a:lnTo>
                  <a:pt x="4013" y="986"/>
                </a:lnTo>
                <a:lnTo>
                  <a:pt x="4008" y="989"/>
                </a:lnTo>
                <a:lnTo>
                  <a:pt x="4003" y="991"/>
                </a:lnTo>
                <a:lnTo>
                  <a:pt x="3998" y="993"/>
                </a:lnTo>
                <a:lnTo>
                  <a:pt x="3993" y="994"/>
                </a:lnTo>
                <a:lnTo>
                  <a:pt x="3987" y="995"/>
                </a:lnTo>
                <a:lnTo>
                  <a:pt x="3980" y="996"/>
                </a:lnTo>
                <a:lnTo>
                  <a:pt x="3974" y="996"/>
                </a:lnTo>
                <a:close/>
                <a:moveTo>
                  <a:pt x="1623" y="590"/>
                </a:moveTo>
                <a:lnTo>
                  <a:pt x="1569" y="590"/>
                </a:lnTo>
                <a:lnTo>
                  <a:pt x="1651" y="354"/>
                </a:lnTo>
                <a:lnTo>
                  <a:pt x="1715" y="354"/>
                </a:lnTo>
                <a:lnTo>
                  <a:pt x="1797" y="590"/>
                </a:lnTo>
                <a:lnTo>
                  <a:pt x="1743" y="590"/>
                </a:lnTo>
                <a:lnTo>
                  <a:pt x="1726" y="536"/>
                </a:lnTo>
                <a:lnTo>
                  <a:pt x="1641" y="536"/>
                </a:lnTo>
                <a:lnTo>
                  <a:pt x="1623" y="590"/>
                </a:lnTo>
                <a:close/>
                <a:moveTo>
                  <a:pt x="1653" y="497"/>
                </a:moveTo>
                <a:lnTo>
                  <a:pt x="1713" y="497"/>
                </a:lnTo>
                <a:lnTo>
                  <a:pt x="1684" y="408"/>
                </a:lnTo>
                <a:lnTo>
                  <a:pt x="1653" y="497"/>
                </a:lnTo>
                <a:close/>
                <a:moveTo>
                  <a:pt x="1874" y="593"/>
                </a:moveTo>
                <a:lnTo>
                  <a:pt x="1867" y="593"/>
                </a:lnTo>
                <a:lnTo>
                  <a:pt x="1861" y="592"/>
                </a:lnTo>
                <a:lnTo>
                  <a:pt x="1856" y="591"/>
                </a:lnTo>
                <a:lnTo>
                  <a:pt x="1850" y="590"/>
                </a:lnTo>
                <a:lnTo>
                  <a:pt x="1845" y="588"/>
                </a:lnTo>
                <a:lnTo>
                  <a:pt x="1840" y="586"/>
                </a:lnTo>
                <a:lnTo>
                  <a:pt x="1836" y="583"/>
                </a:lnTo>
                <a:lnTo>
                  <a:pt x="1832" y="580"/>
                </a:lnTo>
                <a:lnTo>
                  <a:pt x="1828" y="576"/>
                </a:lnTo>
                <a:lnTo>
                  <a:pt x="1824" y="572"/>
                </a:lnTo>
                <a:lnTo>
                  <a:pt x="1821" y="568"/>
                </a:lnTo>
                <a:lnTo>
                  <a:pt x="1820" y="566"/>
                </a:lnTo>
                <a:lnTo>
                  <a:pt x="1819" y="563"/>
                </a:lnTo>
                <a:lnTo>
                  <a:pt x="1817" y="558"/>
                </a:lnTo>
                <a:lnTo>
                  <a:pt x="1816" y="553"/>
                </a:lnTo>
                <a:lnTo>
                  <a:pt x="1815" y="547"/>
                </a:lnTo>
                <a:lnTo>
                  <a:pt x="1815" y="540"/>
                </a:lnTo>
                <a:lnTo>
                  <a:pt x="1815" y="531"/>
                </a:lnTo>
                <a:lnTo>
                  <a:pt x="1817" y="523"/>
                </a:lnTo>
                <a:lnTo>
                  <a:pt x="1818" y="519"/>
                </a:lnTo>
                <a:lnTo>
                  <a:pt x="1820" y="515"/>
                </a:lnTo>
                <a:lnTo>
                  <a:pt x="1824" y="509"/>
                </a:lnTo>
                <a:lnTo>
                  <a:pt x="1827" y="507"/>
                </a:lnTo>
                <a:lnTo>
                  <a:pt x="1829" y="504"/>
                </a:lnTo>
                <a:lnTo>
                  <a:pt x="1832" y="502"/>
                </a:lnTo>
                <a:lnTo>
                  <a:pt x="1835" y="499"/>
                </a:lnTo>
                <a:lnTo>
                  <a:pt x="1838" y="497"/>
                </a:lnTo>
                <a:lnTo>
                  <a:pt x="1841" y="496"/>
                </a:lnTo>
                <a:lnTo>
                  <a:pt x="1845" y="494"/>
                </a:lnTo>
                <a:lnTo>
                  <a:pt x="1849" y="493"/>
                </a:lnTo>
                <a:lnTo>
                  <a:pt x="1856" y="490"/>
                </a:lnTo>
                <a:lnTo>
                  <a:pt x="1864" y="488"/>
                </a:lnTo>
                <a:lnTo>
                  <a:pt x="1873" y="487"/>
                </a:lnTo>
                <a:lnTo>
                  <a:pt x="1881" y="486"/>
                </a:lnTo>
                <a:lnTo>
                  <a:pt x="1901" y="484"/>
                </a:lnTo>
                <a:lnTo>
                  <a:pt x="1908" y="482"/>
                </a:lnTo>
                <a:lnTo>
                  <a:pt x="1914" y="481"/>
                </a:lnTo>
                <a:lnTo>
                  <a:pt x="1918" y="479"/>
                </a:lnTo>
                <a:lnTo>
                  <a:pt x="1920" y="478"/>
                </a:lnTo>
                <a:lnTo>
                  <a:pt x="1922" y="477"/>
                </a:lnTo>
                <a:lnTo>
                  <a:pt x="1923" y="476"/>
                </a:lnTo>
                <a:lnTo>
                  <a:pt x="1923" y="474"/>
                </a:lnTo>
                <a:lnTo>
                  <a:pt x="1924" y="472"/>
                </a:lnTo>
                <a:lnTo>
                  <a:pt x="1924" y="470"/>
                </a:lnTo>
                <a:lnTo>
                  <a:pt x="1924" y="464"/>
                </a:lnTo>
                <a:lnTo>
                  <a:pt x="1922" y="460"/>
                </a:lnTo>
                <a:lnTo>
                  <a:pt x="1921" y="458"/>
                </a:lnTo>
                <a:lnTo>
                  <a:pt x="1920" y="456"/>
                </a:lnTo>
                <a:lnTo>
                  <a:pt x="1919" y="454"/>
                </a:lnTo>
                <a:lnTo>
                  <a:pt x="1917" y="452"/>
                </a:lnTo>
                <a:lnTo>
                  <a:pt x="1913" y="450"/>
                </a:lnTo>
                <a:lnTo>
                  <a:pt x="1909" y="448"/>
                </a:lnTo>
                <a:lnTo>
                  <a:pt x="1904" y="447"/>
                </a:lnTo>
                <a:lnTo>
                  <a:pt x="1898" y="446"/>
                </a:lnTo>
                <a:lnTo>
                  <a:pt x="1892" y="447"/>
                </a:lnTo>
                <a:lnTo>
                  <a:pt x="1886" y="448"/>
                </a:lnTo>
                <a:lnTo>
                  <a:pt x="1881" y="450"/>
                </a:lnTo>
                <a:lnTo>
                  <a:pt x="1877" y="452"/>
                </a:lnTo>
                <a:lnTo>
                  <a:pt x="1873" y="455"/>
                </a:lnTo>
                <a:lnTo>
                  <a:pt x="1870" y="459"/>
                </a:lnTo>
                <a:lnTo>
                  <a:pt x="1868" y="463"/>
                </a:lnTo>
                <a:lnTo>
                  <a:pt x="1867" y="465"/>
                </a:lnTo>
                <a:lnTo>
                  <a:pt x="1866" y="467"/>
                </a:lnTo>
                <a:lnTo>
                  <a:pt x="1821" y="463"/>
                </a:lnTo>
                <a:lnTo>
                  <a:pt x="1823" y="457"/>
                </a:lnTo>
                <a:lnTo>
                  <a:pt x="1825" y="452"/>
                </a:lnTo>
                <a:lnTo>
                  <a:pt x="1827" y="446"/>
                </a:lnTo>
                <a:lnTo>
                  <a:pt x="1830" y="441"/>
                </a:lnTo>
                <a:lnTo>
                  <a:pt x="1833" y="437"/>
                </a:lnTo>
                <a:lnTo>
                  <a:pt x="1837" y="432"/>
                </a:lnTo>
                <a:lnTo>
                  <a:pt x="1841" y="428"/>
                </a:lnTo>
                <a:lnTo>
                  <a:pt x="1846" y="425"/>
                </a:lnTo>
                <a:lnTo>
                  <a:pt x="1851" y="421"/>
                </a:lnTo>
                <a:lnTo>
                  <a:pt x="1857" y="419"/>
                </a:lnTo>
                <a:lnTo>
                  <a:pt x="1863" y="416"/>
                </a:lnTo>
                <a:lnTo>
                  <a:pt x="1869" y="414"/>
                </a:lnTo>
                <a:lnTo>
                  <a:pt x="1876" y="413"/>
                </a:lnTo>
                <a:lnTo>
                  <a:pt x="1883" y="412"/>
                </a:lnTo>
                <a:lnTo>
                  <a:pt x="1890" y="411"/>
                </a:lnTo>
                <a:lnTo>
                  <a:pt x="1898" y="411"/>
                </a:lnTo>
                <a:lnTo>
                  <a:pt x="1908" y="411"/>
                </a:lnTo>
                <a:lnTo>
                  <a:pt x="1917" y="412"/>
                </a:lnTo>
                <a:lnTo>
                  <a:pt x="1926" y="414"/>
                </a:lnTo>
                <a:lnTo>
                  <a:pt x="1935" y="417"/>
                </a:lnTo>
                <a:lnTo>
                  <a:pt x="1943" y="420"/>
                </a:lnTo>
                <a:lnTo>
                  <a:pt x="1947" y="422"/>
                </a:lnTo>
                <a:lnTo>
                  <a:pt x="1950" y="425"/>
                </a:lnTo>
                <a:lnTo>
                  <a:pt x="1957" y="430"/>
                </a:lnTo>
                <a:lnTo>
                  <a:pt x="1963" y="436"/>
                </a:lnTo>
                <a:lnTo>
                  <a:pt x="1965" y="440"/>
                </a:lnTo>
                <a:lnTo>
                  <a:pt x="1967" y="443"/>
                </a:lnTo>
                <a:lnTo>
                  <a:pt x="1969" y="447"/>
                </a:lnTo>
                <a:lnTo>
                  <a:pt x="1970" y="451"/>
                </a:lnTo>
                <a:lnTo>
                  <a:pt x="1972" y="456"/>
                </a:lnTo>
                <a:lnTo>
                  <a:pt x="1972" y="460"/>
                </a:lnTo>
                <a:lnTo>
                  <a:pt x="1973" y="465"/>
                </a:lnTo>
                <a:lnTo>
                  <a:pt x="1973" y="470"/>
                </a:lnTo>
                <a:lnTo>
                  <a:pt x="1973" y="590"/>
                </a:lnTo>
                <a:lnTo>
                  <a:pt x="1927" y="590"/>
                </a:lnTo>
                <a:lnTo>
                  <a:pt x="1927" y="565"/>
                </a:lnTo>
                <a:lnTo>
                  <a:pt x="1922" y="571"/>
                </a:lnTo>
                <a:lnTo>
                  <a:pt x="1917" y="576"/>
                </a:lnTo>
                <a:lnTo>
                  <a:pt x="1912" y="581"/>
                </a:lnTo>
                <a:lnTo>
                  <a:pt x="1906" y="585"/>
                </a:lnTo>
                <a:lnTo>
                  <a:pt x="1899" y="589"/>
                </a:lnTo>
                <a:lnTo>
                  <a:pt x="1891" y="591"/>
                </a:lnTo>
                <a:lnTo>
                  <a:pt x="1887" y="592"/>
                </a:lnTo>
                <a:lnTo>
                  <a:pt x="1883" y="592"/>
                </a:lnTo>
                <a:lnTo>
                  <a:pt x="1874" y="593"/>
                </a:lnTo>
                <a:close/>
                <a:moveTo>
                  <a:pt x="1888" y="559"/>
                </a:moveTo>
                <a:lnTo>
                  <a:pt x="1895" y="559"/>
                </a:lnTo>
                <a:lnTo>
                  <a:pt x="1902" y="557"/>
                </a:lnTo>
                <a:lnTo>
                  <a:pt x="1905" y="556"/>
                </a:lnTo>
                <a:lnTo>
                  <a:pt x="1908" y="554"/>
                </a:lnTo>
                <a:lnTo>
                  <a:pt x="1914" y="550"/>
                </a:lnTo>
                <a:lnTo>
                  <a:pt x="1916" y="547"/>
                </a:lnTo>
                <a:lnTo>
                  <a:pt x="1919" y="545"/>
                </a:lnTo>
                <a:lnTo>
                  <a:pt x="1922" y="539"/>
                </a:lnTo>
                <a:lnTo>
                  <a:pt x="1924" y="533"/>
                </a:lnTo>
                <a:lnTo>
                  <a:pt x="1924" y="530"/>
                </a:lnTo>
                <a:lnTo>
                  <a:pt x="1924" y="527"/>
                </a:lnTo>
                <a:lnTo>
                  <a:pt x="1924" y="508"/>
                </a:lnTo>
                <a:lnTo>
                  <a:pt x="1921" y="510"/>
                </a:lnTo>
                <a:lnTo>
                  <a:pt x="1915" y="511"/>
                </a:lnTo>
                <a:lnTo>
                  <a:pt x="1903" y="514"/>
                </a:lnTo>
                <a:lnTo>
                  <a:pt x="1890" y="516"/>
                </a:lnTo>
                <a:lnTo>
                  <a:pt x="1884" y="517"/>
                </a:lnTo>
                <a:lnTo>
                  <a:pt x="1879" y="518"/>
                </a:lnTo>
                <a:lnTo>
                  <a:pt x="1874" y="520"/>
                </a:lnTo>
                <a:lnTo>
                  <a:pt x="1870" y="523"/>
                </a:lnTo>
                <a:lnTo>
                  <a:pt x="1866" y="526"/>
                </a:lnTo>
                <a:lnTo>
                  <a:pt x="1864" y="530"/>
                </a:lnTo>
                <a:lnTo>
                  <a:pt x="1863" y="532"/>
                </a:lnTo>
                <a:lnTo>
                  <a:pt x="1862" y="534"/>
                </a:lnTo>
                <a:lnTo>
                  <a:pt x="1862" y="539"/>
                </a:lnTo>
                <a:lnTo>
                  <a:pt x="1862" y="543"/>
                </a:lnTo>
                <a:lnTo>
                  <a:pt x="1863" y="548"/>
                </a:lnTo>
                <a:lnTo>
                  <a:pt x="1865" y="549"/>
                </a:lnTo>
                <a:lnTo>
                  <a:pt x="1866" y="551"/>
                </a:lnTo>
                <a:lnTo>
                  <a:pt x="1869" y="554"/>
                </a:lnTo>
                <a:lnTo>
                  <a:pt x="1873" y="556"/>
                </a:lnTo>
                <a:lnTo>
                  <a:pt x="1875" y="557"/>
                </a:lnTo>
                <a:lnTo>
                  <a:pt x="1877" y="558"/>
                </a:lnTo>
                <a:lnTo>
                  <a:pt x="1882" y="559"/>
                </a:lnTo>
                <a:lnTo>
                  <a:pt x="1888" y="559"/>
                </a:lnTo>
                <a:close/>
                <a:moveTo>
                  <a:pt x="2063" y="590"/>
                </a:moveTo>
                <a:lnTo>
                  <a:pt x="2013" y="590"/>
                </a:lnTo>
                <a:lnTo>
                  <a:pt x="2013" y="354"/>
                </a:lnTo>
                <a:lnTo>
                  <a:pt x="2063" y="354"/>
                </a:lnTo>
                <a:lnTo>
                  <a:pt x="2063" y="590"/>
                </a:lnTo>
                <a:close/>
                <a:moveTo>
                  <a:pt x="2197" y="413"/>
                </a:moveTo>
                <a:lnTo>
                  <a:pt x="2197" y="450"/>
                </a:lnTo>
                <a:lnTo>
                  <a:pt x="2164" y="450"/>
                </a:lnTo>
                <a:lnTo>
                  <a:pt x="2164" y="535"/>
                </a:lnTo>
                <a:lnTo>
                  <a:pt x="2164" y="540"/>
                </a:lnTo>
                <a:lnTo>
                  <a:pt x="2165" y="544"/>
                </a:lnTo>
                <a:lnTo>
                  <a:pt x="2166" y="545"/>
                </a:lnTo>
                <a:lnTo>
                  <a:pt x="2167" y="547"/>
                </a:lnTo>
                <a:lnTo>
                  <a:pt x="2169" y="549"/>
                </a:lnTo>
                <a:lnTo>
                  <a:pt x="2171" y="551"/>
                </a:lnTo>
                <a:lnTo>
                  <a:pt x="2174" y="552"/>
                </a:lnTo>
                <a:lnTo>
                  <a:pt x="2177" y="552"/>
                </a:lnTo>
                <a:lnTo>
                  <a:pt x="2181" y="553"/>
                </a:lnTo>
                <a:lnTo>
                  <a:pt x="2188" y="552"/>
                </a:lnTo>
                <a:lnTo>
                  <a:pt x="2193" y="551"/>
                </a:lnTo>
                <a:lnTo>
                  <a:pt x="2201" y="587"/>
                </a:lnTo>
                <a:lnTo>
                  <a:pt x="2190" y="590"/>
                </a:lnTo>
                <a:lnTo>
                  <a:pt x="2183" y="591"/>
                </a:lnTo>
                <a:lnTo>
                  <a:pt x="2174" y="592"/>
                </a:lnTo>
                <a:lnTo>
                  <a:pt x="2168" y="592"/>
                </a:lnTo>
                <a:lnTo>
                  <a:pt x="2161" y="592"/>
                </a:lnTo>
                <a:lnTo>
                  <a:pt x="2156" y="591"/>
                </a:lnTo>
                <a:lnTo>
                  <a:pt x="2150" y="590"/>
                </a:lnTo>
                <a:lnTo>
                  <a:pt x="2145" y="588"/>
                </a:lnTo>
                <a:lnTo>
                  <a:pt x="2140" y="586"/>
                </a:lnTo>
                <a:lnTo>
                  <a:pt x="2135" y="583"/>
                </a:lnTo>
                <a:lnTo>
                  <a:pt x="2131" y="581"/>
                </a:lnTo>
                <a:lnTo>
                  <a:pt x="2127" y="577"/>
                </a:lnTo>
                <a:lnTo>
                  <a:pt x="2124" y="573"/>
                </a:lnTo>
                <a:lnTo>
                  <a:pt x="2121" y="569"/>
                </a:lnTo>
                <a:lnTo>
                  <a:pt x="2119" y="564"/>
                </a:lnTo>
                <a:lnTo>
                  <a:pt x="2117" y="559"/>
                </a:lnTo>
                <a:lnTo>
                  <a:pt x="2116" y="554"/>
                </a:lnTo>
                <a:lnTo>
                  <a:pt x="2115" y="548"/>
                </a:lnTo>
                <a:lnTo>
                  <a:pt x="2115" y="542"/>
                </a:lnTo>
                <a:lnTo>
                  <a:pt x="2115" y="450"/>
                </a:lnTo>
                <a:lnTo>
                  <a:pt x="2091" y="450"/>
                </a:lnTo>
                <a:lnTo>
                  <a:pt x="2091" y="413"/>
                </a:lnTo>
                <a:lnTo>
                  <a:pt x="2115" y="413"/>
                </a:lnTo>
                <a:lnTo>
                  <a:pt x="2115" y="371"/>
                </a:lnTo>
                <a:lnTo>
                  <a:pt x="2164" y="371"/>
                </a:lnTo>
                <a:lnTo>
                  <a:pt x="2164" y="413"/>
                </a:lnTo>
                <a:lnTo>
                  <a:pt x="2197" y="413"/>
                </a:lnTo>
                <a:close/>
                <a:moveTo>
                  <a:pt x="2304" y="593"/>
                </a:moveTo>
                <a:lnTo>
                  <a:pt x="2291" y="592"/>
                </a:lnTo>
                <a:lnTo>
                  <a:pt x="2285" y="591"/>
                </a:lnTo>
                <a:lnTo>
                  <a:pt x="2279" y="590"/>
                </a:lnTo>
                <a:lnTo>
                  <a:pt x="2268" y="587"/>
                </a:lnTo>
                <a:lnTo>
                  <a:pt x="2263" y="584"/>
                </a:lnTo>
                <a:lnTo>
                  <a:pt x="2258" y="582"/>
                </a:lnTo>
                <a:lnTo>
                  <a:pt x="2249" y="575"/>
                </a:lnTo>
                <a:lnTo>
                  <a:pt x="2245" y="572"/>
                </a:lnTo>
                <a:lnTo>
                  <a:pt x="2241" y="568"/>
                </a:lnTo>
                <a:lnTo>
                  <a:pt x="2234" y="559"/>
                </a:lnTo>
                <a:lnTo>
                  <a:pt x="2231" y="555"/>
                </a:lnTo>
                <a:lnTo>
                  <a:pt x="2228" y="550"/>
                </a:lnTo>
                <a:lnTo>
                  <a:pt x="2223" y="539"/>
                </a:lnTo>
                <a:lnTo>
                  <a:pt x="2221" y="533"/>
                </a:lnTo>
                <a:lnTo>
                  <a:pt x="2220" y="527"/>
                </a:lnTo>
                <a:lnTo>
                  <a:pt x="2219" y="521"/>
                </a:lnTo>
                <a:lnTo>
                  <a:pt x="2218" y="515"/>
                </a:lnTo>
                <a:lnTo>
                  <a:pt x="2218" y="509"/>
                </a:lnTo>
                <a:lnTo>
                  <a:pt x="2217" y="502"/>
                </a:lnTo>
                <a:lnTo>
                  <a:pt x="2218" y="495"/>
                </a:lnTo>
                <a:lnTo>
                  <a:pt x="2218" y="489"/>
                </a:lnTo>
                <a:lnTo>
                  <a:pt x="2219" y="482"/>
                </a:lnTo>
                <a:lnTo>
                  <a:pt x="2220" y="476"/>
                </a:lnTo>
                <a:lnTo>
                  <a:pt x="2223" y="465"/>
                </a:lnTo>
                <a:lnTo>
                  <a:pt x="2225" y="459"/>
                </a:lnTo>
                <a:lnTo>
                  <a:pt x="2228" y="454"/>
                </a:lnTo>
                <a:lnTo>
                  <a:pt x="2234" y="444"/>
                </a:lnTo>
                <a:lnTo>
                  <a:pt x="2237" y="440"/>
                </a:lnTo>
                <a:lnTo>
                  <a:pt x="2241" y="436"/>
                </a:lnTo>
                <a:lnTo>
                  <a:pt x="2245" y="432"/>
                </a:lnTo>
                <a:lnTo>
                  <a:pt x="2249" y="428"/>
                </a:lnTo>
                <a:lnTo>
                  <a:pt x="2253" y="425"/>
                </a:lnTo>
                <a:lnTo>
                  <a:pt x="2258" y="422"/>
                </a:lnTo>
                <a:lnTo>
                  <a:pt x="2263" y="419"/>
                </a:lnTo>
                <a:lnTo>
                  <a:pt x="2268" y="417"/>
                </a:lnTo>
                <a:lnTo>
                  <a:pt x="2274" y="415"/>
                </a:lnTo>
                <a:lnTo>
                  <a:pt x="2279" y="413"/>
                </a:lnTo>
                <a:lnTo>
                  <a:pt x="2285" y="412"/>
                </a:lnTo>
                <a:lnTo>
                  <a:pt x="2291" y="411"/>
                </a:lnTo>
                <a:lnTo>
                  <a:pt x="2304" y="411"/>
                </a:lnTo>
                <a:lnTo>
                  <a:pt x="2317" y="411"/>
                </a:lnTo>
                <a:lnTo>
                  <a:pt x="2323" y="412"/>
                </a:lnTo>
                <a:lnTo>
                  <a:pt x="2329" y="413"/>
                </a:lnTo>
                <a:lnTo>
                  <a:pt x="2340" y="417"/>
                </a:lnTo>
                <a:lnTo>
                  <a:pt x="2346" y="419"/>
                </a:lnTo>
                <a:lnTo>
                  <a:pt x="2351" y="422"/>
                </a:lnTo>
                <a:lnTo>
                  <a:pt x="2360" y="428"/>
                </a:lnTo>
                <a:lnTo>
                  <a:pt x="2364" y="432"/>
                </a:lnTo>
                <a:lnTo>
                  <a:pt x="2368" y="436"/>
                </a:lnTo>
                <a:lnTo>
                  <a:pt x="2375" y="444"/>
                </a:lnTo>
                <a:lnTo>
                  <a:pt x="2378" y="449"/>
                </a:lnTo>
                <a:lnTo>
                  <a:pt x="2381" y="454"/>
                </a:lnTo>
                <a:lnTo>
                  <a:pt x="2385" y="465"/>
                </a:lnTo>
                <a:lnTo>
                  <a:pt x="2387" y="470"/>
                </a:lnTo>
                <a:lnTo>
                  <a:pt x="2389" y="476"/>
                </a:lnTo>
                <a:lnTo>
                  <a:pt x="2390" y="482"/>
                </a:lnTo>
                <a:lnTo>
                  <a:pt x="2391" y="489"/>
                </a:lnTo>
                <a:lnTo>
                  <a:pt x="2391" y="495"/>
                </a:lnTo>
                <a:lnTo>
                  <a:pt x="2391" y="502"/>
                </a:lnTo>
                <a:lnTo>
                  <a:pt x="2391" y="509"/>
                </a:lnTo>
                <a:lnTo>
                  <a:pt x="2391" y="515"/>
                </a:lnTo>
                <a:lnTo>
                  <a:pt x="2390" y="521"/>
                </a:lnTo>
                <a:lnTo>
                  <a:pt x="2389" y="527"/>
                </a:lnTo>
                <a:lnTo>
                  <a:pt x="2385" y="539"/>
                </a:lnTo>
                <a:lnTo>
                  <a:pt x="2383" y="544"/>
                </a:lnTo>
                <a:lnTo>
                  <a:pt x="2381" y="550"/>
                </a:lnTo>
                <a:lnTo>
                  <a:pt x="2375" y="559"/>
                </a:lnTo>
                <a:lnTo>
                  <a:pt x="2372" y="564"/>
                </a:lnTo>
                <a:lnTo>
                  <a:pt x="2368" y="568"/>
                </a:lnTo>
                <a:lnTo>
                  <a:pt x="2364" y="572"/>
                </a:lnTo>
                <a:lnTo>
                  <a:pt x="2360" y="575"/>
                </a:lnTo>
                <a:lnTo>
                  <a:pt x="2355" y="579"/>
                </a:lnTo>
                <a:lnTo>
                  <a:pt x="2351" y="582"/>
                </a:lnTo>
                <a:lnTo>
                  <a:pt x="2346" y="584"/>
                </a:lnTo>
                <a:lnTo>
                  <a:pt x="2340" y="587"/>
                </a:lnTo>
                <a:lnTo>
                  <a:pt x="2335" y="589"/>
                </a:lnTo>
                <a:lnTo>
                  <a:pt x="2329" y="590"/>
                </a:lnTo>
                <a:lnTo>
                  <a:pt x="2323" y="591"/>
                </a:lnTo>
                <a:lnTo>
                  <a:pt x="2317" y="592"/>
                </a:lnTo>
                <a:lnTo>
                  <a:pt x="2304" y="593"/>
                </a:lnTo>
                <a:close/>
                <a:moveTo>
                  <a:pt x="2305" y="555"/>
                </a:moveTo>
                <a:lnTo>
                  <a:pt x="2309" y="555"/>
                </a:lnTo>
                <a:lnTo>
                  <a:pt x="2313" y="554"/>
                </a:lnTo>
                <a:lnTo>
                  <a:pt x="2317" y="553"/>
                </a:lnTo>
                <a:lnTo>
                  <a:pt x="2321" y="551"/>
                </a:lnTo>
                <a:lnTo>
                  <a:pt x="2324" y="549"/>
                </a:lnTo>
                <a:lnTo>
                  <a:pt x="2327" y="547"/>
                </a:lnTo>
                <a:lnTo>
                  <a:pt x="2330" y="544"/>
                </a:lnTo>
                <a:lnTo>
                  <a:pt x="2332" y="540"/>
                </a:lnTo>
                <a:lnTo>
                  <a:pt x="2334" y="536"/>
                </a:lnTo>
                <a:lnTo>
                  <a:pt x="2336" y="532"/>
                </a:lnTo>
                <a:lnTo>
                  <a:pt x="2338" y="527"/>
                </a:lnTo>
                <a:lnTo>
                  <a:pt x="2339" y="523"/>
                </a:lnTo>
                <a:lnTo>
                  <a:pt x="2341" y="513"/>
                </a:lnTo>
                <a:lnTo>
                  <a:pt x="2341" y="507"/>
                </a:lnTo>
                <a:lnTo>
                  <a:pt x="2342" y="502"/>
                </a:lnTo>
                <a:lnTo>
                  <a:pt x="2341" y="491"/>
                </a:lnTo>
                <a:lnTo>
                  <a:pt x="2339" y="480"/>
                </a:lnTo>
                <a:lnTo>
                  <a:pt x="2338" y="476"/>
                </a:lnTo>
                <a:lnTo>
                  <a:pt x="2336" y="471"/>
                </a:lnTo>
                <a:lnTo>
                  <a:pt x="2332" y="463"/>
                </a:lnTo>
                <a:lnTo>
                  <a:pt x="2330" y="460"/>
                </a:lnTo>
                <a:lnTo>
                  <a:pt x="2327" y="457"/>
                </a:lnTo>
                <a:lnTo>
                  <a:pt x="2324" y="454"/>
                </a:lnTo>
                <a:lnTo>
                  <a:pt x="2321" y="452"/>
                </a:lnTo>
                <a:lnTo>
                  <a:pt x="2317" y="450"/>
                </a:lnTo>
                <a:lnTo>
                  <a:pt x="2313" y="449"/>
                </a:lnTo>
                <a:lnTo>
                  <a:pt x="2309" y="448"/>
                </a:lnTo>
                <a:lnTo>
                  <a:pt x="2305" y="448"/>
                </a:lnTo>
                <a:lnTo>
                  <a:pt x="2300" y="448"/>
                </a:lnTo>
                <a:lnTo>
                  <a:pt x="2296" y="449"/>
                </a:lnTo>
                <a:lnTo>
                  <a:pt x="2292" y="450"/>
                </a:lnTo>
                <a:lnTo>
                  <a:pt x="2288" y="452"/>
                </a:lnTo>
                <a:lnTo>
                  <a:pt x="2285" y="454"/>
                </a:lnTo>
                <a:lnTo>
                  <a:pt x="2282" y="457"/>
                </a:lnTo>
                <a:lnTo>
                  <a:pt x="2279" y="460"/>
                </a:lnTo>
                <a:lnTo>
                  <a:pt x="2277" y="463"/>
                </a:lnTo>
                <a:lnTo>
                  <a:pt x="2272" y="471"/>
                </a:lnTo>
                <a:lnTo>
                  <a:pt x="2271" y="476"/>
                </a:lnTo>
                <a:lnTo>
                  <a:pt x="2270" y="480"/>
                </a:lnTo>
                <a:lnTo>
                  <a:pt x="2269" y="485"/>
                </a:lnTo>
                <a:lnTo>
                  <a:pt x="2268" y="491"/>
                </a:lnTo>
                <a:lnTo>
                  <a:pt x="2267" y="496"/>
                </a:lnTo>
                <a:lnTo>
                  <a:pt x="2267" y="502"/>
                </a:lnTo>
                <a:lnTo>
                  <a:pt x="2268" y="513"/>
                </a:lnTo>
                <a:lnTo>
                  <a:pt x="2270" y="523"/>
                </a:lnTo>
                <a:lnTo>
                  <a:pt x="2271" y="527"/>
                </a:lnTo>
                <a:lnTo>
                  <a:pt x="2272" y="532"/>
                </a:lnTo>
                <a:lnTo>
                  <a:pt x="2274" y="536"/>
                </a:lnTo>
                <a:lnTo>
                  <a:pt x="2277" y="540"/>
                </a:lnTo>
                <a:lnTo>
                  <a:pt x="2279" y="544"/>
                </a:lnTo>
                <a:lnTo>
                  <a:pt x="2282" y="547"/>
                </a:lnTo>
                <a:lnTo>
                  <a:pt x="2285" y="549"/>
                </a:lnTo>
                <a:lnTo>
                  <a:pt x="2288" y="551"/>
                </a:lnTo>
                <a:lnTo>
                  <a:pt x="2292" y="553"/>
                </a:lnTo>
                <a:lnTo>
                  <a:pt x="2296" y="554"/>
                </a:lnTo>
                <a:lnTo>
                  <a:pt x="2300" y="555"/>
                </a:lnTo>
                <a:lnTo>
                  <a:pt x="2305" y="555"/>
                </a:lnTo>
                <a:close/>
                <a:moveTo>
                  <a:pt x="2539" y="512"/>
                </a:moveTo>
                <a:lnTo>
                  <a:pt x="2430" y="512"/>
                </a:lnTo>
                <a:lnTo>
                  <a:pt x="2430" y="473"/>
                </a:lnTo>
                <a:lnTo>
                  <a:pt x="2539" y="473"/>
                </a:lnTo>
                <a:lnTo>
                  <a:pt x="2539" y="512"/>
                </a:lnTo>
                <a:close/>
                <a:moveTo>
                  <a:pt x="2695" y="514"/>
                </a:moveTo>
                <a:lnTo>
                  <a:pt x="2695" y="413"/>
                </a:lnTo>
                <a:lnTo>
                  <a:pt x="2744" y="413"/>
                </a:lnTo>
                <a:lnTo>
                  <a:pt x="2744" y="590"/>
                </a:lnTo>
                <a:lnTo>
                  <a:pt x="2697" y="590"/>
                </a:lnTo>
                <a:lnTo>
                  <a:pt x="2697" y="558"/>
                </a:lnTo>
                <a:lnTo>
                  <a:pt x="2693" y="565"/>
                </a:lnTo>
                <a:lnTo>
                  <a:pt x="2688" y="572"/>
                </a:lnTo>
                <a:lnTo>
                  <a:pt x="2682" y="577"/>
                </a:lnTo>
                <a:lnTo>
                  <a:pt x="2675" y="583"/>
                </a:lnTo>
                <a:lnTo>
                  <a:pt x="2672" y="585"/>
                </a:lnTo>
                <a:lnTo>
                  <a:pt x="2668" y="587"/>
                </a:lnTo>
                <a:lnTo>
                  <a:pt x="2666" y="588"/>
                </a:lnTo>
                <a:lnTo>
                  <a:pt x="2664" y="588"/>
                </a:lnTo>
                <a:lnTo>
                  <a:pt x="2660" y="590"/>
                </a:lnTo>
                <a:lnTo>
                  <a:pt x="2651" y="591"/>
                </a:lnTo>
                <a:lnTo>
                  <a:pt x="2647" y="592"/>
                </a:lnTo>
                <a:lnTo>
                  <a:pt x="2642" y="592"/>
                </a:lnTo>
                <a:lnTo>
                  <a:pt x="2635" y="592"/>
                </a:lnTo>
                <a:lnTo>
                  <a:pt x="2629" y="591"/>
                </a:lnTo>
                <a:lnTo>
                  <a:pt x="2623" y="589"/>
                </a:lnTo>
                <a:lnTo>
                  <a:pt x="2618" y="588"/>
                </a:lnTo>
                <a:lnTo>
                  <a:pt x="2612" y="585"/>
                </a:lnTo>
                <a:lnTo>
                  <a:pt x="2607" y="582"/>
                </a:lnTo>
                <a:lnTo>
                  <a:pt x="2603" y="578"/>
                </a:lnTo>
                <a:lnTo>
                  <a:pt x="2598" y="574"/>
                </a:lnTo>
                <a:lnTo>
                  <a:pt x="2596" y="572"/>
                </a:lnTo>
                <a:lnTo>
                  <a:pt x="2595" y="570"/>
                </a:lnTo>
                <a:lnTo>
                  <a:pt x="2591" y="564"/>
                </a:lnTo>
                <a:lnTo>
                  <a:pt x="2588" y="559"/>
                </a:lnTo>
                <a:lnTo>
                  <a:pt x="2587" y="556"/>
                </a:lnTo>
                <a:lnTo>
                  <a:pt x="2586" y="553"/>
                </a:lnTo>
                <a:lnTo>
                  <a:pt x="2584" y="547"/>
                </a:lnTo>
                <a:lnTo>
                  <a:pt x="2583" y="540"/>
                </a:lnTo>
                <a:lnTo>
                  <a:pt x="2582" y="533"/>
                </a:lnTo>
                <a:lnTo>
                  <a:pt x="2582" y="525"/>
                </a:lnTo>
                <a:lnTo>
                  <a:pt x="2582" y="413"/>
                </a:lnTo>
                <a:lnTo>
                  <a:pt x="2631" y="413"/>
                </a:lnTo>
                <a:lnTo>
                  <a:pt x="2631" y="517"/>
                </a:lnTo>
                <a:lnTo>
                  <a:pt x="2631" y="524"/>
                </a:lnTo>
                <a:lnTo>
                  <a:pt x="2633" y="531"/>
                </a:lnTo>
                <a:lnTo>
                  <a:pt x="2636" y="536"/>
                </a:lnTo>
                <a:lnTo>
                  <a:pt x="2637" y="539"/>
                </a:lnTo>
                <a:lnTo>
                  <a:pt x="2639" y="541"/>
                </a:lnTo>
                <a:lnTo>
                  <a:pt x="2644" y="545"/>
                </a:lnTo>
                <a:lnTo>
                  <a:pt x="2646" y="547"/>
                </a:lnTo>
                <a:lnTo>
                  <a:pt x="2649" y="548"/>
                </a:lnTo>
                <a:lnTo>
                  <a:pt x="2655" y="550"/>
                </a:lnTo>
                <a:lnTo>
                  <a:pt x="2658" y="550"/>
                </a:lnTo>
                <a:lnTo>
                  <a:pt x="2661" y="551"/>
                </a:lnTo>
                <a:lnTo>
                  <a:pt x="2668" y="550"/>
                </a:lnTo>
                <a:lnTo>
                  <a:pt x="2674" y="548"/>
                </a:lnTo>
                <a:lnTo>
                  <a:pt x="2680" y="545"/>
                </a:lnTo>
                <a:lnTo>
                  <a:pt x="2685" y="541"/>
                </a:lnTo>
                <a:lnTo>
                  <a:pt x="2687" y="539"/>
                </a:lnTo>
                <a:lnTo>
                  <a:pt x="2689" y="536"/>
                </a:lnTo>
                <a:lnTo>
                  <a:pt x="2693" y="530"/>
                </a:lnTo>
                <a:lnTo>
                  <a:pt x="2695" y="523"/>
                </a:lnTo>
                <a:lnTo>
                  <a:pt x="2695" y="519"/>
                </a:lnTo>
                <a:lnTo>
                  <a:pt x="2695" y="514"/>
                </a:lnTo>
                <a:close/>
                <a:moveTo>
                  <a:pt x="2834" y="487"/>
                </a:moveTo>
                <a:lnTo>
                  <a:pt x="2834" y="590"/>
                </a:lnTo>
                <a:lnTo>
                  <a:pt x="2785" y="590"/>
                </a:lnTo>
                <a:lnTo>
                  <a:pt x="2785" y="413"/>
                </a:lnTo>
                <a:lnTo>
                  <a:pt x="2832" y="413"/>
                </a:lnTo>
                <a:lnTo>
                  <a:pt x="2832" y="444"/>
                </a:lnTo>
                <a:lnTo>
                  <a:pt x="2837" y="437"/>
                </a:lnTo>
                <a:lnTo>
                  <a:pt x="2842" y="430"/>
                </a:lnTo>
                <a:lnTo>
                  <a:pt x="2847" y="425"/>
                </a:lnTo>
                <a:lnTo>
                  <a:pt x="2854" y="420"/>
                </a:lnTo>
                <a:lnTo>
                  <a:pt x="2861" y="416"/>
                </a:lnTo>
                <a:lnTo>
                  <a:pt x="2865" y="414"/>
                </a:lnTo>
                <a:lnTo>
                  <a:pt x="2869" y="413"/>
                </a:lnTo>
                <a:lnTo>
                  <a:pt x="2878" y="411"/>
                </a:lnTo>
                <a:lnTo>
                  <a:pt x="2882" y="411"/>
                </a:lnTo>
                <a:lnTo>
                  <a:pt x="2887" y="411"/>
                </a:lnTo>
                <a:lnTo>
                  <a:pt x="2894" y="411"/>
                </a:lnTo>
                <a:lnTo>
                  <a:pt x="2900" y="412"/>
                </a:lnTo>
                <a:lnTo>
                  <a:pt x="2906" y="413"/>
                </a:lnTo>
                <a:lnTo>
                  <a:pt x="2912" y="415"/>
                </a:lnTo>
                <a:lnTo>
                  <a:pt x="2917" y="418"/>
                </a:lnTo>
                <a:lnTo>
                  <a:pt x="2922" y="421"/>
                </a:lnTo>
                <a:lnTo>
                  <a:pt x="2927" y="424"/>
                </a:lnTo>
                <a:lnTo>
                  <a:pt x="2932" y="428"/>
                </a:lnTo>
                <a:lnTo>
                  <a:pt x="2935" y="433"/>
                </a:lnTo>
                <a:lnTo>
                  <a:pt x="2939" y="438"/>
                </a:lnTo>
                <a:lnTo>
                  <a:pt x="2942" y="444"/>
                </a:lnTo>
                <a:lnTo>
                  <a:pt x="2943" y="446"/>
                </a:lnTo>
                <a:lnTo>
                  <a:pt x="2944" y="449"/>
                </a:lnTo>
                <a:lnTo>
                  <a:pt x="2946" y="456"/>
                </a:lnTo>
                <a:lnTo>
                  <a:pt x="2947" y="462"/>
                </a:lnTo>
                <a:lnTo>
                  <a:pt x="2948" y="470"/>
                </a:lnTo>
                <a:lnTo>
                  <a:pt x="2948" y="477"/>
                </a:lnTo>
                <a:lnTo>
                  <a:pt x="2948" y="590"/>
                </a:lnTo>
                <a:lnTo>
                  <a:pt x="2899" y="590"/>
                </a:lnTo>
                <a:lnTo>
                  <a:pt x="2899" y="486"/>
                </a:lnTo>
                <a:lnTo>
                  <a:pt x="2899" y="478"/>
                </a:lnTo>
                <a:lnTo>
                  <a:pt x="2898" y="475"/>
                </a:lnTo>
                <a:lnTo>
                  <a:pt x="2897" y="471"/>
                </a:lnTo>
                <a:lnTo>
                  <a:pt x="2895" y="466"/>
                </a:lnTo>
                <a:lnTo>
                  <a:pt x="2893" y="463"/>
                </a:lnTo>
                <a:lnTo>
                  <a:pt x="2891" y="461"/>
                </a:lnTo>
                <a:lnTo>
                  <a:pt x="2886" y="457"/>
                </a:lnTo>
                <a:lnTo>
                  <a:pt x="2884" y="455"/>
                </a:lnTo>
                <a:lnTo>
                  <a:pt x="2881" y="454"/>
                </a:lnTo>
                <a:lnTo>
                  <a:pt x="2875" y="452"/>
                </a:lnTo>
                <a:lnTo>
                  <a:pt x="2871" y="451"/>
                </a:lnTo>
                <a:lnTo>
                  <a:pt x="2868" y="451"/>
                </a:lnTo>
                <a:lnTo>
                  <a:pt x="2861" y="452"/>
                </a:lnTo>
                <a:lnTo>
                  <a:pt x="2854" y="454"/>
                </a:lnTo>
                <a:lnTo>
                  <a:pt x="2851" y="455"/>
                </a:lnTo>
                <a:lnTo>
                  <a:pt x="2849" y="457"/>
                </a:lnTo>
                <a:lnTo>
                  <a:pt x="2846" y="459"/>
                </a:lnTo>
                <a:lnTo>
                  <a:pt x="2844" y="461"/>
                </a:lnTo>
                <a:lnTo>
                  <a:pt x="2842" y="463"/>
                </a:lnTo>
                <a:lnTo>
                  <a:pt x="2840" y="466"/>
                </a:lnTo>
                <a:lnTo>
                  <a:pt x="2838" y="469"/>
                </a:lnTo>
                <a:lnTo>
                  <a:pt x="2837" y="472"/>
                </a:lnTo>
                <a:lnTo>
                  <a:pt x="2835" y="479"/>
                </a:lnTo>
                <a:lnTo>
                  <a:pt x="2834" y="483"/>
                </a:lnTo>
                <a:lnTo>
                  <a:pt x="2834" y="487"/>
                </a:lnTo>
                <a:close/>
                <a:moveTo>
                  <a:pt x="3014" y="390"/>
                </a:moveTo>
                <a:lnTo>
                  <a:pt x="3008" y="390"/>
                </a:lnTo>
                <a:lnTo>
                  <a:pt x="3004" y="388"/>
                </a:lnTo>
                <a:lnTo>
                  <a:pt x="2999" y="386"/>
                </a:lnTo>
                <a:lnTo>
                  <a:pt x="2995" y="383"/>
                </a:lnTo>
                <a:lnTo>
                  <a:pt x="2992" y="379"/>
                </a:lnTo>
                <a:lnTo>
                  <a:pt x="2989" y="375"/>
                </a:lnTo>
                <a:lnTo>
                  <a:pt x="2988" y="370"/>
                </a:lnTo>
                <a:lnTo>
                  <a:pt x="2987" y="365"/>
                </a:lnTo>
                <a:lnTo>
                  <a:pt x="2988" y="360"/>
                </a:lnTo>
                <a:lnTo>
                  <a:pt x="2989" y="356"/>
                </a:lnTo>
                <a:lnTo>
                  <a:pt x="2992" y="352"/>
                </a:lnTo>
                <a:lnTo>
                  <a:pt x="2995" y="348"/>
                </a:lnTo>
                <a:lnTo>
                  <a:pt x="2999" y="345"/>
                </a:lnTo>
                <a:lnTo>
                  <a:pt x="3004" y="342"/>
                </a:lnTo>
                <a:lnTo>
                  <a:pt x="3008" y="341"/>
                </a:lnTo>
                <a:lnTo>
                  <a:pt x="3014" y="341"/>
                </a:lnTo>
                <a:lnTo>
                  <a:pt x="3019" y="341"/>
                </a:lnTo>
                <a:lnTo>
                  <a:pt x="3024" y="342"/>
                </a:lnTo>
                <a:lnTo>
                  <a:pt x="3028" y="345"/>
                </a:lnTo>
                <a:lnTo>
                  <a:pt x="3032" y="348"/>
                </a:lnTo>
                <a:lnTo>
                  <a:pt x="3036" y="352"/>
                </a:lnTo>
                <a:lnTo>
                  <a:pt x="3038" y="356"/>
                </a:lnTo>
                <a:lnTo>
                  <a:pt x="3040" y="360"/>
                </a:lnTo>
                <a:lnTo>
                  <a:pt x="3040" y="365"/>
                </a:lnTo>
                <a:lnTo>
                  <a:pt x="3040" y="370"/>
                </a:lnTo>
                <a:lnTo>
                  <a:pt x="3038" y="375"/>
                </a:lnTo>
                <a:lnTo>
                  <a:pt x="3036" y="379"/>
                </a:lnTo>
                <a:lnTo>
                  <a:pt x="3032" y="383"/>
                </a:lnTo>
                <a:lnTo>
                  <a:pt x="3028" y="386"/>
                </a:lnTo>
                <a:lnTo>
                  <a:pt x="3024" y="388"/>
                </a:lnTo>
                <a:lnTo>
                  <a:pt x="3019" y="390"/>
                </a:lnTo>
                <a:lnTo>
                  <a:pt x="3014" y="390"/>
                </a:lnTo>
                <a:close/>
                <a:moveTo>
                  <a:pt x="2989" y="413"/>
                </a:moveTo>
                <a:lnTo>
                  <a:pt x="3038" y="413"/>
                </a:lnTo>
                <a:lnTo>
                  <a:pt x="3038" y="590"/>
                </a:lnTo>
                <a:lnTo>
                  <a:pt x="2989" y="590"/>
                </a:lnTo>
                <a:lnTo>
                  <a:pt x="2989" y="413"/>
                </a:lnTo>
                <a:close/>
                <a:moveTo>
                  <a:pt x="3242" y="413"/>
                </a:moveTo>
                <a:lnTo>
                  <a:pt x="3180" y="590"/>
                </a:lnTo>
                <a:lnTo>
                  <a:pt x="3125" y="590"/>
                </a:lnTo>
                <a:lnTo>
                  <a:pt x="3063" y="413"/>
                </a:lnTo>
                <a:lnTo>
                  <a:pt x="3115" y="413"/>
                </a:lnTo>
                <a:lnTo>
                  <a:pt x="3151" y="539"/>
                </a:lnTo>
                <a:lnTo>
                  <a:pt x="3190" y="413"/>
                </a:lnTo>
                <a:lnTo>
                  <a:pt x="3242" y="413"/>
                </a:lnTo>
                <a:close/>
                <a:moveTo>
                  <a:pt x="3340" y="593"/>
                </a:moveTo>
                <a:lnTo>
                  <a:pt x="3333" y="593"/>
                </a:lnTo>
                <a:lnTo>
                  <a:pt x="3327" y="592"/>
                </a:lnTo>
                <a:lnTo>
                  <a:pt x="3315" y="590"/>
                </a:lnTo>
                <a:lnTo>
                  <a:pt x="3309" y="589"/>
                </a:lnTo>
                <a:lnTo>
                  <a:pt x="3303" y="587"/>
                </a:lnTo>
                <a:lnTo>
                  <a:pt x="3293" y="582"/>
                </a:lnTo>
                <a:lnTo>
                  <a:pt x="3288" y="579"/>
                </a:lnTo>
                <a:lnTo>
                  <a:pt x="3284" y="576"/>
                </a:lnTo>
                <a:lnTo>
                  <a:pt x="3279" y="572"/>
                </a:lnTo>
                <a:lnTo>
                  <a:pt x="3276" y="569"/>
                </a:lnTo>
                <a:lnTo>
                  <a:pt x="3269" y="560"/>
                </a:lnTo>
                <a:lnTo>
                  <a:pt x="3266" y="555"/>
                </a:lnTo>
                <a:lnTo>
                  <a:pt x="3263" y="550"/>
                </a:lnTo>
                <a:lnTo>
                  <a:pt x="3258" y="540"/>
                </a:lnTo>
                <a:lnTo>
                  <a:pt x="3256" y="534"/>
                </a:lnTo>
                <a:lnTo>
                  <a:pt x="3255" y="528"/>
                </a:lnTo>
                <a:lnTo>
                  <a:pt x="3254" y="522"/>
                </a:lnTo>
                <a:lnTo>
                  <a:pt x="3253" y="516"/>
                </a:lnTo>
                <a:lnTo>
                  <a:pt x="3252" y="509"/>
                </a:lnTo>
                <a:lnTo>
                  <a:pt x="3252" y="502"/>
                </a:lnTo>
                <a:lnTo>
                  <a:pt x="3252" y="495"/>
                </a:lnTo>
                <a:lnTo>
                  <a:pt x="3253" y="489"/>
                </a:lnTo>
                <a:lnTo>
                  <a:pt x="3254" y="483"/>
                </a:lnTo>
                <a:lnTo>
                  <a:pt x="3255" y="477"/>
                </a:lnTo>
                <a:lnTo>
                  <a:pt x="3258" y="465"/>
                </a:lnTo>
                <a:lnTo>
                  <a:pt x="3260" y="459"/>
                </a:lnTo>
                <a:lnTo>
                  <a:pt x="3263" y="454"/>
                </a:lnTo>
                <a:lnTo>
                  <a:pt x="3269" y="445"/>
                </a:lnTo>
                <a:lnTo>
                  <a:pt x="3272" y="440"/>
                </a:lnTo>
                <a:lnTo>
                  <a:pt x="3275" y="436"/>
                </a:lnTo>
                <a:lnTo>
                  <a:pt x="3279" y="432"/>
                </a:lnTo>
                <a:lnTo>
                  <a:pt x="3283" y="428"/>
                </a:lnTo>
                <a:lnTo>
                  <a:pt x="3293" y="422"/>
                </a:lnTo>
                <a:lnTo>
                  <a:pt x="3297" y="419"/>
                </a:lnTo>
                <a:lnTo>
                  <a:pt x="3303" y="417"/>
                </a:lnTo>
                <a:lnTo>
                  <a:pt x="3308" y="415"/>
                </a:lnTo>
                <a:lnTo>
                  <a:pt x="3314" y="413"/>
                </a:lnTo>
                <a:lnTo>
                  <a:pt x="3319" y="412"/>
                </a:lnTo>
                <a:lnTo>
                  <a:pt x="3325" y="411"/>
                </a:lnTo>
                <a:lnTo>
                  <a:pt x="3338" y="411"/>
                </a:lnTo>
                <a:lnTo>
                  <a:pt x="3349" y="411"/>
                </a:lnTo>
                <a:lnTo>
                  <a:pt x="3360" y="413"/>
                </a:lnTo>
                <a:lnTo>
                  <a:pt x="3365" y="414"/>
                </a:lnTo>
                <a:lnTo>
                  <a:pt x="3370" y="416"/>
                </a:lnTo>
                <a:lnTo>
                  <a:pt x="3380" y="421"/>
                </a:lnTo>
                <a:lnTo>
                  <a:pt x="3389" y="426"/>
                </a:lnTo>
                <a:lnTo>
                  <a:pt x="3393" y="429"/>
                </a:lnTo>
                <a:lnTo>
                  <a:pt x="3397" y="433"/>
                </a:lnTo>
                <a:lnTo>
                  <a:pt x="3404" y="441"/>
                </a:lnTo>
                <a:lnTo>
                  <a:pt x="3407" y="446"/>
                </a:lnTo>
                <a:lnTo>
                  <a:pt x="3410" y="450"/>
                </a:lnTo>
                <a:lnTo>
                  <a:pt x="3412" y="456"/>
                </a:lnTo>
                <a:lnTo>
                  <a:pt x="3415" y="461"/>
                </a:lnTo>
                <a:lnTo>
                  <a:pt x="3417" y="467"/>
                </a:lnTo>
                <a:lnTo>
                  <a:pt x="3418" y="473"/>
                </a:lnTo>
                <a:lnTo>
                  <a:pt x="3419" y="479"/>
                </a:lnTo>
                <a:lnTo>
                  <a:pt x="3420" y="486"/>
                </a:lnTo>
                <a:lnTo>
                  <a:pt x="3421" y="493"/>
                </a:lnTo>
                <a:lnTo>
                  <a:pt x="3421" y="500"/>
                </a:lnTo>
                <a:lnTo>
                  <a:pt x="3421" y="514"/>
                </a:lnTo>
                <a:lnTo>
                  <a:pt x="3301" y="514"/>
                </a:lnTo>
                <a:lnTo>
                  <a:pt x="3301" y="519"/>
                </a:lnTo>
                <a:lnTo>
                  <a:pt x="3301" y="523"/>
                </a:lnTo>
                <a:lnTo>
                  <a:pt x="3302" y="528"/>
                </a:lnTo>
                <a:lnTo>
                  <a:pt x="3303" y="532"/>
                </a:lnTo>
                <a:lnTo>
                  <a:pt x="3307" y="539"/>
                </a:lnTo>
                <a:lnTo>
                  <a:pt x="3309" y="542"/>
                </a:lnTo>
                <a:lnTo>
                  <a:pt x="3311" y="545"/>
                </a:lnTo>
                <a:lnTo>
                  <a:pt x="3314" y="548"/>
                </a:lnTo>
                <a:lnTo>
                  <a:pt x="3317" y="550"/>
                </a:lnTo>
                <a:lnTo>
                  <a:pt x="3321" y="552"/>
                </a:lnTo>
                <a:lnTo>
                  <a:pt x="3324" y="554"/>
                </a:lnTo>
                <a:lnTo>
                  <a:pt x="3328" y="555"/>
                </a:lnTo>
                <a:lnTo>
                  <a:pt x="3332" y="556"/>
                </a:lnTo>
                <a:lnTo>
                  <a:pt x="3341" y="557"/>
                </a:lnTo>
                <a:lnTo>
                  <a:pt x="3347" y="556"/>
                </a:lnTo>
                <a:lnTo>
                  <a:pt x="3352" y="555"/>
                </a:lnTo>
                <a:lnTo>
                  <a:pt x="3357" y="554"/>
                </a:lnTo>
                <a:lnTo>
                  <a:pt x="3362" y="551"/>
                </a:lnTo>
                <a:lnTo>
                  <a:pt x="3364" y="550"/>
                </a:lnTo>
                <a:lnTo>
                  <a:pt x="3366" y="548"/>
                </a:lnTo>
                <a:lnTo>
                  <a:pt x="3370" y="545"/>
                </a:lnTo>
                <a:lnTo>
                  <a:pt x="3372" y="541"/>
                </a:lnTo>
                <a:lnTo>
                  <a:pt x="3375" y="536"/>
                </a:lnTo>
                <a:lnTo>
                  <a:pt x="3420" y="539"/>
                </a:lnTo>
                <a:lnTo>
                  <a:pt x="3418" y="545"/>
                </a:lnTo>
                <a:lnTo>
                  <a:pt x="3416" y="551"/>
                </a:lnTo>
                <a:lnTo>
                  <a:pt x="3414" y="556"/>
                </a:lnTo>
                <a:lnTo>
                  <a:pt x="3411" y="561"/>
                </a:lnTo>
                <a:lnTo>
                  <a:pt x="3407" y="566"/>
                </a:lnTo>
                <a:lnTo>
                  <a:pt x="3403" y="570"/>
                </a:lnTo>
                <a:lnTo>
                  <a:pt x="3399" y="575"/>
                </a:lnTo>
                <a:lnTo>
                  <a:pt x="3394" y="578"/>
                </a:lnTo>
                <a:lnTo>
                  <a:pt x="3388" y="582"/>
                </a:lnTo>
                <a:lnTo>
                  <a:pt x="3382" y="585"/>
                </a:lnTo>
                <a:lnTo>
                  <a:pt x="3376" y="587"/>
                </a:lnTo>
                <a:lnTo>
                  <a:pt x="3370" y="589"/>
                </a:lnTo>
                <a:lnTo>
                  <a:pt x="3366" y="590"/>
                </a:lnTo>
                <a:lnTo>
                  <a:pt x="3363" y="591"/>
                </a:lnTo>
                <a:lnTo>
                  <a:pt x="3355" y="592"/>
                </a:lnTo>
                <a:lnTo>
                  <a:pt x="3348" y="593"/>
                </a:lnTo>
                <a:lnTo>
                  <a:pt x="3340" y="593"/>
                </a:lnTo>
                <a:close/>
                <a:moveTo>
                  <a:pt x="3301" y="483"/>
                </a:moveTo>
                <a:lnTo>
                  <a:pt x="3375" y="483"/>
                </a:lnTo>
                <a:lnTo>
                  <a:pt x="3375" y="480"/>
                </a:lnTo>
                <a:lnTo>
                  <a:pt x="3374" y="476"/>
                </a:lnTo>
                <a:lnTo>
                  <a:pt x="3373" y="472"/>
                </a:lnTo>
                <a:lnTo>
                  <a:pt x="3372" y="469"/>
                </a:lnTo>
                <a:lnTo>
                  <a:pt x="3371" y="466"/>
                </a:lnTo>
                <a:lnTo>
                  <a:pt x="3369" y="463"/>
                </a:lnTo>
                <a:lnTo>
                  <a:pt x="3367" y="460"/>
                </a:lnTo>
                <a:lnTo>
                  <a:pt x="3365" y="457"/>
                </a:lnTo>
                <a:lnTo>
                  <a:pt x="3359" y="453"/>
                </a:lnTo>
                <a:lnTo>
                  <a:pt x="3353" y="450"/>
                </a:lnTo>
                <a:lnTo>
                  <a:pt x="3346" y="448"/>
                </a:lnTo>
                <a:lnTo>
                  <a:pt x="3339" y="447"/>
                </a:lnTo>
                <a:lnTo>
                  <a:pt x="3331" y="448"/>
                </a:lnTo>
                <a:lnTo>
                  <a:pt x="3327" y="449"/>
                </a:lnTo>
                <a:lnTo>
                  <a:pt x="3324" y="450"/>
                </a:lnTo>
                <a:lnTo>
                  <a:pt x="3317" y="453"/>
                </a:lnTo>
                <a:lnTo>
                  <a:pt x="3315" y="455"/>
                </a:lnTo>
                <a:lnTo>
                  <a:pt x="3312" y="458"/>
                </a:lnTo>
                <a:lnTo>
                  <a:pt x="3307" y="463"/>
                </a:lnTo>
                <a:lnTo>
                  <a:pt x="3304" y="470"/>
                </a:lnTo>
                <a:lnTo>
                  <a:pt x="3303" y="473"/>
                </a:lnTo>
                <a:lnTo>
                  <a:pt x="3302" y="476"/>
                </a:lnTo>
                <a:lnTo>
                  <a:pt x="3301" y="483"/>
                </a:lnTo>
                <a:close/>
                <a:moveTo>
                  <a:pt x="3456" y="590"/>
                </a:moveTo>
                <a:lnTo>
                  <a:pt x="3456" y="413"/>
                </a:lnTo>
                <a:lnTo>
                  <a:pt x="3503" y="413"/>
                </a:lnTo>
                <a:lnTo>
                  <a:pt x="3503" y="444"/>
                </a:lnTo>
                <a:lnTo>
                  <a:pt x="3507" y="436"/>
                </a:lnTo>
                <a:lnTo>
                  <a:pt x="3511" y="429"/>
                </a:lnTo>
                <a:lnTo>
                  <a:pt x="3516" y="424"/>
                </a:lnTo>
                <a:lnTo>
                  <a:pt x="3521" y="419"/>
                </a:lnTo>
                <a:lnTo>
                  <a:pt x="3524" y="417"/>
                </a:lnTo>
                <a:lnTo>
                  <a:pt x="3527" y="415"/>
                </a:lnTo>
                <a:lnTo>
                  <a:pt x="3534" y="413"/>
                </a:lnTo>
                <a:lnTo>
                  <a:pt x="3540" y="411"/>
                </a:lnTo>
                <a:lnTo>
                  <a:pt x="3548" y="410"/>
                </a:lnTo>
                <a:lnTo>
                  <a:pt x="3556" y="411"/>
                </a:lnTo>
                <a:lnTo>
                  <a:pt x="3563" y="412"/>
                </a:lnTo>
                <a:lnTo>
                  <a:pt x="3563" y="456"/>
                </a:lnTo>
                <a:lnTo>
                  <a:pt x="3559" y="455"/>
                </a:lnTo>
                <a:lnTo>
                  <a:pt x="3554" y="454"/>
                </a:lnTo>
                <a:lnTo>
                  <a:pt x="3542" y="453"/>
                </a:lnTo>
                <a:lnTo>
                  <a:pt x="3535" y="454"/>
                </a:lnTo>
                <a:lnTo>
                  <a:pt x="3531" y="454"/>
                </a:lnTo>
                <a:lnTo>
                  <a:pt x="3528" y="456"/>
                </a:lnTo>
                <a:lnTo>
                  <a:pt x="3524" y="457"/>
                </a:lnTo>
                <a:lnTo>
                  <a:pt x="3521" y="459"/>
                </a:lnTo>
                <a:lnTo>
                  <a:pt x="3518" y="461"/>
                </a:lnTo>
                <a:lnTo>
                  <a:pt x="3515" y="463"/>
                </a:lnTo>
                <a:lnTo>
                  <a:pt x="3511" y="469"/>
                </a:lnTo>
                <a:lnTo>
                  <a:pt x="3509" y="472"/>
                </a:lnTo>
                <a:lnTo>
                  <a:pt x="3508" y="475"/>
                </a:lnTo>
                <a:lnTo>
                  <a:pt x="3506" y="478"/>
                </a:lnTo>
                <a:lnTo>
                  <a:pt x="3506" y="482"/>
                </a:lnTo>
                <a:lnTo>
                  <a:pt x="3505" y="486"/>
                </a:lnTo>
                <a:lnTo>
                  <a:pt x="3505" y="490"/>
                </a:lnTo>
                <a:lnTo>
                  <a:pt x="3505" y="590"/>
                </a:lnTo>
                <a:lnTo>
                  <a:pt x="3456" y="590"/>
                </a:lnTo>
                <a:close/>
                <a:moveTo>
                  <a:pt x="3736" y="463"/>
                </a:moveTo>
                <a:lnTo>
                  <a:pt x="3692" y="466"/>
                </a:lnTo>
                <a:lnTo>
                  <a:pt x="3690" y="462"/>
                </a:lnTo>
                <a:lnTo>
                  <a:pt x="3688" y="458"/>
                </a:lnTo>
                <a:lnTo>
                  <a:pt x="3686" y="455"/>
                </a:lnTo>
                <a:lnTo>
                  <a:pt x="3682" y="451"/>
                </a:lnTo>
                <a:lnTo>
                  <a:pt x="3678" y="449"/>
                </a:lnTo>
                <a:lnTo>
                  <a:pt x="3673" y="447"/>
                </a:lnTo>
                <a:lnTo>
                  <a:pt x="3668" y="446"/>
                </a:lnTo>
                <a:lnTo>
                  <a:pt x="3662" y="445"/>
                </a:lnTo>
                <a:lnTo>
                  <a:pt x="3656" y="446"/>
                </a:lnTo>
                <a:lnTo>
                  <a:pt x="3651" y="447"/>
                </a:lnTo>
                <a:lnTo>
                  <a:pt x="3647" y="448"/>
                </a:lnTo>
                <a:lnTo>
                  <a:pt x="3643" y="450"/>
                </a:lnTo>
                <a:lnTo>
                  <a:pt x="3639" y="453"/>
                </a:lnTo>
                <a:lnTo>
                  <a:pt x="3637" y="456"/>
                </a:lnTo>
                <a:lnTo>
                  <a:pt x="3635" y="459"/>
                </a:lnTo>
                <a:lnTo>
                  <a:pt x="3635" y="463"/>
                </a:lnTo>
                <a:lnTo>
                  <a:pt x="3635" y="466"/>
                </a:lnTo>
                <a:lnTo>
                  <a:pt x="3636" y="469"/>
                </a:lnTo>
                <a:lnTo>
                  <a:pt x="3638" y="471"/>
                </a:lnTo>
                <a:lnTo>
                  <a:pt x="3640" y="474"/>
                </a:lnTo>
                <a:lnTo>
                  <a:pt x="3643" y="476"/>
                </a:lnTo>
                <a:lnTo>
                  <a:pt x="3647" y="478"/>
                </a:lnTo>
                <a:lnTo>
                  <a:pt x="3652" y="479"/>
                </a:lnTo>
                <a:lnTo>
                  <a:pt x="3657" y="481"/>
                </a:lnTo>
                <a:lnTo>
                  <a:pt x="3689" y="487"/>
                </a:lnTo>
                <a:lnTo>
                  <a:pt x="3696" y="488"/>
                </a:lnTo>
                <a:lnTo>
                  <a:pt x="3701" y="490"/>
                </a:lnTo>
                <a:lnTo>
                  <a:pt x="3707" y="492"/>
                </a:lnTo>
                <a:lnTo>
                  <a:pt x="3712" y="494"/>
                </a:lnTo>
                <a:lnTo>
                  <a:pt x="3720" y="499"/>
                </a:lnTo>
                <a:lnTo>
                  <a:pt x="3728" y="504"/>
                </a:lnTo>
                <a:lnTo>
                  <a:pt x="3731" y="507"/>
                </a:lnTo>
                <a:lnTo>
                  <a:pt x="3733" y="511"/>
                </a:lnTo>
                <a:lnTo>
                  <a:pt x="3735" y="514"/>
                </a:lnTo>
                <a:lnTo>
                  <a:pt x="3737" y="518"/>
                </a:lnTo>
                <a:lnTo>
                  <a:pt x="3740" y="526"/>
                </a:lnTo>
                <a:lnTo>
                  <a:pt x="3740" y="530"/>
                </a:lnTo>
                <a:lnTo>
                  <a:pt x="3740" y="535"/>
                </a:lnTo>
                <a:lnTo>
                  <a:pt x="3740" y="539"/>
                </a:lnTo>
                <a:lnTo>
                  <a:pt x="3740" y="543"/>
                </a:lnTo>
                <a:lnTo>
                  <a:pt x="3739" y="547"/>
                </a:lnTo>
                <a:lnTo>
                  <a:pt x="3738" y="551"/>
                </a:lnTo>
                <a:lnTo>
                  <a:pt x="3736" y="555"/>
                </a:lnTo>
                <a:lnTo>
                  <a:pt x="3735" y="559"/>
                </a:lnTo>
                <a:lnTo>
                  <a:pt x="3733" y="562"/>
                </a:lnTo>
                <a:lnTo>
                  <a:pt x="3730" y="565"/>
                </a:lnTo>
                <a:lnTo>
                  <a:pt x="3725" y="572"/>
                </a:lnTo>
                <a:lnTo>
                  <a:pt x="3718" y="577"/>
                </a:lnTo>
                <a:lnTo>
                  <a:pt x="3711" y="582"/>
                </a:lnTo>
                <a:lnTo>
                  <a:pt x="3702" y="586"/>
                </a:lnTo>
                <a:lnTo>
                  <a:pt x="3693" y="589"/>
                </a:lnTo>
                <a:lnTo>
                  <a:pt x="3683" y="591"/>
                </a:lnTo>
                <a:lnTo>
                  <a:pt x="3673" y="593"/>
                </a:lnTo>
                <a:lnTo>
                  <a:pt x="3662" y="593"/>
                </a:lnTo>
                <a:lnTo>
                  <a:pt x="3653" y="593"/>
                </a:lnTo>
                <a:lnTo>
                  <a:pt x="3645" y="592"/>
                </a:lnTo>
                <a:lnTo>
                  <a:pt x="3637" y="591"/>
                </a:lnTo>
                <a:lnTo>
                  <a:pt x="3630" y="589"/>
                </a:lnTo>
                <a:lnTo>
                  <a:pt x="3623" y="587"/>
                </a:lnTo>
                <a:lnTo>
                  <a:pt x="3617" y="585"/>
                </a:lnTo>
                <a:lnTo>
                  <a:pt x="3611" y="582"/>
                </a:lnTo>
                <a:lnTo>
                  <a:pt x="3606" y="578"/>
                </a:lnTo>
                <a:lnTo>
                  <a:pt x="3601" y="575"/>
                </a:lnTo>
                <a:lnTo>
                  <a:pt x="3596" y="570"/>
                </a:lnTo>
                <a:lnTo>
                  <a:pt x="3593" y="566"/>
                </a:lnTo>
                <a:lnTo>
                  <a:pt x="3589" y="561"/>
                </a:lnTo>
                <a:lnTo>
                  <a:pt x="3587" y="556"/>
                </a:lnTo>
                <a:lnTo>
                  <a:pt x="3584" y="550"/>
                </a:lnTo>
                <a:lnTo>
                  <a:pt x="3583" y="545"/>
                </a:lnTo>
                <a:lnTo>
                  <a:pt x="3582" y="538"/>
                </a:lnTo>
                <a:lnTo>
                  <a:pt x="3630" y="536"/>
                </a:lnTo>
                <a:lnTo>
                  <a:pt x="3631" y="541"/>
                </a:lnTo>
                <a:lnTo>
                  <a:pt x="3634" y="545"/>
                </a:lnTo>
                <a:lnTo>
                  <a:pt x="3637" y="549"/>
                </a:lnTo>
                <a:lnTo>
                  <a:pt x="3640" y="552"/>
                </a:lnTo>
                <a:lnTo>
                  <a:pt x="3645" y="555"/>
                </a:lnTo>
                <a:lnTo>
                  <a:pt x="3650" y="556"/>
                </a:lnTo>
                <a:lnTo>
                  <a:pt x="3656" y="557"/>
                </a:lnTo>
                <a:lnTo>
                  <a:pt x="3662" y="558"/>
                </a:lnTo>
                <a:lnTo>
                  <a:pt x="3668" y="557"/>
                </a:lnTo>
                <a:lnTo>
                  <a:pt x="3673" y="557"/>
                </a:lnTo>
                <a:lnTo>
                  <a:pt x="3678" y="555"/>
                </a:lnTo>
                <a:lnTo>
                  <a:pt x="3681" y="554"/>
                </a:lnTo>
                <a:lnTo>
                  <a:pt x="3683" y="553"/>
                </a:lnTo>
                <a:lnTo>
                  <a:pt x="3686" y="550"/>
                </a:lnTo>
                <a:lnTo>
                  <a:pt x="3689" y="547"/>
                </a:lnTo>
                <a:lnTo>
                  <a:pt x="3689" y="545"/>
                </a:lnTo>
                <a:lnTo>
                  <a:pt x="3690" y="544"/>
                </a:lnTo>
                <a:lnTo>
                  <a:pt x="3691" y="540"/>
                </a:lnTo>
                <a:lnTo>
                  <a:pt x="3690" y="537"/>
                </a:lnTo>
                <a:lnTo>
                  <a:pt x="3689" y="534"/>
                </a:lnTo>
                <a:lnTo>
                  <a:pt x="3687" y="531"/>
                </a:lnTo>
                <a:lnTo>
                  <a:pt x="3685" y="529"/>
                </a:lnTo>
                <a:lnTo>
                  <a:pt x="3682" y="527"/>
                </a:lnTo>
                <a:lnTo>
                  <a:pt x="3678" y="525"/>
                </a:lnTo>
                <a:lnTo>
                  <a:pt x="3673" y="523"/>
                </a:lnTo>
                <a:lnTo>
                  <a:pt x="3668" y="522"/>
                </a:lnTo>
                <a:lnTo>
                  <a:pt x="3637" y="516"/>
                </a:lnTo>
                <a:lnTo>
                  <a:pt x="3631" y="515"/>
                </a:lnTo>
                <a:lnTo>
                  <a:pt x="3625" y="513"/>
                </a:lnTo>
                <a:lnTo>
                  <a:pt x="3615" y="509"/>
                </a:lnTo>
                <a:lnTo>
                  <a:pt x="3610" y="507"/>
                </a:lnTo>
                <a:lnTo>
                  <a:pt x="3606" y="504"/>
                </a:lnTo>
                <a:lnTo>
                  <a:pt x="3602" y="501"/>
                </a:lnTo>
                <a:lnTo>
                  <a:pt x="3599" y="498"/>
                </a:lnTo>
                <a:lnTo>
                  <a:pt x="3596" y="495"/>
                </a:lnTo>
                <a:lnTo>
                  <a:pt x="3593" y="492"/>
                </a:lnTo>
                <a:lnTo>
                  <a:pt x="3591" y="488"/>
                </a:lnTo>
                <a:lnTo>
                  <a:pt x="3589" y="484"/>
                </a:lnTo>
                <a:lnTo>
                  <a:pt x="3588" y="480"/>
                </a:lnTo>
                <a:lnTo>
                  <a:pt x="3587" y="475"/>
                </a:lnTo>
                <a:lnTo>
                  <a:pt x="3586" y="471"/>
                </a:lnTo>
                <a:lnTo>
                  <a:pt x="3586" y="466"/>
                </a:lnTo>
                <a:lnTo>
                  <a:pt x="3587" y="459"/>
                </a:lnTo>
                <a:lnTo>
                  <a:pt x="3587" y="454"/>
                </a:lnTo>
                <a:lnTo>
                  <a:pt x="3589" y="448"/>
                </a:lnTo>
                <a:lnTo>
                  <a:pt x="3591" y="443"/>
                </a:lnTo>
                <a:lnTo>
                  <a:pt x="3594" y="438"/>
                </a:lnTo>
                <a:lnTo>
                  <a:pt x="3598" y="433"/>
                </a:lnTo>
                <a:lnTo>
                  <a:pt x="3602" y="429"/>
                </a:lnTo>
                <a:lnTo>
                  <a:pt x="3607" y="425"/>
                </a:lnTo>
                <a:lnTo>
                  <a:pt x="3612" y="422"/>
                </a:lnTo>
                <a:lnTo>
                  <a:pt x="3618" y="419"/>
                </a:lnTo>
                <a:lnTo>
                  <a:pt x="3624" y="416"/>
                </a:lnTo>
                <a:lnTo>
                  <a:pt x="3631" y="414"/>
                </a:lnTo>
                <a:lnTo>
                  <a:pt x="3634" y="413"/>
                </a:lnTo>
                <a:lnTo>
                  <a:pt x="3638" y="413"/>
                </a:lnTo>
                <a:lnTo>
                  <a:pt x="3645" y="412"/>
                </a:lnTo>
                <a:lnTo>
                  <a:pt x="3653" y="411"/>
                </a:lnTo>
                <a:lnTo>
                  <a:pt x="3661" y="411"/>
                </a:lnTo>
                <a:lnTo>
                  <a:pt x="3669" y="411"/>
                </a:lnTo>
                <a:lnTo>
                  <a:pt x="3677" y="412"/>
                </a:lnTo>
                <a:lnTo>
                  <a:pt x="3684" y="413"/>
                </a:lnTo>
                <a:lnTo>
                  <a:pt x="3691" y="414"/>
                </a:lnTo>
                <a:lnTo>
                  <a:pt x="3697" y="416"/>
                </a:lnTo>
                <a:lnTo>
                  <a:pt x="3703" y="419"/>
                </a:lnTo>
                <a:lnTo>
                  <a:pt x="3709" y="421"/>
                </a:lnTo>
                <a:lnTo>
                  <a:pt x="3714" y="425"/>
                </a:lnTo>
                <a:lnTo>
                  <a:pt x="3718" y="428"/>
                </a:lnTo>
                <a:lnTo>
                  <a:pt x="3723" y="432"/>
                </a:lnTo>
                <a:lnTo>
                  <a:pt x="3726" y="437"/>
                </a:lnTo>
                <a:lnTo>
                  <a:pt x="3728" y="439"/>
                </a:lnTo>
                <a:lnTo>
                  <a:pt x="3729" y="441"/>
                </a:lnTo>
                <a:lnTo>
                  <a:pt x="3732" y="446"/>
                </a:lnTo>
                <a:lnTo>
                  <a:pt x="3734" y="452"/>
                </a:lnTo>
                <a:lnTo>
                  <a:pt x="3735" y="457"/>
                </a:lnTo>
                <a:lnTo>
                  <a:pt x="3736" y="463"/>
                </a:lnTo>
                <a:close/>
                <a:moveTo>
                  <a:pt x="3797" y="390"/>
                </a:moveTo>
                <a:lnTo>
                  <a:pt x="3792" y="390"/>
                </a:lnTo>
                <a:lnTo>
                  <a:pt x="3787" y="388"/>
                </a:lnTo>
                <a:lnTo>
                  <a:pt x="3783" y="386"/>
                </a:lnTo>
                <a:lnTo>
                  <a:pt x="3778" y="383"/>
                </a:lnTo>
                <a:lnTo>
                  <a:pt x="3775" y="379"/>
                </a:lnTo>
                <a:lnTo>
                  <a:pt x="3773" y="375"/>
                </a:lnTo>
                <a:lnTo>
                  <a:pt x="3771" y="370"/>
                </a:lnTo>
                <a:lnTo>
                  <a:pt x="3771" y="365"/>
                </a:lnTo>
                <a:lnTo>
                  <a:pt x="3771" y="360"/>
                </a:lnTo>
                <a:lnTo>
                  <a:pt x="3773" y="356"/>
                </a:lnTo>
                <a:lnTo>
                  <a:pt x="3775" y="352"/>
                </a:lnTo>
                <a:lnTo>
                  <a:pt x="3778" y="348"/>
                </a:lnTo>
                <a:lnTo>
                  <a:pt x="3783" y="345"/>
                </a:lnTo>
                <a:lnTo>
                  <a:pt x="3787" y="342"/>
                </a:lnTo>
                <a:lnTo>
                  <a:pt x="3792" y="341"/>
                </a:lnTo>
                <a:lnTo>
                  <a:pt x="3797" y="341"/>
                </a:lnTo>
                <a:lnTo>
                  <a:pt x="3802" y="341"/>
                </a:lnTo>
                <a:lnTo>
                  <a:pt x="3807" y="342"/>
                </a:lnTo>
                <a:lnTo>
                  <a:pt x="3812" y="345"/>
                </a:lnTo>
                <a:lnTo>
                  <a:pt x="3816" y="348"/>
                </a:lnTo>
                <a:lnTo>
                  <a:pt x="3819" y="352"/>
                </a:lnTo>
                <a:lnTo>
                  <a:pt x="3822" y="356"/>
                </a:lnTo>
                <a:lnTo>
                  <a:pt x="3823" y="360"/>
                </a:lnTo>
                <a:lnTo>
                  <a:pt x="3824" y="365"/>
                </a:lnTo>
                <a:lnTo>
                  <a:pt x="3823" y="370"/>
                </a:lnTo>
                <a:lnTo>
                  <a:pt x="3822" y="375"/>
                </a:lnTo>
                <a:lnTo>
                  <a:pt x="3819" y="379"/>
                </a:lnTo>
                <a:lnTo>
                  <a:pt x="3816" y="383"/>
                </a:lnTo>
                <a:lnTo>
                  <a:pt x="3812" y="386"/>
                </a:lnTo>
                <a:lnTo>
                  <a:pt x="3807" y="388"/>
                </a:lnTo>
                <a:lnTo>
                  <a:pt x="3802" y="390"/>
                </a:lnTo>
                <a:lnTo>
                  <a:pt x="3797" y="390"/>
                </a:lnTo>
                <a:close/>
                <a:moveTo>
                  <a:pt x="3772" y="413"/>
                </a:moveTo>
                <a:lnTo>
                  <a:pt x="3822" y="413"/>
                </a:lnTo>
                <a:lnTo>
                  <a:pt x="3822" y="590"/>
                </a:lnTo>
                <a:lnTo>
                  <a:pt x="3772" y="590"/>
                </a:lnTo>
                <a:lnTo>
                  <a:pt x="3772" y="413"/>
                </a:lnTo>
                <a:close/>
                <a:moveTo>
                  <a:pt x="3955" y="413"/>
                </a:moveTo>
                <a:lnTo>
                  <a:pt x="3955" y="450"/>
                </a:lnTo>
                <a:lnTo>
                  <a:pt x="3921" y="450"/>
                </a:lnTo>
                <a:lnTo>
                  <a:pt x="3921" y="535"/>
                </a:lnTo>
                <a:lnTo>
                  <a:pt x="3922" y="540"/>
                </a:lnTo>
                <a:lnTo>
                  <a:pt x="3923" y="544"/>
                </a:lnTo>
                <a:lnTo>
                  <a:pt x="3923" y="545"/>
                </a:lnTo>
                <a:lnTo>
                  <a:pt x="3924" y="547"/>
                </a:lnTo>
                <a:lnTo>
                  <a:pt x="3926" y="549"/>
                </a:lnTo>
                <a:lnTo>
                  <a:pt x="3929" y="551"/>
                </a:lnTo>
                <a:lnTo>
                  <a:pt x="3931" y="552"/>
                </a:lnTo>
                <a:lnTo>
                  <a:pt x="3935" y="552"/>
                </a:lnTo>
                <a:lnTo>
                  <a:pt x="3938" y="553"/>
                </a:lnTo>
                <a:lnTo>
                  <a:pt x="3945" y="552"/>
                </a:lnTo>
                <a:lnTo>
                  <a:pt x="3950" y="551"/>
                </a:lnTo>
                <a:lnTo>
                  <a:pt x="3958" y="587"/>
                </a:lnTo>
                <a:lnTo>
                  <a:pt x="3948" y="590"/>
                </a:lnTo>
                <a:lnTo>
                  <a:pt x="3940" y="591"/>
                </a:lnTo>
                <a:lnTo>
                  <a:pt x="3931" y="592"/>
                </a:lnTo>
                <a:lnTo>
                  <a:pt x="3925" y="592"/>
                </a:lnTo>
                <a:lnTo>
                  <a:pt x="3919" y="592"/>
                </a:lnTo>
                <a:lnTo>
                  <a:pt x="3913" y="591"/>
                </a:lnTo>
                <a:lnTo>
                  <a:pt x="3907" y="590"/>
                </a:lnTo>
                <a:lnTo>
                  <a:pt x="3902" y="588"/>
                </a:lnTo>
                <a:lnTo>
                  <a:pt x="3896" y="586"/>
                </a:lnTo>
                <a:lnTo>
                  <a:pt x="3892" y="583"/>
                </a:lnTo>
                <a:lnTo>
                  <a:pt x="3887" y="581"/>
                </a:lnTo>
                <a:lnTo>
                  <a:pt x="3884" y="577"/>
                </a:lnTo>
                <a:lnTo>
                  <a:pt x="3880" y="573"/>
                </a:lnTo>
                <a:lnTo>
                  <a:pt x="3878" y="569"/>
                </a:lnTo>
                <a:lnTo>
                  <a:pt x="3875" y="564"/>
                </a:lnTo>
                <a:lnTo>
                  <a:pt x="3874" y="559"/>
                </a:lnTo>
                <a:lnTo>
                  <a:pt x="3872" y="554"/>
                </a:lnTo>
                <a:lnTo>
                  <a:pt x="3872" y="548"/>
                </a:lnTo>
                <a:lnTo>
                  <a:pt x="3871" y="542"/>
                </a:lnTo>
                <a:lnTo>
                  <a:pt x="3871" y="450"/>
                </a:lnTo>
                <a:lnTo>
                  <a:pt x="3847" y="450"/>
                </a:lnTo>
                <a:lnTo>
                  <a:pt x="3847" y="413"/>
                </a:lnTo>
                <a:lnTo>
                  <a:pt x="3871" y="413"/>
                </a:lnTo>
                <a:lnTo>
                  <a:pt x="3871" y="371"/>
                </a:lnTo>
                <a:lnTo>
                  <a:pt x="3921" y="371"/>
                </a:lnTo>
                <a:lnTo>
                  <a:pt x="3921" y="413"/>
                </a:lnTo>
                <a:lnTo>
                  <a:pt x="3955" y="413"/>
                </a:lnTo>
                <a:close/>
                <a:moveTo>
                  <a:pt x="4062" y="593"/>
                </a:moveTo>
                <a:lnTo>
                  <a:pt x="4056" y="593"/>
                </a:lnTo>
                <a:lnTo>
                  <a:pt x="4049" y="592"/>
                </a:lnTo>
                <a:lnTo>
                  <a:pt x="4037" y="590"/>
                </a:lnTo>
                <a:lnTo>
                  <a:pt x="4031" y="589"/>
                </a:lnTo>
                <a:lnTo>
                  <a:pt x="4026" y="587"/>
                </a:lnTo>
                <a:lnTo>
                  <a:pt x="4015" y="582"/>
                </a:lnTo>
                <a:lnTo>
                  <a:pt x="4011" y="579"/>
                </a:lnTo>
                <a:lnTo>
                  <a:pt x="4006" y="576"/>
                </a:lnTo>
                <a:lnTo>
                  <a:pt x="4002" y="572"/>
                </a:lnTo>
                <a:lnTo>
                  <a:pt x="3998" y="569"/>
                </a:lnTo>
                <a:lnTo>
                  <a:pt x="3991" y="560"/>
                </a:lnTo>
                <a:lnTo>
                  <a:pt x="3988" y="555"/>
                </a:lnTo>
                <a:lnTo>
                  <a:pt x="3985" y="550"/>
                </a:lnTo>
                <a:lnTo>
                  <a:pt x="3981" y="540"/>
                </a:lnTo>
                <a:lnTo>
                  <a:pt x="3979" y="534"/>
                </a:lnTo>
                <a:lnTo>
                  <a:pt x="3977" y="528"/>
                </a:lnTo>
                <a:lnTo>
                  <a:pt x="3976" y="522"/>
                </a:lnTo>
                <a:lnTo>
                  <a:pt x="3975" y="516"/>
                </a:lnTo>
                <a:lnTo>
                  <a:pt x="3975" y="509"/>
                </a:lnTo>
                <a:lnTo>
                  <a:pt x="3975" y="502"/>
                </a:lnTo>
                <a:lnTo>
                  <a:pt x="3975" y="495"/>
                </a:lnTo>
                <a:lnTo>
                  <a:pt x="3975" y="489"/>
                </a:lnTo>
                <a:lnTo>
                  <a:pt x="3976" y="483"/>
                </a:lnTo>
                <a:lnTo>
                  <a:pt x="3977" y="477"/>
                </a:lnTo>
                <a:lnTo>
                  <a:pt x="3981" y="465"/>
                </a:lnTo>
                <a:lnTo>
                  <a:pt x="3983" y="459"/>
                </a:lnTo>
                <a:lnTo>
                  <a:pt x="3985" y="454"/>
                </a:lnTo>
                <a:lnTo>
                  <a:pt x="3991" y="445"/>
                </a:lnTo>
                <a:lnTo>
                  <a:pt x="3994" y="440"/>
                </a:lnTo>
                <a:lnTo>
                  <a:pt x="3998" y="436"/>
                </a:lnTo>
                <a:lnTo>
                  <a:pt x="4002" y="432"/>
                </a:lnTo>
                <a:lnTo>
                  <a:pt x="4006" y="428"/>
                </a:lnTo>
                <a:lnTo>
                  <a:pt x="4015" y="422"/>
                </a:lnTo>
                <a:lnTo>
                  <a:pt x="4020" y="419"/>
                </a:lnTo>
                <a:lnTo>
                  <a:pt x="4025" y="417"/>
                </a:lnTo>
                <a:lnTo>
                  <a:pt x="4030" y="415"/>
                </a:lnTo>
                <a:lnTo>
                  <a:pt x="4036" y="413"/>
                </a:lnTo>
                <a:lnTo>
                  <a:pt x="4042" y="412"/>
                </a:lnTo>
                <a:lnTo>
                  <a:pt x="4048" y="411"/>
                </a:lnTo>
                <a:lnTo>
                  <a:pt x="4060" y="411"/>
                </a:lnTo>
                <a:lnTo>
                  <a:pt x="4072" y="411"/>
                </a:lnTo>
                <a:lnTo>
                  <a:pt x="4083" y="413"/>
                </a:lnTo>
                <a:lnTo>
                  <a:pt x="4088" y="414"/>
                </a:lnTo>
                <a:lnTo>
                  <a:pt x="4093" y="416"/>
                </a:lnTo>
                <a:lnTo>
                  <a:pt x="4103" y="421"/>
                </a:lnTo>
                <a:lnTo>
                  <a:pt x="4111" y="426"/>
                </a:lnTo>
                <a:lnTo>
                  <a:pt x="4116" y="429"/>
                </a:lnTo>
                <a:lnTo>
                  <a:pt x="4119" y="433"/>
                </a:lnTo>
                <a:lnTo>
                  <a:pt x="4126" y="441"/>
                </a:lnTo>
                <a:lnTo>
                  <a:pt x="4129" y="446"/>
                </a:lnTo>
                <a:lnTo>
                  <a:pt x="4132" y="450"/>
                </a:lnTo>
                <a:lnTo>
                  <a:pt x="4135" y="456"/>
                </a:lnTo>
                <a:lnTo>
                  <a:pt x="4137" y="461"/>
                </a:lnTo>
                <a:lnTo>
                  <a:pt x="4139" y="467"/>
                </a:lnTo>
                <a:lnTo>
                  <a:pt x="4141" y="473"/>
                </a:lnTo>
                <a:lnTo>
                  <a:pt x="4142" y="479"/>
                </a:lnTo>
                <a:lnTo>
                  <a:pt x="4143" y="486"/>
                </a:lnTo>
                <a:lnTo>
                  <a:pt x="4143" y="493"/>
                </a:lnTo>
                <a:lnTo>
                  <a:pt x="4143" y="500"/>
                </a:lnTo>
                <a:lnTo>
                  <a:pt x="4143" y="514"/>
                </a:lnTo>
                <a:lnTo>
                  <a:pt x="4023" y="514"/>
                </a:lnTo>
                <a:lnTo>
                  <a:pt x="4023" y="519"/>
                </a:lnTo>
                <a:lnTo>
                  <a:pt x="4024" y="523"/>
                </a:lnTo>
                <a:lnTo>
                  <a:pt x="4026" y="532"/>
                </a:lnTo>
                <a:lnTo>
                  <a:pt x="4027" y="535"/>
                </a:lnTo>
                <a:lnTo>
                  <a:pt x="4029" y="539"/>
                </a:lnTo>
                <a:lnTo>
                  <a:pt x="4031" y="542"/>
                </a:lnTo>
                <a:lnTo>
                  <a:pt x="4034" y="545"/>
                </a:lnTo>
                <a:lnTo>
                  <a:pt x="4037" y="548"/>
                </a:lnTo>
                <a:lnTo>
                  <a:pt x="4040" y="550"/>
                </a:lnTo>
                <a:lnTo>
                  <a:pt x="4043" y="552"/>
                </a:lnTo>
                <a:lnTo>
                  <a:pt x="4047" y="554"/>
                </a:lnTo>
                <a:lnTo>
                  <a:pt x="4050" y="555"/>
                </a:lnTo>
                <a:lnTo>
                  <a:pt x="4054" y="556"/>
                </a:lnTo>
                <a:lnTo>
                  <a:pt x="4063" y="557"/>
                </a:lnTo>
                <a:lnTo>
                  <a:pt x="4069" y="556"/>
                </a:lnTo>
                <a:lnTo>
                  <a:pt x="4075" y="555"/>
                </a:lnTo>
                <a:lnTo>
                  <a:pt x="4080" y="554"/>
                </a:lnTo>
                <a:lnTo>
                  <a:pt x="4084" y="551"/>
                </a:lnTo>
                <a:lnTo>
                  <a:pt x="4087" y="550"/>
                </a:lnTo>
                <a:lnTo>
                  <a:pt x="4089" y="548"/>
                </a:lnTo>
                <a:lnTo>
                  <a:pt x="4092" y="545"/>
                </a:lnTo>
                <a:lnTo>
                  <a:pt x="4095" y="541"/>
                </a:lnTo>
                <a:lnTo>
                  <a:pt x="4097" y="536"/>
                </a:lnTo>
                <a:lnTo>
                  <a:pt x="4142" y="539"/>
                </a:lnTo>
                <a:lnTo>
                  <a:pt x="4141" y="545"/>
                </a:lnTo>
                <a:lnTo>
                  <a:pt x="4139" y="551"/>
                </a:lnTo>
                <a:lnTo>
                  <a:pt x="4136" y="556"/>
                </a:lnTo>
                <a:lnTo>
                  <a:pt x="4133" y="561"/>
                </a:lnTo>
                <a:lnTo>
                  <a:pt x="4130" y="566"/>
                </a:lnTo>
                <a:lnTo>
                  <a:pt x="4126" y="570"/>
                </a:lnTo>
                <a:lnTo>
                  <a:pt x="4121" y="575"/>
                </a:lnTo>
                <a:lnTo>
                  <a:pt x="4116" y="578"/>
                </a:lnTo>
                <a:lnTo>
                  <a:pt x="4111" y="582"/>
                </a:lnTo>
                <a:lnTo>
                  <a:pt x="4105" y="585"/>
                </a:lnTo>
                <a:lnTo>
                  <a:pt x="4099" y="587"/>
                </a:lnTo>
                <a:lnTo>
                  <a:pt x="4092" y="589"/>
                </a:lnTo>
                <a:lnTo>
                  <a:pt x="4089" y="590"/>
                </a:lnTo>
                <a:lnTo>
                  <a:pt x="4085" y="591"/>
                </a:lnTo>
                <a:lnTo>
                  <a:pt x="4078" y="592"/>
                </a:lnTo>
                <a:lnTo>
                  <a:pt x="4070" y="593"/>
                </a:lnTo>
                <a:lnTo>
                  <a:pt x="4062" y="593"/>
                </a:lnTo>
                <a:close/>
                <a:moveTo>
                  <a:pt x="4023" y="483"/>
                </a:moveTo>
                <a:lnTo>
                  <a:pt x="4097" y="483"/>
                </a:lnTo>
                <a:lnTo>
                  <a:pt x="4097" y="480"/>
                </a:lnTo>
                <a:lnTo>
                  <a:pt x="4097" y="476"/>
                </a:lnTo>
                <a:lnTo>
                  <a:pt x="4096" y="472"/>
                </a:lnTo>
                <a:lnTo>
                  <a:pt x="4095" y="469"/>
                </a:lnTo>
                <a:lnTo>
                  <a:pt x="4093" y="466"/>
                </a:lnTo>
                <a:lnTo>
                  <a:pt x="4092" y="463"/>
                </a:lnTo>
                <a:lnTo>
                  <a:pt x="4089" y="460"/>
                </a:lnTo>
                <a:lnTo>
                  <a:pt x="4087" y="457"/>
                </a:lnTo>
                <a:lnTo>
                  <a:pt x="4082" y="453"/>
                </a:lnTo>
                <a:lnTo>
                  <a:pt x="4076" y="450"/>
                </a:lnTo>
                <a:lnTo>
                  <a:pt x="4069" y="448"/>
                </a:lnTo>
                <a:lnTo>
                  <a:pt x="4061" y="447"/>
                </a:lnTo>
                <a:lnTo>
                  <a:pt x="4053" y="448"/>
                </a:lnTo>
                <a:lnTo>
                  <a:pt x="4050" y="449"/>
                </a:lnTo>
                <a:lnTo>
                  <a:pt x="4046" y="450"/>
                </a:lnTo>
                <a:lnTo>
                  <a:pt x="4040" y="453"/>
                </a:lnTo>
                <a:lnTo>
                  <a:pt x="4037" y="455"/>
                </a:lnTo>
                <a:lnTo>
                  <a:pt x="4034" y="458"/>
                </a:lnTo>
                <a:lnTo>
                  <a:pt x="4030" y="463"/>
                </a:lnTo>
                <a:lnTo>
                  <a:pt x="4026" y="470"/>
                </a:lnTo>
                <a:lnTo>
                  <a:pt x="4025" y="473"/>
                </a:lnTo>
                <a:lnTo>
                  <a:pt x="4024" y="476"/>
                </a:lnTo>
                <a:lnTo>
                  <a:pt x="4023" y="483"/>
                </a:lnTo>
                <a:close/>
                <a:moveTo>
                  <a:pt x="4267" y="413"/>
                </a:moveTo>
                <a:lnTo>
                  <a:pt x="4267" y="450"/>
                </a:lnTo>
                <a:lnTo>
                  <a:pt x="4234" y="450"/>
                </a:lnTo>
                <a:lnTo>
                  <a:pt x="4234" y="535"/>
                </a:lnTo>
                <a:lnTo>
                  <a:pt x="4234" y="540"/>
                </a:lnTo>
                <a:lnTo>
                  <a:pt x="4235" y="544"/>
                </a:lnTo>
                <a:lnTo>
                  <a:pt x="4236" y="545"/>
                </a:lnTo>
                <a:lnTo>
                  <a:pt x="4236" y="547"/>
                </a:lnTo>
                <a:lnTo>
                  <a:pt x="4238" y="549"/>
                </a:lnTo>
                <a:lnTo>
                  <a:pt x="4241" y="551"/>
                </a:lnTo>
                <a:lnTo>
                  <a:pt x="4244" y="552"/>
                </a:lnTo>
                <a:lnTo>
                  <a:pt x="4247" y="552"/>
                </a:lnTo>
                <a:lnTo>
                  <a:pt x="4250" y="553"/>
                </a:lnTo>
                <a:lnTo>
                  <a:pt x="4257" y="552"/>
                </a:lnTo>
                <a:lnTo>
                  <a:pt x="4263" y="551"/>
                </a:lnTo>
                <a:lnTo>
                  <a:pt x="4270" y="587"/>
                </a:lnTo>
                <a:lnTo>
                  <a:pt x="4260" y="590"/>
                </a:lnTo>
                <a:lnTo>
                  <a:pt x="4253" y="591"/>
                </a:lnTo>
                <a:lnTo>
                  <a:pt x="4244" y="592"/>
                </a:lnTo>
                <a:lnTo>
                  <a:pt x="4237" y="592"/>
                </a:lnTo>
                <a:lnTo>
                  <a:pt x="4231" y="592"/>
                </a:lnTo>
                <a:lnTo>
                  <a:pt x="4225" y="591"/>
                </a:lnTo>
                <a:lnTo>
                  <a:pt x="4220" y="590"/>
                </a:lnTo>
                <a:lnTo>
                  <a:pt x="4214" y="588"/>
                </a:lnTo>
                <a:lnTo>
                  <a:pt x="4210" y="586"/>
                </a:lnTo>
                <a:lnTo>
                  <a:pt x="4205" y="583"/>
                </a:lnTo>
                <a:lnTo>
                  <a:pt x="4201" y="581"/>
                </a:lnTo>
                <a:lnTo>
                  <a:pt x="4197" y="577"/>
                </a:lnTo>
                <a:lnTo>
                  <a:pt x="4194" y="573"/>
                </a:lnTo>
                <a:lnTo>
                  <a:pt x="4191" y="569"/>
                </a:lnTo>
                <a:lnTo>
                  <a:pt x="4189" y="564"/>
                </a:lnTo>
                <a:lnTo>
                  <a:pt x="4187" y="559"/>
                </a:lnTo>
                <a:lnTo>
                  <a:pt x="4186" y="554"/>
                </a:lnTo>
                <a:lnTo>
                  <a:pt x="4185" y="548"/>
                </a:lnTo>
                <a:lnTo>
                  <a:pt x="4185" y="542"/>
                </a:lnTo>
                <a:lnTo>
                  <a:pt x="4185" y="450"/>
                </a:lnTo>
                <a:lnTo>
                  <a:pt x="4161" y="450"/>
                </a:lnTo>
                <a:lnTo>
                  <a:pt x="4161" y="413"/>
                </a:lnTo>
                <a:lnTo>
                  <a:pt x="4185" y="413"/>
                </a:lnTo>
                <a:lnTo>
                  <a:pt x="4185" y="371"/>
                </a:lnTo>
                <a:lnTo>
                  <a:pt x="4234" y="371"/>
                </a:lnTo>
                <a:lnTo>
                  <a:pt x="4234" y="413"/>
                </a:lnTo>
                <a:lnTo>
                  <a:pt x="4267" y="413"/>
                </a:lnTo>
                <a:close/>
                <a:moveTo>
                  <a:pt x="4376" y="593"/>
                </a:moveTo>
                <a:lnTo>
                  <a:pt x="4369" y="593"/>
                </a:lnTo>
                <a:lnTo>
                  <a:pt x="4363" y="592"/>
                </a:lnTo>
                <a:lnTo>
                  <a:pt x="4349" y="590"/>
                </a:lnTo>
                <a:lnTo>
                  <a:pt x="4344" y="589"/>
                </a:lnTo>
                <a:lnTo>
                  <a:pt x="4338" y="587"/>
                </a:lnTo>
                <a:lnTo>
                  <a:pt x="4328" y="582"/>
                </a:lnTo>
                <a:lnTo>
                  <a:pt x="4323" y="579"/>
                </a:lnTo>
                <a:lnTo>
                  <a:pt x="4319" y="576"/>
                </a:lnTo>
                <a:lnTo>
                  <a:pt x="4314" y="572"/>
                </a:lnTo>
                <a:lnTo>
                  <a:pt x="4310" y="569"/>
                </a:lnTo>
                <a:lnTo>
                  <a:pt x="4303" y="560"/>
                </a:lnTo>
                <a:lnTo>
                  <a:pt x="4300" y="555"/>
                </a:lnTo>
                <a:lnTo>
                  <a:pt x="4298" y="550"/>
                </a:lnTo>
                <a:lnTo>
                  <a:pt x="4293" y="540"/>
                </a:lnTo>
                <a:lnTo>
                  <a:pt x="4291" y="534"/>
                </a:lnTo>
                <a:lnTo>
                  <a:pt x="4290" y="528"/>
                </a:lnTo>
                <a:lnTo>
                  <a:pt x="4289" y="522"/>
                </a:lnTo>
                <a:lnTo>
                  <a:pt x="4288" y="516"/>
                </a:lnTo>
                <a:lnTo>
                  <a:pt x="4287" y="509"/>
                </a:lnTo>
                <a:lnTo>
                  <a:pt x="4287" y="502"/>
                </a:lnTo>
                <a:lnTo>
                  <a:pt x="4287" y="495"/>
                </a:lnTo>
                <a:lnTo>
                  <a:pt x="4288" y="489"/>
                </a:lnTo>
                <a:lnTo>
                  <a:pt x="4289" y="483"/>
                </a:lnTo>
                <a:lnTo>
                  <a:pt x="4290" y="477"/>
                </a:lnTo>
                <a:lnTo>
                  <a:pt x="4293" y="465"/>
                </a:lnTo>
                <a:lnTo>
                  <a:pt x="4295" y="459"/>
                </a:lnTo>
                <a:lnTo>
                  <a:pt x="4298" y="454"/>
                </a:lnTo>
                <a:lnTo>
                  <a:pt x="4303" y="445"/>
                </a:lnTo>
                <a:lnTo>
                  <a:pt x="4307" y="440"/>
                </a:lnTo>
                <a:lnTo>
                  <a:pt x="4310" y="436"/>
                </a:lnTo>
                <a:lnTo>
                  <a:pt x="4314" y="432"/>
                </a:lnTo>
                <a:lnTo>
                  <a:pt x="4318" y="428"/>
                </a:lnTo>
                <a:lnTo>
                  <a:pt x="4327" y="422"/>
                </a:lnTo>
                <a:lnTo>
                  <a:pt x="4332" y="419"/>
                </a:lnTo>
                <a:lnTo>
                  <a:pt x="4338" y="417"/>
                </a:lnTo>
                <a:lnTo>
                  <a:pt x="4343" y="415"/>
                </a:lnTo>
                <a:lnTo>
                  <a:pt x="4348" y="413"/>
                </a:lnTo>
                <a:lnTo>
                  <a:pt x="4354" y="412"/>
                </a:lnTo>
                <a:lnTo>
                  <a:pt x="4361" y="411"/>
                </a:lnTo>
                <a:lnTo>
                  <a:pt x="4374" y="411"/>
                </a:lnTo>
                <a:lnTo>
                  <a:pt x="4385" y="411"/>
                </a:lnTo>
                <a:lnTo>
                  <a:pt x="4396" y="413"/>
                </a:lnTo>
                <a:lnTo>
                  <a:pt x="4401" y="414"/>
                </a:lnTo>
                <a:lnTo>
                  <a:pt x="4406" y="416"/>
                </a:lnTo>
                <a:lnTo>
                  <a:pt x="4416" y="421"/>
                </a:lnTo>
                <a:lnTo>
                  <a:pt x="4425" y="426"/>
                </a:lnTo>
                <a:lnTo>
                  <a:pt x="4429" y="429"/>
                </a:lnTo>
                <a:lnTo>
                  <a:pt x="4433" y="433"/>
                </a:lnTo>
                <a:lnTo>
                  <a:pt x="4440" y="441"/>
                </a:lnTo>
                <a:lnTo>
                  <a:pt x="4443" y="446"/>
                </a:lnTo>
                <a:lnTo>
                  <a:pt x="4446" y="450"/>
                </a:lnTo>
                <a:lnTo>
                  <a:pt x="4448" y="456"/>
                </a:lnTo>
                <a:lnTo>
                  <a:pt x="4451" y="461"/>
                </a:lnTo>
                <a:lnTo>
                  <a:pt x="4453" y="467"/>
                </a:lnTo>
                <a:lnTo>
                  <a:pt x="4454" y="473"/>
                </a:lnTo>
                <a:lnTo>
                  <a:pt x="4455" y="479"/>
                </a:lnTo>
                <a:lnTo>
                  <a:pt x="4456" y="486"/>
                </a:lnTo>
                <a:lnTo>
                  <a:pt x="4457" y="493"/>
                </a:lnTo>
                <a:lnTo>
                  <a:pt x="4457" y="500"/>
                </a:lnTo>
                <a:lnTo>
                  <a:pt x="4457" y="514"/>
                </a:lnTo>
                <a:lnTo>
                  <a:pt x="4335" y="514"/>
                </a:lnTo>
                <a:lnTo>
                  <a:pt x="4336" y="519"/>
                </a:lnTo>
                <a:lnTo>
                  <a:pt x="4336" y="523"/>
                </a:lnTo>
                <a:lnTo>
                  <a:pt x="4338" y="532"/>
                </a:lnTo>
                <a:lnTo>
                  <a:pt x="4342" y="539"/>
                </a:lnTo>
                <a:lnTo>
                  <a:pt x="4344" y="542"/>
                </a:lnTo>
                <a:lnTo>
                  <a:pt x="4346" y="545"/>
                </a:lnTo>
                <a:lnTo>
                  <a:pt x="4349" y="548"/>
                </a:lnTo>
                <a:lnTo>
                  <a:pt x="4352" y="550"/>
                </a:lnTo>
                <a:lnTo>
                  <a:pt x="4355" y="552"/>
                </a:lnTo>
                <a:lnTo>
                  <a:pt x="4360" y="554"/>
                </a:lnTo>
                <a:lnTo>
                  <a:pt x="4364" y="555"/>
                </a:lnTo>
                <a:lnTo>
                  <a:pt x="4368" y="556"/>
                </a:lnTo>
                <a:lnTo>
                  <a:pt x="4377" y="557"/>
                </a:lnTo>
                <a:lnTo>
                  <a:pt x="4382" y="556"/>
                </a:lnTo>
                <a:lnTo>
                  <a:pt x="4388" y="555"/>
                </a:lnTo>
                <a:lnTo>
                  <a:pt x="4393" y="554"/>
                </a:lnTo>
                <a:lnTo>
                  <a:pt x="4398" y="551"/>
                </a:lnTo>
                <a:lnTo>
                  <a:pt x="4400" y="550"/>
                </a:lnTo>
                <a:lnTo>
                  <a:pt x="4402" y="548"/>
                </a:lnTo>
                <a:lnTo>
                  <a:pt x="4405" y="545"/>
                </a:lnTo>
                <a:lnTo>
                  <a:pt x="4408" y="541"/>
                </a:lnTo>
                <a:lnTo>
                  <a:pt x="4410" y="536"/>
                </a:lnTo>
                <a:lnTo>
                  <a:pt x="4456" y="539"/>
                </a:lnTo>
                <a:lnTo>
                  <a:pt x="4454" y="545"/>
                </a:lnTo>
                <a:lnTo>
                  <a:pt x="4452" y="551"/>
                </a:lnTo>
                <a:lnTo>
                  <a:pt x="4450" y="556"/>
                </a:lnTo>
                <a:lnTo>
                  <a:pt x="4447" y="561"/>
                </a:lnTo>
                <a:lnTo>
                  <a:pt x="4443" y="566"/>
                </a:lnTo>
                <a:lnTo>
                  <a:pt x="4439" y="570"/>
                </a:lnTo>
                <a:lnTo>
                  <a:pt x="4435" y="575"/>
                </a:lnTo>
                <a:lnTo>
                  <a:pt x="4430" y="578"/>
                </a:lnTo>
                <a:lnTo>
                  <a:pt x="4424" y="582"/>
                </a:lnTo>
                <a:lnTo>
                  <a:pt x="4418" y="585"/>
                </a:lnTo>
                <a:lnTo>
                  <a:pt x="4412" y="587"/>
                </a:lnTo>
                <a:lnTo>
                  <a:pt x="4406" y="589"/>
                </a:lnTo>
                <a:lnTo>
                  <a:pt x="4402" y="590"/>
                </a:lnTo>
                <a:lnTo>
                  <a:pt x="4399" y="591"/>
                </a:lnTo>
                <a:lnTo>
                  <a:pt x="4391" y="592"/>
                </a:lnTo>
                <a:lnTo>
                  <a:pt x="4384" y="593"/>
                </a:lnTo>
                <a:lnTo>
                  <a:pt x="4376" y="593"/>
                </a:lnTo>
                <a:close/>
                <a:moveTo>
                  <a:pt x="4335" y="483"/>
                </a:moveTo>
                <a:lnTo>
                  <a:pt x="4411" y="483"/>
                </a:lnTo>
                <a:lnTo>
                  <a:pt x="4411" y="480"/>
                </a:lnTo>
                <a:lnTo>
                  <a:pt x="4410" y="476"/>
                </a:lnTo>
                <a:lnTo>
                  <a:pt x="4409" y="472"/>
                </a:lnTo>
                <a:lnTo>
                  <a:pt x="4408" y="469"/>
                </a:lnTo>
                <a:lnTo>
                  <a:pt x="4407" y="466"/>
                </a:lnTo>
                <a:lnTo>
                  <a:pt x="4405" y="463"/>
                </a:lnTo>
                <a:lnTo>
                  <a:pt x="4403" y="460"/>
                </a:lnTo>
                <a:lnTo>
                  <a:pt x="4401" y="457"/>
                </a:lnTo>
                <a:lnTo>
                  <a:pt x="4395" y="453"/>
                </a:lnTo>
                <a:lnTo>
                  <a:pt x="4389" y="450"/>
                </a:lnTo>
                <a:lnTo>
                  <a:pt x="4382" y="448"/>
                </a:lnTo>
                <a:lnTo>
                  <a:pt x="4375" y="447"/>
                </a:lnTo>
                <a:lnTo>
                  <a:pt x="4367" y="448"/>
                </a:lnTo>
                <a:lnTo>
                  <a:pt x="4363" y="449"/>
                </a:lnTo>
                <a:lnTo>
                  <a:pt x="4360" y="450"/>
                </a:lnTo>
                <a:lnTo>
                  <a:pt x="4352" y="453"/>
                </a:lnTo>
                <a:lnTo>
                  <a:pt x="4349" y="455"/>
                </a:lnTo>
                <a:lnTo>
                  <a:pt x="4347" y="458"/>
                </a:lnTo>
                <a:lnTo>
                  <a:pt x="4342" y="463"/>
                </a:lnTo>
                <a:lnTo>
                  <a:pt x="4339" y="470"/>
                </a:lnTo>
                <a:lnTo>
                  <a:pt x="4337" y="473"/>
                </a:lnTo>
                <a:lnTo>
                  <a:pt x="4336" y="476"/>
                </a:lnTo>
                <a:lnTo>
                  <a:pt x="4335" y="483"/>
                </a:lnTo>
                <a:close/>
                <a:moveTo>
                  <a:pt x="4580" y="413"/>
                </a:moveTo>
                <a:lnTo>
                  <a:pt x="4580" y="450"/>
                </a:lnTo>
                <a:lnTo>
                  <a:pt x="4547" y="450"/>
                </a:lnTo>
                <a:lnTo>
                  <a:pt x="4547" y="535"/>
                </a:lnTo>
                <a:lnTo>
                  <a:pt x="4548" y="540"/>
                </a:lnTo>
                <a:lnTo>
                  <a:pt x="4548" y="544"/>
                </a:lnTo>
                <a:lnTo>
                  <a:pt x="4549" y="545"/>
                </a:lnTo>
                <a:lnTo>
                  <a:pt x="4550" y="547"/>
                </a:lnTo>
                <a:lnTo>
                  <a:pt x="4552" y="549"/>
                </a:lnTo>
                <a:lnTo>
                  <a:pt x="4554" y="551"/>
                </a:lnTo>
                <a:lnTo>
                  <a:pt x="4557" y="552"/>
                </a:lnTo>
                <a:lnTo>
                  <a:pt x="4560" y="552"/>
                </a:lnTo>
                <a:lnTo>
                  <a:pt x="4564" y="553"/>
                </a:lnTo>
                <a:lnTo>
                  <a:pt x="4571" y="552"/>
                </a:lnTo>
                <a:lnTo>
                  <a:pt x="4576" y="551"/>
                </a:lnTo>
                <a:lnTo>
                  <a:pt x="4584" y="587"/>
                </a:lnTo>
                <a:lnTo>
                  <a:pt x="4573" y="590"/>
                </a:lnTo>
                <a:lnTo>
                  <a:pt x="4566" y="591"/>
                </a:lnTo>
                <a:lnTo>
                  <a:pt x="4557" y="592"/>
                </a:lnTo>
                <a:lnTo>
                  <a:pt x="4551" y="592"/>
                </a:lnTo>
                <a:lnTo>
                  <a:pt x="4544" y="592"/>
                </a:lnTo>
                <a:lnTo>
                  <a:pt x="4539" y="591"/>
                </a:lnTo>
                <a:lnTo>
                  <a:pt x="4533" y="590"/>
                </a:lnTo>
                <a:lnTo>
                  <a:pt x="4528" y="588"/>
                </a:lnTo>
                <a:lnTo>
                  <a:pt x="4523" y="586"/>
                </a:lnTo>
                <a:lnTo>
                  <a:pt x="4518" y="583"/>
                </a:lnTo>
                <a:lnTo>
                  <a:pt x="4514" y="581"/>
                </a:lnTo>
                <a:lnTo>
                  <a:pt x="4510" y="577"/>
                </a:lnTo>
                <a:lnTo>
                  <a:pt x="4507" y="573"/>
                </a:lnTo>
                <a:lnTo>
                  <a:pt x="4504" y="569"/>
                </a:lnTo>
                <a:lnTo>
                  <a:pt x="4502" y="564"/>
                </a:lnTo>
                <a:lnTo>
                  <a:pt x="4500" y="559"/>
                </a:lnTo>
                <a:lnTo>
                  <a:pt x="4499" y="554"/>
                </a:lnTo>
                <a:lnTo>
                  <a:pt x="4498" y="548"/>
                </a:lnTo>
                <a:lnTo>
                  <a:pt x="4498" y="542"/>
                </a:lnTo>
                <a:lnTo>
                  <a:pt x="4498" y="450"/>
                </a:lnTo>
                <a:lnTo>
                  <a:pt x="4474" y="450"/>
                </a:lnTo>
                <a:lnTo>
                  <a:pt x="4474" y="413"/>
                </a:lnTo>
                <a:lnTo>
                  <a:pt x="4498" y="413"/>
                </a:lnTo>
                <a:lnTo>
                  <a:pt x="4498" y="371"/>
                </a:lnTo>
                <a:lnTo>
                  <a:pt x="4547" y="371"/>
                </a:lnTo>
                <a:lnTo>
                  <a:pt x="4547" y="413"/>
                </a:lnTo>
                <a:lnTo>
                  <a:pt x="4580" y="413"/>
                </a:lnTo>
                <a:close/>
                <a:moveTo>
                  <a:pt x="578" y="585"/>
                </a:moveTo>
                <a:lnTo>
                  <a:pt x="465" y="257"/>
                </a:lnTo>
                <a:lnTo>
                  <a:pt x="352" y="585"/>
                </a:lnTo>
                <a:lnTo>
                  <a:pt x="578" y="585"/>
                </a:lnTo>
                <a:close/>
                <a:moveTo>
                  <a:pt x="930" y="930"/>
                </a:moveTo>
                <a:lnTo>
                  <a:pt x="699" y="930"/>
                </a:lnTo>
                <a:lnTo>
                  <a:pt x="642" y="768"/>
                </a:lnTo>
                <a:lnTo>
                  <a:pt x="288" y="768"/>
                </a:lnTo>
                <a:lnTo>
                  <a:pt x="232" y="930"/>
                </a:lnTo>
                <a:lnTo>
                  <a:pt x="0" y="930"/>
                </a:lnTo>
                <a:lnTo>
                  <a:pt x="162" y="471"/>
                </a:lnTo>
                <a:lnTo>
                  <a:pt x="326" y="12"/>
                </a:lnTo>
                <a:lnTo>
                  <a:pt x="603" y="12"/>
                </a:lnTo>
                <a:lnTo>
                  <a:pt x="767" y="471"/>
                </a:lnTo>
                <a:lnTo>
                  <a:pt x="930" y="930"/>
                </a:lnTo>
                <a:close/>
                <a:moveTo>
                  <a:pt x="1016" y="930"/>
                </a:moveTo>
                <a:lnTo>
                  <a:pt x="1016" y="722"/>
                </a:lnTo>
                <a:lnTo>
                  <a:pt x="1225" y="722"/>
                </a:lnTo>
                <a:lnTo>
                  <a:pt x="1225" y="930"/>
                </a:lnTo>
                <a:lnTo>
                  <a:pt x="1016" y="93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cxnSp>
        <p:nvCxnSpPr>
          <p:cNvPr id="20" name="Straight Connector 19">
            <a:extLst>
              <a:ext uri="{FF2B5EF4-FFF2-40B4-BE49-F238E27FC236}">
                <a16:creationId xmlns:a16="http://schemas.microsoft.com/office/drawing/2014/main" id="{E5214FC4-D5E6-4BFF-BDD7-E1A5F00F21BF}"/>
              </a:ext>
              <a:ext uri="{C183D7F6-B498-43B3-948B-1728B52AA6E4}">
                <adec:decorative xmlns:adec="http://schemas.microsoft.com/office/drawing/2017/decorative" val="1"/>
              </a:ext>
            </a:extLst>
          </p:cNvPr>
          <p:cNvCxnSpPr>
            <a:cxnSpLocks/>
          </p:cNvCxnSpPr>
          <p:nvPr/>
        </p:nvCxnSpPr>
        <p:spPr>
          <a:xfrm>
            <a:off x="407368" y="2674624"/>
            <a:ext cx="3960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23" name="Date Placeholder 22">
            <a:extLst>
              <a:ext uri="{FF2B5EF4-FFF2-40B4-BE49-F238E27FC236}">
                <a16:creationId xmlns:a16="http://schemas.microsoft.com/office/drawing/2014/main" id="{CA1682D5-9875-6DFE-B1FA-F20EE1301C6A}"/>
              </a:ext>
            </a:extLst>
          </p:cNvPr>
          <p:cNvSpPr>
            <a:spLocks noGrp="1"/>
          </p:cNvSpPr>
          <p:nvPr>
            <p:ph type="dt" sz="half" idx="10"/>
          </p:nvPr>
        </p:nvSpPr>
        <p:spPr/>
        <p:txBody>
          <a:bodyPr/>
          <a:lstStyle/>
          <a:p>
            <a:fld id="{DF247113-8288-4B24-AD4B-4735DC9CBA39}" type="datetime1">
              <a:rPr lang="fi-FI" smtClean="0"/>
              <a:t>25.3.2026</a:t>
            </a:fld>
            <a:endParaRPr lang="fi-FI"/>
          </a:p>
        </p:txBody>
      </p:sp>
      <p:sp>
        <p:nvSpPr>
          <p:cNvPr id="25" name="Slide Number Placeholder 24">
            <a:extLst>
              <a:ext uri="{FF2B5EF4-FFF2-40B4-BE49-F238E27FC236}">
                <a16:creationId xmlns:a16="http://schemas.microsoft.com/office/drawing/2014/main" id="{807BD9D2-D4DB-4F42-21C0-76A363F74553}"/>
              </a:ext>
            </a:extLst>
          </p:cNvPr>
          <p:cNvSpPr>
            <a:spLocks noGrp="1"/>
          </p:cNvSpPr>
          <p:nvPr>
            <p:ph type="sldNum" sz="quarter" idx="12"/>
          </p:nvPr>
        </p:nvSpPr>
        <p:spPr/>
        <p:txBody>
          <a:bodyPr/>
          <a:lstStyle/>
          <a:p>
            <a:fld id="{D701140D-C14F-41CA-99FC-0EF83E8DA40A}" type="slidenum">
              <a:rPr lang="fi-FI" smtClean="0"/>
              <a:pPr/>
              <a:t>‹#›</a:t>
            </a:fld>
            <a:endParaRPr lang="fi-FI"/>
          </a:p>
        </p:txBody>
      </p:sp>
      <p:sp>
        <p:nvSpPr>
          <p:cNvPr id="7" name="Footer Placeholder 23">
            <a:extLst>
              <a:ext uri="{FF2B5EF4-FFF2-40B4-BE49-F238E27FC236}">
                <a16:creationId xmlns:a16="http://schemas.microsoft.com/office/drawing/2014/main" id="{FCC3E25D-5FFA-8583-6320-58A891113814}"/>
              </a:ext>
            </a:extLst>
          </p:cNvPr>
          <p:cNvSpPr>
            <a:spLocks noGrp="1"/>
          </p:cNvSpPr>
          <p:nvPr>
            <p:ph type="ftr" sz="quarter" idx="11"/>
          </p:nvPr>
        </p:nvSpPr>
        <p:spPr>
          <a:xfrm>
            <a:off x="3647728" y="6309320"/>
            <a:ext cx="6552728" cy="143869"/>
          </a:xfrm>
        </p:spPr>
        <p:txBody>
          <a:bodyPr/>
          <a:lstStyle/>
          <a:p>
            <a:endParaRPr lang="fi-FI"/>
          </a:p>
        </p:txBody>
      </p:sp>
      <p:pic>
        <p:nvPicPr>
          <p:cNvPr id="8" name="Picture 7">
            <a:hlinkClick r:id="rId2"/>
            <a:extLst>
              <a:ext uri="{FF2B5EF4-FFF2-40B4-BE49-F238E27FC236}">
                <a16:creationId xmlns:a16="http://schemas.microsoft.com/office/drawing/2014/main" id="{F108979D-2C35-8DF7-C967-157BD0DD7FD6}"/>
              </a:ext>
              <a:ext uri="{C183D7F6-B498-43B3-948B-1728B52AA6E4}">
                <adec:decorative xmlns:adec="http://schemas.microsoft.com/office/drawing/2017/decorative" val="1"/>
              </a:ext>
            </a:extLst>
          </p:cNvPr>
          <p:cNvPicPr>
            <a:picLocks noChangeAspect="1"/>
          </p:cNvPicPr>
          <p:nvPr/>
        </p:nvPicPr>
        <p:blipFill>
          <a:blip r:embed="rId3">
            <a:biLevel thresh="75000"/>
            <a:extLst>
              <a:ext uri="{BEBA8EAE-BF5A-486C-A8C5-ECC9F3942E4B}">
                <a14:imgProps xmlns:a14="http://schemas.microsoft.com/office/drawing/2010/main">
                  <a14:imgLayer r:embed="rId4">
                    <a14:imgEffect>
                      <a14:saturation sat="400000"/>
                    </a14:imgEffect>
                    <a14:imgEffect>
                      <a14:brightnessContrast bright="-40000" contrast="-40000"/>
                    </a14:imgEffect>
                  </a14:imgLayer>
                </a14:imgProps>
              </a:ext>
            </a:extLst>
          </a:blip>
          <a:stretch>
            <a:fillRect/>
          </a:stretch>
        </p:blipFill>
        <p:spPr>
          <a:xfrm>
            <a:off x="839456" y="6093296"/>
            <a:ext cx="360000" cy="360000"/>
          </a:xfrm>
          <a:prstGeom prst="rect">
            <a:avLst/>
          </a:prstGeom>
        </p:spPr>
      </p:pic>
      <p:pic>
        <p:nvPicPr>
          <p:cNvPr id="9" name="Picture 8">
            <a:hlinkClick r:id="rId2"/>
            <a:extLst>
              <a:ext uri="{FF2B5EF4-FFF2-40B4-BE49-F238E27FC236}">
                <a16:creationId xmlns:a16="http://schemas.microsoft.com/office/drawing/2014/main" id="{C1BC6918-6C5B-C3AF-A51B-FB591F80BF0B}"/>
              </a:ext>
              <a:ext uri="{C183D7F6-B498-43B3-948B-1728B52AA6E4}">
                <adec:decorative xmlns:adec="http://schemas.microsoft.com/office/drawing/2017/decorative" val="1"/>
              </a:ext>
            </a:extLst>
          </p:cNvPr>
          <p:cNvPicPr>
            <a:picLocks noChangeAspect="1"/>
          </p:cNvPicPr>
          <p:nvPr/>
        </p:nvPicPr>
        <p:blipFill>
          <a:blip r:embed="rId5">
            <a:biLevel thresh="75000"/>
            <a:extLst>
              <a:ext uri="{BEBA8EAE-BF5A-486C-A8C5-ECC9F3942E4B}">
                <a14:imgProps xmlns:a14="http://schemas.microsoft.com/office/drawing/2010/main">
                  <a14:imgLayer r:embed="rId6">
                    <a14:imgEffect>
                      <a14:saturation sat="400000"/>
                    </a14:imgEffect>
                    <a14:imgEffect>
                      <a14:brightnessContrast bright="-40000" contrast="-40000"/>
                    </a14:imgEffect>
                  </a14:imgLayer>
                </a14:imgProps>
              </a:ext>
            </a:extLst>
          </a:blip>
          <a:stretch>
            <a:fillRect/>
          </a:stretch>
        </p:blipFill>
        <p:spPr>
          <a:xfrm>
            <a:off x="407988" y="6093296"/>
            <a:ext cx="360000" cy="360000"/>
          </a:xfrm>
          <a:prstGeom prst="rect">
            <a:avLst/>
          </a:prstGeom>
        </p:spPr>
      </p:pic>
      <p:sp>
        <p:nvSpPr>
          <p:cNvPr id="10" name="TextBox 9">
            <a:extLst>
              <a:ext uri="{FF2B5EF4-FFF2-40B4-BE49-F238E27FC236}">
                <a16:creationId xmlns:a16="http://schemas.microsoft.com/office/drawing/2014/main" id="{0C85E044-ACE3-4A12-B709-E06CC826CC30}"/>
              </a:ext>
              <a:ext uri="{C183D7F6-B498-43B3-948B-1728B52AA6E4}">
                <adec:decorative xmlns:adec="http://schemas.microsoft.com/office/drawing/2017/decorative" val="1"/>
              </a:ext>
            </a:extLst>
          </p:cNvPr>
          <p:cNvSpPr txBox="1"/>
          <p:nvPr/>
        </p:nvSpPr>
        <p:spPr>
          <a:xfrm>
            <a:off x="1703744" y="6093296"/>
            <a:ext cx="1871976" cy="360040"/>
          </a:xfrm>
          <a:prstGeom prst="rect">
            <a:avLst/>
          </a:prstGeom>
          <a:noFill/>
        </p:spPr>
        <p:txBody>
          <a:bodyPr wrap="square" lIns="0" tIns="0" rIns="0" bIns="0" rtlCol="0" anchor="ctr" anchorCtr="0">
            <a:noAutofit/>
          </a:bodyPr>
          <a:lstStyle/>
          <a:p>
            <a:pPr algn="l"/>
            <a:r>
              <a:rPr lang="en-US" sz="800">
                <a:solidFill>
                  <a:schemeClr val="tx1"/>
                </a:solidFill>
                <a:effectLst/>
              </a:rPr>
              <a:t>Content is available under</a:t>
            </a:r>
          </a:p>
          <a:p>
            <a:pPr algn="l"/>
            <a:r>
              <a:rPr lang="en-US" sz="800">
                <a:solidFill>
                  <a:schemeClr val="tx1"/>
                </a:solidFill>
                <a:effectLst/>
              </a:rPr>
              <a:t>CC BY-SA 4.0 unless otherwise stated</a:t>
            </a:r>
            <a:endParaRPr lang="en-GB" sz="800">
              <a:solidFill>
                <a:schemeClr val="tx1"/>
              </a:solidFill>
              <a:effectLst/>
            </a:endParaRPr>
          </a:p>
        </p:txBody>
      </p:sp>
      <p:pic>
        <p:nvPicPr>
          <p:cNvPr id="6" name="Picture 5">
            <a:hlinkClick r:id="rId2"/>
            <a:extLst>
              <a:ext uri="{FF2B5EF4-FFF2-40B4-BE49-F238E27FC236}">
                <a16:creationId xmlns:a16="http://schemas.microsoft.com/office/drawing/2014/main" id="{FC0491D6-8735-CD8F-1C61-5F39FCFAC6E9}"/>
              </a:ext>
              <a:ext uri="{C183D7F6-B498-43B3-948B-1728B52AA6E4}">
                <adec:decorative xmlns:adec="http://schemas.microsoft.com/office/drawing/2017/decorative" val="1"/>
              </a:ext>
            </a:extLst>
          </p:cNvPr>
          <p:cNvPicPr>
            <a:picLocks noChangeAspect="1"/>
          </p:cNvPicPr>
          <p:nvPr/>
        </p:nvPicPr>
        <p:blipFill>
          <a:blip r:embed="rId7">
            <a:biLevel thresh="75000"/>
            <a:extLst>
              <a:ext uri="{BEBA8EAE-BF5A-486C-A8C5-ECC9F3942E4B}">
                <a14:imgProps xmlns:a14="http://schemas.microsoft.com/office/drawing/2010/main">
                  <a14:imgLayer r:embed="rId8">
                    <a14:imgEffect>
                      <a14:brightnessContrast bright="-40000" contrast="-40000"/>
                    </a14:imgEffect>
                  </a14:imgLayer>
                </a14:imgProps>
              </a:ext>
            </a:extLst>
          </a:blip>
          <a:stretch>
            <a:fillRect/>
          </a:stretch>
        </p:blipFill>
        <p:spPr>
          <a:xfrm>
            <a:off x="1271464" y="6093296"/>
            <a:ext cx="360000" cy="360000"/>
          </a:xfrm>
          <a:prstGeom prst="rect">
            <a:avLst/>
          </a:prstGeom>
        </p:spPr>
      </p:pic>
      <p:sp>
        <p:nvSpPr>
          <p:cNvPr id="4" name="Text Placeholder 4">
            <a:extLst>
              <a:ext uri="{FF2B5EF4-FFF2-40B4-BE49-F238E27FC236}">
                <a16:creationId xmlns:a16="http://schemas.microsoft.com/office/drawing/2014/main" id="{55BB1539-68FC-64F1-1A32-3717514C54D6}"/>
              </a:ext>
            </a:extLst>
          </p:cNvPr>
          <p:cNvSpPr>
            <a:spLocks noGrp="1"/>
          </p:cNvSpPr>
          <p:nvPr>
            <p:ph type="body" sz="quarter" idx="13" hasCustomPrompt="1"/>
          </p:nvPr>
        </p:nvSpPr>
        <p:spPr>
          <a:xfrm>
            <a:off x="407989" y="4869160"/>
            <a:ext cx="9792468" cy="276999"/>
          </a:xfrm>
        </p:spPr>
        <p:txBody>
          <a:bodyPr>
            <a:spAutoFit/>
          </a:bodyPr>
          <a:lstStyle>
            <a:lvl1pPr marL="0" indent="0">
              <a:spcBef>
                <a:spcPts val="0"/>
              </a:spcBef>
              <a:buFontTx/>
              <a:buNone/>
              <a:defRPr sz="1800"/>
            </a:lvl1pPr>
            <a:lvl2pPr marL="0" indent="0">
              <a:spcBef>
                <a:spcPts val="0"/>
              </a:spcBef>
              <a:buFontTx/>
              <a:buNone/>
              <a:defRPr sz="1800"/>
            </a:lvl2pPr>
            <a:lvl3pPr marL="0" indent="0">
              <a:spcBef>
                <a:spcPts val="0"/>
              </a:spcBef>
              <a:buFontTx/>
              <a:buNone/>
              <a:defRPr sz="1800"/>
            </a:lvl3pPr>
            <a:lvl4pPr marL="0" indent="0">
              <a:spcBef>
                <a:spcPts val="0"/>
              </a:spcBef>
              <a:buFontTx/>
              <a:buNone/>
              <a:defRPr sz="1800"/>
            </a:lvl4pPr>
            <a:lvl5pPr marL="0" indent="0">
              <a:spcBef>
                <a:spcPts val="0"/>
              </a:spcBef>
              <a:buFontTx/>
              <a:buNone/>
              <a:defRPr sz="1800"/>
            </a:lvl5pPr>
            <a:lvl6pPr marL="0" indent="0">
              <a:spcBef>
                <a:spcPts val="0"/>
              </a:spcBef>
              <a:buFontTx/>
              <a:buNone/>
              <a:defRPr sz="1800"/>
            </a:lvl6pPr>
            <a:lvl7pPr marL="0" indent="0">
              <a:spcBef>
                <a:spcPts val="0"/>
              </a:spcBef>
              <a:buFontTx/>
              <a:buNone/>
              <a:defRPr sz="1800"/>
            </a:lvl7pPr>
            <a:lvl8pPr marL="0" indent="0">
              <a:spcBef>
                <a:spcPts val="0"/>
              </a:spcBef>
              <a:buFontTx/>
              <a:buNone/>
              <a:defRPr sz="1800"/>
            </a:lvl8pPr>
            <a:lvl9pPr marL="0" indent="0">
              <a:spcBef>
                <a:spcPts val="0"/>
              </a:spcBef>
              <a:buFontTx/>
              <a:buNone/>
              <a:defRPr sz="1800"/>
            </a:lvl9pPr>
          </a:lstStyle>
          <a:p>
            <a:pPr lvl="0"/>
            <a:r>
              <a:rPr lang="en-US"/>
              <a:t>Presenter Name / Date / Place</a:t>
            </a:r>
          </a:p>
        </p:txBody>
      </p:sp>
    </p:spTree>
    <p:extLst>
      <p:ext uri="{BB962C8B-B14F-4D97-AF65-F5344CB8AC3E}">
        <p14:creationId xmlns:p14="http://schemas.microsoft.com/office/powerpoint/2010/main" val="2122562971"/>
      </p:ext>
    </p:extLst>
  </p:cSld>
  <p:clrMapOvr>
    <a:masterClrMapping/>
  </p:clrMapOvr>
  <p:extLst>
    <p:ext uri="{DCECCB84-F9BA-43D5-87BE-67443E8EF086}">
      <p15:sldGuideLst xmlns:p15="http://schemas.microsoft.com/office/powerpoint/2012/main">
        <p15:guide id="2" pos="3840">
          <p15:clr>
            <a:srgbClr val="FBAE40"/>
          </p15:clr>
        </p15:guide>
      </p15:sldGuideLst>
    </p:ext>
  </p:extLst>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Sp="0" preserve="1" userDrawn="1">
  <p:cSld name="Title Slide Picture Red">
    <p:bg>
      <p:bgPr>
        <a:solidFill>
          <a:schemeClr val="accent2"/>
        </a:solidFill>
        <a:effectLst/>
      </p:bgPr>
    </p:bg>
    <p:spTree>
      <p:nvGrpSpPr>
        <p:cNvPr id="1" name=""/>
        <p:cNvGrpSpPr/>
        <p:nvPr/>
      </p:nvGrpSpPr>
      <p:grpSpPr>
        <a:xfrm>
          <a:off x="0" y="0"/>
          <a:ext cx="0" cy="0"/>
          <a:chOff x="0" y="0"/>
          <a:chExt cx="0" cy="0"/>
        </a:xfrm>
      </p:grpSpPr>
      <p:sp>
        <p:nvSpPr>
          <p:cNvPr id="7" name="Picture Placeholder 6">
            <a:extLst>
              <a:ext uri="{FF2B5EF4-FFF2-40B4-BE49-F238E27FC236}">
                <a16:creationId xmlns:a16="http://schemas.microsoft.com/office/drawing/2014/main" id="{16CACCF6-B7F1-B81D-EB1E-E2F15D53141E}"/>
              </a:ext>
              <a:ext uri="{C183D7F6-B498-43B3-948B-1728B52AA6E4}">
                <adec:decorative xmlns:adec="http://schemas.microsoft.com/office/drawing/2017/decorative" val="1"/>
              </a:ext>
            </a:extLst>
          </p:cNvPr>
          <p:cNvSpPr>
            <a:spLocks noGrp="1"/>
          </p:cNvSpPr>
          <p:nvPr>
            <p:ph type="pic" sz="quarter" idx="13" hasCustomPrompt="1"/>
          </p:nvPr>
        </p:nvSpPr>
        <p:spPr>
          <a:xfrm>
            <a:off x="1" y="3429000"/>
            <a:ext cx="6096000" cy="3429000"/>
          </a:xfrm>
          <a:solidFill>
            <a:schemeClr val="bg2"/>
          </a:solidFill>
        </p:spPr>
        <p:txBody>
          <a:bodyPr vert="horz" lIns="0" tIns="0" rIns="0" bIns="0" rtlCol="0" anchor="t" anchorCtr="0">
            <a:noAutofit/>
          </a:bodyPr>
          <a:lstStyle>
            <a:lvl1pPr>
              <a:spcBef>
                <a:spcPts val="0"/>
              </a:spcBef>
              <a:defRPr lang="en-US" sz="1200" dirty="0"/>
            </a:lvl1pPr>
          </a:lstStyle>
          <a:p>
            <a:pPr marR="0" lvl="0" fontAlgn="auto">
              <a:spcAft>
                <a:spcPts val="0"/>
              </a:spcAft>
              <a:buClrTx/>
              <a:buSzTx/>
              <a:tabLst/>
            </a:pPr>
            <a:r>
              <a:rPr lang="fi-FI" noProof="1"/>
              <a:t>Click icon to add image</a:t>
            </a:r>
            <a:br>
              <a:rPr lang="fi-FI" noProof="1"/>
            </a:br>
            <a:r>
              <a:rPr lang="fi-FI" noProof="1"/>
              <a:t>Fit the image to frame by choosing:</a:t>
            </a:r>
            <a:br>
              <a:rPr lang="fi-FI" noProof="1"/>
            </a:br>
            <a:r>
              <a:rPr lang="fi-FI" noProof="1"/>
              <a:t>crop&gt;fit / rajaa&gt;sovita</a:t>
            </a:r>
          </a:p>
          <a:p>
            <a:pPr marR="0" lvl="0" fontAlgn="auto">
              <a:spcAft>
                <a:spcPts val="0"/>
              </a:spcAft>
              <a:buClrTx/>
              <a:buSzTx/>
              <a:tabLst/>
            </a:pPr>
            <a:endParaRPr lang="en-US"/>
          </a:p>
        </p:txBody>
      </p:sp>
      <p:sp>
        <p:nvSpPr>
          <p:cNvPr id="8" name="Rectangle 7">
            <a:extLst>
              <a:ext uri="{FF2B5EF4-FFF2-40B4-BE49-F238E27FC236}">
                <a16:creationId xmlns:a16="http://schemas.microsoft.com/office/drawing/2014/main" id="{D777C7DB-D21C-CF04-BEAE-6225DF214D55}"/>
              </a:ext>
              <a:ext uri="{C183D7F6-B498-43B3-948B-1728B52AA6E4}">
                <adec:decorative xmlns:adec="http://schemas.microsoft.com/office/drawing/2017/decorative" val="1"/>
              </a:ext>
            </a:extLst>
          </p:cNvPr>
          <p:cNvSpPr/>
          <p:nvPr/>
        </p:nvSpPr>
        <p:spPr>
          <a:xfrm>
            <a:off x="0" y="0"/>
            <a:ext cx="6096000" cy="3429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err="1">
              <a:solidFill>
                <a:schemeClr val="tx1"/>
              </a:solidFill>
              <a:latin typeface="+mj-lt"/>
            </a:endParaRPr>
          </a:p>
        </p:txBody>
      </p:sp>
      <p:sp>
        <p:nvSpPr>
          <p:cNvPr id="2" name="Title 1">
            <a:extLst>
              <a:ext uri="{FF2B5EF4-FFF2-40B4-BE49-F238E27FC236}">
                <a16:creationId xmlns:a16="http://schemas.microsoft.com/office/drawing/2014/main" id="{387275C4-164C-69B1-48F1-6ABBCFDD4649}"/>
              </a:ext>
            </a:extLst>
          </p:cNvPr>
          <p:cNvSpPr>
            <a:spLocks noGrp="1"/>
          </p:cNvSpPr>
          <p:nvPr>
            <p:ph type="ctrTitle" hasCustomPrompt="1"/>
          </p:nvPr>
        </p:nvSpPr>
        <p:spPr>
          <a:xfrm>
            <a:off x="6600676" y="1495871"/>
            <a:ext cx="5183337" cy="492443"/>
          </a:xfrm>
        </p:spPr>
        <p:txBody>
          <a:bodyPr wrap="square" anchor="b" anchorCtr="0">
            <a:spAutoFit/>
          </a:bodyPr>
          <a:lstStyle>
            <a:lvl1pPr algn="l">
              <a:lnSpc>
                <a:spcPct val="100000"/>
              </a:lnSpc>
              <a:defRPr sz="3200">
                <a:latin typeface="+mj-lt"/>
              </a:defRPr>
            </a:lvl1pPr>
          </a:lstStyle>
          <a:p>
            <a:r>
              <a:rPr lang="en-US"/>
              <a:t>Headline</a:t>
            </a:r>
            <a:endParaRPr lang="fi-FI"/>
          </a:p>
        </p:txBody>
      </p:sp>
      <p:sp>
        <p:nvSpPr>
          <p:cNvPr id="3" name="Subtitle 2">
            <a:extLst>
              <a:ext uri="{FF2B5EF4-FFF2-40B4-BE49-F238E27FC236}">
                <a16:creationId xmlns:a16="http://schemas.microsoft.com/office/drawing/2014/main" id="{1245A747-631B-1133-C63C-B48ADA15D1D3}"/>
              </a:ext>
            </a:extLst>
          </p:cNvPr>
          <p:cNvSpPr>
            <a:spLocks noGrp="1"/>
          </p:cNvSpPr>
          <p:nvPr>
            <p:ph type="subTitle" idx="1"/>
          </p:nvPr>
        </p:nvSpPr>
        <p:spPr>
          <a:xfrm>
            <a:off x="6600676" y="1988313"/>
            <a:ext cx="5183337" cy="984885"/>
          </a:xfrm>
        </p:spPr>
        <p:txBody>
          <a:bodyPr wrap="square">
            <a:spAutoFit/>
          </a:bodyPr>
          <a:lstStyle>
            <a:lvl1pPr marL="0" indent="0" algn="l">
              <a:lnSpc>
                <a:spcPct val="100000"/>
              </a:lnSpc>
              <a:spcBef>
                <a:spcPts val="0"/>
              </a:spcBef>
              <a:buNone/>
              <a:defRPr sz="3200">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fi-FI"/>
          </a:p>
        </p:txBody>
      </p:sp>
      <p:sp>
        <p:nvSpPr>
          <p:cNvPr id="11" name="Freeform 5">
            <a:extLst>
              <a:ext uri="{FF2B5EF4-FFF2-40B4-BE49-F238E27FC236}">
                <a16:creationId xmlns:a16="http://schemas.microsoft.com/office/drawing/2014/main" id="{B048024D-E928-1A47-E81D-E73CEDEC703F}"/>
              </a:ext>
              <a:ext uri="{C183D7F6-B498-43B3-948B-1728B52AA6E4}">
                <adec:decorative xmlns:adec="http://schemas.microsoft.com/office/drawing/2017/decorative" val="1"/>
              </a:ext>
            </a:extLst>
          </p:cNvPr>
          <p:cNvSpPr>
            <a:spLocks noChangeAspect="1" noEditPoints="1"/>
          </p:cNvSpPr>
          <p:nvPr/>
        </p:nvSpPr>
        <p:spPr bwMode="auto">
          <a:xfrm>
            <a:off x="407988" y="432000"/>
            <a:ext cx="2650987" cy="576000"/>
          </a:xfrm>
          <a:custGeom>
            <a:avLst/>
            <a:gdLst>
              <a:gd name="T0" fmla="*/ 1856 w 4584"/>
              <a:gd name="T1" fmla="*/ 150 h 996"/>
              <a:gd name="T2" fmla="*/ 1926 w 4584"/>
              <a:gd name="T3" fmla="*/ 74 h 996"/>
              <a:gd name="T4" fmla="*/ 1862 w 4584"/>
              <a:gd name="T5" fmla="*/ 198 h 996"/>
              <a:gd name="T6" fmla="*/ 2091 w 4584"/>
              <a:gd name="T7" fmla="*/ 109 h 996"/>
              <a:gd name="T8" fmla="*/ 2346 w 4584"/>
              <a:gd name="T9" fmla="*/ 79 h 996"/>
              <a:gd name="T10" fmla="*/ 2341 w 4584"/>
              <a:gd name="T11" fmla="*/ 150 h 996"/>
              <a:gd name="T12" fmla="*/ 2584 w 4584"/>
              <a:gd name="T13" fmla="*/ 274 h 996"/>
              <a:gd name="T14" fmla="*/ 2883 w 4584"/>
              <a:gd name="T15" fmla="*/ 0 h 996"/>
              <a:gd name="T16" fmla="*/ 2966 w 4584"/>
              <a:gd name="T17" fmla="*/ 88 h 996"/>
              <a:gd name="T18" fmla="*/ 3031 w 4584"/>
              <a:gd name="T19" fmla="*/ 214 h 996"/>
              <a:gd name="T20" fmla="*/ 3010 w 4584"/>
              <a:gd name="T21" fmla="*/ 212 h 996"/>
              <a:gd name="T22" fmla="*/ 3283 w 4584"/>
              <a:gd name="T23" fmla="*/ 239 h 996"/>
              <a:gd name="T24" fmla="*/ 3261 w 4584"/>
              <a:gd name="T25" fmla="*/ 135 h 996"/>
              <a:gd name="T26" fmla="*/ 3397 w 4584"/>
              <a:gd name="T27" fmla="*/ 34 h 996"/>
              <a:gd name="T28" fmla="*/ 3589 w 4584"/>
              <a:gd name="T29" fmla="*/ 199 h 996"/>
              <a:gd name="T30" fmla="*/ 3538 w 4584"/>
              <a:gd name="T31" fmla="*/ 193 h 996"/>
              <a:gd name="T32" fmla="*/ 3580 w 4584"/>
              <a:gd name="T33" fmla="*/ 106 h 996"/>
              <a:gd name="T34" fmla="*/ 3779 w 4584"/>
              <a:gd name="T35" fmla="*/ 244 h 996"/>
              <a:gd name="T36" fmla="*/ 3908 w 4584"/>
              <a:gd name="T37" fmla="*/ 148 h 996"/>
              <a:gd name="T38" fmla="*/ 3821 w 4584"/>
              <a:gd name="T39" fmla="*/ 107 h 996"/>
              <a:gd name="T40" fmla="*/ 1828 w 4584"/>
              <a:gd name="T41" fmla="*/ 916 h 996"/>
              <a:gd name="T42" fmla="*/ 1868 w 4584"/>
              <a:gd name="T43" fmla="*/ 803 h 996"/>
              <a:gd name="T44" fmla="*/ 1905 w 4584"/>
              <a:gd name="T45" fmla="*/ 896 h 996"/>
              <a:gd name="T46" fmla="*/ 2193 w 4584"/>
              <a:gd name="T47" fmla="*/ 891 h 996"/>
              <a:gd name="T48" fmla="*/ 2220 w 4584"/>
              <a:gd name="T49" fmla="*/ 816 h 996"/>
              <a:gd name="T50" fmla="*/ 2340 w 4584"/>
              <a:gd name="T51" fmla="*/ 927 h 996"/>
              <a:gd name="T52" fmla="*/ 2271 w 4584"/>
              <a:gd name="T53" fmla="*/ 868 h 996"/>
              <a:gd name="T54" fmla="*/ 2506 w 4584"/>
              <a:gd name="T55" fmla="*/ 882 h 996"/>
              <a:gd name="T56" fmla="*/ 2823 w 4584"/>
              <a:gd name="T57" fmla="*/ 753 h 996"/>
              <a:gd name="T58" fmla="*/ 2952 w 4584"/>
              <a:gd name="T59" fmla="*/ 726 h 996"/>
              <a:gd name="T60" fmla="*/ 3233 w 4584"/>
              <a:gd name="T61" fmla="*/ 913 h 996"/>
              <a:gd name="T62" fmla="*/ 3254 w 4584"/>
              <a:gd name="T63" fmla="*/ 854 h 996"/>
              <a:gd name="T64" fmla="*/ 3313 w 4584"/>
              <a:gd name="T65" fmla="*/ 793 h 996"/>
              <a:gd name="T66" fmla="*/ 3644 w 4584"/>
              <a:gd name="T67" fmla="*/ 802 h 996"/>
              <a:gd name="T68" fmla="*/ 3627 w 4584"/>
              <a:gd name="T69" fmla="*/ 933 h 996"/>
              <a:gd name="T70" fmla="*/ 3553 w 4584"/>
              <a:gd name="T71" fmla="*/ 839 h 996"/>
              <a:gd name="T72" fmla="*/ 3726 w 4584"/>
              <a:gd name="T73" fmla="*/ 696 h 996"/>
              <a:gd name="T74" fmla="*/ 3850 w 4584"/>
              <a:gd name="T75" fmla="*/ 926 h 996"/>
              <a:gd name="T76" fmla="*/ 3980 w 4584"/>
              <a:gd name="T77" fmla="*/ 996 h 996"/>
              <a:gd name="T78" fmla="*/ 1914 w 4584"/>
              <a:gd name="T79" fmla="*/ 481 h 996"/>
              <a:gd name="T80" fmla="*/ 1963 w 4584"/>
              <a:gd name="T81" fmla="*/ 436 h 996"/>
              <a:gd name="T82" fmla="*/ 1873 w 4584"/>
              <a:gd name="T83" fmla="*/ 556 h 996"/>
              <a:gd name="T84" fmla="*/ 2197 w 4584"/>
              <a:gd name="T85" fmla="*/ 413 h 996"/>
              <a:gd name="T86" fmla="*/ 2378 w 4584"/>
              <a:gd name="T87" fmla="*/ 449 h 996"/>
              <a:gd name="T88" fmla="*/ 2327 w 4584"/>
              <a:gd name="T89" fmla="*/ 457 h 996"/>
              <a:gd name="T90" fmla="*/ 2668 w 4584"/>
              <a:gd name="T91" fmla="*/ 587 h 996"/>
              <a:gd name="T92" fmla="*/ 2785 w 4584"/>
              <a:gd name="T93" fmla="*/ 413 h 996"/>
              <a:gd name="T94" fmla="*/ 2840 w 4584"/>
              <a:gd name="T95" fmla="*/ 466 h 996"/>
              <a:gd name="T96" fmla="*/ 3340 w 4584"/>
              <a:gd name="T97" fmla="*/ 593 h 996"/>
              <a:gd name="T98" fmla="*/ 3412 w 4584"/>
              <a:gd name="T99" fmla="*/ 456 h 996"/>
              <a:gd name="T100" fmla="*/ 3375 w 4584"/>
              <a:gd name="T101" fmla="*/ 483 h 996"/>
              <a:gd name="T102" fmla="*/ 3508 w 4584"/>
              <a:gd name="T103" fmla="*/ 475 h 996"/>
              <a:gd name="T104" fmla="*/ 3735 w 4584"/>
              <a:gd name="T105" fmla="*/ 559 h 996"/>
              <a:gd name="T106" fmla="*/ 3673 w 4584"/>
              <a:gd name="T107" fmla="*/ 523 h 996"/>
              <a:gd name="T108" fmla="*/ 3797 w 4584"/>
              <a:gd name="T109" fmla="*/ 390 h 996"/>
              <a:gd name="T110" fmla="*/ 3950 w 4584"/>
              <a:gd name="T111" fmla="*/ 551 h 996"/>
              <a:gd name="T112" fmla="*/ 3976 w 4584"/>
              <a:gd name="T113" fmla="*/ 483 h 996"/>
              <a:gd name="T114" fmla="*/ 4063 w 4584"/>
              <a:gd name="T115" fmla="*/ 557 h 996"/>
              <a:gd name="T116" fmla="*/ 4023 w 4584"/>
              <a:gd name="T117" fmla="*/ 483 h 996"/>
              <a:gd name="T118" fmla="*/ 4319 w 4584"/>
              <a:gd name="T119" fmla="*/ 576 h 996"/>
              <a:gd name="T120" fmla="*/ 4457 w 4584"/>
              <a:gd name="T121" fmla="*/ 514 h 996"/>
              <a:gd name="T122" fmla="*/ 4395 w 4584"/>
              <a:gd name="T123" fmla="*/ 453 h 996"/>
              <a:gd name="T124" fmla="*/ 4474 w 4584"/>
              <a:gd name="T125" fmla="*/ 413 h 9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4584" h="996">
                <a:moveTo>
                  <a:pt x="1232" y="330"/>
                </a:moveTo>
                <a:lnTo>
                  <a:pt x="1178" y="648"/>
                </a:lnTo>
                <a:lnTo>
                  <a:pt x="1055" y="648"/>
                </a:lnTo>
                <a:lnTo>
                  <a:pt x="1010" y="330"/>
                </a:lnTo>
                <a:lnTo>
                  <a:pt x="1010" y="12"/>
                </a:lnTo>
                <a:lnTo>
                  <a:pt x="1232" y="12"/>
                </a:lnTo>
                <a:lnTo>
                  <a:pt x="1232" y="330"/>
                </a:lnTo>
                <a:close/>
                <a:moveTo>
                  <a:pt x="1623" y="249"/>
                </a:moveTo>
                <a:lnTo>
                  <a:pt x="1569" y="249"/>
                </a:lnTo>
                <a:lnTo>
                  <a:pt x="1651" y="13"/>
                </a:lnTo>
                <a:lnTo>
                  <a:pt x="1715" y="13"/>
                </a:lnTo>
                <a:lnTo>
                  <a:pt x="1797" y="249"/>
                </a:lnTo>
                <a:lnTo>
                  <a:pt x="1743" y="249"/>
                </a:lnTo>
                <a:lnTo>
                  <a:pt x="1726" y="195"/>
                </a:lnTo>
                <a:lnTo>
                  <a:pt x="1641" y="195"/>
                </a:lnTo>
                <a:lnTo>
                  <a:pt x="1623" y="249"/>
                </a:lnTo>
                <a:close/>
                <a:moveTo>
                  <a:pt x="1653" y="156"/>
                </a:moveTo>
                <a:lnTo>
                  <a:pt x="1713" y="156"/>
                </a:lnTo>
                <a:lnTo>
                  <a:pt x="1684" y="67"/>
                </a:lnTo>
                <a:lnTo>
                  <a:pt x="1653" y="156"/>
                </a:lnTo>
                <a:close/>
                <a:moveTo>
                  <a:pt x="1874" y="252"/>
                </a:moveTo>
                <a:lnTo>
                  <a:pt x="1867" y="252"/>
                </a:lnTo>
                <a:lnTo>
                  <a:pt x="1861" y="252"/>
                </a:lnTo>
                <a:lnTo>
                  <a:pt x="1856" y="251"/>
                </a:lnTo>
                <a:lnTo>
                  <a:pt x="1850" y="249"/>
                </a:lnTo>
                <a:lnTo>
                  <a:pt x="1845" y="247"/>
                </a:lnTo>
                <a:lnTo>
                  <a:pt x="1840" y="245"/>
                </a:lnTo>
                <a:lnTo>
                  <a:pt x="1836" y="242"/>
                </a:lnTo>
                <a:lnTo>
                  <a:pt x="1832" y="239"/>
                </a:lnTo>
                <a:lnTo>
                  <a:pt x="1828" y="236"/>
                </a:lnTo>
                <a:lnTo>
                  <a:pt x="1824" y="232"/>
                </a:lnTo>
                <a:lnTo>
                  <a:pt x="1821" y="227"/>
                </a:lnTo>
                <a:lnTo>
                  <a:pt x="1820" y="225"/>
                </a:lnTo>
                <a:lnTo>
                  <a:pt x="1819" y="223"/>
                </a:lnTo>
                <a:lnTo>
                  <a:pt x="1817" y="218"/>
                </a:lnTo>
                <a:lnTo>
                  <a:pt x="1816" y="212"/>
                </a:lnTo>
                <a:lnTo>
                  <a:pt x="1815" y="206"/>
                </a:lnTo>
                <a:lnTo>
                  <a:pt x="1815" y="200"/>
                </a:lnTo>
                <a:lnTo>
                  <a:pt x="1815" y="190"/>
                </a:lnTo>
                <a:lnTo>
                  <a:pt x="1817" y="182"/>
                </a:lnTo>
                <a:lnTo>
                  <a:pt x="1818" y="178"/>
                </a:lnTo>
                <a:lnTo>
                  <a:pt x="1820" y="175"/>
                </a:lnTo>
                <a:lnTo>
                  <a:pt x="1824" y="169"/>
                </a:lnTo>
                <a:lnTo>
                  <a:pt x="1827" y="166"/>
                </a:lnTo>
                <a:lnTo>
                  <a:pt x="1829" y="163"/>
                </a:lnTo>
                <a:lnTo>
                  <a:pt x="1832" y="161"/>
                </a:lnTo>
                <a:lnTo>
                  <a:pt x="1835" y="159"/>
                </a:lnTo>
                <a:lnTo>
                  <a:pt x="1838" y="157"/>
                </a:lnTo>
                <a:lnTo>
                  <a:pt x="1841" y="155"/>
                </a:lnTo>
                <a:lnTo>
                  <a:pt x="1845" y="154"/>
                </a:lnTo>
                <a:lnTo>
                  <a:pt x="1849" y="152"/>
                </a:lnTo>
                <a:lnTo>
                  <a:pt x="1856" y="150"/>
                </a:lnTo>
                <a:lnTo>
                  <a:pt x="1864" y="148"/>
                </a:lnTo>
                <a:lnTo>
                  <a:pt x="1873" y="146"/>
                </a:lnTo>
                <a:lnTo>
                  <a:pt x="1881" y="145"/>
                </a:lnTo>
                <a:lnTo>
                  <a:pt x="1901" y="143"/>
                </a:lnTo>
                <a:lnTo>
                  <a:pt x="1908" y="142"/>
                </a:lnTo>
                <a:lnTo>
                  <a:pt x="1914" y="140"/>
                </a:lnTo>
                <a:lnTo>
                  <a:pt x="1918" y="139"/>
                </a:lnTo>
                <a:lnTo>
                  <a:pt x="1920" y="138"/>
                </a:lnTo>
                <a:lnTo>
                  <a:pt x="1922" y="136"/>
                </a:lnTo>
                <a:lnTo>
                  <a:pt x="1923" y="135"/>
                </a:lnTo>
                <a:lnTo>
                  <a:pt x="1923" y="133"/>
                </a:lnTo>
                <a:lnTo>
                  <a:pt x="1924" y="131"/>
                </a:lnTo>
                <a:lnTo>
                  <a:pt x="1924" y="129"/>
                </a:lnTo>
                <a:lnTo>
                  <a:pt x="1924" y="124"/>
                </a:lnTo>
                <a:lnTo>
                  <a:pt x="1922" y="119"/>
                </a:lnTo>
                <a:lnTo>
                  <a:pt x="1921" y="117"/>
                </a:lnTo>
                <a:lnTo>
                  <a:pt x="1920" y="115"/>
                </a:lnTo>
                <a:lnTo>
                  <a:pt x="1919" y="113"/>
                </a:lnTo>
                <a:lnTo>
                  <a:pt x="1917" y="112"/>
                </a:lnTo>
                <a:lnTo>
                  <a:pt x="1913" y="109"/>
                </a:lnTo>
                <a:lnTo>
                  <a:pt x="1909" y="107"/>
                </a:lnTo>
                <a:lnTo>
                  <a:pt x="1904" y="106"/>
                </a:lnTo>
                <a:lnTo>
                  <a:pt x="1898" y="106"/>
                </a:lnTo>
                <a:lnTo>
                  <a:pt x="1892" y="106"/>
                </a:lnTo>
                <a:lnTo>
                  <a:pt x="1886" y="107"/>
                </a:lnTo>
                <a:lnTo>
                  <a:pt x="1881" y="109"/>
                </a:lnTo>
                <a:lnTo>
                  <a:pt x="1877" y="112"/>
                </a:lnTo>
                <a:lnTo>
                  <a:pt x="1873" y="115"/>
                </a:lnTo>
                <a:lnTo>
                  <a:pt x="1870" y="118"/>
                </a:lnTo>
                <a:lnTo>
                  <a:pt x="1868" y="122"/>
                </a:lnTo>
                <a:lnTo>
                  <a:pt x="1867" y="124"/>
                </a:lnTo>
                <a:lnTo>
                  <a:pt x="1866" y="126"/>
                </a:lnTo>
                <a:lnTo>
                  <a:pt x="1821" y="123"/>
                </a:lnTo>
                <a:lnTo>
                  <a:pt x="1823" y="117"/>
                </a:lnTo>
                <a:lnTo>
                  <a:pt x="1825" y="111"/>
                </a:lnTo>
                <a:lnTo>
                  <a:pt x="1827" y="106"/>
                </a:lnTo>
                <a:lnTo>
                  <a:pt x="1830" y="101"/>
                </a:lnTo>
                <a:lnTo>
                  <a:pt x="1833" y="96"/>
                </a:lnTo>
                <a:lnTo>
                  <a:pt x="1837" y="92"/>
                </a:lnTo>
                <a:lnTo>
                  <a:pt x="1841" y="88"/>
                </a:lnTo>
                <a:lnTo>
                  <a:pt x="1846" y="84"/>
                </a:lnTo>
                <a:lnTo>
                  <a:pt x="1851" y="81"/>
                </a:lnTo>
                <a:lnTo>
                  <a:pt x="1857" y="78"/>
                </a:lnTo>
                <a:lnTo>
                  <a:pt x="1863" y="76"/>
                </a:lnTo>
                <a:lnTo>
                  <a:pt x="1869" y="74"/>
                </a:lnTo>
                <a:lnTo>
                  <a:pt x="1876" y="72"/>
                </a:lnTo>
                <a:lnTo>
                  <a:pt x="1883" y="71"/>
                </a:lnTo>
                <a:lnTo>
                  <a:pt x="1890" y="70"/>
                </a:lnTo>
                <a:lnTo>
                  <a:pt x="1898" y="70"/>
                </a:lnTo>
                <a:lnTo>
                  <a:pt x="1908" y="70"/>
                </a:lnTo>
                <a:lnTo>
                  <a:pt x="1917" y="72"/>
                </a:lnTo>
                <a:lnTo>
                  <a:pt x="1926" y="74"/>
                </a:lnTo>
                <a:lnTo>
                  <a:pt x="1935" y="76"/>
                </a:lnTo>
                <a:lnTo>
                  <a:pt x="1943" y="80"/>
                </a:lnTo>
                <a:lnTo>
                  <a:pt x="1947" y="82"/>
                </a:lnTo>
                <a:lnTo>
                  <a:pt x="1950" y="84"/>
                </a:lnTo>
                <a:lnTo>
                  <a:pt x="1957" y="90"/>
                </a:lnTo>
                <a:lnTo>
                  <a:pt x="1963" y="96"/>
                </a:lnTo>
                <a:lnTo>
                  <a:pt x="1965" y="99"/>
                </a:lnTo>
                <a:lnTo>
                  <a:pt x="1967" y="103"/>
                </a:lnTo>
                <a:lnTo>
                  <a:pt x="1969" y="107"/>
                </a:lnTo>
                <a:lnTo>
                  <a:pt x="1970" y="111"/>
                </a:lnTo>
                <a:lnTo>
                  <a:pt x="1972" y="115"/>
                </a:lnTo>
                <a:lnTo>
                  <a:pt x="1972" y="120"/>
                </a:lnTo>
                <a:lnTo>
                  <a:pt x="1973" y="125"/>
                </a:lnTo>
                <a:lnTo>
                  <a:pt x="1973" y="130"/>
                </a:lnTo>
                <a:lnTo>
                  <a:pt x="1973" y="249"/>
                </a:lnTo>
                <a:lnTo>
                  <a:pt x="1927" y="249"/>
                </a:lnTo>
                <a:lnTo>
                  <a:pt x="1927" y="225"/>
                </a:lnTo>
                <a:lnTo>
                  <a:pt x="1922" y="230"/>
                </a:lnTo>
                <a:lnTo>
                  <a:pt x="1917" y="236"/>
                </a:lnTo>
                <a:lnTo>
                  <a:pt x="1912" y="241"/>
                </a:lnTo>
                <a:lnTo>
                  <a:pt x="1906" y="245"/>
                </a:lnTo>
                <a:lnTo>
                  <a:pt x="1899" y="248"/>
                </a:lnTo>
                <a:lnTo>
                  <a:pt x="1891" y="250"/>
                </a:lnTo>
                <a:lnTo>
                  <a:pt x="1887" y="251"/>
                </a:lnTo>
                <a:lnTo>
                  <a:pt x="1883" y="252"/>
                </a:lnTo>
                <a:lnTo>
                  <a:pt x="1874" y="252"/>
                </a:lnTo>
                <a:close/>
                <a:moveTo>
                  <a:pt x="1888" y="219"/>
                </a:moveTo>
                <a:lnTo>
                  <a:pt x="1895" y="218"/>
                </a:lnTo>
                <a:lnTo>
                  <a:pt x="1902" y="216"/>
                </a:lnTo>
                <a:lnTo>
                  <a:pt x="1905" y="215"/>
                </a:lnTo>
                <a:lnTo>
                  <a:pt x="1908" y="213"/>
                </a:lnTo>
                <a:lnTo>
                  <a:pt x="1914" y="209"/>
                </a:lnTo>
                <a:lnTo>
                  <a:pt x="1916" y="207"/>
                </a:lnTo>
                <a:lnTo>
                  <a:pt x="1919" y="204"/>
                </a:lnTo>
                <a:lnTo>
                  <a:pt x="1922" y="199"/>
                </a:lnTo>
                <a:lnTo>
                  <a:pt x="1924" y="193"/>
                </a:lnTo>
                <a:lnTo>
                  <a:pt x="1924" y="189"/>
                </a:lnTo>
                <a:lnTo>
                  <a:pt x="1924" y="186"/>
                </a:lnTo>
                <a:lnTo>
                  <a:pt x="1924" y="167"/>
                </a:lnTo>
                <a:lnTo>
                  <a:pt x="1921" y="169"/>
                </a:lnTo>
                <a:lnTo>
                  <a:pt x="1915" y="171"/>
                </a:lnTo>
                <a:lnTo>
                  <a:pt x="1903" y="173"/>
                </a:lnTo>
                <a:lnTo>
                  <a:pt x="1890" y="175"/>
                </a:lnTo>
                <a:lnTo>
                  <a:pt x="1884" y="176"/>
                </a:lnTo>
                <a:lnTo>
                  <a:pt x="1879" y="178"/>
                </a:lnTo>
                <a:lnTo>
                  <a:pt x="1874" y="180"/>
                </a:lnTo>
                <a:lnTo>
                  <a:pt x="1870" y="182"/>
                </a:lnTo>
                <a:lnTo>
                  <a:pt x="1866" y="185"/>
                </a:lnTo>
                <a:lnTo>
                  <a:pt x="1864" y="189"/>
                </a:lnTo>
                <a:lnTo>
                  <a:pt x="1863" y="191"/>
                </a:lnTo>
                <a:lnTo>
                  <a:pt x="1862" y="193"/>
                </a:lnTo>
                <a:lnTo>
                  <a:pt x="1862" y="198"/>
                </a:lnTo>
                <a:lnTo>
                  <a:pt x="1862" y="203"/>
                </a:lnTo>
                <a:lnTo>
                  <a:pt x="1863" y="207"/>
                </a:lnTo>
                <a:lnTo>
                  <a:pt x="1865" y="209"/>
                </a:lnTo>
                <a:lnTo>
                  <a:pt x="1866" y="211"/>
                </a:lnTo>
                <a:lnTo>
                  <a:pt x="1869" y="213"/>
                </a:lnTo>
                <a:lnTo>
                  <a:pt x="1873" y="216"/>
                </a:lnTo>
                <a:lnTo>
                  <a:pt x="1875" y="217"/>
                </a:lnTo>
                <a:lnTo>
                  <a:pt x="1877" y="217"/>
                </a:lnTo>
                <a:lnTo>
                  <a:pt x="1882" y="218"/>
                </a:lnTo>
                <a:lnTo>
                  <a:pt x="1888" y="219"/>
                </a:lnTo>
                <a:close/>
                <a:moveTo>
                  <a:pt x="2063" y="249"/>
                </a:moveTo>
                <a:lnTo>
                  <a:pt x="2013" y="249"/>
                </a:lnTo>
                <a:lnTo>
                  <a:pt x="2013" y="13"/>
                </a:lnTo>
                <a:lnTo>
                  <a:pt x="2063" y="13"/>
                </a:lnTo>
                <a:lnTo>
                  <a:pt x="2063" y="249"/>
                </a:lnTo>
                <a:close/>
                <a:moveTo>
                  <a:pt x="2197" y="72"/>
                </a:moveTo>
                <a:lnTo>
                  <a:pt x="2197" y="109"/>
                </a:lnTo>
                <a:lnTo>
                  <a:pt x="2164" y="109"/>
                </a:lnTo>
                <a:lnTo>
                  <a:pt x="2164" y="195"/>
                </a:lnTo>
                <a:lnTo>
                  <a:pt x="2164" y="199"/>
                </a:lnTo>
                <a:lnTo>
                  <a:pt x="2165" y="203"/>
                </a:lnTo>
                <a:lnTo>
                  <a:pt x="2166" y="205"/>
                </a:lnTo>
                <a:lnTo>
                  <a:pt x="2167" y="206"/>
                </a:lnTo>
                <a:lnTo>
                  <a:pt x="2169" y="208"/>
                </a:lnTo>
                <a:lnTo>
                  <a:pt x="2171" y="210"/>
                </a:lnTo>
                <a:lnTo>
                  <a:pt x="2174" y="211"/>
                </a:lnTo>
                <a:lnTo>
                  <a:pt x="2177" y="212"/>
                </a:lnTo>
                <a:lnTo>
                  <a:pt x="2181" y="212"/>
                </a:lnTo>
                <a:lnTo>
                  <a:pt x="2188" y="211"/>
                </a:lnTo>
                <a:lnTo>
                  <a:pt x="2193" y="210"/>
                </a:lnTo>
                <a:lnTo>
                  <a:pt x="2201" y="247"/>
                </a:lnTo>
                <a:lnTo>
                  <a:pt x="2190" y="250"/>
                </a:lnTo>
                <a:lnTo>
                  <a:pt x="2183" y="251"/>
                </a:lnTo>
                <a:lnTo>
                  <a:pt x="2174" y="252"/>
                </a:lnTo>
                <a:lnTo>
                  <a:pt x="2168" y="252"/>
                </a:lnTo>
                <a:lnTo>
                  <a:pt x="2161" y="251"/>
                </a:lnTo>
                <a:lnTo>
                  <a:pt x="2156" y="250"/>
                </a:lnTo>
                <a:lnTo>
                  <a:pt x="2150" y="249"/>
                </a:lnTo>
                <a:lnTo>
                  <a:pt x="2145" y="248"/>
                </a:lnTo>
                <a:lnTo>
                  <a:pt x="2140" y="245"/>
                </a:lnTo>
                <a:lnTo>
                  <a:pt x="2135" y="243"/>
                </a:lnTo>
                <a:lnTo>
                  <a:pt x="2131" y="240"/>
                </a:lnTo>
                <a:lnTo>
                  <a:pt x="2127" y="237"/>
                </a:lnTo>
                <a:lnTo>
                  <a:pt x="2124" y="233"/>
                </a:lnTo>
                <a:lnTo>
                  <a:pt x="2121" y="229"/>
                </a:lnTo>
                <a:lnTo>
                  <a:pt x="2119" y="224"/>
                </a:lnTo>
                <a:lnTo>
                  <a:pt x="2117" y="219"/>
                </a:lnTo>
                <a:lnTo>
                  <a:pt x="2116" y="213"/>
                </a:lnTo>
                <a:lnTo>
                  <a:pt x="2115" y="208"/>
                </a:lnTo>
                <a:lnTo>
                  <a:pt x="2115" y="201"/>
                </a:lnTo>
                <a:lnTo>
                  <a:pt x="2115" y="109"/>
                </a:lnTo>
                <a:lnTo>
                  <a:pt x="2091" y="109"/>
                </a:lnTo>
                <a:lnTo>
                  <a:pt x="2091" y="72"/>
                </a:lnTo>
                <a:lnTo>
                  <a:pt x="2115" y="72"/>
                </a:lnTo>
                <a:lnTo>
                  <a:pt x="2115" y="30"/>
                </a:lnTo>
                <a:lnTo>
                  <a:pt x="2164" y="30"/>
                </a:lnTo>
                <a:lnTo>
                  <a:pt x="2164" y="72"/>
                </a:lnTo>
                <a:lnTo>
                  <a:pt x="2197" y="72"/>
                </a:lnTo>
                <a:close/>
                <a:moveTo>
                  <a:pt x="2304" y="253"/>
                </a:moveTo>
                <a:lnTo>
                  <a:pt x="2291" y="252"/>
                </a:lnTo>
                <a:lnTo>
                  <a:pt x="2285" y="251"/>
                </a:lnTo>
                <a:lnTo>
                  <a:pt x="2279" y="250"/>
                </a:lnTo>
                <a:lnTo>
                  <a:pt x="2268" y="246"/>
                </a:lnTo>
                <a:lnTo>
                  <a:pt x="2263" y="244"/>
                </a:lnTo>
                <a:lnTo>
                  <a:pt x="2258" y="241"/>
                </a:lnTo>
                <a:lnTo>
                  <a:pt x="2249" y="235"/>
                </a:lnTo>
                <a:lnTo>
                  <a:pt x="2245" y="231"/>
                </a:lnTo>
                <a:lnTo>
                  <a:pt x="2241" y="227"/>
                </a:lnTo>
                <a:lnTo>
                  <a:pt x="2234" y="219"/>
                </a:lnTo>
                <a:lnTo>
                  <a:pt x="2231" y="214"/>
                </a:lnTo>
                <a:lnTo>
                  <a:pt x="2228" y="209"/>
                </a:lnTo>
                <a:lnTo>
                  <a:pt x="2223" y="198"/>
                </a:lnTo>
                <a:lnTo>
                  <a:pt x="2221" y="193"/>
                </a:lnTo>
                <a:lnTo>
                  <a:pt x="2220" y="187"/>
                </a:lnTo>
                <a:lnTo>
                  <a:pt x="2219" y="181"/>
                </a:lnTo>
                <a:lnTo>
                  <a:pt x="2218" y="175"/>
                </a:lnTo>
                <a:lnTo>
                  <a:pt x="2218" y="168"/>
                </a:lnTo>
                <a:lnTo>
                  <a:pt x="2217" y="161"/>
                </a:lnTo>
                <a:lnTo>
                  <a:pt x="2218" y="155"/>
                </a:lnTo>
                <a:lnTo>
                  <a:pt x="2218" y="148"/>
                </a:lnTo>
                <a:lnTo>
                  <a:pt x="2219" y="142"/>
                </a:lnTo>
                <a:lnTo>
                  <a:pt x="2220" y="136"/>
                </a:lnTo>
                <a:lnTo>
                  <a:pt x="2223" y="124"/>
                </a:lnTo>
                <a:lnTo>
                  <a:pt x="2225" y="119"/>
                </a:lnTo>
                <a:lnTo>
                  <a:pt x="2228" y="114"/>
                </a:lnTo>
                <a:lnTo>
                  <a:pt x="2234" y="104"/>
                </a:lnTo>
                <a:lnTo>
                  <a:pt x="2237" y="99"/>
                </a:lnTo>
                <a:lnTo>
                  <a:pt x="2241" y="95"/>
                </a:lnTo>
                <a:lnTo>
                  <a:pt x="2245" y="91"/>
                </a:lnTo>
                <a:lnTo>
                  <a:pt x="2249" y="88"/>
                </a:lnTo>
                <a:lnTo>
                  <a:pt x="2253" y="85"/>
                </a:lnTo>
                <a:lnTo>
                  <a:pt x="2258" y="82"/>
                </a:lnTo>
                <a:lnTo>
                  <a:pt x="2263" y="79"/>
                </a:lnTo>
                <a:lnTo>
                  <a:pt x="2268" y="77"/>
                </a:lnTo>
                <a:lnTo>
                  <a:pt x="2274" y="75"/>
                </a:lnTo>
                <a:lnTo>
                  <a:pt x="2279" y="73"/>
                </a:lnTo>
                <a:lnTo>
                  <a:pt x="2285" y="72"/>
                </a:lnTo>
                <a:lnTo>
                  <a:pt x="2291" y="71"/>
                </a:lnTo>
                <a:lnTo>
                  <a:pt x="2304" y="70"/>
                </a:lnTo>
                <a:lnTo>
                  <a:pt x="2317" y="71"/>
                </a:lnTo>
                <a:lnTo>
                  <a:pt x="2323" y="72"/>
                </a:lnTo>
                <a:lnTo>
                  <a:pt x="2329" y="73"/>
                </a:lnTo>
                <a:lnTo>
                  <a:pt x="2340" y="77"/>
                </a:lnTo>
                <a:lnTo>
                  <a:pt x="2346" y="79"/>
                </a:lnTo>
                <a:lnTo>
                  <a:pt x="2351" y="82"/>
                </a:lnTo>
                <a:lnTo>
                  <a:pt x="2360" y="88"/>
                </a:lnTo>
                <a:lnTo>
                  <a:pt x="2364" y="91"/>
                </a:lnTo>
                <a:lnTo>
                  <a:pt x="2368" y="95"/>
                </a:lnTo>
                <a:lnTo>
                  <a:pt x="2375" y="104"/>
                </a:lnTo>
                <a:lnTo>
                  <a:pt x="2378" y="109"/>
                </a:lnTo>
                <a:lnTo>
                  <a:pt x="2381" y="114"/>
                </a:lnTo>
                <a:lnTo>
                  <a:pt x="2385" y="124"/>
                </a:lnTo>
                <a:lnTo>
                  <a:pt x="2387" y="130"/>
                </a:lnTo>
                <a:lnTo>
                  <a:pt x="2389" y="136"/>
                </a:lnTo>
                <a:lnTo>
                  <a:pt x="2390" y="142"/>
                </a:lnTo>
                <a:lnTo>
                  <a:pt x="2391" y="148"/>
                </a:lnTo>
                <a:lnTo>
                  <a:pt x="2391" y="155"/>
                </a:lnTo>
                <a:lnTo>
                  <a:pt x="2391" y="161"/>
                </a:lnTo>
                <a:lnTo>
                  <a:pt x="2391" y="168"/>
                </a:lnTo>
                <a:lnTo>
                  <a:pt x="2391" y="175"/>
                </a:lnTo>
                <a:lnTo>
                  <a:pt x="2390" y="181"/>
                </a:lnTo>
                <a:lnTo>
                  <a:pt x="2389" y="187"/>
                </a:lnTo>
                <a:lnTo>
                  <a:pt x="2385" y="198"/>
                </a:lnTo>
                <a:lnTo>
                  <a:pt x="2383" y="204"/>
                </a:lnTo>
                <a:lnTo>
                  <a:pt x="2381" y="209"/>
                </a:lnTo>
                <a:lnTo>
                  <a:pt x="2375" y="219"/>
                </a:lnTo>
                <a:lnTo>
                  <a:pt x="2372" y="223"/>
                </a:lnTo>
                <a:lnTo>
                  <a:pt x="2368" y="227"/>
                </a:lnTo>
                <a:lnTo>
                  <a:pt x="2364" y="231"/>
                </a:lnTo>
                <a:lnTo>
                  <a:pt x="2360" y="235"/>
                </a:lnTo>
                <a:lnTo>
                  <a:pt x="2355" y="238"/>
                </a:lnTo>
                <a:lnTo>
                  <a:pt x="2351" y="241"/>
                </a:lnTo>
                <a:lnTo>
                  <a:pt x="2346" y="244"/>
                </a:lnTo>
                <a:lnTo>
                  <a:pt x="2340" y="246"/>
                </a:lnTo>
                <a:lnTo>
                  <a:pt x="2335" y="248"/>
                </a:lnTo>
                <a:lnTo>
                  <a:pt x="2329" y="250"/>
                </a:lnTo>
                <a:lnTo>
                  <a:pt x="2323" y="251"/>
                </a:lnTo>
                <a:lnTo>
                  <a:pt x="2317" y="252"/>
                </a:lnTo>
                <a:lnTo>
                  <a:pt x="2304" y="253"/>
                </a:lnTo>
                <a:close/>
                <a:moveTo>
                  <a:pt x="2305" y="215"/>
                </a:moveTo>
                <a:lnTo>
                  <a:pt x="2309" y="214"/>
                </a:lnTo>
                <a:lnTo>
                  <a:pt x="2313" y="214"/>
                </a:lnTo>
                <a:lnTo>
                  <a:pt x="2317" y="212"/>
                </a:lnTo>
                <a:lnTo>
                  <a:pt x="2321" y="211"/>
                </a:lnTo>
                <a:lnTo>
                  <a:pt x="2324" y="209"/>
                </a:lnTo>
                <a:lnTo>
                  <a:pt x="2327" y="206"/>
                </a:lnTo>
                <a:lnTo>
                  <a:pt x="2330" y="203"/>
                </a:lnTo>
                <a:lnTo>
                  <a:pt x="2332" y="199"/>
                </a:lnTo>
                <a:lnTo>
                  <a:pt x="2334" y="195"/>
                </a:lnTo>
                <a:lnTo>
                  <a:pt x="2336" y="191"/>
                </a:lnTo>
                <a:lnTo>
                  <a:pt x="2338" y="187"/>
                </a:lnTo>
                <a:lnTo>
                  <a:pt x="2339" y="182"/>
                </a:lnTo>
                <a:lnTo>
                  <a:pt x="2341" y="172"/>
                </a:lnTo>
                <a:lnTo>
                  <a:pt x="2341" y="167"/>
                </a:lnTo>
                <a:lnTo>
                  <a:pt x="2342" y="161"/>
                </a:lnTo>
                <a:lnTo>
                  <a:pt x="2341" y="150"/>
                </a:lnTo>
                <a:lnTo>
                  <a:pt x="2339" y="140"/>
                </a:lnTo>
                <a:lnTo>
                  <a:pt x="2338" y="135"/>
                </a:lnTo>
                <a:lnTo>
                  <a:pt x="2336" y="131"/>
                </a:lnTo>
                <a:lnTo>
                  <a:pt x="2332" y="123"/>
                </a:lnTo>
                <a:lnTo>
                  <a:pt x="2330" y="119"/>
                </a:lnTo>
                <a:lnTo>
                  <a:pt x="2327" y="116"/>
                </a:lnTo>
                <a:lnTo>
                  <a:pt x="2324" y="113"/>
                </a:lnTo>
                <a:lnTo>
                  <a:pt x="2321" y="111"/>
                </a:lnTo>
                <a:lnTo>
                  <a:pt x="2317" y="110"/>
                </a:lnTo>
                <a:lnTo>
                  <a:pt x="2313" y="108"/>
                </a:lnTo>
                <a:lnTo>
                  <a:pt x="2309" y="108"/>
                </a:lnTo>
                <a:lnTo>
                  <a:pt x="2305" y="107"/>
                </a:lnTo>
                <a:lnTo>
                  <a:pt x="2300" y="108"/>
                </a:lnTo>
                <a:lnTo>
                  <a:pt x="2296" y="108"/>
                </a:lnTo>
                <a:lnTo>
                  <a:pt x="2292" y="110"/>
                </a:lnTo>
                <a:lnTo>
                  <a:pt x="2288" y="111"/>
                </a:lnTo>
                <a:lnTo>
                  <a:pt x="2285" y="113"/>
                </a:lnTo>
                <a:lnTo>
                  <a:pt x="2282" y="116"/>
                </a:lnTo>
                <a:lnTo>
                  <a:pt x="2279" y="119"/>
                </a:lnTo>
                <a:lnTo>
                  <a:pt x="2277" y="123"/>
                </a:lnTo>
                <a:lnTo>
                  <a:pt x="2272" y="131"/>
                </a:lnTo>
                <a:lnTo>
                  <a:pt x="2271" y="135"/>
                </a:lnTo>
                <a:lnTo>
                  <a:pt x="2270" y="140"/>
                </a:lnTo>
                <a:lnTo>
                  <a:pt x="2269" y="145"/>
                </a:lnTo>
                <a:lnTo>
                  <a:pt x="2268" y="150"/>
                </a:lnTo>
                <a:lnTo>
                  <a:pt x="2267" y="155"/>
                </a:lnTo>
                <a:lnTo>
                  <a:pt x="2267" y="161"/>
                </a:lnTo>
                <a:lnTo>
                  <a:pt x="2268" y="172"/>
                </a:lnTo>
                <a:lnTo>
                  <a:pt x="2270" y="182"/>
                </a:lnTo>
                <a:lnTo>
                  <a:pt x="2271" y="187"/>
                </a:lnTo>
                <a:lnTo>
                  <a:pt x="2272" y="191"/>
                </a:lnTo>
                <a:lnTo>
                  <a:pt x="2274" y="195"/>
                </a:lnTo>
                <a:lnTo>
                  <a:pt x="2277" y="199"/>
                </a:lnTo>
                <a:lnTo>
                  <a:pt x="2279" y="203"/>
                </a:lnTo>
                <a:lnTo>
                  <a:pt x="2282" y="206"/>
                </a:lnTo>
                <a:lnTo>
                  <a:pt x="2285" y="209"/>
                </a:lnTo>
                <a:lnTo>
                  <a:pt x="2288" y="211"/>
                </a:lnTo>
                <a:lnTo>
                  <a:pt x="2292" y="212"/>
                </a:lnTo>
                <a:lnTo>
                  <a:pt x="2296" y="214"/>
                </a:lnTo>
                <a:lnTo>
                  <a:pt x="2300" y="214"/>
                </a:lnTo>
                <a:lnTo>
                  <a:pt x="2305" y="215"/>
                </a:lnTo>
                <a:close/>
                <a:moveTo>
                  <a:pt x="2539" y="172"/>
                </a:moveTo>
                <a:lnTo>
                  <a:pt x="2430" y="172"/>
                </a:lnTo>
                <a:lnTo>
                  <a:pt x="2430" y="133"/>
                </a:lnTo>
                <a:lnTo>
                  <a:pt x="2539" y="133"/>
                </a:lnTo>
                <a:lnTo>
                  <a:pt x="2539" y="172"/>
                </a:lnTo>
                <a:close/>
                <a:moveTo>
                  <a:pt x="2603" y="315"/>
                </a:moveTo>
                <a:lnTo>
                  <a:pt x="2594" y="315"/>
                </a:lnTo>
                <a:lnTo>
                  <a:pt x="2586" y="314"/>
                </a:lnTo>
                <a:lnTo>
                  <a:pt x="2579" y="312"/>
                </a:lnTo>
                <a:lnTo>
                  <a:pt x="2573" y="310"/>
                </a:lnTo>
                <a:lnTo>
                  <a:pt x="2584" y="274"/>
                </a:lnTo>
                <a:lnTo>
                  <a:pt x="2590" y="275"/>
                </a:lnTo>
                <a:lnTo>
                  <a:pt x="2596" y="276"/>
                </a:lnTo>
                <a:lnTo>
                  <a:pt x="2601" y="276"/>
                </a:lnTo>
                <a:lnTo>
                  <a:pt x="2606" y="276"/>
                </a:lnTo>
                <a:lnTo>
                  <a:pt x="2608" y="275"/>
                </a:lnTo>
                <a:lnTo>
                  <a:pt x="2610" y="274"/>
                </a:lnTo>
                <a:lnTo>
                  <a:pt x="2614" y="271"/>
                </a:lnTo>
                <a:lnTo>
                  <a:pt x="2617" y="267"/>
                </a:lnTo>
                <a:lnTo>
                  <a:pt x="2620" y="262"/>
                </a:lnTo>
                <a:lnTo>
                  <a:pt x="2623" y="254"/>
                </a:lnTo>
                <a:lnTo>
                  <a:pt x="2559" y="72"/>
                </a:lnTo>
                <a:lnTo>
                  <a:pt x="2611" y="72"/>
                </a:lnTo>
                <a:lnTo>
                  <a:pt x="2647" y="202"/>
                </a:lnTo>
                <a:lnTo>
                  <a:pt x="2686" y="72"/>
                </a:lnTo>
                <a:lnTo>
                  <a:pt x="2738" y="72"/>
                </a:lnTo>
                <a:lnTo>
                  <a:pt x="2669" y="268"/>
                </a:lnTo>
                <a:lnTo>
                  <a:pt x="2665" y="278"/>
                </a:lnTo>
                <a:lnTo>
                  <a:pt x="2663" y="283"/>
                </a:lnTo>
                <a:lnTo>
                  <a:pt x="2660" y="287"/>
                </a:lnTo>
                <a:lnTo>
                  <a:pt x="2654" y="296"/>
                </a:lnTo>
                <a:lnTo>
                  <a:pt x="2646" y="302"/>
                </a:lnTo>
                <a:lnTo>
                  <a:pt x="2642" y="306"/>
                </a:lnTo>
                <a:lnTo>
                  <a:pt x="2638" y="308"/>
                </a:lnTo>
                <a:lnTo>
                  <a:pt x="2633" y="310"/>
                </a:lnTo>
                <a:lnTo>
                  <a:pt x="2628" y="312"/>
                </a:lnTo>
                <a:lnTo>
                  <a:pt x="2622" y="314"/>
                </a:lnTo>
                <a:lnTo>
                  <a:pt x="2616" y="315"/>
                </a:lnTo>
                <a:lnTo>
                  <a:pt x="2610" y="315"/>
                </a:lnTo>
                <a:lnTo>
                  <a:pt x="2603" y="315"/>
                </a:lnTo>
                <a:close/>
                <a:moveTo>
                  <a:pt x="2812" y="249"/>
                </a:moveTo>
                <a:lnTo>
                  <a:pt x="2763" y="249"/>
                </a:lnTo>
                <a:lnTo>
                  <a:pt x="2763" y="13"/>
                </a:lnTo>
                <a:lnTo>
                  <a:pt x="2812" y="13"/>
                </a:lnTo>
                <a:lnTo>
                  <a:pt x="2812" y="249"/>
                </a:lnTo>
                <a:close/>
                <a:moveTo>
                  <a:pt x="2877" y="50"/>
                </a:moveTo>
                <a:lnTo>
                  <a:pt x="2872" y="49"/>
                </a:lnTo>
                <a:lnTo>
                  <a:pt x="2867" y="48"/>
                </a:lnTo>
                <a:lnTo>
                  <a:pt x="2863" y="45"/>
                </a:lnTo>
                <a:lnTo>
                  <a:pt x="2859" y="42"/>
                </a:lnTo>
                <a:lnTo>
                  <a:pt x="2855" y="38"/>
                </a:lnTo>
                <a:lnTo>
                  <a:pt x="2853" y="34"/>
                </a:lnTo>
                <a:lnTo>
                  <a:pt x="2851" y="30"/>
                </a:lnTo>
                <a:lnTo>
                  <a:pt x="2851" y="25"/>
                </a:lnTo>
                <a:lnTo>
                  <a:pt x="2851" y="20"/>
                </a:lnTo>
                <a:lnTo>
                  <a:pt x="2853" y="15"/>
                </a:lnTo>
                <a:lnTo>
                  <a:pt x="2855" y="11"/>
                </a:lnTo>
                <a:lnTo>
                  <a:pt x="2859" y="7"/>
                </a:lnTo>
                <a:lnTo>
                  <a:pt x="2863" y="4"/>
                </a:lnTo>
                <a:lnTo>
                  <a:pt x="2867" y="2"/>
                </a:lnTo>
                <a:lnTo>
                  <a:pt x="2872" y="0"/>
                </a:lnTo>
                <a:lnTo>
                  <a:pt x="2877" y="0"/>
                </a:lnTo>
                <a:lnTo>
                  <a:pt x="2883" y="0"/>
                </a:lnTo>
                <a:lnTo>
                  <a:pt x="2887" y="2"/>
                </a:lnTo>
                <a:lnTo>
                  <a:pt x="2892" y="4"/>
                </a:lnTo>
                <a:lnTo>
                  <a:pt x="2896" y="7"/>
                </a:lnTo>
                <a:lnTo>
                  <a:pt x="2900" y="11"/>
                </a:lnTo>
                <a:lnTo>
                  <a:pt x="2902" y="15"/>
                </a:lnTo>
                <a:lnTo>
                  <a:pt x="2903" y="20"/>
                </a:lnTo>
                <a:lnTo>
                  <a:pt x="2904" y="25"/>
                </a:lnTo>
                <a:lnTo>
                  <a:pt x="2903" y="30"/>
                </a:lnTo>
                <a:lnTo>
                  <a:pt x="2902" y="34"/>
                </a:lnTo>
                <a:lnTo>
                  <a:pt x="2900" y="38"/>
                </a:lnTo>
                <a:lnTo>
                  <a:pt x="2896" y="42"/>
                </a:lnTo>
                <a:lnTo>
                  <a:pt x="2892" y="45"/>
                </a:lnTo>
                <a:lnTo>
                  <a:pt x="2887" y="48"/>
                </a:lnTo>
                <a:lnTo>
                  <a:pt x="2883" y="49"/>
                </a:lnTo>
                <a:lnTo>
                  <a:pt x="2877" y="50"/>
                </a:lnTo>
                <a:close/>
                <a:moveTo>
                  <a:pt x="2853" y="72"/>
                </a:moveTo>
                <a:lnTo>
                  <a:pt x="2902" y="72"/>
                </a:lnTo>
                <a:lnTo>
                  <a:pt x="2902" y="249"/>
                </a:lnTo>
                <a:lnTo>
                  <a:pt x="2853" y="249"/>
                </a:lnTo>
                <a:lnTo>
                  <a:pt x="2853" y="72"/>
                </a:lnTo>
                <a:close/>
                <a:moveTo>
                  <a:pt x="3023" y="253"/>
                </a:moveTo>
                <a:lnTo>
                  <a:pt x="3010" y="252"/>
                </a:lnTo>
                <a:lnTo>
                  <a:pt x="3003" y="251"/>
                </a:lnTo>
                <a:lnTo>
                  <a:pt x="2998" y="250"/>
                </a:lnTo>
                <a:lnTo>
                  <a:pt x="2986" y="246"/>
                </a:lnTo>
                <a:lnTo>
                  <a:pt x="2980" y="244"/>
                </a:lnTo>
                <a:lnTo>
                  <a:pt x="2975" y="241"/>
                </a:lnTo>
                <a:lnTo>
                  <a:pt x="2966" y="235"/>
                </a:lnTo>
                <a:lnTo>
                  <a:pt x="2962" y="231"/>
                </a:lnTo>
                <a:lnTo>
                  <a:pt x="2958" y="227"/>
                </a:lnTo>
                <a:lnTo>
                  <a:pt x="2951" y="219"/>
                </a:lnTo>
                <a:lnTo>
                  <a:pt x="2948" y="214"/>
                </a:lnTo>
                <a:lnTo>
                  <a:pt x="2945" y="209"/>
                </a:lnTo>
                <a:lnTo>
                  <a:pt x="2940" y="198"/>
                </a:lnTo>
                <a:lnTo>
                  <a:pt x="2939" y="193"/>
                </a:lnTo>
                <a:lnTo>
                  <a:pt x="2937" y="187"/>
                </a:lnTo>
                <a:lnTo>
                  <a:pt x="2936" y="181"/>
                </a:lnTo>
                <a:lnTo>
                  <a:pt x="2935" y="175"/>
                </a:lnTo>
                <a:lnTo>
                  <a:pt x="2935" y="168"/>
                </a:lnTo>
                <a:lnTo>
                  <a:pt x="2935" y="161"/>
                </a:lnTo>
                <a:lnTo>
                  <a:pt x="2935" y="155"/>
                </a:lnTo>
                <a:lnTo>
                  <a:pt x="2935" y="148"/>
                </a:lnTo>
                <a:lnTo>
                  <a:pt x="2936" y="142"/>
                </a:lnTo>
                <a:lnTo>
                  <a:pt x="2937" y="136"/>
                </a:lnTo>
                <a:lnTo>
                  <a:pt x="2940" y="124"/>
                </a:lnTo>
                <a:lnTo>
                  <a:pt x="2943" y="119"/>
                </a:lnTo>
                <a:lnTo>
                  <a:pt x="2945" y="114"/>
                </a:lnTo>
                <a:lnTo>
                  <a:pt x="2951" y="104"/>
                </a:lnTo>
                <a:lnTo>
                  <a:pt x="2954" y="99"/>
                </a:lnTo>
                <a:lnTo>
                  <a:pt x="2958" y="95"/>
                </a:lnTo>
                <a:lnTo>
                  <a:pt x="2962" y="91"/>
                </a:lnTo>
                <a:lnTo>
                  <a:pt x="2966" y="88"/>
                </a:lnTo>
                <a:lnTo>
                  <a:pt x="2970" y="85"/>
                </a:lnTo>
                <a:lnTo>
                  <a:pt x="2975" y="82"/>
                </a:lnTo>
                <a:lnTo>
                  <a:pt x="2980" y="79"/>
                </a:lnTo>
                <a:lnTo>
                  <a:pt x="2986" y="77"/>
                </a:lnTo>
                <a:lnTo>
                  <a:pt x="2992" y="75"/>
                </a:lnTo>
                <a:lnTo>
                  <a:pt x="2998" y="73"/>
                </a:lnTo>
                <a:lnTo>
                  <a:pt x="3003" y="72"/>
                </a:lnTo>
                <a:lnTo>
                  <a:pt x="3010" y="71"/>
                </a:lnTo>
                <a:lnTo>
                  <a:pt x="3023" y="70"/>
                </a:lnTo>
                <a:lnTo>
                  <a:pt x="3035" y="71"/>
                </a:lnTo>
                <a:lnTo>
                  <a:pt x="3042" y="72"/>
                </a:lnTo>
                <a:lnTo>
                  <a:pt x="3047" y="73"/>
                </a:lnTo>
                <a:lnTo>
                  <a:pt x="3059" y="77"/>
                </a:lnTo>
                <a:lnTo>
                  <a:pt x="3064" y="79"/>
                </a:lnTo>
                <a:lnTo>
                  <a:pt x="3069" y="82"/>
                </a:lnTo>
                <a:lnTo>
                  <a:pt x="3078" y="88"/>
                </a:lnTo>
                <a:lnTo>
                  <a:pt x="3082" y="91"/>
                </a:lnTo>
                <a:lnTo>
                  <a:pt x="3086" y="95"/>
                </a:lnTo>
                <a:lnTo>
                  <a:pt x="3093" y="104"/>
                </a:lnTo>
                <a:lnTo>
                  <a:pt x="3096" y="109"/>
                </a:lnTo>
                <a:lnTo>
                  <a:pt x="3099" y="114"/>
                </a:lnTo>
                <a:lnTo>
                  <a:pt x="3104" y="124"/>
                </a:lnTo>
                <a:lnTo>
                  <a:pt x="3105" y="130"/>
                </a:lnTo>
                <a:lnTo>
                  <a:pt x="3107" y="136"/>
                </a:lnTo>
                <a:lnTo>
                  <a:pt x="3108" y="142"/>
                </a:lnTo>
                <a:lnTo>
                  <a:pt x="3109" y="148"/>
                </a:lnTo>
                <a:lnTo>
                  <a:pt x="3109" y="155"/>
                </a:lnTo>
                <a:lnTo>
                  <a:pt x="3109" y="161"/>
                </a:lnTo>
                <a:lnTo>
                  <a:pt x="3109" y="168"/>
                </a:lnTo>
                <a:lnTo>
                  <a:pt x="3109" y="175"/>
                </a:lnTo>
                <a:lnTo>
                  <a:pt x="3108" y="181"/>
                </a:lnTo>
                <a:lnTo>
                  <a:pt x="3107" y="187"/>
                </a:lnTo>
                <a:lnTo>
                  <a:pt x="3104" y="198"/>
                </a:lnTo>
                <a:lnTo>
                  <a:pt x="3101" y="204"/>
                </a:lnTo>
                <a:lnTo>
                  <a:pt x="3099" y="209"/>
                </a:lnTo>
                <a:lnTo>
                  <a:pt x="3093" y="219"/>
                </a:lnTo>
                <a:lnTo>
                  <a:pt x="3090" y="223"/>
                </a:lnTo>
                <a:lnTo>
                  <a:pt x="3086" y="227"/>
                </a:lnTo>
                <a:lnTo>
                  <a:pt x="3082" y="231"/>
                </a:lnTo>
                <a:lnTo>
                  <a:pt x="3078" y="235"/>
                </a:lnTo>
                <a:lnTo>
                  <a:pt x="3074" y="238"/>
                </a:lnTo>
                <a:lnTo>
                  <a:pt x="3069" y="241"/>
                </a:lnTo>
                <a:lnTo>
                  <a:pt x="3064" y="244"/>
                </a:lnTo>
                <a:lnTo>
                  <a:pt x="3059" y="246"/>
                </a:lnTo>
                <a:lnTo>
                  <a:pt x="3053" y="248"/>
                </a:lnTo>
                <a:lnTo>
                  <a:pt x="3047" y="250"/>
                </a:lnTo>
                <a:lnTo>
                  <a:pt x="3042" y="251"/>
                </a:lnTo>
                <a:lnTo>
                  <a:pt x="3035" y="252"/>
                </a:lnTo>
                <a:lnTo>
                  <a:pt x="3023" y="253"/>
                </a:lnTo>
                <a:close/>
                <a:moveTo>
                  <a:pt x="3023" y="215"/>
                </a:moveTo>
                <a:lnTo>
                  <a:pt x="3027" y="214"/>
                </a:lnTo>
                <a:lnTo>
                  <a:pt x="3031" y="214"/>
                </a:lnTo>
                <a:lnTo>
                  <a:pt x="3035" y="212"/>
                </a:lnTo>
                <a:lnTo>
                  <a:pt x="3039" y="211"/>
                </a:lnTo>
                <a:lnTo>
                  <a:pt x="3042" y="209"/>
                </a:lnTo>
                <a:lnTo>
                  <a:pt x="3045" y="206"/>
                </a:lnTo>
                <a:lnTo>
                  <a:pt x="3048" y="203"/>
                </a:lnTo>
                <a:lnTo>
                  <a:pt x="3050" y="199"/>
                </a:lnTo>
                <a:lnTo>
                  <a:pt x="3052" y="195"/>
                </a:lnTo>
                <a:lnTo>
                  <a:pt x="3054" y="191"/>
                </a:lnTo>
                <a:lnTo>
                  <a:pt x="3056" y="187"/>
                </a:lnTo>
                <a:lnTo>
                  <a:pt x="3057" y="182"/>
                </a:lnTo>
                <a:lnTo>
                  <a:pt x="3059" y="172"/>
                </a:lnTo>
                <a:lnTo>
                  <a:pt x="3060" y="167"/>
                </a:lnTo>
                <a:lnTo>
                  <a:pt x="3060" y="161"/>
                </a:lnTo>
                <a:lnTo>
                  <a:pt x="3059" y="150"/>
                </a:lnTo>
                <a:lnTo>
                  <a:pt x="3057" y="140"/>
                </a:lnTo>
                <a:lnTo>
                  <a:pt x="3056" y="135"/>
                </a:lnTo>
                <a:lnTo>
                  <a:pt x="3054" y="131"/>
                </a:lnTo>
                <a:lnTo>
                  <a:pt x="3050" y="123"/>
                </a:lnTo>
                <a:lnTo>
                  <a:pt x="3048" y="119"/>
                </a:lnTo>
                <a:lnTo>
                  <a:pt x="3045" y="116"/>
                </a:lnTo>
                <a:lnTo>
                  <a:pt x="3042" y="113"/>
                </a:lnTo>
                <a:lnTo>
                  <a:pt x="3039" y="111"/>
                </a:lnTo>
                <a:lnTo>
                  <a:pt x="3035" y="110"/>
                </a:lnTo>
                <a:lnTo>
                  <a:pt x="3031" y="108"/>
                </a:lnTo>
                <a:lnTo>
                  <a:pt x="3027" y="108"/>
                </a:lnTo>
                <a:lnTo>
                  <a:pt x="3023" y="107"/>
                </a:lnTo>
                <a:lnTo>
                  <a:pt x="3018" y="108"/>
                </a:lnTo>
                <a:lnTo>
                  <a:pt x="3014" y="108"/>
                </a:lnTo>
                <a:lnTo>
                  <a:pt x="3010" y="110"/>
                </a:lnTo>
                <a:lnTo>
                  <a:pt x="3006" y="111"/>
                </a:lnTo>
                <a:lnTo>
                  <a:pt x="3003" y="113"/>
                </a:lnTo>
                <a:lnTo>
                  <a:pt x="3000" y="116"/>
                </a:lnTo>
                <a:lnTo>
                  <a:pt x="2997" y="119"/>
                </a:lnTo>
                <a:lnTo>
                  <a:pt x="2995" y="123"/>
                </a:lnTo>
                <a:lnTo>
                  <a:pt x="2991" y="131"/>
                </a:lnTo>
                <a:lnTo>
                  <a:pt x="2989" y="135"/>
                </a:lnTo>
                <a:lnTo>
                  <a:pt x="2988" y="140"/>
                </a:lnTo>
                <a:lnTo>
                  <a:pt x="2987" y="145"/>
                </a:lnTo>
                <a:lnTo>
                  <a:pt x="2986" y="150"/>
                </a:lnTo>
                <a:lnTo>
                  <a:pt x="2986" y="155"/>
                </a:lnTo>
                <a:lnTo>
                  <a:pt x="2985" y="161"/>
                </a:lnTo>
                <a:lnTo>
                  <a:pt x="2986" y="172"/>
                </a:lnTo>
                <a:lnTo>
                  <a:pt x="2988" y="182"/>
                </a:lnTo>
                <a:lnTo>
                  <a:pt x="2989" y="187"/>
                </a:lnTo>
                <a:lnTo>
                  <a:pt x="2991" y="191"/>
                </a:lnTo>
                <a:lnTo>
                  <a:pt x="2993" y="195"/>
                </a:lnTo>
                <a:lnTo>
                  <a:pt x="2995" y="199"/>
                </a:lnTo>
                <a:lnTo>
                  <a:pt x="2997" y="203"/>
                </a:lnTo>
                <a:lnTo>
                  <a:pt x="3000" y="206"/>
                </a:lnTo>
                <a:lnTo>
                  <a:pt x="3003" y="209"/>
                </a:lnTo>
                <a:lnTo>
                  <a:pt x="3006" y="211"/>
                </a:lnTo>
                <a:lnTo>
                  <a:pt x="3010" y="212"/>
                </a:lnTo>
                <a:lnTo>
                  <a:pt x="3014" y="214"/>
                </a:lnTo>
                <a:lnTo>
                  <a:pt x="3018" y="214"/>
                </a:lnTo>
                <a:lnTo>
                  <a:pt x="3023" y="215"/>
                </a:lnTo>
                <a:close/>
                <a:moveTo>
                  <a:pt x="3142" y="315"/>
                </a:moveTo>
                <a:lnTo>
                  <a:pt x="3142" y="72"/>
                </a:lnTo>
                <a:lnTo>
                  <a:pt x="3191" y="72"/>
                </a:lnTo>
                <a:lnTo>
                  <a:pt x="3191" y="102"/>
                </a:lnTo>
                <a:lnTo>
                  <a:pt x="3197" y="95"/>
                </a:lnTo>
                <a:lnTo>
                  <a:pt x="3202" y="87"/>
                </a:lnTo>
                <a:lnTo>
                  <a:pt x="3206" y="84"/>
                </a:lnTo>
                <a:lnTo>
                  <a:pt x="3209" y="81"/>
                </a:lnTo>
                <a:lnTo>
                  <a:pt x="3214" y="78"/>
                </a:lnTo>
                <a:lnTo>
                  <a:pt x="3218" y="75"/>
                </a:lnTo>
                <a:lnTo>
                  <a:pt x="3224" y="73"/>
                </a:lnTo>
                <a:lnTo>
                  <a:pt x="3227" y="72"/>
                </a:lnTo>
                <a:lnTo>
                  <a:pt x="3230" y="71"/>
                </a:lnTo>
                <a:lnTo>
                  <a:pt x="3236" y="70"/>
                </a:lnTo>
                <a:lnTo>
                  <a:pt x="3243" y="70"/>
                </a:lnTo>
                <a:lnTo>
                  <a:pt x="3253" y="71"/>
                </a:lnTo>
                <a:lnTo>
                  <a:pt x="3257" y="71"/>
                </a:lnTo>
                <a:lnTo>
                  <a:pt x="3262" y="73"/>
                </a:lnTo>
                <a:lnTo>
                  <a:pt x="3266" y="74"/>
                </a:lnTo>
                <a:lnTo>
                  <a:pt x="3270" y="76"/>
                </a:lnTo>
                <a:lnTo>
                  <a:pt x="3279" y="80"/>
                </a:lnTo>
                <a:lnTo>
                  <a:pt x="3283" y="83"/>
                </a:lnTo>
                <a:lnTo>
                  <a:pt x="3286" y="86"/>
                </a:lnTo>
                <a:lnTo>
                  <a:pt x="3290" y="89"/>
                </a:lnTo>
                <a:lnTo>
                  <a:pt x="3293" y="93"/>
                </a:lnTo>
                <a:lnTo>
                  <a:pt x="3297" y="97"/>
                </a:lnTo>
                <a:lnTo>
                  <a:pt x="3299" y="101"/>
                </a:lnTo>
                <a:lnTo>
                  <a:pt x="3302" y="106"/>
                </a:lnTo>
                <a:lnTo>
                  <a:pt x="3305" y="110"/>
                </a:lnTo>
                <a:lnTo>
                  <a:pt x="3307" y="116"/>
                </a:lnTo>
                <a:lnTo>
                  <a:pt x="3309" y="121"/>
                </a:lnTo>
                <a:lnTo>
                  <a:pt x="3311" y="127"/>
                </a:lnTo>
                <a:lnTo>
                  <a:pt x="3312" y="133"/>
                </a:lnTo>
                <a:lnTo>
                  <a:pt x="3313" y="140"/>
                </a:lnTo>
                <a:lnTo>
                  <a:pt x="3314" y="146"/>
                </a:lnTo>
                <a:lnTo>
                  <a:pt x="3314" y="154"/>
                </a:lnTo>
                <a:lnTo>
                  <a:pt x="3315" y="161"/>
                </a:lnTo>
                <a:lnTo>
                  <a:pt x="3314" y="175"/>
                </a:lnTo>
                <a:lnTo>
                  <a:pt x="3312" y="188"/>
                </a:lnTo>
                <a:lnTo>
                  <a:pt x="3311" y="194"/>
                </a:lnTo>
                <a:lnTo>
                  <a:pt x="3309" y="200"/>
                </a:lnTo>
                <a:lnTo>
                  <a:pt x="3307" y="206"/>
                </a:lnTo>
                <a:lnTo>
                  <a:pt x="3305" y="211"/>
                </a:lnTo>
                <a:lnTo>
                  <a:pt x="3303" y="216"/>
                </a:lnTo>
                <a:lnTo>
                  <a:pt x="3300" y="220"/>
                </a:lnTo>
                <a:lnTo>
                  <a:pt x="3297" y="225"/>
                </a:lnTo>
                <a:lnTo>
                  <a:pt x="3294" y="229"/>
                </a:lnTo>
                <a:lnTo>
                  <a:pt x="3287" y="236"/>
                </a:lnTo>
                <a:lnTo>
                  <a:pt x="3283" y="239"/>
                </a:lnTo>
                <a:lnTo>
                  <a:pt x="3279" y="242"/>
                </a:lnTo>
                <a:lnTo>
                  <a:pt x="3271" y="246"/>
                </a:lnTo>
                <a:lnTo>
                  <a:pt x="3267" y="248"/>
                </a:lnTo>
                <a:lnTo>
                  <a:pt x="3262" y="249"/>
                </a:lnTo>
                <a:lnTo>
                  <a:pt x="3253" y="251"/>
                </a:lnTo>
                <a:lnTo>
                  <a:pt x="3243" y="252"/>
                </a:lnTo>
                <a:lnTo>
                  <a:pt x="3236" y="252"/>
                </a:lnTo>
                <a:lnTo>
                  <a:pt x="3230" y="251"/>
                </a:lnTo>
                <a:lnTo>
                  <a:pt x="3224" y="249"/>
                </a:lnTo>
                <a:lnTo>
                  <a:pt x="3219" y="247"/>
                </a:lnTo>
                <a:lnTo>
                  <a:pt x="3214" y="245"/>
                </a:lnTo>
                <a:lnTo>
                  <a:pt x="3210" y="242"/>
                </a:lnTo>
                <a:lnTo>
                  <a:pt x="3208" y="240"/>
                </a:lnTo>
                <a:lnTo>
                  <a:pt x="3206" y="239"/>
                </a:lnTo>
                <a:lnTo>
                  <a:pt x="3203" y="235"/>
                </a:lnTo>
                <a:lnTo>
                  <a:pt x="3200" y="232"/>
                </a:lnTo>
                <a:lnTo>
                  <a:pt x="3197" y="228"/>
                </a:lnTo>
                <a:lnTo>
                  <a:pt x="3193" y="221"/>
                </a:lnTo>
                <a:lnTo>
                  <a:pt x="3191" y="315"/>
                </a:lnTo>
                <a:lnTo>
                  <a:pt x="3142" y="315"/>
                </a:lnTo>
                <a:close/>
                <a:moveTo>
                  <a:pt x="3190" y="161"/>
                </a:moveTo>
                <a:lnTo>
                  <a:pt x="3191" y="172"/>
                </a:lnTo>
                <a:lnTo>
                  <a:pt x="3193" y="182"/>
                </a:lnTo>
                <a:lnTo>
                  <a:pt x="3194" y="187"/>
                </a:lnTo>
                <a:lnTo>
                  <a:pt x="3196" y="191"/>
                </a:lnTo>
                <a:lnTo>
                  <a:pt x="3198" y="195"/>
                </a:lnTo>
                <a:lnTo>
                  <a:pt x="3200" y="199"/>
                </a:lnTo>
                <a:lnTo>
                  <a:pt x="3205" y="205"/>
                </a:lnTo>
                <a:lnTo>
                  <a:pt x="3208" y="207"/>
                </a:lnTo>
                <a:lnTo>
                  <a:pt x="3212" y="209"/>
                </a:lnTo>
                <a:lnTo>
                  <a:pt x="3215" y="211"/>
                </a:lnTo>
                <a:lnTo>
                  <a:pt x="3219" y="212"/>
                </a:lnTo>
                <a:lnTo>
                  <a:pt x="3223" y="213"/>
                </a:lnTo>
                <a:lnTo>
                  <a:pt x="3227" y="213"/>
                </a:lnTo>
                <a:lnTo>
                  <a:pt x="3232" y="213"/>
                </a:lnTo>
                <a:lnTo>
                  <a:pt x="3236" y="212"/>
                </a:lnTo>
                <a:lnTo>
                  <a:pt x="3240" y="211"/>
                </a:lnTo>
                <a:lnTo>
                  <a:pt x="3243" y="209"/>
                </a:lnTo>
                <a:lnTo>
                  <a:pt x="3247" y="207"/>
                </a:lnTo>
                <a:lnTo>
                  <a:pt x="3250" y="205"/>
                </a:lnTo>
                <a:lnTo>
                  <a:pt x="3253" y="202"/>
                </a:lnTo>
                <a:lnTo>
                  <a:pt x="3255" y="198"/>
                </a:lnTo>
                <a:lnTo>
                  <a:pt x="3259" y="191"/>
                </a:lnTo>
                <a:lnTo>
                  <a:pt x="3261" y="186"/>
                </a:lnTo>
                <a:lnTo>
                  <a:pt x="3262" y="182"/>
                </a:lnTo>
                <a:lnTo>
                  <a:pt x="3263" y="177"/>
                </a:lnTo>
                <a:lnTo>
                  <a:pt x="3264" y="172"/>
                </a:lnTo>
                <a:lnTo>
                  <a:pt x="3264" y="166"/>
                </a:lnTo>
                <a:lnTo>
                  <a:pt x="3265" y="161"/>
                </a:lnTo>
                <a:lnTo>
                  <a:pt x="3264" y="150"/>
                </a:lnTo>
                <a:lnTo>
                  <a:pt x="3262" y="140"/>
                </a:lnTo>
                <a:lnTo>
                  <a:pt x="3261" y="135"/>
                </a:lnTo>
                <a:lnTo>
                  <a:pt x="3259" y="131"/>
                </a:lnTo>
                <a:lnTo>
                  <a:pt x="3257" y="127"/>
                </a:lnTo>
                <a:lnTo>
                  <a:pt x="3255" y="123"/>
                </a:lnTo>
                <a:lnTo>
                  <a:pt x="3253" y="120"/>
                </a:lnTo>
                <a:lnTo>
                  <a:pt x="3250" y="117"/>
                </a:lnTo>
                <a:lnTo>
                  <a:pt x="3247" y="115"/>
                </a:lnTo>
                <a:lnTo>
                  <a:pt x="3243" y="113"/>
                </a:lnTo>
                <a:lnTo>
                  <a:pt x="3240" y="111"/>
                </a:lnTo>
                <a:lnTo>
                  <a:pt x="3236" y="110"/>
                </a:lnTo>
                <a:lnTo>
                  <a:pt x="3232" y="109"/>
                </a:lnTo>
                <a:lnTo>
                  <a:pt x="3227" y="109"/>
                </a:lnTo>
                <a:lnTo>
                  <a:pt x="3219" y="110"/>
                </a:lnTo>
                <a:lnTo>
                  <a:pt x="3215" y="111"/>
                </a:lnTo>
                <a:lnTo>
                  <a:pt x="3212" y="113"/>
                </a:lnTo>
                <a:lnTo>
                  <a:pt x="3208" y="115"/>
                </a:lnTo>
                <a:lnTo>
                  <a:pt x="3205" y="117"/>
                </a:lnTo>
                <a:lnTo>
                  <a:pt x="3202" y="120"/>
                </a:lnTo>
                <a:lnTo>
                  <a:pt x="3200" y="123"/>
                </a:lnTo>
                <a:lnTo>
                  <a:pt x="3196" y="131"/>
                </a:lnTo>
                <a:lnTo>
                  <a:pt x="3194" y="135"/>
                </a:lnTo>
                <a:lnTo>
                  <a:pt x="3193" y="139"/>
                </a:lnTo>
                <a:lnTo>
                  <a:pt x="3192" y="144"/>
                </a:lnTo>
                <a:lnTo>
                  <a:pt x="3191" y="150"/>
                </a:lnTo>
                <a:lnTo>
                  <a:pt x="3190" y="155"/>
                </a:lnTo>
                <a:lnTo>
                  <a:pt x="3190" y="161"/>
                </a:lnTo>
                <a:close/>
                <a:moveTo>
                  <a:pt x="3373" y="50"/>
                </a:moveTo>
                <a:lnTo>
                  <a:pt x="3368" y="49"/>
                </a:lnTo>
                <a:lnTo>
                  <a:pt x="3363" y="48"/>
                </a:lnTo>
                <a:lnTo>
                  <a:pt x="3358" y="45"/>
                </a:lnTo>
                <a:lnTo>
                  <a:pt x="3354" y="42"/>
                </a:lnTo>
                <a:lnTo>
                  <a:pt x="3351" y="38"/>
                </a:lnTo>
                <a:lnTo>
                  <a:pt x="3348" y="34"/>
                </a:lnTo>
                <a:lnTo>
                  <a:pt x="3347" y="30"/>
                </a:lnTo>
                <a:lnTo>
                  <a:pt x="3346" y="25"/>
                </a:lnTo>
                <a:lnTo>
                  <a:pt x="3347" y="20"/>
                </a:lnTo>
                <a:lnTo>
                  <a:pt x="3348" y="15"/>
                </a:lnTo>
                <a:lnTo>
                  <a:pt x="3351" y="11"/>
                </a:lnTo>
                <a:lnTo>
                  <a:pt x="3354" y="7"/>
                </a:lnTo>
                <a:lnTo>
                  <a:pt x="3358" y="4"/>
                </a:lnTo>
                <a:lnTo>
                  <a:pt x="3363" y="2"/>
                </a:lnTo>
                <a:lnTo>
                  <a:pt x="3368" y="0"/>
                </a:lnTo>
                <a:lnTo>
                  <a:pt x="3373" y="0"/>
                </a:lnTo>
                <a:lnTo>
                  <a:pt x="3378" y="0"/>
                </a:lnTo>
                <a:lnTo>
                  <a:pt x="3383" y="2"/>
                </a:lnTo>
                <a:lnTo>
                  <a:pt x="3387" y="4"/>
                </a:lnTo>
                <a:lnTo>
                  <a:pt x="3392" y="7"/>
                </a:lnTo>
                <a:lnTo>
                  <a:pt x="3395" y="11"/>
                </a:lnTo>
                <a:lnTo>
                  <a:pt x="3397" y="15"/>
                </a:lnTo>
                <a:lnTo>
                  <a:pt x="3399" y="20"/>
                </a:lnTo>
                <a:lnTo>
                  <a:pt x="3399" y="25"/>
                </a:lnTo>
                <a:lnTo>
                  <a:pt x="3399" y="30"/>
                </a:lnTo>
                <a:lnTo>
                  <a:pt x="3397" y="34"/>
                </a:lnTo>
                <a:lnTo>
                  <a:pt x="3395" y="38"/>
                </a:lnTo>
                <a:lnTo>
                  <a:pt x="3392" y="42"/>
                </a:lnTo>
                <a:lnTo>
                  <a:pt x="3387" y="45"/>
                </a:lnTo>
                <a:lnTo>
                  <a:pt x="3383" y="48"/>
                </a:lnTo>
                <a:lnTo>
                  <a:pt x="3378" y="49"/>
                </a:lnTo>
                <a:lnTo>
                  <a:pt x="3373" y="50"/>
                </a:lnTo>
                <a:close/>
                <a:moveTo>
                  <a:pt x="3348" y="72"/>
                </a:moveTo>
                <a:lnTo>
                  <a:pt x="3397" y="72"/>
                </a:lnTo>
                <a:lnTo>
                  <a:pt x="3397" y="249"/>
                </a:lnTo>
                <a:lnTo>
                  <a:pt x="3348" y="249"/>
                </a:lnTo>
                <a:lnTo>
                  <a:pt x="3348" y="72"/>
                </a:lnTo>
                <a:close/>
                <a:moveTo>
                  <a:pt x="3585" y="123"/>
                </a:moveTo>
                <a:lnTo>
                  <a:pt x="3540" y="126"/>
                </a:lnTo>
                <a:lnTo>
                  <a:pt x="3539" y="121"/>
                </a:lnTo>
                <a:lnTo>
                  <a:pt x="3537" y="118"/>
                </a:lnTo>
                <a:lnTo>
                  <a:pt x="3534" y="114"/>
                </a:lnTo>
                <a:lnTo>
                  <a:pt x="3531" y="111"/>
                </a:lnTo>
                <a:lnTo>
                  <a:pt x="3527" y="108"/>
                </a:lnTo>
                <a:lnTo>
                  <a:pt x="3522" y="106"/>
                </a:lnTo>
                <a:lnTo>
                  <a:pt x="3516" y="105"/>
                </a:lnTo>
                <a:lnTo>
                  <a:pt x="3510" y="105"/>
                </a:lnTo>
                <a:lnTo>
                  <a:pt x="3505" y="105"/>
                </a:lnTo>
                <a:lnTo>
                  <a:pt x="3500" y="106"/>
                </a:lnTo>
                <a:lnTo>
                  <a:pt x="3495" y="108"/>
                </a:lnTo>
                <a:lnTo>
                  <a:pt x="3491" y="110"/>
                </a:lnTo>
                <a:lnTo>
                  <a:pt x="3488" y="112"/>
                </a:lnTo>
                <a:lnTo>
                  <a:pt x="3485" y="115"/>
                </a:lnTo>
                <a:lnTo>
                  <a:pt x="3484" y="119"/>
                </a:lnTo>
                <a:lnTo>
                  <a:pt x="3483" y="122"/>
                </a:lnTo>
                <a:lnTo>
                  <a:pt x="3484" y="125"/>
                </a:lnTo>
                <a:lnTo>
                  <a:pt x="3485" y="128"/>
                </a:lnTo>
                <a:lnTo>
                  <a:pt x="3486" y="131"/>
                </a:lnTo>
                <a:lnTo>
                  <a:pt x="3488" y="133"/>
                </a:lnTo>
                <a:lnTo>
                  <a:pt x="3491" y="135"/>
                </a:lnTo>
                <a:lnTo>
                  <a:pt x="3495" y="137"/>
                </a:lnTo>
                <a:lnTo>
                  <a:pt x="3500" y="139"/>
                </a:lnTo>
                <a:lnTo>
                  <a:pt x="3506" y="140"/>
                </a:lnTo>
                <a:lnTo>
                  <a:pt x="3538" y="146"/>
                </a:lnTo>
                <a:lnTo>
                  <a:pt x="3544" y="148"/>
                </a:lnTo>
                <a:lnTo>
                  <a:pt x="3550" y="150"/>
                </a:lnTo>
                <a:lnTo>
                  <a:pt x="3555" y="151"/>
                </a:lnTo>
                <a:lnTo>
                  <a:pt x="3560" y="153"/>
                </a:lnTo>
                <a:lnTo>
                  <a:pt x="3569" y="158"/>
                </a:lnTo>
                <a:lnTo>
                  <a:pt x="3576" y="164"/>
                </a:lnTo>
                <a:lnTo>
                  <a:pt x="3579" y="167"/>
                </a:lnTo>
                <a:lnTo>
                  <a:pt x="3582" y="170"/>
                </a:lnTo>
                <a:lnTo>
                  <a:pt x="3584" y="174"/>
                </a:lnTo>
                <a:lnTo>
                  <a:pt x="3586" y="177"/>
                </a:lnTo>
                <a:lnTo>
                  <a:pt x="3588" y="185"/>
                </a:lnTo>
                <a:lnTo>
                  <a:pt x="3589" y="190"/>
                </a:lnTo>
                <a:lnTo>
                  <a:pt x="3589" y="194"/>
                </a:lnTo>
                <a:lnTo>
                  <a:pt x="3589" y="199"/>
                </a:lnTo>
                <a:lnTo>
                  <a:pt x="3588" y="203"/>
                </a:lnTo>
                <a:lnTo>
                  <a:pt x="3587" y="207"/>
                </a:lnTo>
                <a:lnTo>
                  <a:pt x="3586" y="211"/>
                </a:lnTo>
                <a:lnTo>
                  <a:pt x="3585" y="214"/>
                </a:lnTo>
                <a:lnTo>
                  <a:pt x="3583" y="218"/>
                </a:lnTo>
                <a:lnTo>
                  <a:pt x="3581" y="221"/>
                </a:lnTo>
                <a:lnTo>
                  <a:pt x="3579" y="225"/>
                </a:lnTo>
                <a:lnTo>
                  <a:pt x="3573" y="231"/>
                </a:lnTo>
                <a:lnTo>
                  <a:pt x="3567" y="236"/>
                </a:lnTo>
                <a:lnTo>
                  <a:pt x="3559" y="241"/>
                </a:lnTo>
                <a:lnTo>
                  <a:pt x="3551" y="245"/>
                </a:lnTo>
                <a:lnTo>
                  <a:pt x="3542" y="248"/>
                </a:lnTo>
                <a:lnTo>
                  <a:pt x="3532" y="251"/>
                </a:lnTo>
                <a:lnTo>
                  <a:pt x="3521" y="252"/>
                </a:lnTo>
                <a:lnTo>
                  <a:pt x="3510" y="253"/>
                </a:lnTo>
                <a:lnTo>
                  <a:pt x="3502" y="252"/>
                </a:lnTo>
                <a:lnTo>
                  <a:pt x="3494" y="252"/>
                </a:lnTo>
                <a:lnTo>
                  <a:pt x="3486" y="250"/>
                </a:lnTo>
                <a:lnTo>
                  <a:pt x="3479" y="249"/>
                </a:lnTo>
                <a:lnTo>
                  <a:pt x="3472" y="247"/>
                </a:lnTo>
                <a:lnTo>
                  <a:pt x="3466" y="244"/>
                </a:lnTo>
                <a:lnTo>
                  <a:pt x="3460" y="241"/>
                </a:lnTo>
                <a:lnTo>
                  <a:pt x="3454" y="238"/>
                </a:lnTo>
                <a:lnTo>
                  <a:pt x="3449" y="234"/>
                </a:lnTo>
                <a:lnTo>
                  <a:pt x="3445" y="230"/>
                </a:lnTo>
                <a:lnTo>
                  <a:pt x="3441" y="225"/>
                </a:lnTo>
                <a:lnTo>
                  <a:pt x="3437" y="221"/>
                </a:lnTo>
                <a:lnTo>
                  <a:pt x="3434" y="215"/>
                </a:lnTo>
                <a:lnTo>
                  <a:pt x="3432" y="210"/>
                </a:lnTo>
                <a:lnTo>
                  <a:pt x="3430" y="204"/>
                </a:lnTo>
                <a:lnTo>
                  <a:pt x="3429" y="198"/>
                </a:lnTo>
                <a:lnTo>
                  <a:pt x="3478" y="195"/>
                </a:lnTo>
                <a:lnTo>
                  <a:pt x="3480" y="200"/>
                </a:lnTo>
                <a:lnTo>
                  <a:pt x="3482" y="205"/>
                </a:lnTo>
                <a:lnTo>
                  <a:pt x="3485" y="209"/>
                </a:lnTo>
                <a:lnTo>
                  <a:pt x="3489" y="212"/>
                </a:lnTo>
                <a:lnTo>
                  <a:pt x="3493" y="214"/>
                </a:lnTo>
                <a:lnTo>
                  <a:pt x="3498" y="216"/>
                </a:lnTo>
                <a:lnTo>
                  <a:pt x="3504" y="217"/>
                </a:lnTo>
                <a:lnTo>
                  <a:pt x="3510" y="217"/>
                </a:lnTo>
                <a:lnTo>
                  <a:pt x="3516" y="217"/>
                </a:lnTo>
                <a:lnTo>
                  <a:pt x="3522" y="216"/>
                </a:lnTo>
                <a:lnTo>
                  <a:pt x="3527" y="214"/>
                </a:lnTo>
                <a:lnTo>
                  <a:pt x="3529" y="213"/>
                </a:lnTo>
                <a:lnTo>
                  <a:pt x="3531" y="212"/>
                </a:lnTo>
                <a:lnTo>
                  <a:pt x="3535" y="209"/>
                </a:lnTo>
                <a:lnTo>
                  <a:pt x="3537" y="206"/>
                </a:lnTo>
                <a:lnTo>
                  <a:pt x="3538" y="205"/>
                </a:lnTo>
                <a:lnTo>
                  <a:pt x="3539" y="203"/>
                </a:lnTo>
                <a:lnTo>
                  <a:pt x="3539" y="199"/>
                </a:lnTo>
                <a:lnTo>
                  <a:pt x="3539" y="196"/>
                </a:lnTo>
                <a:lnTo>
                  <a:pt x="3538" y="193"/>
                </a:lnTo>
                <a:lnTo>
                  <a:pt x="3536" y="191"/>
                </a:lnTo>
                <a:lnTo>
                  <a:pt x="3533" y="188"/>
                </a:lnTo>
                <a:lnTo>
                  <a:pt x="3530" y="186"/>
                </a:lnTo>
                <a:lnTo>
                  <a:pt x="3526" y="184"/>
                </a:lnTo>
                <a:lnTo>
                  <a:pt x="3522" y="183"/>
                </a:lnTo>
                <a:lnTo>
                  <a:pt x="3516" y="182"/>
                </a:lnTo>
                <a:lnTo>
                  <a:pt x="3486" y="176"/>
                </a:lnTo>
                <a:lnTo>
                  <a:pt x="3480" y="174"/>
                </a:lnTo>
                <a:lnTo>
                  <a:pt x="3474" y="173"/>
                </a:lnTo>
                <a:lnTo>
                  <a:pt x="3463" y="169"/>
                </a:lnTo>
                <a:lnTo>
                  <a:pt x="3459" y="166"/>
                </a:lnTo>
                <a:lnTo>
                  <a:pt x="3455" y="164"/>
                </a:lnTo>
                <a:lnTo>
                  <a:pt x="3451" y="161"/>
                </a:lnTo>
                <a:lnTo>
                  <a:pt x="3447" y="158"/>
                </a:lnTo>
                <a:lnTo>
                  <a:pt x="3444" y="155"/>
                </a:lnTo>
                <a:lnTo>
                  <a:pt x="3442" y="151"/>
                </a:lnTo>
                <a:lnTo>
                  <a:pt x="3440" y="147"/>
                </a:lnTo>
                <a:lnTo>
                  <a:pt x="3437" y="143"/>
                </a:lnTo>
                <a:lnTo>
                  <a:pt x="3435" y="139"/>
                </a:lnTo>
                <a:lnTo>
                  <a:pt x="3434" y="135"/>
                </a:lnTo>
                <a:lnTo>
                  <a:pt x="3434" y="130"/>
                </a:lnTo>
                <a:lnTo>
                  <a:pt x="3434" y="125"/>
                </a:lnTo>
                <a:lnTo>
                  <a:pt x="3434" y="119"/>
                </a:lnTo>
                <a:lnTo>
                  <a:pt x="3435" y="113"/>
                </a:lnTo>
                <a:lnTo>
                  <a:pt x="3437" y="107"/>
                </a:lnTo>
                <a:lnTo>
                  <a:pt x="3440" y="102"/>
                </a:lnTo>
                <a:lnTo>
                  <a:pt x="3443" y="97"/>
                </a:lnTo>
                <a:lnTo>
                  <a:pt x="3446" y="93"/>
                </a:lnTo>
                <a:lnTo>
                  <a:pt x="3450" y="89"/>
                </a:lnTo>
                <a:lnTo>
                  <a:pt x="3455" y="85"/>
                </a:lnTo>
                <a:lnTo>
                  <a:pt x="3460" y="81"/>
                </a:lnTo>
                <a:lnTo>
                  <a:pt x="3466" y="78"/>
                </a:lnTo>
                <a:lnTo>
                  <a:pt x="3472" y="76"/>
                </a:lnTo>
                <a:lnTo>
                  <a:pt x="3479" y="74"/>
                </a:lnTo>
                <a:lnTo>
                  <a:pt x="3482" y="73"/>
                </a:lnTo>
                <a:lnTo>
                  <a:pt x="3486" y="72"/>
                </a:lnTo>
                <a:lnTo>
                  <a:pt x="3493" y="71"/>
                </a:lnTo>
                <a:lnTo>
                  <a:pt x="3501" y="70"/>
                </a:lnTo>
                <a:lnTo>
                  <a:pt x="3510" y="70"/>
                </a:lnTo>
                <a:lnTo>
                  <a:pt x="3518" y="70"/>
                </a:lnTo>
                <a:lnTo>
                  <a:pt x="3525" y="71"/>
                </a:lnTo>
                <a:lnTo>
                  <a:pt x="3533" y="72"/>
                </a:lnTo>
                <a:lnTo>
                  <a:pt x="3540" y="74"/>
                </a:lnTo>
                <a:lnTo>
                  <a:pt x="3546" y="76"/>
                </a:lnTo>
                <a:lnTo>
                  <a:pt x="3552" y="78"/>
                </a:lnTo>
                <a:lnTo>
                  <a:pt x="3557" y="81"/>
                </a:lnTo>
                <a:lnTo>
                  <a:pt x="3562" y="84"/>
                </a:lnTo>
                <a:lnTo>
                  <a:pt x="3567" y="88"/>
                </a:lnTo>
                <a:lnTo>
                  <a:pt x="3571" y="92"/>
                </a:lnTo>
                <a:lnTo>
                  <a:pt x="3575" y="96"/>
                </a:lnTo>
                <a:lnTo>
                  <a:pt x="3578" y="101"/>
                </a:lnTo>
                <a:lnTo>
                  <a:pt x="3580" y="106"/>
                </a:lnTo>
                <a:lnTo>
                  <a:pt x="3582" y="111"/>
                </a:lnTo>
                <a:lnTo>
                  <a:pt x="3584" y="117"/>
                </a:lnTo>
                <a:lnTo>
                  <a:pt x="3585" y="123"/>
                </a:lnTo>
                <a:close/>
                <a:moveTo>
                  <a:pt x="3714" y="72"/>
                </a:moveTo>
                <a:lnTo>
                  <a:pt x="3714" y="109"/>
                </a:lnTo>
                <a:lnTo>
                  <a:pt x="3680" y="109"/>
                </a:lnTo>
                <a:lnTo>
                  <a:pt x="3680" y="195"/>
                </a:lnTo>
                <a:lnTo>
                  <a:pt x="3681" y="199"/>
                </a:lnTo>
                <a:lnTo>
                  <a:pt x="3682" y="203"/>
                </a:lnTo>
                <a:lnTo>
                  <a:pt x="3682" y="205"/>
                </a:lnTo>
                <a:lnTo>
                  <a:pt x="3683" y="206"/>
                </a:lnTo>
                <a:lnTo>
                  <a:pt x="3685" y="208"/>
                </a:lnTo>
                <a:lnTo>
                  <a:pt x="3687" y="210"/>
                </a:lnTo>
                <a:lnTo>
                  <a:pt x="3690" y="211"/>
                </a:lnTo>
                <a:lnTo>
                  <a:pt x="3693" y="212"/>
                </a:lnTo>
                <a:lnTo>
                  <a:pt x="3697" y="212"/>
                </a:lnTo>
                <a:lnTo>
                  <a:pt x="3704" y="211"/>
                </a:lnTo>
                <a:lnTo>
                  <a:pt x="3709" y="210"/>
                </a:lnTo>
                <a:lnTo>
                  <a:pt x="3717" y="247"/>
                </a:lnTo>
                <a:lnTo>
                  <a:pt x="3707" y="250"/>
                </a:lnTo>
                <a:lnTo>
                  <a:pt x="3699" y="251"/>
                </a:lnTo>
                <a:lnTo>
                  <a:pt x="3690" y="252"/>
                </a:lnTo>
                <a:lnTo>
                  <a:pt x="3684" y="252"/>
                </a:lnTo>
                <a:lnTo>
                  <a:pt x="3678" y="251"/>
                </a:lnTo>
                <a:lnTo>
                  <a:pt x="3672" y="250"/>
                </a:lnTo>
                <a:lnTo>
                  <a:pt x="3666" y="249"/>
                </a:lnTo>
                <a:lnTo>
                  <a:pt x="3661" y="248"/>
                </a:lnTo>
                <a:lnTo>
                  <a:pt x="3656" y="245"/>
                </a:lnTo>
                <a:lnTo>
                  <a:pt x="3652" y="243"/>
                </a:lnTo>
                <a:lnTo>
                  <a:pt x="3647" y="240"/>
                </a:lnTo>
                <a:lnTo>
                  <a:pt x="3644" y="237"/>
                </a:lnTo>
                <a:lnTo>
                  <a:pt x="3640" y="233"/>
                </a:lnTo>
                <a:lnTo>
                  <a:pt x="3638" y="229"/>
                </a:lnTo>
                <a:lnTo>
                  <a:pt x="3635" y="224"/>
                </a:lnTo>
                <a:lnTo>
                  <a:pt x="3634" y="219"/>
                </a:lnTo>
                <a:lnTo>
                  <a:pt x="3632" y="213"/>
                </a:lnTo>
                <a:lnTo>
                  <a:pt x="3632" y="208"/>
                </a:lnTo>
                <a:lnTo>
                  <a:pt x="3631" y="201"/>
                </a:lnTo>
                <a:lnTo>
                  <a:pt x="3631" y="109"/>
                </a:lnTo>
                <a:lnTo>
                  <a:pt x="3607" y="109"/>
                </a:lnTo>
                <a:lnTo>
                  <a:pt x="3607" y="72"/>
                </a:lnTo>
                <a:lnTo>
                  <a:pt x="3631" y="72"/>
                </a:lnTo>
                <a:lnTo>
                  <a:pt x="3631" y="30"/>
                </a:lnTo>
                <a:lnTo>
                  <a:pt x="3680" y="30"/>
                </a:lnTo>
                <a:lnTo>
                  <a:pt x="3680" y="72"/>
                </a:lnTo>
                <a:lnTo>
                  <a:pt x="3714" y="72"/>
                </a:lnTo>
                <a:close/>
                <a:moveTo>
                  <a:pt x="3821" y="253"/>
                </a:moveTo>
                <a:lnTo>
                  <a:pt x="3808" y="252"/>
                </a:lnTo>
                <a:lnTo>
                  <a:pt x="3801" y="251"/>
                </a:lnTo>
                <a:lnTo>
                  <a:pt x="3796" y="250"/>
                </a:lnTo>
                <a:lnTo>
                  <a:pt x="3784" y="246"/>
                </a:lnTo>
                <a:lnTo>
                  <a:pt x="3779" y="244"/>
                </a:lnTo>
                <a:lnTo>
                  <a:pt x="3774" y="241"/>
                </a:lnTo>
                <a:lnTo>
                  <a:pt x="3765" y="235"/>
                </a:lnTo>
                <a:lnTo>
                  <a:pt x="3761" y="231"/>
                </a:lnTo>
                <a:lnTo>
                  <a:pt x="3757" y="227"/>
                </a:lnTo>
                <a:lnTo>
                  <a:pt x="3750" y="219"/>
                </a:lnTo>
                <a:lnTo>
                  <a:pt x="3747" y="214"/>
                </a:lnTo>
                <a:lnTo>
                  <a:pt x="3744" y="209"/>
                </a:lnTo>
                <a:lnTo>
                  <a:pt x="3740" y="198"/>
                </a:lnTo>
                <a:lnTo>
                  <a:pt x="3738" y="193"/>
                </a:lnTo>
                <a:lnTo>
                  <a:pt x="3736" y="187"/>
                </a:lnTo>
                <a:lnTo>
                  <a:pt x="3735" y="181"/>
                </a:lnTo>
                <a:lnTo>
                  <a:pt x="3734" y="175"/>
                </a:lnTo>
                <a:lnTo>
                  <a:pt x="3734" y="168"/>
                </a:lnTo>
                <a:lnTo>
                  <a:pt x="3734" y="161"/>
                </a:lnTo>
                <a:lnTo>
                  <a:pt x="3734" y="155"/>
                </a:lnTo>
                <a:lnTo>
                  <a:pt x="3734" y="148"/>
                </a:lnTo>
                <a:lnTo>
                  <a:pt x="3735" y="142"/>
                </a:lnTo>
                <a:lnTo>
                  <a:pt x="3736" y="136"/>
                </a:lnTo>
                <a:lnTo>
                  <a:pt x="3740" y="124"/>
                </a:lnTo>
                <a:lnTo>
                  <a:pt x="3742" y="119"/>
                </a:lnTo>
                <a:lnTo>
                  <a:pt x="3744" y="114"/>
                </a:lnTo>
                <a:lnTo>
                  <a:pt x="3750" y="104"/>
                </a:lnTo>
                <a:lnTo>
                  <a:pt x="3753" y="99"/>
                </a:lnTo>
                <a:lnTo>
                  <a:pt x="3757" y="95"/>
                </a:lnTo>
                <a:lnTo>
                  <a:pt x="3761" y="91"/>
                </a:lnTo>
                <a:lnTo>
                  <a:pt x="3765" y="88"/>
                </a:lnTo>
                <a:lnTo>
                  <a:pt x="3770" y="85"/>
                </a:lnTo>
                <a:lnTo>
                  <a:pt x="3774" y="82"/>
                </a:lnTo>
                <a:lnTo>
                  <a:pt x="3779" y="79"/>
                </a:lnTo>
                <a:lnTo>
                  <a:pt x="3784" y="77"/>
                </a:lnTo>
                <a:lnTo>
                  <a:pt x="3790" y="75"/>
                </a:lnTo>
                <a:lnTo>
                  <a:pt x="3796" y="73"/>
                </a:lnTo>
                <a:lnTo>
                  <a:pt x="3801" y="72"/>
                </a:lnTo>
                <a:lnTo>
                  <a:pt x="3808" y="71"/>
                </a:lnTo>
                <a:lnTo>
                  <a:pt x="3821" y="70"/>
                </a:lnTo>
                <a:lnTo>
                  <a:pt x="3834" y="71"/>
                </a:lnTo>
                <a:lnTo>
                  <a:pt x="3840" y="72"/>
                </a:lnTo>
                <a:lnTo>
                  <a:pt x="3846" y="73"/>
                </a:lnTo>
                <a:lnTo>
                  <a:pt x="3857" y="77"/>
                </a:lnTo>
                <a:lnTo>
                  <a:pt x="3862" y="79"/>
                </a:lnTo>
                <a:lnTo>
                  <a:pt x="3867" y="82"/>
                </a:lnTo>
                <a:lnTo>
                  <a:pt x="3876" y="88"/>
                </a:lnTo>
                <a:lnTo>
                  <a:pt x="3880" y="91"/>
                </a:lnTo>
                <a:lnTo>
                  <a:pt x="3884" y="95"/>
                </a:lnTo>
                <a:lnTo>
                  <a:pt x="3891" y="104"/>
                </a:lnTo>
                <a:lnTo>
                  <a:pt x="3894" y="109"/>
                </a:lnTo>
                <a:lnTo>
                  <a:pt x="3897" y="114"/>
                </a:lnTo>
                <a:lnTo>
                  <a:pt x="3903" y="124"/>
                </a:lnTo>
                <a:lnTo>
                  <a:pt x="3904" y="130"/>
                </a:lnTo>
                <a:lnTo>
                  <a:pt x="3906" y="136"/>
                </a:lnTo>
                <a:lnTo>
                  <a:pt x="3907" y="142"/>
                </a:lnTo>
                <a:lnTo>
                  <a:pt x="3908" y="148"/>
                </a:lnTo>
                <a:lnTo>
                  <a:pt x="3908" y="155"/>
                </a:lnTo>
                <a:lnTo>
                  <a:pt x="3909" y="161"/>
                </a:lnTo>
                <a:lnTo>
                  <a:pt x="3908" y="168"/>
                </a:lnTo>
                <a:lnTo>
                  <a:pt x="3908" y="175"/>
                </a:lnTo>
                <a:lnTo>
                  <a:pt x="3907" y="181"/>
                </a:lnTo>
                <a:lnTo>
                  <a:pt x="3906" y="187"/>
                </a:lnTo>
                <a:lnTo>
                  <a:pt x="3903" y="198"/>
                </a:lnTo>
                <a:lnTo>
                  <a:pt x="3900" y="204"/>
                </a:lnTo>
                <a:lnTo>
                  <a:pt x="3897" y="209"/>
                </a:lnTo>
                <a:lnTo>
                  <a:pt x="3891" y="219"/>
                </a:lnTo>
                <a:lnTo>
                  <a:pt x="3888" y="223"/>
                </a:lnTo>
                <a:lnTo>
                  <a:pt x="3884" y="227"/>
                </a:lnTo>
                <a:lnTo>
                  <a:pt x="3880" y="231"/>
                </a:lnTo>
                <a:lnTo>
                  <a:pt x="3876" y="235"/>
                </a:lnTo>
                <a:lnTo>
                  <a:pt x="3872" y="238"/>
                </a:lnTo>
                <a:lnTo>
                  <a:pt x="3867" y="241"/>
                </a:lnTo>
                <a:lnTo>
                  <a:pt x="3862" y="244"/>
                </a:lnTo>
                <a:lnTo>
                  <a:pt x="3857" y="246"/>
                </a:lnTo>
                <a:lnTo>
                  <a:pt x="3851" y="248"/>
                </a:lnTo>
                <a:lnTo>
                  <a:pt x="3846" y="250"/>
                </a:lnTo>
                <a:lnTo>
                  <a:pt x="3840" y="251"/>
                </a:lnTo>
                <a:lnTo>
                  <a:pt x="3834" y="252"/>
                </a:lnTo>
                <a:lnTo>
                  <a:pt x="3821" y="253"/>
                </a:lnTo>
                <a:close/>
                <a:moveTo>
                  <a:pt x="3821" y="215"/>
                </a:moveTo>
                <a:lnTo>
                  <a:pt x="3825" y="214"/>
                </a:lnTo>
                <a:lnTo>
                  <a:pt x="3829" y="214"/>
                </a:lnTo>
                <a:lnTo>
                  <a:pt x="3833" y="212"/>
                </a:lnTo>
                <a:lnTo>
                  <a:pt x="3837" y="211"/>
                </a:lnTo>
                <a:lnTo>
                  <a:pt x="3840" y="209"/>
                </a:lnTo>
                <a:lnTo>
                  <a:pt x="3843" y="206"/>
                </a:lnTo>
                <a:lnTo>
                  <a:pt x="3846" y="203"/>
                </a:lnTo>
                <a:lnTo>
                  <a:pt x="3848" y="199"/>
                </a:lnTo>
                <a:lnTo>
                  <a:pt x="3851" y="195"/>
                </a:lnTo>
                <a:lnTo>
                  <a:pt x="3852" y="191"/>
                </a:lnTo>
                <a:lnTo>
                  <a:pt x="3854" y="187"/>
                </a:lnTo>
                <a:lnTo>
                  <a:pt x="3855" y="182"/>
                </a:lnTo>
                <a:lnTo>
                  <a:pt x="3857" y="172"/>
                </a:lnTo>
                <a:lnTo>
                  <a:pt x="3858" y="167"/>
                </a:lnTo>
                <a:lnTo>
                  <a:pt x="3858" y="161"/>
                </a:lnTo>
                <a:lnTo>
                  <a:pt x="3857" y="150"/>
                </a:lnTo>
                <a:lnTo>
                  <a:pt x="3855" y="140"/>
                </a:lnTo>
                <a:lnTo>
                  <a:pt x="3854" y="135"/>
                </a:lnTo>
                <a:lnTo>
                  <a:pt x="3852" y="131"/>
                </a:lnTo>
                <a:lnTo>
                  <a:pt x="3848" y="123"/>
                </a:lnTo>
                <a:lnTo>
                  <a:pt x="3846" y="119"/>
                </a:lnTo>
                <a:lnTo>
                  <a:pt x="3843" y="116"/>
                </a:lnTo>
                <a:lnTo>
                  <a:pt x="3840" y="113"/>
                </a:lnTo>
                <a:lnTo>
                  <a:pt x="3837" y="111"/>
                </a:lnTo>
                <a:lnTo>
                  <a:pt x="3833" y="110"/>
                </a:lnTo>
                <a:lnTo>
                  <a:pt x="3829" y="108"/>
                </a:lnTo>
                <a:lnTo>
                  <a:pt x="3825" y="108"/>
                </a:lnTo>
                <a:lnTo>
                  <a:pt x="3821" y="107"/>
                </a:lnTo>
                <a:lnTo>
                  <a:pt x="3816" y="108"/>
                </a:lnTo>
                <a:lnTo>
                  <a:pt x="3812" y="108"/>
                </a:lnTo>
                <a:lnTo>
                  <a:pt x="3808" y="110"/>
                </a:lnTo>
                <a:lnTo>
                  <a:pt x="3805" y="111"/>
                </a:lnTo>
                <a:lnTo>
                  <a:pt x="3801" y="113"/>
                </a:lnTo>
                <a:lnTo>
                  <a:pt x="3798" y="116"/>
                </a:lnTo>
                <a:lnTo>
                  <a:pt x="3795" y="119"/>
                </a:lnTo>
                <a:lnTo>
                  <a:pt x="3793" y="123"/>
                </a:lnTo>
                <a:lnTo>
                  <a:pt x="3789" y="131"/>
                </a:lnTo>
                <a:lnTo>
                  <a:pt x="3787" y="135"/>
                </a:lnTo>
                <a:lnTo>
                  <a:pt x="3786" y="140"/>
                </a:lnTo>
                <a:lnTo>
                  <a:pt x="3785" y="145"/>
                </a:lnTo>
                <a:lnTo>
                  <a:pt x="3784" y="150"/>
                </a:lnTo>
                <a:lnTo>
                  <a:pt x="3784" y="155"/>
                </a:lnTo>
                <a:lnTo>
                  <a:pt x="3783" y="161"/>
                </a:lnTo>
                <a:lnTo>
                  <a:pt x="3784" y="172"/>
                </a:lnTo>
                <a:lnTo>
                  <a:pt x="3786" y="182"/>
                </a:lnTo>
                <a:lnTo>
                  <a:pt x="3787" y="187"/>
                </a:lnTo>
                <a:lnTo>
                  <a:pt x="3789" y="191"/>
                </a:lnTo>
                <a:lnTo>
                  <a:pt x="3791" y="195"/>
                </a:lnTo>
                <a:lnTo>
                  <a:pt x="3793" y="199"/>
                </a:lnTo>
                <a:lnTo>
                  <a:pt x="3795" y="203"/>
                </a:lnTo>
                <a:lnTo>
                  <a:pt x="3798" y="206"/>
                </a:lnTo>
                <a:lnTo>
                  <a:pt x="3801" y="209"/>
                </a:lnTo>
                <a:lnTo>
                  <a:pt x="3805" y="211"/>
                </a:lnTo>
                <a:lnTo>
                  <a:pt x="3808" y="212"/>
                </a:lnTo>
                <a:lnTo>
                  <a:pt x="3812" y="214"/>
                </a:lnTo>
                <a:lnTo>
                  <a:pt x="3816" y="214"/>
                </a:lnTo>
                <a:lnTo>
                  <a:pt x="3821" y="215"/>
                </a:lnTo>
                <a:close/>
                <a:moveTo>
                  <a:pt x="1623" y="930"/>
                </a:moveTo>
                <a:lnTo>
                  <a:pt x="1569" y="930"/>
                </a:lnTo>
                <a:lnTo>
                  <a:pt x="1651" y="694"/>
                </a:lnTo>
                <a:lnTo>
                  <a:pt x="1715" y="694"/>
                </a:lnTo>
                <a:lnTo>
                  <a:pt x="1797" y="930"/>
                </a:lnTo>
                <a:lnTo>
                  <a:pt x="1743" y="930"/>
                </a:lnTo>
                <a:lnTo>
                  <a:pt x="1726" y="876"/>
                </a:lnTo>
                <a:lnTo>
                  <a:pt x="1641" y="876"/>
                </a:lnTo>
                <a:lnTo>
                  <a:pt x="1623" y="930"/>
                </a:lnTo>
                <a:close/>
                <a:moveTo>
                  <a:pt x="1653" y="837"/>
                </a:moveTo>
                <a:lnTo>
                  <a:pt x="1713" y="837"/>
                </a:lnTo>
                <a:lnTo>
                  <a:pt x="1684" y="748"/>
                </a:lnTo>
                <a:lnTo>
                  <a:pt x="1653" y="837"/>
                </a:lnTo>
                <a:close/>
                <a:moveTo>
                  <a:pt x="1874" y="933"/>
                </a:moveTo>
                <a:lnTo>
                  <a:pt x="1867" y="933"/>
                </a:lnTo>
                <a:lnTo>
                  <a:pt x="1861" y="932"/>
                </a:lnTo>
                <a:lnTo>
                  <a:pt x="1856" y="931"/>
                </a:lnTo>
                <a:lnTo>
                  <a:pt x="1850" y="930"/>
                </a:lnTo>
                <a:lnTo>
                  <a:pt x="1845" y="928"/>
                </a:lnTo>
                <a:lnTo>
                  <a:pt x="1840" y="926"/>
                </a:lnTo>
                <a:lnTo>
                  <a:pt x="1836" y="923"/>
                </a:lnTo>
                <a:lnTo>
                  <a:pt x="1832" y="920"/>
                </a:lnTo>
                <a:lnTo>
                  <a:pt x="1828" y="916"/>
                </a:lnTo>
                <a:lnTo>
                  <a:pt x="1824" y="913"/>
                </a:lnTo>
                <a:lnTo>
                  <a:pt x="1821" y="908"/>
                </a:lnTo>
                <a:lnTo>
                  <a:pt x="1820" y="906"/>
                </a:lnTo>
                <a:lnTo>
                  <a:pt x="1819" y="903"/>
                </a:lnTo>
                <a:lnTo>
                  <a:pt x="1817" y="898"/>
                </a:lnTo>
                <a:lnTo>
                  <a:pt x="1816" y="893"/>
                </a:lnTo>
                <a:lnTo>
                  <a:pt x="1815" y="887"/>
                </a:lnTo>
                <a:lnTo>
                  <a:pt x="1815" y="880"/>
                </a:lnTo>
                <a:lnTo>
                  <a:pt x="1815" y="871"/>
                </a:lnTo>
                <a:lnTo>
                  <a:pt x="1817" y="863"/>
                </a:lnTo>
                <a:lnTo>
                  <a:pt x="1818" y="859"/>
                </a:lnTo>
                <a:lnTo>
                  <a:pt x="1820" y="856"/>
                </a:lnTo>
                <a:lnTo>
                  <a:pt x="1824" y="849"/>
                </a:lnTo>
                <a:lnTo>
                  <a:pt x="1827" y="847"/>
                </a:lnTo>
                <a:lnTo>
                  <a:pt x="1829" y="844"/>
                </a:lnTo>
                <a:lnTo>
                  <a:pt x="1832" y="842"/>
                </a:lnTo>
                <a:lnTo>
                  <a:pt x="1835" y="840"/>
                </a:lnTo>
                <a:lnTo>
                  <a:pt x="1838" y="838"/>
                </a:lnTo>
                <a:lnTo>
                  <a:pt x="1841" y="836"/>
                </a:lnTo>
                <a:lnTo>
                  <a:pt x="1845" y="834"/>
                </a:lnTo>
                <a:lnTo>
                  <a:pt x="1849" y="833"/>
                </a:lnTo>
                <a:lnTo>
                  <a:pt x="1856" y="831"/>
                </a:lnTo>
                <a:lnTo>
                  <a:pt x="1864" y="829"/>
                </a:lnTo>
                <a:lnTo>
                  <a:pt x="1873" y="827"/>
                </a:lnTo>
                <a:lnTo>
                  <a:pt x="1881" y="826"/>
                </a:lnTo>
                <a:lnTo>
                  <a:pt x="1901" y="824"/>
                </a:lnTo>
                <a:lnTo>
                  <a:pt x="1908" y="822"/>
                </a:lnTo>
                <a:lnTo>
                  <a:pt x="1914" y="821"/>
                </a:lnTo>
                <a:lnTo>
                  <a:pt x="1918" y="820"/>
                </a:lnTo>
                <a:lnTo>
                  <a:pt x="1920" y="818"/>
                </a:lnTo>
                <a:lnTo>
                  <a:pt x="1922" y="817"/>
                </a:lnTo>
                <a:lnTo>
                  <a:pt x="1923" y="816"/>
                </a:lnTo>
                <a:lnTo>
                  <a:pt x="1923" y="814"/>
                </a:lnTo>
                <a:lnTo>
                  <a:pt x="1924" y="812"/>
                </a:lnTo>
                <a:lnTo>
                  <a:pt x="1924" y="810"/>
                </a:lnTo>
                <a:lnTo>
                  <a:pt x="1924" y="805"/>
                </a:lnTo>
                <a:lnTo>
                  <a:pt x="1922" y="800"/>
                </a:lnTo>
                <a:lnTo>
                  <a:pt x="1921" y="798"/>
                </a:lnTo>
                <a:lnTo>
                  <a:pt x="1920" y="796"/>
                </a:lnTo>
                <a:lnTo>
                  <a:pt x="1919" y="794"/>
                </a:lnTo>
                <a:lnTo>
                  <a:pt x="1917" y="793"/>
                </a:lnTo>
                <a:lnTo>
                  <a:pt x="1913" y="790"/>
                </a:lnTo>
                <a:lnTo>
                  <a:pt x="1909" y="788"/>
                </a:lnTo>
                <a:lnTo>
                  <a:pt x="1904" y="787"/>
                </a:lnTo>
                <a:lnTo>
                  <a:pt x="1898" y="787"/>
                </a:lnTo>
                <a:lnTo>
                  <a:pt x="1892" y="787"/>
                </a:lnTo>
                <a:lnTo>
                  <a:pt x="1886" y="788"/>
                </a:lnTo>
                <a:lnTo>
                  <a:pt x="1881" y="790"/>
                </a:lnTo>
                <a:lnTo>
                  <a:pt x="1877" y="792"/>
                </a:lnTo>
                <a:lnTo>
                  <a:pt x="1873" y="795"/>
                </a:lnTo>
                <a:lnTo>
                  <a:pt x="1870" y="799"/>
                </a:lnTo>
                <a:lnTo>
                  <a:pt x="1868" y="803"/>
                </a:lnTo>
                <a:lnTo>
                  <a:pt x="1867" y="805"/>
                </a:lnTo>
                <a:lnTo>
                  <a:pt x="1866" y="807"/>
                </a:lnTo>
                <a:lnTo>
                  <a:pt x="1821" y="803"/>
                </a:lnTo>
                <a:lnTo>
                  <a:pt x="1823" y="797"/>
                </a:lnTo>
                <a:lnTo>
                  <a:pt x="1825" y="792"/>
                </a:lnTo>
                <a:lnTo>
                  <a:pt x="1827" y="787"/>
                </a:lnTo>
                <a:lnTo>
                  <a:pt x="1830" y="782"/>
                </a:lnTo>
                <a:lnTo>
                  <a:pt x="1833" y="777"/>
                </a:lnTo>
                <a:lnTo>
                  <a:pt x="1837" y="773"/>
                </a:lnTo>
                <a:lnTo>
                  <a:pt x="1841" y="769"/>
                </a:lnTo>
                <a:lnTo>
                  <a:pt x="1846" y="765"/>
                </a:lnTo>
                <a:lnTo>
                  <a:pt x="1851" y="762"/>
                </a:lnTo>
                <a:lnTo>
                  <a:pt x="1857" y="759"/>
                </a:lnTo>
                <a:lnTo>
                  <a:pt x="1863" y="756"/>
                </a:lnTo>
                <a:lnTo>
                  <a:pt x="1869" y="754"/>
                </a:lnTo>
                <a:lnTo>
                  <a:pt x="1876" y="753"/>
                </a:lnTo>
                <a:lnTo>
                  <a:pt x="1883" y="752"/>
                </a:lnTo>
                <a:lnTo>
                  <a:pt x="1890" y="751"/>
                </a:lnTo>
                <a:lnTo>
                  <a:pt x="1898" y="751"/>
                </a:lnTo>
                <a:lnTo>
                  <a:pt x="1908" y="751"/>
                </a:lnTo>
                <a:lnTo>
                  <a:pt x="1917" y="752"/>
                </a:lnTo>
                <a:lnTo>
                  <a:pt x="1926" y="754"/>
                </a:lnTo>
                <a:lnTo>
                  <a:pt x="1935" y="757"/>
                </a:lnTo>
                <a:lnTo>
                  <a:pt x="1943" y="761"/>
                </a:lnTo>
                <a:lnTo>
                  <a:pt x="1947" y="763"/>
                </a:lnTo>
                <a:lnTo>
                  <a:pt x="1950" y="765"/>
                </a:lnTo>
                <a:lnTo>
                  <a:pt x="1957" y="770"/>
                </a:lnTo>
                <a:lnTo>
                  <a:pt x="1963" y="776"/>
                </a:lnTo>
                <a:lnTo>
                  <a:pt x="1965" y="780"/>
                </a:lnTo>
                <a:lnTo>
                  <a:pt x="1967" y="784"/>
                </a:lnTo>
                <a:lnTo>
                  <a:pt x="1969" y="787"/>
                </a:lnTo>
                <a:lnTo>
                  <a:pt x="1970" y="792"/>
                </a:lnTo>
                <a:lnTo>
                  <a:pt x="1972" y="796"/>
                </a:lnTo>
                <a:lnTo>
                  <a:pt x="1972" y="801"/>
                </a:lnTo>
                <a:lnTo>
                  <a:pt x="1973" y="806"/>
                </a:lnTo>
                <a:lnTo>
                  <a:pt x="1973" y="811"/>
                </a:lnTo>
                <a:lnTo>
                  <a:pt x="1973" y="930"/>
                </a:lnTo>
                <a:lnTo>
                  <a:pt x="1927" y="930"/>
                </a:lnTo>
                <a:lnTo>
                  <a:pt x="1927" y="905"/>
                </a:lnTo>
                <a:lnTo>
                  <a:pt x="1922" y="911"/>
                </a:lnTo>
                <a:lnTo>
                  <a:pt x="1917" y="917"/>
                </a:lnTo>
                <a:lnTo>
                  <a:pt x="1912" y="921"/>
                </a:lnTo>
                <a:lnTo>
                  <a:pt x="1906" y="925"/>
                </a:lnTo>
                <a:lnTo>
                  <a:pt x="1899" y="929"/>
                </a:lnTo>
                <a:lnTo>
                  <a:pt x="1891" y="931"/>
                </a:lnTo>
                <a:lnTo>
                  <a:pt x="1887" y="932"/>
                </a:lnTo>
                <a:lnTo>
                  <a:pt x="1883" y="933"/>
                </a:lnTo>
                <a:lnTo>
                  <a:pt x="1874" y="933"/>
                </a:lnTo>
                <a:close/>
                <a:moveTo>
                  <a:pt x="1888" y="899"/>
                </a:moveTo>
                <a:lnTo>
                  <a:pt x="1895" y="899"/>
                </a:lnTo>
                <a:lnTo>
                  <a:pt x="1902" y="897"/>
                </a:lnTo>
                <a:lnTo>
                  <a:pt x="1905" y="896"/>
                </a:lnTo>
                <a:lnTo>
                  <a:pt x="1908" y="894"/>
                </a:lnTo>
                <a:lnTo>
                  <a:pt x="1914" y="890"/>
                </a:lnTo>
                <a:lnTo>
                  <a:pt x="1916" y="888"/>
                </a:lnTo>
                <a:lnTo>
                  <a:pt x="1919" y="885"/>
                </a:lnTo>
                <a:lnTo>
                  <a:pt x="1922" y="879"/>
                </a:lnTo>
                <a:lnTo>
                  <a:pt x="1924" y="873"/>
                </a:lnTo>
                <a:lnTo>
                  <a:pt x="1924" y="870"/>
                </a:lnTo>
                <a:lnTo>
                  <a:pt x="1924" y="867"/>
                </a:lnTo>
                <a:lnTo>
                  <a:pt x="1924" y="848"/>
                </a:lnTo>
                <a:lnTo>
                  <a:pt x="1921" y="850"/>
                </a:lnTo>
                <a:lnTo>
                  <a:pt x="1915" y="851"/>
                </a:lnTo>
                <a:lnTo>
                  <a:pt x="1903" y="854"/>
                </a:lnTo>
                <a:lnTo>
                  <a:pt x="1890" y="856"/>
                </a:lnTo>
                <a:lnTo>
                  <a:pt x="1884" y="857"/>
                </a:lnTo>
                <a:lnTo>
                  <a:pt x="1879" y="859"/>
                </a:lnTo>
                <a:lnTo>
                  <a:pt x="1874" y="861"/>
                </a:lnTo>
                <a:lnTo>
                  <a:pt x="1870" y="863"/>
                </a:lnTo>
                <a:lnTo>
                  <a:pt x="1866" y="866"/>
                </a:lnTo>
                <a:lnTo>
                  <a:pt x="1864" y="870"/>
                </a:lnTo>
                <a:lnTo>
                  <a:pt x="1863" y="872"/>
                </a:lnTo>
                <a:lnTo>
                  <a:pt x="1862" y="874"/>
                </a:lnTo>
                <a:lnTo>
                  <a:pt x="1862" y="879"/>
                </a:lnTo>
                <a:lnTo>
                  <a:pt x="1862" y="884"/>
                </a:lnTo>
                <a:lnTo>
                  <a:pt x="1863" y="888"/>
                </a:lnTo>
                <a:lnTo>
                  <a:pt x="1865" y="890"/>
                </a:lnTo>
                <a:lnTo>
                  <a:pt x="1866" y="891"/>
                </a:lnTo>
                <a:lnTo>
                  <a:pt x="1869" y="894"/>
                </a:lnTo>
                <a:lnTo>
                  <a:pt x="1873" y="896"/>
                </a:lnTo>
                <a:lnTo>
                  <a:pt x="1875" y="897"/>
                </a:lnTo>
                <a:lnTo>
                  <a:pt x="1877" y="898"/>
                </a:lnTo>
                <a:lnTo>
                  <a:pt x="1882" y="899"/>
                </a:lnTo>
                <a:lnTo>
                  <a:pt x="1888" y="899"/>
                </a:lnTo>
                <a:close/>
                <a:moveTo>
                  <a:pt x="2063" y="930"/>
                </a:moveTo>
                <a:lnTo>
                  <a:pt x="2013" y="930"/>
                </a:lnTo>
                <a:lnTo>
                  <a:pt x="2013" y="694"/>
                </a:lnTo>
                <a:lnTo>
                  <a:pt x="2063" y="694"/>
                </a:lnTo>
                <a:lnTo>
                  <a:pt x="2063" y="930"/>
                </a:lnTo>
                <a:close/>
                <a:moveTo>
                  <a:pt x="2197" y="753"/>
                </a:moveTo>
                <a:lnTo>
                  <a:pt x="2197" y="790"/>
                </a:lnTo>
                <a:lnTo>
                  <a:pt x="2164" y="790"/>
                </a:lnTo>
                <a:lnTo>
                  <a:pt x="2164" y="876"/>
                </a:lnTo>
                <a:lnTo>
                  <a:pt x="2164" y="880"/>
                </a:lnTo>
                <a:lnTo>
                  <a:pt x="2165" y="884"/>
                </a:lnTo>
                <a:lnTo>
                  <a:pt x="2166" y="886"/>
                </a:lnTo>
                <a:lnTo>
                  <a:pt x="2167" y="887"/>
                </a:lnTo>
                <a:lnTo>
                  <a:pt x="2169" y="889"/>
                </a:lnTo>
                <a:lnTo>
                  <a:pt x="2171" y="891"/>
                </a:lnTo>
                <a:lnTo>
                  <a:pt x="2174" y="892"/>
                </a:lnTo>
                <a:lnTo>
                  <a:pt x="2177" y="893"/>
                </a:lnTo>
                <a:lnTo>
                  <a:pt x="2181" y="893"/>
                </a:lnTo>
                <a:lnTo>
                  <a:pt x="2188" y="892"/>
                </a:lnTo>
                <a:lnTo>
                  <a:pt x="2193" y="891"/>
                </a:lnTo>
                <a:lnTo>
                  <a:pt x="2201" y="928"/>
                </a:lnTo>
                <a:lnTo>
                  <a:pt x="2190" y="930"/>
                </a:lnTo>
                <a:lnTo>
                  <a:pt x="2183" y="932"/>
                </a:lnTo>
                <a:lnTo>
                  <a:pt x="2174" y="932"/>
                </a:lnTo>
                <a:lnTo>
                  <a:pt x="2168" y="932"/>
                </a:lnTo>
                <a:lnTo>
                  <a:pt x="2161" y="932"/>
                </a:lnTo>
                <a:lnTo>
                  <a:pt x="2156" y="931"/>
                </a:lnTo>
                <a:lnTo>
                  <a:pt x="2150" y="930"/>
                </a:lnTo>
                <a:lnTo>
                  <a:pt x="2145" y="928"/>
                </a:lnTo>
                <a:lnTo>
                  <a:pt x="2140" y="926"/>
                </a:lnTo>
                <a:lnTo>
                  <a:pt x="2135" y="924"/>
                </a:lnTo>
                <a:lnTo>
                  <a:pt x="2131" y="921"/>
                </a:lnTo>
                <a:lnTo>
                  <a:pt x="2127" y="917"/>
                </a:lnTo>
                <a:lnTo>
                  <a:pt x="2124" y="914"/>
                </a:lnTo>
                <a:lnTo>
                  <a:pt x="2121" y="909"/>
                </a:lnTo>
                <a:lnTo>
                  <a:pt x="2119" y="905"/>
                </a:lnTo>
                <a:lnTo>
                  <a:pt x="2117" y="900"/>
                </a:lnTo>
                <a:lnTo>
                  <a:pt x="2116" y="894"/>
                </a:lnTo>
                <a:lnTo>
                  <a:pt x="2115" y="888"/>
                </a:lnTo>
                <a:lnTo>
                  <a:pt x="2115" y="882"/>
                </a:lnTo>
                <a:lnTo>
                  <a:pt x="2115" y="790"/>
                </a:lnTo>
                <a:lnTo>
                  <a:pt x="2091" y="790"/>
                </a:lnTo>
                <a:lnTo>
                  <a:pt x="2091" y="753"/>
                </a:lnTo>
                <a:lnTo>
                  <a:pt x="2115" y="753"/>
                </a:lnTo>
                <a:lnTo>
                  <a:pt x="2115" y="711"/>
                </a:lnTo>
                <a:lnTo>
                  <a:pt x="2164" y="711"/>
                </a:lnTo>
                <a:lnTo>
                  <a:pt x="2164" y="753"/>
                </a:lnTo>
                <a:lnTo>
                  <a:pt x="2197" y="753"/>
                </a:lnTo>
                <a:close/>
                <a:moveTo>
                  <a:pt x="2304" y="933"/>
                </a:moveTo>
                <a:lnTo>
                  <a:pt x="2291" y="933"/>
                </a:lnTo>
                <a:lnTo>
                  <a:pt x="2285" y="932"/>
                </a:lnTo>
                <a:lnTo>
                  <a:pt x="2279" y="930"/>
                </a:lnTo>
                <a:lnTo>
                  <a:pt x="2268" y="927"/>
                </a:lnTo>
                <a:lnTo>
                  <a:pt x="2263" y="925"/>
                </a:lnTo>
                <a:lnTo>
                  <a:pt x="2258" y="922"/>
                </a:lnTo>
                <a:lnTo>
                  <a:pt x="2249" y="916"/>
                </a:lnTo>
                <a:lnTo>
                  <a:pt x="2245" y="912"/>
                </a:lnTo>
                <a:lnTo>
                  <a:pt x="2241" y="908"/>
                </a:lnTo>
                <a:lnTo>
                  <a:pt x="2234" y="900"/>
                </a:lnTo>
                <a:lnTo>
                  <a:pt x="2231" y="895"/>
                </a:lnTo>
                <a:lnTo>
                  <a:pt x="2228" y="890"/>
                </a:lnTo>
                <a:lnTo>
                  <a:pt x="2223" y="879"/>
                </a:lnTo>
                <a:lnTo>
                  <a:pt x="2221" y="874"/>
                </a:lnTo>
                <a:lnTo>
                  <a:pt x="2220" y="868"/>
                </a:lnTo>
                <a:lnTo>
                  <a:pt x="2219" y="862"/>
                </a:lnTo>
                <a:lnTo>
                  <a:pt x="2218" y="855"/>
                </a:lnTo>
                <a:lnTo>
                  <a:pt x="2218" y="849"/>
                </a:lnTo>
                <a:lnTo>
                  <a:pt x="2217" y="842"/>
                </a:lnTo>
                <a:lnTo>
                  <a:pt x="2218" y="835"/>
                </a:lnTo>
                <a:lnTo>
                  <a:pt x="2218" y="829"/>
                </a:lnTo>
                <a:lnTo>
                  <a:pt x="2219" y="823"/>
                </a:lnTo>
                <a:lnTo>
                  <a:pt x="2220" y="816"/>
                </a:lnTo>
                <a:lnTo>
                  <a:pt x="2223" y="805"/>
                </a:lnTo>
                <a:lnTo>
                  <a:pt x="2225" y="799"/>
                </a:lnTo>
                <a:lnTo>
                  <a:pt x="2228" y="794"/>
                </a:lnTo>
                <a:lnTo>
                  <a:pt x="2234" y="785"/>
                </a:lnTo>
                <a:lnTo>
                  <a:pt x="2237" y="780"/>
                </a:lnTo>
                <a:lnTo>
                  <a:pt x="2241" y="776"/>
                </a:lnTo>
                <a:lnTo>
                  <a:pt x="2245" y="772"/>
                </a:lnTo>
                <a:lnTo>
                  <a:pt x="2249" y="769"/>
                </a:lnTo>
                <a:lnTo>
                  <a:pt x="2253" y="765"/>
                </a:lnTo>
                <a:lnTo>
                  <a:pt x="2258" y="762"/>
                </a:lnTo>
                <a:lnTo>
                  <a:pt x="2263" y="760"/>
                </a:lnTo>
                <a:lnTo>
                  <a:pt x="2268" y="757"/>
                </a:lnTo>
                <a:lnTo>
                  <a:pt x="2274" y="755"/>
                </a:lnTo>
                <a:lnTo>
                  <a:pt x="2279" y="754"/>
                </a:lnTo>
                <a:lnTo>
                  <a:pt x="2285" y="752"/>
                </a:lnTo>
                <a:lnTo>
                  <a:pt x="2291" y="752"/>
                </a:lnTo>
                <a:lnTo>
                  <a:pt x="2304" y="751"/>
                </a:lnTo>
                <a:lnTo>
                  <a:pt x="2317" y="752"/>
                </a:lnTo>
                <a:lnTo>
                  <a:pt x="2323" y="752"/>
                </a:lnTo>
                <a:lnTo>
                  <a:pt x="2329" y="754"/>
                </a:lnTo>
                <a:lnTo>
                  <a:pt x="2340" y="757"/>
                </a:lnTo>
                <a:lnTo>
                  <a:pt x="2346" y="760"/>
                </a:lnTo>
                <a:lnTo>
                  <a:pt x="2351" y="762"/>
                </a:lnTo>
                <a:lnTo>
                  <a:pt x="2360" y="769"/>
                </a:lnTo>
                <a:lnTo>
                  <a:pt x="2364" y="772"/>
                </a:lnTo>
                <a:lnTo>
                  <a:pt x="2368" y="776"/>
                </a:lnTo>
                <a:lnTo>
                  <a:pt x="2375" y="785"/>
                </a:lnTo>
                <a:lnTo>
                  <a:pt x="2378" y="789"/>
                </a:lnTo>
                <a:lnTo>
                  <a:pt x="2381" y="794"/>
                </a:lnTo>
                <a:lnTo>
                  <a:pt x="2385" y="805"/>
                </a:lnTo>
                <a:lnTo>
                  <a:pt x="2387" y="811"/>
                </a:lnTo>
                <a:lnTo>
                  <a:pt x="2389" y="816"/>
                </a:lnTo>
                <a:lnTo>
                  <a:pt x="2390" y="823"/>
                </a:lnTo>
                <a:lnTo>
                  <a:pt x="2391" y="829"/>
                </a:lnTo>
                <a:lnTo>
                  <a:pt x="2391" y="835"/>
                </a:lnTo>
                <a:lnTo>
                  <a:pt x="2391" y="842"/>
                </a:lnTo>
                <a:lnTo>
                  <a:pt x="2391" y="849"/>
                </a:lnTo>
                <a:lnTo>
                  <a:pt x="2391" y="855"/>
                </a:lnTo>
                <a:lnTo>
                  <a:pt x="2390" y="862"/>
                </a:lnTo>
                <a:lnTo>
                  <a:pt x="2389" y="868"/>
                </a:lnTo>
                <a:lnTo>
                  <a:pt x="2385" y="879"/>
                </a:lnTo>
                <a:lnTo>
                  <a:pt x="2383" y="885"/>
                </a:lnTo>
                <a:lnTo>
                  <a:pt x="2381" y="890"/>
                </a:lnTo>
                <a:lnTo>
                  <a:pt x="2375" y="900"/>
                </a:lnTo>
                <a:lnTo>
                  <a:pt x="2372" y="904"/>
                </a:lnTo>
                <a:lnTo>
                  <a:pt x="2368" y="908"/>
                </a:lnTo>
                <a:lnTo>
                  <a:pt x="2364" y="912"/>
                </a:lnTo>
                <a:lnTo>
                  <a:pt x="2360" y="916"/>
                </a:lnTo>
                <a:lnTo>
                  <a:pt x="2355" y="919"/>
                </a:lnTo>
                <a:lnTo>
                  <a:pt x="2351" y="922"/>
                </a:lnTo>
                <a:lnTo>
                  <a:pt x="2346" y="925"/>
                </a:lnTo>
                <a:lnTo>
                  <a:pt x="2340" y="927"/>
                </a:lnTo>
                <a:lnTo>
                  <a:pt x="2335" y="929"/>
                </a:lnTo>
                <a:lnTo>
                  <a:pt x="2329" y="930"/>
                </a:lnTo>
                <a:lnTo>
                  <a:pt x="2323" y="932"/>
                </a:lnTo>
                <a:lnTo>
                  <a:pt x="2317" y="933"/>
                </a:lnTo>
                <a:lnTo>
                  <a:pt x="2304" y="933"/>
                </a:lnTo>
                <a:close/>
                <a:moveTo>
                  <a:pt x="2305" y="895"/>
                </a:moveTo>
                <a:lnTo>
                  <a:pt x="2309" y="895"/>
                </a:lnTo>
                <a:lnTo>
                  <a:pt x="2313" y="894"/>
                </a:lnTo>
                <a:lnTo>
                  <a:pt x="2317" y="893"/>
                </a:lnTo>
                <a:lnTo>
                  <a:pt x="2321" y="892"/>
                </a:lnTo>
                <a:lnTo>
                  <a:pt x="2324" y="889"/>
                </a:lnTo>
                <a:lnTo>
                  <a:pt x="2327" y="887"/>
                </a:lnTo>
                <a:lnTo>
                  <a:pt x="2330" y="884"/>
                </a:lnTo>
                <a:lnTo>
                  <a:pt x="2332" y="880"/>
                </a:lnTo>
                <a:lnTo>
                  <a:pt x="2334" y="876"/>
                </a:lnTo>
                <a:lnTo>
                  <a:pt x="2336" y="872"/>
                </a:lnTo>
                <a:lnTo>
                  <a:pt x="2338" y="868"/>
                </a:lnTo>
                <a:lnTo>
                  <a:pt x="2339" y="863"/>
                </a:lnTo>
                <a:lnTo>
                  <a:pt x="2341" y="853"/>
                </a:lnTo>
                <a:lnTo>
                  <a:pt x="2341" y="847"/>
                </a:lnTo>
                <a:lnTo>
                  <a:pt x="2342" y="842"/>
                </a:lnTo>
                <a:lnTo>
                  <a:pt x="2341" y="831"/>
                </a:lnTo>
                <a:lnTo>
                  <a:pt x="2339" y="821"/>
                </a:lnTo>
                <a:lnTo>
                  <a:pt x="2338" y="816"/>
                </a:lnTo>
                <a:lnTo>
                  <a:pt x="2336" y="812"/>
                </a:lnTo>
                <a:lnTo>
                  <a:pt x="2332" y="803"/>
                </a:lnTo>
                <a:lnTo>
                  <a:pt x="2330" y="800"/>
                </a:lnTo>
                <a:lnTo>
                  <a:pt x="2327" y="797"/>
                </a:lnTo>
                <a:lnTo>
                  <a:pt x="2324" y="794"/>
                </a:lnTo>
                <a:lnTo>
                  <a:pt x="2321" y="792"/>
                </a:lnTo>
                <a:lnTo>
                  <a:pt x="2317" y="790"/>
                </a:lnTo>
                <a:lnTo>
                  <a:pt x="2313" y="789"/>
                </a:lnTo>
                <a:lnTo>
                  <a:pt x="2309" y="788"/>
                </a:lnTo>
                <a:lnTo>
                  <a:pt x="2305" y="788"/>
                </a:lnTo>
                <a:lnTo>
                  <a:pt x="2300" y="788"/>
                </a:lnTo>
                <a:lnTo>
                  <a:pt x="2296" y="789"/>
                </a:lnTo>
                <a:lnTo>
                  <a:pt x="2292" y="790"/>
                </a:lnTo>
                <a:lnTo>
                  <a:pt x="2288" y="792"/>
                </a:lnTo>
                <a:lnTo>
                  <a:pt x="2285" y="794"/>
                </a:lnTo>
                <a:lnTo>
                  <a:pt x="2282" y="797"/>
                </a:lnTo>
                <a:lnTo>
                  <a:pt x="2279" y="800"/>
                </a:lnTo>
                <a:lnTo>
                  <a:pt x="2277" y="803"/>
                </a:lnTo>
                <a:lnTo>
                  <a:pt x="2272" y="812"/>
                </a:lnTo>
                <a:lnTo>
                  <a:pt x="2271" y="816"/>
                </a:lnTo>
                <a:lnTo>
                  <a:pt x="2270" y="821"/>
                </a:lnTo>
                <a:lnTo>
                  <a:pt x="2269" y="826"/>
                </a:lnTo>
                <a:lnTo>
                  <a:pt x="2268" y="831"/>
                </a:lnTo>
                <a:lnTo>
                  <a:pt x="2267" y="836"/>
                </a:lnTo>
                <a:lnTo>
                  <a:pt x="2267" y="842"/>
                </a:lnTo>
                <a:lnTo>
                  <a:pt x="2268" y="853"/>
                </a:lnTo>
                <a:lnTo>
                  <a:pt x="2270" y="863"/>
                </a:lnTo>
                <a:lnTo>
                  <a:pt x="2271" y="868"/>
                </a:lnTo>
                <a:lnTo>
                  <a:pt x="2272" y="872"/>
                </a:lnTo>
                <a:lnTo>
                  <a:pt x="2274" y="876"/>
                </a:lnTo>
                <a:lnTo>
                  <a:pt x="2277" y="880"/>
                </a:lnTo>
                <a:lnTo>
                  <a:pt x="2279" y="884"/>
                </a:lnTo>
                <a:lnTo>
                  <a:pt x="2282" y="887"/>
                </a:lnTo>
                <a:lnTo>
                  <a:pt x="2285" y="889"/>
                </a:lnTo>
                <a:lnTo>
                  <a:pt x="2288" y="892"/>
                </a:lnTo>
                <a:lnTo>
                  <a:pt x="2292" y="893"/>
                </a:lnTo>
                <a:lnTo>
                  <a:pt x="2296" y="894"/>
                </a:lnTo>
                <a:lnTo>
                  <a:pt x="2300" y="895"/>
                </a:lnTo>
                <a:lnTo>
                  <a:pt x="2305" y="895"/>
                </a:lnTo>
                <a:close/>
                <a:moveTo>
                  <a:pt x="2646" y="694"/>
                </a:moveTo>
                <a:lnTo>
                  <a:pt x="2696" y="694"/>
                </a:lnTo>
                <a:lnTo>
                  <a:pt x="2696" y="847"/>
                </a:lnTo>
                <a:lnTo>
                  <a:pt x="2696" y="854"/>
                </a:lnTo>
                <a:lnTo>
                  <a:pt x="2695" y="860"/>
                </a:lnTo>
                <a:lnTo>
                  <a:pt x="2694" y="866"/>
                </a:lnTo>
                <a:lnTo>
                  <a:pt x="2693" y="871"/>
                </a:lnTo>
                <a:lnTo>
                  <a:pt x="2691" y="877"/>
                </a:lnTo>
                <a:lnTo>
                  <a:pt x="2689" y="882"/>
                </a:lnTo>
                <a:lnTo>
                  <a:pt x="2686" y="887"/>
                </a:lnTo>
                <a:lnTo>
                  <a:pt x="2684" y="892"/>
                </a:lnTo>
                <a:lnTo>
                  <a:pt x="2680" y="897"/>
                </a:lnTo>
                <a:lnTo>
                  <a:pt x="2677" y="901"/>
                </a:lnTo>
                <a:lnTo>
                  <a:pt x="2673" y="906"/>
                </a:lnTo>
                <a:lnTo>
                  <a:pt x="2669" y="910"/>
                </a:lnTo>
                <a:lnTo>
                  <a:pt x="2664" y="913"/>
                </a:lnTo>
                <a:lnTo>
                  <a:pt x="2660" y="917"/>
                </a:lnTo>
                <a:lnTo>
                  <a:pt x="2655" y="920"/>
                </a:lnTo>
                <a:lnTo>
                  <a:pt x="2649" y="922"/>
                </a:lnTo>
                <a:lnTo>
                  <a:pt x="2638" y="927"/>
                </a:lnTo>
                <a:lnTo>
                  <a:pt x="2632" y="929"/>
                </a:lnTo>
                <a:lnTo>
                  <a:pt x="2626" y="930"/>
                </a:lnTo>
                <a:lnTo>
                  <a:pt x="2619" y="932"/>
                </a:lnTo>
                <a:lnTo>
                  <a:pt x="2612" y="932"/>
                </a:lnTo>
                <a:lnTo>
                  <a:pt x="2605" y="933"/>
                </a:lnTo>
                <a:lnTo>
                  <a:pt x="2598" y="933"/>
                </a:lnTo>
                <a:lnTo>
                  <a:pt x="2591" y="933"/>
                </a:lnTo>
                <a:lnTo>
                  <a:pt x="2584" y="932"/>
                </a:lnTo>
                <a:lnTo>
                  <a:pt x="2577" y="932"/>
                </a:lnTo>
                <a:lnTo>
                  <a:pt x="2571" y="930"/>
                </a:lnTo>
                <a:lnTo>
                  <a:pt x="2558" y="927"/>
                </a:lnTo>
                <a:lnTo>
                  <a:pt x="2552" y="925"/>
                </a:lnTo>
                <a:lnTo>
                  <a:pt x="2547" y="922"/>
                </a:lnTo>
                <a:lnTo>
                  <a:pt x="2541" y="920"/>
                </a:lnTo>
                <a:lnTo>
                  <a:pt x="2536" y="917"/>
                </a:lnTo>
                <a:lnTo>
                  <a:pt x="2527" y="910"/>
                </a:lnTo>
                <a:lnTo>
                  <a:pt x="2518" y="901"/>
                </a:lnTo>
                <a:lnTo>
                  <a:pt x="2515" y="897"/>
                </a:lnTo>
                <a:lnTo>
                  <a:pt x="2512" y="892"/>
                </a:lnTo>
                <a:lnTo>
                  <a:pt x="2509" y="887"/>
                </a:lnTo>
                <a:lnTo>
                  <a:pt x="2506" y="882"/>
                </a:lnTo>
                <a:lnTo>
                  <a:pt x="2504" y="877"/>
                </a:lnTo>
                <a:lnTo>
                  <a:pt x="2502" y="871"/>
                </a:lnTo>
                <a:lnTo>
                  <a:pt x="2501" y="866"/>
                </a:lnTo>
                <a:lnTo>
                  <a:pt x="2500" y="860"/>
                </a:lnTo>
                <a:lnTo>
                  <a:pt x="2500" y="854"/>
                </a:lnTo>
                <a:lnTo>
                  <a:pt x="2499" y="847"/>
                </a:lnTo>
                <a:lnTo>
                  <a:pt x="2499" y="694"/>
                </a:lnTo>
                <a:lnTo>
                  <a:pt x="2550" y="694"/>
                </a:lnTo>
                <a:lnTo>
                  <a:pt x="2550" y="843"/>
                </a:lnTo>
                <a:lnTo>
                  <a:pt x="2551" y="853"/>
                </a:lnTo>
                <a:lnTo>
                  <a:pt x="2552" y="857"/>
                </a:lnTo>
                <a:lnTo>
                  <a:pt x="2553" y="861"/>
                </a:lnTo>
                <a:lnTo>
                  <a:pt x="2555" y="865"/>
                </a:lnTo>
                <a:lnTo>
                  <a:pt x="2558" y="869"/>
                </a:lnTo>
                <a:lnTo>
                  <a:pt x="2560" y="873"/>
                </a:lnTo>
                <a:lnTo>
                  <a:pt x="2563" y="876"/>
                </a:lnTo>
                <a:lnTo>
                  <a:pt x="2567" y="879"/>
                </a:lnTo>
                <a:lnTo>
                  <a:pt x="2570" y="882"/>
                </a:lnTo>
                <a:lnTo>
                  <a:pt x="2574" y="884"/>
                </a:lnTo>
                <a:lnTo>
                  <a:pt x="2579" y="886"/>
                </a:lnTo>
                <a:lnTo>
                  <a:pt x="2583" y="887"/>
                </a:lnTo>
                <a:lnTo>
                  <a:pt x="2588" y="889"/>
                </a:lnTo>
                <a:lnTo>
                  <a:pt x="2598" y="889"/>
                </a:lnTo>
                <a:lnTo>
                  <a:pt x="2608" y="889"/>
                </a:lnTo>
                <a:lnTo>
                  <a:pt x="2613" y="887"/>
                </a:lnTo>
                <a:lnTo>
                  <a:pt x="2618" y="886"/>
                </a:lnTo>
                <a:lnTo>
                  <a:pt x="2622" y="884"/>
                </a:lnTo>
                <a:lnTo>
                  <a:pt x="2626" y="882"/>
                </a:lnTo>
                <a:lnTo>
                  <a:pt x="2629" y="879"/>
                </a:lnTo>
                <a:lnTo>
                  <a:pt x="2633" y="876"/>
                </a:lnTo>
                <a:lnTo>
                  <a:pt x="2636" y="873"/>
                </a:lnTo>
                <a:lnTo>
                  <a:pt x="2639" y="869"/>
                </a:lnTo>
                <a:lnTo>
                  <a:pt x="2641" y="865"/>
                </a:lnTo>
                <a:lnTo>
                  <a:pt x="2643" y="861"/>
                </a:lnTo>
                <a:lnTo>
                  <a:pt x="2644" y="857"/>
                </a:lnTo>
                <a:lnTo>
                  <a:pt x="2645" y="853"/>
                </a:lnTo>
                <a:lnTo>
                  <a:pt x="2646" y="848"/>
                </a:lnTo>
                <a:lnTo>
                  <a:pt x="2646" y="843"/>
                </a:lnTo>
                <a:lnTo>
                  <a:pt x="2646" y="694"/>
                </a:lnTo>
                <a:close/>
                <a:moveTo>
                  <a:pt x="2788" y="828"/>
                </a:moveTo>
                <a:lnTo>
                  <a:pt x="2788" y="930"/>
                </a:lnTo>
                <a:lnTo>
                  <a:pt x="2739" y="930"/>
                </a:lnTo>
                <a:lnTo>
                  <a:pt x="2739" y="753"/>
                </a:lnTo>
                <a:lnTo>
                  <a:pt x="2786" y="753"/>
                </a:lnTo>
                <a:lnTo>
                  <a:pt x="2786" y="784"/>
                </a:lnTo>
                <a:lnTo>
                  <a:pt x="2790" y="777"/>
                </a:lnTo>
                <a:lnTo>
                  <a:pt x="2796" y="770"/>
                </a:lnTo>
                <a:lnTo>
                  <a:pt x="2801" y="765"/>
                </a:lnTo>
                <a:lnTo>
                  <a:pt x="2808" y="760"/>
                </a:lnTo>
                <a:lnTo>
                  <a:pt x="2815" y="756"/>
                </a:lnTo>
                <a:lnTo>
                  <a:pt x="2819" y="754"/>
                </a:lnTo>
                <a:lnTo>
                  <a:pt x="2823" y="753"/>
                </a:lnTo>
                <a:lnTo>
                  <a:pt x="2832" y="751"/>
                </a:lnTo>
                <a:lnTo>
                  <a:pt x="2836" y="751"/>
                </a:lnTo>
                <a:lnTo>
                  <a:pt x="2841" y="751"/>
                </a:lnTo>
                <a:lnTo>
                  <a:pt x="2848" y="751"/>
                </a:lnTo>
                <a:lnTo>
                  <a:pt x="2854" y="752"/>
                </a:lnTo>
                <a:lnTo>
                  <a:pt x="2860" y="753"/>
                </a:lnTo>
                <a:lnTo>
                  <a:pt x="2866" y="755"/>
                </a:lnTo>
                <a:lnTo>
                  <a:pt x="2871" y="758"/>
                </a:lnTo>
                <a:lnTo>
                  <a:pt x="2876" y="761"/>
                </a:lnTo>
                <a:lnTo>
                  <a:pt x="2881" y="764"/>
                </a:lnTo>
                <a:lnTo>
                  <a:pt x="2885" y="769"/>
                </a:lnTo>
                <a:lnTo>
                  <a:pt x="2889" y="773"/>
                </a:lnTo>
                <a:lnTo>
                  <a:pt x="2893" y="778"/>
                </a:lnTo>
                <a:lnTo>
                  <a:pt x="2895" y="784"/>
                </a:lnTo>
                <a:lnTo>
                  <a:pt x="2897" y="787"/>
                </a:lnTo>
                <a:lnTo>
                  <a:pt x="2898" y="790"/>
                </a:lnTo>
                <a:lnTo>
                  <a:pt x="2900" y="796"/>
                </a:lnTo>
                <a:lnTo>
                  <a:pt x="2901" y="803"/>
                </a:lnTo>
                <a:lnTo>
                  <a:pt x="2902" y="810"/>
                </a:lnTo>
                <a:lnTo>
                  <a:pt x="2902" y="817"/>
                </a:lnTo>
                <a:lnTo>
                  <a:pt x="2902" y="930"/>
                </a:lnTo>
                <a:lnTo>
                  <a:pt x="2853" y="930"/>
                </a:lnTo>
                <a:lnTo>
                  <a:pt x="2853" y="826"/>
                </a:lnTo>
                <a:lnTo>
                  <a:pt x="2853" y="818"/>
                </a:lnTo>
                <a:lnTo>
                  <a:pt x="2852" y="815"/>
                </a:lnTo>
                <a:lnTo>
                  <a:pt x="2851" y="812"/>
                </a:lnTo>
                <a:lnTo>
                  <a:pt x="2848" y="806"/>
                </a:lnTo>
                <a:lnTo>
                  <a:pt x="2847" y="803"/>
                </a:lnTo>
                <a:lnTo>
                  <a:pt x="2845" y="801"/>
                </a:lnTo>
                <a:lnTo>
                  <a:pt x="2840" y="797"/>
                </a:lnTo>
                <a:lnTo>
                  <a:pt x="2837" y="795"/>
                </a:lnTo>
                <a:lnTo>
                  <a:pt x="2835" y="794"/>
                </a:lnTo>
                <a:lnTo>
                  <a:pt x="2829" y="792"/>
                </a:lnTo>
                <a:lnTo>
                  <a:pt x="2825" y="792"/>
                </a:lnTo>
                <a:lnTo>
                  <a:pt x="2822" y="792"/>
                </a:lnTo>
                <a:lnTo>
                  <a:pt x="2814" y="792"/>
                </a:lnTo>
                <a:lnTo>
                  <a:pt x="2808" y="794"/>
                </a:lnTo>
                <a:lnTo>
                  <a:pt x="2805" y="795"/>
                </a:lnTo>
                <a:lnTo>
                  <a:pt x="2802" y="797"/>
                </a:lnTo>
                <a:lnTo>
                  <a:pt x="2800" y="799"/>
                </a:lnTo>
                <a:lnTo>
                  <a:pt x="2797" y="801"/>
                </a:lnTo>
                <a:lnTo>
                  <a:pt x="2795" y="804"/>
                </a:lnTo>
                <a:lnTo>
                  <a:pt x="2793" y="806"/>
                </a:lnTo>
                <a:lnTo>
                  <a:pt x="2792" y="809"/>
                </a:lnTo>
                <a:lnTo>
                  <a:pt x="2790" y="812"/>
                </a:lnTo>
                <a:lnTo>
                  <a:pt x="2789" y="820"/>
                </a:lnTo>
                <a:lnTo>
                  <a:pt x="2788" y="824"/>
                </a:lnTo>
                <a:lnTo>
                  <a:pt x="2788" y="828"/>
                </a:lnTo>
                <a:close/>
                <a:moveTo>
                  <a:pt x="2966" y="730"/>
                </a:moveTo>
                <a:lnTo>
                  <a:pt x="2961" y="730"/>
                </a:lnTo>
                <a:lnTo>
                  <a:pt x="2956" y="729"/>
                </a:lnTo>
                <a:lnTo>
                  <a:pt x="2952" y="726"/>
                </a:lnTo>
                <a:lnTo>
                  <a:pt x="2948" y="723"/>
                </a:lnTo>
                <a:lnTo>
                  <a:pt x="2944" y="719"/>
                </a:lnTo>
                <a:lnTo>
                  <a:pt x="2942" y="715"/>
                </a:lnTo>
                <a:lnTo>
                  <a:pt x="2940" y="710"/>
                </a:lnTo>
                <a:lnTo>
                  <a:pt x="2940" y="705"/>
                </a:lnTo>
                <a:lnTo>
                  <a:pt x="2940" y="701"/>
                </a:lnTo>
                <a:lnTo>
                  <a:pt x="2942" y="696"/>
                </a:lnTo>
                <a:lnTo>
                  <a:pt x="2944" y="692"/>
                </a:lnTo>
                <a:lnTo>
                  <a:pt x="2948" y="688"/>
                </a:lnTo>
                <a:lnTo>
                  <a:pt x="2952" y="685"/>
                </a:lnTo>
                <a:lnTo>
                  <a:pt x="2956" y="683"/>
                </a:lnTo>
                <a:lnTo>
                  <a:pt x="2961" y="681"/>
                </a:lnTo>
                <a:lnTo>
                  <a:pt x="2966" y="681"/>
                </a:lnTo>
                <a:lnTo>
                  <a:pt x="2972" y="681"/>
                </a:lnTo>
                <a:lnTo>
                  <a:pt x="2977" y="683"/>
                </a:lnTo>
                <a:lnTo>
                  <a:pt x="2982" y="685"/>
                </a:lnTo>
                <a:lnTo>
                  <a:pt x="2986" y="688"/>
                </a:lnTo>
                <a:lnTo>
                  <a:pt x="2990" y="692"/>
                </a:lnTo>
                <a:lnTo>
                  <a:pt x="2992" y="696"/>
                </a:lnTo>
                <a:lnTo>
                  <a:pt x="2994" y="701"/>
                </a:lnTo>
                <a:lnTo>
                  <a:pt x="2994" y="705"/>
                </a:lnTo>
                <a:lnTo>
                  <a:pt x="2994" y="710"/>
                </a:lnTo>
                <a:lnTo>
                  <a:pt x="2992" y="715"/>
                </a:lnTo>
                <a:lnTo>
                  <a:pt x="2990" y="719"/>
                </a:lnTo>
                <a:lnTo>
                  <a:pt x="2986" y="723"/>
                </a:lnTo>
                <a:lnTo>
                  <a:pt x="2982" y="726"/>
                </a:lnTo>
                <a:lnTo>
                  <a:pt x="2977" y="729"/>
                </a:lnTo>
                <a:lnTo>
                  <a:pt x="2972" y="730"/>
                </a:lnTo>
                <a:lnTo>
                  <a:pt x="2966" y="730"/>
                </a:lnTo>
                <a:close/>
                <a:moveTo>
                  <a:pt x="2942" y="753"/>
                </a:moveTo>
                <a:lnTo>
                  <a:pt x="2992" y="753"/>
                </a:lnTo>
                <a:lnTo>
                  <a:pt x="2992" y="930"/>
                </a:lnTo>
                <a:lnTo>
                  <a:pt x="2942" y="930"/>
                </a:lnTo>
                <a:lnTo>
                  <a:pt x="2942" y="753"/>
                </a:lnTo>
                <a:close/>
                <a:moveTo>
                  <a:pt x="3195" y="753"/>
                </a:moveTo>
                <a:lnTo>
                  <a:pt x="3134" y="930"/>
                </a:lnTo>
                <a:lnTo>
                  <a:pt x="3078" y="930"/>
                </a:lnTo>
                <a:lnTo>
                  <a:pt x="3017" y="753"/>
                </a:lnTo>
                <a:lnTo>
                  <a:pt x="3068" y="753"/>
                </a:lnTo>
                <a:lnTo>
                  <a:pt x="3105" y="880"/>
                </a:lnTo>
                <a:lnTo>
                  <a:pt x="3143" y="753"/>
                </a:lnTo>
                <a:lnTo>
                  <a:pt x="3195" y="753"/>
                </a:lnTo>
                <a:close/>
                <a:moveTo>
                  <a:pt x="3294" y="933"/>
                </a:moveTo>
                <a:lnTo>
                  <a:pt x="3287" y="933"/>
                </a:lnTo>
                <a:lnTo>
                  <a:pt x="3280" y="933"/>
                </a:lnTo>
                <a:lnTo>
                  <a:pt x="3268" y="931"/>
                </a:lnTo>
                <a:lnTo>
                  <a:pt x="3263" y="929"/>
                </a:lnTo>
                <a:lnTo>
                  <a:pt x="3257" y="927"/>
                </a:lnTo>
                <a:lnTo>
                  <a:pt x="3247" y="922"/>
                </a:lnTo>
                <a:lnTo>
                  <a:pt x="3242" y="919"/>
                </a:lnTo>
                <a:lnTo>
                  <a:pt x="3237" y="916"/>
                </a:lnTo>
                <a:lnTo>
                  <a:pt x="3233" y="913"/>
                </a:lnTo>
                <a:lnTo>
                  <a:pt x="3229" y="909"/>
                </a:lnTo>
                <a:lnTo>
                  <a:pt x="3222" y="900"/>
                </a:lnTo>
                <a:lnTo>
                  <a:pt x="3219" y="896"/>
                </a:lnTo>
                <a:lnTo>
                  <a:pt x="3216" y="891"/>
                </a:lnTo>
                <a:lnTo>
                  <a:pt x="3212" y="880"/>
                </a:lnTo>
                <a:lnTo>
                  <a:pt x="3210" y="874"/>
                </a:lnTo>
                <a:lnTo>
                  <a:pt x="3209" y="868"/>
                </a:lnTo>
                <a:lnTo>
                  <a:pt x="3207" y="862"/>
                </a:lnTo>
                <a:lnTo>
                  <a:pt x="3207" y="856"/>
                </a:lnTo>
                <a:lnTo>
                  <a:pt x="3206" y="849"/>
                </a:lnTo>
                <a:lnTo>
                  <a:pt x="3206" y="842"/>
                </a:lnTo>
                <a:lnTo>
                  <a:pt x="3206" y="836"/>
                </a:lnTo>
                <a:lnTo>
                  <a:pt x="3207" y="829"/>
                </a:lnTo>
                <a:lnTo>
                  <a:pt x="3207" y="823"/>
                </a:lnTo>
                <a:lnTo>
                  <a:pt x="3209" y="817"/>
                </a:lnTo>
                <a:lnTo>
                  <a:pt x="3212" y="805"/>
                </a:lnTo>
                <a:lnTo>
                  <a:pt x="3214" y="800"/>
                </a:lnTo>
                <a:lnTo>
                  <a:pt x="3216" y="794"/>
                </a:lnTo>
                <a:lnTo>
                  <a:pt x="3222" y="785"/>
                </a:lnTo>
                <a:lnTo>
                  <a:pt x="3226" y="780"/>
                </a:lnTo>
                <a:lnTo>
                  <a:pt x="3229" y="776"/>
                </a:lnTo>
                <a:lnTo>
                  <a:pt x="3233" y="772"/>
                </a:lnTo>
                <a:lnTo>
                  <a:pt x="3237" y="769"/>
                </a:lnTo>
                <a:lnTo>
                  <a:pt x="3246" y="762"/>
                </a:lnTo>
                <a:lnTo>
                  <a:pt x="3251" y="760"/>
                </a:lnTo>
                <a:lnTo>
                  <a:pt x="3256" y="757"/>
                </a:lnTo>
                <a:lnTo>
                  <a:pt x="3262" y="755"/>
                </a:lnTo>
                <a:lnTo>
                  <a:pt x="3267" y="754"/>
                </a:lnTo>
                <a:lnTo>
                  <a:pt x="3273" y="752"/>
                </a:lnTo>
                <a:lnTo>
                  <a:pt x="3279" y="752"/>
                </a:lnTo>
                <a:lnTo>
                  <a:pt x="3292" y="751"/>
                </a:lnTo>
                <a:lnTo>
                  <a:pt x="3303" y="751"/>
                </a:lnTo>
                <a:lnTo>
                  <a:pt x="3314" y="753"/>
                </a:lnTo>
                <a:lnTo>
                  <a:pt x="3319" y="755"/>
                </a:lnTo>
                <a:lnTo>
                  <a:pt x="3324" y="756"/>
                </a:lnTo>
                <a:lnTo>
                  <a:pt x="3334" y="761"/>
                </a:lnTo>
                <a:lnTo>
                  <a:pt x="3343" y="766"/>
                </a:lnTo>
                <a:lnTo>
                  <a:pt x="3347" y="770"/>
                </a:lnTo>
                <a:lnTo>
                  <a:pt x="3351" y="773"/>
                </a:lnTo>
                <a:lnTo>
                  <a:pt x="3358" y="781"/>
                </a:lnTo>
                <a:lnTo>
                  <a:pt x="3361" y="786"/>
                </a:lnTo>
                <a:lnTo>
                  <a:pt x="3364" y="791"/>
                </a:lnTo>
                <a:lnTo>
                  <a:pt x="3366" y="796"/>
                </a:lnTo>
                <a:lnTo>
                  <a:pt x="3368" y="801"/>
                </a:lnTo>
                <a:lnTo>
                  <a:pt x="3370" y="807"/>
                </a:lnTo>
                <a:lnTo>
                  <a:pt x="3372" y="813"/>
                </a:lnTo>
                <a:lnTo>
                  <a:pt x="3373" y="819"/>
                </a:lnTo>
                <a:lnTo>
                  <a:pt x="3374" y="826"/>
                </a:lnTo>
                <a:lnTo>
                  <a:pt x="3374" y="833"/>
                </a:lnTo>
                <a:lnTo>
                  <a:pt x="3375" y="841"/>
                </a:lnTo>
                <a:lnTo>
                  <a:pt x="3375" y="854"/>
                </a:lnTo>
                <a:lnTo>
                  <a:pt x="3254" y="854"/>
                </a:lnTo>
                <a:lnTo>
                  <a:pt x="3254" y="859"/>
                </a:lnTo>
                <a:lnTo>
                  <a:pt x="3255" y="863"/>
                </a:lnTo>
                <a:lnTo>
                  <a:pt x="3256" y="868"/>
                </a:lnTo>
                <a:lnTo>
                  <a:pt x="3257" y="872"/>
                </a:lnTo>
                <a:lnTo>
                  <a:pt x="3260" y="879"/>
                </a:lnTo>
                <a:lnTo>
                  <a:pt x="3263" y="882"/>
                </a:lnTo>
                <a:lnTo>
                  <a:pt x="3265" y="885"/>
                </a:lnTo>
                <a:lnTo>
                  <a:pt x="3268" y="888"/>
                </a:lnTo>
                <a:lnTo>
                  <a:pt x="3271" y="890"/>
                </a:lnTo>
                <a:lnTo>
                  <a:pt x="3274" y="892"/>
                </a:lnTo>
                <a:lnTo>
                  <a:pt x="3278" y="894"/>
                </a:lnTo>
                <a:lnTo>
                  <a:pt x="3282" y="895"/>
                </a:lnTo>
                <a:lnTo>
                  <a:pt x="3286" y="896"/>
                </a:lnTo>
                <a:lnTo>
                  <a:pt x="3294" y="897"/>
                </a:lnTo>
                <a:lnTo>
                  <a:pt x="3300" y="896"/>
                </a:lnTo>
                <a:lnTo>
                  <a:pt x="3306" y="895"/>
                </a:lnTo>
                <a:lnTo>
                  <a:pt x="3311" y="894"/>
                </a:lnTo>
                <a:lnTo>
                  <a:pt x="3316" y="892"/>
                </a:lnTo>
                <a:lnTo>
                  <a:pt x="3318" y="890"/>
                </a:lnTo>
                <a:lnTo>
                  <a:pt x="3320" y="889"/>
                </a:lnTo>
                <a:lnTo>
                  <a:pt x="3323" y="885"/>
                </a:lnTo>
                <a:lnTo>
                  <a:pt x="3326" y="881"/>
                </a:lnTo>
                <a:lnTo>
                  <a:pt x="3328" y="876"/>
                </a:lnTo>
                <a:lnTo>
                  <a:pt x="3374" y="879"/>
                </a:lnTo>
                <a:lnTo>
                  <a:pt x="3372" y="885"/>
                </a:lnTo>
                <a:lnTo>
                  <a:pt x="3370" y="891"/>
                </a:lnTo>
                <a:lnTo>
                  <a:pt x="3367" y="896"/>
                </a:lnTo>
                <a:lnTo>
                  <a:pt x="3364" y="901"/>
                </a:lnTo>
                <a:lnTo>
                  <a:pt x="3361" y="906"/>
                </a:lnTo>
                <a:lnTo>
                  <a:pt x="3357" y="911"/>
                </a:lnTo>
                <a:lnTo>
                  <a:pt x="3352" y="915"/>
                </a:lnTo>
                <a:lnTo>
                  <a:pt x="3347" y="919"/>
                </a:lnTo>
                <a:lnTo>
                  <a:pt x="3342" y="922"/>
                </a:lnTo>
                <a:lnTo>
                  <a:pt x="3336" y="925"/>
                </a:lnTo>
                <a:lnTo>
                  <a:pt x="3330" y="928"/>
                </a:lnTo>
                <a:lnTo>
                  <a:pt x="3323" y="930"/>
                </a:lnTo>
                <a:lnTo>
                  <a:pt x="3320" y="930"/>
                </a:lnTo>
                <a:lnTo>
                  <a:pt x="3316" y="931"/>
                </a:lnTo>
                <a:lnTo>
                  <a:pt x="3309" y="932"/>
                </a:lnTo>
                <a:lnTo>
                  <a:pt x="3302" y="933"/>
                </a:lnTo>
                <a:lnTo>
                  <a:pt x="3294" y="933"/>
                </a:lnTo>
                <a:close/>
                <a:moveTo>
                  <a:pt x="3254" y="824"/>
                </a:moveTo>
                <a:lnTo>
                  <a:pt x="3329" y="824"/>
                </a:lnTo>
                <a:lnTo>
                  <a:pt x="3328" y="820"/>
                </a:lnTo>
                <a:lnTo>
                  <a:pt x="3328" y="816"/>
                </a:lnTo>
                <a:lnTo>
                  <a:pt x="3327" y="813"/>
                </a:lnTo>
                <a:lnTo>
                  <a:pt x="3326" y="809"/>
                </a:lnTo>
                <a:lnTo>
                  <a:pt x="3324" y="806"/>
                </a:lnTo>
                <a:lnTo>
                  <a:pt x="3323" y="803"/>
                </a:lnTo>
                <a:lnTo>
                  <a:pt x="3321" y="800"/>
                </a:lnTo>
                <a:lnTo>
                  <a:pt x="3318" y="798"/>
                </a:lnTo>
                <a:lnTo>
                  <a:pt x="3313" y="793"/>
                </a:lnTo>
                <a:lnTo>
                  <a:pt x="3307" y="790"/>
                </a:lnTo>
                <a:lnTo>
                  <a:pt x="3300" y="788"/>
                </a:lnTo>
                <a:lnTo>
                  <a:pt x="3292" y="787"/>
                </a:lnTo>
                <a:lnTo>
                  <a:pt x="3285" y="788"/>
                </a:lnTo>
                <a:lnTo>
                  <a:pt x="3281" y="789"/>
                </a:lnTo>
                <a:lnTo>
                  <a:pt x="3278" y="790"/>
                </a:lnTo>
                <a:lnTo>
                  <a:pt x="3271" y="793"/>
                </a:lnTo>
                <a:lnTo>
                  <a:pt x="3268" y="796"/>
                </a:lnTo>
                <a:lnTo>
                  <a:pt x="3266" y="798"/>
                </a:lnTo>
                <a:lnTo>
                  <a:pt x="3261" y="804"/>
                </a:lnTo>
                <a:lnTo>
                  <a:pt x="3258" y="810"/>
                </a:lnTo>
                <a:lnTo>
                  <a:pt x="3256" y="813"/>
                </a:lnTo>
                <a:lnTo>
                  <a:pt x="3255" y="816"/>
                </a:lnTo>
                <a:lnTo>
                  <a:pt x="3254" y="824"/>
                </a:lnTo>
                <a:close/>
                <a:moveTo>
                  <a:pt x="3409" y="930"/>
                </a:moveTo>
                <a:lnTo>
                  <a:pt x="3409" y="753"/>
                </a:lnTo>
                <a:lnTo>
                  <a:pt x="3457" y="753"/>
                </a:lnTo>
                <a:lnTo>
                  <a:pt x="3457" y="784"/>
                </a:lnTo>
                <a:lnTo>
                  <a:pt x="3461" y="776"/>
                </a:lnTo>
                <a:lnTo>
                  <a:pt x="3465" y="769"/>
                </a:lnTo>
                <a:lnTo>
                  <a:pt x="3470" y="764"/>
                </a:lnTo>
                <a:lnTo>
                  <a:pt x="3475" y="759"/>
                </a:lnTo>
                <a:lnTo>
                  <a:pt x="3478" y="757"/>
                </a:lnTo>
                <a:lnTo>
                  <a:pt x="3481" y="755"/>
                </a:lnTo>
                <a:lnTo>
                  <a:pt x="3487" y="753"/>
                </a:lnTo>
                <a:lnTo>
                  <a:pt x="3494" y="751"/>
                </a:lnTo>
                <a:lnTo>
                  <a:pt x="3501" y="751"/>
                </a:lnTo>
                <a:lnTo>
                  <a:pt x="3509" y="751"/>
                </a:lnTo>
                <a:lnTo>
                  <a:pt x="3517" y="752"/>
                </a:lnTo>
                <a:lnTo>
                  <a:pt x="3517" y="796"/>
                </a:lnTo>
                <a:lnTo>
                  <a:pt x="3513" y="795"/>
                </a:lnTo>
                <a:lnTo>
                  <a:pt x="3507" y="794"/>
                </a:lnTo>
                <a:lnTo>
                  <a:pt x="3496" y="793"/>
                </a:lnTo>
                <a:lnTo>
                  <a:pt x="3488" y="794"/>
                </a:lnTo>
                <a:lnTo>
                  <a:pt x="3485" y="795"/>
                </a:lnTo>
                <a:lnTo>
                  <a:pt x="3481" y="796"/>
                </a:lnTo>
                <a:lnTo>
                  <a:pt x="3478" y="797"/>
                </a:lnTo>
                <a:lnTo>
                  <a:pt x="3475" y="799"/>
                </a:lnTo>
                <a:lnTo>
                  <a:pt x="3472" y="801"/>
                </a:lnTo>
                <a:lnTo>
                  <a:pt x="3469" y="803"/>
                </a:lnTo>
                <a:lnTo>
                  <a:pt x="3465" y="809"/>
                </a:lnTo>
                <a:lnTo>
                  <a:pt x="3463" y="812"/>
                </a:lnTo>
                <a:lnTo>
                  <a:pt x="3461" y="815"/>
                </a:lnTo>
                <a:lnTo>
                  <a:pt x="3460" y="818"/>
                </a:lnTo>
                <a:lnTo>
                  <a:pt x="3459" y="822"/>
                </a:lnTo>
                <a:lnTo>
                  <a:pt x="3459" y="826"/>
                </a:lnTo>
                <a:lnTo>
                  <a:pt x="3459" y="830"/>
                </a:lnTo>
                <a:lnTo>
                  <a:pt x="3459" y="930"/>
                </a:lnTo>
                <a:lnTo>
                  <a:pt x="3409" y="930"/>
                </a:lnTo>
                <a:close/>
                <a:moveTo>
                  <a:pt x="3690" y="804"/>
                </a:moveTo>
                <a:lnTo>
                  <a:pt x="3645" y="806"/>
                </a:lnTo>
                <a:lnTo>
                  <a:pt x="3644" y="802"/>
                </a:lnTo>
                <a:lnTo>
                  <a:pt x="3642" y="798"/>
                </a:lnTo>
                <a:lnTo>
                  <a:pt x="3639" y="795"/>
                </a:lnTo>
                <a:lnTo>
                  <a:pt x="3636" y="792"/>
                </a:lnTo>
                <a:lnTo>
                  <a:pt x="3632" y="789"/>
                </a:lnTo>
                <a:lnTo>
                  <a:pt x="3627" y="787"/>
                </a:lnTo>
                <a:lnTo>
                  <a:pt x="3622" y="786"/>
                </a:lnTo>
                <a:lnTo>
                  <a:pt x="3616" y="786"/>
                </a:lnTo>
                <a:lnTo>
                  <a:pt x="3610" y="786"/>
                </a:lnTo>
                <a:lnTo>
                  <a:pt x="3605" y="787"/>
                </a:lnTo>
                <a:lnTo>
                  <a:pt x="3601" y="788"/>
                </a:lnTo>
                <a:lnTo>
                  <a:pt x="3596" y="790"/>
                </a:lnTo>
                <a:lnTo>
                  <a:pt x="3593" y="793"/>
                </a:lnTo>
                <a:lnTo>
                  <a:pt x="3591" y="796"/>
                </a:lnTo>
                <a:lnTo>
                  <a:pt x="3589" y="799"/>
                </a:lnTo>
                <a:lnTo>
                  <a:pt x="3589" y="803"/>
                </a:lnTo>
                <a:lnTo>
                  <a:pt x="3589" y="806"/>
                </a:lnTo>
                <a:lnTo>
                  <a:pt x="3590" y="809"/>
                </a:lnTo>
                <a:lnTo>
                  <a:pt x="3591" y="811"/>
                </a:lnTo>
                <a:lnTo>
                  <a:pt x="3594" y="814"/>
                </a:lnTo>
                <a:lnTo>
                  <a:pt x="3597" y="816"/>
                </a:lnTo>
                <a:lnTo>
                  <a:pt x="3601" y="818"/>
                </a:lnTo>
                <a:lnTo>
                  <a:pt x="3605" y="819"/>
                </a:lnTo>
                <a:lnTo>
                  <a:pt x="3611" y="821"/>
                </a:lnTo>
                <a:lnTo>
                  <a:pt x="3643" y="827"/>
                </a:lnTo>
                <a:lnTo>
                  <a:pt x="3649" y="829"/>
                </a:lnTo>
                <a:lnTo>
                  <a:pt x="3655" y="830"/>
                </a:lnTo>
                <a:lnTo>
                  <a:pt x="3660" y="832"/>
                </a:lnTo>
                <a:lnTo>
                  <a:pt x="3665" y="834"/>
                </a:lnTo>
                <a:lnTo>
                  <a:pt x="3674" y="839"/>
                </a:lnTo>
                <a:lnTo>
                  <a:pt x="3681" y="844"/>
                </a:lnTo>
                <a:lnTo>
                  <a:pt x="3684" y="848"/>
                </a:lnTo>
                <a:lnTo>
                  <a:pt x="3687" y="851"/>
                </a:lnTo>
                <a:lnTo>
                  <a:pt x="3689" y="854"/>
                </a:lnTo>
                <a:lnTo>
                  <a:pt x="3691" y="858"/>
                </a:lnTo>
                <a:lnTo>
                  <a:pt x="3693" y="866"/>
                </a:lnTo>
                <a:lnTo>
                  <a:pt x="3694" y="870"/>
                </a:lnTo>
                <a:lnTo>
                  <a:pt x="3694" y="875"/>
                </a:lnTo>
                <a:lnTo>
                  <a:pt x="3694" y="879"/>
                </a:lnTo>
                <a:lnTo>
                  <a:pt x="3694" y="883"/>
                </a:lnTo>
                <a:lnTo>
                  <a:pt x="3693" y="888"/>
                </a:lnTo>
                <a:lnTo>
                  <a:pt x="3692" y="891"/>
                </a:lnTo>
                <a:lnTo>
                  <a:pt x="3690" y="895"/>
                </a:lnTo>
                <a:lnTo>
                  <a:pt x="3688" y="899"/>
                </a:lnTo>
                <a:lnTo>
                  <a:pt x="3686" y="902"/>
                </a:lnTo>
                <a:lnTo>
                  <a:pt x="3684" y="906"/>
                </a:lnTo>
                <a:lnTo>
                  <a:pt x="3678" y="912"/>
                </a:lnTo>
                <a:lnTo>
                  <a:pt x="3672" y="917"/>
                </a:lnTo>
                <a:lnTo>
                  <a:pt x="3664" y="922"/>
                </a:lnTo>
                <a:lnTo>
                  <a:pt x="3656" y="926"/>
                </a:lnTo>
                <a:lnTo>
                  <a:pt x="3647" y="929"/>
                </a:lnTo>
                <a:lnTo>
                  <a:pt x="3637" y="931"/>
                </a:lnTo>
                <a:lnTo>
                  <a:pt x="3627" y="933"/>
                </a:lnTo>
                <a:lnTo>
                  <a:pt x="3615" y="933"/>
                </a:lnTo>
                <a:lnTo>
                  <a:pt x="3607" y="933"/>
                </a:lnTo>
                <a:lnTo>
                  <a:pt x="3599" y="932"/>
                </a:lnTo>
                <a:lnTo>
                  <a:pt x="3591" y="931"/>
                </a:lnTo>
                <a:lnTo>
                  <a:pt x="3584" y="930"/>
                </a:lnTo>
                <a:lnTo>
                  <a:pt x="3577" y="928"/>
                </a:lnTo>
                <a:lnTo>
                  <a:pt x="3571" y="925"/>
                </a:lnTo>
                <a:lnTo>
                  <a:pt x="3565" y="922"/>
                </a:lnTo>
                <a:lnTo>
                  <a:pt x="3560" y="919"/>
                </a:lnTo>
                <a:lnTo>
                  <a:pt x="3555" y="915"/>
                </a:lnTo>
                <a:lnTo>
                  <a:pt x="3550" y="911"/>
                </a:lnTo>
                <a:lnTo>
                  <a:pt x="3546" y="906"/>
                </a:lnTo>
                <a:lnTo>
                  <a:pt x="3543" y="901"/>
                </a:lnTo>
                <a:lnTo>
                  <a:pt x="3540" y="896"/>
                </a:lnTo>
                <a:lnTo>
                  <a:pt x="3538" y="891"/>
                </a:lnTo>
                <a:lnTo>
                  <a:pt x="3536" y="885"/>
                </a:lnTo>
                <a:lnTo>
                  <a:pt x="3535" y="879"/>
                </a:lnTo>
                <a:lnTo>
                  <a:pt x="3584" y="876"/>
                </a:lnTo>
                <a:lnTo>
                  <a:pt x="3585" y="881"/>
                </a:lnTo>
                <a:lnTo>
                  <a:pt x="3587" y="886"/>
                </a:lnTo>
                <a:lnTo>
                  <a:pt x="3590" y="889"/>
                </a:lnTo>
                <a:lnTo>
                  <a:pt x="3594" y="892"/>
                </a:lnTo>
                <a:lnTo>
                  <a:pt x="3599" y="895"/>
                </a:lnTo>
                <a:lnTo>
                  <a:pt x="3604" y="897"/>
                </a:lnTo>
                <a:lnTo>
                  <a:pt x="3609" y="898"/>
                </a:lnTo>
                <a:lnTo>
                  <a:pt x="3616" y="898"/>
                </a:lnTo>
                <a:lnTo>
                  <a:pt x="3622" y="898"/>
                </a:lnTo>
                <a:lnTo>
                  <a:pt x="3627" y="897"/>
                </a:lnTo>
                <a:lnTo>
                  <a:pt x="3632" y="895"/>
                </a:lnTo>
                <a:lnTo>
                  <a:pt x="3634" y="894"/>
                </a:lnTo>
                <a:lnTo>
                  <a:pt x="3636" y="893"/>
                </a:lnTo>
                <a:lnTo>
                  <a:pt x="3640" y="890"/>
                </a:lnTo>
                <a:lnTo>
                  <a:pt x="3642" y="887"/>
                </a:lnTo>
                <a:lnTo>
                  <a:pt x="3643" y="886"/>
                </a:lnTo>
                <a:lnTo>
                  <a:pt x="3644" y="884"/>
                </a:lnTo>
                <a:lnTo>
                  <a:pt x="3644" y="880"/>
                </a:lnTo>
                <a:lnTo>
                  <a:pt x="3644" y="877"/>
                </a:lnTo>
                <a:lnTo>
                  <a:pt x="3643" y="874"/>
                </a:lnTo>
                <a:lnTo>
                  <a:pt x="3641" y="871"/>
                </a:lnTo>
                <a:lnTo>
                  <a:pt x="3639" y="869"/>
                </a:lnTo>
                <a:lnTo>
                  <a:pt x="3635" y="867"/>
                </a:lnTo>
                <a:lnTo>
                  <a:pt x="3631" y="865"/>
                </a:lnTo>
                <a:lnTo>
                  <a:pt x="3627" y="864"/>
                </a:lnTo>
                <a:lnTo>
                  <a:pt x="3622" y="862"/>
                </a:lnTo>
                <a:lnTo>
                  <a:pt x="3591" y="856"/>
                </a:lnTo>
                <a:lnTo>
                  <a:pt x="3585" y="855"/>
                </a:lnTo>
                <a:lnTo>
                  <a:pt x="3579" y="853"/>
                </a:lnTo>
                <a:lnTo>
                  <a:pt x="3569" y="849"/>
                </a:lnTo>
                <a:lnTo>
                  <a:pt x="3564" y="847"/>
                </a:lnTo>
                <a:lnTo>
                  <a:pt x="3560" y="844"/>
                </a:lnTo>
                <a:lnTo>
                  <a:pt x="3556" y="842"/>
                </a:lnTo>
                <a:lnTo>
                  <a:pt x="3553" y="839"/>
                </a:lnTo>
                <a:lnTo>
                  <a:pt x="3550" y="835"/>
                </a:lnTo>
                <a:lnTo>
                  <a:pt x="3547" y="832"/>
                </a:lnTo>
                <a:lnTo>
                  <a:pt x="3545" y="828"/>
                </a:lnTo>
                <a:lnTo>
                  <a:pt x="3543" y="824"/>
                </a:lnTo>
                <a:lnTo>
                  <a:pt x="3542" y="820"/>
                </a:lnTo>
                <a:lnTo>
                  <a:pt x="3541" y="815"/>
                </a:lnTo>
                <a:lnTo>
                  <a:pt x="3540" y="811"/>
                </a:lnTo>
                <a:lnTo>
                  <a:pt x="3540" y="806"/>
                </a:lnTo>
                <a:lnTo>
                  <a:pt x="3540" y="800"/>
                </a:lnTo>
                <a:lnTo>
                  <a:pt x="3541" y="794"/>
                </a:lnTo>
                <a:lnTo>
                  <a:pt x="3543" y="788"/>
                </a:lnTo>
                <a:lnTo>
                  <a:pt x="3545" y="783"/>
                </a:lnTo>
                <a:lnTo>
                  <a:pt x="3548" y="778"/>
                </a:lnTo>
                <a:lnTo>
                  <a:pt x="3551" y="774"/>
                </a:lnTo>
                <a:lnTo>
                  <a:pt x="3556" y="769"/>
                </a:lnTo>
                <a:lnTo>
                  <a:pt x="3560" y="766"/>
                </a:lnTo>
                <a:lnTo>
                  <a:pt x="3566" y="762"/>
                </a:lnTo>
                <a:lnTo>
                  <a:pt x="3572" y="759"/>
                </a:lnTo>
                <a:lnTo>
                  <a:pt x="3578" y="757"/>
                </a:lnTo>
                <a:lnTo>
                  <a:pt x="3584" y="754"/>
                </a:lnTo>
                <a:lnTo>
                  <a:pt x="3588" y="754"/>
                </a:lnTo>
                <a:lnTo>
                  <a:pt x="3591" y="753"/>
                </a:lnTo>
                <a:lnTo>
                  <a:pt x="3599" y="752"/>
                </a:lnTo>
                <a:lnTo>
                  <a:pt x="3607" y="751"/>
                </a:lnTo>
                <a:lnTo>
                  <a:pt x="3615" y="751"/>
                </a:lnTo>
                <a:lnTo>
                  <a:pt x="3623" y="751"/>
                </a:lnTo>
                <a:lnTo>
                  <a:pt x="3631" y="752"/>
                </a:lnTo>
                <a:lnTo>
                  <a:pt x="3638" y="753"/>
                </a:lnTo>
                <a:lnTo>
                  <a:pt x="3645" y="754"/>
                </a:lnTo>
                <a:lnTo>
                  <a:pt x="3651" y="756"/>
                </a:lnTo>
                <a:lnTo>
                  <a:pt x="3657" y="759"/>
                </a:lnTo>
                <a:lnTo>
                  <a:pt x="3663" y="762"/>
                </a:lnTo>
                <a:lnTo>
                  <a:pt x="3668" y="765"/>
                </a:lnTo>
                <a:lnTo>
                  <a:pt x="3672" y="769"/>
                </a:lnTo>
                <a:lnTo>
                  <a:pt x="3676" y="773"/>
                </a:lnTo>
                <a:lnTo>
                  <a:pt x="3680" y="777"/>
                </a:lnTo>
                <a:lnTo>
                  <a:pt x="3683" y="782"/>
                </a:lnTo>
                <a:lnTo>
                  <a:pt x="3685" y="787"/>
                </a:lnTo>
                <a:lnTo>
                  <a:pt x="3688" y="792"/>
                </a:lnTo>
                <a:lnTo>
                  <a:pt x="3689" y="798"/>
                </a:lnTo>
                <a:lnTo>
                  <a:pt x="3690" y="804"/>
                </a:lnTo>
                <a:close/>
                <a:moveTo>
                  <a:pt x="3751" y="730"/>
                </a:moveTo>
                <a:lnTo>
                  <a:pt x="3746" y="730"/>
                </a:lnTo>
                <a:lnTo>
                  <a:pt x="3741" y="729"/>
                </a:lnTo>
                <a:lnTo>
                  <a:pt x="3736" y="726"/>
                </a:lnTo>
                <a:lnTo>
                  <a:pt x="3732" y="723"/>
                </a:lnTo>
                <a:lnTo>
                  <a:pt x="3729" y="719"/>
                </a:lnTo>
                <a:lnTo>
                  <a:pt x="3726" y="715"/>
                </a:lnTo>
                <a:lnTo>
                  <a:pt x="3725" y="710"/>
                </a:lnTo>
                <a:lnTo>
                  <a:pt x="3724" y="705"/>
                </a:lnTo>
                <a:lnTo>
                  <a:pt x="3725" y="701"/>
                </a:lnTo>
                <a:lnTo>
                  <a:pt x="3726" y="696"/>
                </a:lnTo>
                <a:lnTo>
                  <a:pt x="3729" y="692"/>
                </a:lnTo>
                <a:lnTo>
                  <a:pt x="3732" y="688"/>
                </a:lnTo>
                <a:lnTo>
                  <a:pt x="3736" y="685"/>
                </a:lnTo>
                <a:lnTo>
                  <a:pt x="3741" y="683"/>
                </a:lnTo>
                <a:lnTo>
                  <a:pt x="3746" y="681"/>
                </a:lnTo>
                <a:lnTo>
                  <a:pt x="3751" y="681"/>
                </a:lnTo>
                <a:lnTo>
                  <a:pt x="3756" y="681"/>
                </a:lnTo>
                <a:lnTo>
                  <a:pt x="3761" y="683"/>
                </a:lnTo>
                <a:lnTo>
                  <a:pt x="3765" y="685"/>
                </a:lnTo>
                <a:lnTo>
                  <a:pt x="3770" y="688"/>
                </a:lnTo>
                <a:lnTo>
                  <a:pt x="3773" y="692"/>
                </a:lnTo>
                <a:lnTo>
                  <a:pt x="3775" y="696"/>
                </a:lnTo>
                <a:lnTo>
                  <a:pt x="3777" y="701"/>
                </a:lnTo>
                <a:lnTo>
                  <a:pt x="3777" y="705"/>
                </a:lnTo>
                <a:lnTo>
                  <a:pt x="3777" y="710"/>
                </a:lnTo>
                <a:lnTo>
                  <a:pt x="3775" y="715"/>
                </a:lnTo>
                <a:lnTo>
                  <a:pt x="3773" y="719"/>
                </a:lnTo>
                <a:lnTo>
                  <a:pt x="3770" y="723"/>
                </a:lnTo>
                <a:lnTo>
                  <a:pt x="3765" y="726"/>
                </a:lnTo>
                <a:lnTo>
                  <a:pt x="3761" y="729"/>
                </a:lnTo>
                <a:lnTo>
                  <a:pt x="3756" y="730"/>
                </a:lnTo>
                <a:lnTo>
                  <a:pt x="3751" y="730"/>
                </a:lnTo>
                <a:close/>
                <a:moveTo>
                  <a:pt x="3726" y="753"/>
                </a:moveTo>
                <a:lnTo>
                  <a:pt x="3775" y="753"/>
                </a:lnTo>
                <a:lnTo>
                  <a:pt x="3775" y="930"/>
                </a:lnTo>
                <a:lnTo>
                  <a:pt x="3726" y="930"/>
                </a:lnTo>
                <a:lnTo>
                  <a:pt x="3726" y="753"/>
                </a:lnTo>
                <a:close/>
                <a:moveTo>
                  <a:pt x="3908" y="753"/>
                </a:moveTo>
                <a:lnTo>
                  <a:pt x="3908" y="790"/>
                </a:lnTo>
                <a:lnTo>
                  <a:pt x="3874" y="790"/>
                </a:lnTo>
                <a:lnTo>
                  <a:pt x="3874" y="876"/>
                </a:lnTo>
                <a:lnTo>
                  <a:pt x="3874" y="880"/>
                </a:lnTo>
                <a:lnTo>
                  <a:pt x="3875" y="884"/>
                </a:lnTo>
                <a:lnTo>
                  <a:pt x="3876" y="886"/>
                </a:lnTo>
                <a:lnTo>
                  <a:pt x="3877" y="887"/>
                </a:lnTo>
                <a:lnTo>
                  <a:pt x="3879" y="889"/>
                </a:lnTo>
                <a:lnTo>
                  <a:pt x="3881" y="891"/>
                </a:lnTo>
                <a:lnTo>
                  <a:pt x="3884" y="892"/>
                </a:lnTo>
                <a:lnTo>
                  <a:pt x="3887" y="893"/>
                </a:lnTo>
                <a:lnTo>
                  <a:pt x="3891" y="893"/>
                </a:lnTo>
                <a:lnTo>
                  <a:pt x="3899" y="892"/>
                </a:lnTo>
                <a:lnTo>
                  <a:pt x="3904" y="891"/>
                </a:lnTo>
                <a:lnTo>
                  <a:pt x="3912" y="928"/>
                </a:lnTo>
                <a:lnTo>
                  <a:pt x="3901" y="930"/>
                </a:lnTo>
                <a:lnTo>
                  <a:pt x="3893" y="932"/>
                </a:lnTo>
                <a:lnTo>
                  <a:pt x="3884" y="932"/>
                </a:lnTo>
                <a:lnTo>
                  <a:pt x="3878" y="932"/>
                </a:lnTo>
                <a:lnTo>
                  <a:pt x="3871" y="932"/>
                </a:lnTo>
                <a:lnTo>
                  <a:pt x="3866" y="931"/>
                </a:lnTo>
                <a:lnTo>
                  <a:pt x="3860" y="930"/>
                </a:lnTo>
                <a:lnTo>
                  <a:pt x="3855" y="928"/>
                </a:lnTo>
                <a:lnTo>
                  <a:pt x="3850" y="926"/>
                </a:lnTo>
                <a:lnTo>
                  <a:pt x="3845" y="924"/>
                </a:lnTo>
                <a:lnTo>
                  <a:pt x="3841" y="921"/>
                </a:lnTo>
                <a:lnTo>
                  <a:pt x="3837" y="917"/>
                </a:lnTo>
                <a:lnTo>
                  <a:pt x="3834" y="914"/>
                </a:lnTo>
                <a:lnTo>
                  <a:pt x="3831" y="909"/>
                </a:lnTo>
                <a:lnTo>
                  <a:pt x="3829" y="905"/>
                </a:lnTo>
                <a:lnTo>
                  <a:pt x="3827" y="900"/>
                </a:lnTo>
                <a:lnTo>
                  <a:pt x="3826" y="894"/>
                </a:lnTo>
                <a:lnTo>
                  <a:pt x="3825" y="888"/>
                </a:lnTo>
                <a:lnTo>
                  <a:pt x="3825" y="882"/>
                </a:lnTo>
                <a:lnTo>
                  <a:pt x="3825" y="790"/>
                </a:lnTo>
                <a:lnTo>
                  <a:pt x="3801" y="790"/>
                </a:lnTo>
                <a:lnTo>
                  <a:pt x="3801" y="753"/>
                </a:lnTo>
                <a:lnTo>
                  <a:pt x="3825" y="753"/>
                </a:lnTo>
                <a:lnTo>
                  <a:pt x="3825" y="711"/>
                </a:lnTo>
                <a:lnTo>
                  <a:pt x="3874" y="711"/>
                </a:lnTo>
                <a:lnTo>
                  <a:pt x="3874" y="753"/>
                </a:lnTo>
                <a:lnTo>
                  <a:pt x="3908" y="753"/>
                </a:lnTo>
                <a:close/>
                <a:moveTo>
                  <a:pt x="3974" y="996"/>
                </a:moveTo>
                <a:lnTo>
                  <a:pt x="3965" y="996"/>
                </a:lnTo>
                <a:lnTo>
                  <a:pt x="3956" y="995"/>
                </a:lnTo>
                <a:lnTo>
                  <a:pt x="3949" y="993"/>
                </a:lnTo>
                <a:lnTo>
                  <a:pt x="3943" y="991"/>
                </a:lnTo>
                <a:lnTo>
                  <a:pt x="3954" y="954"/>
                </a:lnTo>
                <a:lnTo>
                  <a:pt x="3960" y="956"/>
                </a:lnTo>
                <a:lnTo>
                  <a:pt x="3966" y="957"/>
                </a:lnTo>
                <a:lnTo>
                  <a:pt x="3971" y="957"/>
                </a:lnTo>
                <a:lnTo>
                  <a:pt x="3976" y="957"/>
                </a:lnTo>
                <a:lnTo>
                  <a:pt x="3978" y="956"/>
                </a:lnTo>
                <a:lnTo>
                  <a:pt x="3980" y="955"/>
                </a:lnTo>
                <a:lnTo>
                  <a:pt x="3984" y="952"/>
                </a:lnTo>
                <a:lnTo>
                  <a:pt x="3987" y="948"/>
                </a:lnTo>
                <a:lnTo>
                  <a:pt x="3990" y="942"/>
                </a:lnTo>
                <a:lnTo>
                  <a:pt x="3993" y="935"/>
                </a:lnTo>
                <a:lnTo>
                  <a:pt x="3930" y="753"/>
                </a:lnTo>
                <a:lnTo>
                  <a:pt x="3981" y="753"/>
                </a:lnTo>
                <a:lnTo>
                  <a:pt x="4018" y="883"/>
                </a:lnTo>
                <a:lnTo>
                  <a:pt x="4056" y="753"/>
                </a:lnTo>
                <a:lnTo>
                  <a:pt x="4108" y="753"/>
                </a:lnTo>
                <a:lnTo>
                  <a:pt x="4040" y="949"/>
                </a:lnTo>
                <a:lnTo>
                  <a:pt x="4035" y="959"/>
                </a:lnTo>
                <a:lnTo>
                  <a:pt x="4033" y="964"/>
                </a:lnTo>
                <a:lnTo>
                  <a:pt x="4030" y="968"/>
                </a:lnTo>
                <a:lnTo>
                  <a:pt x="4024" y="976"/>
                </a:lnTo>
                <a:lnTo>
                  <a:pt x="4017" y="983"/>
                </a:lnTo>
                <a:lnTo>
                  <a:pt x="4013" y="986"/>
                </a:lnTo>
                <a:lnTo>
                  <a:pt x="4008" y="989"/>
                </a:lnTo>
                <a:lnTo>
                  <a:pt x="4003" y="991"/>
                </a:lnTo>
                <a:lnTo>
                  <a:pt x="3998" y="993"/>
                </a:lnTo>
                <a:lnTo>
                  <a:pt x="3993" y="994"/>
                </a:lnTo>
                <a:lnTo>
                  <a:pt x="3987" y="995"/>
                </a:lnTo>
                <a:lnTo>
                  <a:pt x="3980" y="996"/>
                </a:lnTo>
                <a:lnTo>
                  <a:pt x="3974" y="996"/>
                </a:lnTo>
                <a:close/>
                <a:moveTo>
                  <a:pt x="1623" y="590"/>
                </a:moveTo>
                <a:lnTo>
                  <a:pt x="1569" y="590"/>
                </a:lnTo>
                <a:lnTo>
                  <a:pt x="1651" y="354"/>
                </a:lnTo>
                <a:lnTo>
                  <a:pt x="1715" y="354"/>
                </a:lnTo>
                <a:lnTo>
                  <a:pt x="1797" y="590"/>
                </a:lnTo>
                <a:lnTo>
                  <a:pt x="1743" y="590"/>
                </a:lnTo>
                <a:lnTo>
                  <a:pt x="1726" y="536"/>
                </a:lnTo>
                <a:lnTo>
                  <a:pt x="1641" y="536"/>
                </a:lnTo>
                <a:lnTo>
                  <a:pt x="1623" y="590"/>
                </a:lnTo>
                <a:close/>
                <a:moveTo>
                  <a:pt x="1653" y="497"/>
                </a:moveTo>
                <a:lnTo>
                  <a:pt x="1713" y="497"/>
                </a:lnTo>
                <a:lnTo>
                  <a:pt x="1684" y="408"/>
                </a:lnTo>
                <a:lnTo>
                  <a:pt x="1653" y="497"/>
                </a:lnTo>
                <a:close/>
                <a:moveTo>
                  <a:pt x="1874" y="593"/>
                </a:moveTo>
                <a:lnTo>
                  <a:pt x="1867" y="593"/>
                </a:lnTo>
                <a:lnTo>
                  <a:pt x="1861" y="592"/>
                </a:lnTo>
                <a:lnTo>
                  <a:pt x="1856" y="591"/>
                </a:lnTo>
                <a:lnTo>
                  <a:pt x="1850" y="590"/>
                </a:lnTo>
                <a:lnTo>
                  <a:pt x="1845" y="588"/>
                </a:lnTo>
                <a:lnTo>
                  <a:pt x="1840" y="586"/>
                </a:lnTo>
                <a:lnTo>
                  <a:pt x="1836" y="583"/>
                </a:lnTo>
                <a:lnTo>
                  <a:pt x="1832" y="580"/>
                </a:lnTo>
                <a:lnTo>
                  <a:pt x="1828" y="576"/>
                </a:lnTo>
                <a:lnTo>
                  <a:pt x="1824" y="572"/>
                </a:lnTo>
                <a:lnTo>
                  <a:pt x="1821" y="568"/>
                </a:lnTo>
                <a:lnTo>
                  <a:pt x="1820" y="566"/>
                </a:lnTo>
                <a:lnTo>
                  <a:pt x="1819" y="563"/>
                </a:lnTo>
                <a:lnTo>
                  <a:pt x="1817" y="558"/>
                </a:lnTo>
                <a:lnTo>
                  <a:pt x="1816" y="553"/>
                </a:lnTo>
                <a:lnTo>
                  <a:pt x="1815" y="547"/>
                </a:lnTo>
                <a:lnTo>
                  <a:pt x="1815" y="540"/>
                </a:lnTo>
                <a:lnTo>
                  <a:pt x="1815" y="531"/>
                </a:lnTo>
                <a:lnTo>
                  <a:pt x="1817" y="523"/>
                </a:lnTo>
                <a:lnTo>
                  <a:pt x="1818" y="519"/>
                </a:lnTo>
                <a:lnTo>
                  <a:pt x="1820" y="515"/>
                </a:lnTo>
                <a:lnTo>
                  <a:pt x="1824" y="509"/>
                </a:lnTo>
                <a:lnTo>
                  <a:pt x="1827" y="507"/>
                </a:lnTo>
                <a:lnTo>
                  <a:pt x="1829" y="504"/>
                </a:lnTo>
                <a:lnTo>
                  <a:pt x="1832" y="502"/>
                </a:lnTo>
                <a:lnTo>
                  <a:pt x="1835" y="499"/>
                </a:lnTo>
                <a:lnTo>
                  <a:pt x="1838" y="497"/>
                </a:lnTo>
                <a:lnTo>
                  <a:pt x="1841" y="496"/>
                </a:lnTo>
                <a:lnTo>
                  <a:pt x="1845" y="494"/>
                </a:lnTo>
                <a:lnTo>
                  <a:pt x="1849" y="493"/>
                </a:lnTo>
                <a:lnTo>
                  <a:pt x="1856" y="490"/>
                </a:lnTo>
                <a:lnTo>
                  <a:pt x="1864" y="488"/>
                </a:lnTo>
                <a:lnTo>
                  <a:pt x="1873" y="487"/>
                </a:lnTo>
                <a:lnTo>
                  <a:pt x="1881" y="486"/>
                </a:lnTo>
                <a:lnTo>
                  <a:pt x="1901" y="484"/>
                </a:lnTo>
                <a:lnTo>
                  <a:pt x="1908" y="482"/>
                </a:lnTo>
                <a:lnTo>
                  <a:pt x="1914" y="481"/>
                </a:lnTo>
                <a:lnTo>
                  <a:pt x="1918" y="479"/>
                </a:lnTo>
                <a:lnTo>
                  <a:pt x="1920" y="478"/>
                </a:lnTo>
                <a:lnTo>
                  <a:pt x="1922" y="477"/>
                </a:lnTo>
                <a:lnTo>
                  <a:pt x="1923" y="476"/>
                </a:lnTo>
                <a:lnTo>
                  <a:pt x="1923" y="474"/>
                </a:lnTo>
                <a:lnTo>
                  <a:pt x="1924" y="472"/>
                </a:lnTo>
                <a:lnTo>
                  <a:pt x="1924" y="470"/>
                </a:lnTo>
                <a:lnTo>
                  <a:pt x="1924" y="464"/>
                </a:lnTo>
                <a:lnTo>
                  <a:pt x="1922" y="460"/>
                </a:lnTo>
                <a:lnTo>
                  <a:pt x="1921" y="458"/>
                </a:lnTo>
                <a:lnTo>
                  <a:pt x="1920" y="456"/>
                </a:lnTo>
                <a:lnTo>
                  <a:pt x="1919" y="454"/>
                </a:lnTo>
                <a:lnTo>
                  <a:pt x="1917" y="452"/>
                </a:lnTo>
                <a:lnTo>
                  <a:pt x="1913" y="450"/>
                </a:lnTo>
                <a:lnTo>
                  <a:pt x="1909" y="448"/>
                </a:lnTo>
                <a:lnTo>
                  <a:pt x="1904" y="447"/>
                </a:lnTo>
                <a:lnTo>
                  <a:pt x="1898" y="446"/>
                </a:lnTo>
                <a:lnTo>
                  <a:pt x="1892" y="447"/>
                </a:lnTo>
                <a:lnTo>
                  <a:pt x="1886" y="448"/>
                </a:lnTo>
                <a:lnTo>
                  <a:pt x="1881" y="450"/>
                </a:lnTo>
                <a:lnTo>
                  <a:pt x="1877" y="452"/>
                </a:lnTo>
                <a:lnTo>
                  <a:pt x="1873" y="455"/>
                </a:lnTo>
                <a:lnTo>
                  <a:pt x="1870" y="459"/>
                </a:lnTo>
                <a:lnTo>
                  <a:pt x="1868" y="463"/>
                </a:lnTo>
                <a:lnTo>
                  <a:pt x="1867" y="465"/>
                </a:lnTo>
                <a:lnTo>
                  <a:pt x="1866" y="467"/>
                </a:lnTo>
                <a:lnTo>
                  <a:pt x="1821" y="463"/>
                </a:lnTo>
                <a:lnTo>
                  <a:pt x="1823" y="457"/>
                </a:lnTo>
                <a:lnTo>
                  <a:pt x="1825" y="452"/>
                </a:lnTo>
                <a:lnTo>
                  <a:pt x="1827" y="446"/>
                </a:lnTo>
                <a:lnTo>
                  <a:pt x="1830" y="441"/>
                </a:lnTo>
                <a:lnTo>
                  <a:pt x="1833" y="437"/>
                </a:lnTo>
                <a:lnTo>
                  <a:pt x="1837" y="432"/>
                </a:lnTo>
                <a:lnTo>
                  <a:pt x="1841" y="428"/>
                </a:lnTo>
                <a:lnTo>
                  <a:pt x="1846" y="425"/>
                </a:lnTo>
                <a:lnTo>
                  <a:pt x="1851" y="421"/>
                </a:lnTo>
                <a:lnTo>
                  <a:pt x="1857" y="419"/>
                </a:lnTo>
                <a:lnTo>
                  <a:pt x="1863" y="416"/>
                </a:lnTo>
                <a:lnTo>
                  <a:pt x="1869" y="414"/>
                </a:lnTo>
                <a:lnTo>
                  <a:pt x="1876" y="413"/>
                </a:lnTo>
                <a:lnTo>
                  <a:pt x="1883" y="412"/>
                </a:lnTo>
                <a:lnTo>
                  <a:pt x="1890" y="411"/>
                </a:lnTo>
                <a:lnTo>
                  <a:pt x="1898" y="411"/>
                </a:lnTo>
                <a:lnTo>
                  <a:pt x="1908" y="411"/>
                </a:lnTo>
                <a:lnTo>
                  <a:pt x="1917" y="412"/>
                </a:lnTo>
                <a:lnTo>
                  <a:pt x="1926" y="414"/>
                </a:lnTo>
                <a:lnTo>
                  <a:pt x="1935" y="417"/>
                </a:lnTo>
                <a:lnTo>
                  <a:pt x="1943" y="420"/>
                </a:lnTo>
                <a:lnTo>
                  <a:pt x="1947" y="422"/>
                </a:lnTo>
                <a:lnTo>
                  <a:pt x="1950" y="425"/>
                </a:lnTo>
                <a:lnTo>
                  <a:pt x="1957" y="430"/>
                </a:lnTo>
                <a:lnTo>
                  <a:pt x="1963" y="436"/>
                </a:lnTo>
                <a:lnTo>
                  <a:pt x="1965" y="440"/>
                </a:lnTo>
                <a:lnTo>
                  <a:pt x="1967" y="443"/>
                </a:lnTo>
                <a:lnTo>
                  <a:pt x="1969" y="447"/>
                </a:lnTo>
                <a:lnTo>
                  <a:pt x="1970" y="451"/>
                </a:lnTo>
                <a:lnTo>
                  <a:pt x="1972" y="456"/>
                </a:lnTo>
                <a:lnTo>
                  <a:pt x="1972" y="460"/>
                </a:lnTo>
                <a:lnTo>
                  <a:pt x="1973" y="465"/>
                </a:lnTo>
                <a:lnTo>
                  <a:pt x="1973" y="470"/>
                </a:lnTo>
                <a:lnTo>
                  <a:pt x="1973" y="590"/>
                </a:lnTo>
                <a:lnTo>
                  <a:pt x="1927" y="590"/>
                </a:lnTo>
                <a:lnTo>
                  <a:pt x="1927" y="565"/>
                </a:lnTo>
                <a:lnTo>
                  <a:pt x="1922" y="571"/>
                </a:lnTo>
                <a:lnTo>
                  <a:pt x="1917" y="576"/>
                </a:lnTo>
                <a:lnTo>
                  <a:pt x="1912" y="581"/>
                </a:lnTo>
                <a:lnTo>
                  <a:pt x="1906" y="585"/>
                </a:lnTo>
                <a:lnTo>
                  <a:pt x="1899" y="589"/>
                </a:lnTo>
                <a:lnTo>
                  <a:pt x="1891" y="591"/>
                </a:lnTo>
                <a:lnTo>
                  <a:pt x="1887" y="592"/>
                </a:lnTo>
                <a:lnTo>
                  <a:pt x="1883" y="592"/>
                </a:lnTo>
                <a:lnTo>
                  <a:pt x="1874" y="593"/>
                </a:lnTo>
                <a:close/>
                <a:moveTo>
                  <a:pt x="1888" y="559"/>
                </a:moveTo>
                <a:lnTo>
                  <a:pt x="1895" y="559"/>
                </a:lnTo>
                <a:lnTo>
                  <a:pt x="1902" y="557"/>
                </a:lnTo>
                <a:lnTo>
                  <a:pt x="1905" y="556"/>
                </a:lnTo>
                <a:lnTo>
                  <a:pt x="1908" y="554"/>
                </a:lnTo>
                <a:lnTo>
                  <a:pt x="1914" y="550"/>
                </a:lnTo>
                <a:lnTo>
                  <a:pt x="1916" y="547"/>
                </a:lnTo>
                <a:lnTo>
                  <a:pt x="1919" y="545"/>
                </a:lnTo>
                <a:lnTo>
                  <a:pt x="1922" y="539"/>
                </a:lnTo>
                <a:lnTo>
                  <a:pt x="1924" y="533"/>
                </a:lnTo>
                <a:lnTo>
                  <a:pt x="1924" y="530"/>
                </a:lnTo>
                <a:lnTo>
                  <a:pt x="1924" y="527"/>
                </a:lnTo>
                <a:lnTo>
                  <a:pt x="1924" y="508"/>
                </a:lnTo>
                <a:lnTo>
                  <a:pt x="1921" y="510"/>
                </a:lnTo>
                <a:lnTo>
                  <a:pt x="1915" y="511"/>
                </a:lnTo>
                <a:lnTo>
                  <a:pt x="1903" y="514"/>
                </a:lnTo>
                <a:lnTo>
                  <a:pt x="1890" y="516"/>
                </a:lnTo>
                <a:lnTo>
                  <a:pt x="1884" y="517"/>
                </a:lnTo>
                <a:lnTo>
                  <a:pt x="1879" y="518"/>
                </a:lnTo>
                <a:lnTo>
                  <a:pt x="1874" y="520"/>
                </a:lnTo>
                <a:lnTo>
                  <a:pt x="1870" y="523"/>
                </a:lnTo>
                <a:lnTo>
                  <a:pt x="1866" y="526"/>
                </a:lnTo>
                <a:lnTo>
                  <a:pt x="1864" y="530"/>
                </a:lnTo>
                <a:lnTo>
                  <a:pt x="1863" y="532"/>
                </a:lnTo>
                <a:lnTo>
                  <a:pt x="1862" y="534"/>
                </a:lnTo>
                <a:lnTo>
                  <a:pt x="1862" y="539"/>
                </a:lnTo>
                <a:lnTo>
                  <a:pt x="1862" y="543"/>
                </a:lnTo>
                <a:lnTo>
                  <a:pt x="1863" y="548"/>
                </a:lnTo>
                <a:lnTo>
                  <a:pt x="1865" y="549"/>
                </a:lnTo>
                <a:lnTo>
                  <a:pt x="1866" y="551"/>
                </a:lnTo>
                <a:lnTo>
                  <a:pt x="1869" y="554"/>
                </a:lnTo>
                <a:lnTo>
                  <a:pt x="1873" y="556"/>
                </a:lnTo>
                <a:lnTo>
                  <a:pt x="1875" y="557"/>
                </a:lnTo>
                <a:lnTo>
                  <a:pt x="1877" y="558"/>
                </a:lnTo>
                <a:lnTo>
                  <a:pt x="1882" y="559"/>
                </a:lnTo>
                <a:lnTo>
                  <a:pt x="1888" y="559"/>
                </a:lnTo>
                <a:close/>
                <a:moveTo>
                  <a:pt x="2063" y="590"/>
                </a:moveTo>
                <a:lnTo>
                  <a:pt x="2013" y="590"/>
                </a:lnTo>
                <a:lnTo>
                  <a:pt x="2013" y="354"/>
                </a:lnTo>
                <a:lnTo>
                  <a:pt x="2063" y="354"/>
                </a:lnTo>
                <a:lnTo>
                  <a:pt x="2063" y="590"/>
                </a:lnTo>
                <a:close/>
                <a:moveTo>
                  <a:pt x="2197" y="413"/>
                </a:moveTo>
                <a:lnTo>
                  <a:pt x="2197" y="450"/>
                </a:lnTo>
                <a:lnTo>
                  <a:pt x="2164" y="450"/>
                </a:lnTo>
                <a:lnTo>
                  <a:pt x="2164" y="535"/>
                </a:lnTo>
                <a:lnTo>
                  <a:pt x="2164" y="540"/>
                </a:lnTo>
                <a:lnTo>
                  <a:pt x="2165" y="544"/>
                </a:lnTo>
                <a:lnTo>
                  <a:pt x="2166" y="545"/>
                </a:lnTo>
                <a:lnTo>
                  <a:pt x="2167" y="547"/>
                </a:lnTo>
                <a:lnTo>
                  <a:pt x="2169" y="549"/>
                </a:lnTo>
                <a:lnTo>
                  <a:pt x="2171" y="551"/>
                </a:lnTo>
                <a:lnTo>
                  <a:pt x="2174" y="552"/>
                </a:lnTo>
                <a:lnTo>
                  <a:pt x="2177" y="552"/>
                </a:lnTo>
                <a:lnTo>
                  <a:pt x="2181" y="553"/>
                </a:lnTo>
                <a:lnTo>
                  <a:pt x="2188" y="552"/>
                </a:lnTo>
                <a:lnTo>
                  <a:pt x="2193" y="551"/>
                </a:lnTo>
                <a:lnTo>
                  <a:pt x="2201" y="587"/>
                </a:lnTo>
                <a:lnTo>
                  <a:pt x="2190" y="590"/>
                </a:lnTo>
                <a:lnTo>
                  <a:pt x="2183" y="591"/>
                </a:lnTo>
                <a:lnTo>
                  <a:pt x="2174" y="592"/>
                </a:lnTo>
                <a:lnTo>
                  <a:pt x="2168" y="592"/>
                </a:lnTo>
                <a:lnTo>
                  <a:pt x="2161" y="592"/>
                </a:lnTo>
                <a:lnTo>
                  <a:pt x="2156" y="591"/>
                </a:lnTo>
                <a:lnTo>
                  <a:pt x="2150" y="590"/>
                </a:lnTo>
                <a:lnTo>
                  <a:pt x="2145" y="588"/>
                </a:lnTo>
                <a:lnTo>
                  <a:pt x="2140" y="586"/>
                </a:lnTo>
                <a:lnTo>
                  <a:pt x="2135" y="583"/>
                </a:lnTo>
                <a:lnTo>
                  <a:pt x="2131" y="581"/>
                </a:lnTo>
                <a:lnTo>
                  <a:pt x="2127" y="577"/>
                </a:lnTo>
                <a:lnTo>
                  <a:pt x="2124" y="573"/>
                </a:lnTo>
                <a:lnTo>
                  <a:pt x="2121" y="569"/>
                </a:lnTo>
                <a:lnTo>
                  <a:pt x="2119" y="564"/>
                </a:lnTo>
                <a:lnTo>
                  <a:pt x="2117" y="559"/>
                </a:lnTo>
                <a:lnTo>
                  <a:pt x="2116" y="554"/>
                </a:lnTo>
                <a:lnTo>
                  <a:pt x="2115" y="548"/>
                </a:lnTo>
                <a:lnTo>
                  <a:pt x="2115" y="542"/>
                </a:lnTo>
                <a:lnTo>
                  <a:pt x="2115" y="450"/>
                </a:lnTo>
                <a:lnTo>
                  <a:pt x="2091" y="450"/>
                </a:lnTo>
                <a:lnTo>
                  <a:pt x="2091" y="413"/>
                </a:lnTo>
                <a:lnTo>
                  <a:pt x="2115" y="413"/>
                </a:lnTo>
                <a:lnTo>
                  <a:pt x="2115" y="371"/>
                </a:lnTo>
                <a:lnTo>
                  <a:pt x="2164" y="371"/>
                </a:lnTo>
                <a:lnTo>
                  <a:pt x="2164" y="413"/>
                </a:lnTo>
                <a:lnTo>
                  <a:pt x="2197" y="413"/>
                </a:lnTo>
                <a:close/>
                <a:moveTo>
                  <a:pt x="2304" y="593"/>
                </a:moveTo>
                <a:lnTo>
                  <a:pt x="2291" y="592"/>
                </a:lnTo>
                <a:lnTo>
                  <a:pt x="2285" y="591"/>
                </a:lnTo>
                <a:lnTo>
                  <a:pt x="2279" y="590"/>
                </a:lnTo>
                <a:lnTo>
                  <a:pt x="2268" y="587"/>
                </a:lnTo>
                <a:lnTo>
                  <a:pt x="2263" y="584"/>
                </a:lnTo>
                <a:lnTo>
                  <a:pt x="2258" y="582"/>
                </a:lnTo>
                <a:lnTo>
                  <a:pt x="2249" y="575"/>
                </a:lnTo>
                <a:lnTo>
                  <a:pt x="2245" y="572"/>
                </a:lnTo>
                <a:lnTo>
                  <a:pt x="2241" y="568"/>
                </a:lnTo>
                <a:lnTo>
                  <a:pt x="2234" y="559"/>
                </a:lnTo>
                <a:lnTo>
                  <a:pt x="2231" y="555"/>
                </a:lnTo>
                <a:lnTo>
                  <a:pt x="2228" y="550"/>
                </a:lnTo>
                <a:lnTo>
                  <a:pt x="2223" y="539"/>
                </a:lnTo>
                <a:lnTo>
                  <a:pt x="2221" y="533"/>
                </a:lnTo>
                <a:lnTo>
                  <a:pt x="2220" y="527"/>
                </a:lnTo>
                <a:lnTo>
                  <a:pt x="2219" y="521"/>
                </a:lnTo>
                <a:lnTo>
                  <a:pt x="2218" y="515"/>
                </a:lnTo>
                <a:lnTo>
                  <a:pt x="2218" y="509"/>
                </a:lnTo>
                <a:lnTo>
                  <a:pt x="2217" y="502"/>
                </a:lnTo>
                <a:lnTo>
                  <a:pt x="2218" y="495"/>
                </a:lnTo>
                <a:lnTo>
                  <a:pt x="2218" y="489"/>
                </a:lnTo>
                <a:lnTo>
                  <a:pt x="2219" y="482"/>
                </a:lnTo>
                <a:lnTo>
                  <a:pt x="2220" y="476"/>
                </a:lnTo>
                <a:lnTo>
                  <a:pt x="2223" y="465"/>
                </a:lnTo>
                <a:lnTo>
                  <a:pt x="2225" y="459"/>
                </a:lnTo>
                <a:lnTo>
                  <a:pt x="2228" y="454"/>
                </a:lnTo>
                <a:lnTo>
                  <a:pt x="2234" y="444"/>
                </a:lnTo>
                <a:lnTo>
                  <a:pt x="2237" y="440"/>
                </a:lnTo>
                <a:lnTo>
                  <a:pt x="2241" y="436"/>
                </a:lnTo>
                <a:lnTo>
                  <a:pt x="2245" y="432"/>
                </a:lnTo>
                <a:lnTo>
                  <a:pt x="2249" y="428"/>
                </a:lnTo>
                <a:lnTo>
                  <a:pt x="2253" y="425"/>
                </a:lnTo>
                <a:lnTo>
                  <a:pt x="2258" y="422"/>
                </a:lnTo>
                <a:lnTo>
                  <a:pt x="2263" y="419"/>
                </a:lnTo>
                <a:lnTo>
                  <a:pt x="2268" y="417"/>
                </a:lnTo>
                <a:lnTo>
                  <a:pt x="2274" y="415"/>
                </a:lnTo>
                <a:lnTo>
                  <a:pt x="2279" y="413"/>
                </a:lnTo>
                <a:lnTo>
                  <a:pt x="2285" y="412"/>
                </a:lnTo>
                <a:lnTo>
                  <a:pt x="2291" y="411"/>
                </a:lnTo>
                <a:lnTo>
                  <a:pt x="2304" y="411"/>
                </a:lnTo>
                <a:lnTo>
                  <a:pt x="2317" y="411"/>
                </a:lnTo>
                <a:lnTo>
                  <a:pt x="2323" y="412"/>
                </a:lnTo>
                <a:lnTo>
                  <a:pt x="2329" y="413"/>
                </a:lnTo>
                <a:lnTo>
                  <a:pt x="2340" y="417"/>
                </a:lnTo>
                <a:lnTo>
                  <a:pt x="2346" y="419"/>
                </a:lnTo>
                <a:lnTo>
                  <a:pt x="2351" y="422"/>
                </a:lnTo>
                <a:lnTo>
                  <a:pt x="2360" y="428"/>
                </a:lnTo>
                <a:lnTo>
                  <a:pt x="2364" y="432"/>
                </a:lnTo>
                <a:lnTo>
                  <a:pt x="2368" y="436"/>
                </a:lnTo>
                <a:lnTo>
                  <a:pt x="2375" y="444"/>
                </a:lnTo>
                <a:lnTo>
                  <a:pt x="2378" y="449"/>
                </a:lnTo>
                <a:lnTo>
                  <a:pt x="2381" y="454"/>
                </a:lnTo>
                <a:lnTo>
                  <a:pt x="2385" y="465"/>
                </a:lnTo>
                <a:lnTo>
                  <a:pt x="2387" y="470"/>
                </a:lnTo>
                <a:lnTo>
                  <a:pt x="2389" y="476"/>
                </a:lnTo>
                <a:lnTo>
                  <a:pt x="2390" y="482"/>
                </a:lnTo>
                <a:lnTo>
                  <a:pt x="2391" y="489"/>
                </a:lnTo>
                <a:lnTo>
                  <a:pt x="2391" y="495"/>
                </a:lnTo>
                <a:lnTo>
                  <a:pt x="2391" y="502"/>
                </a:lnTo>
                <a:lnTo>
                  <a:pt x="2391" y="509"/>
                </a:lnTo>
                <a:lnTo>
                  <a:pt x="2391" y="515"/>
                </a:lnTo>
                <a:lnTo>
                  <a:pt x="2390" y="521"/>
                </a:lnTo>
                <a:lnTo>
                  <a:pt x="2389" y="527"/>
                </a:lnTo>
                <a:lnTo>
                  <a:pt x="2385" y="539"/>
                </a:lnTo>
                <a:lnTo>
                  <a:pt x="2383" y="544"/>
                </a:lnTo>
                <a:lnTo>
                  <a:pt x="2381" y="550"/>
                </a:lnTo>
                <a:lnTo>
                  <a:pt x="2375" y="559"/>
                </a:lnTo>
                <a:lnTo>
                  <a:pt x="2372" y="564"/>
                </a:lnTo>
                <a:lnTo>
                  <a:pt x="2368" y="568"/>
                </a:lnTo>
                <a:lnTo>
                  <a:pt x="2364" y="572"/>
                </a:lnTo>
                <a:lnTo>
                  <a:pt x="2360" y="575"/>
                </a:lnTo>
                <a:lnTo>
                  <a:pt x="2355" y="579"/>
                </a:lnTo>
                <a:lnTo>
                  <a:pt x="2351" y="582"/>
                </a:lnTo>
                <a:lnTo>
                  <a:pt x="2346" y="584"/>
                </a:lnTo>
                <a:lnTo>
                  <a:pt x="2340" y="587"/>
                </a:lnTo>
                <a:lnTo>
                  <a:pt x="2335" y="589"/>
                </a:lnTo>
                <a:lnTo>
                  <a:pt x="2329" y="590"/>
                </a:lnTo>
                <a:lnTo>
                  <a:pt x="2323" y="591"/>
                </a:lnTo>
                <a:lnTo>
                  <a:pt x="2317" y="592"/>
                </a:lnTo>
                <a:lnTo>
                  <a:pt x="2304" y="593"/>
                </a:lnTo>
                <a:close/>
                <a:moveTo>
                  <a:pt x="2305" y="555"/>
                </a:moveTo>
                <a:lnTo>
                  <a:pt x="2309" y="555"/>
                </a:lnTo>
                <a:lnTo>
                  <a:pt x="2313" y="554"/>
                </a:lnTo>
                <a:lnTo>
                  <a:pt x="2317" y="553"/>
                </a:lnTo>
                <a:lnTo>
                  <a:pt x="2321" y="551"/>
                </a:lnTo>
                <a:lnTo>
                  <a:pt x="2324" y="549"/>
                </a:lnTo>
                <a:lnTo>
                  <a:pt x="2327" y="547"/>
                </a:lnTo>
                <a:lnTo>
                  <a:pt x="2330" y="544"/>
                </a:lnTo>
                <a:lnTo>
                  <a:pt x="2332" y="540"/>
                </a:lnTo>
                <a:lnTo>
                  <a:pt x="2334" y="536"/>
                </a:lnTo>
                <a:lnTo>
                  <a:pt x="2336" y="532"/>
                </a:lnTo>
                <a:lnTo>
                  <a:pt x="2338" y="527"/>
                </a:lnTo>
                <a:lnTo>
                  <a:pt x="2339" y="523"/>
                </a:lnTo>
                <a:lnTo>
                  <a:pt x="2341" y="513"/>
                </a:lnTo>
                <a:lnTo>
                  <a:pt x="2341" y="507"/>
                </a:lnTo>
                <a:lnTo>
                  <a:pt x="2342" y="502"/>
                </a:lnTo>
                <a:lnTo>
                  <a:pt x="2341" y="491"/>
                </a:lnTo>
                <a:lnTo>
                  <a:pt x="2339" y="480"/>
                </a:lnTo>
                <a:lnTo>
                  <a:pt x="2338" y="476"/>
                </a:lnTo>
                <a:lnTo>
                  <a:pt x="2336" y="471"/>
                </a:lnTo>
                <a:lnTo>
                  <a:pt x="2332" y="463"/>
                </a:lnTo>
                <a:lnTo>
                  <a:pt x="2330" y="460"/>
                </a:lnTo>
                <a:lnTo>
                  <a:pt x="2327" y="457"/>
                </a:lnTo>
                <a:lnTo>
                  <a:pt x="2324" y="454"/>
                </a:lnTo>
                <a:lnTo>
                  <a:pt x="2321" y="452"/>
                </a:lnTo>
                <a:lnTo>
                  <a:pt x="2317" y="450"/>
                </a:lnTo>
                <a:lnTo>
                  <a:pt x="2313" y="449"/>
                </a:lnTo>
                <a:lnTo>
                  <a:pt x="2309" y="448"/>
                </a:lnTo>
                <a:lnTo>
                  <a:pt x="2305" y="448"/>
                </a:lnTo>
                <a:lnTo>
                  <a:pt x="2300" y="448"/>
                </a:lnTo>
                <a:lnTo>
                  <a:pt x="2296" y="449"/>
                </a:lnTo>
                <a:lnTo>
                  <a:pt x="2292" y="450"/>
                </a:lnTo>
                <a:lnTo>
                  <a:pt x="2288" y="452"/>
                </a:lnTo>
                <a:lnTo>
                  <a:pt x="2285" y="454"/>
                </a:lnTo>
                <a:lnTo>
                  <a:pt x="2282" y="457"/>
                </a:lnTo>
                <a:lnTo>
                  <a:pt x="2279" y="460"/>
                </a:lnTo>
                <a:lnTo>
                  <a:pt x="2277" y="463"/>
                </a:lnTo>
                <a:lnTo>
                  <a:pt x="2272" y="471"/>
                </a:lnTo>
                <a:lnTo>
                  <a:pt x="2271" y="476"/>
                </a:lnTo>
                <a:lnTo>
                  <a:pt x="2270" y="480"/>
                </a:lnTo>
                <a:lnTo>
                  <a:pt x="2269" y="485"/>
                </a:lnTo>
                <a:lnTo>
                  <a:pt x="2268" y="491"/>
                </a:lnTo>
                <a:lnTo>
                  <a:pt x="2267" y="496"/>
                </a:lnTo>
                <a:lnTo>
                  <a:pt x="2267" y="502"/>
                </a:lnTo>
                <a:lnTo>
                  <a:pt x="2268" y="513"/>
                </a:lnTo>
                <a:lnTo>
                  <a:pt x="2270" y="523"/>
                </a:lnTo>
                <a:lnTo>
                  <a:pt x="2271" y="527"/>
                </a:lnTo>
                <a:lnTo>
                  <a:pt x="2272" y="532"/>
                </a:lnTo>
                <a:lnTo>
                  <a:pt x="2274" y="536"/>
                </a:lnTo>
                <a:lnTo>
                  <a:pt x="2277" y="540"/>
                </a:lnTo>
                <a:lnTo>
                  <a:pt x="2279" y="544"/>
                </a:lnTo>
                <a:lnTo>
                  <a:pt x="2282" y="547"/>
                </a:lnTo>
                <a:lnTo>
                  <a:pt x="2285" y="549"/>
                </a:lnTo>
                <a:lnTo>
                  <a:pt x="2288" y="551"/>
                </a:lnTo>
                <a:lnTo>
                  <a:pt x="2292" y="553"/>
                </a:lnTo>
                <a:lnTo>
                  <a:pt x="2296" y="554"/>
                </a:lnTo>
                <a:lnTo>
                  <a:pt x="2300" y="555"/>
                </a:lnTo>
                <a:lnTo>
                  <a:pt x="2305" y="555"/>
                </a:lnTo>
                <a:close/>
                <a:moveTo>
                  <a:pt x="2539" y="512"/>
                </a:moveTo>
                <a:lnTo>
                  <a:pt x="2430" y="512"/>
                </a:lnTo>
                <a:lnTo>
                  <a:pt x="2430" y="473"/>
                </a:lnTo>
                <a:lnTo>
                  <a:pt x="2539" y="473"/>
                </a:lnTo>
                <a:lnTo>
                  <a:pt x="2539" y="512"/>
                </a:lnTo>
                <a:close/>
                <a:moveTo>
                  <a:pt x="2695" y="514"/>
                </a:moveTo>
                <a:lnTo>
                  <a:pt x="2695" y="413"/>
                </a:lnTo>
                <a:lnTo>
                  <a:pt x="2744" y="413"/>
                </a:lnTo>
                <a:lnTo>
                  <a:pt x="2744" y="590"/>
                </a:lnTo>
                <a:lnTo>
                  <a:pt x="2697" y="590"/>
                </a:lnTo>
                <a:lnTo>
                  <a:pt x="2697" y="558"/>
                </a:lnTo>
                <a:lnTo>
                  <a:pt x="2693" y="565"/>
                </a:lnTo>
                <a:lnTo>
                  <a:pt x="2688" y="572"/>
                </a:lnTo>
                <a:lnTo>
                  <a:pt x="2682" y="577"/>
                </a:lnTo>
                <a:lnTo>
                  <a:pt x="2675" y="583"/>
                </a:lnTo>
                <a:lnTo>
                  <a:pt x="2672" y="585"/>
                </a:lnTo>
                <a:lnTo>
                  <a:pt x="2668" y="587"/>
                </a:lnTo>
                <a:lnTo>
                  <a:pt x="2666" y="588"/>
                </a:lnTo>
                <a:lnTo>
                  <a:pt x="2664" y="588"/>
                </a:lnTo>
                <a:lnTo>
                  <a:pt x="2660" y="590"/>
                </a:lnTo>
                <a:lnTo>
                  <a:pt x="2651" y="591"/>
                </a:lnTo>
                <a:lnTo>
                  <a:pt x="2647" y="592"/>
                </a:lnTo>
                <a:lnTo>
                  <a:pt x="2642" y="592"/>
                </a:lnTo>
                <a:lnTo>
                  <a:pt x="2635" y="592"/>
                </a:lnTo>
                <a:lnTo>
                  <a:pt x="2629" y="591"/>
                </a:lnTo>
                <a:lnTo>
                  <a:pt x="2623" y="589"/>
                </a:lnTo>
                <a:lnTo>
                  <a:pt x="2618" y="588"/>
                </a:lnTo>
                <a:lnTo>
                  <a:pt x="2612" y="585"/>
                </a:lnTo>
                <a:lnTo>
                  <a:pt x="2607" y="582"/>
                </a:lnTo>
                <a:lnTo>
                  <a:pt x="2603" y="578"/>
                </a:lnTo>
                <a:lnTo>
                  <a:pt x="2598" y="574"/>
                </a:lnTo>
                <a:lnTo>
                  <a:pt x="2596" y="572"/>
                </a:lnTo>
                <a:lnTo>
                  <a:pt x="2595" y="570"/>
                </a:lnTo>
                <a:lnTo>
                  <a:pt x="2591" y="564"/>
                </a:lnTo>
                <a:lnTo>
                  <a:pt x="2588" y="559"/>
                </a:lnTo>
                <a:lnTo>
                  <a:pt x="2587" y="556"/>
                </a:lnTo>
                <a:lnTo>
                  <a:pt x="2586" y="553"/>
                </a:lnTo>
                <a:lnTo>
                  <a:pt x="2584" y="547"/>
                </a:lnTo>
                <a:lnTo>
                  <a:pt x="2583" y="540"/>
                </a:lnTo>
                <a:lnTo>
                  <a:pt x="2582" y="533"/>
                </a:lnTo>
                <a:lnTo>
                  <a:pt x="2582" y="525"/>
                </a:lnTo>
                <a:lnTo>
                  <a:pt x="2582" y="413"/>
                </a:lnTo>
                <a:lnTo>
                  <a:pt x="2631" y="413"/>
                </a:lnTo>
                <a:lnTo>
                  <a:pt x="2631" y="517"/>
                </a:lnTo>
                <a:lnTo>
                  <a:pt x="2631" y="524"/>
                </a:lnTo>
                <a:lnTo>
                  <a:pt x="2633" y="531"/>
                </a:lnTo>
                <a:lnTo>
                  <a:pt x="2636" y="536"/>
                </a:lnTo>
                <a:lnTo>
                  <a:pt x="2637" y="539"/>
                </a:lnTo>
                <a:lnTo>
                  <a:pt x="2639" y="541"/>
                </a:lnTo>
                <a:lnTo>
                  <a:pt x="2644" y="545"/>
                </a:lnTo>
                <a:lnTo>
                  <a:pt x="2646" y="547"/>
                </a:lnTo>
                <a:lnTo>
                  <a:pt x="2649" y="548"/>
                </a:lnTo>
                <a:lnTo>
                  <a:pt x="2655" y="550"/>
                </a:lnTo>
                <a:lnTo>
                  <a:pt x="2658" y="550"/>
                </a:lnTo>
                <a:lnTo>
                  <a:pt x="2661" y="551"/>
                </a:lnTo>
                <a:lnTo>
                  <a:pt x="2668" y="550"/>
                </a:lnTo>
                <a:lnTo>
                  <a:pt x="2674" y="548"/>
                </a:lnTo>
                <a:lnTo>
                  <a:pt x="2680" y="545"/>
                </a:lnTo>
                <a:lnTo>
                  <a:pt x="2685" y="541"/>
                </a:lnTo>
                <a:lnTo>
                  <a:pt x="2687" y="539"/>
                </a:lnTo>
                <a:lnTo>
                  <a:pt x="2689" y="536"/>
                </a:lnTo>
                <a:lnTo>
                  <a:pt x="2693" y="530"/>
                </a:lnTo>
                <a:lnTo>
                  <a:pt x="2695" y="523"/>
                </a:lnTo>
                <a:lnTo>
                  <a:pt x="2695" y="519"/>
                </a:lnTo>
                <a:lnTo>
                  <a:pt x="2695" y="514"/>
                </a:lnTo>
                <a:close/>
                <a:moveTo>
                  <a:pt x="2834" y="487"/>
                </a:moveTo>
                <a:lnTo>
                  <a:pt x="2834" y="590"/>
                </a:lnTo>
                <a:lnTo>
                  <a:pt x="2785" y="590"/>
                </a:lnTo>
                <a:lnTo>
                  <a:pt x="2785" y="413"/>
                </a:lnTo>
                <a:lnTo>
                  <a:pt x="2832" y="413"/>
                </a:lnTo>
                <a:lnTo>
                  <a:pt x="2832" y="444"/>
                </a:lnTo>
                <a:lnTo>
                  <a:pt x="2837" y="437"/>
                </a:lnTo>
                <a:lnTo>
                  <a:pt x="2842" y="430"/>
                </a:lnTo>
                <a:lnTo>
                  <a:pt x="2847" y="425"/>
                </a:lnTo>
                <a:lnTo>
                  <a:pt x="2854" y="420"/>
                </a:lnTo>
                <a:lnTo>
                  <a:pt x="2861" y="416"/>
                </a:lnTo>
                <a:lnTo>
                  <a:pt x="2865" y="414"/>
                </a:lnTo>
                <a:lnTo>
                  <a:pt x="2869" y="413"/>
                </a:lnTo>
                <a:lnTo>
                  <a:pt x="2878" y="411"/>
                </a:lnTo>
                <a:lnTo>
                  <a:pt x="2882" y="411"/>
                </a:lnTo>
                <a:lnTo>
                  <a:pt x="2887" y="411"/>
                </a:lnTo>
                <a:lnTo>
                  <a:pt x="2894" y="411"/>
                </a:lnTo>
                <a:lnTo>
                  <a:pt x="2900" y="412"/>
                </a:lnTo>
                <a:lnTo>
                  <a:pt x="2906" y="413"/>
                </a:lnTo>
                <a:lnTo>
                  <a:pt x="2912" y="415"/>
                </a:lnTo>
                <a:lnTo>
                  <a:pt x="2917" y="418"/>
                </a:lnTo>
                <a:lnTo>
                  <a:pt x="2922" y="421"/>
                </a:lnTo>
                <a:lnTo>
                  <a:pt x="2927" y="424"/>
                </a:lnTo>
                <a:lnTo>
                  <a:pt x="2932" y="428"/>
                </a:lnTo>
                <a:lnTo>
                  <a:pt x="2935" y="433"/>
                </a:lnTo>
                <a:lnTo>
                  <a:pt x="2939" y="438"/>
                </a:lnTo>
                <a:lnTo>
                  <a:pt x="2942" y="444"/>
                </a:lnTo>
                <a:lnTo>
                  <a:pt x="2943" y="446"/>
                </a:lnTo>
                <a:lnTo>
                  <a:pt x="2944" y="449"/>
                </a:lnTo>
                <a:lnTo>
                  <a:pt x="2946" y="456"/>
                </a:lnTo>
                <a:lnTo>
                  <a:pt x="2947" y="462"/>
                </a:lnTo>
                <a:lnTo>
                  <a:pt x="2948" y="470"/>
                </a:lnTo>
                <a:lnTo>
                  <a:pt x="2948" y="477"/>
                </a:lnTo>
                <a:lnTo>
                  <a:pt x="2948" y="590"/>
                </a:lnTo>
                <a:lnTo>
                  <a:pt x="2899" y="590"/>
                </a:lnTo>
                <a:lnTo>
                  <a:pt x="2899" y="486"/>
                </a:lnTo>
                <a:lnTo>
                  <a:pt x="2899" y="478"/>
                </a:lnTo>
                <a:lnTo>
                  <a:pt x="2898" y="475"/>
                </a:lnTo>
                <a:lnTo>
                  <a:pt x="2897" y="471"/>
                </a:lnTo>
                <a:lnTo>
                  <a:pt x="2895" y="466"/>
                </a:lnTo>
                <a:lnTo>
                  <a:pt x="2893" y="463"/>
                </a:lnTo>
                <a:lnTo>
                  <a:pt x="2891" y="461"/>
                </a:lnTo>
                <a:lnTo>
                  <a:pt x="2886" y="457"/>
                </a:lnTo>
                <a:lnTo>
                  <a:pt x="2884" y="455"/>
                </a:lnTo>
                <a:lnTo>
                  <a:pt x="2881" y="454"/>
                </a:lnTo>
                <a:lnTo>
                  <a:pt x="2875" y="452"/>
                </a:lnTo>
                <a:lnTo>
                  <a:pt x="2871" y="451"/>
                </a:lnTo>
                <a:lnTo>
                  <a:pt x="2868" y="451"/>
                </a:lnTo>
                <a:lnTo>
                  <a:pt x="2861" y="452"/>
                </a:lnTo>
                <a:lnTo>
                  <a:pt x="2854" y="454"/>
                </a:lnTo>
                <a:lnTo>
                  <a:pt x="2851" y="455"/>
                </a:lnTo>
                <a:lnTo>
                  <a:pt x="2849" y="457"/>
                </a:lnTo>
                <a:lnTo>
                  <a:pt x="2846" y="459"/>
                </a:lnTo>
                <a:lnTo>
                  <a:pt x="2844" y="461"/>
                </a:lnTo>
                <a:lnTo>
                  <a:pt x="2842" y="463"/>
                </a:lnTo>
                <a:lnTo>
                  <a:pt x="2840" y="466"/>
                </a:lnTo>
                <a:lnTo>
                  <a:pt x="2838" y="469"/>
                </a:lnTo>
                <a:lnTo>
                  <a:pt x="2837" y="472"/>
                </a:lnTo>
                <a:lnTo>
                  <a:pt x="2835" y="479"/>
                </a:lnTo>
                <a:lnTo>
                  <a:pt x="2834" y="483"/>
                </a:lnTo>
                <a:lnTo>
                  <a:pt x="2834" y="487"/>
                </a:lnTo>
                <a:close/>
                <a:moveTo>
                  <a:pt x="3014" y="390"/>
                </a:moveTo>
                <a:lnTo>
                  <a:pt x="3008" y="390"/>
                </a:lnTo>
                <a:lnTo>
                  <a:pt x="3004" y="388"/>
                </a:lnTo>
                <a:lnTo>
                  <a:pt x="2999" y="386"/>
                </a:lnTo>
                <a:lnTo>
                  <a:pt x="2995" y="383"/>
                </a:lnTo>
                <a:lnTo>
                  <a:pt x="2992" y="379"/>
                </a:lnTo>
                <a:lnTo>
                  <a:pt x="2989" y="375"/>
                </a:lnTo>
                <a:lnTo>
                  <a:pt x="2988" y="370"/>
                </a:lnTo>
                <a:lnTo>
                  <a:pt x="2987" y="365"/>
                </a:lnTo>
                <a:lnTo>
                  <a:pt x="2988" y="360"/>
                </a:lnTo>
                <a:lnTo>
                  <a:pt x="2989" y="356"/>
                </a:lnTo>
                <a:lnTo>
                  <a:pt x="2992" y="352"/>
                </a:lnTo>
                <a:lnTo>
                  <a:pt x="2995" y="348"/>
                </a:lnTo>
                <a:lnTo>
                  <a:pt x="2999" y="345"/>
                </a:lnTo>
                <a:lnTo>
                  <a:pt x="3004" y="342"/>
                </a:lnTo>
                <a:lnTo>
                  <a:pt x="3008" y="341"/>
                </a:lnTo>
                <a:lnTo>
                  <a:pt x="3014" y="341"/>
                </a:lnTo>
                <a:lnTo>
                  <a:pt x="3019" y="341"/>
                </a:lnTo>
                <a:lnTo>
                  <a:pt x="3024" y="342"/>
                </a:lnTo>
                <a:lnTo>
                  <a:pt x="3028" y="345"/>
                </a:lnTo>
                <a:lnTo>
                  <a:pt x="3032" y="348"/>
                </a:lnTo>
                <a:lnTo>
                  <a:pt x="3036" y="352"/>
                </a:lnTo>
                <a:lnTo>
                  <a:pt x="3038" y="356"/>
                </a:lnTo>
                <a:lnTo>
                  <a:pt x="3040" y="360"/>
                </a:lnTo>
                <a:lnTo>
                  <a:pt x="3040" y="365"/>
                </a:lnTo>
                <a:lnTo>
                  <a:pt x="3040" y="370"/>
                </a:lnTo>
                <a:lnTo>
                  <a:pt x="3038" y="375"/>
                </a:lnTo>
                <a:lnTo>
                  <a:pt x="3036" y="379"/>
                </a:lnTo>
                <a:lnTo>
                  <a:pt x="3032" y="383"/>
                </a:lnTo>
                <a:lnTo>
                  <a:pt x="3028" y="386"/>
                </a:lnTo>
                <a:lnTo>
                  <a:pt x="3024" y="388"/>
                </a:lnTo>
                <a:lnTo>
                  <a:pt x="3019" y="390"/>
                </a:lnTo>
                <a:lnTo>
                  <a:pt x="3014" y="390"/>
                </a:lnTo>
                <a:close/>
                <a:moveTo>
                  <a:pt x="2989" y="413"/>
                </a:moveTo>
                <a:lnTo>
                  <a:pt x="3038" y="413"/>
                </a:lnTo>
                <a:lnTo>
                  <a:pt x="3038" y="590"/>
                </a:lnTo>
                <a:lnTo>
                  <a:pt x="2989" y="590"/>
                </a:lnTo>
                <a:lnTo>
                  <a:pt x="2989" y="413"/>
                </a:lnTo>
                <a:close/>
                <a:moveTo>
                  <a:pt x="3242" y="413"/>
                </a:moveTo>
                <a:lnTo>
                  <a:pt x="3180" y="590"/>
                </a:lnTo>
                <a:lnTo>
                  <a:pt x="3125" y="590"/>
                </a:lnTo>
                <a:lnTo>
                  <a:pt x="3063" y="413"/>
                </a:lnTo>
                <a:lnTo>
                  <a:pt x="3115" y="413"/>
                </a:lnTo>
                <a:lnTo>
                  <a:pt x="3151" y="539"/>
                </a:lnTo>
                <a:lnTo>
                  <a:pt x="3190" y="413"/>
                </a:lnTo>
                <a:lnTo>
                  <a:pt x="3242" y="413"/>
                </a:lnTo>
                <a:close/>
                <a:moveTo>
                  <a:pt x="3340" y="593"/>
                </a:moveTo>
                <a:lnTo>
                  <a:pt x="3333" y="593"/>
                </a:lnTo>
                <a:lnTo>
                  <a:pt x="3327" y="592"/>
                </a:lnTo>
                <a:lnTo>
                  <a:pt x="3315" y="590"/>
                </a:lnTo>
                <a:lnTo>
                  <a:pt x="3309" y="589"/>
                </a:lnTo>
                <a:lnTo>
                  <a:pt x="3303" y="587"/>
                </a:lnTo>
                <a:lnTo>
                  <a:pt x="3293" y="582"/>
                </a:lnTo>
                <a:lnTo>
                  <a:pt x="3288" y="579"/>
                </a:lnTo>
                <a:lnTo>
                  <a:pt x="3284" y="576"/>
                </a:lnTo>
                <a:lnTo>
                  <a:pt x="3279" y="572"/>
                </a:lnTo>
                <a:lnTo>
                  <a:pt x="3276" y="569"/>
                </a:lnTo>
                <a:lnTo>
                  <a:pt x="3269" y="560"/>
                </a:lnTo>
                <a:lnTo>
                  <a:pt x="3266" y="555"/>
                </a:lnTo>
                <a:lnTo>
                  <a:pt x="3263" y="550"/>
                </a:lnTo>
                <a:lnTo>
                  <a:pt x="3258" y="540"/>
                </a:lnTo>
                <a:lnTo>
                  <a:pt x="3256" y="534"/>
                </a:lnTo>
                <a:lnTo>
                  <a:pt x="3255" y="528"/>
                </a:lnTo>
                <a:lnTo>
                  <a:pt x="3254" y="522"/>
                </a:lnTo>
                <a:lnTo>
                  <a:pt x="3253" y="516"/>
                </a:lnTo>
                <a:lnTo>
                  <a:pt x="3252" y="509"/>
                </a:lnTo>
                <a:lnTo>
                  <a:pt x="3252" y="502"/>
                </a:lnTo>
                <a:lnTo>
                  <a:pt x="3252" y="495"/>
                </a:lnTo>
                <a:lnTo>
                  <a:pt x="3253" y="489"/>
                </a:lnTo>
                <a:lnTo>
                  <a:pt x="3254" y="483"/>
                </a:lnTo>
                <a:lnTo>
                  <a:pt x="3255" y="477"/>
                </a:lnTo>
                <a:lnTo>
                  <a:pt x="3258" y="465"/>
                </a:lnTo>
                <a:lnTo>
                  <a:pt x="3260" y="459"/>
                </a:lnTo>
                <a:lnTo>
                  <a:pt x="3263" y="454"/>
                </a:lnTo>
                <a:lnTo>
                  <a:pt x="3269" y="445"/>
                </a:lnTo>
                <a:lnTo>
                  <a:pt x="3272" y="440"/>
                </a:lnTo>
                <a:lnTo>
                  <a:pt x="3275" y="436"/>
                </a:lnTo>
                <a:lnTo>
                  <a:pt x="3279" y="432"/>
                </a:lnTo>
                <a:lnTo>
                  <a:pt x="3283" y="428"/>
                </a:lnTo>
                <a:lnTo>
                  <a:pt x="3293" y="422"/>
                </a:lnTo>
                <a:lnTo>
                  <a:pt x="3297" y="419"/>
                </a:lnTo>
                <a:lnTo>
                  <a:pt x="3303" y="417"/>
                </a:lnTo>
                <a:lnTo>
                  <a:pt x="3308" y="415"/>
                </a:lnTo>
                <a:lnTo>
                  <a:pt x="3314" y="413"/>
                </a:lnTo>
                <a:lnTo>
                  <a:pt x="3319" y="412"/>
                </a:lnTo>
                <a:lnTo>
                  <a:pt x="3325" y="411"/>
                </a:lnTo>
                <a:lnTo>
                  <a:pt x="3338" y="411"/>
                </a:lnTo>
                <a:lnTo>
                  <a:pt x="3349" y="411"/>
                </a:lnTo>
                <a:lnTo>
                  <a:pt x="3360" y="413"/>
                </a:lnTo>
                <a:lnTo>
                  <a:pt x="3365" y="414"/>
                </a:lnTo>
                <a:lnTo>
                  <a:pt x="3370" y="416"/>
                </a:lnTo>
                <a:lnTo>
                  <a:pt x="3380" y="421"/>
                </a:lnTo>
                <a:lnTo>
                  <a:pt x="3389" y="426"/>
                </a:lnTo>
                <a:lnTo>
                  <a:pt x="3393" y="429"/>
                </a:lnTo>
                <a:lnTo>
                  <a:pt x="3397" y="433"/>
                </a:lnTo>
                <a:lnTo>
                  <a:pt x="3404" y="441"/>
                </a:lnTo>
                <a:lnTo>
                  <a:pt x="3407" y="446"/>
                </a:lnTo>
                <a:lnTo>
                  <a:pt x="3410" y="450"/>
                </a:lnTo>
                <a:lnTo>
                  <a:pt x="3412" y="456"/>
                </a:lnTo>
                <a:lnTo>
                  <a:pt x="3415" y="461"/>
                </a:lnTo>
                <a:lnTo>
                  <a:pt x="3417" y="467"/>
                </a:lnTo>
                <a:lnTo>
                  <a:pt x="3418" y="473"/>
                </a:lnTo>
                <a:lnTo>
                  <a:pt x="3419" y="479"/>
                </a:lnTo>
                <a:lnTo>
                  <a:pt x="3420" y="486"/>
                </a:lnTo>
                <a:lnTo>
                  <a:pt x="3421" y="493"/>
                </a:lnTo>
                <a:lnTo>
                  <a:pt x="3421" y="500"/>
                </a:lnTo>
                <a:lnTo>
                  <a:pt x="3421" y="514"/>
                </a:lnTo>
                <a:lnTo>
                  <a:pt x="3301" y="514"/>
                </a:lnTo>
                <a:lnTo>
                  <a:pt x="3301" y="519"/>
                </a:lnTo>
                <a:lnTo>
                  <a:pt x="3301" y="523"/>
                </a:lnTo>
                <a:lnTo>
                  <a:pt x="3302" y="528"/>
                </a:lnTo>
                <a:lnTo>
                  <a:pt x="3303" y="532"/>
                </a:lnTo>
                <a:lnTo>
                  <a:pt x="3307" y="539"/>
                </a:lnTo>
                <a:lnTo>
                  <a:pt x="3309" y="542"/>
                </a:lnTo>
                <a:lnTo>
                  <a:pt x="3311" y="545"/>
                </a:lnTo>
                <a:lnTo>
                  <a:pt x="3314" y="548"/>
                </a:lnTo>
                <a:lnTo>
                  <a:pt x="3317" y="550"/>
                </a:lnTo>
                <a:lnTo>
                  <a:pt x="3321" y="552"/>
                </a:lnTo>
                <a:lnTo>
                  <a:pt x="3324" y="554"/>
                </a:lnTo>
                <a:lnTo>
                  <a:pt x="3328" y="555"/>
                </a:lnTo>
                <a:lnTo>
                  <a:pt x="3332" y="556"/>
                </a:lnTo>
                <a:lnTo>
                  <a:pt x="3341" y="557"/>
                </a:lnTo>
                <a:lnTo>
                  <a:pt x="3347" y="556"/>
                </a:lnTo>
                <a:lnTo>
                  <a:pt x="3352" y="555"/>
                </a:lnTo>
                <a:lnTo>
                  <a:pt x="3357" y="554"/>
                </a:lnTo>
                <a:lnTo>
                  <a:pt x="3362" y="551"/>
                </a:lnTo>
                <a:lnTo>
                  <a:pt x="3364" y="550"/>
                </a:lnTo>
                <a:lnTo>
                  <a:pt x="3366" y="548"/>
                </a:lnTo>
                <a:lnTo>
                  <a:pt x="3370" y="545"/>
                </a:lnTo>
                <a:lnTo>
                  <a:pt x="3372" y="541"/>
                </a:lnTo>
                <a:lnTo>
                  <a:pt x="3375" y="536"/>
                </a:lnTo>
                <a:lnTo>
                  <a:pt x="3420" y="539"/>
                </a:lnTo>
                <a:lnTo>
                  <a:pt x="3418" y="545"/>
                </a:lnTo>
                <a:lnTo>
                  <a:pt x="3416" y="551"/>
                </a:lnTo>
                <a:lnTo>
                  <a:pt x="3414" y="556"/>
                </a:lnTo>
                <a:lnTo>
                  <a:pt x="3411" y="561"/>
                </a:lnTo>
                <a:lnTo>
                  <a:pt x="3407" y="566"/>
                </a:lnTo>
                <a:lnTo>
                  <a:pt x="3403" y="570"/>
                </a:lnTo>
                <a:lnTo>
                  <a:pt x="3399" y="575"/>
                </a:lnTo>
                <a:lnTo>
                  <a:pt x="3394" y="578"/>
                </a:lnTo>
                <a:lnTo>
                  <a:pt x="3388" y="582"/>
                </a:lnTo>
                <a:lnTo>
                  <a:pt x="3382" y="585"/>
                </a:lnTo>
                <a:lnTo>
                  <a:pt x="3376" y="587"/>
                </a:lnTo>
                <a:lnTo>
                  <a:pt x="3370" y="589"/>
                </a:lnTo>
                <a:lnTo>
                  <a:pt x="3366" y="590"/>
                </a:lnTo>
                <a:lnTo>
                  <a:pt x="3363" y="591"/>
                </a:lnTo>
                <a:lnTo>
                  <a:pt x="3355" y="592"/>
                </a:lnTo>
                <a:lnTo>
                  <a:pt x="3348" y="593"/>
                </a:lnTo>
                <a:lnTo>
                  <a:pt x="3340" y="593"/>
                </a:lnTo>
                <a:close/>
                <a:moveTo>
                  <a:pt x="3301" y="483"/>
                </a:moveTo>
                <a:lnTo>
                  <a:pt x="3375" y="483"/>
                </a:lnTo>
                <a:lnTo>
                  <a:pt x="3375" y="480"/>
                </a:lnTo>
                <a:lnTo>
                  <a:pt x="3374" y="476"/>
                </a:lnTo>
                <a:lnTo>
                  <a:pt x="3373" y="472"/>
                </a:lnTo>
                <a:lnTo>
                  <a:pt x="3372" y="469"/>
                </a:lnTo>
                <a:lnTo>
                  <a:pt x="3371" y="466"/>
                </a:lnTo>
                <a:lnTo>
                  <a:pt x="3369" y="463"/>
                </a:lnTo>
                <a:lnTo>
                  <a:pt x="3367" y="460"/>
                </a:lnTo>
                <a:lnTo>
                  <a:pt x="3365" y="457"/>
                </a:lnTo>
                <a:lnTo>
                  <a:pt x="3359" y="453"/>
                </a:lnTo>
                <a:lnTo>
                  <a:pt x="3353" y="450"/>
                </a:lnTo>
                <a:lnTo>
                  <a:pt x="3346" y="448"/>
                </a:lnTo>
                <a:lnTo>
                  <a:pt x="3339" y="447"/>
                </a:lnTo>
                <a:lnTo>
                  <a:pt x="3331" y="448"/>
                </a:lnTo>
                <a:lnTo>
                  <a:pt x="3327" y="449"/>
                </a:lnTo>
                <a:lnTo>
                  <a:pt x="3324" y="450"/>
                </a:lnTo>
                <a:lnTo>
                  <a:pt x="3317" y="453"/>
                </a:lnTo>
                <a:lnTo>
                  <a:pt x="3315" y="455"/>
                </a:lnTo>
                <a:lnTo>
                  <a:pt x="3312" y="458"/>
                </a:lnTo>
                <a:lnTo>
                  <a:pt x="3307" y="463"/>
                </a:lnTo>
                <a:lnTo>
                  <a:pt x="3304" y="470"/>
                </a:lnTo>
                <a:lnTo>
                  <a:pt x="3303" y="473"/>
                </a:lnTo>
                <a:lnTo>
                  <a:pt x="3302" y="476"/>
                </a:lnTo>
                <a:lnTo>
                  <a:pt x="3301" y="483"/>
                </a:lnTo>
                <a:close/>
                <a:moveTo>
                  <a:pt x="3456" y="590"/>
                </a:moveTo>
                <a:lnTo>
                  <a:pt x="3456" y="413"/>
                </a:lnTo>
                <a:lnTo>
                  <a:pt x="3503" y="413"/>
                </a:lnTo>
                <a:lnTo>
                  <a:pt x="3503" y="444"/>
                </a:lnTo>
                <a:lnTo>
                  <a:pt x="3507" y="436"/>
                </a:lnTo>
                <a:lnTo>
                  <a:pt x="3511" y="429"/>
                </a:lnTo>
                <a:lnTo>
                  <a:pt x="3516" y="424"/>
                </a:lnTo>
                <a:lnTo>
                  <a:pt x="3521" y="419"/>
                </a:lnTo>
                <a:lnTo>
                  <a:pt x="3524" y="417"/>
                </a:lnTo>
                <a:lnTo>
                  <a:pt x="3527" y="415"/>
                </a:lnTo>
                <a:lnTo>
                  <a:pt x="3534" y="413"/>
                </a:lnTo>
                <a:lnTo>
                  <a:pt x="3540" y="411"/>
                </a:lnTo>
                <a:lnTo>
                  <a:pt x="3548" y="410"/>
                </a:lnTo>
                <a:lnTo>
                  <a:pt x="3556" y="411"/>
                </a:lnTo>
                <a:lnTo>
                  <a:pt x="3563" y="412"/>
                </a:lnTo>
                <a:lnTo>
                  <a:pt x="3563" y="456"/>
                </a:lnTo>
                <a:lnTo>
                  <a:pt x="3559" y="455"/>
                </a:lnTo>
                <a:lnTo>
                  <a:pt x="3554" y="454"/>
                </a:lnTo>
                <a:lnTo>
                  <a:pt x="3542" y="453"/>
                </a:lnTo>
                <a:lnTo>
                  <a:pt x="3535" y="454"/>
                </a:lnTo>
                <a:lnTo>
                  <a:pt x="3531" y="454"/>
                </a:lnTo>
                <a:lnTo>
                  <a:pt x="3528" y="456"/>
                </a:lnTo>
                <a:lnTo>
                  <a:pt x="3524" y="457"/>
                </a:lnTo>
                <a:lnTo>
                  <a:pt x="3521" y="459"/>
                </a:lnTo>
                <a:lnTo>
                  <a:pt x="3518" y="461"/>
                </a:lnTo>
                <a:lnTo>
                  <a:pt x="3515" y="463"/>
                </a:lnTo>
                <a:lnTo>
                  <a:pt x="3511" y="469"/>
                </a:lnTo>
                <a:lnTo>
                  <a:pt x="3509" y="472"/>
                </a:lnTo>
                <a:lnTo>
                  <a:pt x="3508" y="475"/>
                </a:lnTo>
                <a:lnTo>
                  <a:pt x="3506" y="478"/>
                </a:lnTo>
                <a:lnTo>
                  <a:pt x="3506" y="482"/>
                </a:lnTo>
                <a:lnTo>
                  <a:pt x="3505" y="486"/>
                </a:lnTo>
                <a:lnTo>
                  <a:pt x="3505" y="490"/>
                </a:lnTo>
                <a:lnTo>
                  <a:pt x="3505" y="590"/>
                </a:lnTo>
                <a:lnTo>
                  <a:pt x="3456" y="590"/>
                </a:lnTo>
                <a:close/>
                <a:moveTo>
                  <a:pt x="3736" y="463"/>
                </a:moveTo>
                <a:lnTo>
                  <a:pt x="3692" y="466"/>
                </a:lnTo>
                <a:lnTo>
                  <a:pt x="3690" y="462"/>
                </a:lnTo>
                <a:lnTo>
                  <a:pt x="3688" y="458"/>
                </a:lnTo>
                <a:lnTo>
                  <a:pt x="3686" y="455"/>
                </a:lnTo>
                <a:lnTo>
                  <a:pt x="3682" y="451"/>
                </a:lnTo>
                <a:lnTo>
                  <a:pt x="3678" y="449"/>
                </a:lnTo>
                <a:lnTo>
                  <a:pt x="3673" y="447"/>
                </a:lnTo>
                <a:lnTo>
                  <a:pt x="3668" y="446"/>
                </a:lnTo>
                <a:lnTo>
                  <a:pt x="3662" y="445"/>
                </a:lnTo>
                <a:lnTo>
                  <a:pt x="3656" y="446"/>
                </a:lnTo>
                <a:lnTo>
                  <a:pt x="3651" y="447"/>
                </a:lnTo>
                <a:lnTo>
                  <a:pt x="3647" y="448"/>
                </a:lnTo>
                <a:lnTo>
                  <a:pt x="3643" y="450"/>
                </a:lnTo>
                <a:lnTo>
                  <a:pt x="3639" y="453"/>
                </a:lnTo>
                <a:lnTo>
                  <a:pt x="3637" y="456"/>
                </a:lnTo>
                <a:lnTo>
                  <a:pt x="3635" y="459"/>
                </a:lnTo>
                <a:lnTo>
                  <a:pt x="3635" y="463"/>
                </a:lnTo>
                <a:lnTo>
                  <a:pt x="3635" y="466"/>
                </a:lnTo>
                <a:lnTo>
                  <a:pt x="3636" y="469"/>
                </a:lnTo>
                <a:lnTo>
                  <a:pt x="3638" y="471"/>
                </a:lnTo>
                <a:lnTo>
                  <a:pt x="3640" y="474"/>
                </a:lnTo>
                <a:lnTo>
                  <a:pt x="3643" y="476"/>
                </a:lnTo>
                <a:lnTo>
                  <a:pt x="3647" y="478"/>
                </a:lnTo>
                <a:lnTo>
                  <a:pt x="3652" y="479"/>
                </a:lnTo>
                <a:lnTo>
                  <a:pt x="3657" y="481"/>
                </a:lnTo>
                <a:lnTo>
                  <a:pt x="3689" y="487"/>
                </a:lnTo>
                <a:lnTo>
                  <a:pt x="3696" y="488"/>
                </a:lnTo>
                <a:lnTo>
                  <a:pt x="3701" y="490"/>
                </a:lnTo>
                <a:lnTo>
                  <a:pt x="3707" y="492"/>
                </a:lnTo>
                <a:lnTo>
                  <a:pt x="3712" y="494"/>
                </a:lnTo>
                <a:lnTo>
                  <a:pt x="3720" y="499"/>
                </a:lnTo>
                <a:lnTo>
                  <a:pt x="3728" y="504"/>
                </a:lnTo>
                <a:lnTo>
                  <a:pt x="3731" y="507"/>
                </a:lnTo>
                <a:lnTo>
                  <a:pt x="3733" y="511"/>
                </a:lnTo>
                <a:lnTo>
                  <a:pt x="3735" y="514"/>
                </a:lnTo>
                <a:lnTo>
                  <a:pt x="3737" y="518"/>
                </a:lnTo>
                <a:lnTo>
                  <a:pt x="3740" y="526"/>
                </a:lnTo>
                <a:lnTo>
                  <a:pt x="3740" y="530"/>
                </a:lnTo>
                <a:lnTo>
                  <a:pt x="3740" y="535"/>
                </a:lnTo>
                <a:lnTo>
                  <a:pt x="3740" y="539"/>
                </a:lnTo>
                <a:lnTo>
                  <a:pt x="3740" y="543"/>
                </a:lnTo>
                <a:lnTo>
                  <a:pt x="3739" y="547"/>
                </a:lnTo>
                <a:lnTo>
                  <a:pt x="3738" y="551"/>
                </a:lnTo>
                <a:lnTo>
                  <a:pt x="3736" y="555"/>
                </a:lnTo>
                <a:lnTo>
                  <a:pt x="3735" y="559"/>
                </a:lnTo>
                <a:lnTo>
                  <a:pt x="3733" y="562"/>
                </a:lnTo>
                <a:lnTo>
                  <a:pt x="3730" y="565"/>
                </a:lnTo>
                <a:lnTo>
                  <a:pt x="3725" y="572"/>
                </a:lnTo>
                <a:lnTo>
                  <a:pt x="3718" y="577"/>
                </a:lnTo>
                <a:lnTo>
                  <a:pt x="3711" y="582"/>
                </a:lnTo>
                <a:lnTo>
                  <a:pt x="3702" y="586"/>
                </a:lnTo>
                <a:lnTo>
                  <a:pt x="3693" y="589"/>
                </a:lnTo>
                <a:lnTo>
                  <a:pt x="3683" y="591"/>
                </a:lnTo>
                <a:lnTo>
                  <a:pt x="3673" y="593"/>
                </a:lnTo>
                <a:lnTo>
                  <a:pt x="3662" y="593"/>
                </a:lnTo>
                <a:lnTo>
                  <a:pt x="3653" y="593"/>
                </a:lnTo>
                <a:lnTo>
                  <a:pt x="3645" y="592"/>
                </a:lnTo>
                <a:lnTo>
                  <a:pt x="3637" y="591"/>
                </a:lnTo>
                <a:lnTo>
                  <a:pt x="3630" y="589"/>
                </a:lnTo>
                <a:lnTo>
                  <a:pt x="3623" y="587"/>
                </a:lnTo>
                <a:lnTo>
                  <a:pt x="3617" y="585"/>
                </a:lnTo>
                <a:lnTo>
                  <a:pt x="3611" y="582"/>
                </a:lnTo>
                <a:lnTo>
                  <a:pt x="3606" y="578"/>
                </a:lnTo>
                <a:lnTo>
                  <a:pt x="3601" y="575"/>
                </a:lnTo>
                <a:lnTo>
                  <a:pt x="3596" y="570"/>
                </a:lnTo>
                <a:lnTo>
                  <a:pt x="3593" y="566"/>
                </a:lnTo>
                <a:lnTo>
                  <a:pt x="3589" y="561"/>
                </a:lnTo>
                <a:lnTo>
                  <a:pt x="3587" y="556"/>
                </a:lnTo>
                <a:lnTo>
                  <a:pt x="3584" y="550"/>
                </a:lnTo>
                <a:lnTo>
                  <a:pt x="3583" y="545"/>
                </a:lnTo>
                <a:lnTo>
                  <a:pt x="3582" y="538"/>
                </a:lnTo>
                <a:lnTo>
                  <a:pt x="3630" y="536"/>
                </a:lnTo>
                <a:lnTo>
                  <a:pt x="3631" y="541"/>
                </a:lnTo>
                <a:lnTo>
                  <a:pt x="3634" y="545"/>
                </a:lnTo>
                <a:lnTo>
                  <a:pt x="3637" y="549"/>
                </a:lnTo>
                <a:lnTo>
                  <a:pt x="3640" y="552"/>
                </a:lnTo>
                <a:lnTo>
                  <a:pt x="3645" y="555"/>
                </a:lnTo>
                <a:lnTo>
                  <a:pt x="3650" y="556"/>
                </a:lnTo>
                <a:lnTo>
                  <a:pt x="3656" y="557"/>
                </a:lnTo>
                <a:lnTo>
                  <a:pt x="3662" y="558"/>
                </a:lnTo>
                <a:lnTo>
                  <a:pt x="3668" y="557"/>
                </a:lnTo>
                <a:lnTo>
                  <a:pt x="3673" y="557"/>
                </a:lnTo>
                <a:lnTo>
                  <a:pt x="3678" y="555"/>
                </a:lnTo>
                <a:lnTo>
                  <a:pt x="3681" y="554"/>
                </a:lnTo>
                <a:lnTo>
                  <a:pt x="3683" y="553"/>
                </a:lnTo>
                <a:lnTo>
                  <a:pt x="3686" y="550"/>
                </a:lnTo>
                <a:lnTo>
                  <a:pt x="3689" y="547"/>
                </a:lnTo>
                <a:lnTo>
                  <a:pt x="3689" y="545"/>
                </a:lnTo>
                <a:lnTo>
                  <a:pt x="3690" y="544"/>
                </a:lnTo>
                <a:lnTo>
                  <a:pt x="3691" y="540"/>
                </a:lnTo>
                <a:lnTo>
                  <a:pt x="3690" y="537"/>
                </a:lnTo>
                <a:lnTo>
                  <a:pt x="3689" y="534"/>
                </a:lnTo>
                <a:lnTo>
                  <a:pt x="3687" y="531"/>
                </a:lnTo>
                <a:lnTo>
                  <a:pt x="3685" y="529"/>
                </a:lnTo>
                <a:lnTo>
                  <a:pt x="3682" y="527"/>
                </a:lnTo>
                <a:lnTo>
                  <a:pt x="3678" y="525"/>
                </a:lnTo>
                <a:lnTo>
                  <a:pt x="3673" y="523"/>
                </a:lnTo>
                <a:lnTo>
                  <a:pt x="3668" y="522"/>
                </a:lnTo>
                <a:lnTo>
                  <a:pt x="3637" y="516"/>
                </a:lnTo>
                <a:lnTo>
                  <a:pt x="3631" y="515"/>
                </a:lnTo>
                <a:lnTo>
                  <a:pt x="3625" y="513"/>
                </a:lnTo>
                <a:lnTo>
                  <a:pt x="3615" y="509"/>
                </a:lnTo>
                <a:lnTo>
                  <a:pt x="3610" y="507"/>
                </a:lnTo>
                <a:lnTo>
                  <a:pt x="3606" y="504"/>
                </a:lnTo>
                <a:lnTo>
                  <a:pt x="3602" y="501"/>
                </a:lnTo>
                <a:lnTo>
                  <a:pt x="3599" y="498"/>
                </a:lnTo>
                <a:lnTo>
                  <a:pt x="3596" y="495"/>
                </a:lnTo>
                <a:lnTo>
                  <a:pt x="3593" y="492"/>
                </a:lnTo>
                <a:lnTo>
                  <a:pt x="3591" y="488"/>
                </a:lnTo>
                <a:lnTo>
                  <a:pt x="3589" y="484"/>
                </a:lnTo>
                <a:lnTo>
                  <a:pt x="3588" y="480"/>
                </a:lnTo>
                <a:lnTo>
                  <a:pt x="3587" y="475"/>
                </a:lnTo>
                <a:lnTo>
                  <a:pt x="3586" y="471"/>
                </a:lnTo>
                <a:lnTo>
                  <a:pt x="3586" y="466"/>
                </a:lnTo>
                <a:lnTo>
                  <a:pt x="3587" y="459"/>
                </a:lnTo>
                <a:lnTo>
                  <a:pt x="3587" y="454"/>
                </a:lnTo>
                <a:lnTo>
                  <a:pt x="3589" y="448"/>
                </a:lnTo>
                <a:lnTo>
                  <a:pt x="3591" y="443"/>
                </a:lnTo>
                <a:lnTo>
                  <a:pt x="3594" y="438"/>
                </a:lnTo>
                <a:lnTo>
                  <a:pt x="3598" y="433"/>
                </a:lnTo>
                <a:lnTo>
                  <a:pt x="3602" y="429"/>
                </a:lnTo>
                <a:lnTo>
                  <a:pt x="3607" y="425"/>
                </a:lnTo>
                <a:lnTo>
                  <a:pt x="3612" y="422"/>
                </a:lnTo>
                <a:lnTo>
                  <a:pt x="3618" y="419"/>
                </a:lnTo>
                <a:lnTo>
                  <a:pt x="3624" y="416"/>
                </a:lnTo>
                <a:lnTo>
                  <a:pt x="3631" y="414"/>
                </a:lnTo>
                <a:lnTo>
                  <a:pt x="3634" y="413"/>
                </a:lnTo>
                <a:lnTo>
                  <a:pt x="3638" y="413"/>
                </a:lnTo>
                <a:lnTo>
                  <a:pt x="3645" y="412"/>
                </a:lnTo>
                <a:lnTo>
                  <a:pt x="3653" y="411"/>
                </a:lnTo>
                <a:lnTo>
                  <a:pt x="3661" y="411"/>
                </a:lnTo>
                <a:lnTo>
                  <a:pt x="3669" y="411"/>
                </a:lnTo>
                <a:lnTo>
                  <a:pt x="3677" y="412"/>
                </a:lnTo>
                <a:lnTo>
                  <a:pt x="3684" y="413"/>
                </a:lnTo>
                <a:lnTo>
                  <a:pt x="3691" y="414"/>
                </a:lnTo>
                <a:lnTo>
                  <a:pt x="3697" y="416"/>
                </a:lnTo>
                <a:lnTo>
                  <a:pt x="3703" y="419"/>
                </a:lnTo>
                <a:lnTo>
                  <a:pt x="3709" y="421"/>
                </a:lnTo>
                <a:lnTo>
                  <a:pt x="3714" y="425"/>
                </a:lnTo>
                <a:lnTo>
                  <a:pt x="3718" y="428"/>
                </a:lnTo>
                <a:lnTo>
                  <a:pt x="3723" y="432"/>
                </a:lnTo>
                <a:lnTo>
                  <a:pt x="3726" y="437"/>
                </a:lnTo>
                <a:lnTo>
                  <a:pt x="3728" y="439"/>
                </a:lnTo>
                <a:lnTo>
                  <a:pt x="3729" y="441"/>
                </a:lnTo>
                <a:lnTo>
                  <a:pt x="3732" y="446"/>
                </a:lnTo>
                <a:lnTo>
                  <a:pt x="3734" y="452"/>
                </a:lnTo>
                <a:lnTo>
                  <a:pt x="3735" y="457"/>
                </a:lnTo>
                <a:lnTo>
                  <a:pt x="3736" y="463"/>
                </a:lnTo>
                <a:close/>
                <a:moveTo>
                  <a:pt x="3797" y="390"/>
                </a:moveTo>
                <a:lnTo>
                  <a:pt x="3792" y="390"/>
                </a:lnTo>
                <a:lnTo>
                  <a:pt x="3787" y="388"/>
                </a:lnTo>
                <a:lnTo>
                  <a:pt x="3783" y="386"/>
                </a:lnTo>
                <a:lnTo>
                  <a:pt x="3778" y="383"/>
                </a:lnTo>
                <a:lnTo>
                  <a:pt x="3775" y="379"/>
                </a:lnTo>
                <a:lnTo>
                  <a:pt x="3773" y="375"/>
                </a:lnTo>
                <a:lnTo>
                  <a:pt x="3771" y="370"/>
                </a:lnTo>
                <a:lnTo>
                  <a:pt x="3771" y="365"/>
                </a:lnTo>
                <a:lnTo>
                  <a:pt x="3771" y="360"/>
                </a:lnTo>
                <a:lnTo>
                  <a:pt x="3773" y="356"/>
                </a:lnTo>
                <a:lnTo>
                  <a:pt x="3775" y="352"/>
                </a:lnTo>
                <a:lnTo>
                  <a:pt x="3778" y="348"/>
                </a:lnTo>
                <a:lnTo>
                  <a:pt x="3783" y="345"/>
                </a:lnTo>
                <a:lnTo>
                  <a:pt x="3787" y="342"/>
                </a:lnTo>
                <a:lnTo>
                  <a:pt x="3792" y="341"/>
                </a:lnTo>
                <a:lnTo>
                  <a:pt x="3797" y="341"/>
                </a:lnTo>
                <a:lnTo>
                  <a:pt x="3802" y="341"/>
                </a:lnTo>
                <a:lnTo>
                  <a:pt x="3807" y="342"/>
                </a:lnTo>
                <a:lnTo>
                  <a:pt x="3812" y="345"/>
                </a:lnTo>
                <a:lnTo>
                  <a:pt x="3816" y="348"/>
                </a:lnTo>
                <a:lnTo>
                  <a:pt x="3819" y="352"/>
                </a:lnTo>
                <a:lnTo>
                  <a:pt x="3822" y="356"/>
                </a:lnTo>
                <a:lnTo>
                  <a:pt x="3823" y="360"/>
                </a:lnTo>
                <a:lnTo>
                  <a:pt x="3824" y="365"/>
                </a:lnTo>
                <a:lnTo>
                  <a:pt x="3823" y="370"/>
                </a:lnTo>
                <a:lnTo>
                  <a:pt x="3822" y="375"/>
                </a:lnTo>
                <a:lnTo>
                  <a:pt x="3819" y="379"/>
                </a:lnTo>
                <a:lnTo>
                  <a:pt x="3816" y="383"/>
                </a:lnTo>
                <a:lnTo>
                  <a:pt x="3812" y="386"/>
                </a:lnTo>
                <a:lnTo>
                  <a:pt x="3807" y="388"/>
                </a:lnTo>
                <a:lnTo>
                  <a:pt x="3802" y="390"/>
                </a:lnTo>
                <a:lnTo>
                  <a:pt x="3797" y="390"/>
                </a:lnTo>
                <a:close/>
                <a:moveTo>
                  <a:pt x="3772" y="413"/>
                </a:moveTo>
                <a:lnTo>
                  <a:pt x="3822" y="413"/>
                </a:lnTo>
                <a:lnTo>
                  <a:pt x="3822" y="590"/>
                </a:lnTo>
                <a:lnTo>
                  <a:pt x="3772" y="590"/>
                </a:lnTo>
                <a:lnTo>
                  <a:pt x="3772" y="413"/>
                </a:lnTo>
                <a:close/>
                <a:moveTo>
                  <a:pt x="3955" y="413"/>
                </a:moveTo>
                <a:lnTo>
                  <a:pt x="3955" y="450"/>
                </a:lnTo>
                <a:lnTo>
                  <a:pt x="3921" y="450"/>
                </a:lnTo>
                <a:lnTo>
                  <a:pt x="3921" y="535"/>
                </a:lnTo>
                <a:lnTo>
                  <a:pt x="3922" y="540"/>
                </a:lnTo>
                <a:lnTo>
                  <a:pt x="3923" y="544"/>
                </a:lnTo>
                <a:lnTo>
                  <a:pt x="3923" y="545"/>
                </a:lnTo>
                <a:lnTo>
                  <a:pt x="3924" y="547"/>
                </a:lnTo>
                <a:lnTo>
                  <a:pt x="3926" y="549"/>
                </a:lnTo>
                <a:lnTo>
                  <a:pt x="3929" y="551"/>
                </a:lnTo>
                <a:lnTo>
                  <a:pt x="3931" y="552"/>
                </a:lnTo>
                <a:lnTo>
                  <a:pt x="3935" y="552"/>
                </a:lnTo>
                <a:lnTo>
                  <a:pt x="3938" y="553"/>
                </a:lnTo>
                <a:lnTo>
                  <a:pt x="3945" y="552"/>
                </a:lnTo>
                <a:lnTo>
                  <a:pt x="3950" y="551"/>
                </a:lnTo>
                <a:lnTo>
                  <a:pt x="3958" y="587"/>
                </a:lnTo>
                <a:lnTo>
                  <a:pt x="3948" y="590"/>
                </a:lnTo>
                <a:lnTo>
                  <a:pt x="3940" y="591"/>
                </a:lnTo>
                <a:lnTo>
                  <a:pt x="3931" y="592"/>
                </a:lnTo>
                <a:lnTo>
                  <a:pt x="3925" y="592"/>
                </a:lnTo>
                <a:lnTo>
                  <a:pt x="3919" y="592"/>
                </a:lnTo>
                <a:lnTo>
                  <a:pt x="3913" y="591"/>
                </a:lnTo>
                <a:lnTo>
                  <a:pt x="3907" y="590"/>
                </a:lnTo>
                <a:lnTo>
                  <a:pt x="3902" y="588"/>
                </a:lnTo>
                <a:lnTo>
                  <a:pt x="3896" y="586"/>
                </a:lnTo>
                <a:lnTo>
                  <a:pt x="3892" y="583"/>
                </a:lnTo>
                <a:lnTo>
                  <a:pt x="3887" y="581"/>
                </a:lnTo>
                <a:lnTo>
                  <a:pt x="3884" y="577"/>
                </a:lnTo>
                <a:lnTo>
                  <a:pt x="3880" y="573"/>
                </a:lnTo>
                <a:lnTo>
                  <a:pt x="3878" y="569"/>
                </a:lnTo>
                <a:lnTo>
                  <a:pt x="3875" y="564"/>
                </a:lnTo>
                <a:lnTo>
                  <a:pt x="3874" y="559"/>
                </a:lnTo>
                <a:lnTo>
                  <a:pt x="3872" y="554"/>
                </a:lnTo>
                <a:lnTo>
                  <a:pt x="3872" y="548"/>
                </a:lnTo>
                <a:lnTo>
                  <a:pt x="3871" y="542"/>
                </a:lnTo>
                <a:lnTo>
                  <a:pt x="3871" y="450"/>
                </a:lnTo>
                <a:lnTo>
                  <a:pt x="3847" y="450"/>
                </a:lnTo>
                <a:lnTo>
                  <a:pt x="3847" y="413"/>
                </a:lnTo>
                <a:lnTo>
                  <a:pt x="3871" y="413"/>
                </a:lnTo>
                <a:lnTo>
                  <a:pt x="3871" y="371"/>
                </a:lnTo>
                <a:lnTo>
                  <a:pt x="3921" y="371"/>
                </a:lnTo>
                <a:lnTo>
                  <a:pt x="3921" y="413"/>
                </a:lnTo>
                <a:lnTo>
                  <a:pt x="3955" y="413"/>
                </a:lnTo>
                <a:close/>
                <a:moveTo>
                  <a:pt x="4062" y="593"/>
                </a:moveTo>
                <a:lnTo>
                  <a:pt x="4056" y="593"/>
                </a:lnTo>
                <a:lnTo>
                  <a:pt x="4049" y="592"/>
                </a:lnTo>
                <a:lnTo>
                  <a:pt x="4037" y="590"/>
                </a:lnTo>
                <a:lnTo>
                  <a:pt x="4031" y="589"/>
                </a:lnTo>
                <a:lnTo>
                  <a:pt x="4026" y="587"/>
                </a:lnTo>
                <a:lnTo>
                  <a:pt x="4015" y="582"/>
                </a:lnTo>
                <a:lnTo>
                  <a:pt x="4011" y="579"/>
                </a:lnTo>
                <a:lnTo>
                  <a:pt x="4006" y="576"/>
                </a:lnTo>
                <a:lnTo>
                  <a:pt x="4002" y="572"/>
                </a:lnTo>
                <a:lnTo>
                  <a:pt x="3998" y="569"/>
                </a:lnTo>
                <a:lnTo>
                  <a:pt x="3991" y="560"/>
                </a:lnTo>
                <a:lnTo>
                  <a:pt x="3988" y="555"/>
                </a:lnTo>
                <a:lnTo>
                  <a:pt x="3985" y="550"/>
                </a:lnTo>
                <a:lnTo>
                  <a:pt x="3981" y="540"/>
                </a:lnTo>
                <a:lnTo>
                  <a:pt x="3979" y="534"/>
                </a:lnTo>
                <a:lnTo>
                  <a:pt x="3977" y="528"/>
                </a:lnTo>
                <a:lnTo>
                  <a:pt x="3976" y="522"/>
                </a:lnTo>
                <a:lnTo>
                  <a:pt x="3975" y="516"/>
                </a:lnTo>
                <a:lnTo>
                  <a:pt x="3975" y="509"/>
                </a:lnTo>
                <a:lnTo>
                  <a:pt x="3975" y="502"/>
                </a:lnTo>
                <a:lnTo>
                  <a:pt x="3975" y="495"/>
                </a:lnTo>
                <a:lnTo>
                  <a:pt x="3975" y="489"/>
                </a:lnTo>
                <a:lnTo>
                  <a:pt x="3976" y="483"/>
                </a:lnTo>
                <a:lnTo>
                  <a:pt x="3977" y="477"/>
                </a:lnTo>
                <a:lnTo>
                  <a:pt x="3981" y="465"/>
                </a:lnTo>
                <a:lnTo>
                  <a:pt x="3983" y="459"/>
                </a:lnTo>
                <a:lnTo>
                  <a:pt x="3985" y="454"/>
                </a:lnTo>
                <a:lnTo>
                  <a:pt x="3991" y="445"/>
                </a:lnTo>
                <a:lnTo>
                  <a:pt x="3994" y="440"/>
                </a:lnTo>
                <a:lnTo>
                  <a:pt x="3998" y="436"/>
                </a:lnTo>
                <a:lnTo>
                  <a:pt x="4002" y="432"/>
                </a:lnTo>
                <a:lnTo>
                  <a:pt x="4006" y="428"/>
                </a:lnTo>
                <a:lnTo>
                  <a:pt x="4015" y="422"/>
                </a:lnTo>
                <a:lnTo>
                  <a:pt x="4020" y="419"/>
                </a:lnTo>
                <a:lnTo>
                  <a:pt x="4025" y="417"/>
                </a:lnTo>
                <a:lnTo>
                  <a:pt x="4030" y="415"/>
                </a:lnTo>
                <a:lnTo>
                  <a:pt x="4036" y="413"/>
                </a:lnTo>
                <a:lnTo>
                  <a:pt x="4042" y="412"/>
                </a:lnTo>
                <a:lnTo>
                  <a:pt x="4048" y="411"/>
                </a:lnTo>
                <a:lnTo>
                  <a:pt x="4060" y="411"/>
                </a:lnTo>
                <a:lnTo>
                  <a:pt x="4072" y="411"/>
                </a:lnTo>
                <a:lnTo>
                  <a:pt x="4083" y="413"/>
                </a:lnTo>
                <a:lnTo>
                  <a:pt x="4088" y="414"/>
                </a:lnTo>
                <a:lnTo>
                  <a:pt x="4093" y="416"/>
                </a:lnTo>
                <a:lnTo>
                  <a:pt x="4103" y="421"/>
                </a:lnTo>
                <a:lnTo>
                  <a:pt x="4111" y="426"/>
                </a:lnTo>
                <a:lnTo>
                  <a:pt x="4116" y="429"/>
                </a:lnTo>
                <a:lnTo>
                  <a:pt x="4119" y="433"/>
                </a:lnTo>
                <a:lnTo>
                  <a:pt x="4126" y="441"/>
                </a:lnTo>
                <a:lnTo>
                  <a:pt x="4129" y="446"/>
                </a:lnTo>
                <a:lnTo>
                  <a:pt x="4132" y="450"/>
                </a:lnTo>
                <a:lnTo>
                  <a:pt x="4135" y="456"/>
                </a:lnTo>
                <a:lnTo>
                  <a:pt x="4137" y="461"/>
                </a:lnTo>
                <a:lnTo>
                  <a:pt x="4139" y="467"/>
                </a:lnTo>
                <a:lnTo>
                  <a:pt x="4141" y="473"/>
                </a:lnTo>
                <a:lnTo>
                  <a:pt x="4142" y="479"/>
                </a:lnTo>
                <a:lnTo>
                  <a:pt x="4143" y="486"/>
                </a:lnTo>
                <a:lnTo>
                  <a:pt x="4143" y="493"/>
                </a:lnTo>
                <a:lnTo>
                  <a:pt x="4143" y="500"/>
                </a:lnTo>
                <a:lnTo>
                  <a:pt x="4143" y="514"/>
                </a:lnTo>
                <a:lnTo>
                  <a:pt x="4023" y="514"/>
                </a:lnTo>
                <a:lnTo>
                  <a:pt x="4023" y="519"/>
                </a:lnTo>
                <a:lnTo>
                  <a:pt x="4024" y="523"/>
                </a:lnTo>
                <a:lnTo>
                  <a:pt x="4026" y="532"/>
                </a:lnTo>
                <a:lnTo>
                  <a:pt x="4027" y="535"/>
                </a:lnTo>
                <a:lnTo>
                  <a:pt x="4029" y="539"/>
                </a:lnTo>
                <a:lnTo>
                  <a:pt x="4031" y="542"/>
                </a:lnTo>
                <a:lnTo>
                  <a:pt x="4034" y="545"/>
                </a:lnTo>
                <a:lnTo>
                  <a:pt x="4037" y="548"/>
                </a:lnTo>
                <a:lnTo>
                  <a:pt x="4040" y="550"/>
                </a:lnTo>
                <a:lnTo>
                  <a:pt x="4043" y="552"/>
                </a:lnTo>
                <a:lnTo>
                  <a:pt x="4047" y="554"/>
                </a:lnTo>
                <a:lnTo>
                  <a:pt x="4050" y="555"/>
                </a:lnTo>
                <a:lnTo>
                  <a:pt x="4054" y="556"/>
                </a:lnTo>
                <a:lnTo>
                  <a:pt x="4063" y="557"/>
                </a:lnTo>
                <a:lnTo>
                  <a:pt x="4069" y="556"/>
                </a:lnTo>
                <a:lnTo>
                  <a:pt x="4075" y="555"/>
                </a:lnTo>
                <a:lnTo>
                  <a:pt x="4080" y="554"/>
                </a:lnTo>
                <a:lnTo>
                  <a:pt x="4084" y="551"/>
                </a:lnTo>
                <a:lnTo>
                  <a:pt x="4087" y="550"/>
                </a:lnTo>
                <a:lnTo>
                  <a:pt x="4089" y="548"/>
                </a:lnTo>
                <a:lnTo>
                  <a:pt x="4092" y="545"/>
                </a:lnTo>
                <a:lnTo>
                  <a:pt x="4095" y="541"/>
                </a:lnTo>
                <a:lnTo>
                  <a:pt x="4097" y="536"/>
                </a:lnTo>
                <a:lnTo>
                  <a:pt x="4142" y="539"/>
                </a:lnTo>
                <a:lnTo>
                  <a:pt x="4141" y="545"/>
                </a:lnTo>
                <a:lnTo>
                  <a:pt x="4139" y="551"/>
                </a:lnTo>
                <a:lnTo>
                  <a:pt x="4136" y="556"/>
                </a:lnTo>
                <a:lnTo>
                  <a:pt x="4133" y="561"/>
                </a:lnTo>
                <a:lnTo>
                  <a:pt x="4130" y="566"/>
                </a:lnTo>
                <a:lnTo>
                  <a:pt x="4126" y="570"/>
                </a:lnTo>
                <a:lnTo>
                  <a:pt x="4121" y="575"/>
                </a:lnTo>
                <a:lnTo>
                  <a:pt x="4116" y="578"/>
                </a:lnTo>
                <a:lnTo>
                  <a:pt x="4111" y="582"/>
                </a:lnTo>
                <a:lnTo>
                  <a:pt x="4105" y="585"/>
                </a:lnTo>
                <a:lnTo>
                  <a:pt x="4099" y="587"/>
                </a:lnTo>
                <a:lnTo>
                  <a:pt x="4092" y="589"/>
                </a:lnTo>
                <a:lnTo>
                  <a:pt x="4089" y="590"/>
                </a:lnTo>
                <a:lnTo>
                  <a:pt x="4085" y="591"/>
                </a:lnTo>
                <a:lnTo>
                  <a:pt x="4078" y="592"/>
                </a:lnTo>
                <a:lnTo>
                  <a:pt x="4070" y="593"/>
                </a:lnTo>
                <a:lnTo>
                  <a:pt x="4062" y="593"/>
                </a:lnTo>
                <a:close/>
                <a:moveTo>
                  <a:pt x="4023" y="483"/>
                </a:moveTo>
                <a:lnTo>
                  <a:pt x="4097" y="483"/>
                </a:lnTo>
                <a:lnTo>
                  <a:pt x="4097" y="480"/>
                </a:lnTo>
                <a:lnTo>
                  <a:pt x="4097" y="476"/>
                </a:lnTo>
                <a:lnTo>
                  <a:pt x="4096" y="472"/>
                </a:lnTo>
                <a:lnTo>
                  <a:pt x="4095" y="469"/>
                </a:lnTo>
                <a:lnTo>
                  <a:pt x="4093" y="466"/>
                </a:lnTo>
                <a:lnTo>
                  <a:pt x="4092" y="463"/>
                </a:lnTo>
                <a:lnTo>
                  <a:pt x="4089" y="460"/>
                </a:lnTo>
                <a:lnTo>
                  <a:pt x="4087" y="457"/>
                </a:lnTo>
                <a:lnTo>
                  <a:pt x="4082" y="453"/>
                </a:lnTo>
                <a:lnTo>
                  <a:pt x="4076" y="450"/>
                </a:lnTo>
                <a:lnTo>
                  <a:pt x="4069" y="448"/>
                </a:lnTo>
                <a:lnTo>
                  <a:pt x="4061" y="447"/>
                </a:lnTo>
                <a:lnTo>
                  <a:pt x="4053" y="448"/>
                </a:lnTo>
                <a:lnTo>
                  <a:pt x="4050" y="449"/>
                </a:lnTo>
                <a:lnTo>
                  <a:pt x="4046" y="450"/>
                </a:lnTo>
                <a:lnTo>
                  <a:pt x="4040" y="453"/>
                </a:lnTo>
                <a:lnTo>
                  <a:pt x="4037" y="455"/>
                </a:lnTo>
                <a:lnTo>
                  <a:pt x="4034" y="458"/>
                </a:lnTo>
                <a:lnTo>
                  <a:pt x="4030" y="463"/>
                </a:lnTo>
                <a:lnTo>
                  <a:pt x="4026" y="470"/>
                </a:lnTo>
                <a:lnTo>
                  <a:pt x="4025" y="473"/>
                </a:lnTo>
                <a:lnTo>
                  <a:pt x="4024" y="476"/>
                </a:lnTo>
                <a:lnTo>
                  <a:pt x="4023" y="483"/>
                </a:lnTo>
                <a:close/>
                <a:moveTo>
                  <a:pt x="4267" y="413"/>
                </a:moveTo>
                <a:lnTo>
                  <a:pt x="4267" y="450"/>
                </a:lnTo>
                <a:lnTo>
                  <a:pt x="4234" y="450"/>
                </a:lnTo>
                <a:lnTo>
                  <a:pt x="4234" y="535"/>
                </a:lnTo>
                <a:lnTo>
                  <a:pt x="4234" y="540"/>
                </a:lnTo>
                <a:lnTo>
                  <a:pt x="4235" y="544"/>
                </a:lnTo>
                <a:lnTo>
                  <a:pt x="4236" y="545"/>
                </a:lnTo>
                <a:lnTo>
                  <a:pt x="4236" y="547"/>
                </a:lnTo>
                <a:lnTo>
                  <a:pt x="4238" y="549"/>
                </a:lnTo>
                <a:lnTo>
                  <a:pt x="4241" y="551"/>
                </a:lnTo>
                <a:lnTo>
                  <a:pt x="4244" y="552"/>
                </a:lnTo>
                <a:lnTo>
                  <a:pt x="4247" y="552"/>
                </a:lnTo>
                <a:lnTo>
                  <a:pt x="4250" y="553"/>
                </a:lnTo>
                <a:lnTo>
                  <a:pt x="4257" y="552"/>
                </a:lnTo>
                <a:lnTo>
                  <a:pt x="4263" y="551"/>
                </a:lnTo>
                <a:lnTo>
                  <a:pt x="4270" y="587"/>
                </a:lnTo>
                <a:lnTo>
                  <a:pt x="4260" y="590"/>
                </a:lnTo>
                <a:lnTo>
                  <a:pt x="4253" y="591"/>
                </a:lnTo>
                <a:lnTo>
                  <a:pt x="4244" y="592"/>
                </a:lnTo>
                <a:lnTo>
                  <a:pt x="4237" y="592"/>
                </a:lnTo>
                <a:lnTo>
                  <a:pt x="4231" y="592"/>
                </a:lnTo>
                <a:lnTo>
                  <a:pt x="4225" y="591"/>
                </a:lnTo>
                <a:lnTo>
                  <a:pt x="4220" y="590"/>
                </a:lnTo>
                <a:lnTo>
                  <a:pt x="4214" y="588"/>
                </a:lnTo>
                <a:lnTo>
                  <a:pt x="4210" y="586"/>
                </a:lnTo>
                <a:lnTo>
                  <a:pt x="4205" y="583"/>
                </a:lnTo>
                <a:lnTo>
                  <a:pt x="4201" y="581"/>
                </a:lnTo>
                <a:lnTo>
                  <a:pt x="4197" y="577"/>
                </a:lnTo>
                <a:lnTo>
                  <a:pt x="4194" y="573"/>
                </a:lnTo>
                <a:lnTo>
                  <a:pt x="4191" y="569"/>
                </a:lnTo>
                <a:lnTo>
                  <a:pt x="4189" y="564"/>
                </a:lnTo>
                <a:lnTo>
                  <a:pt x="4187" y="559"/>
                </a:lnTo>
                <a:lnTo>
                  <a:pt x="4186" y="554"/>
                </a:lnTo>
                <a:lnTo>
                  <a:pt x="4185" y="548"/>
                </a:lnTo>
                <a:lnTo>
                  <a:pt x="4185" y="542"/>
                </a:lnTo>
                <a:lnTo>
                  <a:pt x="4185" y="450"/>
                </a:lnTo>
                <a:lnTo>
                  <a:pt x="4161" y="450"/>
                </a:lnTo>
                <a:lnTo>
                  <a:pt x="4161" y="413"/>
                </a:lnTo>
                <a:lnTo>
                  <a:pt x="4185" y="413"/>
                </a:lnTo>
                <a:lnTo>
                  <a:pt x="4185" y="371"/>
                </a:lnTo>
                <a:lnTo>
                  <a:pt x="4234" y="371"/>
                </a:lnTo>
                <a:lnTo>
                  <a:pt x="4234" y="413"/>
                </a:lnTo>
                <a:lnTo>
                  <a:pt x="4267" y="413"/>
                </a:lnTo>
                <a:close/>
                <a:moveTo>
                  <a:pt x="4376" y="593"/>
                </a:moveTo>
                <a:lnTo>
                  <a:pt x="4369" y="593"/>
                </a:lnTo>
                <a:lnTo>
                  <a:pt x="4363" y="592"/>
                </a:lnTo>
                <a:lnTo>
                  <a:pt x="4349" y="590"/>
                </a:lnTo>
                <a:lnTo>
                  <a:pt x="4344" y="589"/>
                </a:lnTo>
                <a:lnTo>
                  <a:pt x="4338" y="587"/>
                </a:lnTo>
                <a:lnTo>
                  <a:pt x="4328" y="582"/>
                </a:lnTo>
                <a:lnTo>
                  <a:pt x="4323" y="579"/>
                </a:lnTo>
                <a:lnTo>
                  <a:pt x="4319" y="576"/>
                </a:lnTo>
                <a:lnTo>
                  <a:pt x="4314" y="572"/>
                </a:lnTo>
                <a:lnTo>
                  <a:pt x="4310" y="569"/>
                </a:lnTo>
                <a:lnTo>
                  <a:pt x="4303" y="560"/>
                </a:lnTo>
                <a:lnTo>
                  <a:pt x="4300" y="555"/>
                </a:lnTo>
                <a:lnTo>
                  <a:pt x="4298" y="550"/>
                </a:lnTo>
                <a:lnTo>
                  <a:pt x="4293" y="540"/>
                </a:lnTo>
                <a:lnTo>
                  <a:pt x="4291" y="534"/>
                </a:lnTo>
                <a:lnTo>
                  <a:pt x="4290" y="528"/>
                </a:lnTo>
                <a:lnTo>
                  <a:pt x="4289" y="522"/>
                </a:lnTo>
                <a:lnTo>
                  <a:pt x="4288" y="516"/>
                </a:lnTo>
                <a:lnTo>
                  <a:pt x="4287" y="509"/>
                </a:lnTo>
                <a:lnTo>
                  <a:pt x="4287" y="502"/>
                </a:lnTo>
                <a:lnTo>
                  <a:pt x="4287" y="495"/>
                </a:lnTo>
                <a:lnTo>
                  <a:pt x="4288" y="489"/>
                </a:lnTo>
                <a:lnTo>
                  <a:pt x="4289" y="483"/>
                </a:lnTo>
                <a:lnTo>
                  <a:pt x="4290" y="477"/>
                </a:lnTo>
                <a:lnTo>
                  <a:pt x="4293" y="465"/>
                </a:lnTo>
                <a:lnTo>
                  <a:pt x="4295" y="459"/>
                </a:lnTo>
                <a:lnTo>
                  <a:pt x="4298" y="454"/>
                </a:lnTo>
                <a:lnTo>
                  <a:pt x="4303" y="445"/>
                </a:lnTo>
                <a:lnTo>
                  <a:pt x="4307" y="440"/>
                </a:lnTo>
                <a:lnTo>
                  <a:pt x="4310" y="436"/>
                </a:lnTo>
                <a:lnTo>
                  <a:pt x="4314" y="432"/>
                </a:lnTo>
                <a:lnTo>
                  <a:pt x="4318" y="428"/>
                </a:lnTo>
                <a:lnTo>
                  <a:pt x="4327" y="422"/>
                </a:lnTo>
                <a:lnTo>
                  <a:pt x="4332" y="419"/>
                </a:lnTo>
                <a:lnTo>
                  <a:pt x="4338" y="417"/>
                </a:lnTo>
                <a:lnTo>
                  <a:pt x="4343" y="415"/>
                </a:lnTo>
                <a:lnTo>
                  <a:pt x="4348" y="413"/>
                </a:lnTo>
                <a:lnTo>
                  <a:pt x="4354" y="412"/>
                </a:lnTo>
                <a:lnTo>
                  <a:pt x="4361" y="411"/>
                </a:lnTo>
                <a:lnTo>
                  <a:pt x="4374" y="411"/>
                </a:lnTo>
                <a:lnTo>
                  <a:pt x="4385" y="411"/>
                </a:lnTo>
                <a:lnTo>
                  <a:pt x="4396" y="413"/>
                </a:lnTo>
                <a:lnTo>
                  <a:pt x="4401" y="414"/>
                </a:lnTo>
                <a:lnTo>
                  <a:pt x="4406" y="416"/>
                </a:lnTo>
                <a:lnTo>
                  <a:pt x="4416" y="421"/>
                </a:lnTo>
                <a:lnTo>
                  <a:pt x="4425" y="426"/>
                </a:lnTo>
                <a:lnTo>
                  <a:pt x="4429" y="429"/>
                </a:lnTo>
                <a:lnTo>
                  <a:pt x="4433" y="433"/>
                </a:lnTo>
                <a:lnTo>
                  <a:pt x="4440" y="441"/>
                </a:lnTo>
                <a:lnTo>
                  <a:pt x="4443" y="446"/>
                </a:lnTo>
                <a:lnTo>
                  <a:pt x="4446" y="450"/>
                </a:lnTo>
                <a:lnTo>
                  <a:pt x="4448" y="456"/>
                </a:lnTo>
                <a:lnTo>
                  <a:pt x="4451" y="461"/>
                </a:lnTo>
                <a:lnTo>
                  <a:pt x="4453" y="467"/>
                </a:lnTo>
                <a:lnTo>
                  <a:pt x="4454" y="473"/>
                </a:lnTo>
                <a:lnTo>
                  <a:pt x="4455" y="479"/>
                </a:lnTo>
                <a:lnTo>
                  <a:pt x="4456" y="486"/>
                </a:lnTo>
                <a:lnTo>
                  <a:pt x="4457" y="493"/>
                </a:lnTo>
                <a:lnTo>
                  <a:pt x="4457" y="500"/>
                </a:lnTo>
                <a:lnTo>
                  <a:pt x="4457" y="514"/>
                </a:lnTo>
                <a:lnTo>
                  <a:pt x="4335" y="514"/>
                </a:lnTo>
                <a:lnTo>
                  <a:pt x="4336" y="519"/>
                </a:lnTo>
                <a:lnTo>
                  <a:pt x="4336" y="523"/>
                </a:lnTo>
                <a:lnTo>
                  <a:pt x="4338" y="532"/>
                </a:lnTo>
                <a:lnTo>
                  <a:pt x="4342" y="539"/>
                </a:lnTo>
                <a:lnTo>
                  <a:pt x="4344" y="542"/>
                </a:lnTo>
                <a:lnTo>
                  <a:pt x="4346" y="545"/>
                </a:lnTo>
                <a:lnTo>
                  <a:pt x="4349" y="548"/>
                </a:lnTo>
                <a:lnTo>
                  <a:pt x="4352" y="550"/>
                </a:lnTo>
                <a:lnTo>
                  <a:pt x="4355" y="552"/>
                </a:lnTo>
                <a:lnTo>
                  <a:pt x="4360" y="554"/>
                </a:lnTo>
                <a:lnTo>
                  <a:pt x="4364" y="555"/>
                </a:lnTo>
                <a:lnTo>
                  <a:pt x="4368" y="556"/>
                </a:lnTo>
                <a:lnTo>
                  <a:pt x="4377" y="557"/>
                </a:lnTo>
                <a:lnTo>
                  <a:pt x="4382" y="556"/>
                </a:lnTo>
                <a:lnTo>
                  <a:pt x="4388" y="555"/>
                </a:lnTo>
                <a:lnTo>
                  <a:pt x="4393" y="554"/>
                </a:lnTo>
                <a:lnTo>
                  <a:pt x="4398" y="551"/>
                </a:lnTo>
                <a:lnTo>
                  <a:pt x="4400" y="550"/>
                </a:lnTo>
                <a:lnTo>
                  <a:pt x="4402" y="548"/>
                </a:lnTo>
                <a:lnTo>
                  <a:pt x="4405" y="545"/>
                </a:lnTo>
                <a:lnTo>
                  <a:pt x="4408" y="541"/>
                </a:lnTo>
                <a:lnTo>
                  <a:pt x="4410" y="536"/>
                </a:lnTo>
                <a:lnTo>
                  <a:pt x="4456" y="539"/>
                </a:lnTo>
                <a:lnTo>
                  <a:pt x="4454" y="545"/>
                </a:lnTo>
                <a:lnTo>
                  <a:pt x="4452" y="551"/>
                </a:lnTo>
                <a:lnTo>
                  <a:pt x="4450" y="556"/>
                </a:lnTo>
                <a:lnTo>
                  <a:pt x="4447" y="561"/>
                </a:lnTo>
                <a:lnTo>
                  <a:pt x="4443" y="566"/>
                </a:lnTo>
                <a:lnTo>
                  <a:pt x="4439" y="570"/>
                </a:lnTo>
                <a:lnTo>
                  <a:pt x="4435" y="575"/>
                </a:lnTo>
                <a:lnTo>
                  <a:pt x="4430" y="578"/>
                </a:lnTo>
                <a:lnTo>
                  <a:pt x="4424" y="582"/>
                </a:lnTo>
                <a:lnTo>
                  <a:pt x="4418" y="585"/>
                </a:lnTo>
                <a:lnTo>
                  <a:pt x="4412" y="587"/>
                </a:lnTo>
                <a:lnTo>
                  <a:pt x="4406" y="589"/>
                </a:lnTo>
                <a:lnTo>
                  <a:pt x="4402" y="590"/>
                </a:lnTo>
                <a:lnTo>
                  <a:pt x="4399" y="591"/>
                </a:lnTo>
                <a:lnTo>
                  <a:pt x="4391" y="592"/>
                </a:lnTo>
                <a:lnTo>
                  <a:pt x="4384" y="593"/>
                </a:lnTo>
                <a:lnTo>
                  <a:pt x="4376" y="593"/>
                </a:lnTo>
                <a:close/>
                <a:moveTo>
                  <a:pt x="4335" y="483"/>
                </a:moveTo>
                <a:lnTo>
                  <a:pt x="4411" y="483"/>
                </a:lnTo>
                <a:lnTo>
                  <a:pt x="4411" y="480"/>
                </a:lnTo>
                <a:lnTo>
                  <a:pt x="4410" y="476"/>
                </a:lnTo>
                <a:lnTo>
                  <a:pt x="4409" y="472"/>
                </a:lnTo>
                <a:lnTo>
                  <a:pt x="4408" y="469"/>
                </a:lnTo>
                <a:lnTo>
                  <a:pt x="4407" y="466"/>
                </a:lnTo>
                <a:lnTo>
                  <a:pt x="4405" y="463"/>
                </a:lnTo>
                <a:lnTo>
                  <a:pt x="4403" y="460"/>
                </a:lnTo>
                <a:lnTo>
                  <a:pt x="4401" y="457"/>
                </a:lnTo>
                <a:lnTo>
                  <a:pt x="4395" y="453"/>
                </a:lnTo>
                <a:lnTo>
                  <a:pt x="4389" y="450"/>
                </a:lnTo>
                <a:lnTo>
                  <a:pt x="4382" y="448"/>
                </a:lnTo>
                <a:lnTo>
                  <a:pt x="4375" y="447"/>
                </a:lnTo>
                <a:lnTo>
                  <a:pt x="4367" y="448"/>
                </a:lnTo>
                <a:lnTo>
                  <a:pt x="4363" y="449"/>
                </a:lnTo>
                <a:lnTo>
                  <a:pt x="4360" y="450"/>
                </a:lnTo>
                <a:lnTo>
                  <a:pt x="4352" y="453"/>
                </a:lnTo>
                <a:lnTo>
                  <a:pt x="4349" y="455"/>
                </a:lnTo>
                <a:lnTo>
                  <a:pt x="4347" y="458"/>
                </a:lnTo>
                <a:lnTo>
                  <a:pt x="4342" y="463"/>
                </a:lnTo>
                <a:lnTo>
                  <a:pt x="4339" y="470"/>
                </a:lnTo>
                <a:lnTo>
                  <a:pt x="4337" y="473"/>
                </a:lnTo>
                <a:lnTo>
                  <a:pt x="4336" y="476"/>
                </a:lnTo>
                <a:lnTo>
                  <a:pt x="4335" y="483"/>
                </a:lnTo>
                <a:close/>
                <a:moveTo>
                  <a:pt x="4580" y="413"/>
                </a:moveTo>
                <a:lnTo>
                  <a:pt x="4580" y="450"/>
                </a:lnTo>
                <a:lnTo>
                  <a:pt x="4547" y="450"/>
                </a:lnTo>
                <a:lnTo>
                  <a:pt x="4547" y="535"/>
                </a:lnTo>
                <a:lnTo>
                  <a:pt x="4548" y="540"/>
                </a:lnTo>
                <a:lnTo>
                  <a:pt x="4548" y="544"/>
                </a:lnTo>
                <a:lnTo>
                  <a:pt x="4549" y="545"/>
                </a:lnTo>
                <a:lnTo>
                  <a:pt x="4550" y="547"/>
                </a:lnTo>
                <a:lnTo>
                  <a:pt x="4552" y="549"/>
                </a:lnTo>
                <a:lnTo>
                  <a:pt x="4554" y="551"/>
                </a:lnTo>
                <a:lnTo>
                  <a:pt x="4557" y="552"/>
                </a:lnTo>
                <a:lnTo>
                  <a:pt x="4560" y="552"/>
                </a:lnTo>
                <a:lnTo>
                  <a:pt x="4564" y="553"/>
                </a:lnTo>
                <a:lnTo>
                  <a:pt x="4571" y="552"/>
                </a:lnTo>
                <a:lnTo>
                  <a:pt x="4576" y="551"/>
                </a:lnTo>
                <a:lnTo>
                  <a:pt x="4584" y="587"/>
                </a:lnTo>
                <a:lnTo>
                  <a:pt x="4573" y="590"/>
                </a:lnTo>
                <a:lnTo>
                  <a:pt x="4566" y="591"/>
                </a:lnTo>
                <a:lnTo>
                  <a:pt x="4557" y="592"/>
                </a:lnTo>
                <a:lnTo>
                  <a:pt x="4551" y="592"/>
                </a:lnTo>
                <a:lnTo>
                  <a:pt x="4544" y="592"/>
                </a:lnTo>
                <a:lnTo>
                  <a:pt x="4539" y="591"/>
                </a:lnTo>
                <a:lnTo>
                  <a:pt x="4533" y="590"/>
                </a:lnTo>
                <a:lnTo>
                  <a:pt x="4528" y="588"/>
                </a:lnTo>
                <a:lnTo>
                  <a:pt x="4523" y="586"/>
                </a:lnTo>
                <a:lnTo>
                  <a:pt x="4518" y="583"/>
                </a:lnTo>
                <a:lnTo>
                  <a:pt x="4514" y="581"/>
                </a:lnTo>
                <a:lnTo>
                  <a:pt x="4510" y="577"/>
                </a:lnTo>
                <a:lnTo>
                  <a:pt x="4507" y="573"/>
                </a:lnTo>
                <a:lnTo>
                  <a:pt x="4504" y="569"/>
                </a:lnTo>
                <a:lnTo>
                  <a:pt x="4502" y="564"/>
                </a:lnTo>
                <a:lnTo>
                  <a:pt x="4500" y="559"/>
                </a:lnTo>
                <a:lnTo>
                  <a:pt x="4499" y="554"/>
                </a:lnTo>
                <a:lnTo>
                  <a:pt x="4498" y="548"/>
                </a:lnTo>
                <a:lnTo>
                  <a:pt x="4498" y="542"/>
                </a:lnTo>
                <a:lnTo>
                  <a:pt x="4498" y="450"/>
                </a:lnTo>
                <a:lnTo>
                  <a:pt x="4474" y="450"/>
                </a:lnTo>
                <a:lnTo>
                  <a:pt x="4474" y="413"/>
                </a:lnTo>
                <a:lnTo>
                  <a:pt x="4498" y="413"/>
                </a:lnTo>
                <a:lnTo>
                  <a:pt x="4498" y="371"/>
                </a:lnTo>
                <a:lnTo>
                  <a:pt x="4547" y="371"/>
                </a:lnTo>
                <a:lnTo>
                  <a:pt x="4547" y="413"/>
                </a:lnTo>
                <a:lnTo>
                  <a:pt x="4580" y="413"/>
                </a:lnTo>
                <a:close/>
                <a:moveTo>
                  <a:pt x="578" y="585"/>
                </a:moveTo>
                <a:lnTo>
                  <a:pt x="465" y="257"/>
                </a:lnTo>
                <a:lnTo>
                  <a:pt x="352" y="585"/>
                </a:lnTo>
                <a:lnTo>
                  <a:pt x="578" y="585"/>
                </a:lnTo>
                <a:close/>
                <a:moveTo>
                  <a:pt x="930" y="930"/>
                </a:moveTo>
                <a:lnTo>
                  <a:pt x="699" y="930"/>
                </a:lnTo>
                <a:lnTo>
                  <a:pt x="642" y="768"/>
                </a:lnTo>
                <a:lnTo>
                  <a:pt x="288" y="768"/>
                </a:lnTo>
                <a:lnTo>
                  <a:pt x="232" y="930"/>
                </a:lnTo>
                <a:lnTo>
                  <a:pt x="0" y="930"/>
                </a:lnTo>
                <a:lnTo>
                  <a:pt x="162" y="471"/>
                </a:lnTo>
                <a:lnTo>
                  <a:pt x="326" y="12"/>
                </a:lnTo>
                <a:lnTo>
                  <a:pt x="603" y="12"/>
                </a:lnTo>
                <a:lnTo>
                  <a:pt x="767" y="471"/>
                </a:lnTo>
                <a:lnTo>
                  <a:pt x="930" y="930"/>
                </a:lnTo>
                <a:close/>
                <a:moveTo>
                  <a:pt x="1016" y="930"/>
                </a:moveTo>
                <a:lnTo>
                  <a:pt x="1016" y="722"/>
                </a:lnTo>
                <a:lnTo>
                  <a:pt x="1225" y="722"/>
                </a:lnTo>
                <a:lnTo>
                  <a:pt x="1225" y="930"/>
                </a:lnTo>
                <a:lnTo>
                  <a:pt x="1016" y="93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cxnSp>
        <p:nvCxnSpPr>
          <p:cNvPr id="20" name="Straight Connector 19">
            <a:extLst>
              <a:ext uri="{FF2B5EF4-FFF2-40B4-BE49-F238E27FC236}">
                <a16:creationId xmlns:a16="http://schemas.microsoft.com/office/drawing/2014/main" id="{E5214FC4-D5E6-4BFF-BDD7-E1A5F00F21BF}"/>
              </a:ext>
              <a:ext uri="{C183D7F6-B498-43B3-948B-1728B52AA6E4}">
                <adec:decorative xmlns:adec="http://schemas.microsoft.com/office/drawing/2017/decorative" val="1"/>
              </a:ext>
            </a:extLst>
          </p:cNvPr>
          <p:cNvCxnSpPr>
            <a:cxnSpLocks/>
          </p:cNvCxnSpPr>
          <p:nvPr/>
        </p:nvCxnSpPr>
        <p:spPr>
          <a:xfrm>
            <a:off x="6600056" y="1233937"/>
            <a:ext cx="3960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4" name="Date Placeholder 3">
            <a:extLst>
              <a:ext uri="{FF2B5EF4-FFF2-40B4-BE49-F238E27FC236}">
                <a16:creationId xmlns:a16="http://schemas.microsoft.com/office/drawing/2014/main" id="{43A70D3C-0CC8-FE4E-F52B-53CE8B81A6CF}"/>
              </a:ext>
            </a:extLst>
          </p:cNvPr>
          <p:cNvSpPr>
            <a:spLocks noGrp="1"/>
          </p:cNvSpPr>
          <p:nvPr>
            <p:ph type="dt" sz="half" idx="14"/>
          </p:nvPr>
        </p:nvSpPr>
        <p:spPr/>
        <p:txBody>
          <a:bodyPr/>
          <a:lstStyle/>
          <a:p>
            <a:fld id="{4D32C0E9-F6CE-4F30-8D80-9FF45B3657AE}" type="datetime1">
              <a:rPr lang="fi-FI" smtClean="0"/>
              <a:t>25.3.2026</a:t>
            </a:fld>
            <a:endParaRPr lang="fi-FI"/>
          </a:p>
        </p:txBody>
      </p:sp>
      <p:sp>
        <p:nvSpPr>
          <p:cNvPr id="5" name="Footer Placeholder 4">
            <a:extLst>
              <a:ext uri="{FF2B5EF4-FFF2-40B4-BE49-F238E27FC236}">
                <a16:creationId xmlns:a16="http://schemas.microsoft.com/office/drawing/2014/main" id="{6435823F-DD19-8F3B-CB31-DC7AB7F7DD25}"/>
              </a:ext>
            </a:extLst>
          </p:cNvPr>
          <p:cNvSpPr>
            <a:spLocks noGrp="1"/>
          </p:cNvSpPr>
          <p:nvPr>
            <p:ph type="ftr" sz="quarter" idx="15"/>
          </p:nvPr>
        </p:nvSpPr>
        <p:spPr/>
        <p:txBody>
          <a:bodyPr/>
          <a:lstStyle/>
          <a:p>
            <a:endParaRPr lang="fi-FI"/>
          </a:p>
        </p:txBody>
      </p:sp>
      <p:sp>
        <p:nvSpPr>
          <p:cNvPr id="6" name="Slide Number Placeholder 5">
            <a:extLst>
              <a:ext uri="{FF2B5EF4-FFF2-40B4-BE49-F238E27FC236}">
                <a16:creationId xmlns:a16="http://schemas.microsoft.com/office/drawing/2014/main" id="{97CA50C0-8868-D9E3-6151-7FEB6CA03A3F}"/>
              </a:ext>
            </a:extLst>
          </p:cNvPr>
          <p:cNvSpPr>
            <a:spLocks noGrp="1"/>
          </p:cNvSpPr>
          <p:nvPr>
            <p:ph type="sldNum" sz="quarter" idx="16"/>
          </p:nvPr>
        </p:nvSpPr>
        <p:spPr/>
        <p:txBody>
          <a:bodyPr/>
          <a:lstStyle/>
          <a:p>
            <a:fld id="{D701140D-C14F-41CA-99FC-0EF83E8DA40A}" type="slidenum">
              <a:rPr lang="fi-FI" smtClean="0"/>
              <a:pPr/>
              <a:t>‹#›</a:t>
            </a:fld>
            <a:endParaRPr lang="fi-FI"/>
          </a:p>
        </p:txBody>
      </p:sp>
      <p:sp>
        <p:nvSpPr>
          <p:cNvPr id="9" name="Text Placeholder 4">
            <a:extLst>
              <a:ext uri="{FF2B5EF4-FFF2-40B4-BE49-F238E27FC236}">
                <a16:creationId xmlns:a16="http://schemas.microsoft.com/office/drawing/2014/main" id="{85D974B8-11FD-E356-FB5B-3122C8279C54}"/>
              </a:ext>
            </a:extLst>
          </p:cNvPr>
          <p:cNvSpPr>
            <a:spLocks noGrp="1"/>
          </p:cNvSpPr>
          <p:nvPr>
            <p:ph type="body" sz="quarter" idx="17" hasCustomPrompt="1"/>
          </p:nvPr>
        </p:nvSpPr>
        <p:spPr>
          <a:xfrm>
            <a:off x="6600055" y="4869160"/>
            <a:ext cx="5183957" cy="276999"/>
          </a:xfrm>
        </p:spPr>
        <p:txBody>
          <a:bodyPr wrap="square">
            <a:spAutoFit/>
          </a:bodyPr>
          <a:lstStyle>
            <a:lvl1pPr marL="0" indent="0">
              <a:spcBef>
                <a:spcPts val="0"/>
              </a:spcBef>
              <a:buFontTx/>
              <a:buNone/>
              <a:defRPr sz="1800"/>
            </a:lvl1pPr>
            <a:lvl2pPr marL="0" indent="0">
              <a:spcBef>
                <a:spcPts val="0"/>
              </a:spcBef>
              <a:buFontTx/>
              <a:buNone/>
              <a:defRPr sz="1800"/>
            </a:lvl2pPr>
            <a:lvl3pPr marL="0" indent="0">
              <a:spcBef>
                <a:spcPts val="0"/>
              </a:spcBef>
              <a:buFontTx/>
              <a:buNone/>
              <a:defRPr sz="1800"/>
            </a:lvl3pPr>
            <a:lvl4pPr marL="0" indent="0">
              <a:spcBef>
                <a:spcPts val="0"/>
              </a:spcBef>
              <a:buFontTx/>
              <a:buNone/>
              <a:defRPr sz="1800"/>
            </a:lvl4pPr>
            <a:lvl5pPr marL="0" indent="0">
              <a:spcBef>
                <a:spcPts val="0"/>
              </a:spcBef>
              <a:buFontTx/>
              <a:buNone/>
              <a:defRPr sz="1800"/>
            </a:lvl5pPr>
            <a:lvl6pPr marL="0" indent="0">
              <a:spcBef>
                <a:spcPts val="0"/>
              </a:spcBef>
              <a:buFontTx/>
              <a:buNone/>
              <a:defRPr sz="1800"/>
            </a:lvl6pPr>
            <a:lvl7pPr marL="0" indent="0">
              <a:spcBef>
                <a:spcPts val="0"/>
              </a:spcBef>
              <a:buFontTx/>
              <a:buNone/>
              <a:defRPr sz="1800"/>
            </a:lvl7pPr>
            <a:lvl8pPr marL="0" indent="0">
              <a:spcBef>
                <a:spcPts val="0"/>
              </a:spcBef>
              <a:buFontTx/>
              <a:buNone/>
              <a:defRPr sz="1800"/>
            </a:lvl8pPr>
            <a:lvl9pPr marL="0" indent="0">
              <a:spcBef>
                <a:spcPts val="0"/>
              </a:spcBef>
              <a:buFontTx/>
              <a:buNone/>
              <a:defRPr sz="1800"/>
            </a:lvl9pPr>
          </a:lstStyle>
          <a:p>
            <a:pPr lvl="0"/>
            <a:r>
              <a:rPr lang="en-US"/>
              <a:t>Presenter Name / Date / Place</a:t>
            </a:r>
          </a:p>
        </p:txBody>
      </p:sp>
    </p:spTree>
    <p:extLst>
      <p:ext uri="{BB962C8B-B14F-4D97-AF65-F5344CB8AC3E}">
        <p14:creationId xmlns:p14="http://schemas.microsoft.com/office/powerpoint/2010/main" val="1316944910"/>
      </p:ext>
    </p:extLst>
  </p:cSld>
  <p:clrMapOvr>
    <a:masterClrMapping/>
  </p:clrMapOvr>
  <p:extLst>
    <p:ext uri="{DCECCB84-F9BA-43D5-87BE-67443E8EF086}">
      <p15:sldGuideLst xmlns:p15="http://schemas.microsoft.com/office/powerpoint/2012/main"/>
    </p:ext>
  </p:extLst>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preserve="1" userDrawn="1">
  <p:cSld name="Title Slide Picture Blue">
    <p:bg>
      <p:bgPr>
        <a:solidFill>
          <a:schemeClr val="accent3"/>
        </a:solidFill>
        <a:effectLst/>
      </p:bgPr>
    </p:bg>
    <p:spTree>
      <p:nvGrpSpPr>
        <p:cNvPr id="1" name=""/>
        <p:cNvGrpSpPr/>
        <p:nvPr/>
      </p:nvGrpSpPr>
      <p:grpSpPr>
        <a:xfrm>
          <a:off x="0" y="0"/>
          <a:ext cx="0" cy="0"/>
          <a:chOff x="0" y="0"/>
          <a:chExt cx="0" cy="0"/>
        </a:xfrm>
      </p:grpSpPr>
      <p:sp>
        <p:nvSpPr>
          <p:cNvPr id="7" name="Picture Placeholder 6">
            <a:extLst>
              <a:ext uri="{FF2B5EF4-FFF2-40B4-BE49-F238E27FC236}">
                <a16:creationId xmlns:a16="http://schemas.microsoft.com/office/drawing/2014/main" id="{16CACCF6-B7F1-B81D-EB1E-E2F15D53141E}"/>
              </a:ext>
              <a:ext uri="{C183D7F6-B498-43B3-948B-1728B52AA6E4}">
                <adec:decorative xmlns:adec="http://schemas.microsoft.com/office/drawing/2017/decorative" val="1"/>
              </a:ext>
            </a:extLst>
          </p:cNvPr>
          <p:cNvSpPr>
            <a:spLocks noGrp="1"/>
          </p:cNvSpPr>
          <p:nvPr>
            <p:ph type="pic" sz="quarter" idx="13" hasCustomPrompt="1"/>
          </p:nvPr>
        </p:nvSpPr>
        <p:spPr>
          <a:xfrm>
            <a:off x="1" y="3429000"/>
            <a:ext cx="6096000" cy="3429000"/>
          </a:xfrm>
          <a:solidFill>
            <a:schemeClr val="bg2"/>
          </a:solidFill>
        </p:spPr>
        <p:txBody>
          <a:bodyPr vert="horz" lIns="0" tIns="0" rIns="0" bIns="0" rtlCol="0" anchor="t" anchorCtr="0">
            <a:noAutofit/>
          </a:bodyPr>
          <a:lstStyle>
            <a:lvl1pPr>
              <a:defRPr lang="en-US" sz="1200" dirty="0"/>
            </a:lvl1pPr>
          </a:lstStyle>
          <a:p>
            <a:pPr marR="0" lvl="0" fontAlgn="auto">
              <a:spcBef>
                <a:spcPts val="0"/>
              </a:spcBef>
              <a:spcAft>
                <a:spcPts val="0"/>
              </a:spcAft>
              <a:buClrTx/>
              <a:buSzTx/>
              <a:tabLst/>
            </a:pPr>
            <a:r>
              <a:rPr lang="fi-FI" noProof="1"/>
              <a:t>Click icon to add image</a:t>
            </a:r>
            <a:br>
              <a:rPr lang="fi-FI" noProof="1"/>
            </a:br>
            <a:r>
              <a:rPr lang="fi-FI" noProof="1"/>
              <a:t>Fit the image to frame by choosing:</a:t>
            </a:r>
            <a:br>
              <a:rPr lang="fi-FI" noProof="1"/>
            </a:br>
            <a:r>
              <a:rPr lang="fi-FI" noProof="1"/>
              <a:t>crop&gt;fit / rajaa&gt;sovita</a:t>
            </a:r>
          </a:p>
          <a:p>
            <a:pPr marR="0" lvl="0" fontAlgn="auto">
              <a:spcBef>
                <a:spcPts val="0"/>
              </a:spcBef>
              <a:spcAft>
                <a:spcPts val="0"/>
              </a:spcAft>
              <a:buClrTx/>
              <a:buSzTx/>
              <a:tabLst/>
            </a:pPr>
            <a:endParaRPr lang="en-US"/>
          </a:p>
        </p:txBody>
      </p:sp>
      <p:sp>
        <p:nvSpPr>
          <p:cNvPr id="8" name="Rectangle 7">
            <a:extLst>
              <a:ext uri="{FF2B5EF4-FFF2-40B4-BE49-F238E27FC236}">
                <a16:creationId xmlns:a16="http://schemas.microsoft.com/office/drawing/2014/main" id="{D777C7DB-D21C-CF04-BEAE-6225DF214D55}"/>
              </a:ext>
              <a:ext uri="{C183D7F6-B498-43B3-948B-1728B52AA6E4}">
                <adec:decorative xmlns:adec="http://schemas.microsoft.com/office/drawing/2017/decorative" val="1"/>
              </a:ext>
            </a:extLst>
          </p:cNvPr>
          <p:cNvSpPr/>
          <p:nvPr/>
        </p:nvSpPr>
        <p:spPr>
          <a:xfrm>
            <a:off x="0" y="0"/>
            <a:ext cx="6096000" cy="3429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err="1">
              <a:solidFill>
                <a:schemeClr val="tx1"/>
              </a:solidFill>
              <a:latin typeface="+mj-lt"/>
            </a:endParaRPr>
          </a:p>
        </p:txBody>
      </p:sp>
      <p:sp>
        <p:nvSpPr>
          <p:cNvPr id="2" name="Title 1">
            <a:extLst>
              <a:ext uri="{FF2B5EF4-FFF2-40B4-BE49-F238E27FC236}">
                <a16:creationId xmlns:a16="http://schemas.microsoft.com/office/drawing/2014/main" id="{387275C4-164C-69B1-48F1-6ABBCFDD4649}"/>
              </a:ext>
            </a:extLst>
          </p:cNvPr>
          <p:cNvSpPr>
            <a:spLocks noGrp="1"/>
          </p:cNvSpPr>
          <p:nvPr>
            <p:ph type="ctrTitle" hasCustomPrompt="1"/>
          </p:nvPr>
        </p:nvSpPr>
        <p:spPr>
          <a:xfrm>
            <a:off x="6600676" y="1495871"/>
            <a:ext cx="5183337" cy="492443"/>
          </a:xfrm>
        </p:spPr>
        <p:txBody>
          <a:bodyPr wrap="square" anchor="b" anchorCtr="0">
            <a:spAutoFit/>
          </a:bodyPr>
          <a:lstStyle>
            <a:lvl1pPr algn="l">
              <a:lnSpc>
                <a:spcPct val="100000"/>
              </a:lnSpc>
              <a:defRPr sz="3200">
                <a:latin typeface="+mj-lt"/>
              </a:defRPr>
            </a:lvl1pPr>
          </a:lstStyle>
          <a:p>
            <a:r>
              <a:rPr lang="en-US"/>
              <a:t>Headline</a:t>
            </a:r>
            <a:endParaRPr lang="fi-FI"/>
          </a:p>
        </p:txBody>
      </p:sp>
      <p:sp>
        <p:nvSpPr>
          <p:cNvPr id="3" name="Subtitle 2">
            <a:extLst>
              <a:ext uri="{FF2B5EF4-FFF2-40B4-BE49-F238E27FC236}">
                <a16:creationId xmlns:a16="http://schemas.microsoft.com/office/drawing/2014/main" id="{1245A747-631B-1133-C63C-B48ADA15D1D3}"/>
              </a:ext>
            </a:extLst>
          </p:cNvPr>
          <p:cNvSpPr>
            <a:spLocks noGrp="1"/>
          </p:cNvSpPr>
          <p:nvPr>
            <p:ph type="subTitle" idx="1"/>
          </p:nvPr>
        </p:nvSpPr>
        <p:spPr>
          <a:xfrm>
            <a:off x="6600676" y="1988313"/>
            <a:ext cx="5183337" cy="984885"/>
          </a:xfrm>
        </p:spPr>
        <p:txBody>
          <a:bodyPr wrap="square">
            <a:spAutoFit/>
          </a:bodyPr>
          <a:lstStyle>
            <a:lvl1pPr marL="0" indent="0" algn="l">
              <a:lnSpc>
                <a:spcPct val="100000"/>
              </a:lnSpc>
              <a:spcBef>
                <a:spcPts val="0"/>
              </a:spcBef>
              <a:buNone/>
              <a:defRPr sz="3200">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fi-FI"/>
          </a:p>
        </p:txBody>
      </p:sp>
      <p:sp>
        <p:nvSpPr>
          <p:cNvPr id="11" name="Freeform 5">
            <a:extLst>
              <a:ext uri="{FF2B5EF4-FFF2-40B4-BE49-F238E27FC236}">
                <a16:creationId xmlns:a16="http://schemas.microsoft.com/office/drawing/2014/main" id="{B048024D-E928-1A47-E81D-E73CEDEC703F}"/>
              </a:ext>
              <a:ext uri="{C183D7F6-B498-43B3-948B-1728B52AA6E4}">
                <adec:decorative xmlns:adec="http://schemas.microsoft.com/office/drawing/2017/decorative" val="1"/>
              </a:ext>
            </a:extLst>
          </p:cNvPr>
          <p:cNvSpPr>
            <a:spLocks noChangeAspect="1" noEditPoints="1"/>
          </p:cNvSpPr>
          <p:nvPr/>
        </p:nvSpPr>
        <p:spPr bwMode="auto">
          <a:xfrm>
            <a:off x="407988" y="432000"/>
            <a:ext cx="2650987" cy="576000"/>
          </a:xfrm>
          <a:custGeom>
            <a:avLst/>
            <a:gdLst>
              <a:gd name="T0" fmla="*/ 1856 w 4584"/>
              <a:gd name="T1" fmla="*/ 150 h 996"/>
              <a:gd name="T2" fmla="*/ 1926 w 4584"/>
              <a:gd name="T3" fmla="*/ 74 h 996"/>
              <a:gd name="T4" fmla="*/ 1862 w 4584"/>
              <a:gd name="T5" fmla="*/ 198 h 996"/>
              <a:gd name="T6" fmla="*/ 2091 w 4584"/>
              <a:gd name="T7" fmla="*/ 109 h 996"/>
              <a:gd name="T8" fmla="*/ 2346 w 4584"/>
              <a:gd name="T9" fmla="*/ 79 h 996"/>
              <a:gd name="T10" fmla="*/ 2341 w 4584"/>
              <a:gd name="T11" fmla="*/ 150 h 996"/>
              <a:gd name="T12" fmla="*/ 2584 w 4584"/>
              <a:gd name="T13" fmla="*/ 274 h 996"/>
              <a:gd name="T14" fmla="*/ 2883 w 4584"/>
              <a:gd name="T15" fmla="*/ 0 h 996"/>
              <a:gd name="T16" fmla="*/ 2966 w 4584"/>
              <a:gd name="T17" fmla="*/ 88 h 996"/>
              <a:gd name="T18" fmla="*/ 3031 w 4584"/>
              <a:gd name="T19" fmla="*/ 214 h 996"/>
              <a:gd name="T20" fmla="*/ 3010 w 4584"/>
              <a:gd name="T21" fmla="*/ 212 h 996"/>
              <a:gd name="T22" fmla="*/ 3283 w 4584"/>
              <a:gd name="T23" fmla="*/ 239 h 996"/>
              <a:gd name="T24" fmla="*/ 3261 w 4584"/>
              <a:gd name="T25" fmla="*/ 135 h 996"/>
              <a:gd name="T26" fmla="*/ 3397 w 4584"/>
              <a:gd name="T27" fmla="*/ 34 h 996"/>
              <a:gd name="T28" fmla="*/ 3589 w 4584"/>
              <a:gd name="T29" fmla="*/ 199 h 996"/>
              <a:gd name="T30" fmla="*/ 3538 w 4584"/>
              <a:gd name="T31" fmla="*/ 193 h 996"/>
              <a:gd name="T32" fmla="*/ 3580 w 4584"/>
              <a:gd name="T33" fmla="*/ 106 h 996"/>
              <a:gd name="T34" fmla="*/ 3779 w 4584"/>
              <a:gd name="T35" fmla="*/ 244 h 996"/>
              <a:gd name="T36" fmla="*/ 3908 w 4584"/>
              <a:gd name="T37" fmla="*/ 148 h 996"/>
              <a:gd name="T38" fmla="*/ 3821 w 4584"/>
              <a:gd name="T39" fmla="*/ 107 h 996"/>
              <a:gd name="T40" fmla="*/ 1828 w 4584"/>
              <a:gd name="T41" fmla="*/ 916 h 996"/>
              <a:gd name="T42" fmla="*/ 1868 w 4584"/>
              <a:gd name="T43" fmla="*/ 803 h 996"/>
              <a:gd name="T44" fmla="*/ 1905 w 4584"/>
              <a:gd name="T45" fmla="*/ 896 h 996"/>
              <a:gd name="T46" fmla="*/ 2193 w 4584"/>
              <a:gd name="T47" fmla="*/ 891 h 996"/>
              <a:gd name="T48" fmla="*/ 2220 w 4584"/>
              <a:gd name="T49" fmla="*/ 816 h 996"/>
              <a:gd name="T50" fmla="*/ 2340 w 4584"/>
              <a:gd name="T51" fmla="*/ 927 h 996"/>
              <a:gd name="T52" fmla="*/ 2271 w 4584"/>
              <a:gd name="T53" fmla="*/ 868 h 996"/>
              <a:gd name="T54" fmla="*/ 2506 w 4584"/>
              <a:gd name="T55" fmla="*/ 882 h 996"/>
              <a:gd name="T56" fmla="*/ 2823 w 4584"/>
              <a:gd name="T57" fmla="*/ 753 h 996"/>
              <a:gd name="T58" fmla="*/ 2952 w 4584"/>
              <a:gd name="T59" fmla="*/ 726 h 996"/>
              <a:gd name="T60" fmla="*/ 3233 w 4584"/>
              <a:gd name="T61" fmla="*/ 913 h 996"/>
              <a:gd name="T62" fmla="*/ 3254 w 4584"/>
              <a:gd name="T63" fmla="*/ 854 h 996"/>
              <a:gd name="T64" fmla="*/ 3313 w 4584"/>
              <a:gd name="T65" fmla="*/ 793 h 996"/>
              <a:gd name="T66" fmla="*/ 3644 w 4584"/>
              <a:gd name="T67" fmla="*/ 802 h 996"/>
              <a:gd name="T68" fmla="*/ 3627 w 4584"/>
              <a:gd name="T69" fmla="*/ 933 h 996"/>
              <a:gd name="T70" fmla="*/ 3553 w 4584"/>
              <a:gd name="T71" fmla="*/ 839 h 996"/>
              <a:gd name="T72" fmla="*/ 3726 w 4584"/>
              <a:gd name="T73" fmla="*/ 696 h 996"/>
              <a:gd name="T74" fmla="*/ 3850 w 4584"/>
              <a:gd name="T75" fmla="*/ 926 h 996"/>
              <a:gd name="T76" fmla="*/ 3980 w 4584"/>
              <a:gd name="T77" fmla="*/ 996 h 996"/>
              <a:gd name="T78" fmla="*/ 1914 w 4584"/>
              <a:gd name="T79" fmla="*/ 481 h 996"/>
              <a:gd name="T80" fmla="*/ 1963 w 4584"/>
              <a:gd name="T81" fmla="*/ 436 h 996"/>
              <a:gd name="T82" fmla="*/ 1873 w 4584"/>
              <a:gd name="T83" fmla="*/ 556 h 996"/>
              <a:gd name="T84" fmla="*/ 2197 w 4584"/>
              <a:gd name="T85" fmla="*/ 413 h 996"/>
              <a:gd name="T86" fmla="*/ 2378 w 4584"/>
              <a:gd name="T87" fmla="*/ 449 h 996"/>
              <a:gd name="T88" fmla="*/ 2327 w 4584"/>
              <a:gd name="T89" fmla="*/ 457 h 996"/>
              <a:gd name="T90" fmla="*/ 2668 w 4584"/>
              <a:gd name="T91" fmla="*/ 587 h 996"/>
              <a:gd name="T92" fmla="*/ 2785 w 4584"/>
              <a:gd name="T93" fmla="*/ 413 h 996"/>
              <a:gd name="T94" fmla="*/ 2840 w 4584"/>
              <a:gd name="T95" fmla="*/ 466 h 996"/>
              <a:gd name="T96" fmla="*/ 3340 w 4584"/>
              <a:gd name="T97" fmla="*/ 593 h 996"/>
              <a:gd name="T98" fmla="*/ 3412 w 4584"/>
              <a:gd name="T99" fmla="*/ 456 h 996"/>
              <a:gd name="T100" fmla="*/ 3375 w 4584"/>
              <a:gd name="T101" fmla="*/ 483 h 996"/>
              <a:gd name="T102" fmla="*/ 3508 w 4584"/>
              <a:gd name="T103" fmla="*/ 475 h 996"/>
              <a:gd name="T104" fmla="*/ 3735 w 4584"/>
              <a:gd name="T105" fmla="*/ 559 h 996"/>
              <a:gd name="T106" fmla="*/ 3673 w 4584"/>
              <a:gd name="T107" fmla="*/ 523 h 996"/>
              <a:gd name="T108" fmla="*/ 3797 w 4584"/>
              <a:gd name="T109" fmla="*/ 390 h 996"/>
              <a:gd name="T110" fmla="*/ 3950 w 4584"/>
              <a:gd name="T111" fmla="*/ 551 h 996"/>
              <a:gd name="T112" fmla="*/ 3976 w 4584"/>
              <a:gd name="T113" fmla="*/ 483 h 996"/>
              <a:gd name="T114" fmla="*/ 4063 w 4584"/>
              <a:gd name="T115" fmla="*/ 557 h 996"/>
              <a:gd name="T116" fmla="*/ 4023 w 4584"/>
              <a:gd name="T117" fmla="*/ 483 h 996"/>
              <a:gd name="T118" fmla="*/ 4319 w 4584"/>
              <a:gd name="T119" fmla="*/ 576 h 996"/>
              <a:gd name="T120" fmla="*/ 4457 w 4584"/>
              <a:gd name="T121" fmla="*/ 514 h 996"/>
              <a:gd name="T122" fmla="*/ 4395 w 4584"/>
              <a:gd name="T123" fmla="*/ 453 h 996"/>
              <a:gd name="T124" fmla="*/ 4474 w 4584"/>
              <a:gd name="T125" fmla="*/ 413 h 9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4584" h="996">
                <a:moveTo>
                  <a:pt x="1232" y="330"/>
                </a:moveTo>
                <a:lnTo>
                  <a:pt x="1178" y="648"/>
                </a:lnTo>
                <a:lnTo>
                  <a:pt x="1055" y="648"/>
                </a:lnTo>
                <a:lnTo>
                  <a:pt x="1010" y="330"/>
                </a:lnTo>
                <a:lnTo>
                  <a:pt x="1010" y="12"/>
                </a:lnTo>
                <a:lnTo>
                  <a:pt x="1232" y="12"/>
                </a:lnTo>
                <a:lnTo>
                  <a:pt x="1232" y="330"/>
                </a:lnTo>
                <a:close/>
                <a:moveTo>
                  <a:pt x="1623" y="249"/>
                </a:moveTo>
                <a:lnTo>
                  <a:pt x="1569" y="249"/>
                </a:lnTo>
                <a:lnTo>
                  <a:pt x="1651" y="13"/>
                </a:lnTo>
                <a:lnTo>
                  <a:pt x="1715" y="13"/>
                </a:lnTo>
                <a:lnTo>
                  <a:pt x="1797" y="249"/>
                </a:lnTo>
                <a:lnTo>
                  <a:pt x="1743" y="249"/>
                </a:lnTo>
                <a:lnTo>
                  <a:pt x="1726" y="195"/>
                </a:lnTo>
                <a:lnTo>
                  <a:pt x="1641" y="195"/>
                </a:lnTo>
                <a:lnTo>
                  <a:pt x="1623" y="249"/>
                </a:lnTo>
                <a:close/>
                <a:moveTo>
                  <a:pt x="1653" y="156"/>
                </a:moveTo>
                <a:lnTo>
                  <a:pt x="1713" y="156"/>
                </a:lnTo>
                <a:lnTo>
                  <a:pt x="1684" y="67"/>
                </a:lnTo>
                <a:lnTo>
                  <a:pt x="1653" y="156"/>
                </a:lnTo>
                <a:close/>
                <a:moveTo>
                  <a:pt x="1874" y="252"/>
                </a:moveTo>
                <a:lnTo>
                  <a:pt x="1867" y="252"/>
                </a:lnTo>
                <a:lnTo>
                  <a:pt x="1861" y="252"/>
                </a:lnTo>
                <a:lnTo>
                  <a:pt x="1856" y="251"/>
                </a:lnTo>
                <a:lnTo>
                  <a:pt x="1850" y="249"/>
                </a:lnTo>
                <a:lnTo>
                  <a:pt x="1845" y="247"/>
                </a:lnTo>
                <a:lnTo>
                  <a:pt x="1840" y="245"/>
                </a:lnTo>
                <a:lnTo>
                  <a:pt x="1836" y="242"/>
                </a:lnTo>
                <a:lnTo>
                  <a:pt x="1832" y="239"/>
                </a:lnTo>
                <a:lnTo>
                  <a:pt x="1828" y="236"/>
                </a:lnTo>
                <a:lnTo>
                  <a:pt x="1824" y="232"/>
                </a:lnTo>
                <a:lnTo>
                  <a:pt x="1821" y="227"/>
                </a:lnTo>
                <a:lnTo>
                  <a:pt x="1820" y="225"/>
                </a:lnTo>
                <a:lnTo>
                  <a:pt x="1819" y="223"/>
                </a:lnTo>
                <a:lnTo>
                  <a:pt x="1817" y="218"/>
                </a:lnTo>
                <a:lnTo>
                  <a:pt x="1816" y="212"/>
                </a:lnTo>
                <a:lnTo>
                  <a:pt x="1815" y="206"/>
                </a:lnTo>
                <a:lnTo>
                  <a:pt x="1815" y="200"/>
                </a:lnTo>
                <a:lnTo>
                  <a:pt x="1815" y="190"/>
                </a:lnTo>
                <a:lnTo>
                  <a:pt x="1817" y="182"/>
                </a:lnTo>
                <a:lnTo>
                  <a:pt x="1818" y="178"/>
                </a:lnTo>
                <a:lnTo>
                  <a:pt x="1820" y="175"/>
                </a:lnTo>
                <a:lnTo>
                  <a:pt x="1824" y="169"/>
                </a:lnTo>
                <a:lnTo>
                  <a:pt x="1827" y="166"/>
                </a:lnTo>
                <a:lnTo>
                  <a:pt x="1829" y="163"/>
                </a:lnTo>
                <a:lnTo>
                  <a:pt x="1832" y="161"/>
                </a:lnTo>
                <a:lnTo>
                  <a:pt x="1835" y="159"/>
                </a:lnTo>
                <a:lnTo>
                  <a:pt x="1838" y="157"/>
                </a:lnTo>
                <a:lnTo>
                  <a:pt x="1841" y="155"/>
                </a:lnTo>
                <a:lnTo>
                  <a:pt x="1845" y="154"/>
                </a:lnTo>
                <a:lnTo>
                  <a:pt x="1849" y="152"/>
                </a:lnTo>
                <a:lnTo>
                  <a:pt x="1856" y="150"/>
                </a:lnTo>
                <a:lnTo>
                  <a:pt x="1864" y="148"/>
                </a:lnTo>
                <a:lnTo>
                  <a:pt x="1873" y="146"/>
                </a:lnTo>
                <a:lnTo>
                  <a:pt x="1881" y="145"/>
                </a:lnTo>
                <a:lnTo>
                  <a:pt x="1901" y="143"/>
                </a:lnTo>
                <a:lnTo>
                  <a:pt x="1908" y="142"/>
                </a:lnTo>
                <a:lnTo>
                  <a:pt x="1914" y="140"/>
                </a:lnTo>
                <a:lnTo>
                  <a:pt x="1918" y="139"/>
                </a:lnTo>
                <a:lnTo>
                  <a:pt x="1920" y="138"/>
                </a:lnTo>
                <a:lnTo>
                  <a:pt x="1922" y="136"/>
                </a:lnTo>
                <a:lnTo>
                  <a:pt x="1923" y="135"/>
                </a:lnTo>
                <a:lnTo>
                  <a:pt x="1923" y="133"/>
                </a:lnTo>
                <a:lnTo>
                  <a:pt x="1924" y="131"/>
                </a:lnTo>
                <a:lnTo>
                  <a:pt x="1924" y="129"/>
                </a:lnTo>
                <a:lnTo>
                  <a:pt x="1924" y="124"/>
                </a:lnTo>
                <a:lnTo>
                  <a:pt x="1922" y="119"/>
                </a:lnTo>
                <a:lnTo>
                  <a:pt x="1921" y="117"/>
                </a:lnTo>
                <a:lnTo>
                  <a:pt x="1920" y="115"/>
                </a:lnTo>
                <a:lnTo>
                  <a:pt x="1919" y="113"/>
                </a:lnTo>
                <a:lnTo>
                  <a:pt x="1917" y="112"/>
                </a:lnTo>
                <a:lnTo>
                  <a:pt x="1913" y="109"/>
                </a:lnTo>
                <a:lnTo>
                  <a:pt x="1909" y="107"/>
                </a:lnTo>
                <a:lnTo>
                  <a:pt x="1904" y="106"/>
                </a:lnTo>
                <a:lnTo>
                  <a:pt x="1898" y="106"/>
                </a:lnTo>
                <a:lnTo>
                  <a:pt x="1892" y="106"/>
                </a:lnTo>
                <a:lnTo>
                  <a:pt x="1886" y="107"/>
                </a:lnTo>
                <a:lnTo>
                  <a:pt x="1881" y="109"/>
                </a:lnTo>
                <a:lnTo>
                  <a:pt x="1877" y="112"/>
                </a:lnTo>
                <a:lnTo>
                  <a:pt x="1873" y="115"/>
                </a:lnTo>
                <a:lnTo>
                  <a:pt x="1870" y="118"/>
                </a:lnTo>
                <a:lnTo>
                  <a:pt x="1868" y="122"/>
                </a:lnTo>
                <a:lnTo>
                  <a:pt x="1867" y="124"/>
                </a:lnTo>
                <a:lnTo>
                  <a:pt x="1866" y="126"/>
                </a:lnTo>
                <a:lnTo>
                  <a:pt x="1821" y="123"/>
                </a:lnTo>
                <a:lnTo>
                  <a:pt x="1823" y="117"/>
                </a:lnTo>
                <a:lnTo>
                  <a:pt x="1825" y="111"/>
                </a:lnTo>
                <a:lnTo>
                  <a:pt x="1827" y="106"/>
                </a:lnTo>
                <a:lnTo>
                  <a:pt x="1830" y="101"/>
                </a:lnTo>
                <a:lnTo>
                  <a:pt x="1833" y="96"/>
                </a:lnTo>
                <a:lnTo>
                  <a:pt x="1837" y="92"/>
                </a:lnTo>
                <a:lnTo>
                  <a:pt x="1841" y="88"/>
                </a:lnTo>
                <a:lnTo>
                  <a:pt x="1846" y="84"/>
                </a:lnTo>
                <a:lnTo>
                  <a:pt x="1851" y="81"/>
                </a:lnTo>
                <a:lnTo>
                  <a:pt x="1857" y="78"/>
                </a:lnTo>
                <a:lnTo>
                  <a:pt x="1863" y="76"/>
                </a:lnTo>
                <a:lnTo>
                  <a:pt x="1869" y="74"/>
                </a:lnTo>
                <a:lnTo>
                  <a:pt x="1876" y="72"/>
                </a:lnTo>
                <a:lnTo>
                  <a:pt x="1883" y="71"/>
                </a:lnTo>
                <a:lnTo>
                  <a:pt x="1890" y="70"/>
                </a:lnTo>
                <a:lnTo>
                  <a:pt x="1898" y="70"/>
                </a:lnTo>
                <a:lnTo>
                  <a:pt x="1908" y="70"/>
                </a:lnTo>
                <a:lnTo>
                  <a:pt x="1917" y="72"/>
                </a:lnTo>
                <a:lnTo>
                  <a:pt x="1926" y="74"/>
                </a:lnTo>
                <a:lnTo>
                  <a:pt x="1935" y="76"/>
                </a:lnTo>
                <a:lnTo>
                  <a:pt x="1943" y="80"/>
                </a:lnTo>
                <a:lnTo>
                  <a:pt x="1947" y="82"/>
                </a:lnTo>
                <a:lnTo>
                  <a:pt x="1950" y="84"/>
                </a:lnTo>
                <a:lnTo>
                  <a:pt x="1957" y="90"/>
                </a:lnTo>
                <a:lnTo>
                  <a:pt x="1963" y="96"/>
                </a:lnTo>
                <a:lnTo>
                  <a:pt x="1965" y="99"/>
                </a:lnTo>
                <a:lnTo>
                  <a:pt x="1967" y="103"/>
                </a:lnTo>
                <a:lnTo>
                  <a:pt x="1969" y="107"/>
                </a:lnTo>
                <a:lnTo>
                  <a:pt x="1970" y="111"/>
                </a:lnTo>
                <a:lnTo>
                  <a:pt x="1972" y="115"/>
                </a:lnTo>
                <a:lnTo>
                  <a:pt x="1972" y="120"/>
                </a:lnTo>
                <a:lnTo>
                  <a:pt x="1973" y="125"/>
                </a:lnTo>
                <a:lnTo>
                  <a:pt x="1973" y="130"/>
                </a:lnTo>
                <a:lnTo>
                  <a:pt x="1973" y="249"/>
                </a:lnTo>
                <a:lnTo>
                  <a:pt x="1927" y="249"/>
                </a:lnTo>
                <a:lnTo>
                  <a:pt x="1927" y="225"/>
                </a:lnTo>
                <a:lnTo>
                  <a:pt x="1922" y="230"/>
                </a:lnTo>
                <a:lnTo>
                  <a:pt x="1917" y="236"/>
                </a:lnTo>
                <a:lnTo>
                  <a:pt x="1912" y="241"/>
                </a:lnTo>
                <a:lnTo>
                  <a:pt x="1906" y="245"/>
                </a:lnTo>
                <a:lnTo>
                  <a:pt x="1899" y="248"/>
                </a:lnTo>
                <a:lnTo>
                  <a:pt x="1891" y="250"/>
                </a:lnTo>
                <a:lnTo>
                  <a:pt x="1887" y="251"/>
                </a:lnTo>
                <a:lnTo>
                  <a:pt x="1883" y="252"/>
                </a:lnTo>
                <a:lnTo>
                  <a:pt x="1874" y="252"/>
                </a:lnTo>
                <a:close/>
                <a:moveTo>
                  <a:pt x="1888" y="219"/>
                </a:moveTo>
                <a:lnTo>
                  <a:pt x="1895" y="218"/>
                </a:lnTo>
                <a:lnTo>
                  <a:pt x="1902" y="216"/>
                </a:lnTo>
                <a:lnTo>
                  <a:pt x="1905" y="215"/>
                </a:lnTo>
                <a:lnTo>
                  <a:pt x="1908" y="213"/>
                </a:lnTo>
                <a:lnTo>
                  <a:pt x="1914" y="209"/>
                </a:lnTo>
                <a:lnTo>
                  <a:pt x="1916" y="207"/>
                </a:lnTo>
                <a:lnTo>
                  <a:pt x="1919" y="204"/>
                </a:lnTo>
                <a:lnTo>
                  <a:pt x="1922" y="199"/>
                </a:lnTo>
                <a:lnTo>
                  <a:pt x="1924" y="193"/>
                </a:lnTo>
                <a:lnTo>
                  <a:pt x="1924" y="189"/>
                </a:lnTo>
                <a:lnTo>
                  <a:pt x="1924" y="186"/>
                </a:lnTo>
                <a:lnTo>
                  <a:pt x="1924" y="167"/>
                </a:lnTo>
                <a:lnTo>
                  <a:pt x="1921" y="169"/>
                </a:lnTo>
                <a:lnTo>
                  <a:pt x="1915" y="171"/>
                </a:lnTo>
                <a:lnTo>
                  <a:pt x="1903" y="173"/>
                </a:lnTo>
                <a:lnTo>
                  <a:pt x="1890" y="175"/>
                </a:lnTo>
                <a:lnTo>
                  <a:pt x="1884" y="176"/>
                </a:lnTo>
                <a:lnTo>
                  <a:pt x="1879" y="178"/>
                </a:lnTo>
                <a:lnTo>
                  <a:pt x="1874" y="180"/>
                </a:lnTo>
                <a:lnTo>
                  <a:pt x="1870" y="182"/>
                </a:lnTo>
                <a:lnTo>
                  <a:pt x="1866" y="185"/>
                </a:lnTo>
                <a:lnTo>
                  <a:pt x="1864" y="189"/>
                </a:lnTo>
                <a:lnTo>
                  <a:pt x="1863" y="191"/>
                </a:lnTo>
                <a:lnTo>
                  <a:pt x="1862" y="193"/>
                </a:lnTo>
                <a:lnTo>
                  <a:pt x="1862" y="198"/>
                </a:lnTo>
                <a:lnTo>
                  <a:pt x="1862" y="203"/>
                </a:lnTo>
                <a:lnTo>
                  <a:pt x="1863" y="207"/>
                </a:lnTo>
                <a:lnTo>
                  <a:pt x="1865" y="209"/>
                </a:lnTo>
                <a:lnTo>
                  <a:pt x="1866" y="211"/>
                </a:lnTo>
                <a:lnTo>
                  <a:pt x="1869" y="213"/>
                </a:lnTo>
                <a:lnTo>
                  <a:pt x="1873" y="216"/>
                </a:lnTo>
                <a:lnTo>
                  <a:pt x="1875" y="217"/>
                </a:lnTo>
                <a:lnTo>
                  <a:pt x="1877" y="217"/>
                </a:lnTo>
                <a:lnTo>
                  <a:pt x="1882" y="218"/>
                </a:lnTo>
                <a:lnTo>
                  <a:pt x="1888" y="219"/>
                </a:lnTo>
                <a:close/>
                <a:moveTo>
                  <a:pt x="2063" y="249"/>
                </a:moveTo>
                <a:lnTo>
                  <a:pt x="2013" y="249"/>
                </a:lnTo>
                <a:lnTo>
                  <a:pt x="2013" y="13"/>
                </a:lnTo>
                <a:lnTo>
                  <a:pt x="2063" y="13"/>
                </a:lnTo>
                <a:lnTo>
                  <a:pt x="2063" y="249"/>
                </a:lnTo>
                <a:close/>
                <a:moveTo>
                  <a:pt x="2197" y="72"/>
                </a:moveTo>
                <a:lnTo>
                  <a:pt x="2197" y="109"/>
                </a:lnTo>
                <a:lnTo>
                  <a:pt x="2164" y="109"/>
                </a:lnTo>
                <a:lnTo>
                  <a:pt x="2164" y="195"/>
                </a:lnTo>
                <a:lnTo>
                  <a:pt x="2164" y="199"/>
                </a:lnTo>
                <a:lnTo>
                  <a:pt x="2165" y="203"/>
                </a:lnTo>
                <a:lnTo>
                  <a:pt x="2166" y="205"/>
                </a:lnTo>
                <a:lnTo>
                  <a:pt x="2167" y="206"/>
                </a:lnTo>
                <a:lnTo>
                  <a:pt x="2169" y="208"/>
                </a:lnTo>
                <a:lnTo>
                  <a:pt x="2171" y="210"/>
                </a:lnTo>
                <a:lnTo>
                  <a:pt x="2174" y="211"/>
                </a:lnTo>
                <a:lnTo>
                  <a:pt x="2177" y="212"/>
                </a:lnTo>
                <a:lnTo>
                  <a:pt x="2181" y="212"/>
                </a:lnTo>
                <a:lnTo>
                  <a:pt x="2188" y="211"/>
                </a:lnTo>
                <a:lnTo>
                  <a:pt x="2193" y="210"/>
                </a:lnTo>
                <a:lnTo>
                  <a:pt x="2201" y="247"/>
                </a:lnTo>
                <a:lnTo>
                  <a:pt x="2190" y="250"/>
                </a:lnTo>
                <a:lnTo>
                  <a:pt x="2183" y="251"/>
                </a:lnTo>
                <a:lnTo>
                  <a:pt x="2174" y="252"/>
                </a:lnTo>
                <a:lnTo>
                  <a:pt x="2168" y="252"/>
                </a:lnTo>
                <a:lnTo>
                  <a:pt x="2161" y="251"/>
                </a:lnTo>
                <a:lnTo>
                  <a:pt x="2156" y="250"/>
                </a:lnTo>
                <a:lnTo>
                  <a:pt x="2150" y="249"/>
                </a:lnTo>
                <a:lnTo>
                  <a:pt x="2145" y="248"/>
                </a:lnTo>
                <a:lnTo>
                  <a:pt x="2140" y="245"/>
                </a:lnTo>
                <a:lnTo>
                  <a:pt x="2135" y="243"/>
                </a:lnTo>
                <a:lnTo>
                  <a:pt x="2131" y="240"/>
                </a:lnTo>
                <a:lnTo>
                  <a:pt x="2127" y="237"/>
                </a:lnTo>
                <a:lnTo>
                  <a:pt x="2124" y="233"/>
                </a:lnTo>
                <a:lnTo>
                  <a:pt x="2121" y="229"/>
                </a:lnTo>
                <a:lnTo>
                  <a:pt x="2119" y="224"/>
                </a:lnTo>
                <a:lnTo>
                  <a:pt x="2117" y="219"/>
                </a:lnTo>
                <a:lnTo>
                  <a:pt x="2116" y="213"/>
                </a:lnTo>
                <a:lnTo>
                  <a:pt x="2115" y="208"/>
                </a:lnTo>
                <a:lnTo>
                  <a:pt x="2115" y="201"/>
                </a:lnTo>
                <a:lnTo>
                  <a:pt x="2115" y="109"/>
                </a:lnTo>
                <a:lnTo>
                  <a:pt x="2091" y="109"/>
                </a:lnTo>
                <a:lnTo>
                  <a:pt x="2091" y="72"/>
                </a:lnTo>
                <a:lnTo>
                  <a:pt x="2115" y="72"/>
                </a:lnTo>
                <a:lnTo>
                  <a:pt x="2115" y="30"/>
                </a:lnTo>
                <a:lnTo>
                  <a:pt x="2164" y="30"/>
                </a:lnTo>
                <a:lnTo>
                  <a:pt x="2164" y="72"/>
                </a:lnTo>
                <a:lnTo>
                  <a:pt x="2197" y="72"/>
                </a:lnTo>
                <a:close/>
                <a:moveTo>
                  <a:pt x="2304" y="253"/>
                </a:moveTo>
                <a:lnTo>
                  <a:pt x="2291" y="252"/>
                </a:lnTo>
                <a:lnTo>
                  <a:pt x="2285" y="251"/>
                </a:lnTo>
                <a:lnTo>
                  <a:pt x="2279" y="250"/>
                </a:lnTo>
                <a:lnTo>
                  <a:pt x="2268" y="246"/>
                </a:lnTo>
                <a:lnTo>
                  <a:pt x="2263" y="244"/>
                </a:lnTo>
                <a:lnTo>
                  <a:pt x="2258" y="241"/>
                </a:lnTo>
                <a:lnTo>
                  <a:pt x="2249" y="235"/>
                </a:lnTo>
                <a:lnTo>
                  <a:pt x="2245" y="231"/>
                </a:lnTo>
                <a:lnTo>
                  <a:pt x="2241" y="227"/>
                </a:lnTo>
                <a:lnTo>
                  <a:pt x="2234" y="219"/>
                </a:lnTo>
                <a:lnTo>
                  <a:pt x="2231" y="214"/>
                </a:lnTo>
                <a:lnTo>
                  <a:pt x="2228" y="209"/>
                </a:lnTo>
                <a:lnTo>
                  <a:pt x="2223" y="198"/>
                </a:lnTo>
                <a:lnTo>
                  <a:pt x="2221" y="193"/>
                </a:lnTo>
                <a:lnTo>
                  <a:pt x="2220" y="187"/>
                </a:lnTo>
                <a:lnTo>
                  <a:pt x="2219" y="181"/>
                </a:lnTo>
                <a:lnTo>
                  <a:pt x="2218" y="175"/>
                </a:lnTo>
                <a:lnTo>
                  <a:pt x="2218" y="168"/>
                </a:lnTo>
                <a:lnTo>
                  <a:pt x="2217" y="161"/>
                </a:lnTo>
                <a:lnTo>
                  <a:pt x="2218" y="155"/>
                </a:lnTo>
                <a:lnTo>
                  <a:pt x="2218" y="148"/>
                </a:lnTo>
                <a:lnTo>
                  <a:pt x="2219" y="142"/>
                </a:lnTo>
                <a:lnTo>
                  <a:pt x="2220" y="136"/>
                </a:lnTo>
                <a:lnTo>
                  <a:pt x="2223" y="124"/>
                </a:lnTo>
                <a:lnTo>
                  <a:pt x="2225" y="119"/>
                </a:lnTo>
                <a:lnTo>
                  <a:pt x="2228" y="114"/>
                </a:lnTo>
                <a:lnTo>
                  <a:pt x="2234" y="104"/>
                </a:lnTo>
                <a:lnTo>
                  <a:pt x="2237" y="99"/>
                </a:lnTo>
                <a:lnTo>
                  <a:pt x="2241" y="95"/>
                </a:lnTo>
                <a:lnTo>
                  <a:pt x="2245" y="91"/>
                </a:lnTo>
                <a:lnTo>
                  <a:pt x="2249" y="88"/>
                </a:lnTo>
                <a:lnTo>
                  <a:pt x="2253" y="85"/>
                </a:lnTo>
                <a:lnTo>
                  <a:pt x="2258" y="82"/>
                </a:lnTo>
                <a:lnTo>
                  <a:pt x="2263" y="79"/>
                </a:lnTo>
                <a:lnTo>
                  <a:pt x="2268" y="77"/>
                </a:lnTo>
                <a:lnTo>
                  <a:pt x="2274" y="75"/>
                </a:lnTo>
                <a:lnTo>
                  <a:pt x="2279" y="73"/>
                </a:lnTo>
                <a:lnTo>
                  <a:pt x="2285" y="72"/>
                </a:lnTo>
                <a:lnTo>
                  <a:pt x="2291" y="71"/>
                </a:lnTo>
                <a:lnTo>
                  <a:pt x="2304" y="70"/>
                </a:lnTo>
                <a:lnTo>
                  <a:pt x="2317" y="71"/>
                </a:lnTo>
                <a:lnTo>
                  <a:pt x="2323" y="72"/>
                </a:lnTo>
                <a:lnTo>
                  <a:pt x="2329" y="73"/>
                </a:lnTo>
                <a:lnTo>
                  <a:pt x="2340" y="77"/>
                </a:lnTo>
                <a:lnTo>
                  <a:pt x="2346" y="79"/>
                </a:lnTo>
                <a:lnTo>
                  <a:pt x="2351" y="82"/>
                </a:lnTo>
                <a:lnTo>
                  <a:pt x="2360" y="88"/>
                </a:lnTo>
                <a:lnTo>
                  <a:pt x="2364" y="91"/>
                </a:lnTo>
                <a:lnTo>
                  <a:pt x="2368" y="95"/>
                </a:lnTo>
                <a:lnTo>
                  <a:pt x="2375" y="104"/>
                </a:lnTo>
                <a:lnTo>
                  <a:pt x="2378" y="109"/>
                </a:lnTo>
                <a:lnTo>
                  <a:pt x="2381" y="114"/>
                </a:lnTo>
                <a:lnTo>
                  <a:pt x="2385" y="124"/>
                </a:lnTo>
                <a:lnTo>
                  <a:pt x="2387" y="130"/>
                </a:lnTo>
                <a:lnTo>
                  <a:pt x="2389" y="136"/>
                </a:lnTo>
                <a:lnTo>
                  <a:pt x="2390" y="142"/>
                </a:lnTo>
                <a:lnTo>
                  <a:pt x="2391" y="148"/>
                </a:lnTo>
                <a:lnTo>
                  <a:pt x="2391" y="155"/>
                </a:lnTo>
                <a:lnTo>
                  <a:pt x="2391" y="161"/>
                </a:lnTo>
                <a:lnTo>
                  <a:pt x="2391" y="168"/>
                </a:lnTo>
                <a:lnTo>
                  <a:pt x="2391" y="175"/>
                </a:lnTo>
                <a:lnTo>
                  <a:pt x="2390" y="181"/>
                </a:lnTo>
                <a:lnTo>
                  <a:pt x="2389" y="187"/>
                </a:lnTo>
                <a:lnTo>
                  <a:pt x="2385" y="198"/>
                </a:lnTo>
                <a:lnTo>
                  <a:pt x="2383" y="204"/>
                </a:lnTo>
                <a:lnTo>
                  <a:pt x="2381" y="209"/>
                </a:lnTo>
                <a:lnTo>
                  <a:pt x="2375" y="219"/>
                </a:lnTo>
                <a:lnTo>
                  <a:pt x="2372" y="223"/>
                </a:lnTo>
                <a:lnTo>
                  <a:pt x="2368" y="227"/>
                </a:lnTo>
                <a:lnTo>
                  <a:pt x="2364" y="231"/>
                </a:lnTo>
                <a:lnTo>
                  <a:pt x="2360" y="235"/>
                </a:lnTo>
                <a:lnTo>
                  <a:pt x="2355" y="238"/>
                </a:lnTo>
                <a:lnTo>
                  <a:pt x="2351" y="241"/>
                </a:lnTo>
                <a:lnTo>
                  <a:pt x="2346" y="244"/>
                </a:lnTo>
                <a:lnTo>
                  <a:pt x="2340" y="246"/>
                </a:lnTo>
                <a:lnTo>
                  <a:pt x="2335" y="248"/>
                </a:lnTo>
                <a:lnTo>
                  <a:pt x="2329" y="250"/>
                </a:lnTo>
                <a:lnTo>
                  <a:pt x="2323" y="251"/>
                </a:lnTo>
                <a:lnTo>
                  <a:pt x="2317" y="252"/>
                </a:lnTo>
                <a:lnTo>
                  <a:pt x="2304" y="253"/>
                </a:lnTo>
                <a:close/>
                <a:moveTo>
                  <a:pt x="2305" y="215"/>
                </a:moveTo>
                <a:lnTo>
                  <a:pt x="2309" y="214"/>
                </a:lnTo>
                <a:lnTo>
                  <a:pt x="2313" y="214"/>
                </a:lnTo>
                <a:lnTo>
                  <a:pt x="2317" y="212"/>
                </a:lnTo>
                <a:lnTo>
                  <a:pt x="2321" y="211"/>
                </a:lnTo>
                <a:lnTo>
                  <a:pt x="2324" y="209"/>
                </a:lnTo>
                <a:lnTo>
                  <a:pt x="2327" y="206"/>
                </a:lnTo>
                <a:lnTo>
                  <a:pt x="2330" y="203"/>
                </a:lnTo>
                <a:lnTo>
                  <a:pt x="2332" y="199"/>
                </a:lnTo>
                <a:lnTo>
                  <a:pt x="2334" y="195"/>
                </a:lnTo>
                <a:lnTo>
                  <a:pt x="2336" y="191"/>
                </a:lnTo>
                <a:lnTo>
                  <a:pt x="2338" y="187"/>
                </a:lnTo>
                <a:lnTo>
                  <a:pt x="2339" y="182"/>
                </a:lnTo>
                <a:lnTo>
                  <a:pt x="2341" y="172"/>
                </a:lnTo>
                <a:lnTo>
                  <a:pt x="2341" y="167"/>
                </a:lnTo>
                <a:lnTo>
                  <a:pt x="2342" y="161"/>
                </a:lnTo>
                <a:lnTo>
                  <a:pt x="2341" y="150"/>
                </a:lnTo>
                <a:lnTo>
                  <a:pt x="2339" y="140"/>
                </a:lnTo>
                <a:lnTo>
                  <a:pt x="2338" y="135"/>
                </a:lnTo>
                <a:lnTo>
                  <a:pt x="2336" y="131"/>
                </a:lnTo>
                <a:lnTo>
                  <a:pt x="2332" y="123"/>
                </a:lnTo>
                <a:lnTo>
                  <a:pt x="2330" y="119"/>
                </a:lnTo>
                <a:lnTo>
                  <a:pt x="2327" y="116"/>
                </a:lnTo>
                <a:lnTo>
                  <a:pt x="2324" y="113"/>
                </a:lnTo>
                <a:lnTo>
                  <a:pt x="2321" y="111"/>
                </a:lnTo>
                <a:lnTo>
                  <a:pt x="2317" y="110"/>
                </a:lnTo>
                <a:lnTo>
                  <a:pt x="2313" y="108"/>
                </a:lnTo>
                <a:lnTo>
                  <a:pt x="2309" y="108"/>
                </a:lnTo>
                <a:lnTo>
                  <a:pt x="2305" y="107"/>
                </a:lnTo>
                <a:lnTo>
                  <a:pt x="2300" y="108"/>
                </a:lnTo>
                <a:lnTo>
                  <a:pt x="2296" y="108"/>
                </a:lnTo>
                <a:lnTo>
                  <a:pt x="2292" y="110"/>
                </a:lnTo>
                <a:lnTo>
                  <a:pt x="2288" y="111"/>
                </a:lnTo>
                <a:lnTo>
                  <a:pt x="2285" y="113"/>
                </a:lnTo>
                <a:lnTo>
                  <a:pt x="2282" y="116"/>
                </a:lnTo>
                <a:lnTo>
                  <a:pt x="2279" y="119"/>
                </a:lnTo>
                <a:lnTo>
                  <a:pt x="2277" y="123"/>
                </a:lnTo>
                <a:lnTo>
                  <a:pt x="2272" y="131"/>
                </a:lnTo>
                <a:lnTo>
                  <a:pt x="2271" y="135"/>
                </a:lnTo>
                <a:lnTo>
                  <a:pt x="2270" y="140"/>
                </a:lnTo>
                <a:lnTo>
                  <a:pt x="2269" y="145"/>
                </a:lnTo>
                <a:lnTo>
                  <a:pt x="2268" y="150"/>
                </a:lnTo>
                <a:lnTo>
                  <a:pt x="2267" y="155"/>
                </a:lnTo>
                <a:lnTo>
                  <a:pt x="2267" y="161"/>
                </a:lnTo>
                <a:lnTo>
                  <a:pt x="2268" y="172"/>
                </a:lnTo>
                <a:lnTo>
                  <a:pt x="2270" y="182"/>
                </a:lnTo>
                <a:lnTo>
                  <a:pt x="2271" y="187"/>
                </a:lnTo>
                <a:lnTo>
                  <a:pt x="2272" y="191"/>
                </a:lnTo>
                <a:lnTo>
                  <a:pt x="2274" y="195"/>
                </a:lnTo>
                <a:lnTo>
                  <a:pt x="2277" y="199"/>
                </a:lnTo>
                <a:lnTo>
                  <a:pt x="2279" y="203"/>
                </a:lnTo>
                <a:lnTo>
                  <a:pt x="2282" y="206"/>
                </a:lnTo>
                <a:lnTo>
                  <a:pt x="2285" y="209"/>
                </a:lnTo>
                <a:lnTo>
                  <a:pt x="2288" y="211"/>
                </a:lnTo>
                <a:lnTo>
                  <a:pt x="2292" y="212"/>
                </a:lnTo>
                <a:lnTo>
                  <a:pt x="2296" y="214"/>
                </a:lnTo>
                <a:lnTo>
                  <a:pt x="2300" y="214"/>
                </a:lnTo>
                <a:lnTo>
                  <a:pt x="2305" y="215"/>
                </a:lnTo>
                <a:close/>
                <a:moveTo>
                  <a:pt x="2539" y="172"/>
                </a:moveTo>
                <a:lnTo>
                  <a:pt x="2430" y="172"/>
                </a:lnTo>
                <a:lnTo>
                  <a:pt x="2430" y="133"/>
                </a:lnTo>
                <a:lnTo>
                  <a:pt x="2539" y="133"/>
                </a:lnTo>
                <a:lnTo>
                  <a:pt x="2539" y="172"/>
                </a:lnTo>
                <a:close/>
                <a:moveTo>
                  <a:pt x="2603" y="315"/>
                </a:moveTo>
                <a:lnTo>
                  <a:pt x="2594" y="315"/>
                </a:lnTo>
                <a:lnTo>
                  <a:pt x="2586" y="314"/>
                </a:lnTo>
                <a:lnTo>
                  <a:pt x="2579" y="312"/>
                </a:lnTo>
                <a:lnTo>
                  <a:pt x="2573" y="310"/>
                </a:lnTo>
                <a:lnTo>
                  <a:pt x="2584" y="274"/>
                </a:lnTo>
                <a:lnTo>
                  <a:pt x="2590" y="275"/>
                </a:lnTo>
                <a:lnTo>
                  <a:pt x="2596" y="276"/>
                </a:lnTo>
                <a:lnTo>
                  <a:pt x="2601" y="276"/>
                </a:lnTo>
                <a:lnTo>
                  <a:pt x="2606" y="276"/>
                </a:lnTo>
                <a:lnTo>
                  <a:pt x="2608" y="275"/>
                </a:lnTo>
                <a:lnTo>
                  <a:pt x="2610" y="274"/>
                </a:lnTo>
                <a:lnTo>
                  <a:pt x="2614" y="271"/>
                </a:lnTo>
                <a:lnTo>
                  <a:pt x="2617" y="267"/>
                </a:lnTo>
                <a:lnTo>
                  <a:pt x="2620" y="262"/>
                </a:lnTo>
                <a:lnTo>
                  <a:pt x="2623" y="254"/>
                </a:lnTo>
                <a:lnTo>
                  <a:pt x="2559" y="72"/>
                </a:lnTo>
                <a:lnTo>
                  <a:pt x="2611" y="72"/>
                </a:lnTo>
                <a:lnTo>
                  <a:pt x="2647" y="202"/>
                </a:lnTo>
                <a:lnTo>
                  <a:pt x="2686" y="72"/>
                </a:lnTo>
                <a:lnTo>
                  <a:pt x="2738" y="72"/>
                </a:lnTo>
                <a:lnTo>
                  <a:pt x="2669" y="268"/>
                </a:lnTo>
                <a:lnTo>
                  <a:pt x="2665" y="278"/>
                </a:lnTo>
                <a:lnTo>
                  <a:pt x="2663" y="283"/>
                </a:lnTo>
                <a:lnTo>
                  <a:pt x="2660" y="287"/>
                </a:lnTo>
                <a:lnTo>
                  <a:pt x="2654" y="296"/>
                </a:lnTo>
                <a:lnTo>
                  <a:pt x="2646" y="302"/>
                </a:lnTo>
                <a:lnTo>
                  <a:pt x="2642" y="306"/>
                </a:lnTo>
                <a:lnTo>
                  <a:pt x="2638" y="308"/>
                </a:lnTo>
                <a:lnTo>
                  <a:pt x="2633" y="310"/>
                </a:lnTo>
                <a:lnTo>
                  <a:pt x="2628" y="312"/>
                </a:lnTo>
                <a:lnTo>
                  <a:pt x="2622" y="314"/>
                </a:lnTo>
                <a:lnTo>
                  <a:pt x="2616" y="315"/>
                </a:lnTo>
                <a:lnTo>
                  <a:pt x="2610" y="315"/>
                </a:lnTo>
                <a:lnTo>
                  <a:pt x="2603" y="315"/>
                </a:lnTo>
                <a:close/>
                <a:moveTo>
                  <a:pt x="2812" y="249"/>
                </a:moveTo>
                <a:lnTo>
                  <a:pt x="2763" y="249"/>
                </a:lnTo>
                <a:lnTo>
                  <a:pt x="2763" y="13"/>
                </a:lnTo>
                <a:lnTo>
                  <a:pt x="2812" y="13"/>
                </a:lnTo>
                <a:lnTo>
                  <a:pt x="2812" y="249"/>
                </a:lnTo>
                <a:close/>
                <a:moveTo>
                  <a:pt x="2877" y="50"/>
                </a:moveTo>
                <a:lnTo>
                  <a:pt x="2872" y="49"/>
                </a:lnTo>
                <a:lnTo>
                  <a:pt x="2867" y="48"/>
                </a:lnTo>
                <a:lnTo>
                  <a:pt x="2863" y="45"/>
                </a:lnTo>
                <a:lnTo>
                  <a:pt x="2859" y="42"/>
                </a:lnTo>
                <a:lnTo>
                  <a:pt x="2855" y="38"/>
                </a:lnTo>
                <a:lnTo>
                  <a:pt x="2853" y="34"/>
                </a:lnTo>
                <a:lnTo>
                  <a:pt x="2851" y="30"/>
                </a:lnTo>
                <a:lnTo>
                  <a:pt x="2851" y="25"/>
                </a:lnTo>
                <a:lnTo>
                  <a:pt x="2851" y="20"/>
                </a:lnTo>
                <a:lnTo>
                  <a:pt x="2853" y="15"/>
                </a:lnTo>
                <a:lnTo>
                  <a:pt x="2855" y="11"/>
                </a:lnTo>
                <a:lnTo>
                  <a:pt x="2859" y="7"/>
                </a:lnTo>
                <a:lnTo>
                  <a:pt x="2863" y="4"/>
                </a:lnTo>
                <a:lnTo>
                  <a:pt x="2867" y="2"/>
                </a:lnTo>
                <a:lnTo>
                  <a:pt x="2872" y="0"/>
                </a:lnTo>
                <a:lnTo>
                  <a:pt x="2877" y="0"/>
                </a:lnTo>
                <a:lnTo>
                  <a:pt x="2883" y="0"/>
                </a:lnTo>
                <a:lnTo>
                  <a:pt x="2887" y="2"/>
                </a:lnTo>
                <a:lnTo>
                  <a:pt x="2892" y="4"/>
                </a:lnTo>
                <a:lnTo>
                  <a:pt x="2896" y="7"/>
                </a:lnTo>
                <a:lnTo>
                  <a:pt x="2900" y="11"/>
                </a:lnTo>
                <a:lnTo>
                  <a:pt x="2902" y="15"/>
                </a:lnTo>
                <a:lnTo>
                  <a:pt x="2903" y="20"/>
                </a:lnTo>
                <a:lnTo>
                  <a:pt x="2904" y="25"/>
                </a:lnTo>
                <a:lnTo>
                  <a:pt x="2903" y="30"/>
                </a:lnTo>
                <a:lnTo>
                  <a:pt x="2902" y="34"/>
                </a:lnTo>
                <a:lnTo>
                  <a:pt x="2900" y="38"/>
                </a:lnTo>
                <a:lnTo>
                  <a:pt x="2896" y="42"/>
                </a:lnTo>
                <a:lnTo>
                  <a:pt x="2892" y="45"/>
                </a:lnTo>
                <a:lnTo>
                  <a:pt x="2887" y="48"/>
                </a:lnTo>
                <a:lnTo>
                  <a:pt x="2883" y="49"/>
                </a:lnTo>
                <a:lnTo>
                  <a:pt x="2877" y="50"/>
                </a:lnTo>
                <a:close/>
                <a:moveTo>
                  <a:pt x="2853" y="72"/>
                </a:moveTo>
                <a:lnTo>
                  <a:pt x="2902" y="72"/>
                </a:lnTo>
                <a:lnTo>
                  <a:pt x="2902" y="249"/>
                </a:lnTo>
                <a:lnTo>
                  <a:pt x="2853" y="249"/>
                </a:lnTo>
                <a:lnTo>
                  <a:pt x="2853" y="72"/>
                </a:lnTo>
                <a:close/>
                <a:moveTo>
                  <a:pt x="3023" y="253"/>
                </a:moveTo>
                <a:lnTo>
                  <a:pt x="3010" y="252"/>
                </a:lnTo>
                <a:lnTo>
                  <a:pt x="3003" y="251"/>
                </a:lnTo>
                <a:lnTo>
                  <a:pt x="2998" y="250"/>
                </a:lnTo>
                <a:lnTo>
                  <a:pt x="2986" y="246"/>
                </a:lnTo>
                <a:lnTo>
                  <a:pt x="2980" y="244"/>
                </a:lnTo>
                <a:lnTo>
                  <a:pt x="2975" y="241"/>
                </a:lnTo>
                <a:lnTo>
                  <a:pt x="2966" y="235"/>
                </a:lnTo>
                <a:lnTo>
                  <a:pt x="2962" y="231"/>
                </a:lnTo>
                <a:lnTo>
                  <a:pt x="2958" y="227"/>
                </a:lnTo>
                <a:lnTo>
                  <a:pt x="2951" y="219"/>
                </a:lnTo>
                <a:lnTo>
                  <a:pt x="2948" y="214"/>
                </a:lnTo>
                <a:lnTo>
                  <a:pt x="2945" y="209"/>
                </a:lnTo>
                <a:lnTo>
                  <a:pt x="2940" y="198"/>
                </a:lnTo>
                <a:lnTo>
                  <a:pt x="2939" y="193"/>
                </a:lnTo>
                <a:lnTo>
                  <a:pt x="2937" y="187"/>
                </a:lnTo>
                <a:lnTo>
                  <a:pt x="2936" y="181"/>
                </a:lnTo>
                <a:lnTo>
                  <a:pt x="2935" y="175"/>
                </a:lnTo>
                <a:lnTo>
                  <a:pt x="2935" y="168"/>
                </a:lnTo>
                <a:lnTo>
                  <a:pt x="2935" y="161"/>
                </a:lnTo>
                <a:lnTo>
                  <a:pt x="2935" y="155"/>
                </a:lnTo>
                <a:lnTo>
                  <a:pt x="2935" y="148"/>
                </a:lnTo>
                <a:lnTo>
                  <a:pt x="2936" y="142"/>
                </a:lnTo>
                <a:lnTo>
                  <a:pt x="2937" y="136"/>
                </a:lnTo>
                <a:lnTo>
                  <a:pt x="2940" y="124"/>
                </a:lnTo>
                <a:lnTo>
                  <a:pt x="2943" y="119"/>
                </a:lnTo>
                <a:lnTo>
                  <a:pt x="2945" y="114"/>
                </a:lnTo>
                <a:lnTo>
                  <a:pt x="2951" y="104"/>
                </a:lnTo>
                <a:lnTo>
                  <a:pt x="2954" y="99"/>
                </a:lnTo>
                <a:lnTo>
                  <a:pt x="2958" y="95"/>
                </a:lnTo>
                <a:lnTo>
                  <a:pt x="2962" y="91"/>
                </a:lnTo>
                <a:lnTo>
                  <a:pt x="2966" y="88"/>
                </a:lnTo>
                <a:lnTo>
                  <a:pt x="2970" y="85"/>
                </a:lnTo>
                <a:lnTo>
                  <a:pt x="2975" y="82"/>
                </a:lnTo>
                <a:lnTo>
                  <a:pt x="2980" y="79"/>
                </a:lnTo>
                <a:lnTo>
                  <a:pt x="2986" y="77"/>
                </a:lnTo>
                <a:lnTo>
                  <a:pt x="2992" y="75"/>
                </a:lnTo>
                <a:lnTo>
                  <a:pt x="2998" y="73"/>
                </a:lnTo>
                <a:lnTo>
                  <a:pt x="3003" y="72"/>
                </a:lnTo>
                <a:lnTo>
                  <a:pt x="3010" y="71"/>
                </a:lnTo>
                <a:lnTo>
                  <a:pt x="3023" y="70"/>
                </a:lnTo>
                <a:lnTo>
                  <a:pt x="3035" y="71"/>
                </a:lnTo>
                <a:lnTo>
                  <a:pt x="3042" y="72"/>
                </a:lnTo>
                <a:lnTo>
                  <a:pt x="3047" y="73"/>
                </a:lnTo>
                <a:lnTo>
                  <a:pt x="3059" y="77"/>
                </a:lnTo>
                <a:lnTo>
                  <a:pt x="3064" y="79"/>
                </a:lnTo>
                <a:lnTo>
                  <a:pt x="3069" y="82"/>
                </a:lnTo>
                <a:lnTo>
                  <a:pt x="3078" y="88"/>
                </a:lnTo>
                <a:lnTo>
                  <a:pt x="3082" y="91"/>
                </a:lnTo>
                <a:lnTo>
                  <a:pt x="3086" y="95"/>
                </a:lnTo>
                <a:lnTo>
                  <a:pt x="3093" y="104"/>
                </a:lnTo>
                <a:lnTo>
                  <a:pt x="3096" y="109"/>
                </a:lnTo>
                <a:lnTo>
                  <a:pt x="3099" y="114"/>
                </a:lnTo>
                <a:lnTo>
                  <a:pt x="3104" y="124"/>
                </a:lnTo>
                <a:lnTo>
                  <a:pt x="3105" y="130"/>
                </a:lnTo>
                <a:lnTo>
                  <a:pt x="3107" y="136"/>
                </a:lnTo>
                <a:lnTo>
                  <a:pt x="3108" y="142"/>
                </a:lnTo>
                <a:lnTo>
                  <a:pt x="3109" y="148"/>
                </a:lnTo>
                <a:lnTo>
                  <a:pt x="3109" y="155"/>
                </a:lnTo>
                <a:lnTo>
                  <a:pt x="3109" y="161"/>
                </a:lnTo>
                <a:lnTo>
                  <a:pt x="3109" y="168"/>
                </a:lnTo>
                <a:lnTo>
                  <a:pt x="3109" y="175"/>
                </a:lnTo>
                <a:lnTo>
                  <a:pt x="3108" y="181"/>
                </a:lnTo>
                <a:lnTo>
                  <a:pt x="3107" y="187"/>
                </a:lnTo>
                <a:lnTo>
                  <a:pt x="3104" y="198"/>
                </a:lnTo>
                <a:lnTo>
                  <a:pt x="3101" y="204"/>
                </a:lnTo>
                <a:lnTo>
                  <a:pt x="3099" y="209"/>
                </a:lnTo>
                <a:lnTo>
                  <a:pt x="3093" y="219"/>
                </a:lnTo>
                <a:lnTo>
                  <a:pt x="3090" y="223"/>
                </a:lnTo>
                <a:lnTo>
                  <a:pt x="3086" y="227"/>
                </a:lnTo>
                <a:lnTo>
                  <a:pt x="3082" y="231"/>
                </a:lnTo>
                <a:lnTo>
                  <a:pt x="3078" y="235"/>
                </a:lnTo>
                <a:lnTo>
                  <a:pt x="3074" y="238"/>
                </a:lnTo>
                <a:lnTo>
                  <a:pt x="3069" y="241"/>
                </a:lnTo>
                <a:lnTo>
                  <a:pt x="3064" y="244"/>
                </a:lnTo>
                <a:lnTo>
                  <a:pt x="3059" y="246"/>
                </a:lnTo>
                <a:lnTo>
                  <a:pt x="3053" y="248"/>
                </a:lnTo>
                <a:lnTo>
                  <a:pt x="3047" y="250"/>
                </a:lnTo>
                <a:lnTo>
                  <a:pt x="3042" y="251"/>
                </a:lnTo>
                <a:lnTo>
                  <a:pt x="3035" y="252"/>
                </a:lnTo>
                <a:lnTo>
                  <a:pt x="3023" y="253"/>
                </a:lnTo>
                <a:close/>
                <a:moveTo>
                  <a:pt x="3023" y="215"/>
                </a:moveTo>
                <a:lnTo>
                  <a:pt x="3027" y="214"/>
                </a:lnTo>
                <a:lnTo>
                  <a:pt x="3031" y="214"/>
                </a:lnTo>
                <a:lnTo>
                  <a:pt x="3035" y="212"/>
                </a:lnTo>
                <a:lnTo>
                  <a:pt x="3039" y="211"/>
                </a:lnTo>
                <a:lnTo>
                  <a:pt x="3042" y="209"/>
                </a:lnTo>
                <a:lnTo>
                  <a:pt x="3045" y="206"/>
                </a:lnTo>
                <a:lnTo>
                  <a:pt x="3048" y="203"/>
                </a:lnTo>
                <a:lnTo>
                  <a:pt x="3050" y="199"/>
                </a:lnTo>
                <a:lnTo>
                  <a:pt x="3052" y="195"/>
                </a:lnTo>
                <a:lnTo>
                  <a:pt x="3054" y="191"/>
                </a:lnTo>
                <a:lnTo>
                  <a:pt x="3056" y="187"/>
                </a:lnTo>
                <a:lnTo>
                  <a:pt x="3057" y="182"/>
                </a:lnTo>
                <a:lnTo>
                  <a:pt x="3059" y="172"/>
                </a:lnTo>
                <a:lnTo>
                  <a:pt x="3060" y="167"/>
                </a:lnTo>
                <a:lnTo>
                  <a:pt x="3060" y="161"/>
                </a:lnTo>
                <a:lnTo>
                  <a:pt x="3059" y="150"/>
                </a:lnTo>
                <a:lnTo>
                  <a:pt x="3057" y="140"/>
                </a:lnTo>
                <a:lnTo>
                  <a:pt x="3056" y="135"/>
                </a:lnTo>
                <a:lnTo>
                  <a:pt x="3054" y="131"/>
                </a:lnTo>
                <a:lnTo>
                  <a:pt x="3050" y="123"/>
                </a:lnTo>
                <a:lnTo>
                  <a:pt x="3048" y="119"/>
                </a:lnTo>
                <a:lnTo>
                  <a:pt x="3045" y="116"/>
                </a:lnTo>
                <a:lnTo>
                  <a:pt x="3042" y="113"/>
                </a:lnTo>
                <a:lnTo>
                  <a:pt x="3039" y="111"/>
                </a:lnTo>
                <a:lnTo>
                  <a:pt x="3035" y="110"/>
                </a:lnTo>
                <a:lnTo>
                  <a:pt x="3031" y="108"/>
                </a:lnTo>
                <a:lnTo>
                  <a:pt x="3027" y="108"/>
                </a:lnTo>
                <a:lnTo>
                  <a:pt x="3023" y="107"/>
                </a:lnTo>
                <a:lnTo>
                  <a:pt x="3018" y="108"/>
                </a:lnTo>
                <a:lnTo>
                  <a:pt x="3014" y="108"/>
                </a:lnTo>
                <a:lnTo>
                  <a:pt x="3010" y="110"/>
                </a:lnTo>
                <a:lnTo>
                  <a:pt x="3006" y="111"/>
                </a:lnTo>
                <a:lnTo>
                  <a:pt x="3003" y="113"/>
                </a:lnTo>
                <a:lnTo>
                  <a:pt x="3000" y="116"/>
                </a:lnTo>
                <a:lnTo>
                  <a:pt x="2997" y="119"/>
                </a:lnTo>
                <a:lnTo>
                  <a:pt x="2995" y="123"/>
                </a:lnTo>
                <a:lnTo>
                  <a:pt x="2991" y="131"/>
                </a:lnTo>
                <a:lnTo>
                  <a:pt x="2989" y="135"/>
                </a:lnTo>
                <a:lnTo>
                  <a:pt x="2988" y="140"/>
                </a:lnTo>
                <a:lnTo>
                  <a:pt x="2987" y="145"/>
                </a:lnTo>
                <a:lnTo>
                  <a:pt x="2986" y="150"/>
                </a:lnTo>
                <a:lnTo>
                  <a:pt x="2986" y="155"/>
                </a:lnTo>
                <a:lnTo>
                  <a:pt x="2985" y="161"/>
                </a:lnTo>
                <a:lnTo>
                  <a:pt x="2986" y="172"/>
                </a:lnTo>
                <a:lnTo>
                  <a:pt x="2988" y="182"/>
                </a:lnTo>
                <a:lnTo>
                  <a:pt x="2989" y="187"/>
                </a:lnTo>
                <a:lnTo>
                  <a:pt x="2991" y="191"/>
                </a:lnTo>
                <a:lnTo>
                  <a:pt x="2993" y="195"/>
                </a:lnTo>
                <a:lnTo>
                  <a:pt x="2995" y="199"/>
                </a:lnTo>
                <a:lnTo>
                  <a:pt x="2997" y="203"/>
                </a:lnTo>
                <a:lnTo>
                  <a:pt x="3000" y="206"/>
                </a:lnTo>
                <a:lnTo>
                  <a:pt x="3003" y="209"/>
                </a:lnTo>
                <a:lnTo>
                  <a:pt x="3006" y="211"/>
                </a:lnTo>
                <a:lnTo>
                  <a:pt x="3010" y="212"/>
                </a:lnTo>
                <a:lnTo>
                  <a:pt x="3014" y="214"/>
                </a:lnTo>
                <a:lnTo>
                  <a:pt x="3018" y="214"/>
                </a:lnTo>
                <a:lnTo>
                  <a:pt x="3023" y="215"/>
                </a:lnTo>
                <a:close/>
                <a:moveTo>
                  <a:pt x="3142" y="315"/>
                </a:moveTo>
                <a:lnTo>
                  <a:pt x="3142" y="72"/>
                </a:lnTo>
                <a:lnTo>
                  <a:pt x="3191" y="72"/>
                </a:lnTo>
                <a:lnTo>
                  <a:pt x="3191" y="102"/>
                </a:lnTo>
                <a:lnTo>
                  <a:pt x="3197" y="95"/>
                </a:lnTo>
                <a:lnTo>
                  <a:pt x="3202" y="87"/>
                </a:lnTo>
                <a:lnTo>
                  <a:pt x="3206" y="84"/>
                </a:lnTo>
                <a:lnTo>
                  <a:pt x="3209" y="81"/>
                </a:lnTo>
                <a:lnTo>
                  <a:pt x="3214" y="78"/>
                </a:lnTo>
                <a:lnTo>
                  <a:pt x="3218" y="75"/>
                </a:lnTo>
                <a:lnTo>
                  <a:pt x="3224" y="73"/>
                </a:lnTo>
                <a:lnTo>
                  <a:pt x="3227" y="72"/>
                </a:lnTo>
                <a:lnTo>
                  <a:pt x="3230" y="71"/>
                </a:lnTo>
                <a:lnTo>
                  <a:pt x="3236" y="70"/>
                </a:lnTo>
                <a:lnTo>
                  <a:pt x="3243" y="70"/>
                </a:lnTo>
                <a:lnTo>
                  <a:pt x="3253" y="71"/>
                </a:lnTo>
                <a:lnTo>
                  <a:pt x="3257" y="71"/>
                </a:lnTo>
                <a:lnTo>
                  <a:pt x="3262" y="73"/>
                </a:lnTo>
                <a:lnTo>
                  <a:pt x="3266" y="74"/>
                </a:lnTo>
                <a:lnTo>
                  <a:pt x="3270" y="76"/>
                </a:lnTo>
                <a:lnTo>
                  <a:pt x="3279" y="80"/>
                </a:lnTo>
                <a:lnTo>
                  <a:pt x="3283" y="83"/>
                </a:lnTo>
                <a:lnTo>
                  <a:pt x="3286" y="86"/>
                </a:lnTo>
                <a:lnTo>
                  <a:pt x="3290" y="89"/>
                </a:lnTo>
                <a:lnTo>
                  <a:pt x="3293" y="93"/>
                </a:lnTo>
                <a:lnTo>
                  <a:pt x="3297" y="97"/>
                </a:lnTo>
                <a:lnTo>
                  <a:pt x="3299" y="101"/>
                </a:lnTo>
                <a:lnTo>
                  <a:pt x="3302" y="106"/>
                </a:lnTo>
                <a:lnTo>
                  <a:pt x="3305" y="110"/>
                </a:lnTo>
                <a:lnTo>
                  <a:pt x="3307" y="116"/>
                </a:lnTo>
                <a:lnTo>
                  <a:pt x="3309" y="121"/>
                </a:lnTo>
                <a:lnTo>
                  <a:pt x="3311" y="127"/>
                </a:lnTo>
                <a:lnTo>
                  <a:pt x="3312" y="133"/>
                </a:lnTo>
                <a:lnTo>
                  <a:pt x="3313" y="140"/>
                </a:lnTo>
                <a:lnTo>
                  <a:pt x="3314" y="146"/>
                </a:lnTo>
                <a:lnTo>
                  <a:pt x="3314" y="154"/>
                </a:lnTo>
                <a:lnTo>
                  <a:pt x="3315" y="161"/>
                </a:lnTo>
                <a:lnTo>
                  <a:pt x="3314" y="175"/>
                </a:lnTo>
                <a:lnTo>
                  <a:pt x="3312" y="188"/>
                </a:lnTo>
                <a:lnTo>
                  <a:pt x="3311" y="194"/>
                </a:lnTo>
                <a:lnTo>
                  <a:pt x="3309" y="200"/>
                </a:lnTo>
                <a:lnTo>
                  <a:pt x="3307" y="206"/>
                </a:lnTo>
                <a:lnTo>
                  <a:pt x="3305" y="211"/>
                </a:lnTo>
                <a:lnTo>
                  <a:pt x="3303" y="216"/>
                </a:lnTo>
                <a:lnTo>
                  <a:pt x="3300" y="220"/>
                </a:lnTo>
                <a:lnTo>
                  <a:pt x="3297" y="225"/>
                </a:lnTo>
                <a:lnTo>
                  <a:pt x="3294" y="229"/>
                </a:lnTo>
                <a:lnTo>
                  <a:pt x="3287" y="236"/>
                </a:lnTo>
                <a:lnTo>
                  <a:pt x="3283" y="239"/>
                </a:lnTo>
                <a:lnTo>
                  <a:pt x="3279" y="242"/>
                </a:lnTo>
                <a:lnTo>
                  <a:pt x="3271" y="246"/>
                </a:lnTo>
                <a:lnTo>
                  <a:pt x="3267" y="248"/>
                </a:lnTo>
                <a:lnTo>
                  <a:pt x="3262" y="249"/>
                </a:lnTo>
                <a:lnTo>
                  <a:pt x="3253" y="251"/>
                </a:lnTo>
                <a:lnTo>
                  <a:pt x="3243" y="252"/>
                </a:lnTo>
                <a:lnTo>
                  <a:pt x="3236" y="252"/>
                </a:lnTo>
                <a:lnTo>
                  <a:pt x="3230" y="251"/>
                </a:lnTo>
                <a:lnTo>
                  <a:pt x="3224" y="249"/>
                </a:lnTo>
                <a:lnTo>
                  <a:pt x="3219" y="247"/>
                </a:lnTo>
                <a:lnTo>
                  <a:pt x="3214" y="245"/>
                </a:lnTo>
                <a:lnTo>
                  <a:pt x="3210" y="242"/>
                </a:lnTo>
                <a:lnTo>
                  <a:pt x="3208" y="240"/>
                </a:lnTo>
                <a:lnTo>
                  <a:pt x="3206" y="239"/>
                </a:lnTo>
                <a:lnTo>
                  <a:pt x="3203" y="235"/>
                </a:lnTo>
                <a:lnTo>
                  <a:pt x="3200" y="232"/>
                </a:lnTo>
                <a:lnTo>
                  <a:pt x="3197" y="228"/>
                </a:lnTo>
                <a:lnTo>
                  <a:pt x="3193" y="221"/>
                </a:lnTo>
                <a:lnTo>
                  <a:pt x="3191" y="315"/>
                </a:lnTo>
                <a:lnTo>
                  <a:pt x="3142" y="315"/>
                </a:lnTo>
                <a:close/>
                <a:moveTo>
                  <a:pt x="3190" y="161"/>
                </a:moveTo>
                <a:lnTo>
                  <a:pt x="3191" y="172"/>
                </a:lnTo>
                <a:lnTo>
                  <a:pt x="3193" y="182"/>
                </a:lnTo>
                <a:lnTo>
                  <a:pt x="3194" y="187"/>
                </a:lnTo>
                <a:lnTo>
                  <a:pt x="3196" y="191"/>
                </a:lnTo>
                <a:lnTo>
                  <a:pt x="3198" y="195"/>
                </a:lnTo>
                <a:lnTo>
                  <a:pt x="3200" y="199"/>
                </a:lnTo>
                <a:lnTo>
                  <a:pt x="3205" y="205"/>
                </a:lnTo>
                <a:lnTo>
                  <a:pt x="3208" y="207"/>
                </a:lnTo>
                <a:lnTo>
                  <a:pt x="3212" y="209"/>
                </a:lnTo>
                <a:lnTo>
                  <a:pt x="3215" y="211"/>
                </a:lnTo>
                <a:lnTo>
                  <a:pt x="3219" y="212"/>
                </a:lnTo>
                <a:lnTo>
                  <a:pt x="3223" y="213"/>
                </a:lnTo>
                <a:lnTo>
                  <a:pt x="3227" y="213"/>
                </a:lnTo>
                <a:lnTo>
                  <a:pt x="3232" y="213"/>
                </a:lnTo>
                <a:lnTo>
                  <a:pt x="3236" y="212"/>
                </a:lnTo>
                <a:lnTo>
                  <a:pt x="3240" y="211"/>
                </a:lnTo>
                <a:lnTo>
                  <a:pt x="3243" y="209"/>
                </a:lnTo>
                <a:lnTo>
                  <a:pt x="3247" y="207"/>
                </a:lnTo>
                <a:lnTo>
                  <a:pt x="3250" y="205"/>
                </a:lnTo>
                <a:lnTo>
                  <a:pt x="3253" y="202"/>
                </a:lnTo>
                <a:lnTo>
                  <a:pt x="3255" y="198"/>
                </a:lnTo>
                <a:lnTo>
                  <a:pt x="3259" y="191"/>
                </a:lnTo>
                <a:lnTo>
                  <a:pt x="3261" y="186"/>
                </a:lnTo>
                <a:lnTo>
                  <a:pt x="3262" y="182"/>
                </a:lnTo>
                <a:lnTo>
                  <a:pt x="3263" y="177"/>
                </a:lnTo>
                <a:lnTo>
                  <a:pt x="3264" y="172"/>
                </a:lnTo>
                <a:lnTo>
                  <a:pt x="3264" y="166"/>
                </a:lnTo>
                <a:lnTo>
                  <a:pt x="3265" y="161"/>
                </a:lnTo>
                <a:lnTo>
                  <a:pt x="3264" y="150"/>
                </a:lnTo>
                <a:lnTo>
                  <a:pt x="3262" y="140"/>
                </a:lnTo>
                <a:lnTo>
                  <a:pt x="3261" y="135"/>
                </a:lnTo>
                <a:lnTo>
                  <a:pt x="3259" y="131"/>
                </a:lnTo>
                <a:lnTo>
                  <a:pt x="3257" y="127"/>
                </a:lnTo>
                <a:lnTo>
                  <a:pt x="3255" y="123"/>
                </a:lnTo>
                <a:lnTo>
                  <a:pt x="3253" y="120"/>
                </a:lnTo>
                <a:lnTo>
                  <a:pt x="3250" y="117"/>
                </a:lnTo>
                <a:lnTo>
                  <a:pt x="3247" y="115"/>
                </a:lnTo>
                <a:lnTo>
                  <a:pt x="3243" y="113"/>
                </a:lnTo>
                <a:lnTo>
                  <a:pt x="3240" y="111"/>
                </a:lnTo>
                <a:lnTo>
                  <a:pt x="3236" y="110"/>
                </a:lnTo>
                <a:lnTo>
                  <a:pt x="3232" y="109"/>
                </a:lnTo>
                <a:lnTo>
                  <a:pt x="3227" y="109"/>
                </a:lnTo>
                <a:lnTo>
                  <a:pt x="3219" y="110"/>
                </a:lnTo>
                <a:lnTo>
                  <a:pt x="3215" y="111"/>
                </a:lnTo>
                <a:lnTo>
                  <a:pt x="3212" y="113"/>
                </a:lnTo>
                <a:lnTo>
                  <a:pt x="3208" y="115"/>
                </a:lnTo>
                <a:lnTo>
                  <a:pt x="3205" y="117"/>
                </a:lnTo>
                <a:lnTo>
                  <a:pt x="3202" y="120"/>
                </a:lnTo>
                <a:lnTo>
                  <a:pt x="3200" y="123"/>
                </a:lnTo>
                <a:lnTo>
                  <a:pt x="3196" y="131"/>
                </a:lnTo>
                <a:lnTo>
                  <a:pt x="3194" y="135"/>
                </a:lnTo>
                <a:lnTo>
                  <a:pt x="3193" y="139"/>
                </a:lnTo>
                <a:lnTo>
                  <a:pt x="3192" y="144"/>
                </a:lnTo>
                <a:lnTo>
                  <a:pt x="3191" y="150"/>
                </a:lnTo>
                <a:lnTo>
                  <a:pt x="3190" y="155"/>
                </a:lnTo>
                <a:lnTo>
                  <a:pt x="3190" y="161"/>
                </a:lnTo>
                <a:close/>
                <a:moveTo>
                  <a:pt x="3373" y="50"/>
                </a:moveTo>
                <a:lnTo>
                  <a:pt x="3368" y="49"/>
                </a:lnTo>
                <a:lnTo>
                  <a:pt x="3363" y="48"/>
                </a:lnTo>
                <a:lnTo>
                  <a:pt x="3358" y="45"/>
                </a:lnTo>
                <a:lnTo>
                  <a:pt x="3354" y="42"/>
                </a:lnTo>
                <a:lnTo>
                  <a:pt x="3351" y="38"/>
                </a:lnTo>
                <a:lnTo>
                  <a:pt x="3348" y="34"/>
                </a:lnTo>
                <a:lnTo>
                  <a:pt x="3347" y="30"/>
                </a:lnTo>
                <a:lnTo>
                  <a:pt x="3346" y="25"/>
                </a:lnTo>
                <a:lnTo>
                  <a:pt x="3347" y="20"/>
                </a:lnTo>
                <a:lnTo>
                  <a:pt x="3348" y="15"/>
                </a:lnTo>
                <a:lnTo>
                  <a:pt x="3351" y="11"/>
                </a:lnTo>
                <a:lnTo>
                  <a:pt x="3354" y="7"/>
                </a:lnTo>
                <a:lnTo>
                  <a:pt x="3358" y="4"/>
                </a:lnTo>
                <a:lnTo>
                  <a:pt x="3363" y="2"/>
                </a:lnTo>
                <a:lnTo>
                  <a:pt x="3368" y="0"/>
                </a:lnTo>
                <a:lnTo>
                  <a:pt x="3373" y="0"/>
                </a:lnTo>
                <a:lnTo>
                  <a:pt x="3378" y="0"/>
                </a:lnTo>
                <a:lnTo>
                  <a:pt x="3383" y="2"/>
                </a:lnTo>
                <a:lnTo>
                  <a:pt x="3387" y="4"/>
                </a:lnTo>
                <a:lnTo>
                  <a:pt x="3392" y="7"/>
                </a:lnTo>
                <a:lnTo>
                  <a:pt x="3395" y="11"/>
                </a:lnTo>
                <a:lnTo>
                  <a:pt x="3397" y="15"/>
                </a:lnTo>
                <a:lnTo>
                  <a:pt x="3399" y="20"/>
                </a:lnTo>
                <a:lnTo>
                  <a:pt x="3399" y="25"/>
                </a:lnTo>
                <a:lnTo>
                  <a:pt x="3399" y="30"/>
                </a:lnTo>
                <a:lnTo>
                  <a:pt x="3397" y="34"/>
                </a:lnTo>
                <a:lnTo>
                  <a:pt x="3395" y="38"/>
                </a:lnTo>
                <a:lnTo>
                  <a:pt x="3392" y="42"/>
                </a:lnTo>
                <a:lnTo>
                  <a:pt x="3387" y="45"/>
                </a:lnTo>
                <a:lnTo>
                  <a:pt x="3383" y="48"/>
                </a:lnTo>
                <a:lnTo>
                  <a:pt x="3378" y="49"/>
                </a:lnTo>
                <a:lnTo>
                  <a:pt x="3373" y="50"/>
                </a:lnTo>
                <a:close/>
                <a:moveTo>
                  <a:pt x="3348" y="72"/>
                </a:moveTo>
                <a:lnTo>
                  <a:pt x="3397" y="72"/>
                </a:lnTo>
                <a:lnTo>
                  <a:pt x="3397" y="249"/>
                </a:lnTo>
                <a:lnTo>
                  <a:pt x="3348" y="249"/>
                </a:lnTo>
                <a:lnTo>
                  <a:pt x="3348" y="72"/>
                </a:lnTo>
                <a:close/>
                <a:moveTo>
                  <a:pt x="3585" y="123"/>
                </a:moveTo>
                <a:lnTo>
                  <a:pt x="3540" y="126"/>
                </a:lnTo>
                <a:lnTo>
                  <a:pt x="3539" y="121"/>
                </a:lnTo>
                <a:lnTo>
                  <a:pt x="3537" y="118"/>
                </a:lnTo>
                <a:lnTo>
                  <a:pt x="3534" y="114"/>
                </a:lnTo>
                <a:lnTo>
                  <a:pt x="3531" y="111"/>
                </a:lnTo>
                <a:lnTo>
                  <a:pt x="3527" y="108"/>
                </a:lnTo>
                <a:lnTo>
                  <a:pt x="3522" y="106"/>
                </a:lnTo>
                <a:lnTo>
                  <a:pt x="3516" y="105"/>
                </a:lnTo>
                <a:lnTo>
                  <a:pt x="3510" y="105"/>
                </a:lnTo>
                <a:lnTo>
                  <a:pt x="3505" y="105"/>
                </a:lnTo>
                <a:lnTo>
                  <a:pt x="3500" y="106"/>
                </a:lnTo>
                <a:lnTo>
                  <a:pt x="3495" y="108"/>
                </a:lnTo>
                <a:lnTo>
                  <a:pt x="3491" y="110"/>
                </a:lnTo>
                <a:lnTo>
                  <a:pt x="3488" y="112"/>
                </a:lnTo>
                <a:lnTo>
                  <a:pt x="3485" y="115"/>
                </a:lnTo>
                <a:lnTo>
                  <a:pt x="3484" y="119"/>
                </a:lnTo>
                <a:lnTo>
                  <a:pt x="3483" y="122"/>
                </a:lnTo>
                <a:lnTo>
                  <a:pt x="3484" y="125"/>
                </a:lnTo>
                <a:lnTo>
                  <a:pt x="3485" y="128"/>
                </a:lnTo>
                <a:lnTo>
                  <a:pt x="3486" y="131"/>
                </a:lnTo>
                <a:lnTo>
                  <a:pt x="3488" y="133"/>
                </a:lnTo>
                <a:lnTo>
                  <a:pt x="3491" y="135"/>
                </a:lnTo>
                <a:lnTo>
                  <a:pt x="3495" y="137"/>
                </a:lnTo>
                <a:lnTo>
                  <a:pt x="3500" y="139"/>
                </a:lnTo>
                <a:lnTo>
                  <a:pt x="3506" y="140"/>
                </a:lnTo>
                <a:lnTo>
                  <a:pt x="3538" y="146"/>
                </a:lnTo>
                <a:lnTo>
                  <a:pt x="3544" y="148"/>
                </a:lnTo>
                <a:lnTo>
                  <a:pt x="3550" y="150"/>
                </a:lnTo>
                <a:lnTo>
                  <a:pt x="3555" y="151"/>
                </a:lnTo>
                <a:lnTo>
                  <a:pt x="3560" y="153"/>
                </a:lnTo>
                <a:lnTo>
                  <a:pt x="3569" y="158"/>
                </a:lnTo>
                <a:lnTo>
                  <a:pt x="3576" y="164"/>
                </a:lnTo>
                <a:lnTo>
                  <a:pt x="3579" y="167"/>
                </a:lnTo>
                <a:lnTo>
                  <a:pt x="3582" y="170"/>
                </a:lnTo>
                <a:lnTo>
                  <a:pt x="3584" y="174"/>
                </a:lnTo>
                <a:lnTo>
                  <a:pt x="3586" y="177"/>
                </a:lnTo>
                <a:lnTo>
                  <a:pt x="3588" y="185"/>
                </a:lnTo>
                <a:lnTo>
                  <a:pt x="3589" y="190"/>
                </a:lnTo>
                <a:lnTo>
                  <a:pt x="3589" y="194"/>
                </a:lnTo>
                <a:lnTo>
                  <a:pt x="3589" y="199"/>
                </a:lnTo>
                <a:lnTo>
                  <a:pt x="3588" y="203"/>
                </a:lnTo>
                <a:lnTo>
                  <a:pt x="3587" y="207"/>
                </a:lnTo>
                <a:lnTo>
                  <a:pt x="3586" y="211"/>
                </a:lnTo>
                <a:lnTo>
                  <a:pt x="3585" y="214"/>
                </a:lnTo>
                <a:lnTo>
                  <a:pt x="3583" y="218"/>
                </a:lnTo>
                <a:lnTo>
                  <a:pt x="3581" y="221"/>
                </a:lnTo>
                <a:lnTo>
                  <a:pt x="3579" y="225"/>
                </a:lnTo>
                <a:lnTo>
                  <a:pt x="3573" y="231"/>
                </a:lnTo>
                <a:lnTo>
                  <a:pt x="3567" y="236"/>
                </a:lnTo>
                <a:lnTo>
                  <a:pt x="3559" y="241"/>
                </a:lnTo>
                <a:lnTo>
                  <a:pt x="3551" y="245"/>
                </a:lnTo>
                <a:lnTo>
                  <a:pt x="3542" y="248"/>
                </a:lnTo>
                <a:lnTo>
                  <a:pt x="3532" y="251"/>
                </a:lnTo>
                <a:lnTo>
                  <a:pt x="3521" y="252"/>
                </a:lnTo>
                <a:lnTo>
                  <a:pt x="3510" y="253"/>
                </a:lnTo>
                <a:lnTo>
                  <a:pt x="3502" y="252"/>
                </a:lnTo>
                <a:lnTo>
                  <a:pt x="3494" y="252"/>
                </a:lnTo>
                <a:lnTo>
                  <a:pt x="3486" y="250"/>
                </a:lnTo>
                <a:lnTo>
                  <a:pt x="3479" y="249"/>
                </a:lnTo>
                <a:lnTo>
                  <a:pt x="3472" y="247"/>
                </a:lnTo>
                <a:lnTo>
                  <a:pt x="3466" y="244"/>
                </a:lnTo>
                <a:lnTo>
                  <a:pt x="3460" y="241"/>
                </a:lnTo>
                <a:lnTo>
                  <a:pt x="3454" y="238"/>
                </a:lnTo>
                <a:lnTo>
                  <a:pt x="3449" y="234"/>
                </a:lnTo>
                <a:lnTo>
                  <a:pt x="3445" y="230"/>
                </a:lnTo>
                <a:lnTo>
                  <a:pt x="3441" y="225"/>
                </a:lnTo>
                <a:lnTo>
                  <a:pt x="3437" y="221"/>
                </a:lnTo>
                <a:lnTo>
                  <a:pt x="3434" y="215"/>
                </a:lnTo>
                <a:lnTo>
                  <a:pt x="3432" y="210"/>
                </a:lnTo>
                <a:lnTo>
                  <a:pt x="3430" y="204"/>
                </a:lnTo>
                <a:lnTo>
                  <a:pt x="3429" y="198"/>
                </a:lnTo>
                <a:lnTo>
                  <a:pt x="3478" y="195"/>
                </a:lnTo>
                <a:lnTo>
                  <a:pt x="3480" y="200"/>
                </a:lnTo>
                <a:lnTo>
                  <a:pt x="3482" y="205"/>
                </a:lnTo>
                <a:lnTo>
                  <a:pt x="3485" y="209"/>
                </a:lnTo>
                <a:lnTo>
                  <a:pt x="3489" y="212"/>
                </a:lnTo>
                <a:lnTo>
                  <a:pt x="3493" y="214"/>
                </a:lnTo>
                <a:lnTo>
                  <a:pt x="3498" y="216"/>
                </a:lnTo>
                <a:lnTo>
                  <a:pt x="3504" y="217"/>
                </a:lnTo>
                <a:lnTo>
                  <a:pt x="3510" y="217"/>
                </a:lnTo>
                <a:lnTo>
                  <a:pt x="3516" y="217"/>
                </a:lnTo>
                <a:lnTo>
                  <a:pt x="3522" y="216"/>
                </a:lnTo>
                <a:lnTo>
                  <a:pt x="3527" y="214"/>
                </a:lnTo>
                <a:lnTo>
                  <a:pt x="3529" y="213"/>
                </a:lnTo>
                <a:lnTo>
                  <a:pt x="3531" y="212"/>
                </a:lnTo>
                <a:lnTo>
                  <a:pt x="3535" y="209"/>
                </a:lnTo>
                <a:lnTo>
                  <a:pt x="3537" y="206"/>
                </a:lnTo>
                <a:lnTo>
                  <a:pt x="3538" y="205"/>
                </a:lnTo>
                <a:lnTo>
                  <a:pt x="3539" y="203"/>
                </a:lnTo>
                <a:lnTo>
                  <a:pt x="3539" y="199"/>
                </a:lnTo>
                <a:lnTo>
                  <a:pt x="3539" y="196"/>
                </a:lnTo>
                <a:lnTo>
                  <a:pt x="3538" y="193"/>
                </a:lnTo>
                <a:lnTo>
                  <a:pt x="3536" y="191"/>
                </a:lnTo>
                <a:lnTo>
                  <a:pt x="3533" y="188"/>
                </a:lnTo>
                <a:lnTo>
                  <a:pt x="3530" y="186"/>
                </a:lnTo>
                <a:lnTo>
                  <a:pt x="3526" y="184"/>
                </a:lnTo>
                <a:lnTo>
                  <a:pt x="3522" y="183"/>
                </a:lnTo>
                <a:lnTo>
                  <a:pt x="3516" y="182"/>
                </a:lnTo>
                <a:lnTo>
                  <a:pt x="3486" y="176"/>
                </a:lnTo>
                <a:lnTo>
                  <a:pt x="3480" y="174"/>
                </a:lnTo>
                <a:lnTo>
                  <a:pt x="3474" y="173"/>
                </a:lnTo>
                <a:lnTo>
                  <a:pt x="3463" y="169"/>
                </a:lnTo>
                <a:lnTo>
                  <a:pt x="3459" y="166"/>
                </a:lnTo>
                <a:lnTo>
                  <a:pt x="3455" y="164"/>
                </a:lnTo>
                <a:lnTo>
                  <a:pt x="3451" y="161"/>
                </a:lnTo>
                <a:lnTo>
                  <a:pt x="3447" y="158"/>
                </a:lnTo>
                <a:lnTo>
                  <a:pt x="3444" y="155"/>
                </a:lnTo>
                <a:lnTo>
                  <a:pt x="3442" y="151"/>
                </a:lnTo>
                <a:lnTo>
                  <a:pt x="3440" y="147"/>
                </a:lnTo>
                <a:lnTo>
                  <a:pt x="3437" y="143"/>
                </a:lnTo>
                <a:lnTo>
                  <a:pt x="3435" y="139"/>
                </a:lnTo>
                <a:lnTo>
                  <a:pt x="3434" y="135"/>
                </a:lnTo>
                <a:lnTo>
                  <a:pt x="3434" y="130"/>
                </a:lnTo>
                <a:lnTo>
                  <a:pt x="3434" y="125"/>
                </a:lnTo>
                <a:lnTo>
                  <a:pt x="3434" y="119"/>
                </a:lnTo>
                <a:lnTo>
                  <a:pt x="3435" y="113"/>
                </a:lnTo>
                <a:lnTo>
                  <a:pt x="3437" y="107"/>
                </a:lnTo>
                <a:lnTo>
                  <a:pt x="3440" y="102"/>
                </a:lnTo>
                <a:lnTo>
                  <a:pt x="3443" y="97"/>
                </a:lnTo>
                <a:lnTo>
                  <a:pt x="3446" y="93"/>
                </a:lnTo>
                <a:lnTo>
                  <a:pt x="3450" y="89"/>
                </a:lnTo>
                <a:lnTo>
                  <a:pt x="3455" y="85"/>
                </a:lnTo>
                <a:lnTo>
                  <a:pt x="3460" y="81"/>
                </a:lnTo>
                <a:lnTo>
                  <a:pt x="3466" y="78"/>
                </a:lnTo>
                <a:lnTo>
                  <a:pt x="3472" y="76"/>
                </a:lnTo>
                <a:lnTo>
                  <a:pt x="3479" y="74"/>
                </a:lnTo>
                <a:lnTo>
                  <a:pt x="3482" y="73"/>
                </a:lnTo>
                <a:lnTo>
                  <a:pt x="3486" y="72"/>
                </a:lnTo>
                <a:lnTo>
                  <a:pt x="3493" y="71"/>
                </a:lnTo>
                <a:lnTo>
                  <a:pt x="3501" y="70"/>
                </a:lnTo>
                <a:lnTo>
                  <a:pt x="3510" y="70"/>
                </a:lnTo>
                <a:lnTo>
                  <a:pt x="3518" y="70"/>
                </a:lnTo>
                <a:lnTo>
                  <a:pt x="3525" y="71"/>
                </a:lnTo>
                <a:lnTo>
                  <a:pt x="3533" y="72"/>
                </a:lnTo>
                <a:lnTo>
                  <a:pt x="3540" y="74"/>
                </a:lnTo>
                <a:lnTo>
                  <a:pt x="3546" y="76"/>
                </a:lnTo>
                <a:lnTo>
                  <a:pt x="3552" y="78"/>
                </a:lnTo>
                <a:lnTo>
                  <a:pt x="3557" y="81"/>
                </a:lnTo>
                <a:lnTo>
                  <a:pt x="3562" y="84"/>
                </a:lnTo>
                <a:lnTo>
                  <a:pt x="3567" y="88"/>
                </a:lnTo>
                <a:lnTo>
                  <a:pt x="3571" y="92"/>
                </a:lnTo>
                <a:lnTo>
                  <a:pt x="3575" y="96"/>
                </a:lnTo>
                <a:lnTo>
                  <a:pt x="3578" y="101"/>
                </a:lnTo>
                <a:lnTo>
                  <a:pt x="3580" y="106"/>
                </a:lnTo>
                <a:lnTo>
                  <a:pt x="3582" y="111"/>
                </a:lnTo>
                <a:lnTo>
                  <a:pt x="3584" y="117"/>
                </a:lnTo>
                <a:lnTo>
                  <a:pt x="3585" y="123"/>
                </a:lnTo>
                <a:close/>
                <a:moveTo>
                  <a:pt x="3714" y="72"/>
                </a:moveTo>
                <a:lnTo>
                  <a:pt x="3714" y="109"/>
                </a:lnTo>
                <a:lnTo>
                  <a:pt x="3680" y="109"/>
                </a:lnTo>
                <a:lnTo>
                  <a:pt x="3680" y="195"/>
                </a:lnTo>
                <a:lnTo>
                  <a:pt x="3681" y="199"/>
                </a:lnTo>
                <a:lnTo>
                  <a:pt x="3682" y="203"/>
                </a:lnTo>
                <a:lnTo>
                  <a:pt x="3682" y="205"/>
                </a:lnTo>
                <a:lnTo>
                  <a:pt x="3683" y="206"/>
                </a:lnTo>
                <a:lnTo>
                  <a:pt x="3685" y="208"/>
                </a:lnTo>
                <a:lnTo>
                  <a:pt x="3687" y="210"/>
                </a:lnTo>
                <a:lnTo>
                  <a:pt x="3690" y="211"/>
                </a:lnTo>
                <a:lnTo>
                  <a:pt x="3693" y="212"/>
                </a:lnTo>
                <a:lnTo>
                  <a:pt x="3697" y="212"/>
                </a:lnTo>
                <a:lnTo>
                  <a:pt x="3704" y="211"/>
                </a:lnTo>
                <a:lnTo>
                  <a:pt x="3709" y="210"/>
                </a:lnTo>
                <a:lnTo>
                  <a:pt x="3717" y="247"/>
                </a:lnTo>
                <a:lnTo>
                  <a:pt x="3707" y="250"/>
                </a:lnTo>
                <a:lnTo>
                  <a:pt x="3699" y="251"/>
                </a:lnTo>
                <a:lnTo>
                  <a:pt x="3690" y="252"/>
                </a:lnTo>
                <a:lnTo>
                  <a:pt x="3684" y="252"/>
                </a:lnTo>
                <a:lnTo>
                  <a:pt x="3678" y="251"/>
                </a:lnTo>
                <a:lnTo>
                  <a:pt x="3672" y="250"/>
                </a:lnTo>
                <a:lnTo>
                  <a:pt x="3666" y="249"/>
                </a:lnTo>
                <a:lnTo>
                  <a:pt x="3661" y="248"/>
                </a:lnTo>
                <a:lnTo>
                  <a:pt x="3656" y="245"/>
                </a:lnTo>
                <a:lnTo>
                  <a:pt x="3652" y="243"/>
                </a:lnTo>
                <a:lnTo>
                  <a:pt x="3647" y="240"/>
                </a:lnTo>
                <a:lnTo>
                  <a:pt x="3644" y="237"/>
                </a:lnTo>
                <a:lnTo>
                  <a:pt x="3640" y="233"/>
                </a:lnTo>
                <a:lnTo>
                  <a:pt x="3638" y="229"/>
                </a:lnTo>
                <a:lnTo>
                  <a:pt x="3635" y="224"/>
                </a:lnTo>
                <a:lnTo>
                  <a:pt x="3634" y="219"/>
                </a:lnTo>
                <a:lnTo>
                  <a:pt x="3632" y="213"/>
                </a:lnTo>
                <a:lnTo>
                  <a:pt x="3632" y="208"/>
                </a:lnTo>
                <a:lnTo>
                  <a:pt x="3631" y="201"/>
                </a:lnTo>
                <a:lnTo>
                  <a:pt x="3631" y="109"/>
                </a:lnTo>
                <a:lnTo>
                  <a:pt x="3607" y="109"/>
                </a:lnTo>
                <a:lnTo>
                  <a:pt x="3607" y="72"/>
                </a:lnTo>
                <a:lnTo>
                  <a:pt x="3631" y="72"/>
                </a:lnTo>
                <a:lnTo>
                  <a:pt x="3631" y="30"/>
                </a:lnTo>
                <a:lnTo>
                  <a:pt x="3680" y="30"/>
                </a:lnTo>
                <a:lnTo>
                  <a:pt x="3680" y="72"/>
                </a:lnTo>
                <a:lnTo>
                  <a:pt x="3714" y="72"/>
                </a:lnTo>
                <a:close/>
                <a:moveTo>
                  <a:pt x="3821" y="253"/>
                </a:moveTo>
                <a:lnTo>
                  <a:pt x="3808" y="252"/>
                </a:lnTo>
                <a:lnTo>
                  <a:pt x="3801" y="251"/>
                </a:lnTo>
                <a:lnTo>
                  <a:pt x="3796" y="250"/>
                </a:lnTo>
                <a:lnTo>
                  <a:pt x="3784" y="246"/>
                </a:lnTo>
                <a:lnTo>
                  <a:pt x="3779" y="244"/>
                </a:lnTo>
                <a:lnTo>
                  <a:pt x="3774" y="241"/>
                </a:lnTo>
                <a:lnTo>
                  <a:pt x="3765" y="235"/>
                </a:lnTo>
                <a:lnTo>
                  <a:pt x="3761" y="231"/>
                </a:lnTo>
                <a:lnTo>
                  <a:pt x="3757" y="227"/>
                </a:lnTo>
                <a:lnTo>
                  <a:pt x="3750" y="219"/>
                </a:lnTo>
                <a:lnTo>
                  <a:pt x="3747" y="214"/>
                </a:lnTo>
                <a:lnTo>
                  <a:pt x="3744" y="209"/>
                </a:lnTo>
                <a:lnTo>
                  <a:pt x="3740" y="198"/>
                </a:lnTo>
                <a:lnTo>
                  <a:pt x="3738" y="193"/>
                </a:lnTo>
                <a:lnTo>
                  <a:pt x="3736" y="187"/>
                </a:lnTo>
                <a:lnTo>
                  <a:pt x="3735" y="181"/>
                </a:lnTo>
                <a:lnTo>
                  <a:pt x="3734" y="175"/>
                </a:lnTo>
                <a:lnTo>
                  <a:pt x="3734" y="168"/>
                </a:lnTo>
                <a:lnTo>
                  <a:pt x="3734" y="161"/>
                </a:lnTo>
                <a:lnTo>
                  <a:pt x="3734" y="155"/>
                </a:lnTo>
                <a:lnTo>
                  <a:pt x="3734" y="148"/>
                </a:lnTo>
                <a:lnTo>
                  <a:pt x="3735" y="142"/>
                </a:lnTo>
                <a:lnTo>
                  <a:pt x="3736" y="136"/>
                </a:lnTo>
                <a:lnTo>
                  <a:pt x="3740" y="124"/>
                </a:lnTo>
                <a:lnTo>
                  <a:pt x="3742" y="119"/>
                </a:lnTo>
                <a:lnTo>
                  <a:pt x="3744" y="114"/>
                </a:lnTo>
                <a:lnTo>
                  <a:pt x="3750" y="104"/>
                </a:lnTo>
                <a:lnTo>
                  <a:pt x="3753" y="99"/>
                </a:lnTo>
                <a:lnTo>
                  <a:pt x="3757" y="95"/>
                </a:lnTo>
                <a:lnTo>
                  <a:pt x="3761" y="91"/>
                </a:lnTo>
                <a:lnTo>
                  <a:pt x="3765" y="88"/>
                </a:lnTo>
                <a:lnTo>
                  <a:pt x="3770" y="85"/>
                </a:lnTo>
                <a:lnTo>
                  <a:pt x="3774" y="82"/>
                </a:lnTo>
                <a:lnTo>
                  <a:pt x="3779" y="79"/>
                </a:lnTo>
                <a:lnTo>
                  <a:pt x="3784" y="77"/>
                </a:lnTo>
                <a:lnTo>
                  <a:pt x="3790" y="75"/>
                </a:lnTo>
                <a:lnTo>
                  <a:pt x="3796" y="73"/>
                </a:lnTo>
                <a:lnTo>
                  <a:pt x="3801" y="72"/>
                </a:lnTo>
                <a:lnTo>
                  <a:pt x="3808" y="71"/>
                </a:lnTo>
                <a:lnTo>
                  <a:pt x="3821" y="70"/>
                </a:lnTo>
                <a:lnTo>
                  <a:pt x="3834" y="71"/>
                </a:lnTo>
                <a:lnTo>
                  <a:pt x="3840" y="72"/>
                </a:lnTo>
                <a:lnTo>
                  <a:pt x="3846" y="73"/>
                </a:lnTo>
                <a:lnTo>
                  <a:pt x="3857" y="77"/>
                </a:lnTo>
                <a:lnTo>
                  <a:pt x="3862" y="79"/>
                </a:lnTo>
                <a:lnTo>
                  <a:pt x="3867" y="82"/>
                </a:lnTo>
                <a:lnTo>
                  <a:pt x="3876" y="88"/>
                </a:lnTo>
                <a:lnTo>
                  <a:pt x="3880" y="91"/>
                </a:lnTo>
                <a:lnTo>
                  <a:pt x="3884" y="95"/>
                </a:lnTo>
                <a:lnTo>
                  <a:pt x="3891" y="104"/>
                </a:lnTo>
                <a:lnTo>
                  <a:pt x="3894" y="109"/>
                </a:lnTo>
                <a:lnTo>
                  <a:pt x="3897" y="114"/>
                </a:lnTo>
                <a:lnTo>
                  <a:pt x="3903" y="124"/>
                </a:lnTo>
                <a:lnTo>
                  <a:pt x="3904" y="130"/>
                </a:lnTo>
                <a:lnTo>
                  <a:pt x="3906" y="136"/>
                </a:lnTo>
                <a:lnTo>
                  <a:pt x="3907" y="142"/>
                </a:lnTo>
                <a:lnTo>
                  <a:pt x="3908" y="148"/>
                </a:lnTo>
                <a:lnTo>
                  <a:pt x="3908" y="155"/>
                </a:lnTo>
                <a:lnTo>
                  <a:pt x="3909" y="161"/>
                </a:lnTo>
                <a:lnTo>
                  <a:pt x="3908" y="168"/>
                </a:lnTo>
                <a:lnTo>
                  <a:pt x="3908" y="175"/>
                </a:lnTo>
                <a:lnTo>
                  <a:pt x="3907" y="181"/>
                </a:lnTo>
                <a:lnTo>
                  <a:pt x="3906" y="187"/>
                </a:lnTo>
                <a:lnTo>
                  <a:pt x="3903" y="198"/>
                </a:lnTo>
                <a:lnTo>
                  <a:pt x="3900" y="204"/>
                </a:lnTo>
                <a:lnTo>
                  <a:pt x="3897" y="209"/>
                </a:lnTo>
                <a:lnTo>
                  <a:pt x="3891" y="219"/>
                </a:lnTo>
                <a:lnTo>
                  <a:pt x="3888" y="223"/>
                </a:lnTo>
                <a:lnTo>
                  <a:pt x="3884" y="227"/>
                </a:lnTo>
                <a:lnTo>
                  <a:pt x="3880" y="231"/>
                </a:lnTo>
                <a:lnTo>
                  <a:pt x="3876" y="235"/>
                </a:lnTo>
                <a:lnTo>
                  <a:pt x="3872" y="238"/>
                </a:lnTo>
                <a:lnTo>
                  <a:pt x="3867" y="241"/>
                </a:lnTo>
                <a:lnTo>
                  <a:pt x="3862" y="244"/>
                </a:lnTo>
                <a:lnTo>
                  <a:pt x="3857" y="246"/>
                </a:lnTo>
                <a:lnTo>
                  <a:pt x="3851" y="248"/>
                </a:lnTo>
                <a:lnTo>
                  <a:pt x="3846" y="250"/>
                </a:lnTo>
                <a:lnTo>
                  <a:pt x="3840" y="251"/>
                </a:lnTo>
                <a:lnTo>
                  <a:pt x="3834" y="252"/>
                </a:lnTo>
                <a:lnTo>
                  <a:pt x="3821" y="253"/>
                </a:lnTo>
                <a:close/>
                <a:moveTo>
                  <a:pt x="3821" y="215"/>
                </a:moveTo>
                <a:lnTo>
                  <a:pt x="3825" y="214"/>
                </a:lnTo>
                <a:lnTo>
                  <a:pt x="3829" y="214"/>
                </a:lnTo>
                <a:lnTo>
                  <a:pt x="3833" y="212"/>
                </a:lnTo>
                <a:lnTo>
                  <a:pt x="3837" y="211"/>
                </a:lnTo>
                <a:lnTo>
                  <a:pt x="3840" y="209"/>
                </a:lnTo>
                <a:lnTo>
                  <a:pt x="3843" y="206"/>
                </a:lnTo>
                <a:lnTo>
                  <a:pt x="3846" y="203"/>
                </a:lnTo>
                <a:lnTo>
                  <a:pt x="3848" y="199"/>
                </a:lnTo>
                <a:lnTo>
                  <a:pt x="3851" y="195"/>
                </a:lnTo>
                <a:lnTo>
                  <a:pt x="3852" y="191"/>
                </a:lnTo>
                <a:lnTo>
                  <a:pt x="3854" y="187"/>
                </a:lnTo>
                <a:lnTo>
                  <a:pt x="3855" y="182"/>
                </a:lnTo>
                <a:lnTo>
                  <a:pt x="3857" y="172"/>
                </a:lnTo>
                <a:lnTo>
                  <a:pt x="3858" y="167"/>
                </a:lnTo>
                <a:lnTo>
                  <a:pt x="3858" y="161"/>
                </a:lnTo>
                <a:lnTo>
                  <a:pt x="3857" y="150"/>
                </a:lnTo>
                <a:lnTo>
                  <a:pt x="3855" y="140"/>
                </a:lnTo>
                <a:lnTo>
                  <a:pt x="3854" y="135"/>
                </a:lnTo>
                <a:lnTo>
                  <a:pt x="3852" y="131"/>
                </a:lnTo>
                <a:lnTo>
                  <a:pt x="3848" y="123"/>
                </a:lnTo>
                <a:lnTo>
                  <a:pt x="3846" y="119"/>
                </a:lnTo>
                <a:lnTo>
                  <a:pt x="3843" y="116"/>
                </a:lnTo>
                <a:lnTo>
                  <a:pt x="3840" y="113"/>
                </a:lnTo>
                <a:lnTo>
                  <a:pt x="3837" y="111"/>
                </a:lnTo>
                <a:lnTo>
                  <a:pt x="3833" y="110"/>
                </a:lnTo>
                <a:lnTo>
                  <a:pt x="3829" y="108"/>
                </a:lnTo>
                <a:lnTo>
                  <a:pt x="3825" y="108"/>
                </a:lnTo>
                <a:lnTo>
                  <a:pt x="3821" y="107"/>
                </a:lnTo>
                <a:lnTo>
                  <a:pt x="3816" y="108"/>
                </a:lnTo>
                <a:lnTo>
                  <a:pt x="3812" y="108"/>
                </a:lnTo>
                <a:lnTo>
                  <a:pt x="3808" y="110"/>
                </a:lnTo>
                <a:lnTo>
                  <a:pt x="3805" y="111"/>
                </a:lnTo>
                <a:lnTo>
                  <a:pt x="3801" y="113"/>
                </a:lnTo>
                <a:lnTo>
                  <a:pt x="3798" y="116"/>
                </a:lnTo>
                <a:lnTo>
                  <a:pt x="3795" y="119"/>
                </a:lnTo>
                <a:lnTo>
                  <a:pt x="3793" y="123"/>
                </a:lnTo>
                <a:lnTo>
                  <a:pt x="3789" y="131"/>
                </a:lnTo>
                <a:lnTo>
                  <a:pt x="3787" y="135"/>
                </a:lnTo>
                <a:lnTo>
                  <a:pt x="3786" y="140"/>
                </a:lnTo>
                <a:lnTo>
                  <a:pt x="3785" y="145"/>
                </a:lnTo>
                <a:lnTo>
                  <a:pt x="3784" y="150"/>
                </a:lnTo>
                <a:lnTo>
                  <a:pt x="3784" y="155"/>
                </a:lnTo>
                <a:lnTo>
                  <a:pt x="3783" y="161"/>
                </a:lnTo>
                <a:lnTo>
                  <a:pt x="3784" y="172"/>
                </a:lnTo>
                <a:lnTo>
                  <a:pt x="3786" y="182"/>
                </a:lnTo>
                <a:lnTo>
                  <a:pt x="3787" y="187"/>
                </a:lnTo>
                <a:lnTo>
                  <a:pt x="3789" y="191"/>
                </a:lnTo>
                <a:lnTo>
                  <a:pt x="3791" y="195"/>
                </a:lnTo>
                <a:lnTo>
                  <a:pt x="3793" y="199"/>
                </a:lnTo>
                <a:lnTo>
                  <a:pt x="3795" y="203"/>
                </a:lnTo>
                <a:lnTo>
                  <a:pt x="3798" y="206"/>
                </a:lnTo>
                <a:lnTo>
                  <a:pt x="3801" y="209"/>
                </a:lnTo>
                <a:lnTo>
                  <a:pt x="3805" y="211"/>
                </a:lnTo>
                <a:lnTo>
                  <a:pt x="3808" y="212"/>
                </a:lnTo>
                <a:lnTo>
                  <a:pt x="3812" y="214"/>
                </a:lnTo>
                <a:lnTo>
                  <a:pt x="3816" y="214"/>
                </a:lnTo>
                <a:lnTo>
                  <a:pt x="3821" y="215"/>
                </a:lnTo>
                <a:close/>
                <a:moveTo>
                  <a:pt x="1623" y="930"/>
                </a:moveTo>
                <a:lnTo>
                  <a:pt x="1569" y="930"/>
                </a:lnTo>
                <a:lnTo>
                  <a:pt x="1651" y="694"/>
                </a:lnTo>
                <a:lnTo>
                  <a:pt x="1715" y="694"/>
                </a:lnTo>
                <a:lnTo>
                  <a:pt x="1797" y="930"/>
                </a:lnTo>
                <a:lnTo>
                  <a:pt x="1743" y="930"/>
                </a:lnTo>
                <a:lnTo>
                  <a:pt x="1726" y="876"/>
                </a:lnTo>
                <a:lnTo>
                  <a:pt x="1641" y="876"/>
                </a:lnTo>
                <a:lnTo>
                  <a:pt x="1623" y="930"/>
                </a:lnTo>
                <a:close/>
                <a:moveTo>
                  <a:pt x="1653" y="837"/>
                </a:moveTo>
                <a:lnTo>
                  <a:pt x="1713" y="837"/>
                </a:lnTo>
                <a:lnTo>
                  <a:pt x="1684" y="748"/>
                </a:lnTo>
                <a:lnTo>
                  <a:pt x="1653" y="837"/>
                </a:lnTo>
                <a:close/>
                <a:moveTo>
                  <a:pt x="1874" y="933"/>
                </a:moveTo>
                <a:lnTo>
                  <a:pt x="1867" y="933"/>
                </a:lnTo>
                <a:lnTo>
                  <a:pt x="1861" y="932"/>
                </a:lnTo>
                <a:lnTo>
                  <a:pt x="1856" y="931"/>
                </a:lnTo>
                <a:lnTo>
                  <a:pt x="1850" y="930"/>
                </a:lnTo>
                <a:lnTo>
                  <a:pt x="1845" y="928"/>
                </a:lnTo>
                <a:lnTo>
                  <a:pt x="1840" y="926"/>
                </a:lnTo>
                <a:lnTo>
                  <a:pt x="1836" y="923"/>
                </a:lnTo>
                <a:lnTo>
                  <a:pt x="1832" y="920"/>
                </a:lnTo>
                <a:lnTo>
                  <a:pt x="1828" y="916"/>
                </a:lnTo>
                <a:lnTo>
                  <a:pt x="1824" y="913"/>
                </a:lnTo>
                <a:lnTo>
                  <a:pt x="1821" y="908"/>
                </a:lnTo>
                <a:lnTo>
                  <a:pt x="1820" y="906"/>
                </a:lnTo>
                <a:lnTo>
                  <a:pt x="1819" y="903"/>
                </a:lnTo>
                <a:lnTo>
                  <a:pt x="1817" y="898"/>
                </a:lnTo>
                <a:lnTo>
                  <a:pt x="1816" y="893"/>
                </a:lnTo>
                <a:lnTo>
                  <a:pt x="1815" y="887"/>
                </a:lnTo>
                <a:lnTo>
                  <a:pt x="1815" y="880"/>
                </a:lnTo>
                <a:lnTo>
                  <a:pt x="1815" y="871"/>
                </a:lnTo>
                <a:lnTo>
                  <a:pt x="1817" y="863"/>
                </a:lnTo>
                <a:lnTo>
                  <a:pt x="1818" y="859"/>
                </a:lnTo>
                <a:lnTo>
                  <a:pt x="1820" y="856"/>
                </a:lnTo>
                <a:lnTo>
                  <a:pt x="1824" y="849"/>
                </a:lnTo>
                <a:lnTo>
                  <a:pt x="1827" y="847"/>
                </a:lnTo>
                <a:lnTo>
                  <a:pt x="1829" y="844"/>
                </a:lnTo>
                <a:lnTo>
                  <a:pt x="1832" y="842"/>
                </a:lnTo>
                <a:lnTo>
                  <a:pt x="1835" y="840"/>
                </a:lnTo>
                <a:lnTo>
                  <a:pt x="1838" y="838"/>
                </a:lnTo>
                <a:lnTo>
                  <a:pt x="1841" y="836"/>
                </a:lnTo>
                <a:lnTo>
                  <a:pt x="1845" y="834"/>
                </a:lnTo>
                <a:lnTo>
                  <a:pt x="1849" y="833"/>
                </a:lnTo>
                <a:lnTo>
                  <a:pt x="1856" y="831"/>
                </a:lnTo>
                <a:lnTo>
                  <a:pt x="1864" y="829"/>
                </a:lnTo>
                <a:lnTo>
                  <a:pt x="1873" y="827"/>
                </a:lnTo>
                <a:lnTo>
                  <a:pt x="1881" y="826"/>
                </a:lnTo>
                <a:lnTo>
                  <a:pt x="1901" y="824"/>
                </a:lnTo>
                <a:lnTo>
                  <a:pt x="1908" y="822"/>
                </a:lnTo>
                <a:lnTo>
                  <a:pt x="1914" y="821"/>
                </a:lnTo>
                <a:lnTo>
                  <a:pt x="1918" y="820"/>
                </a:lnTo>
                <a:lnTo>
                  <a:pt x="1920" y="818"/>
                </a:lnTo>
                <a:lnTo>
                  <a:pt x="1922" y="817"/>
                </a:lnTo>
                <a:lnTo>
                  <a:pt x="1923" y="816"/>
                </a:lnTo>
                <a:lnTo>
                  <a:pt x="1923" y="814"/>
                </a:lnTo>
                <a:lnTo>
                  <a:pt x="1924" y="812"/>
                </a:lnTo>
                <a:lnTo>
                  <a:pt x="1924" y="810"/>
                </a:lnTo>
                <a:lnTo>
                  <a:pt x="1924" y="805"/>
                </a:lnTo>
                <a:lnTo>
                  <a:pt x="1922" y="800"/>
                </a:lnTo>
                <a:lnTo>
                  <a:pt x="1921" y="798"/>
                </a:lnTo>
                <a:lnTo>
                  <a:pt x="1920" y="796"/>
                </a:lnTo>
                <a:lnTo>
                  <a:pt x="1919" y="794"/>
                </a:lnTo>
                <a:lnTo>
                  <a:pt x="1917" y="793"/>
                </a:lnTo>
                <a:lnTo>
                  <a:pt x="1913" y="790"/>
                </a:lnTo>
                <a:lnTo>
                  <a:pt x="1909" y="788"/>
                </a:lnTo>
                <a:lnTo>
                  <a:pt x="1904" y="787"/>
                </a:lnTo>
                <a:lnTo>
                  <a:pt x="1898" y="787"/>
                </a:lnTo>
                <a:lnTo>
                  <a:pt x="1892" y="787"/>
                </a:lnTo>
                <a:lnTo>
                  <a:pt x="1886" y="788"/>
                </a:lnTo>
                <a:lnTo>
                  <a:pt x="1881" y="790"/>
                </a:lnTo>
                <a:lnTo>
                  <a:pt x="1877" y="792"/>
                </a:lnTo>
                <a:lnTo>
                  <a:pt x="1873" y="795"/>
                </a:lnTo>
                <a:lnTo>
                  <a:pt x="1870" y="799"/>
                </a:lnTo>
                <a:lnTo>
                  <a:pt x="1868" y="803"/>
                </a:lnTo>
                <a:lnTo>
                  <a:pt x="1867" y="805"/>
                </a:lnTo>
                <a:lnTo>
                  <a:pt x="1866" y="807"/>
                </a:lnTo>
                <a:lnTo>
                  <a:pt x="1821" y="803"/>
                </a:lnTo>
                <a:lnTo>
                  <a:pt x="1823" y="797"/>
                </a:lnTo>
                <a:lnTo>
                  <a:pt x="1825" y="792"/>
                </a:lnTo>
                <a:lnTo>
                  <a:pt x="1827" y="787"/>
                </a:lnTo>
                <a:lnTo>
                  <a:pt x="1830" y="782"/>
                </a:lnTo>
                <a:lnTo>
                  <a:pt x="1833" y="777"/>
                </a:lnTo>
                <a:lnTo>
                  <a:pt x="1837" y="773"/>
                </a:lnTo>
                <a:lnTo>
                  <a:pt x="1841" y="769"/>
                </a:lnTo>
                <a:lnTo>
                  <a:pt x="1846" y="765"/>
                </a:lnTo>
                <a:lnTo>
                  <a:pt x="1851" y="762"/>
                </a:lnTo>
                <a:lnTo>
                  <a:pt x="1857" y="759"/>
                </a:lnTo>
                <a:lnTo>
                  <a:pt x="1863" y="756"/>
                </a:lnTo>
                <a:lnTo>
                  <a:pt x="1869" y="754"/>
                </a:lnTo>
                <a:lnTo>
                  <a:pt x="1876" y="753"/>
                </a:lnTo>
                <a:lnTo>
                  <a:pt x="1883" y="752"/>
                </a:lnTo>
                <a:lnTo>
                  <a:pt x="1890" y="751"/>
                </a:lnTo>
                <a:lnTo>
                  <a:pt x="1898" y="751"/>
                </a:lnTo>
                <a:lnTo>
                  <a:pt x="1908" y="751"/>
                </a:lnTo>
                <a:lnTo>
                  <a:pt x="1917" y="752"/>
                </a:lnTo>
                <a:lnTo>
                  <a:pt x="1926" y="754"/>
                </a:lnTo>
                <a:lnTo>
                  <a:pt x="1935" y="757"/>
                </a:lnTo>
                <a:lnTo>
                  <a:pt x="1943" y="761"/>
                </a:lnTo>
                <a:lnTo>
                  <a:pt x="1947" y="763"/>
                </a:lnTo>
                <a:lnTo>
                  <a:pt x="1950" y="765"/>
                </a:lnTo>
                <a:lnTo>
                  <a:pt x="1957" y="770"/>
                </a:lnTo>
                <a:lnTo>
                  <a:pt x="1963" y="776"/>
                </a:lnTo>
                <a:lnTo>
                  <a:pt x="1965" y="780"/>
                </a:lnTo>
                <a:lnTo>
                  <a:pt x="1967" y="784"/>
                </a:lnTo>
                <a:lnTo>
                  <a:pt x="1969" y="787"/>
                </a:lnTo>
                <a:lnTo>
                  <a:pt x="1970" y="792"/>
                </a:lnTo>
                <a:lnTo>
                  <a:pt x="1972" y="796"/>
                </a:lnTo>
                <a:lnTo>
                  <a:pt x="1972" y="801"/>
                </a:lnTo>
                <a:lnTo>
                  <a:pt x="1973" y="806"/>
                </a:lnTo>
                <a:lnTo>
                  <a:pt x="1973" y="811"/>
                </a:lnTo>
                <a:lnTo>
                  <a:pt x="1973" y="930"/>
                </a:lnTo>
                <a:lnTo>
                  <a:pt x="1927" y="930"/>
                </a:lnTo>
                <a:lnTo>
                  <a:pt x="1927" y="905"/>
                </a:lnTo>
                <a:lnTo>
                  <a:pt x="1922" y="911"/>
                </a:lnTo>
                <a:lnTo>
                  <a:pt x="1917" y="917"/>
                </a:lnTo>
                <a:lnTo>
                  <a:pt x="1912" y="921"/>
                </a:lnTo>
                <a:lnTo>
                  <a:pt x="1906" y="925"/>
                </a:lnTo>
                <a:lnTo>
                  <a:pt x="1899" y="929"/>
                </a:lnTo>
                <a:lnTo>
                  <a:pt x="1891" y="931"/>
                </a:lnTo>
                <a:lnTo>
                  <a:pt x="1887" y="932"/>
                </a:lnTo>
                <a:lnTo>
                  <a:pt x="1883" y="933"/>
                </a:lnTo>
                <a:lnTo>
                  <a:pt x="1874" y="933"/>
                </a:lnTo>
                <a:close/>
                <a:moveTo>
                  <a:pt x="1888" y="899"/>
                </a:moveTo>
                <a:lnTo>
                  <a:pt x="1895" y="899"/>
                </a:lnTo>
                <a:lnTo>
                  <a:pt x="1902" y="897"/>
                </a:lnTo>
                <a:lnTo>
                  <a:pt x="1905" y="896"/>
                </a:lnTo>
                <a:lnTo>
                  <a:pt x="1908" y="894"/>
                </a:lnTo>
                <a:lnTo>
                  <a:pt x="1914" y="890"/>
                </a:lnTo>
                <a:lnTo>
                  <a:pt x="1916" y="888"/>
                </a:lnTo>
                <a:lnTo>
                  <a:pt x="1919" y="885"/>
                </a:lnTo>
                <a:lnTo>
                  <a:pt x="1922" y="879"/>
                </a:lnTo>
                <a:lnTo>
                  <a:pt x="1924" y="873"/>
                </a:lnTo>
                <a:lnTo>
                  <a:pt x="1924" y="870"/>
                </a:lnTo>
                <a:lnTo>
                  <a:pt x="1924" y="867"/>
                </a:lnTo>
                <a:lnTo>
                  <a:pt x="1924" y="848"/>
                </a:lnTo>
                <a:lnTo>
                  <a:pt x="1921" y="850"/>
                </a:lnTo>
                <a:lnTo>
                  <a:pt x="1915" y="851"/>
                </a:lnTo>
                <a:lnTo>
                  <a:pt x="1903" y="854"/>
                </a:lnTo>
                <a:lnTo>
                  <a:pt x="1890" y="856"/>
                </a:lnTo>
                <a:lnTo>
                  <a:pt x="1884" y="857"/>
                </a:lnTo>
                <a:lnTo>
                  <a:pt x="1879" y="859"/>
                </a:lnTo>
                <a:lnTo>
                  <a:pt x="1874" y="861"/>
                </a:lnTo>
                <a:lnTo>
                  <a:pt x="1870" y="863"/>
                </a:lnTo>
                <a:lnTo>
                  <a:pt x="1866" y="866"/>
                </a:lnTo>
                <a:lnTo>
                  <a:pt x="1864" y="870"/>
                </a:lnTo>
                <a:lnTo>
                  <a:pt x="1863" y="872"/>
                </a:lnTo>
                <a:lnTo>
                  <a:pt x="1862" y="874"/>
                </a:lnTo>
                <a:lnTo>
                  <a:pt x="1862" y="879"/>
                </a:lnTo>
                <a:lnTo>
                  <a:pt x="1862" y="884"/>
                </a:lnTo>
                <a:lnTo>
                  <a:pt x="1863" y="888"/>
                </a:lnTo>
                <a:lnTo>
                  <a:pt x="1865" y="890"/>
                </a:lnTo>
                <a:lnTo>
                  <a:pt x="1866" y="891"/>
                </a:lnTo>
                <a:lnTo>
                  <a:pt x="1869" y="894"/>
                </a:lnTo>
                <a:lnTo>
                  <a:pt x="1873" y="896"/>
                </a:lnTo>
                <a:lnTo>
                  <a:pt x="1875" y="897"/>
                </a:lnTo>
                <a:lnTo>
                  <a:pt x="1877" y="898"/>
                </a:lnTo>
                <a:lnTo>
                  <a:pt x="1882" y="899"/>
                </a:lnTo>
                <a:lnTo>
                  <a:pt x="1888" y="899"/>
                </a:lnTo>
                <a:close/>
                <a:moveTo>
                  <a:pt x="2063" y="930"/>
                </a:moveTo>
                <a:lnTo>
                  <a:pt x="2013" y="930"/>
                </a:lnTo>
                <a:lnTo>
                  <a:pt x="2013" y="694"/>
                </a:lnTo>
                <a:lnTo>
                  <a:pt x="2063" y="694"/>
                </a:lnTo>
                <a:lnTo>
                  <a:pt x="2063" y="930"/>
                </a:lnTo>
                <a:close/>
                <a:moveTo>
                  <a:pt x="2197" y="753"/>
                </a:moveTo>
                <a:lnTo>
                  <a:pt x="2197" y="790"/>
                </a:lnTo>
                <a:lnTo>
                  <a:pt x="2164" y="790"/>
                </a:lnTo>
                <a:lnTo>
                  <a:pt x="2164" y="876"/>
                </a:lnTo>
                <a:lnTo>
                  <a:pt x="2164" y="880"/>
                </a:lnTo>
                <a:lnTo>
                  <a:pt x="2165" y="884"/>
                </a:lnTo>
                <a:lnTo>
                  <a:pt x="2166" y="886"/>
                </a:lnTo>
                <a:lnTo>
                  <a:pt x="2167" y="887"/>
                </a:lnTo>
                <a:lnTo>
                  <a:pt x="2169" y="889"/>
                </a:lnTo>
                <a:lnTo>
                  <a:pt x="2171" y="891"/>
                </a:lnTo>
                <a:lnTo>
                  <a:pt x="2174" y="892"/>
                </a:lnTo>
                <a:lnTo>
                  <a:pt x="2177" y="893"/>
                </a:lnTo>
                <a:lnTo>
                  <a:pt x="2181" y="893"/>
                </a:lnTo>
                <a:lnTo>
                  <a:pt x="2188" y="892"/>
                </a:lnTo>
                <a:lnTo>
                  <a:pt x="2193" y="891"/>
                </a:lnTo>
                <a:lnTo>
                  <a:pt x="2201" y="928"/>
                </a:lnTo>
                <a:lnTo>
                  <a:pt x="2190" y="930"/>
                </a:lnTo>
                <a:lnTo>
                  <a:pt x="2183" y="932"/>
                </a:lnTo>
                <a:lnTo>
                  <a:pt x="2174" y="932"/>
                </a:lnTo>
                <a:lnTo>
                  <a:pt x="2168" y="932"/>
                </a:lnTo>
                <a:lnTo>
                  <a:pt x="2161" y="932"/>
                </a:lnTo>
                <a:lnTo>
                  <a:pt x="2156" y="931"/>
                </a:lnTo>
                <a:lnTo>
                  <a:pt x="2150" y="930"/>
                </a:lnTo>
                <a:lnTo>
                  <a:pt x="2145" y="928"/>
                </a:lnTo>
                <a:lnTo>
                  <a:pt x="2140" y="926"/>
                </a:lnTo>
                <a:lnTo>
                  <a:pt x="2135" y="924"/>
                </a:lnTo>
                <a:lnTo>
                  <a:pt x="2131" y="921"/>
                </a:lnTo>
                <a:lnTo>
                  <a:pt x="2127" y="917"/>
                </a:lnTo>
                <a:lnTo>
                  <a:pt x="2124" y="914"/>
                </a:lnTo>
                <a:lnTo>
                  <a:pt x="2121" y="909"/>
                </a:lnTo>
                <a:lnTo>
                  <a:pt x="2119" y="905"/>
                </a:lnTo>
                <a:lnTo>
                  <a:pt x="2117" y="900"/>
                </a:lnTo>
                <a:lnTo>
                  <a:pt x="2116" y="894"/>
                </a:lnTo>
                <a:lnTo>
                  <a:pt x="2115" y="888"/>
                </a:lnTo>
                <a:lnTo>
                  <a:pt x="2115" y="882"/>
                </a:lnTo>
                <a:lnTo>
                  <a:pt x="2115" y="790"/>
                </a:lnTo>
                <a:lnTo>
                  <a:pt x="2091" y="790"/>
                </a:lnTo>
                <a:lnTo>
                  <a:pt x="2091" y="753"/>
                </a:lnTo>
                <a:lnTo>
                  <a:pt x="2115" y="753"/>
                </a:lnTo>
                <a:lnTo>
                  <a:pt x="2115" y="711"/>
                </a:lnTo>
                <a:lnTo>
                  <a:pt x="2164" y="711"/>
                </a:lnTo>
                <a:lnTo>
                  <a:pt x="2164" y="753"/>
                </a:lnTo>
                <a:lnTo>
                  <a:pt x="2197" y="753"/>
                </a:lnTo>
                <a:close/>
                <a:moveTo>
                  <a:pt x="2304" y="933"/>
                </a:moveTo>
                <a:lnTo>
                  <a:pt x="2291" y="933"/>
                </a:lnTo>
                <a:lnTo>
                  <a:pt x="2285" y="932"/>
                </a:lnTo>
                <a:lnTo>
                  <a:pt x="2279" y="930"/>
                </a:lnTo>
                <a:lnTo>
                  <a:pt x="2268" y="927"/>
                </a:lnTo>
                <a:lnTo>
                  <a:pt x="2263" y="925"/>
                </a:lnTo>
                <a:lnTo>
                  <a:pt x="2258" y="922"/>
                </a:lnTo>
                <a:lnTo>
                  <a:pt x="2249" y="916"/>
                </a:lnTo>
                <a:lnTo>
                  <a:pt x="2245" y="912"/>
                </a:lnTo>
                <a:lnTo>
                  <a:pt x="2241" y="908"/>
                </a:lnTo>
                <a:lnTo>
                  <a:pt x="2234" y="900"/>
                </a:lnTo>
                <a:lnTo>
                  <a:pt x="2231" y="895"/>
                </a:lnTo>
                <a:lnTo>
                  <a:pt x="2228" y="890"/>
                </a:lnTo>
                <a:lnTo>
                  <a:pt x="2223" y="879"/>
                </a:lnTo>
                <a:lnTo>
                  <a:pt x="2221" y="874"/>
                </a:lnTo>
                <a:lnTo>
                  <a:pt x="2220" y="868"/>
                </a:lnTo>
                <a:lnTo>
                  <a:pt x="2219" y="862"/>
                </a:lnTo>
                <a:lnTo>
                  <a:pt x="2218" y="855"/>
                </a:lnTo>
                <a:lnTo>
                  <a:pt x="2218" y="849"/>
                </a:lnTo>
                <a:lnTo>
                  <a:pt x="2217" y="842"/>
                </a:lnTo>
                <a:lnTo>
                  <a:pt x="2218" y="835"/>
                </a:lnTo>
                <a:lnTo>
                  <a:pt x="2218" y="829"/>
                </a:lnTo>
                <a:lnTo>
                  <a:pt x="2219" y="823"/>
                </a:lnTo>
                <a:lnTo>
                  <a:pt x="2220" y="816"/>
                </a:lnTo>
                <a:lnTo>
                  <a:pt x="2223" y="805"/>
                </a:lnTo>
                <a:lnTo>
                  <a:pt x="2225" y="799"/>
                </a:lnTo>
                <a:lnTo>
                  <a:pt x="2228" y="794"/>
                </a:lnTo>
                <a:lnTo>
                  <a:pt x="2234" y="785"/>
                </a:lnTo>
                <a:lnTo>
                  <a:pt x="2237" y="780"/>
                </a:lnTo>
                <a:lnTo>
                  <a:pt x="2241" y="776"/>
                </a:lnTo>
                <a:lnTo>
                  <a:pt x="2245" y="772"/>
                </a:lnTo>
                <a:lnTo>
                  <a:pt x="2249" y="769"/>
                </a:lnTo>
                <a:lnTo>
                  <a:pt x="2253" y="765"/>
                </a:lnTo>
                <a:lnTo>
                  <a:pt x="2258" y="762"/>
                </a:lnTo>
                <a:lnTo>
                  <a:pt x="2263" y="760"/>
                </a:lnTo>
                <a:lnTo>
                  <a:pt x="2268" y="757"/>
                </a:lnTo>
                <a:lnTo>
                  <a:pt x="2274" y="755"/>
                </a:lnTo>
                <a:lnTo>
                  <a:pt x="2279" y="754"/>
                </a:lnTo>
                <a:lnTo>
                  <a:pt x="2285" y="752"/>
                </a:lnTo>
                <a:lnTo>
                  <a:pt x="2291" y="752"/>
                </a:lnTo>
                <a:lnTo>
                  <a:pt x="2304" y="751"/>
                </a:lnTo>
                <a:lnTo>
                  <a:pt x="2317" y="752"/>
                </a:lnTo>
                <a:lnTo>
                  <a:pt x="2323" y="752"/>
                </a:lnTo>
                <a:lnTo>
                  <a:pt x="2329" y="754"/>
                </a:lnTo>
                <a:lnTo>
                  <a:pt x="2340" y="757"/>
                </a:lnTo>
                <a:lnTo>
                  <a:pt x="2346" y="760"/>
                </a:lnTo>
                <a:lnTo>
                  <a:pt x="2351" y="762"/>
                </a:lnTo>
                <a:lnTo>
                  <a:pt x="2360" y="769"/>
                </a:lnTo>
                <a:lnTo>
                  <a:pt x="2364" y="772"/>
                </a:lnTo>
                <a:lnTo>
                  <a:pt x="2368" y="776"/>
                </a:lnTo>
                <a:lnTo>
                  <a:pt x="2375" y="785"/>
                </a:lnTo>
                <a:lnTo>
                  <a:pt x="2378" y="789"/>
                </a:lnTo>
                <a:lnTo>
                  <a:pt x="2381" y="794"/>
                </a:lnTo>
                <a:lnTo>
                  <a:pt x="2385" y="805"/>
                </a:lnTo>
                <a:lnTo>
                  <a:pt x="2387" y="811"/>
                </a:lnTo>
                <a:lnTo>
                  <a:pt x="2389" y="816"/>
                </a:lnTo>
                <a:lnTo>
                  <a:pt x="2390" y="823"/>
                </a:lnTo>
                <a:lnTo>
                  <a:pt x="2391" y="829"/>
                </a:lnTo>
                <a:lnTo>
                  <a:pt x="2391" y="835"/>
                </a:lnTo>
                <a:lnTo>
                  <a:pt x="2391" y="842"/>
                </a:lnTo>
                <a:lnTo>
                  <a:pt x="2391" y="849"/>
                </a:lnTo>
                <a:lnTo>
                  <a:pt x="2391" y="855"/>
                </a:lnTo>
                <a:lnTo>
                  <a:pt x="2390" y="862"/>
                </a:lnTo>
                <a:lnTo>
                  <a:pt x="2389" y="868"/>
                </a:lnTo>
                <a:lnTo>
                  <a:pt x="2385" y="879"/>
                </a:lnTo>
                <a:lnTo>
                  <a:pt x="2383" y="885"/>
                </a:lnTo>
                <a:lnTo>
                  <a:pt x="2381" y="890"/>
                </a:lnTo>
                <a:lnTo>
                  <a:pt x="2375" y="900"/>
                </a:lnTo>
                <a:lnTo>
                  <a:pt x="2372" y="904"/>
                </a:lnTo>
                <a:lnTo>
                  <a:pt x="2368" y="908"/>
                </a:lnTo>
                <a:lnTo>
                  <a:pt x="2364" y="912"/>
                </a:lnTo>
                <a:lnTo>
                  <a:pt x="2360" y="916"/>
                </a:lnTo>
                <a:lnTo>
                  <a:pt x="2355" y="919"/>
                </a:lnTo>
                <a:lnTo>
                  <a:pt x="2351" y="922"/>
                </a:lnTo>
                <a:lnTo>
                  <a:pt x="2346" y="925"/>
                </a:lnTo>
                <a:lnTo>
                  <a:pt x="2340" y="927"/>
                </a:lnTo>
                <a:lnTo>
                  <a:pt x="2335" y="929"/>
                </a:lnTo>
                <a:lnTo>
                  <a:pt x="2329" y="930"/>
                </a:lnTo>
                <a:lnTo>
                  <a:pt x="2323" y="932"/>
                </a:lnTo>
                <a:lnTo>
                  <a:pt x="2317" y="933"/>
                </a:lnTo>
                <a:lnTo>
                  <a:pt x="2304" y="933"/>
                </a:lnTo>
                <a:close/>
                <a:moveTo>
                  <a:pt x="2305" y="895"/>
                </a:moveTo>
                <a:lnTo>
                  <a:pt x="2309" y="895"/>
                </a:lnTo>
                <a:lnTo>
                  <a:pt x="2313" y="894"/>
                </a:lnTo>
                <a:lnTo>
                  <a:pt x="2317" y="893"/>
                </a:lnTo>
                <a:lnTo>
                  <a:pt x="2321" y="892"/>
                </a:lnTo>
                <a:lnTo>
                  <a:pt x="2324" y="889"/>
                </a:lnTo>
                <a:lnTo>
                  <a:pt x="2327" y="887"/>
                </a:lnTo>
                <a:lnTo>
                  <a:pt x="2330" y="884"/>
                </a:lnTo>
                <a:lnTo>
                  <a:pt x="2332" y="880"/>
                </a:lnTo>
                <a:lnTo>
                  <a:pt x="2334" y="876"/>
                </a:lnTo>
                <a:lnTo>
                  <a:pt x="2336" y="872"/>
                </a:lnTo>
                <a:lnTo>
                  <a:pt x="2338" y="868"/>
                </a:lnTo>
                <a:lnTo>
                  <a:pt x="2339" y="863"/>
                </a:lnTo>
                <a:lnTo>
                  <a:pt x="2341" y="853"/>
                </a:lnTo>
                <a:lnTo>
                  <a:pt x="2341" y="847"/>
                </a:lnTo>
                <a:lnTo>
                  <a:pt x="2342" y="842"/>
                </a:lnTo>
                <a:lnTo>
                  <a:pt x="2341" y="831"/>
                </a:lnTo>
                <a:lnTo>
                  <a:pt x="2339" y="821"/>
                </a:lnTo>
                <a:lnTo>
                  <a:pt x="2338" y="816"/>
                </a:lnTo>
                <a:lnTo>
                  <a:pt x="2336" y="812"/>
                </a:lnTo>
                <a:lnTo>
                  <a:pt x="2332" y="803"/>
                </a:lnTo>
                <a:lnTo>
                  <a:pt x="2330" y="800"/>
                </a:lnTo>
                <a:lnTo>
                  <a:pt x="2327" y="797"/>
                </a:lnTo>
                <a:lnTo>
                  <a:pt x="2324" y="794"/>
                </a:lnTo>
                <a:lnTo>
                  <a:pt x="2321" y="792"/>
                </a:lnTo>
                <a:lnTo>
                  <a:pt x="2317" y="790"/>
                </a:lnTo>
                <a:lnTo>
                  <a:pt x="2313" y="789"/>
                </a:lnTo>
                <a:lnTo>
                  <a:pt x="2309" y="788"/>
                </a:lnTo>
                <a:lnTo>
                  <a:pt x="2305" y="788"/>
                </a:lnTo>
                <a:lnTo>
                  <a:pt x="2300" y="788"/>
                </a:lnTo>
                <a:lnTo>
                  <a:pt x="2296" y="789"/>
                </a:lnTo>
                <a:lnTo>
                  <a:pt x="2292" y="790"/>
                </a:lnTo>
                <a:lnTo>
                  <a:pt x="2288" y="792"/>
                </a:lnTo>
                <a:lnTo>
                  <a:pt x="2285" y="794"/>
                </a:lnTo>
                <a:lnTo>
                  <a:pt x="2282" y="797"/>
                </a:lnTo>
                <a:lnTo>
                  <a:pt x="2279" y="800"/>
                </a:lnTo>
                <a:lnTo>
                  <a:pt x="2277" y="803"/>
                </a:lnTo>
                <a:lnTo>
                  <a:pt x="2272" y="812"/>
                </a:lnTo>
                <a:lnTo>
                  <a:pt x="2271" y="816"/>
                </a:lnTo>
                <a:lnTo>
                  <a:pt x="2270" y="821"/>
                </a:lnTo>
                <a:lnTo>
                  <a:pt x="2269" y="826"/>
                </a:lnTo>
                <a:lnTo>
                  <a:pt x="2268" y="831"/>
                </a:lnTo>
                <a:lnTo>
                  <a:pt x="2267" y="836"/>
                </a:lnTo>
                <a:lnTo>
                  <a:pt x="2267" y="842"/>
                </a:lnTo>
                <a:lnTo>
                  <a:pt x="2268" y="853"/>
                </a:lnTo>
                <a:lnTo>
                  <a:pt x="2270" y="863"/>
                </a:lnTo>
                <a:lnTo>
                  <a:pt x="2271" y="868"/>
                </a:lnTo>
                <a:lnTo>
                  <a:pt x="2272" y="872"/>
                </a:lnTo>
                <a:lnTo>
                  <a:pt x="2274" y="876"/>
                </a:lnTo>
                <a:lnTo>
                  <a:pt x="2277" y="880"/>
                </a:lnTo>
                <a:lnTo>
                  <a:pt x="2279" y="884"/>
                </a:lnTo>
                <a:lnTo>
                  <a:pt x="2282" y="887"/>
                </a:lnTo>
                <a:lnTo>
                  <a:pt x="2285" y="889"/>
                </a:lnTo>
                <a:lnTo>
                  <a:pt x="2288" y="892"/>
                </a:lnTo>
                <a:lnTo>
                  <a:pt x="2292" y="893"/>
                </a:lnTo>
                <a:lnTo>
                  <a:pt x="2296" y="894"/>
                </a:lnTo>
                <a:lnTo>
                  <a:pt x="2300" y="895"/>
                </a:lnTo>
                <a:lnTo>
                  <a:pt x="2305" y="895"/>
                </a:lnTo>
                <a:close/>
                <a:moveTo>
                  <a:pt x="2646" y="694"/>
                </a:moveTo>
                <a:lnTo>
                  <a:pt x="2696" y="694"/>
                </a:lnTo>
                <a:lnTo>
                  <a:pt x="2696" y="847"/>
                </a:lnTo>
                <a:lnTo>
                  <a:pt x="2696" y="854"/>
                </a:lnTo>
                <a:lnTo>
                  <a:pt x="2695" y="860"/>
                </a:lnTo>
                <a:lnTo>
                  <a:pt x="2694" y="866"/>
                </a:lnTo>
                <a:lnTo>
                  <a:pt x="2693" y="871"/>
                </a:lnTo>
                <a:lnTo>
                  <a:pt x="2691" y="877"/>
                </a:lnTo>
                <a:lnTo>
                  <a:pt x="2689" y="882"/>
                </a:lnTo>
                <a:lnTo>
                  <a:pt x="2686" y="887"/>
                </a:lnTo>
                <a:lnTo>
                  <a:pt x="2684" y="892"/>
                </a:lnTo>
                <a:lnTo>
                  <a:pt x="2680" y="897"/>
                </a:lnTo>
                <a:lnTo>
                  <a:pt x="2677" y="901"/>
                </a:lnTo>
                <a:lnTo>
                  <a:pt x="2673" y="906"/>
                </a:lnTo>
                <a:lnTo>
                  <a:pt x="2669" y="910"/>
                </a:lnTo>
                <a:lnTo>
                  <a:pt x="2664" y="913"/>
                </a:lnTo>
                <a:lnTo>
                  <a:pt x="2660" y="917"/>
                </a:lnTo>
                <a:lnTo>
                  <a:pt x="2655" y="920"/>
                </a:lnTo>
                <a:lnTo>
                  <a:pt x="2649" y="922"/>
                </a:lnTo>
                <a:lnTo>
                  <a:pt x="2638" y="927"/>
                </a:lnTo>
                <a:lnTo>
                  <a:pt x="2632" y="929"/>
                </a:lnTo>
                <a:lnTo>
                  <a:pt x="2626" y="930"/>
                </a:lnTo>
                <a:lnTo>
                  <a:pt x="2619" y="932"/>
                </a:lnTo>
                <a:lnTo>
                  <a:pt x="2612" y="932"/>
                </a:lnTo>
                <a:lnTo>
                  <a:pt x="2605" y="933"/>
                </a:lnTo>
                <a:lnTo>
                  <a:pt x="2598" y="933"/>
                </a:lnTo>
                <a:lnTo>
                  <a:pt x="2591" y="933"/>
                </a:lnTo>
                <a:lnTo>
                  <a:pt x="2584" y="932"/>
                </a:lnTo>
                <a:lnTo>
                  <a:pt x="2577" y="932"/>
                </a:lnTo>
                <a:lnTo>
                  <a:pt x="2571" y="930"/>
                </a:lnTo>
                <a:lnTo>
                  <a:pt x="2558" y="927"/>
                </a:lnTo>
                <a:lnTo>
                  <a:pt x="2552" y="925"/>
                </a:lnTo>
                <a:lnTo>
                  <a:pt x="2547" y="922"/>
                </a:lnTo>
                <a:lnTo>
                  <a:pt x="2541" y="920"/>
                </a:lnTo>
                <a:lnTo>
                  <a:pt x="2536" y="917"/>
                </a:lnTo>
                <a:lnTo>
                  <a:pt x="2527" y="910"/>
                </a:lnTo>
                <a:lnTo>
                  <a:pt x="2518" y="901"/>
                </a:lnTo>
                <a:lnTo>
                  <a:pt x="2515" y="897"/>
                </a:lnTo>
                <a:lnTo>
                  <a:pt x="2512" y="892"/>
                </a:lnTo>
                <a:lnTo>
                  <a:pt x="2509" y="887"/>
                </a:lnTo>
                <a:lnTo>
                  <a:pt x="2506" y="882"/>
                </a:lnTo>
                <a:lnTo>
                  <a:pt x="2504" y="877"/>
                </a:lnTo>
                <a:lnTo>
                  <a:pt x="2502" y="871"/>
                </a:lnTo>
                <a:lnTo>
                  <a:pt x="2501" y="866"/>
                </a:lnTo>
                <a:lnTo>
                  <a:pt x="2500" y="860"/>
                </a:lnTo>
                <a:lnTo>
                  <a:pt x="2500" y="854"/>
                </a:lnTo>
                <a:lnTo>
                  <a:pt x="2499" y="847"/>
                </a:lnTo>
                <a:lnTo>
                  <a:pt x="2499" y="694"/>
                </a:lnTo>
                <a:lnTo>
                  <a:pt x="2550" y="694"/>
                </a:lnTo>
                <a:lnTo>
                  <a:pt x="2550" y="843"/>
                </a:lnTo>
                <a:lnTo>
                  <a:pt x="2551" y="853"/>
                </a:lnTo>
                <a:lnTo>
                  <a:pt x="2552" y="857"/>
                </a:lnTo>
                <a:lnTo>
                  <a:pt x="2553" y="861"/>
                </a:lnTo>
                <a:lnTo>
                  <a:pt x="2555" y="865"/>
                </a:lnTo>
                <a:lnTo>
                  <a:pt x="2558" y="869"/>
                </a:lnTo>
                <a:lnTo>
                  <a:pt x="2560" y="873"/>
                </a:lnTo>
                <a:lnTo>
                  <a:pt x="2563" y="876"/>
                </a:lnTo>
                <a:lnTo>
                  <a:pt x="2567" y="879"/>
                </a:lnTo>
                <a:lnTo>
                  <a:pt x="2570" y="882"/>
                </a:lnTo>
                <a:lnTo>
                  <a:pt x="2574" y="884"/>
                </a:lnTo>
                <a:lnTo>
                  <a:pt x="2579" y="886"/>
                </a:lnTo>
                <a:lnTo>
                  <a:pt x="2583" y="887"/>
                </a:lnTo>
                <a:lnTo>
                  <a:pt x="2588" y="889"/>
                </a:lnTo>
                <a:lnTo>
                  <a:pt x="2598" y="889"/>
                </a:lnTo>
                <a:lnTo>
                  <a:pt x="2608" y="889"/>
                </a:lnTo>
                <a:lnTo>
                  <a:pt x="2613" y="887"/>
                </a:lnTo>
                <a:lnTo>
                  <a:pt x="2618" y="886"/>
                </a:lnTo>
                <a:lnTo>
                  <a:pt x="2622" y="884"/>
                </a:lnTo>
                <a:lnTo>
                  <a:pt x="2626" y="882"/>
                </a:lnTo>
                <a:lnTo>
                  <a:pt x="2629" y="879"/>
                </a:lnTo>
                <a:lnTo>
                  <a:pt x="2633" y="876"/>
                </a:lnTo>
                <a:lnTo>
                  <a:pt x="2636" y="873"/>
                </a:lnTo>
                <a:lnTo>
                  <a:pt x="2639" y="869"/>
                </a:lnTo>
                <a:lnTo>
                  <a:pt x="2641" y="865"/>
                </a:lnTo>
                <a:lnTo>
                  <a:pt x="2643" y="861"/>
                </a:lnTo>
                <a:lnTo>
                  <a:pt x="2644" y="857"/>
                </a:lnTo>
                <a:lnTo>
                  <a:pt x="2645" y="853"/>
                </a:lnTo>
                <a:lnTo>
                  <a:pt x="2646" y="848"/>
                </a:lnTo>
                <a:lnTo>
                  <a:pt x="2646" y="843"/>
                </a:lnTo>
                <a:lnTo>
                  <a:pt x="2646" y="694"/>
                </a:lnTo>
                <a:close/>
                <a:moveTo>
                  <a:pt x="2788" y="828"/>
                </a:moveTo>
                <a:lnTo>
                  <a:pt x="2788" y="930"/>
                </a:lnTo>
                <a:lnTo>
                  <a:pt x="2739" y="930"/>
                </a:lnTo>
                <a:lnTo>
                  <a:pt x="2739" y="753"/>
                </a:lnTo>
                <a:lnTo>
                  <a:pt x="2786" y="753"/>
                </a:lnTo>
                <a:lnTo>
                  <a:pt x="2786" y="784"/>
                </a:lnTo>
                <a:lnTo>
                  <a:pt x="2790" y="777"/>
                </a:lnTo>
                <a:lnTo>
                  <a:pt x="2796" y="770"/>
                </a:lnTo>
                <a:lnTo>
                  <a:pt x="2801" y="765"/>
                </a:lnTo>
                <a:lnTo>
                  <a:pt x="2808" y="760"/>
                </a:lnTo>
                <a:lnTo>
                  <a:pt x="2815" y="756"/>
                </a:lnTo>
                <a:lnTo>
                  <a:pt x="2819" y="754"/>
                </a:lnTo>
                <a:lnTo>
                  <a:pt x="2823" y="753"/>
                </a:lnTo>
                <a:lnTo>
                  <a:pt x="2832" y="751"/>
                </a:lnTo>
                <a:lnTo>
                  <a:pt x="2836" y="751"/>
                </a:lnTo>
                <a:lnTo>
                  <a:pt x="2841" y="751"/>
                </a:lnTo>
                <a:lnTo>
                  <a:pt x="2848" y="751"/>
                </a:lnTo>
                <a:lnTo>
                  <a:pt x="2854" y="752"/>
                </a:lnTo>
                <a:lnTo>
                  <a:pt x="2860" y="753"/>
                </a:lnTo>
                <a:lnTo>
                  <a:pt x="2866" y="755"/>
                </a:lnTo>
                <a:lnTo>
                  <a:pt x="2871" y="758"/>
                </a:lnTo>
                <a:lnTo>
                  <a:pt x="2876" y="761"/>
                </a:lnTo>
                <a:lnTo>
                  <a:pt x="2881" y="764"/>
                </a:lnTo>
                <a:lnTo>
                  <a:pt x="2885" y="769"/>
                </a:lnTo>
                <a:lnTo>
                  <a:pt x="2889" y="773"/>
                </a:lnTo>
                <a:lnTo>
                  <a:pt x="2893" y="778"/>
                </a:lnTo>
                <a:lnTo>
                  <a:pt x="2895" y="784"/>
                </a:lnTo>
                <a:lnTo>
                  <a:pt x="2897" y="787"/>
                </a:lnTo>
                <a:lnTo>
                  <a:pt x="2898" y="790"/>
                </a:lnTo>
                <a:lnTo>
                  <a:pt x="2900" y="796"/>
                </a:lnTo>
                <a:lnTo>
                  <a:pt x="2901" y="803"/>
                </a:lnTo>
                <a:lnTo>
                  <a:pt x="2902" y="810"/>
                </a:lnTo>
                <a:lnTo>
                  <a:pt x="2902" y="817"/>
                </a:lnTo>
                <a:lnTo>
                  <a:pt x="2902" y="930"/>
                </a:lnTo>
                <a:lnTo>
                  <a:pt x="2853" y="930"/>
                </a:lnTo>
                <a:lnTo>
                  <a:pt x="2853" y="826"/>
                </a:lnTo>
                <a:lnTo>
                  <a:pt x="2853" y="818"/>
                </a:lnTo>
                <a:lnTo>
                  <a:pt x="2852" y="815"/>
                </a:lnTo>
                <a:lnTo>
                  <a:pt x="2851" y="812"/>
                </a:lnTo>
                <a:lnTo>
                  <a:pt x="2848" y="806"/>
                </a:lnTo>
                <a:lnTo>
                  <a:pt x="2847" y="803"/>
                </a:lnTo>
                <a:lnTo>
                  <a:pt x="2845" y="801"/>
                </a:lnTo>
                <a:lnTo>
                  <a:pt x="2840" y="797"/>
                </a:lnTo>
                <a:lnTo>
                  <a:pt x="2837" y="795"/>
                </a:lnTo>
                <a:lnTo>
                  <a:pt x="2835" y="794"/>
                </a:lnTo>
                <a:lnTo>
                  <a:pt x="2829" y="792"/>
                </a:lnTo>
                <a:lnTo>
                  <a:pt x="2825" y="792"/>
                </a:lnTo>
                <a:lnTo>
                  <a:pt x="2822" y="792"/>
                </a:lnTo>
                <a:lnTo>
                  <a:pt x="2814" y="792"/>
                </a:lnTo>
                <a:lnTo>
                  <a:pt x="2808" y="794"/>
                </a:lnTo>
                <a:lnTo>
                  <a:pt x="2805" y="795"/>
                </a:lnTo>
                <a:lnTo>
                  <a:pt x="2802" y="797"/>
                </a:lnTo>
                <a:lnTo>
                  <a:pt x="2800" y="799"/>
                </a:lnTo>
                <a:lnTo>
                  <a:pt x="2797" y="801"/>
                </a:lnTo>
                <a:lnTo>
                  <a:pt x="2795" y="804"/>
                </a:lnTo>
                <a:lnTo>
                  <a:pt x="2793" y="806"/>
                </a:lnTo>
                <a:lnTo>
                  <a:pt x="2792" y="809"/>
                </a:lnTo>
                <a:lnTo>
                  <a:pt x="2790" y="812"/>
                </a:lnTo>
                <a:lnTo>
                  <a:pt x="2789" y="820"/>
                </a:lnTo>
                <a:lnTo>
                  <a:pt x="2788" y="824"/>
                </a:lnTo>
                <a:lnTo>
                  <a:pt x="2788" y="828"/>
                </a:lnTo>
                <a:close/>
                <a:moveTo>
                  <a:pt x="2966" y="730"/>
                </a:moveTo>
                <a:lnTo>
                  <a:pt x="2961" y="730"/>
                </a:lnTo>
                <a:lnTo>
                  <a:pt x="2956" y="729"/>
                </a:lnTo>
                <a:lnTo>
                  <a:pt x="2952" y="726"/>
                </a:lnTo>
                <a:lnTo>
                  <a:pt x="2948" y="723"/>
                </a:lnTo>
                <a:lnTo>
                  <a:pt x="2944" y="719"/>
                </a:lnTo>
                <a:lnTo>
                  <a:pt x="2942" y="715"/>
                </a:lnTo>
                <a:lnTo>
                  <a:pt x="2940" y="710"/>
                </a:lnTo>
                <a:lnTo>
                  <a:pt x="2940" y="705"/>
                </a:lnTo>
                <a:lnTo>
                  <a:pt x="2940" y="701"/>
                </a:lnTo>
                <a:lnTo>
                  <a:pt x="2942" y="696"/>
                </a:lnTo>
                <a:lnTo>
                  <a:pt x="2944" y="692"/>
                </a:lnTo>
                <a:lnTo>
                  <a:pt x="2948" y="688"/>
                </a:lnTo>
                <a:lnTo>
                  <a:pt x="2952" y="685"/>
                </a:lnTo>
                <a:lnTo>
                  <a:pt x="2956" y="683"/>
                </a:lnTo>
                <a:lnTo>
                  <a:pt x="2961" y="681"/>
                </a:lnTo>
                <a:lnTo>
                  <a:pt x="2966" y="681"/>
                </a:lnTo>
                <a:lnTo>
                  <a:pt x="2972" y="681"/>
                </a:lnTo>
                <a:lnTo>
                  <a:pt x="2977" y="683"/>
                </a:lnTo>
                <a:lnTo>
                  <a:pt x="2982" y="685"/>
                </a:lnTo>
                <a:lnTo>
                  <a:pt x="2986" y="688"/>
                </a:lnTo>
                <a:lnTo>
                  <a:pt x="2990" y="692"/>
                </a:lnTo>
                <a:lnTo>
                  <a:pt x="2992" y="696"/>
                </a:lnTo>
                <a:lnTo>
                  <a:pt x="2994" y="701"/>
                </a:lnTo>
                <a:lnTo>
                  <a:pt x="2994" y="705"/>
                </a:lnTo>
                <a:lnTo>
                  <a:pt x="2994" y="710"/>
                </a:lnTo>
                <a:lnTo>
                  <a:pt x="2992" y="715"/>
                </a:lnTo>
                <a:lnTo>
                  <a:pt x="2990" y="719"/>
                </a:lnTo>
                <a:lnTo>
                  <a:pt x="2986" y="723"/>
                </a:lnTo>
                <a:lnTo>
                  <a:pt x="2982" y="726"/>
                </a:lnTo>
                <a:lnTo>
                  <a:pt x="2977" y="729"/>
                </a:lnTo>
                <a:lnTo>
                  <a:pt x="2972" y="730"/>
                </a:lnTo>
                <a:lnTo>
                  <a:pt x="2966" y="730"/>
                </a:lnTo>
                <a:close/>
                <a:moveTo>
                  <a:pt x="2942" y="753"/>
                </a:moveTo>
                <a:lnTo>
                  <a:pt x="2992" y="753"/>
                </a:lnTo>
                <a:lnTo>
                  <a:pt x="2992" y="930"/>
                </a:lnTo>
                <a:lnTo>
                  <a:pt x="2942" y="930"/>
                </a:lnTo>
                <a:lnTo>
                  <a:pt x="2942" y="753"/>
                </a:lnTo>
                <a:close/>
                <a:moveTo>
                  <a:pt x="3195" y="753"/>
                </a:moveTo>
                <a:lnTo>
                  <a:pt x="3134" y="930"/>
                </a:lnTo>
                <a:lnTo>
                  <a:pt x="3078" y="930"/>
                </a:lnTo>
                <a:lnTo>
                  <a:pt x="3017" y="753"/>
                </a:lnTo>
                <a:lnTo>
                  <a:pt x="3068" y="753"/>
                </a:lnTo>
                <a:lnTo>
                  <a:pt x="3105" y="880"/>
                </a:lnTo>
                <a:lnTo>
                  <a:pt x="3143" y="753"/>
                </a:lnTo>
                <a:lnTo>
                  <a:pt x="3195" y="753"/>
                </a:lnTo>
                <a:close/>
                <a:moveTo>
                  <a:pt x="3294" y="933"/>
                </a:moveTo>
                <a:lnTo>
                  <a:pt x="3287" y="933"/>
                </a:lnTo>
                <a:lnTo>
                  <a:pt x="3280" y="933"/>
                </a:lnTo>
                <a:lnTo>
                  <a:pt x="3268" y="931"/>
                </a:lnTo>
                <a:lnTo>
                  <a:pt x="3263" y="929"/>
                </a:lnTo>
                <a:lnTo>
                  <a:pt x="3257" y="927"/>
                </a:lnTo>
                <a:lnTo>
                  <a:pt x="3247" y="922"/>
                </a:lnTo>
                <a:lnTo>
                  <a:pt x="3242" y="919"/>
                </a:lnTo>
                <a:lnTo>
                  <a:pt x="3237" y="916"/>
                </a:lnTo>
                <a:lnTo>
                  <a:pt x="3233" y="913"/>
                </a:lnTo>
                <a:lnTo>
                  <a:pt x="3229" y="909"/>
                </a:lnTo>
                <a:lnTo>
                  <a:pt x="3222" y="900"/>
                </a:lnTo>
                <a:lnTo>
                  <a:pt x="3219" y="896"/>
                </a:lnTo>
                <a:lnTo>
                  <a:pt x="3216" y="891"/>
                </a:lnTo>
                <a:lnTo>
                  <a:pt x="3212" y="880"/>
                </a:lnTo>
                <a:lnTo>
                  <a:pt x="3210" y="874"/>
                </a:lnTo>
                <a:lnTo>
                  <a:pt x="3209" y="868"/>
                </a:lnTo>
                <a:lnTo>
                  <a:pt x="3207" y="862"/>
                </a:lnTo>
                <a:lnTo>
                  <a:pt x="3207" y="856"/>
                </a:lnTo>
                <a:lnTo>
                  <a:pt x="3206" y="849"/>
                </a:lnTo>
                <a:lnTo>
                  <a:pt x="3206" y="842"/>
                </a:lnTo>
                <a:lnTo>
                  <a:pt x="3206" y="836"/>
                </a:lnTo>
                <a:lnTo>
                  <a:pt x="3207" y="829"/>
                </a:lnTo>
                <a:lnTo>
                  <a:pt x="3207" y="823"/>
                </a:lnTo>
                <a:lnTo>
                  <a:pt x="3209" y="817"/>
                </a:lnTo>
                <a:lnTo>
                  <a:pt x="3212" y="805"/>
                </a:lnTo>
                <a:lnTo>
                  <a:pt x="3214" y="800"/>
                </a:lnTo>
                <a:lnTo>
                  <a:pt x="3216" y="794"/>
                </a:lnTo>
                <a:lnTo>
                  <a:pt x="3222" y="785"/>
                </a:lnTo>
                <a:lnTo>
                  <a:pt x="3226" y="780"/>
                </a:lnTo>
                <a:lnTo>
                  <a:pt x="3229" y="776"/>
                </a:lnTo>
                <a:lnTo>
                  <a:pt x="3233" y="772"/>
                </a:lnTo>
                <a:lnTo>
                  <a:pt x="3237" y="769"/>
                </a:lnTo>
                <a:lnTo>
                  <a:pt x="3246" y="762"/>
                </a:lnTo>
                <a:lnTo>
                  <a:pt x="3251" y="760"/>
                </a:lnTo>
                <a:lnTo>
                  <a:pt x="3256" y="757"/>
                </a:lnTo>
                <a:lnTo>
                  <a:pt x="3262" y="755"/>
                </a:lnTo>
                <a:lnTo>
                  <a:pt x="3267" y="754"/>
                </a:lnTo>
                <a:lnTo>
                  <a:pt x="3273" y="752"/>
                </a:lnTo>
                <a:lnTo>
                  <a:pt x="3279" y="752"/>
                </a:lnTo>
                <a:lnTo>
                  <a:pt x="3292" y="751"/>
                </a:lnTo>
                <a:lnTo>
                  <a:pt x="3303" y="751"/>
                </a:lnTo>
                <a:lnTo>
                  <a:pt x="3314" y="753"/>
                </a:lnTo>
                <a:lnTo>
                  <a:pt x="3319" y="755"/>
                </a:lnTo>
                <a:lnTo>
                  <a:pt x="3324" y="756"/>
                </a:lnTo>
                <a:lnTo>
                  <a:pt x="3334" y="761"/>
                </a:lnTo>
                <a:lnTo>
                  <a:pt x="3343" y="766"/>
                </a:lnTo>
                <a:lnTo>
                  <a:pt x="3347" y="770"/>
                </a:lnTo>
                <a:lnTo>
                  <a:pt x="3351" y="773"/>
                </a:lnTo>
                <a:lnTo>
                  <a:pt x="3358" y="781"/>
                </a:lnTo>
                <a:lnTo>
                  <a:pt x="3361" y="786"/>
                </a:lnTo>
                <a:lnTo>
                  <a:pt x="3364" y="791"/>
                </a:lnTo>
                <a:lnTo>
                  <a:pt x="3366" y="796"/>
                </a:lnTo>
                <a:lnTo>
                  <a:pt x="3368" y="801"/>
                </a:lnTo>
                <a:lnTo>
                  <a:pt x="3370" y="807"/>
                </a:lnTo>
                <a:lnTo>
                  <a:pt x="3372" y="813"/>
                </a:lnTo>
                <a:lnTo>
                  <a:pt x="3373" y="819"/>
                </a:lnTo>
                <a:lnTo>
                  <a:pt x="3374" y="826"/>
                </a:lnTo>
                <a:lnTo>
                  <a:pt x="3374" y="833"/>
                </a:lnTo>
                <a:lnTo>
                  <a:pt x="3375" y="841"/>
                </a:lnTo>
                <a:lnTo>
                  <a:pt x="3375" y="854"/>
                </a:lnTo>
                <a:lnTo>
                  <a:pt x="3254" y="854"/>
                </a:lnTo>
                <a:lnTo>
                  <a:pt x="3254" y="859"/>
                </a:lnTo>
                <a:lnTo>
                  <a:pt x="3255" y="863"/>
                </a:lnTo>
                <a:lnTo>
                  <a:pt x="3256" y="868"/>
                </a:lnTo>
                <a:lnTo>
                  <a:pt x="3257" y="872"/>
                </a:lnTo>
                <a:lnTo>
                  <a:pt x="3260" y="879"/>
                </a:lnTo>
                <a:lnTo>
                  <a:pt x="3263" y="882"/>
                </a:lnTo>
                <a:lnTo>
                  <a:pt x="3265" y="885"/>
                </a:lnTo>
                <a:lnTo>
                  <a:pt x="3268" y="888"/>
                </a:lnTo>
                <a:lnTo>
                  <a:pt x="3271" y="890"/>
                </a:lnTo>
                <a:lnTo>
                  <a:pt x="3274" y="892"/>
                </a:lnTo>
                <a:lnTo>
                  <a:pt x="3278" y="894"/>
                </a:lnTo>
                <a:lnTo>
                  <a:pt x="3282" y="895"/>
                </a:lnTo>
                <a:lnTo>
                  <a:pt x="3286" y="896"/>
                </a:lnTo>
                <a:lnTo>
                  <a:pt x="3294" y="897"/>
                </a:lnTo>
                <a:lnTo>
                  <a:pt x="3300" y="896"/>
                </a:lnTo>
                <a:lnTo>
                  <a:pt x="3306" y="895"/>
                </a:lnTo>
                <a:lnTo>
                  <a:pt x="3311" y="894"/>
                </a:lnTo>
                <a:lnTo>
                  <a:pt x="3316" y="892"/>
                </a:lnTo>
                <a:lnTo>
                  <a:pt x="3318" y="890"/>
                </a:lnTo>
                <a:lnTo>
                  <a:pt x="3320" y="889"/>
                </a:lnTo>
                <a:lnTo>
                  <a:pt x="3323" y="885"/>
                </a:lnTo>
                <a:lnTo>
                  <a:pt x="3326" y="881"/>
                </a:lnTo>
                <a:lnTo>
                  <a:pt x="3328" y="876"/>
                </a:lnTo>
                <a:lnTo>
                  <a:pt x="3374" y="879"/>
                </a:lnTo>
                <a:lnTo>
                  <a:pt x="3372" y="885"/>
                </a:lnTo>
                <a:lnTo>
                  <a:pt x="3370" y="891"/>
                </a:lnTo>
                <a:lnTo>
                  <a:pt x="3367" y="896"/>
                </a:lnTo>
                <a:lnTo>
                  <a:pt x="3364" y="901"/>
                </a:lnTo>
                <a:lnTo>
                  <a:pt x="3361" y="906"/>
                </a:lnTo>
                <a:lnTo>
                  <a:pt x="3357" y="911"/>
                </a:lnTo>
                <a:lnTo>
                  <a:pt x="3352" y="915"/>
                </a:lnTo>
                <a:lnTo>
                  <a:pt x="3347" y="919"/>
                </a:lnTo>
                <a:lnTo>
                  <a:pt x="3342" y="922"/>
                </a:lnTo>
                <a:lnTo>
                  <a:pt x="3336" y="925"/>
                </a:lnTo>
                <a:lnTo>
                  <a:pt x="3330" y="928"/>
                </a:lnTo>
                <a:lnTo>
                  <a:pt x="3323" y="930"/>
                </a:lnTo>
                <a:lnTo>
                  <a:pt x="3320" y="930"/>
                </a:lnTo>
                <a:lnTo>
                  <a:pt x="3316" y="931"/>
                </a:lnTo>
                <a:lnTo>
                  <a:pt x="3309" y="932"/>
                </a:lnTo>
                <a:lnTo>
                  <a:pt x="3302" y="933"/>
                </a:lnTo>
                <a:lnTo>
                  <a:pt x="3294" y="933"/>
                </a:lnTo>
                <a:close/>
                <a:moveTo>
                  <a:pt x="3254" y="824"/>
                </a:moveTo>
                <a:lnTo>
                  <a:pt x="3329" y="824"/>
                </a:lnTo>
                <a:lnTo>
                  <a:pt x="3328" y="820"/>
                </a:lnTo>
                <a:lnTo>
                  <a:pt x="3328" y="816"/>
                </a:lnTo>
                <a:lnTo>
                  <a:pt x="3327" y="813"/>
                </a:lnTo>
                <a:lnTo>
                  <a:pt x="3326" y="809"/>
                </a:lnTo>
                <a:lnTo>
                  <a:pt x="3324" y="806"/>
                </a:lnTo>
                <a:lnTo>
                  <a:pt x="3323" y="803"/>
                </a:lnTo>
                <a:lnTo>
                  <a:pt x="3321" y="800"/>
                </a:lnTo>
                <a:lnTo>
                  <a:pt x="3318" y="798"/>
                </a:lnTo>
                <a:lnTo>
                  <a:pt x="3313" y="793"/>
                </a:lnTo>
                <a:lnTo>
                  <a:pt x="3307" y="790"/>
                </a:lnTo>
                <a:lnTo>
                  <a:pt x="3300" y="788"/>
                </a:lnTo>
                <a:lnTo>
                  <a:pt x="3292" y="787"/>
                </a:lnTo>
                <a:lnTo>
                  <a:pt x="3285" y="788"/>
                </a:lnTo>
                <a:lnTo>
                  <a:pt x="3281" y="789"/>
                </a:lnTo>
                <a:lnTo>
                  <a:pt x="3278" y="790"/>
                </a:lnTo>
                <a:lnTo>
                  <a:pt x="3271" y="793"/>
                </a:lnTo>
                <a:lnTo>
                  <a:pt x="3268" y="796"/>
                </a:lnTo>
                <a:lnTo>
                  <a:pt x="3266" y="798"/>
                </a:lnTo>
                <a:lnTo>
                  <a:pt x="3261" y="804"/>
                </a:lnTo>
                <a:lnTo>
                  <a:pt x="3258" y="810"/>
                </a:lnTo>
                <a:lnTo>
                  <a:pt x="3256" y="813"/>
                </a:lnTo>
                <a:lnTo>
                  <a:pt x="3255" y="816"/>
                </a:lnTo>
                <a:lnTo>
                  <a:pt x="3254" y="824"/>
                </a:lnTo>
                <a:close/>
                <a:moveTo>
                  <a:pt x="3409" y="930"/>
                </a:moveTo>
                <a:lnTo>
                  <a:pt x="3409" y="753"/>
                </a:lnTo>
                <a:lnTo>
                  <a:pt x="3457" y="753"/>
                </a:lnTo>
                <a:lnTo>
                  <a:pt x="3457" y="784"/>
                </a:lnTo>
                <a:lnTo>
                  <a:pt x="3461" y="776"/>
                </a:lnTo>
                <a:lnTo>
                  <a:pt x="3465" y="769"/>
                </a:lnTo>
                <a:lnTo>
                  <a:pt x="3470" y="764"/>
                </a:lnTo>
                <a:lnTo>
                  <a:pt x="3475" y="759"/>
                </a:lnTo>
                <a:lnTo>
                  <a:pt x="3478" y="757"/>
                </a:lnTo>
                <a:lnTo>
                  <a:pt x="3481" y="755"/>
                </a:lnTo>
                <a:lnTo>
                  <a:pt x="3487" y="753"/>
                </a:lnTo>
                <a:lnTo>
                  <a:pt x="3494" y="751"/>
                </a:lnTo>
                <a:lnTo>
                  <a:pt x="3501" y="751"/>
                </a:lnTo>
                <a:lnTo>
                  <a:pt x="3509" y="751"/>
                </a:lnTo>
                <a:lnTo>
                  <a:pt x="3517" y="752"/>
                </a:lnTo>
                <a:lnTo>
                  <a:pt x="3517" y="796"/>
                </a:lnTo>
                <a:lnTo>
                  <a:pt x="3513" y="795"/>
                </a:lnTo>
                <a:lnTo>
                  <a:pt x="3507" y="794"/>
                </a:lnTo>
                <a:lnTo>
                  <a:pt x="3496" y="793"/>
                </a:lnTo>
                <a:lnTo>
                  <a:pt x="3488" y="794"/>
                </a:lnTo>
                <a:lnTo>
                  <a:pt x="3485" y="795"/>
                </a:lnTo>
                <a:lnTo>
                  <a:pt x="3481" y="796"/>
                </a:lnTo>
                <a:lnTo>
                  <a:pt x="3478" y="797"/>
                </a:lnTo>
                <a:lnTo>
                  <a:pt x="3475" y="799"/>
                </a:lnTo>
                <a:lnTo>
                  <a:pt x="3472" y="801"/>
                </a:lnTo>
                <a:lnTo>
                  <a:pt x="3469" y="803"/>
                </a:lnTo>
                <a:lnTo>
                  <a:pt x="3465" y="809"/>
                </a:lnTo>
                <a:lnTo>
                  <a:pt x="3463" y="812"/>
                </a:lnTo>
                <a:lnTo>
                  <a:pt x="3461" y="815"/>
                </a:lnTo>
                <a:lnTo>
                  <a:pt x="3460" y="818"/>
                </a:lnTo>
                <a:lnTo>
                  <a:pt x="3459" y="822"/>
                </a:lnTo>
                <a:lnTo>
                  <a:pt x="3459" y="826"/>
                </a:lnTo>
                <a:lnTo>
                  <a:pt x="3459" y="830"/>
                </a:lnTo>
                <a:lnTo>
                  <a:pt x="3459" y="930"/>
                </a:lnTo>
                <a:lnTo>
                  <a:pt x="3409" y="930"/>
                </a:lnTo>
                <a:close/>
                <a:moveTo>
                  <a:pt x="3690" y="804"/>
                </a:moveTo>
                <a:lnTo>
                  <a:pt x="3645" y="806"/>
                </a:lnTo>
                <a:lnTo>
                  <a:pt x="3644" y="802"/>
                </a:lnTo>
                <a:lnTo>
                  <a:pt x="3642" y="798"/>
                </a:lnTo>
                <a:lnTo>
                  <a:pt x="3639" y="795"/>
                </a:lnTo>
                <a:lnTo>
                  <a:pt x="3636" y="792"/>
                </a:lnTo>
                <a:lnTo>
                  <a:pt x="3632" y="789"/>
                </a:lnTo>
                <a:lnTo>
                  <a:pt x="3627" y="787"/>
                </a:lnTo>
                <a:lnTo>
                  <a:pt x="3622" y="786"/>
                </a:lnTo>
                <a:lnTo>
                  <a:pt x="3616" y="786"/>
                </a:lnTo>
                <a:lnTo>
                  <a:pt x="3610" y="786"/>
                </a:lnTo>
                <a:lnTo>
                  <a:pt x="3605" y="787"/>
                </a:lnTo>
                <a:lnTo>
                  <a:pt x="3601" y="788"/>
                </a:lnTo>
                <a:lnTo>
                  <a:pt x="3596" y="790"/>
                </a:lnTo>
                <a:lnTo>
                  <a:pt x="3593" y="793"/>
                </a:lnTo>
                <a:lnTo>
                  <a:pt x="3591" y="796"/>
                </a:lnTo>
                <a:lnTo>
                  <a:pt x="3589" y="799"/>
                </a:lnTo>
                <a:lnTo>
                  <a:pt x="3589" y="803"/>
                </a:lnTo>
                <a:lnTo>
                  <a:pt x="3589" y="806"/>
                </a:lnTo>
                <a:lnTo>
                  <a:pt x="3590" y="809"/>
                </a:lnTo>
                <a:lnTo>
                  <a:pt x="3591" y="811"/>
                </a:lnTo>
                <a:lnTo>
                  <a:pt x="3594" y="814"/>
                </a:lnTo>
                <a:lnTo>
                  <a:pt x="3597" y="816"/>
                </a:lnTo>
                <a:lnTo>
                  <a:pt x="3601" y="818"/>
                </a:lnTo>
                <a:lnTo>
                  <a:pt x="3605" y="819"/>
                </a:lnTo>
                <a:lnTo>
                  <a:pt x="3611" y="821"/>
                </a:lnTo>
                <a:lnTo>
                  <a:pt x="3643" y="827"/>
                </a:lnTo>
                <a:lnTo>
                  <a:pt x="3649" y="829"/>
                </a:lnTo>
                <a:lnTo>
                  <a:pt x="3655" y="830"/>
                </a:lnTo>
                <a:lnTo>
                  <a:pt x="3660" y="832"/>
                </a:lnTo>
                <a:lnTo>
                  <a:pt x="3665" y="834"/>
                </a:lnTo>
                <a:lnTo>
                  <a:pt x="3674" y="839"/>
                </a:lnTo>
                <a:lnTo>
                  <a:pt x="3681" y="844"/>
                </a:lnTo>
                <a:lnTo>
                  <a:pt x="3684" y="848"/>
                </a:lnTo>
                <a:lnTo>
                  <a:pt x="3687" y="851"/>
                </a:lnTo>
                <a:lnTo>
                  <a:pt x="3689" y="854"/>
                </a:lnTo>
                <a:lnTo>
                  <a:pt x="3691" y="858"/>
                </a:lnTo>
                <a:lnTo>
                  <a:pt x="3693" y="866"/>
                </a:lnTo>
                <a:lnTo>
                  <a:pt x="3694" y="870"/>
                </a:lnTo>
                <a:lnTo>
                  <a:pt x="3694" y="875"/>
                </a:lnTo>
                <a:lnTo>
                  <a:pt x="3694" y="879"/>
                </a:lnTo>
                <a:lnTo>
                  <a:pt x="3694" y="883"/>
                </a:lnTo>
                <a:lnTo>
                  <a:pt x="3693" y="888"/>
                </a:lnTo>
                <a:lnTo>
                  <a:pt x="3692" y="891"/>
                </a:lnTo>
                <a:lnTo>
                  <a:pt x="3690" y="895"/>
                </a:lnTo>
                <a:lnTo>
                  <a:pt x="3688" y="899"/>
                </a:lnTo>
                <a:lnTo>
                  <a:pt x="3686" y="902"/>
                </a:lnTo>
                <a:lnTo>
                  <a:pt x="3684" y="906"/>
                </a:lnTo>
                <a:lnTo>
                  <a:pt x="3678" y="912"/>
                </a:lnTo>
                <a:lnTo>
                  <a:pt x="3672" y="917"/>
                </a:lnTo>
                <a:lnTo>
                  <a:pt x="3664" y="922"/>
                </a:lnTo>
                <a:lnTo>
                  <a:pt x="3656" y="926"/>
                </a:lnTo>
                <a:lnTo>
                  <a:pt x="3647" y="929"/>
                </a:lnTo>
                <a:lnTo>
                  <a:pt x="3637" y="931"/>
                </a:lnTo>
                <a:lnTo>
                  <a:pt x="3627" y="933"/>
                </a:lnTo>
                <a:lnTo>
                  <a:pt x="3615" y="933"/>
                </a:lnTo>
                <a:lnTo>
                  <a:pt x="3607" y="933"/>
                </a:lnTo>
                <a:lnTo>
                  <a:pt x="3599" y="932"/>
                </a:lnTo>
                <a:lnTo>
                  <a:pt x="3591" y="931"/>
                </a:lnTo>
                <a:lnTo>
                  <a:pt x="3584" y="930"/>
                </a:lnTo>
                <a:lnTo>
                  <a:pt x="3577" y="928"/>
                </a:lnTo>
                <a:lnTo>
                  <a:pt x="3571" y="925"/>
                </a:lnTo>
                <a:lnTo>
                  <a:pt x="3565" y="922"/>
                </a:lnTo>
                <a:lnTo>
                  <a:pt x="3560" y="919"/>
                </a:lnTo>
                <a:lnTo>
                  <a:pt x="3555" y="915"/>
                </a:lnTo>
                <a:lnTo>
                  <a:pt x="3550" y="911"/>
                </a:lnTo>
                <a:lnTo>
                  <a:pt x="3546" y="906"/>
                </a:lnTo>
                <a:lnTo>
                  <a:pt x="3543" y="901"/>
                </a:lnTo>
                <a:lnTo>
                  <a:pt x="3540" y="896"/>
                </a:lnTo>
                <a:lnTo>
                  <a:pt x="3538" y="891"/>
                </a:lnTo>
                <a:lnTo>
                  <a:pt x="3536" y="885"/>
                </a:lnTo>
                <a:lnTo>
                  <a:pt x="3535" y="879"/>
                </a:lnTo>
                <a:lnTo>
                  <a:pt x="3584" y="876"/>
                </a:lnTo>
                <a:lnTo>
                  <a:pt x="3585" y="881"/>
                </a:lnTo>
                <a:lnTo>
                  <a:pt x="3587" y="886"/>
                </a:lnTo>
                <a:lnTo>
                  <a:pt x="3590" y="889"/>
                </a:lnTo>
                <a:lnTo>
                  <a:pt x="3594" y="892"/>
                </a:lnTo>
                <a:lnTo>
                  <a:pt x="3599" y="895"/>
                </a:lnTo>
                <a:lnTo>
                  <a:pt x="3604" y="897"/>
                </a:lnTo>
                <a:lnTo>
                  <a:pt x="3609" y="898"/>
                </a:lnTo>
                <a:lnTo>
                  <a:pt x="3616" y="898"/>
                </a:lnTo>
                <a:lnTo>
                  <a:pt x="3622" y="898"/>
                </a:lnTo>
                <a:lnTo>
                  <a:pt x="3627" y="897"/>
                </a:lnTo>
                <a:lnTo>
                  <a:pt x="3632" y="895"/>
                </a:lnTo>
                <a:lnTo>
                  <a:pt x="3634" y="894"/>
                </a:lnTo>
                <a:lnTo>
                  <a:pt x="3636" y="893"/>
                </a:lnTo>
                <a:lnTo>
                  <a:pt x="3640" y="890"/>
                </a:lnTo>
                <a:lnTo>
                  <a:pt x="3642" y="887"/>
                </a:lnTo>
                <a:lnTo>
                  <a:pt x="3643" y="886"/>
                </a:lnTo>
                <a:lnTo>
                  <a:pt x="3644" y="884"/>
                </a:lnTo>
                <a:lnTo>
                  <a:pt x="3644" y="880"/>
                </a:lnTo>
                <a:lnTo>
                  <a:pt x="3644" y="877"/>
                </a:lnTo>
                <a:lnTo>
                  <a:pt x="3643" y="874"/>
                </a:lnTo>
                <a:lnTo>
                  <a:pt x="3641" y="871"/>
                </a:lnTo>
                <a:lnTo>
                  <a:pt x="3639" y="869"/>
                </a:lnTo>
                <a:lnTo>
                  <a:pt x="3635" y="867"/>
                </a:lnTo>
                <a:lnTo>
                  <a:pt x="3631" y="865"/>
                </a:lnTo>
                <a:lnTo>
                  <a:pt x="3627" y="864"/>
                </a:lnTo>
                <a:lnTo>
                  <a:pt x="3622" y="862"/>
                </a:lnTo>
                <a:lnTo>
                  <a:pt x="3591" y="856"/>
                </a:lnTo>
                <a:lnTo>
                  <a:pt x="3585" y="855"/>
                </a:lnTo>
                <a:lnTo>
                  <a:pt x="3579" y="853"/>
                </a:lnTo>
                <a:lnTo>
                  <a:pt x="3569" y="849"/>
                </a:lnTo>
                <a:lnTo>
                  <a:pt x="3564" y="847"/>
                </a:lnTo>
                <a:lnTo>
                  <a:pt x="3560" y="844"/>
                </a:lnTo>
                <a:lnTo>
                  <a:pt x="3556" y="842"/>
                </a:lnTo>
                <a:lnTo>
                  <a:pt x="3553" y="839"/>
                </a:lnTo>
                <a:lnTo>
                  <a:pt x="3550" y="835"/>
                </a:lnTo>
                <a:lnTo>
                  <a:pt x="3547" y="832"/>
                </a:lnTo>
                <a:lnTo>
                  <a:pt x="3545" y="828"/>
                </a:lnTo>
                <a:lnTo>
                  <a:pt x="3543" y="824"/>
                </a:lnTo>
                <a:lnTo>
                  <a:pt x="3542" y="820"/>
                </a:lnTo>
                <a:lnTo>
                  <a:pt x="3541" y="815"/>
                </a:lnTo>
                <a:lnTo>
                  <a:pt x="3540" y="811"/>
                </a:lnTo>
                <a:lnTo>
                  <a:pt x="3540" y="806"/>
                </a:lnTo>
                <a:lnTo>
                  <a:pt x="3540" y="800"/>
                </a:lnTo>
                <a:lnTo>
                  <a:pt x="3541" y="794"/>
                </a:lnTo>
                <a:lnTo>
                  <a:pt x="3543" y="788"/>
                </a:lnTo>
                <a:lnTo>
                  <a:pt x="3545" y="783"/>
                </a:lnTo>
                <a:lnTo>
                  <a:pt x="3548" y="778"/>
                </a:lnTo>
                <a:lnTo>
                  <a:pt x="3551" y="774"/>
                </a:lnTo>
                <a:lnTo>
                  <a:pt x="3556" y="769"/>
                </a:lnTo>
                <a:lnTo>
                  <a:pt x="3560" y="766"/>
                </a:lnTo>
                <a:lnTo>
                  <a:pt x="3566" y="762"/>
                </a:lnTo>
                <a:lnTo>
                  <a:pt x="3572" y="759"/>
                </a:lnTo>
                <a:lnTo>
                  <a:pt x="3578" y="757"/>
                </a:lnTo>
                <a:lnTo>
                  <a:pt x="3584" y="754"/>
                </a:lnTo>
                <a:lnTo>
                  <a:pt x="3588" y="754"/>
                </a:lnTo>
                <a:lnTo>
                  <a:pt x="3591" y="753"/>
                </a:lnTo>
                <a:lnTo>
                  <a:pt x="3599" y="752"/>
                </a:lnTo>
                <a:lnTo>
                  <a:pt x="3607" y="751"/>
                </a:lnTo>
                <a:lnTo>
                  <a:pt x="3615" y="751"/>
                </a:lnTo>
                <a:lnTo>
                  <a:pt x="3623" y="751"/>
                </a:lnTo>
                <a:lnTo>
                  <a:pt x="3631" y="752"/>
                </a:lnTo>
                <a:lnTo>
                  <a:pt x="3638" y="753"/>
                </a:lnTo>
                <a:lnTo>
                  <a:pt x="3645" y="754"/>
                </a:lnTo>
                <a:lnTo>
                  <a:pt x="3651" y="756"/>
                </a:lnTo>
                <a:lnTo>
                  <a:pt x="3657" y="759"/>
                </a:lnTo>
                <a:lnTo>
                  <a:pt x="3663" y="762"/>
                </a:lnTo>
                <a:lnTo>
                  <a:pt x="3668" y="765"/>
                </a:lnTo>
                <a:lnTo>
                  <a:pt x="3672" y="769"/>
                </a:lnTo>
                <a:lnTo>
                  <a:pt x="3676" y="773"/>
                </a:lnTo>
                <a:lnTo>
                  <a:pt x="3680" y="777"/>
                </a:lnTo>
                <a:lnTo>
                  <a:pt x="3683" y="782"/>
                </a:lnTo>
                <a:lnTo>
                  <a:pt x="3685" y="787"/>
                </a:lnTo>
                <a:lnTo>
                  <a:pt x="3688" y="792"/>
                </a:lnTo>
                <a:lnTo>
                  <a:pt x="3689" y="798"/>
                </a:lnTo>
                <a:lnTo>
                  <a:pt x="3690" y="804"/>
                </a:lnTo>
                <a:close/>
                <a:moveTo>
                  <a:pt x="3751" y="730"/>
                </a:moveTo>
                <a:lnTo>
                  <a:pt x="3746" y="730"/>
                </a:lnTo>
                <a:lnTo>
                  <a:pt x="3741" y="729"/>
                </a:lnTo>
                <a:lnTo>
                  <a:pt x="3736" y="726"/>
                </a:lnTo>
                <a:lnTo>
                  <a:pt x="3732" y="723"/>
                </a:lnTo>
                <a:lnTo>
                  <a:pt x="3729" y="719"/>
                </a:lnTo>
                <a:lnTo>
                  <a:pt x="3726" y="715"/>
                </a:lnTo>
                <a:lnTo>
                  <a:pt x="3725" y="710"/>
                </a:lnTo>
                <a:lnTo>
                  <a:pt x="3724" y="705"/>
                </a:lnTo>
                <a:lnTo>
                  <a:pt x="3725" y="701"/>
                </a:lnTo>
                <a:lnTo>
                  <a:pt x="3726" y="696"/>
                </a:lnTo>
                <a:lnTo>
                  <a:pt x="3729" y="692"/>
                </a:lnTo>
                <a:lnTo>
                  <a:pt x="3732" y="688"/>
                </a:lnTo>
                <a:lnTo>
                  <a:pt x="3736" y="685"/>
                </a:lnTo>
                <a:lnTo>
                  <a:pt x="3741" y="683"/>
                </a:lnTo>
                <a:lnTo>
                  <a:pt x="3746" y="681"/>
                </a:lnTo>
                <a:lnTo>
                  <a:pt x="3751" y="681"/>
                </a:lnTo>
                <a:lnTo>
                  <a:pt x="3756" y="681"/>
                </a:lnTo>
                <a:lnTo>
                  <a:pt x="3761" y="683"/>
                </a:lnTo>
                <a:lnTo>
                  <a:pt x="3765" y="685"/>
                </a:lnTo>
                <a:lnTo>
                  <a:pt x="3770" y="688"/>
                </a:lnTo>
                <a:lnTo>
                  <a:pt x="3773" y="692"/>
                </a:lnTo>
                <a:lnTo>
                  <a:pt x="3775" y="696"/>
                </a:lnTo>
                <a:lnTo>
                  <a:pt x="3777" y="701"/>
                </a:lnTo>
                <a:lnTo>
                  <a:pt x="3777" y="705"/>
                </a:lnTo>
                <a:lnTo>
                  <a:pt x="3777" y="710"/>
                </a:lnTo>
                <a:lnTo>
                  <a:pt x="3775" y="715"/>
                </a:lnTo>
                <a:lnTo>
                  <a:pt x="3773" y="719"/>
                </a:lnTo>
                <a:lnTo>
                  <a:pt x="3770" y="723"/>
                </a:lnTo>
                <a:lnTo>
                  <a:pt x="3765" y="726"/>
                </a:lnTo>
                <a:lnTo>
                  <a:pt x="3761" y="729"/>
                </a:lnTo>
                <a:lnTo>
                  <a:pt x="3756" y="730"/>
                </a:lnTo>
                <a:lnTo>
                  <a:pt x="3751" y="730"/>
                </a:lnTo>
                <a:close/>
                <a:moveTo>
                  <a:pt x="3726" y="753"/>
                </a:moveTo>
                <a:lnTo>
                  <a:pt x="3775" y="753"/>
                </a:lnTo>
                <a:lnTo>
                  <a:pt x="3775" y="930"/>
                </a:lnTo>
                <a:lnTo>
                  <a:pt x="3726" y="930"/>
                </a:lnTo>
                <a:lnTo>
                  <a:pt x="3726" y="753"/>
                </a:lnTo>
                <a:close/>
                <a:moveTo>
                  <a:pt x="3908" y="753"/>
                </a:moveTo>
                <a:lnTo>
                  <a:pt x="3908" y="790"/>
                </a:lnTo>
                <a:lnTo>
                  <a:pt x="3874" y="790"/>
                </a:lnTo>
                <a:lnTo>
                  <a:pt x="3874" y="876"/>
                </a:lnTo>
                <a:lnTo>
                  <a:pt x="3874" y="880"/>
                </a:lnTo>
                <a:lnTo>
                  <a:pt x="3875" y="884"/>
                </a:lnTo>
                <a:lnTo>
                  <a:pt x="3876" y="886"/>
                </a:lnTo>
                <a:lnTo>
                  <a:pt x="3877" y="887"/>
                </a:lnTo>
                <a:lnTo>
                  <a:pt x="3879" y="889"/>
                </a:lnTo>
                <a:lnTo>
                  <a:pt x="3881" y="891"/>
                </a:lnTo>
                <a:lnTo>
                  <a:pt x="3884" y="892"/>
                </a:lnTo>
                <a:lnTo>
                  <a:pt x="3887" y="893"/>
                </a:lnTo>
                <a:lnTo>
                  <a:pt x="3891" y="893"/>
                </a:lnTo>
                <a:lnTo>
                  <a:pt x="3899" y="892"/>
                </a:lnTo>
                <a:lnTo>
                  <a:pt x="3904" y="891"/>
                </a:lnTo>
                <a:lnTo>
                  <a:pt x="3912" y="928"/>
                </a:lnTo>
                <a:lnTo>
                  <a:pt x="3901" y="930"/>
                </a:lnTo>
                <a:lnTo>
                  <a:pt x="3893" y="932"/>
                </a:lnTo>
                <a:lnTo>
                  <a:pt x="3884" y="932"/>
                </a:lnTo>
                <a:lnTo>
                  <a:pt x="3878" y="932"/>
                </a:lnTo>
                <a:lnTo>
                  <a:pt x="3871" y="932"/>
                </a:lnTo>
                <a:lnTo>
                  <a:pt x="3866" y="931"/>
                </a:lnTo>
                <a:lnTo>
                  <a:pt x="3860" y="930"/>
                </a:lnTo>
                <a:lnTo>
                  <a:pt x="3855" y="928"/>
                </a:lnTo>
                <a:lnTo>
                  <a:pt x="3850" y="926"/>
                </a:lnTo>
                <a:lnTo>
                  <a:pt x="3845" y="924"/>
                </a:lnTo>
                <a:lnTo>
                  <a:pt x="3841" y="921"/>
                </a:lnTo>
                <a:lnTo>
                  <a:pt x="3837" y="917"/>
                </a:lnTo>
                <a:lnTo>
                  <a:pt x="3834" y="914"/>
                </a:lnTo>
                <a:lnTo>
                  <a:pt x="3831" y="909"/>
                </a:lnTo>
                <a:lnTo>
                  <a:pt x="3829" y="905"/>
                </a:lnTo>
                <a:lnTo>
                  <a:pt x="3827" y="900"/>
                </a:lnTo>
                <a:lnTo>
                  <a:pt x="3826" y="894"/>
                </a:lnTo>
                <a:lnTo>
                  <a:pt x="3825" y="888"/>
                </a:lnTo>
                <a:lnTo>
                  <a:pt x="3825" y="882"/>
                </a:lnTo>
                <a:lnTo>
                  <a:pt x="3825" y="790"/>
                </a:lnTo>
                <a:lnTo>
                  <a:pt x="3801" y="790"/>
                </a:lnTo>
                <a:lnTo>
                  <a:pt x="3801" y="753"/>
                </a:lnTo>
                <a:lnTo>
                  <a:pt x="3825" y="753"/>
                </a:lnTo>
                <a:lnTo>
                  <a:pt x="3825" y="711"/>
                </a:lnTo>
                <a:lnTo>
                  <a:pt x="3874" y="711"/>
                </a:lnTo>
                <a:lnTo>
                  <a:pt x="3874" y="753"/>
                </a:lnTo>
                <a:lnTo>
                  <a:pt x="3908" y="753"/>
                </a:lnTo>
                <a:close/>
                <a:moveTo>
                  <a:pt x="3974" y="996"/>
                </a:moveTo>
                <a:lnTo>
                  <a:pt x="3965" y="996"/>
                </a:lnTo>
                <a:lnTo>
                  <a:pt x="3956" y="995"/>
                </a:lnTo>
                <a:lnTo>
                  <a:pt x="3949" y="993"/>
                </a:lnTo>
                <a:lnTo>
                  <a:pt x="3943" y="991"/>
                </a:lnTo>
                <a:lnTo>
                  <a:pt x="3954" y="954"/>
                </a:lnTo>
                <a:lnTo>
                  <a:pt x="3960" y="956"/>
                </a:lnTo>
                <a:lnTo>
                  <a:pt x="3966" y="957"/>
                </a:lnTo>
                <a:lnTo>
                  <a:pt x="3971" y="957"/>
                </a:lnTo>
                <a:lnTo>
                  <a:pt x="3976" y="957"/>
                </a:lnTo>
                <a:lnTo>
                  <a:pt x="3978" y="956"/>
                </a:lnTo>
                <a:lnTo>
                  <a:pt x="3980" y="955"/>
                </a:lnTo>
                <a:lnTo>
                  <a:pt x="3984" y="952"/>
                </a:lnTo>
                <a:lnTo>
                  <a:pt x="3987" y="948"/>
                </a:lnTo>
                <a:lnTo>
                  <a:pt x="3990" y="942"/>
                </a:lnTo>
                <a:lnTo>
                  <a:pt x="3993" y="935"/>
                </a:lnTo>
                <a:lnTo>
                  <a:pt x="3930" y="753"/>
                </a:lnTo>
                <a:lnTo>
                  <a:pt x="3981" y="753"/>
                </a:lnTo>
                <a:lnTo>
                  <a:pt x="4018" y="883"/>
                </a:lnTo>
                <a:lnTo>
                  <a:pt x="4056" y="753"/>
                </a:lnTo>
                <a:lnTo>
                  <a:pt x="4108" y="753"/>
                </a:lnTo>
                <a:lnTo>
                  <a:pt x="4040" y="949"/>
                </a:lnTo>
                <a:lnTo>
                  <a:pt x="4035" y="959"/>
                </a:lnTo>
                <a:lnTo>
                  <a:pt x="4033" y="964"/>
                </a:lnTo>
                <a:lnTo>
                  <a:pt x="4030" y="968"/>
                </a:lnTo>
                <a:lnTo>
                  <a:pt x="4024" y="976"/>
                </a:lnTo>
                <a:lnTo>
                  <a:pt x="4017" y="983"/>
                </a:lnTo>
                <a:lnTo>
                  <a:pt x="4013" y="986"/>
                </a:lnTo>
                <a:lnTo>
                  <a:pt x="4008" y="989"/>
                </a:lnTo>
                <a:lnTo>
                  <a:pt x="4003" y="991"/>
                </a:lnTo>
                <a:lnTo>
                  <a:pt x="3998" y="993"/>
                </a:lnTo>
                <a:lnTo>
                  <a:pt x="3993" y="994"/>
                </a:lnTo>
                <a:lnTo>
                  <a:pt x="3987" y="995"/>
                </a:lnTo>
                <a:lnTo>
                  <a:pt x="3980" y="996"/>
                </a:lnTo>
                <a:lnTo>
                  <a:pt x="3974" y="996"/>
                </a:lnTo>
                <a:close/>
                <a:moveTo>
                  <a:pt x="1623" y="590"/>
                </a:moveTo>
                <a:lnTo>
                  <a:pt x="1569" y="590"/>
                </a:lnTo>
                <a:lnTo>
                  <a:pt x="1651" y="354"/>
                </a:lnTo>
                <a:lnTo>
                  <a:pt x="1715" y="354"/>
                </a:lnTo>
                <a:lnTo>
                  <a:pt x="1797" y="590"/>
                </a:lnTo>
                <a:lnTo>
                  <a:pt x="1743" y="590"/>
                </a:lnTo>
                <a:lnTo>
                  <a:pt x="1726" y="536"/>
                </a:lnTo>
                <a:lnTo>
                  <a:pt x="1641" y="536"/>
                </a:lnTo>
                <a:lnTo>
                  <a:pt x="1623" y="590"/>
                </a:lnTo>
                <a:close/>
                <a:moveTo>
                  <a:pt x="1653" y="497"/>
                </a:moveTo>
                <a:lnTo>
                  <a:pt x="1713" y="497"/>
                </a:lnTo>
                <a:lnTo>
                  <a:pt x="1684" y="408"/>
                </a:lnTo>
                <a:lnTo>
                  <a:pt x="1653" y="497"/>
                </a:lnTo>
                <a:close/>
                <a:moveTo>
                  <a:pt x="1874" y="593"/>
                </a:moveTo>
                <a:lnTo>
                  <a:pt x="1867" y="593"/>
                </a:lnTo>
                <a:lnTo>
                  <a:pt x="1861" y="592"/>
                </a:lnTo>
                <a:lnTo>
                  <a:pt x="1856" y="591"/>
                </a:lnTo>
                <a:lnTo>
                  <a:pt x="1850" y="590"/>
                </a:lnTo>
                <a:lnTo>
                  <a:pt x="1845" y="588"/>
                </a:lnTo>
                <a:lnTo>
                  <a:pt x="1840" y="586"/>
                </a:lnTo>
                <a:lnTo>
                  <a:pt x="1836" y="583"/>
                </a:lnTo>
                <a:lnTo>
                  <a:pt x="1832" y="580"/>
                </a:lnTo>
                <a:lnTo>
                  <a:pt x="1828" y="576"/>
                </a:lnTo>
                <a:lnTo>
                  <a:pt x="1824" y="572"/>
                </a:lnTo>
                <a:lnTo>
                  <a:pt x="1821" y="568"/>
                </a:lnTo>
                <a:lnTo>
                  <a:pt x="1820" y="566"/>
                </a:lnTo>
                <a:lnTo>
                  <a:pt x="1819" y="563"/>
                </a:lnTo>
                <a:lnTo>
                  <a:pt x="1817" y="558"/>
                </a:lnTo>
                <a:lnTo>
                  <a:pt x="1816" y="553"/>
                </a:lnTo>
                <a:lnTo>
                  <a:pt x="1815" y="547"/>
                </a:lnTo>
                <a:lnTo>
                  <a:pt x="1815" y="540"/>
                </a:lnTo>
                <a:lnTo>
                  <a:pt x="1815" y="531"/>
                </a:lnTo>
                <a:lnTo>
                  <a:pt x="1817" y="523"/>
                </a:lnTo>
                <a:lnTo>
                  <a:pt x="1818" y="519"/>
                </a:lnTo>
                <a:lnTo>
                  <a:pt x="1820" y="515"/>
                </a:lnTo>
                <a:lnTo>
                  <a:pt x="1824" y="509"/>
                </a:lnTo>
                <a:lnTo>
                  <a:pt x="1827" y="507"/>
                </a:lnTo>
                <a:lnTo>
                  <a:pt x="1829" y="504"/>
                </a:lnTo>
                <a:lnTo>
                  <a:pt x="1832" y="502"/>
                </a:lnTo>
                <a:lnTo>
                  <a:pt x="1835" y="499"/>
                </a:lnTo>
                <a:lnTo>
                  <a:pt x="1838" y="497"/>
                </a:lnTo>
                <a:lnTo>
                  <a:pt x="1841" y="496"/>
                </a:lnTo>
                <a:lnTo>
                  <a:pt x="1845" y="494"/>
                </a:lnTo>
                <a:lnTo>
                  <a:pt x="1849" y="493"/>
                </a:lnTo>
                <a:lnTo>
                  <a:pt x="1856" y="490"/>
                </a:lnTo>
                <a:lnTo>
                  <a:pt x="1864" y="488"/>
                </a:lnTo>
                <a:lnTo>
                  <a:pt x="1873" y="487"/>
                </a:lnTo>
                <a:lnTo>
                  <a:pt x="1881" y="486"/>
                </a:lnTo>
                <a:lnTo>
                  <a:pt x="1901" y="484"/>
                </a:lnTo>
                <a:lnTo>
                  <a:pt x="1908" y="482"/>
                </a:lnTo>
                <a:lnTo>
                  <a:pt x="1914" y="481"/>
                </a:lnTo>
                <a:lnTo>
                  <a:pt x="1918" y="479"/>
                </a:lnTo>
                <a:lnTo>
                  <a:pt x="1920" y="478"/>
                </a:lnTo>
                <a:lnTo>
                  <a:pt x="1922" y="477"/>
                </a:lnTo>
                <a:lnTo>
                  <a:pt x="1923" y="476"/>
                </a:lnTo>
                <a:lnTo>
                  <a:pt x="1923" y="474"/>
                </a:lnTo>
                <a:lnTo>
                  <a:pt x="1924" y="472"/>
                </a:lnTo>
                <a:lnTo>
                  <a:pt x="1924" y="470"/>
                </a:lnTo>
                <a:lnTo>
                  <a:pt x="1924" y="464"/>
                </a:lnTo>
                <a:lnTo>
                  <a:pt x="1922" y="460"/>
                </a:lnTo>
                <a:lnTo>
                  <a:pt x="1921" y="458"/>
                </a:lnTo>
                <a:lnTo>
                  <a:pt x="1920" y="456"/>
                </a:lnTo>
                <a:lnTo>
                  <a:pt x="1919" y="454"/>
                </a:lnTo>
                <a:lnTo>
                  <a:pt x="1917" y="452"/>
                </a:lnTo>
                <a:lnTo>
                  <a:pt x="1913" y="450"/>
                </a:lnTo>
                <a:lnTo>
                  <a:pt x="1909" y="448"/>
                </a:lnTo>
                <a:lnTo>
                  <a:pt x="1904" y="447"/>
                </a:lnTo>
                <a:lnTo>
                  <a:pt x="1898" y="446"/>
                </a:lnTo>
                <a:lnTo>
                  <a:pt x="1892" y="447"/>
                </a:lnTo>
                <a:lnTo>
                  <a:pt x="1886" y="448"/>
                </a:lnTo>
                <a:lnTo>
                  <a:pt x="1881" y="450"/>
                </a:lnTo>
                <a:lnTo>
                  <a:pt x="1877" y="452"/>
                </a:lnTo>
                <a:lnTo>
                  <a:pt x="1873" y="455"/>
                </a:lnTo>
                <a:lnTo>
                  <a:pt x="1870" y="459"/>
                </a:lnTo>
                <a:lnTo>
                  <a:pt x="1868" y="463"/>
                </a:lnTo>
                <a:lnTo>
                  <a:pt x="1867" y="465"/>
                </a:lnTo>
                <a:lnTo>
                  <a:pt x="1866" y="467"/>
                </a:lnTo>
                <a:lnTo>
                  <a:pt x="1821" y="463"/>
                </a:lnTo>
                <a:lnTo>
                  <a:pt x="1823" y="457"/>
                </a:lnTo>
                <a:lnTo>
                  <a:pt x="1825" y="452"/>
                </a:lnTo>
                <a:lnTo>
                  <a:pt x="1827" y="446"/>
                </a:lnTo>
                <a:lnTo>
                  <a:pt x="1830" y="441"/>
                </a:lnTo>
                <a:lnTo>
                  <a:pt x="1833" y="437"/>
                </a:lnTo>
                <a:lnTo>
                  <a:pt x="1837" y="432"/>
                </a:lnTo>
                <a:lnTo>
                  <a:pt x="1841" y="428"/>
                </a:lnTo>
                <a:lnTo>
                  <a:pt x="1846" y="425"/>
                </a:lnTo>
                <a:lnTo>
                  <a:pt x="1851" y="421"/>
                </a:lnTo>
                <a:lnTo>
                  <a:pt x="1857" y="419"/>
                </a:lnTo>
                <a:lnTo>
                  <a:pt x="1863" y="416"/>
                </a:lnTo>
                <a:lnTo>
                  <a:pt x="1869" y="414"/>
                </a:lnTo>
                <a:lnTo>
                  <a:pt x="1876" y="413"/>
                </a:lnTo>
                <a:lnTo>
                  <a:pt x="1883" y="412"/>
                </a:lnTo>
                <a:lnTo>
                  <a:pt x="1890" y="411"/>
                </a:lnTo>
                <a:lnTo>
                  <a:pt x="1898" y="411"/>
                </a:lnTo>
                <a:lnTo>
                  <a:pt x="1908" y="411"/>
                </a:lnTo>
                <a:lnTo>
                  <a:pt x="1917" y="412"/>
                </a:lnTo>
                <a:lnTo>
                  <a:pt x="1926" y="414"/>
                </a:lnTo>
                <a:lnTo>
                  <a:pt x="1935" y="417"/>
                </a:lnTo>
                <a:lnTo>
                  <a:pt x="1943" y="420"/>
                </a:lnTo>
                <a:lnTo>
                  <a:pt x="1947" y="422"/>
                </a:lnTo>
                <a:lnTo>
                  <a:pt x="1950" y="425"/>
                </a:lnTo>
                <a:lnTo>
                  <a:pt x="1957" y="430"/>
                </a:lnTo>
                <a:lnTo>
                  <a:pt x="1963" y="436"/>
                </a:lnTo>
                <a:lnTo>
                  <a:pt x="1965" y="440"/>
                </a:lnTo>
                <a:lnTo>
                  <a:pt x="1967" y="443"/>
                </a:lnTo>
                <a:lnTo>
                  <a:pt x="1969" y="447"/>
                </a:lnTo>
                <a:lnTo>
                  <a:pt x="1970" y="451"/>
                </a:lnTo>
                <a:lnTo>
                  <a:pt x="1972" y="456"/>
                </a:lnTo>
                <a:lnTo>
                  <a:pt x="1972" y="460"/>
                </a:lnTo>
                <a:lnTo>
                  <a:pt x="1973" y="465"/>
                </a:lnTo>
                <a:lnTo>
                  <a:pt x="1973" y="470"/>
                </a:lnTo>
                <a:lnTo>
                  <a:pt x="1973" y="590"/>
                </a:lnTo>
                <a:lnTo>
                  <a:pt x="1927" y="590"/>
                </a:lnTo>
                <a:lnTo>
                  <a:pt x="1927" y="565"/>
                </a:lnTo>
                <a:lnTo>
                  <a:pt x="1922" y="571"/>
                </a:lnTo>
                <a:lnTo>
                  <a:pt x="1917" y="576"/>
                </a:lnTo>
                <a:lnTo>
                  <a:pt x="1912" y="581"/>
                </a:lnTo>
                <a:lnTo>
                  <a:pt x="1906" y="585"/>
                </a:lnTo>
                <a:lnTo>
                  <a:pt x="1899" y="589"/>
                </a:lnTo>
                <a:lnTo>
                  <a:pt x="1891" y="591"/>
                </a:lnTo>
                <a:lnTo>
                  <a:pt x="1887" y="592"/>
                </a:lnTo>
                <a:lnTo>
                  <a:pt x="1883" y="592"/>
                </a:lnTo>
                <a:lnTo>
                  <a:pt x="1874" y="593"/>
                </a:lnTo>
                <a:close/>
                <a:moveTo>
                  <a:pt x="1888" y="559"/>
                </a:moveTo>
                <a:lnTo>
                  <a:pt x="1895" y="559"/>
                </a:lnTo>
                <a:lnTo>
                  <a:pt x="1902" y="557"/>
                </a:lnTo>
                <a:lnTo>
                  <a:pt x="1905" y="556"/>
                </a:lnTo>
                <a:lnTo>
                  <a:pt x="1908" y="554"/>
                </a:lnTo>
                <a:lnTo>
                  <a:pt x="1914" y="550"/>
                </a:lnTo>
                <a:lnTo>
                  <a:pt x="1916" y="547"/>
                </a:lnTo>
                <a:lnTo>
                  <a:pt x="1919" y="545"/>
                </a:lnTo>
                <a:lnTo>
                  <a:pt x="1922" y="539"/>
                </a:lnTo>
                <a:lnTo>
                  <a:pt x="1924" y="533"/>
                </a:lnTo>
                <a:lnTo>
                  <a:pt x="1924" y="530"/>
                </a:lnTo>
                <a:lnTo>
                  <a:pt x="1924" y="527"/>
                </a:lnTo>
                <a:lnTo>
                  <a:pt x="1924" y="508"/>
                </a:lnTo>
                <a:lnTo>
                  <a:pt x="1921" y="510"/>
                </a:lnTo>
                <a:lnTo>
                  <a:pt x="1915" y="511"/>
                </a:lnTo>
                <a:lnTo>
                  <a:pt x="1903" y="514"/>
                </a:lnTo>
                <a:lnTo>
                  <a:pt x="1890" y="516"/>
                </a:lnTo>
                <a:lnTo>
                  <a:pt x="1884" y="517"/>
                </a:lnTo>
                <a:lnTo>
                  <a:pt x="1879" y="518"/>
                </a:lnTo>
                <a:lnTo>
                  <a:pt x="1874" y="520"/>
                </a:lnTo>
                <a:lnTo>
                  <a:pt x="1870" y="523"/>
                </a:lnTo>
                <a:lnTo>
                  <a:pt x="1866" y="526"/>
                </a:lnTo>
                <a:lnTo>
                  <a:pt x="1864" y="530"/>
                </a:lnTo>
                <a:lnTo>
                  <a:pt x="1863" y="532"/>
                </a:lnTo>
                <a:lnTo>
                  <a:pt x="1862" y="534"/>
                </a:lnTo>
                <a:lnTo>
                  <a:pt x="1862" y="539"/>
                </a:lnTo>
                <a:lnTo>
                  <a:pt x="1862" y="543"/>
                </a:lnTo>
                <a:lnTo>
                  <a:pt x="1863" y="548"/>
                </a:lnTo>
                <a:lnTo>
                  <a:pt x="1865" y="549"/>
                </a:lnTo>
                <a:lnTo>
                  <a:pt x="1866" y="551"/>
                </a:lnTo>
                <a:lnTo>
                  <a:pt x="1869" y="554"/>
                </a:lnTo>
                <a:lnTo>
                  <a:pt x="1873" y="556"/>
                </a:lnTo>
                <a:lnTo>
                  <a:pt x="1875" y="557"/>
                </a:lnTo>
                <a:lnTo>
                  <a:pt x="1877" y="558"/>
                </a:lnTo>
                <a:lnTo>
                  <a:pt x="1882" y="559"/>
                </a:lnTo>
                <a:lnTo>
                  <a:pt x="1888" y="559"/>
                </a:lnTo>
                <a:close/>
                <a:moveTo>
                  <a:pt x="2063" y="590"/>
                </a:moveTo>
                <a:lnTo>
                  <a:pt x="2013" y="590"/>
                </a:lnTo>
                <a:lnTo>
                  <a:pt x="2013" y="354"/>
                </a:lnTo>
                <a:lnTo>
                  <a:pt x="2063" y="354"/>
                </a:lnTo>
                <a:lnTo>
                  <a:pt x="2063" y="590"/>
                </a:lnTo>
                <a:close/>
                <a:moveTo>
                  <a:pt x="2197" y="413"/>
                </a:moveTo>
                <a:lnTo>
                  <a:pt x="2197" y="450"/>
                </a:lnTo>
                <a:lnTo>
                  <a:pt x="2164" y="450"/>
                </a:lnTo>
                <a:lnTo>
                  <a:pt x="2164" y="535"/>
                </a:lnTo>
                <a:lnTo>
                  <a:pt x="2164" y="540"/>
                </a:lnTo>
                <a:lnTo>
                  <a:pt x="2165" y="544"/>
                </a:lnTo>
                <a:lnTo>
                  <a:pt x="2166" y="545"/>
                </a:lnTo>
                <a:lnTo>
                  <a:pt x="2167" y="547"/>
                </a:lnTo>
                <a:lnTo>
                  <a:pt x="2169" y="549"/>
                </a:lnTo>
                <a:lnTo>
                  <a:pt x="2171" y="551"/>
                </a:lnTo>
                <a:lnTo>
                  <a:pt x="2174" y="552"/>
                </a:lnTo>
                <a:lnTo>
                  <a:pt x="2177" y="552"/>
                </a:lnTo>
                <a:lnTo>
                  <a:pt x="2181" y="553"/>
                </a:lnTo>
                <a:lnTo>
                  <a:pt x="2188" y="552"/>
                </a:lnTo>
                <a:lnTo>
                  <a:pt x="2193" y="551"/>
                </a:lnTo>
                <a:lnTo>
                  <a:pt x="2201" y="587"/>
                </a:lnTo>
                <a:lnTo>
                  <a:pt x="2190" y="590"/>
                </a:lnTo>
                <a:lnTo>
                  <a:pt x="2183" y="591"/>
                </a:lnTo>
                <a:lnTo>
                  <a:pt x="2174" y="592"/>
                </a:lnTo>
                <a:lnTo>
                  <a:pt x="2168" y="592"/>
                </a:lnTo>
                <a:lnTo>
                  <a:pt x="2161" y="592"/>
                </a:lnTo>
                <a:lnTo>
                  <a:pt x="2156" y="591"/>
                </a:lnTo>
                <a:lnTo>
                  <a:pt x="2150" y="590"/>
                </a:lnTo>
                <a:lnTo>
                  <a:pt x="2145" y="588"/>
                </a:lnTo>
                <a:lnTo>
                  <a:pt x="2140" y="586"/>
                </a:lnTo>
                <a:lnTo>
                  <a:pt x="2135" y="583"/>
                </a:lnTo>
                <a:lnTo>
                  <a:pt x="2131" y="581"/>
                </a:lnTo>
                <a:lnTo>
                  <a:pt x="2127" y="577"/>
                </a:lnTo>
                <a:lnTo>
                  <a:pt x="2124" y="573"/>
                </a:lnTo>
                <a:lnTo>
                  <a:pt x="2121" y="569"/>
                </a:lnTo>
                <a:lnTo>
                  <a:pt x="2119" y="564"/>
                </a:lnTo>
                <a:lnTo>
                  <a:pt x="2117" y="559"/>
                </a:lnTo>
                <a:lnTo>
                  <a:pt x="2116" y="554"/>
                </a:lnTo>
                <a:lnTo>
                  <a:pt x="2115" y="548"/>
                </a:lnTo>
                <a:lnTo>
                  <a:pt x="2115" y="542"/>
                </a:lnTo>
                <a:lnTo>
                  <a:pt x="2115" y="450"/>
                </a:lnTo>
                <a:lnTo>
                  <a:pt x="2091" y="450"/>
                </a:lnTo>
                <a:lnTo>
                  <a:pt x="2091" y="413"/>
                </a:lnTo>
                <a:lnTo>
                  <a:pt x="2115" y="413"/>
                </a:lnTo>
                <a:lnTo>
                  <a:pt x="2115" y="371"/>
                </a:lnTo>
                <a:lnTo>
                  <a:pt x="2164" y="371"/>
                </a:lnTo>
                <a:lnTo>
                  <a:pt x="2164" y="413"/>
                </a:lnTo>
                <a:lnTo>
                  <a:pt x="2197" y="413"/>
                </a:lnTo>
                <a:close/>
                <a:moveTo>
                  <a:pt x="2304" y="593"/>
                </a:moveTo>
                <a:lnTo>
                  <a:pt x="2291" y="592"/>
                </a:lnTo>
                <a:lnTo>
                  <a:pt x="2285" y="591"/>
                </a:lnTo>
                <a:lnTo>
                  <a:pt x="2279" y="590"/>
                </a:lnTo>
                <a:lnTo>
                  <a:pt x="2268" y="587"/>
                </a:lnTo>
                <a:lnTo>
                  <a:pt x="2263" y="584"/>
                </a:lnTo>
                <a:lnTo>
                  <a:pt x="2258" y="582"/>
                </a:lnTo>
                <a:lnTo>
                  <a:pt x="2249" y="575"/>
                </a:lnTo>
                <a:lnTo>
                  <a:pt x="2245" y="572"/>
                </a:lnTo>
                <a:lnTo>
                  <a:pt x="2241" y="568"/>
                </a:lnTo>
                <a:lnTo>
                  <a:pt x="2234" y="559"/>
                </a:lnTo>
                <a:lnTo>
                  <a:pt x="2231" y="555"/>
                </a:lnTo>
                <a:lnTo>
                  <a:pt x="2228" y="550"/>
                </a:lnTo>
                <a:lnTo>
                  <a:pt x="2223" y="539"/>
                </a:lnTo>
                <a:lnTo>
                  <a:pt x="2221" y="533"/>
                </a:lnTo>
                <a:lnTo>
                  <a:pt x="2220" y="527"/>
                </a:lnTo>
                <a:lnTo>
                  <a:pt x="2219" y="521"/>
                </a:lnTo>
                <a:lnTo>
                  <a:pt x="2218" y="515"/>
                </a:lnTo>
                <a:lnTo>
                  <a:pt x="2218" y="509"/>
                </a:lnTo>
                <a:lnTo>
                  <a:pt x="2217" y="502"/>
                </a:lnTo>
                <a:lnTo>
                  <a:pt x="2218" y="495"/>
                </a:lnTo>
                <a:lnTo>
                  <a:pt x="2218" y="489"/>
                </a:lnTo>
                <a:lnTo>
                  <a:pt x="2219" y="482"/>
                </a:lnTo>
                <a:lnTo>
                  <a:pt x="2220" y="476"/>
                </a:lnTo>
                <a:lnTo>
                  <a:pt x="2223" y="465"/>
                </a:lnTo>
                <a:lnTo>
                  <a:pt x="2225" y="459"/>
                </a:lnTo>
                <a:lnTo>
                  <a:pt x="2228" y="454"/>
                </a:lnTo>
                <a:lnTo>
                  <a:pt x="2234" y="444"/>
                </a:lnTo>
                <a:lnTo>
                  <a:pt x="2237" y="440"/>
                </a:lnTo>
                <a:lnTo>
                  <a:pt x="2241" y="436"/>
                </a:lnTo>
                <a:lnTo>
                  <a:pt x="2245" y="432"/>
                </a:lnTo>
                <a:lnTo>
                  <a:pt x="2249" y="428"/>
                </a:lnTo>
                <a:lnTo>
                  <a:pt x="2253" y="425"/>
                </a:lnTo>
                <a:lnTo>
                  <a:pt x="2258" y="422"/>
                </a:lnTo>
                <a:lnTo>
                  <a:pt x="2263" y="419"/>
                </a:lnTo>
                <a:lnTo>
                  <a:pt x="2268" y="417"/>
                </a:lnTo>
                <a:lnTo>
                  <a:pt x="2274" y="415"/>
                </a:lnTo>
                <a:lnTo>
                  <a:pt x="2279" y="413"/>
                </a:lnTo>
                <a:lnTo>
                  <a:pt x="2285" y="412"/>
                </a:lnTo>
                <a:lnTo>
                  <a:pt x="2291" y="411"/>
                </a:lnTo>
                <a:lnTo>
                  <a:pt x="2304" y="411"/>
                </a:lnTo>
                <a:lnTo>
                  <a:pt x="2317" y="411"/>
                </a:lnTo>
                <a:lnTo>
                  <a:pt x="2323" y="412"/>
                </a:lnTo>
                <a:lnTo>
                  <a:pt x="2329" y="413"/>
                </a:lnTo>
                <a:lnTo>
                  <a:pt x="2340" y="417"/>
                </a:lnTo>
                <a:lnTo>
                  <a:pt x="2346" y="419"/>
                </a:lnTo>
                <a:lnTo>
                  <a:pt x="2351" y="422"/>
                </a:lnTo>
                <a:lnTo>
                  <a:pt x="2360" y="428"/>
                </a:lnTo>
                <a:lnTo>
                  <a:pt x="2364" y="432"/>
                </a:lnTo>
                <a:lnTo>
                  <a:pt x="2368" y="436"/>
                </a:lnTo>
                <a:lnTo>
                  <a:pt x="2375" y="444"/>
                </a:lnTo>
                <a:lnTo>
                  <a:pt x="2378" y="449"/>
                </a:lnTo>
                <a:lnTo>
                  <a:pt x="2381" y="454"/>
                </a:lnTo>
                <a:lnTo>
                  <a:pt x="2385" y="465"/>
                </a:lnTo>
                <a:lnTo>
                  <a:pt x="2387" y="470"/>
                </a:lnTo>
                <a:lnTo>
                  <a:pt x="2389" y="476"/>
                </a:lnTo>
                <a:lnTo>
                  <a:pt x="2390" y="482"/>
                </a:lnTo>
                <a:lnTo>
                  <a:pt x="2391" y="489"/>
                </a:lnTo>
                <a:lnTo>
                  <a:pt x="2391" y="495"/>
                </a:lnTo>
                <a:lnTo>
                  <a:pt x="2391" y="502"/>
                </a:lnTo>
                <a:lnTo>
                  <a:pt x="2391" y="509"/>
                </a:lnTo>
                <a:lnTo>
                  <a:pt x="2391" y="515"/>
                </a:lnTo>
                <a:lnTo>
                  <a:pt x="2390" y="521"/>
                </a:lnTo>
                <a:lnTo>
                  <a:pt x="2389" y="527"/>
                </a:lnTo>
                <a:lnTo>
                  <a:pt x="2385" y="539"/>
                </a:lnTo>
                <a:lnTo>
                  <a:pt x="2383" y="544"/>
                </a:lnTo>
                <a:lnTo>
                  <a:pt x="2381" y="550"/>
                </a:lnTo>
                <a:lnTo>
                  <a:pt x="2375" y="559"/>
                </a:lnTo>
                <a:lnTo>
                  <a:pt x="2372" y="564"/>
                </a:lnTo>
                <a:lnTo>
                  <a:pt x="2368" y="568"/>
                </a:lnTo>
                <a:lnTo>
                  <a:pt x="2364" y="572"/>
                </a:lnTo>
                <a:lnTo>
                  <a:pt x="2360" y="575"/>
                </a:lnTo>
                <a:lnTo>
                  <a:pt x="2355" y="579"/>
                </a:lnTo>
                <a:lnTo>
                  <a:pt x="2351" y="582"/>
                </a:lnTo>
                <a:lnTo>
                  <a:pt x="2346" y="584"/>
                </a:lnTo>
                <a:lnTo>
                  <a:pt x="2340" y="587"/>
                </a:lnTo>
                <a:lnTo>
                  <a:pt x="2335" y="589"/>
                </a:lnTo>
                <a:lnTo>
                  <a:pt x="2329" y="590"/>
                </a:lnTo>
                <a:lnTo>
                  <a:pt x="2323" y="591"/>
                </a:lnTo>
                <a:lnTo>
                  <a:pt x="2317" y="592"/>
                </a:lnTo>
                <a:lnTo>
                  <a:pt x="2304" y="593"/>
                </a:lnTo>
                <a:close/>
                <a:moveTo>
                  <a:pt x="2305" y="555"/>
                </a:moveTo>
                <a:lnTo>
                  <a:pt x="2309" y="555"/>
                </a:lnTo>
                <a:lnTo>
                  <a:pt x="2313" y="554"/>
                </a:lnTo>
                <a:lnTo>
                  <a:pt x="2317" y="553"/>
                </a:lnTo>
                <a:lnTo>
                  <a:pt x="2321" y="551"/>
                </a:lnTo>
                <a:lnTo>
                  <a:pt x="2324" y="549"/>
                </a:lnTo>
                <a:lnTo>
                  <a:pt x="2327" y="547"/>
                </a:lnTo>
                <a:lnTo>
                  <a:pt x="2330" y="544"/>
                </a:lnTo>
                <a:lnTo>
                  <a:pt x="2332" y="540"/>
                </a:lnTo>
                <a:lnTo>
                  <a:pt x="2334" y="536"/>
                </a:lnTo>
                <a:lnTo>
                  <a:pt x="2336" y="532"/>
                </a:lnTo>
                <a:lnTo>
                  <a:pt x="2338" y="527"/>
                </a:lnTo>
                <a:lnTo>
                  <a:pt x="2339" y="523"/>
                </a:lnTo>
                <a:lnTo>
                  <a:pt x="2341" y="513"/>
                </a:lnTo>
                <a:lnTo>
                  <a:pt x="2341" y="507"/>
                </a:lnTo>
                <a:lnTo>
                  <a:pt x="2342" y="502"/>
                </a:lnTo>
                <a:lnTo>
                  <a:pt x="2341" y="491"/>
                </a:lnTo>
                <a:lnTo>
                  <a:pt x="2339" y="480"/>
                </a:lnTo>
                <a:lnTo>
                  <a:pt x="2338" y="476"/>
                </a:lnTo>
                <a:lnTo>
                  <a:pt x="2336" y="471"/>
                </a:lnTo>
                <a:lnTo>
                  <a:pt x="2332" y="463"/>
                </a:lnTo>
                <a:lnTo>
                  <a:pt x="2330" y="460"/>
                </a:lnTo>
                <a:lnTo>
                  <a:pt x="2327" y="457"/>
                </a:lnTo>
                <a:lnTo>
                  <a:pt x="2324" y="454"/>
                </a:lnTo>
                <a:lnTo>
                  <a:pt x="2321" y="452"/>
                </a:lnTo>
                <a:lnTo>
                  <a:pt x="2317" y="450"/>
                </a:lnTo>
                <a:lnTo>
                  <a:pt x="2313" y="449"/>
                </a:lnTo>
                <a:lnTo>
                  <a:pt x="2309" y="448"/>
                </a:lnTo>
                <a:lnTo>
                  <a:pt x="2305" y="448"/>
                </a:lnTo>
                <a:lnTo>
                  <a:pt x="2300" y="448"/>
                </a:lnTo>
                <a:lnTo>
                  <a:pt x="2296" y="449"/>
                </a:lnTo>
                <a:lnTo>
                  <a:pt x="2292" y="450"/>
                </a:lnTo>
                <a:lnTo>
                  <a:pt x="2288" y="452"/>
                </a:lnTo>
                <a:lnTo>
                  <a:pt x="2285" y="454"/>
                </a:lnTo>
                <a:lnTo>
                  <a:pt x="2282" y="457"/>
                </a:lnTo>
                <a:lnTo>
                  <a:pt x="2279" y="460"/>
                </a:lnTo>
                <a:lnTo>
                  <a:pt x="2277" y="463"/>
                </a:lnTo>
                <a:lnTo>
                  <a:pt x="2272" y="471"/>
                </a:lnTo>
                <a:lnTo>
                  <a:pt x="2271" y="476"/>
                </a:lnTo>
                <a:lnTo>
                  <a:pt x="2270" y="480"/>
                </a:lnTo>
                <a:lnTo>
                  <a:pt x="2269" y="485"/>
                </a:lnTo>
                <a:lnTo>
                  <a:pt x="2268" y="491"/>
                </a:lnTo>
                <a:lnTo>
                  <a:pt x="2267" y="496"/>
                </a:lnTo>
                <a:lnTo>
                  <a:pt x="2267" y="502"/>
                </a:lnTo>
                <a:lnTo>
                  <a:pt x="2268" y="513"/>
                </a:lnTo>
                <a:lnTo>
                  <a:pt x="2270" y="523"/>
                </a:lnTo>
                <a:lnTo>
                  <a:pt x="2271" y="527"/>
                </a:lnTo>
                <a:lnTo>
                  <a:pt x="2272" y="532"/>
                </a:lnTo>
                <a:lnTo>
                  <a:pt x="2274" y="536"/>
                </a:lnTo>
                <a:lnTo>
                  <a:pt x="2277" y="540"/>
                </a:lnTo>
                <a:lnTo>
                  <a:pt x="2279" y="544"/>
                </a:lnTo>
                <a:lnTo>
                  <a:pt x="2282" y="547"/>
                </a:lnTo>
                <a:lnTo>
                  <a:pt x="2285" y="549"/>
                </a:lnTo>
                <a:lnTo>
                  <a:pt x="2288" y="551"/>
                </a:lnTo>
                <a:lnTo>
                  <a:pt x="2292" y="553"/>
                </a:lnTo>
                <a:lnTo>
                  <a:pt x="2296" y="554"/>
                </a:lnTo>
                <a:lnTo>
                  <a:pt x="2300" y="555"/>
                </a:lnTo>
                <a:lnTo>
                  <a:pt x="2305" y="555"/>
                </a:lnTo>
                <a:close/>
                <a:moveTo>
                  <a:pt x="2539" y="512"/>
                </a:moveTo>
                <a:lnTo>
                  <a:pt x="2430" y="512"/>
                </a:lnTo>
                <a:lnTo>
                  <a:pt x="2430" y="473"/>
                </a:lnTo>
                <a:lnTo>
                  <a:pt x="2539" y="473"/>
                </a:lnTo>
                <a:lnTo>
                  <a:pt x="2539" y="512"/>
                </a:lnTo>
                <a:close/>
                <a:moveTo>
                  <a:pt x="2695" y="514"/>
                </a:moveTo>
                <a:lnTo>
                  <a:pt x="2695" y="413"/>
                </a:lnTo>
                <a:lnTo>
                  <a:pt x="2744" y="413"/>
                </a:lnTo>
                <a:lnTo>
                  <a:pt x="2744" y="590"/>
                </a:lnTo>
                <a:lnTo>
                  <a:pt x="2697" y="590"/>
                </a:lnTo>
                <a:lnTo>
                  <a:pt x="2697" y="558"/>
                </a:lnTo>
                <a:lnTo>
                  <a:pt x="2693" y="565"/>
                </a:lnTo>
                <a:lnTo>
                  <a:pt x="2688" y="572"/>
                </a:lnTo>
                <a:lnTo>
                  <a:pt x="2682" y="577"/>
                </a:lnTo>
                <a:lnTo>
                  <a:pt x="2675" y="583"/>
                </a:lnTo>
                <a:lnTo>
                  <a:pt x="2672" y="585"/>
                </a:lnTo>
                <a:lnTo>
                  <a:pt x="2668" y="587"/>
                </a:lnTo>
                <a:lnTo>
                  <a:pt x="2666" y="588"/>
                </a:lnTo>
                <a:lnTo>
                  <a:pt x="2664" y="588"/>
                </a:lnTo>
                <a:lnTo>
                  <a:pt x="2660" y="590"/>
                </a:lnTo>
                <a:lnTo>
                  <a:pt x="2651" y="591"/>
                </a:lnTo>
                <a:lnTo>
                  <a:pt x="2647" y="592"/>
                </a:lnTo>
                <a:lnTo>
                  <a:pt x="2642" y="592"/>
                </a:lnTo>
                <a:lnTo>
                  <a:pt x="2635" y="592"/>
                </a:lnTo>
                <a:lnTo>
                  <a:pt x="2629" y="591"/>
                </a:lnTo>
                <a:lnTo>
                  <a:pt x="2623" y="589"/>
                </a:lnTo>
                <a:lnTo>
                  <a:pt x="2618" y="588"/>
                </a:lnTo>
                <a:lnTo>
                  <a:pt x="2612" y="585"/>
                </a:lnTo>
                <a:lnTo>
                  <a:pt x="2607" y="582"/>
                </a:lnTo>
                <a:lnTo>
                  <a:pt x="2603" y="578"/>
                </a:lnTo>
                <a:lnTo>
                  <a:pt x="2598" y="574"/>
                </a:lnTo>
                <a:lnTo>
                  <a:pt x="2596" y="572"/>
                </a:lnTo>
                <a:lnTo>
                  <a:pt x="2595" y="570"/>
                </a:lnTo>
                <a:lnTo>
                  <a:pt x="2591" y="564"/>
                </a:lnTo>
                <a:lnTo>
                  <a:pt x="2588" y="559"/>
                </a:lnTo>
                <a:lnTo>
                  <a:pt x="2587" y="556"/>
                </a:lnTo>
                <a:lnTo>
                  <a:pt x="2586" y="553"/>
                </a:lnTo>
                <a:lnTo>
                  <a:pt x="2584" y="547"/>
                </a:lnTo>
                <a:lnTo>
                  <a:pt x="2583" y="540"/>
                </a:lnTo>
                <a:lnTo>
                  <a:pt x="2582" y="533"/>
                </a:lnTo>
                <a:lnTo>
                  <a:pt x="2582" y="525"/>
                </a:lnTo>
                <a:lnTo>
                  <a:pt x="2582" y="413"/>
                </a:lnTo>
                <a:lnTo>
                  <a:pt x="2631" y="413"/>
                </a:lnTo>
                <a:lnTo>
                  <a:pt x="2631" y="517"/>
                </a:lnTo>
                <a:lnTo>
                  <a:pt x="2631" y="524"/>
                </a:lnTo>
                <a:lnTo>
                  <a:pt x="2633" y="531"/>
                </a:lnTo>
                <a:lnTo>
                  <a:pt x="2636" y="536"/>
                </a:lnTo>
                <a:lnTo>
                  <a:pt x="2637" y="539"/>
                </a:lnTo>
                <a:lnTo>
                  <a:pt x="2639" y="541"/>
                </a:lnTo>
                <a:lnTo>
                  <a:pt x="2644" y="545"/>
                </a:lnTo>
                <a:lnTo>
                  <a:pt x="2646" y="547"/>
                </a:lnTo>
                <a:lnTo>
                  <a:pt x="2649" y="548"/>
                </a:lnTo>
                <a:lnTo>
                  <a:pt x="2655" y="550"/>
                </a:lnTo>
                <a:lnTo>
                  <a:pt x="2658" y="550"/>
                </a:lnTo>
                <a:lnTo>
                  <a:pt x="2661" y="551"/>
                </a:lnTo>
                <a:lnTo>
                  <a:pt x="2668" y="550"/>
                </a:lnTo>
                <a:lnTo>
                  <a:pt x="2674" y="548"/>
                </a:lnTo>
                <a:lnTo>
                  <a:pt x="2680" y="545"/>
                </a:lnTo>
                <a:lnTo>
                  <a:pt x="2685" y="541"/>
                </a:lnTo>
                <a:lnTo>
                  <a:pt x="2687" y="539"/>
                </a:lnTo>
                <a:lnTo>
                  <a:pt x="2689" y="536"/>
                </a:lnTo>
                <a:lnTo>
                  <a:pt x="2693" y="530"/>
                </a:lnTo>
                <a:lnTo>
                  <a:pt x="2695" y="523"/>
                </a:lnTo>
                <a:lnTo>
                  <a:pt x="2695" y="519"/>
                </a:lnTo>
                <a:lnTo>
                  <a:pt x="2695" y="514"/>
                </a:lnTo>
                <a:close/>
                <a:moveTo>
                  <a:pt x="2834" y="487"/>
                </a:moveTo>
                <a:lnTo>
                  <a:pt x="2834" y="590"/>
                </a:lnTo>
                <a:lnTo>
                  <a:pt x="2785" y="590"/>
                </a:lnTo>
                <a:lnTo>
                  <a:pt x="2785" y="413"/>
                </a:lnTo>
                <a:lnTo>
                  <a:pt x="2832" y="413"/>
                </a:lnTo>
                <a:lnTo>
                  <a:pt x="2832" y="444"/>
                </a:lnTo>
                <a:lnTo>
                  <a:pt x="2837" y="437"/>
                </a:lnTo>
                <a:lnTo>
                  <a:pt x="2842" y="430"/>
                </a:lnTo>
                <a:lnTo>
                  <a:pt x="2847" y="425"/>
                </a:lnTo>
                <a:lnTo>
                  <a:pt x="2854" y="420"/>
                </a:lnTo>
                <a:lnTo>
                  <a:pt x="2861" y="416"/>
                </a:lnTo>
                <a:lnTo>
                  <a:pt x="2865" y="414"/>
                </a:lnTo>
                <a:lnTo>
                  <a:pt x="2869" y="413"/>
                </a:lnTo>
                <a:lnTo>
                  <a:pt x="2878" y="411"/>
                </a:lnTo>
                <a:lnTo>
                  <a:pt x="2882" y="411"/>
                </a:lnTo>
                <a:lnTo>
                  <a:pt x="2887" y="411"/>
                </a:lnTo>
                <a:lnTo>
                  <a:pt x="2894" y="411"/>
                </a:lnTo>
                <a:lnTo>
                  <a:pt x="2900" y="412"/>
                </a:lnTo>
                <a:lnTo>
                  <a:pt x="2906" y="413"/>
                </a:lnTo>
                <a:lnTo>
                  <a:pt x="2912" y="415"/>
                </a:lnTo>
                <a:lnTo>
                  <a:pt x="2917" y="418"/>
                </a:lnTo>
                <a:lnTo>
                  <a:pt x="2922" y="421"/>
                </a:lnTo>
                <a:lnTo>
                  <a:pt x="2927" y="424"/>
                </a:lnTo>
                <a:lnTo>
                  <a:pt x="2932" y="428"/>
                </a:lnTo>
                <a:lnTo>
                  <a:pt x="2935" y="433"/>
                </a:lnTo>
                <a:lnTo>
                  <a:pt x="2939" y="438"/>
                </a:lnTo>
                <a:lnTo>
                  <a:pt x="2942" y="444"/>
                </a:lnTo>
                <a:lnTo>
                  <a:pt x="2943" y="446"/>
                </a:lnTo>
                <a:lnTo>
                  <a:pt x="2944" y="449"/>
                </a:lnTo>
                <a:lnTo>
                  <a:pt x="2946" y="456"/>
                </a:lnTo>
                <a:lnTo>
                  <a:pt x="2947" y="462"/>
                </a:lnTo>
                <a:lnTo>
                  <a:pt x="2948" y="470"/>
                </a:lnTo>
                <a:lnTo>
                  <a:pt x="2948" y="477"/>
                </a:lnTo>
                <a:lnTo>
                  <a:pt x="2948" y="590"/>
                </a:lnTo>
                <a:lnTo>
                  <a:pt x="2899" y="590"/>
                </a:lnTo>
                <a:lnTo>
                  <a:pt x="2899" y="486"/>
                </a:lnTo>
                <a:lnTo>
                  <a:pt x="2899" y="478"/>
                </a:lnTo>
                <a:lnTo>
                  <a:pt x="2898" y="475"/>
                </a:lnTo>
                <a:lnTo>
                  <a:pt x="2897" y="471"/>
                </a:lnTo>
                <a:lnTo>
                  <a:pt x="2895" y="466"/>
                </a:lnTo>
                <a:lnTo>
                  <a:pt x="2893" y="463"/>
                </a:lnTo>
                <a:lnTo>
                  <a:pt x="2891" y="461"/>
                </a:lnTo>
                <a:lnTo>
                  <a:pt x="2886" y="457"/>
                </a:lnTo>
                <a:lnTo>
                  <a:pt x="2884" y="455"/>
                </a:lnTo>
                <a:lnTo>
                  <a:pt x="2881" y="454"/>
                </a:lnTo>
                <a:lnTo>
                  <a:pt x="2875" y="452"/>
                </a:lnTo>
                <a:lnTo>
                  <a:pt x="2871" y="451"/>
                </a:lnTo>
                <a:lnTo>
                  <a:pt x="2868" y="451"/>
                </a:lnTo>
                <a:lnTo>
                  <a:pt x="2861" y="452"/>
                </a:lnTo>
                <a:lnTo>
                  <a:pt x="2854" y="454"/>
                </a:lnTo>
                <a:lnTo>
                  <a:pt x="2851" y="455"/>
                </a:lnTo>
                <a:lnTo>
                  <a:pt x="2849" y="457"/>
                </a:lnTo>
                <a:lnTo>
                  <a:pt x="2846" y="459"/>
                </a:lnTo>
                <a:lnTo>
                  <a:pt x="2844" y="461"/>
                </a:lnTo>
                <a:lnTo>
                  <a:pt x="2842" y="463"/>
                </a:lnTo>
                <a:lnTo>
                  <a:pt x="2840" y="466"/>
                </a:lnTo>
                <a:lnTo>
                  <a:pt x="2838" y="469"/>
                </a:lnTo>
                <a:lnTo>
                  <a:pt x="2837" y="472"/>
                </a:lnTo>
                <a:lnTo>
                  <a:pt x="2835" y="479"/>
                </a:lnTo>
                <a:lnTo>
                  <a:pt x="2834" y="483"/>
                </a:lnTo>
                <a:lnTo>
                  <a:pt x="2834" y="487"/>
                </a:lnTo>
                <a:close/>
                <a:moveTo>
                  <a:pt x="3014" y="390"/>
                </a:moveTo>
                <a:lnTo>
                  <a:pt x="3008" y="390"/>
                </a:lnTo>
                <a:lnTo>
                  <a:pt x="3004" y="388"/>
                </a:lnTo>
                <a:lnTo>
                  <a:pt x="2999" y="386"/>
                </a:lnTo>
                <a:lnTo>
                  <a:pt x="2995" y="383"/>
                </a:lnTo>
                <a:lnTo>
                  <a:pt x="2992" y="379"/>
                </a:lnTo>
                <a:lnTo>
                  <a:pt x="2989" y="375"/>
                </a:lnTo>
                <a:lnTo>
                  <a:pt x="2988" y="370"/>
                </a:lnTo>
                <a:lnTo>
                  <a:pt x="2987" y="365"/>
                </a:lnTo>
                <a:lnTo>
                  <a:pt x="2988" y="360"/>
                </a:lnTo>
                <a:lnTo>
                  <a:pt x="2989" y="356"/>
                </a:lnTo>
                <a:lnTo>
                  <a:pt x="2992" y="352"/>
                </a:lnTo>
                <a:lnTo>
                  <a:pt x="2995" y="348"/>
                </a:lnTo>
                <a:lnTo>
                  <a:pt x="2999" y="345"/>
                </a:lnTo>
                <a:lnTo>
                  <a:pt x="3004" y="342"/>
                </a:lnTo>
                <a:lnTo>
                  <a:pt x="3008" y="341"/>
                </a:lnTo>
                <a:lnTo>
                  <a:pt x="3014" y="341"/>
                </a:lnTo>
                <a:lnTo>
                  <a:pt x="3019" y="341"/>
                </a:lnTo>
                <a:lnTo>
                  <a:pt x="3024" y="342"/>
                </a:lnTo>
                <a:lnTo>
                  <a:pt x="3028" y="345"/>
                </a:lnTo>
                <a:lnTo>
                  <a:pt x="3032" y="348"/>
                </a:lnTo>
                <a:lnTo>
                  <a:pt x="3036" y="352"/>
                </a:lnTo>
                <a:lnTo>
                  <a:pt x="3038" y="356"/>
                </a:lnTo>
                <a:lnTo>
                  <a:pt x="3040" y="360"/>
                </a:lnTo>
                <a:lnTo>
                  <a:pt x="3040" y="365"/>
                </a:lnTo>
                <a:lnTo>
                  <a:pt x="3040" y="370"/>
                </a:lnTo>
                <a:lnTo>
                  <a:pt x="3038" y="375"/>
                </a:lnTo>
                <a:lnTo>
                  <a:pt x="3036" y="379"/>
                </a:lnTo>
                <a:lnTo>
                  <a:pt x="3032" y="383"/>
                </a:lnTo>
                <a:lnTo>
                  <a:pt x="3028" y="386"/>
                </a:lnTo>
                <a:lnTo>
                  <a:pt x="3024" y="388"/>
                </a:lnTo>
                <a:lnTo>
                  <a:pt x="3019" y="390"/>
                </a:lnTo>
                <a:lnTo>
                  <a:pt x="3014" y="390"/>
                </a:lnTo>
                <a:close/>
                <a:moveTo>
                  <a:pt x="2989" y="413"/>
                </a:moveTo>
                <a:lnTo>
                  <a:pt x="3038" y="413"/>
                </a:lnTo>
                <a:lnTo>
                  <a:pt x="3038" y="590"/>
                </a:lnTo>
                <a:lnTo>
                  <a:pt x="2989" y="590"/>
                </a:lnTo>
                <a:lnTo>
                  <a:pt x="2989" y="413"/>
                </a:lnTo>
                <a:close/>
                <a:moveTo>
                  <a:pt x="3242" y="413"/>
                </a:moveTo>
                <a:lnTo>
                  <a:pt x="3180" y="590"/>
                </a:lnTo>
                <a:lnTo>
                  <a:pt x="3125" y="590"/>
                </a:lnTo>
                <a:lnTo>
                  <a:pt x="3063" y="413"/>
                </a:lnTo>
                <a:lnTo>
                  <a:pt x="3115" y="413"/>
                </a:lnTo>
                <a:lnTo>
                  <a:pt x="3151" y="539"/>
                </a:lnTo>
                <a:lnTo>
                  <a:pt x="3190" y="413"/>
                </a:lnTo>
                <a:lnTo>
                  <a:pt x="3242" y="413"/>
                </a:lnTo>
                <a:close/>
                <a:moveTo>
                  <a:pt x="3340" y="593"/>
                </a:moveTo>
                <a:lnTo>
                  <a:pt x="3333" y="593"/>
                </a:lnTo>
                <a:lnTo>
                  <a:pt x="3327" y="592"/>
                </a:lnTo>
                <a:lnTo>
                  <a:pt x="3315" y="590"/>
                </a:lnTo>
                <a:lnTo>
                  <a:pt x="3309" y="589"/>
                </a:lnTo>
                <a:lnTo>
                  <a:pt x="3303" y="587"/>
                </a:lnTo>
                <a:lnTo>
                  <a:pt x="3293" y="582"/>
                </a:lnTo>
                <a:lnTo>
                  <a:pt x="3288" y="579"/>
                </a:lnTo>
                <a:lnTo>
                  <a:pt x="3284" y="576"/>
                </a:lnTo>
                <a:lnTo>
                  <a:pt x="3279" y="572"/>
                </a:lnTo>
                <a:lnTo>
                  <a:pt x="3276" y="569"/>
                </a:lnTo>
                <a:lnTo>
                  <a:pt x="3269" y="560"/>
                </a:lnTo>
                <a:lnTo>
                  <a:pt x="3266" y="555"/>
                </a:lnTo>
                <a:lnTo>
                  <a:pt x="3263" y="550"/>
                </a:lnTo>
                <a:lnTo>
                  <a:pt x="3258" y="540"/>
                </a:lnTo>
                <a:lnTo>
                  <a:pt x="3256" y="534"/>
                </a:lnTo>
                <a:lnTo>
                  <a:pt x="3255" y="528"/>
                </a:lnTo>
                <a:lnTo>
                  <a:pt x="3254" y="522"/>
                </a:lnTo>
                <a:lnTo>
                  <a:pt x="3253" y="516"/>
                </a:lnTo>
                <a:lnTo>
                  <a:pt x="3252" y="509"/>
                </a:lnTo>
                <a:lnTo>
                  <a:pt x="3252" y="502"/>
                </a:lnTo>
                <a:lnTo>
                  <a:pt x="3252" y="495"/>
                </a:lnTo>
                <a:lnTo>
                  <a:pt x="3253" y="489"/>
                </a:lnTo>
                <a:lnTo>
                  <a:pt x="3254" y="483"/>
                </a:lnTo>
                <a:lnTo>
                  <a:pt x="3255" y="477"/>
                </a:lnTo>
                <a:lnTo>
                  <a:pt x="3258" y="465"/>
                </a:lnTo>
                <a:lnTo>
                  <a:pt x="3260" y="459"/>
                </a:lnTo>
                <a:lnTo>
                  <a:pt x="3263" y="454"/>
                </a:lnTo>
                <a:lnTo>
                  <a:pt x="3269" y="445"/>
                </a:lnTo>
                <a:lnTo>
                  <a:pt x="3272" y="440"/>
                </a:lnTo>
                <a:lnTo>
                  <a:pt x="3275" y="436"/>
                </a:lnTo>
                <a:lnTo>
                  <a:pt x="3279" y="432"/>
                </a:lnTo>
                <a:lnTo>
                  <a:pt x="3283" y="428"/>
                </a:lnTo>
                <a:lnTo>
                  <a:pt x="3293" y="422"/>
                </a:lnTo>
                <a:lnTo>
                  <a:pt x="3297" y="419"/>
                </a:lnTo>
                <a:lnTo>
                  <a:pt x="3303" y="417"/>
                </a:lnTo>
                <a:lnTo>
                  <a:pt x="3308" y="415"/>
                </a:lnTo>
                <a:lnTo>
                  <a:pt x="3314" y="413"/>
                </a:lnTo>
                <a:lnTo>
                  <a:pt x="3319" y="412"/>
                </a:lnTo>
                <a:lnTo>
                  <a:pt x="3325" y="411"/>
                </a:lnTo>
                <a:lnTo>
                  <a:pt x="3338" y="411"/>
                </a:lnTo>
                <a:lnTo>
                  <a:pt x="3349" y="411"/>
                </a:lnTo>
                <a:lnTo>
                  <a:pt x="3360" y="413"/>
                </a:lnTo>
                <a:lnTo>
                  <a:pt x="3365" y="414"/>
                </a:lnTo>
                <a:lnTo>
                  <a:pt x="3370" y="416"/>
                </a:lnTo>
                <a:lnTo>
                  <a:pt x="3380" y="421"/>
                </a:lnTo>
                <a:lnTo>
                  <a:pt x="3389" y="426"/>
                </a:lnTo>
                <a:lnTo>
                  <a:pt x="3393" y="429"/>
                </a:lnTo>
                <a:lnTo>
                  <a:pt x="3397" y="433"/>
                </a:lnTo>
                <a:lnTo>
                  <a:pt x="3404" y="441"/>
                </a:lnTo>
                <a:lnTo>
                  <a:pt x="3407" y="446"/>
                </a:lnTo>
                <a:lnTo>
                  <a:pt x="3410" y="450"/>
                </a:lnTo>
                <a:lnTo>
                  <a:pt x="3412" y="456"/>
                </a:lnTo>
                <a:lnTo>
                  <a:pt x="3415" y="461"/>
                </a:lnTo>
                <a:lnTo>
                  <a:pt x="3417" y="467"/>
                </a:lnTo>
                <a:lnTo>
                  <a:pt x="3418" y="473"/>
                </a:lnTo>
                <a:lnTo>
                  <a:pt x="3419" y="479"/>
                </a:lnTo>
                <a:lnTo>
                  <a:pt x="3420" y="486"/>
                </a:lnTo>
                <a:lnTo>
                  <a:pt x="3421" y="493"/>
                </a:lnTo>
                <a:lnTo>
                  <a:pt x="3421" y="500"/>
                </a:lnTo>
                <a:lnTo>
                  <a:pt x="3421" y="514"/>
                </a:lnTo>
                <a:lnTo>
                  <a:pt x="3301" y="514"/>
                </a:lnTo>
                <a:lnTo>
                  <a:pt x="3301" y="519"/>
                </a:lnTo>
                <a:lnTo>
                  <a:pt x="3301" y="523"/>
                </a:lnTo>
                <a:lnTo>
                  <a:pt x="3302" y="528"/>
                </a:lnTo>
                <a:lnTo>
                  <a:pt x="3303" y="532"/>
                </a:lnTo>
                <a:lnTo>
                  <a:pt x="3307" y="539"/>
                </a:lnTo>
                <a:lnTo>
                  <a:pt x="3309" y="542"/>
                </a:lnTo>
                <a:lnTo>
                  <a:pt x="3311" y="545"/>
                </a:lnTo>
                <a:lnTo>
                  <a:pt x="3314" y="548"/>
                </a:lnTo>
                <a:lnTo>
                  <a:pt x="3317" y="550"/>
                </a:lnTo>
                <a:lnTo>
                  <a:pt x="3321" y="552"/>
                </a:lnTo>
                <a:lnTo>
                  <a:pt x="3324" y="554"/>
                </a:lnTo>
                <a:lnTo>
                  <a:pt x="3328" y="555"/>
                </a:lnTo>
                <a:lnTo>
                  <a:pt x="3332" y="556"/>
                </a:lnTo>
                <a:lnTo>
                  <a:pt x="3341" y="557"/>
                </a:lnTo>
                <a:lnTo>
                  <a:pt x="3347" y="556"/>
                </a:lnTo>
                <a:lnTo>
                  <a:pt x="3352" y="555"/>
                </a:lnTo>
                <a:lnTo>
                  <a:pt x="3357" y="554"/>
                </a:lnTo>
                <a:lnTo>
                  <a:pt x="3362" y="551"/>
                </a:lnTo>
                <a:lnTo>
                  <a:pt x="3364" y="550"/>
                </a:lnTo>
                <a:lnTo>
                  <a:pt x="3366" y="548"/>
                </a:lnTo>
                <a:lnTo>
                  <a:pt x="3370" y="545"/>
                </a:lnTo>
                <a:lnTo>
                  <a:pt x="3372" y="541"/>
                </a:lnTo>
                <a:lnTo>
                  <a:pt x="3375" y="536"/>
                </a:lnTo>
                <a:lnTo>
                  <a:pt x="3420" y="539"/>
                </a:lnTo>
                <a:lnTo>
                  <a:pt x="3418" y="545"/>
                </a:lnTo>
                <a:lnTo>
                  <a:pt x="3416" y="551"/>
                </a:lnTo>
                <a:lnTo>
                  <a:pt x="3414" y="556"/>
                </a:lnTo>
                <a:lnTo>
                  <a:pt x="3411" y="561"/>
                </a:lnTo>
                <a:lnTo>
                  <a:pt x="3407" y="566"/>
                </a:lnTo>
                <a:lnTo>
                  <a:pt x="3403" y="570"/>
                </a:lnTo>
                <a:lnTo>
                  <a:pt x="3399" y="575"/>
                </a:lnTo>
                <a:lnTo>
                  <a:pt x="3394" y="578"/>
                </a:lnTo>
                <a:lnTo>
                  <a:pt x="3388" y="582"/>
                </a:lnTo>
                <a:lnTo>
                  <a:pt x="3382" y="585"/>
                </a:lnTo>
                <a:lnTo>
                  <a:pt x="3376" y="587"/>
                </a:lnTo>
                <a:lnTo>
                  <a:pt x="3370" y="589"/>
                </a:lnTo>
                <a:lnTo>
                  <a:pt x="3366" y="590"/>
                </a:lnTo>
                <a:lnTo>
                  <a:pt x="3363" y="591"/>
                </a:lnTo>
                <a:lnTo>
                  <a:pt x="3355" y="592"/>
                </a:lnTo>
                <a:lnTo>
                  <a:pt x="3348" y="593"/>
                </a:lnTo>
                <a:lnTo>
                  <a:pt x="3340" y="593"/>
                </a:lnTo>
                <a:close/>
                <a:moveTo>
                  <a:pt x="3301" y="483"/>
                </a:moveTo>
                <a:lnTo>
                  <a:pt x="3375" y="483"/>
                </a:lnTo>
                <a:lnTo>
                  <a:pt x="3375" y="480"/>
                </a:lnTo>
                <a:lnTo>
                  <a:pt x="3374" y="476"/>
                </a:lnTo>
                <a:lnTo>
                  <a:pt x="3373" y="472"/>
                </a:lnTo>
                <a:lnTo>
                  <a:pt x="3372" y="469"/>
                </a:lnTo>
                <a:lnTo>
                  <a:pt x="3371" y="466"/>
                </a:lnTo>
                <a:lnTo>
                  <a:pt x="3369" y="463"/>
                </a:lnTo>
                <a:lnTo>
                  <a:pt x="3367" y="460"/>
                </a:lnTo>
                <a:lnTo>
                  <a:pt x="3365" y="457"/>
                </a:lnTo>
                <a:lnTo>
                  <a:pt x="3359" y="453"/>
                </a:lnTo>
                <a:lnTo>
                  <a:pt x="3353" y="450"/>
                </a:lnTo>
                <a:lnTo>
                  <a:pt x="3346" y="448"/>
                </a:lnTo>
                <a:lnTo>
                  <a:pt x="3339" y="447"/>
                </a:lnTo>
                <a:lnTo>
                  <a:pt x="3331" y="448"/>
                </a:lnTo>
                <a:lnTo>
                  <a:pt x="3327" y="449"/>
                </a:lnTo>
                <a:lnTo>
                  <a:pt x="3324" y="450"/>
                </a:lnTo>
                <a:lnTo>
                  <a:pt x="3317" y="453"/>
                </a:lnTo>
                <a:lnTo>
                  <a:pt x="3315" y="455"/>
                </a:lnTo>
                <a:lnTo>
                  <a:pt x="3312" y="458"/>
                </a:lnTo>
                <a:lnTo>
                  <a:pt x="3307" y="463"/>
                </a:lnTo>
                <a:lnTo>
                  <a:pt x="3304" y="470"/>
                </a:lnTo>
                <a:lnTo>
                  <a:pt x="3303" y="473"/>
                </a:lnTo>
                <a:lnTo>
                  <a:pt x="3302" y="476"/>
                </a:lnTo>
                <a:lnTo>
                  <a:pt x="3301" y="483"/>
                </a:lnTo>
                <a:close/>
                <a:moveTo>
                  <a:pt x="3456" y="590"/>
                </a:moveTo>
                <a:lnTo>
                  <a:pt x="3456" y="413"/>
                </a:lnTo>
                <a:lnTo>
                  <a:pt x="3503" y="413"/>
                </a:lnTo>
                <a:lnTo>
                  <a:pt x="3503" y="444"/>
                </a:lnTo>
                <a:lnTo>
                  <a:pt x="3507" y="436"/>
                </a:lnTo>
                <a:lnTo>
                  <a:pt x="3511" y="429"/>
                </a:lnTo>
                <a:lnTo>
                  <a:pt x="3516" y="424"/>
                </a:lnTo>
                <a:lnTo>
                  <a:pt x="3521" y="419"/>
                </a:lnTo>
                <a:lnTo>
                  <a:pt x="3524" y="417"/>
                </a:lnTo>
                <a:lnTo>
                  <a:pt x="3527" y="415"/>
                </a:lnTo>
                <a:lnTo>
                  <a:pt x="3534" y="413"/>
                </a:lnTo>
                <a:lnTo>
                  <a:pt x="3540" y="411"/>
                </a:lnTo>
                <a:lnTo>
                  <a:pt x="3548" y="410"/>
                </a:lnTo>
                <a:lnTo>
                  <a:pt x="3556" y="411"/>
                </a:lnTo>
                <a:lnTo>
                  <a:pt x="3563" y="412"/>
                </a:lnTo>
                <a:lnTo>
                  <a:pt x="3563" y="456"/>
                </a:lnTo>
                <a:lnTo>
                  <a:pt x="3559" y="455"/>
                </a:lnTo>
                <a:lnTo>
                  <a:pt x="3554" y="454"/>
                </a:lnTo>
                <a:lnTo>
                  <a:pt x="3542" y="453"/>
                </a:lnTo>
                <a:lnTo>
                  <a:pt x="3535" y="454"/>
                </a:lnTo>
                <a:lnTo>
                  <a:pt x="3531" y="454"/>
                </a:lnTo>
                <a:lnTo>
                  <a:pt x="3528" y="456"/>
                </a:lnTo>
                <a:lnTo>
                  <a:pt x="3524" y="457"/>
                </a:lnTo>
                <a:lnTo>
                  <a:pt x="3521" y="459"/>
                </a:lnTo>
                <a:lnTo>
                  <a:pt x="3518" y="461"/>
                </a:lnTo>
                <a:lnTo>
                  <a:pt x="3515" y="463"/>
                </a:lnTo>
                <a:lnTo>
                  <a:pt x="3511" y="469"/>
                </a:lnTo>
                <a:lnTo>
                  <a:pt x="3509" y="472"/>
                </a:lnTo>
                <a:lnTo>
                  <a:pt x="3508" y="475"/>
                </a:lnTo>
                <a:lnTo>
                  <a:pt x="3506" y="478"/>
                </a:lnTo>
                <a:lnTo>
                  <a:pt x="3506" y="482"/>
                </a:lnTo>
                <a:lnTo>
                  <a:pt x="3505" y="486"/>
                </a:lnTo>
                <a:lnTo>
                  <a:pt x="3505" y="490"/>
                </a:lnTo>
                <a:lnTo>
                  <a:pt x="3505" y="590"/>
                </a:lnTo>
                <a:lnTo>
                  <a:pt x="3456" y="590"/>
                </a:lnTo>
                <a:close/>
                <a:moveTo>
                  <a:pt x="3736" y="463"/>
                </a:moveTo>
                <a:lnTo>
                  <a:pt x="3692" y="466"/>
                </a:lnTo>
                <a:lnTo>
                  <a:pt x="3690" y="462"/>
                </a:lnTo>
                <a:lnTo>
                  <a:pt x="3688" y="458"/>
                </a:lnTo>
                <a:lnTo>
                  <a:pt x="3686" y="455"/>
                </a:lnTo>
                <a:lnTo>
                  <a:pt x="3682" y="451"/>
                </a:lnTo>
                <a:lnTo>
                  <a:pt x="3678" y="449"/>
                </a:lnTo>
                <a:lnTo>
                  <a:pt x="3673" y="447"/>
                </a:lnTo>
                <a:lnTo>
                  <a:pt x="3668" y="446"/>
                </a:lnTo>
                <a:lnTo>
                  <a:pt x="3662" y="445"/>
                </a:lnTo>
                <a:lnTo>
                  <a:pt x="3656" y="446"/>
                </a:lnTo>
                <a:lnTo>
                  <a:pt x="3651" y="447"/>
                </a:lnTo>
                <a:lnTo>
                  <a:pt x="3647" y="448"/>
                </a:lnTo>
                <a:lnTo>
                  <a:pt x="3643" y="450"/>
                </a:lnTo>
                <a:lnTo>
                  <a:pt x="3639" y="453"/>
                </a:lnTo>
                <a:lnTo>
                  <a:pt x="3637" y="456"/>
                </a:lnTo>
                <a:lnTo>
                  <a:pt x="3635" y="459"/>
                </a:lnTo>
                <a:lnTo>
                  <a:pt x="3635" y="463"/>
                </a:lnTo>
                <a:lnTo>
                  <a:pt x="3635" y="466"/>
                </a:lnTo>
                <a:lnTo>
                  <a:pt x="3636" y="469"/>
                </a:lnTo>
                <a:lnTo>
                  <a:pt x="3638" y="471"/>
                </a:lnTo>
                <a:lnTo>
                  <a:pt x="3640" y="474"/>
                </a:lnTo>
                <a:lnTo>
                  <a:pt x="3643" y="476"/>
                </a:lnTo>
                <a:lnTo>
                  <a:pt x="3647" y="478"/>
                </a:lnTo>
                <a:lnTo>
                  <a:pt x="3652" y="479"/>
                </a:lnTo>
                <a:lnTo>
                  <a:pt x="3657" y="481"/>
                </a:lnTo>
                <a:lnTo>
                  <a:pt x="3689" y="487"/>
                </a:lnTo>
                <a:lnTo>
                  <a:pt x="3696" y="488"/>
                </a:lnTo>
                <a:lnTo>
                  <a:pt x="3701" y="490"/>
                </a:lnTo>
                <a:lnTo>
                  <a:pt x="3707" y="492"/>
                </a:lnTo>
                <a:lnTo>
                  <a:pt x="3712" y="494"/>
                </a:lnTo>
                <a:lnTo>
                  <a:pt x="3720" y="499"/>
                </a:lnTo>
                <a:lnTo>
                  <a:pt x="3728" y="504"/>
                </a:lnTo>
                <a:lnTo>
                  <a:pt x="3731" y="507"/>
                </a:lnTo>
                <a:lnTo>
                  <a:pt x="3733" y="511"/>
                </a:lnTo>
                <a:lnTo>
                  <a:pt x="3735" y="514"/>
                </a:lnTo>
                <a:lnTo>
                  <a:pt x="3737" y="518"/>
                </a:lnTo>
                <a:lnTo>
                  <a:pt x="3740" y="526"/>
                </a:lnTo>
                <a:lnTo>
                  <a:pt x="3740" y="530"/>
                </a:lnTo>
                <a:lnTo>
                  <a:pt x="3740" y="535"/>
                </a:lnTo>
                <a:lnTo>
                  <a:pt x="3740" y="539"/>
                </a:lnTo>
                <a:lnTo>
                  <a:pt x="3740" y="543"/>
                </a:lnTo>
                <a:lnTo>
                  <a:pt x="3739" y="547"/>
                </a:lnTo>
                <a:lnTo>
                  <a:pt x="3738" y="551"/>
                </a:lnTo>
                <a:lnTo>
                  <a:pt x="3736" y="555"/>
                </a:lnTo>
                <a:lnTo>
                  <a:pt x="3735" y="559"/>
                </a:lnTo>
                <a:lnTo>
                  <a:pt x="3733" y="562"/>
                </a:lnTo>
                <a:lnTo>
                  <a:pt x="3730" y="565"/>
                </a:lnTo>
                <a:lnTo>
                  <a:pt x="3725" y="572"/>
                </a:lnTo>
                <a:lnTo>
                  <a:pt x="3718" y="577"/>
                </a:lnTo>
                <a:lnTo>
                  <a:pt x="3711" y="582"/>
                </a:lnTo>
                <a:lnTo>
                  <a:pt x="3702" y="586"/>
                </a:lnTo>
                <a:lnTo>
                  <a:pt x="3693" y="589"/>
                </a:lnTo>
                <a:lnTo>
                  <a:pt x="3683" y="591"/>
                </a:lnTo>
                <a:lnTo>
                  <a:pt x="3673" y="593"/>
                </a:lnTo>
                <a:lnTo>
                  <a:pt x="3662" y="593"/>
                </a:lnTo>
                <a:lnTo>
                  <a:pt x="3653" y="593"/>
                </a:lnTo>
                <a:lnTo>
                  <a:pt x="3645" y="592"/>
                </a:lnTo>
                <a:lnTo>
                  <a:pt x="3637" y="591"/>
                </a:lnTo>
                <a:lnTo>
                  <a:pt x="3630" y="589"/>
                </a:lnTo>
                <a:lnTo>
                  <a:pt x="3623" y="587"/>
                </a:lnTo>
                <a:lnTo>
                  <a:pt x="3617" y="585"/>
                </a:lnTo>
                <a:lnTo>
                  <a:pt x="3611" y="582"/>
                </a:lnTo>
                <a:lnTo>
                  <a:pt x="3606" y="578"/>
                </a:lnTo>
                <a:lnTo>
                  <a:pt x="3601" y="575"/>
                </a:lnTo>
                <a:lnTo>
                  <a:pt x="3596" y="570"/>
                </a:lnTo>
                <a:lnTo>
                  <a:pt x="3593" y="566"/>
                </a:lnTo>
                <a:lnTo>
                  <a:pt x="3589" y="561"/>
                </a:lnTo>
                <a:lnTo>
                  <a:pt x="3587" y="556"/>
                </a:lnTo>
                <a:lnTo>
                  <a:pt x="3584" y="550"/>
                </a:lnTo>
                <a:lnTo>
                  <a:pt x="3583" y="545"/>
                </a:lnTo>
                <a:lnTo>
                  <a:pt x="3582" y="538"/>
                </a:lnTo>
                <a:lnTo>
                  <a:pt x="3630" y="536"/>
                </a:lnTo>
                <a:lnTo>
                  <a:pt x="3631" y="541"/>
                </a:lnTo>
                <a:lnTo>
                  <a:pt x="3634" y="545"/>
                </a:lnTo>
                <a:lnTo>
                  <a:pt x="3637" y="549"/>
                </a:lnTo>
                <a:lnTo>
                  <a:pt x="3640" y="552"/>
                </a:lnTo>
                <a:lnTo>
                  <a:pt x="3645" y="555"/>
                </a:lnTo>
                <a:lnTo>
                  <a:pt x="3650" y="556"/>
                </a:lnTo>
                <a:lnTo>
                  <a:pt x="3656" y="557"/>
                </a:lnTo>
                <a:lnTo>
                  <a:pt x="3662" y="558"/>
                </a:lnTo>
                <a:lnTo>
                  <a:pt x="3668" y="557"/>
                </a:lnTo>
                <a:lnTo>
                  <a:pt x="3673" y="557"/>
                </a:lnTo>
                <a:lnTo>
                  <a:pt x="3678" y="555"/>
                </a:lnTo>
                <a:lnTo>
                  <a:pt x="3681" y="554"/>
                </a:lnTo>
                <a:lnTo>
                  <a:pt x="3683" y="553"/>
                </a:lnTo>
                <a:lnTo>
                  <a:pt x="3686" y="550"/>
                </a:lnTo>
                <a:lnTo>
                  <a:pt x="3689" y="547"/>
                </a:lnTo>
                <a:lnTo>
                  <a:pt x="3689" y="545"/>
                </a:lnTo>
                <a:lnTo>
                  <a:pt x="3690" y="544"/>
                </a:lnTo>
                <a:lnTo>
                  <a:pt x="3691" y="540"/>
                </a:lnTo>
                <a:lnTo>
                  <a:pt x="3690" y="537"/>
                </a:lnTo>
                <a:lnTo>
                  <a:pt x="3689" y="534"/>
                </a:lnTo>
                <a:lnTo>
                  <a:pt x="3687" y="531"/>
                </a:lnTo>
                <a:lnTo>
                  <a:pt x="3685" y="529"/>
                </a:lnTo>
                <a:lnTo>
                  <a:pt x="3682" y="527"/>
                </a:lnTo>
                <a:lnTo>
                  <a:pt x="3678" y="525"/>
                </a:lnTo>
                <a:lnTo>
                  <a:pt x="3673" y="523"/>
                </a:lnTo>
                <a:lnTo>
                  <a:pt x="3668" y="522"/>
                </a:lnTo>
                <a:lnTo>
                  <a:pt x="3637" y="516"/>
                </a:lnTo>
                <a:lnTo>
                  <a:pt x="3631" y="515"/>
                </a:lnTo>
                <a:lnTo>
                  <a:pt x="3625" y="513"/>
                </a:lnTo>
                <a:lnTo>
                  <a:pt x="3615" y="509"/>
                </a:lnTo>
                <a:lnTo>
                  <a:pt x="3610" y="507"/>
                </a:lnTo>
                <a:lnTo>
                  <a:pt x="3606" y="504"/>
                </a:lnTo>
                <a:lnTo>
                  <a:pt x="3602" y="501"/>
                </a:lnTo>
                <a:lnTo>
                  <a:pt x="3599" y="498"/>
                </a:lnTo>
                <a:lnTo>
                  <a:pt x="3596" y="495"/>
                </a:lnTo>
                <a:lnTo>
                  <a:pt x="3593" y="492"/>
                </a:lnTo>
                <a:lnTo>
                  <a:pt x="3591" y="488"/>
                </a:lnTo>
                <a:lnTo>
                  <a:pt x="3589" y="484"/>
                </a:lnTo>
                <a:lnTo>
                  <a:pt x="3588" y="480"/>
                </a:lnTo>
                <a:lnTo>
                  <a:pt x="3587" y="475"/>
                </a:lnTo>
                <a:lnTo>
                  <a:pt x="3586" y="471"/>
                </a:lnTo>
                <a:lnTo>
                  <a:pt x="3586" y="466"/>
                </a:lnTo>
                <a:lnTo>
                  <a:pt x="3587" y="459"/>
                </a:lnTo>
                <a:lnTo>
                  <a:pt x="3587" y="454"/>
                </a:lnTo>
                <a:lnTo>
                  <a:pt x="3589" y="448"/>
                </a:lnTo>
                <a:lnTo>
                  <a:pt x="3591" y="443"/>
                </a:lnTo>
                <a:lnTo>
                  <a:pt x="3594" y="438"/>
                </a:lnTo>
                <a:lnTo>
                  <a:pt x="3598" y="433"/>
                </a:lnTo>
                <a:lnTo>
                  <a:pt x="3602" y="429"/>
                </a:lnTo>
                <a:lnTo>
                  <a:pt x="3607" y="425"/>
                </a:lnTo>
                <a:lnTo>
                  <a:pt x="3612" y="422"/>
                </a:lnTo>
                <a:lnTo>
                  <a:pt x="3618" y="419"/>
                </a:lnTo>
                <a:lnTo>
                  <a:pt x="3624" y="416"/>
                </a:lnTo>
                <a:lnTo>
                  <a:pt x="3631" y="414"/>
                </a:lnTo>
                <a:lnTo>
                  <a:pt x="3634" y="413"/>
                </a:lnTo>
                <a:lnTo>
                  <a:pt x="3638" y="413"/>
                </a:lnTo>
                <a:lnTo>
                  <a:pt x="3645" y="412"/>
                </a:lnTo>
                <a:lnTo>
                  <a:pt x="3653" y="411"/>
                </a:lnTo>
                <a:lnTo>
                  <a:pt x="3661" y="411"/>
                </a:lnTo>
                <a:lnTo>
                  <a:pt x="3669" y="411"/>
                </a:lnTo>
                <a:lnTo>
                  <a:pt x="3677" y="412"/>
                </a:lnTo>
                <a:lnTo>
                  <a:pt x="3684" y="413"/>
                </a:lnTo>
                <a:lnTo>
                  <a:pt x="3691" y="414"/>
                </a:lnTo>
                <a:lnTo>
                  <a:pt x="3697" y="416"/>
                </a:lnTo>
                <a:lnTo>
                  <a:pt x="3703" y="419"/>
                </a:lnTo>
                <a:lnTo>
                  <a:pt x="3709" y="421"/>
                </a:lnTo>
                <a:lnTo>
                  <a:pt x="3714" y="425"/>
                </a:lnTo>
                <a:lnTo>
                  <a:pt x="3718" y="428"/>
                </a:lnTo>
                <a:lnTo>
                  <a:pt x="3723" y="432"/>
                </a:lnTo>
                <a:lnTo>
                  <a:pt x="3726" y="437"/>
                </a:lnTo>
                <a:lnTo>
                  <a:pt x="3728" y="439"/>
                </a:lnTo>
                <a:lnTo>
                  <a:pt x="3729" y="441"/>
                </a:lnTo>
                <a:lnTo>
                  <a:pt x="3732" y="446"/>
                </a:lnTo>
                <a:lnTo>
                  <a:pt x="3734" y="452"/>
                </a:lnTo>
                <a:lnTo>
                  <a:pt x="3735" y="457"/>
                </a:lnTo>
                <a:lnTo>
                  <a:pt x="3736" y="463"/>
                </a:lnTo>
                <a:close/>
                <a:moveTo>
                  <a:pt x="3797" y="390"/>
                </a:moveTo>
                <a:lnTo>
                  <a:pt x="3792" y="390"/>
                </a:lnTo>
                <a:lnTo>
                  <a:pt x="3787" y="388"/>
                </a:lnTo>
                <a:lnTo>
                  <a:pt x="3783" y="386"/>
                </a:lnTo>
                <a:lnTo>
                  <a:pt x="3778" y="383"/>
                </a:lnTo>
                <a:lnTo>
                  <a:pt x="3775" y="379"/>
                </a:lnTo>
                <a:lnTo>
                  <a:pt x="3773" y="375"/>
                </a:lnTo>
                <a:lnTo>
                  <a:pt x="3771" y="370"/>
                </a:lnTo>
                <a:lnTo>
                  <a:pt x="3771" y="365"/>
                </a:lnTo>
                <a:lnTo>
                  <a:pt x="3771" y="360"/>
                </a:lnTo>
                <a:lnTo>
                  <a:pt x="3773" y="356"/>
                </a:lnTo>
                <a:lnTo>
                  <a:pt x="3775" y="352"/>
                </a:lnTo>
                <a:lnTo>
                  <a:pt x="3778" y="348"/>
                </a:lnTo>
                <a:lnTo>
                  <a:pt x="3783" y="345"/>
                </a:lnTo>
                <a:lnTo>
                  <a:pt x="3787" y="342"/>
                </a:lnTo>
                <a:lnTo>
                  <a:pt x="3792" y="341"/>
                </a:lnTo>
                <a:lnTo>
                  <a:pt x="3797" y="341"/>
                </a:lnTo>
                <a:lnTo>
                  <a:pt x="3802" y="341"/>
                </a:lnTo>
                <a:lnTo>
                  <a:pt x="3807" y="342"/>
                </a:lnTo>
                <a:lnTo>
                  <a:pt x="3812" y="345"/>
                </a:lnTo>
                <a:lnTo>
                  <a:pt x="3816" y="348"/>
                </a:lnTo>
                <a:lnTo>
                  <a:pt x="3819" y="352"/>
                </a:lnTo>
                <a:lnTo>
                  <a:pt x="3822" y="356"/>
                </a:lnTo>
                <a:lnTo>
                  <a:pt x="3823" y="360"/>
                </a:lnTo>
                <a:lnTo>
                  <a:pt x="3824" y="365"/>
                </a:lnTo>
                <a:lnTo>
                  <a:pt x="3823" y="370"/>
                </a:lnTo>
                <a:lnTo>
                  <a:pt x="3822" y="375"/>
                </a:lnTo>
                <a:lnTo>
                  <a:pt x="3819" y="379"/>
                </a:lnTo>
                <a:lnTo>
                  <a:pt x="3816" y="383"/>
                </a:lnTo>
                <a:lnTo>
                  <a:pt x="3812" y="386"/>
                </a:lnTo>
                <a:lnTo>
                  <a:pt x="3807" y="388"/>
                </a:lnTo>
                <a:lnTo>
                  <a:pt x="3802" y="390"/>
                </a:lnTo>
                <a:lnTo>
                  <a:pt x="3797" y="390"/>
                </a:lnTo>
                <a:close/>
                <a:moveTo>
                  <a:pt x="3772" y="413"/>
                </a:moveTo>
                <a:lnTo>
                  <a:pt x="3822" y="413"/>
                </a:lnTo>
                <a:lnTo>
                  <a:pt x="3822" y="590"/>
                </a:lnTo>
                <a:lnTo>
                  <a:pt x="3772" y="590"/>
                </a:lnTo>
                <a:lnTo>
                  <a:pt x="3772" y="413"/>
                </a:lnTo>
                <a:close/>
                <a:moveTo>
                  <a:pt x="3955" y="413"/>
                </a:moveTo>
                <a:lnTo>
                  <a:pt x="3955" y="450"/>
                </a:lnTo>
                <a:lnTo>
                  <a:pt x="3921" y="450"/>
                </a:lnTo>
                <a:lnTo>
                  <a:pt x="3921" y="535"/>
                </a:lnTo>
                <a:lnTo>
                  <a:pt x="3922" y="540"/>
                </a:lnTo>
                <a:lnTo>
                  <a:pt x="3923" y="544"/>
                </a:lnTo>
                <a:lnTo>
                  <a:pt x="3923" y="545"/>
                </a:lnTo>
                <a:lnTo>
                  <a:pt x="3924" y="547"/>
                </a:lnTo>
                <a:lnTo>
                  <a:pt x="3926" y="549"/>
                </a:lnTo>
                <a:lnTo>
                  <a:pt x="3929" y="551"/>
                </a:lnTo>
                <a:lnTo>
                  <a:pt x="3931" y="552"/>
                </a:lnTo>
                <a:lnTo>
                  <a:pt x="3935" y="552"/>
                </a:lnTo>
                <a:lnTo>
                  <a:pt x="3938" y="553"/>
                </a:lnTo>
                <a:lnTo>
                  <a:pt x="3945" y="552"/>
                </a:lnTo>
                <a:lnTo>
                  <a:pt x="3950" y="551"/>
                </a:lnTo>
                <a:lnTo>
                  <a:pt x="3958" y="587"/>
                </a:lnTo>
                <a:lnTo>
                  <a:pt x="3948" y="590"/>
                </a:lnTo>
                <a:lnTo>
                  <a:pt x="3940" y="591"/>
                </a:lnTo>
                <a:lnTo>
                  <a:pt x="3931" y="592"/>
                </a:lnTo>
                <a:lnTo>
                  <a:pt x="3925" y="592"/>
                </a:lnTo>
                <a:lnTo>
                  <a:pt x="3919" y="592"/>
                </a:lnTo>
                <a:lnTo>
                  <a:pt x="3913" y="591"/>
                </a:lnTo>
                <a:lnTo>
                  <a:pt x="3907" y="590"/>
                </a:lnTo>
                <a:lnTo>
                  <a:pt x="3902" y="588"/>
                </a:lnTo>
                <a:lnTo>
                  <a:pt x="3896" y="586"/>
                </a:lnTo>
                <a:lnTo>
                  <a:pt x="3892" y="583"/>
                </a:lnTo>
                <a:lnTo>
                  <a:pt x="3887" y="581"/>
                </a:lnTo>
                <a:lnTo>
                  <a:pt x="3884" y="577"/>
                </a:lnTo>
                <a:lnTo>
                  <a:pt x="3880" y="573"/>
                </a:lnTo>
                <a:lnTo>
                  <a:pt x="3878" y="569"/>
                </a:lnTo>
                <a:lnTo>
                  <a:pt x="3875" y="564"/>
                </a:lnTo>
                <a:lnTo>
                  <a:pt x="3874" y="559"/>
                </a:lnTo>
                <a:lnTo>
                  <a:pt x="3872" y="554"/>
                </a:lnTo>
                <a:lnTo>
                  <a:pt x="3872" y="548"/>
                </a:lnTo>
                <a:lnTo>
                  <a:pt x="3871" y="542"/>
                </a:lnTo>
                <a:lnTo>
                  <a:pt x="3871" y="450"/>
                </a:lnTo>
                <a:lnTo>
                  <a:pt x="3847" y="450"/>
                </a:lnTo>
                <a:lnTo>
                  <a:pt x="3847" y="413"/>
                </a:lnTo>
                <a:lnTo>
                  <a:pt x="3871" y="413"/>
                </a:lnTo>
                <a:lnTo>
                  <a:pt x="3871" y="371"/>
                </a:lnTo>
                <a:lnTo>
                  <a:pt x="3921" y="371"/>
                </a:lnTo>
                <a:lnTo>
                  <a:pt x="3921" y="413"/>
                </a:lnTo>
                <a:lnTo>
                  <a:pt x="3955" y="413"/>
                </a:lnTo>
                <a:close/>
                <a:moveTo>
                  <a:pt x="4062" y="593"/>
                </a:moveTo>
                <a:lnTo>
                  <a:pt x="4056" y="593"/>
                </a:lnTo>
                <a:lnTo>
                  <a:pt x="4049" y="592"/>
                </a:lnTo>
                <a:lnTo>
                  <a:pt x="4037" y="590"/>
                </a:lnTo>
                <a:lnTo>
                  <a:pt x="4031" y="589"/>
                </a:lnTo>
                <a:lnTo>
                  <a:pt x="4026" y="587"/>
                </a:lnTo>
                <a:lnTo>
                  <a:pt x="4015" y="582"/>
                </a:lnTo>
                <a:lnTo>
                  <a:pt x="4011" y="579"/>
                </a:lnTo>
                <a:lnTo>
                  <a:pt x="4006" y="576"/>
                </a:lnTo>
                <a:lnTo>
                  <a:pt x="4002" y="572"/>
                </a:lnTo>
                <a:lnTo>
                  <a:pt x="3998" y="569"/>
                </a:lnTo>
                <a:lnTo>
                  <a:pt x="3991" y="560"/>
                </a:lnTo>
                <a:lnTo>
                  <a:pt x="3988" y="555"/>
                </a:lnTo>
                <a:lnTo>
                  <a:pt x="3985" y="550"/>
                </a:lnTo>
                <a:lnTo>
                  <a:pt x="3981" y="540"/>
                </a:lnTo>
                <a:lnTo>
                  <a:pt x="3979" y="534"/>
                </a:lnTo>
                <a:lnTo>
                  <a:pt x="3977" y="528"/>
                </a:lnTo>
                <a:lnTo>
                  <a:pt x="3976" y="522"/>
                </a:lnTo>
                <a:lnTo>
                  <a:pt x="3975" y="516"/>
                </a:lnTo>
                <a:lnTo>
                  <a:pt x="3975" y="509"/>
                </a:lnTo>
                <a:lnTo>
                  <a:pt x="3975" y="502"/>
                </a:lnTo>
                <a:lnTo>
                  <a:pt x="3975" y="495"/>
                </a:lnTo>
                <a:lnTo>
                  <a:pt x="3975" y="489"/>
                </a:lnTo>
                <a:lnTo>
                  <a:pt x="3976" y="483"/>
                </a:lnTo>
                <a:lnTo>
                  <a:pt x="3977" y="477"/>
                </a:lnTo>
                <a:lnTo>
                  <a:pt x="3981" y="465"/>
                </a:lnTo>
                <a:lnTo>
                  <a:pt x="3983" y="459"/>
                </a:lnTo>
                <a:lnTo>
                  <a:pt x="3985" y="454"/>
                </a:lnTo>
                <a:lnTo>
                  <a:pt x="3991" y="445"/>
                </a:lnTo>
                <a:lnTo>
                  <a:pt x="3994" y="440"/>
                </a:lnTo>
                <a:lnTo>
                  <a:pt x="3998" y="436"/>
                </a:lnTo>
                <a:lnTo>
                  <a:pt x="4002" y="432"/>
                </a:lnTo>
                <a:lnTo>
                  <a:pt x="4006" y="428"/>
                </a:lnTo>
                <a:lnTo>
                  <a:pt x="4015" y="422"/>
                </a:lnTo>
                <a:lnTo>
                  <a:pt x="4020" y="419"/>
                </a:lnTo>
                <a:lnTo>
                  <a:pt x="4025" y="417"/>
                </a:lnTo>
                <a:lnTo>
                  <a:pt x="4030" y="415"/>
                </a:lnTo>
                <a:lnTo>
                  <a:pt x="4036" y="413"/>
                </a:lnTo>
                <a:lnTo>
                  <a:pt x="4042" y="412"/>
                </a:lnTo>
                <a:lnTo>
                  <a:pt x="4048" y="411"/>
                </a:lnTo>
                <a:lnTo>
                  <a:pt x="4060" y="411"/>
                </a:lnTo>
                <a:lnTo>
                  <a:pt x="4072" y="411"/>
                </a:lnTo>
                <a:lnTo>
                  <a:pt x="4083" y="413"/>
                </a:lnTo>
                <a:lnTo>
                  <a:pt x="4088" y="414"/>
                </a:lnTo>
                <a:lnTo>
                  <a:pt x="4093" y="416"/>
                </a:lnTo>
                <a:lnTo>
                  <a:pt x="4103" y="421"/>
                </a:lnTo>
                <a:lnTo>
                  <a:pt x="4111" y="426"/>
                </a:lnTo>
                <a:lnTo>
                  <a:pt x="4116" y="429"/>
                </a:lnTo>
                <a:lnTo>
                  <a:pt x="4119" y="433"/>
                </a:lnTo>
                <a:lnTo>
                  <a:pt x="4126" y="441"/>
                </a:lnTo>
                <a:lnTo>
                  <a:pt x="4129" y="446"/>
                </a:lnTo>
                <a:lnTo>
                  <a:pt x="4132" y="450"/>
                </a:lnTo>
                <a:lnTo>
                  <a:pt x="4135" y="456"/>
                </a:lnTo>
                <a:lnTo>
                  <a:pt x="4137" y="461"/>
                </a:lnTo>
                <a:lnTo>
                  <a:pt x="4139" y="467"/>
                </a:lnTo>
                <a:lnTo>
                  <a:pt x="4141" y="473"/>
                </a:lnTo>
                <a:lnTo>
                  <a:pt x="4142" y="479"/>
                </a:lnTo>
                <a:lnTo>
                  <a:pt x="4143" y="486"/>
                </a:lnTo>
                <a:lnTo>
                  <a:pt x="4143" y="493"/>
                </a:lnTo>
                <a:lnTo>
                  <a:pt x="4143" y="500"/>
                </a:lnTo>
                <a:lnTo>
                  <a:pt x="4143" y="514"/>
                </a:lnTo>
                <a:lnTo>
                  <a:pt x="4023" y="514"/>
                </a:lnTo>
                <a:lnTo>
                  <a:pt x="4023" y="519"/>
                </a:lnTo>
                <a:lnTo>
                  <a:pt x="4024" y="523"/>
                </a:lnTo>
                <a:lnTo>
                  <a:pt x="4026" y="532"/>
                </a:lnTo>
                <a:lnTo>
                  <a:pt x="4027" y="535"/>
                </a:lnTo>
                <a:lnTo>
                  <a:pt x="4029" y="539"/>
                </a:lnTo>
                <a:lnTo>
                  <a:pt x="4031" y="542"/>
                </a:lnTo>
                <a:lnTo>
                  <a:pt x="4034" y="545"/>
                </a:lnTo>
                <a:lnTo>
                  <a:pt x="4037" y="548"/>
                </a:lnTo>
                <a:lnTo>
                  <a:pt x="4040" y="550"/>
                </a:lnTo>
                <a:lnTo>
                  <a:pt x="4043" y="552"/>
                </a:lnTo>
                <a:lnTo>
                  <a:pt x="4047" y="554"/>
                </a:lnTo>
                <a:lnTo>
                  <a:pt x="4050" y="555"/>
                </a:lnTo>
                <a:lnTo>
                  <a:pt x="4054" y="556"/>
                </a:lnTo>
                <a:lnTo>
                  <a:pt x="4063" y="557"/>
                </a:lnTo>
                <a:lnTo>
                  <a:pt x="4069" y="556"/>
                </a:lnTo>
                <a:lnTo>
                  <a:pt x="4075" y="555"/>
                </a:lnTo>
                <a:lnTo>
                  <a:pt x="4080" y="554"/>
                </a:lnTo>
                <a:lnTo>
                  <a:pt x="4084" y="551"/>
                </a:lnTo>
                <a:lnTo>
                  <a:pt x="4087" y="550"/>
                </a:lnTo>
                <a:lnTo>
                  <a:pt x="4089" y="548"/>
                </a:lnTo>
                <a:lnTo>
                  <a:pt x="4092" y="545"/>
                </a:lnTo>
                <a:lnTo>
                  <a:pt x="4095" y="541"/>
                </a:lnTo>
                <a:lnTo>
                  <a:pt x="4097" y="536"/>
                </a:lnTo>
                <a:lnTo>
                  <a:pt x="4142" y="539"/>
                </a:lnTo>
                <a:lnTo>
                  <a:pt x="4141" y="545"/>
                </a:lnTo>
                <a:lnTo>
                  <a:pt x="4139" y="551"/>
                </a:lnTo>
                <a:lnTo>
                  <a:pt x="4136" y="556"/>
                </a:lnTo>
                <a:lnTo>
                  <a:pt x="4133" y="561"/>
                </a:lnTo>
                <a:lnTo>
                  <a:pt x="4130" y="566"/>
                </a:lnTo>
                <a:lnTo>
                  <a:pt x="4126" y="570"/>
                </a:lnTo>
                <a:lnTo>
                  <a:pt x="4121" y="575"/>
                </a:lnTo>
                <a:lnTo>
                  <a:pt x="4116" y="578"/>
                </a:lnTo>
                <a:lnTo>
                  <a:pt x="4111" y="582"/>
                </a:lnTo>
                <a:lnTo>
                  <a:pt x="4105" y="585"/>
                </a:lnTo>
                <a:lnTo>
                  <a:pt x="4099" y="587"/>
                </a:lnTo>
                <a:lnTo>
                  <a:pt x="4092" y="589"/>
                </a:lnTo>
                <a:lnTo>
                  <a:pt x="4089" y="590"/>
                </a:lnTo>
                <a:lnTo>
                  <a:pt x="4085" y="591"/>
                </a:lnTo>
                <a:lnTo>
                  <a:pt x="4078" y="592"/>
                </a:lnTo>
                <a:lnTo>
                  <a:pt x="4070" y="593"/>
                </a:lnTo>
                <a:lnTo>
                  <a:pt x="4062" y="593"/>
                </a:lnTo>
                <a:close/>
                <a:moveTo>
                  <a:pt x="4023" y="483"/>
                </a:moveTo>
                <a:lnTo>
                  <a:pt x="4097" y="483"/>
                </a:lnTo>
                <a:lnTo>
                  <a:pt x="4097" y="480"/>
                </a:lnTo>
                <a:lnTo>
                  <a:pt x="4097" y="476"/>
                </a:lnTo>
                <a:lnTo>
                  <a:pt x="4096" y="472"/>
                </a:lnTo>
                <a:lnTo>
                  <a:pt x="4095" y="469"/>
                </a:lnTo>
                <a:lnTo>
                  <a:pt x="4093" y="466"/>
                </a:lnTo>
                <a:lnTo>
                  <a:pt x="4092" y="463"/>
                </a:lnTo>
                <a:lnTo>
                  <a:pt x="4089" y="460"/>
                </a:lnTo>
                <a:lnTo>
                  <a:pt x="4087" y="457"/>
                </a:lnTo>
                <a:lnTo>
                  <a:pt x="4082" y="453"/>
                </a:lnTo>
                <a:lnTo>
                  <a:pt x="4076" y="450"/>
                </a:lnTo>
                <a:lnTo>
                  <a:pt x="4069" y="448"/>
                </a:lnTo>
                <a:lnTo>
                  <a:pt x="4061" y="447"/>
                </a:lnTo>
                <a:lnTo>
                  <a:pt x="4053" y="448"/>
                </a:lnTo>
                <a:lnTo>
                  <a:pt x="4050" y="449"/>
                </a:lnTo>
                <a:lnTo>
                  <a:pt x="4046" y="450"/>
                </a:lnTo>
                <a:lnTo>
                  <a:pt x="4040" y="453"/>
                </a:lnTo>
                <a:lnTo>
                  <a:pt x="4037" y="455"/>
                </a:lnTo>
                <a:lnTo>
                  <a:pt x="4034" y="458"/>
                </a:lnTo>
                <a:lnTo>
                  <a:pt x="4030" y="463"/>
                </a:lnTo>
                <a:lnTo>
                  <a:pt x="4026" y="470"/>
                </a:lnTo>
                <a:lnTo>
                  <a:pt x="4025" y="473"/>
                </a:lnTo>
                <a:lnTo>
                  <a:pt x="4024" y="476"/>
                </a:lnTo>
                <a:lnTo>
                  <a:pt x="4023" y="483"/>
                </a:lnTo>
                <a:close/>
                <a:moveTo>
                  <a:pt x="4267" y="413"/>
                </a:moveTo>
                <a:lnTo>
                  <a:pt x="4267" y="450"/>
                </a:lnTo>
                <a:lnTo>
                  <a:pt x="4234" y="450"/>
                </a:lnTo>
                <a:lnTo>
                  <a:pt x="4234" y="535"/>
                </a:lnTo>
                <a:lnTo>
                  <a:pt x="4234" y="540"/>
                </a:lnTo>
                <a:lnTo>
                  <a:pt x="4235" y="544"/>
                </a:lnTo>
                <a:lnTo>
                  <a:pt x="4236" y="545"/>
                </a:lnTo>
                <a:lnTo>
                  <a:pt x="4236" y="547"/>
                </a:lnTo>
                <a:lnTo>
                  <a:pt x="4238" y="549"/>
                </a:lnTo>
                <a:lnTo>
                  <a:pt x="4241" y="551"/>
                </a:lnTo>
                <a:lnTo>
                  <a:pt x="4244" y="552"/>
                </a:lnTo>
                <a:lnTo>
                  <a:pt x="4247" y="552"/>
                </a:lnTo>
                <a:lnTo>
                  <a:pt x="4250" y="553"/>
                </a:lnTo>
                <a:lnTo>
                  <a:pt x="4257" y="552"/>
                </a:lnTo>
                <a:lnTo>
                  <a:pt x="4263" y="551"/>
                </a:lnTo>
                <a:lnTo>
                  <a:pt x="4270" y="587"/>
                </a:lnTo>
                <a:lnTo>
                  <a:pt x="4260" y="590"/>
                </a:lnTo>
                <a:lnTo>
                  <a:pt x="4253" y="591"/>
                </a:lnTo>
                <a:lnTo>
                  <a:pt x="4244" y="592"/>
                </a:lnTo>
                <a:lnTo>
                  <a:pt x="4237" y="592"/>
                </a:lnTo>
                <a:lnTo>
                  <a:pt x="4231" y="592"/>
                </a:lnTo>
                <a:lnTo>
                  <a:pt x="4225" y="591"/>
                </a:lnTo>
                <a:lnTo>
                  <a:pt x="4220" y="590"/>
                </a:lnTo>
                <a:lnTo>
                  <a:pt x="4214" y="588"/>
                </a:lnTo>
                <a:lnTo>
                  <a:pt x="4210" y="586"/>
                </a:lnTo>
                <a:lnTo>
                  <a:pt x="4205" y="583"/>
                </a:lnTo>
                <a:lnTo>
                  <a:pt x="4201" y="581"/>
                </a:lnTo>
                <a:lnTo>
                  <a:pt x="4197" y="577"/>
                </a:lnTo>
                <a:lnTo>
                  <a:pt x="4194" y="573"/>
                </a:lnTo>
                <a:lnTo>
                  <a:pt x="4191" y="569"/>
                </a:lnTo>
                <a:lnTo>
                  <a:pt x="4189" y="564"/>
                </a:lnTo>
                <a:lnTo>
                  <a:pt x="4187" y="559"/>
                </a:lnTo>
                <a:lnTo>
                  <a:pt x="4186" y="554"/>
                </a:lnTo>
                <a:lnTo>
                  <a:pt x="4185" y="548"/>
                </a:lnTo>
                <a:lnTo>
                  <a:pt x="4185" y="542"/>
                </a:lnTo>
                <a:lnTo>
                  <a:pt x="4185" y="450"/>
                </a:lnTo>
                <a:lnTo>
                  <a:pt x="4161" y="450"/>
                </a:lnTo>
                <a:lnTo>
                  <a:pt x="4161" y="413"/>
                </a:lnTo>
                <a:lnTo>
                  <a:pt x="4185" y="413"/>
                </a:lnTo>
                <a:lnTo>
                  <a:pt x="4185" y="371"/>
                </a:lnTo>
                <a:lnTo>
                  <a:pt x="4234" y="371"/>
                </a:lnTo>
                <a:lnTo>
                  <a:pt x="4234" y="413"/>
                </a:lnTo>
                <a:lnTo>
                  <a:pt x="4267" y="413"/>
                </a:lnTo>
                <a:close/>
                <a:moveTo>
                  <a:pt x="4376" y="593"/>
                </a:moveTo>
                <a:lnTo>
                  <a:pt x="4369" y="593"/>
                </a:lnTo>
                <a:lnTo>
                  <a:pt x="4363" y="592"/>
                </a:lnTo>
                <a:lnTo>
                  <a:pt x="4349" y="590"/>
                </a:lnTo>
                <a:lnTo>
                  <a:pt x="4344" y="589"/>
                </a:lnTo>
                <a:lnTo>
                  <a:pt x="4338" y="587"/>
                </a:lnTo>
                <a:lnTo>
                  <a:pt x="4328" y="582"/>
                </a:lnTo>
                <a:lnTo>
                  <a:pt x="4323" y="579"/>
                </a:lnTo>
                <a:lnTo>
                  <a:pt x="4319" y="576"/>
                </a:lnTo>
                <a:lnTo>
                  <a:pt x="4314" y="572"/>
                </a:lnTo>
                <a:lnTo>
                  <a:pt x="4310" y="569"/>
                </a:lnTo>
                <a:lnTo>
                  <a:pt x="4303" y="560"/>
                </a:lnTo>
                <a:lnTo>
                  <a:pt x="4300" y="555"/>
                </a:lnTo>
                <a:lnTo>
                  <a:pt x="4298" y="550"/>
                </a:lnTo>
                <a:lnTo>
                  <a:pt x="4293" y="540"/>
                </a:lnTo>
                <a:lnTo>
                  <a:pt x="4291" y="534"/>
                </a:lnTo>
                <a:lnTo>
                  <a:pt x="4290" y="528"/>
                </a:lnTo>
                <a:lnTo>
                  <a:pt x="4289" y="522"/>
                </a:lnTo>
                <a:lnTo>
                  <a:pt x="4288" y="516"/>
                </a:lnTo>
                <a:lnTo>
                  <a:pt x="4287" y="509"/>
                </a:lnTo>
                <a:lnTo>
                  <a:pt x="4287" y="502"/>
                </a:lnTo>
                <a:lnTo>
                  <a:pt x="4287" y="495"/>
                </a:lnTo>
                <a:lnTo>
                  <a:pt x="4288" y="489"/>
                </a:lnTo>
                <a:lnTo>
                  <a:pt x="4289" y="483"/>
                </a:lnTo>
                <a:lnTo>
                  <a:pt x="4290" y="477"/>
                </a:lnTo>
                <a:lnTo>
                  <a:pt x="4293" y="465"/>
                </a:lnTo>
                <a:lnTo>
                  <a:pt x="4295" y="459"/>
                </a:lnTo>
                <a:lnTo>
                  <a:pt x="4298" y="454"/>
                </a:lnTo>
                <a:lnTo>
                  <a:pt x="4303" y="445"/>
                </a:lnTo>
                <a:lnTo>
                  <a:pt x="4307" y="440"/>
                </a:lnTo>
                <a:lnTo>
                  <a:pt x="4310" y="436"/>
                </a:lnTo>
                <a:lnTo>
                  <a:pt x="4314" y="432"/>
                </a:lnTo>
                <a:lnTo>
                  <a:pt x="4318" y="428"/>
                </a:lnTo>
                <a:lnTo>
                  <a:pt x="4327" y="422"/>
                </a:lnTo>
                <a:lnTo>
                  <a:pt x="4332" y="419"/>
                </a:lnTo>
                <a:lnTo>
                  <a:pt x="4338" y="417"/>
                </a:lnTo>
                <a:lnTo>
                  <a:pt x="4343" y="415"/>
                </a:lnTo>
                <a:lnTo>
                  <a:pt x="4348" y="413"/>
                </a:lnTo>
                <a:lnTo>
                  <a:pt x="4354" y="412"/>
                </a:lnTo>
                <a:lnTo>
                  <a:pt x="4361" y="411"/>
                </a:lnTo>
                <a:lnTo>
                  <a:pt x="4374" y="411"/>
                </a:lnTo>
                <a:lnTo>
                  <a:pt x="4385" y="411"/>
                </a:lnTo>
                <a:lnTo>
                  <a:pt x="4396" y="413"/>
                </a:lnTo>
                <a:lnTo>
                  <a:pt x="4401" y="414"/>
                </a:lnTo>
                <a:lnTo>
                  <a:pt x="4406" y="416"/>
                </a:lnTo>
                <a:lnTo>
                  <a:pt x="4416" y="421"/>
                </a:lnTo>
                <a:lnTo>
                  <a:pt x="4425" y="426"/>
                </a:lnTo>
                <a:lnTo>
                  <a:pt x="4429" y="429"/>
                </a:lnTo>
                <a:lnTo>
                  <a:pt x="4433" y="433"/>
                </a:lnTo>
                <a:lnTo>
                  <a:pt x="4440" y="441"/>
                </a:lnTo>
                <a:lnTo>
                  <a:pt x="4443" y="446"/>
                </a:lnTo>
                <a:lnTo>
                  <a:pt x="4446" y="450"/>
                </a:lnTo>
                <a:lnTo>
                  <a:pt x="4448" y="456"/>
                </a:lnTo>
                <a:lnTo>
                  <a:pt x="4451" y="461"/>
                </a:lnTo>
                <a:lnTo>
                  <a:pt x="4453" y="467"/>
                </a:lnTo>
                <a:lnTo>
                  <a:pt x="4454" y="473"/>
                </a:lnTo>
                <a:lnTo>
                  <a:pt x="4455" y="479"/>
                </a:lnTo>
                <a:lnTo>
                  <a:pt x="4456" y="486"/>
                </a:lnTo>
                <a:lnTo>
                  <a:pt x="4457" y="493"/>
                </a:lnTo>
                <a:lnTo>
                  <a:pt x="4457" y="500"/>
                </a:lnTo>
                <a:lnTo>
                  <a:pt x="4457" y="514"/>
                </a:lnTo>
                <a:lnTo>
                  <a:pt x="4335" y="514"/>
                </a:lnTo>
                <a:lnTo>
                  <a:pt x="4336" y="519"/>
                </a:lnTo>
                <a:lnTo>
                  <a:pt x="4336" y="523"/>
                </a:lnTo>
                <a:lnTo>
                  <a:pt x="4338" y="532"/>
                </a:lnTo>
                <a:lnTo>
                  <a:pt x="4342" y="539"/>
                </a:lnTo>
                <a:lnTo>
                  <a:pt x="4344" y="542"/>
                </a:lnTo>
                <a:lnTo>
                  <a:pt x="4346" y="545"/>
                </a:lnTo>
                <a:lnTo>
                  <a:pt x="4349" y="548"/>
                </a:lnTo>
                <a:lnTo>
                  <a:pt x="4352" y="550"/>
                </a:lnTo>
                <a:lnTo>
                  <a:pt x="4355" y="552"/>
                </a:lnTo>
                <a:lnTo>
                  <a:pt x="4360" y="554"/>
                </a:lnTo>
                <a:lnTo>
                  <a:pt x="4364" y="555"/>
                </a:lnTo>
                <a:lnTo>
                  <a:pt x="4368" y="556"/>
                </a:lnTo>
                <a:lnTo>
                  <a:pt x="4377" y="557"/>
                </a:lnTo>
                <a:lnTo>
                  <a:pt x="4382" y="556"/>
                </a:lnTo>
                <a:lnTo>
                  <a:pt x="4388" y="555"/>
                </a:lnTo>
                <a:lnTo>
                  <a:pt x="4393" y="554"/>
                </a:lnTo>
                <a:lnTo>
                  <a:pt x="4398" y="551"/>
                </a:lnTo>
                <a:lnTo>
                  <a:pt x="4400" y="550"/>
                </a:lnTo>
                <a:lnTo>
                  <a:pt x="4402" y="548"/>
                </a:lnTo>
                <a:lnTo>
                  <a:pt x="4405" y="545"/>
                </a:lnTo>
                <a:lnTo>
                  <a:pt x="4408" y="541"/>
                </a:lnTo>
                <a:lnTo>
                  <a:pt x="4410" y="536"/>
                </a:lnTo>
                <a:lnTo>
                  <a:pt x="4456" y="539"/>
                </a:lnTo>
                <a:lnTo>
                  <a:pt x="4454" y="545"/>
                </a:lnTo>
                <a:lnTo>
                  <a:pt x="4452" y="551"/>
                </a:lnTo>
                <a:lnTo>
                  <a:pt x="4450" y="556"/>
                </a:lnTo>
                <a:lnTo>
                  <a:pt x="4447" y="561"/>
                </a:lnTo>
                <a:lnTo>
                  <a:pt x="4443" y="566"/>
                </a:lnTo>
                <a:lnTo>
                  <a:pt x="4439" y="570"/>
                </a:lnTo>
                <a:lnTo>
                  <a:pt x="4435" y="575"/>
                </a:lnTo>
                <a:lnTo>
                  <a:pt x="4430" y="578"/>
                </a:lnTo>
                <a:lnTo>
                  <a:pt x="4424" y="582"/>
                </a:lnTo>
                <a:lnTo>
                  <a:pt x="4418" y="585"/>
                </a:lnTo>
                <a:lnTo>
                  <a:pt x="4412" y="587"/>
                </a:lnTo>
                <a:lnTo>
                  <a:pt x="4406" y="589"/>
                </a:lnTo>
                <a:lnTo>
                  <a:pt x="4402" y="590"/>
                </a:lnTo>
                <a:lnTo>
                  <a:pt x="4399" y="591"/>
                </a:lnTo>
                <a:lnTo>
                  <a:pt x="4391" y="592"/>
                </a:lnTo>
                <a:lnTo>
                  <a:pt x="4384" y="593"/>
                </a:lnTo>
                <a:lnTo>
                  <a:pt x="4376" y="593"/>
                </a:lnTo>
                <a:close/>
                <a:moveTo>
                  <a:pt x="4335" y="483"/>
                </a:moveTo>
                <a:lnTo>
                  <a:pt x="4411" y="483"/>
                </a:lnTo>
                <a:lnTo>
                  <a:pt x="4411" y="480"/>
                </a:lnTo>
                <a:lnTo>
                  <a:pt x="4410" y="476"/>
                </a:lnTo>
                <a:lnTo>
                  <a:pt x="4409" y="472"/>
                </a:lnTo>
                <a:lnTo>
                  <a:pt x="4408" y="469"/>
                </a:lnTo>
                <a:lnTo>
                  <a:pt x="4407" y="466"/>
                </a:lnTo>
                <a:lnTo>
                  <a:pt x="4405" y="463"/>
                </a:lnTo>
                <a:lnTo>
                  <a:pt x="4403" y="460"/>
                </a:lnTo>
                <a:lnTo>
                  <a:pt x="4401" y="457"/>
                </a:lnTo>
                <a:lnTo>
                  <a:pt x="4395" y="453"/>
                </a:lnTo>
                <a:lnTo>
                  <a:pt x="4389" y="450"/>
                </a:lnTo>
                <a:lnTo>
                  <a:pt x="4382" y="448"/>
                </a:lnTo>
                <a:lnTo>
                  <a:pt x="4375" y="447"/>
                </a:lnTo>
                <a:lnTo>
                  <a:pt x="4367" y="448"/>
                </a:lnTo>
                <a:lnTo>
                  <a:pt x="4363" y="449"/>
                </a:lnTo>
                <a:lnTo>
                  <a:pt x="4360" y="450"/>
                </a:lnTo>
                <a:lnTo>
                  <a:pt x="4352" y="453"/>
                </a:lnTo>
                <a:lnTo>
                  <a:pt x="4349" y="455"/>
                </a:lnTo>
                <a:lnTo>
                  <a:pt x="4347" y="458"/>
                </a:lnTo>
                <a:lnTo>
                  <a:pt x="4342" y="463"/>
                </a:lnTo>
                <a:lnTo>
                  <a:pt x="4339" y="470"/>
                </a:lnTo>
                <a:lnTo>
                  <a:pt x="4337" y="473"/>
                </a:lnTo>
                <a:lnTo>
                  <a:pt x="4336" y="476"/>
                </a:lnTo>
                <a:lnTo>
                  <a:pt x="4335" y="483"/>
                </a:lnTo>
                <a:close/>
                <a:moveTo>
                  <a:pt x="4580" y="413"/>
                </a:moveTo>
                <a:lnTo>
                  <a:pt x="4580" y="450"/>
                </a:lnTo>
                <a:lnTo>
                  <a:pt x="4547" y="450"/>
                </a:lnTo>
                <a:lnTo>
                  <a:pt x="4547" y="535"/>
                </a:lnTo>
                <a:lnTo>
                  <a:pt x="4548" y="540"/>
                </a:lnTo>
                <a:lnTo>
                  <a:pt x="4548" y="544"/>
                </a:lnTo>
                <a:lnTo>
                  <a:pt x="4549" y="545"/>
                </a:lnTo>
                <a:lnTo>
                  <a:pt x="4550" y="547"/>
                </a:lnTo>
                <a:lnTo>
                  <a:pt x="4552" y="549"/>
                </a:lnTo>
                <a:lnTo>
                  <a:pt x="4554" y="551"/>
                </a:lnTo>
                <a:lnTo>
                  <a:pt x="4557" y="552"/>
                </a:lnTo>
                <a:lnTo>
                  <a:pt x="4560" y="552"/>
                </a:lnTo>
                <a:lnTo>
                  <a:pt x="4564" y="553"/>
                </a:lnTo>
                <a:lnTo>
                  <a:pt x="4571" y="552"/>
                </a:lnTo>
                <a:lnTo>
                  <a:pt x="4576" y="551"/>
                </a:lnTo>
                <a:lnTo>
                  <a:pt x="4584" y="587"/>
                </a:lnTo>
                <a:lnTo>
                  <a:pt x="4573" y="590"/>
                </a:lnTo>
                <a:lnTo>
                  <a:pt x="4566" y="591"/>
                </a:lnTo>
                <a:lnTo>
                  <a:pt x="4557" y="592"/>
                </a:lnTo>
                <a:lnTo>
                  <a:pt x="4551" y="592"/>
                </a:lnTo>
                <a:lnTo>
                  <a:pt x="4544" y="592"/>
                </a:lnTo>
                <a:lnTo>
                  <a:pt x="4539" y="591"/>
                </a:lnTo>
                <a:lnTo>
                  <a:pt x="4533" y="590"/>
                </a:lnTo>
                <a:lnTo>
                  <a:pt x="4528" y="588"/>
                </a:lnTo>
                <a:lnTo>
                  <a:pt x="4523" y="586"/>
                </a:lnTo>
                <a:lnTo>
                  <a:pt x="4518" y="583"/>
                </a:lnTo>
                <a:lnTo>
                  <a:pt x="4514" y="581"/>
                </a:lnTo>
                <a:lnTo>
                  <a:pt x="4510" y="577"/>
                </a:lnTo>
                <a:lnTo>
                  <a:pt x="4507" y="573"/>
                </a:lnTo>
                <a:lnTo>
                  <a:pt x="4504" y="569"/>
                </a:lnTo>
                <a:lnTo>
                  <a:pt x="4502" y="564"/>
                </a:lnTo>
                <a:lnTo>
                  <a:pt x="4500" y="559"/>
                </a:lnTo>
                <a:lnTo>
                  <a:pt x="4499" y="554"/>
                </a:lnTo>
                <a:lnTo>
                  <a:pt x="4498" y="548"/>
                </a:lnTo>
                <a:lnTo>
                  <a:pt x="4498" y="542"/>
                </a:lnTo>
                <a:lnTo>
                  <a:pt x="4498" y="450"/>
                </a:lnTo>
                <a:lnTo>
                  <a:pt x="4474" y="450"/>
                </a:lnTo>
                <a:lnTo>
                  <a:pt x="4474" y="413"/>
                </a:lnTo>
                <a:lnTo>
                  <a:pt x="4498" y="413"/>
                </a:lnTo>
                <a:lnTo>
                  <a:pt x="4498" y="371"/>
                </a:lnTo>
                <a:lnTo>
                  <a:pt x="4547" y="371"/>
                </a:lnTo>
                <a:lnTo>
                  <a:pt x="4547" y="413"/>
                </a:lnTo>
                <a:lnTo>
                  <a:pt x="4580" y="413"/>
                </a:lnTo>
                <a:close/>
                <a:moveTo>
                  <a:pt x="578" y="585"/>
                </a:moveTo>
                <a:lnTo>
                  <a:pt x="465" y="257"/>
                </a:lnTo>
                <a:lnTo>
                  <a:pt x="352" y="585"/>
                </a:lnTo>
                <a:lnTo>
                  <a:pt x="578" y="585"/>
                </a:lnTo>
                <a:close/>
                <a:moveTo>
                  <a:pt x="930" y="930"/>
                </a:moveTo>
                <a:lnTo>
                  <a:pt x="699" y="930"/>
                </a:lnTo>
                <a:lnTo>
                  <a:pt x="642" y="768"/>
                </a:lnTo>
                <a:lnTo>
                  <a:pt x="288" y="768"/>
                </a:lnTo>
                <a:lnTo>
                  <a:pt x="232" y="930"/>
                </a:lnTo>
                <a:lnTo>
                  <a:pt x="0" y="930"/>
                </a:lnTo>
                <a:lnTo>
                  <a:pt x="162" y="471"/>
                </a:lnTo>
                <a:lnTo>
                  <a:pt x="326" y="12"/>
                </a:lnTo>
                <a:lnTo>
                  <a:pt x="603" y="12"/>
                </a:lnTo>
                <a:lnTo>
                  <a:pt x="767" y="471"/>
                </a:lnTo>
                <a:lnTo>
                  <a:pt x="930" y="930"/>
                </a:lnTo>
                <a:close/>
                <a:moveTo>
                  <a:pt x="1016" y="930"/>
                </a:moveTo>
                <a:lnTo>
                  <a:pt x="1016" y="722"/>
                </a:lnTo>
                <a:lnTo>
                  <a:pt x="1225" y="722"/>
                </a:lnTo>
                <a:lnTo>
                  <a:pt x="1225" y="930"/>
                </a:lnTo>
                <a:lnTo>
                  <a:pt x="1016" y="93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cxnSp>
        <p:nvCxnSpPr>
          <p:cNvPr id="20" name="Straight Connector 19">
            <a:extLst>
              <a:ext uri="{FF2B5EF4-FFF2-40B4-BE49-F238E27FC236}">
                <a16:creationId xmlns:a16="http://schemas.microsoft.com/office/drawing/2014/main" id="{E5214FC4-D5E6-4BFF-BDD7-E1A5F00F21BF}"/>
              </a:ext>
              <a:ext uri="{C183D7F6-B498-43B3-948B-1728B52AA6E4}">
                <adec:decorative xmlns:adec="http://schemas.microsoft.com/office/drawing/2017/decorative" val="1"/>
              </a:ext>
            </a:extLst>
          </p:cNvPr>
          <p:cNvCxnSpPr>
            <a:cxnSpLocks/>
          </p:cNvCxnSpPr>
          <p:nvPr/>
        </p:nvCxnSpPr>
        <p:spPr>
          <a:xfrm>
            <a:off x="6600056" y="1233937"/>
            <a:ext cx="3960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4" name="Date Placeholder 3">
            <a:extLst>
              <a:ext uri="{FF2B5EF4-FFF2-40B4-BE49-F238E27FC236}">
                <a16:creationId xmlns:a16="http://schemas.microsoft.com/office/drawing/2014/main" id="{692D525C-3081-B968-0AF5-7BEF0546FF81}"/>
              </a:ext>
            </a:extLst>
          </p:cNvPr>
          <p:cNvSpPr>
            <a:spLocks noGrp="1"/>
          </p:cNvSpPr>
          <p:nvPr>
            <p:ph type="dt" sz="half" idx="14"/>
          </p:nvPr>
        </p:nvSpPr>
        <p:spPr/>
        <p:txBody>
          <a:bodyPr/>
          <a:lstStyle/>
          <a:p>
            <a:fld id="{16E1DA7C-1B08-4EB5-987E-7E79D498F0DB}" type="datetime1">
              <a:rPr lang="fi-FI" smtClean="0"/>
              <a:t>25.3.2026</a:t>
            </a:fld>
            <a:endParaRPr lang="fi-FI"/>
          </a:p>
        </p:txBody>
      </p:sp>
      <p:sp>
        <p:nvSpPr>
          <p:cNvPr id="5" name="Footer Placeholder 4">
            <a:extLst>
              <a:ext uri="{FF2B5EF4-FFF2-40B4-BE49-F238E27FC236}">
                <a16:creationId xmlns:a16="http://schemas.microsoft.com/office/drawing/2014/main" id="{392A5AC0-B982-BC97-275E-413CCD6728D9}"/>
              </a:ext>
            </a:extLst>
          </p:cNvPr>
          <p:cNvSpPr>
            <a:spLocks noGrp="1"/>
          </p:cNvSpPr>
          <p:nvPr>
            <p:ph type="ftr" sz="quarter" idx="15"/>
          </p:nvPr>
        </p:nvSpPr>
        <p:spPr/>
        <p:txBody>
          <a:bodyPr/>
          <a:lstStyle/>
          <a:p>
            <a:endParaRPr lang="fi-FI"/>
          </a:p>
        </p:txBody>
      </p:sp>
      <p:sp>
        <p:nvSpPr>
          <p:cNvPr id="6" name="Slide Number Placeholder 5">
            <a:extLst>
              <a:ext uri="{FF2B5EF4-FFF2-40B4-BE49-F238E27FC236}">
                <a16:creationId xmlns:a16="http://schemas.microsoft.com/office/drawing/2014/main" id="{7A42E97D-600F-96A3-1815-D8FD599585FB}"/>
              </a:ext>
            </a:extLst>
          </p:cNvPr>
          <p:cNvSpPr>
            <a:spLocks noGrp="1"/>
          </p:cNvSpPr>
          <p:nvPr>
            <p:ph type="sldNum" sz="quarter" idx="16"/>
          </p:nvPr>
        </p:nvSpPr>
        <p:spPr/>
        <p:txBody>
          <a:bodyPr/>
          <a:lstStyle/>
          <a:p>
            <a:fld id="{D701140D-C14F-41CA-99FC-0EF83E8DA40A}" type="slidenum">
              <a:rPr lang="fi-FI" smtClean="0"/>
              <a:pPr/>
              <a:t>‹#›</a:t>
            </a:fld>
            <a:endParaRPr lang="fi-FI"/>
          </a:p>
        </p:txBody>
      </p:sp>
      <p:sp>
        <p:nvSpPr>
          <p:cNvPr id="9" name="Text Placeholder 4">
            <a:extLst>
              <a:ext uri="{FF2B5EF4-FFF2-40B4-BE49-F238E27FC236}">
                <a16:creationId xmlns:a16="http://schemas.microsoft.com/office/drawing/2014/main" id="{4E29A865-2001-B925-B058-7F4CEC8FF5BF}"/>
              </a:ext>
            </a:extLst>
          </p:cNvPr>
          <p:cNvSpPr>
            <a:spLocks noGrp="1"/>
          </p:cNvSpPr>
          <p:nvPr>
            <p:ph type="body" sz="quarter" idx="17" hasCustomPrompt="1"/>
          </p:nvPr>
        </p:nvSpPr>
        <p:spPr>
          <a:xfrm>
            <a:off x="6600055" y="4869160"/>
            <a:ext cx="5183957" cy="276999"/>
          </a:xfrm>
        </p:spPr>
        <p:txBody>
          <a:bodyPr wrap="square">
            <a:spAutoFit/>
          </a:bodyPr>
          <a:lstStyle>
            <a:lvl1pPr marL="0" indent="0">
              <a:spcBef>
                <a:spcPts val="0"/>
              </a:spcBef>
              <a:buFontTx/>
              <a:buNone/>
              <a:defRPr sz="1800"/>
            </a:lvl1pPr>
            <a:lvl2pPr marL="0" indent="0">
              <a:spcBef>
                <a:spcPts val="0"/>
              </a:spcBef>
              <a:buFontTx/>
              <a:buNone/>
              <a:defRPr sz="1800"/>
            </a:lvl2pPr>
            <a:lvl3pPr marL="0" indent="0">
              <a:spcBef>
                <a:spcPts val="0"/>
              </a:spcBef>
              <a:buFontTx/>
              <a:buNone/>
              <a:defRPr sz="1800"/>
            </a:lvl3pPr>
            <a:lvl4pPr marL="0" indent="0">
              <a:spcBef>
                <a:spcPts val="0"/>
              </a:spcBef>
              <a:buFontTx/>
              <a:buNone/>
              <a:defRPr sz="1800"/>
            </a:lvl4pPr>
            <a:lvl5pPr marL="0" indent="0">
              <a:spcBef>
                <a:spcPts val="0"/>
              </a:spcBef>
              <a:buFontTx/>
              <a:buNone/>
              <a:defRPr sz="1800"/>
            </a:lvl5pPr>
            <a:lvl6pPr marL="0" indent="0">
              <a:spcBef>
                <a:spcPts val="0"/>
              </a:spcBef>
              <a:buFontTx/>
              <a:buNone/>
              <a:defRPr sz="1800"/>
            </a:lvl6pPr>
            <a:lvl7pPr marL="0" indent="0">
              <a:spcBef>
                <a:spcPts val="0"/>
              </a:spcBef>
              <a:buFontTx/>
              <a:buNone/>
              <a:defRPr sz="1800"/>
            </a:lvl7pPr>
            <a:lvl8pPr marL="0" indent="0">
              <a:spcBef>
                <a:spcPts val="0"/>
              </a:spcBef>
              <a:buFontTx/>
              <a:buNone/>
              <a:defRPr sz="1800"/>
            </a:lvl8pPr>
            <a:lvl9pPr marL="0" indent="0">
              <a:spcBef>
                <a:spcPts val="0"/>
              </a:spcBef>
              <a:buFontTx/>
              <a:buNone/>
              <a:defRPr sz="1800"/>
            </a:lvl9pPr>
          </a:lstStyle>
          <a:p>
            <a:pPr lvl="0"/>
            <a:r>
              <a:rPr lang="en-US"/>
              <a:t>Presenter Name / Date / Place</a:t>
            </a:r>
          </a:p>
        </p:txBody>
      </p:sp>
    </p:spTree>
    <p:extLst>
      <p:ext uri="{BB962C8B-B14F-4D97-AF65-F5344CB8AC3E}">
        <p14:creationId xmlns:p14="http://schemas.microsoft.com/office/powerpoint/2010/main" val="3870600782"/>
      </p:ext>
    </p:extLst>
  </p:cSld>
  <p:clrMapOvr>
    <a:masterClrMapping/>
  </p:clrMapOvr>
  <p:extLst>
    <p:ext uri="{DCECCB84-F9BA-43D5-87BE-67443E8EF086}">
      <p15:sldGuideLst xmlns:p15="http://schemas.microsoft.com/office/powerpoint/2012/main"/>
    </p:ext>
  </p:extLst>
</p:sldLayout>
</file>

<file path=ppt/slideLayouts/slideLayout46.xml><?xml version="1.0" encoding="utf-8"?>
<p:sldLayout xmlns:a="http://schemas.openxmlformats.org/drawingml/2006/main" xmlns:r="http://schemas.openxmlformats.org/officeDocument/2006/relationships" xmlns:p="http://schemas.openxmlformats.org/presentationml/2006/main" showMasterSp="0" preserve="1" userDrawn="1">
  <p:cSld name="Title Slide Picture Yellow">
    <p:bg>
      <p:bgPr>
        <a:solidFill>
          <a:schemeClr val="accent1"/>
        </a:solidFill>
        <a:effectLst/>
      </p:bgPr>
    </p:bg>
    <p:spTree>
      <p:nvGrpSpPr>
        <p:cNvPr id="1" name=""/>
        <p:cNvGrpSpPr/>
        <p:nvPr/>
      </p:nvGrpSpPr>
      <p:grpSpPr>
        <a:xfrm>
          <a:off x="0" y="0"/>
          <a:ext cx="0" cy="0"/>
          <a:chOff x="0" y="0"/>
          <a:chExt cx="0" cy="0"/>
        </a:xfrm>
      </p:grpSpPr>
      <p:sp>
        <p:nvSpPr>
          <p:cNvPr id="7" name="Picture Placeholder 6">
            <a:extLst>
              <a:ext uri="{FF2B5EF4-FFF2-40B4-BE49-F238E27FC236}">
                <a16:creationId xmlns:a16="http://schemas.microsoft.com/office/drawing/2014/main" id="{16CACCF6-B7F1-B81D-EB1E-E2F15D53141E}"/>
              </a:ext>
              <a:ext uri="{C183D7F6-B498-43B3-948B-1728B52AA6E4}">
                <adec:decorative xmlns:adec="http://schemas.microsoft.com/office/drawing/2017/decorative" val="1"/>
              </a:ext>
            </a:extLst>
          </p:cNvPr>
          <p:cNvSpPr>
            <a:spLocks noGrp="1"/>
          </p:cNvSpPr>
          <p:nvPr>
            <p:ph type="pic" sz="quarter" idx="13" hasCustomPrompt="1"/>
          </p:nvPr>
        </p:nvSpPr>
        <p:spPr>
          <a:xfrm>
            <a:off x="1" y="3429000"/>
            <a:ext cx="6096000" cy="3429000"/>
          </a:xfrm>
          <a:solidFill>
            <a:schemeClr val="bg2"/>
          </a:solidFill>
        </p:spPr>
        <p:txBody>
          <a:bodyPr vert="horz" lIns="0" tIns="0" rIns="0" bIns="0" rtlCol="0" anchor="t" anchorCtr="0">
            <a:noAutofit/>
          </a:bodyPr>
          <a:lstStyle>
            <a:lvl1pPr>
              <a:defRPr lang="en-US" sz="1200" dirty="0"/>
            </a:lvl1pPr>
          </a:lstStyle>
          <a:p>
            <a:pPr marR="0" lvl="0" fontAlgn="auto">
              <a:spcBef>
                <a:spcPts val="0"/>
              </a:spcBef>
              <a:spcAft>
                <a:spcPts val="0"/>
              </a:spcAft>
              <a:buClrTx/>
              <a:buSzTx/>
              <a:tabLst/>
            </a:pPr>
            <a:r>
              <a:rPr lang="fi-FI" noProof="1"/>
              <a:t>Click icon to add image</a:t>
            </a:r>
            <a:br>
              <a:rPr lang="fi-FI" noProof="1"/>
            </a:br>
            <a:r>
              <a:rPr lang="fi-FI" noProof="1"/>
              <a:t>Fit the image to frame by choosing:</a:t>
            </a:r>
            <a:br>
              <a:rPr lang="fi-FI" noProof="1"/>
            </a:br>
            <a:r>
              <a:rPr lang="fi-FI" noProof="1"/>
              <a:t>crop&gt;fit / rajaa&gt;sovita</a:t>
            </a:r>
          </a:p>
          <a:p>
            <a:pPr marR="0" lvl="0" fontAlgn="auto">
              <a:spcBef>
                <a:spcPts val="0"/>
              </a:spcBef>
              <a:spcAft>
                <a:spcPts val="0"/>
              </a:spcAft>
              <a:buClrTx/>
              <a:buSzTx/>
              <a:tabLst/>
            </a:pPr>
            <a:endParaRPr lang="en-US"/>
          </a:p>
        </p:txBody>
      </p:sp>
      <p:sp>
        <p:nvSpPr>
          <p:cNvPr id="8" name="Rectangle 7">
            <a:extLst>
              <a:ext uri="{FF2B5EF4-FFF2-40B4-BE49-F238E27FC236}">
                <a16:creationId xmlns:a16="http://schemas.microsoft.com/office/drawing/2014/main" id="{D777C7DB-D21C-CF04-BEAE-6225DF214D55}"/>
              </a:ext>
              <a:ext uri="{C183D7F6-B498-43B3-948B-1728B52AA6E4}">
                <adec:decorative xmlns:adec="http://schemas.microsoft.com/office/drawing/2017/decorative" val="1"/>
              </a:ext>
            </a:extLst>
          </p:cNvPr>
          <p:cNvSpPr/>
          <p:nvPr/>
        </p:nvSpPr>
        <p:spPr>
          <a:xfrm>
            <a:off x="0" y="0"/>
            <a:ext cx="6096000" cy="3429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err="1">
              <a:solidFill>
                <a:schemeClr val="tx1"/>
              </a:solidFill>
              <a:latin typeface="+mj-lt"/>
            </a:endParaRPr>
          </a:p>
        </p:txBody>
      </p:sp>
      <p:sp>
        <p:nvSpPr>
          <p:cNvPr id="2" name="Title 1">
            <a:extLst>
              <a:ext uri="{FF2B5EF4-FFF2-40B4-BE49-F238E27FC236}">
                <a16:creationId xmlns:a16="http://schemas.microsoft.com/office/drawing/2014/main" id="{387275C4-164C-69B1-48F1-6ABBCFDD4649}"/>
              </a:ext>
            </a:extLst>
          </p:cNvPr>
          <p:cNvSpPr>
            <a:spLocks noGrp="1"/>
          </p:cNvSpPr>
          <p:nvPr>
            <p:ph type="ctrTitle" hasCustomPrompt="1"/>
          </p:nvPr>
        </p:nvSpPr>
        <p:spPr>
          <a:xfrm>
            <a:off x="6600676" y="1495871"/>
            <a:ext cx="5183337" cy="492443"/>
          </a:xfrm>
        </p:spPr>
        <p:txBody>
          <a:bodyPr wrap="square" anchor="b" anchorCtr="0">
            <a:spAutoFit/>
          </a:bodyPr>
          <a:lstStyle>
            <a:lvl1pPr algn="l">
              <a:lnSpc>
                <a:spcPct val="100000"/>
              </a:lnSpc>
              <a:defRPr sz="3200">
                <a:latin typeface="+mj-lt"/>
              </a:defRPr>
            </a:lvl1pPr>
          </a:lstStyle>
          <a:p>
            <a:r>
              <a:rPr lang="en-US"/>
              <a:t>Headline</a:t>
            </a:r>
            <a:endParaRPr lang="fi-FI"/>
          </a:p>
        </p:txBody>
      </p:sp>
      <p:sp>
        <p:nvSpPr>
          <p:cNvPr id="3" name="Subtitle 2">
            <a:extLst>
              <a:ext uri="{FF2B5EF4-FFF2-40B4-BE49-F238E27FC236}">
                <a16:creationId xmlns:a16="http://schemas.microsoft.com/office/drawing/2014/main" id="{1245A747-631B-1133-C63C-B48ADA15D1D3}"/>
              </a:ext>
            </a:extLst>
          </p:cNvPr>
          <p:cNvSpPr>
            <a:spLocks noGrp="1"/>
          </p:cNvSpPr>
          <p:nvPr>
            <p:ph type="subTitle" idx="1"/>
          </p:nvPr>
        </p:nvSpPr>
        <p:spPr>
          <a:xfrm>
            <a:off x="6600676" y="1988313"/>
            <a:ext cx="5183337" cy="984885"/>
          </a:xfrm>
        </p:spPr>
        <p:txBody>
          <a:bodyPr wrap="square">
            <a:spAutoFit/>
          </a:bodyPr>
          <a:lstStyle>
            <a:lvl1pPr marL="0" indent="0" algn="l">
              <a:lnSpc>
                <a:spcPct val="100000"/>
              </a:lnSpc>
              <a:spcBef>
                <a:spcPts val="0"/>
              </a:spcBef>
              <a:buNone/>
              <a:defRPr sz="3200">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fi-FI"/>
          </a:p>
        </p:txBody>
      </p:sp>
      <p:sp>
        <p:nvSpPr>
          <p:cNvPr id="11" name="Freeform 5">
            <a:extLst>
              <a:ext uri="{FF2B5EF4-FFF2-40B4-BE49-F238E27FC236}">
                <a16:creationId xmlns:a16="http://schemas.microsoft.com/office/drawing/2014/main" id="{B048024D-E928-1A47-E81D-E73CEDEC703F}"/>
              </a:ext>
              <a:ext uri="{C183D7F6-B498-43B3-948B-1728B52AA6E4}">
                <adec:decorative xmlns:adec="http://schemas.microsoft.com/office/drawing/2017/decorative" val="1"/>
              </a:ext>
            </a:extLst>
          </p:cNvPr>
          <p:cNvSpPr>
            <a:spLocks noChangeAspect="1" noEditPoints="1"/>
          </p:cNvSpPr>
          <p:nvPr/>
        </p:nvSpPr>
        <p:spPr bwMode="auto">
          <a:xfrm>
            <a:off x="407988" y="432000"/>
            <a:ext cx="2650987" cy="576000"/>
          </a:xfrm>
          <a:custGeom>
            <a:avLst/>
            <a:gdLst>
              <a:gd name="T0" fmla="*/ 1856 w 4584"/>
              <a:gd name="T1" fmla="*/ 150 h 996"/>
              <a:gd name="T2" fmla="*/ 1926 w 4584"/>
              <a:gd name="T3" fmla="*/ 74 h 996"/>
              <a:gd name="T4" fmla="*/ 1862 w 4584"/>
              <a:gd name="T5" fmla="*/ 198 h 996"/>
              <a:gd name="T6" fmla="*/ 2091 w 4584"/>
              <a:gd name="T7" fmla="*/ 109 h 996"/>
              <a:gd name="T8" fmla="*/ 2346 w 4584"/>
              <a:gd name="T9" fmla="*/ 79 h 996"/>
              <a:gd name="T10" fmla="*/ 2341 w 4584"/>
              <a:gd name="T11" fmla="*/ 150 h 996"/>
              <a:gd name="T12" fmla="*/ 2584 w 4584"/>
              <a:gd name="T13" fmla="*/ 274 h 996"/>
              <a:gd name="T14" fmla="*/ 2883 w 4584"/>
              <a:gd name="T15" fmla="*/ 0 h 996"/>
              <a:gd name="T16" fmla="*/ 2966 w 4584"/>
              <a:gd name="T17" fmla="*/ 88 h 996"/>
              <a:gd name="T18" fmla="*/ 3031 w 4584"/>
              <a:gd name="T19" fmla="*/ 214 h 996"/>
              <a:gd name="T20" fmla="*/ 3010 w 4584"/>
              <a:gd name="T21" fmla="*/ 212 h 996"/>
              <a:gd name="T22" fmla="*/ 3283 w 4584"/>
              <a:gd name="T23" fmla="*/ 239 h 996"/>
              <a:gd name="T24" fmla="*/ 3261 w 4584"/>
              <a:gd name="T25" fmla="*/ 135 h 996"/>
              <a:gd name="T26" fmla="*/ 3397 w 4584"/>
              <a:gd name="T27" fmla="*/ 34 h 996"/>
              <a:gd name="T28" fmla="*/ 3589 w 4584"/>
              <a:gd name="T29" fmla="*/ 199 h 996"/>
              <a:gd name="T30" fmla="*/ 3538 w 4584"/>
              <a:gd name="T31" fmla="*/ 193 h 996"/>
              <a:gd name="T32" fmla="*/ 3580 w 4584"/>
              <a:gd name="T33" fmla="*/ 106 h 996"/>
              <a:gd name="T34" fmla="*/ 3779 w 4584"/>
              <a:gd name="T35" fmla="*/ 244 h 996"/>
              <a:gd name="T36" fmla="*/ 3908 w 4584"/>
              <a:gd name="T37" fmla="*/ 148 h 996"/>
              <a:gd name="T38" fmla="*/ 3821 w 4584"/>
              <a:gd name="T39" fmla="*/ 107 h 996"/>
              <a:gd name="T40" fmla="*/ 1828 w 4584"/>
              <a:gd name="T41" fmla="*/ 916 h 996"/>
              <a:gd name="T42" fmla="*/ 1868 w 4584"/>
              <a:gd name="T43" fmla="*/ 803 h 996"/>
              <a:gd name="T44" fmla="*/ 1905 w 4584"/>
              <a:gd name="T45" fmla="*/ 896 h 996"/>
              <a:gd name="T46" fmla="*/ 2193 w 4584"/>
              <a:gd name="T47" fmla="*/ 891 h 996"/>
              <a:gd name="T48" fmla="*/ 2220 w 4584"/>
              <a:gd name="T49" fmla="*/ 816 h 996"/>
              <a:gd name="T50" fmla="*/ 2340 w 4584"/>
              <a:gd name="T51" fmla="*/ 927 h 996"/>
              <a:gd name="T52" fmla="*/ 2271 w 4584"/>
              <a:gd name="T53" fmla="*/ 868 h 996"/>
              <a:gd name="T54" fmla="*/ 2506 w 4584"/>
              <a:gd name="T55" fmla="*/ 882 h 996"/>
              <a:gd name="T56" fmla="*/ 2823 w 4584"/>
              <a:gd name="T57" fmla="*/ 753 h 996"/>
              <a:gd name="T58" fmla="*/ 2952 w 4584"/>
              <a:gd name="T59" fmla="*/ 726 h 996"/>
              <a:gd name="T60" fmla="*/ 3233 w 4584"/>
              <a:gd name="T61" fmla="*/ 913 h 996"/>
              <a:gd name="T62" fmla="*/ 3254 w 4584"/>
              <a:gd name="T63" fmla="*/ 854 h 996"/>
              <a:gd name="T64" fmla="*/ 3313 w 4584"/>
              <a:gd name="T65" fmla="*/ 793 h 996"/>
              <a:gd name="T66" fmla="*/ 3644 w 4584"/>
              <a:gd name="T67" fmla="*/ 802 h 996"/>
              <a:gd name="T68" fmla="*/ 3627 w 4584"/>
              <a:gd name="T69" fmla="*/ 933 h 996"/>
              <a:gd name="T70" fmla="*/ 3553 w 4584"/>
              <a:gd name="T71" fmla="*/ 839 h 996"/>
              <a:gd name="T72" fmla="*/ 3726 w 4584"/>
              <a:gd name="T73" fmla="*/ 696 h 996"/>
              <a:gd name="T74" fmla="*/ 3850 w 4584"/>
              <a:gd name="T75" fmla="*/ 926 h 996"/>
              <a:gd name="T76" fmla="*/ 3980 w 4584"/>
              <a:gd name="T77" fmla="*/ 996 h 996"/>
              <a:gd name="T78" fmla="*/ 1914 w 4584"/>
              <a:gd name="T79" fmla="*/ 481 h 996"/>
              <a:gd name="T80" fmla="*/ 1963 w 4584"/>
              <a:gd name="T81" fmla="*/ 436 h 996"/>
              <a:gd name="T82" fmla="*/ 1873 w 4584"/>
              <a:gd name="T83" fmla="*/ 556 h 996"/>
              <a:gd name="T84" fmla="*/ 2197 w 4584"/>
              <a:gd name="T85" fmla="*/ 413 h 996"/>
              <a:gd name="T86" fmla="*/ 2378 w 4584"/>
              <a:gd name="T87" fmla="*/ 449 h 996"/>
              <a:gd name="T88" fmla="*/ 2327 w 4584"/>
              <a:gd name="T89" fmla="*/ 457 h 996"/>
              <a:gd name="T90" fmla="*/ 2668 w 4584"/>
              <a:gd name="T91" fmla="*/ 587 h 996"/>
              <a:gd name="T92" fmla="*/ 2785 w 4584"/>
              <a:gd name="T93" fmla="*/ 413 h 996"/>
              <a:gd name="T94" fmla="*/ 2840 w 4584"/>
              <a:gd name="T95" fmla="*/ 466 h 996"/>
              <a:gd name="T96" fmla="*/ 3340 w 4584"/>
              <a:gd name="T97" fmla="*/ 593 h 996"/>
              <a:gd name="T98" fmla="*/ 3412 w 4584"/>
              <a:gd name="T99" fmla="*/ 456 h 996"/>
              <a:gd name="T100" fmla="*/ 3375 w 4584"/>
              <a:gd name="T101" fmla="*/ 483 h 996"/>
              <a:gd name="T102" fmla="*/ 3508 w 4584"/>
              <a:gd name="T103" fmla="*/ 475 h 996"/>
              <a:gd name="T104" fmla="*/ 3735 w 4584"/>
              <a:gd name="T105" fmla="*/ 559 h 996"/>
              <a:gd name="T106" fmla="*/ 3673 w 4584"/>
              <a:gd name="T107" fmla="*/ 523 h 996"/>
              <a:gd name="T108" fmla="*/ 3797 w 4584"/>
              <a:gd name="T109" fmla="*/ 390 h 996"/>
              <a:gd name="T110" fmla="*/ 3950 w 4584"/>
              <a:gd name="T111" fmla="*/ 551 h 996"/>
              <a:gd name="T112" fmla="*/ 3976 w 4584"/>
              <a:gd name="T113" fmla="*/ 483 h 996"/>
              <a:gd name="T114" fmla="*/ 4063 w 4584"/>
              <a:gd name="T115" fmla="*/ 557 h 996"/>
              <a:gd name="T116" fmla="*/ 4023 w 4584"/>
              <a:gd name="T117" fmla="*/ 483 h 996"/>
              <a:gd name="T118" fmla="*/ 4319 w 4584"/>
              <a:gd name="T119" fmla="*/ 576 h 996"/>
              <a:gd name="T120" fmla="*/ 4457 w 4584"/>
              <a:gd name="T121" fmla="*/ 514 h 996"/>
              <a:gd name="T122" fmla="*/ 4395 w 4584"/>
              <a:gd name="T123" fmla="*/ 453 h 996"/>
              <a:gd name="T124" fmla="*/ 4474 w 4584"/>
              <a:gd name="T125" fmla="*/ 413 h 9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4584" h="996">
                <a:moveTo>
                  <a:pt x="1232" y="330"/>
                </a:moveTo>
                <a:lnTo>
                  <a:pt x="1178" y="648"/>
                </a:lnTo>
                <a:lnTo>
                  <a:pt x="1055" y="648"/>
                </a:lnTo>
                <a:lnTo>
                  <a:pt x="1010" y="330"/>
                </a:lnTo>
                <a:lnTo>
                  <a:pt x="1010" y="12"/>
                </a:lnTo>
                <a:lnTo>
                  <a:pt x="1232" y="12"/>
                </a:lnTo>
                <a:lnTo>
                  <a:pt x="1232" y="330"/>
                </a:lnTo>
                <a:close/>
                <a:moveTo>
                  <a:pt x="1623" y="249"/>
                </a:moveTo>
                <a:lnTo>
                  <a:pt x="1569" y="249"/>
                </a:lnTo>
                <a:lnTo>
                  <a:pt x="1651" y="13"/>
                </a:lnTo>
                <a:lnTo>
                  <a:pt x="1715" y="13"/>
                </a:lnTo>
                <a:lnTo>
                  <a:pt x="1797" y="249"/>
                </a:lnTo>
                <a:lnTo>
                  <a:pt x="1743" y="249"/>
                </a:lnTo>
                <a:lnTo>
                  <a:pt x="1726" y="195"/>
                </a:lnTo>
                <a:lnTo>
                  <a:pt x="1641" y="195"/>
                </a:lnTo>
                <a:lnTo>
                  <a:pt x="1623" y="249"/>
                </a:lnTo>
                <a:close/>
                <a:moveTo>
                  <a:pt x="1653" y="156"/>
                </a:moveTo>
                <a:lnTo>
                  <a:pt x="1713" y="156"/>
                </a:lnTo>
                <a:lnTo>
                  <a:pt x="1684" y="67"/>
                </a:lnTo>
                <a:lnTo>
                  <a:pt x="1653" y="156"/>
                </a:lnTo>
                <a:close/>
                <a:moveTo>
                  <a:pt x="1874" y="252"/>
                </a:moveTo>
                <a:lnTo>
                  <a:pt x="1867" y="252"/>
                </a:lnTo>
                <a:lnTo>
                  <a:pt x="1861" y="252"/>
                </a:lnTo>
                <a:lnTo>
                  <a:pt x="1856" y="251"/>
                </a:lnTo>
                <a:lnTo>
                  <a:pt x="1850" y="249"/>
                </a:lnTo>
                <a:lnTo>
                  <a:pt x="1845" y="247"/>
                </a:lnTo>
                <a:lnTo>
                  <a:pt x="1840" y="245"/>
                </a:lnTo>
                <a:lnTo>
                  <a:pt x="1836" y="242"/>
                </a:lnTo>
                <a:lnTo>
                  <a:pt x="1832" y="239"/>
                </a:lnTo>
                <a:lnTo>
                  <a:pt x="1828" y="236"/>
                </a:lnTo>
                <a:lnTo>
                  <a:pt x="1824" y="232"/>
                </a:lnTo>
                <a:lnTo>
                  <a:pt x="1821" y="227"/>
                </a:lnTo>
                <a:lnTo>
                  <a:pt x="1820" y="225"/>
                </a:lnTo>
                <a:lnTo>
                  <a:pt x="1819" y="223"/>
                </a:lnTo>
                <a:lnTo>
                  <a:pt x="1817" y="218"/>
                </a:lnTo>
                <a:lnTo>
                  <a:pt x="1816" y="212"/>
                </a:lnTo>
                <a:lnTo>
                  <a:pt x="1815" y="206"/>
                </a:lnTo>
                <a:lnTo>
                  <a:pt x="1815" y="200"/>
                </a:lnTo>
                <a:lnTo>
                  <a:pt x="1815" y="190"/>
                </a:lnTo>
                <a:lnTo>
                  <a:pt x="1817" y="182"/>
                </a:lnTo>
                <a:lnTo>
                  <a:pt x="1818" y="178"/>
                </a:lnTo>
                <a:lnTo>
                  <a:pt x="1820" y="175"/>
                </a:lnTo>
                <a:lnTo>
                  <a:pt x="1824" y="169"/>
                </a:lnTo>
                <a:lnTo>
                  <a:pt x="1827" y="166"/>
                </a:lnTo>
                <a:lnTo>
                  <a:pt x="1829" y="163"/>
                </a:lnTo>
                <a:lnTo>
                  <a:pt x="1832" y="161"/>
                </a:lnTo>
                <a:lnTo>
                  <a:pt x="1835" y="159"/>
                </a:lnTo>
                <a:lnTo>
                  <a:pt x="1838" y="157"/>
                </a:lnTo>
                <a:lnTo>
                  <a:pt x="1841" y="155"/>
                </a:lnTo>
                <a:lnTo>
                  <a:pt x="1845" y="154"/>
                </a:lnTo>
                <a:lnTo>
                  <a:pt x="1849" y="152"/>
                </a:lnTo>
                <a:lnTo>
                  <a:pt x="1856" y="150"/>
                </a:lnTo>
                <a:lnTo>
                  <a:pt x="1864" y="148"/>
                </a:lnTo>
                <a:lnTo>
                  <a:pt x="1873" y="146"/>
                </a:lnTo>
                <a:lnTo>
                  <a:pt x="1881" y="145"/>
                </a:lnTo>
                <a:lnTo>
                  <a:pt x="1901" y="143"/>
                </a:lnTo>
                <a:lnTo>
                  <a:pt x="1908" y="142"/>
                </a:lnTo>
                <a:lnTo>
                  <a:pt x="1914" y="140"/>
                </a:lnTo>
                <a:lnTo>
                  <a:pt x="1918" y="139"/>
                </a:lnTo>
                <a:lnTo>
                  <a:pt x="1920" y="138"/>
                </a:lnTo>
                <a:lnTo>
                  <a:pt x="1922" y="136"/>
                </a:lnTo>
                <a:lnTo>
                  <a:pt x="1923" y="135"/>
                </a:lnTo>
                <a:lnTo>
                  <a:pt x="1923" y="133"/>
                </a:lnTo>
                <a:lnTo>
                  <a:pt x="1924" y="131"/>
                </a:lnTo>
                <a:lnTo>
                  <a:pt x="1924" y="129"/>
                </a:lnTo>
                <a:lnTo>
                  <a:pt x="1924" y="124"/>
                </a:lnTo>
                <a:lnTo>
                  <a:pt x="1922" y="119"/>
                </a:lnTo>
                <a:lnTo>
                  <a:pt x="1921" y="117"/>
                </a:lnTo>
                <a:lnTo>
                  <a:pt x="1920" y="115"/>
                </a:lnTo>
                <a:lnTo>
                  <a:pt x="1919" y="113"/>
                </a:lnTo>
                <a:lnTo>
                  <a:pt x="1917" y="112"/>
                </a:lnTo>
                <a:lnTo>
                  <a:pt x="1913" y="109"/>
                </a:lnTo>
                <a:lnTo>
                  <a:pt x="1909" y="107"/>
                </a:lnTo>
                <a:lnTo>
                  <a:pt x="1904" y="106"/>
                </a:lnTo>
                <a:lnTo>
                  <a:pt x="1898" y="106"/>
                </a:lnTo>
                <a:lnTo>
                  <a:pt x="1892" y="106"/>
                </a:lnTo>
                <a:lnTo>
                  <a:pt x="1886" y="107"/>
                </a:lnTo>
                <a:lnTo>
                  <a:pt x="1881" y="109"/>
                </a:lnTo>
                <a:lnTo>
                  <a:pt x="1877" y="112"/>
                </a:lnTo>
                <a:lnTo>
                  <a:pt x="1873" y="115"/>
                </a:lnTo>
                <a:lnTo>
                  <a:pt x="1870" y="118"/>
                </a:lnTo>
                <a:lnTo>
                  <a:pt x="1868" y="122"/>
                </a:lnTo>
                <a:lnTo>
                  <a:pt x="1867" y="124"/>
                </a:lnTo>
                <a:lnTo>
                  <a:pt x="1866" y="126"/>
                </a:lnTo>
                <a:lnTo>
                  <a:pt x="1821" y="123"/>
                </a:lnTo>
                <a:lnTo>
                  <a:pt x="1823" y="117"/>
                </a:lnTo>
                <a:lnTo>
                  <a:pt x="1825" y="111"/>
                </a:lnTo>
                <a:lnTo>
                  <a:pt x="1827" y="106"/>
                </a:lnTo>
                <a:lnTo>
                  <a:pt x="1830" y="101"/>
                </a:lnTo>
                <a:lnTo>
                  <a:pt x="1833" y="96"/>
                </a:lnTo>
                <a:lnTo>
                  <a:pt x="1837" y="92"/>
                </a:lnTo>
                <a:lnTo>
                  <a:pt x="1841" y="88"/>
                </a:lnTo>
                <a:lnTo>
                  <a:pt x="1846" y="84"/>
                </a:lnTo>
                <a:lnTo>
                  <a:pt x="1851" y="81"/>
                </a:lnTo>
                <a:lnTo>
                  <a:pt x="1857" y="78"/>
                </a:lnTo>
                <a:lnTo>
                  <a:pt x="1863" y="76"/>
                </a:lnTo>
                <a:lnTo>
                  <a:pt x="1869" y="74"/>
                </a:lnTo>
                <a:lnTo>
                  <a:pt x="1876" y="72"/>
                </a:lnTo>
                <a:lnTo>
                  <a:pt x="1883" y="71"/>
                </a:lnTo>
                <a:lnTo>
                  <a:pt x="1890" y="70"/>
                </a:lnTo>
                <a:lnTo>
                  <a:pt x="1898" y="70"/>
                </a:lnTo>
                <a:lnTo>
                  <a:pt x="1908" y="70"/>
                </a:lnTo>
                <a:lnTo>
                  <a:pt x="1917" y="72"/>
                </a:lnTo>
                <a:lnTo>
                  <a:pt x="1926" y="74"/>
                </a:lnTo>
                <a:lnTo>
                  <a:pt x="1935" y="76"/>
                </a:lnTo>
                <a:lnTo>
                  <a:pt x="1943" y="80"/>
                </a:lnTo>
                <a:lnTo>
                  <a:pt x="1947" y="82"/>
                </a:lnTo>
                <a:lnTo>
                  <a:pt x="1950" y="84"/>
                </a:lnTo>
                <a:lnTo>
                  <a:pt x="1957" y="90"/>
                </a:lnTo>
                <a:lnTo>
                  <a:pt x="1963" y="96"/>
                </a:lnTo>
                <a:lnTo>
                  <a:pt x="1965" y="99"/>
                </a:lnTo>
                <a:lnTo>
                  <a:pt x="1967" y="103"/>
                </a:lnTo>
                <a:lnTo>
                  <a:pt x="1969" y="107"/>
                </a:lnTo>
                <a:lnTo>
                  <a:pt x="1970" y="111"/>
                </a:lnTo>
                <a:lnTo>
                  <a:pt x="1972" y="115"/>
                </a:lnTo>
                <a:lnTo>
                  <a:pt x="1972" y="120"/>
                </a:lnTo>
                <a:lnTo>
                  <a:pt x="1973" y="125"/>
                </a:lnTo>
                <a:lnTo>
                  <a:pt x="1973" y="130"/>
                </a:lnTo>
                <a:lnTo>
                  <a:pt x="1973" y="249"/>
                </a:lnTo>
                <a:lnTo>
                  <a:pt x="1927" y="249"/>
                </a:lnTo>
                <a:lnTo>
                  <a:pt x="1927" y="225"/>
                </a:lnTo>
                <a:lnTo>
                  <a:pt x="1922" y="230"/>
                </a:lnTo>
                <a:lnTo>
                  <a:pt x="1917" y="236"/>
                </a:lnTo>
                <a:lnTo>
                  <a:pt x="1912" y="241"/>
                </a:lnTo>
                <a:lnTo>
                  <a:pt x="1906" y="245"/>
                </a:lnTo>
                <a:lnTo>
                  <a:pt x="1899" y="248"/>
                </a:lnTo>
                <a:lnTo>
                  <a:pt x="1891" y="250"/>
                </a:lnTo>
                <a:lnTo>
                  <a:pt x="1887" y="251"/>
                </a:lnTo>
                <a:lnTo>
                  <a:pt x="1883" y="252"/>
                </a:lnTo>
                <a:lnTo>
                  <a:pt x="1874" y="252"/>
                </a:lnTo>
                <a:close/>
                <a:moveTo>
                  <a:pt x="1888" y="219"/>
                </a:moveTo>
                <a:lnTo>
                  <a:pt x="1895" y="218"/>
                </a:lnTo>
                <a:lnTo>
                  <a:pt x="1902" y="216"/>
                </a:lnTo>
                <a:lnTo>
                  <a:pt x="1905" y="215"/>
                </a:lnTo>
                <a:lnTo>
                  <a:pt x="1908" y="213"/>
                </a:lnTo>
                <a:lnTo>
                  <a:pt x="1914" y="209"/>
                </a:lnTo>
                <a:lnTo>
                  <a:pt x="1916" y="207"/>
                </a:lnTo>
                <a:lnTo>
                  <a:pt x="1919" y="204"/>
                </a:lnTo>
                <a:lnTo>
                  <a:pt x="1922" y="199"/>
                </a:lnTo>
                <a:lnTo>
                  <a:pt x="1924" y="193"/>
                </a:lnTo>
                <a:lnTo>
                  <a:pt x="1924" y="189"/>
                </a:lnTo>
                <a:lnTo>
                  <a:pt x="1924" y="186"/>
                </a:lnTo>
                <a:lnTo>
                  <a:pt x="1924" y="167"/>
                </a:lnTo>
                <a:lnTo>
                  <a:pt x="1921" y="169"/>
                </a:lnTo>
                <a:lnTo>
                  <a:pt x="1915" y="171"/>
                </a:lnTo>
                <a:lnTo>
                  <a:pt x="1903" y="173"/>
                </a:lnTo>
                <a:lnTo>
                  <a:pt x="1890" y="175"/>
                </a:lnTo>
                <a:lnTo>
                  <a:pt x="1884" y="176"/>
                </a:lnTo>
                <a:lnTo>
                  <a:pt x="1879" y="178"/>
                </a:lnTo>
                <a:lnTo>
                  <a:pt x="1874" y="180"/>
                </a:lnTo>
                <a:lnTo>
                  <a:pt x="1870" y="182"/>
                </a:lnTo>
                <a:lnTo>
                  <a:pt x="1866" y="185"/>
                </a:lnTo>
                <a:lnTo>
                  <a:pt x="1864" y="189"/>
                </a:lnTo>
                <a:lnTo>
                  <a:pt x="1863" y="191"/>
                </a:lnTo>
                <a:lnTo>
                  <a:pt x="1862" y="193"/>
                </a:lnTo>
                <a:lnTo>
                  <a:pt x="1862" y="198"/>
                </a:lnTo>
                <a:lnTo>
                  <a:pt x="1862" y="203"/>
                </a:lnTo>
                <a:lnTo>
                  <a:pt x="1863" y="207"/>
                </a:lnTo>
                <a:lnTo>
                  <a:pt x="1865" y="209"/>
                </a:lnTo>
                <a:lnTo>
                  <a:pt x="1866" y="211"/>
                </a:lnTo>
                <a:lnTo>
                  <a:pt x="1869" y="213"/>
                </a:lnTo>
                <a:lnTo>
                  <a:pt x="1873" y="216"/>
                </a:lnTo>
                <a:lnTo>
                  <a:pt x="1875" y="217"/>
                </a:lnTo>
                <a:lnTo>
                  <a:pt x="1877" y="217"/>
                </a:lnTo>
                <a:lnTo>
                  <a:pt x="1882" y="218"/>
                </a:lnTo>
                <a:lnTo>
                  <a:pt x="1888" y="219"/>
                </a:lnTo>
                <a:close/>
                <a:moveTo>
                  <a:pt x="2063" y="249"/>
                </a:moveTo>
                <a:lnTo>
                  <a:pt x="2013" y="249"/>
                </a:lnTo>
                <a:lnTo>
                  <a:pt x="2013" y="13"/>
                </a:lnTo>
                <a:lnTo>
                  <a:pt x="2063" y="13"/>
                </a:lnTo>
                <a:lnTo>
                  <a:pt x="2063" y="249"/>
                </a:lnTo>
                <a:close/>
                <a:moveTo>
                  <a:pt x="2197" y="72"/>
                </a:moveTo>
                <a:lnTo>
                  <a:pt x="2197" y="109"/>
                </a:lnTo>
                <a:lnTo>
                  <a:pt x="2164" y="109"/>
                </a:lnTo>
                <a:lnTo>
                  <a:pt x="2164" y="195"/>
                </a:lnTo>
                <a:lnTo>
                  <a:pt x="2164" y="199"/>
                </a:lnTo>
                <a:lnTo>
                  <a:pt x="2165" y="203"/>
                </a:lnTo>
                <a:lnTo>
                  <a:pt x="2166" y="205"/>
                </a:lnTo>
                <a:lnTo>
                  <a:pt x="2167" y="206"/>
                </a:lnTo>
                <a:lnTo>
                  <a:pt x="2169" y="208"/>
                </a:lnTo>
                <a:lnTo>
                  <a:pt x="2171" y="210"/>
                </a:lnTo>
                <a:lnTo>
                  <a:pt x="2174" y="211"/>
                </a:lnTo>
                <a:lnTo>
                  <a:pt x="2177" y="212"/>
                </a:lnTo>
                <a:lnTo>
                  <a:pt x="2181" y="212"/>
                </a:lnTo>
                <a:lnTo>
                  <a:pt x="2188" y="211"/>
                </a:lnTo>
                <a:lnTo>
                  <a:pt x="2193" y="210"/>
                </a:lnTo>
                <a:lnTo>
                  <a:pt x="2201" y="247"/>
                </a:lnTo>
                <a:lnTo>
                  <a:pt x="2190" y="250"/>
                </a:lnTo>
                <a:lnTo>
                  <a:pt x="2183" y="251"/>
                </a:lnTo>
                <a:lnTo>
                  <a:pt x="2174" y="252"/>
                </a:lnTo>
                <a:lnTo>
                  <a:pt x="2168" y="252"/>
                </a:lnTo>
                <a:lnTo>
                  <a:pt x="2161" y="251"/>
                </a:lnTo>
                <a:lnTo>
                  <a:pt x="2156" y="250"/>
                </a:lnTo>
                <a:lnTo>
                  <a:pt x="2150" y="249"/>
                </a:lnTo>
                <a:lnTo>
                  <a:pt x="2145" y="248"/>
                </a:lnTo>
                <a:lnTo>
                  <a:pt x="2140" y="245"/>
                </a:lnTo>
                <a:lnTo>
                  <a:pt x="2135" y="243"/>
                </a:lnTo>
                <a:lnTo>
                  <a:pt x="2131" y="240"/>
                </a:lnTo>
                <a:lnTo>
                  <a:pt x="2127" y="237"/>
                </a:lnTo>
                <a:lnTo>
                  <a:pt x="2124" y="233"/>
                </a:lnTo>
                <a:lnTo>
                  <a:pt x="2121" y="229"/>
                </a:lnTo>
                <a:lnTo>
                  <a:pt x="2119" y="224"/>
                </a:lnTo>
                <a:lnTo>
                  <a:pt x="2117" y="219"/>
                </a:lnTo>
                <a:lnTo>
                  <a:pt x="2116" y="213"/>
                </a:lnTo>
                <a:lnTo>
                  <a:pt x="2115" y="208"/>
                </a:lnTo>
                <a:lnTo>
                  <a:pt x="2115" y="201"/>
                </a:lnTo>
                <a:lnTo>
                  <a:pt x="2115" y="109"/>
                </a:lnTo>
                <a:lnTo>
                  <a:pt x="2091" y="109"/>
                </a:lnTo>
                <a:lnTo>
                  <a:pt x="2091" y="72"/>
                </a:lnTo>
                <a:lnTo>
                  <a:pt x="2115" y="72"/>
                </a:lnTo>
                <a:lnTo>
                  <a:pt x="2115" y="30"/>
                </a:lnTo>
                <a:lnTo>
                  <a:pt x="2164" y="30"/>
                </a:lnTo>
                <a:lnTo>
                  <a:pt x="2164" y="72"/>
                </a:lnTo>
                <a:lnTo>
                  <a:pt x="2197" y="72"/>
                </a:lnTo>
                <a:close/>
                <a:moveTo>
                  <a:pt x="2304" y="253"/>
                </a:moveTo>
                <a:lnTo>
                  <a:pt x="2291" y="252"/>
                </a:lnTo>
                <a:lnTo>
                  <a:pt x="2285" y="251"/>
                </a:lnTo>
                <a:lnTo>
                  <a:pt x="2279" y="250"/>
                </a:lnTo>
                <a:lnTo>
                  <a:pt x="2268" y="246"/>
                </a:lnTo>
                <a:lnTo>
                  <a:pt x="2263" y="244"/>
                </a:lnTo>
                <a:lnTo>
                  <a:pt x="2258" y="241"/>
                </a:lnTo>
                <a:lnTo>
                  <a:pt x="2249" y="235"/>
                </a:lnTo>
                <a:lnTo>
                  <a:pt x="2245" y="231"/>
                </a:lnTo>
                <a:lnTo>
                  <a:pt x="2241" y="227"/>
                </a:lnTo>
                <a:lnTo>
                  <a:pt x="2234" y="219"/>
                </a:lnTo>
                <a:lnTo>
                  <a:pt x="2231" y="214"/>
                </a:lnTo>
                <a:lnTo>
                  <a:pt x="2228" y="209"/>
                </a:lnTo>
                <a:lnTo>
                  <a:pt x="2223" y="198"/>
                </a:lnTo>
                <a:lnTo>
                  <a:pt x="2221" y="193"/>
                </a:lnTo>
                <a:lnTo>
                  <a:pt x="2220" y="187"/>
                </a:lnTo>
                <a:lnTo>
                  <a:pt x="2219" y="181"/>
                </a:lnTo>
                <a:lnTo>
                  <a:pt x="2218" y="175"/>
                </a:lnTo>
                <a:lnTo>
                  <a:pt x="2218" y="168"/>
                </a:lnTo>
                <a:lnTo>
                  <a:pt x="2217" y="161"/>
                </a:lnTo>
                <a:lnTo>
                  <a:pt x="2218" y="155"/>
                </a:lnTo>
                <a:lnTo>
                  <a:pt x="2218" y="148"/>
                </a:lnTo>
                <a:lnTo>
                  <a:pt x="2219" y="142"/>
                </a:lnTo>
                <a:lnTo>
                  <a:pt x="2220" y="136"/>
                </a:lnTo>
                <a:lnTo>
                  <a:pt x="2223" y="124"/>
                </a:lnTo>
                <a:lnTo>
                  <a:pt x="2225" y="119"/>
                </a:lnTo>
                <a:lnTo>
                  <a:pt x="2228" y="114"/>
                </a:lnTo>
                <a:lnTo>
                  <a:pt x="2234" y="104"/>
                </a:lnTo>
                <a:lnTo>
                  <a:pt x="2237" y="99"/>
                </a:lnTo>
                <a:lnTo>
                  <a:pt x="2241" y="95"/>
                </a:lnTo>
                <a:lnTo>
                  <a:pt x="2245" y="91"/>
                </a:lnTo>
                <a:lnTo>
                  <a:pt x="2249" y="88"/>
                </a:lnTo>
                <a:lnTo>
                  <a:pt x="2253" y="85"/>
                </a:lnTo>
                <a:lnTo>
                  <a:pt x="2258" y="82"/>
                </a:lnTo>
                <a:lnTo>
                  <a:pt x="2263" y="79"/>
                </a:lnTo>
                <a:lnTo>
                  <a:pt x="2268" y="77"/>
                </a:lnTo>
                <a:lnTo>
                  <a:pt x="2274" y="75"/>
                </a:lnTo>
                <a:lnTo>
                  <a:pt x="2279" y="73"/>
                </a:lnTo>
                <a:lnTo>
                  <a:pt x="2285" y="72"/>
                </a:lnTo>
                <a:lnTo>
                  <a:pt x="2291" y="71"/>
                </a:lnTo>
                <a:lnTo>
                  <a:pt x="2304" y="70"/>
                </a:lnTo>
                <a:lnTo>
                  <a:pt x="2317" y="71"/>
                </a:lnTo>
                <a:lnTo>
                  <a:pt x="2323" y="72"/>
                </a:lnTo>
                <a:lnTo>
                  <a:pt x="2329" y="73"/>
                </a:lnTo>
                <a:lnTo>
                  <a:pt x="2340" y="77"/>
                </a:lnTo>
                <a:lnTo>
                  <a:pt x="2346" y="79"/>
                </a:lnTo>
                <a:lnTo>
                  <a:pt x="2351" y="82"/>
                </a:lnTo>
                <a:lnTo>
                  <a:pt x="2360" y="88"/>
                </a:lnTo>
                <a:lnTo>
                  <a:pt x="2364" y="91"/>
                </a:lnTo>
                <a:lnTo>
                  <a:pt x="2368" y="95"/>
                </a:lnTo>
                <a:lnTo>
                  <a:pt x="2375" y="104"/>
                </a:lnTo>
                <a:lnTo>
                  <a:pt x="2378" y="109"/>
                </a:lnTo>
                <a:lnTo>
                  <a:pt x="2381" y="114"/>
                </a:lnTo>
                <a:lnTo>
                  <a:pt x="2385" y="124"/>
                </a:lnTo>
                <a:lnTo>
                  <a:pt x="2387" y="130"/>
                </a:lnTo>
                <a:lnTo>
                  <a:pt x="2389" y="136"/>
                </a:lnTo>
                <a:lnTo>
                  <a:pt x="2390" y="142"/>
                </a:lnTo>
                <a:lnTo>
                  <a:pt x="2391" y="148"/>
                </a:lnTo>
                <a:lnTo>
                  <a:pt x="2391" y="155"/>
                </a:lnTo>
                <a:lnTo>
                  <a:pt x="2391" y="161"/>
                </a:lnTo>
                <a:lnTo>
                  <a:pt x="2391" y="168"/>
                </a:lnTo>
                <a:lnTo>
                  <a:pt x="2391" y="175"/>
                </a:lnTo>
                <a:lnTo>
                  <a:pt x="2390" y="181"/>
                </a:lnTo>
                <a:lnTo>
                  <a:pt x="2389" y="187"/>
                </a:lnTo>
                <a:lnTo>
                  <a:pt x="2385" y="198"/>
                </a:lnTo>
                <a:lnTo>
                  <a:pt x="2383" y="204"/>
                </a:lnTo>
                <a:lnTo>
                  <a:pt x="2381" y="209"/>
                </a:lnTo>
                <a:lnTo>
                  <a:pt x="2375" y="219"/>
                </a:lnTo>
                <a:lnTo>
                  <a:pt x="2372" y="223"/>
                </a:lnTo>
                <a:lnTo>
                  <a:pt x="2368" y="227"/>
                </a:lnTo>
                <a:lnTo>
                  <a:pt x="2364" y="231"/>
                </a:lnTo>
                <a:lnTo>
                  <a:pt x="2360" y="235"/>
                </a:lnTo>
                <a:lnTo>
                  <a:pt x="2355" y="238"/>
                </a:lnTo>
                <a:lnTo>
                  <a:pt x="2351" y="241"/>
                </a:lnTo>
                <a:lnTo>
                  <a:pt x="2346" y="244"/>
                </a:lnTo>
                <a:lnTo>
                  <a:pt x="2340" y="246"/>
                </a:lnTo>
                <a:lnTo>
                  <a:pt x="2335" y="248"/>
                </a:lnTo>
                <a:lnTo>
                  <a:pt x="2329" y="250"/>
                </a:lnTo>
                <a:lnTo>
                  <a:pt x="2323" y="251"/>
                </a:lnTo>
                <a:lnTo>
                  <a:pt x="2317" y="252"/>
                </a:lnTo>
                <a:lnTo>
                  <a:pt x="2304" y="253"/>
                </a:lnTo>
                <a:close/>
                <a:moveTo>
                  <a:pt x="2305" y="215"/>
                </a:moveTo>
                <a:lnTo>
                  <a:pt x="2309" y="214"/>
                </a:lnTo>
                <a:lnTo>
                  <a:pt x="2313" y="214"/>
                </a:lnTo>
                <a:lnTo>
                  <a:pt x="2317" y="212"/>
                </a:lnTo>
                <a:lnTo>
                  <a:pt x="2321" y="211"/>
                </a:lnTo>
                <a:lnTo>
                  <a:pt x="2324" y="209"/>
                </a:lnTo>
                <a:lnTo>
                  <a:pt x="2327" y="206"/>
                </a:lnTo>
                <a:lnTo>
                  <a:pt x="2330" y="203"/>
                </a:lnTo>
                <a:lnTo>
                  <a:pt x="2332" y="199"/>
                </a:lnTo>
                <a:lnTo>
                  <a:pt x="2334" y="195"/>
                </a:lnTo>
                <a:lnTo>
                  <a:pt x="2336" y="191"/>
                </a:lnTo>
                <a:lnTo>
                  <a:pt x="2338" y="187"/>
                </a:lnTo>
                <a:lnTo>
                  <a:pt x="2339" y="182"/>
                </a:lnTo>
                <a:lnTo>
                  <a:pt x="2341" y="172"/>
                </a:lnTo>
                <a:lnTo>
                  <a:pt x="2341" y="167"/>
                </a:lnTo>
                <a:lnTo>
                  <a:pt x="2342" y="161"/>
                </a:lnTo>
                <a:lnTo>
                  <a:pt x="2341" y="150"/>
                </a:lnTo>
                <a:lnTo>
                  <a:pt x="2339" y="140"/>
                </a:lnTo>
                <a:lnTo>
                  <a:pt x="2338" y="135"/>
                </a:lnTo>
                <a:lnTo>
                  <a:pt x="2336" y="131"/>
                </a:lnTo>
                <a:lnTo>
                  <a:pt x="2332" y="123"/>
                </a:lnTo>
                <a:lnTo>
                  <a:pt x="2330" y="119"/>
                </a:lnTo>
                <a:lnTo>
                  <a:pt x="2327" y="116"/>
                </a:lnTo>
                <a:lnTo>
                  <a:pt x="2324" y="113"/>
                </a:lnTo>
                <a:lnTo>
                  <a:pt x="2321" y="111"/>
                </a:lnTo>
                <a:lnTo>
                  <a:pt x="2317" y="110"/>
                </a:lnTo>
                <a:lnTo>
                  <a:pt x="2313" y="108"/>
                </a:lnTo>
                <a:lnTo>
                  <a:pt x="2309" y="108"/>
                </a:lnTo>
                <a:lnTo>
                  <a:pt x="2305" y="107"/>
                </a:lnTo>
                <a:lnTo>
                  <a:pt x="2300" y="108"/>
                </a:lnTo>
                <a:lnTo>
                  <a:pt x="2296" y="108"/>
                </a:lnTo>
                <a:lnTo>
                  <a:pt x="2292" y="110"/>
                </a:lnTo>
                <a:lnTo>
                  <a:pt x="2288" y="111"/>
                </a:lnTo>
                <a:lnTo>
                  <a:pt x="2285" y="113"/>
                </a:lnTo>
                <a:lnTo>
                  <a:pt x="2282" y="116"/>
                </a:lnTo>
                <a:lnTo>
                  <a:pt x="2279" y="119"/>
                </a:lnTo>
                <a:lnTo>
                  <a:pt x="2277" y="123"/>
                </a:lnTo>
                <a:lnTo>
                  <a:pt x="2272" y="131"/>
                </a:lnTo>
                <a:lnTo>
                  <a:pt x="2271" y="135"/>
                </a:lnTo>
                <a:lnTo>
                  <a:pt x="2270" y="140"/>
                </a:lnTo>
                <a:lnTo>
                  <a:pt x="2269" y="145"/>
                </a:lnTo>
                <a:lnTo>
                  <a:pt x="2268" y="150"/>
                </a:lnTo>
                <a:lnTo>
                  <a:pt x="2267" y="155"/>
                </a:lnTo>
                <a:lnTo>
                  <a:pt x="2267" y="161"/>
                </a:lnTo>
                <a:lnTo>
                  <a:pt x="2268" y="172"/>
                </a:lnTo>
                <a:lnTo>
                  <a:pt x="2270" y="182"/>
                </a:lnTo>
                <a:lnTo>
                  <a:pt x="2271" y="187"/>
                </a:lnTo>
                <a:lnTo>
                  <a:pt x="2272" y="191"/>
                </a:lnTo>
                <a:lnTo>
                  <a:pt x="2274" y="195"/>
                </a:lnTo>
                <a:lnTo>
                  <a:pt x="2277" y="199"/>
                </a:lnTo>
                <a:lnTo>
                  <a:pt x="2279" y="203"/>
                </a:lnTo>
                <a:lnTo>
                  <a:pt x="2282" y="206"/>
                </a:lnTo>
                <a:lnTo>
                  <a:pt x="2285" y="209"/>
                </a:lnTo>
                <a:lnTo>
                  <a:pt x="2288" y="211"/>
                </a:lnTo>
                <a:lnTo>
                  <a:pt x="2292" y="212"/>
                </a:lnTo>
                <a:lnTo>
                  <a:pt x="2296" y="214"/>
                </a:lnTo>
                <a:lnTo>
                  <a:pt x="2300" y="214"/>
                </a:lnTo>
                <a:lnTo>
                  <a:pt x="2305" y="215"/>
                </a:lnTo>
                <a:close/>
                <a:moveTo>
                  <a:pt x="2539" y="172"/>
                </a:moveTo>
                <a:lnTo>
                  <a:pt x="2430" y="172"/>
                </a:lnTo>
                <a:lnTo>
                  <a:pt x="2430" y="133"/>
                </a:lnTo>
                <a:lnTo>
                  <a:pt x="2539" y="133"/>
                </a:lnTo>
                <a:lnTo>
                  <a:pt x="2539" y="172"/>
                </a:lnTo>
                <a:close/>
                <a:moveTo>
                  <a:pt x="2603" y="315"/>
                </a:moveTo>
                <a:lnTo>
                  <a:pt x="2594" y="315"/>
                </a:lnTo>
                <a:lnTo>
                  <a:pt x="2586" y="314"/>
                </a:lnTo>
                <a:lnTo>
                  <a:pt x="2579" y="312"/>
                </a:lnTo>
                <a:lnTo>
                  <a:pt x="2573" y="310"/>
                </a:lnTo>
                <a:lnTo>
                  <a:pt x="2584" y="274"/>
                </a:lnTo>
                <a:lnTo>
                  <a:pt x="2590" y="275"/>
                </a:lnTo>
                <a:lnTo>
                  <a:pt x="2596" y="276"/>
                </a:lnTo>
                <a:lnTo>
                  <a:pt x="2601" y="276"/>
                </a:lnTo>
                <a:lnTo>
                  <a:pt x="2606" y="276"/>
                </a:lnTo>
                <a:lnTo>
                  <a:pt x="2608" y="275"/>
                </a:lnTo>
                <a:lnTo>
                  <a:pt x="2610" y="274"/>
                </a:lnTo>
                <a:lnTo>
                  <a:pt x="2614" y="271"/>
                </a:lnTo>
                <a:lnTo>
                  <a:pt x="2617" y="267"/>
                </a:lnTo>
                <a:lnTo>
                  <a:pt x="2620" y="262"/>
                </a:lnTo>
                <a:lnTo>
                  <a:pt x="2623" y="254"/>
                </a:lnTo>
                <a:lnTo>
                  <a:pt x="2559" y="72"/>
                </a:lnTo>
                <a:lnTo>
                  <a:pt x="2611" y="72"/>
                </a:lnTo>
                <a:lnTo>
                  <a:pt x="2647" y="202"/>
                </a:lnTo>
                <a:lnTo>
                  <a:pt x="2686" y="72"/>
                </a:lnTo>
                <a:lnTo>
                  <a:pt x="2738" y="72"/>
                </a:lnTo>
                <a:lnTo>
                  <a:pt x="2669" y="268"/>
                </a:lnTo>
                <a:lnTo>
                  <a:pt x="2665" y="278"/>
                </a:lnTo>
                <a:lnTo>
                  <a:pt x="2663" y="283"/>
                </a:lnTo>
                <a:lnTo>
                  <a:pt x="2660" y="287"/>
                </a:lnTo>
                <a:lnTo>
                  <a:pt x="2654" y="296"/>
                </a:lnTo>
                <a:lnTo>
                  <a:pt x="2646" y="302"/>
                </a:lnTo>
                <a:lnTo>
                  <a:pt x="2642" y="306"/>
                </a:lnTo>
                <a:lnTo>
                  <a:pt x="2638" y="308"/>
                </a:lnTo>
                <a:lnTo>
                  <a:pt x="2633" y="310"/>
                </a:lnTo>
                <a:lnTo>
                  <a:pt x="2628" y="312"/>
                </a:lnTo>
                <a:lnTo>
                  <a:pt x="2622" y="314"/>
                </a:lnTo>
                <a:lnTo>
                  <a:pt x="2616" y="315"/>
                </a:lnTo>
                <a:lnTo>
                  <a:pt x="2610" y="315"/>
                </a:lnTo>
                <a:lnTo>
                  <a:pt x="2603" y="315"/>
                </a:lnTo>
                <a:close/>
                <a:moveTo>
                  <a:pt x="2812" y="249"/>
                </a:moveTo>
                <a:lnTo>
                  <a:pt x="2763" y="249"/>
                </a:lnTo>
                <a:lnTo>
                  <a:pt x="2763" y="13"/>
                </a:lnTo>
                <a:lnTo>
                  <a:pt x="2812" y="13"/>
                </a:lnTo>
                <a:lnTo>
                  <a:pt x="2812" y="249"/>
                </a:lnTo>
                <a:close/>
                <a:moveTo>
                  <a:pt x="2877" y="50"/>
                </a:moveTo>
                <a:lnTo>
                  <a:pt x="2872" y="49"/>
                </a:lnTo>
                <a:lnTo>
                  <a:pt x="2867" y="48"/>
                </a:lnTo>
                <a:lnTo>
                  <a:pt x="2863" y="45"/>
                </a:lnTo>
                <a:lnTo>
                  <a:pt x="2859" y="42"/>
                </a:lnTo>
                <a:lnTo>
                  <a:pt x="2855" y="38"/>
                </a:lnTo>
                <a:lnTo>
                  <a:pt x="2853" y="34"/>
                </a:lnTo>
                <a:lnTo>
                  <a:pt x="2851" y="30"/>
                </a:lnTo>
                <a:lnTo>
                  <a:pt x="2851" y="25"/>
                </a:lnTo>
                <a:lnTo>
                  <a:pt x="2851" y="20"/>
                </a:lnTo>
                <a:lnTo>
                  <a:pt x="2853" y="15"/>
                </a:lnTo>
                <a:lnTo>
                  <a:pt x="2855" y="11"/>
                </a:lnTo>
                <a:lnTo>
                  <a:pt x="2859" y="7"/>
                </a:lnTo>
                <a:lnTo>
                  <a:pt x="2863" y="4"/>
                </a:lnTo>
                <a:lnTo>
                  <a:pt x="2867" y="2"/>
                </a:lnTo>
                <a:lnTo>
                  <a:pt x="2872" y="0"/>
                </a:lnTo>
                <a:lnTo>
                  <a:pt x="2877" y="0"/>
                </a:lnTo>
                <a:lnTo>
                  <a:pt x="2883" y="0"/>
                </a:lnTo>
                <a:lnTo>
                  <a:pt x="2887" y="2"/>
                </a:lnTo>
                <a:lnTo>
                  <a:pt x="2892" y="4"/>
                </a:lnTo>
                <a:lnTo>
                  <a:pt x="2896" y="7"/>
                </a:lnTo>
                <a:lnTo>
                  <a:pt x="2900" y="11"/>
                </a:lnTo>
                <a:lnTo>
                  <a:pt x="2902" y="15"/>
                </a:lnTo>
                <a:lnTo>
                  <a:pt x="2903" y="20"/>
                </a:lnTo>
                <a:lnTo>
                  <a:pt x="2904" y="25"/>
                </a:lnTo>
                <a:lnTo>
                  <a:pt x="2903" y="30"/>
                </a:lnTo>
                <a:lnTo>
                  <a:pt x="2902" y="34"/>
                </a:lnTo>
                <a:lnTo>
                  <a:pt x="2900" y="38"/>
                </a:lnTo>
                <a:lnTo>
                  <a:pt x="2896" y="42"/>
                </a:lnTo>
                <a:lnTo>
                  <a:pt x="2892" y="45"/>
                </a:lnTo>
                <a:lnTo>
                  <a:pt x="2887" y="48"/>
                </a:lnTo>
                <a:lnTo>
                  <a:pt x="2883" y="49"/>
                </a:lnTo>
                <a:lnTo>
                  <a:pt x="2877" y="50"/>
                </a:lnTo>
                <a:close/>
                <a:moveTo>
                  <a:pt x="2853" y="72"/>
                </a:moveTo>
                <a:lnTo>
                  <a:pt x="2902" y="72"/>
                </a:lnTo>
                <a:lnTo>
                  <a:pt x="2902" y="249"/>
                </a:lnTo>
                <a:lnTo>
                  <a:pt x="2853" y="249"/>
                </a:lnTo>
                <a:lnTo>
                  <a:pt x="2853" y="72"/>
                </a:lnTo>
                <a:close/>
                <a:moveTo>
                  <a:pt x="3023" y="253"/>
                </a:moveTo>
                <a:lnTo>
                  <a:pt x="3010" y="252"/>
                </a:lnTo>
                <a:lnTo>
                  <a:pt x="3003" y="251"/>
                </a:lnTo>
                <a:lnTo>
                  <a:pt x="2998" y="250"/>
                </a:lnTo>
                <a:lnTo>
                  <a:pt x="2986" y="246"/>
                </a:lnTo>
                <a:lnTo>
                  <a:pt x="2980" y="244"/>
                </a:lnTo>
                <a:lnTo>
                  <a:pt x="2975" y="241"/>
                </a:lnTo>
                <a:lnTo>
                  <a:pt x="2966" y="235"/>
                </a:lnTo>
                <a:lnTo>
                  <a:pt x="2962" y="231"/>
                </a:lnTo>
                <a:lnTo>
                  <a:pt x="2958" y="227"/>
                </a:lnTo>
                <a:lnTo>
                  <a:pt x="2951" y="219"/>
                </a:lnTo>
                <a:lnTo>
                  <a:pt x="2948" y="214"/>
                </a:lnTo>
                <a:lnTo>
                  <a:pt x="2945" y="209"/>
                </a:lnTo>
                <a:lnTo>
                  <a:pt x="2940" y="198"/>
                </a:lnTo>
                <a:lnTo>
                  <a:pt x="2939" y="193"/>
                </a:lnTo>
                <a:lnTo>
                  <a:pt x="2937" y="187"/>
                </a:lnTo>
                <a:lnTo>
                  <a:pt x="2936" y="181"/>
                </a:lnTo>
                <a:lnTo>
                  <a:pt x="2935" y="175"/>
                </a:lnTo>
                <a:lnTo>
                  <a:pt x="2935" y="168"/>
                </a:lnTo>
                <a:lnTo>
                  <a:pt x="2935" y="161"/>
                </a:lnTo>
                <a:lnTo>
                  <a:pt x="2935" y="155"/>
                </a:lnTo>
                <a:lnTo>
                  <a:pt x="2935" y="148"/>
                </a:lnTo>
                <a:lnTo>
                  <a:pt x="2936" y="142"/>
                </a:lnTo>
                <a:lnTo>
                  <a:pt x="2937" y="136"/>
                </a:lnTo>
                <a:lnTo>
                  <a:pt x="2940" y="124"/>
                </a:lnTo>
                <a:lnTo>
                  <a:pt x="2943" y="119"/>
                </a:lnTo>
                <a:lnTo>
                  <a:pt x="2945" y="114"/>
                </a:lnTo>
                <a:lnTo>
                  <a:pt x="2951" y="104"/>
                </a:lnTo>
                <a:lnTo>
                  <a:pt x="2954" y="99"/>
                </a:lnTo>
                <a:lnTo>
                  <a:pt x="2958" y="95"/>
                </a:lnTo>
                <a:lnTo>
                  <a:pt x="2962" y="91"/>
                </a:lnTo>
                <a:lnTo>
                  <a:pt x="2966" y="88"/>
                </a:lnTo>
                <a:lnTo>
                  <a:pt x="2970" y="85"/>
                </a:lnTo>
                <a:lnTo>
                  <a:pt x="2975" y="82"/>
                </a:lnTo>
                <a:lnTo>
                  <a:pt x="2980" y="79"/>
                </a:lnTo>
                <a:lnTo>
                  <a:pt x="2986" y="77"/>
                </a:lnTo>
                <a:lnTo>
                  <a:pt x="2992" y="75"/>
                </a:lnTo>
                <a:lnTo>
                  <a:pt x="2998" y="73"/>
                </a:lnTo>
                <a:lnTo>
                  <a:pt x="3003" y="72"/>
                </a:lnTo>
                <a:lnTo>
                  <a:pt x="3010" y="71"/>
                </a:lnTo>
                <a:lnTo>
                  <a:pt x="3023" y="70"/>
                </a:lnTo>
                <a:lnTo>
                  <a:pt x="3035" y="71"/>
                </a:lnTo>
                <a:lnTo>
                  <a:pt x="3042" y="72"/>
                </a:lnTo>
                <a:lnTo>
                  <a:pt x="3047" y="73"/>
                </a:lnTo>
                <a:lnTo>
                  <a:pt x="3059" y="77"/>
                </a:lnTo>
                <a:lnTo>
                  <a:pt x="3064" y="79"/>
                </a:lnTo>
                <a:lnTo>
                  <a:pt x="3069" y="82"/>
                </a:lnTo>
                <a:lnTo>
                  <a:pt x="3078" y="88"/>
                </a:lnTo>
                <a:lnTo>
                  <a:pt x="3082" y="91"/>
                </a:lnTo>
                <a:lnTo>
                  <a:pt x="3086" y="95"/>
                </a:lnTo>
                <a:lnTo>
                  <a:pt x="3093" y="104"/>
                </a:lnTo>
                <a:lnTo>
                  <a:pt x="3096" y="109"/>
                </a:lnTo>
                <a:lnTo>
                  <a:pt x="3099" y="114"/>
                </a:lnTo>
                <a:lnTo>
                  <a:pt x="3104" y="124"/>
                </a:lnTo>
                <a:lnTo>
                  <a:pt x="3105" y="130"/>
                </a:lnTo>
                <a:lnTo>
                  <a:pt x="3107" y="136"/>
                </a:lnTo>
                <a:lnTo>
                  <a:pt x="3108" y="142"/>
                </a:lnTo>
                <a:lnTo>
                  <a:pt x="3109" y="148"/>
                </a:lnTo>
                <a:lnTo>
                  <a:pt x="3109" y="155"/>
                </a:lnTo>
                <a:lnTo>
                  <a:pt x="3109" y="161"/>
                </a:lnTo>
                <a:lnTo>
                  <a:pt x="3109" y="168"/>
                </a:lnTo>
                <a:lnTo>
                  <a:pt x="3109" y="175"/>
                </a:lnTo>
                <a:lnTo>
                  <a:pt x="3108" y="181"/>
                </a:lnTo>
                <a:lnTo>
                  <a:pt x="3107" y="187"/>
                </a:lnTo>
                <a:lnTo>
                  <a:pt x="3104" y="198"/>
                </a:lnTo>
                <a:lnTo>
                  <a:pt x="3101" y="204"/>
                </a:lnTo>
                <a:lnTo>
                  <a:pt x="3099" y="209"/>
                </a:lnTo>
                <a:lnTo>
                  <a:pt x="3093" y="219"/>
                </a:lnTo>
                <a:lnTo>
                  <a:pt x="3090" y="223"/>
                </a:lnTo>
                <a:lnTo>
                  <a:pt x="3086" y="227"/>
                </a:lnTo>
                <a:lnTo>
                  <a:pt x="3082" y="231"/>
                </a:lnTo>
                <a:lnTo>
                  <a:pt x="3078" y="235"/>
                </a:lnTo>
                <a:lnTo>
                  <a:pt x="3074" y="238"/>
                </a:lnTo>
                <a:lnTo>
                  <a:pt x="3069" y="241"/>
                </a:lnTo>
                <a:lnTo>
                  <a:pt x="3064" y="244"/>
                </a:lnTo>
                <a:lnTo>
                  <a:pt x="3059" y="246"/>
                </a:lnTo>
                <a:lnTo>
                  <a:pt x="3053" y="248"/>
                </a:lnTo>
                <a:lnTo>
                  <a:pt x="3047" y="250"/>
                </a:lnTo>
                <a:lnTo>
                  <a:pt x="3042" y="251"/>
                </a:lnTo>
                <a:lnTo>
                  <a:pt x="3035" y="252"/>
                </a:lnTo>
                <a:lnTo>
                  <a:pt x="3023" y="253"/>
                </a:lnTo>
                <a:close/>
                <a:moveTo>
                  <a:pt x="3023" y="215"/>
                </a:moveTo>
                <a:lnTo>
                  <a:pt x="3027" y="214"/>
                </a:lnTo>
                <a:lnTo>
                  <a:pt x="3031" y="214"/>
                </a:lnTo>
                <a:lnTo>
                  <a:pt x="3035" y="212"/>
                </a:lnTo>
                <a:lnTo>
                  <a:pt x="3039" y="211"/>
                </a:lnTo>
                <a:lnTo>
                  <a:pt x="3042" y="209"/>
                </a:lnTo>
                <a:lnTo>
                  <a:pt x="3045" y="206"/>
                </a:lnTo>
                <a:lnTo>
                  <a:pt x="3048" y="203"/>
                </a:lnTo>
                <a:lnTo>
                  <a:pt x="3050" y="199"/>
                </a:lnTo>
                <a:lnTo>
                  <a:pt x="3052" y="195"/>
                </a:lnTo>
                <a:lnTo>
                  <a:pt x="3054" y="191"/>
                </a:lnTo>
                <a:lnTo>
                  <a:pt x="3056" y="187"/>
                </a:lnTo>
                <a:lnTo>
                  <a:pt x="3057" y="182"/>
                </a:lnTo>
                <a:lnTo>
                  <a:pt x="3059" y="172"/>
                </a:lnTo>
                <a:lnTo>
                  <a:pt x="3060" y="167"/>
                </a:lnTo>
                <a:lnTo>
                  <a:pt x="3060" y="161"/>
                </a:lnTo>
                <a:lnTo>
                  <a:pt x="3059" y="150"/>
                </a:lnTo>
                <a:lnTo>
                  <a:pt x="3057" y="140"/>
                </a:lnTo>
                <a:lnTo>
                  <a:pt x="3056" y="135"/>
                </a:lnTo>
                <a:lnTo>
                  <a:pt x="3054" y="131"/>
                </a:lnTo>
                <a:lnTo>
                  <a:pt x="3050" y="123"/>
                </a:lnTo>
                <a:lnTo>
                  <a:pt x="3048" y="119"/>
                </a:lnTo>
                <a:lnTo>
                  <a:pt x="3045" y="116"/>
                </a:lnTo>
                <a:lnTo>
                  <a:pt x="3042" y="113"/>
                </a:lnTo>
                <a:lnTo>
                  <a:pt x="3039" y="111"/>
                </a:lnTo>
                <a:lnTo>
                  <a:pt x="3035" y="110"/>
                </a:lnTo>
                <a:lnTo>
                  <a:pt x="3031" y="108"/>
                </a:lnTo>
                <a:lnTo>
                  <a:pt x="3027" y="108"/>
                </a:lnTo>
                <a:lnTo>
                  <a:pt x="3023" y="107"/>
                </a:lnTo>
                <a:lnTo>
                  <a:pt x="3018" y="108"/>
                </a:lnTo>
                <a:lnTo>
                  <a:pt x="3014" y="108"/>
                </a:lnTo>
                <a:lnTo>
                  <a:pt x="3010" y="110"/>
                </a:lnTo>
                <a:lnTo>
                  <a:pt x="3006" y="111"/>
                </a:lnTo>
                <a:lnTo>
                  <a:pt x="3003" y="113"/>
                </a:lnTo>
                <a:lnTo>
                  <a:pt x="3000" y="116"/>
                </a:lnTo>
                <a:lnTo>
                  <a:pt x="2997" y="119"/>
                </a:lnTo>
                <a:lnTo>
                  <a:pt x="2995" y="123"/>
                </a:lnTo>
                <a:lnTo>
                  <a:pt x="2991" y="131"/>
                </a:lnTo>
                <a:lnTo>
                  <a:pt x="2989" y="135"/>
                </a:lnTo>
                <a:lnTo>
                  <a:pt x="2988" y="140"/>
                </a:lnTo>
                <a:lnTo>
                  <a:pt x="2987" y="145"/>
                </a:lnTo>
                <a:lnTo>
                  <a:pt x="2986" y="150"/>
                </a:lnTo>
                <a:lnTo>
                  <a:pt x="2986" y="155"/>
                </a:lnTo>
                <a:lnTo>
                  <a:pt x="2985" y="161"/>
                </a:lnTo>
                <a:lnTo>
                  <a:pt x="2986" y="172"/>
                </a:lnTo>
                <a:lnTo>
                  <a:pt x="2988" y="182"/>
                </a:lnTo>
                <a:lnTo>
                  <a:pt x="2989" y="187"/>
                </a:lnTo>
                <a:lnTo>
                  <a:pt x="2991" y="191"/>
                </a:lnTo>
                <a:lnTo>
                  <a:pt x="2993" y="195"/>
                </a:lnTo>
                <a:lnTo>
                  <a:pt x="2995" y="199"/>
                </a:lnTo>
                <a:lnTo>
                  <a:pt x="2997" y="203"/>
                </a:lnTo>
                <a:lnTo>
                  <a:pt x="3000" y="206"/>
                </a:lnTo>
                <a:lnTo>
                  <a:pt x="3003" y="209"/>
                </a:lnTo>
                <a:lnTo>
                  <a:pt x="3006" y="211"/>
                </a:lnTo>
                <a:lnTo>
                  <a:pt x="3010" y="212"/>
                </a:lnTo>
                <a:lnTo>
                  <a:pt x="3014" y="214"/>
                </a:lnTo>
                <a:lnTo>
                  <a:pt x="3018" y="214"/>
                </a:lnTo>
                <a:lnTo>
                  <a:pt x="3023" y="215"/>
                </a:lnTo>
                <a:close/>
                <a:moveTo>
                  <a:pt x="3142" y="315"/>
                </a:moveTo>
                <a:lnTo>
                  <a:pt x="3142" y="72"/>
                </a:lnTo>
                <a:lnTo>
                  <a:pt x="3191" y="72"/>
                </a:lnTo>
                <a:lnTo>
                  <a:pt x="3191" y="102"/>
                </a:lnTo>
                <a:lnTo>
                  <a:pt x="3197" y="95"/>
                </a:lnTo>
                <a:lnTo>
                  <a:pt x="3202" y="87"/>
                </a:lnTo>
                <a:lnTo>
                  <a:pt x="3206" y="84"/>
                </a:lnTo>
                <a:lnTo>
                  <a:pt x="3209" y="81"/>
                </a:lnTo>
                <a:lnTo>
                  <a:pt x="3214" y="78"/>
                </a:lnTo>
                <a:lnTo>
                  <a:pt x="3218" y="75"/>
                </a:lnTo>
                <a:lnTo>
                  <a:pt x="3224" y="73"/>
                </a:lnTo>
                <a:lnTo>
                  <a:pt x="3227" y="72"/>
                </a:lnTo>
                <a:lnTo>
                  <a:pt x="3230" y="71"/>
                </a:lnTo>
                <a:lnTo>
                  <a:pt x="3236" y="70"/>
                </a:lnTo>
                <a:lnTo>
                  <a:pt x="3243" y="70"/>
                </a:lnTo>
                <a:lnTo>
                  <a:pt x="3253" y="71"/>
                </a:lnTo>
                <a:lnTo>
                  <a:pt x="3257" y="71"/>
                </a:lnTo>
                <a:lnTo>
                  <a:pt x="3262" y="73"/>
                </a:lnTo>
                <a:lnTo>
                  <a:pt x="3266" y="74"/>
                </a:lnTo>
                <a:lnTo>
                  <a:pt x="3270" y="76"/>
                </a:lnTo>
                <a:lnTo>
                  <a:pt x="3279" y="80"/>
                </a:lnTo>
                <a:lnTo>
                  <a:pt x="3283" y="83"/>
                </a:lnTo>
                <a:lnTo>
                  <a:pt x="3286" y="86"/>
                </a:lnTo>
                <a:lnTo>
                  <a:pt x="3290" y="89"/>
                </a:lnTo>
                <a:lnTo>
                  <a:pt x="3293" y="93"/>
                </a:lnTo>
                <a:lnTo>
                  <a:pt x="3297" y="97"/>
                </a:lnTo>
                <a:lnTo>
                  <a:pt x="3299" y="101"/>
                </a:lnTo>
                <a:lnTo>
                  <a:pt x="3302" y="106"/>
                </a:lnTo>
                <a:lnTo>
                  <a:pt x="3305" y="110"/>
                </a:lnTo>
                <a:lnTo>
                  <a:pt x="3307" y="116"/>
                </a:lnTo>
                <a:lnTo>
                  <a:pt x="3309" y="121"/>
                </a:lnTo>
                <a:lnTo>
                  <a:pt x="3311" y="127"/>
                </a:lnTo>
                <a:lnTo>
                  <a:pt x="3312" y="133"/>
                </a:lnTo>
                <a:lnTo>
                  <a:pt x="3313" y="140"/>
                </a:lnTo>
                <a:lnTo>
                  <a:pt x="3314" y="146"/>
                </a:lnTo>
                <a:lnTo>
                  <a:pt x="3314" y="154"/>
                </a:lnTo>
                <a:lnTo>
                  <a:pt x="3315" y="161"/>
                </a:lnTo>
                <a:lnTo>
                  <a:pt x="3314" y="175"/>
                </a:lnTo>
                <a:lnTo>
                  <a:pt x="3312" y="188"/>
                </a:lnTo>
                <a:lnTo>
                  <a:pt x="3311" y="194"/>
                </a:lnTo>
                <a:lnTo>
                  <a:pt x="3309" y="200"/>
                </a:lnTo>
                <a:lnTo>
                  <a:pt x="3307" y="206"/>
                </a:lnTo>
                <a:lnTo>
                  <a:pt x="3305" y="211"/>
                </a:lnTo>
                <a:lnTo>
                  <a:pt x="3303" y="216"/>
                </a:lnTo>
                <a:lnTo>
                  <a:pt x="3300" y="220"/>
                </a:lnTo>
                <a:lnTo>
                  <a:pt x="3297" y="225"/>
                </a:lnTo>
                <a:lnTo>
                  <a:pt x="3294" y="229"/>
                </a:lnTo>
                <a:lnTo>
                  <a:pt x="3287" y="236"/>
                </a:lnTo>
                <a:lnTo>
                  <a:pt x="3283" y="239"/>
                </a:lnTo>
                <a:lnTo>
                  <a:pt x="3279" y="242"/>
                </a:lnTo>
                <a:lnTo>
                  <a:pt x="3271" y="246"/>
                </a:lnTo>
                <a:lnTo>
                  <a:pt x="3267" y="248"/>
                </a:lnTo>
                <a:lnTo>
                  <a:pt x="3262" y="249"/>
                </a:lnTo>
                <a:lnTo>
                  <a:pt x="3253" y="251"/>
                </a:lnTo>
                <a:lnTo>
                  <a:pt x="3243" y="252"/>
                </a:lnTo>
                <a:lnTo>
                  <a:pt x="3236" y="252"/>
                </a:lnTo>
                <a:lnTo>
                  <a:pt x="3230" y="251"/>
                </a:lnTo>
                <a:lnTo>
                  <a:pt x="3224" y="249"/>
                </a:lnTo>
                <a:lnTo>
                  <a:pt x="3219" y="247"/>
                </a:lnTo>
                <a:lnTo>
                  <a:pt x="3214" y="245"/>
                </a:lnTo>
                <a:lnTo>
                  <a:pt x="3210" y="242"/>
                </a:lnTo>
                <a:lnTo>
                  <a:pt x="3208" y="240"/>
                </a:lnTo>
                <a:lnTo>
                  <a:pt x="3206" y="239"/>
                </a:lnTo>
                <a:lnTo>
                  <a:pt x="3203" y="235"/>
                </a:lnTo>
                <a:lnTo>
                  <a:pt x="3200" y="232"/>
                </a:lnTo>
                <a:lnTo>
                  <a:pt x="3197" y="228"/>
                </a:lnTo>
                <a:lnTo>
                  <a:pt x="3193" y="221"/>
                </a:lnTo>
                <a:lnTo>
                  <a:pt x="3191" y="315"/>
                </a:lnTo>
                <a:lnTo>
                  <a:pt x="3142" y="315"/>
                </a:lnTo>
                <a:close/>
                <a:moveTo>
                  <a:pt x="3190" y="161"/>
                </a:moveTo>
                <a:lnTo>
                  <a:pt x="3191" y="172"/>
                </a:lnTo>
                <a:lnTo>
                  <a:pt x="3193" y="182"/>
                </a:lnTo>
                <a:lnTo>
                  <a:pt x="3194" y="187"/>
                </a:lnTo>
                <a:lnTo>
                  <a:pt x="3196" y="191"/>
                </a:lnTo>
                <a:lnTo>
                  <a:pt x="3198" y="195"/>
                </a:lnTo>
                <a:lnTo>
                  <a:pt x="3200" y="199"/>
                </a:lnTo>
                <a:lnTo>
                  <a:pt x="3205" y="205"/>
                </a:lnTo>
                <a:lnTo>
                  <a:pt x="3208" y="207"/>
                </a:lnTo>
                <a:lnTo>
                  <a:pt x="3212" y="209"/>
                </a:lnTo>
                <a:lnTo>
                  <a:pt x="3215" y="211"/>
                </a:lnTo>
                <a:lnTo>
                  <a:pt x="3219" y="212"/>
                </a:lnTo>
                <a:lnTo>
                  <a:pt x="3223" y="213"/>
                </a:lnTo>
                <a:lnTo>
                  <a:pt x="3227" y="213"/>
                </a:lnTo>
                <a:lnTo>
                  <a:pt x="3232" y="213"/>
                </a:lnTo>
                <a:lnTo>
                  <a:pt x="3236" y="212"/>
                </a:lnTo>
                <a:lnTo>
                  <a:pt x="3240" y="211"/>
                </a:lnTo>
                <a:lnTo>
                  <a:pt x="3243" y="209"/>
                </a:lnTo>
                <a:lnTo>
                  <a:pt x="3247" y="207"/>
                </a:lnTo>
                <a:lnTo>
                  <a:pt x="3250" y="205"/>
                </a:lnTo>
                <a:lnTo>
                  <a:pt x="3253" y="202"/>
                </a:lnTo>
                <a:lnTo>
                  <a:pt x="3255" y="198"/>
                </a:lnTo>
                <a:lnTo>
                  <a:pt x="3259" y="191"/>
                </a:lnTo>
                <a:lnTo>
                  <a:pt x="3261" y="186"/>
                </a:lnTo>
                <a:lnTo>
                  <a:pt x="3262" y="182"/>
                </a:lnTo>
                <a:lnTo>
                  <a:pt x="3263" y="177"/>
                </a:lnTo>
                <a:lnTo>
                  <a:pt x="3264" y="172"/>
                </a:lnTo>
                <a:lnTo>
                  <a:pt x="3264" y="166"/>
                </a:lnTo>
                <a:lnTo>
                  <a:pt x="3265" y="161"/>
                </a:lnTo>
                <a:lnTo>
                  <a:pt x="3264" y="150"/>
                </a:lnTo>
                <a:lnTo>
                  <a:pt x="3262" y="140"/>
                </a:lnTo>
                <a:lnTo>
                  <a:pt x="3261" y="135"/>
                </a:lnTo>
                <a:lnTo>
                  <a:pt x="3259" y="131"/>
                </a:lnTo>
                <a:lnTo>
                  <a:pt x="3257" y="127"/>
                </a:lnTo>
                <a:lnTo>
                  <a:pt x="3255" y="123"/>
                </a:lnTo>
                <a:lnTo>
                  <a:pt x="3253" y="120"/>
                </a:lnTo>
                <a:lnTo>
                  <a:pt x="3250" y="117"/>
                </a:lnTo>
                <a:lnTo>
                  <a:pt x="3247" y="115"/>
                </a:lnTo>
                <a:lnTo>
                  <a:pt x="3243" y="113"/>
                </a:lnTo>
                <a:lnTo>
                  <a:pt x="3240" y="111"/>
                </a:lnTo>
                <a:lnTo>
                  <a:pt x="3236" y="110"/>
                </a:lnTo>
                <a:lnTo>
                  <a:pt x="3232" y="109"/>
                </a:lnTo>
                <a:lnTo>
                  <a:pt x="3227" y="109"/>
                </a:lnTo>
                <a:lnTo>
                  <a:pt x="3219" y="110"/>
                </a:lnTo>
                <a:lnTo>
                  <a:pt x="3215" y="111"/>
                </a:lnTo>
                <a:lnTo>
                  <a:pt x="3212" y="113"/>
                </a:lnTo>
                <a:lnTo>
                  <a:pt x="3208" y="115"/>
                </a:lnTo>
                <a:lnTo>
                  <a:pt x="3205" y="117"/>
                </a:lnTo>
                <a:lnTo>
                  <a:pt x="3202" y="120"/>
                </a:lnTo>
                <a:lnTo>
                  <a:pt x="3200" y="123"/>
                </a:lnTo>
                <a:lnTo>
                  <a:pt x="3196" y="131"/>
                </a:lnTo>
                <a:lnTo>
                  <a:pt x="3194" y="135"/>
                </a:lnTo>
                <a:lnTo>
                  <a:pt x="3193" y="139"/>
                </a:lnTo>
                <a:lnTo>
                  <a:pt x="3192" y="144"/>
                </a:lnTo>
                <a:lnTo>
                  <a:pt x="3191" y="150"/>
                </a:lnTo>
                <a:lnTo>
                  <a:pt x="3190" y="155"/>
                </a:lnTo>
                <a:lnTo>
                  <a:pt x="3190" y="161"/>
                </a:lnTo>
                <a:close/>
                <a:moveTo>
                  <a:pt x="3373" y="50"/>
                </a:moveTo>
                <a:lnTo>
                  <a:pt x="3368" y="49"/>
                </a:lnTo>
                <a:lnTo>
                  <a:pt x="3363" y="48"/>
                </a:lnTo>
                <a:lnTo>
                  <a:pt x="3358" y="45"/>
                </a:lnTo>
                <a:lnTo>
                  <a:pt x="3354" y="42"/>
                </a:lnTo>
                <a:lnTo>
                  <a:pt x="3351" y="38"/>
                </a:lnTo>
                <a:lnTo>
                  <a:pt x="3348" y="34"/>
                </a:lnTo>
                <a:lnTo>
                  <a:pt x="3347" y="30"/>
                </a:lnTo>
                <a:lnTo>
                  <a:pt x="3346" y="25"/>
                </a:lnTo>
                <a:lnTo>
                  <a:pt x="3347" y="20"/>
                </a:lnTo>
                <a:lnTo>
                  <a:pt x="3348" y="15"/>
                </a:lnTo>
                <a:lnTo>
                  <a:pt x="3351" y="11"/>
                </a:lnTo>
                <a:lnTo>
                  <a:pt x="3354" y="7"/>
                </a:lnTo>
                <a:lnTo>
                  <a:pt x="3358" y="4"/>
                </a:lnTo>
                <a:lnTo>
                  <a:pt x="3363" y="2"/>
                </a:lnTo>
                <a:lnTo>
                  <a:pt x="3368" y="0"/>
                </a:lnTo>
                <a:lnTo>
                  <a:pt x="3373" y="0"/>
                </a:lnTo>
                <a:lnTo>
                  <a:pt x="3378" y="0"/>
                </a:lnTo>
                <a:lnTo>
                  <a:pt x="3383" y="2"/>
                </a:lnTo>
                <a:lnTo>
                  <a:pt x="3387" y="4"/>
                </a:lnTo>
                <a:lnTo>
                  <a:pt x="3392" y="7"/>
                </a:lnTo>
                <a:lnTo>
                  <a:pt x="3395" y="11"/>
                </a:lnTo>
                <a:lnTo>
                  <a:pt x="3397" y="15"/>
                </a:lnTo>
                <a:lnTo>
                  <a:pt x="3399" y="20"/>
                </a:lnTo>
                <a:lnTo>
                  <a:pt x="3399" y="25"/>
                </a:lnTo>
                <a:lnTo>
                  <a:pt x="3399" y="30"/>
                </a:lnTo>
                <a:lnTo>
                  <a:pt x="3397" y="34"/>
                </a:lnTo>
                <a:lnTo>
                  <a:pt x="3395" y="38"/>
                </a:lnTo>
                <a:lnTo>
                  <a:pt x="3392" y="42"/>
                </a:lnTo>
                <a:lnTo>
                  <a:pt x="3387" y="45"/>
                </a:lnTo>
                <a:lnTo>
                  <a:pt x="3383" y="48"/>
                </a:lnTo>
                <a:lnTo>
                  <a:pt x="3378" y="49"/>
                </a:lnTo>
                <a:lnTo>
                  <a:pt x="3373" y="50"/>
                </a:lnTo>
                <a:close/>
                <a:moveTo>
                  <a:pt x="3348" y="72"/>
                </a:moveTo>
                <a:lnTo>
                  <a:pt x="3397" y="72"/>
                </a:lnTo>
                <a:lnTo>
                  <a:pt x="3397" y="249"/>
                </a:lnTo>
                <a:lnTo>
                  <a:pt x="3348" y="249"/>
                </a:lnTo>
                <a:lnTo>
                  <a:pt x="3348" y="72"/>
                </a:lnTo>
                <a:close/>
                <a:moveTo>
                  <a:pt x="3585" y="123"/>
                </a:moveTo>
                <a:lnTo>
                  <a:pt x="3540" y="126"/>
                </a:lnTo>
                <a:lnTo>
                  <a:pt x="3539" y="121"/>
                </a:lnTo>
                <a:lnTo>
                  <a:pt x="3537" y="118"/>
                </a:lnTo>
                <a:lnTo>
                  <a:pt x="3534" y="114"/>
                </a:lnTo>
                <a:lnTo>
                  <a:pt x="3531" y="111"/>
                </a:lnTo>
                <a:lnTo>
                  <a:pt x="3527" y="108"/>
                </a:lnTo>
                <a:lnTo>
                  <a:pt x="3522" y="106"/>
                </a:lnTo>
                <a:lnTo>
                  <a:pt x="3516" y="105"/>
                </a:lnTo>
                <a:lnTo>
                  <a:pt x="3510" y="105"/>
                </a:lnTo>
                <a:lnTo>
                  <a:pt x="3505" y="105"/>
                </a:lnTo>
                <a:lnTo>
                  <a:pt x="3500" y="106"/>
                </a:lnTo>
                <a:lnTo>
                  <a:pt x="3495" y="108"/>
                </a:lnTo>
                <a:lnTo>
                  <a:pt x="3491" y="110"/>
                </a:lnTo>
                <a:lnTo>
                  <a:pt x="3488" y="112"/>
                </a:lnTo>
                <a:lnTo>
                  <a:pt x="3485" y="115"/>
                </a:lnTo>
                <a:lnTo>
                  <a:pt x="3484" y="119"/>
                </a:lnTo>
                <a:lnTo>
                  <a:pt x="3483" y="122"/>
                </a:lnTo>
                <a:lnTo>
                  <a:pt x="3484" y="125"/>
                </a:lnTo>
                <a:lnTo>
                  <a:pt x="3485" y="128"/>
                </a:lnTo>
                <a:lnTo>
                  <a:pt x="3486" y="131"/>
                </a:lnTo>
                <a:lnTo>
                  <a:pt x="3488" y="133"/>
                </a:lnTo>
                <a:lnTo>
                  <a:pt x="3491" y="135"/>
                </a:lnTo>
                <a:lnTo>
                  <a:pt x="3495" y="137"/>
                </a:lnTo>
                <a:lnTo>
                  <a:pt x="3500" y="139"/>
                </a:lnTo>
                <a:lnTo>
                  <a:pt x="3506" y="140"/>
                </a:lnTo>
                <a:lnTo>
                  <a:pt x="3538" y="146"/>
                </a:lnTo>
                <a:lnTo>
                  <a:pt x="3544" y="148"/>
                </a:lnTo>
                <a:lnTo>
                  <a:pt x="3550" y="150"/>
                </a:lnTo>
                <a:lnTo>
                  <a:pt x="3555" y="151"/>
                </a:lnTo>
                <a:lnTo>
                  <a:pt x="3560" y="153"/>
                </a:lnTo>
                <a:lnTo>
                  <a:pt x="3569" y="158"/>
                </a:lnTo>
                <a:lnTo>
                  <a:pt x="3576" y="164"/>
                </a:lnTo>
                <a:lnTo>
                  <a:pt x="3579" y="167"/>
                </a:lnTo>
                <a:lnTo>
                  <a:pt x="3582" y="170"/>
                </a:lnTo>
                <a:lnTo>
                  <a:pt x="3584" y="174"/>
                </a:lnTo>
                <a:lnTo>
                  <a:pt x="3586" y="177"/>
                </a:lnTo>
                <a:lnTo>
                  <a:pt x="3588" y="185"/>
                </a:lnTo>
                <a:lnTo>
                  <a:pt x="3589" y="190"/>
                </a:lnTo>
                <a:lnTo>
                  <a:pt x="3589" y="194"/>
                </a:lnTo>
                <a:lnTo>
                  <a:pt x="3589" y="199"/>
                </a:lnTo>
                <a:lnTo>
                  <a:pt x="3588" y="203"/>
                </a:lnTo>
                <a:lnTo>
                  <a:pt x="3587" y="207"/>
                </a:lnTo>
                <a:lnTo>
                  <a:pt x="3586" y="211"/>
                </a:lnTo>
                <a:lnTo>
                  <a:pt x="3585" y="214"/>
                </a:lnTo>
                <a:lnTo>
                  <a:pt x="3583" y="218"/>
                </a:lnTo>
                <a:lnTo>
                  <a:pt x="3581" y="221"/>
                </a:lnTo>
                <a:lnTo>
                  <a:pt x="3579" y="225"/>
                </a:lnTo>
                <a:lnTo>
                  <a:pt x="3573" y="231"/>
                </a:lnTo>
                <a:lnTo>
                  <a:pt x="3567" y="236"/>
                </a:lnTo>
                <a:lnTo>
                  <a:pt x="3559" y="241"/>
                </a:lnTo>
                <a:lnTo>
                  <a:pt x="3551" y="245"/>
                </a:lnTo>
                <a:lnTo>
                  <a:pt x="3542" y="248"/>
                </a:lnTo>
                <a:lnTo>
                  <a:pt x="3532" y="251"/>
                </a:lnTo>
                <a:lnTo>
                  <a:pt x="3521" y="252"/>
                </a:lnTo>
                <a:lnTo>
                  <a:pt x="3510" y="253"/>
                </a:lnTo>
                <a:lnTo>
                  <a:pt x="3502" y="252"/>
                </a:lnTo>
                <a:lnTo>
                  <a:pt x="3494" y="252"/>
                </a:lnTo>
                <a:lnTo>
                  <a:pt x="3486" y="250"/>
                </a:lnTo>
                <a:lnTo>
                  <a:pt x="3479" y="249"/>
                </a:lnTo>
                <a:lnTo>
                  <a:pt x="3472" y="247"/>
                </a:lnTo>
                <a:lnTo>
                  <a:pt x="3466" y="244"/>
                </a:lnTo>
                <a:lnTo>
                  <a:pt x="3460" y="241"/>
                </a:lnTo>
                <a:lnTo>
                  <a:pt x="3454" y="238"/>
                </a:lnTo>
                <a:lnTo>
                  <a:pt x="3449" y="234"/>
                </a:lnTo>
                <a:lnTo>
                  <a:pt x="3445" y="230"/>
                </a:lnTo>
                <a:lnTo>
                  <a:pt x="3441" y="225"/>
                </a:lnTo>
                <a:lnTo>
                  <a:pt x="3437" y="221"/>
                </a:lnTo>
                <a:lnTo>
                  <a:pt x="3434" y="215"/>
                </a:lnTo>
                <a:lnTo>
                  <a:pt x="3432" y="210"/>
                </a:lnTo>
                <a:lnTo>
                  <a:pt x="3430" y="204"/>
                </a:lnTo>
                <a:lnTo>
                  <a:pt x="3429" y="198"/>
                </a:lnTo>
                <a:lnTo>
                  <a:pt x="3478" y="195"/>
                </a:lnTo>
                <a:lnTo>
                  <a:pt x="3480" y="200"/>
                </a:lnTo>
                <a:lnTo>
                  <a:pt x="3482" y="205"/>
                </a:lnTo>
                <a:lnTo>
                  <a:pt x="3485" y="209"/>
                </a:lnTo>
                <a:lnTo>
                  <a:pt x="3489" y="212"/>
                </a:lnTo>
                <a:lnTo>
                  <a:pt x="3493" y="214"/>
                </a:lnTo>
                <a:lnTo>
                  <a:pt x="3498" y="216"/>
                </a:lnTo>
                <a:lnTo>
                  <a:pt x="3504" y="217"/>
                </a:lnTo>
                <a:lnTo>
                  <a:pt x="3510" y="217"/>
                </a:lnTo>
                <a:lnTo>
                  <a:pt x="3516" y="217"/>
                </a:lnTo>
                <a:lnTo>
                  <a:pt x="3522" y="216"/>
                </a:lnTo>
                <a:lnTo>
                  <a:pt x="3527" y="214"/>
                </a:lnTo>
                <a:lnTo>
                  <a:pt x="3529" y="213"/>
                </a:lnTo>
                <a:lnTo>
                  <a:pt x="3531" y="212"/>
                </a:lnTo>
                <a:lnTo>
                  <a:pt x="3535" y="209"/>
                </a:lnTo>
                <a:lnTo>
                  <a:pt x="3537" y="206"/>
                </a:lnTo>
                <a:lnTo>
                  <a:pt x="3538" y="205"/>
                </a:lnTo>
                <a:lnTo>
                  <a:pt x="3539" y="203"/>
                </a:lnTo>
                <a:lnTo>
                  <a:pt x="3539" y="199"/>
                </a:lnTo>
                <a:lnTo>
                  <a:pt x="3539" y="196"/>
                </a:lnTo>
                <a:lnTo>
                  <a:pt x="3538" y="193"/>
                </a:lnTo>
                <a:lnTo>
                  <a:pt x="3536" y="191"/>
                </a:lnTo>
                <a:lnTo>
                  <a:pt x="3533" y="188"/>
                </a:lnTo>
                <a:lnTo>
                  <a:pt x="3530" y="186"/>
                </a:lnTo>
                <a:lnTo>
                  <a:pt x="3526" y="184"/>
                </a:lnTo>
                <a:lnTo>
                  <a:pt x="3522" y="183"/>
                </a:lnTo>
                <a:lnTo>
                  <a:pt x="3516" y="182"/>
                </a:lnTo>
                <a:lnTo>
                  <a:pt x="3486" y="176"/>
                </a:lnTo>
                <a:lnTo>
                  <a:pt x="3480" y="174"/>
                </a:lnTo>
                <a:lnTo>
                  <a:pt x="3474" y="173"/>
                </a:lnTo>
                <a:lnTo>
                  <a:pt x="3463" y="169"/>
                </a:lnTo>
                <a:lnTo>
                  <a:pt x="3459" y="166"/>
                </a:lnTo>
                <a:lnTo>
                  <a:pt x="3455" y="164"/>
                </a:lnTo>
                <a:lnTo>
                  <a:pt x="3451" y="161"/>
                </a:lnTo>
                <a:lnTo>
                  <a:pt x="3447" y="158"/>
                </a:lnTo>
                <a:lnTo>
                  <a:pt x="3444" y="155"/>
                </a:lnTo>
                <a:lnTo>
                  <a:pt x="3442" y="151"/>
                </a:lnTo>
                <a:lnTo>
                  <a:pt x="3440" y="147"/>
                </a:lnTo>
                <a:lnTo>
                  <a:pt x="3437" y="143"/>
                </a:lnTo>
                <a:lnTo>
                  <a:pt x="3435" y="139"/>
                </a:lnTo>
                <a:lnTo>
                  <a:pt x="3434" y="135"/>
                </a:lnTo>
                <a:lnTo>
                  <a:pt x="3434" y="130"/>
                </a:lnTo>
                <a:lnTo>
                  <a:pt x="3434" y="125"/>
                </a:lnTo>
                <a:lnTo>
                  <a:pt x="3434" y="119"/>
                </a:lnTo>
                <a:lnTo>
                  <a:pt x="3435" y="113"/>
                </a:lnTo>
                <a:lnTo>
                  <a:pt x="3437" y="107"/>
                </a:lnTo>
                <a:lnTo>
                  <a:pt x="3440" y="102"/>
                </a:lnTo>
                <a:lnTo>
                  <a:pt x="3443" y="97"/>
                </a:lnTo>
                <a:lnTo>
                  <a:pt x="3446" y="93"/>
                </a:lnTo>
                <a:lnTo>
                  <a:pt x="3450" y="89"/>
                </a:lnTo>
                <a:lnTo>
                  <a:pt x="3455" y="85"/>
                </a:lnTo>
                <a:lnTo>
                  <a:pt x="3460" y="81"/>
                </a:lnTo>
                <a:lnTo>
                  <a:pt x="3466" y="78"/>
                </a:lnTo>
                <a:lnTo>
                  <a:pt x="3472" y="76"/>
                </a:lnTo>
                <a:lnTo>
                  <a:pt x="3479" y="74"/>
                </a:lnTo>
                <a:lnTo>
                  <a:pt x="3482" y="73"/>
                </a:lnTo>
                <a:lnTo>
                  <a:pt x="3486" y="72"/>
                </a:lnTo>
                <a:lnTo>
                  <a:pt x="3493" y="71"/>
                </a:lnTo>
                <a:lnTo>
                  <a:pt x="3501" y="70"/>
                </a:lnTo>
                <a:lnTo>
                  <a:pt x="3510" y="70"/>
                </a:lnTo>
                <a:lnTo>
                  <a:pt x="3518" y="70"/>
                </a:lnTo>
                <a:lnTo>
                  <a:pt x="3525" y="71"/>
                </a:lnTo>
                <a:lnTo>
                  <a:pt x="3533" y="72"/>
                </a:lnTo>
                <a:lnTo>
                  <a:pt x="3540" y="74"/>
                </a:lnTo>
                <a:lnTo>
                  <a:pt x="3546" y="76"/>
                </a:lnTo>
                <a:lnTo>
                  <a:pt x="3552" y="78"/>
                </a:lnTo>
                <a:lnTo>
                  <a:pt x="3557" y="81"/>
                </a:lnTo>
                <a:lnTo>
                  <a:pt x="3562" y="84"/>
                </a:lnTo>
                <a:lnTo>
                  <a:pt x="3567" y="88"/>
                </a:lnTo>
                <a:lnTo>
                  <a:pt x="3571" y="92"/>
                </a:lnTo>
                <a:lnTo>
                  <a:pt x="3575" y="96"/>
                </a:lnTo>
                <a:lnTo>
                  <a:pt x="3578" y="101"/>
                </a:lnTo>
                <a:lnTo>
                  <a:pt x="3580" y="106"/>
                </a:lnTo>
                <a:lnTo>
                  <a:pt x="3582" y="111"/>
                </a:lnTo>
                <a:lnTo>
                  <a:pt x="3584" y="117"/>
                </a:lnTo>
                <a:lnTo>
                  <a:pt x="3585" y="123"/>
                </a:lnTo>
                <a:close/>
                <a:moveTo>
                  <a:pt x="3714" y="72"/>
                </a:moveTo>
                <a:lnTo>
                  <a:pt x="3714" y="109"/>
                </a:lnTo>
                <a:lnTo>
                  <a:pt x="3680" y="109"/>
                </a:lnTo>
                <a:lnTo>
                  <a:pt x="3680" y="195"/>
                </a:lnTo>
                <a:lnTo>
                  <a:pt x="3681" y="199"/>
                </a:lnTo>
                <a:lnTo>
                  <a:pt x="3682" y="203"/>
                </a:lnTo>
                <a:lnTo>
                  <a:pt x="3682" y="205"/>
                </a:lnTo>
                <a:lnTo>
                  <a:pt x="3683" y="206"/>
                </a:lnTo>
                <a:lnTo>
                  <a:pt x="3685" y="208"/>
                </a:lnTo>
                <a:lnTo>
                  <a:pt x="3687" y="210"/>
                </a:lnTo>
                <a:lnTo>
                  <a:pt x="3690" y="211"/>
                </a:lnTo>
                <a:lnTo>
                  <a:pt x="3693" y="212"/>
                </a:lnTo>
                <a:lnTo>
                  <a:pt x="3697" y="212"/>
                </a:lnTo>
                <a:lnTo>
                  <a:pt x="3704" y="211"/>
                </a:lnTo>
                <a:lnTo>
                  <a:pt x="3709" y="210"/>
                </a:lnTo>
                <a:lnTo>
                  <a:pt x="3717" y="247"/>
                </a:lnTo>
                <a:lnTo>
                  <a:pt x="3707" y="250"/>
                </a:lnTo>
                <a:lnTo>
                  <a:pt x="3699" y="251"/>
                </a:lnTo>
                <a:lnTo>
                  <a:pt x="3690" y="252"/>
                </a:lnTo>
                <a:lnTo>
                  <a:pt x="3684" y="252"/>
                </a:lnTo>
                <a:lnTo>
                  <a:pt x="3678" y="251"/>
                </a:lnTo>
                <a:lnTo>
                  <a:pt x="3672" y="250"/>
                </a:lnTo>
                <a:lnTo>
                  <a:pt x="3666" y="249"/>
                </a:lnTo>
                <a:lnTo>
                  <a:pt x="3661" y="248"/>
                </a:lnTo>
                <a:lnTo>
                  <a:pt x="3656" y="245"/>
                </a:lnTo>
                <a:lnTo>
                  <a:pt x="3652" y="243"/>
                </a:lnTo>
                <a:lnTo>
                  <a:pt x="3647" y="240"/>
                </a:lnTo>
                <a:lnTo>
                  <a:pt x="3644" y="237"/>
                </a:lnTo>
                <a:lnTo>
                  <a:pt x="3640" y="233"/>
                </a:lnTo>
                <a:lnTo>
                  <a:pt x="3638" y="229"/>
                </a:lnTo>
                <a:lnTo>
                  <a:pt x="3635" y="224"/>
                </a:lnTo>
                <a:lnTo>
                  <a:pt x="3634" y="219"/>
                </a:lnTo>
                <a:lnTo>
                  <a:pt x="3632" y="213"/>
                </a:lnTo>
                <a:lnTo>
                  <a:pt x="3632" y="208"/>
                </a:lnTo>
                <a:lnTo>
                  <a:pt x="3631" y="201"/>
                </a:lnTo>
                <a:lnTo>
                  <a:pt x="3631" y="109"/>
                </a:lnTo>
                <a:lnTo>
                  <a:pt x="3607" y="109"/>
                </a:lnTo>
                <a:lnTo>
                  <a:pt x="3607" y="72"/>
                </a:lnTo>
                <a:lnTo>
                  <a:pt x="3631" y="72"/>
                </a:lnTo>
                <a:lnTo>
                  <a:pt x="3631" y="30"/>
                </a:lnTo>
                <a:lnTo>
                  <a:pt x="3680" y="30"/>
                </a:lnTo>
                <a:lnTo>
                  <a:pt x="3680" y="72"/>
                </a:lnTo>
                <a:lnTo>
                  <a:pt x="3714" y="72"/>
                </a:lnTo>
                <a:close/>
                <a:moveTo>
                  <a:pt x="3821" y="253"/>
                </a:moveTo>
                <a:lnTo>
                  <a:pt x="3808" y="252"/>
                </a:lnTo>
                <a:lnTo>
                  <a:pt x="3801" y="251"/>
                </a:lnTo>
                <a:lnTo>
                  <a:pt x="3796" y="250"/>
                </a:lnTo>
                <a:lnTo>
                  <a:pt x="3784" y="246"/>
                </a:lnTo>
                <a:lnTo>
                  <a:pt x="3779" y="244"/>
                </a:lnTo>
                <a:lnTo>
                  <a:pt x="3774" y="241"/>
                </a:lnTo>
                <a:lnTo>
                  <a:pt x="3765" y="235"/>
                </a:lnTo>
                <a:lnTo>
                  <a:pt x="3761" y="231"/>
                </a:lnTo>
                <a:lnTo>
                  <a:pt x="3757" y="227"/>
                </a:lnTo>
                <a:lnTo>
                  <a:pt x="3750" y="219"/>
                </a:lnTo>
                <a:lnTo>
                  <a:pt x="3747" y="214"/>
                </a:lnTo>
                <a:lnTo>
                  <a:pt x="3744" y="209"/>
                </a:lnTo>
                <a:lnTo>
                  <a:pt x="3740" y="198"/>
                </a:lnTo>
                <a:lnTo>
                  <a:pt x="3738" y="193"/>
                </a:lnTo>
                <a:lnTo>
                  <a:pt x="3736" y="187"/>
                </a:lnTo>
                <a:lnTo>
                  <a:pt x="3735" y="181"/>
                </a:lnTo>
                <a:lnTo>
                  <a:pt x="3734" y="175"/>
                </a:lnTo>
                <a:lnTo>
                  <a:pt x="3734" y="168"/>
                </a:lnTo>
                <a:lnTo>
                  <a:pt x="3734" y="161"/>
                </a:lnTo>
                <a:lnTo>
                  <a:pt x="3734" y="155"/>
                </a:lnTo>
                <a:lnTo>
                  <a:pt x="3734" y="148"/>
                </a:lnTo>
                <a:lnTo>
                  <a:pt x="3735" y="142"/>
                </a:lnTo>
                <a:lnTo>
                  <a:pt x="3736" y="136"/>
                </a:lnTo>
                <a:lnTo>
                  <a:pt x="3740" y="124"/>
                </a:lnTo>
                <a:lnTo>
                  <a:pt x="3742" y="119"/>
                </a:lnTo>
                <a:lnTo>
                  <a:pt x="3744" y="114"/>
                </a:lnTo>
                <a:lnTo>
                  <a:pt x="3750" y="104"/>
                </a:lnTo>
                <a:lnTo>
                  <a:pt x="3753" y="99"/>
                </a:lnTo>
                <a:lnTo>
                  <a:pt x="3757" y="95"/>
                </a:lnTo>
                <a:lnTo>
                  <a:pt x="3761" y="91"/>
                </a:lnTo>
                <a:lnTo>
                  <a:pt x="3765" y="88"/>
                </a:lnTo>
                <a:lnTo>
                  <a:pt x="3770" y="85"/>
                </a:lnTo>
                <a:lnTo>
                  <a:pt x="3774" y="82"/>
                </a:lnTo>
                <a:lnTo>
                  <a:pt x="3779" y="79"/>
                </a:lnTo>
                <a:lnTo>
                  <a:pt x="3784" y="77"/>
                </a:lnTo>
                <a:lnTo>
                  <a:pt x="3790" y="75"/>
                </a:lnTo>
                <a:lnTo>
                  <a:pt x="3796" y="73"/>
                </a:lnTo>
                <a:lnTo>
                  <a:pt x="3801" y="72"/>
                </a:lnTo>
                <a:lnTo>
                  <a:pt x="3808" y="71"/>
                </a:lnTo>
                <a:lnTo>
                  <a:pt x="3821" y="70"/>
                </a:lnTo>
                <a:lnTo>
                  <a:pt x="3834" y="71"/>
                </a:lnTo>
                <a:lnTo>
                  <a:pt x="3840" y="72"/>
                </a:lnTo>
                <a:lnTo>
                  <a:pt x="3846" y="73"/>
                </a:lnTo>
                <a:lnTo>
                  <a:pt x="3857" y="77"/>
                </a:lnTo>
                <a:lnTo>
                  <a:pt x="3862" y="79"/>
                </a:lnTo>
                <a:lnTo>
                  <a:pt x="3867" y="82"/>
                </a:lnTo>
                <a:lnTo>
                  <a:pt x="3876" y="88"/>
                </a:lnTo>
                <a:lnTo>
                  <a:pt x="3880" y="91"/>
                </a:lnTo>
                <a:lnTo>
                  <a:pt x="3884" y="95"/>
                </a:lnTo>
                <a:lnTo>
                  <a:pt x="3891" y="104"/>
                </a:lnTo>
                <a:lnTo>
                  <a:pt x="3894" y="109"/>
                </a:lnTo>
                <a:lnTo>
                  <a:pt x="3897" y="114"/>
                </a:lnTo>
                <a:lnTo>
                  <a:pt x="3903" y="124"/>
                </a:lnTo>
                <a:lnTo>
                  <a:pt x="3904" y="130"/>
                </a:lnTo>
                <a:lnTo>
                  <a:pt x="3906" y="136"/>
                </a:lnTo>
                <a:lnTo>
                  <a:pt x="3907" y="142"/>
                </a:lnTo>
                <a:lnTo>
                  <a:pt x="3908" y="148"/>
                </a:lnTo>
                <a:lnTo>
                  <a:pt x="3908" y="155"/>
                </a:lnTo>
                <a:lnTo>
                  <a:pt x="3909" y="161"/>
                </a:lnTo>
                <a:lnTo>
                  <a:pt x="3908" y="168"/>
                </a:lnTo>
                <a:lnTo>
                  <a:pt x="3908" y="175"/>
                </a:lnTo>
                <a:lnTo>
                  <a:pt x="3907" y="181"/>
                </a:lnTo>
                <a:lnTo>
                  <a:pt x="3906" y="187"/>
                </a:lnTo>
                <a:lnTo>
                  <a:pt x="3903" y="198"/>
                </a:lnTo>
                <a:lnTo>
                  <a:pt x="3900" y="204"/>
                </a:lnTo>
                <a:lnTo>
                  <a:pt x="3897" y="209"/>
                </a:lnTo>
                <a:lnTo>
                  <a:pt x="3891" y="219"/>
                </a:lnTo>
                <a:lnTo>
                  <a:pt x="3888" y="223"/>
                </a:lnTo>
                <a:lnTo>
                  <a:pt x="3884" y="227"/>
                </a:lnTo>
                <a:lnTo>
                  <a:pt x="3880" y="231"/>
                </a:lnTo>
                <a:lnTo>
                  <a:pt x="3876" y="235"/>
                </a:lnTo>
                <a:lnTo>
                  <a:pt x="3872" y="238"/>
                </a:lnTo>
                <a:lnTo>
                  <a:pt x="3867" y="241"/>
                </a:lnTo>
                <a:lnTo>
                  <a:pt x="3862" y="244"/>
                </a:lnTo>
                <a:lnTo>
                  <a:pt x="3857" y="246"/>
                </a:lnTo>
                <a:lnTo>
                  <a:pt x="3851" y="248"/>
                </a:lnTo>
                <a:lnTo>
                  <a:pt x="3846" y="250"/>
                </a:lnTo>
                <a:lnTo>
                  <a:pt x="3840" y="251"/>
                </a:lnTo>
                <a:lnTo>
                  <a:pt x="3834" y="252"/>
                </a:lnTo>
                <a:lnTo>
                  <a:pt x="3821" y="253"/>
                </a:lnTo>
                <a:close/>
                <a:moveTo>
                  <a:pt x="3821" y="215"/>
                </a:moveTo>
                <a:lnTo>
                  <a:pt x="3825" y="214"/>
                </a:lnTo>
                <a:lnTo>
                  <a:pt x="3829" y="214"/>
                </a:lnTo>
                <a:lnTo>
                  <a:pt x="3833" y="212"/>
                </a:lnTo>
                <a:lnTo>
                  <a:pt x="3837" y="211"/>
                </a:lnTo>
                <a:lnTo>
                  <a:pt x="3840" y="209"/>
                </a:lnTo>
                <a:lnTo>
                  <a:pt x="3843" y="206"/>
                </a:lnTo>
                <a:lnTo>
                  <a:pt x="3846" y="203"/>
                </a:lnTo>
                <a:lnTo>
                  <a:pt x="3848" y="199"/>
                </a:lnTo>
                <a:lnTo>
                  <a:pt x="3851" y="195"/>
                </a:lnTo>
                <a:lnTo>
                  <a:pt x="3852" y="191"/>
                </a:lnTo>
                <a:lnTo>
                  <a:pt x="3854" y="187"/>
                </a:lnTo>
                <a:lnTo>
                  <a:pt x="3855" y="182"/>
                </a:lnTo>
                <a:lnTo>
                  <a:pt x="3857" y="172"/>
                </a:lnTo>
                <a:lnTo>
                  <a:pt x="3858" y="167"/>
                </a:lnTo>
                <a:lnTo>
                  <a:pt x="3858" y="161"/>
                </a:lnTo>
                <a:lnTo>
                  <a:pt x="3857" y="150"/>
                </a:lnTo>
                <a:lnTo>
                  <a:pt x="3855" y="140"/>
                </a:lnTo>
                <a:lnTo>
                  <a:pt x="3854" y="135"/>
                </a:lnTo>
                <a:lnTo>
                  <a:pt x="3852" y="131"/>
                </a:lnTo>
                <a:lnTo>
                  <a:pt x="3848" y="123"/>
                </a:lnTo>
                <a:lnTo>
                  <a:pt x="3846" y="119"/>
                </a:lnTo>
                <a:lnTo>
                  <a:pt x="3843" y="116"/>
                </a:lnTo>
                <a:lnTo>
                  <a:pt x="3840" y="113"/>
                </a:lnTo>
                <a:lnTo>
                  <a:pt x="3837" y="111"/>
                </a:lnTo>
                <a:lnTo>
                  <a:pt x="3833" y="110"/>
                </a:lnTo>
                <a:lnTo>
                  <a:pt x="3829" y="108"/>
                </a:lnTo>
                <a:lnTo>
                  <a:pt x="3825" y="108"/>
                </a:lnTo>
                <a:lnTo>
                  <a:pt x="3821" y="107"/>
                </a:lnTo>
                <a:lnTo>
                  <a:pt x="3816" y="108"/>
                </a:lnTo>
                <a:lnTo>
                  <a:pt x="3812" y="108"/>
                </a:lnTo>
                <a:lnTo>
                  <a:pt x="3808" y="110"/>
                </a:lnTo>
                <a:lnTo>
                  <a:pt x="3805" y="111"/>
                </a:lnTo>
                <a:lnTo>
                  <a:pt x="3801" y="113"/>
                </a:lnTo>
                <a:lnTo>
                  <a:pt x="3798" y="116"/>
                </a:lnTo>
                <a:lnTo>
                  <a:pt x="3795" y="119"/>
                </a:lnTo>
                <a:lnTo>
                  <a:pt x="3793" y="123"/>
                </a:lnTo>
                <a:lnTo>
                  <a:pt x="3789" y="131"/>
                </a:lnTo>
                <a:lnTo>
                  <a:pt x="3787" y="135"/>
                </a:lnTo>
                <a:lnTo>
                  <a:pt x="3786" y="140"/>
                </a:lnTo>
                <a:lnTo>
                  <a:pt x="3785" y="145"/>
                </a:lnTo>
                <a:lnTo>
                  <a:pt x="3784" y="150"/>
                </a:lnTo>
                <a:lnTo>
                  <a:pt x="3784" y="155"/>
                </a:lnTo>
                <a:lnTo>
                  <a:pt x="3783" y="161"/>
                </a:lnTo>
                <a:lnTo>
                  <a:pt x="3784" y="172"/>
                </a:lnTo>
                <a:lnTo>
                  <a:pt x="3786" y="182"/>
                </a:lnTo>
                <a:lnTo>
                  <a:pt x="3787" y="187"/>
                </a:lnTo>
                <a:lnTo>
                  <a:pt x="3789" y="191"/>
                </a:lnTo>
                <a:lnTo>
                  <a:pt x="3791" y="195"/>
                </a:lnTo>
                <a:lnTo>
                  <a:pt x="3793" y="199"/>
                </a:lnTo>
                <a:lnTo>
                  <a:pt x="3795" y="203"/>
                </a:lnTo>
                <a:lnTo>
                  <a:pt x="3798" y="206"/>
                </a:lnTo>
                <a:lnTo>
                  <a:pt x="3801" y="209"/>
                </a:lnTo>
                <a:lnTo>
                  <a:pt x="3805" y="211"/>
                </a:lnTo>
                <a:lnTo>
                  <a:pt x="3808" y="212"/>
                </a:lnTo>
                <a:lnTo>
                  <a:pt x="3812" y="214"/>
                </a:lnTo>
                <a:lnTo>
                  <a:pt x="3816" y="214"/>
                </a:lnTo>
                <a:lnTo>
                  <a:pt x="3821" y="215"/>
                </a:lnTo>
                <a:close/>
                <a:moveTo>
                  <a:pt x="1623" y="930"/>
                </a:moveTo>
                <a:lnTo>
                  <a:pt x="1569" y="930"/>
                </a:lnTo>
                <a:lnTo>
                  <a:pt x="1651" y="694"/>
                </a:lnTo>
                <a:lnTo>
                  <a:pt x="1715" y="694"/>
                </a:lnTo>
                <a:lnTo>
                  <a:pt x="1797" y="930"/>
                </a:lnTo>
                <a:lnTo>
                  <a:pt x="1743" y="930"/>
                </a:lnTo>
                <a:lnTo>
                  <a:pt x="1726" y="876"/>
                </a:lnTo>
                <a:lnTo>
                  <a:pt x="1641" y="876"/>
                </a:lnTo>
                <a:lnTo>
                  <a:pt x="1623" y="930"/>
                </a:lnTo>
                <a:close/>
                <a:moveTo>
                  <a:pt x="1653" y="837"/>
                </a:moveTo>
                <a:lnTo>
                  <a:pt x="1713" y="837"/>
                </a:lnTo>
                <a:lnTo>
                  <a:pt x="1684" y="748"/>
                </a:lnTo>
                <a:lnTo>
                  <a:pt x="1653" y="837"/>
                </a:lnTo>
                <a:close/>
                <a:moveTo>
                  <a:pt x="1874" y="933"/>
                </a:moveTo>
                <a:lnTo>
                  <a:pt x="1867" y="933"/>
                </a:lnTo>
                <a:lnTo>
                  <a:pt x="1861" y="932"/>
                </a:lnTo>
                <a:lnTo>
                  <a:pt x="1856" y="931"/>
                </a:lnTo>
                <a:lnTo>
                  <a:pt x="1850" y="930"/>
                </a:lnTo>
                <a:lnTo>
                  <a:pt x="1845" y="928"/>
                </a:lnTo>
                <a:lnTo>
                  <a:pt x="1840" y="926"/>
                </a:lnTo>
                <a:lnTo>
                  <a:pt x="1836" y="923"/>
                </a:lnTo>
                <a:lnTo>
                  <a:pt x="1832" y="920"/>
                </a:lnTo>
                <a:lnTo>
                  <a:pt x="1828" y="916"/>
                </a:lnTo>
                <a:lnTo>
                  <a:pt x="1824" y="913"/>
                </a:lnTo>
                <a:lnTo>
                  <a:pt x="1821" y="908"/>
                </a:lnTo>
                <a:lnTo>
                  <a:pt x="1820" y="906"/>
                </a:lnTo>
                <a:lnTo>
                  <a:pt x="1819" y="903"/>
                </a:lnTo>
                <a:lnTo>
                  <a:pt x="1817" y="898"/>
                </a:lnTo>
                <a:lnTo>
                  <a:pt x="1816" y="893"/>
                </a:lnTo>
                <a:lnTo>
                  <a:pt x="1815" y="887"/>
                </a:lnTo>
                <a:lnTo>
                  <a:pt x="1815" y="880"/>
                </a:lnTo>
                <a:lnTo>
                  <a:pt x="1815" y="871"/>
                </a:lnTo>
                <a:lnTo>
                  <a:pt x="1817" y="863"/>
                </a:lnTo>
                <a:lnTo>
                  <a:pt x="1818" y="859"/>
                </a:lnTo>
                <a:lnTo>
                  <a:pt x="1820" y="856"/>
                </a:lnTo>
                <a:lnTo>
                  <a:pt x="1824" y="849"/>
                </a:lnTo>
                <a:lnTo>
                  <a:pt x="1827" y="847"/>
                </a:lnTo>
                <a:lnTo>
                  <a:pt x="1829" y="844"/>
                </a:lnTo>
                <a:lnTo>
                  <a:pt x="1832" y="842"/>
                </a:lnTo>
                <a:lnTo>
                  <a:pt x="1835" y="840"/>
                </a:lnTo>
                <a:lnTo>
                  <a:pt x="1838" y="838"/>
                </a:lnTo>
                <a:lnTo>
                  <a:pt x="1841" y="836"/>
                </a:lnTo>
                <a:lnTo>
                  <a:pt x="1845" y="834"/>
                </a:lnTo>
                <a:lnTo>
                  <a:pt x="1849" y="833"/>
                </a:lnTo>
                <a:lnTo>
                  <a:pt x="1856" y="831"/>
                </a:lnTo>
                <a:lnTo>
                  <a:pt x="1864" y="829"/>
                </a:lnTo>
                <a:lnTo>
                  <a:pt x="1873" y="827"/>
                </a:lnTo>
                <a:lnTo>
                  <a:pt x="1881" y="826"/>
                </a:lnTo>
                <a:lnTo>
                  <a:pt x="1901" y="824"/>
                </a:lnTo>
                <a:lnTo>
                  <a:pt x="1908" y="822"/>
                </a:lnTo>
                <a:lnTo>
                  <a:pt x="1914" y="821"/>
                </a:lnTo>
                <a:lnTo>
                  <a:pt x="1918" y="820"/>
                </a:lnTo>
                <a:lnTo>
                  <a:pt x="1920" y="818"/>
                </a:lnTo>
                <a:lnTo>
                  <a:pt x="1922" y="817"/>
                </a:lnTo>
                <a:lnTo>
                  <a:pt x="1923" y="816"/>
                </a:lnTo>
                <a:lnTo>
                  <a:pt x="1923" y="814"/>
                </a:lnTo>
                <a:lnTo>
                  <a:pt x="1924" y="812"/>
                </a:lnTo>
                <a:lnTo>
                  <a:pt x="1924" y="810"/>
                </a:lnTo>
                <a:lnTo>
                  <a:pt x="1924" y="805"/>
                </a:lnTo>
                <a:lnTo>
                  <a:pt x="1922" y="800"/>
                </a:lnTo>
                <a:lnTo>
                  <a:pt x="1921" y="798"/>
                </a:lnTo>
                <a:lnTo>
                  <a:pt x="1920" y="796"/>
                </a:lnTo>
                <a:lnTo>
                  <a:pt x="1919" y="794"/>
                </a:lnTo>
                <a:lnTo>
                  <a:pt x="1917" y="793"/>
                </a:lnTo>
                <a:lnTo>
                  <a:pt x="1913" y="790"/>
                </a:lnTo>
                <a:lnTo>
                  <a:pt x="1909" y="788"/>
                </a:lnTo>
                <a:lnTo>
                  <a:pt x="1904" y="787"/>
                </a:lnTo>
                <a:lnTo>
                  <a:pt x="1898" y="787"/>
                </a:lnTo>
                <a:lnTo>
                  <a:pt x="1892" y="787"/>
                </a:lnTo>
                <a:lnTo>
                  <a:pt x="1886" y="788"/>
                </a:lnTo>
                <a:lnTo>
                  <a:pt x="1881" y="790"/>
                </a:lnTo>
                <a:lnTo>
                  <a:pt x="1877" y="792"/>
                </a:lnTo>
                <a:lnTo>
                  <a:pt x="1873" y="795"/>
                </a:lnTo>
                <a:lnTo>
                  <a:pt x="1870" y="799"/>
                </a:lnTo>
                <a:lnTo>
                  <a:pt x="1868" y="803"/>
                </a:lnTo>
                <a:lnTo>
                  <a:pt x="1867" y="805"/>
                </a:lnTo>
                <a:lnTo>
                  <a:pt x="1866" y="807"/>
                </a:lnTo>
                <a:lnTo>
                  <a:pt x="1821" y="803"/>
                </a:lnTo>
                <a:lnTo>
                  <a:pt x="1823" y="797"/>
                </a:lnTo>
                <a:lnTo>
                  <a:pt x="1825" y="792"/>
                </a:lnTo>
                <a:lnTo>
                  <a:pt x="1827" y="787"/>
                </a:lnTo>
                <a:lnTo>
                  <a:pt x="1830" y="782"/>
                </a:lnTo>
                <a:lnTo>
                  <a:pt x="1833" y="777"/>
                </a:lnTo>
                <a:lnTo>
                  <a:pt x="1837" y="773"/>
                </a:lnTo>
                <a:lnTo>
                  <a:pt x="1841" y="769"/>
                </a:lnTo>
                <a:lnTo>
                  <a:pt x="1846" y="765"/>
                </a:lnTo>
                <a:lnTo>
                  <a:pt x="1851" y="762"/>
                </a:lnTo>
                <a:lnTo>
                  <a:pt x="1857" y="759"/>
                </a:lnTo>
                <a:lnTo>
                  <a:pt x="1863" y="756"/>
                </a:lnTo>
                <a:lnTo>
                  <a:pt x="1869" y="754"/>
                </a:lnTo>
                <a:lnTo>
                  <a:pt x="1876" y="753"/>
                </a:lnTo>
                <a:lnTo>
                  <a:pt x="1883" y="752"/>
                </a:lnTo>
                <a:lnTo>
                  <a:pt x="1890" y="751"/>
                </a:lnTo>
                <a:lnTo>
                  <a:pt x="1898" y="751"/>
                </a:lnTo>
                <a:lnTo>
                  <a:pt x="1908" y="751"/>
                </a:lnTo>
                <a:lnTo>
                  <a:pt x="1917" y="752"/>
                </a:lnTo>
                <a:lnTo>
                  <a:pt x="1926" y="754"/>
                </a:lnTo>
                <a:lnTo>
                  <a:pt x="1935" y="757"/>
                </a:lnTo>
                <a:lnTo>
                  <a:pt x="1943" y="761"/>
                </a:lnTo>
                <a:lnTo>
                  <a:pt x="1947" y="763"/>
                </a:lnTo>
                <a:lnTo>
                  <a:pt x="1950" y="765"/>
                </a:lnTo>
                <a:lnTo>
                  <a:pt x="1957" y="770"/>
                </a:lnTo>
                <a:lnTo>
                  <a:pt x="1963" y="776"/>
                </a:lnTo>
                <a:lnTo>
                  <a:pt x="1965" y="780"/>
                </a:lnTo>
                <a:lnTo>
                  <a:pt x="1967" y="784"/>
                </a:lnTo>
                <a:lnTo>
                  <a:pt x="1969" y="787"/>
                </a:lnTo>
                <a:lnTo>
                  <a:pt x="1970" y="792"/>
                </a:lnTo>
                <a:lnTo>
                  <a:pt x="1972" y="796"/>
                </a:lnTo>
                <a:lnTo>
                  <a:pt x="1972" y="801"/>
                </a:lnTo>
                <a:lnTo>
                  <a:pt x="1973" y="806"/>
                </a:lnTo>
                <a:lnTo>
                  <a:pt x="1973" y="811"/>
                </a:lnTo>
                <a:lnTo>
                  <a:pt x="1973" y="930"/>
                </a:lnTo>
                <a:lnTo>
                  <a:pt x="1927" y="930"/>
                </a:lnTo>
                <a:lnTo>
                  <a:pt x="1927" y="905"/>
                </a:lnTo>
                <a:lnTo>
                  <a:pt x="1922" y="911"/>
                </a:lnTo>
                <a:lnTo>
                  <a:pt x="1917" y="917"/>
                </a:lnTo>
                <a:lnTo>
                  <a:pt x="1912" y="921"/>
                </a:lnTo>
                <a:lnTo>
                  <a:pt x="1906" y="925"/>
                </a:lnTo>
                <a:lnTo>
                  <a:pt x="1899" y="929"/>
                </a:lnTo>
                <a:lnTo>
                  <a:pt x="1891" y="931"/>
                </a:lnTo>
                <a:lnTo>
                  <a:pt x="1887" y="932"/>
                </a:lnTo>
                <a:lnTo>
                  <a:pt x="1883" y="933"/>
                </a:lnTo>
                <a:lnTo>
                  <a:pt x="1874" y="933"/>
                </a:lnTo>
                <a:close/>
                <a:moveTo>
                  <a:pt x="1888" y="899"/>
                </a:moveTo>
                <a:lnTo>
                  <a:pt x="1895" y="899"/>
                </a:lnTo>
                <a:lnTo>
                  <a:pt x="1902" y="897"/>
                </a:lnTo>
                <a:lnTo>
                  <a:pt x="1905" y="896"/>
                </a:lnTo>
                <a:lnTo>
                  <a:pt x="1908" y="894"/>
                </a:lnTo>
                <a:lnTo>
                  <a:pt x="1914" y="890"/>
                </a:lnTo>
                <a:lnTo>
                  <a:pt x="1916" y="888"/>
                </a:lnTo>
                <a:lnTo>
                  <a:pt x="1919" y="885"/>
                </a:lnTo>
                <a:lnTo>
                  <a:pt x="1922" y="879"/>
                </a:lnTo>
                <a:lnTo>
                  <a:pt x="1924" y="873"/>
                </a:lnTo>
                <a:lnTo>
                  <a:pt x="1924" y="870"/>
                </a:lnTo>
                <a:lnTo>
                  <a:pt x="1924" y="867"/>
                </a:lnTo>
                <a:lnTo>
                  <a:pt x="1924" y="848"/>
                </a:lnTo>
                <a:lnTo>
                  <a:pt x="1921" y="850"/>
                </a:lnTo>
                <a:lnTo>
                  <a:pt x="1915" y="851"/>
                </a:lnTo>
                <a:lnTo>
                  <a:pt x="1903" y="854"/>
                </a:lnTo>
                <a:lnTo>
                  <a:pt x="1890" y="856"/>
                </a:lnTo>
                <a:lnTo>
                  <a:pt x="1884" y="857"/>
                </a:lnTo>
                <a:lnTo>
                  <a:pt x="1879" y="859"/>
                </a:lnTo>
                <a:lnTo>
                  <a:pt x="1874" y="861"/>
                </a:lnTo>
                <a:lnTo>
                  <a:pt x="1870" y="863"/>
                </a:lnTo>
                <a:lnTo>
                  <a:pt x="1866" y="866"/>
                </a:lnTo>
                <a:lnTo>
                  <a:pt x="1864" y="870"/>
                </a:lnTo>
                <a:lnTo>
                  <a:pt x="1863" y="872"/>
                </a:lnTo>
                <a:lnTo>
                  <a:pt x="1862" y="874"/>
                </a:lnTo>
                <a:lnTo>
                  <a:pt x="1862" y="879"/>
                </a:lnTo>
                <a:lnTo>
                  <a:pt x="1862" y="884"/>
                </a:lnTo>
                <a:lnTo>
                  <a:pt x="1863" y="888"/>
                </a:lnTo>
                <a:lnTo>
                  <a:pt x="1865" y="890"/>
                </a:lnTo>
                <a:lnTo>
                  <a:pt x="1866" y="891"/>
                </a:lnTo>
                <a:lnTo>
                  <a:pt x="1869" y="894"/>
                </a:lnTo>
                <a:lnTo>
                  <a:pt x="1873" y="896"/>
                </a:lnTo>
                <a:lnTo>
                  <a:pt x="1875" y="897"/>
                </a:lnTo>
                <a:lnTo>
                  <a:pt x="1877" y="898"/>
                </a:lnTo>
                <a:lnTo>
                  <a:pt x="1882" y="899"/>
                </a:lnTo>
                <a:lnTo>
                  <a:pt x="1888" y="899"/>
                </a:lnTo>
                <a:close/>
                <a:moveTo>
                  <a:pt x="2063" y="930"/>
                </a:moveTo>
                <a:lnTo>
                  <a:pt x="2013" y="930"/>
                </a:lnTo>
                <a:lnTo>
                  <a:pt x="2013" y="694"/>
                </a:lnTo>
                <a:lnTo>
                  <a:pt x="2063" y="694"/>
                </a:lnTo>
                <a:lnTo>
                  <a:pt x="2063" y="930"/>
                </a:lnTo>
                <a:close/>
                <a:moveTo>
                  <a:pt x="2197" y="753"/>
                </a:moveTo>
                <a:lnTo>
                  <a:pt x="2197" y="790"/>
                </a:lnTo>
                <a:lnTo>
                  <a:pt x="2164" y="790"/>
                </a:lnTo>
                <a:lnTo>
                  <a:pt x="2164" y="876"/>
                </a:lnTo>
                <a:lnTo>
                  <a:pt x="2164" y="880"/>
                </a:lnTo>
                <a:lnTo>
                  <a:pt x="2165" y="884"/>
                </a:lnTo>
                <a:lnTo>
                  <a:pt x="2166" y="886"/>
                </a:lnTo>
                <a:lnTo>
                  <a:pt x="2167" y="887"/>
                </a:lnTo>
                <a:lnTo>
                  <a:pt x="2169" y="889"/>
                </a:lnTo>
                <a:lnTo>
                  <a:pt x="2171" y="891"/>
                </a:lnTo>
                <a:lnTo>
                  <a:pt x="2174" y="892"/>
                </a:lnTo>
                <a:lnTo>
                  <a:pt x="2177" y="893"/>
                </a:lnTo>
                <a:lnTo>
                  <a:pt x="2181" y="893"/>
                </a:lnTo>
                <a:lnTo>
                  <a:pt x="2188" y="892"/>
                </a:lnTo>
                <a:lnTo>
                  <a:pt x="2193" y="891"/>
                </a:lnTo>
                <a:lnTo>
                  <a:pt x="2201" y="928"/>
                </a:lnTo>
                <a:lnTo>
                  <a:pt x="2190" y="930"/>
                </a:lnTo>
                <a:lnTo>
                  <a:pt x="2183" y="932"/>
                </a:lnTo>
                <a:lnTo>
                  <a:pt x="2174" y="932"/>
                </a:lnTo>
                <a:lnTo>
                  <a:pt x="2168" y="932"/>
                </a:lnTo>
                <a:lnTo>
                  <a:pt x="2161" y="932"/>
                </a:lnTo>
                <a:lnTo>
                  <a:pt x="2156" y="931"/>
                </a:lnTo>
                <a:lnTo>
                  <a:pt x="2150" y="930"/>
                </a:lnTo>
                <a:lnTo>
                  <a:pt x="2145" y="928"/>
                </a:lnTo>
                <a:lnTo>
                  <a:pt x="2140" y="926"/>
                </a:lnTo>
                <a:lnTo>
                  <a:pt x="2135" y="924"/>
                </a:lnTo>
                <a:lnTo>
                  <a:pt x="2131" y="921"/>
                </a:lnTo>
                <a:lnTo>
                  <a:pt x="2127" y="917"/>
                </a:lnTo>
                <a:lnTo>
                  <a:pt x="2124" y="914"/>
                </a:lnTo>
                <a:lnTo>
                  <a:pt x="2121" y="909"/>
                </a:lnTo>
                <a:lnTo>
                  <a:pt x="2119" y="905"/>
                </a:lnTo>
                <a:lnTo>
                  <a:pt x="2117" y="900"/>
                </a:lnTo>
                <a:lnTo>
                  <a:pt x="2116" y="894"/>
                </a:lnTo>
                <a:lnTo>
                  <a:pt x="2115" y="888"/>
                </a:lnTo>
                <a:lnTo>
                  <a:pt x="2115" y="882"/>
                </a:lnTo>
                <a:lnTo>
                  <a:pt x="2115" y="790"/>
                </a:lnTo>
                <a:lnTo>
                  <a:pt x="2091" y="790"/>
                </a:lnTo>
                <a:lnTo>
                  <a:pt x="2091" y="753"/>
                </a:lnTo>
                <a:lnTo>
                  <a:pt x="2115" y="753"/>
                </a:lnTo>
                <a:lnTo>
                  <a:pt x="2115" y="711"/>
                </a:lnTo>
                <a:lnTo>
                  <a:pt x="2164" y="711"/>
                </a:lnTo>
                <a:lnTo>
                  <a:pt x="2164" y="753"/>
                </a:lnTo>
                <a:lnTo>
                  <a:pt x="2197" y="753"/>
                </a:lnTo>
                <a:close/>
                <a:moveTo>
                  <a:pt x="2304" y="933"/>
                </a:moveTo>
                <a:lnTo>
                  <a:pt x="2291" y="933"/>
                </a:lnTo>
                <a:lnTo>
                  <a:pt x="2285" y="932"/>
                </a:lnTo>
                <a:lnTo>
                  <a:pt x="2279" y="930"/>
                </a:lnTo>
                <a:lnTo>
                  <a:pt x="2268" y="927"/>
                </a:lnTo>
                <a:lnTo>
                  <a:pt x="2263" y="925"/>
                </a:lnTo>
                <a:lnTo>
                  <a:pt x="2258" y="922"/>
                </a:lnTo>
                <a:lnTo>
                  <a:pt x="2249" y="916"/>
                </a:lnTo>
                <a:lnTo>
                  <a:pt x="2245" y="912"/>
                </a:lnTo>
                <a:lnTo>
                  <a:pt x="2241" y="908"/>
                </a:lnTo>
                <a:lnTo>
                  <a:pt x="2234" y="900"/>
                </a:lnTo>
                <a:lnTo>
                  <a:pt x="2231" y="895"/>
                </a:lnTo>
                <a:lnTo>
                  <a:pt x="2228" y="890"/>
                </a:lnTo>
                <a:lnTo>
                  <a:pt x="2223" y="879"/>
                </a:lnTo>
                <a:lnTo>
                  <a:pt x="2221" y="874"/>
                </a:lnTo>
                <a:lnTo>
                  <a:pt x="2220" y="868"/>
                </a:lnTo>
                <a:lnTo>
                  <a:pt x="2219" y="862"/>
                </a:lnTo>
                <a:lnTo>
                  <a:pt x="2218" y="855"/>
                </a:lnTo>
                <a:lnTo>
                  <a:pt x="2218" y="849"/>
                </a:lnTo>
                <a:lnTo>
                  <a:pt x="2217" y="842"/>
                </a:lnTo>
                <a:lnTo>
                  <a:pt x="2218" y="835"/>
                </a:lnTo>
                <a:lnTo>
                  <a:pt x="2218" y="829"/>
                </a:lnTo>
                <a:lnTo>
                  <a:pt x="2219" y="823"/>
                </a:lnTo>
                <a:lnTo>
                  <a:pt x="2220" y="816"/>
                </a:lnTo>
                <a:lnTo>
                  <a:pt x="2223" y="805"/>
                </a:lnTo>
                <a:lnTo>
                  <a:pt x="2225" y="799"/>
                </a:lnTo>
                <a:lnTo>
                  <a:pt x="2228" y="794"/>
                </a:lnTo>
                <a:lnTo>
                  <a:pt x="2234" y="785"/>
                </a:lnTo>
                <a:lnTo>
                  <a:pt x="2237" y="780"/>
                </a:lnTo>
                <a:lnTo>
                  <a:pt x="2241" y="776"/>
                </a:lnTo>
                <a:lnTo>
                  <a:pt x="2245" y="772"/>
                </a:lnTo>
                <a:lnTo>
                  <a:pt x="2249" y="769"/>
                </a:lnTo>
                <a:lnTo>
                  <a:pt x="2253" y="765"/>
                </a:lnTo>
                <a:lnTo>
                  <a:pt x="2258" y="762"/>
                </a:lnTo>
                <a:lnTo>
                  <a:pt x="2263" y="760"/>
                </a:lnTo>
                <a:lnTo>
                  <a:pt x="2268" y="757"/>
                </a:lnTo>
                <a:lnTo>
                  <a:pt x="2274" y="755"/>
                </a:lnTo>
                <a:lnTo>
                  <a:pt x="2279" y="754"/>
                </a:lnTo>
                <a:lnTo>
                  <a:pt x="2285" y="752"/>
                </a:lnTo>
                <a:lnTo>
                  <a:pt x="2291" y="752"/>
                </a:lnTo>
                <a:lnTo>
                  <a:pt x="2304" y="751"/>
                </a:lnTo>
                <a:lnTo>
                  <a:pt x="2317" y="752"/>
                </a:lnTo>
                <a:lnTo>
                  <a:pt x="2323" y="752"/>
                </a:lnTo>
                <a:lnTo>
                  <a:pt x="2329" y="754"/>
                </a:lnTo>
                <a:lnTo>
                  <a:pt x="2340" y="757"/>
                </a:lnTo>
                <a:lnTo>
                  <a:pt x="2346" y="760"/>
                </a:lnTo>
                <a:lnTo>
                  <a:pt x="2351" y="762"/>
                </a:lnTo>
                <a:lnTo>
                  <a:pt x="2360" y="769"/>
                </a:lnTo>
                <a:lnTo>
                  <a:pt x="2364" y="772"/>
                </a:lnTo>
                <a:lnTo>
                  <a:pt x="2368" y="776"/>
                </a:lnTo>
                <a:lnTo>
                  <a:pt x="2375" y="785"/>
                </a:lnTo>
                <a:lnTo>
                  <a:pt x="2378" y="789"/>
                </a:lnTo>
                <a:lnTo>
                  <a:pt x="2381" y="794"/>
                </a:lnTo>
                <a:lnTo>
                  <a:pt x="2385" y="805"/>
                </a:lnTo>
                <a:lnTo>
                  <a:pt x="2387" y="811"/>
                </a:lnTo>
                <a:lnTo>
                  <a:pt x="2389" y="816"/>
                </a:lnTo>
                <a:lnTo>
                  <a:pt x="2390" y="823"/>
                </a:lnTo>
                <a:lnTo>
                  <a:pt x="2391" y="829"/>
                </a:lnTo>
                <a:lnTo>
                  <a:pt x="2391" y="835"/>
                </a:lnTo>
                <a:lnTo>
                  <a:pt x="2391" y="842"/>
                </a:lnTo>
                <a:lnTo>
                  <a:pt x="2391" y="849"/>
                </a:lnTo>
                <a:lnTo>
                  <a:pt x="2391" y="855"/>
                </a:lnTo>
                <a:lnTo>
                  <a:pt x="2390" y="862"/>
                </a:lnTo>
                <a:lnTo>
                  <a:pt x="2389" y="868"/>
                </a:lnTo>
                <a:lnTo>
                  <a:pt x="2385" y="879"/>
                </a:lnTo>
                <a:lnTo>
                  <a:pt x="2383" y="885"/>
                </a:lnTo>
                <a:lnTo>
                  <a:pt x="2381" y="890"/>
                </a:lnTo>
                <a:lnTo>
                  <a:pt x="2375" y="900"/>
                </a:lnTo>
                <a:lnTo>
                  <a:pt x="2372" y="904"/>
                </a:lnTo>
                <a:lnTo>
                  <a:pt x="2368" y="908"/>
                </a:lnTo>
                <a:lnTo>
                  <a:pt x="2364" y="912"/>
                </a:lnTo>
                <a:lnTo>
                  <a:pt x="2360" y="916"/>
                </a:lnTo>
                <a:lnTo>
                  <a:pt x="2355" y="919"/>
                </a:lnTo>
                <a:lnTo>
                  <a:pt x="2351" y="922"/>
                </a:lnTo>
                <a:lnTo>
                  <a:pt x="2346" y="925"/>
                </a:lnTo>
                <a:lnTo>
                  <a:pt x="2340" y="927"/>
                </a:lnTo>
                <a:lnTo>
                  <a:pt x="2335" y="929"/>
                </a:lnTo>
                <a:lnTo>
                  <a:pt x="2329" y="930"/>
                </a:lnTo>
                <a:lnTo>
                  <a:pt x="2323" y="932"/>
                </a:lnTo>
                <a:lnTo>
                  <a:pt x="2317" y="933"/>
                </a:lnTo>
                <a:lnTo>
                  <a:pt x="2304" y="933"/>
                </a:lnTo>
                <a:close/>
                <a:moveTo>
                  <a:pt x="2305" y="895"/>
                </a:moveTo>
                <a:lnTo>
                  <a:pt x="2309" y="895"/>
                </a:lnTo>
                <a:lnTo>
                  <a:pt x="2313" y="894"/>
                </a:lnTo>
                <a:lnTo>
                  <a:pt x="2317" y="893"/>
                </a:lnTo>
                <a:lnTo>
                  <a:pt x="2321" y="892"/>
                </a:lnTo>
                <a:lnTo>
                  <a:pt x="2324" y="889"/>
                </a:lnTo>
                <a:lnTo>
                  <a:pt x="2327" y="887"/>
                </a:lnTo>
                <a:lnTo>
                  <a:pt x="2330" y="884"/>
                </a:lnTo>
                <a:lnTo>
                  <a:pt x="2332" y="880"/>
                </a:lnTo>
                <a:lnTo>
                  <a:pt x="2334" y="876"/>
                </a:lnTo>
                <a:lnTo>
                  <a:pt x="2336" y="872"/>
                </a:lnTo>
                <a:lnTo>
                  <a:pt x="2338" y="868"/>
                </a:lnTo>
                <a:lnTo>
                  <a:pt x="2339" y="863"/>
                </a:lnTo>
                <a:lnTo>
                  <a:pt x="2341" y="853"/>
                </a:lnTo>
                <a:lnTo>
                  <a:pt x="2341" y="847"/>
                </a:lnTo>
                <a:lnTo>
                  <a:pt x="2342" y="842"/>
                </a:lnTo>
                <a:lnTo>
                  <a:pt x="2341" y="831"/>
                </a:lnTo>
                <a:lnTo>
                  <a:pt x="2339" y="821"/>
                </a:lnTo>
                <a:lnTo>
                  <a:pt x="2338" y="816"/>
                </a:lnTo>
                <a:lnTo>
                  <a:pt x="2336" y="812"/>
                </a:lnTo>
                <a:lnTo>
                  <a:pt x="2332" y="803"/>
                </a:lnTo>
                <a:lnTo>
                  <a:pt x="2330" y="800"/>
                </a:lnTo>
                <a:lnTo>
                  <a:pt x="2327" y="797"/>
                </a:lnTo>
                <a:lnTo>
                  <a:pt x="2324" y="794"/>
                </a:lnTo>
                <a:lnTo>
                  <a:pt x="2321" y="792"/>
                </a:lnTo>
                <a:lnTo>
                  <a:pt x="2317" y="790"/>
                </a:lnTo>
                <a:lnTo>
                  <a:pt x="2313" y="789"/>
                </a:lnTo>
                <a:lnTo>
                  <a:pt x="2309" y="788"/>
                </a:lnTo>
                <a:lnTo>
                  <a:pt x="2305" y="788"/>
                </a:lnTo>
                <a:lnTo>
                  <a:pt x="2300" y="788"/>
                </a:lnTo>
                <a:lnTo>
                  <a:pt x="2296" y="789"/>
                </a:lnTo>
                <a:lnTo>
                  <a:pt x="2292" y="790"/>
                </a:lnTo>
                <a:lnTo>
                  <a:pt x="2288" y="792"/>
                </a:lnTo>
                <a:lnTo>
                  <a:pt x="2285" y="794"/>
                </a:lnTo>
                <a:lnTo>
                  <a:pt x="2282" y="797"/>
                </a:lnTo>
                <a:lnTo>
                  <a:pt x="2279" y="800"/>
                </a:lnTo>
                <a:lnTo>
                  <a:pt x="2277" y="803"/>
                </a:lnTo>
                <a:lnTo>
                  <a:pt x="2272" y="812"/>
                </a:lnTo>
                <a:lnTo>
                  <a:pt x="2271" y="816"/>
                </a:lnTo>
                <a:lnTo>
                  <a:pt x="2270" y="821"/>
                </a:lnTo>
                <a:lnTo>
                  <a:pt x="2269" y="826"/>
                </a:lnTo>
                <a:lnTo>
                  <a:pt x="2268" y="831"/>
                </a:lnTo>
                <a:lnTo>
                  <a:pt x="2267" y="836"/>
                </a:lnTo>
                <a:lnTo>
                  <a:pt x="2267" y="842"/>
                </a:lnTo>
                <a:lnTo>
                  <a:pt x="2268" y="853"/>
                </a:lnTo>
                <a:lnTo>
                  <a:pt x="2270" y="863"/>
                </a:lnTo>
                <a:lnTo>
                  <a:pt x="2271" y="868"/>
                </a:lnTo>
                <a:lnTo>
                  <a:pt x="2272" y="872"/>
                </a:lnTo>
                <a:lnTo>
                  <a:pt x="2274" y="876"/>
                </a:lnTo>
                <a:lnTo>
                  <a:pt x="2277" y="880"/>
                </a:lnTo>
                <a:lnTo>
                  <a:pt x="2279" y="884"/>
                </a:lnTo>
                <a:lnTo>
                  <a:pt x="2282" y="887"/>
                </a:lnTo>
                <a:lnTo>
                  <a:pt x="2285" y="889"/>
                </a:lnTo>
                <a:lnTo>
                  <a:pt x="2288" y="892"/>
                </a:lnTo>
                <a:lnTo>
                  <a:pt x="2292" y="893"/>
                </a:lnTo>
                <a:lnTo>
                  <a:pt x="2296" y="894"/>
                </a:lnTo>
                <a:lnTo>
                  <a:pt x="2300" y="895"/>
                </a:lnTo>
                <a:lnTo>
                  <a:pt x="2305" y="895"/>
                </a:lnTo>
                <a:close/>
                <a:moveTo>
                  <a:pt x="2646" y="694"/>
                </a:moveTo>
                <a:lnTo>
                  <a:pt x="2696" y="694"/>
                </a:lnTo>
                <a:lnTo>
                  <a:pt x="2696" y="847"/>
                </a:lnTo>
                <a:lnTo>
                  <a:pt x="2696" y="854"/>
                </a:lnTo>
                <a:lnTo>
                  <a:pt x="2695" y="860"/>
                </a:lnTo>
                <a:lnTo>
                  <a:pt x="2694" y="866"/>
                </a:lnTo>
                <a:lnTo>
                  <a:pt x="2693" y="871"/>
                </a:lnTo>
                <a:lnTo>
                  <a:pt x="2691" y="877"/>
                </a:lnTo>
                <a:lnTo>
                  <a:pt x="2689" y="882"/>
                </a:lnTo>
                <a:lnTo>
                  <a:pt x="2686" y="887"/>
                </a:lnTo>
                <a:lnTo>
                  <a:pt x="2684" y="892"/>
                </a:lnTo>
                <a:lnTo>
                  <a:pt x="2680" y="897"/>
                </a:lnTo>
                <a:lnTo>
                  <a:pt x="2677" y="901"/>
                </a:lnTo>
                <a:lnTo>
                  <a:pt x="2673" y="906"/>
                </a:lnTo>
                <a:lnTo>
                  <a:pt x="2669" y="910"/>
                </a:lnTo>
                <a:lnTo>
                  <a:pt x="2664" y="913"/>
                </a:lnTo>
                <a:lnTo>
                  <a:pt x="2660" y="917"/>
                </a:lnTo>
                <a:lnTo>
                  <a:pt x="2655" y="920"/>
                </a:lnTo>
                <a:lnTo>
                  <a:pt x="2649" y="922"/>
                </a:lnTo>
                <a:lnTo>
                  <a:pt x="2638" y="927"/>
                </a:lnTo>
                <a:lnTo>
                  <a:pt x="2632" y="929"/>
                </a:lnTo>
                <a:lnTo>
                  <a:pt x="2626" y="930"/>
                </a:lnTo>
                <a:lnTo>
                  <a:pt x="2619" y="932"/>
                </a:lnTo>
                <a:lnTo>
                  <a:pt x="2612" y="932"/>
                </a:lnTo>
                <a:lnTo>
                  <a:pt x="2605" y="933"/>
                </a:lnTo>
                <a:lnTo>
                  <a:pt x="2598" y="933"/>
                </a:lnTo>
                <a:lnTo>
                  <a:pt x="2591" y="933"/>
                </a:lnTo>
                <a:lnTo>
                  <a:pt x="2584" y="932"/>
                </a:lnTo>
                <a:lnTo>
                  <a:pt x="2577" y="932"/>
                </a:lnTo>
                <a:lnTo>
                  <a:pt x="2571" y="930"/>
                </a:lnTo>
                <a:lnTo>
                  <a:pt x="2558" y="927"/>
                </a:lnTo>
                <a:lnTo>
                  <a:pt x="2552" y="925"/>
                </a:lnTo>
                <a:lnTo>
                  <a:pt x="2547" y="922"/>
                </a:lnTo>
                <a:lnTo>
                  <a:pt x="2541" y="920"/>
                </a:lnTo>
                <a:lnTo>
                  <a:pt x="2536" y="917"/>
                </a:lnTo>
                <a:lnTo>
                  <a:pt x="2527" y="910"/>
                </a:lnTo>
                <a:lnTo>
                  <a:pt x="2518" y="901"/>
                </a:lnTo>
                <a:lnTo>
                  <a:pt x="2515" y="897"/>
                </a:lnTo>
                <a:lnTo>
                  <a:pt x="2512" y="892"/>
                </a:lnTo>
                <a:lnTo>
                  <a:pt x="2509" y="887"/>
                </a:lnTo>
                <a:lnTo>
                  <a:pt x="2506" y="882"/>
                </a:lnTo>
                <a:lnTo>
                  <a:pt x="2504" y="877"/>
                </a:lnTo>
                <a:lnTo>
                  <a:pt x="2502" y="871"/>
                </a:lnTo>
                <a:lnTo>
                  <a:pt x="2501" y="866"/>
                </a:lnTo>
                <a:lnTo>
                  <a:pt x="2500" y="860"/>
                </a:lnTo>
                <a:lnTo>
                  <a:pt x="2500" y="854"/>
                </a:lnTo>
                <a:lnTo>
                  <a:pt x="2499" y="847"/>
                </a:lnTo>
                <a:lnTo>
                  <a:pt x="2499" y="694"/>
                </a:lnTo>
                <a:lnTo>
                  <a:pt x="2550" y="694"/>
                </a:lnTo>
                <a:lnTo>
                  <a:pt x="2550" y="843"/>
                </a:lnTo>
                <a:lnTo>
                  <a:pt x="2551" y="853"/>
                </a:lnTo>
                <a:lnTo>
                  <a:pt x="2552" y="857"/>
                </a:lnTo>
                <a:lnTo>
                  <a:pt x="2553" y="861"/>
                </a:lnTo>
                <a:lnTo>
                  <a:pt x="2555" y="865"/>
                </a:lnTo>
                <a:lnTo>
                  <a:pt x="2558" y="869"/>
                </a:lnTo>
                <a:lnTo>
                  <a:pt x="2560" y="873"/>
                </a:lnTo>
                <a:lnTo>
                  <a:pt x="2563" y="876"/>
                </a:lnTo>
                <a:lnTo>
                  <a:pt x="2567" y="879"/>
                </a:lnTo>
                <a:lnTo>
                  <a:pt x="2570" y="882"/>
                </a:lnTo>
                <a:lnTo>
                  <a:pt x="2574" y="884"/>
                </a:lnTo>
                <a:lnTo>
                  <a:pt x="2579" y="886"/>
                </a:lnTo>
                <a:lnTo>
                  <a:pt x="2583" y="887"/>
                </a:lnTo>
                <a:lnTo>
                  <a:pt x="2588" y="889"/>
                </a:lnTo>
                <a:lnTo>
                  <a:pt x="2598" y="889"/>
                </a:lnTo>
                <a:lnTo>
                  <a:pt x="2608" y="889"/>
                </a:lnTo>
                <a:lnTo>
                  <a:pt x="2613" y="887"/>
                </a:lnTo>
                <a:lnTo>
                  <a:pt x="2618" y="886"/>
                </a:lnTo>
                <a:lnTo>
                  <a:pt x="2622" y="884"/>
                </a:lnTo>
                <a:lnTo>
                  <a:pt x="2626" y="882"/>
                </a:lnTo>
                <a:lnTo>
                  <a:pt x="2629" y="879"/>
                </a:lnTo>
                <a:lnTo>
                  <a:pt x="2633" y="876"/>
                </a:lnTo>
                <a:lnTo>
                  <a:pt x="2636" y="873"/>
                </a:lnTo>
                <a:lnTo>
                  <a:pt x="2639" y="869"/>
                </a:lnTo>
                <a:lnTo>
                  <a:pt x="2641" y="865"/>
                </a:lnTo>
                <a:lnTo>
                  <a:pt x="2643" y="861"/>
                </a:lnTo>
                <a:lnTo>
                  <a:pt x="2644" y="857"/>
                </a:lnTo>
                <a:lnTo>
                  <a:pt x="2645" y="853"/>
                </a:lnTo>
                <a:lnTo>
                  <a:pt x="2646" y="848"/>
                </a:lnTo>
                <a:lnTo>
                  <a:pt x="2646" y="843"/>
                </a:lnTo>
                <a:lnTo>
                  <a:pt x="2646" y="694"/>
                </a:lnTo>
                <a:close/>
                <a:moveTo>
                  <a:pt x="2788" y="828"/>
                </a:moveTo>
                <a:lnTo>
                  <a:pt x="2788" y="930"/>
                </a:lnTo>
                <a:lnTo>
                  <a:pt x="2739" y="930"/>
                </a:lnTo>
                <a:lnTo>
                  <a:pt x="2739" y="753"/>
                </a:lnTo>
                <a:lnTo>
                  <a:pt x="2786" y="753"/>
                </a:lnTo>
                <a:lnTo>
                  <a:pt x="2786" y="784"/>
                </a:lnTo>
                <a:lnTo>
                  <a:pt x="2790" y="777"/>
                </a:lnTo>
                <a:lnTo>
                  <a:pt x="2796" y="770"/>
                </a:lnTo>
                <a:lnTo>
                  <a:pt x="2801" y="765"/>
                </a:lnTo>
                <a:lnTo>
                  <a:pt x="2808" y="760"/>
                </a:lnTo>
                <a:lnTo>
                  <a:pt x="2815" y="756"/>
                </a:lnTo>
                <a:lnTo>
                  <a:pt x="2819" y="754"/>
                </a:lnTo>
                <a:lnTo>
                  <a:pt x="2823" y="753"/>
                </a:lnTo>
                <a:lnTo>
                  <a:pt x="2832" y="751"/>
                </a:lnTo>
                <a:lnTo>
                  <a:pt x="2836" y="751"/>
                </a:lnTo>
                <a:lnTo>
                  <a:pt x="2841" y="751"/>
                </a:lnTo>
                <a:lnTo>
                  <a:pt x="2848" y="751"/>
                </a:lnTo>
                <a:lnTo>
                  <a:pt x="2854" y="752"/>
                </a:lnTo>
                <a:lnTo>
                  <a:pt x="2860" y="753"/>
                </a:lnTo>
                <a:lnTo>
                  <a:pt x="2866" y="755"/>
                </a:lnTo>
                <a:lnTo>
                  <a:pt x="2871" y="758"/>
                </a:lnTo>
                <a:lnTo>
                  <a:pt x="2876" y="761"/>
                </a:lnTo>
                <a:lnTo>
                  <a:pt x="2881" y="764"/>
                </a:lnTo>
                <a:lnTo>
                  <a:pt x="2885" y="769"/>
                </a:lnTo>
                <a:lnTo>
                  <a:pt x="2889" y="773"/>
                </a:lnTo>
                <a:lnTo>
                  <a:pt x="2893" y="778"/>
                </a:lnTo>
                <a:lnTo>
                  <a:pt x="2895" y="784"/>
                </a:lnTo>
                <a:lnTo>
                  <a:pt x="2897" y="787"/>
                </a:lnTo>
                <a:lnTo>
                  <a:pt x="2898" y="790"/>
                </a:lnTo>
                <a:lnTo>
                  <a:pt x="2900" y="796"/>
                </a:lnTo>
                <a:lnTo>
                  <a:pt x="2901" y="803"/>
                </a:lnTo>
                <a:lnTo>
                  <a:pt x="2902" y="810"/>
                </a:lnTo>
                <a:lnTo>
                  <a:pt x="2902" y="817"/>
                </a:lnTo>
                <a:lnTo>
                  <a:pt x="2902" y="930"/>
                </a:lnTo>
                <a:lnTo>
                  <a:pt x="2853" y="930"/>
                </a:lnTo>
                <a:lnTo>
                  <a:pt x="2853" y="826"/>
                </a:lnTo>
                <a:lnTo>
                  <a:pt x="2853" y="818"/>
                </a:lnTo>
                <a:lnTo>
                  <a:pt x="2852" y="815"/>
                </a:lnTo>
                <a:lnTo>
                  <a:pt x="2851" y="812"/>
                </a:lnTo>
                <a:lnTo>
                  <a:pt x="2848" y="806"/>
                </a:lnTo>
                <a:lnTo>
                  <a:pt x="2847" y="803"/>
                </a:lnTo>
                <a:lnTo>
                  <a:pt x="2845" y="801"/>
                </a:lnTo>
                <a:lnTo>
                  <a:pt x="2840" y="797"/>
                </a:lnTo>
                <a:lnTo>
                  <a:pt x="2837" y="795"/>
                </a:lnTo>
                <a:lnTo>
                  <a:pt x="2835" y="794"/>
                </a:lnTo>
                <a:lnTo>
                  <a:pt x="2829" y="792"/>
                </a:lnTo>
                <a:lnTo>
                  <a:pt x="2825" y="792"/>
                </a:lnTo>
                <a:lnTo>
                  <a:pt x="2822" y="792"/>
                </a:lnTo>
                <a:lnTo>
                  <a:pt x="2814" y="792"/>
                </a:lnTo>
                <a:lnTo>
                  <a:pt x="2808" y="794"/>
                </a:lnTo>
                <a:lnTo>
                  <a:pt x="2805" y="795"/>
                </a:lnTo>
                <a:lnTo>
                  <a:pt x="2802" y="797"/>
                </a:lnTo>
                <a:lnTo>
                  <a:pt x="2800" y="799"/>
                </a:lnTo>
                <a:lnTo>
                  <a:pt x="2797" y="801"/>
                </a:lnTo>
                <a:lnTo>
                  <a:pt x="2795" y="804"/>
                </a:lnTo>
                <a:lnTo>
                  <a:pt x="2793" y="806"/>
                </a:lnTo>
                <a:lnTo>
                  <a:pt x="2792" y="809"/>
                </a:lnTo>
                <a:lnTo>
                  <a:pt x="2790" y="812"/>
                </a:lnTo>
                <a:lnTo>
                  <a:pt x="2789" y="820"/>
                </a:lnTo>
                <a:lnTo>
                  <a:pt x="2788" y="824"/>
                </a:lnTo>
                <a:lnTo>
                  <a:pt x="2788" y="828"/>
                </a:lnTo>
                <a:close/>
                <a:moveTo>
                  <a:pt x="2966" y="730"/>
                </a:moveTo>
                <a:lnTo>
                  <a:pt x="2961" y="730"/>
                </a:lnTo>
                <a:lnTo>
                  <a:pt x="2956" y="729"/>
                </a:lnTo>
                <a:lnTo>
                  <a:pt x="2952" y="726"/>
                </a:lnTo>
                <a:lnTo>
                  <a:pt x="2948" y="723"/>
                </a:lnTo>
                <a:lnTo>
                  <a:pt x="2944" y="719"/>
                </a:lnTo>
                <a:lnTo>
                  <a:pt x="2942" y="715"/>
                </a:lnTo>
                <a:lnTo>
                  <a:pt x="2940" y="710"/>
                </a:lnTo>
                <a:lnTo>
                  <a:pt x="2940" y="705"/>
                </a:lnTo>
                <a:lnTo>
                  <a:pt x="2940" y="701"/>
                </a:lnTo>
                <a:lnTo>
                  <a:pt x="2942" y="696"/>
                </a:lnTo>
                <a:lnTo>
                  <a:pt x="2944" y="692"/>
                </a:lnTo>
                <a:lnTo>
                  <a:pt x="2948" y="688"/>
                </a:lnTo>
                <a:lnTo>
                  <a:pt x="2952" y="685"/>
                </a:lnTo>
                <a:lnTo>
                  <a:pt x="2956" y="683"/>
                </a:lnTo>
                <a:lnTo>
                  <a:pt x="2961" y="681"/>
                </a:lnTo>
                <a:lnTo>
                  <a:pt x="2966" y="681"/>
                </a:lnTo>
                <a:lnTo>
                  <a:pt x="2972" y="681"/>
                </a:lnTo>
                <a:lnTo>
                  <a:pt x="2977" y="683"/>
                </a:lnTo>
                <a:lnTo>
                  <a:pt x="2982" y="685"/>
                </a:lnTo>
                <a:lnTo>
                  <a:pt x="2986" y="688"/>
                </a:lnTo>
                <a:lnTo>
                  <a:pt x="2990" y="692"/>
                </a:lnTo>
                <a:lnTo>
                  <a:pt x="2992" y="696"/>
                </a:lnTo>
                <a:lnTo>
                  <a:pt x="2994" y="701"/>
                </a:lnTo>
                <a:lnTo>
                  <a:pt x="2994" y="705"/>
                </a:lnTo>
                <a:lnTo>
                  <a:pt x="2994" y="710"/>
                </a:lnTo>
                <a:lnTo>
                  <a:pt x="2992" y="715"/>
                </a:lnTo>
                <a:lnTo>
                  <a:pt x="2990" y="719"/>
                </a:lnTo>
                <a:lnTo>
                  <a:pt x="2986" y="723"/>
                </a:lnTo>
                <a:lnTo>
                  <a:pt x="2982" y="726"/>
                </a:lnTo>
                <a:lnTo>
                  <a:pt x="2977" y="729"/>
                </a:lnTo>
                <a:lnTo>
                  <a:pt x="2972" y="730"/>
                </a:lnTo>
                <a:lnTo>
                  <a:pt x="2966" y="730"/>
                </a:lnTo>
                <a:close/>
                <a:moveTo>
                  <a:pt x="2942" y="753"/>
                </a:moveTo>
                <a:lnTo>
                  <a:pt x="2992" y="753"/>
                </a:lnTo>
                <a:lnTo>
                  <a:pt x="2992" y="930"/>
                </a:lnTo>
                <a:lnTo>
                  <a:pt x="2942" y="930"/>
                </a:lnTo>
                <a:lnTo>
                  <a:pt x="2942" y="753"/>
                </a:lnTo>
                <a:close/>
                <a:moveTo>
                  <a:pt x="3195" y="753"/>
                </a:moveTo>
                <a:lnTo>
                  <a:pt x="3134" y="930"/>
                </a:lnTo>
                <a:lnTo>
                  <a:pt x="3078" y="930"/>
                </a:lnTo>
                <a:lnTo>
                  <a:pt x="3017" y="753"/>
                </a:lnTo>
                <a:lnTo>
                  <a:pt x="3068" y="753"/>
                </a:lnTo>
                <a:lnTo>
                  <a:pt x="3105" y="880"/>
                </a:lnTo>
                <a:lnTo>
                  <a:pt x="3143" y="753"/>
                </a:lnTo>
                <a:lnTo>
                  <a:pt x="3195" y="753"/>
                </a:lnTo>
                <a:close/>
                <a:moveTo>
                  <a:pt x="3294" y="933"/>
                </a:moveTo>
                <a:lnTo>
                  <a:pt x="3287" y="933"/>
                </a:lnTo>
                <a:lnTo>
                  <a:pt x="3280" y="933"/>
                </a:lnTo>
                <a:lnTo>
                  <a:pt x="3268" y="931"/>
                </a:lnTo>
                <a:lnTo>
                  <a:pt x="3263" y="929"/>
                </a:lnTo>
                <a:lnTo>
                  <a:pt x="3257" y="927"/>
                </a:lnTo>
                <a:lnTo>
                  <a:pt x="3247" y="922"/>
                </a:lnTo>
                <a:lnTo>
                  <a:pt x="3242" y="919"/>
                </a:lnTo>
                <a:lnTo>
                  <a:pt x="3237" y="916"/>
                </a:lnTo>
                <a:lnTo>
                  <a:pt x="3233" y="913"/>
                </a:lnTo>
                <a:lnTo>
                  <a:pt x="3229" y="909"/>
                </a:lnTo>
                <a:lnTo>
                  <a:pt x="3222" y="900"/>
                </a:lnTo>
                <a:lnTo>
                  <a:pt x="3219" y="896"/>
                </a:lnTo>
                <a:lnTo>
                  <a:pt x="3216" y="891"/>
                </a:lnTo>
                <a:lnTo>
                  <a:pt x="3212" y="880"/>
                </a:lnTo>
                <a:lnTo>
                  <a:pt x="3210" y="874"/>
                </a:lnTo>
                <a:lnTo>
                  <a:pt x="3209" y="868"/>
                </a:lnTo>
                <a:lnTo>
                  <a:pt x="3207" y="862"/>
                </a:lnTo>
                <a:lnTo>
                  <a:pt x="3207" y="856"/>
                </a:lnTo>
                <a:lnTo>
                  <a:pt x="3206" y="849"/>
                </a:lnTo>
                <a:lnTo>
                  <a:pt x="3206" y="842"/>
                </a:lnTo>
                <a:lnTo>
                  <a:pt x="3206" y="836"/>
                </a:lnTo>
                <a:lnTo>
                  <a:pt x="3207" y="829"/>
                </a:lnTo>
                <a:lnTo>
                  <a:pt x="3207" y="823"/>
                </a:lnTo>
                <a:lnTo>
                  <a:pt x="3209" y="817"/>
                </a:lnTo>
                <a:lnTo>
                  <a:pt x="3212" y="805"/>
                </a:lnTo>
                <a:lnTo>
                  <a:pt x="3214" y="800"/>
                </a:lnTo>
                <a:lnTo>
                  <a:pt x="3216" y="794"/>
                </a:lnTo>
                <a:lnTo>
                  <a:pt x="3222" y="785"/>
                </a:lnTo>
                <a:lnTo>
                  <a:pt x="3226" y="780"/>
                </a:lnTo>
                <a:lnTo>
                  <a:pt x="3229" y="776"/>
                </a:lnTo>
                <a:lnTo>
                  <a:pt x="3233" y="772"/>
                </a:lnTo>
                <a:lnTo>
                  <a:pt x="3237" y="769"/>
                </a:lnTo>
                <a:lnTo>
                  <a:pt x="3246" y="762"/>
                </a:lnTo>
                <a:lnTo>
                  <a:pt x="3251" y="760"/>
                </a:lnTo>
                <a:lnTo>
                  <a:pt x="3256" y="757"/>
                </a:lnTo>
                <a:lnTo>
                  <a:pt x="3262" y="755"/>
                </a:lnTo>
                <a:lnTo>
                  <a:pt x="3267" y="754"/>
                </a:lnTo>
                <a:lnTo>
                  <a:pt x="3273" y="752"/>
                </a:lnTo>
                <a:lnTo>
                  <a:pt x="3279" y="752"/>
                </a:lnTo>
                <a:lnTo>
                  <a:pt x="3292" y="751"/>
                </a:lnTo>
                <a:lnTo>
                  <a:pt x="3303" y="751"/>
                </a:lnTo>
                <a:lnTo>
                  <a:pt x="3314" y="753"/>
                </a:lnTo>
                <a:lnTo>
                  <a:pt x="3319" y="755"/>
                </a:lnTo>
                <a:lnTo>
                  <a:pt x="3324" y="756"/>
                </a:lnTo>
                <a:lnTo>
                  <a:pt x="3334" y="761"/>
                </a:lnTo>
                <a:lnTo>
                  <a:pt x="3343" y="766"/>
                </a:lnTo>
                <a:lnTo>
                  <a:pt x="3347" y="770"/>
                </a:lnTo>
                <a:lnTo>
                  <a:pt x="3351" y="773"/>
                </a:lnTo>
                <a:lnTo>
                  <a:pt x="3358" y="781"/>
                </a:lnTo>
                <a:lnTo>
                  <a:pt x="3361" y="786"/>
                </a:lnTo>
                <a:lnTo>
                  <a:pt x="3364" y="791"/>
                </a:lnTo>
                <a:lnTo>
                  <a:pt x="3366" y="796"/>
                </a:lnTo>
                <a:lnTo>
                  <a:pt x="3368" y="801"/>
                </a:lnTo>
                <a:lnTo>
                  <a:pt x="3370" y="807"/>
                </a:lnTo>
                <a:lnTo>
                  <a:pt x="3372" y="813"/>
                </a:lnTo>
                <a:lnTo>
                  <a:pt x="3373" y="819"/>
                </a:lnTo>
                <a:lnTo>
                  <a:pt x="3374" y="826"/>
                </a:lnTo>
                <a:lnTo>
                  <a:pt x="3374" y="833"/>
                </a:lnTo>
                <a:lnTo>
                  <a:pt x="3375" y="841"/>
                </a:lnTo>
                <a:lnTo>
                  <a:pt x="3375" y="854"/>
                </a:lnTo>
                <a:lnTo>
                  <a:pt x="3254" y="854"/>
                </a:lnTo>
                <a:lnTo>
                  <a:pt x="3254" y="859"/>
                </a:lnTo>
                <a:lnTo>
                  <a:pt x="3255" y="863"/>
                </a:lnTo>
                <a:lnTo>
                  <a:pt x="3256" y="868"/>
                </a:lnTo>
                <a:lnTo>
                  <a:pt x="3257" y="872"/>
                </a:lnTo>
                <a:lnTo>
                  <a:pt x="3260" y="879"/>
                </a:lnTo>
                <a:lnTo>
                  <a:pt x="3263" y="882"/>
                </a:lnTo>
                <a:lnTo>
                  <a:pt x="3265" y="885"/>
                </a:lnTo>
                <a:lnTo>
                  <a:pt x="3268" y="888"/>
                </a:lnTo>
                <a:lnTo>
                  <a:pt x="3271" y="890"/>
                </a:lnTo>
                <a:lnTo>
                  <a:pt x="3274" y="892"/>
                </a:lnTo>
                <a:lnTo>
                  <a:pt x="3278" y="894"/>
                </a:lnTo>
                <a:lnTo>
                  <a:pt x="3282" y="895"/>
                </a:lnTo>
                <a:lnTo>
                  <a:pt x="3286" y="896"/>
                </a:lnTo>
                <a:lnTo>
                  <a:pt x="3294" y="897"/>
                </a:lnTo>
                <a:lnTo>
                  <a:pt x="3300" y="896"/>
                </a:lnTo>
                <a:lnTo>
                  <a:pt x="3306" y="895"/>
                </a:lnTo>
                <a:lnTo>
                  <a:pt x="3311" y="894"/>
                </a:lnTo>
                <a:lnTo>
                  <a:pt x="3316" y="892"/>
                </a:lnTo>
                <a:lnTo>
                  <a:pt x="3318" y="890"/>
                </a:lnTo>
                <a:lnTo>
                  <a:pt x="3320" y="889"/>
                </a:lnTo>
                <a:lnTo>
                  <a:pt x="3323" y="885"/>
                </a:lnTo>
                <a:lnTo>
                  <a:pt x="3326" y="881"/>
                </a:lnTo>
                <a:lnTo>
                  <a:pt x="3328" y="876"/>
                </a:lnTo>
                <a:lnTo>
                  <a:pt x="3374" y="879"/>
                </a:lnTo>
                <a:lnTo>
                  <a:pt x="3372" y="885"/>
                </a:lnTo>
                <a:lnTo>
                  <a:pt x="3370" y="891"/>
                </a:lnTo>
                <a:lnTo>
                  <a:pt x="3367" y="896"/>
                </a:lnTo>
                <a:lnTo>
                  <a:pt x="3364" y="901"/>
                </a:lnTo>
                <a:lnTo>
                  <a:pt x="3361" y="906"/>
                </a:lnTo>
                <a:lnTo>
                  <a:pt x="3357" y="911"/>
                </a:lnTo>
                <a:lnTo>
                  <a:pt x="3352" y="915"/>
                </a:lnTo>
                <a:lnTo>
                  <a:pt x="3347" y="919"/>
                </a:lnTo>
                <a:lnTo>
                  <a:pt x="3342" y="922"/>
                </a:lnTo>
                <a:lnTo>
                  <a:pt x="3336" y="925"/>
                </a:lnTo>
                <a:lnTo>
                  <a:pt x="3330" y="928"/>
                </a:lnTo>
                <a:lnTo>
                  <a:pt x="3323" y="930"/>
                </a:lnTo>
                <a:lnTo>
                  <a:pt x="3320" y="930"/>
                </a:lnTo>
                <a:lnTo>
                  <a:pt x="3316" y="931"/>
                </a:lnTo>
                <a:lnTo>
                  <a:pt x="3309" y="932"/>
                </a:lnTo>
                <a:lnTo>
                  <a:pt x="3302" y="933"/>
                </a:lnTo>
                <a:lnTo>
                  <a:pt x="3294" y="933"/>
                </a:lnTo>
                <a:close/>
                <a:moveTo>
                  <a:pt x="3254" y="824"/>
                </a:moveTo>
                <a:lnTo>
                  <a:pt x="3329" y="824"/>
                </a:lnTo>
                <a:lnTo>
                  <a:pt x="3328" y="820"/>
                </a:lnTo>
                <a:lnTo>
                  <a:pt x="3328" y="816"/>
                </a:lnTo>
                <a:lnTo>
                  <a:pt x="3327" y="813"/>
                </a:lnTo>
                <a:lnTo>
                  <a:pt x="3326" y="809"/>
                </a:lnTo>
                <a:lnTo>
                  <a:pt x="3324" y="806"/>
                </a:lnTo>
                <a:lnTo>
                  <a:pt x="3323" y="803"/>
                </a:lnTo>
                <a:lnTo>
                  <a:pt x="3321" y="800"/>
                </a:lnTo>
                <a:lnTo>
                  <a:pt x="3318" y="798"/>
                </a:lnTo>
                <a:lnTo>
                  <a:pt x="3313" y="793"/>
                </a:lnTo>
                <a:lnTo>
                  <a:pt x="3307" y="790"/>
                </a:lnTo>
                <a:lnTo>
                  <a:pt x="3300" y="788"/>
                </a:lnTo>
                <a:lnTo>
                  <a:pt x="3292" y="787"/>
                </a:lnTo>
                <a:lnTo>
                  <a:pt x="3285" y="788"/>
                </a:lnTo>
                <a:lnTo>
                  <a:pt x="3281" y="789"/>
                </a:lnTo>
                <a:lnTo>
                  <a:pt x="3278" y="790"/>
                </a:lnTo>
                <a:lnTo>
                  <a:pt x="3271" y="793"/>
                </a:lnTo>
                <a:lnTo>
                  <a:pt x="3268" y="796"/>
                </a:lnTo>
                <a:lnTo>
                  <a:pt x="3266" y="798"/>
                </a:lnTo>
                <a:lnTo>
                  <a:pt x="3261" y="804"/>
                </a:lnTo>
                <a:lnTo>
                  <a:pt x="3258" y="810"/>
                </a:lnTo>
                <a:lnTo>
                  <a:pt x="3256" y="813"/>
                </a:lnTo>
                <a:lnTo>
                  <a:pt x="3255" y="816"/>
                </a:lnTo>
                <a:lnTo>
                  <a:pt x="3254" y="824"/>
                </a:lnTo>
                <a:close/>
                <a:moveTo>
                  <a:pt x="3409" y="930"/>
                </a:moveTo>
                <a:lnTo>
                  <a:pt x="3409" y="753"/>
                </a:lnTo>
                <a:lnTo>
                  <a:pt x="3457" y="753"/>
                </a:lnTo>
                <a:lnTo>
                  <a:pt x="3457" y="784"/>
                </a:lnTo>
                <a:lnTo>
                  <a:pt x="3461" y="776"/>
                </a:lnTo>
                <a:lnTo>
                  <a:pt x="3465" y="769"/>
                </a:lnTo>
                <a:lnTo>
                  <a:pt x="3470" y="764"/>
                </a:lnTo>
                <a:lnTo>
                  <a:pt x="3475" y="759"/>
                </a:lnTo>
                <a:lnTo>
                  <a:pt x="3478" y="757"/>
                </a:lnTo>
                <a:lnTo>
                  <a:pt x="3481" y="755"/>
                </a:lnTo>
                <a:lnTo>
                  <a:pt x="3487" y="753"/>
                </a:lnTo>
                <a:lnTo>
                  <a:pt x="3494" y="751"/>
                </a:lnTo>
                <a:lnTo>
                  <a:pt x="3501" y="751"/>
                </a:lnTo>
                <a:lnTo>
                  <a:pt x="3509" y="751"/>
                </a:lnTo>
                <a:lnTo>
                  <a:pt x="3517" y="752"/>
                </a:lnTo>
                <a:lnTo>
                  <a:pt x="3517" y="796"/>
                </a:lnTo>
                <a:lnTo>
                  <a:pt x="3513" y="795"/>
                </a:lnTo>
                <a:lnTo>
                  <a:pt x="3507" y="794"/>
                </a:lnTo>
                <a:lnTo>
                  <a:pt x="3496" y="793"/>
                </a:lnTo>
                <a:lnTo>
                  <a:pt x="3488" y="794"/>
                </a:lnTo>
                <a:lnTo>
                  <a:pt x="3485" y="795"/>
                </a:lnTo>
                <a:lnTo>
                  <a:pt x="3481" y="796"/>
                </a:lnTo>
                <a:lnTo>
                  <a:pt x="3478" y="797"/>
                </a:lnTo>
                <a:lnTo>
                  <a:pt x="3475" y="799"/>
                </a:lnTo>
                <a:lnTo>
                  <a:pt x="3472" y="801"/>
                </a:lnTo>
                <a:lnTo>
                  <a:pt x="3469" y="803"/>
                </a:lnTo>
                <a:lnTo>
                  <a:pt x="3465" y="809"/>
                </a:lnTo>
                <a:lnTo>
                  <a:pt x="3463" y="812"/>
                </a:lnTo>
                <a:lnTo>
                  <a:pt x="3461" y="815"/>
                </a:lnTo>
                <a:lnTo>
                  <a:pt x="3460" y="818"/>
                </a:lnTo>
                <a:lnTo>
                  <a:pt x="3459" y="822"/>
                </a:lnTo>
                <a:lnTo>
                  <a:pt x="3459" y="826"/>
                </a:lnTo>
                <a:lnTo>
                  <a:pt x="3459" y="830"/>
                </a:lnTo>
                <a:lnTo>
                  <a:pt x="3459" y="930"/>
                </a:lnTo>
                <a:lnTo>
                  <a:pt x="3409" y="930"/>
                </a:lnTo>
                <a:close/>
                <a:moveTo>
                  <a:pt x="3690" y="804"/>
                </a:moveTo>
                <a:lnTo>
                  <a:pt x="3645" y="806"/>
                </a:lnTo>
                <a:lnTo>
                  <a:pt x="3644" y="802"/>
                </a:lnTo>
                <a:lnTo>
                  <a:pt x="3642" y="798"/>
                </a:lnTo>
                <a:lnTo>
                  <a:pt x="3639" y="795"/>
                </a:lnTo>
                <a:lnTo>
                  <a:pt x="3636" y="792"/>
                </a:lnTo>
                <a:lnTo>
                  <a:pt x="3632" y="789"/>
                </a:lnTo>
                <a:lnTo>
                  <a:pt x="3627" y="787"/>
                </a:lnTo>
                <a:lnTo>
                  <a:pt x="3622" y="786"/>
                </a:lnTo>
                <a:lnTo>
                  <a:pt x="3616" y="786"/>
                </a:lnTo>
                <a:lnTo>
                  <a:pt x="3610" y="786"/>
                </a:lnTo>
                <a:lnTo>
                  <a:pt x="3605" y="787"/>
                </a:lnTo>
                <a:lnTo>
                  <a:pt x="3601" y="788"/>
                </a:lnTo>
                <a:lnTo>
                  <a:pt x="3596" y="790"/>
                </a:lnTo>
                <a:lnTo>
                  <a:pt x="3593" y="793"/>
                </a:lnTo>
                <a:lnTo>
                  <a:pt x="3591" y="796"/>
                </a:lnTo>
                <a:lnTo>
                  <a:pt x="3589" y="799"/>
                </a:lnTo>
                <a:lnTo>
                  <a:pt x="3589" y="803"/>
                </a:lnTo>
                <a:lnTo>
                  <a:pt x="3589" y="806"/>
                </a:lnTo>
                <a:lnTo>
                  <a:pt x="3590" y="809"/>
                </a:lnTo>
                <a:lnTo>
                  <a:pt x="3591" y="811"/>
                </a:lnTo>
                <a:lnTo>
                  <a:pt x="3594" y="814"/>
                </a:lnTo>
                <a:lnTo>
                  <a:pt x="3597" y="816"/>
                </a:lnTo>
                <a:lnTo>
                  <a:pt x="3601" y="818"/>
                </a:lnTo>
                <a:lnTo>
                  <a:pt x="3605" y="819"/>
                </a:lnTo>
                <a:lnTo>
                  <a:pt x="3611" y="821"/>
                </a:lnTo>
                <a:lnTo>
                  <a:pt x="3643" y="827"/>
                </a:lnTo>
                <a:lnTo>
                  <a:pt x="3649" y="829"/>
                </a:lnTo>
                <a:lnTo>
                  <a:pt x="3655" y="830"/>
                </a:lnTo>
                <a:lnTo>
                  <a:pt x="3660" y="832"/>
                </a:lnTo>
                <a:lnTo>
                  <a:pt x="3665" y="834"/>
                </a:lnTo>
                <a:lnTo>
                  <a:pt x="3674" y="839"/>
                </a:lnTo>
                <a:lnTo>
                  <a:pt x="3681" y="844"/>
                </a:lnTo>
                <a:lnTo>
                  <a:pt x="3684" y="848"/>
                </a:lnTo>
                <a:lnTo>
                  <a:pt x="3687" y="851"/>
                </a:lnTo>
                <a:lnTo>
                  <a:pt x="3689" y="854"/>
                </a:lnTo>
                <a:lnTo>
                  <a:pt x="3691" y="858"/>
                </a:lnTo>
                <a:lnTo>
                  <a:pt x="3693" y="866"/>
                </a:lnTo>
                <a:lnTo>
                  <a:pt x="3694" y="870"/>
                </a:lnTo>
                <a:lnTo>
                  <a:pt x="3694" y="875"/>
                </a:lnTo>
                <a:lnTo>
                  <a:pt x="3694" y="879"/>
                </a:lnTo>
                <a:lnTo>
                  <a:pt x="3694" y="883"/>
                </a:lnTo>
                <a:lnTo>
                  <a:pt x="3693" y="888"/>
                </a:lnTo>
                <a:lnTo>
                  <a:pt x="3692" y="891"/>
                </a:lnTo>
                <a:lnTo>
                  <a:pt x="3690" y="895"/>
                </a:lnTo>
                <a:lnTo>
                  <a:pt x="3688" y="899"/>
                </a:lnTo>
                <a:lnTo>
                  <a:pt x="3686" y="902"/>
                </a:lnTo>
                <a:lnTo>
                  <a:pt x="3684" y="906"/>
                </a:lnTo>
                <a:lnTo>
                  <a:pt x="3678" y="912"/>
                </a:lnTo>
                <a:lnTo>
                  <a:pt x="3672" y="917"/>
                </a:lnTo>
                <a:lnTo>
                  <a:pt x="3664" y="922"/>
                </a:lnTo>
                <a:lnTo>
                  <a:pt x="3656" y="926"/>
                </a:lnTo>
                <a:lnTo>
                  <a:pt x="3647" y="929"/>
                </a:lnTo>
                <a:lnTo>
                  <a:pt x="3637" y="931"/>
                </a:lnTo>
                <a:lnTo>
                  <a:pt x="3627" y="933"/>
                </a:lnTo>
                <a:lnTo>
                  <a:pt x="3615" y="933"/>
                </a:lnTo>
                <a:lnTo>
                  <a:pt x="3607" y="933"/>
                </a:lnTo>
                <a:lnTo>
                  <a:pt x="3599" y="932"/>
                </a:lnTo>
                <a:lnTo>
                  <a:pt x="3591" y="931"/>
                </a:lnTo>
                <a:lnTo>
                  <a:pt x="3584" y="930"/>
                </a:lnTo>
                <a:lnTo>
                  <a:pt x="3577" y="928"/>
                </a:lnTo>
                <a:lnTo>
                  <a:pt x="3571" y="925"/>
                </a:lnTo>
                <a:lnTo>
                  <a:pt x="3565" y="922"/>
                </a:lnTo>
                <a:lnTo>
                  <a:pt x="3560" y="919"/>
                </a:lnTo>
                <a:lnTo>
                  <a:pt x="3555" y="915"/>
                </a:lnTo>
                <a:lnTo>
                  <a:pt x="3550" y="911"/>
                </a:lnTo>
                <a:lnTo>
                  <a:pt x="3546" y="906"/>
                </a:lnTo>
                <a:lnTo>
                  <a:pt x="3543" y="901"/>
                </a:lnTo>
                <a:lnTo>
                  <a:pt x="3540" y="896"/>
                </a:lnTo>
                <a:lnTo>
                  <a:pt x="3538" y="891"/>
                </a:lnTo>
                <a:lnTo>
                  <a:pt x="3536" y="885"/>
                </a:lnTo>
                <a:lnTo>
                  <a:pt x="3535" y="879"/>
                </a:lnTo>
                <a:lnTo>
                  <a:pt x="3584" y="876"/>
                </a:lnTo>
                <a:lnTo>
                  <a:pt x="3585" y="881"/>
                </a:lnTo>
                <a:lnTo>
                  <a:pt x="3587" y="886"/>
                </a:lnTo>
                <a:lnTo>
                  <a:pt x="3590" y="889"/>
                </a:lnTo>
                <a:lnTo>
                  <a:pt x="3594" y="892"/>
                </a:lnTo>
                <a:lnTo>
                  <a:pt x="3599" y="895"/>
                </a:lnTo>
                <a:lnTo>
                  <a:pt x="3604" y="897"/>
                </a:lnTo>
                <a:lnTo>
                  <a:pt x="3609" y="898"/>
                </a:lnTo>
                <a:lnTo>
                  <a:pt x="3616" y="898"/>
                </a:lnTo>
                <a:lnTo>
                  <a:pt x="3622" y="898"/>
                </a:lnTo>
                <a:lnTo>
                  <a:pt x="3627" y="897"/>
                </a:lnTo>
                <a:lnTo>
                  <a:pt x="3632" y="895"/>
                </a:lnTo>
                <a:lnTo>
                  <a:pt x="3634" y="894"/>
                </a:lnTo>
                <a:lnTo>
                  <a:pt x="3636" y="893"/>
                </a:lnTo>
                <a:lnTo>
                  <a:pt x="3640" y="890"/>
                </a:lnTo>
                <a:lnTo>
                  <a:pt x="3642" y="887"/>
                </a:lnTo>
                <a:lnTo>
                  <a:pt x="3643" y="886"/>
                </a:lnTo>
                <a:lnTo>
                  <a:pt x="3644" y="884"/>
                </a:lnTo>
                <a:lnTo>
                  <a:pt x="3644" y="880"/>
                </a:lnTo>
                <a:lnTo>
                  <a:pt x="3644" y="877"/>
                </a:lnTo>
                <a:lnTo>
                  <a:pt x="3643" y="874"/>
                </a:lnTo>
                <a:lnTo>
                  <a:pt x="3641" y="871"/>
                </a:lnTo>
                <a:lnTo>
                  <a:pt x="3639" y="869"/>
                </a:lnTo>
                <a:lnTo>
                  <a:pt x="3635" y="867"/>
                </a:lnTo>
                <a:lnTo>
                  <a:pt x="3631" y="865"/>
                </a:lnTo>
                <a:lnTo>
                  <a:pt x="3627" y="864"/>
                </a:lnTo>
                <a:lnTo>
                  <a:pt x="3622" y="862"/>
                </a:lnTo>
                <a:lnTo>
                  <a:pt x="3591" y="856"/>
                </a:lnTo>
                <a:lnTo>
                  <a:pt x="3585" y="855"/>
                </a:lnTo>
                <a:lnTo>
                  <a:pt x="3579" y="853"/>
                </a:lnTo>
                <a:lnTo>
                  <a:pt x="3569" y="849"/>
                </a:lnTo>
                <a:lnTo>
                  <a:pt x="3564" y="847"/>
                </a:lnTo>
                <a:lnTo>
                  <a:pt x="3560" y="844"/>
                </a:lnTo>
                <a:lnTo>
                  <a:pt x="3556" y="842"/>
                </a:lnTo>
                <a:lnTo>
                  <a:pt x="3553" y="839"/>
                </a:lnTo>
                <a:lnTo>
                  <a:pt x="3550" y="835"/>
                </a:lnTo>
                <a:lnTo>
                  <a:pt x="3547" y="832"/>
                </a:lnTo>
                <a:lnTo>
                  <a:pt x="3545" y="828"/>
                </a:lnTo>
                <a:lnTo>
                  <a:pt x="3543" y="824"/>
                </a:lnTo>
                <a:lnTo>
                  <a:pt x="3542" y="820"/>
                </a:lnTo>
                <a:lnTo>
                  <a:pt x="3541" y="815"/>
                </a:lnTo>
                <a:lnTo>
                  <a:pt x="3540" y="811"/>
                </a:lnTo>
                <a:lnTo>
                  <a:pt x="3540" y="806"/>
                </a:lnTo>
                <a:lnTo>
                  <a:pt x="3540" y="800"/>
                </a:lnTo>
                <a:lnTo>
                  <a:pt x="3541" y="794"/>
                </a:lnTo>
                <a:lnTo>
                  <a:pt x="3543" y="788"/>
                </a:lnTo>
                <a:lnTo>
                  <a:pt x="3545" y="783"/>
                </a:lnTo>
                <a:lnTo>
                  <a:pt x="3548" y="778"/>
                </a:lnTo>
                <a:lnTo>
                  <a:pt x="3551" y="774"/>
                </a:lnTo>
                <a:lnTo>
                  <a:pt x="3556" y="769"/>
                </a:lnTo>
                <a:lnTo>
                  <a:pt x="3560" y="766"/>
                </a:lnTo>
                <a:lnTo>
                  <a:pt x="3566" y="762"/>
                </a:lnTo>
                <a:lnTo>
                  <a:pt x="3572" y="759"/>
                </a:lnTo>
                <a:lnTo>
                  <a:pt x="3578" y="757"/>
                </a:lnTo>
                <a:lnTo>
                  <a:pt x="3584" y="754"/>
                </a:lnTo>
                <a:lnTo>
                  <a:pt x="3588" y="754"/>
                </a:lnTo>
                <a:lnTo>
                  <a:pt x="3591" y="753"/>
                </a:lnTo>
                <a:lnTo>
                  <a:pt x="3599" y="752"/>
                </a:lnTo>
                <a:lnTo>
                  <a:pt x="3607" y="751"/>
                </a:lnTo>
                <a:lnTo>
                  <a:pt x="3615" y="751"/>
                </a:lnTo>
                <a:lnTo>
                  <a:pt x="3623" y="751"/>
                </a:lnTo>
                <a:lnTo>
                  <a:pt x="3631" y="752"/>
                </a:lnTo>
                <a:lnTo>
                  <a:pt x="3638" y="753"/>
                </a:lnTo>
                <a:lnTo>
                  <a:pt x="3645" y="754"/>
                </a:lnTo>
                <a:lnTo>
                  <a:pt x="3651" y="756"/>
                </a:lnTo>
                <a:lnTo>
                  <a:pt x="3657" y="759"/>
                </a:lnTo>
                <a:lnTo>
                  <a:pt x="3663" y="762"/>
                </a:lnTo>
                <a:lnTo>
                  <a:pt x="3668" y="765"/>
                </a:lnTo>
                <a:lnTo>
                  <a:pt x="3672" y="769"/>
                </a:lnTo>
                <a:lnTo>
                  <a:pt x="3676" y="773"/>
                </a:lnTo>
                <a:lnTo>
                  <a:pt x="3680" y="777"/>
                </a:lnTo>
                <a:lnTo>
                  <a:pt x="3683" y="782"/>
                </a:lnTo>
                <a:lnTo>
                  <a:pt x="3685" y="787"/>
                </a:lnTo>
                <a:lnTo>
                  <a:pt x="3688" y="792"/>
                </a:lnTo>
                <a:lnTo>
                  <a:pt x="3689" y="798"/>
                </a:lnTo>
                <a:lnTo>
                  <a:pt x="3690" y="804"/>
                </a:lnTo>
                <a:close/>
                <a:moveTo>
                  <a:pt x="3751" y="730"/>
                </a:moveTo>
                <a:lnTo>
                  <a:pt x="3746" y="730"/>
                </a:lnTo>
                <a:lnTo>
                  <a:pt x="3741" y="729"/>
                </a:lnTo>
                <a:lnTo>
                  <a:pt x="3736" y="726"/>
                </a:lnTo>
                <a:lnTo>
                  <a:pt x="3732" y="723"/>
                </a:lnTo>
                <a:lnTo>
                  <a:pt x="3729" y="719"/>
                </a:lnTo>
                <a:lnTo>
                  <a:pt x="3726" y="715"/>
                </a:lnTo>
                <a:lnTo>
                  <a:pt x="3725" y="710"/>
                </a:lnTo>
                <a:lnTo>
                  <a:pt x="3724" y="705"/>
                </a:lnTo>
                <a:lnTo>
                  <a:pt x="3725" y="701"/>
                </a:lnTo>
                <a:lnTo>
                  <a:pt x="3726" y="696"/>
                </a:lnTo>
                <a:lnTo>
                  <a:pt x="3729" y="692"/>
                </a:lnTo>
                <a:lnTo>
                  <a:pt x="3732" y="688"/>
                </a:lnTo>
                <a:lnTo>
                  <a:pt x="3736" y="685"/>
                </a:lnTo>
                <a:lnTo>
                  <a:pt x="3741" y="683"/>
                </a:lnTo>
                <a:lnTo>
                  <a:pt x="3746" y="681"/>
                </a:lnTo>
                <a:lnTo>
                  <a:pt x="3751" y="681"/>
                </a:lnTo>
                <a:lnTo>
                  <a:pt x="3756" y="681"/>
                </a:lnTo>
                <a:lnTo>
                  <a:pt x="3761" y="683"/>
                </a:lnTo>
                <a:lnTo>
                  <a:pt x="3765" y="685"/>
                </a:lnTo>
                <a:lnTo>
                  <a:pt x="3770" y="688"/>
                </a:lnTo>
                <a:lnTo>
                  <a:pt x="3773" y="692"/>
                </a:lnTo>
                <a:lnTo>
                  <a:pt x="3775" y="696"/>
                </a:lnTo>
                <a:lnTo>
                  <a:pt x="3777" y="701"/>
                </a:lnTo>
                <a:lnTo>
                  <a:pt x="3777" y="705"/>
                </a:lnTo>
                <a:lnTo>
                  <a:pt x="3777" y="710"/>
                </a:lnTo>
                <a:lnTo>
                  <a:pt x="3775" y="715"/>
                </a:lnTo>
                <a:lnTo>
                  <a:pt x="3773" y="719"/>
                </a:lnTo>
                <a:lnTo>
                  <a:pt x="3770" y="723"/>
                </a:lnTo>
                <a:lnTo>
                  <a:pt x="3765" y="726"/>
                </a:lnTo>
                <a:lnTo>
                  <a:pt x="3761" y="729"/>
                </a:lnTo>
                <a:lnTo>
                  <a:pt x="3756" y="730"/>
                </a:lnTo>
                <a:lnTo>
                  <a:pt x="3751" y="730"/>
                </a:lnTo>
                <a:close/>
                <a:moveTo>
                  <a:pt x="3726" y="753"/>
                </a:moveTo>
                <a:lnTo>
                  <a:pt x="3775" y="753"/>
                </a:lnTo>
                <a:lnTo>
                  <a:pt x="3775" y="930"/>
                </a:lnTo>
                <a:lnTo>
                  <a:pt x="3726" y="930"/>
                </a:lnTo>
                <a:lnTo>
                  <a:pt x="3726" y="753"/>
                </a:lnTo>
                <a:close/>
                <a:moveTo>
                  <a:pt x="3908" y="753"/>
                </a:moveTo>
                <a:lnTo>
                  <a:pt x="3908" y="790"/>
                </a:lnTo>
                <a:lnTo>
                  <a:pt x="3874" y="790"/>
                </a:lnTo>
                <a:lnTo>
                  <a:pt x="3874" y="876"/>
                </a:lnTo>
                <a:lnTo>
                  <a:pt x="3874" y="880"/>
                </a:lnTo>
                <a:lnTo>
                  <a:pt x="3875" y="884"/>
                </a:lnTo>
                <a:lnTo>
                  <a:pt x="3876" y="886"/>
                </a:lnTo>
                <a:lnTo>
                  <a:pt x="3877" y="887"/>
                </a:lnTo>
                <a:lnTo>
                  <a:pt x="3879" y="889"/>
                </a:lnTo>
                <a:lnTo>
                  <a:pt x="3881" y="891"/>
                </a:lnTo>
                <a:lnTo>
                  <a:pt x="3884" y="892"/>
                </a:lnTo>
                <a:lnTo>
                  <a:pt x="3887" y="893"/>
                </a:lnTo>
                <a:lnTo>
                  <a:pt x="3891" y="893"/>
                </a:lnTo>
                <a:lnTo>
                  <a:pt x="3899" y="892"/>
                </a:lnTo>
                <a:lnTo>
                  <a:pt x="3904" y="891"/>
                </a:lnTo>
                <a:lnTo>
                  <a:pt x="3912" y="928"/>
                </a:lnTo>
                <a:lnTo>
                  <a:pt x="3901" y="930"/>
                </a:lnTo>
                <a:lnTo>
                  <a:pt x="3893" y="932"/>
                </a:lnTo>
                <a:lnTo>
                  <a:pt x="3884" y="932"/>
                </a:lnTo>
                <a:lnTo>
                  <a:pt x="3878" y="932"/>
                </a:lnTo>
                <a:lnTo>
                  <a:pt x="3871" y="932"/>
                </a:lnTo>
                <a:lnTo>
                  <a:pt x="3866" y="931"/>
                </a:lnTo>
                <a:lnTo>
                  <a:pt x="3860" y="930"/>
                </a:lnTo>
                <a:lnTo>
                  <a:pt x="3855" y="928"/>
                </a:lnTo>
                <a:lnTo>
                  <a:pt x="3850" y="926"/>
                </a:lnTo>
                <a:lnTo>
                  <a:pt x="3845" y="924"/>
                </a:lnTo>
                <a:lnTo>
                  <a:pt x="3841" y="921"/>
                </a:lnTo>
                <a:lnTo>
                  <a:pt x="3837" y="917"/>
                </a:lnTo>
                <a:lnTo>
                  <a:pt x="3834" y="914"/>
                </a:lnTo>
                <a:lnTo>
                  <a:pt x="3831" y="909"/>
                </a:lnTo>
                <a:lnTo>
                  <a:pt x="3829" y="905"/>
                </a:lnTo>
                <a:lnTo>
                  <a:pt x="3827" y="900"/>
                </a:lnTo>
                <a:lnTo>
                  <a:pt x="3826" y="894"/>
                </a:lnTo>
                <a:lnTo>
                  <a:pt x="3825" y="888"/>
                </a:lnTo>
                <a:lnTo>
                  <a:pt x="3825" y="882"/>
                </a:lnTo>
                <a:lnTo>
                  <a:pt x="3825" y="790"/>
                </a:lnTo>
                <a:lnTo>
                  <a:pt x="3801" y="790"/>
                </a:lnTo>
                <a:lnTo>
                  <a:pt x="3801" y="753"/>
                </a:lnTo>
                <a:lnTo>
                  <a:pt x="3825" y="753"/>
                </a:lnTo>
                <a:lnTo>
                  <a:pt x="3825" y="711"/>
                </a:lnTo>
                <a:lnTo>
                  <a:pt x="3874" y="711"/>
                </a:lnTo>
                <a:lnTo>
                  <a:pt x="3874" y="753"/>
                </a:lnTo>
                <a:lnTo>
                  <a:pt x="3908" y="753"/>
                </a:lnTo>
                <a:close/>
                <a:moveTo>
                  <a:pt x="3974" y="996"/>
                </a:moveTo>
                <a:lnTo>
                  <a:pt x="3965" y="996"/>
                </a:lnTo>
                <a:lnTo>
                  <a:pt x="3956" y="995"/>
                </a:lnTo>
                <a:lnTo>
                  <a:pt x="3949" y="993"/>
                </a:lnTo>
                <a:lnTo>
                  <a:pt x="3943" y="991"/>
                </a:lnTo>
                <a:lnTo>
                  <a:pt x="3954" y="954"/>
                </a:lnTo>
                <a:lnTo>
                  <a:pt x="3960" y="956"/>
                </a:lnTo>
                <a:lnTo>
                  <a:pt x="3966" y="957"/>
                </a:lnTo>
                <a:lnTo>
                  <a:pt x="3971" y="957"/>
                </a:lnTo>
                <a:lnTo>
                  <a:pt x="3976" y="957"/>
                </a:lnTo>
                <a:lnTo>
                  <a:pt x="3978" y="956"/>
                </a:lnTo>
                <a:lnTo>
                  <a:pt x="3980" y="955"/>
                </a:lnTo>
                <a:lnTo>
                  <a:pt x="3984" y="952"/>
                </a:lnTo>
                <a:lnTo>
                  <a:pt x="3987" y="948"/>
                </a:lnTo>
                <a:lnTo>
                  <a:pt x="3990" y="942"/>
                </a:lnTo>
                <a:lnTo>
                  <a:pt x="3993" y="935"/>
                </a:lnTo>
                <a:lnTo>
                  <a:pt x="3930" y="753"/>
                </a:lnTo>
                <a:lnTo>
                  <a:pt x="3981" y="753"/>
                </a:lnTo>
                <a:lnTo>
                  <a:pt x="4018" y="883"/>
                </a:lnTo>
                <a:lnTo>
                  <a:pt x="4056" y="753"/>
                </a:lnTo>
                <a:lnTo>
                  <a:pt x="4108" y="753"/>
                </a:lnTo>
                <a:lnTo>
                  <a:pt x="4040" y="949"/>
                </a:lnTo>
                <a:lnTo>
                  <a:pt x="4035" y="959"/>
                </a:lnTo>
                <a:lnTo>
                  <a:pt x="4033" y="964"/>
                </a:lnTo>
                <a:lnTo>
                  <a:pt x="4030" y="968"/>
                </a:lnTo>
                <a:lnTo>
                  <a:pt x="4024" y="976"/>
                </a:lnTo>
                <a:lnTo>
                  <a:pt x="4017" y="983"/>
                </a:lnTo>
                <a:lnTo>
                  <a:pt x="4013" y="986"/>
                </a:lnTo>
                <a:lnTo>
                  <a:pt x="4008" y="989"/>
                </a:lnTo>
                <a:lnTo>
                  <a:pt x="4003" y="991"/>
                </a:lnTo>
                <a:lnTo>
                  <a:pt x="3998" y="993"/>
                </a:lnTo>
                <a:lnTo>
                  <a:pt x="3993" y="994"/>
                </a:lnTo>
                <a:lnTo>
                  <a:pt x="3987" y="995"/>
                </a:lnTo>
                <a:lnTo>
                  <a:pt x="3980" y="996"/>
                </a:lnTo>
                <a:lnTo>
                  <a:pt x="3974" y="996"/>
                </a:lnTo>
                <a:close/>
                <a:moveTo>
                  <a:pt x="1623" y="590"/>
                </a:moveTo>
                <a:lnTo>
                  <a:pt x="1569" y="590"/>
                </a:lnTo>
                <a:lnTo>
                  <a:pt x="1651" y="354"/>
                </a:lnTo>
                <a:lnTo>
                  <a:pt x="1715" y="354"/>
                </a:lnTo>
                <a:lnTo>
                  <a:pt x="1797" y="590"/>
                </a:lnTo>
                <a:lnTo>
                  <a:pt x="1743" y="590"/>
                </a:lnTo>
                <a:lnTo>
                  <a:pt x="1726" y="536"/>
                </a:lnTo>
                <a:lnTo>
                  <a:pt x="1641" y="536"/>
                </a:lnTo>
                <a:lnTo>
                  <a:pt x="1623" y="590"/>
                </a:lnTo>
                <a:close/>
                <a:moveTo>
                  <a:pt x="1653" y="497"/>
                </a:moveTo>
                <a:lnTo>
                  <a:pt x="1713" y="497"/>
                </a:lnTo>
                <a:lnTo>
                  <a:pt x="1684" y="408"/>
                </a:lnTo>
                <a:lnTo>
                  <a:pt x="1653" y="497"/>
                </a:lnTo>
                <a:close/>
                <a:moveTo>
                  <a:pt x="1874" y="593"/>
                </a:moveTo>
                <a:lnTo>
                  <a:pt x="1867" y="593"/>
                </a:lnTo>
                <a:lnTo>
                  <a:pt x="1861" y="592"/>
                </a:lnTo>
                <a:lnTo>
                  <a:pt x="1856" y="591"/>
                </a:lnTo>
                <a:lnTo>
                  <a:pt x="1850" y="590"/>
                </a:lnTo>
                <a:lnTo>
                  <a:pt x="1845" y="588"/>
                </a:lnTo>
                <a:lnTo>
                  <a:pt x="1840" y="586"/>
                </a:lnTo>
                <a:lnTo>
                  <a:pt x="1836" y="583"/>
                </a:lnTo>
                <a:lnTo>
                  <a:pt x="1832" y="580"/>
                </a:lnTo>
                <a:lnTo>
                  <a:pt x="1828" y="576"/>
                </a:lnTo>
                <a:lnTo>
                  <a:pt x="1824" y="572"/>
                </a:lnTo>
                <a:lnTo>
                  <a:pt x="1821" y="568"/>
                </a:lnTo>
                <a:lnTo>
                  <a:pt x="1820" y="566"/>
                </a:lnTo>
                <a:lnTo>
                  <a:pt x="1819" y="563"/>
                </a:lnTo>
                <a:lnTo>
                  <a:pt x="1817" y="558"/>
                </a:lnTo>
                <a:lnTo>
                  <a:pt x="1816" y="553"/>
                </a:lnTo>
                <a:lnTo>
                  <a:pt x="1815" y="547"/>
                </a:lnTo>
                <a:lnTo>
                  <a:pt x="1815" y="540"/>
                </a:lnTo>
                <a:lnTo>
                  <a:pt x="1815" y="531"/>
                </a:lnTo>
                <a:lnTo>
                  <a:pt x="1817" y="523"/>
                </a:lnTo>
                <a:lnTo>
                  <a:pt x="1818" y="519"/>
                </a:lnTo>
                <a:lnTo>
                  <a:pt x="1820" y="515"/>
                </a:lnTo>
                <a:lnTo>
                  <a:pt x="1824" y="509"/>
                </a:lnTo>
                <a:lnTo>
                  <a:pt x="1827" y="507"/>
                </a:lnTo>
                <a:lnTo>
                  <a:pt x="1829" y="504"/>
                </a:lnTo>
                <a:lnTo>
                  <a:pt x="1832" y="502"/>
                </a:lnTo>
                <a:lnTo>
                  <a:pt x="1835" y="499"/>
                </a:lnTo>
                <a:lnTo>
                  <a:pt x="1838" y="497"/>
                </a:lnTo>
                <a:lnTo>
                  <a:pt x="1841" y="496"/>
                </a:lnTo>
                <a:lnTo>
                  <a:pt x="1845" y="494"/>
                </a:lnTo>
                <a:lnTo>
                  <a:pt x="1849" y="493"/>
                </a:lnTo>
                <a:lnTo>
                  <a:pt x="1856" y="490"/>
                </a:lnTo>
                <a:lnTo>
                  <a:pt x="1864" y="488"/>
                </a:lnTo>
                <a:lnTo>
                  <a:pt x="1873" y="487"/>
                </a:lnTo>
                <a:lnTo>
                  <a:pt x="1881" y="486"/>
                </a:lnTo>
                <a:lnTo>
                  <a:pt x="1901" y="484"/>
                </a:lnTo>
                <a:lnTo>
                  <a:pt x="1908" y="482"/>
                </a:lnTo>
                <a:lnTo>
                  <a:pt x="1914" y="481"/>
                </a:lnTo>
                <a:lnTo>
                  <a:pt x="1918" y="479"/>
                </a:lnTo>
                <a:lnTo>
                  <a:pt x="1920" y="478"/>
                </a:lnTo>
                <a:lnTo>
                  <a:pt x="1922" y="477"/>
                </a:lnTo>
                <a:lnTo>
                  <a:pt x="1923" y="476"/>
                </a:lnTo>
                <a:lnTo>
                  <a:pt x="1923" y="474"/>
                </a:lnTo>
                <a:lnTo>
                  <a:pt x="1924" y="472"/>
                </a:lnTo>
                <a:lnTo>
                  <a:pt x="1924" y="470"/>
                </a:lnTo>
                <a:lnTo>
                  <a:pt x="1924" y="464"/>
                </a:lnTo>
                <a:lnTo>
                  <a:pt x="1922" y="460"/>
                </a:lnTo>
                <a:lnTo>
                  <a:pt x="1921" y="458"/>
                </a:lnTo>
                <a:lnTo>
                  <a:pt x="1920" y="456"/>
                </a:lnTo>
                <a:lnTo>
                  <a:pt x="1919" y="454"/>
                </a:lnTo>
                <a:lnTo>
                  <a:pt x="1917" y="452"/>
                </a:lnTo>
                <a:lnTo>
                  <a:pt x="1913" y="450"/>
                </a:lnTo>
                <a:lnTo>
                  <a:pt x="1909" y="448"/>
                </a:lnTo>
                <a:lnTo>
                  <a:pt x="1904" y="447"/>
                </a:lnTo>
                <a:lnTo>
                  <a:pt x="1898" y="446"/>
                </a:lnTo>
                <a:lnTo>
                  <a:pt x="1892" y="447"/>
                </a:lnTo>
                <a:lnTo>
                  <a:pt x="1886" y="448"/>
                </a:lnTo>
                <a:lnTo>
                  <a:pt x="1881" y="450"/>
                </a:lnTo>
                <a:lnTo>
                  <a:pt x="1877" y="452"/>
                </a:lnTo>
                <a:lnTo>
                  <a:pt x="1873" y="455"/>
                </a:lnTo>
                <a:lnTo>
                  <a:pt x="1870" y="459"/>
                </a:lnTo>
                <a:lnTo>
                  <a:pt x="1868" y="463"/>
                </a:lnTo>
                <a:lnTo>
                  <a:pt x="1867" y="465"/>
                </a:lnTo>
                <a:lnTo>
                  <a:pt x="1866" y="467"/>
                </a:lnTo>
                <a:lnTo>
                  <a:pt x="1821" y="463"/>
                </a:lnTo>
                <a:lnTo>
                  <a:pt x="1823" y="457"/>
                </a:lnTo>
                <a:lnTo>
                  <a:pt x="1825" y="452"/>
                </a:lnTo>
                <a:lnTo>
                  <a:pt x="1827" y="446"/>
                </a:lnTo>
                <a:lnTo>
                  <a:pt x="1830" y="441"/>
                </a:lnTo>
                <a:lnTo>
                  <a:pt x="1833" y="437"/>
                </a:lnTo>
                <a:lnTo>
                  <a:pt x="1837" y="432"/>
                </a:lnTo>
                <a:lnTo>
                  <a:pt x="1841" y="428"/>
                </a:lnTo>
                <a:lnTo>
                  <a:pt x="1846" y="425"/>
                </a:lnTo>
                <a:lnTo>
                  <a:pt x="1851" y="421"/>
                </a:lnTo>
                <a:lnTo>
                  <a:pt x="1857" y="419"/>
                </a:lnTo>
                <a:lnTo>
                  <a:pt x="1863" y="416"/>
                </a:lnTo>
                <a:lnTo>
                  <a:pt x="1869" y="414"/>
                </a:lnTo>
                <a:lnTo>
                  <a:pt x="1876" y="413"/>
                </a:lnTo>
                <a:lnTo>
                  <a:pt x="1883" y="412"/>
                </a:lnTo>
                <a:lnTo>
                  <a:pt x="1890" y="411"/>
                </a:lnTo>
                <a:lnTo>
                  <a:pt x="1898" y="411"/>
                </a:lnTo>
                <a:lnTo>
                  <a:pt x="1908" y="411"/>
                </a:lnTo>
                <a:lnTo>
                  <a:pt x="1917" y="412"/>
                </a:lnTo>
                <a:lnTo>
                  <a:pt x="1926" y="414"/>
                </a:lnTo>
                <a:lnTo>
                  <a:pt x="1935" y="417"/>
                </a:lnTo>
                <a:lnTo>
                  <a:pt x="1943" y="420"/>
                </a:lnTo>
                <a:lnTo>
                  <a:pt x="1947" y="422"/>
                </a:lnTo>
                <a:lnTo>
                  <a:pt x="1950" y="425"/>
                </a:lnTo>
                <a:lnTo>
                  <a:pt x="1957" y="430"/>
                </a:lnTo>
                <a:lnTo>
                  <a:pt x="1963" y="436"/>
                </a:lnTo>
                <a:lnTo>
                  <a:pt x="1965" y="440"/>
                </a:lnTo>
                <a:lnTo>
                  <a:pt x="1967" y="443"/>
                </a:lnTo>
                <a:lnTo>
                  <a:pt x="1969" y="447"/>
                </a:lnTo>
                <a:lnTo>
                  <a:pt x="1970" y="451"/>
                </a:lnTo>
                <a:lnTo>
                  <a:pt x="1972" y="456"/>
                </a:lnTo>
                <a:lnTo>
                  <a:pt x="1972" y="460"/>
                </a:lnTo>
                <a:lnTo>
                  <a:pt x="1973" y="465"/>
                </a:lnTo>
                <a:lnTo>
                  <a:pt x="1973" y="470"/>
                </a:lnTo>
                <a:lnTo>
                  <a:pt x="1973" y="590"/>
                </a:lnTo>
                <a:lnTo>
                  <a:pt x="1927" y="590"/>
                </a:lnTo>
                <a:lnTo>
                  <a:pt x="1927" y="565"/>
                </a:lnTo>
                <a:lnTo>
                  <a:pt x="1922" y="571"/>
                </a:lnTo>
                <a:lnTo>
                  <a:pt x="1917" y="576"/>
                </a:lnTo>
                <a:lnTo>
                  <a:pt x="1912" y="581"/>
                </a:lnTo>
                <a:lnTo>
                  <a:pt x="1906" y="585"/>
                </a:lnTo>
                <a:lnTo>
                  <a:pt x="1899" y="589"/>
                </a:lnTo>
                <a:lnTo>
                  <a:pt x="1891" y="591"/>
                </a:lnTo>
                <a:lnTo>
                  <a:pt x="1887" y="592"/>
                </a:lnTo>
                <a:lnTo>
                  <a:pt x="1883" y="592"/>
                </a:lnTo>
                <a:lnTo>
                  <a:pt x="1874" y="593"/>
                </a:lnTo>
                <a:close/>
                <a:moveTo>
                  <a:pt x="1888" y="559"/>
                </a:moveTo>
                <a:lnTo>
                  <a:pt x="1895" y="559"/>
                </a:lnTo>
                <a:lnTo>
                  <a:pt x="1902" y="557"/>
                </a:lnTo>
                <a:lnTo>
                  <a:pt x="1905" y="556"/>
                </a:lnTo>
                <a:lnTo>
                  <a:pt x="1908" y="554"/>
                </a:lnTo>
                <a:lnTo>
                  <a:pt x="1914" y="550"/>
                </a:lnTo>
                <a:lnTo>
                  <a:pt x="1916" y="547"/>
                </a:lnTo>
                <a:lnTo>
                  <a:pt x="1919" y="545"/>
                </a:lnTo>
                <a:lnTo>
                  <a:pt x="1922" y="539"/>
                </a:lnTo>
                <a:lnTo>
                  <a:pt x="1924" y="533"/>
                </a:lnTo>
                <a:lnTo>
                  <a:pt x="1924" y="530"/>
                </a:lnTo>
                <a:lnTo>
                  <a:pt x="1924" y="527"/>
                </a:lnTo>
                <a:lnTo>
                  <a:pt x="1924" y="508"/>
                </a:lnTo>
                <a:lnTo>
                  <a:pt x="1921" y="510"/>
                </a:lnTo>
                <a:lnTo>
                  <a:pt x="1915" y="511"/>
                </a:lnTo>
                <a:lnTo>
                  <a:pt x="1903" y="514"/>
                </a:lnTo>
                <a:lnTo>
                  <a:pt x="1890" y="516"/>
                </a:lnTo>
                <a:lnTo>
                  <a:pt x="1884" y="517"/>
                </a:lnTo>
                <a:lnTo>
                  <a:pt x="1879" y="518"/>
                </a:lnTo>
                <a:lnTo>
                  <a:pt x="1874" y="520"/>
                </a:lnTo>
                <a:lnTo>
                  <a:pt x="1870" y="523"/>
                </a:lnTo>
                <a:lnTo>
                  <a:pt x="1866" y="526"/>
                </a:lnTo>
                <a:lnTo>
                  <a:pt x="1864" y="530"/>
                </a:lnTo>
                <a:lnTo>
                  <a:pt x="1863" y="532"/>
                </a:lnTo>
                <a:lnTo>
                  <a:pt x="1862" y="534"/>
                </a:lnTo>
                <a:lnTo>
                  <a:pt x="1862" y="539"/>
                </a:lnTo>
                <a:lnTo>
                  <a:pt x="1862" y="543"/>
                </a:lnTo>
                <a:lnTo>
                  <a:pt x="1863" y="548"/>
                </a:lnTo>
                <a:lnTo>
                  <a:pt x="1865" y="549"/>
                </a:lnTo>
                <a:lnTo>
                  <a:pt x="1866" y="551"/>
                </a:lnTo>
                <a:lnTo>
                  <a:pt x="1869" y="554"/>
                </a:lnTo>
                <a:lnTo>
                  <a:pt x="1873" y="556"/>
                </a:lnTo>
                <a:lnTo>
                  <a:pt x="1875" y="557"/>
                </a:lnTo>
                <a:lnTo>
                  <a:pt x="1877" y="558"/>
                </a:lnTo>
                <a:lnTo>
                  <a:pt x="1882" y="559"/>
                </a:lnTo>
                <a:lnTo>
                  <a:pt x="1888" y="559"/>
                </a:lnTo>
                <a:close/>
                <a:moveTo>
                  <a:pt x="2063" y="590"/>
                </a:moveTo>
                <a:lnTo>
                  <a:pt x="2013" y="590"/>
                </a:lnTo>
                <a:lnTo>
                  <a:pt x="2013" y="354"/>
                </a:lnTo>
                <a:lnTo>
                  <a:pt x="2063" y="354"/>
                </a:lnTo>
                <a:lnTo>
                  <a:pt x="2063" y="590"/>
                </a:lnTo>
                <a:close/>
                <a:moveTo>
                  <a:pt x="2197" y="413"/>
                </a:moveTo>
                <a:lnTo>
                  <a:pt x="2197" y="450"/>
                </a:lnTo>
                <a:lnTo>
                  <a:pt x="2164" y="450"/>
                </a:lnTo>
                <a:lnTo>
                  <a:pt x="2164" y="535"/>
                </a:lnTo>
                <a:lnTo>
                  <a:pt x="2164" y="540"/>
                </a:lnTo>
                <a:lnTo>
                  <a:pt x="2165" y="544"/>
                </a:lnTo>
                <a:lnTo>
                  <a:pt x="2166" y="545"/>
                </a:lnTo>
                <a:lnTo>
                  <a:pt x="2167" y="547"/>
                </a:lnTo>
                <a:lnTo>
                  <a:pt x="2169" y="549"/>
                </a:lnTo>
                <a:lnTo>
                  <a:pt x="2171" y="551"/>
                </a:lnTo>
                <a:lnTo>
                  <a:pt x="2174" y="552"/>
                </a:lnTo>
                <a:lnTo>
                  <a:pt x="2177" y="552"/>
                </a:lnTo>
                <a:lnTo>
                  <a:pt x="2181" y="553"/>
                </a:lnTo>
                <a:lnTo>
                  <a:pt x="2188" y="552"/>
                </a:lnTo>
                <a:lnTo>
                  <a:pt x="2193" y="551"/>
                </a:lnTo>
                <a:lnTo>
                  <a:pt x="2201" y="587"/>
                </a:lnTo>
                <a:lnTo>
                  <a:pt x="2190" y="590"/>
                </a:lnTo>
                <a:lnTo>
                  <a:pt x="2183" y="591"/>
                </a:lnTo>
                <a:lnTo>
                  <a:pt x="2174" y="592"/>
                </a:lnTo>
                <a:lnTo>
                  <a:pt x="2168" y="592"/>
                </a:lnTo>
                <a:lnTo>
                  <a:pt x="2161" y="592"/>
                </a:lnTo>
                <a:lnTo>
                  <a:pt x="2156" y="591"/>
                </a:lnTo>
                <a:lnTo>
                  <a:pt x="2150" y="590"/>
                </a:lnTo>
                <a:lnTo>
                  <a:pt x="2145" y="588"/>
                </a:lnTo>
                <a:lnTo>
                  <a:pt x="2140" y="586"/>
                </a:lnTo>
                <a:lnTo>
                  <a:pt x="2135" y="583"/>
                </a:lnTo>
                <a:lnTo>
                  <a:pt x="2131" y="581"/>
                </a:lnTo>
                <a:lnTo>
                  <a:pt x="2127" y="577"/>
                </a:lnTo>
                <a:lnTo>
                  <a:pt x="2124" y="573"/>
                </a:lnTo>
                <a:lnTo>
                  <a:pt x="2121" y="569"/>
                </a:lnTo>
                <a:lnTo>
                  <a:pt x="2119" y="564"/>
                </a:lnTo>
                <a:lnTo>
                  <a:pt x="2117" y="559"/>
                </a:lnTo>
                <a:lnTo>
                  <a:pt x="2116" y="554"/>
                </a:lnTo>
                <a:lnTo>
                  <a:pt x="2115" y="548"/>
                </a:lnTo>
                <a:lnTo>
                  <a:pt x="2115" y="542"/>
                </a:lnTo>
                <a:lnTo>
                  <a:pt x="2115" y="450"/>
                </a:lnTo>
                <a:lnTo>
                  <a:pt x="2091" y="450"/>
                </a:lnTo>
                <a:lnTo>
                  <a:pt x="2091" y="413"/>
                </a:lnTo>
                <a:lnTo>
                  <a:pt x="2115" y="413"/>
                </a:lnTo>
                <a:lnTo>
                  <a:pt x="2115" y="371"/>
                </a:lnTo>
                <a:lnTo>
                  <a:pt x="2164" y="371"/>
                </a:lnTo>
                <a:lnTo>
                  <a:pt x="2164" y="413"/>
                </a:lnTo>
                <a:lnTo>
                  <a:pt x="2197" y="413"/>
                </a:lnTo>
                <a:close/>
                <a:moveTo>
                  <a:pt x="2304" y="593"/>
                </a:moveTo>
                <a:lnTo>
                  <a:pt x="2291" y="592"/>
                </a:lnTo>
                <a:lnTo>
                  <a:pt x="2285" y="591"/>
                </a:lnTo>
                <a:lnTo>
                  <a:pt x="2279" y="590"/>
                </a:lnTo>
                <a:lnTo>
                  <a:pt x="2268" y="587"/>
                </a:lnTo>
                <a:lnTo>
                  <a:pt x="2263" y="584"/>
                </a:lnTo>
                <a:lnTo>
                  <a:pt x="2258" y="582"/>
                </a:lnTo>
                <a:lnTo>
                  <a:pt x="2249" y="575"/>
                </a:lnTo>
                <a:lnTo>
                  <a:pt x="2245" y="572"/>
                </a:lnTo>
                <a:lnTo>
                  <a:pt x="2241" y="568"/>
                </a:lnTo>
                <a:lnTo>
                  <a:pt x="2234" y="559"/>
                </a:lnTo>
                <a:lnTo>
                  <a:pt x="2231" y="555"/>
                </a:lnTo>
                <a:lnTo>
                  <a:pt x="2228" y="550"/>
                </a:lnTo>
                <a:lnTo>
                  <a:pt x="2223" y="539"/>
                </a:lnTo>
                <a:lnTo>
                  <a:pt x="2221" y="533"/>
                </a:lnTo>
                <a:lnTo>
                  <a:pt x="2220" y="527"/>
                </a:lnTo>
                <a:lnTo>
                  <a:pt x="2219" y="521"/>
                </a:lnTo>
                <a:lnTo>
                  <a:pt x="2218" y="515"/>
                </a:lnTo>
                <a:lnTo>
                  <a:pt x="2218" y="509"/>
                </a:lnTo>
                <a:lnTo>
                  <a:pt x="2217" y="502"/>
                </a:lnTo>
                <a:lnTo>
                  <a:pt x="2218" y="495"/>
                </a:lnTo>
                <a:lnTo>
                  <a:pt x="2218" y="489"/>
                </a:lnTo>
                <a:lnTo>
                  <a:pt x="2219" y="482"/>
                </a:lnTo>
                <a:lnTo>
                  <a:pt x="2220" y="476"/>
                </a:lnTo>
                <a:lnTo>
                  <a:pt x="2223" y="465"/>
                </a:lnTo>
                <a:lnTo>
                  <a:pt x="2225" y="459"/>
                </a:lnTo>
                <a:lnTo>
                  <a:pt x="2228" y="454"/>
                </a:lnTo>
                <a:lnTo>
                  <a:pt x="2234" y="444"/>
                </a:lnTo>
                <a:lnTo>
                  <a:pt x="2237" y="440"/>
                </a:lnTo>
                <a:lnTo>
                  <a:pt x="2241" y="436"/>
                </a:lnTo>
                <a:lnTo>
                  <a:pt x="2245" y="432"/>
                </a:lnTo>
                <a:lnTo>
                  <a:pt x="2249" y="428"/>
                </a:lnTo>
                <a:lnTo>
                  <a:pt x="2253" y="425"/>
                </a:lnTo>
                <a:lnTo>
                  <a:pt x="2258" y="422"/>
                </a:lnTo>
                <a:lnTo>
                  <a:pt x="2263" y="419"/>
                </a:lnTo>
                <a:lnTo>
                  <a:pt x="2268" y="417"/>
                </a:lnTo>
                <a:lnTo>
                  <a:pt x="2274" y="415"/>
                </a:lnTo>
                <a:lnTo>
                  <a:pt x="2279" y="413"/>
                </a:lnTo>
                <a:lnTo>
                  <a:pt x="2285" y="412"/>
                </a:lnTo>
                <a:lnTo>
                  <a:pt x="2291" y="411"/>
                </a:lnTo>
                <a:lnTo>
                  <a:pt x="2304" y="411"/>
                </a:lnTo>
                <a:lnTo>
                  <a:pt x="2317" y="411"/>
                </a:lnTo>
                <a:lnTo>
                  <a:pt x="2323" y="412"/>
                </a:lnTo>
                <a:lnTo>
                  <a:pt x="2329" y="413"/>
                </a:lnTo>
                <a:lnTo>
                  <a:pt x="2340" y="417"/>
                </a:lnTo>
                <a:lnTo>
                  <a:pt x="2346" y="419"/>
                </a:lnTo>
                <a:lnTo>
                  <a:pt x="2351" y="422"/>
                </a:lnTo>
                <a:lnTo>
                  <a:pt x="2360" y="428"/>
                </a:lnTo>
                <a:lnTo>
                  <a:pt x="2364" y="432"/>
                </a:lnTo>
                <a:lnTo>
                  <a:pt x="2368" y="436"/>
                </a:lnTo>
                <a:lnTo>
                  <a:pt x="2375" y="444"/>
                </a:lnTo>
                <a:lnTo>
                  <a:pt x="2378" y="449"/>
                </a:lnTo>
                <a:lnTo>
                  <a:pt x="2381" y="454"/>
                </a:lnTo>
                <a:lnTo>
                  <a:pt x="2385" y="465"/>
                </a:lnTo>
                <a:lnTo>
                  <a:pt x="2387" y="470"/>
                </a:lnTo>
                <a:lnTo>
                  <a:pt x="2389" y="476"/>
                </a:lnTo>
                <a:lnTo>
                  <a:pt x="2390" y="482"/>
                </a:lnTo>
                <a:lnTo>
                  <a:pt x="2391" y="489"/>
                </a:lnTo>
                <a:lnTo>
                  <a:pt x="2391" y="495"/>
                </a:lnTo>
                <a:lnTo>
                  <a:pt x="2391" y="502"/>
                </a:lnTo>
                <a:lnTo>
                  <a:pt x="2391" y="509"/>
                </a:lnTo>
                <a:lnTo>
                  <a:pt x="2391" y="515"/>
                </a:lnTo>
                <a:lnTo>
                  <a:pt x="2390" y="521"/>
                </a:lnTo>
                <a:lnTo>
                  <a:pt x="2389" y="527"/>
                </a:lnTo>
                <a:lnTo>
                  <a:pt x="2385" y="539"/>
                </a:lnTo>
                <a:lnTo>
                  <a:pt x="2383" y="544"/>
                </a:lnTo>
                <a:lnTo>
                  <a:pt x="2381" y="550"/>
                </a:lnTo>
                <a:lnTo>
                  <a:pt x="2375" y="559"/>
                </a:lnTo>
                <a:lnTo>
                  <a:pt x="2372" y="564"/>
                </a:lnTo>
                <a:lnTo>
                  <a:pt x="2368" y="568"/>
                </a:lnTo>
                <a:lnTo>
                  <a:pt x="2364" y="572"/>
                </a:lnTo>
                <a:lnTo>
                  <a:pt x="2360" y="575"/>
                </a:lnTo>
                <a:lnTo>
                  <a:pt x="2355" y="579"/>
                </a:lnTo>
                <a:lnTo>
                  <a:pt x="2351" y="582"/>
                </a:lnTo>
                <a:lnTo>
                  <a:pt x="2346" y="584"/>
                </a:lnTo>
                <a:lnTo>
                  <a:pt x="2340" y="587"/>
                </a:lnTo>
                <a:lnTo>
                  <a:pt x="2335" y="589"/>
                </a:lnTo>
                <a:lnTo>
                  <a:pt x="2329" y="590"/>
                </a:lnTo>
                <a:lnTo>
                  <a:pt x="2323" y="591"/>
                </a:lnTo>
                <a:lnTo>
                  <a:pt x="2317" y="592"/>
                </a:lnTo>
                <a:lnTo>
                  <a:pt x="2304" y="593"/>
                </a:lnTo>
                <a:close/>
                <a:moveTo>
                  <a:pt x="2305" y="555"/>
                </a:moveTo>
                <a:lnTo>
                  <a:pt x="2309" y="555"/>
                </a:lnTo>
                <a:lnTo>
                  <a:pt x="2313" y="554"/>
                </a:lnTo>
                <a:lnTo>
                  <a:pt x="2317" y="553"/>
                </a:lnTo>
                <a:lnTo>
                  <a:pt x="2321" y="551"/>
                </a:lnTo>
                <a:lnTo>
                  <a:pt x="2324" y="549"/>
                </a:lnTo>
                <a:lnTo>
                  <a:pt x="2327" y="547"/>
                </a:lnTo>
                <a:lnTo>
                  <a:pt x="2330" y="544"/>
                </a:lnTo>
                <a:lnTo>
                  <a:pt x="2332" y="540"/>
                </a:lnTo>
                <a:lnTo>
                  <a:pt x="2334" y="536"/>
                </a:lnTo>
                <a:lnTo>
                  <a:pt x="2336" y="532"/>
                </a:lnTo>
                <a:lnTo>
                  <a:pt x="2338" y="527"/>
                </a:lnTo>
                <a:lnTo>
                  <a:pt x="2339" y="523"/>
                </a:lnTo>
                <a:lnTo>
                  <a:pt x="2341" y="513"/>
                </a:lnTo>
                <a:lnTo>
                  <a:pt x="2341" y="507"/>
                </a:lnTo>
                <a:lnTo>
                  <a:pt x="2342" y="502"/>
                </a:lnTo>
                <a:lnTo>
                  <a:pt x="2341" y="491"/>
                </a:lnTo>
                <a:lnTo>
                  <a:pt x="2339" y="480"/>
                </a:lnTo>
                <a:lnTo>
                  <a:pt x="2338" y="476"/>
                </a:lnTo>
                <a:lnTo>
                  <a:pt x="2336" y="471"/>
                </a:lnTo>
                <a:lnTo>
                  <a:pt x="2332" y="463"/>
                </a:lnTo>
                <a:lnTo>
                  <a:pt x="2330" y="460"/>
                </a:lnTo>
                <a:lnTo>
                  <a:pt x="2327" y="457"/>
                </a:lnTo>
                <a:lnTo>
                  <a:pt x="2324" y="454"/>
                </a:lnTo>
                <a:lnTo>
                  <a:pt x="2321" y="452"/>
                </a:lnTo>
                <a:lnTo>
                  <a:pt x="2317" y="450"/>
                </a:lnTo>
                <a:lnTo>
                  <a:pt x="2313" y="449"/>
                </a:lnTo>
                <a:lnTo>
                  <a:pt x="2309" y="448"/>
                </a:lnTo>
                <a:lnTo>
                  <a:pt x="2305" y="448"/>
                </a:lnTo>
                <a:lnTo>
                  <a:pt x="2300" y="448"/>
                </a:lnTo>
                <a:lnTo>
                  <a:pt x="2296" y="449"/>
                </a:lnTo>
                <a:lnTo>
                  <a:pt x="2292" y="450"/>
                </a:lnTo>
                <a:lnTo>
                  <a:pt x="2288" y="452"/>
                </a:lnTo>
                <a:lnTo>
                  <a:pt x="2285" y="454"/>
                </a:lnTo>
                <a:lnTo>
                  <a:pt x="2282" y="457"/>
                </a:lnTo>
                <a:lnTo>
                  <a:pt x="2279" y="460"/>
                </a:lnTo>
                <a:lnTo>
                  <a:pt x="2277" y="463"/>
                </a:lnTo>
                <a:lnTo>
                  <a:pt x="2272" y="471"/>
                </a:lnTo>
                <a:lnTo>
                  <a:pt x="2271" y="476"/>
                </a:lnTo>
                <a:lnTo>
                  <a:pt x="2270" y="480"/>
                </a:lnTo>
                <a:lnTo>
                  <a:pt x="2269" y="485"/>
                </a:lnTo>
                <a:lnTo>
                  <a:pt x="2268" y="491"/>
                </a:lnTo>
                <a:lnTo>
                  <a:pt x="2267" y="496"/>
                </a:lnTo>
                <a:lnTo>
                  <a:pt x="2267" y="502"/>
                </a:lnTo>
                <a:lnTo>
                  <a:pt x="2268" y="513"/>
                </a:lnTo>
                <a:lnTo>
                  <a:pt x="2270" y="523"/>
                </a:lnTo>
                <a:lnTo>
                  <a:pt x="2271" y="527"/>
                </a:lnTo>
                <a:lnTo>
                  <a:pt x="2272" y="532"/>
                </a:lnTo>
                <a:lnTo>
                  <a:pt x="2274" y="536"/>
                </a:lnTo>
                <a:lnTo>
                  <a:pt x="2277" y="540"/>
                </a:lnTo>
                <a:lnTo>
                  <a:pt x="2279" y="544"/>
                </a:lnTo>
                <a:lnTo>
                  <a:pt x="2282" y="547"/>
                </a:lnTo>
                <a:lnTo>
                  <a:pt x="2285" y="549"/>
                </a:lnTo>
                <a:lnTo>
                  <a:pt x="2288" y="551"/>
                </a:lnTo>
                <a:lnTo>
                  <a:pt x="2292" y="553"/>
                </a:lnTo>
                <a:lnTo>
                  <a:pt x="2296" y="554"/>
                </a:lnTo>
                <a:lnTo>
                  <a:pt x="2300" y="555"/>
                </a:lnTo>
                <a:lnTo>
                  <a:pt x="2305" y="555"/>
                </a:lnTo>
                <a:close/>
                <a:moveTo>
                  <a:pt x="2539" y="512"/>
                </a:moveTo>
                <a:lnTo>
                  <a:pt x="2430" y="512"/>
                </a:lnTo>
                <a:lnTo>
                  <a:pt x="2430" y="473"/>
                </a:lnTo>
                <a:lnTo>
                  <a:pt x="2539" y="473"/>
                </a:lnTo>
                <a:lnTo>
                  <a:pt x="2539" y="512"/>
                </a:lnTo>
                <a:close/>
                <a:moveTo>
                  <a:pt x="2695" y="514"/>
                </a:moveTo>
                <a:lnTo>
                  <a:pt x="2695" y="413"/>
                </a:lnTo>
                <a:lnTo>
                  <a:pt x="2744" y="413"/>
                </a:lnTo>
                <a:lnTo>
                  <a:pt x="2744" y="590"/>
                </a:lnTo>
                <a:lnTo>
                  <a:pt x="2697" y="590"/>
                </a:lnTo>
                <a:lnTo>
                  <a:pt x="2697" y="558"/>
                </a:lnTo>
                <a:lnTo>
                  <a:pt x="2693" y="565"/>
                </a:lnTo>
                <a:lnTo>
                  <a:pt x="2688" y="572"/>
                </a:lnTo>
                <a:lnTo>
                  <a:pt x="2682" y="577"/>
                </a:lnTo>
                <a:lnTo>
                  <a:pt x="2675" y="583"/>
                </a:lnTo>
                <a:lnTo>
                  <a:pt x="2672" y="585"/>
                </a:lnTo>
                <a:lnTo>
                  <a:pt x="2668" y="587"/>
                </a:lnTo>
                <a:lnTo>
                  <a:pt x="2666" y="588"/>
                </a:lnTo>
                <a:lnTo>
                  <a:pt x="2664" y="588"/>
                </a:lnTo>
                <a:lnTo>
                  <a:pt x="2660" y="590"/>
                </a:lnTo>
                <a:lnTo>
                  <a:pt x="2651" y="591"/>
                </a:lnTo>
                <a:lnTo>
                  <a:pt x="2647" y="592"/>
                </a:lnTo>
                <a:lnTo>
                  <a:pt x="2642" y="592"/>
                </a:lnTo>
                <a:lnTo>
                  <a:pt x="2635" y="592"/>
                </a:lnTo>
                <a:lnTo>
                  <a:pt x="2629" y="591"/>
                </a:lnTo>
                <a:lnTo>
                  <a:pt x="2623" y="589"/>
                </a:lnTo>
                <a:lnTo>
                  <a:pt x="2618" y="588"/>
                </a:lnTo>
                <a:lnTo>
                  <a:pt x="2612" y="585"/>
                </a:lnTo>
                <a:lnTo>
                  <a:pt x="2607" y="582"/>
                </a:lnTo>
                <a:lnTo>
                  <a:pt x="2603" y="578"/>
                </a:lnTo>
                <a:lnTo>
                  <a:pt x="2598" y="574"/>
                </a:lnTo>
                <a:lnTo>
                  <a:pt x="2596" y="572"/>
                </a:lnTo>
                <a:lnTo>
                  <a:pt x="2595" y="570"/>
                </a:lnTo>
                <a:lnTo>
                  <a:pt x="2591" y="564"/>
                </a:lnTo>
                <a:lnTo>
                  <a:pt x="2588" y="559"/>
                </a:lnTo>
                <a:lnTo>
                  <a:pt x="2587" y="556"/>
                </a:lnTo>
                <a:lnTo>
                  <a:pt x="2586" y="553"/>
                </a:lnTo>
                <a:lnTo>
                  <a:pt x="2584" y="547"/>
                </a:lnTo>
                <a:lnTo>
                  <a:pt x="2583" y="540"/>
                </a:lnTo>
                <a:lnTo>
                  <a:pt x="2582" y="533"/>
                </a:lnTo>
                <a:lnTo>
                  <a:pt x="2582" y="525"/>
                </a:lnTo>
                <a:lnTo>
                  <a:pt x="2582" y="413"/>
                </a:lnTo>
                <a:lnTo>
                  <a:pt x="2631" y="413"/>
                </a:lnTo>
                <a:lnTo>
                  <a:pt x="2631" y="517"/>
                </a:lnTo>
                <a:lnTo>
                  <a:pt x="2631" y="524"/>
                </a:lnTo>
                <a:lnTo>
                  <a:pt x="2633" y="531"/>
                </a:lnTo>
                <a:lnTo>
                  <a:pt x="2636" y="536"/>
                </a:lnTo>
                <a:lnTo>
                  <a:pt x="2637" y="539"/>
                </a:lnTo>
                <a:lnTo>
                  <a:pt x="2639" y="541"/>
                </a:lnTo>
                <a:lnTo>
                  <a:pt x="2644" y="545"/>
                </a:lnTo>
                <a:lnTo>
                  <a:pt x="2646" y="547"/>
                </a:lnTo>
                <a:lnTo>
                  <a:pt x="2649" y="548"/>
                </a:lnTo>
                <a:lnTo>
                  <a:pt x="2655" y="550"/>
                </a:lnTo>
                <a:lnTo>
                  <a:pt x="2658" y="550"/>
                </a:lnTo>
                <a:lnTo>
                  <a:pt x="2661" y="551"/>
                </a:lnTo>
                <a:lnTo>
                  <a:pt x="2668" y="550"/>
                </a:lnTo>
                <a:lnTo>
                  <a:pt x="2674" y="548"/>
                </a:lnTo>
                <a:lnTo>
                  <a:pt x="2680" y="545"/>
                </a:lnTo>
                <a:lnTo>
                  <a:pt x="2685" y="541"/>
                </a:lnTo>
                <a:lnTo>
                  <a:pt x="2687" y="539"/>
                </a:lnTo>
                <a:lnTo>
                  <a:pt x="2689" y="536"/>
                </a:lnTo>
                <a:lnTo>
                  <a:pt x="2693" y="530"/>
                </a:lnTo>
                <a:lnTo>
                  <a:pt x="2695" y="523"/>
                </a:lnTo>
                <a:lnTo>
                  <a:pt x="2695" y="519"/>
                </a:lnTo>
                <a:lnTo>
                  <a:pt x="2695" y="514"/>
                </a:lnTo>
                <a:close/>
                <a:moveTo>
                  <a:pt x="2834" y="487"/>
                </a:moveTo>
                <a:lnTo>
                  <a:pt x="2834" y="590"/>
                </a:lnTo>
                <a:lnTo>
                  <a:pt x="2785" y="590"/>
                </a:lnTo>
                <a:lnTo>
                  <a:pt x="2785" y="413"/>
                </a:lnTo>
                <a:lnTo>
                  <a:pt x="2832" y="413"/>
                </a:lnTo>
                <a:lnTo>
                  <a:pt x="2832" y="444"/>
                </a:lnTo>
                <a:lnTo>
                  <a:pt x="2837" y="437"/>
                </a:lnTo>
                <a:lnTo>
                  <a:pt x="2842" y="430"/>
                </a:lnTo>
                <a:lnTo>
                  <a:pt x="2847" y="425"/>
                </a:lnTo>
                <a:lnTo>
                  <a:pt x="2854" y="420"/>
                </a:lnTo>
                <a:lnTo>
                  <a:pt x="2861" y="416"/>
                </a:lnTo>
                <a:lnTo>
                  <a:pt x="2865" y="414"/>
                </a:lnTo>
                <a:lnTo>
                  <a:pt x="2869" y="413"/>
                </a:lnTo>
                <a:lnTo>
                  <a:pt x="2878" y="411"/>
                </a:lnTo>
                <a:lnTo>
                  <a:pt x="2882" y="411"/>
                </a:lnTo>
                <a:lnTo>
                  <a:pt x="2887" y="411"/>
                </a:lnTo>
                <a:lnTo>
                  <a:pt x="2894" y="411"/>
                </a:lnTo>
                <a:lnTo>
                  <a:pt x="2900" y="412"/>
                </a:lnTo>
                <a:lnTo>
                  <a:pt x="2906" y="413"/>
                </a:lnTo>
                <a:lnTo>
                  <a:pt x="2912" y="415"/>
                </a:lnTo>
                <a:lnTo>
                  <a:pt x="2917" y="418"/>
                </a:lnTo>
                <a:lnTo>
                  <a:pt x="2922" y="421"/>
                </a:lnTo>
                <a:lnTo>
                  <a:pt x="2927" y="424"/>
                </a:lnTo>
                <a:lnTo>
                  <a:pt x="2932" y="428"/>
                </a:lnTo>
                <a:lnTo>
                  <a:pt x="2935" y="433"/>
                </a:lnTo>
                <a:lnTo>
                  <a:pt x="2939" y="438"/>
                </a:lnTo>
                <a:lnTo>
                  <a:pt x="2942" y="444"/>
                </a:lnTo>
                <a:lnTo>
                  <a:pt x="2943" y="446"/>
                </a:lnTo>
                <a:lnTo>
                  <a:pt x="2944" y="449"/>
                </a:lnTo>
                <a:lnTo>
                  <a:pt x="2946" y="456"/>
                </a:lnTo>
                <a:lnTo>
                  <a:pt x="2947" y="462"/>
                </a:lnTo>
                <a:lnTo>
                  <a:pt x="2948" y="470"/>
                </a:lnTo>
                <a:lnTo>
                  <a:pt x="2948" y="477"/>
                </a:lnTo>
                <a:lnTo>
                  <a:pt x="2948" y="590"/>
                </a:lnTo>
                <a:lnTo>
                  <a:pt x="2899" y="590"/>
                </a:lnTo>
                <a:lnTo>
                  <a:pt x="2899" y="486"/>
                </a:lnTo>
                <a:lnTo>
                  <a:pt x="2899" y="478"/>
                </a:lnTo>
                <a:lnTo>
                  <a:pt x="2898" y="475"/>
                </a:lnTo>
                <a:lnTo>
                  <a:pt x="2897" y="471"/>
                </a:lnTo>
                <a:lnTo>
                  <a:pt x="2895" y="466"/>
                </a:lnTo>
                <a:lnTo>
                  <a:pt x="2893" y="463"/>
                </a:lnTo>
                <a:lnTo>
                  <a:pt x="2891" y="461"/>
                </a:lnTo>
                <a:lnTo>
                  <a:pt x="2886" y="457"/>
                </a:lnTo>
                <a:lnTo>
                  <a:pt x="2884" y="455"/>
                </a:lnTo>
                <a:lnTo>
                  <a:pt x="2881" y="454"/>
                </a:lnTo>
                <a:lnTo>
                  <a:pt x="2875" y="452"/>
                </a:lnTo>
                <a:lnTo>
                  <a:pt x="2871" y="451"/>
                </a:lnTo>
                <a:lnTo>
                  <a:pt x="2868" y="451"/>
                </a:lnTo>
                <a:lnTo>
                  <a:pt x="2861" y="452"/>
                </a:lnTo>
                <a:lnTo>
                  <a:pt x="2854" y="454"/>
                </a:lnTo>
                <a:lnTo>
                  <a:pt x="2851" y="455"/>
                </a:lnTo>
                <a:lnTo>
                  <a:pt x="2849" y="457"/>
                </a:lnTo>
                <a:lnTo>
                  <a:pt x="2846" y="459"/>
                </a:lnTo>
                <a:lnTo>
                  <a:pt x="2844" y="461"/>
                </a:lnTo>
                <a:lnTo>
                  <a:pt x="2842" y="463"/>
                </a:lnTo>
                <a:lnTo>
                  <a:pt x="2840" y="466"/>
                </a:lnTo>
                <a:lnTo>
                  <a:pt x="2838" y="469"/>
                </a:lnTo>
                <a:lnTo>
                  <a:pt x="2837" y="472"/>
                </a:lnTo>
                <a:lnTo>
                  <a:pt x="2835" y="479"/>
                </a:lnTo>
                <a:lnTo>
                  <a:pt x="2834" y="483"/>
                </a:lnTo>
                <a:lnTo>
                  <a:pt x="2834" y="487"/>
                </a:lnTo>
                <a:close/>
                <a:moveTo>
                  <a:pt x="3014" y="390"/>
                </a:moveTo>
                <a:lnTo>
                  <a:pt x="3008" y="390"/>
                </a:lnTo>
                <a:lnTo>
                  <a:pt x="3004" y="388"/>
                </a:lnTo>
                <a:lnTo>
                  <a:pt x="2999" y="386"/>
                </a:lnTo>
                <a:lnTo>
                  <a:pt x="2995" y="383"/>
                </a:lnTo>
                <a:lnTo>
                  <a:pt x="2992" y="379"/>
                </a:lnTo>
                <a:lnTo>
                  <a:pt x="2989" y="375"/>
                </a:lnTo>
                <a:lnTo>
                  <a:pt x="2988" y="370"/>
                </a:lnTo>
                <a:lnTo>
                  <a:pt x="2987" y="365"/>
                </a:lnTo>
                <a:lnTo>
                  <a:pt x="2988" y="360"/>
                </a:lnTo>
                <a:lnTo>
                  <a:pt x="2989" y="356"/>
                </a:lnTo>
                <a:lnTo>
                  <a:pt x="2992" y="352"/>
                </a:lnTo>
                <a:lnTo>
                  <a:pt x="2995" y="348"/>
                </a:lnTo>
                <a:lnTo>
                  <a:pt x="2999" y="345"/>
                </a:lnTo>
                <a:lnTo>
                  <a:pt x="3004" y="342"/>
                </a:lnTo>
                <a:lnTo>
                  <a:pt x="3008" y="341"/>
                </a:lnTo>
                <a:lnTo>
                  <a:pt x="3014" y="341"/>
                </a:lnTo>
                <a:lnTo>
                  <a:pt x="3019" y="341"/>
                </a:lnTo>
                <a:lnTo>
                  <a:pt x="3024" y="342"/>
                </a:lnTo>
                <a:lnTo>
                  <a:pt x="3028" y="345"/>
                </a:lnTo>
                <a:lnTo>
                  <a:pt x="3032" y="348"/>
                </a:lnTo>
                <a:lnTo>
                  <a:pt x="3036" y="352"/>
                </a:lnTo>
                <a:lnTo>
                  <a:pt x="3038" y="356"/>
                </a:lnTo>
                <a:lnTo>
                  <a:pt x="3040" y="360"/>
                </a:lnTo>
                <a:lnTo>
                  <a:pt x="3040" y="365"/>
                </a:lnTo>
                <a:lnTo>
                  <a:pt x="3040" y="370"/>
                </a:lnTo>
                <a:lnTo>
                  <a:pt x="3038" y="375"/>
                </a:lnTo>
                <a:lnTo>
                  <a:pt x="3036" y="379"/>
                </a:lnTo>
                <a:lnTo>
                  <a:pt x="3032" y="383"/>
                </a:lnTo>
                <a:lnTo>
                  <a:pt x="3028" y="386"/>
                </a:lnTo>
                <a:lnTo>
                  <a:pt x="3024" y="388"/>
                </a:lnTo>
                <a:lnTo>
                  <a:pt x="3019" y="390"/>
                </a:lnTo>
                <a:lnTo>
                  <a:pt x="3014" y="390"/>
                </a:lnTo>
                <a:close/>
                <a:moveTo>
                  <a:pt x="2989" y="413"/>
                </a:moveTo>
                <a:lnTo>
                  <a:pt x="3038" y="413"/>
                </a:lnTo>
                <a:lnTo>
                  <a:pt x="3038" y="590"/>
                </a:lnTo>
                <a:lnTo>
                  <a:pt x="2989" y="590"/>
                </a:lnTo>
                <a:lnTo>
                  <a:pt x="2989" y="413"/>
                </a:lnTo>
                <a:close/>
                <a:moveTo>
                  <a:pt x="3242" y="413"/>
                </a:moveTo>
                <a:lnTo>
                  <a:pt x="3180" y="590"/>
                </a:lnTo>
                <a:lnTo>
                  <a:pt x="3125" y="590"/>
                </a:lnTo>
                <a:lnTo>
                  <a:pt x="3063" y="413"/>
                </a:lnTo>
                <a:lnTo>
                  <a:pt x="3115" y="413"/>
                </a:lnTo>
                <a:lnTo>
                  <a:pt x="3151" y="539"/>
                </a:lnTo>
                <a:lnTo>
                  <a:pt x="3190" y="413"/>
                </a:lnTo>
                <a:lnTo>
                  <a:pt x="3242" y="413"/>
                </a:lnTo>
                <a:close/>
                <a:moveTo>
                  <a:pt x="3340" y="593"/>
                </a:moveTo>
                <a:lnTo>
                  <a:pt x="3333" y="593"/>
                </a:lnTo>
                <a:lnTo>
                  <a:pt x="3327" y="592"/>
                </a:lnTo>
                <a:lnTo>
                  <a:pt x="3315" y="590"/>
                </a:lnTo>
                <a:lnTo>
                  <a:pt x="3309" y="589"/>
                </a:lnTo>
                <a:lnTo>
                  <a:pt x="3303" y="587"/>
                </a:lnTo>
                <a:lnTo>
                  <a:pt x="3293" y="582"/>
                </a:lnTo>
                <a:lnTo>
                  <a:pt x="3288" y="579"/>
                </a:lnTo>
                <a:lnTo>
                  <a:pt x="3284" y="576"/>
                </a:lnTo>
                <a:lnTo>
                  <a:pt x="3279" y="572"/>
                </a:lnTo>
                <a:lnTo>
                  <a:pt x="3276" y="569"/>
                </a:lnTo>
                <a:lnTo>
                  <a:pt x="3269" y="560"/>
                </a:lnTo>
                <a:lnTo>
                  <a:pt x="3266" y="555"/>
                </a:lnTo>
                <a:lnTo>
                  <a:pt x="3263" y="550"/>
                </a:lnTo>
                <a:lnTo>
                  <a:pt x="3258" y="540"/>
                </a:lnTo>
                <a:lnTo>
                  <a:pt x="3256" y="534"/>
                </a:lnTo>
                <a:lnTo>
                  <a:pt x="3255" y="528"/>
                </a:lnTo>
                <a:lnTo>
                  <a:pt x="3254" y="522"/>
                </a:lnTo>
                <a:lnTo>
                  <a:pt x="3253" y="516"/>
                </a:lnTo>
                <a:lnTo>
                  <a:pt x="3252" y="509"/>
                </a:lnTo>
                <a:lnTo>
                  <a:pt x="3252" y="502"/>
                </a:lnTo>
                <a:lnTo>
                  <a:pt x="3252" y="495"/>
                </a:lnTo>
                <a:lnTo>
                  <a:pt x="3253" y="489"/>
                </a:lnTo>
                <a:lnTo>
                  <a:pt x="3254" y="483"/>
                </a:lnTo>
                <a:lnTo>
                  <a:pt x="3255" y="477"/>
                </a:lnTo>
                <a:lnTo>
                  <a:pt x="3258" y="465"/>
                </a:lnTo>
                <a:lnTo>
                  <a:pt x="3260" y="459"/>
                </a:lnTo>
                <a:lnTo>
                  <a:pt x="3263" y="454"/>
                </a:lnTo>
                <a:lnTo>
                  <a:pt x="3269" y="445"/>
                </a:lnTo>
                <a:lnTo>
                  <a:pt x="3272" y="440"/>
                </a:lnTo>
                <a:lnTo>
                  <a:pt x="3275" y="436"/>
                </a:lnTo>
                <a:lnTo>
                  <a:pt x="3279" y="432"/>
                </a:lnTo>
                <a:lnTo>
                  <a:pt x="3283" y="428"/>
                </a:lnTo>
                <a:lnTo>
                  <a:pt x="3293" y="422"/>
                </a:lnTo>
                <a:lnTo>
                  <a:pt x="3297" y="419"/>
                </a:lnTo>
                <a:lnTo>
                  <a:pt x="3303" y="417"/>
                </a:lnTo>
                <a:lnTo>
                  <a:pt x="3308" y="415"/>
                </a:lnTo>
                <a:lnTo>
                  <a:pt x="3314" y="413"/>
                </a:lnTo>
                <a:lnTo>
                  <a:pt x="3319" y="412"/>
                </a:lnTo>
                <a:lnTo>
                  <a:pt x="3325" y="411"/>
                </a:lnTo>
                <a:lnTo>
                  <a:pt x="3338" y="411"/>
                </a:lnTo>
                <a:lnTo>
                  <a:pt x="3349" y="411"/>
                </a:lnTo>
                <a:lnTo>
                  <a:pt x="3360" y="413"/>
                </a:lnTo>
                <a:lnTo>
                  <a:pt x="3365" y="414"/>
                </a:lnTo>
                <a:lnTo>
                  <a:pt x="3370" y="416"/>
                </a:lnTo>
                <a:lnTo>
                  <a:pt x="3380" y="421"/>
                </a:lnTo>
                <a:lnTo>
                  <a:pt x="3389" y="426"/>
                </a:lnTo>
                <a:lnTo>
                  <a:pt x="3393" y="429"/>
                </a:lnTo>
                <a:lnTo>
                  <a:pt x="3397" y="433"/>
                </a:lnTo>
                <a:lnTo>
                  <a:pt x="3404" y="441"/>
                </a:lnTo>
                <a:lnTo>
                  <a:pt x="3407" y="446"/>
                </a:lnTo>
                <a:lnTo>
                  <a:pt x="3410" y="450"/>
                </a:lnTo>
                <a:lnTo>
                  <a:pt x="3412" y="456"/>
                </a:lnTo>
                <a:lnTo>
                  <a:pt x="3415" y="461"/>
                </a:lnTo>
                <a:lnTo>
                  <a:pt x="3417" y="467"/>
                </a:lnTo>
                <a:lnTo>
                  <a:pt x="3418" y="473"/>
                </a:lnTo>
                <a:lnTo>
                  <a:pt x="3419" y="479"/>
                </a:lnTo>
                <a:lnTo>
                  <a:pt x="3420" y="486"/>
                </a:lnTo>
                <a:lnTo>
                  <a:pt x="3421" y="493"/>
                </a:lnTo>
                <a:lnTo>
                  <a:pt x="3421" y="500"/>
                </a:lnTo>
                <a:lnTo>
                  <a:pt x="3421" y="514"/>
                </a:lnTo>
                <a:lnTo>
                  <a:pt x="3301" y="514"/>
                </a:lnTo>
                <a:lnTo>
                  <a:pt x="3301" y="519"/>
                </a:lnTo>
                <a:lnTo>
                  <a:pt x="3301" y="523"/>
                </a:lnTo>
                <a:lnTo>
                  <a:pt x="3302" y="528"/>
                </a:lnTo>
                <a:lnTo>
                  <a:pt x="3303" y="532"/>
                </a:lnTo>
                <a:lnTo>
                  <a:pt x="3307" y="539"/>
                </a:lnTo>
                <a:lnTo>
                  <a:pt x="3309" y="542"/>
                </a:lnTo>
                <a:lnTo>
                  <a:pt x="3311" y="545"/>
                </a:lnTo>
                <a:lnTo>
                  <a:pt x="3314" y="548"/>
                </a:lnTo>
                <a:lnTo>
                  <a:pt x="3317" y="550"/>
                </a:lnTo>
                <a:lnTo>
                  <a:pt x="3321" y="552"/>
                </a:lnTo>
                <a:lnTo>
                  <a:pt x="3324" y="554"/>
                </a:lnTo>
                <a:lnTo>
                  <a:pt x="3328" y="555"/>
                </a:lnTo>
                <a:lnTo>
                  <a:pt x="3332" y="556"/>
                </a:lnTo>
                <a:lnTo>
                  <a:pt x="3341" y="557"/>
                </a:lnTo>
                <a:lnTo>
                  <a:pt x="3347" y="556"/>
                </a:lnTo>
                <a:lnTo>
                  <a:pt x="3352" y="555"/>
                </a:lnTo>
                <a:lnTo>
                  <a:pt x="3357" y="554"/>
                </a:lnTo>
                <a:lnTo>
                  <a:pt x="3362" y="551"/>
                </a:lnTo>
                <a:lnTo>
                  <a:pt x="3364" y="550"/>
                </a:lnTo>
                <a:lnTo>
                  <a:pt x="3366" y="548"/>
                </a:lnTo>
                <a:lnTo>
                  <a:pt x="3370" y="545"/>
                </a:lnTo>
                <a:lnTo>
                  <a:pt x="3372" y="541"/>
                </a:lnTo>
                <a:lnTo>
                  <a:pt x="3375" y="536"/>
                </a:lnTo>
                <a:lnTo>
                  <a:pt x="3420" y="539"/>
                </a:lnTo>
                <a:lnTo>
                  <a:pt x="3418" y="545"/>
                </a:lnTo>
                <a:lnTo>
                  <a:pt x="3416" y="551"/>
                </a:lnTo>
                <a:lnTo>
                  <a:pt x="3414" y="556"/>
                </a:lnTo>
                <a:lnTo>
                  <a:pt x="3411" y="561"/>
                </a:lnTo>
                <a:lnTo>
                  <a:pt x="3407" y="566"/>
                </a:lnTo>
                <a:lnTo>
                  <a:pt x="3403" y="570"/>
                </a:lnTo>
                <a:lnTo>
                  <a:pt x="3399" y="575"/>
                </a:lnTo>
                <a:lnTo>
                  <a:pt x="3394" y="578"/>
                </a:lnTo>
                <a:lnTo>
                  <a:pt x="3388" y="582"/>
                </a:lnTo>
                <a:lnTo>
                  <a:pt x="3382" y="585"/>
                </a:lnTo>
                <a:lnTo>
                  <a:pt x="3376" y="587"/>
                </a:lnTo>
                <a:lnTo>
                  <a:pt x="3370" y="589"/>
                </a:lnTo>
                <a:lnTo>
                  <a:pt x="3366" y="590"/>
                </a:lnTo>
                <a:lnTo>
                  <a:pt x="3363" y="591"/>
                </a:lnTo>
                <a:lnTo>
                  <a:pt x="3355" y="592"/>
                </a:lnTo>
                <a:lnTo>
                  <a:pt x="3348" y="593"/>
                </a:lnTo>
                <a:lnTo>
                  <a:pt x="3340" y="593"/>
                </a:lnTo>
                <a:close/>
                <a:moveTo>
                  <a:pt x="3301" y="483"/>
                </a:moveTo>
                <a:lnTo>
                  <a:pt x="3375" y="483"/>
                </a:lnTo>
                <a:lnTo>
                  <a:pt x="3375" y="480"/>
                </a:lnTo>
                <a:lnTo>
                  <a:pt x="3374" y="476"/>
                </a:lnTo>
                <a:lnTo>
                  <a:pt x="3373" y="472"/>
                </a:lnTo>
                <a:lnTo>
                  <a:pt x="3372" y="469"/>
                </a:lnTo>
                <a:lnTo>
                  <a:pt x="3371" y="466"/>
                </a:lnTo>
                <a:lnTo>
                  <a:pt x="3369" y="463"/>
                </a:lnTo>
                <a:lnTo>
                  <a:pt x="3367" y="460"/>
                </a:lnTo>
                <a:lnTo>
                  <a:pt x="3365" y="457"/>
                </a:lnTo>
                <a:lnTo>
                  <a:pt x="3359" y="453"/>
                </a:lnTo>
                <a:lnTo>
                  <a:pt x="3353" y="450"/>
                </a:lnTo>
                <a:lnTo>
                  <a:pt x="3346" y="448"/>
                </a:lnTo>
                <a:lnTo>
                  <a:pt x="3339" y="447"/>
                </a:lnTo>
                <a:lnTo>
                  <a:pt x="3331" y="448"/>
                </a:lnTo>
                <a:lnTo>
                  <a:pt x="3327" y="449"/>
                </a:lnTo>
                <a:lnTo>
                  <a:pt x="3324" y="450"/>
                </a:lnTo>
                <a:lnTo>
                  <a:pt x="3317" y="453"/>
                </a:lnTo>
                <a:lnTo>
                  <a:pt x="3315" y="455"/>
                </a:lnTo>
                <a:lnTo>
                  <a:pt x="3312" y="458"/>
                </a:lnTo>
                <a:lnTo>
                  <a:pt x="3307" y="463"/>
                </a:lnTo>
                <a:lnTo>
                  <a:pt x="3304" y="470"/>
                </a:lnTo>
                <a:lnTo>
                  <a:pt x="3303" y="473"/>
                </a:lnTo>
                <a:lnTo>
                  <a:pt x="3302" y="476"/>
                </a:lnTo>
                <a:lnTo>
                  <a:pt x="3301" y="483"/>
                </a:lnTo>
                <a:close/>
                <a:moveTo>
                  <a:pt x="3456" y="590"/>
                </a:moveTo>
                <a:lnTo>
                  <a:pt x="3456" y="413"/>
                </a:lnTo>
                <a:lnTo>
                  <a:pt x="3503" y="413"/>
                </a:lnTo>
                <a:lnTo>
                  <a:pt x="3503" y="444"/>
                </a:lnTo>
                <a:lnTo>
                  <a:pt x="3507" y="436"/>
                </a:lnTo>
                <a:lnTo>
                  <a:pt x="3511" y="429"/>
                </a:lnTo>
                <a:lnTo>
                  <a:pt x="3516" y="424"/>
                </a:lnTo>
                <a:lnTo>
                  <a:pt x="3521" y="419"/>
                </a:lnTo>
                <a:lnTo>
                  <a:pt x="3524" y="417"/>
                </a:lnTo>
                <a:lnTo>
                  <a:pt x="3527" y="415"/>
                </a:lnTo>
                <a:lnTo>
                  <a:pt x="3534" y="413"/>
                </a:lnTo>
                <a:lnTo>
                  <a:pt x="3540" y="411"/>
                </a:lnTo>
                <a:lnTo>
                  <a:pt x="3548" y="410"/>
                </a:lnTo>
                <a:lnTo>
                  <a:pt x="3556" y="411"/>
                </a:lnTo>
                <a:lnTo>
                  <a:pt x="3563" y="412"/>
                </a:lnTo>
                <a:lnTo>
                  <a:pt x="3563" y="456"/>
                </a:lnTo>
                <a:lnTo>
                  <a:pt x="3559" y="455"/>
                </a:lnTo>
                <a:lnTo>
                  <a:pt x="3554" y="454"/>
                </a:lnTo>
                <a:lnTo>
                  <a:pt x="3542" y="453"/>
                </a:lnTo>
                <a:lnTo>
                  <a:pt x="3535" y="454"/>
                </a:lnTo>
                <a:lnTo>
                  <a:pt x="3531" y="454"/>
                </a:lnTo>
                <a:lnTo>
                  <a:pt x="3528" y="456"/>
                </a:lnTo>
                <a:lnTo>
                  <a:pt x="3524" y="457"/>
                </a:lnTo>
                <a:lnTo>
                  <a:pt x="3521" y="459"/>
                </a:lnTo>
                <a:lnTo>
                  <a:pt x="3518" y="461"/>
                </a:lnTo>
                <a:lnTo>
                  <a:pt x="3515" y="463"/>
                </a:lnTo>
                <a:lnTo>
                  <a:pt x="3511" y="469"/>
                </a:lnTo>
                <a:lnTo>
                  <a:pt x="3509" y="472"/>
                </a:lnTo>
                <a:lnTo>
                  <a:pt x="3508" y="475"/>
                </a:lnTo>
                <a:lnTo>
                  <a:pt x="3506" y="478"/>
                </a:lnTo>
                <a:lnTo>
                  <a:pt x="3506" y="482"/>
                </a:lnTo>
                <a:lnTo>
                  <a:pt x="3505" y="486"/>
                </a:lnTo>
                <a:lnTo>
                  <a:pt x="3505" y="490"/>
                </a:lnTo>
                <a:lnTo>
                  <a:pt x="3505" y="590"/>
                </a:lnTo>
                <a:lnTo>
                  <a:pt x="3456" y="590"/>
                </a:lnTo>
                <a:close/>
                <a:moveTo>
                  <a:pt x="3736" y="463"/>
                </a:moveTo>
                <a:lnTo>
                  <a:pt x="3692" y="466"/>
                </a:lnTo>
                <a:lnTo>
                  <a:pt x="3690" y="462"/>
                </a:lnTo>
                <a:lnTo>
                  <a:pt x="3688" y="458"/>
                </a:lnTo>
                <a:lnTo>
                  <a:pt x="3686" y="455"/>
                </a:lnTo>
                <a:lnTo>
                  <a:pt x="3682" y="451"/>
                </a:lnTo>
                <a:lnTo>
                  <a:pt x="3678" y="449"/>
                </a:lnTo>
                <a:lnTo>
                  <a:pt x="3673" y="447"/>
                </a:lnTo>
                <a:lnTo>
                  <a:pt x="3668" y="446"/>
                </a:lnTo>
                <a:lnTo>
                  <a:pt x="3662" y="445"/>
                </a:lnTo>
                <a:lnTo>
                  <a:pt x="3656" y="446"/>
                </a:lnTo>
                <a:lnTo>
                  <a:pt x="3651" y="447"/>
                </a:lnTo>
                <a:lnTo>
                  <a:pt x="3647" y="448"/>
                </a:lnTo>
                <a:lnTo>
                  <a:pt x="3643" y="450"/>
                </a:lnTo>
                <a:lnTo>
                  <a:pt x="3639" y="453"/>
                </a:lnTo>
                <a:lnTo>
                  <a:pt x="3637" y="456"/>
                </a:lnTo>
                <a:lnTo>
                  <a:pt x="3635" y="459"/>
                </a:lnTo>
                <a:lnTo>
                  <a:pt x="3635" y="463"/>
                </a:lnTo>
                <a:lnTo>
                  <a:pt x="3635" y="466"/>
                </a:lnTo>
                <a:lnTo>
                  <a:pt x="3636" y="469"/>
                </a:lnTo>
                <a:lnTo>
                  <a:pt x="3638" y="471"/>
                </a:lnTo>
                <a:lnTo>
                  <a:pt x="3640" y="474"/>
                </a:lnTo>
                <a:lnTo>
                  <a:pt x="3643" y="476"/>
                </a:lnTo>
                <a:lnTo>
                  <a:pt x="3647" y="478"/>
                </a:lnTo>
                <a:lnTo>
                  <a:pt x="3652" y="479"/>
                </a:lnTo>
                <a:lnTo>
                  <a:pt x="3657" y="481"/>
                </a:lnTo>
                <a:lnTo>
                  <a:pt x="3689" y="487"/>
                </a:lnTo>
                <a:lnTo>
                  <a:pt x="3696" y="488"/>
                </a:lnTo>
                <a:lnTo>
                  <a:pt x="3701" y="490"/>
                </a:lnTo>
                <a:lnTo>
                  <a:pt x="3707" y="492"/>
                </a:lnTo>
                <a:lnTo>
                  <a:pt x="3712" y="494"/>
                </a:lnTo>
                <a:lnTo>
                  <a:pt x="3720" y="499"/>
                </a:lnTo>
                <a:lnTo>
                  <a:pt x="3728" y="504"/>
                </a:lnTo>
                <a:lnTo>
                  <a:pt x="3731" y="507"/>
                </a:lnTo>
                <a:lnTo>
                  <a:pt x="3733" y="511"/>
                </a:lnTo>
                <a:lnTo>
                  <a:pt x="3735" y="514"/>
                </a:lnTo>
                <a:lnTo>
                  <a:pt x="3737" y="518"/>
                </a:lnTo>
                <a:lnTo>
                  <a:pt x="3740" y="526"/>
                </a:lnTo>
                <a:lnTo>
                  <a:pt x="3740" y="530"/>
                </a:lnTo>
                <a:lnTo>
                  <a:pt x="3740" y="535"/>
                </a:lnTo>
                <a:lnTo>
                  <a:pt x="3740" y="539"/>
                </a:lnTo>
                <a:lnTo>
                  <a:pt x="3740" y="543"/>
                </a:lnTo>
                <a:lnTo>
                  <a:pt x="3739" y="547"/>
                </a:lnTo>
                <a:lnTo>
                  <a:pt x="3738" y="551"/>
                </a:lnTo>
                <a:lnTo>
                  <a:pt x="3736" y="555"/>
                </a:lnTo>
                <a:lnTo>
                  <a:pt x="3735" y="559"/>
                </a:lnTo>
                <a:lnTo>
                  <a:pt x="3733" y="562"/>
                </a:lnTo>
                <a:lnTo>
                  <a:pt x="3730" y="565"/>
                </a:lnTo>
                <a:lnTo>
                  <a:pt x="3725" y="572"/>
                </a:lnTo>
                <a:lnTo>
                  <a:pt x="3718" y="577"/>
                </a:lnTo>
                <a:lnTo>
                  <a:pt x="3711" y="582"/>
                </a:lnTo>
                <a:lnTo>
                  <a:pt x="3702" y="586"/>
                </a:lnTo>
                <a:lnTo>
                  <a:pt x="3693" y="589"/>
                </a:lnTo>
                <a:lnTo>
                  <a:pt x="3683" y="591"/>
                </a:lnTo>
                <a:lnTo>
                  <a:pt x="3673" y="593"/>
                </a:lnTo>
                <a:lnTo>
                  <a:pt x="3662" y="593"/>
                </a:lnTo>
                <a:lnTo>
                  <a:pt x="3653" y="593"/>
                </a:lnTo>
                <a:lnTo>
                  <a:pt x="3645" y="592"/>
                </a:lnTo>
                <a:lnTo>
                  <a:pt x="3637" y="591"/>
                </a:lnTo>
                <a:lnTo>
                  <a:pt x="3630" y="589"/>
                </a:lnTo>
                <a:lnTo>
                  <a:pt x="3623" y="587"/>
                </a:lnTo>
                <a:lnTo>
                  <a:pt x="3617" y="585"/>
                </a:lnTo>
                <a:lnTo>
                  <a:pt x="3611" y="582"/>
                </a:lnTo>
                <a:lnTo>
                  <a:pt x="3606" y="578"/>
                </a:lnTo>
                <a:lnTo>
                  <a:pt x="3601" y="575"/>
                </a:lnTo>
                <a:lnTo>
                  <a:pt x="3596" y="570"/>
                </a:lnTo>
                <a:lnTo>
                  <a:pt x="3593" y="566"/>
                </a:lnTo>
                <a:lnTo>
                  <a:pt x="3589" y="561"/>
                </a:lnTo>
                <a:lnTo>
                  <a:pt x="3587" y="556"/>
                </a:lnTo>
                <a:lnTo>
                  <a:pt x="3584" y="550"/>
                </a:lnTo>
                <a:lnTo>
                  <a:pt x="3583" y="545"/>
                </a:lnTo>
                <a:lnTo>
                  <a:pt x="3582" y="538"/>
                </a:lnTo>
                <a:lnTo>
                  <a:pt x="3630" y="536"/>
                </a:lnTo>
                <a:lnTo>
                  <a:pt x="3631" y="541"/>
                </a:lnTo>
                <a:lnTo>
                  <a:pt x="3634" y="545"/>
                </a:lnTo>
                <a:lnTo>
                  <a:pt x="3637" y="549"/>
                </a:lnTo>
                <a:lnTo>
                  <a:pt x="3640" y="552"/>
                </a:lnTo>
                <a:lnTo>
                  <a:pt x="3645" y="555"/>
                </a:lnTo>
                <a:lnTo>
                  <a:pt x="3650" y="556"/>
                </a:lnTo>
                <a:lnTo>
                  <a:pt x="3656" y="557"/>
                </a:lnTo>
                <a:lnTo>
                  <a:pt x="3662" y="558"/>
                </a:lnTo>
                <a:lnTo>
                  <a:pt x="3668" y="557"/>
                </a:lnTo>
                <a:lnTo>
                  <a:pt x="3673" y="557"/>
                </a:lnTo>
                <a:lnTo>
                  <a:pt x="3678" y="555"/>
                </a:lnTo>
                <a:lnTo>
                  <a:pt x="3681" y="554"/>
                </a:lnTo>
                <a:lnTo>
                  <a:pt x="3683" y="553"/>
                </a:lnTo>
                <a:lnTo>
                  <a:pt x="3686" y="550"/>
                </a:lnTo>
                <a:lnTo>
                  <a:pt x="3689" y="547"/>
                </a:lnTo>
                <a:lnTo>
                  <a:pt x="3689" y="545"/>
                </a:lnTo>
                <a:lnTo>
                  <a:pt x="3690" y="544"/>
                </a:lnTo>
                <a:lnTo>
                  <a:pt x="3691" y="540"/>
                </a:lnTo>
                <a:lnTo>
                  <a:pt x="3690" y="537"/>
                </a:lnTo>
                <a:lnTo>
                  <a:pt x="3689" y="534"/>
                </a:lnTo>
                <a:lnTo>
                  <a:pt x="3687" y="531"/>
                </a:lnTo>
                <a:lnTo>
                  <a:pt x="3685" y="529"/>
                </a:lnTo>
                <a:lnTo>
                  <a:pt x="3682" y="527"/>
                </a:lnTo>
                <a:lnTo>
                  <a:pt x="3678" y="525"/>
                </a:lnTo>
                <a:lnTo>
                  <a:pt x="3673" y="523"/>
                </a:lnTo>
                <a:lnTo>
                  <a:pt x="3668" y="522"/>
                </a:lnTo>
                <a:lnTo>
                  <a:pt x="3637" y="516"/>
                </a:lnTo>
                <a:lnTo>
                  <a:pt x="3631" y="515"/>
                </a:lnTo>
                <a:lnTo>
                  <a:pt x="3625" y="513"/>
                </a:lnTo>
                <a:lnTo>
                  <a:pt x="3615" y="509"/>
                </a:lnTo>
                <a:lnTo>
                  <a:pt x="3610" y="507"/>
                </a:lnTo>
                <a:lnTo>
                  <a:pt x="3606" y="504"/>
                </a:lnTo>
                <a:lnTo>
                  <a:pt x="3602" y="501"/>
                </a:lnTo>
                <a:lnTo>
                  <a:pt x="3599" y="498"/>
                </a:lnTo>
                <a:lnTo>
                  <a:pt x="3596" y="495"/>
                </a:lnTo>
                <a:lnTo>
                  <a:pt x="3593" y="492"/>
                </a:lnTo>
                <a:lnTo>
                  <a:pt x="3591" y="488"/>
                </a:lnTo>
                <a:lnTo>
                  <a:pt x="3589" y="484"/>
                </a:lnTo>
                <a:lnTo>
                  <a:pt x="3588" y="480"/>
                </a:lnTo>
                <a:lnTo>
                  <a:pt x="3587" y="475"/>
                </a:lnTo>
                <a:lnTo>
                  <a:pt x="3586" y="471"/>
                </a:lnTo>
                <a:lnTo>
                  <a:pt x="3586" y="466"/>
                </a:lnTo>
                <a:lnTo>
                  <a:pt x="3587" y="459"/>
                </a:lnTo>
                <a:lnTo>
                  <a:pt x="3587" y="454"/>
                </a:lnTo>
                <a:lnTo>
                  <a:pt x="3589" y="448"/>
                </a:lnTo>
                <a:lnTo>
                  <a:pt x="3591" y="443"/>
                </a:lnTo>
                <a:lnTo>
                  <a:pt x="3594" y="438"/>
                </a:lnTo>
                <a:lnTo>
                  <a:pt x="3598" y="433"/>
                </a:lnTo>
                <a:lnTo>
                  <a:pt x="3602" y="429"/>
                </a:lnTo>
                <a:lnTo>
                  <a:pt x="3607" y="425"/>
                </a:lnTo>
                <a:lnTo>
                  <a:pt x="3612" y="422"/>
                </a:lnTo>
                <a:lnTo>
                  <a:pt x="3618" y="419"/>
                </a:lnTo>
                <a:lnTo>
                  <a:pt x="3624" y="416"/>
                </a:lnTo>
                <a:lnTo>
                  <a:pt x="3631" y="414"/>
                </a:lnTo>
                <a:lnTo>
                  <a:pt x="3634" y="413"/>
                </a:lnTo>
                <a:lnTo>
                  <a:pt x="3638" y="413"/>
                </a:lnTo>
                <a:lnTo>
                  <a:pt x="3645" y="412"/>
                </a:lnTo>
                <a:lnTo>
                  <a:pt x="3653" y="411"/>
                </a:lnTo>
                <a:lnTo>
                  <a:pt x="3661" y="411"/>
                </a:lnTo>
                <a:lnTo>
                  <a:pt x="3669" y="411"/>
                </a:lnTo>
                <a:lnTo>
                  <a:pt x="3677" y="412"/>
                </a:lnTo>
                <a:lnTo>
                  <a:pt x="3684" y="413"/>
                </a:lnTo>
                <a:lnTo>
                  <a:pt x="3691" y="414"/>
                </a:lnTo>
                <a:lnTo>
                  <a:pt x="3697" y="416"/>
                </a:lnTo>
                <a:lnTo>
                  <a:pt x="3703" y="419"/>
                </a:lnTo>
                <a:lnTo>
                  <a:pt x="3709" y="421"/>
                </a:lnTo>
                <a:lnTo>
                  <a:pt x="3714" y="425"/>
                </a:lnTo>
                <a:lnTo>
                  <a:pt x="3718" y="428"/>
                </a:lnTo>
                <a:lnTo>
                  <a:pt x="3723" y="432"/>
                </a:lnTo>
                <a:lnTo>
                  <a:pt x="3726" y="437"/>
                </a:lnTo>
                <a:lnTo>
                  <a:pt x="3728" y="439"/>
                </a:lnTo>
                <a:lnTo>
                  <a:pt x="3729" y="441"/>
                </a:lnTo>
                <a:lnTo>
                  <a:pt x="3732" y="446"/>
                </a:lnTo>
                <a:lnTo>
                  <a:pt x="3734" y="452"/>
                </a:lnTo>
                <a:lnTo>
                  <a:pt x="3735" y="457"/>
                </a:lnTo>
                <a:lnTo>
                  <a:pt x="3736" y="463"/>
                </a:lnTo>
                <a:close/>
                <a:moveTo>
                  <a:pt x="3797" y="390"/>
                </a:moveTo>
                <a:lnTo>
                  <a:pt x="3792" y="390"/>
                </a:lnTo>
                <a:lnTo>
                  <a:pt x="3787" y="388"/>
                </a:lnTo>
                <a:lnTo>
                  <a:pt x="3783" y="386"/>
                </a:lnTo>
                <a:lnTo>
                  <a:pt x="3778" y="383"/>
                </a:lnTo>
                <a:lnTo>
                  <a:pt x="3775" y="379"/>
                </a:lnTo>
                <a:lnTo>
                  <a:pt x="3773" y="375"/>
                </a:lnTo>
                <a:lnTo>
                  <a:pt x="3771" y="370"/>
                </a:lnTo>
                <a:lnTo>
                  <a:pt x="3771" y="365"/>
                </a:lnTo>
                <a:lnTo>
                  <a:pt x="3771" y="360"/>
                </a:lnTo>
                <a:lnTo>
                  <a:pt x="3773" y="356"/>
                </a:lnTo>
                <a:lnTo>
                  <a:pt x="3775" y="352"/>
                </a:lnTo>
                <a:lnTo>
                  <a:pt x="3778" y="348"/>
                </a:lnTo>
                <a:lnTo>
                  <a:pt x="3783" y="345"/>
                </a:lnTo>
                <a:lnTo>
                  <a:pt x="3787" y="342"/>
                </a:lnTo>
                <a:lnTo>
                  <a:pt x="3792" y="341"/>
                </a:lnTo>
                <a:lnTo>
                  <a:pt x="3797" y="341"/>
                </a:lnTo>
                <a:lnTo>
                  <a:pt x="3802" y="341"/>
                </a:lnTo>
                <a:lnTo>
                  <a:pt x="3807" y="342"/>
                </a:lnTo>
                <a:lnTo>
                  <a:pt x="3812" y="345"/>
                </a:lnTo>
                <a:lnTo>
                  <a:pt x="3816" y="348"/>
                </a:lnTo>
                <a:lnTo>
                  <a:pt x="3819" y="352"/>
                </a:lnTo>
                <a:lnTo>
                  <a:pt x="3822" y="356"/>
                </a:lnTo>
                <a:lnTo>
                  <a:pt x="3823" y="360"/>
                </a:lnTo>
                <a:lnTo>
                  <a:pt x="3824" y="365"/>
                </a:lnTo>
                <a:lnTo>
                  <a:pt x="3823" y="370"/>
                </a:lnTo>
                <a:lnTo>
                  <a:pt x="3822" y="375"/>
                </a:lnTo>
                <a:lnTo>
                  <a:pt x="3819" y="379"/>
                </a:lnTo>
                <a:lnTo>
                  <a:pt x="3816" y="383"/>
                </a:lnTo>
                <a:lnTo>
                  <a:pt x="3812" y="386"/>
                </a:lnTo>
                <a:lnTo>
                  <a:pt x="3807" y="388"/>
                </a:lnTo>
                <a:lnTo>
                  <a:pt x="3802" y="390"/>
                </a:lnTo>
                <a:lnTo>
                  <a:pt x="3797" y="390"/>
                </a:lnTo>
                <a:close/>
                <a:moveTo>
                  <a:pt x="3772" y="413"/>
                </a:moveTo>
                <a:lnTo>
                  <a:pt x="3822" y="413"/>
                </a:lnTo>
                <a:lnTo>
                  <a:pt x="3822" y="590"/>
                </a:lnTo>
                <a:lnTo>
                  <a:pt x="3772" y="590"/>
                </a:lnTo>
                <a:lnTo>
                  <a:pt x="3772" y="413"/>
                </a:lnTo>
                <a:close/>
                <a:moveTo>
                  <a:pt x="3955" y="413"/>
                </a:moveTo>
                <a:lnTo>
                  <a:pt x="3955" y="450"/>
                </a:lnTo>
                <a:lnTo>
                  <a:pt x="3921" y="450"/>
                </a:lnTo>
                <a:lnTo>
                  <a:pt x="3921" y="535"/>
                </a:lnTo>
                <a:lnTo>
                  <a:pt x="3922" y="540"/>
                </a:lnTo>
                <a:lnTo>
                  <a:pt x="3923" y="544"/>
                </a:lnTo>
                <a:lnTo>
                  <a:pt x="3923" y="545"/>
                </a:lnTo>
                <a:lnTo>
                  <a:pt x="3924" y="547"/>
                </a:lnTo>
                <a:lnTo>
                  <a:pt x="3926" y="549"/>
                </a:lnTo>
                <a:lnTo>
                  <a:pt x="3929" y="551"/>
                </a:lnTo>
                <a:lnTo>
                  <a:pt x="3931" y="552"/>
                </a:lnTo>
                <a:lnTo>
                  <a:pt x="3935" y="552"/>
                </a:lnTo>
                <a:lnTo>
                  <a:pt x="3938" y="553"/>
                </a:lnTo>
                <a:lnTo>
                  <a:pt x="3945" y="552"/>
                </a:lnTo>
                <a:lnTo>
                  <a:pt x="3950" y="551"/>
                </a:lnTo>
                <a:lnTo>
                  <a:pt x="3958" y="587"/>
                </a:lnTo>
                <a:lnTo>
                  <a:pt x="3948" y="590"/>
                </a:lnTo>
                <a:lnTo>
                  <a:pt x="3940" y="591"/>
                </a:lnTo>
                <a:lnTo>
                  <a:pt x="3931" y="592"/>
                </a:lnTo>
                <a:lnTo>
                  <a:pt x="3925" y="592"/>
                </a:lnTo>
                <a:lnTo>
                  <a:pt x="3919" y="592"/>
                </a:lnTo>
                <a:lnTo>
                  <a:pt x="3913" y="591"/>
                </a:lnTo>
                <a:lnTo>
                  <a:pt x="3907" y="590"/>
                </a:lnTo>
                <a:lnTo>
                  <a:pt x="3902" y="588"/>
                </a:lnTo>
                <a:lnTo>
                  <a:pt x="3896" y="586"/>
                </a:lnTo>
                <a:lnTo>
                  <a:pt x="3892" y="583"/>
                </a:lnTo>
                <a:lnTo>
                  <a:pt x="3887" y="581"/>
                </a:lnTo>
                <a:lnTo>
                  <a:pt x="3884" y="577"/>
                </a:lnTo>
                <a:lnTo>
                  <a:pt x="3880" y="573"/>
                </a:lnTo>
                <a:lnTo>
                  <a:pt x="3878" y="569"/>
                </a:lnTo>
                <a:lnTo>
                  <a:pt x="3875" y="564"/>
                </a:lnTo>
                <a:lnTo>
                  <a:pt x="3874" y="559"/>
                </a:lnTo>
                <a:lnTo>
                  <a:pt x="3872" y="554"/>
                </a:lnTo>
                <a:lnTo>
                  <a:pt x="3872" y="548"/>
                </a:lnTo>
                <a:lnTo>
                  <a:pt x="3871" y="542"/>
                </a:lnTo>
                <a:lnTo>
                  <a:pt x="3871" y="450"/>
                </a:lnTo>
                <a:lnTo>
                  <a:pt x="3847" y="450"/>
                </a:lnTo>
                <a:lnTo>
                  <a:pt x="3847" y="413"/>
                </a:lnTo>
                <a:lnTo>
                  <a:pt x="3871" y="413"/>
                </a:lnTo>
                <a:lnTo>
                  <a:pt x="3871" y="371"/>
                </a:lnTo>
                <a:lnTo>
                  <a:pt x="3921" y="371"/>
                </a:lnTo>
                <a:lnTo>
                  <a:pt x="3921" y="413"/>
                </a:lnTo>
                <a:lnTo>
                  <a:pt x="3955" y="413"/>
                </a:lnTo>
                <a:close/>
                <a:moveTo>
                  <a:pt x="4062" y="593"/>
                </a:moveTo>
                <a:lnTo>
                  <a:pt x="4056" y="593"/>
                </a:lnTo>
                <a:lnTo>
                  <a:pt x="4049" y="592"/>
                </a:lnTo>
                <a:lnTo>
                  <a:pt x="4037" y="590"/>
                </a:lnTo>
                <a:lnTo>
                  <a:pt x="4031" y="589"/>
                </a:lnTo>
                <a:lnTo>
                  <a:pt x="4026" y="587"/>
                </a:lnTo>
                <a:lnTo>
                  <a:pt x="4015" y="582"/>
                </a:lnTo>
                <a:lnTo>
                  <a:pt x="4011" y="579"/>
                </a:lnTo>
                <a:lnTo>
                  <a:pt x="4006" y="576"/>
                </a:lnTo>
                <a:lnTo>
                  <a:pt x="4002" y="572"/>
                </a:lnTo>
                <a:lnTo>
                  <a:pt x="3998" y="569"/>
                </a:lnTo>
                <a:lnTo>
                  <a:pt x="3991" y="560"/>
                </a:lnTo>
                <a:lnTo>
                  <a:pt x="3988" y="555"/>
                </a:lnTo>
                <a:lnTo>
                  <a:pt x="3985" y="550"/>
                </a:lnTo>
                <a:lnTo>
                  <a:pt x="3981" y="540"/>
                </a:lnTo>
                <a:lnTo>
                  <a:pt x="3979" y="534"/>
                </a:lnTo>
                <a:lnTo>
                  <a:pt x="3977" y="528"/>
                </a:lnTo>
                <a:lnTo>
                  <a:pt x="3976" y="522"/>
                </a:lnTo>
                <a:lnTo>
                  <a:pt x="3975" y="516"/>
                </a:lnTo>
                <a:lnTo>
                  <a:pt x="3975" y="509"/>
                </a:lnTo>
                <a:lnTo>
                  <a:pt x="3975" y="502"/>
                </a:lnTo>
                <a:lnTo>
                  <a:pt x="3975" y="495"/>
                </a:lnTo>
                <a:lnTo>
                  <a:pt x="3975" y="489"/>
                </a:lnTo>
                <a:lnTo>
                  <a:pt x="3976" y="483"/>
                </a:lnTo>
                <a:lnTo>
                  <a:pt x="3977" y="477"/>
                </a:lnTo>
                <a:lnTo>
                  <a:pt x="3981" y="465"/>
                </a:lnTo>
                <a:lnTo>
                  <a:pt x="3983" y="459"/>
                </a:lnTo>
                <a:lnTo>
                  <a:pt x="3985" y="454"/>
                </a:lnTo>
                <a:lnTo>
                  <a:pt x="3991" y="445"/>
                </a:lnTo>
                <a:lnTo>
                  <a:pt x="3994" y="440"/>
                </a:lnTo>
                <a:lnTo>
                  <a:pt x="3998" y="436"/>
                </a:lnTo>
                <a:lnTo>
                  <a:pt x="4002" y="432"/>
                </a:lnTo>
                <a:lnTo>
                  <a:pt x="4006" y="428"/>
                </a:lnTo>
                <a:lnTo>
                  <a:pt x="4015" y="422"/>
                </a:lnTo>
                <a:lnTo>
                  <a:pt x="4020" y="419"/>
                </a:lnTo>
                <a:lnTo>
                  <a:pt x="4025" y="417"/>
                </a:lnTo>
                <a:lnTo>
                  <a:pt x="4030" y="415"/>
                </a:lnTo>
                <a:lnTo>
                  <a:pt x="4036" y="413"/>
                </a:lnTo>
                <a:lnTo>
                  <a:pt x="4042" y="412"/>
                </a:lnTo>
                <a:lnTo>
                  <a:pt x="4048" y="411"/>
                </a:lnTo>
                <a:lnTo>
                  <a:pt x="4060" y="411"/>
                </a:lnTo>
                <a:lnTo>
                  <a:pt x="4072" y="411"/>
                </a:lnTo>
                <a:lnTo>
                  <a:pt x="4083" y="413"/>
                </a:lnTo>
                <a:lnTo>
                  <a:pt x="4088" y="414"/>
                </a:lnTo>
                <a:lnTo>
                  <a:pt x="4093" y="416"/>
                </a:lnTo>
                <a:lnTo>
                  <a:pt x="4103" y="421"/>
                </a:lnTo>
                <a:lnTo>
                  <a:pt x="4111" y="426"/>
                </a:lnTo>
                <a:lnTo>
                  <a:pt x="4116" y="429"/>
                </a:lnTo>
                <a:lnTo>
                  <a:pt x="4119" y="433"/>
                </a:lnTo>
                <a:lnTo>
                  <a:pt x="4126" y="441"/>
                </a:lnTo>
                <a:lnTo>
                  <a:pt x="4129" y="446"/>
                </a:lnTo>
                <a:lnTo>
                  <a:pt x="4132" y="450"/>
                </a:lnTo>
                <a:lnTo>
                  <a:pt x="4135" y="456"/>
                </a:lnTo>
                <a:lnTo>
                  <a:pt x="4137" y="461"/>
                </a:lnTo>
                <a:lnTo>
                  <a:pt x="4139" y="467"/>
                </a:lnTo>
                <a:lnTo>
                  <a:pt x="4141" y="473"/>
                </a:lnTo>
                <a:lnTo>
                  <a:pt x="4142" y="479"/>
                </a:lnTo>
                <a:lnTo>
                  <a:pt x="4143" y="486"/>
                </a:lnTo>
                <a:lnTo>
                  <a:pt x="4143" y="493"/>
                </a:lnTo>
                <a:lnTo>
                  <a:pt x="4143" y="500"/>
                </a:lnTo>
                <a:lnTo>
                  <a:pt x="4143" y="514"/>
                </a:lnTo>
                <a:lnTo>
                  <a:pt x="4023" y="514"/>
                </a:lnTo>
                <a:lnTo>
                  <a:pt x="4023" y="519"/>
                </a:lnTo>
                <a:lnTo>
                  <a:pt x="4024" y="523"/>
                </a:lnTo>
                <a:lnTo>
                  <a:pt x="4026" y="532"/>
                </a:lnTo>
                <a:lnTo>
                  <a:pt x="4027" y="535"/>
                </a:lnTo>
                <a:lnTo>
                  <a:pt x="4029" y="539"/>
                </a:lnTo>
                <a:lnTo>
                  <a:pt x="4031" y="542"/>
                </a:lnTo>
                <a:lnTo>
                  <a:pt x="4034" y="545"/>
                </a:lnTo>
                <a:lnTo>
                  <a:pt x="4037" y="548"/>
                </a:lnTo>
                <a:lnTo>
                  <a:pt x="4040" y="550"/>
                </a:lnTo>
                <a:lnTo>
                  <a:pt x="4043" y="552"/>
                </a:lnTo>
                <a:lnTo>
                  <a:pt x="4047" y="554"/>
                </a:lnTo>
                <a:lnTo>
                  <a:pt x="4050" y="555"/>
                </a:lnTo>
                <a:lnTo>
                  <a:pt x="4054" y="556"/>
                </a:lnTo>
                <a:lnTo>
                  <a:pt x="4063" y="557"/>
                </a:lnTo>
                <a:lnTo>
                  <a:pt x="4069" y="556"/>
                </a:lnTo>
                <a:lnTo>
                  <a:pt x="4075" y="555"/>
                </a:lnTo>
                <a:lnTo>
                  <a:pt x="4080" y="554"/>
                </a:lnTo>
                <a:lnTo>
                  <a:pt x="4084" y="551"/>
                </a:lnTo>
                <a:lnTo>
                  <a:pt x="4087" y="550"/>
                </a:lnTo>
                <a:lnTo>
                  <a:pt x="4089" y="548"/>
                </a:lnTo>
                <a:lnTo>
                  <a:pt x="4092" y="545"/>
                </a:lnTo>
                <a:lnTo>
                  <a:pt x="4095" y="541"/>
                </a:lnTo>
                <a:lnTo>
                  <a:pt x="4097" y="536"/>
                </a:lnTo>
                <a:lnTo>
                  <a:pt x="4142" y="539"/>
                </a:lnTo>
                <a:lnTo>
                  <a:pt x="4141" y="545"/>
                </a:lnTo>
                <a:lnTo>
                  <a:pt x="4139" y="551"/>
                </a:lnTo>
                <a:lnTo>
                  <a:pt x="4136" y="556"/>
                </a:lnTo>
                <a:lnTo>
                  <a:pt x="4133" y="561"/>
                </a:lnTo>
                <a:lnTo>
                  <a:pt x="4130" y="566"/>
                </a:lnTo>
                <a:lnTo>
                  <a:pt x="4126" y="570"/>
                </a:lnTo>
                <a:lnTo>
                  <a:pt x="4121" y="575"/>
                </a:lnTo>
                <a:lnTo>
                  <a:pt x="4116" y="578"/>
                </a:lnTo>
                <a:lnTo>
                  <a:pt x="4111" y="582"/>
                </a:lnTo>
                <a:lnTo>
                  <a:pt x="4105" y="585"/>
                </a:lnTo>
                <a:lnTo>
                  <a:pt x="4099" y="587"/>
                </a:lnTo>
                <a:lnTo>
                  <a:pt x="4092" y="589"/>
                </a:lnTo>
                <a:lnTo>
                  <a:pt x="4089" y="590"/>
                </a:lnTo>
                <a:lnTo>
                  <a:pt x="4085" y="591"/>
                </a:lnTo>
                <a:lnTo>
                  <a:pt x="4078" y="592"/>
                </a:lnTo>
                <a:lnTo>
                  <a:pt x="4070" y="593"/>
                </a:lnTo>
                <a:lnTo>
                  <a:pt x="4062" y="593"/>
                </a:lnTo>
                <a:close/>
                <a:moveTo>
                  <a:pt x="4023" y="483"/>
                </a:moveTo>
                <a:lnTo>
                  <a:pt x="4097" y="483"/>
                </a:lnTo>
                <a:lnTo>
                  <a:pt x="4097" y="480"/>
                </a:lnTo>
                <a:lnTo>
                  <a:pt x="4097" y="476"/>
                </a:lnTo>
                <a:lnTo>
                  <a:pt x="4096" y="472"/>
                </a:lnTo>
                <a:lnTo>
                  <a:pt x="4095" y="469"/>
                </a:lnTo>
                <a:lnTo>
                  <a:pt x="4093" y="466"/>
                </a:lnTo>
                <a:lnTo>
                  <a:pt x="4092" y="463"/>
                </a:lnTo>
                <a:lnTo>
                  <a:pt x="4089" y="460"/>
                </a:lnTo>
                <a:lnTo>
                  <a:pt x="4087" y="457"/>
                </a:lnTo>
                <a:lnTo>
                  <a:pt x="4082" y="453"/>
                </a:lnTo>
                <a:lnTo>
                  <a:pt x="4076" y="450"/>
                </a:lnTo>
                <a:lnTo>
                  <a:pt x="4069" y="448"/>
                </a:lnTo>
                <a:lnTo>
                  <a:pt x="4061" y="447"/>
                </a:lnTo>
                <a:lnTo>
                  <a:pt x="4053" y="448"/>
                </a:lnTo>
                <a:lnTo>
                  <a:pt x="4050" y="449"/>
                </a:lnTo>
                <a:lnTo>
                  <a:pt x="4046" y="450"/>
                </a:lnTo>
                <a:lnTo>
                  <a:pt x="4040" y="453"/>
                </a:lnTo>
                <a:lnTo>
                  <a:pt x="4037" y="455"/>
                </a:lnTo>
                <a:lnTo>
                  <a:pt x="4034" y="458"/>
                </a:lnTo>
                <a:lnTo>
                  <a:pt x="4030" y="463"/>
                </a:lnTo>
                <a:lnTo>
                  <a:pt x="4026" y="470"/>
                </a:lnTo>
                <a:lnTo>
                  <a:pt x="4025" y="473"/>
                </a:lnTo>
                <a:lnTo>
                  <a:pt x="4024" y="476"/>
                </a:lnTo>
                <a:lnTo>
                  <a:pt x="4023" y="483"/>
                </a:lnTo>
                <a:close/>
                <a:moveTo>
                  <a:pt x="4267" y="413"/>
                </a:moveTo>
                <a:lnTo>
                  <a:pt x="4267" y="450"/>
                </a:lnTo>
                <a:lnTo>
                  <a:pt x="4234" y="450"/>
                </a:lnTo>
                <a:lnTo>
                  <a:pt x="4234" y="535"/>
                </a:lnTo>
                <a:lnTo>
                  <a:pt x="4234" y="540"/>
                </a:lnTo>
                <a:lnTo>
                  <a:pt x="4235" y="544"/>
                </a:lnTo>
                <a:lnTo>
                  <a:pt x="4236" y="545"/>
                </a:lnTo>
                <a:lnTo>
                  <a:pt x="4236" y="547"/>
                </a:lnTo>
                <a:lnTo>
                  <a:pt x="4238" y="549"/>
                </a:lnTo>
                <a:lnTo>
                  <a:pt x="4241" y="551"/>
                </a:lnTo>
                <a:lnTo>
                  <a:pt x="4244" y="552"/>
                </a:lnTo>
                <a:lnTo>
                  <a:pt x="4247" y="552"/>
                </a:lnTo>
                <a:lnTo>
                  <a:pt x="4250" y="553"/>
                </a:lnTo>
                <a:lnTo>
                  <a:pt x="4257" y="552"/>
                </a:lnTo>
                <a:lnTo>
                  <a:pt x="4263" y="551"/>
                </a:lnTo>
                <a:lnTo>
                  <a:pt x="4270" y="587"/>
                </a:lnTo>
                <a:lnTo>
                  <a:pt x="4260" y="590"/>
                </a:lnTo>
                <a:lnTo>
                  <a:pt x="4253" y="591"/>
                </a:lnTo>
                <a:lnTo>
                  <a:pt x="4244" y="592"/>
                </a:lnTo>
                <a:lnTo>
                  <a:pt x="4237" y="592"/>
                </a:lnTo>
                <a:lnTo>
                  <a:pt x="4231" y="592"/>
                </a:lnTo>
                <a:lnTo>
                  <a:pt x="4225" y="591"/>
                </a:lnTo>
                <a:lnTo>
                  <a:pt x="4220" y="590"/>
                </a:lnTo>
                <a:lnTo>
                  <a:pt x="4214" y="588"/>
                </a:lnTo>
                <a:lnTo>
                  <a:pt x="4210" y="586"/>
                </a:lnTo>
                <a:lnTo>
                  <a:pt x="4205" y="583"/>
                </a:lnTo>
                <a:lnTo>
                  <a:pt x="4201" y="581"/>
                </a:lnTo>
                <a:lnTo>
                  <a:pt x="4197" y="577"/>
                </a:lnTo>
                <a:lnTo>
                  <a:pt x="4194" y="573"/>
                </a:lnTo>
                <a:lnTo>
                  <a:pt x="4191" y="569"/>
                </a:lnTo>
                <a:lnTo>
                  <a:pt x="4189" y="564"/>
                </a:lnTo>
                <a:lnTo>
                  <a:pt x="4187" y="559"/>
                </a:lnTo>
                <a:lnTo>
                  <a:pt x="4186" y="554"/>
                </a:lnTo>
                <a:lnTo>
                  <a:pt x="4185" y="548"/>
                </a:lnTo>
                <a:lnTo>
                  <a:pt x="4185" y="542"/>
                </a:lnTo>
                <a:lnTo>
                  <a:pt x="4185" y="450"/>
                </a:lnTo>
                <a:lnTo>
                  <a:pt x="4161" y="450"/>
                </a:lnTo>
                <a:lnTo>
                  <a:pt x="4161" y="413"/>
                </a:lnTo>
                <a:lnTo>
                  <a:pt x="4185" y="413"/>
                </a:lnTo>
                <a:lnTo>
                  <a:pt x="4185" y="371"/>
                </a:lnTo>
                <a:lnTo>
                  <a:pt x="4234" y="371"/>
                </a:lnTo>
                <a:lnTo>
                  <a:pt x="4234" y="413"/>
                </a:lnTo>
                <a:lnTo>
                  <a:pt x="4267" y="413"/>
                </a:lnTo>
                <a:close/>
                <a:moveTo>
                  <a:pt x="4376" y="593"/>
                </a:moveTo>
                <a:lnTo>
                  <a:pt x="4369" y="593"/>
                </a:lnTo>
                <a:lnTo>
                  <a:pt x="4363" y="592"/>
                </a:lnTo>
                <a:lnTo>
                  <a:pt x="4349" y="590"/>
                </a:lnTo>
                <a:lnTo>
                  <a:pt x="4344" y="589"/>
                </a:lnTo>
                <a:lnTo>
                  <a:pt x="4338" y="587"/>
                </a:lnTo>
                <a:lnTo>
                  <a:pt x="4328" y="582"/>
                </a:lnTo>
                <a:lnTo>
                  <a:pt x="4323" y="579"/>
                </a:lnTo>
                <a:lnTo>
                  <a:pt x="4319" y="576"/>
                </a:lnTo>
                <a:lnTo>
                  <a:pt x="4314" y="572"/>
                </a:lnTo>
                <a:lnTo>
                  <a:pt x="4310" y="569"/>
                </a:lnTo>
                <a:lnTo>
                  <a:pt x="4303" y="560"/>
                </a:lnTo>
                <a:lnTo>
                  <a:pt x="4300" y="555"/>
                </a:lnTo>
                <a:lnTo>
                  <a:pt x="4298" y="550"/>
                </a:lnTo>
                <a:lnTo>
                  <a:pt x="4293" y="540"/>
                </a:lnTo>
                <a:lnTo>
                  <a:pt x="4291" y="534"/>
                </a:lnTo>
                <a:lnTo>
                  <a:pt x="4290" y="528"/>
                </a:lnTo>
                <a:lnTo>
                  <a:pt x="4289" y="522"/>
                </a:lnTo>
                <a:lnTo>
                  <a:pt x="4288" y="516"/>
                </a:lnTo>
                <a:lnTo>
                  <a:pt x="4287" y="509"/>
                </a:lnTo>
                <a:lnTo>
                  <a:pt x="4287" y="502"/>
                </a:lnTo>
                <a:lnTo>
                  <a:pt x="4287" y="495"/>
                </a:lnTo>
                <a:lnTo>
                  <a:pt x="4288" y="489"/>
                </a:lnTo>
                <a:lnTo>
                  <a:pt x="4289" y="483"/>
                </a:lnTo>
                <a:lnTo>
                  <a:pt x="4290" y="477"/>
                </a:lnTo>
                <a:lnTo>
                  <a:pt x="4293" y="465"/>
                </a:lnTo>
                <a:lnTo>
                  <a:pt x="4295" y="459"/>
                </a:lnTo>
                <a:lnTo>
                  <a:pt x="4298" y="454"/>
                </a:lnTo>
                <a:lnTo>
                  <a:pt x="4303" y="445"/>
                </a:lnTo>
                <a:lnTo>
                  <a:pt x="4307" y="440"/>
                </a:lnTo>
                <a:lnTo>
                  <a:pt x="4310" y="436"/>
                </a:lnTo>
                <a:lnTo>
                  <a:pt x="4314" y="432"/>
                </a:lnTo>
                <a:lnTo>
                  <a:pt x="4318" y="428"/>
                </a:lnTo>
                <a:lnTo>
                  <a:pt x="4327" y="422"/>
                </a:lnTo>
                <a:lnTo>
                  <a:pt x="4332" y="419"/>
                </a:lnTo>
                <a:lnTo>
                  <a:pt x="4338" y="417"/>
                </a:lnTo>
                <a:lnTo>
                  <a:pt x="4343" y="415"/>
                </a:lnTo>
                <a:lnTo>
                  <a:pt x="4348" y="413"/>
                </a:lnTo>
                <a:lnTo>
                  <a:pt x="4354" y="412"/>
                </a:lnTo>
                <a:lnTo>
                  <a:pt x="4361" y="411"/>
                </a:lnTo>
                <a:lnTo>
                  <a:pt x="4374" y="411"/>
                </a:lnTo>
                <a:lnTo>
                  <a:pt x="4385" y="411"/>
                </a:lnTo>
                <a:lnTo>
                  <a:pt x="4396" y="413"/>
                </a:lnTo>
                <a:lnTo>
                  <a:pt x="4401" y="414"/>
                </a:lnTo>
                <a:lnTo>
                  <a:pt x="4406" y="416"/>
                </a:lnTo>
                <a:lnTo>
                  <a:pt x="4416" y="421"/>
                </a:lnTo>
                <a:lnTo>
                  <a:pt x="4425" y="426"/>
                </a:lnTo>
                <a:lnTo>
                  <a:pt x="4429" y="429"/>
                </a:lnTo>
                <a:lnTo>
                  <a:pt x="4433" y="433"/>
                </a:lnTo>
                <a:lnTo>
                  <a:pt x="4440" y="441"/>
                </a:lnTo>
                <a:lnTo>
                  <a:pt x="4443" y="446"/>
                </a:lnTo>
                <a:lnTo>
                  <a:pt x="4446" y="450"/>
                </a:lnTo>
                <a:lnTo>
                  <a:pt x="4448" y="456"/>
                </a:lnTo>
                <a:lnTo>
                  <a:pt x="4451" y="461"/>
                </a:lnTo>
                <a:lnTo>
                  <a:pt x="4453" y="467"/>
                </a:lnTo>
                <a:lnTo>
                  <a:pt x="4454" y="473"/>
                </a:lnTo>
                <a:lnTo>
                  <a:pt x="4455" y="479"/>
                </a:lnTo>
                <a:lnTo>
                  <a:pt x="4456" y="486"/>
                </a:lnTo>
                <a:lnTo>
                  <a:pt x="4457" y="493"/>
                </a:lnTo>
                <a:lnTo>
                  <a:pt x="4457" y="500"/>
                </a:lnTo>
                <a:lnTo>
                  <a:pt x="4457" y="514"/>
                </a:lnTo>
                <a:lnTo>
                  <a:pt x="4335" y="514"/>
                </a:lnTo>
                <a:lnTo>
                  <a:pt x="4336" y="519"/>
                </a:lnTo>
                <a:lnTo>
                  <a:pt x="4336" y="523"/>
                </a:lnTo>
                <a:lnTo>
                  <a:pt x="4338" y="532"/>
                </a:lnTo>
                <a:lnTo>
                  <a:pt x="4342" y="539"/>
                </a:lnTo>
                <a:lnTo>
                  <a:pt x="4344" y="542"/>
                </a:lnTo>
                <a:lnTo>
                  <a:pt x="4346" y="545"/>
                </a:lnTo>
                <a:lnTo>
                  <a:pt x="4349" y="548"/>
                </a:lnTo>
                <a:lnTo>
                  <a:pt x="4352" y="550"/>
                </a:lnTo>
                <a:lnTo>
                  <a:pt x="4355" y="552"/>
                </a:lnTo>
                <a:lnTo>
                  <a:pt x="4360" y="554"/>
                </a:lnTo>
                <a:lnTo>
                  <a:pt x="4364" y="555"/>
                </a:lnTo>
                <a:lnTo>
                  <a:pt x="4368" y="556"/>
                </a:lnTo>
                <a:lnTo>
                  <a:pt x="4377" y="557"/>
                </a:lnTo>
                <a:lnTo>
                  <a:pt x="4382" y="556"/>
                </a:lnTo>
                <a:lnTo>
                  <a:pt x="4388" y="555"/>
                </a:lnTo>
                <a:lnTo>
                  <a:pt x="4393" y="554"/>
                </a:lnTo>
                <a:lnTo>
                  <a:pt x="4398" y="551"/>
                </a:lnTo>
                <a:lnTo>
                  <a:pt x="4400" y="550"/>
                </a:lnTo>
                <a:lnTo>
                  <a:pt x="4402" y="548"/>
                </a:lnTo>
                <a:lnTo>
                  <a:pt x="4405" y="545"/>
                </a:lnTo>
                <a:lnTo>
                  <a:pt x="4408" y="541"/>
                </a:lnTo>
                <a:lnTo>
                  <a:pt x="4410" y="536"/>
                </a:lnTo>
                <a:lnTo>
                  <a:pt x="4456" y="539"/>
                </a:lnTo>
                <a:lnTo>
                  <a:pt x="4454" y="545"/>
                </a:lnTo>
                <a:lnTo>
                  <a:pt x="4452" y="551"/>
                </a:lnTo>
                <a:lnTo>
                  <a:pt x="4450" y="556"/>
                </a:lnTo>
                <a:lnTo>
                  <a:pt x="4447" y="561"/>
                </a:lnTo>
                <a:lnTo>
                  <a:pt x="4443" y="566"/>
                </a:lnTo>
                <a:lnTo>
                  <a:pt x="4439" y="570"/>
                </a:lnTo>
                <a:lnTo>
                  <a:pt x="4435" y="575"/>
                </a:lnTo>
                <a:lnTo>
                  <a:pt x="4430" y="578"/>
                </a:lnTo>
                <a:lnTo>
                  <a:pt x="4424" y="582"/>
                </a:lnTo>
                <a:lnTo>
                  <a:pt x="4418" y="585"/>
                </a:lnTo>
                <a:lnTo>
                  <a:pt x="4412" y="587"/>
                </a:lnTo>
                <a:lnTo>
                  <a:pt x="4406" y="589"/>
                </a:lnTo>
                <a:lnTo>
                  <a:pt x="4402" y="590"/>
                </a:lnTo>
                <a:lnTo>
                  <a:pt x="4399" y="591"/>
                </a:lnTo>
                <a:lnTo>
                  <a:pt x="4391" y="592"/>
                </a:lnTo>
                <a:lnTo>
                  <a:pt x="4384" y="593"/>
                </a:lnTo>
                <a:lnTo>
                  <a:pt x="4376" y="593"/>
                </a:lnTo>
                <a:close/>
                <a:moveTo>
                  <a:pt x="4335" y="483"/>
                </a:moveTo>
                <a:lnTo>
                  <a:pt x="4411" y="483"/>
                </a:lnTo>
                <a:lnTo>
                  <a:pt x="4411" y="480"/>
                </a:lnTo>
                <a:lnTo>
                  <a:pt x="4410" y="476"/>
                </a:lnTo>
                <a:lnTo>
                  <a:pt x="4409" y="472"/>
                </a:lnTo>
                <a:lnTo>
                  <a:pt x="4408" y="469"/>
                </a:lnTo>
                <a:lnTo>
                  <a:pt x="4407" y="466"/>
                </a:lnTo>
                <a:lnTo>
                  <a:pt x="4405" y="463"/>
                </a:lnTo>
                <a:lnTo>
                  <a:pt x="4403" y="460"/>
                </a:lnTo>
                <a:lnTo>
                  <a:pt x="4401" y="457"/>
                </a:lnTo>
                <a:lnTo>
                  <a:pt x="4395" y="453"/>
                </a:lnTo>
                <a:lnTo>
                  <a:pt x="4389" y="450"/>
                </a:lnTo>
                <a:lnTo>
                  <a:pt x="4382" y="448"/>
                </a:lnTo>
                <a:lnTo>
                  <a:pt x="4375" y="447"/>
                </a:lnTo>
                <a:lnTo>
                  <a:pt x="4367" y="448"/>
                </a:lnTo>
                <a:lnTo>
                  <a:pt x="4363" y="449"/>
                </a:lnTo>
                <a:lnTo>
                  <a:pt x="4360" y="450"/>
                </a:lnTo>
                <a:lnTo>
                  <a:pt x="4352" y="453"/>
                </a:lnTo>
                <a:lnTo>
                  <a:pt x="4349" y="455"/>
                </a:lnTo>
                <a:lnTo>
                  <a:pt x="4347" y="458"/>
                </a:lnTo>
                <a:lnTo>
                  <a:pt x="4342" y="463"/>
                </a:lnTo>
                <a:lnTo>
                  <a:pt x="4339" y="470"/>
                </a:lnTo>
                <a:lnTo>
                  <a:pt x="4337" y="473"/>
                </a:lnTo>
                <a:lnTo>
                  <a:pt x="4336" y="476"/>
                </a:lnTo>
                <a:lnTo>
                  <a:pt x="4335" y="483"/>
                </a:lnTo>
                <a:close/>
                <a:moveTo>
                  <a:pt x="4580" y="413"/>
                </a:moveTo>
                <a:lnTo>
                  <a:pt x="4580" y="450"/>
                </a:lnTo>
                <a:lnTo>
                  <a:pt x="4547" y="450"/>
                </a:lnTo>
                <a:lnTo>
                  <a:pt x="4547" y="535"/>
                </a:lnTo>
                <a:lnTo>
                  <a:pt x="4548" y="540"/>
                </a:lnTo>
                <a:lnTo>
                  <a:pt x="4548" y="544"/>
                </a:lnTo>
                <a:lnTo>
                  <a:pt x="4549" y="545"/>
                </a:lnTo>
                <a:lnTo>
                  <a:pt x="4550" y="547"/>
                </a:lnTo>
                <a:lnTo>
                  <a:pt x="4552" y="549"/>
                </a:lnTo>
                <a:lnTo>
                  <a:pt x="4554" y="551"/>
                </a:lnTo>
                <a:lnTo>
                  <a:pt x="4557" y="552"/>
                </a:lnTo>
                <a:lnTo>
                  <a:pt x="4560" y="552"/>
                </a:lnTo>
                <a:lnTo>
                  <a:pt x="4564" y="553"/>
                </a:lnTo>
                <a:lnTo>
                  <a:pt x="4571" y="552"/>
                </a:lnTo>
                <a:lnTo>
                  <a:pt x="4576" y="551"/>
                </a:lnTo>
                <a:lnTo>
                  <a:pt x="4584" y="587"/>
                </a:lnTo>
                <a:lnTo>
                  <a:pt x="4573" y="590"/>
                </a:lnTo>
                <a:lnTo>
                  <a:pt x="4566" y="591"/>
                </a:lnTo>
                <a:lnTo>
                  <a:pt x="4557" y="592"/>
                </a:lnTo>
                <a:lnTo>
                  <a:pt x="4551" y="592"/>
                </a:lnTo>
                <a:lnTo>
                  <a:pt x="4544" y="592"/>
                </a:lnTo>
                <a:lnTo>
                  <a:pt x="4539" y="591"/>
                </a:lnTo>
                <a:lnTo>
                  <a:pt x="4533" y="590"/>
                </a:lnTo>
                <a:lnTo>
                  <a:pt x="4528" y="588"/>
                </a:lnTo>
                <a:lnTo>
                  <a:pt x="4523" y="586"/>
                </a:lnTo>
                <a:lnTo>
                  <a:pt x="4518" y="583"/>
                </a:lnTo>
                <a:lnTo>
                  <a:pt x="4514" y="581"/>
                </a:lnTo>
                <a:lnTo>
                  <a:pt x="4510" y="577"/>
                </a:lnTo>
                <a:lnTo>
                  <a:pt x="4507" y="573"/>
                </a:lnTo>
                <a:lnTo>
                  <a:pt x="4504" y="569"/>
                </a:lnTo>
                <a:lnTo>
                  <a:pt x="4502" y="564"/>
                </a:lnTo>
                <a:lnTo>
                  <a:pt x="4500" y="559"/>
                </a:lnTo>
                <a:lnTo>
                  <a:pt x="4499" y="554"/>
                </a:lnTo>
                <a:lnTo>
                  <a:pt x="4498" y="548"/>
                </a:lnTo>
                <a:lnTo>
                  <a:pt x="4498" y="542"/>
                </a:lnTo>
                <a:lnTo>
                  <a:pt x="4498" y="450"/>
                </a:lnTo>
                <a:lnTo>
                  <a:pt x="4474" y="450"/>
                </a:lnTo>
                <a:lnTo>
                  <a:pt x="4474" y="413"/>
                </a:lnTo>
                <a:lnTo>
                  <a:pt x="4498" y="413"/>
                </a:lnTo>
                <a:lnTo>
                  <a:pt x="4498" y="371"/>
                </a:lnTo>
                <a:lnTo>
                  <a:pt x="4547" y="371"/>
                </a:lnTo>
                <a:lnTo>
                  <a:pt x="4547" y="413"/>
                </a:lnTo>
                <a:lnTo>
                  <a:pt x="4580" y="413"/>
                </a:lnTo>
                <a:close/>
                <a:moveTo>
                  <a:pt x="578" y="585"/>
                </a:moveTo>
                <a:lnTo>
                  <a:pt x="465" y="257"/>
                </a:lnTo>
                <a:lnTo>
                  <a:pt x="352" y="585"/>
                </a:lnTo>
                <a:lnTo>
                  <a:pt x="578" y="585"/>
                </a:lnTo>
                <a:close/>
                <a:moveTo>
                  <a:pt x="930" y="930"/>
                </a:moveTo>
                <a:lnTo>
                  <a:pt x="699" y="930"/>
                </a:lnTo>
                <a:lnTo>
                  <a:pt x="642" y="768"/>
                </a:lnTo>
                <a:lnTo>
                  <a:pt x="288" y="768"/>
                </a:lnTo>
                <a:lnTo>
                  <a:pt x="232" y="930"/>
                </a:lnTo>
                <a:lnTo>
                  <a:pt x="0" y="930"/>
                </a:lnTo>
                <a:lnTo>
                  <a:pt x="162" y="471"/>
                </a:lnTo>
                <a:lnTo>
                  <a:pt x="326" y="12"/>
                </a:lnTo>
                <a:lnTo>
                  <a:pt x="603" y="12"/>
                </a:lnTo>
                <a:lnTo>
                  <a:pt x="767" y="471"/>
                </a:lnTo>
                <a:lnTo>
                  <a:pt x="930" y="930"/>
                </a:lnTo>
                <a:close/>
                <a:moveTo>
                  <a:pt x="1016" y="930"/>
                </a:moveTo>
                <a:lnTo>
                  <a:pt x="1016" y="722"/>
                </a:lnTo>
                <a:lnTo>
                  <a:pt x="1225" y="722"/>
                </a:lnTo>
                <a:lnTo>
                  <a:pt x="1225" y="930"/>
                </a:lnTo>
                <a:lnTo>
                  <a:pt x="1016" y="93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cxnSp>
        <p:nvCxnSpPr>
          <p:cNvPr id="20" name="Straight Connector 19">
            <a:extLst>
              <a:ext uri="{FF2B5EF4-FFF2-40B4-BE49-F238E27FC236}">
                <a16:creationId xmlns:a16="http://schemas.microsoft.com/office/drawing/2014/main" id="{E5214FC4-D5E6-4BFF-BDD7-E1A5F00F21BF}"/>
              </a:ext>
              <a:ext uri="{C183D7F6-B498-43B3-948B-1728B52AA6E4}">
                <adec:decorative xmlns:adec="http://schemas.microsoft.com/office/drawing/2017/decorative" val="1"/>
              </a:ext>
            </a:extLst>
          </p:cNvPr>
          <p:cNvCxnSpPr>
            <a:cxnSpLocks/>
          </p:cNvCxnSpPr>
          <p:nvPr/>
        </p:nvCxnSpPr>
        <p:spPr>
          <a:xfrm>
            <a:off x="6600056" y="1233937"/>
            <a:ext cx="3960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4" name="Date Placeholder 3">
            <a:extLst>
              <a:ext uri="{FF2B5EF4-FFF2-40B4-BE49-F238E27FC236}">
                <a16:creationId xmlns:a16="http://schemas.microsoft.com/office/drawing/2014/main" id="{769F6B43-DE36-0148-A7EA-157879F29459}"/>
              </a:ext>
            </a:extLst>
          </p:cNvPr>
          <p:cNvSpPr>
            <a:spLocks noGrp="1"/>
          </p:cNvSpPr>
          <p:nvPr>
            <p:ph type="dt" sz="half" idx="14"/>
          </p:nvPr>
        </p:nvSpPr>
        <p:spPr/>
        <p:txBody>
          <a:bodyPr/>
          <a:lstStyle/>
          <a:p>
            <a:fld id="{F319856C-22BD-41FC-AF81-1BB70C92327F}" type="datetime1">
              <a:rPr lang="fi-FI" smtClean="0"/>
              <a:t>25.3.2026</a:t>
            </a:fld>
            <a:endParaRPr lang="fi-FI"/>
          </a:p>
        </p:txBody>
      </p:sp>
      <p:sp>
        <p:nvSpPr>
          <p:cNvPr id="5" name="Footer Placeholder 4">
            <a:extLst>
              <a:ext uri="{FF2B5EF4-FFF2-40B4-BE49-F238E27FC236}">
                <a16:creationId xmlns:a16="http://schemas.microsoft.com/office/drawing/2014/main" id="{5FD05162-E4FC-F030-07AC-FC3AEEFFF4E1}"/>
              </a:ext>
            </a:extLst>
          </p:cNvPr>
          <p:cNvSpPr>
            <a:spLocks noGrp="1"/>
          </p:cNvSpPr>
          <p:nvPr>
            <p:ph type="ftr" sz="quarter" idx="15"/>
          </p:nvPr>
        </p:nvSpPr>
        <p:spPr/>
        <p:txBody>
          <a:bodyPr/>
          <a:lstStyle/>
          <a:p>
            <a:endParaRPr lang="fi-FI"/>
          </a:p>
        </p:txBody>
      </p:sp>
      <p:sp>
        <p:nvSpPr>
          <p:cNvPr id="6" name="Slide Number Placeholder 5">
            <a:extLst>
              <a:ext uri="{FF2B5EF4-FFF2-40B4-BE49-F238E27FC236}">
                <a16:creationId xmlns:a16="http://schemas.microsoft.com/office/drawing/2014/main" id="{102E61C5-655F-9E60-460E-8B16B76A7F3A}"/>
              </a:ext>
            </a:extLst>
          </p:cNvPr>
          <p:cNvSpPr>
            <a:spLocks noGrp="1"/>
          </p:cNvSpPr>
          <p:nvPr>
            <p:ph type="sldNum" sz="quarter" idx="16"/>
          </p:nvPr>
        </p:nvSpPr>
        <p:spPr/>
        <p:txBody>
          <a:bodyPr/>
          <a:lstStyle/>
          <a:p>
            <a:fld id="{D701140D-C14F-41CA-99FC-0EF83E8DA40A}" type="slidenum">
              <a:rPr lang="fi-FI" smtClean="0"/>
              <a:pPr/>
              <a:t>‹#›</a:t>
            </a:fld>
            <a:endParaRPr lang="fi-FI"/>
          </a:p>
        </p:txBody>
      </p:sp>
      <p:sp>
        <p:nvSpPr>
          <p:cNvPr id="9" name="Text Placeholder 4">
            <a:extLst>
              <a:ext uri="{FF2B5EF4-FFF2-40B4-BE49-F238E27FC236}">
                <a16:creationId xmlns:a16="http://schemas.microsoft.com/office/drawing/2014/main" id="{8E73BB4C-6EC5-371E-1EAE-C8A6FEDC360F}"/>
              </a:ext>
            </a:extLst>
          </p:cNvPr>
          <p:cNvSpPr>
            <a:spLocks noGrp="1"/>
          </p:cNvSpPr>
          <p:nvPr>
            <p:ph type="body" sz="quarter" idx="17" hasCustomPrompt="1"/>
          </p:nvPr>
        </p:nvSpPr>
        <p:spPr>
          <a:xfrm>
            <a:off x="6600055" y="4869160"/>
            <a:ext cx="5183957" cy="276999"/>
          </a:xfrm>
        </p:spPr>
        <p:txBody>
          <a:bodyPr wrap="square">
            <a:spAutoFit/>
          </a:bodyPr>
          <a:lstStyle>
            <a:lvl1pPr marL="0" indent="0">
              <a:spcBef>
                <a:spcPts val="0"/>
              </a:spcBef>
              <a:buFontTx/>
              <a:buNone/>
              <a:defRPr sz="1800"/>
            </a:lvl1pPr>
            <a:lvl2pPr marL="0" indent="0">
              <a:spcBef>
                <a:spcPts val="0"/>
              </a:spcBef>
              <a:buFontTx/>
              <a:buNone/>
              <a:defRPr sz="1800"/>
            </a:lvl2pPr>
            <a:lvl3pPr marL="0" indent="0">
              <a:spcBef>
                <a:spcPts val="0"/>
              </a:spcBef>
              <a:buFontTx/>
              <a:buNone/>
              <a:defRPr sz="1800"/>
            </a:lvl3pPr>
            <a:lvl4pPr marL="0" indent="0">
              <a:spcBef>
                <a:spcPts val="0"/>
              </a:spcBef>
              <a:buFontTx/>
              <a:buNone/>
              <a:defRPr sz="1800"/>
            </a:lvl4pPr>
            <a:lvl5pPr marL="0" indent="0">
              <a:spcBef>
                <a:spcPts val="0"/>
              </a:spcBef>
              <a:buFontTx/>
              <a:buNone/>
              <a:defRPr sz="1800"/>
            </a:lvl5pPr>
            <a:lvl6pPr marL="0" indent="0">
              <a:spcBef>
                <a:spcPts val="0"/>
              </a:spcBef>
              <a:buFontTx/>
              <a:buNone/>
              <a:defRPr sz="1800"/>
            </a:lvl6pPr>
            <a:lvl7pPr marL="0" indent="0">
              <a:spcBef>
                <a:spcPts val="0"/>
              </a:spcBef>
              <a:buFontTx/>
              <a:buNone/>
              <a:defRPr sz="1800"/>
            </a:lvl7pPr>
            <a:lvl8pPr marL="0" indent="0">
              <a:spcBef>
                <a:spcPts val="0"/>
              </a:spcBef>
              <a:buFontTx/>
              <a:buNone/>
              <a:defRPr sz="1800"/>
            </a:lvl8pPr>
            <a:lvl9pPr marL="0" indent="0">
              <a:spcBef>
                <a:spcPts val="0"/>
              </a:spcBef>
              <a:buFontTx/>
              <a:buNone/>
              <a:defRPr sz="1800"/>
            </a:lvl9pPr>
          </a:lstStyle>
          <a:p>
            <a:pPr lvl="0"/>
            <a:r>
              <a:rPr lang="en-US"/>
              <a:t>Presenter Name / Date / Place</a:t>
            </a:r>
          </a:p>
        </p:txBody>
      </p:sp>
    </p:spTree>
    <p:extLst>
      <p:ext uri="{BB962C8B-B14F-4D97-AF65-F5344CB8AC3E}">
        <p14:creationId xmlns:p14="http://schemas.microsoft.com/office/powerpoint/2010/main" val="1743128701"/>
      </p:ext>
    </p:extLst>
  </p:cSld>
  <p:clrMapOvr>
    <a:masterClrMapping/>
  </p:clrMapOvr>
  <p:extLst>
    <p:ext uri="{DCECCB84-F9BA-43D5-87BE-67443E8EF086}">
      <p15:sldGuideLst xmlns:p15="http://schemas.microsoft.com/office/powerpoint/2012/main"/>
    </p:ext>
  </p:extLst>
</p:sldLayout>
</file>

<file path=ppt/slideLayouts/slideLayout47.xml><?xml version="1.0" encoding="utf-8"?>
<p:sldLayout xmlns:a="http://schemas.openxmlformats.org/drawingml/2006/main" xmlns:r="http://schemas.openxmlformats.org/officeDocument/2006/relationships" xmlns:p="http://schemas.openxmlformats.org/presentationml/2006/main" showMasterSp="0" preserve="1" userDrawn="1">
  <p:cSld name="Title Slide Picture White">
    <p:spTree>
      <p:nvGrpSpPr>
        <p:cNvPr id="1" name=""/>
        <p:cNvGrpSpPr/>
        <p:nvPr/>
      </p:nvGrpSpPr>
      <p:grpSpPr>
        <a:xfrm>
          <a:off x="0" y="0"/>
          <a:ext cx="0" cy="0"/>
          <a:chOff x="0" y="0"/>
          <a:chExt cx="0" cy="0"/>
        </a:xfrm>
      </p:grpSpPr>
      <p:sp>
        <p:nvSpPr>
          <p:cNvPr id="7" name="Picture Placeholder 6">
            <a:extLst>
              <a:ext uri="{FF2B5EF4-FFF2-40B4-BE49-F238E27FC236}">
                <a16:creationId xmlns:a16="http://schemas.microsoft.com/office/drawing/2014/main" id="{16CACCF6-B7F1-B81D-EB1E-E2F15D53141E}"/>
              </a:ext>
              <a:ext uri="{C183D7F6-B498-43B3-948B-1728B52AA6E4}">
                <adec:decorative xmlns:adec="http://schemas.microsoft.com/office/drawing/2017/decorative" val="1"/>
              </a:ext>
            </a:extLst>
          </p:cNvPr>
          <p:cNvSpPr>
            <a:spLocks noGrp="1"/>
          </p:cNvSpPr>
          <p:nvPr>
            <p:ph type="pic" sz="quarter" idx="13" hasCustomPrompt="1"/>
          </p:nvPr>
        </p:nvSpPr>
        <p:spPr>
          <a:xfrm>
            <a:off x="1" y="3429000"/>
            <a:ext cx="6096000" cy="3429000"/>
          </a:xfrm>
          <a:solidFill>
            <a:schemeClr val="bg2"/>
          </a:solidFill>
        </p:spPr>
        <p:txBody>
          <a:bodyPr vert="horz" lIns="0" tIns="0" rIns="0" bIns="0" rtlCol="0" anchor="t" anchorCtr="0">
            <a:noAutofit/>
          </a:bodyPr>
          <a:lstStyle>
            <a:lvl1pPr>
              <a:defRPr lang="en-US" sz="1200" dirty="0"/>
            </a:lvl1pPr>
          </a:lstStyle>
          <a:p>
            <a:pPr marR="0" lvl="0" fontAlgn="auto">
              <a:spcBef>
                <a:spcPts val="0"/>
              </a:spcBef>
              <a:spcAft>
                <a:spcPts val="0"/>
              </a:spcAft>
              <a:buClrTx/>
              <a:buSzTx/>
              <a:tabLst/>
            </a:pPr>
            <a:r>
              <a:rPr lang="fi-FI" noProof="1"/>
              <a:t>Click icon to add image</a:t>
            </a:r>
            <a:br>
              <a:rPr lang="fi-FI" noProof="1"/>
            </a:br>
            <a:r>
              <a:rPr lang="fi-FI" noProof="1"/>
              <a:t>Fit the image to frame by choosing:</a:t>
            </a:r>
            <a:br>
              <a:rPr lang="fi-FI" noProof="1"/>
            </a:br>
            <a:r>
              <a:rPr lang="fi-FI" noProof="1"/>
              <a:t>crop&gt;fit / rajaa&gt;sovita</a:t>
            </a:r>
          </a:p>
          <a:p>
            <a:pPr marR="0" lvl="0" fontAlgn="auto">
              <a:spcBef>
                <a:spcPts val="0"/>
              </a:spcBef>
              <a:spcAft>
                <a:spcPts val="0"/>
              </a:spcAft>
              <a:buClrTx/>
              <a:buSzTx/>
              <a:tabLst/>
            </a:pPr>
            <a:endParaRPr lang="en-US"/>
          </a:p>
        </p:txBody>
      </p:sp>
      <p:sp>
        <p:nvSpPr>
          <p:cNvPr id="8" name="Rectangle 7">
            <a:extLst>
              <a:ext uri="{FF2B5EF4-FFF2-40B4-BE49-F238E27FC236}">
                <a16:creationId xmlns:a16="http://schemas.microsoft.com/office/drawing/2014/main" id="{D777C7DB-D21C-CF04-BEAE-6225DF214D55}"/>
              </a:ext>
              <a:ext uri="{C183D7F6-B498-43B3-948B-1728B52AA6E4}">
                <adec:decorative xmlns:adec="http://schemas.microsoft.com/office/drawing/2017/decorative" val="1"/>
              </a:ext>
            </a:extLst>
          </p:cNvPr>
          <p:cNvSpPr/>
          <p:nvPr/>
        </p:nvSpPr>
        <p:spPr>
          <a:xfrm>
            <a:off x="0" y="0"/>
            <a:ext cx="6096000" cy="3429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err="1">
              <a:solidFill>
                <a:schemeClr val="tx1"/>
              </a:solidFill>
              <a:latin typeface="+mj-lt"/>
            </a:endParaRPr>
          </a:p>
        </p:txBody>
      </p:sp>
      <p:sp>
        <p:nvSpPr>
          <p:cNvPr id="2" name="Title 1">
            <a:extLst>
              <a:ext uri="{FF2B5EF4-FFF2-40B4-BE49-F238E27FC236}">
                <a16:creationId xmlns:a16="http://schemas.microsoft.com/office/drawing/2014/main" id="{387275C4-164C-69B1-48F1-6ABBCFDD4649}"/>
              </a:ext>
            </a:extLst>
          </p:cNvPr>
          <p:cNvSpPr>
            <a:spLocks noGrp="1"/>
          </p:cNvSpPr>
          <p:nvPr>
            <p:ph type="ctrTitle" hasCustomPrompt="1"/>
          </p:nvPr>
        </p:nvSpPr>
        <p:spPr>
          <a:xfrm>
            <a:off x="6600676" y="1495871"/>
            <a:ext cx="5183337" cy="492443"/>
          </a:xfrm>
        </p:spPr>
        <p:txBody>
          <a:bodyPr wrap="square" anchor="b" anchorCtr="0">
            <a:spAutoFit/>
          </a:bodyPr>
          <a:lstStyle>
            <a:lvl1pPr algn="l">
              <a:lnSpc>
                <a:spcPct val="100000"/>
              </a:lnSpc>
              <a:defRPr sz="3200">
                <a:latin typeface="+mj-lt"/>
              </a:defRPr>
            </a:lvl1pPr>
          </a:lstStyle>
          <a:p>
            <a:r>
              <a:rPr lang="en-US"/>
              <a:t>Headline</a:t>
            </a:r>
            <a:endParaRPr lang="fi-FI"/>
          </a:p>
        </p:txBody>
      </p:sp>
      <p:sp>
        <p:nvSpPr>
          <p:cNvPr id="3" name="Subtitle 2">
            <a:extLst>
              <a:ext uri="{FF2B5EF4-FFF2-40B4-BE49-F238E27FC236}">
                <a16:creationId xmlns:a16="http://schemas.microsoft.com/office/drawing/2014/main" id="{1245A747-631B-1133-C63C-B48ADA15D1D3}"/>
              </a:ext>
            </a:extLst>
          </p:cNvPr>
          <p:cNvSpPr>
            <a:spLocks noGrp="1"/>
          </p:cNvSpPr>
          <p:nvPr>
            <p:ph type="subTitle" idx="1"/>
          </p:nvPr>
        </p:nvSpPr>
        <p:spPr>
          <a:xfrm>
            <a:off x="6600676" y="1988313"/>
            <a:ext cx="5183337" cy="984885"/>
          </a:xfrm>
        </p:spPr>
        <p:txBody>
          <a:bodyPr wrap="square">
            <a:spAutoFit/>
          </a:bodyPr>
          <a:lstStyle>
            <a:lvl1pPr marL="0" indent="0" algn="l">
              <a:lnSpc>
                <a:spcPct val="100000"/>
              </a:lnSpc>
              <a:spcBef>
                <a:spcPts val="0"/>
              </a:spcBef>
              <a:buNone/>
              <a:defRPr sz="3200">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fi-FI"/>
          </a:p>
        </p:txBody>
      </p:sp>
      <p:sp>
        <p:nvSpPr>
          <p:cNvPr id="11" name="Freeform 5">
            <a:extLst>
              <a:ext uri="{FF2B5EF4-FFF2-40B4-BE49-F238E27FC236}">
                <a16:creationId xmlns:a16="http://schemas.microsoft.com/office/drawing/2014/main" id="{B048024D-E928-1A47-E81D-E73CEDEC703F}"/>
              </a:ext>
              <a:ext uri="{C183D7F6-B498-43B3-948B-1728B52AA6E4}">
                <adec:decorative xmlns:adec="http://schemas.microsoft.com/office/drawing/2017/decorative" val="1"/>
              </a:ext>
            </a:extLst>
          </p:cNvPr>
          <p:cNvSpPr>
            <a:spLocks noChangeAspect="1" noEditPoints="1"/>
          </p:cNvSpPr>
          <p:nvPr/>
        </p:nvSpPr>
        <p:spPr bwMode="auto">
          <a:xfrm>
            <a:off x="407988" y="432000"/>
            <a:ext cx="2650987" cy="576000"/>
          </a:xfrm>
          <a:custGeom>
            <a:avLst/>
            <a:gdLst>
              <a:gd name="T0" fmla="*/ 1856 w 4584"/>
              <a:gd name="T1" fmla="*/ 150 h 996"/>
              <a:gd name="T2" fmla="*/ 1926 w 4584"/>
              <a:gd name="T3" fmla="*/ 74 h 996"/>
              <a:gd name="T4" fmla="*/ 1862 w 4584"/>
              <a:gd name="T5" fmla="*/ 198 h 996"/>
              <a:gd name="T6" fmla="*/ 2091 w 4584"/>
              <a:gd name="T7" fmla="*/ 109 h 996"/>
              <a:gd name="T8" fmla="*/ 2346 w 4584"/>
              <a:gd name="T9" fmla="*/ 79 h 996"/>
              <a:gd name="T10" fmla="*/ 2341 w 4584"/>
              <a:gd name="T11" fmla="*/ 150 h 996"/>
              <a:gd name="T12" fmla="*/ 2584 w 4584"/>
              <a:gd name="T13" fmla="*/ 274 h 996"/>
              <a:gd name="T14" fmla="*/ 2883 w 4584"/>
              <a:gd name="T15" fmla="*/ 0 h 996"/>
              <a:gd name="T16" fmla="*/ 2966 w 4584"/>
              <a:gd name="T17" fmla="*/ 88 h 996"/>
              <a:gd name="T18" fmla="*/ 3031 w 4584"/>
              <a:gd name="T19" fmla="*/ 214 h 996"/>
              <a:gd name="T20" fmla="*/ 3010 w 4584"/>
              <a:gd name="T21" fmla="*/ 212 h 996"/>
              <a:gd name="T22" fmla="*/ 3283 w 4584"/>
              <a:gd name="T23" fmla="*/ 239 h 996"/>
              <a:gd name="T24" fmla="*/ 3261 w 4584"/>
              <a:gd name="T25" fmla="*/ 135 h 996"/>
              <a:gd name="T26" fmla="*/ 3397 w 4584"/>
              <a:gd name="T27" fmla="*/ 34 h 996"/>
              <a:gd name="T28" fmla="*/ 3589 w 4584"/>
              <a:gd name="T29" fmla="*/ 199 h 996"/>
              <a:gd name="T30" fmla="*/ 3538 w 4584"/>
              <a:gd name="T31" fmla="*/ 193 h 996"/>
              <a:gd name="T32" fmla="*/ 3580 w 4584"/>
              <a:gd name="T33" fmla="*/ 106 h 996"/>
              <a:gd name="T34" fmla="*/ 3779 w 4584"/>
              <a:gd name="T35" fmla="*/ 244 h 996"/>
              <a:gd name="T36" fmla="*/ 3908 w 4584"/>
              <a:gd name="T37" fmla="*/ 148 h 996"/>
              <a:gd name="T38" fmla="*/ 3821 w 4584"/>
              <a:gd name="T39" fmla="*/ 107 h 996"/>
              <a:gd name="T40" fmla="*/ 1828 w 4584"/>
              <a:gd name="T41" fmla="*/ 916 h 996"/>
              <a:gd name="T42" fmla="*/ 1868 w 4584"/>
              <a:gd name="T43" fmla="*/ 803 h 996"/>
              <a:gd name="T44" fmla="*/ 1905 w 4584"/>
              <a:gd name="T45" fmla="*/ 896 h 996"/>
              <a:gd name="T46" fmla="*/ 2193 w 4584"/>
              <a:gd name="T47" fmla="*/ 891 h 996"/>
              <a:gd name="T48" fmla="*/ 2220 w 4584"/>
              <a:gd name="T49" fmla="*/ 816 h 996"/>
              <a:gd name="T50" fmla="*/ 2340 w 4584"/>
              <a:gd name="T51" fmla="*/ 927 h 996"/>
              <a:gd name="T52" fmla="*/ 2271 w 4584"/>
              <a:gd name="T53" fmla="*/ 868 h 996"/>
              <a:gd name="T54" fmla="*/ 2506 w 4584"/>
              <a:gd name="T55" fmla="*/ 882 h 996"/>
              <a:gd name="T56" fmla="*/ 2823 w 4584"/>
              <a:gd name="T57" fmla="*/ 753 h 996"/>
              <a:gd name="T58" fmla="*/ 2952 w 4584"/>
              <a:gd name="T59" fmla="*/ 726 h 996"/>
              <a:gd name="T60" fmla="*/ 3233 w 4584"/>
              <a:gd name="T61" fmla="*/ 913 h 996"/>
              <a:gd name="T62" fmla="*/ 3254 w 4584"/>
              <a:gd name="T63" fmla="*/ 854 h 996"/>
              <a:gd name="T64" fmla="*/ 3313 w 4584"/>
              <a:gd name="T65" fmla="*/ 793 h 996"/>
              <a:gd name="T66" fmla="*/ 3644 w 4584"/>
              <a:gd name="T67" fmla="*/ 802 h 996"/>
              <a:gd name="T68" fmla="*/ 3627 w 4584"/>
              <a:gd name="T69" fmla="*/ 933 h 996"/>
              <a:gd name="T70" fmla="*/ 3553 w 4584"/>
              <a:gd name="T71" fmla="*/ 839 h 996"/>
              <a:gd name="T72" fmla="*/ 3726 w 4584"/>
              <a:gd name="T73" fmla="*/ 696 h 996"/>
              <a:gd name="T74" fmla="*/ 3850 w 4584"/>
              <a:gd name="T75" fmla="*/ 926 h 996"/>
              <a:gd name="T76" fmla="*/ 3980 w 4584"/>
              <a:gd name="T77" fmla="*/ 996 h 996"/>
              <a:gd name="T78" fmla="*/ 1914 w 4584"/>
              <a:gd name="T79" fmla="*/ 481 h 996"/>
              <a:gd name="T80" fmla="*/ 1963 w 4584"/>
              <a:gd name="T81" fmla="*/ 436 h 996"/>
              <a:gd name="T82" fmla="*/ 1873 w 4584"/>
              <a:gd name="T83" fmla="*/ 556 h 996"/>
              <a:gd name="T84" fmla="*/ 2197 w 4584"/>
              <a:gd name="T85" fmla="*/ 413 h 996"/>
              <a:gd name="T86" fmla="*/ 2378 w 4584"/>
              <a:gd name="T87" fmla="*/ 449 h 996"/>
              <a:gd name="T88" fmla="*/ 2327 w 4584"/>
              <a:gd name="T89" fmla="*/ 457 h 996"/>
              <a:gd name="T90" fmla="*/ 2668 w 4584"/>
              <a:gd name="T91" fmla="*/ 587 h 996"/>
              <a:gd name="T92" fmla="*/ 2785 w 4584"/>
              <a:gd name="T93" fmla="*/ 413 h 996"/>
              <a:gd name="T94" fmla="*/ 2840 w 4584"/>
              <a:gd name="T95" fmla="*/ 466 h 996"/>
              <a:gd name="T96" fmla="*/ 3340 w 4584"/>
              <a:gd name="T97" fmla="*/ 593 h 996"/>
              <a:gd name="T98" fmla="*/ 3412 w 4584"/>
              <a:gd name="T99" fmla="*/ 456 h 996"/>
              <a:gd name="T100" fmla="*/ 3375 w 4584"/>
              <a:gd name="T101" fmla="*/ 483 h 996"/>
              <a:gd name="T102" fmla="*/ 3508 w 4584"/>
              <a:gd name="T103" fmla="*/ 475 h 996"/>
              <a:gd name="T104" fmla="*/ 3735 w 4584"/>
              <a:gd name="T105" fmla="*/ 559 h 996"/>
              <a:gd name="T106" fmla="*/ 3673 w 4584"/>
              <a:gd name="T107" fmla="*/ 523 h 996"/>
              <a:gd name="T108" fmla="*/ 3797 w 4584"/>
              <a:gd name="T109" fmla="*/ 390 h 996"/>
              <a:gd name="T110" fmla="*/ 3950 w 4584"/>
              <a:gd name="T111" fmla="*/ 551 h 996"/>
              <a:gd name="T112" fmla="*/ 3976 w 4584"/>
              <a:gd name="T113" fmla="*/ 483 h 996"/>
              <a:gd name="T114" fmla="*/ 4063 w 4584"/>
              <a:gd name="T115" fmla="*/ 557 h 996"/>
              <a:gd name="T116" fmla="*/ 4023 w 4584"/>
              <a:gd name="T117" fmla="*/ 483 h 996"/>
              <a:gd name="T118" fmla="*/ 4319 w 4584"/>
              <a:gd name="T119" fmla="*/ 576 h 996"/>
              <a:gd name="T120" fmla="*/ 4457 w 4584"/>
              <a:gd name="T121" fmla="*/ 514 h 996"/>
              <a:gd name="T122" fmla="*/ 4395 w 4584"/>
              <a:gd name="T123" fmla="*/ 453 h 996"/>
              <a:gd name="T124" fmla="*/ 4474 w 4584"/>
              <a:gd name="T125" fmla="*/ 413 h 9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4584" h="996">
                <a:moveTo>
                  <a:pt x="1232" y="330"/>
                </a:moveTo>
                <a:lnTo>
                  <a:pt x="1178" y="648"/>
                </a:lnTo>
                <a:lnTo>
                  <a:pt x="1055" y="648"/>
                </a:lnTo>
                <a:lnTo>
                  <a:pt x="1010" y="330"/>
                </a:lnTo>
                <a:lnTo>
                  <a:pt x="1010" y="12"/>
                </a:lnTo>
                <a:lnTo>
                  <a:pt x="1232" y="12"/>
                </a:lnTo>
                <a:lnTo>
                  <a:pt x="1232" y="330"/>
                </a:lnTo>
                <a:close/>
                <a:moveTo>
                  <a:pt x="1623" y="249"/>
                </a:moveTo>
                <a:lnTo>
                  <a:pt x="1569" y="249"/>
                </a:lnTo>
                <a:lnTo>
                  <a:pt x="1651" y="13"/>
                </a:lnTo>
                <a:lnTo>
                  <a:pt x="1715" y="13"/>
                </a:lnTo>
                <a:lnTo>
                  <a:pt x="1797" y="249"/>
                </a:lnTo>
                <a:lnTo>
                  <a:pt x="1743" y="249"/>
                </a:lnTo>
                <a:lnTo>
                  <a:pt x="1726" y="195"/>
                </a:lnTo>
                <a:lnTo>
                  <a:pt x="1641" y="195"/>
                </a:lnTo>
                <a:lnTo>
                  <a:pt x="1623" y="249"/>
                </a:lnTo>
                <a:close/>
                <a:moveTo>
                  <a:pt x="1653" y="156"/>
                </a:moveTo>
                <a:lnTo>
                  <a:pt x="1713" y="156"/>
                </a:lnTo>
                <a:lnTo>
                  <a:pt x="1684" y="67"/>
                </a:lnTo>
                <a:lnTo>
                  <a:pt x="1653" y="156"/>
                </a:lnTo>
                <a:close/>
                <a:moveTo>
                  <a:pt x="1874" y="252"/>
                </a:moveTo>
                <a:lnTo>
                  <a:pt x="1867" y="252"/>
                </a:lnTo>
                <a:lnTo>
                  <a:pt x="1861" y="252"/>
                </a:lnTo>
                <a:lnTo>
                  <a:pt x="1856" y="251"/>
                </a:lnTo>
                <a:lnTo>
                  <a:pt x="1850" y="249"/>
                </a:lnTo>
                <a:lnTo>
                  <a:pt x="1845" y="247"/>
                </a:lnTo>
                <a:lnTo>
                  <a:pt x="1840" y="245"/>
                </a:lnTo>
                <a:lnTo>
                  <a:pt x="1836" y="242"/>
                </a:lnTo>
                <a:lnTo>
                  <a:pt x="1832" y="239"/>
                </a:lnTo>
                <a:lnTo>
                  <a:pt x="1828" y="236"/>
                </a:lnTo>
                <a:lnTo>
                  <a:pt x="1824" y="232"/>
                </a:lnTo>
                <a:lnTo>
                  <a:pt x="1821" y="227"/>
                </a:lnTo>
                <a:lnTo>
                  <a:pt x="1820" y="225"/>
                </a:lnTo>
                <a:lnTo>
                  <a:pt x="1819" y="223"/>
                </a:lnTo>
                <a:lnTo>
                  <a:pt x="1817" y="218"/>
                </a:lnTo>
                <a:lnTo>
                  <a:pt x="1816" y="212"/>
                </a:lnTo>
                <a:lnTo>
                  <a:pt x="1815" y="206"/>
                </a:lnTo>
                <a:lnTo>
                  <a:pt x="1815" y="200"/>
                </a:lnTo>
                <a:lnTo>
                  <a:pt x="1815" y="190"/>
                </a:lnTo>
                <a:lnTo>
                  <a:pt x="1817" y="182"/>
                </a:lnTo>
                <a:lnTo>
                  <a:pt x="1818" y="178"/>
                </a:lnTo>
                <a:lnTo>
                  <a:pt x="1820" y="175"/>
                </a:lnTo>
                <a:lnTo>
                  <a:pt x="1824" y="169"/>
                </a:lnTo>
                <a:lnTo>
                  <a:pt x="1827" y="166"/>
                </a:lnTo>
                <a:lnTo>
                  <a:pt x="1829" y="163"/>
                </a:lnTo>
                <a:lnTo>
                  <a:pt x="1832" y="161"/>
                </a:lnTo>
                <a:lnTo>
                  <a:pt x="1835" y="159"/>
                </a:lnTo>
                <a:lnTo>
                  <a:pt x="1838" y="157"/>
                </a:lnTo>
                <a:lnTo>
                  <a:pt x="1841" y="155"/>
                </a:lnTo>
                <a:lnTo>
                  <a:pt x="1845" y="154"/>
                </a:lnTo>
                <a:lnTo>
                  <a:pt x="1849" y="152"/>
                </a:lnTo>
                <a:lnTo>
                  <a:pt x="1856" y="150"/>
                </a:lnTo>
                <a:lnTo>
                  <a:pt x="1864" y="148"/>
                </a:lnTo>
                <a:lnTo>
                  <a:pt x="1873" y="146"/>
                </a:lnTo>
                <a:lnTo>
                  <a:pt x="1881" y="145"/>
                </a:lnTo>
                <a:lnTo>
                  <a:pt x="1901" y="143"/>
                </a:lnTo>
                <a:lnTo>
                  <a:pt x="1908" y="142"/>
                </a:lnTo>
                <a:lnTo>
                  <a:pt x="1914" y="140"/>
                </a:lnTo>
                <a:lnTo>
                  <a:pt x="1918" y="139"/>
                </a:lnTo>
                <a:lnTo>
                  <a:pt x="1920" y="138"/>
                </a:lnTo>
                <a:lnTo>
                  <a:pt x="1922" y="136"/>
                </a:lnTo>
                <a:lnTo>
                  <a:pt x="1923" y="135"/>
                </a:lnTo>
                <a:lnTo>
                  <a:pt x="1923" y="133"/>
                </a:lnTo>
                <a:lnTo>
                  <a:pt x="1924" y="131"/>
                </a:lnTo>
                <a:lnTo>
                  <a:pt x="1924" y="129"/>
                </a:lnTo>
                <a:lnTo>
                  <a:pt x="1924" y="124"/>
                </a:lnTo>
                <a:lnTo>
                  <a:pt x="1922" y="119"/>
                </a:lnTo>
                <a:lnTo>
                  <a:pt x="1921" y="117"/>
                </a:lnTo>
                <a:lnTo>
                  <a:pt x="1920" y="115"/>
                </a:lnTo>
                <a:lnTo>
                  <a:pt x="1919" y="113"/>
                </a:lnTo>
                <a:lnTo>
                  <a:pt x="1917" y="112"/>
                </a:lnTo>
                <a:lnTo>
                  <a:pt x="1913" y="109"/>
                </a:lnTo>
                <a:lnTo>
                  <a:pt x="1909" y="107"/>
                </a:lnTo>
                <a:lnTo>
                  <a:pt x="1904" y="106"/>
                </a:lnTo>
                <a:lnTo>
                  <a:pt x="1898" y="106"/>
                </a:lnTo>
                <a:lnTo>
                  <a:pt x="1892" y="106"/>
                </a:lnTo>
                <a:lnTo>
                  <a:pt x="1886" y="107"/>
                </a:lnTo>
                <a:lnTo>
                  <a:pt x="1881" y="109"/>
                </a:lnTo>
                <a:lnTo>
                  <a:pt x="1877" y="112"/>
                </a:lnTo>
                <a:lnTo>
                  <a:pt x="1873" y="115"/>
                </a:lnTo>
                <a:lnTo>
                  <a:pt x="1870" y="118"/>
                </a:lnTo>
                <a:lnTo>
                  <a:pt x="1868" y="122"/>
                </a:lnTo>
                <a:lnTo>
                  <a:pt x="1867" y="124"/>
                </a:lnTo>
                <a:lnTo>
                  <a:pt x="1866" y="126"/>
                </a:lnTo>
                <a:lnTo>
                  <a:pt x="1821" y="123"/>
                </a:lnTo>
                <a:lnTo>
                  <a:pt x="1823" y="117"/>
                </a:lnTo>
                <a:lnTo>
                  <a:pt x="1825" y="111"/>
                </a:lnTo>
                <a:lnTo>
                  <a:pt x="1827" y="106"/>
                </a:lnTo>
                <a:lnTo>
                  <a:pt x="1830" y="101"/>
                </a:lnTo>
                <a:lnTo>
                  <a:pt x="1833" y="96"/>
                </a:lnTo>
                <a:lnTo>
                  <a:pt x="1837" y="92"/>
                </a:lnTo>
                <a:lnTo>
                  <a:pt x="1841" y="88"/>
                </a:lnTo>
                <a:lnTo>
                  <a:pt x="1846" y="84"/>
                </a:lnTo>
                <a:lnTo>
                  <a:pt x="1851" y="81"/>
                </a:lnTo>
                <a:lnTo>
                  <a:pt x="1857" y="78"/>
                </a:lnTo>
                <a:lnTo>
                  <a:pt x="1863" y="76"/>
                </a:lnTo>
                <a:lnTo>
                  <a:pt x="1869" y="74"/>
                </a:lnTo>
                <a:lnTo>
                  <a:pt x="1876" y="72"/>
                </a:lnTo>
                <a:lnTo>
                  <a:pt x="1883" y="71"/>
                </a:lnTo>
                <a:lnTo>
                  <a:pt x="1890" y="70"/>
                </a:lnTo>
                <a:lnTo>
                  <a:pt x="1898" y="70"/>
                </a:lnTo>
                <a:lnTo>
                  <a:pt x="1908" y="70"/>
                </a:lnTo>
                <a:lnTo>
                  <a:pt x="1917" y="72"/>
                </a:lnTo>
                <a:lnTo>
                  <a:pt x="1926" y="74"/>
                </a:lnTo>
                <a:lnTo>
                  <a:pt x="1935" y="76"/>
                </a:lnTo>
                <a:lnTo>
                  <a:pt x="1943" y="80"/>
                </a:lnTo>
                <a:lnTo>
                  <a:pt x="1947" y="82"/>
                </a:lnTo>
                <a:lnTo>
                  <a:pt x="1950" y="84"/>
                </a:lnTo>
                <a:lnTo>
                  <a:pt x="1957" y="90"/>
                </a:lnTo>
                <a:lnTo>
                  <a:pt x="1963" y="96"/>
                </a:lnTo>
                <a:lnTo>
                  <a:pt x="1965" y="99"/>
                </a:lnTo>
                <a:lnTo>
                  <a:pt x="1967" y="103"/>
                </a:lnTo>
                <a:lnTo>
                  <a:pt x="1969" y="107"/>
                </a:lnTo>
                <a:lnTo>
                  <a:pt x="1970" y="111"/>
                </a:lnTo>
                <a:lnTo>
                  <a:pt x="1972" y="115"/>
                </a:lnTo>
                <a:lnTo>
                  <a:pt x="1972" y="120"/>
                </a:lnTo>
                <a:lnTo>
                  <a:pt x="1973" y="125"/>
                </a:lnTo>
                <a:lnTo>
                  <a:pt x="1973" y="130"/>
                </a:lnTo>
                <a:lnTo>
                  <a:pt x="1973" y="249"/>
                </a:lnTo>
                <a:lnTo>
                  <a:pt x="1927" y="249"/>
                </a:lnTo>
                <a:lnTo>
                  <a:pt x="1927" y="225"/>
                </a:lnTo>
                <a:lnTo>
                  <a:pt x="1922" y="230"/>
                </a:lnTo>
                <a:lnTo>
                  <a:pt x="1917" y="236"/>
                </a:lnTo>
                <a:lnTo>
                  <a:pt x="1912" y="241"/>
                </a:lnTo>
                <a:lnTo>
                  <a:pt x="1906" y="245"/>
                </a:lnTo>
                <a:lnTo>
                  <a:pt x="1899" y="248"/>
                </a:lnTo>
                <a:lnTo>
                  <a:pt x="1891" y="250"/>
                </a:lnTo>
                <a:lnTo>
                  <a:pt x="1887" y="251"/>
                </a:lnTo>
                <a:lnTo>
                  <a:pt x="1883" y="252"/>
                </a:lnTo>
                <a:lnTo>
                  <a:pt x="1874" y="252"/>
                </a:lnTo>
                <a:close/>
                <a:moveTo>
                  <a:pt x="1888" y="219"/>
                </a:moveTo>
                <a:lnTo>
                  <a:pt x="1895" y="218"/>
                </a:lnTo>
                <a:lnTo>
                  <a:pt x="1902" y="216"/>
                </a:lnTo>
                <a:lnTo>
                  <a:pt x="1905" y="215"/>
                </a:lnTo>
                <a:lnTo>
                  <a:pt x="1908" y="213"/>
                </a:lnTo>
                <a:lnTo>
                  <a:pt x="1914" y="209"/>
                </a:lnTo>
                <a:lnTo>
                  <a:pt x="1916" y="207"/>
                </a:lnTo>
                <a:lnTo>
                  <a:pt x="1919" y="204"/>
                </a:lnTo>
                <a:lnTo>
                  <a:pt x="1922" y="199"/>
                </a:lnTo>
                <a:lnTo>
                  <a:pt x="1924" y="193"/>
                </a:lnTo>
                <a:lnTo>
                  <a:pt x="1924" y="189"/>
                </a:lnTo>
                <a:lnTo>
                  <a:pt x="1924" y="186"/>
                </a:lnTo>
                <a:lnTo>
                  <a:pt x="1924" y="167"/>
                </a:lnTo>
                <a:lnTo>
                  <a:pt x="1921" y="169"/>
                </a:lnTo>
                <a:lnTo>
                  <a:pt x="1915" y="171"/>
                </a:lnTo>
                <a:lnTo>
                  <a:pt x="1903" y="173"/>
                </a:lnTo>
                <a:lnTo>
                  <a:pt x="1890" y="175"/>
                </a:lnTo>
                <a:lnTo>
                  <a:pt x="1884" y="176"/>
                </a:lnTo>
                <a:lnTo>
                  <a:pt x="1879" y="178"/>
                </a:lnTo>
                <a:lnTo>
                  <a:pt x="1874" y="180"/>
                </a:lnTo>
                <a:lnTo>
                  <a:pt x="1870" y="182"/>
                </a:lnTo>
                <a:lnTo>
                  <a:pt x="1866" y="185"/>
                </a:lnTo>
                <a:lnTo>
                  <a:pt x="1864" y="189"/>
                </a:lnTo>
                <a:lnTo>
                  <a:pt x="1863" y="191"/>
                </a:lnTo>
                <a:lnTo>
                  <a:pt x="1862" y="193"/>
                </a:lnTo>
                <a:lnTo>
                  <a:pt x="1862" y="198"/>
                </a:lnTo>
                <a:lnTo>
                  <a:pt x="1862" y="203"/>
                </a:lnTo>
                <a:lnTo>
                  <a:pt x="1863" y="207"/>
                </a:lnTo>
                <a:lnTo>
                  <a:pt x="1865" y="209"/>
                </a:lnTo>
                <a:lnTo>
                  <a:pt x="1866" y="211"/>
                </a:lnTo>
                <a:lnTo>
                  <a:pt x="1869" y="213"/>
                </a:lnTo>
                <a:lnTo>
                  <a:pt x="1873" y="216"/>
                </a:lnTo>
                <a:lnTo>
                  <a:pt x="1875" y="217"/>
                </a:lnTo>
                <a:lnTo>
                  <a:pt x="1877" y="217"/>
                </a:lnTo>
                <a:lnTo>
                  <a:pt x="1882" y="218"/>
                </a:lnTo>
                <a:lnTo>
                  <a:pt x="1888" y="219"/>
                </a:lnTo>
                <a:close/>
                <a:moveTo>
                  <a:pt x="2063" y="249"/>
                </a:moveTo>
                <a:lnTo>
                  <a:pt x="2013" y="249"/>
                </a:lnTo>
                <a:lnTo>
                  <a:pt x="2013" y="13"/>
                </a:lnTo>
                <a:lnTo>
                  <a:pt x="2063" y="13"/>
                </a:lnTo>
                <a:lnTo>
                  <a:pt x="2063" y="249"/>
                </a:lnTo>
                <a:close/>
                <a:moveTo>
                  <a:pt x="2197" y="72"/>
                </a:moveTo>
                <a:lnTo>
                  <a:pt x="2197" y="109"/>
                </a:lnTo>
                <a:lnTo>
                  <a:pt x="2164" y="109"/>
                </a:lnTo>
                <a:lnTo>
                  <a:pt x="2164" y="195"/>
                </a:lnTo>
                <a:lnTo>
                  <a:pt x="2164" y="199"/>
                </a:lnTo>
                <a:lnTo>
                  <a:pt x="2165" y="203"/>
                </a:lnTo>
                <a:lnTo>
                  <a:pt x="2166" y="205"/>
                </a:lnTo>
                <a:lnTo>
                  <a:pt x="2167" y="206"/>
                </a:lnTo>
                <a:lnTo>
                  <a:pt x="2169" y="208"/>
                </a:lnTo>
                <a:lnTo>
                  <a:pt x="2171" y="210"/>
                </a:lnTo>
                <a:lnTo>
                  <a:pt x="2174" y="211"/>
                </a:lnTo>
                <a:lnTo>
                  <a:pt x="2177" y="212"/>
                </a:lnTo>
                <a:lnTo>
                  <a:pt x="2181" y="212"/>
                </a:lnTo>
                <a:lnTo>
                  <a:pt x="2188" y="211"/>
                </a:lnTo>
                <a:lnTo>
                  <a:pt x="2193" y="210"/>
                </a:lnTo>
                <a:lnTo>
                  <a:pt x="2201" y="247"/>
                </a:lnTo>
                <a:lnTo>
                  <a:pt x="2190" y="250"/>
                </a:lnTo>
                <a:lnTo>
                  <a:pt x="2183" y="251"/>
                </a:lnTo>
                <a:lnTo>
                  <a:pt x="2174" y="252"/>
                </a:lnTo>
                <a:lnTo>
                  <a:pt x="2168" y="252"/>
                </a:lnTo>
                <a:lnTo>
                  <a:pt x="2161" y="251"/>
                </a:lnTo>
                <a:lnTo>
                  <a:pt x="2156" y="250"/>
                </a:lnTo>
                <a:lnTo>
                  <a:pt x="2150" y="249"/>
                </a:lnTo>
                <a:lnTo>
                  <a:pt x="2145" y="248"/>
                </a:lnTo>
                <a:lnTo>
                  <a:pt x="2140" y="245"/>
                </a:lnTo>
                <a:lnTo>
                  <a:pt x="2135" y="243"/>
                </a:lnTo>
                <a:lnTo>
                  <a:pt x="2131" y="240"/>
                </a:lnTo>
                <a:lnTo>
                  <a:pt x="2127" y="237"/>
                </a:lnTo>
                <a:lnTo>
                  <a:pt x="2124" y="233"/>
                </a:lnTo>
                <a:lnTo>
                  <a:pt x="2121" y="229"/>
                </a:lnTo>
                <a:lnTo>
                  <a:pt x="2119" y="224"/>
                </a:lnTo>
                <a:lnTo>
                  <a:pt x="2117" y="219"/>
                </a:lnTo>
                <a:lnTo>
                  <a:pt x="2116" y="213"/>
                </a:lnTo>
                <a:lnTo>
                  <a:pt x="2115" y="208"/>
                </a:lnTo>
                <a:lnTo>
                  <a:pt x="2115" y="201"/>
                </a:lnTo>
                <a:lnTo>
                  <a:pt x="2115" y="109"/>
                </a:lnTo>
                <a:lnTo>
                  <a:pt x="2091" y="109"/>
                </a:lnTo>
                <a:lnTo>
                  <a:pt x="2091" y="72"/>
                </a:lnTo>
                <a:lnTo>
                  <a:pt x="2115" y="72"/>
                </a:lnTo>
                <a:lnTo>
                  <a:pt x="2115" y="30"/>
                </a:lnTo>
                <a:lnTo>
                  <a:pt x="2164" y="30"/>
                </a:lnTo>
                <a:lnTo>
                  <a:pt x="2164" y="72"/>
                </a:lnTo>
                <a:lnTo>
                  <a:pt x="2197" y="72"/>
                </a:lnTo>
                <a:close/>
                <a:moveTo>
                  <a:pt x="2304" y="253"/>
                </a:moveTo>
                <a:lnTo>
                  <a:pt x="2291" y="252"/>
                </a:lnTo>
                <a:lnTo>
                  <a:pt x="2285" y="251"/>
                </a:lnTo>
                <a:lnTo>
                  <a:pt x="2279" y="250"/>
                </a:lnTo>
                <a:lnTo>
                  <a:pt x="2268" y="246"/>
                </a:lnTo>
                <a:lnTo>
                  <a:pt x="2263" y="244"/>
                </a:lnTo>
                <a:lnTo>
                  <a:pt x="2258" y="241"/>
                </a:lnTo>
                <a:lnTo>
                  <a:pt x="2249" y="235"/>
                </a:lnTo>
                <a:lnTo>
                  <a:pt x="2245" y="231"/>
                </a:lnTo>
                <a:lnTo>
                  <a:pt x="2241" y="227"/>
                </a:lnTo>
                <a:lnTo>
                  <a:pt x="2234" y="219"/>
                </a:lnTo>
                <a:lnTo>
                  <a:pt x="2231" y="214"/>
                </a:lnTo>
                <a:lnTo>
                  <a:pt x="2228" y="209"/>
                </a:lnTo>
                <a:lnTo>
                  <a:pt x="2223" y="198"/>
                </a:lnTo>
                <a:lnTo>
                  <a:pt x="2221" y="193"/>
                </a:lnTo>
                <a:lnTo>
                  <a:pt x="2220" y="187"/>
                </a:lnTo>
                <a:lnTo>
                  <a:pt x="2219" y="181"/>
                </a:lnTo>
                <a:lnTo>
                  <a:pt x="2218" y="175"/>
                </a:lnTo>
                <a:lnTo>
                  <a:pt x="2218" y="168"/>
                </a:lnTo>
                <a:lnTo>
                  <a:pt x="2217" y="161"/>
                </a:lnTo>
                <a:lnTo>
                  <a:pt x="2218" y="155"/>
                </a:lnTo>
                <a:lnTo>
                  <a:pt x="2218" y="148"/>
                </a:lnTo>
                <a:lnTo>
                  <a:pt x="2219" y="142"/>
                </a:lnTo>
                <a:lnTo>
                  <a:pt x="2220" y="136"/>
                </a:lnTo>
                <a:lnTo>
                  <a:pt x="2223" y="124"/>
                </a:lnTo>
                <a:lnTo>
                  <a:pt x="2225" y="119"/>
                </a:lnTo>
                <a:lnTo>
                  <a:pt x="2228" y="114"/>
                </a:lnTo>
                <a:lnTo>
                  <a:pt x="2234" y="104"/>
                </a:lnTo>
                <a:lnTo>
                  <a:pt x="2237" y="99"/>
                </a:lnTo>
                <a:lnTo>
                  <a:pt x="2241" y="95"/>
                </a:lnTo>
                <a:lnTo>
                  <a:pt x="2245" y="91"/>
                </a:lnTo>
                <a:lnTo>
                  <a:pt x="2249" y="88"/>
                </a:lnTo>
                <a:lnTo>
                  <a:pt x="2253" y="85"/>
                </a:lnTo>
                <a:lnTo>
                  <a:pt x="2258" y="82"/>
                </a:lnTo>
                <a:lnTo>
                  <a:pt x="2263" y="79"/>
                </a:lnTo>
                <a:lnTo>
                  <a:pt x="2268" y="77"/>
                </a:lnTo>
                <a:lnTo>
                  <a:pt x="2274" y="75"/>
                </a:lnTo>
                <a:lnTo>
                  <a:pt x="2279" y="73"/>
                </a:lnTo>
                <a:lnTo>
                  <a:pt x="2285" y="72"/>
                </a:lnTo>
                <a:lnTo>
                  <a:pt x="2291" y="71"/>
                </a:lnTo>
                <a:lnTo>
                  <a:pt x="2304" y="70"/>
                </a:lnTo>
                <a:lnTo>
                  <a:pt x="2317" y="71"/>
                </a:lnTo>
                <a:lnTo>
                  <a:pt x="2323" y="72"/>
                </a:lnTo>
                <a:lnTo>
                  <a:pt x="2329" y="73"/>
                </a:lnTo>
                <a:lnTo>
                  <a:pt x="2340" y="77"/>
                </a:lnTo>
                <a:lnTo>
                  <a:pt x="2346" y="79"/>
                </a:lnTo>
                <a:lnTo>
                  <a:pt x="2351" y="82"/>
                </a:lnTo>
                <a:lnTo>
                  <a:pt x="2360" y="88"/>
                </a:lnTo>
                <a:lnTo>
                  <a:pt x="2364" y="91"/>
                </a:lnTo>
                <a:lnTo>
                  <a:pt x="2368" y="95"/>
                </a:lnTo>
                <a:lnTo>
                  <a:pt x="2375" y="104"/>
                </a:lnTo>
                <a:lnTo>
                  <a:pt x="2378" y="109"/>
                </a:lnTo>
                <a:lnTo>
                  <a:pt x="2381" y="114"/>
                </a:lnTo>
                <a:lnTo>
                  <a:pt x="2385" y="124"/>
                </a:lnTo>
                <a:lnTo>
                  <a:pt x="2387" y="130"/>
                </a:lnTo>
                <a:lnTo>
                  <a:pt x="2389" y="136"/>
                </a:lnTo>
                <a:lnTo>
                  <a:pt x="2390" y="142"/>
                </a:lnTo>
                <a:lnTo>
                  <a:pt x="2391" y="148"/>
                </a:lnTo>
                <a:lnTo>
                  <a:pt x="2391" y="155"/>
                </a:lnTo>
                <a:lnTo>
                  <a:pt x="2391" y="161"/>
                </a:lnTo>
                <a:lnTo>
                  <a:pt x="2391" y="168"/>
                </a:lnTo>
                <a:lnTo>
                  <a:pt x="2391" y="175"/>
                </a:lnTo>
                <a:lnTo>
                  <a:pt x="2390" y="181"/>
                </a:lnTo>
                <a:lnTo>
                  <a:pt x="2389" y="187"/>
                </a:lnTo>
                <a:lnTo>
                  <a:pt x="2385" y="198"/>
                </a:lnTo>
                <a:lnTo>
                  <a:pt x="2383" y="204"/>
                </a:lnTo>
                <a:lnTo>
                  <a:pt x="2381" y="209"/>
                </a:lnTo>
                <a:lnTo>
                  <a:pt x="2375" y="219"/>
                </a:lnTo>
                <a:lnTo>
                  <a:pt x="2372" y="223"/>
                </a:lnTo>
                <a:lnTo>
                  <a:pt x="2368" y="227"/>
                </a:lnTo>
                <a:lnTo>
                  <a:pt x="2364" y="231"/>
                </a:lnTo>
                <a:lnTo>
                  <a:pt x="2360" y="235"/>
                </a:lnTo>
                <a:lnTo>
                  <a:pt x="2355" y="238"/>
                </a:lnTo>
                <a:lnTo>
                  <a:pt x="2351" y="241"/>
                </a:lnTo>
                <a:lnTo>
                  <a:pt x="2346" y="244"/>
                </a:lnTo>
                <a:lnTo>
                  <a:pt x="2340" y="246"/>
                </a:lnTo>
                <a:lnTo>
                  <a:pt x="2335" y="248"/>
                </a:lnTo>
                <a:lnTo>
                  <a:pt x="2329" y="250"/>
                </a:lnTo>
                <a:lnTo>
                  <a:pt x="2323" y="251"/>
                </a:lnTo>
                <a:lnTo>
                  <a:pt x="2317" y="252"/>
                </a:lnTo>
                <a:lnTo>
                  <a:pt x="2304" y="253"/>
                </a:lnTo>
                <a:close/>
                <a:moveTo>
                  <a:pt x="2305" y="215"/>
                </a:moveTo>
                <a:lnTo>
                  <a:pt x="2309" y="214"/>
                </a:lnTo>
                <a:lnTo>
                  <a:pt x="2313" y="214"/>
                </a:lnTo>
                <a:lnTo>
                  <a:pt x="2317" y="212"/>
                </a:lnTo>
                <a:lnTo>
                  <a:pt x="2321" y="211"/>
                </a:lnTo>
                <a:lnTo>
                  <a:pt x="2324" y="209"/>
                </a:lnTo>
                <a:lnTo>
                  <a:pt x="2327" y="206"/>
                </a:lnTo>
                <a:lnTo>
                  <a:pt x="2330" y="203"/>
                </a:lnTo>
                <a:lnTo>
                  <a:pt x="2332" y="199"/>
                </a:lnTo>
                <a:lnTo>
                  <a:pt x="2334" y="195"/>
                </a:lnTo>
                <a:lnTo>
                  <a:pt x="2336" y="191"/>
                </a:lnTo>
                <a:lnTo>
                  <a:pt x="2338" y="187"/>
                </a:lnTo>
                <a:lnTo>
                  <a:pt x="2339" y="182"/>
                </a:lnTo>
                <a:lnTo>
                  <a:pt x="2341" y="172"/>
                </a:lnTo>
                <a:lnTo>
                  <a:pt x="2341" y="167"/>
                </a:lnTo>
                <a:lnTo>
                  <a:pt x="2342" y="161"/>
                </a:lnTo>
                <a:lnTo>
                  <a:pt x="2341" y="150"/>
                </a:lnTo>
                <a:lnTo>
                  <a:pt x="2339" y="140"/>
                </a:lnTo>
                <a:lnTo>
                  <a:pt x="2338" y="135"/>
                </a:lnTo>
                <a:lnTo>
                  <a:pt x="2336" y="131"/>
                </a:lnTo>
                <a:lnTo>
                  <a:pt x="2332" y="123"/>
                </a:lnTo>
                <a:lnTo>
                  <a:pt x="2330" y="119"/>
                </a:lnTo>
                <a:lnTo>
                  <a:pt x="2327" y="116"/>
                </a:lnTo>
                <a:lnTo>
                  <a:pt x="2324" y="113"/>
                </a:lnTo>
                <a:lnTo>
                  <a:pt x="2321" y="111"/>
                </a:lnTo>
                <a:lnTo>
                  <a:pt x="2317" y="110"/>
                </a:lnTo>
                <a:lnTo>
                  <a:pt x="2313" y="108"/>
                </a:lnTo>
                <a:lnTo>
                  <a:pt x="2309" y="108"/>
                </a:lnTo>
                <a:lnTo>
                  <a:pt x="2305" y="107"/>
                </a:lnTo>
                <a:lnTo>
                  <a:pt x="2300" y="108"/>
                </a:lnTo>
                <a:lnTo>
                  <a:pt x="2296" y="108"/>
                </a:lnTo>
                <a:lnTo>
                  <a:pt x="2292" y="110"/>
                </a:lnTo>
                <a:lnTo>
                  <a:pt x="2288" y="111"/>
                </a:lnTo>
                <a:lnTo>
                  <a:pt x="2285" y="113"/>
                </a:lnTo>
                <a:lnTo>
                  <a:pt x="2282" y="116"/>
                </a:lnTo>
                <a:lnTo>
                  <a:pt x="2279" y="119"/>
                </a:lnTo>
                <a:lnTo>
                  <a:pt x="2277" y="123"/>
                </a:lnTo>
                <a:lnTo>
                  <a:pt x="2272" y="131"/>
                </a:lnTo>
                <a:lnTo>
                  <a:pt x="2271" y="135"/>
                </a:lnTo>
                <a:lnTo>
                  <a:pt x="2270" y="140"/>
                </a:lnTo>
                <a:lnTo>
                  <a:pt x="2269" y="145"/>
                </a:lnTo>
                <a:lnTo>
                  <a:pt x="2268" y="150"/>
                </a:lnTo>
                <a:lnTo>
                  <a:pt x="2267" y="155"/>
                </a:lnTo>
                <a:lnTo>
                  <a:pt x="2267" y="161"/>
                </a:lnTo>
                <a:lnTo>
                  <a:pt x="2268" y="172"/>
                </a:lnTo>
                <a:lnTo>
                  <a:pt x="2270" y="182"/>
                </a:lnTo>
                <a:lnTo>
                  <a:pt x="2271" y="187"/>
                </a:lnTo>
                <a:lnTo>
                  <a:pt x="2272" y="191"/>
                </a:lnTo>
                <a:lnTo>
                  <a:pt x="2274" y="195"/>
                </a:lnTo>
                <a:lnTo>
                  <a:pt x="2277" y="199"/>
                </a:lnTo>
                <a:lnTo>
                  <a:pt x="2279" y="203"/>
                </a:lnTo>
                <a:lnTo>
                  <a:pt x="2282" y="206"/>
                </a:lnTo>
                <a:lnTo>
                  <a:pt x="2285" y="209"/>
                </a:lnTo>
                <a:lnTo>
                  <a:pt x="2288" y="211"/>
                </a:lnTo>
                <a:lnTo>
                  <a:pt x="2292" y="212"/>
                </a:lnTo>
                <a:lnTo>
                  <a:pt x="2296" y="214"/>
                </a:lnTo>
                <a:lnTo>
                  <a:pt x="2300" y="214"/>
                </a:lnTo>
                <a:lnTo>
                  <a:pt x="2305" y="215"/>
                </a:lnTo>
                <a:close/>
                <a:moveTo>
                  <a:pt x="2539" y="172"/>
                </a:moveTo>
                <a:lnTo>
                  <a:pt x="2430" y="172"/>
                </a:lnTo>
                <a:lnTo>
                  <a:pt x="2430" y="133"/>
                </a:lnTo>
                <a:lnTo>
                  <a:pt x="2539" y="133"/>
                </a:lnTo>
                <a:lnTo>
                  <a:pt x="2539" y="172"/>
                </a:lnTo>
                <a:close/>
                <a:moveTo>
                  <a:pt x="2603" y="315"/>
                </a:moveTo>
                <a:lnTo>
                  <a:pt x="2594" y="315"/>
                </a:lnTo>
                <a:lnTo>
                  <a:pt x="2586" y="314"/>
                </a:lnTo>
                <a:lnTo>
                  <a:pt x="2579" y="312"/>
                </a:lnTo>
                <a:lnTo>
                  <a:pt x="2573" y="310"/>
                </a:lnTo>
                <a:lnTo>
                  <a:pt x="2584" y="274"/>
                </a:lnTo>
                <a:lnTo>
                  <a:pt x="2590" y="275"/>
                </a:lnTo>
                <a:lnTo>
                  <a:pt x="2596" y="276"/>
                </a:lnTo>
                <a:lnTo>
                  <a:pt x="2601" y="276"/>
                </a:lnTo>
                <a:lnTo>
                  <a:pt x="2606" y="276"/>
                </a:lnTo>
                <a:lnTo>
                  <a:pt x="2608" y="275"/>
                </a:lnTo>
                <a:lnTo>
                  <a:pt x="2610" y="274"/>
                </a:lnTo>
                <a:lnTo>
                  <a:pt x="2614" y="271"/>
                </a:lnTo>
                <a:lnTo>
                  <a:pt x="2617" y="267"/>
                </a:lnTo>
                <a:lnTo>
                  <a:pt x="2620" y="262"/>
                </a:lnTo>
                <a:lnTo>
                  <a:pt x="2623" y="254"/>
                </a:lnTo>
                <a:lnTo>
                  <a:pt x="2559" y="72"/>
                </a:lnTo>
                <a:lnTo>
                  <a:pt x="2611" y="72"/>
                </a:lnTo>
                <a:lnTo>
                  <a:pt x="2647" y="202"/>
                </a:lnTo>
                <a:lnTo>
                  <a:pt x="2686" y="72"/>
                </a:lnTo>
                <a:lnTo>
                  <a:pt x="2738" y="72"/>
                </a:lnTo>
                <a:lnTo>
                  <a:pt x="2669" y="268"/>
                </a:lnTo>
                <a:lnTo>
                  <a:pt x="2665" y="278"/>
                </a:lnTo>
                <a:lnTo>
                  <a:pt x="2663" y="283"/>
                </a:lnTo>
                <a:lnTo>
                  <a:pt x="2660" y="287"/>
                </a:lnTo>
                <a:lnTo>
                  <a:pt x="2654" y="296"/>
                </a:lnTo>
                <a:lnTo>
                  <a:pt x="2646" y="302"/>
                </a:lnTo>
                <a:lnTo>
                  <a:pt x="2642" y="306"/>
                </a:lnTo>
                <a:lnTo>
                  <a:pt x="2638" y="308"/>
                </a:lnTo>
                <a:lnTo>
                  <a:pt x="2633" y="310"/>
                </a:lnTo>
                <a:lnTo>
                  <a:pt x="2628" y="312"/>
                </a:lnTo>
                <a:lnTo>
                  <a:pt x="2622" y="314"/>
                </a:lnTo>
                <a:lnTo>
                  <a:pt x="2616" y="315"/>
                </a:lnTo>
                <a:lnTo>
                  <a:pt x="2610" y="315"/>
                </a:lnTo>
                <a:lnTo>
                  <a:pt x="2603" y="315"/>
                </a:lnTo>
                <a:close/>
                <a:moveTo>
                  <a:pt x="2812" y="249"/>
                </a:moveTo>
                <a:lnTo>
                  <a:pt x="2763" y="249"/>
                </a:lnTo>
                <a:lnTo>
                  <a:pt x="2763" y="13"/>
                </a:lnTo>
                <a:lnTo>
                  <a:pt x="2812" y="13"/>
                </a:lnTo>
                <a:lnTo>
                  <a:pt x="2812" y="249"/>
                </a:lnTo>
                <a:close/>
                <a:moveTo>
                  <a:pt x="2877" y="50"/>
                </a:moveTo>
                <a:lnTo>
                  <a:pt x="2872" y="49"/>
                </a:lnTo>
                <a:lnTo>
                  <a:pt x="2867" y="48"/>
                </a:lnTo>
                <a:lnTo>
                  <a:pt x="2863" y="45"/>
                </a:lnTo>
                <a:lnTo>
                  <a:pt x="2859" y="42"/>
                </a:lnTo>
                <a:lnTo>
                  <a:pt x="2855" y="38"/>
                </a:lnTo>
                <a:lnTo>
                  <a:pt x="2853" y="34"/>
                </a:lnTo>
                <a:lnTo>
                  <a:pt x="2851" y="30"/>
                </a:lnTo>
                <a:lnTo>
                  <a:pt x="2851" y="25"/>
                </a:lnTo>
                <a:lnTo>
                  <a:pt x="2851" y="20"/>
                </a:lnTo>
                <a:lnTo>
                  <a:pt x="2853" y="15"/>
                </a:lnTo>
                <a:lnTo>
                  <a:pt x="2855" y="11"/>
                </a:lnTo>
                <a:lnTo>
                  <a:pt x="2859" y="7"/>
                </a:lnTo>
                <a:lnTo>
                  <a:pt x="2863" y="4"/>
                </a:lnTo>
                <a:lnTo>
                  <a:pt x="2867" y="2"/>
                </a:lnTo>
                <a:lnTo>
                  <a:pt x="2872" y="0"/>
                </a:lnTo>
                <a:lnTo>
                  <a:pt x="2877" y="0"/>
                </a:lnTo>
                <a:lnTo>
                  <a:pt x="2883" y="0"/>
                </a:lnTo>
                <a:lnTo>
                  <a:pt x="2887" y="2"/>
                </a:lnTo>
                <a:lnTo>
                  <a:pt x="2892" y="4"/>
                </a:lnTo>
                <a:lnTo>
                  <a:pt x="2896" y="7"/>
                </a:lnTo>
                <a:lnTo>
                  <a:pt x="2900" y="11"/>
                </a:lnTo>
                <a:lnTo>
                  <a:pt x="2902" y="15"/>
                </a:lnTo>
                <a:lnTo>
                  <a:pt x="2903" y="20"/>
                </a:lnTo>
                <a:lnTo>
                  <a:pt x="2904" y="25"/>
                </a:lnTo>
                <a:lnTo>
                  <a:pt x="2903" y="30"/>
                </a:lnTo>
                <a:lnTo>
                  <a:pt x="2902" y="34"/>
                </a:lnTo>
                <a:lnTo>
                  <a:pt x="2900" y="38"/>
                </a:lnTo>
                <a:lnTo>
                  <a:pt x="2896" y="42"/>
                </a:lnTo>
                <a:lnTo>
                  <a:pt x="2892" y="45"/>
                </a:lnTo>
                <a:lnTo>
                  <a:pt x="2887" y="48"/>
                </a:lnTo>
                <a:lnTo>
                  <a:pt x="2883" y="49"/>
                </a:lnTo>
                <a:lnTo>
                  <a:pt x="2877" y="50"/>
                </a:lnTo>
                <a:close/>
                <a:moveTo>
                  <a:pt x="2853" y="72"/>
                </a:moveTo>
                <a:lnTo>
                  <a:pt x="2902" y="72"/>
                </a:lnTo>
                <a:lnTo>
                  <a:pt x="2902" y="249"/>
                </a:lnTo>
                <a:lnTo>
                  <a:pt x="2853" y="249"/>
                </a:lnTo>
                <a:lnTo>
                  <a:pt x="2853" y="72"/>
                </a:lnTo>
                <a:close/>
                <a:moveTo>
                  <a:pt x="3023" y="253"/>
                </a:moveTo>
                <a:lnTo>
                  <a:pt x="3010" y="252"/>
                </a:lnTo>
                <a:lnTo>
                  <a:pt x="3003" y="251"/>
                </a:lnTo>
                <a:lnTo>
                  <a:pt x="2998" y="250"/>
                </a:lnTo>
                <a:lnTo>
                  <a:pt x="2986" y="246"/>
                </a:lnTo>
                <a:lnTo>
                  <a:pt x="2980" y="244"/>
                </a:lnTo>
                <a:lnTo>
                  <a:pt x="2975" y="241"/>
                </a:lnTo>
                <a:lnTo>
                  <a:pt x="2966" y="235"/>
                </a:lnTo>
                <a:lnTo>
                  <a:pt x="2962" y="231"/>
                </a:lnTo>
                <a:lnTo>
                  <a:pt x="2958" y="227"/>
                </a:lnTo>
                <a:lnTo>
                  <a:pt x="2951" y="219"/>
                </a:lnTo>
                <a:lnTo>
                  <a:pt x="2948" y="214"/>
                </a:lnTo>
                <a:lnTo>
                  <a:pt x="2945" y="209"/>
                </a:lnTo>
                <a:lnTo>
                  <a:pt x="2940" y="198"/>
                </a:lnTo>
                <a:lnTo>
                  <a:pt x="2939" y="193"/>
                </a:lnTo>
                <a:lnTo>
                  <a:pt x="2937" y="187"/>
                </a:lnTo>
                <a:lnTo>
                  <a:pt x="2936" y="181"/>
                </a:lnTo>
                <a:lnTo>
                  <a:pt x="2935" y="175"/>
                </a:lnTo>
                <a:lnTo>
                  <a:pt x="2935" y="168"/>
                </a:lnTo>
                <a:lnTo>
                  <a:pt x="2935" y="161"/>
                </a:lnTo>
                <a:lnTo>
                  <a:pt x="2935" y="155"/>
                </a:lnTo>
                <a:lnTo>
                  <a:pt x="2935" y="148"/>
                </a:lnTo>
                <a:lnTo>
                  <a:pt x="2936" y="142"/>
                </a:lnTo>
                <a:lnTo>
                  <a:pt x="2937" y="136"/>
                </a:lnTo>
                <a:lnTo>
                  <a:pt x="2940" y="124"/>
                </a:lnTo>
                <a:lnTo>
                  <a:pt x="2943" y="119"/>
                </a:lnTo>
                <a:lnTo>
                  <a:pt x="2945" y="114"/>
                </a:lnTo>
                <a:lnTo>
                  <a:pt x="2951" y="104"/>
                </a:lnTo>
                <a:lnTo>
                  <a:pt x="2954" y="99"/>
                </a:lnTo>
                <a:lnTo>
                  <a:pt x="2958" y="95"/>
                </a:lnTo>
                <a:lnTo>
                  <a:pt x="2962" y="91"/>
                </a:lnTo>
                <a:lnTo>
                  <a:pt x="2966" y="88"/>
                </a:lnTo>
                <a:lnTo>
                  <a:pt x="2970" y="85"/>
                </a:lnTo>
                <a:lnTo>
                  <a:pt x="2975" y="82"/>
                </a:lnTo>
                <a:lnTo>
                  <a:pt x="2980" y="79"/>
                </a:lnTo>
                <a:lnTo>
                  <a:pt x="2986" y="77"/>
                </a:lnTo>
                <a:lnTo>
                  <a:pt x="2992" y="75"/>
                </a:lnTo>
                <a:lnTo>
                  <a:pt x="2998" y="73"/>
                </a:lnTo>
                <a:lnTo>
                  <a:pt x="3003" y="72"/>
                </a:lnTo>
                <a:lnTo>
                  <a:pt x="3010" y="71"/>
                </a:lnTo>
                <a:lnTo>
                  <a:pt x="3023" y="70"/>
                </a:lnTo>
                <a:lnTo>
                  <a:pt x="3035" y="71"/>
                </a:lnTo>
                <a:lnTo>
                  <a:pt x="3042" y="72"/>
                </a:lnTo>
                <a:lnTo>
                  <a:pt x="3047" y="73"/>
                </a:lnTo>
                <a:lnTo>
                  <a:pt x="3059" y="77"/>
                </a:lnTo>
                <a:lnTo>
                  <a:pt x="3064" y="79"/>
                </a:lnTo>
                <a:lnTo>
                  <a:pt x="3069" y="82"/>
                </a:lnTo>
                <a:lnTo>
                  <a:pt x="3078" y="88"/>
                </a:lnTo>
                <a:lnTo>
                  <a:pt x="3082" y="91"/>
                </a:lnTo>
                <a:lnTo>
                  <a:pt x="3086" y="95"/>
                </a:lnTo>
                <a:lnTo>
                  <a:pt x="3093" y="104"/>
                </a:lnTo>
                <a:lnTo>
                  <a:pt x="3096" y="109"/>
                </a:lnTo>
                <a:lnTo>
                  <a:pt x="3099" y="114"/>
                </a:lnTo>
                <a:lnTo>
                  <a:pt x="3104" y="124"/>
                </a:lnTo>
                <a:lnTo>
                  <a:pt x="3105" y="130"/>
                </a:lnTo>
                <a:lnTo>
                  <a:pt x="3107" y="136"/>
                </a:lnTo>
                <a:lnTo>
                  <a:pt x="3108" y="142"/>
                </a:lnTo>
                <a:lnTo>
                  <a:pt x="3109" y="148"/>
                </a:lnTo>
                <a:lnTo>
                  <a:pt x="3109" y="155"/>
                </a:lnTo>
                <a:lnTo>
                  <a:pt x="3109" y="161"/>
                </a:lnTo>
                <a:lnTo>
                  <a:pt x="3109" y="168"/>
                </a:lnTo>
                <a:lnTo>
                  <a:pt x="3109" y="175"/>
                </a:lnTo>
                <a:lnTo>
                  <a:pt x="3108" y="181"/>
                </a:lnTo>
                <a:lnTo>
                  <a:pt x="3107" y="187"/>
                </a:lnTo>
                <a:lnTo>
                  <a:pt x="3104" y="198"/>
                </a:lnTo>
                <a:lnTo>
                  <a:pt x="3101" y="204"/>
                </a:lnTo>
                <a:lnTo>
                  <a:pt x="3099" y="209"/>
                </a:lnTo>
                <a:lnTo>
                  <a:pt x="3093" y="219"/>
                </a:lnTo>
                <a:lnTo>
                  <a:pt x="3090" y="223"/>
                </a:lnTo>
                <a:lnTo>
                  <a:pt x="3086" y="227"/>
                </a:lnTo>
                <a:lnTo>
                  <a:pt x="3082" y="231"/>
                </a:lnTo>
                <a:lnTo>
                  <a:pt x="3078" y="235"/>
                </a:lnTo>
                <a:lnTo>
                  <a:pt x="3074" y="238"/>
                </a:lnTo>
                <a:lnTo>
                  <a:pt x="3069" y="241"/>
                </a:lnTo>
                <a:lnTo>
                  <a:pt x="3064" y="244"/>
                </a:lnTo>
                <a:lnTo>
                  <a:pt x="3059" y="246"/>
                </a:lnTo>
                <a:lnTo>
                  <a:pt x="3053" y="248"/>
                </a:lnTo>
                <a:lnTo>
                  <a:pt x="3047" y="250"/>
                </a:lnTo>
                <a:lnTo>
                  <a:pt x="3042" y="251"/>
                </a:lnTo>
                <a:lnTo>
                  <a:pt x="3035" y="252"/>
                </a:lnTo>
                <a:lnTo>
                  <a:pt x="3023" y="253"/>
                </a:lnTo>
                <a:close/>
                <a:moveTo>
                  <a:pt x="3023" y="215"/>
                </a:moveTo>
                <a:lnTo>
                  <a:pt x="3027" y="214"/>
                </a:lnTo>
                <a:lnTo>
                  <a:pt x="3031" y="214"/>
                </a:lnTo>
                <a:lnTo>
                  <a:pt x="3035" y="212"/>
                </a:lnTo>
                <a:lnTo>
                  <a:pt x="3039" y="211"/>
                </a:lnTo>
                <a:lnTo>
                  <a:pt x="3042" y="209"/>
                </a:lnTo>
                <a:lnTo>
                  <a:pt x="3045" y="206"/>
                </a:lnTo>
                <a:lnTo>
                  <a:pt x="3048" y="203"/>
                </a:lnTo>
                <a:lnTo>
                  <a:pt x="3050" y="199"/>
                </a:lnTo>
                <a:lnTo>
                  <a:pt x="3052" y="195"/>
                </a:lnTo>
                <a:lnTo>
                  <a:pt x="3054" y="191"/>
                </a:lnTo>
                <a:lnTo>
                  <a:pt x="3056" y="187"/>
                </a:lnTo>
                <a:lnTo>
                  <a:pt x="3057" y="182"/>
                </a:lnTo>
                <a:lnTo>
                  <a:pt x="3059" y="172"/>
                </a:lnTo>
                <a:lnTo>
                  <a:pt x="3060" y="167"/>
                </a:lnTo>
                <a:lnTo>
                  <a:pt x="3060" y="161"/>
                </a:lnTo>
                <a:lnTo>
                  <a:pt x="3059" y="150"/>
                </a:lnTo>
                <a:lnTo>
                  <a:pt x="3057" y="140"/>
                </a:lnTo>
                <a:lnTo>
                  <a:pt x="3056" y="135"/>
                </a:lnTo>
                <a:lnTo>
                  <a:pt x="3054" y="131"/>
                </a:lnTo>
                <a:lnTo>
                  <a:pt x="3050" y="123"/>
                </a:lnTo>
                <a:lnTo>
                  <a:pt x="3048" y="119"/>
                </a:lnTo>
                <a:lnTo>
                  <a:pt x="3045" y="116"/>
                </a:lnTo>
                <a:lnTo>
                  <a:pt x="3042" y="113"/>
                </a:lnTo>
                <a:lnTo>
                  <a:pt x="3039" y="111"/>
                </a:lnTo>
                <a:lnTo>
                  <a:pt x="3035" y="110"/>
                </a:lnTo>
                <a:lnTo>
                  <a:pt x="3031" y="108"/>
                </a:lnTo>
                <a:lnTo>
                  <a:pt x="3027" y="108"/>
                </a:lnTo>
                <a:lnTo>
                  <a:pt x="3023" y="107"/>
                </a:lnTo>
                <a:lnTo>
                  <a:pt x="3018" y="108"/>
                </a:lnTo>
                <a:lnTo>
                  <a:pt x="3014" y="108"/>
                </a:lnTo>
                <a:lnTo>
                  <a:pt x="3010" y="110"/>
                </a:lnTo>
                <a:lnTo>
                  <a:pt x="3006" y="111"/>
                </a:lnTo>
                <a:lnTo>
                  <a:pt x="3003" y="113"/>
                </a:lnTo>
                <a:lnTo>
                  <a:pt x="3000" y="116"/>
                </a:lnTo>
                <a:lnTo>
                  <a:pt x="2997" y="119"/>
                </a:lnTo>
                <a:lnTo>
                  <a:pt x="2995" y="123"/>
                </a:lnTo>
                <a:lnTo>
                  <a:pt x="2991" y="131"/>
                </a:lnTo>
                <a:lnTo>
                  <a:pt x="2989" y="135"/>
                </a:lnTo>
                <a:lnTo>
                  <a:pt x="2988" y="140"/>
                </a:lnTo>
                <a:lnTo>
                  <a:pt x="2987" y="145"/>
                </a:lnTo>
                <a:lnTo>
                  <a:pt x="2986" y="150"/>
                </a:lnTo>
                <a:lnTo>
                  <a:pt x="2986" y="155"/>
                </a:lnTo>
                <a:lnTo>
                  <a:pt x="2985" y="161"/>
                </a:lnTo>
                <a:lnTo>
                  <a:pt x="2986" y="172"/>
                </a:lnTo>
                <a:lnTo>
                  <a:pt x="2988" y="182"/>
                </a:lnTo>
                <a:lnTo>
                  <a:pt x="2989" y="187"/>
                </a:lnTo>
                <a:lnTo>
                  <a:pt x="2991" y="191"/>
                </a:lnTo>
                <a:lnTo>
                  <a:pt x="2993" y="195"/>
                </a:lnTo>
                <a:lnTo>
                  <a:pt x="2995" y="199"/>
                </a:lnTo>
                <a:lnTo>
                  <a:pt x="2997" y="203"/>
                </a:lnTo>
                <a:lnTo>
                  <a:pt x="3000" y="206"/>
                </a:lnTo>
                <a:lnTo>
                  <a:pt x="3003" y="209"/>
                </a:lnTo>
                <a:lnTo>
                  <a:pt x="3006" y="211"/>
                </a:lnTo>
                <a:lnTo>
                  <a:pt x="3010" y="212"/>
                </a:lnTo>
                <a:lnTo>
                  <a:pt x="3014" y="214"/>
                </a:lnTo>
                <a:lnTo>
                  <a:pt x="3018" y="214"/>
                </a:lnTo>
                <a:lnTo>
                  <a:pt x="3023" y="215"/>
                </a:lnTo>
                <a:close/>
                <a:moveTo>
                  <a:pt x="3142" y="315"/>
                </a:moveTo>
                <a:lnTo>
                  <a:pt x="3142" y="72"/>
                </a:lnTo>
                <a:lnTo>
                  <a:pt x="3191" y="72"/>
                </a:lnTo>
                <a:lnTo>
                  <a:pt x="3191" y="102"/>
                </a:lnTo>
                <a:lnTo>
                  <a:pt x="3197" y="95"/>
                </a:lnTo>
                <a:lnTo>
                  <a:pt x="3202" y="87"/>
                </a:lnTo>
                <a:lnTo>
                  <a:pt x="3206" y="84"/>
                </a:lnTo>
                <a:lnTo>
                  <a:pt x="3209" y="81"/>
                </a:lnTo>
                <a:lnTo>
                  <a:pt x="3214" y="78"/>
                </a:lnTo>
                <a:lnTo>
                  <a:pt x="3218" y="75"/>
                </a:lnTo>
                <a:lnTo>
                  <a:pt x="3224" y="73"/>
                </a:lnTo>
                <a:lnTo>
                  <a:pt x="3227" y="72"/>
                </a:lnTo>
                <a:lnTo>
                  <a:pt x="3230" y="71"/>
                </a:lnTo>
                <a:lnTo>
                  <a:pt x="3236" y="70"/>
                </a:lnTo>
                <a:lnTo>
                  <a:pt x="3243" y="70"/>
                </a:lnTo>
                <a:lnTo>
                  <a:pt x="3253" y="71"/>
                </a:lnTo>
                <a:lnTo>
                  <a:pt x="3257" y="71"/>
                </a:lnTo>
                <a:lnTo>
                  <a:pt x="3262" y="73"/>
                </a:lnTo>
                <a:lnTo>
                  <a:pt x="3266" y="74"/>
                </a:lnTo>
                <a:lnTo>
                  <a:pt x="3270" y="76"/>
                </a:lnTo>
                <a:lnTo>
                  <a:pt x="3279" y="80"/>
                </a:lnTo>
                <a:lnTo>
                  <a:pt x="3283" y="83"/>
                </a:lnTo>
                <a:lnTo>
                  <a:pt x="3286" y="86"/>
                </a:lnTo>
                <a:lnTo>
                  <a:pt x="3290" y="89"/>
                </a:lnTo>
                <a:lnTo>
                  <a:pt x="3293" y="93"/>
                </a:lnTo>
                <a:lnTo>
                  <a:pt x="3297" y="97"/>
                </a:lnTo>
                <a:lnTo>
                  <a:pt x="3299" y="101"/>
                </a:lnTo>
                <a:lnTo>
                  <a:pt x="3302" y="106"/>
                </a:lnTo>
                <a:lnTo>
                  <a:pt x="3305" y="110"/>
                </a:lnTo>
                <a:lnTo>
                  <a:pt x="3307" y="116"/>
                </a:lnTo>
                <a:lnTo>
                  <a:pt x="3309" y="121"/>
                </a:lnTo>
                <a:lnTo>
                  <a:pt x="3311" y="127"/>
                </a:lnTo>
                <a:lnTo>
                  <a:pt x="3312" y="133"/>
                </a:lnTo>
                <a:lnTo>
                  <a:pt x="3313" y="140"/>
                </a:lnTo>
                <a:lnTo>
                  <a:pt x="3314" y="146"/>
                </a:lnTo>
                <a:lnTo>
                  <a:pt x="3314" y="154"/>
                </a:lnTo>
                <a:lnTo>
                  <a:pt x="3315" y="161"/>
                </a:lnTo>
                <a:lnTo>
                  <a:pt x="3314" y="175"/>
                </a:lnTo>
                <a:lnTo>
                  <a:pt x="3312" y="188"/>
                </a:lnTo>
                <a:lnTo>
                  <a:pt x="3311" y="194"/>
                </a:lnTo>
                <a:lnTo>
                  <a:pt x="3309" y="200"/>
                </a:lnTo>
                <a:lnTo>
                  <a:pt x="3307" y="206"/>
                </a:lnTo>
                <a:lnTo>
                  <a:pt x="3305" y="211"/>
                </a:lnTo>
                <a:lnTo>
                  <a:pt x="3303" y="216"/>
                </a:lnTo>
                <a:lnTo>
                  <a:pt x="3300" y="220"/>
                </a:lnTo>
                <a:lnTo>
                  <a:pt x="3297" y="225"/>
                </a:lnTo>
                <a:lnTo>
                  <a:pt x="3294" y="229"/>
                </a:lnTo>
                <a:lnTo>
                  <a:pt x="3287" y="236"/>
                </a:lnTo>
                <a:lnTo>
                  <a:pt x="3283" y="239"/>
                </a:lnTo>
                <a:lnTo>
                  <a:pt x="3279" y="242"/>
                </a:lnTo>
                <a:lnTo>
                  <a:pt x="3271" y="246"/>
                </a:lnTo>
                <a:lnTo>
                  <a:pt x="3267" y="248"/>
                </a:lnTo>
                <a:lnTo>
                  <a:pt x="3262" y="249"/>
                </a:lnTo>
                <a:lnTo>
                  <a:pt x="3253" y="251"/>
                </a:lnTo>
                <a:lnTo>
                  <a:pt x="3243" y="252"/>
                </a:lnTo>
                <a:lnTo>
                  <a:pt x="3236" y="252"/>
                </a:lnTo>
                <a:lnTo>
                  <a:pt x="3230" y="251"/>
                </a:lnTo>
                <a:lnTo>
                  <a:pt x="3224" y="249"/>
                </a:lnTo>
                <a:lnTo>
                  <a:pt x="3219" y="247"/>
                </a:lnTo>
                <a:lnTo>
                  <a:pt x="3214" y="245"/>
                </a:lnTo>
                <a:lnTo>
                  <a:pt x="3210" y="242"/>
                </a:lnTo>
                <a:lnTo>
                  <a:pt x="3208" y="240"/>
                </a:lnTo>
                <a:lnTo>
                  <a:pt x="3206" y="239"/>
                </a:lnTo>
                <a:lnTo>
                  <a:pt x="3203" y="235"/>
                </a:lnTo>
                <a:lnTo>
                  <a:pt x="3200" y="232"/>
                </a:lnTo>
                <a:lnTo>
                  <a:pt x="3197" y="228"/>
                </a:lnTo>
                <a:lnTo>
                  <a:pt x="3193" y="221"/>
                </a:lnTo>
                <a:lnTo>
                  <a:pt x="3191" y="315"/>
                </a:lnTo>
                <a:lnTo>
                  <a:pt x="3142" y="315"/>
                </a:lnTo>
                <a:close/>
                <a:moveTo>
                  <a:pt x="3190" y="161"/>
                </a:moveTo>
                <a:lnTo>
                  <a:pt x="3191" y="172"/>
                </a:lnTo>
                <a:lnTo>
                  <a:pt x="3193" y="182"/>
                </a:lnTo>
                <a:lnTo>
                  <a:pt x="3194" y="187"/>
                </a:lnTo>
                <a:lnTo>
                  <a:pt x="3196" y="191"/>
                </a:lnTo>
                <a:lnTo>
                  <a:pt x="3198" y="195"/>
                </a:lnTo>
                <a:lnTo>
                  <a:pt x="3200" y="199"/>
                </a:lnTo>
                <a:lnTo>
                  <a:pt x="3205" y="205"/>
                </a:lnTo>
                <a:lnTo>
                  <a:pt x="3208" y="207"/>
                </a:lnTo>
                <a:lnTo>
                  <a:pt x="3212" y="209"/>
                </a:lnTo>
                <a:lnTo>
                  <a:pt x="3215" y="211"/>
                </a:lnTo>
                <a:lnTo>
                  <a:pt x="3219" y="212"/>
                </a:lnTo>
                <a:lnTo>
                  <a:pt x="3223" y="213"/>
                </a:lnTo>
                <a:lnTo>
                  <a:pt x="3227" y="213"/>
                </a:lnTo>
                <a:lnTo>
                  <a:pt x="3232" y="213"/>
                </a:lnTo>
                <a:lnTo>
                  <a:pt x="3236" y="212"/>
                </a:lnTo>
                <a:lnTo>
                  <a:pt x="3240" y="211"/>
                </a:lnTo>
                <a:lnTo>
                  <a:pt x="3243" y="209"/>
                </a:lnTo>
                <a:lnTo>
                  <a:pt x="3247" y="207"/>
                </a:lnTo>
                <a:lnTo>
                  <a:pt x="3250" y="205"/>
                </a:lnTo>
                <a:lnTo>
                  <a:pt x="3253" y="202"/>
                </a:lnTo>
                <a:lnTo>
                  <a:pt x="3255" y="198"/>
                </a:lnTo>
                <a:lnTo>
                  <a:pt x="3259" y="191"/>
                </a:lnTo>
                <a:lnTo>
                  <a:pt x="3261" y="186"/>
                </a:lnTo>
                <a:lnTo>
                  <a:pt x="3262" y="182"/>
                </a:lnTo>
                <a:lnTo>
                  <a:pt x="3263" y="177"/>
                </a:lnTo>
                <a:lnTo>
                  <a:pt x="3264" y="172"/>
                </a:lnTo>
                <a:lnTo>
                  <a:pt x="3264" y="166"/>
                </a:lnTo>
                <a:lnTo>
                  <a:pt x="3265" y="161"/>
                </a:lnTo>
                <a:lnTo>
                  <a:pt x="3264" y="150"/>
                </a:lnTo>
                <a:lnTo>
                  <a:pt x="3262" y="140"/>
                </a:lnTo>
                <a:lnTo>
                  <a:pt x="3261" y="135"/>
                </a:lnTo>
                <a:lnTo>
                  <a:pt x="3259" y="131"/>
                </a:lnTo>
                <a:lnTo>
                  <a:pt x="3257" y="127"/>
                </a:lnTo>
                <a:lnTo>
                  <a:pt x="3255" y="123"/>
                </a:lnTo>
                <a:lnTo>
                  <a:pt x="3253" y="120"/>
                </a:lnTo>
                <a:lnTo>
                  <a:pt x="3250" y="117"/>
                </a:lnTo>
                <a:lnTo>
                  <a:pt x="3247" y="115"/>
                </a:lnTo>
                <a:lnTo>
                  <a:pt x="3243" y="113"/>
                </a:lnTo>
                <a:lnTo>
                  <a:pt x="3240" y="111"/>
                </a:lnTo>
                <a:lnTo>
                  <a:pt x="3236" y="110"/>
                </a:lnTo>
                <a:lnTo>
                  <a:pt x="3232" y="109"/>
                </a:lnTo>
                <a:lnTo>
                  <a:pt x="3227" y="109"/>
                </a:lnTo>
                <a:lnTo>
                  <a:pt x="3219" y="110"/>
                </a:lnTo>
                <a:lnTo>
                  <a:pt x="3215" y="111"/>
                </a:lnTo>
                <a:lnTo>
                  <a:pt x="3212" y="113"/>
                </a:lnTo>
                <a:lnTo>
                  <a:pt x="3208" y="115"/>
                </a:lnTo>
                <a:lnTo>
                  <a:pt x="3205" y="117"/>
                </a:lnTo>
                <a:lnTo>
                  <a:pt x="3202" y="120"/>
                </a:lnTo>
                <a:lnTo>
                  <a:pt x="3200" y="123"/>
                </a:lnTo>
                <a:lnTo>
                  <a:pt x="3196" y="131"/>
                </a:lnTo>
                <a:lnTo>
                  <a:pt x="3194" y="135"/>
                </a:lnTo>
                <a:lnTo>
                  <a:pt x="3193" y="139"/>
                </a:lnTo>
                <a:lnTo>
                  <a:pt x="3192" y="144"/>
                </a:lnTo>
                <a:lnTo>
                  <a:pt x="3191" y="150"/>
                </a:lnTo>
                <a:lnTo>
                  <a:pt x="3190" y="155"/>
                </a:lnTo>
                <a:lnTo>
                  <a:pt x="3190" y="161"/>
                </a:lnTo>
                <a:close/>
                <a:moveTo>
                  <a:pt x="3373" y="50"/>
                </a:moveTo>
                <a:lnTo>
                  <a:pt x="3368" y="49"/>
                </a:lnTo>
                <a:lnTo>
                  <a:pt x="3363" y="48"/>
                </a:lnTo>
                <a:lnTo>
                  <a:pt x="3358" y="45"/>
                </a:lnTo>
                <a:lnTo>
                  <a:pt x="3354" y="42"/>
                </a:lnTo>
                <a:lnTo>
                  <a:pt x="3351" y="38"/>
                </a:lnTo>
                <a:lnTo>
                  <a:pt x="3348" y="34"/>
                </a:lnTo>
                <a:lnTo>
                  <a:pt x="3347" y="30"/>
                </a:lnTo>
                <a:lnTo>
                  <a:pt x="3346" y="25"/>
                </a:lnTo>
                <a:lnTo>
                  <a:pt x="3347" y="20"/>
                </a:lnTo>
                <a:lnTo>
                  <a:pt x="3348" y="15"/>
                </a:lnTo>
                <a:lnTo>
                  <a:pt x="3351" y="11"/>
                </a:lnTo>
                <a:lnTo>
                  <a:pt x="3354" y="7"/>
                </a:lnTo>
                <a:lnTo>
                  <a:pt x="3358" y="4"/>
                </a:lnTo>
                <a:lnTo>
                  <a:pt x="3363" y="2"/>
                </a:lnTo>
                <a:lnTo>
                  <a:pt x="3368" y="0"/>
                </a:lnTo>
                <a:lnTo>
                  <a:pt x="3373" y="0"/>
                </a:lnTo>
                <a:lnTo>
                  <a:pt x="3378" y="0"/>
                </a:lnTo>
                <a:lnTo>
                  <a:pt x="3383" y="2"/>
                </a:lnTo>
                <a:lnTo>
                  <a:pt x="3387" y="4"/>
                </a:lnTo>
                <a:lnTo>
                  <a:pt x="3392" y="7"/>
                </a:lnTo>
                <a:lnTo>
                  <a:pt x="3395" y="11"/>
                </a:lnTo>
                <a:lnTo>
                  <a:pt x="3397" y="15"/>
                </a:lnTo>
                <a:lnTo>
                  <a:pt x="3399" y="20"/>
                </a:lnTo>
                <a:lnTo>
                  <a:pt x="3399" y="25"/>
                </a:lnTo>
                <a:lnTo>
                  <a:pt x="3399" y="30"/>
                </a:lnTo>
                <a:lnTo>
                  <a:pt x="3397" y="34"/>
                </a:lnTo>
                <a:lnTo>
                  <a:pt x="3395" y="38"/>
                </a:lnTo>
                <a:lnTo>
                  <a:pt x="3392" y="42"/>
                </a:lnTo>
                <a:lnTo>
                  <a:pt x="3387" y="45"/>
                </a:lnTo>
                <a:lnTo>
                  <a:pt x="3383" y="48"/>
                </a:lnTo>
                <a:lnTo>
                  <a:pt x="3378" y="49"/>
                </a:lnTo>
                <a:lnTo>
                  <a:pt x="3373" y="50"/>
                </a:lnTo>
                <a:close/>
                <a:moveTo>
                  <a:pt x="3348" y="72"/>
                </a:moveTo>
                <a:lnTo>
                  <a:pt x="3397" y="72"/>
                </a:lnTo>
                <a:lnTo>
                  <a:pt x="3397" y="249"/>
                </a:lnTo>
                <a:lnTo>
                  <a:pt x="3348" y="249"/>
                </a:lnTo>
                <a:lnTo>
                  <a:pt x="3348" y="72"/>
                </a:lnTo>
                <a:close/>
                <a:moveTo>
                  <a:pt x="3585" y="123"/>
                </a:moveTo>
                <a:lnTo>
                  <a:pt x="3540" y="126"/>
                </a:lnTo>
                <a:lnTo>
                  <a:pt x="3539" y="121"/>
                </a:lnTo>
                <a:lnTo>
                  <a:pt x="3537" y="118"/>
                </a:lnTo>
                <a:lnTo>
                  <a:pt x="3534" y="114"/>
                </a:lnTo>
                <a:lnTo>
                  <a:pt x="3531" y="111"/>
                </a:lnTo>
                <a:lnTo>
                  <a:pt x="3527" y="108"/>
                </a:lnTo>
                <a:lnTo>
                  <a:pt x="3522" y="106"/>
                </a:lnTo>
                <a:lnTo>
                  <a:pt x="3516" y="105"/>
                </a:lnTo>
                <a:lnTo>
                  <a:pt x="3510" y="105"/>
                </a:lnTo>
                <a:lnTo>
                  <a:pt x="3505" y="105"/>
                </a:lnTo>
                <a:lnTo>
                  <a:pt x="3500" y="106"/>
                </a:lnTo>
                <a:lnTo>
                  <a:pt x="3495" y="108"/>
                </a:lnTo>
                <a:lnTo>
                  <a:pt x="3491" y="110"/>
                </a:lnTo>
                <a:lnTo>
                  <a:pt x="3488" y="112"/>
                </a:lnTo>
                <a:lnTo>
                  <a:pt x="3485" y="115"/>
                </a:lnTo>
                <a:lnTo>
                  <a:pt x="3484" y="119"/>
                </a:lnTo>
                <a:lnTo>
                  <a:pt x="3483" y="122"/>
                </a:lnTo>
                <a:lnTo>
                  <a:pt x="3484" y="125"/>
                </a:lnTo>
                <a:lnTo>
                  <a:pt x="3485" y="128"/>
                </a:lnTo>
                <a:lnTo>
                  <a:pt x="3486" y="131"/>
                </a:lnTo>
                <a:lnTo>
                  <a:pt x="3488" y="133"/>
                </a:lnTo>
                <a:lnTo>
                  <a:pt x="3491" y="135"/>
                </a:lnTo>
                <a:lnTo>
                  <a:pt x="3495" y="137"/>
                </a:lnTo>
                <a:lnTo>
                  <a:pt x="3500" y="139"/>
                </a:lnTo>
                <a:lnTo>
                  <a:pt x="3506" y="140"/>
                </a:lnTo>
                <a:lnTo>
                  <a:pt x="3538" y="146"/>
                </a:lnTo>
                <a:lnTo>
                  <a:pt x="3544" y="148"/>
                </a:lnTo>
                <a:lnTo>
                  <a:pt x="3550" y="150"/>
                </a:lnTo>
                <a:lnTo>
                  <a:pt x="3555" y="151"/>
                </a:lnTo>
                <a:lnTo>
                  <a:pt x="3560" y="153"/>
                </a:lnTo>
                <a:lnTo>
                  <a:pt x="3569" y="158"/>
                </a:lnTo>
                <a:lnTo>
                  <a:pt x="3576" y="164"/>
                </a:lnTo>
                <a:lnTo>
                  <a:pt x="3579" y="167"/>
                </a:lnTo>
                <a:lnTo>
                  <a:pt x="3582" y="170"/>
                </a:lnTo>
                <a:lnTo>
                  <a:pt x="3584" y="174"/>
                </a:lnTo>
                <a:lnTo>
                  <a:pt x="3586" y="177"/>
                </a:lnTo>
                <a:lnTo>
                  <a:pt x="3588" y="185"/>
                </a:lnTo>
                <a:lnTo>
                  <a:pt x="3589" y="190"/>
                </a:lnTo>
                <a:lnTo>
                  <a:pt x="3589" y="194"/>
                </a:lnTo>
                <a:lnTo>
                  <a:pt x="3589" y="199"/>
                </a:lnTo>
                <a:lnTo>
                  <a:pt x="3588" y="203"/>
                </a:lnTo>
                <a:lnTo>
                  <a:pt x="3587" y="207"/>
                </a:lnTo>
                <a:lnTo>
                  <a:pt x="3586" y="211"/>
                </a:lnTo>
                <a:lnTo>
                  <a:pt x="3585" y="214"/>
                </a:lnTo>
                <a:lnTo>
                  <a:pt x="3583" y="218"/>
                </a:lnTo>
                <a:lnTo>
                  <a:pt x="3581" y="221"/>
                </a:lnTo>
                <a:lnTo>
                  <a:pt x="3579" y="225"/>
                </a:lnTo>
                <a:lnTo>
                  <a:pt x="3573" y="231"/>
                </a:lnTo>
                <a:lnTo>
                  <a:pt x="3567" y="236"/>
                </a:lnTo>
                <a:lnTo>
                  <a:pt x="3559" y="241"/>
                </a:lnTo>
                <a:lnTo>
                  <a:pt x="3551" y="245"/>
                </a:lnTo>
                <a:lnTo>
                  <a:pt x="3542" y="248"/>
                </a:lnTo>
                <a:lnTo>
                  <a:pt x="3532" y="251"/>
                </a:lnTo>
                <a:lnTo>
                  <a:pt x="3521" y="252"/>
                </a:lnTo>
                <a:lnTo>
                  <a:pt x="3510" y="253"/>
                </a:lnTo>
                <a:lnTo>
                  <a:pt x="3502" y="252"/>
                </a:lnTo>
                <a:lnTo>
                  <a:pt x="3494" y="252"/>
                </a:lnTo>
                <a:lnTo>
                  <a:pt x="3486" y="250"/>
                </a:lnTo>
                <a:lnTo>
                  <a:pt x="3479" y="249"/>
                </a:lnTo>
                <a:lnTo>
                  <a:pt x="3472" y="247"/>
                </a:lnTo>
                <a:lnTo>
                  <a:pt x="3466" y="244"/>
                </a:lnTo>
                <a:lnTo>
                  <a:pt x="3460" y="241"/>
                </a:lnTo>
                <a:lnTo>
                  <a:pt x="3454" y="238"/>
                </a:lnTo>
                <a:lnTo>
                  <a:pt x="3449" y="234"/>
                </a:lnTo>
                <a:lnTo>
                  <a:pt x="3445" y="230"/>
                </a:lnTo>
                <a:lnTo>
                  <a:pt x="3441" y="225"/>
                </a:lnTo>
                <a:lnTo>
                  <a:pt x="3437" y="221"/>
                </a:lnTo>
                <a:lnTo>
                  <a:pt x="3434" y="215"/>
                </a:lnTo>
                <a:lnTo>
                  <a:pt x="3432" y="210"/>
                </a:lnTo>
                <a:lnTo>
                  <a:pt x="3430" y="204"/>
                </a:lnTo>
                <a:lnTo>
                  <a:pt x="3429" y="198"/>
                </a:lnTo>
                <a:lnTo>
                  <a:pt x="3478" y="195"/>
                </a:lnTo>
                <a:lnTo>
                  <a:pt x="3480" y="200"/>
                </a:lnTo>
                <a:lnTo>
                  <a:pt x="3482" y="205"/>
                </a:lnTo>
                <a:lnTo>
                  <a:pt x="3485" y="209"/>
                </a:lnTo>
                <a:lnTo>
                  <a:pt x="3489" y="212"/>
                </a:lnTo>
                <a:lnTo>
                  <a:pt x="3493" y="214"/>
                </a:lnTo>
                <a:lnTo>
                  <a:pt x="3498" y="216"/>
                </a:lnTo>
                <a:lnTo>
                  <a:pt x="3504" y="217"/>
                </a:lnTo>
                <a:lnTo>
                  <a:pt x="3510" y="217"/>
                </a:lnTo>
                <a:lnTo>
                  <a:pt x="3516" y="217"/>
                </a:lnTo>
                <a:lnTo>
                  <a:pt x="3522" y="216"/>
                </a:lnTo>
                <a:lnTo>
                  <a:pt x="3527" y="214"/>
                </a:lnTo>
                <a:lnTo>
                  <a:pt x="3529" y="213"/>
                </a:lnTo>
                <a:lnTo>
                  <a:pt x="3531" y="212"/>
                </a:lnTo>
                <a:lnTo>
                  <a:pt x="3535" y="209"/>
                </a:lnTo>
                <a:lnTo>
                  <a:pt x="3537" y="206"/>
                </a:lnTo>
                <a:lnTo>
                  <a:pt x="3538" y="205"/>
                </a:lnTo>
                <a:lnTo>
                  <a:pt x="3539" y="203"/>
                </a:lnTo>
                <a:lnTo>
                  <a:pt x="3539" y="199"/>
                </a:lnTo>
                <a:lnTo>
                  <a:pt x="3539" y="196"/>
                </a:lnTo>
                <a:lnTo>
                  <a:pt x="3538" y="193"/>
                </a:lnTo>
                <a:lnTo>
                  <a:pt x="3536" y="191"/>
                </a:lnTo>
                <a:lnTo>
                  <a:pt x="3533" y="188"/>
                </a:lnTo>
                <a:lnTo>
                  <a:pt x="3530" y="186"/>
                </a:lnTo>
                <a:lnTo>
                  <a:pt x="3526" y="184"/>
                </a:lnTo>
                <a:lnTo>
                  <a:pt x="3522" y="183"/>
                </a:lnTo>
                <a:lnTo>
                  <a:pt x="3516" y="182"/>
                </a:lnTo>
                <a:lnTo>
                  <a:pt x="3486" y="176"/>
                </a:lnTo>
                <a:lnTo>
                  <a:pt x="3480" y="174"/>
                </a:lnTo>
                <a:lnTo>
                  <a:pt x="3474" y="173"/>
                </a:lnTo>
                <a:lnTo>
                  <a:pt x="3463" y="169"/>
                </a:lnTo>
                <a:lnTo>
                  <a:pt x="3459" y="166"/>
                </a:lnTo>
                <a:lnTo>
                  <a:pt x="3455" y="164"/>
                </a:lnTo>
                <a:lnTo>
                  <a:pt x="3451" y="161"/>
                </a:lnTo>
                <a:lnTo>
                  <a:pt x="3447" y="158"/>
                </a:lnTo>
                <a:lnTo>
                  <a:pt x="3444" y="155"/>
                </a:lnTo>
                <a:lnTo>
                  <a:pt x="3442" y="151"/>
                </a:lnTo>
                <a:lnTo>
                  <a:pt x="3440" y="147"/>
                </a:lnTo>
                <a:lnTo>
                  <a:pt x="3437" y="143"/>
                </a:lnTo>
                <a:lnTo>
                  <a:pt x="3435" y="139"/>
                </a:lnTo>
                <a:lnTo>
                  <a:pt x="3434" y="135"/>
                </a:lnTo>
                <a:lnTo>
                  <a:pt x="3434" y="130"/>
                </a:lnTo>
                <a:lnTo>
                  <a:pt x="3434" y="125"/>
                </a:lnTo>
                <a:lnTo>
                  <a:pt x="3434" y="119"/>
                </a:lnTo>
                <a:lnTo>
                  <a:pt x="3435" y="113"/>
                </a:lnTo>
                <a:lnTo>
                  <a:pt x="3437" y="107"/>
                </a:lnTo>
                <a:lnTo>
                  <a:pt x="3440" y="102"/>
                </a:lnTo>
                <a:lnTo>
                  <a:pt x="3443" y="97"/>
                </a:lnTo>
                <a:lnTo>
                  <a:pt x="3446" y="93"/>
                </a:lnTo>
                <a:lnTo>
                  <a:pt x="3450" y="89"/>
                </a:lnTo>
                <a:lnTo>
                  <a:pt x="3455" y="85"/>
                </a:lnTo>
                <a:lnTo>
                  <a:pt x="3460" y="81"/>
                </a:lnTo>
                <a:lnTo>
                  <a:pt x="3466" y="78"/>
                </a:lnTo>
                <a:lnTo>
                  <a:pt x="3472" y="76"/>
                </a:lnTo>
                <a:lnTo>
                  <a:pt x="3479" y="74"/>
                </a:lnTo>
                <a:lnTo>
                  <a:pt x="3482" y="73"/>
                </a:lnTo>
                <a:lnTo>
                  <a:pt x="3486" y="72"/>
                </a:lnTo>
                <a:lnTo>
                  <a:pt x="3493" y="71"/>
                </a:lnTo>
                <a:lnTo>
                  <a:pt x="3501" y="70"/>
                </a:lnTo>
                <a:lnTo>
                  <a:pt x="3510" y="70"/>
                </a:lnTo>
                <a:lnTo>
                  <a:pt x="3518" y="70"/>
                </a:lnTo>
                <a:lnTo>
                  <a:pt x="3525" y="71"/>
                </a:lnTo>
                <a:lnTo>
                  <a:pt x="3533" y="72"/>
                </a:lnTo>
                <a:lnTo>
                  <a:pt x="3540" y="74"/>
                </a:lnTo>
                <a:lnTo>
                  <a:pt x="3546" y="76"/>
                </a:lnTo>
                <a:lnTo>
                  <a:pt x="3552" y="78"/>
                </a:lnTo>
                <a:lnTo>
                  <a:pt x="3557" y="81"/>
                </a:lnTo>
                <a:lnTo>
                  <a:pt x="3562" y="84"/>
                </a:lnTo>
                <a:lnTo>
                  <a:pt x="3567" y="88"/>
                </a:lnTo>
                <a:lnTo>
                  <a:pt x="3571" y="92"/>
                </a:lnTo>
                <a:lnTo>
                  <a:pt x="3575" y="96"/>
                </a:lnTo>
                <a:lnTo>
                  <a:pt x="3578" y="101"/>
                </a:lnTo>
                <a:lnTo>
                  <a:pt x="3580" y="106"/>
                </a:lnTo>
                <a:lnTo>
                  <a:pt x="3582" y="111"/>
                </a:lnTo>
                <a:lnTo>
                  <a:pt x="3584" y="117"/>
                </a:lnTo>
                <a:lnTo>
                  <a:pt x="3585" y="123"/>
                </a:lnTo>
                <a:close/>
                <a:moveTo>
                  <a:pt x="3714" y="72"/>
                </a:moveTo>
                <a:lnTo>
                  <a:pt x="3714" y="109"/>
                </a:lnTo>
                <a:lnTo>
                  <a:pt x="3680" y="109"/>
                </a:lnTo>
                <a:lnTo>
                  <a:pt x="3680" y="195"/>
                </a:lnTo>
                <a:lnTo>
                  <a:pt x="3681" y="199"/>
                </a:lnTo>
                <a:lnTo>
                  <a:pt x="3682" y="203"/>
                </a:lnTo>
                <a:lnTo>
                  <a:pt x="3682" y="205"/>
                </a:lnTo>
                <a:lnTo>
                  <a:pt x="3683" y="206"/>
                </a:lnTo>
                <a:lnTo>
                  <a:pt x="3685" y="208"/>
                </a:lnTo>
                <a:lnTo>
                  <a:pt x="3687" y="210"/>
                </a:lnTo>
                <a:lnTo>
                  <a:pt x="3690" y="211"/>
                </a:lnTo>
                <a:lnTo>
                  <a:pt x="3693" y="212"/>
                </a:lnTo>
                <a:lnTo>
                  <a:pt x="3697" y="212"/>
                </a:lnTo>
                <a:lnTo>
                  <a:pt x="3704" y="211"/>
                </a:lnTo>
                <a:lnTo>
                  <a:pt x="3709" y="210"/>
                </a:lnTo>
                <a:lnTo>
                  <a:pt x="3717" y="247"/>
                </a:lnTo>
                <a:lnTo>
                  <a:pt x="3707" y="250"/>
                </a:lnTo>
                <a:lnTo>
                  <a:pt x="3699" y="251"/>
                </a:lnTo>
                <a:lnTo>
                  <a:pt x="3690" y="252"/>
                </a:lnTo>
                <a:lnTo>
                  <a:pt x="3684" y="252"/>
                </a:lnTo>
                <a:lnTo>
                  <a:pt x="3678" y="251"/>
                </a:lnTo>
                <a:lnTo>
                  <a:pt x="3672" y="250"/>
                </a:lnTo>
                <a:lnTo>
                  <a:pt x="3666" y="249"/>
                </a:lnTo>
                <a:lnTo>
                  <a:pt x="3661" y="248"/>
                </a:lnTo>
                <a:lnTo>
                  <a:pt x="3656" y="245"/>
                </a:lnTo>
                <a:lnTo>
                  <a:pt x="3652" y="243"/>
                </a:lnTo>
                <a:lnTo>
                  <a:pt x="3647" y="240"/>
                </a:lnTo>
                <a:lnTo>
                  <a:pt x="3644" y="237"/>
                </a:lnTo>
                <a:lnTo>
                  <a:pt x="3640" y="233"/>
                </a:lnTo>
                <a:lnTo>
                  <a:pt x="3638" y="229"/>
                </a:lnTo>
                <a:lnTo>
                  <a:pt x="3635" y="224"/>
                </a:lnTo>
                <a:lnTo>
                  <a:pt x="3634" y="219"/>
                </a:lnTo>
                <a:lnTo>
                  <a:pt x="3632" y="213"/>
                </a:lnTo>
                <a:lnTo>
                  <a:pt x="3632" y="208"/>
                </a:lnTo>
                <a:lnTo>
                  <a:pt x="3631" y="201"/>
                </a:lnTo>
                <a:lnTo>
                  <a:pt x="3631" y="109"/>
                </a:lnTo>
                <a:lnTo>
                  <a:pt x="3607" y="109"/>
                </a:lnTo>
                <a:lnTo>
                  <a:pt x="3607" y="72"/>
                </a:lnTo>
                <a:lnTo>
                  <a:pt x="3631" y="72"/>
                </a:lnTo>
                <a:lnTo>
                  <a:pt x="3631" y="30"/>
                </a:lnTo>
                <a:lnTo>
                  <a:pt x="3680" y="30"/>
                </a:lnTo>
                <a:lnTo>
                  <a:pt x="3680" y="72"/>
                </a:lnTo>
                <a:lnTo>
                  <a:pt x="3714" y="72"/>
                </a:lnTo>
                <a:close/>
                <a:moveTo>
                  <a:pt x="3821" y="253"/>
                </a:moveTo>
                <a:lnTo>
                  <a:pt x="3808" y="252"/>
                </a:lnTo>
                <a:lnTo>
                  <a:pt x="3801" y="251"/>
                </a:lnTo>
                <a:lnTo>
                  <a:pt x="3796" y="250"/>
                </a:lnTo>
                <a:lnTo>
                  <a:pt x="3784" y="246"/>
                </a:lnTo>
                <a:lnTo>
                  <a:pt x="3779" y="244"/>
                </a:lnTo>
                <a:lnTo>
                  <a:pt x="3774" y="241"/>
                </a:lnTo>
                <a:lnTo>
                  <a:pt x="3765" y="235"/>
                </a:lnTo>
                <a:lnTo>
                  <a:pt x="3761" y="231"/>
                </a:lnTo>
                <a:lnTo>
                  <a:pt x="3757" y="227"/>
                </a:lnTo>
                <a:lnTo>
                  <a:pt x="3750" y="219"/>
                </a:lnTo>
                <a:lnTo>
                  <a:pt x="3747" y="214"/>
                </a:lnTo>
                <a:lnTo>
                  <a:pt x="3744" y="209"/>
                </a:lnTo>
                <a:lnTo>
                  <a:pt x="3740" y="198"/>
                </a:lnTo>
                <a:lnTo>
                  <a:pt x="3738" y="193"/>
                </a:lnTo>
                <a:lnTo>
                  <a:pt x="3736" y="187"/>
                </a:lnTo>
                <a:lnTo>
                  <a:pt x="3735" y="181"/>
                </a:lnTo>
                <a:lnTo>
                  <a:pt x="3734" y="175"/>
                </a:lnTo>
                <a:lnTo>
                  <a:pt x="3734" y="168"/>
                </a:lnTo>
                <a:lnTo>
                  <a:pt x="3734" y="161"/>
                </a:lnTo>
                <a:lnTo>
                  <a:pt x="3734" y="155"/>
                </a:lnTo>
                <a:lnTo>
                  <a:pt x="3734" y="148"/>
                </a:lnTo>
                <a:lnTo>
                  <a:pt x="3735" y="142"/>
                </a:lnTo>
                <a:lnTo>
                  <a:pt x="3736" y="136"/>
                </a:lnTo>
                <a:lnTo>
                  <a:pt x="3740" y="124"/>
                </a:lnTo>
                <a:lnTo>
                  <a:pt x="3742" y="119"/>
                </a:lnTo>
                <a:lnTo>
                  <a:pt x="3744" y="114"/>
                </a:lnTo>
                <a:lnTo>
                  <a:pt x="3750" y="104"/>
                </a:lnTo>
                <a:lnTo>
                  <a:pt x="3753" y="99"/>
                </a:lnTo>
                <a:lnTo>
                  <a:pt x="3757" y="95"/>
                </a:lnTo>
                <a:lnTo>
                  <a:pt x="3761" y="91"/>
                </a:lnTo>
                <a:lnTo>
                  <a:pt x="3765" y="88"/>
                </a:lnTo>
                <a:lnTo>
                  <a:pt x="3770" y="85"/>
                </a:lnTo>
                <a:lnTo>
                  <a:pt x="3774" y="82"/>
                </a:lnTo>
                <a:lnTo>
                  <a:pt x="3779" y="79"/>
                </a:lnTo>
                <a:lnTo>
                  <a:pt x="3784" y="77"/>
                </a:lnTo>
                <a:lnTo>
                  <a:pt x="3790" y="75"/>
                </a:lnTo>
                <a:lnTo>
                  <a:pt x="3796" y="73"/>
                </a:lnTo>
                <a:lnTo>
                  <a:pt x="3801" y="72"/>
                </a:lnTo>
                <a:lnTo>
                  <a:pt x="3808" y="71"/>
                </a:lnTo>
                <a:lnTo>
                  <a:pt x="3821" y="70"/>
                </a:lnTo>
                <a:lnTo>
                  <a:pt x="3834" y="71"/>
                </a:lnTo>
                <a:lnTo>
                  <a:pt x="3840" y="72"/>
                </a:lnTo>
                <a:lnTo>
                  <a:pt x="3846" y="73"/>
                </a:lnTo>
                <a:lnTo>
                  <a:pt x="3857" y="77"/>
                </a:lnTo>
                <a:lnTo>
                  <a:pt x="3862" y="79"/>
                </a:lnTo>
                <a:lnTo>
                  <a:pt x="3867" y="82"/>
                </a:lnTo>
                <a:lnTo>
                  <a:pt x="3876" y="88"/>
                </a:lnTo>
                <a:lnTo>
                  <a:pt x="3880" y="91"/>
                </a:lnTo>
                <a:lnTo>
                  <a:pt x="3884" y="95"/>
                </a:lnTo>
                <a:lnTo>
                  <a:pt x="3891" y="104"/>
                </a:lnTo>
                <a:lnTo>
                  <a:pt x="3894" y="109"/>
                </a:lnTo>
                <a:lnTo>
                  <a:pt x="3897" y="114"/>
                </a:lnTo>
                <a:lnTo>
                  <a:pt x="3903" y="124"/>
                </a:lnTo>
                <a:lnTo>
                  <a:pt x="3904" y="130"/>
                </a:lnTo>
                <a:lnTo>
                  <a:pt x="3906" y="136"/>
                </a:lnTo>
                <a:lnTo>
                  <a:pt x="3907" y="142"/>
                </a:lnTo>
                <a:lnTo>
                  <a:pt x="3908" y="148"/>
                </a:lnTo>
                <a:lnTo>
                  <a:pt x="3908" y="155"/>
                </a:lnTo>
                <a:lnTo>
                  <a:pt x="3909" y="161"/>
                </a:lnTo>
                <a:lnTo>
                  <a:pt x="3908" y="168"/>
                </a:lnTo>
                <a:lnTo>
                  <a:pt x="3908" y="175"/>
                </a:lnTo>
                <a:lnTo>
                  <a:pt x="3907" y="181"/>
                </a:lnTo>
                <a:lnTo>
                  <a:pt x="3906" y="187"/>
                </a:lnTo>
                <a:lnTo>
                  <a:pt x="3903" y="198"/>
                </a:lnTo>
                <a:lnTo>
                  <a:pt x="3900" y="204"/>
                </a:lnTo>
                <a:lnTo>
                  <a:pt x="3897" y="209"/>
                </a:lnTo>
                <a:lnTo>
                  <a:pt x="3891" y="219"/>
                </a:lnTo>
                <a:lnTo>
                  <a:pt x="3888" y="223"/>
                </a:lnTo>
                <a:lnTo>
                  <a:pt x="3884" y="227"/>
                </a:lnTo>
                <a:lnTo>
                  <a:pt x="3880" y="231"/>
                </a:lnTo>
                <a:lnTo>
                  <a:pt x="3876" y="235"/>
                </a:lnTo>
                <a:lnTo>
                  <a:pt x="3872" y="238"/>
                </a:lnTo>
                <a:lnTo>
                  <a:pt x="3867" y="241"/>
                </a:lnTo>
                <a:lnTo>
                  <a:pt x="3862" y="244"/>
                </a:lnTo>
                <a:lnTo>
                  <a:pt x="3857" y="246"/>
                </a:lnTo>
                <a:lnTo>
                  <a:pt x="3851" y="248"/>
                </a:lnTo>
                <a:lnTo>
                  <a:pt x="3846" y="250"/>
                </a:lnTo>
                <a:lnTo>
                  <a:pt x="3840" y="251"/>
                </a:lnTo>
                <a:lnTo>
                  <a:pt x="3834" y="252"/>
                </a:lnTo>
                <a:lnTo>
                  <a:pt x="3821" y="253"/>
                </a:lnTo>
                <a:close/>
                <a:moveTo>
                  <a:pt x="3821" y="215"/>
                </a:moveTo>
                <a:lnTo>
                  <a:pt x="3825" y="214"/>
                </a:lnTo>
                <a:lnTo>
                  <a:pt x="3829" y="214"/>
                </a:lnTo>
                <a:lnTo>
                  <a:pt x="3833" y="212"/>
                </a:lnTo>
                <a:lnTo>
                  <a:pt x="3837" y="211"/>
                </a:lnTo>
                <a:lnTo>
                  <a:pt x="3840" y="209"/>
                </a:lnTo>
                <a:lnTo>
                  <a:pt x="3843" y="206"/>
                </a:lnTo>
                <a:lnTo>
                  <a:pt x="3846" y="203"/>
                </a:lnTo>
                <a:lnTo>
                  <a:pt x="3848" y="199"/>
                </a:lnTo>
                <a:lnTo>
                  <a:pt x="3851" y="195"/>
                </a:lnTo>
                <a:lnTo>
                  <a:pt x="3852" y="191"/>
                </a:lnTo>
                <a:lnTo>
                  <a:pt x="3854" y="187"/>
                </a:lnTo>
                <a:lnTo>
                  <a:pt x="3855" y="182"/>
                </a:lnTo>
                <a:lnTo>
                  <a:pt x="3857" y="172"/>
                </a:lnTo>
                <a:lnTo>
                  <a:pt x="3858" y="167"/>
                </a:lnTo>
                <a:lnTo>
                  <a:pt x="3858" y="161"/>
                </a:lnTo>
                <a:lnTo>
                  <a:pt x="3857" y="150"/>
                </a:lnTo>
                <a:lnTo>
                  <a:pt x="3855" y="140"/>
                </a:lnTo>
                <a:lnTo>
                  <a:pt x="3854" y="135"/>
                </a:lnTo>
                <a:lnTo>
                  <a:pt x="3852" y="131"/>
                </a:lnTo>
                <a:lnTo>
                  <a:pt x="3848" y="123"/>
                </a:lnTo>
                <a:lnTo>
                  <a:pt x="3846" y="119"/>
                </a:lnTo>
                <a:lnTo>
                  <a:pt x="3843" y="116"/>
                </a:lnTo>
                <a:lnTo>
                  <a:pt x="3840" y="113"/>
                </a:lnTo>
                <a:lnTo>
                  <a:pt x="3837" y="111"/>
                </a:lnTo>
                <a:lnTo>
                  <a:pt x="3833" y="110"/>
                </a:lnTo>
                <a:lnTo>
                  <a:pt x="3829" y="108"/>
                </a:lnTo>
                <a:lnTo>
                  <a:pt x="3825" y="108"/>
                </a:lnTo>
                <a:lnTo>
                  <a:pt x="3821" y="107"/>
                </a:lnTo>
                <a:lnTo>
                  <a:pt x="3816" y="108"/>
                </a:lnTo>
                <a:lnTo>
                  <a:pt x="3812" y="108"/>
                </a:lnTo>
                <a:lnTo>
                  <a:pt x="3808" y="110"/>
                </a:lnTo>
                <a:lnTo>
                  <a:pt x="3805" y="111"/>
                </a:lnTo>
                <a:lnTo>
                  <a:pt x="3801" y="113"/>
                </a:lnTo>
                <a:lnTo>
                  <a:pt x="3798" y="116"/>
                </a:lnTo>
                <a:lnTo>
                  <a:pt x="3795" y="119"/>
                </a:lnTo>
                <a:lnTo>
                  <a:pt x="3793" y="123"/>
                </a:lnTo>
                <a:lnTo>
                  <a:pt x="3789" y="131"/>
                </a:lnTo>
                <a:lnTo>
                  <a:pt x="3787" y="135"/>
                </a:lnTo>
                <a:lnTo>
                  <a:pt x="3786" y="140"/>
                </a:lnTo>
                <a:lnTo>
                  <a:pt x="3785" y="145"/>
                </a:lnTo>
                <a:lnTo>
                  <a:pt x="3784" y="150"/>
                </a:lnTo>
                <a:lnTo>
                  <a:pt x="3784" y="155"/>
                </a:lnTo>
                <a:lnTo>
                  <a:pt x="3783" y="161"/>
                </a:lnTo>
                <a:lnTo>
                  <a:pt x="3784" y="172"/>
                </a:lnTo>
                <a:lnTo>
                  <a:pt x="3786" y="182"/>
                </a:lnTo>
                <a:lnTo>
                  <a:pt x="3787" y="187"/>
                </a:lnTo>
                <a:lnTo>
                  <a:pt x="3789" y="191"/>
                </a:lnTo>
                <a:lnTo>
                  <a:pt x="3791" y="195"/>
                </a:lnTo>
                <a:lnTo>
                  <a:pt x="3793" y="199"/>
                </a:lnTo>
                <a:lnTo>
                  <a:pt x="3795" y="203"/>
                </a:lnTo>
                <a:lnTo>
                  <a:pt x="3798" y="206"/>
                </a:lnTo>
                <a:lnTo>
                  <a:pt x="3801" y="209"/>
                </a:lnTo>
                <a:lnTo>
                  <a:pt x="3805" y="211"/>
                </a:lnTo>
                <a:lnTo>
                  <a:pt x="3808" y="212"/>
                </a:lnTo>
                <a:lnTo>
                  <a:pt x="3812" y="214"/>
                </a:lnTo>
                <a:lnTo>
                  <a:pt x="3816" y="214"/>
                </a:lnTo>
                <a:lnTo>
                  <a:pt x="3821" y="215"/>
                </a:lnTo>
                <a:close/>
                <a:moveTo>
                  <a:pt x="1623" y="930"/>
                </a:moveTo>
                <a:lnTo>
                  <a:pt x="1569" y="930"/>
                </a:lnTo>
                <a:lnTo>
                  <a:pt x="1651" y="694"/>
                </a:lnTo>
                <a:lnTo>
                  <a:pt x="1715" y="694"/>
                </a:lnTo>
                <a:lnTo>
                  <a:pt x="1797" y="930"/>
                </a:lnTo>
                <a:lnTo>
                  <a:pt x="1743" y="930"/>
                </a:lnTo>
                <a:lnTo>
                  <a:pt x="1726" y="876"/>
                </a:lnTo>
                <a:lnTo>
                  <a:pt x="1641" y="876"/>
                </a:lnTo>
                <a:lnTo>
                  <a:pt x="1623" y="930"/>
                </a:lnTo>
                <a:close/>
                <a:moveTo>
                  <a:pt x="1653" y="837"/>
                </a:moveTo>
                <a:lnTo>
                  <a:pt x="1713" y="837"/>
                </a:lnTo>
                <a:lnTo>
                  <a:pt x="1684" y="748"/>
                </a:lnTo>
                <a:lnTo>
                  <a:pt x="1653" y="837"/>
                </a:lnTo>
                <a:close/>
                <a:moveTo>
                  <a:pt x="1874" y="933"/>
                </a:moveTo>
                <a:lnTo>
                  <a:pt x="1867" y="933"/>
                </a:lnTo>
                <a:lnTo>
                  <a:pt x="1861" y="932"/>
                </a:lnTo>
                <a:lnTo>
                  <a:pt x="1856" y="931"/>
                </a:lnTo>
                <a:lnTo>
                  <a:pt x="1850" y="930"/>
                </a:lnTo>
                <a:lnTo>
                  <a:pt x="1845" y="928"/>
                </a:lnTo>
                <a:lnTo>
                  <a:pt x="1840" y="926"/>
                </a:lnTo>
                <a:lnTo>
                  <a:pt x="1836" y="923"/>
                </a:lnTo>
                <a:lnTo>
                  <a:pt x="1832" y="920"/>
                </a:lnTo>
                <a:lnTo>
                  <a:pt x="1828" y="916"/>
                </a:lnTo>
                <a:lnTo>
                  <a:pt x="1824" y="913"/>
                </a:lnTo>
                <a:lnTo>
                  <a:pt x="1821" y="908"/>
                </a:lnTo>
                <a:lnTo>
                  <a:pt x="1820" y="906"/>
                </a:lnTo>
                <a:lnTo>
                  <a:pt x="1819" y="903"/>
                </a:lnTo>
                <a:lnTo>
                  <a:pt x="1817" y="898"/>
                </a:lnTo>
                <a:lnTo>
                  <a:pt x="1816" y="893"/>
                </a:lnTo>
                <a:lnTo>
                  <a:pt x="1815" y="887"/>
                </a:lnTo>
                <a:lnTo>
                  <a:pt x="1815" y="880"/>
                </a:lnTo>
                <a:lnTo>
                  <a:pt x="1815" y="871"/>
                </a:lnTo>
                <a:lnTo>
                  <a:pt x="1817" y="863"/>
                </a:lnTo>
                <a:lnTo>
                  <a:pt x="1818" y="859"/>
                </a:lnTo>
                <a:lnTo>
                  <a:pt x="1820" y="856"/>
                </a:lnTo>
                <a:lnTo>
                  <a:pt x="1824" y="849"/>
                </a:lnTo>
                <a:lnTo>
                  <a:pt x="1827" y="847"/>
                </a:lnTo>
                <a:lnTo>
                  <a:pt x="1829" y="844"/>
                </a:lnTo>
                <a:lnTo>
                  <a:pt x="1832" y="842"/>
                </a:lnTo>
                <a:lnTo>
                  <a:pt x="1835" y="840"/>
                </a:lnTo>
                <a:lnTo>
                  <a:pt x="1838" y="838"/>
                </a:lnTo>
                <a:lnTo>
                  <a:pt x="1841" y="836"/>
                </a:lnTo>
                <a:lnTo>
                  <a:pt x="1845" y="834"/>
                </a:lnTo>
                <a:lnTo>
                  <a:pt x="1849" y="833"/>
                </a:lnTo>
                <a:lnTo>
                  <a:pt x="1856" y="831"/>
                </a:lnTo>
                <a:lnTo>
                  <a:pt x="1864" y="829"/>
                </a:lnTo>
                <a:lnTo>
                  <a:pt x="1873" y="827"/>
                </a:lnTo>
                <a:lnTo>
                  <a:pt x="1881" y="826"/>
                </a:lnTo>
                <a:lnTo>
                  <a:pt x="1901" y="824"/>
                </a:lnTo>
                <a:lnTo>
                  <a:pt x="1908" y="822"/>
                </a:lnTo>
                <a:lnTo>
                  <a:pt x="1914" y="821"/>
                </a:lnTo>
                <a:lnTo>
                  <a:pt x="1918" y="820"/>
                </a:lnTo>
                <a:lnTo>
                  <a:pt x="1920" y="818"/>
                </a:lnTo>
                <a:lnTo>
                  <a:pt x="1922" y="817"/>
                </a:lnTo>
                <a:lnTo>
                  <a:pt x="1923" y="816"/>
                </a:lnTo>
                <a:lnTo>
                  <a:pt x="1923" y="814"/>
                </a:lnTo>
                <a:lnTo>
                  <a:pt x="1924" y="812"/>
                </a:lnTo>
                <a:lnTo>
                  <a:pt x="1924" y="810"/>
                </a:lnTo>
                <a:lnTo>
                  <a:pt x="1924" y="805"/>
                </a:lnTo>
                <a:lnTo>
                  <a:pt x="1922" y="800"/>
                </a:lnTo>
                <a:lnTo>
                  <a:pt x="1921" y="798"/>
                </a:lnTo>
                <a:lnTo>
                  <a:pt x="1920" y="796"/>
                </a:lnTo>
                <a:lnTo>
                  <a:pt x="1919" y="794"/>
                </a:lnTo>
                <a:lnTo>
                  <a:pt x="1917" y="793"/>
                </a:lnTo>
                <a:lnTo>
                  <a:pt x="1913" y="790"/>
                </a:lnTo>
                <a:lnTo>
                  <a:pt x="1909" y="788"/>
                </a:lnTo>
                <a:lnTo>
                  <a:pt x="1904" y="787"/>
                </a:lnTo>
                <a:lnTo>
                  <a:pt x="1898" y="787"/>
                </a:lnTo>
                <a:lnTo>
                  <a:pt x="1892" y="787"/>
                </a:lnTo>
                <a:lnTo>
                  <a:pt x="1886" y="788"/>
                </a:lnTo>
                <a:lnTo>
                  <a:pt x="1881" y="790"/>
                </a:lnTo>
                <a:lnTo>
                  <a:pt x="1877" y="792"/>
                </a:lnTo>
                <a:lnTo>
                  <a:pt x="1873" y="795"/>
                </a:lnTo>
                <a:lnTo>
                  <a:pt x="1870" y="799"/>
                </a:lnTo>
                <a:lnTo>
                  <a:pt x="1868" y="803"/>
                </a:lnTo>
                <a:lnTo>
                  <a:pt x="1867" y="805"/>
                </a:lnTo>
                <a:lnTo>
                  <a:pt x="1866" y="807"/>
                </a:lnTo>
                <a:lnTo>
                  <a:pt x="1821" y="803"/>
                </a:lnTo>
                <a:lnTo>
                  <a:pt x="1823" y="797"/>
                </a:lnTo>
                <a:lnTo>
                  <a:pt x="1825" y="792"/>
                </a:lnTo>
                <a:lnTo>
                  <a:pt x="1827" y="787"/>
                </a:lnTo>
                <a:lnTo>
                  <a:pt x="1830" y="782"/>
                </a:lnTo>
                <a:lnTo>
                  <a:pt x="1833" y="777"/>
                </a:lnTo>
                <a:lnTo>
                  <a:pt x="1837" y="773"/>
                </a:lnTo>
                <a:lnTo>
                  <a:pt x="1841" y="769"/>
                </a:lnTo>
                <a:lnTo>
                  <a:pt x="1846" y="765"/>
                </a:lnTo>
                <a:lnTo>
                  <a:pt x="1851" y="762"/>
                </a:lnTo>
                <a:lnTo>
                  <a:pt x="1857" y="759"/>
                </a:lnTo>
                <a:lnTo>
                  <a:pt x="1863" y="756"/>
                </a:lnTo>
                <a:lnTo>
                  <a:pt x="1869" y="754"/>
                </a:lnTo>
                <a:lnTo>
                  <a:pt x="1876" y="753"/>
                </a:lnTo>
                <a:lnTo>
                  <a:pt x="1883" y="752"/>
                </a:lnTo>
                <a:lnTo>
                  <a:pt x="1890" y="751"/>
                </a:lnTo>
                <a:lnTo>
                  <a:pt x="1898" y="751"/>
                </a:lnTo>
                <a:lnTo>
                  <a:pt x="1908" y="751"/>
                </a:lnTo>
                <a:lnTo>
                  <a:pt x="1917" y="752"/>
                </a:lnTo>
                <a:lnTo>
                  <a:pt x="1926" y="754"/>
                </a:lnTo>
                <a:lnTo>
                  <a:pt x="1935" y="757"/>
                </a:lnTo>
                <a:lnTo>
                  <a:pt x="1943" y="761"/>
                </a:lnTo>
                <a:lnTo>
                  <a:pt x="1947" y="763"/>
                </a:lnTo>
                <a:lnTo>
                  <a:pt x="1950" y="765"/>
                </a:lnTo>
                <a:lnTo>
                  <a:pt x="1957" y="770"/>
                </a:lnTo>
                <a:lnTo>
                  <a:pt x="1963" y="776"/>
                </a:lnTo>
                <a:lnTo>
                  <a:pt x="1965" y="780"/>
                </a:lnTo>
                <a:lnTo>
                  <a:pt x="1967" y="784"/>
                </a:lnTo>
                <a:lnTo>
                  <a:pt x="1969" y="787"/>
                </a:lnTo>
                <a:lnTo>
                  <a:pt x="1970" y="792"/>
                </a:lnTo>
                <a:lnTo>
                  <a:pt x="1972" y="796"/>
                </a:lnTo>
                <a:lnTo>
                  <a:pt x="1972" y="801"/>
                </a:lnTo>
                <a:lnTo>
                  <a:pt x="1973" y="806"/>
                </a:lnTo>
                <a:lnTo>
                  <a:pt x="1973" y="811"/>
                </a:lnTo>
                <a:lnTo>
                  <a:pt x="1973" y="930"/>
                </a:lnTo>
                <a:lnTo>
                  <a:pt x="1927" y="930"/>
                </a:lnTo>
                <a:lnTo>
                  <a:pt x="1927" y="905"/>
                </a:lnTo>
                <a:lnTo>
                  <a:pt x="1922" y="911"/>
                </a:lnTo>
                <a:lnTo>
                  <a:pt x="1917" y="917"/>
                </a:lnTo>
                <a:lnTo>
                  <a:pt x="1912" y="921"/>
                </a:lnTo>
                <a:lnTo>
                  <a:pt x="1906" y="925"/>
                </a:lnTo>
                <a:lnTo>
                  <a:pt x="1899" y="929"/>
                </a:lnTo>
                <a:lnTo>
                  <a:pt x="1891" y="931"/>
                </a:lnTo>
                <a:lnTo>
                  <a:pt x="1887" y="932"/>
                </a:lnTo>
                <a:lnTo>
                  <a:pt x="1883" y="933"/>
                </a:lnTo>
                <a:lnTo>
                  <a:pt x="1874" y="933"/>
                </a:lnTo>
                <a:close/>
                <a:moveTo>
                  <a:pt x="1888" y="899"/>
                </a:moveTo>
                <a:lnTo>
                  <a:pt x="1895" y="899"/>
                </a:lnTo>
                <a:lnTo>
                  <a:pt x="1902" y="897"/>
                </a:lnTo>
                <a:lnTo>
                  <a:pt x="1905" y="896"/>
                </a:lnTo>
                <a:lnTo>
                  <a:pt x="1908" y="894"/>
                </a:lnTo>
                <a:lnTo>
                  <a:pt x="1914" y="890"/>
                </a:lnTo>
                <a:lnTo>
                  <a:pt x="1916" y="888"/>
                </a:lnTo>
                <a:lnTo>
                  <a:pt x="1919" y="885"/>
                </a:lnTo>
                <a:lnTo>
                  <a:pt x="1922" y="879"/>
                </a:lnTo>
                <a:lnTo>
                  <a:pt x="1924" y="873"/>
                </a:lnTo>
                <a:lnTo>
                  <a:pt x="1924" y="870"/>
                </a:lnTo>
                <a:lnTo>
                  <a:pt x="1924" y="867"/>
                </a:lnTo>
                <a:lnTo>
                  <a:pt x="1924" y="848"/>
                </a:lnTo>
                <a:lnTo>
                  <a:pt x="1921" y="850"/>
                </a:lnTo>
                <a:lnTo>
                  <a:pt x="1915" y="851"/>
                </a:lnTo>
                <a:lnTo>
                  <a:pt x="1903" y="854"/>
                </a:lnTo>
                <a:lnTo>
                  <a:pt x="1890" y="856"/>
                </a:lnTo>
                <a:lnTo>
                  <a:pt x="1884" y="857"/>
                </a:lnTo>
                <a:lnTo>
                  <a:pt x="1879" y="859"/>
                </a:lnTo>
                <a:lnTo>
                  <a:pt x="1874" y="861"/>
                </a:lnTo>
                <a:lnTo>
                  <a:pt x="1870" y="863"/>
                </a:lnTo>
                <a:lnTo>
                  <a:pt x="1866" y="866"/>
                </a:lnTo>
                <a:lnTo>
                  <a:pt x="1864" y="870"/>
                </a:lnTo>
                <a:lnTo>
                  <a:pt x="1863" y="872"/>
                </a:lnTo>
                <a:lnTo>
                  <a:pt x="1862" y="874"/>
                </a:lnTo>
                <a:lnTo>
                  <a:pt x="1862" y="879"/>
                </a:lnTo>
                <a:lnTo>
                  <a:pt x="1862" y="884"/>
                </a:lnTo>
                <a:lnTo>
                  <a:pt x="1863" y="888"/>
                </a:lnTo>
                <a:lnTo>
                  <a:pt x="1865" y="890"/>
                </a:lnTo>
                <a:lnTo>
                  <a:pt x="1866" y="891"/>
                </a:lnTo>
                <a:lnTo>
                  <a:pt x="1869" y="894"/>
                </a:lnTo>
                <a:lnTo>
                  <a:pt x="1873" y="896"/>
                </a:lnTo>
                <a:lnTo>
                  <a:pt x="1875" y="897"/>
                </a:lnTo>
                <a:lnTo>
                  <a:pt x="1877" y="898"/>
                </a:lnTo>
                <a:lnTo>
                  <a:pt x="1882" y="899"/>
                </a:lnTo>
                <a:lnTo>
                  <a:pt x="1888" y="899"/>
                </a:lnTo>
                <a:close/>
                <a:moveTo>
                  <a:pt x="2063" y="930"/>
                </a:moveTo>
                <a:lnTo>
                  <a:pt x="2013" y="930"/>
                </a:lnTo>
                <a:lnTo>
                  <a:pt x="2013" y="694"/>
                </a:lnTo>
                <a:lnTo>
                  <a:pt x="2063" y="694"/>
                </a:lnTo>
                <a:lnTo>
                  <a:pt x="2063" y="930"/>
                </a:lnTo>
                <a:close/>
                <a:moveTo>
                  <a:pt x="2197" y="753"/>
                </a:moveTo>
                <a:lnTo>
                  <a:pt x="2197" y="790"/>
                </a:lnTo>
                <a:lnTo>
                  <a:pt x="2164" y="790"/>
                </a:lnTo>
                <a:lnTo>
                  <a:pt x="2164" y="876"/>
                </a:lnTo>
                <a:lnTo>
                  <a:pt x="2164" y="880"/>
                </a:lnTo>
                <a:lnTo>
                  <a:pt x="2165" y="884"/>
                </a:lnTo>
                <a:lnTo>
                  <a:pt x="2166" y="886"/>
                </a:lnTo>
                <a:lnTo>
                  <a:pt x="2167" y="887"/>
                </a:lnTo>
                <a:lnTo>
                  <a:pt x="2169" y="889"/>
                </a:lnTo>
                <a:lnTo>
                  <a:pt x="2171" y="891"/>
                </a:lnTo>
                <a:lnTo>
                  <a:pt x="2174" y="892"/>
                </a:lnTo>
                <a:lnTo>
                  <a:pt x="2177" y="893"/>
                </a:lnTo>
                <a:lnTo>
                  <a:pt x="2181" y="893"/>
                </a:lnTo>
                <a:lnTo>
                  <a:pt x="2188" y="892"/>
                </a:lnTo>
                <a:lnTo>
                  <a:pt x="2193" y="891"/>
                </a:lnTo>
                <a:lnTo>
                  <a:pt x="2201" y="928"/>
                </a:lnTo>
                <a:lnTo>
                  <a:pt x="2190" y="930"/>
                </a:lnTo>
                <a:lnTo>
                  <a:pt x="2183" y="932"/>
                </a:lnTo>
                <a:lnTo>
                  <a:pt x="2174" y="932"/>
                </a:lnTo>
                <a:lnTo>
                  <a:pt x="2168" y="932"/>
                </a:lnTo>
                <a:lnTo>
                  <a:pt x="2161" y="932"/>
                </a:lnTo>
                <a:lnTo>
                  <a:pt x="2156" y="931"/>
                </a:lnTo>
                <a:lnTo>
                  <a:pt x="2150" y="930"/>
                </a:lnTo>
                <a:lnTo>
                  <a:pt x="2145" y="928"/>
                </a:lnTo>
                <a:lnTo>
                  <a:pt x="2140" y="926"/>
                </a:lnTo>
                <a:lnTo>
                  <a:pt x="2135" y="924"/>
                </a:lnTo>
                <a:lnTo>
                  <a:pt x="2131" y="921"/>
                </a:lnTo>
                <a:lnTo>
                  <a:pt x="2127" y="917"/>
                </a:lnTo>
                <a:lnTo>
                  <a:pt x="2124" y="914"/>
                </a:lnTo>
                <a:lnTo>
                  <a:pt x="2121" y="909"/>
                </a:lnTo>
                <a:lnTo>
                  <a:pt x="2119" y="905"/>
                </a:lnTo>
                <a:lnTo>
                  <a:pt x="2117" y="900"/>
                </a:lnTo>
                <a:lnTo>
                  <a:pt x="2116" y="894"/>
                </a:lnTo>
                <a:lnTo>
                  <a:pt x="2115" y="888"/>
                </a:lnTo>
                <a:lnTo>
                  <a:pt x="2115" y="882"/>
                </a:lnTo>
                <a:lnTo>
                  <a:pt x="2115" y="790"/>
                </a:lnTo>
                <a:lnTo>
                  <a:pt x="2091" y="790"/>
                </a:lnTo>
                <a:lnTo>
                  <a:pt x="2091" y="753"/>
                </a:lnTo>
                <a:lnTo>
                  <a:pt x="2115" y="753"/>
                </a:lnTo>
                <a:lnTo>
                  <a:pt x="2115" y="711"/>
                </a:lnTo>
                <a:lnTo>
                  <a:pt x="2164" y="711"/>
                </a:lnTo>
                <a:lnTo>
                  <a:pt x="2164" y="753"/>
                </a:lnTo>
                <a:lnTo>
                  <a:pt x="2197" y="753"/>
                </a:lnTo>
                <a:close/>
                <a:moveTo>
                  <a:pt x="2304" y="933"/>
                </a:moveTo>
                <a:lnTo>
                  <a:pt x="2291" y="933"/>
                </a:lnTo>
                <a:lnTo>
                  <a:pt x="2285" y="932"/>
                </a:lnTo>
                <a:lnTo>
                  <a:pt x="2279" y="930"/>
                </a:lnTo>
                <a:lnTo>
                  <a:pt x="2268" y="927"/>
                </a:lnTo>
                <a:lnTo>
                  <a:pt x="2263" y="925"/>
                </a:lnTo>
                <a:lnTo>
                  <a:pt x="2258" y="922"/>
                </a:lnTo>
                <a:lnTo>
                  <a:pt x="2249" y="916"/>
                </a:lnTo>
                <a:lnTo>
                  <a:pt x="2245" y="912"/>
                </a:lnTo>
                <a:lnTo>
                  <a:pt x="2241" y="908"/>
                </a:lnTo>
                <a:lnTo>
                  <a:pt x="2234" y="900"/>
                </a:lnTo>
                <a:lnTo>
                  <a:pt x="2231" y="895"/>
                </a:lnTo>
                <a:lnTo>
                  <a:pt x="2228" y="890"/>
                </a:lnTo>
                <a:lnTo>
                  <a:pt x="2223" y="879"/>
                </a:lnTo>
                <a:lnTo>
                  <a:pt x="2221" y="874"/>
                </a:lnTo>
                <a:lnTo>
                  <a:pt x="2220" y="868"/>
                </a:lnTo>
                <a:lnTo>
                  <a:pt x="2219" y="862"/>
                </a:lnTo>
                <a:lnTo>
                  <a:pt x="2218" y="855"/>
                </a:lnTo>
                <a:lnTo>
                  <a:pt x="2218" y="849"/>
                </a:lnTo>
                <a:lnTo>
                  <a:pt x="2217" y="842"/>
                </a:lnTo>
                <a:lnTo>
                  <a:pt x="2218" y="835"/>
                </a:lnTo>
                <a:lnTo>
                  <a:pt x="2218" y="829"/>
                </a:lnTo>
                <a:lnTo>
                  <a:pt x="2219" y="823"/>
                </a:lnTo>
                <a:lnTo>
                  <a:pt x="2220" y="816"/>
                </a:lnTo>
                <a:lnTo>
                  <a:pt x="2223" y="805"/>
                </a:lnTo>
                <a:lnTo>
                  <a:pt x="2225" y="799"/>
                </a:lnTo>
                <a:lnTo>
                  <a:pt x="2228" y="794"/>
                </a:lnTo>
                <a:lnTo>
                  <a:pt x="2234" y="785"/>
                </a:lnTo>
                <a:lnTo>
                  <a:pt x="2237" y="780"/>
                </a:lnTo>
                <a:lnTo>
                  <a:pt x="2241" y="776"/>
                </a:lnTo>
                <a:lnTo>
                  <a:pt x="2245" y="772"/>
                </a:lnTo>
                <a:lnTo>
                  <a:pt x="2249" y="769"/>
                </a:lnTo>
                <a:lnTo>
                  <a:pt x="2253" y="765"/>
                </a:lnTo>
                <a:lnTo>
                  <a:pt x="2258" y="762"/>
                </a:lnTo>
                <a:lnTo>
                  <a:pt x="2263" y="760"/>
                </a:lnTo>
                <a:lnTo>
                  <a:pt x="2268" y="757"/>
                </a:lnTo>
                <a:lnTo>
                  <a:pt x="2274" y="755"/>
                </a:lnTo>
                <a:lnTo>
                  <a:pt x="2279" y="754"/>
                </a:lnTo>
                <a:lnTo>
                  <a:pt x="2285" y="752"/>
                </a:lnTo>
                <a:lnTo>
                  <a:pt x="2291" y="752"/>
                </a:lnTo>
                <a:lnTo>
                  <a:pt x="2304" y="751"/>
                </a:lnTo>
                <a:lnTo>
                  <a:pt x="2317" y="752"/>
                </a:lnTo>
                <a:lnTo>
                  <a:pt x="2323" y="752"/>
                </a:lnTo>
                <a:lnTo>
                  <a:pt x="2329" y="754"/>
                </a:lnTo>
                <a:lnTo>
                  <a:pt x="2340" y="757"/>
                </a:lnTo>
                <a:lnTo>
                  <a:pt x="2346" y="760"/>
                </a:lnTo>
                <a:lnTo>
                  <a:pt x="2351" y="762"/>
                </a:lnTo>
                <a:lnTo>
                  <a:pt x="2360" y="769"/>
                </a:lnTo>
                <a:lnTo>
                  <a:pt x="2364" y="772"/>
                </a:lnTo>
                <a:lnTo>
                  <a:pt x="2368" y="776"/>
                </a:lnTo>
                <a:lnTo>
                  <a:pt x="2375" y="785"/>
                </a:lnTo>
                <a:lnTo>
                  <a:pt x="2378" y="789"/>
                </a:lnTo>
                <a:lnTo>
                  <a:pt x="2381" y="794"/>
                </a:lnTo>
                <a:lnTo>
                  <a:pt x="2385" y="805"/>
                </a:lnTo>
                <a:lnTo>
                  <a:pt x="2387" y="811"/>
                </a:lnTo>
                <a:lnTo>
                  <a:pt x="2389" y="816"/>
                </a:lnTo>
                <a:lnTo>
                  <a:pt x="2390" y="823"/>
                </a:lnTo>
                <a:lnTo>
                  <a:pt x="2391" y="829"/>
                </a:lnTo>
                <a:lnTo>
                  <a:pt x="2391" y="835"/>
                </a:lnTo>
                <a:lnTo>
                  <a:pt x="2391" y="842"/>
                </a:lnTo>
                <a:lnTo>
                  <a:pt x="2391" y="849"/>
                </a:lnTo>
                <a:lnTo>
                  <a:pt x="2391" y="855"/>
                </a:lnTo>
                <a:lnTo>
                  <a:pt x="2390" y="862"/>
                </a:lnTo>
                <a:lnTo>
                  <a:pt x="2389" y="868"/>
                </a:lnTo>
                <a:lnTo>
                  <a:pt x="2385" y="879"/>
                </a:lnTo>
                <a:lnTo>
                  <a:pt x="2383" y="885"/>
                </a:lnTo>
                <a:lnTo>
                  <a:pt x="2381" y="890"/>
                </a:lnTo>
                <a:lnTo>
                  <a:pt x="2375" y="900"/>
                </a:lnTo>
                <a:lnTo>
                  <a:pt x="2372" y="904"/>
                </a:lnTo>
                <a:lnTo>
                  <a:pt x="2368" y="908"/>
                </a:lnTo>
                <a:lnTo>
                  <a:pt x="2364" y="912"/>
                </a:lnTo>
                <a:lnTo>
                  <a:pt x="2360" y="916"/>
                </a:lnTo>
                <a:lnTo>
                  <a:pt x="2355" y="919"/>
                </a:lnTo>
                <a:lnTo>
                  <a:pt x="2351" y="922"/>
                </a:lnTo>
                <a:lnTo>
                  <a:pt x="2346" y="925"/>
                </a:lnTo>
                <a:lnTo>
                  <a:pt x="2340" y="927"/>
                </a:lnTo>
                <a:lnTo>
                  <a:pt x="2335" y="929"/>
                </a:lnTo>
                <a:lnTo>
                  <a:pt x="2329" y="930"/>
                </a:lnTo>
                <a:lnTo>
                  <a:pt x="2323" y="932"/>
                </a:lnTo>
                <a:lnTo>
                  <a:pt x="2317" y="933"/>
                </a:lnTo>
                <a:lnTo>
                  <a:pt x="2304" y="933"/>
                </a:lnTo>
                <a:close/>
                <a:moveTo>
                  <a:pt x="2305" y="895"/>
                </a:moveTo>
                <a:lnTo>
                  <a:pt x="2309" y="895"/>
                </a:lnTo>
                <a:lnTo>
                  <a:pt x="2313" y="894"/>
                </a:lnTo>
                <a:lnTo>
                  <a:pt x="2317" y="893"/>
                </a:lnTo>
                <a:lnTo>
                  <a:pt x="2321" y="892"/>
                </a:lnTo>
                <a:lnTo>
                  <a:pt x="2324" y="889"/>
                </a:lnTo>
                <a:lnTo>
                  <a:pt x="2327" y="887"/>
                </a:lnTo>
                <a:lnTo>
                  <a:pt x="2330" y="884"/>
                </a:lnTo>
                <a:lnTo>
                  <a:pt x="2332" y="880"/>
                </a:lnTo>
                <a:lnTo>
                  <a:pt x="2334" y="876"/>
                </a:lnTo>
                <a:lnTo>
                  <a:pt x="2336" y="872"/>
                </a:lnTo>
                <a:lnTo>
                  <a:pt x="2338" y="868"/>
                </a:lnTo>
                <a:lnTo>
                  <a:pt x="2339" y="863"/>
                </a:lnTo>
                <a:lnTo>
                  <a:pt x="2341" y="853"/>
                </a:lnTo>
                <a:lnTo>
                  <a:pt x="2341" y="847"/>
                </a:lnTo>
                <a:lnTo>
                  <a:pt x="2342" y="842"/>
                </a:lnTo>
                <a:lnTo>
                  <a:pt x="2341" y="831"/>
                </a:lnTo>
                <a:lnTo>
                  <a:pt x="2339" y="821"/>
                </a:lnTo>
                <a:lnTo>
                  <a:pt x="2338" y="816"/>
                </a:lnTo>
                <a:lnTo>
                  <a:pt x="2336" y="812"/>
                </a:lnTo>
                <a:lnTo>
                  <a:pt x="2332" y="803"/>
                </a:lnTo>
                <a:lnTo>
                  <a:pt x="2330" y="800"/>
                </a:lnTo>
                <a:lnTo>
                  <a:pt x="2327" y="797"/>
                </a:lnTo>
                <a:lnTo>
                  <a:pt x="2324" y="794"/>
                </a:lnTo>
                <a:lnTo>
                  <a:pt x="2321" y="792"/>
                </a:lnTo>
                <a:lnTo>
                  <a:pt x="2317" y="790"/>
                </a:lnTo>
                <a:lnTo>
                  <a:pt x="2313" y="789"/>
                </a:lnTo>
                <a:lnTo>
                  <a:pt x="2309" y="788"/>
                </a:lnTo>
                <a:lnTo>
                  <a:pt x="2305" y="788"/>
                </a:lnTo>
                <a:lnTo>
                  <a:pt x="2300" y="788"/>
                </a:lnTo>
                <a:lnTo>
                  <a:pt x="2296" y="789"/>
                </a:lnTo>
                <a:lnTo>
                  <a:pt x="2292" y="790"/>
                </a:lnTo>
                <a:lnTo>
                  <a:pt x="2288" y="792"/>
                </a:lnTo>
                <a:lnTo>
                  <a:pt x="2285" y="794"/>
                </a:lnTo>
                <a:lnTo>
                  <a:pt x="2282" y="797"/>
                </a:lnTo>
                <a:lnTo>
                  <a:pt x="2279" y="800"/>
                </a:lnTo>
                <a:lnTo>
                  <a:pt x="2277" y="803"/>
                </a:lnTo>
                <a:lnTo>
                  <a:pt x="2272" y="812"/>
                </a:lnTo>
                <a:lnTo>
                  <a:pt x="2271" y="816"/>
                </a:lnTo>
                <a:lnTo>
                  <a:pt x="2270" y="821"/>
                </a:lnTo>
                <a:lnTo>
                  <a:pt x="2269" y="826"/>
                </a:lnTo>
                <a:lnTo>
                  <a:pt x="2268" y="831"/>
                </a:lnTo>
                <a:lnTo>
                  <a:pt x="2267" y="836"/>
                </a:lnTo>
                <a:lnTo>
                  <a:pt x="2267" y="842"/>
                </a:lnTo>
                <a:lnTo>
                  <a:pt x="2268" y="853"/>
                </a:lnTo>
                <a:lnTo>
                  <a:pt x="2270" y="863"/>
                </a:lnTo>
                <a:lnTo>
                  <a:pt x="2271" y="868"/>
                </a:lnTo>
                <a:lnTo>
                  <a:pt x="2272" y="872"/>
                </a:lnTo>
                <a:lnTo>
                  <a:pt x="2274" y="876"/>
                </a:lnTo>
                <a:lnTo>
                  <a:pt x="2277" y="880"/>
                </a:lnTo>
                <a:lnTo>
                  <a:pt x="2279" y="884"/>
                </a:lnTo>
                <a:lnTo>
                  <a:pt x="2282" y="887"/>
                </a:lnTo>
                <a:lnTo>
                  <a:pt x="2285" y="889"/>
                </a:lnTo>
                <a:lnTo>
                  <a:pt x="2288" y="892"/>
                </a:lnTo>
                <a:lnTo>
                  <a:pt x="2292" y="893"/>
                </a:lnTo>
                <a:lnTo>
                  <a:pt x="2296" y="894"/>
                </a:lnTo>
                <a:lnTo>
                  <a:pt x="2300" y="895"/>
                </a:lnTo>
                <a:lnTo>
                  <a:pt x="2305" y="895"/>
                </a:lnTo>
                <a:close/>
                <a:moveTo>
                  <a:pt x="2646" y="694"/>
                </a:moveTo>
                <a:lnTo>
                  <a:pt x="2696" y="694"/>
                </a:lnTo>
                <a:lnTo>
                  <a:pt x="2696" y="847"/>
                </a:lnTo>
                <a:lnTo>
                  <a:pt x="2696" y="854"/>
                </a:lnTo>
                <a:lnTo>
                  <a:pt x="2695" y="860"/>
                </a:lnTo>
                <a:lnTo>
                  <a:pt x="2694" y="866"/>
                </a:lnTo>
                <a:lnTo>
                  <a:pt x="2693" y="871"/>
                </a:lnTo>
                <a:lnTo>
                  <a:pt x="2691" y="877"/>
                </a:lnTo>
                <a:lnTo>
                  <a:pt x="2689" y="882"/>
                </a:lnTo>
                <a:lnTo>
                  <a:pt x="2686" y="887"/>
                </a:lnTo>
                <a:lnTo>
                  <a:pt x="2684" y="892"/>
                </a:lnTo>
                <a:lnTo>
                  <a:pt x="2680" y="897"/>
                </a:lnTo>
                <a:lnTo>
                  <a:pt x="2677" y="901"/>
                </a:lnTo>
                <a:lnTo>
                  <a:pt x="2673" y="906"/>
                </a:lnTo>
                <a:lnTo>
                  <a:pt x="2669" y="910"/>
                </a:lnTo>
                <a:lnTo>
                  <a:pt x="2664" y="913"/>
                </a:lnTo>
                <a:lnTo>
                  <a:pt x="2660" y="917"/>
                </a:lnTo>
                <a:lnTo>
                  <a:pt x="2655" y="920"/>
                </a:lnTo>
                <a:lnTo>
                  <a:pt x="2649" y="922"/>
                </a:lnTo>
                <a:lnTo>
                  <a:pt x="2638" y="927"/>
                </a:lnTo>
                <a:lnTo>
                  <a:pt x="2632" y="929"/>
                </a:lnTo>
                <a:lnTo>
                  <a:pt x="2626" y="930"/>
                </a:lnTo>
                <a:lnTo>
                  <a:pt x="2619" y="932"/>
                </a:lnTo>
                <a:lnTo>
                  <a:pt x="2612" y="932"/>
                </a:lnTo>
                <a:lnTo>
                  <a:pt x="2605" y="933"/>
                </a:lnTo>
                <a:lnTo>
                  <a:pt x="2598" y="933"/>
                </a:lnTo>
                <a:lnTo>
                  <a:pt x="2591" y="933"/>
                </a:lnTo>
                <a:lnTo>
                  <a:pt x="2584" y="932"/>
                </a:lnTo>
                <a:lnTo>
                  <a:pt x="2577" y="932"/>
                </a:lnTo>
                <a:lnTo>
                  <a:pt x="2571" y="930"/>
                </a:lnTo>
                <a:lnTo>
                  <a:pt x="2558" y="927"/>
                </a:lnTo>
                <a:lnTo>
                  <a:pt x="2552" y="925"/>
                </a:lnTo>
                <a:lnTo>
                  <a:pt x="2547" y="922"/>
                </a:lnTo>
                <a:lnTo>
                  <a:pt x="2541" y="920"/>
                </a:lnTo>
                <a:lnTo>
                  <a:pt x="2536" y="917"/>
                </a:lnTo>
                <a:lnTo>
                  <a:pt x="2527" y="910"/>
                </a:lnTo>
                <a:lnTo>
                  <a:pt x="2518" y="901"/>
                </a:lnTo>
                <a:lnTo>
                  <a:pt x="2515" y="897"/>
                </a:lnTo>
                <a:lnTo>
                  <a:pt x="2512" y="892"/>
                </a:lnTo>
                <a:lnTo>
                  <a:pt x="2509" y="887"/>
                </a:lnTo>
                <a:lnTo>
                  <a:pt x="2506" y="882"/>
                </a:lnTo>
                <a:lnTo>
                  <a:pt x="2504" y="877"/>
                </a:lnTo>
                <a:lnTo>
                  <a:pt x="2502" y="871"/>
                </a:lnTo>
                <a:lnTo>
                  <a:pt x="2501" y="866"/>
                </a:lnTo>
                <a:lnTo>
                  <a:pt x="2500" y="860"/>
                </a:lnTo>
                <a:lnTo>
                  <a:pt x="2500" y="854"/>
                </a:lnTo>
                <a:lnTo>
                  <a:pt x="2499" y="847"/>
                </a:lnTo>
                <a:lnTo>
                  <a:pt x="2499" y="694"/>
                </a:lnTo>
                <a:lnTo>
                  <a:pt x="2550" y="694"/>
                </a:lnTo>
                <a:lnTo>
                  <a:pt x="2550" y="843"/>
                </a:lnTo>
                <a:lnTo>
                  <a:pt x="2551" y="853"/>
                </a:lnTo>
                <a:lnTo>
                  <a:pt x="2552" y="857"/>
                </a:lnTo>
                <a:lnTo>
                  <a:pt x="2553" y="861"/>
                </a:lnTo>
                <a:lnTo>
                  <a:pt x="2555" y="865"/>
                </a:lnTo>
                <a:lnTo>
                  <a:pt x="2558" y="869"/>
                </a:lnTo>
                <a:lnTo>
                  <a:pt x="2560" y="873"/>
                </a:lnTo>
                <a:lnTo>
                  <a:pt x="2563" y="876"/>
                </a:lnTo>
                <a:lnTo>
                  <a:pt x="2567" y="879"/>
                </a:lnTo>
                <a:lnTo>
                  <a:pt x="2570" y="882"/>
                </a:lnTo>
                <a:lnTo>
                  <a:pt x="2574" y="884"/>
                </a:lnTo>
                <a:lnTo>
                  <a:pt x="2579" y="886"/>
                </a:lnTo>
                <a:lnTo>
                  <a:pt x="2583" y="887"/>
                </a:lnTo>
                <a:lnTo>
                  <a:pt x="2588" y="889"/>
                </a:lnTo>
                <a:lnTo>
                  <a:pt x="2598" y="889"/>
                </a:lnTo>
                <a:lnTo>
                  <a:pt x="2608" y="889"/>
                </a:lnTo>
                <a:lnTo>
                  <a:pt x="2613" y="887"/>
                </a:lnTo>
                <a:lnTo>
                  <a:pt x="2618" y="886"/>
                </a:lnTo>
                <a:lnTo>
                  <a:pt x="2622" y="884"/>
                </a:lnTo>
                <a:lnTo>
                  <a:pt x="2626" y="882"/>
                </a:lnTo>
                <a:lnTo>
                  <a:pt x="2629" y="879"/>
                </a:lnTo>
                <a:lnTo>
                  <a:pt x="2633" y="876"/>
                </a:lnTo>
                <a:lnTo>
                  <a:pt x="2636" y="873"/>
                </a:lnTo>
                <a:lnTo>
                  <a:pt x="2639" y="869"/>
                </a:lnTo>
                <a:lnTo>
                  <a:pt x="2641" y="865"/>
                </a:lnTo>
                <a:lnTo>
                  <a:pt x="2643" y="861"/>
                </a:lnTo>
                <a:lnTo>
                  <a:pt x="2644" y="857"/>
                </a:lnTo>
                <a:lnTo>
                  <a:pt x="2645" y="853"/>
                </a:lnTo>
                <a:lnTo>
                  <a:pt x="2646" y="848"/>
                </a:lnTo>
                <a:lnTo>
                  <a:pt x="2646" y="843"/>
                </a:lnTo>
                <a:lnTo>
                  <a:pt x="2646" y="694"/>
                </a:lnTo>
                <a:close/>
                <a:moveTo>
                  <a:pt x="2788" y="828"/>
                </a:moveTo>
                <a:lnTo>
                  <a:pt x="2788" y="930"/>
                </a:lnTo>
                <a:lnTo>
                  <a:pt x="2739" y="930"/>
                </a:lnTo>
                <a:lnTo>
                  <a:pt x="2739" y="753"/>
                </a:lnTo>
                <a:lnTo>
                  <a:pt x="2786" y="753"/>
                </a:lnTo>
                <a:lnTo>
                  <a:pt x="2786" y="784"/>
                </a:lnTo>
                <a:lnTo>
                  <a:pt x="2790" y="777"/>
                </a:lnTo>
                <a:lnTo>
                  <a:pt x="2796" y="770"/>
                </a:lnTo>
                <a:lnTo>
                  <a:pt x="2801" y="765"/>
                </a:lnTo>
                <a:lnTo>
                  <a:pt x="2808" y="760"/>
                </a:lnTo>
                <a:lnTo>
                  <a:pt x="2815" y="756"/>
                </a:lnTo>
                <a:lnTo>
                  <a:pt x="2819" y="754"/>
                </a:lnTo>
                <a:lnTo>
                  <a:pt x="2823" y="753"/>
                </a:lnTo>
                <a:lnTo>
                  <a:pt x="2832" y="751"/>
                </a:lnTo>
                <a:lnTo>
                  <a:pt x="2836" y="751"/>
                </a:lnTo>
                <a:lnTo>
                  <a:pt x="2841" y="751"/>
                </a:lnTo>
                <a:lnTo>
                  <a:pt x="2848" y="751"/>
                </a:lnTo>
                <a:lnTo>
                  <a:pt x="2854" y="752"/>
                </a:lnTo>
                <a:lnTo>
                  <a:pt x="2860" y="753"/>
                </a:lnTo>
                <a:lnTo>
                  <a:pt x="2866" y="755"/>
                </a:lnTo>
                <a:lnTo>
                  <a:pt x="2871" y="758"/>
                </a:lnTo>
                <a:lnTo>
                  <a:pt x="2876" y="761"/>
                </a:lnTo>
                <a:lnTo>
                  <a:pt x="2881" y="764"/>
                </a:lnTo>
                <a:lnTo>
                  <a:pt x="2885" y="769"/>
                </a:lnTo>
                <a:lnTo>
                  <a:pt x="2889" y="773"/>
                </a:lnTo>
                <a:lnTo>
                  <a:pt x="2893" y="778"/>
                </a:lnTo>
                <a:lnTo>
                  <a:pt x="2895" y="784"/>
                </a:lnTo>
                <a:lnTo>
                  <a:pt x="2897" y="787"/>
                </a:lnTo>
                <a:lnTo>
                  <a:pt x="2898" y="790"/>
                </a:lnTo>
                <a:lnTo>
                  <a:pt x="2900" y="796"/>
                </a:lnTo>
                <a:lnTo>
                  <a:pt x="2901" y="803"/>
                </a:lnTo>
                <a:lnTo>
                  <a:pt x="2902" y="810"/>
                </a:lnTo>
                <a:lnTo>
                  <a:pt x="2902" y="817"/>
                </a:lnTo>
                <a:lnTo>
                  <a:pt x="2902" y="930"/>
                </a:lnTo>
                <a:lnTo>
                  <a:pt x="2853" y="930"/>
                </a:lnTo>
                <a:lnTo>
                  <a:pt x="2853" y="826"/>
                </a:lnTo>
                <a:lnTo>
                  <a:pt x="2853" y="818"/>
                </a:lnTo>
                <a:lnTo>
                  <a:pt x="2852" y="815"/>
                </a:lnTo>
                <a:lnTo>
                  <a:pt x="2851" y="812"/>
                </a:lnTo>
                <a:lnTo>
                  <a:pt x="2848" y="806"/>
                </a:lnTo>
                <a:lnTo>
                  <a:pt x="2847" y="803"/>
                </a:lnTo>
                <a:lnTo>
                  <a:pt x="2845" y="801"/>
                </a:lnTo>
                <a:lnTo>
                  <a:pt x="2840" y="797"/>
                </a:lnTo>
                <a:lnTo>
                  <a:pt x="2837" y="795"/>
                </a:lnTo>
                <a:lnTo>
                  <a:pt x="2835" y="794"/>
                </a:lnTo>
                <a:lnTo>
                  <a:pt x="2829" y="792"/>
                </a:lnTo>
                <a:lnTo>
                  <a:pt x="2825" y="792"/>
                </a:lnTo>
                <a:lnTo>
                  <a:pt x="2822" y="792"/>
                </a:lnTo>
                <a:lnTo>
                  <a:pt x="2814" y="792"/>
                </a:lnTo>
                <a:lnTo>
                  <a:pt x="2808" y="794"/>
                </a:lnTo>
                <a:lnTo>
                  <a:pt x="2805" y="795"/>
                </a:lnTo>
                <a:lnTo>
                  <a:pt x="2802" y="797"/>
                </a:lnTo>
                <a:lnTo>
                  <a:pt x="2800" y="799"/>
                </a:lnTo>
                <a:lnTo>
                  <a:pt x="2797" y="801"/>
                </a:lnTo>
                <a:lnTo>
                  <a:pt x="2795" y="804"/>
                </a:lnTo>
                <a:lnTo>
                  <a:pt x="2793" y="806"/>
                </a:lnTo>
                <a:lnTo>
                  <a:pt x="2792" y="809"/>
                </a:lnTo>
                <a:lnTo>
                  <a:pt x="2790" y="812"/>
                </a:lnTo>
                <a:lnTo>
                  <a:pt x="2789" y="820"/>
                </a:lnTo>
                <a:lnTo>
                  <a:pt x="2788" y="824"/>
                </a:lnTo>
                <a:lnTo>
                  <a:pt x="2788" y="828"/>
                </a:lnTo>
                <a:close/>
                <a:moveTo>
                  <a:pt x="2966" y="730"/>
                </a:moveTo>
                <a:lnTo>
                  <a:pt x="2961" y="730"/>
                </a:lnTo>
                <a:lnTo>
                  <a:pt x="2956" y="729"/>
                </a:lnTo>
                <a:lnTo>
                  <a:pt x="2952" y="726"/>
                </a:lnTo>
                <a:lnTo>
                  <a:pt x="2948" y="723"/>
                </a:lnTo>
                <a:lnTo>
                  <a:pt x="2944" y="719"/>
                </a:lnTo>
                <a:lnTo>
                  <a:pt x="2942" y="715"/>
                </a:lnTo>
                <a:lnTo>
                  <a:pt x="2940" y="710"/>
                </a:lnTo>
                <a:lnTo>
                  <a:pt x="2940" y="705"/>
                </a:lnTo>
                <a:lnTo>
                  <a:pt x="2940" y="701"/>
                </a:lnTo>
                <a:lnTo>
                  <a:pt x="2942" y="696"/>
                </a:lnTo>
                <a:lnTo>
                  <a:pt x="2944" y="692"/>
                </a:lnTo>
                <a:lnTo>
                  <a:pt x="2948" y="688"/>
                </a:lnTo>
                <a:lnTo>
                  <a:pt x="2952" y="685"/>
                </a:lnTo>
                <a:lnTo>
                  <a:pt x="2956" y="683"/>
                </a:lnTo>
                <a:lnTo>
                  <a:pt x="2961" y="681"/>
                </a:lnTo>
                <a:lnTo>
                  <a:pt x="2966" y="681"/>
                </a:lnTo>
                <a:lnTo>
                  <a:pt x="2972" y="681"/>
                </a:lnTo>
                <a:lnTo>
                  <a:pt x="2977" y="683"/>
                </a:lnTo>
                <a:lnTo>
                  <a:pt x="2982" y="685"/>
                </a:lnTo>
                <a:lnTo>
                  <a:pt x="2986" y="688"/>
                </a:lnTo>
                <a:lnTo>
                  <a:pt x="2990" y="692"/>
                </a:lnTo>
                <a:lnTo>
                  <a:pt x="2992" y="696"/>
                </a:lnTo>
                <a:lnTo>
                  <a:pt x="2994" y="701"/>
                </a:lnTo>
                <a:lnTo>
                  <a:pt x="2994" y="705"/>
                </a:lnTo>
                <a:lnTo>
                  <a:pt x="2994" y="710"/>
                </a:lnTo>
                <a:lnTo>
                  <a:pt x="2992" y="715"/>
                </a:lnTo>
                <a:lnTo>
                  <a:pt x="2990" y="719"/>
                </a:lnTo>
                <a:lnTo>
                  <a:pt x="2986" y="723"/>
                </a:lnTo>
                <a:lnTo>
                  <a:pt x="2982" y="726"/>
                </a:lnTo>
                <a:lnTo>
                  <a:pt x="2977" y="729"/>
                </a:lnTo>
                <a:lnTo>
                  <a:pt x="2972" y="730"/>
                </a:lnTo>
                <a:lnTo>
                  <a:pt x="2966" y="730"/>
                </a:lnTo>
                <a:close/>
                <a:moveTo>
                  <a:pt x="2942" y="753"/>
                </a:moveTo>
                <a:lnTo>
                  <a:pt x="2992" y="753"/>
                </a:lnTo>
                <a:lnTo>
                  <a:pt x="2992" y="930"/>
                </a:lnTo>
                <a:lnTo>
                  <a:pt x="2942" y="930"/>
                </a:lnTo>
                <a:lnTo>
                  <a:pt x="2942" y="753"/>
                </a:lnTo>
                <a:close/>
                <a:moveTo>
                  <a:pt x="3195" y="753"/>
                </a:moveTo>
                <a:lnTo>
                  <a:pt x="3134" y="930"/>
                </a:lnTo>
                <a:lnTo>
                  <a:pt x="3078" y="930"/>
                </a:lnTo>
                <a:lnTo>
                  <a:pt x="3017" y="753"/>
                </a:lnTo>
                <a:lnTo>
                  <a:pt x="3068" y="753"/>
                </a:lnTo>
                <a:lnTo>
                  <a:pt x="3105" y="880"/>
                </a:lnTo>
                <a:lnTo>
                  <a:pt x="3143" y="753"/>
                </a:lnTo>
                <a:lnTo>
                  <a:pt x="3195" y="753"/>
                </a:lnTo>
                <a:close/>
                <a:moveTo>
                  <a:pt x="3294" y="933"/>
                </a:moveTo>
                <a:lnTo>
                  <a:pt x="3287" y="933"/>
                </a:lnTo>
                <a:lnTo>
                  <a:pt x="3280" y="933"/>
                </a:lnTo>
                <a:lnTo>
                  <a:pt x="3268" y="931"/>
                </a:lnTo>
                <a:lnTo>
                  <a:pt x="3263" y="929"/>
                </a:lnTo>
                <a:lnTo>
                  <a:pt x="3257" y="927"/>
                </a:lnTo>
                <a:lnTo>
                  <a:pt x="3247" y="922"/>
                </a:lnTo>
                <a:lnTo>
                  <a:pt x="3242" y="919"/>
                </a:lnTo>
                <a:lnTo>
                  <a:pt x="3237" y="916"/>
                </a:lnTo>
                <a:lnTo>
                  <a:pt x="3233" y="913"/>
                </a:lnTo>
                <a:lnTo>
                  <a:pt x="3229" y="909"/>
                </a:lnTo>
                <a:lnTo>
                  <a:pt x="3222" y="900"/>
                </a:lnTo>
                <a:lnTo>
                  <a:pt x="3219" y="896"/>
                </a:lnTo>
                <a:lnTo>
                  <a:pt x="3216" y="891"/>
                </a:lnTo>
                <a:lnTo>
                  <a:pt x="3212" y="880"/>
                </a:lnTo>
                <a:lnTo>
                  <a:pt x="3210" y="874"/>
                </a:lnTo>
                <a:lnTo>
                  <a:pt x="3209" y="868"/>
                </a:lnTo>
                <a:lnTo>
                  <a:pt x="3207" y="862"/>
                </a:lnTo>
                <a:lnTo>
                  <a:pt x="3207" y="856"/>
                </a:lnTo>
                <a:lnTo>
                  <a:pt x="3206" y="849"/>
                </a:lnTo>
                <a:lnTo>
                  <a:pt x="3206" y="842"/>
                </a:lnTo>
                <a:lnTo>
                  <a:pt x="3206" y="836"/>
                </a:lnTo>
                <a:lnTo>
                  <a:pt x="3207" y="829"/>
                </a:lnTo>
                <a:lnTo>
                  <a:pt x="3207" y="823"/>
                </a:lnTo>
                <a:lnTo>
                  <a:pt x="3209" y="817"/>
                </a:lnTo>
                <a:lnTo>
                  <a:pt x="3212" y="805"/>
                </a:lnTo>
                <a:lnTo>
                  <a:pt x="3214" y="800"/>
                </a:lnTo>
                <a:lnTo>
                  <a:pt x="3216" y="794"/>
                </a:lnTo>
                <a:lnTo>
                  <a:pt x="3222" y="785"/>
                </a:lnTo>
                <a:lnTo>
                  <a:pt x="3226" y="780"/>
                </a:lnTo>
                <a:lnTo>
                  <a:pt x="3229" y="776"/>
                </a:lnTo>
                <a:lnTo>
                  <a:pt x="3233" y="772"/>
                </a:lnTo>
                <a:lnTo>
                  <a:pt x="3237" y="769"/>
                </a:lnTo>
                <a:lnTo>
                  <a:pt x="3246" y="762"/>
                </a:lnTo>
                <a:lnTo>
                  <a:pt x="3251" y="760"/>
                </a:lnTo>
                <a:lnTo>
                  <a:pt x="3256" y="757"/>
                </a:lnTo>
                <a:lnTo>
                  <a:pt x="3262" y="755"/>
                </a:lnTo>
                <a:lnTo>
                  <a:pt x="3267" y="754"/>
                </a:lnTo>
                <a:lnTo>
                  <a:pt x="3273" y="752"/>
                </a:lnTo>
                <a:lnTo>
                  <a:pt x="3279" y="752"/>
                </a:lnTo>
                <a:lnTo>
                  <a:pt x="3292" y="751"/>
                </a:lnTo>
                <a:lnTo>
                  <a:pt x="3303" y="751"/>
                </a:lnTo>
                <a:lnTo>
                  <a:pt x="3314" y="753"/>
                </a:lnTo>
                <a:lnTo>
                  <a:pt x="3319" y="755"/>
                </a:lnTo>
                <a:lnTo>
                  <a:pt x="3324" y="756"/>
                </a:lnTo>
                <a:lnTo>
                  <a:pt x="3334" y="761"/>
                </a:lnTo>
                <a:lnTo>
                  <a:pt x="3343" y="766"/>
                </a:lnTo>
                <a:lnTo>
                  <a:pt x="3347" y="770"/>
                </a:lnTo>
                <a:lnTo>
                  <a:pt x="3351" y="773"/>
                </a:lnTo>
                <a:lnTo>
                  <a:pt x="3358" y="781"/>
                </a:lnTo>
                <a:lnTo>
                  <a:pt x="3361" y="786"/>
                </a:lnTo>
                <a:lnTo>
                  <a:pt x="3364" y="791"/>
                </a:lnTo>
                <a:lnTo>
                  <a:pt x="3366" y="796"/>
                </a:lnTo>
                <a:lnTo>
                  <a:pt x="3368" y="801"/>
                </a:lnTo>
                <a:lnTo>
                  <a:pt x="3370" y="807"/>
                </a:lnTo>
                <a:lnTo>
                  <a:pt x="3372" y="813"/>
                </a:lnTo>
                <a:lnTo>
                  <a:pt x="3373" y="819"/>
                </a:lnTo>
                <a:lnTo>
                  <a:pt x="3374" y="826"/>
                </a:lnTo>
                <a:lnTo>
                  <a:pt x="3374" y="833"/>
                </a:lnTo>
                <a:lnTo>
                  <a:pt x="3375" y="841"/>
                </a:lnTo>
                <a:lnTo>
                  <a:pt x="3375" y="854"/>
                </a:lnTo>
                <a:lnTo>
                  <a:pt x="3254" y="854"/>
                </a:lnTo>
                <a:lnTo>
                  <a:pt x="3254" y="859"/>
                </a:lnTo>
                <a:lnTo>
                  <a:pt x="3255" y="863"/>
                </a:lnTo>
                <a:lnTo>
                  <a:pt x="3256" y="868"/>
                </a:lnTo>
                <a:lnTo>
                  <a:pt x="3257" y="872"/>
                </a:lnTo>
                <a:lnTo>
                  <a:pt x="3260" y="879"/>
                </a:lnTo>
                <a:lnTo>
                  <a:pt x="3263" y="882"/>
                </a:lnTo>
                <a:lnTo>
                  <a:pt x="3265" y="885"/>
                </a:lnTo>
                <a:lnTo>
                  <a:pt x="3268" y="888"/>
                </a:lnTo>
                <a:lnTo>
                  <a:pt x="3271" y="890"/>
                </a:lnTo>
                <a:lnTo>
                  <a:pt x="3274" y="892"/>
                </a:lnTo>
                <a:lnTo>
                  <a:pt x="3278" y="894"/>
                </a:lnTo>
                <a:lnTo>
                  <a:pt x="3282" y="895"/>
                </a:lnTo>
                <a:lnTo>
                  <a:pt x="3286" y="896"/>
                </a:lnTo>
                <a:lnTo>
                  <a:pt x="3294" y="897"/>
                </a:lnTo>
                <a:lnTo>
                  <a:pt x="3300" y="896"/>
                </a:lnTo>
                <a:lnTo>
                  <a:pt x="3306" y="895"/>
                </a:lnTo>
                <a:lnTo>
                  <a:pt x="3311" y="894"/>
                </a:lnTo>
                <a:lnTo>
                  <a:pt x="3316" y="892"/>
                </a:lnTo>
                <a:lnTo>
                  <a:pt x="3318" y="890"/>
                </a:lnTo>
                <a:lnTo>
                  <a:pt x="3320" y="889"/>
                </a:lnTo>
                <a:lnTo>
                  <a:pt x="3323" y="885"/>
                </a:lnTo>
                <a:lnTo>
                  <a:pt x="3326" y="881"/>
                </a:lnTo>
                <a:lnTo>
                  <a:pt x="3328" y="876"/>
                </a:lnTo>
                <a:lnTo>
                  <a:pt x="3374" y="879"/>
                </a:lnTo>
                <a:lnTo>
                  <a:pt x="3372" y="885"/>
                </a:lnTo>
                <a:lnTo>
                  <a:pt x="3370" y="891"/>
                </a:lnTo>
                <a:lnTo>
                  <a:pt x="3367" y="896"/>
                </a:lnTo>
                <a:lnTo>
                  <a:pt x="3364" y="901"/>
                </a:lnTo>
                <a:lnTo>
                  <a:pt x="3361" y="906"/>
                </a:lnTo>
                <a:lnTo>
                  <a:pt x="3357" y="911"/>
                </a:lnTo>
                <a:lnTo>
                  <a:pt x="3352" y="915"/>
                </a:lnTo>
                <a:lnTo>
                  <a:pt x="3347" y="919"/>
                </a:lnTo>
                <a:lnTo>
                  <a:pt x="3342" y="922"/>
                </a:lnTo>
                <a:lnTo>
                  <a:pt x="3336" y="925"/>
                </a:lnTo>
                <a:lnTo>
                  <a:pt x="3330" y="928"/>
                </a:lnTo>
                <a:lnTo>
                  <a:pt x="3323" y="930"/>
                </a:lnTo>
                <a:lnTo>
                  <a:pt x="3320" y="930"/>
                </a:lnTo>
                <a:lnTo>
                  <a:pt x="3316" y="931"/>
                </a:lnTo>
                <a:lnTo>
                  <a:pt x="3309" y="932"/>
                </a:lnTo>
                <a:lnTo>
                  <a:pt x="3302" y="933"/>
                </a:lnTo>
                <a:lnTo>
                  <a:pt x="3294" y="933"/>
                </a:lnTo>
                <a:close/>
                <a:moveTo>
                  <a:pt x="3254" y="824"/>
                </a:moveTo>
                <a:lnTo>
                  <a:pt x="3329" y="824"/>
                </a:lnTo>
                <a:lnTo>
                  <a:pt x="3328" y="820"/>
                </a:lnTo>
                <a:lnTo>
                  <a:pt x="3328" y="816"/>
                </a:lnTo>
                <a:lnTo>
                  <a:pt x="3327" y="813"/>
                </a:lnTo>
                <a:lnTo>
                  <a:pt x="3326" y="809"/>
                </a:lnTo>
                <a:lnTo>
                  <a:pt x="3324" y="806"/>
                </a:lnTo>
                <a:lnTo>
                  <a:pt x="3323" y="803"/>
                </a:lnTo>
                <a:lnTo>
                  <a:pt x="3321" y="800"/>
                </a:lnTo>
                <a:lnTo>
                  <a:pt x="3318" y="798"/>
                </a:lnTo>
                <a:lnTo>
                  <a:pt x="3313" y="793"/>
                </a:lnTo>
                <a:lnTo>
                  <a:pt x="3307" y="790"/>
                </a:lnTo>
                <a:lnTo>
                  <a:pt x="3300" y="788"/>
                </a:lnTo>
                <a:lnTo>
                  <a:pt x="3292" y="787"/>
                </a:lnTo>
                <a:lnTo>
                  <a:pt x="3285" y="788"/>
                </a:lnTo>
                <a:lnTo>
                  <a:pt x="3281" y="789"/>
                </a:lnTo>
                <a:lnTo>
                  <a:pt x="3278" y="790"/>
                </a:lnTo>
                <a:lnTo>
                  <a:pt x="3271" y="793"/>
                </a:lnTo>
                <a:lnTo>
                  <a:pt x="3268" y="796"/>
                </a:lnTo>
                <a:lnTo>
                  <a:pt x="3266" y="798"/>
                </a:lnTo>
                <a:lnTo>
                  <a:pt x="3261" y="804"/>
                </a:lnTo>
                <a:lnTo>
                  <a:pt x="3258" y="810"/>
                </a:lnTo>
                <a:lnTo>
                  <a:pt x="3256" y="813"/>
                </a:lnTo>
                <a:lnTo>
                  <a:pt x="3255" y="816"/>
                </a:lnTo>
                <a:lnTo>
                  <a:pt x="3254" y="824"/>
                </a:lnTo>
                <a:close/>
                <a:moveTo>
                  <a:pt x="3409" y="930"/>
                </a:moveTo>
                <a:lnTo>
                  <a:pt x="3409" y="753"/>
                </a:lnTo>
                <a:lnTo>
                  <a:pt x="3457" y="753"/>
                </a:lnTo>
                <a:lnTo>
                  <a:pt x="3457" y="784"/>
                </a:lnTo>
                <a:lnTo>
                  <a:pt x="3461" y="776"/>
                </a:lnTo>
                <a:lnTo>
                  <a:pt x="3465" y="769"/>
                </a:lnTo>
                <a:lnTo>
                  <a:pt x="3470" y="764"/>
                </a:lnTo>
                <a:lnTo>
                  <a:pt x="3475" y="759"/>
                </a:lnTo>
                <a:lnTo>
                  <a:pt x="3478" y="757"/>
                </a:lnTo>
                <a:lnTo>
                  <a:pt x="3481" y="755"/>
                </a:lnTo>
                <a:lnTo>
                  <a:pt x="3487" y="753"/>
                </a:lnTo>
                <a:lnTo>
                  <a:pt x="3494" y="751"/>
                </a:lnTo>
                <a:lnTo>
                  <a:pt x="3501" y="751"/>
                </a:lnTo>
                <a:lnTo>
                  <a:pt x="3509" y="751"/>
                </a:lnTo>
                <a:lnTo>
                  <a:pt x="3517" y="752"/>
                </a:lnTo>
                <a:lnTo>
                  <a:pt x="3517" y="796"/>
                </a:lnTo>
                <a:lnTo>
                  <a:pt x="3513" y="795"/>
                </a:lnTo>
                <a:lnTo>
                  <a:pt x="3507" y="794"/>
                </a:lnTo>
                <a:lnTo>
                  <a:pt x="3496" y="793"/>
                </a:lnTo>
                <a:lnTo>
                  <a:pt x="3488" y="794"/>
                </a:lnTo>
                <a:lnTo>
                  <a:pt x="3485" y="795"/>
                </a:lnTo>
                <a:lnTo>
                  <a:pt x="3481" y="796"/>
                </a:lnTo>
                <a:lnTo>
                  <a:pt x="3478" y="797"/>
                </a:lnTo>
                <a:lnTo>
                  <a:pt x="3475" y="799"/>
                </a:lnTo>
                <a:lnTo>
                  <a:pt x="3472" y="801"/>
                </a:lnTo>
                <a:lnTo>
                  <a:pt x="3469" y="803"/>
                </a:lnTo>
                <a:lnTo>
                  <a:pt x="3465" y="809"/>
                </a:lnTo>
                <a:lnTo>
                  <a:pt x="3463" y="812"/>
                </a:lnTo>
                <a:lnTo>
                  <a:pt x="3461" y="815"/>
                </a:lnTo>
                <a:lnTo>
                  <a:pt x="3460" y="818"/>
                </a:lnTo>
                <a:lnTo>
                  <a:pt x="3459" y="822"/>
                </a:lnTo>
                <a:lnTo>
                  <a:pt x="3459" y="826"/>
                </a:lnTo>
                <a:lnTo>
                  <a:pt x="3459" y="830"/>
                </a:lnTo>
                <a:lnTo>
                  <a:pt x="3459" y="930"/>
                </a:lnTo>
                <a:lnTo>
                  <a:pt x="3409" y="930"/>
                </a:lnTo>
                <a:close/>
                <a:moveTo>
                  <a:pt x="3690" y="804"/>
                </a:moveTo>
                <a:lnTo>
                  <a:pt x="3645" y="806"/>
                </a:lnTo>
                <a:lnTo>
                  <a:pt x="3644" y="802"/>
                </a:lnTo>
                <a:lnTo>
                  <a:pt x="3642" y="798"/>
                </a:lnTo>
                <a:lnTo>
                  <a:pt x="3639" y="795"/>
                </a:lnTo>
                <a:lnTo>
                  <a:pt x="3636" y="792"/>
                </a:lnTo>
                <a:lnTo>
                  <a:pt x="3632" y="789"/>
                </a:lnTo>
                <a:lnTo>
                  <a:pt x="3627" y="787"/>
                </a:lnTo>
                <a:lnTo>
                  <a:pt x="3622" y="786"/>
                </a:lnTo>
                <a:lnTo>
                  <a:pt x="3616" y="786"/>
                </a:lnTo>
                <a:lnTo>
                  <a:pt x="3610" y="786"/>
                </a:lnTo>
                <a:lnTo>
                  <a:pt x="3605" y="787"/>
                </a:lnTo>
                <a:lnTo>
                  <a:pt x="3601" y="788"/>
                </a:lnTo>
                <a:lnTo>
                  <a:pt x="3596" y="790"/>
                </a:lnTo>
                <a:lnTo>
                  <a:pt x="3593" y="793"/>
                </a:lnTo>
                <a:lnTo>
                  <a:pt x="3591" y="796"/>
                </a:lnTo>
                <a:lnTo>
                  <a:pt x="3589" y="799"/>
                </a:lnTo>
                <a:lnTo>
                  <a:pt x="3589" y="803"/>
                </a:lnTo>
                <a:lnTo>
                  <a:pt x="3589" y="806"/>
                </a:lnTo>
                <a:lnTo>
                  <a:pt x="3590" y="809"/>
                </a:lnTo>
                <a:lnTo>
                  <a:pt x="3591" y="811"/>
                </a:lnTo>
                <a:lnTo>
                  <a:pt x="3594" y="814"/>
                </a:lnTo>
                <a:lnTo>
                  <a:pt x="3597" y="816"/>
                </a:lnTo>
                <a:lnTo>
                  <a:pt x="3601" y="818"/>
                </a:lnTo>
                <a:lnTo>
                  <a:pt x="3605" y="819"/>
                </a:lnTo>
                <a:lnTo>
                  <a:pt x="3611" y="821"/>
                </a:lnTo>
                <a:lnTo>
                  <a:pt x="3643" y="827"/>
                </a:lnTo>
                <a:lnTo>
                  <a:pt x="3649" y="829"/>
                </a:lnTo>
                <a:lnTo>
                  <a:pt x="3655" y="830"/>
                </a:lnTo>
                <a:lnTo>
                  <a:pt x="3660" y="832"/>
                </a:lnTo>
                <a:lnTo>
                  <a:pt x="3665" y="834"/>
                </a:lnTo>
                <a:lnTo>
                  <a:pt x="3674" y="839"/>
                </a:lnTo>
                <a:lnTo>
                  <a:pt x="3681" y="844"/>
                </a:lnTo>
                <a:lnTo>
                  <a:pt x="3684" y="848"/>
                </a:lnTo>
                <a:lnTo>
                  <a:pt x="3687" y="851"/>
                </a:lnTo>
                <a:lnTo>
                  <a:pt x="3689" y="854"/>
                </a:lnTo>
                <a:lnTo>
                  <a:pt x="3691" y="858"/>
                </a:lnTo>
                <a:lnTo>
                  <a:pt x="3693" y="866"/>
                </a:lnTo>
                <a:lnTo>
                  <a:pt x="3694" y="870"/>
                </a:lnTo>
                <a:lnTo>
                  <a:pt x="3694" y="875"/>
                </a:lnTo>
                <a:lnTo>
                  <a:pt x="3694" y="879"/>
                </a:lnTo>
                <a:lnTo>
                  <a:pt x="3694" y="883"/>
                </a:lnTo>
                <a:lnTo>
                  <a:pt x="3693" y="888"/>
                </a:lnTo>
                <a:lnTo>
                  <a:pt x="3692" y="891"/>
                </a:lnTo>
                <a:lnTo>
                  <a:pt x="3690" y="895"/>
                </a:lnTo>
                <a:lnTo>
                  <a:pt x="3688" y="899"/>
                </a:lnTo>
                <a:lnTo>
                  <a:pt x="3686" y="902"/>
                </a:lnTo>
                <a:lnTo>
                  <a:pt x="3684" y="906"/>
                </a:lnTo>
                <a:lnTo>
                  <a:pt x="3678" y="912"/>
                </a:lnTo>
                <a:lnTo>
                  <a:pt x="3672" y="917"/>
                </a:lnTo>
                <a:lnTo>
                  <a:pt x="3664" y="922"/>
                </a:lnTo>
                <a:lnTo>
                  <a:pt x="3656" y="926"/>
                </a:lnTo>
                <a:lnTo>
                  <a:pt x="3647" y="929"/>
                </a:lnTo>
                <a:lnTo>
                  <a:pt x="3637" y="931"/>
                </a:lnTo>
                <a:lnTo>
                  <a:pt x="3627" y="933"/>
                </a:lnTo>
                <a:lnTo>
                  <a:pt x="3615" y="933"/>
                </a:lnTo>
                <a:lnTo>
                  <a:pt x="3607" y="933"/>
                </a:lnTo>
                <a:lnTo>
                  <a:pt x="3599" y="932"/>
                </a:lnTo>
                <a:lnTo>
                  <a:pt x="3591" y="931"/>
                </a:lnTo>
                <a:lnTo>
                  <a:pt x="3584" y="930"/>
                </a:lnTo>
                <a:lnTo>
                  <a:pt x="3577" y="928"/>
                </a:lnTo>
                <a:lnTo>
                  <a:pt x="3571" y="925"/>
                </a:lnTo>
                <a:lnTo>
                  <a:pt x="3565" y="922"/>
                </a:lnTo>
                <a:lnTo>
                  <a:pt x="3560" y="919"/>
                </a:lnTo>
                <a:lnTo>
                  <a:pt x="3555" y="915"/>
                </a:lnTo>
                <a:lnTo>
                  <a:pt x="3550" y="911"/>
                </a:lnTo>
                <a:lnTo>
                  <a:pt x="3546" y="906"/>
                </a:lnTo>
                <a:lnTo>
                  <a:pt x="3543" y="901"/>
                </a:lnTo>
                <a:lnTo>
                  <a:pt x="3540" y="896"/>
                </a:lnTo>
                <a:lnTo>
                  <a:pt x="3538" y="891"/>
                </a:lnTo>
                <a:lnTo>
                  <a:pt x="3536" y="885"/>
                </a:lnTo>
                <a:lnTo>
                  <a:pt x="3535" y="879"/>
                </a:lnTo>
                <a:lnTo>
                  <a:pt x="3584" y="876"/>
                </a:lnTo>
                <a:lnTo>
                  <a:pt x="3585" y="881"/>
                </a:lnTo>
                <a:lnTo>
                  <a:pt x="3587" y="886"/>
                </a:lnTo>
                <a:lnTo>
                  <a:pt x="3590" y="889"/>
                </a:lnTo>
                <a:lnTo>
                  <a:pt x="3594" y="892"/>
                </a:lnTo>
                <a:lnTo>
                  <a:pt x="3599" y="895"/>
                </a:lnTo>
                <a:lnTo>
                  <a:pt x="3604" y="897"/>
                </a:lnTo>
                <a:lnTo>
                  <a:pt x="3609" y="898"/>
                </a:lnTo>
                <a:lnTo>
                  <a:pt x="3616" y="898"/>
                </a:lnTo>
                <a:lnTo>
                  <a:pt x="3622" y="898"/>
                </a:lnTo>
                <a:lnTo>
                  <a:pt x="3627" y="897"/>
                </a:lnTo>
                <a:lnTo>
                  <a:pt x="3632" y="895"/>
                </a:lnTo>
                <a:lnTo>
                  <a:pt x="3634" y="894"/>
                </a:lnTo>
                <a:lnTo>
                  <a:pt x="3636" y="893"/>
                </a:lnTo>
                <a:lnTo>
                  <a:pt x="3640" y="890"/>
                </a:lnTo>
                <a:lnTo>
                  <a:pt x="3642" y="887"/>
                </a:lnTo>
                <a:lnTo>
                  <a:pt x="3643" y="886"/>
                </a:lnTo>
                <a:lnTo>
                  <a:pt x="3644" y="884"/>
                </a:lnTo>
                <a:lnTo>
                  <a:pt x="3644" y="880"/>
                </a:lnTo>
                <a:lnTo>
                  <a:pt x="3644" y="877"/>
                </a:lnTo>
                <a:lnTo>
                  <a:pt x="3643" y="874"/>
                </a:lnTo>
                <a:lnTo>
                  <a:pt x="3641" y="871"/>
                </a:lnTo>
                <a:lnTo>
                  <a:pt x="3639" y="869"/>
                </a:lnTo>
                <a:lnTo>
                  <a:pt x="3635" y="867"/>
                </a:lnTo>
                <a:lnTo>
                  <a:pt x="3631" y="865"/>
                </a:lnTo>
                <a:lnTo>
                  <a:pt x="3627" y="864"/>
                </a:lnTo>
                <a:lnTo>
                  <a:pt x="3622" y="862"/>
                </a:lnTo>
                <a:lnTo>
                  <a:pt x="3591" y="856"/>
                </a:lnTo>
                <a:lnTo>
                  <a:pt x="3585" y="855"/>
                </a:lnTo>
                <a:lnTo>
                  <a:pt x="3579" y="853"/>
                </a:lnTo>
                <a:lnTo>
                  <a:pt x="3569" y="849"/>
                </a:lnTo>
                <a:lnTo>
                  <a:pt x="3564" y="847"/>
                </a:lnTo>
                <a:lnTo>
                  <a:pt x="3560" y="844"/>
                </a:lnTo>
                <a:lnTo>
                  <a:pt x="3556" y="842"/>
                </a:lnTo>
                <a:lnTo>
                  <a:pt x="3553" y="839"/>
                </a:lnTo>
                <a:lnTo>
                  <a:pt x="3550" y="835"/>
                </a:lnTo>
                <a:lnTo>
                  <a:pt x="3547" y="832"/>
                </a:lnTo>
                <a:lnTo>
                  <a:pt x="3545" y="828"/>
                </a:lnTo>
                <a:lnTo>
                  <a:pt x="3543" y="824"/>
                </a:lnTo>
                <a:lnTo>
                  <a:pt x="3542" y="820"/>
                </a:lnTo>
                <a:lnTo>
                  <a:pt x="3541" y="815"/>
                </a:lnTo>
                <a:lnTo>
                  <a:pt x="3540" y="811"/>
                </a:lnTo>
                <a:lnTo>
                  <a:pt x="3540" y="806"/>
                </a:lnTo>
                <a:lnTo>
                  <a:pt x="3540" y="800"/>
                </a:lnTo>
                <a:lnTo>
                  <a:pt x="3541" y="794"/>
                </a:lnTo>
                <a:lnTo>
                  <a:pt x="3543" y="788"/>
                </a:lnTo>
                <a:lnTo>
                  <a:pt x="3545" y="783"/>
                </a:lnTo>
                <a:lnTo>
                  <a:pt x="3548" y="778"/>
                </a:lnTo>
                <a:lnTo>
                  <a:pt x="3551" y="774"/>
                </a:lnTo>
                <a:lnTo>
                  <a:pt x="3556" y="769"/>
                </a:lnTo>
                <a:lnTo>
                  <a:pt x="3560" y="766"/>
                </a:lnTo>
                <a:lnTo>
                  <a:pt x="3566" y="762"/>
                </a:lnTo>
                <a:lnTo>
                  <a:pt x="3572" y="759"/>
                </a:lnTo>
                <a:lnTo>
                  <a:pt x="3578" y="757"/>
                </a:lnTo>
                <a:lnTo>
                  <a:pt x="3584" y="754"/>
                </a:lnTo>
                <a:lnTo>
                  <a:pt x="3588" y="754"/>
                </a:lnTo>
                <a:lnTo>
                  <a:pt x="3591" y="753"/>
                </a:lnTo>
                <a:lnTo>
                  <a:pt x="3599" y="752"/>
                </a:lnTo>
                <a:lnTo>
                  <a:pt x="3607" y="751"/>
                </a:lnTo>
                <a:lnTo>
                  <a:pt x="3615" y="751"/>
                </a:lnTo>
                <a:lnTo>
                  <a:pt x="3623" y="751"/>
                </a:lnTo>
                <a:lnTo>
                  <a:pt x="3631" y="752"/>
                </a:lnTo>
                <a:lnTo>
                  <a:pt x="3638" y="753"/>
                </a:lnTo>
                <a:lnTo>
                  <a:pt x="3645" y="754"/>
                </a:lnTo>
                <a:lnTo>
                  <a:pt x="3651" y="756"/>
                </a:lnTo>
                <a:lnTo>
                  <a:pt x="3657" y="759"/>
                </a:lnTo>
                <a:lnTo>
                  <a:pt x="3663" y="762"/>
                </a:lnTo>
                <a:lnTo>
                  <a:pt x="3668" y="765"/>
                </a:lnTo>
                <a:lnTo>
                  <a:pt x="3672" y="769"/>
                </a:lnTo>
                <a:lnTo>
                  <a:pt x="3676" y="773"/>
                </a:lnTo>
                <a:lnTo>
                  <a:pt x="3680" y="777"/>
                </a:lnTo>
                <a:lnTo>
                  <a:pt x="3683" y="782"/>
                </a:lnTo>
                <a:lnTo>
                  <a:pt x="3685" y="787"/>
                </a:lnTo>
                <a:lnTo>
                  <a:pt x="3688" y="792"/>
                </a:lnTo>
                <a:lnTo>
                  <a:pt x="3689" y="798"/>
                </a:lnTo>
                <a:lnTo>
                  <a:pt x="3690" y="804"/>
                </a:lnTo>
                <a:close/>
                <a:moveTo>
                  <a:pt x="3751" y="730"/>
                </a:moveTo>
                <a:lnTo>
                  <a:pt x="3746" y="730"/>
                </a:lnTo>
                <a:lnTo>
                  <a:pt x="3741" y="729"/>
                </a:lnTo>
                <a:lnTo>
                  <a:pt x="3736" y="726"/>
                </a:lnTo>
                <a:lnTo>
                  <a:pt x="3732" y="723"/>
                </a:lnTo>
                <a:lnTo>
                  <a:pt x="3729" y="719"/>
                </a:lnTo>
                <a:lnTo>
                  <a:pt x="3726" y="715"/>
                </a:lnTo>
                <a:lnTo>
                  <a:pt x="3725" y="710"/>
                </a:lnTo>
                <a:lnTo>
                  <a:pt x="3724" y="705"/>
                </a:lnTo>
                <a:lnTo>
                  <a:pt x="3725" y="701"/>
                </a:lnTo>
                <a:lnTo>
                  <a:pt x="3726" y="696"/>
                </a:lnTo>
                <a:lnTo>
                  <a:pt x="3729" y="692"/>
                </a:lnTo>
                <a:lnTo>
                  <a:pt x="3732" y="688"/>
                </a:lnTo>
                <a:lnTo>
                  <a:pt x="3736" y="685"/>
                </a:lnTo>
                <a:lnTo>
                  <a:pt x="3741" y="683"/>
                </a:lnTo>
                <a:lnTo>
                  <a:pt x="3746" y="681"/>
                </a:lnTo>
                <a:lnTo>
                  <a:pt x="3751" y="681"/>
                </a:lnTo>
                <a:lnTo>
                  <a:pt x="3756" y="681"/>
                </a:lnTo>
                <a:lnTo>
                  <a:pt x="3761" y="683"/>
                </a:lnTo>
                <a:lnTo>
                  <a:pt x="3765" y="685"/>
                </a:lnTo>
                <a:lnTo>
                  <a:pt x="3770" y="688"/>
                </a:lnTo>
                <a:lnTo>
                  <a:pt x="3773" y="692"/>
                </a:lnTo>
                <a:lnTo>
                  <a:pt x="3775" y="696"/>
                </a:lnTo>
                <a:lnTo>
                  <a:pt x="3777" y="701"/>
                </a:lnTo>
                <a:lnTo>
                  <a:pt x="3777" y="705"/>
                </a:lnTo>
                <a:lnTo>
                  <a:pt x="3777" y="710"/>
                </a:lnTo>
                <a:lnTo>
                  <a:pt x="3775" y="715"/>
                </a:lnTo>
                <a:lnTo>
                  <a:pt x="3773" y="719"/>
                </a:lnTo>
                <a:lnTo>
                  <a:pt x="3770" y="723"/>
                </a:lnTo>
                <a:lnTo>
                  <a:pt x="3765" y="726"/>
                </a:lnTo>
                <a:lnTo>
                  <a:pt x="3761" y="729"/>
                </a:lnTo>
                <a:lnTo>
                  <a:pt x="3756" y="730"/>
                </a:lnTo>
                <a:lnTo>
                  <a:pt x="3751" y="730"/>
                </a:lnTo>
                <a:close/>
                <a:moveTo>
                  <a:pt x="3726" y="753"/>
                </a:moveTo>
                <a:lnTo>
                  <a:pt x="3775" y="753"/>
                </a:lnTo>
                <a:lnTo>
                  <a:pt x="3775" y="930"/>
                </a:lnTo>
                <a:lnTo>
                  <a:pt x="3726" y="930"/>
                </a:lnTo>
                <a:lnTo>
                  <a:pt x="3726" y="753"/>
                </a:lnTo>
                <a:close/>
                <a:moveTo>
                  <a:pt x="3908" y="753"/>
                </a:moveTo>
                <a:lnTo>
                  <a:pt x="3908" y="790"/>
                </a:lnTo>
                <a:lnTo>
                  <a:pt x="3874" y="790"/>
                </a:lnTo>
                <a:lnTo>
                  <a:pt x="3874" y="876"/>
                </a:lnTo>
                <a:lnTo>
                  <a:pt x="3874" y="880"/>
                </a:lnTo>
                <a:lnTo>
                  <a:pt x="3875" y="884"/>
                </a:lnTo>
                <a:lnTo>
                  <a:pt x="3876" y="886"/>
                </a:lnTo>
                <a:lnTo>
                  <a:pt x="3877" y="887"/>
                </a:lnTo>
                <a:lnTo>
                  <a:pt x="3879" y="889"/>
                </a:lnTo>
                <a:lnTo>
                  <a:pt x="3881" y="891"/>
                </a:lnTo>
                <a:lnTo>
                  <a:pt x="3884" y="892"/>
                </a:lnTo>
                <a:lnTo>
                  <a:pt x="3887" y="893"/>
                </a:lnTo>
                <a:lnTo>
                  <a:pt x="3891" y="893"/>
                </a:lnTo>
                <a:lnTo>
                  <a:pt x="3899" y="892"/>
                </a:lnTo>
                <a:lnTo>
                  <a:pt x="3904" y="891"/>
                </a:lnTo>
                <a:lnTo>
                  <a:pt x="3912" y="928"/>
                </a:lnTo>
                <a:lnTo>
                  <a:pt x="3901" y="930"/>
                </a:lnTo>
                <a:lnTo>
                  <a:pt x="3893" y="932"/>
                </a:lnTo>
                <a:lnTo>
                  <a:pt x="3884" y="932"/>
                </a:lnTo>
                <a:lnTo>
                  <a:pt x="3878" y="932"/>
                </a:lnTo>
                <a:lnTo>
                  <a:pt x="3871" y="932"/>
                </a:lnTo>
                <a:lnTo>
                  <a:pt x="3866" y="931"/>
                </a:lnTo>
                <a:lnTo>
                  <a:pt x="3860" y="930"/>
                </a:lnTo>
                <a:lnTo>
                  <a:pt x="3855" y="928"/>
                </a:lnTo>
                <a:lnTo>
                  <a:pt x="3850" y="926"/>
                </a:lnTo>
                <a:lnTo>
                  <a:pt x="3845" y="924"/>
                </a:lnTo>
                <a:lnTo>
                  <a:pt x="3841" y="921"/>
                </a:lnTo>
                <a:lnTo>
                  <a:pt x="3837" y="917"/>
                </a:lnTo>
                <a:lnTo>
                  <a:pt x="3834" y="914"/>
                </a:lnTo>
                <a:lnTo>
                  <a:pt x="3831" y="909"/>
                </a:lnTo>
                <a:lnTo>
                  <a:pt x="3829" y="905"/>
                </a:lnTo>
                <a:lnTo>
                  <a:pt x="3827" y="900"/>
                </a:lnTo>
                <a:lnTo>
                  <a:pt x="3826" y="894"/>
                </a:lnTo>
                <a:lnTo>
                  <a:pt x="3825" y="888"/>
                </a:lnTo>
                <a:lnTo>
                  <a:pt x="3825" y="882"/>
                </a:lnTo>
                <a:lnTo>
                  <a:pt x="3825" y="790"/>
                </a:lnTo>
                <a:lnTo>
                  <a:pt x="3801" y="790"/>
                </a:lnTo>
                <a:lnTo>
                  <a:pt x="3801" y="753"/>
                </a:lnTo>
                <a:lnTo>
                  <a:pt x="3825" y="753"/>
                </a:lnTo>
                <a:lnTo>
                  <a:pt x="3825" y="711"/>
                </a:lnTo>
                <a:lnTo>
                  <a:pt x="3874" y="711"/>
                </a:lnTo>
                <a:lnTo>
                  <a:pt x="3874" y="753"/>
                </a:lnTo>
                <a:lnTo>
                  <a:pt x="3908" y="753"/>
                </a:lnTo>
                <a:close/>
                <a:moveTo>
                  <a:pt x="3974" y="996"/>
                </a:moveTo>
                <a:lnTo>
                  <a:pt x="3965" y="996"/>
                </a:lnTo>
                <a:lnTo>
                  <a:pt x="3956" y="995"/>
                </a:lnTo>
                <a:lnTo>
                  <a:pt x="3949" y="993"/>
                </a:lnTo>
                <a:lnTo>
                  <a:pt x="3943" y="991"/>
                </a:lnTo>
                <a:lnTo>
                  <a:pt x="3954" y="954"/>
                </a:lnTo>
                <a:lnTo>
                  <a:pt x="3960" y="956"/>
                </a:lnTo>
                <a:lnTo>
                  <a:pt x="3966" y="957"/>
                </a:lnTo>
                <a:lnTo>
                  <a:pt x="3971" y="957"/>
                </a:lnTo>
                <a:lnTo>
                  <a:pt x="3976" y="957"/>
                </a:lnTo>
                <a:lnTo>
                  <a:pt x="3978" y="956"/>
                </a:lnTo>
                <a:lnTo>
                  <a:pt x="3980" y="955"/>
                </a:lnTo>
                <a:lnTo>
                  <a:pt x="3984" y="952"/>
                </a:lnTo>
                <a:lnTo>
                  <a:pt x="3987" y="948"/>
                </a:lnTo>
                <a:lnTo>
                  <a:pt x="3990" y="942"/>
                </a:lnTo>
                <a:lnTo>
                  <a:pt x="3993" y="935"/>
                </a:lnTo>
                <a:lnTo>
                  <a:pt x="3930" y="753"/>
                </a:lnTo>
                <a:lnTo>
                  <a:pt x="3981" y="753"/>
                </a:lnTo>
                <a:lnTo>
                  <a:pt x="4018" y="883"/>
                </a:lnTo>
                <a:lnTo>
                  <a:pt x="4056" y="753"/>
                </a:lnTo>
                <a:lnTo>
                  <a:pt x="4108" y="753"/>
                </a:lnTo>
                <a:lnTo>
                  <a:pt x="4040" y="949"/>
                </a:lnTo>
                <a:lnTo>
                  <a:pt x="4035" y="959"/>
                </a:lnTo>
                <a:lnTo>
                  <a:pt x="4033" y="964"/>
                </a:lnTo>
                <a:lnTo>
                  <a:pt x="4030" y="968"/>
                </a:lnTo>
                <a:lnTo>
                  <a:pt x="4024" y="976"/>
                </a:lnTo>
                <a:lnTo>
                  <a:pt x="4017" y="983"/>
                </a:lnTo>
                <a:lnTo>
                  <a:pt x="4013" y="986"/>
                </a:lnTo>
                <a:lnTo>
                  <a:pt x="4008" y="989"/>
                </a:lnTo>
                <a:lnTo>
                  <a:pt x="4003" y="991"/>
                </a:lnTo>
                <a:lnTo>
                  <a:pt x="3998" y="993"/>
                </a:lnTo>
                <a:lnTo>
                  <a:pt x="3993" y="994"/>
                </a:lnTo>
                <a:lnTo>
                  <a:pt x="3987" y="995"/>
                </a:lnTo>
                <a:lnTo>
                  <a:pt x="3980" y="996"/>
                </a:lnTo>
                <a:lnTo>
                  <a:pt x="3974" y="996"/>
                </a:lnTo>
                <a:close/>
                <a:moveTo>
                  <a:pt x="1623" y="590"/>
                </a:moveTo>
                <a:lnTo>
                  <a:pt x="1569" y="590"/>
                </a:lnTo>
                <a:lnTo>
                  <a:pt x="1651" y="354"/>
                </a:lnTo>
                <a:lnTo>
                  <a:pt x="1715" y="354"/>
                </a:lnTo>
                <a:lnTo>
                  <a:pt x="1797" y="590"/>
                </a:lnTo>
                <a:lnTo>
                  <a:pt x="1743" y="590"/>
                </a:lnTo>
                <a:lnTo>
                  <a:pt x="1726" y="536"/>
                </a:lnTo>
                <a:lnTo>
                  <a:pt x="1641" y="536"/>
                </a:lnTo>
                <a:lnTo>
                  <a:pt x="1623" y="590"/>
                </a:lnTo>
                <a:close/>
                <a:moveTo>
                  <a:pt x="1653" y="497"/>
                </a:moveTo>
                <a:lnTo>
                  <a:pt x="1713" y="497"/>
                </a:lnTo>
                <a:lnTo>
                  <a:pt x="1684" y="408"/>
                </a:lnTo>
                <a:lnTo>
                  <a:pt x="1653" y="497"/>
                </a:lnTo>
                <a:close/>
                <a:moveTo>
                  <a:pt x="1874" y="593"/>
                </a:moveTo>
                <a:lnTo>
                  <a:pt x="1867" y="593"/>
                </a:lnTo>
                <a:lnTo>
                  <a:pt x="1861" y="592"/>
                </a:lnTo>
                <a:lnTo>
                  <a:pt x="1856" y="591"/>
                </a:lnTo>
                <a:lnTo>
                  <a:pt x="1850" y="590"/>
                </a:lnTo>
                <a:lnTo>
                  <a:pt x="1845" y="588"/>
                </a:lnTo>
                <a:lnTo>
                  <a:pt x="1840" y="586"/>
                </a:lnTo>
                <a:lnTo>
                  <a:pt x="1836" y="583"/>
                </a:lnTo>
                <a:lnTo>
                  <a:pt x="1832" y="580"/>
                </a:lnTo>
                <a:lnTo>
                  <a:pt x="1828" y="576"/>
                </a:lnTo>
                <a:lnTo>
                  <a:pt x="1824" y="572"/>
                </a:lnTo>
                <a:lnTo>
                  <a:pt x="1821" y="568"/>
                </a:lnTo>
                <a:lnTo>
                  <a:pt x="1820" y="566"/>
                </a:lnTo>
                <a:lnTo>
                  <a:pt x="1819" y="563"/>
                </a:lnTo>
                <a:lnTo>
                  <a:pt x="1817" y="558"/>
                </a:lnTo>
                <a:lnTo>
                  <a:pt x="1816" y="553"/>
                </a:lnTo>
                <a:lnTo>
                  <a:pt x="1815" y="547"/>
                </a:lnTo>
                <a:lnTo>
                  <a:pt x="1815" y="540"/>
                </a:lnTo>
                <a:lnTo>
                  <a:pt x="1815" y="531"/>
                </a:lnTo>
                <a:lnTo>
                  <a:pt x="1817" y="523"/>
                </a:lnTo>
                <a:lnTo>
                  <a:pt x="1818" y="519"/>
                </a:lnTo>
                <a:lnTo>
                  <a:pt x="1820" y="515"/>
                </a:lnTo>
                <a:lnTo>
                  <a:pt x="1824" y="509"/>
                </a:lnTo>
                <a:lnTo>
                  <a:pt x="1827" y="507"/>
                </a:lnTo>
                <a:lnTo>
                  <a:pt x="1829" y="504"/>
                </a:lnTo>
                <a:lnTo>
                  <a:pt x="1832" y="502"/>
                </a:lnTo>
                <a:lnTo>
                  <a:pt x="1835" y="499"/>
                </a:lnTo>
                <a:lnTo>
                  <a:pt x="1838" y="497"/>
                </a:lnTo>
                <a:lnTo>
                  <a:pt x="1841" y="496"/>
                </a:lnTo>
                <a:lnTo>
                  <a:pt x="1845" y="494"/>
                </a:lnTo>
                <a:lnTo>
                  <a:pt x="1849" y="493"/>
                </a:lnTo>
                <a:lnTo>
                  <a:pt x="1856" y="490"/>
                </a:lnTo>
                <a:lnTo>
                  <a:pt x="1864" y="488"/>
                </a:lnTo>
                <a:lnTo>
                  <a:pt x="1873" y="487"/>
                </a:lnTo>
                <a:lnTo>
                  <a:pt x="1881" y="486"/>
                </a:lnTo>
                <a:lnTo>
                  <a:pt x="1901" y="484"/>
                </a:lnTo>
                <a:lnTo>
                  <a:pt x="1908" y="482"/>
                </a:lnTo>
                <a:lnTo>
                  <a:pt x="1914" y="481"/>
                </a:lnTo>
                <a:lnTo>
                  <a:pt x="1918" y="479"/>
                </a:lnTo>
                <a:lnTo>
                  <a:pt x="1920" y="478"/>
                </a:lnTo>
                <a:lnTo>
                  <a:pt x="1922" y="477"/>
                </a:lnTo>
                <a:lnTo>
                  <a:pt x="1923" y="476"/>
                </a:lnTo>
                <a:lnTo>
                  <a:pt x="1923" y="474"/>
                </a:lnTo>
                <a:lnTo>
                  <a:pt x="1924" y="472"/>
                </a:lnTo>
                <a:lnTo>
                  <a:pt x="1924" y="470"/>
                </a:lnTo>
                <a:lnTo>
                  <a:pt x="1924" y="464"/>
                </a:lnTo>
                <a:lnTo>
                  <a:pt x="1922" y="460"/>
                </a:lnTo>
                <a:lnTo>
                  <a:pt x="1921" y="458"/>
                </a:lnTo>
                <a:lnTo>
                  <a:pt x="1920" y="456"/>
                </a:lnTo>
                <a:lnTo>
                  <a:pt x="1919" y="454"/>
                </a:lnTo>
                <a:lnTo>
                  <a:pt x="1917" y="452"/>
                </a:lnTo>
                <a:lnTo>
                  <a:pt x="1913" y="450"/>
                </a:lnTo>
                <a:lnTo>
                  <a:pt x="1909" y="448"/>
                </a:lnTo>
                <a:lnTo>
                  <a:pt x="1904" y="447"/>
                </a:lnTo>
                <a:lnTo>
                  <a:pt x="1898" y="446"/>
                </a:lnTo>
                <a:lnTo>
                  <a:pt x="1892" y="447"/>
                </a:lnTo>
                <a:lnTo>
                  <a:pt x="1886" y="448"/>
                </a:lnTo>
                <a:lnTo>
                  <a:pt x="1881" y="450"/>
                </a:lnTo>
                <a:lnTo>
                  <a:pt x="1877" y="452"/>
                </a:lnTo>
                <a:lnTo>
                  <a:pt x="1873" y="455"/>
                </a:lnTo>
                <a:lnTo>
                  <a:pt x="1870" y="459"/>
                </a:lnTo>
                <a:lnTo>
                  <a:pt x="1868" y="463"/>
                </a:lnTo>
                <a:lnTo>
                  <a:pt x="1867" y="465"/>
                </a:lnTo>
                <a:lnTo>
                  <a:pt x="1866" y="467"/>
                </a:lnTo>
                <a:lnTo>
                  <a:pt x="1821" y="463"/>
                </a:lnTo>
                <a:lnTo>
                  <a:pt x="1823" y="457"/>
                </a:lnTo>
                <a:lnTo>
                  <a:pt x="1825" y="452"/>
                </a:lnTo>
                <a:lnTo>
                  <a:pt x="1827" y="446"/>
                </a:lnTo>
                <a:lnTo>
                  <a:pt x="1830" y="441"/>
                </a:lnTo>
                <a:lnTo>
                  <a:pt x="1833" y="437"/>
                </a:lnTo>
                <a:lnTo>
                  <a:pt x="1837" y="432"/>
                </a:lnTo>
                <a:lnTo>
                  <a:pt x="1841" y="428"/>
                </a:lnTo>
                <a:lnTo>
                  <a:pt x="1846" y="425"/>
                </a:lnTo>
                <a:lnTo>
                  <a:pt x="1851" y="421"/>
                </a:lnTo>
                <a:lnTo>
                  <a:pt x="1857" y="419"/>
                </a:lnTo>
                <a:lnTo>
                  <a:pt x="1863" y="416"/>
                </a:lnTo>
                <a:lnTo>
                  <a:pt x="1869" y="414"/>
                </a:lnTo>
                <a:lnTo>
                  <a:pt x="1876" y="413"/>
                </a:lnTo>
                <a:lnTo>
                  <a:pt x="1883" y="412"/>
                </a:lnTo>
                <a:lnTo>
                  <a:pt x="1890" y="411"/>
                </a:lnTo>
                <a:lnTo>
                  <a:pt x="1898" y="411"/>
                </a:lnTo>
                <a:lnTo>
                  <a:pt x="1908" y="411"/>
                </a:lnTo>
                <a:lnTo>
                  <a:pt x="1917" y="412"/>
                </a:lnTo>
                <a:lnTo>
                  <a:pt x="1926" y="414"/>
                </a:lnTo>
                <a:lnTo>
                  <a:pt x="1935" y="417"/>
                </a:lnTo>
                <a:lnTo>
                  <a:pt x="1943" y="420"/>
                </a:lnTo>
                <a:lnTo>
                  <a:pt x="1947" y="422"/>
                </a:lnTo>
                <a:lnTo>
                  <a:pt x="1950" y="425"/>
                </a:lnTo>
                <a:lnTo>
                  <a:pt x="1957" y="430"/>
                </a:lnTo>
                <a:lnTo>
                  <a:pt x="1963" y="436"/>
                </a:lnTo>
                <a:lnTo>
                  <a:pt x="1965" y="440"/>
                </a:lnTo>
                <a:lnTo>
                  <a:pt x="1967" y="443"/>
                </a:lnTo>
                <a:lnTo>
                  <a:pt x="1969" y="447"/>
                </a:lnTo>
                <a:lnTo>
                  <a:pt x="1970" y="451"/>
                </a:lnTo>
                <a:lnTo>
                  <a:pt x="1972" y="456"/>
                </a:lnTo>
                <a:lnTo>
                  <a:pt x="1972" y="460"/>
                </a:lnTo>
                <a:lnTo>
                  <a:pt x="1973" y="465"/>
                </a:lnTo>
                <a:lnTo>
                  <a:pt x="1973" y="470"/>
                </a:lnTo>
                <a:lnTo>
                  <a:pt x="1973" y="590"/>
                </a:lnTo>
                <a:lnTo>
                  <a:pt x="1927" y="590"/>
                </a:lnTo>
                <a:lnTo>
                  <a:pt x="1927" y="565"/>
                </a:lnTo>
                <a:lnTo>
                  <a:pt x="1922" y="571"/>
                </a:lnTo>
                <a:lnTo>
                  <a:pt x="1917" y="576"/>
                </a:lnTo>
                <a:lnTo>
                  <a:pt x="1912" y="581"/>
                </a:lnTo>
                <a:lnTo>
                  <a:pt x="1906" y="585"/>
                </a:lnTo>
                <a:lnTo>
                  <a:pt x="1899" y="589"/>
                </a:lnTo>
                <a:lnTo>
                  <a:pt x="1891" y="591"/>
                </a:lnTo>
                <a:lnTo>
                  <a:pt x="1887" y="592"/>
                </a:lnTo>
                <a:lnTo>
                  <a:pt x="1883" y="592"/>
                </a:lnTo>
                <a:lnTo>
                  <a:pt x="1874" y="593"/>
                </a:lnTo>
                <a:close/>
                <a:moveTo>
                  <a:pt x="1888" y="559"/>
                </a:moveTo>
                <a:lnTo>
                  <a:pt x="1895" y="559"/>
                </a:lnTo>
                <a:lnTo>
                  <a:pt x="1902" y="557"/>
                </a:lnTo>
                <a:lnTo>
                  <a:pt x="1905" y="556"/>
                </a:lnTo>
                <a:lnTo>
                  <a:pt x="1908" y="554"/>
                </a:lnTo>
                <a:lnTo>
                  <a:pt x="1914" y="550"/>
                </a:lnTo>
                <a:lnTo>
                  <a:pt x="1916" y="547"/>
                </a:lnTo>
                <a:lnTo>
                  <a:pt x="1919" y="545"/>
                </a:lnTo>
                <a:lnTo>
                  <a:pt x="1922" y="539"/>
                </a:lnTo>
                <a:lnTo>
                  <a:pt x="1924" y="533"/>
                </a:lnTo>
                <a:lnTo>
                  <a:pt x="1924" y="530"/>
                </a:lnTo>
                <a:lnTo>
                  <a:pt x="1924" y="527"/>
                </a:lnTo>
                <a:lnTo>
                  <a:pt x="1924" y="508"/>
                </a:lnTo>
                <a:lnTo>
                  <a:pt x="1921" y="510"/>
                </a:lnTo>
                <a:lnTo>
                  <a:pt x="1915" y="511"/>
                </a:lnTo>
                <a:lnTo>
                  <a:pt x="1903" y="514"/>
                </a:lnTo>
                <a:lnTo>
                  <a:pt x="1890" y="516"/>
                </a:lnTo>
                <a:lnTo>
                  <a:pt x="1884" y="517"/>
                </a:lnTo>
                <a:lnTo>
                  <a:pt x="1879" y="518"/>
                </a:lnTo>
                <a:lnTo>
                  <a:pt x="1874" y="520"/>
                </a:lnTo>
                <a:lnTo>
                  <a:pt x="1870" y="523"/>
                </a:lnTo>
                <a:lnTo>
                  <a:pt x="1866" y="526"/>
                </a:lnTo>
                <a:lnTo>
                  <a:pt x="1864" y="530"/>
                </a:lnTo>
                <a:lnTo>
                  <a:pt x="1863" y="532"/>
                </a:lnTo>
                <a:lnTo>
                  <a:pt x="1862" y="534"/>
                </a:lnTo>
                <a:lnTo>
                  <a:pt x="1862" y="539"/>
                </a:lnTo>
                <a:lnTo>
                  <a:pt x="1862" y="543"/>
                </a:lnTo>
                <a:lnTo>
                  <a:pt x="1863" y="548"/>
                </a:lnTo>
                <a:lnTo>
                  <a:pt x="1865" y="549"/>
                </a:lnTo>
                <a:lnTo>
                  <a:pt x="1866" y="551"/>
                </a:lnTo>
                <a:lnTo>
                  <a:pt x="1869" y="554"/>
                </a:lnTo>
                <a:lnTo>
                  <a:pt x="1873" y="556"/>
                </a:lnTo>
                <a:lnTo>
                  <a:pt x="1875" y="557"/>
                </a:lnTo>
                <a:lnTo>
                  <a:pt x="1877" y="558"/>
                </a:lnTo>
                <a:lnTo>
                  <a:pt x="1882" y="559"/>
                </a:lnTo>
                <a:lnTo>
                  <a:pt x="1888" y="559"/>
                </a:lnTo>
                <a:close/>
                <a:moveTo>
                  <a:pt x="2063" y="590"/>
                </a:moveTo>
                <a:lnTo>
                  <a:pt x="2013" y="590"/>
                </a:lnTo>
                <a:lnTo>
                  <a:pt x="2013" y="354"/>
                </a:lnTo>
                <a:lnTo>
                  <a:pt x="2063" y="354"/>
                </a:lnTo>
                <a:lnTo>
                  <a:pt x="2063" y="590"/>
                </a:lnTo>
                <a:close/>
                <a:moveTo>
                  <a:pt x="2197" y="413"/>
                </a:moveTo>
                <a:lnTo>
                  <a:pt x="2197" y="450"/>
                </a:lnTo>
                <a:lnTo>
                  <a:pt x="2164" y="450"/>
                </a:lnTo>
                <a:lnTo>
                  <a:pt x="2164" y="535"/>
                </a:lnTo>
                <a:lnTo>
                  <a:pt x="2164" y="540"/>
                </a:lnTo>
                <a:lnTo>
                  <a:pt x="2165" y="544"/>
                </a:lnTo>
                <a:lnTo>
                  <a:pt x="2166" y="545"/>
                </a:lnTo>
                <a:lnTo>
                  <a:pt x="2167" y="547"/>
                </a:lnTo>
                <a:lnTo>
                  <a:pt x="2169" y="549"/>
                </a:lnTo>
                <a:lnTo>
                  <a:pt x="2171" y="551"/>
                </a:lnTo>
                <a:lnTo>
                  <a:pt x="2174" y="552"/>
                </a:lnTo>
                <a:lnTo>
                  <a:pt x="2177" y="552"/>
                </a:lnTo>
                <a:lnTo>
                  <a:pt x="2181" y="553"/>
                </a:lnTo>
                <a:lnTo>
                  <a:pt x="2188" y="552"/>
                </a:lnTo>
                <a:lnTo>
                  <a:pt x="2193" y="551"/>
                </a:lnTo>
                <a:lnTo>
                  <a:pt x="2201" y="587"/>
                </a:lnTo>
                <a:lnTo>
                  <a:pt x="2190" y="590"/>
                </a:lnTo>
                <a:lnTo>
                  <a:pt x="2183" y="591"/>
                </a:lnTo>
                <a:lnTo>
                  <a:pt x="2174" y="592"/>
                </a:lnTo>
                <a:lnTo>
                  <a:pt x="2168" y="592"/>
                </a:lnTo>
                <a:lnTo>
                  <a:pt x="2161" y="592"/>
                </a:lnTo>
                <a:lnTo>
                  <a:pt x="2156" y="591"/>
                </a:lnTo>
                <a:lnTo>
                  <a:pt x="2150" y="590"/>
                </a:lnTo>
                <a:lnTo>
                  <a:pt x="2145" y="588"/>
                </a:lnTo>
                <a:lnTo>
                  <a:pt x="2140" y="586"/>
                </a:lnTo>
                <a:lnTo>
                  <a:pt x="2135" y="583"/>
                </a:lnTo>
                <a:lnTo>
                  <a:pt x="2131" y="581"/>
                </a:lnTo>
                <a:lnTo>
                  <a:pt x="2127" y="577"/>
                </a:lnTo>
                <a:lnTo>
                  <a:pt x="2124" y="573"/>
                </a:lnTo>
                <a:lnTo>
                  <a:pt x="2121" y="569"/>
                </a:lnTo>
                <a:lnTo>
                  <a:pt x="2119" y="564"/>
                </a:lnTo>
                <a:lnTo>
                  <a:pt x="2117" y="559"/>
                </a:lnTo>
                <a:lnTo>
                  <a:pt x="2116" y="554"/>
                </a:lnTo>
                <a:lnTo>
                  <a:pt x="2115" y="548"/>
                </a:lnTo>
                <a:lnTo>
                  <a:pt x="2115" y="542"/>
                </a:lnTo>
                <a:lnTo>
                  <a:pt x="2115" y="450"/>
                </a:lnTo>
                <a:lnTo>
                  <a:pt x="2091" y="450"/>
                </a:lnTo>
                <a:lnTo>
                  <a:pt x="2091" y="413"/>
                </a:lnTo>
                <a:lnTo>
                  <a:pt x="2115" y="413"/>
                </a:lnTo>
                <a:lnTo>
                  <a:pt x="2115" y="371"/>
                </a:lnTo>
                <a:lnTo>
                  <a:pt x="2164" y="371"/>
                </a:lnTo>
                <a:lnTo>
                  <a:pt x="2164" y="413"/>
                </a:lnTo>
                <a:lnTo>
                  <a:pt x="2197" y="413"/>
                </a:lnTo>
                <a:close/>
                <a:moveTo>
                  <a:pt x="2304" y="593"/>
                </a:moveTo>
                <a:lnTo>
                  <a:pt x="2291" y="592"/>
                </a:lnTo>
                <a:lnTo>
                  <a:pt x="2285" y="591"/>
                </a:lnTo>
                <a:lnTo>
                  <a:pt x="2279" y="590"/>
                </a:lnTo>
                <a:lnTo>
                  <a:pt x="2268" y="587"/>
                </a:lnTo>
                <a:lnTo>
                  <a:pt x="2263" y="584"/>
                </a:lnTo>
                <a:lnTo>
                  <a:pt x="2258" y="582"/>
                </a:lnTo>
                <a:lnTo>
                  <a:pt x="2249" y="575"/>
                </a:lnTo>
                <a:lnTo>
                  <a:pt x="2245" y="572"/>
                </a:lnTo>
                <a:lnTo>
                  <a:pt x="2241" y="568"/>
                </a:lnTo>
                <a:lnTo>
                  <a:pt x="2234" y="559"/>
                </a:lnTo>
                <a:lnTo>
                  <a:pt x="2231" y="555"/>
                </a:lnTo>
                <a:lnTo>
                  <a:pt x="2228" y="550"/>
                </a:lnTo>
                <a:lnTo>
                  <a:pt x="2223" y="539"/>
                </a:lnTo>
                <a:lnTo>
                  <a:pt x="2221" y="533"/>
                </a:lnTo>
                <a:lnTo>
                  <a:pt x="2220" y="527"/>
                </a:lnTo>
                <a:lnTo>
                  <a:pt x="2219" y="521"/>
                </a:lnTo>
                <a:lnTo>
                  <a:pt x="2218" y="515"/>
                </a:lnTo>
                <a:lnTo>
                  <a:pt x="2218" y="509"/>
                </a:lnTo>
                <a:lnTo>
                  <a:pt x="2217" y="502"/>
                </a:lnTo>
                <a:lnTo>
                  <a:pt x="2218" y="495"/>
                </a:lnTo>
                <a:lnTo>
                  <a:pt x="2218" y="489"/>
                </a:lnTo>
                <a:lnTo>
                  <a:pt x="2219" y="482"/>
                </a:lnTo>
                <a:lnTo>
                  <a:pt x="2220" y="476"/>
                </a:lnTo>
                <a:lnTo>
                  <a:pt x="2223" y="465"/>
                </a:lnTo>
                <a:lnTo>
                  <a:pt x="2225" y="459"/>
                </a:lnTo>
                <a:lnTo>
                  <a:pt x="2228" y="454"/>
                </a:lnTo>
                <a:lnTo>
                  <a:pt x="2234" y="444"/>
                </a:lnTo>
                <a:lnTo>
                  <a:pt x="2237" y="440"/>
                </a:lnTo>
                <a:lnTo>
                  <a:pt x="2241" y="436"/>
                </a:lnTo>
                <a:lnTo>
                  <a:pt x="2245" y="432"/>
                </a:lnTo>
                <a:lnTo>
                  <a:pt x="2249" y="428"/>
                </a:lnTo>
                <a:lnTo>
                  <a:pt x="2253" y="425"/>
                </a:lnTo>
                <a:lnTo>
                  <a:pt x="2258" y="422"/>
                </a:lnTo>
                <a:lnTo>
                  <a:pt x="2263" y="419"/>
                </a:lnTo>
                <a:lnTo>
                  <a:pt x="2268" y="417"/>
                </a:lnTo>
                <a:lnTo>
                  <a:pt x="2274" y="415"/>
                </a:lnTo>
                <a:lnTo>
                  <a:pt x="2279" y="413"/>
                </a:lnTo>
                <a:lnTo>
                  <a:pt x="2285" y="412"/>
                </a:lnTo>
                <a:lnTo>
                  <a:pt x="2291" y="411"/>
                </a:lnTo>
                <a:lnTo>
                  <a:pt x="2304" y="411"/>
                </a:lnTo>
                <a:lnTo>
                  <a:pt x="2317" y="411"/>
                </a:lnTo>
                <a:lnTo>
                  <a:pt x="2323" y="412"/>
                </a:lnTo>
                <a:lnTo>
                  <a:pt x="2329" y="413"/>
                </a:lnTo>
                <a:lnTo>
                  <a:pt x="2340" y="417"/>
                </a:lnTo>
                <a:lnTo>
                  <a:pt x="2346" y="419"/>
                </a:lnTo>
                <a:lnTo>
                  <a:pt x="2351" y="422"/>
                </a:lnTo>
                <a:lnTo>
                  <a:pt x="2360" y="428"/>
                </a:lnTo>
                <a:lnTo>
                  <a:pt x="2364" y="432"/>
                </a:lnTo>
                <a:lnTo>
                  <a:pt x="2368" y="436"/>
                </a:lnTo>
                <a:lnTo>
                  <a:pt x="2375" y="444"/>
                </a:lnTo>
                <a:lnTo>
                  <a:pt x="2378" y="449"/>
                </a:lnTo>
                <a:lnTo>
                  <a:pt x="2381" y="454"/>
                </a:lnTo>
                <a:lnTo>
                  <a:pt x="2385" y="465"/>
                </a:lnTo>
                <a:lnTo>
                  <a:pt x="2387" y="470"/>
                </a:lnTo>
                <a:lnTo>
                  <a:pt x="2389" y="476"/>
                </a:lnTo>
                <a:lnTo>
                  <a:pt x="2390" y="482"/>
                </a:lnTo>
                <a:lnTo>
                  <a:pt x="2391" y="489"/>
                </a:lnTo>
                <a:lnTo>
                  <a:pt x="2391" y="495"/>
                </a:lnTo>
                <a:lnTo>
                  <a:pt x="2391" y="502"/>
                </a:lnTo>
                <a:lnTo>
                  <a:pt x="2391" y="509"/>
                </a:lnTo>
                <a:lnTo>
                  <a:pt x="2391" y="515"/>
                </a:lnTo>
                <a:lnTo>
                  <a:pt x="2390" y="521"/>
                </a:lnTo>
                <a:lnTo>
                  <a:pt x="2389" y="527"/>
                </a:lnTo>
                <a:lnTo>
                  <a:pt x="2385" y="539"/>
                </a:lnTo>
                <a:lnTo>
                  <a:pt x="2383" y="544"/>
                </a:lnTo>
                <a:lnTo>
                  <a:pt x="2381" y="550"/>
                </a:lnTo>
                <a:lnTo>
                  <a:pt x="2375" y="559"/>
                </a:lnTo>
                <a:lnTo>
                  <a:pt x="2372" y="564"/>
                </a:lnTo>
                <a:lnTo>
                  <a:pt x="2368" y="568"/>
                </a:lnTo>
                <a:lnTo>
                  <a:pt x="2364" y="572"/>
                </a:lnTo>
                <a:lnTo>
                  <a:pt x="2360" y="575"/>
                </a:lnTo>
                <a:lnTo>
                  <a:pt x="2355" y="579"/>
                </a:lnTo>
                <a:lnTo>
                  <a:pt x="2351" y="582"/>
                </a:lnTo>
                <a:lnTo>
                  <a:pt x="2346" y="584"/>
                </a:lnTo>
                <a:lnTo>
                  <a:pt x="2340" y="587"/>
                </a:lnTo>
                <a:lnTo>
                  <a:pt x="2335" y="589"/>
                </a:lnTo>
                <a:lnTo>
                  <a:pt x="2329" y="590"/>
                </a:lnTo>
                <a:lnTo>
                  <a:pt x="2323" y="591"/>
                </a:lnTo>
                <a:lnTo>
                  <a:pt x="2317" y="592"/>
                </a:lnTo>
                <a:lnTo>
                  <a:pt x="2304" y="593"/>
                </a:lnTo>
                <a:close/>
                <a:moveTo>
                  <a:pt x="2305" y="555"/>
                </a:moveTo>
                <a:lnTo>
                  <a:pt x="2309" y="555"/>
                </a:lnTo>
                <a:lnTo>
                  <a:pt x="2313" y="554"/>
                </a:lnTo>
                <a:lnTo>
                  <a:pt x="2317" y="553"/>
                </a:lnTo>
                <a:lnTo>
                  <a:pt x="2321" y="551"/>
                </a:lnTo>
                <a:lnTo>
                  <a:pt x="2324" y="549"/>
                </a:lnTo>
                <a:lnTo>
                  <a:pt x="2327" y="547"/>
                </a:lnTo>
                <a:lnTo>
                  <a:pt x="2330" y="544"/>
                </a:lnTo>
                <a:lnTo>
                  <a:pt x="2332" y="540"/>
                </a:lnTo>
                <a:lnTo>
                  <a:pt x="2334" y="536"/>
                </a:lnTo>
                <a:lnTo>
                  <a:pt x="2336" y="532"/>
                </a:lnTo>
                <a:lnTo>
                  <a:pt x="2338" y="527"/>
                </a:lnTo>
                <a:lnTo>
                  <a:pt x="2339" y="523"/>
                </a:lnTo>
                <a:lnTo>
                  <a:pt x="2341" y="513"/>
                </a:lnTo>
                <a:lnTo>
                  <a:pt x="2341" y="507"/>
                </a:lnTo>
                <a:lnTo>
                  <a:pt x="2342" y="502"/>
                </a:lnTo>
                <a:lnTo>
                  <a:pt x="2341" y="491"/>
                </a:lnTo>
                <a:lnTo>
                  <a:pt x="2339" y="480"/>
                </a:lnTo>
                <a:lnTo>
                  <a:pt x="2338" y="476"/>
                </a:lnTo>
                <a:lnTo>
                  <a:pt x="2336" y="471"/>
                </a:lnTo>
                <a:lnTo>
                  <a:pt x="2332" y="463"/>
                </a:lnTo>
                <a:lnTo>
                  <a:pt x="2330" y="460"/>
                </a:lnTo>
                <a:lnTo>
                  <a:pt x="2327" y="457"/>
                </a:lnTo>
                <a:lnTo>
                  <a:pt x="2324" y="454"/>
                </a:lnTo>
                <a:lnTo>
                  <a:pt x="2321" y="452"/>
                </a:lnTo>
                <a:lnTo>
                  <a:pt x="2317" y="450"/>
                </a:lnTo>
                <a:lnTo>
                  <a:pt x="2313" y="449"/>
                </a:lnTo>
                <a:lnTo>
                  <a:pt x="2309" y="448"/>
                </a:lnTo>
                <a:lnTo>
                  <a:pt x="2305" y="448"/>
                </a:lnTo>
                <a:lnTo>
                  <a:pt x="2300" y="448"/>
                </a:lnTo>
                <a:lnTo>
                  <a:pt x="2296" y="449"/>
                </a:lnTo>
                <a:lnTo>
                  <a:pt x="2292" y="450"/>
                </a:lnTo>
                <a:lnTo>
                  <a:pt x="2288" y="452"/>
                </a:lnTo>
                <a:lnTo>
                  <a:pt x="2285" y="454"/>
                </a:lnTo>
                <a:lnTo>
                  <a:pt x="2282" y="457"/>
                </a:lnTo>
                <a:lnTo>
                  <a:pt x="2279" y="460"/>
                </a:lnTo>
                <a:lnTo>
                  <a:pt x="2277" y="463"/>
                </a:lnTo>
                <a:lnTo>
                  <a:pt x="2272" y="471"/>
                </a:lnTo>
                <a:lnTo>
                  <a:pt x="2271" y="476"/>
                </a:lnTo>
                <a:lnTo>
                  <a:pt x="2270" y="480"/>
                </a:lnTo>
                <a:lnTo>
                  <a:pt x="2269" y="485"/>
                </a:lnTo>
                <a:lnTo>
                  <a:pt x="2268" y="491"/>
                </a:lnTo>
                <a:lnTo>
                  <a:pt x="2267" y="496"/>
                </a:lnTo>
                <a:lnTo>
                  <a:pt x="2267" y="502"/>
                </a:lnTo>
                <a:lnTo>
                  <a:pt x="2268" y="513"/>
                </a:lnTo>
                <a:lnTo>
                  <a:pt x="2270" y="523"/>
                </a:lnTo>
                <a:lnTo>
                  <a:pt x="2271" y="527"/>
                </a:lnTo>
                <a:lnTo>
                  <a:pt x="2272" y="532"/>
                </a:lnTo>
                <a:lnTo>
                  <a:pt x="2274" y="536"/>
                </a:lnTo>
                <a:lnTo>
                  <a:pt x="2277" y="540"/>
                </a:lnTo>
                <a:lnTo>
                  <a:pt x="2279" y="544"/>
                </a:lnTo>
                <a:lnTo>
                  <a:pt x="2282" y="547"/>
                </a:lnTo>
                <a:lnTo>
                  <a:pt x="2285" y="549"/>
                </a:lnTo>
                <a:lnTo>
                  <a:pt x="2288" y="551"/>
                </a:lnTo>
                <a:lnTo>
                  <a:pt x="2292" y="553"/>
                </a:lnTo>
                <a:lnTo>
                  <a:pt x="2296" y="554"/>
                </a:lnTo>
                <a:lnTo>
                  <a:pt x="2300" y="555"/>
                </a:lnTo>
                <a:lnTo>
                  <a:pt x="2305" y="555"/>
                </a:lnTo>
                <a:close/>
                <a:moveTo>
                  <a:pt x="2539" y="512"/>
                </a:moveTo>
                <a:lnTo>
                  <a:pt x="2430" y="512"/>
                </a:lnTo>
                <a:lnTo>
                  <a:pt x="2430" y="473"/>
                </a:lnTo>
                <a:lnTo>
                  <a:pt x="2539" y="473"/>
                </a:lnTo>
                <a:lnTo>
                  <a:pt x="2539" y="512"/>
                </a:lnTo>
                <a:close/>
                <a:moveTo>
                  <a:pt x="2695" y="514"/>
                </a:moveTo>
                <a:lnTo>
                  <a:pt x="2695" y="413"/>
                </a:lnTo>
                <a:lnTo>
                  <a:pt x="2744" y="413"/>
                </a:lnTo>
                <a:lnTo>
                  <a:pt x="2744" y="590"/>
                </a:lnTo>
                <a:lnTo>
                  <a:pt x="2697" y="590"/>
                </a:lnTo>
                <a:lnTo>
                  <a:pt x="2697" y="558"/>
                </a:lnTo>
                <a:lnTo>
                  <a:pt x="2693" y="565"/>
                </a:lnTo>
                <a:lnTo>
                  <a:pt x="2688" y="572"/>
                </a:lnTo>
                <a:lnTo>
                  <a:pt x="2682" y="577"/>
                </a:lnTo>
                <a:lnTo>
                  <a:pt x="2675" y="583"/>
                </a:lnTo>
                <a:lnTo>
                  <a:pt x="2672" y="585"/>
                </a:lnTo>
                <a:lnTo>
                  <a:pt x="2668" y="587"/>
                </a:lnTo>
                <a:lnTo>
                  <a:pt x="2666" y="588"/>
                </a:lnTo>
                <a:lnTo>
                  <a:pt x="2664" y="588"/>
                </a:lnTo>
                <a:lnTo>
                  <a:pt x="2660" y="590"/>
                </a:lnTo>
                <a:lnTo>
                  <a:pt x="2651" y="591"/>
                </a:lnTo>
                <a:lnTo>
                  <a:pt x="2647" y="592"/>
                </a:lnTo>
                <a:lnTo>
                  <a:pt x="2642" y="592"/>
                </a:lnTo>
                <a:lnTo>
                  <a:pt x="2635" y="592"/>
                </a:lnTo>
                <a:lnTo>
                  <a:pt x="2629" y="591"/>
                </a:lnTo>
                <a:lnTo>
                  <a:pt x="2623" y="589"/>
                </a:lnTo>
                <a:lnTo>
                  <a:pt x="2618" y="588"/>
                </a:lnTo>
                <a:lnTo>
                  <a:pt x="2612" y="585"/>
                </a:lnTo>
                <a:lnTo>
                  <a:pt x="2607" y="582"/>
                </a:lnTo>
                <a:lnTo>
                  <a:pt x="2603" y="578"/>
                </a:lnTo>
                <a:lnTo>
                  <a:pt x="2598" y="574"/>
                </a:lnTo>
                <a:lnTo>
                  <a:pt x="2596" y="572"/>
                </a:lnTo>
                <a:lnTo>
                  <a:pt x="2595" y="570"/>
                </a:lnTo>
                <a:lnTo>
                  <a:pt x="2591" y="564"/>
                </a:lnTo>
                <a:lnTo>
                  <a:pt x="2588" y="559"/>
                </a:lnTo>
                <a:lnTo>
                  <a:pt x="2587" y="556"/>
                </a:lnTo>
                <a:lnTo>
                  <a:pt x="2586" y="553"/>
                </a:lnTo>
                <a:lnTo>
                  <a:pt x="2584" y="547"/>
                </a:lnTo>
                <a:lnTo>
                  <a:pt x="2583" y="540"/>
                </a:lnTo>
                <a:lnTo>
                  <a:pt x="2582" y="533"/>
                </a:lnTo>
                <a:lnTo>
                  <a:pt x="2582" y="525"/>
                </a:lnTo>
                <a:lnTo>
                  <a:pt x="2582" y="413"/>
                </a:lnTo>
                <a:lnTo>
                  <a:pt x="2631" y="413"/>
                </a:lnTo>
                <a:lnTo>
                  <a:pt x="2631" y="517"/>
                </a:lnTo>
                <a:lnTo>
                  <a:pt x="2631" y="524"/>
                </a:lnTo>
                <a:lnTo>
                  <a:pt x="2633" y="531"/>
                </a:lnTo>
                <a:lnTo>
                  <a:pt x="2636" y="536"/>
                </a:lnTo>
                <a:lnTo>
                  <a:pt x="2637" y="539"/>
                </a:lnTo>
                <a:lnTo>
                  <a:pt x="2639" y="541"/>
                </a:lnTo>
                <a:lnTo>
                  <a:pt x="2644" y="545"/>
                </a:lnTo>
                <a:lnTo>
                  <a:pt x="2646" y="547"/>
                </a:lnTo>
                <a:lnTo>
                  <a:pt x="2649" y="548"/>
                </a:lnTo>
                <a:lnTo>
                  <a:pt x="2655" y="550"/>
                </a:lnTo>
                <a:lnTo>
                  <a:pt x="2658" y="550"/>
                </a:lnTo>
                <a:lnTo>
                  <a:pt x="2661" y="551"/>
                </a:lnTo>
                <a:lnTo>
                  <a:pt x="2668" y="550"/>
                </a:lnTo>
                <a:lnTo>
                  <a:pt x="2674" y="548"/>
                </a:lnTo>
                <a:lnTo>
                  <a:pt x="2680" y="545"/>
                </a:lnTo>
                <a:lnTo>
                  <a:pt x="2685" y="541"/>
                </a:lnTo>
                <a:lnTo>
                  <a:pt x="2687" y="539"/>
                </a:lnTo>
                <a:lnTo>
                  <a:pt x="2689" y="536"/>
                </a:lnTo>
                <a:lnTo>
                  <a:pt x="2693" y="530"/>
                </a:lnTo>
                <a:lnTo>
                  <a:pt x="2695" y="523"/>
                </a:lnTo>
                <a:lnTo>
                  <a:pt x="2695" y="519"/>
                </a:lnTo>
                <a:lnTo>
                  <a:pt x="2695" y="514"/>
                </a:lnTo>
                <a:close/>
                <a:moveTo>
                  <a:pt x="2834" y="487"/>
                </a:moveTo>
                <a:lnTo>
                  <a:pt x="2834" y="590"/>
                </a:lnTo>
                <a:lnTo>
                  <a:pt x="2785" y="590"/>
                </a:lnTo>
                <a:lnTo>
                  <a:pt x="2785" y="413"/>
                </a:lnTo>
                <a:lnTo>
                  <a:pt x="2832" y="413"/>
                </a:lnTo>
                <a:lnTo>
                  <a:pt x="2832" y="444"/>
                </a:lnTo>
                <a:lnTo>
                  <a:pt x="2837" y="437"/>
                </a:lnTo>
                <a:lnTo>
                  <a:pt x="2842" y="430"/>
                </a:lnTo>
                <a:lnTo>
                  <a:pt x="2847" y="425"/>
                </a:lnTo>
                <a:lnTo>
                  <a:pt x="2854" y="420"/>
                </a:lnTo>
                <a:lnTo>
                  <a:pt x="2861" y="416"/>
                </a:lnTo>
                <a:lnTo>
                  <a:pt x="2865" y="414"/>
                </a:lnTo>
                <a:lnTo>
                  <a:pt x="2869" y="413"/>
                </a:lnTo>
                <a:lnTo>
                  <a:pt x="2878" y="411"/>
                </a:lnTo>
                <a:lnTo>
                  <a:pt x="2882" y="411"/>
                </a:lnTo>
                <a:lnTo>
                  <a:pt x="2887" y="411"/>
                </a:lnTo>
                <a:lnTo>
                  <a:pt x="2894" y="411"/>
                </a:lnTo>
                <a:lnTo>
                  <a:pt x="2900" y="412"/>
                </a:lnTo>
                <a:lnTo>
                  <a:pt x="2906" y="413"/>
                </a:lnTo>
                <a:lnTo>
                  <a:pt x="2912" y="415"/>
                </a:lnTo>
                <a:lnTo>
                  <a:pt x="2917" y="418"/>
                </a:lnTo>
                <a:lnTo>
                  <a:pt x="2922" y="421"/>
                </a:lnTo>
                <a:lnTo>
                  <a:pt x="2927" y="424"/>
                </a:lnTo>
                <a:lnTo>
                  <a:pt x="2932" y="428"/>
                </a:lnTo>
                <a:lnTo>
                  <a:pt x="2935" y="433"/>
                </a:lnTo>
                <a:lnTo>
                  <a:pt x="2939" y="438"/>
                </a:lnTo>
                <a:lnTo>
                  <a:pt x="2942" y="444"/>
                </a:lnTo>
                <a:lnTo>
                  <a:pt x="2943" y="446"/>
                </a:lnTo>
                <a:lnTo>
                  <a:pt x="2944" y="449"/>
                </a:lnTo>
                <a:lnTo>
                  <a:pt x="2946" y="456"/>
                </a:lnTo>
                <a:lnTo>
                  <a:pt x="2947" y="462"/>
                </a:lnTo>
                <a:lnTo>
                  <a:pt x="2948" y="470"/>
                </a:lnTo>
                <a:lnTo>
                  <a:pt x="2948" y="477"/>
                </a:lnTo>
                <a:lnTo>
                  <a:pt x="2948" y="590"/>
                </a:lnTo>
                <a:lnTo>
                  <a:pt x="2899" y="590"/>
                </a:lnTo>
                <a:lnTo>
                  <a:pt x="2899" y="486"/>
                </a:lnTo>
                <a:lnTo>
                  <a:pt x="2899" y="478"/>
                </a:lnTo>
                <a:lnTo>
                  <a:pt x="2898" y="475"/>
                </a:lnTo>
                <a:lnTo>
                  <a:pt x="2897" y="471"/>
                </a:lnTo>
                <a:lnTo>
                  <a:pt x="2895" y="466"/>
                </a:lnTo>
                <a:lnTo>
                  <a:pt x="2893" y="463"/>
                </a:lnTo>
                <a:lnTo>
                  <a:pt x="2891" y="461"/>
                </a:lnTo>
                <a:lnTo>
                  <a:pt x="2886" y="457"/>
                </a:lnTo>
                <a:lnTo>
                  <a:pt x="2884" y="455"/>
                </a:lnTo>
                <a:lnTo>
                  <a:pt x="2881" y="454"/>
                </a:lnTo>
                <a:lnTo>
                  <a:pt x="2875" y="452"/>
                </a:lnTo>
                <a:lnTo>
                  <a:pt x="2871" y="451"/>
                </a:lnTo>
                <a:lnTo>
                  <a:pt x="2868" y="451"/>
                </a:lnTo>
                <a:lnTo>
                  <a:pt x="2861" y="452"/>
                </a:lnTo>
                <a:lnTo>
                  <a:pt x="2854" y="454"/>
                </a:lnTo>
                <a:lnTo>
                  <a:pt x="2851" y="455"/>
                </a:lnTo>
                <a:lnTo>
                  <a:pt x="2849" y="457"/>
                </a:lnTo>
                <a:lnTo>
                  <a:pt x="2846" y="459"/>
                </a:lnTo>
                <a:lnTo>
                  <a:pt x="2844" y="461"/>
                </a:lnTo>
                <a:lnTo>
                  <a:pt x="2842" y="463"/>
                </a:lnTo>
                <a:lnTo>
                  <a:pt x="2840" y="466"/>
                </a:lnTo>
                <a:lnTo>
                  <a:pt x="2838" y="469"/>
                </a:lnTo>
                <a:lnTo>
                  <a:pt x="2837" y="472"/>
                </a:lnTo>
                <a:lnTo>
                  <a:pt x="2835" y="479"/>
                </a:lnTo>
                <a:lnTo>
                  <a:pt x="2834" y="483"/>
                </a:lnTo>
                <a:lnTo>
                  <a:pt x="2834" y="487"/>
                </a:lnTo>
                <a:close/>
                <a:moveTo>
                  <a:pt x="3014" y="390"/>
                </a:moveTo>
                <a:lnTo>
                  <a:pt x="3008" y="390"/>
                </a:lnTo>
                <a:lnTo>
                  <a:pt x="3004" y="388"/>
                </a:lnTo>
                <a:lnTo>
                  <a:pt x="2999" y="386"/>
                </a:lnTo>
                <a:lnTo>
                  <a:pt x="2995" y="383"/>
                </a:lnTo>
                <a:lnTo>
                  <a:pt x="2992" y="379"/>
                </a:lnTo>
                <a:lnTo>
                  <a:pt x="2989" y="375"/>
                </a:lnTo>
                <a:lnTo>
                  <a:pt x="2988" y="370"/>
                </a:lnTo>
                <a:lnTo>
                  <a:pt x="2987" y="365"/>
                </a:lnTo>
                <a:lnTo>
                  <a:pt x="2988" y="360"/>
                </a:lnTo>
                <a:lnTo>
                  <a:pt x="2989" y="356"/>
                </a:lnTo>
                <a:lnTo>
                  <a:pt x="2992" y="352"/>
                </a:lnTo>
                <a:lnTo>
                  <a:pt x="2995" y="348"/>
                </a:lnTo>
                <a:lnTo>
                  <a:pt x="2999" y="345"/>
                </a:lnTo>
                <a:lnTo>
                  <a:pt x="3004" y="342"/>
                </a:lnTo>
                <a:lnTo>
                  <a:pt x="3008" y="341"/>
                </a:lnTo>
                <a:lnTo>
                  <a:pt x="3014" y="341"/>
                </a:lnTo>
                <a:lnTo>
                  <a:pt x="3019" y="341"/>
                </a:lnTo>
                <a:lnTo>
                  <a:pt x="3024" y="342"/>
                </a:lnTo>
                <a:lnTo>
                  <a:pt x="3028" y="345"/>
                </a:lnTo>
                <a:lnTo>
                  <a:pt x="3032" y="348"/>
                </a:lnTo>
                <a:lnTo>
                  <a:pt x="3036" y="352"/>
                </a:lnTo>
                <a:lnTo>
                  <a:pt x="3038" y="356"/>
                </a:lnTo>
                <a:lnTo>
                  <a:pt x="3040" y="360"/>
                </a:lnTo>
                <a:lnTo>
                  <a:pt x="3040" y="365"/>
                </a:lnTo>
                <a:lnTo>
                  <a:pt x="3040" y="370"/>
                </a:lnTo>
                <a:lnTo>
                  <a:pt x="3038" y="375"/>
                </a:lnTo>
                <a:lnTo>
                  <a:pt x="3036" y="379"/>
                </a:lnTo>
                <a:lnTo>
                  <a:pt x="3032" y="383"/>
                </a:lnTo>
                <a:lnTo>
                  <a:pt x="3028" y="386"/>
                </a:lnTo>
                <a:lnTo>
                  <a:pt x="3024" y="388"/>
                </a:lnTo>
                <a:lnTo>
                  <a:pt x="3019" y="390"/>
                </a:lnTo>
                <a:lnTo>
                  <a:pt x="3014" y="390"/>
                </a:lnTo>
                <a:close/>
                <a:moveTo>
                  <a:pt x="2989" y="413"/>
                </a:moveTo>
                <a:lnTo>
                  <a:pt x="3038" y="413"/>
                </a:lnTo>
                <a:lnTo>
                  <a:pt x="3038" y="590"/>
                </a:lnTo>
                <a:lnTo>
                  <a:pt x="2989" y="590"/>
                </a:lnTo>
                <a:lnTo>
                  <a:pt x="2989" y="413"/>
                </a:lnTo>
                <a:close/>
                <a:moveTo>
                  <a:pt x="3242" y="413"/>
                </a:moveTo>
                <a:lnTo>
                  <a:pt x="3180" y="590"/>
                </a:lnTo>
                <a:lnTo>
                  <a:pt x="3125" y="590"/>
                </a:lnTo>
                <a:lnTo>
                  <a:pt x="3063" y="413"/>
                </a:lnTo>
                <a:lnTo>
                  <a:pt x="3115" y="413"/>
                </a:lnTo>
                <a:lnTo>
                  <a:pt x="3151" y="539"/>
                </a:lnTo>
                <a:lnTo>
                  <a:pt x="3190" y="413"/>
                </a:lnTo>
                <a:lnTo>
                  <a:pt x="3242" y="413"/>
                </a:lnTo>
                <a:close/>
                <a:moveTo>
                  <a:pt x="3340" y="593"/>
                </a:moveTo>
                <a:lnTo>
                  <a:pt x="3333" y="593"/>
                </a:lnTo>
                <a:lnTo>
                  <a:pt x="3327" y="592"/>
                </a:lnTo>
                <a:lnTo>
                  <a:pt x="3315" y="590"/>
                </a:lnTo>
                <a:lnTo>
                  <a:pt x="3309" y="589"/>
                </a:lnTo>
                <a:lnTo>
                  <a:pt x="3303" y="587"/>
                </a:lnTo>
                <a:lnTo>
                  <a:pt x="3293" y="582"/>
                </a:lnTo>
                <a:lnTo>
                  <a:pt x="3288" y="579"/>
                </a:lnTo>
                <a:lnTo>
                  <a:pt x="3284" y="576"/>
                </a:lnTo>
                <a:lnTo>
                  <a:pt x="3279" y="572"/>
                </a:lnTo>
                <a:lnTo>
                  <a:pt x="3276" y="569"/>
                </a:lnTo>
                <a:lnTo>
                  <a:pt x="3269" y="560"/>
                </a:lnTo>
                <a:lnTo>
                  <a:pt x="3266" y="555"/>
                </a:lnTo>
                <a:lnTo>
                  <a:pt x="3263" y="550"/>
                </a:lnTo>
                <a:lnTo>
                  <a:pt x="3258" y="540"/>
                </a:lnTo>
                <a:lnTo>
                  <a:pt x="3256" y="534"/>
                </a:lnTo>
                <a:lnTo>
                  <a:pt x="3255" y="528"/>
                </a:lnTo>
                <a:lnTo>
                  <a:pt x="3254" y="522"/>
                </a:lnTo>
                <a:lnTo>
                  <a:pt x="3253" y="516"/>
                </a:lnTo>
                <a:lnTo>
                  <a:pt x="3252" y="509"/>
                </a:lnTo>
                <a:lnTo>
                  <a:pt x="3252" y="502"/>
                </a:lnTo>
                <a:lnTo>
                  <a:pt x="3252" y="495"/>
                </a:lnTo>
                <a:lnTo>
                  <a:pt x="3253" y="489"/>
                </a:lnTo>
                <a:lnTo>
                  <a:pt x="3254" y="483"/>
                </a:lnTo>
                <a:lnTo>
                  <a:pt x="3255" y="477"/>
                </a:lnTo>
                <a:lnTo>
                  <a:pt x="3258" y="465"/>
                </a:lnTo>
                <a:lnTo>
                  <a:pt x="3260" y="459"/>
                </a:lnTo>
                <a:lnTo>
                  <a:pt x="3263" y="454"/>
                </a:lnTo>
                <a:lnTo>
                  <a:pt x="3269" y="445"/>
                </a:lnTo>
                <a:lnTo>
                  <a:pt x="3272" y="440"/>
                </a:lnTo>
                <a:lnTo>
                  <a:pt x="3275" y="436"/>
                </a:lnTo>
                <a:lnTo>
                  <a:pt x="3279" y="432"/>
                </a:lnTo>
                <a:lnTo>
                  <a:pt x="3283" y="428"/>
                </a:lnTo>
                <a:lnTo>
                  <a:pt x="3293" y="422"/>
                </a:lnTo>
                <a:lnTo>
                  <a:pt x="3297" y="419"/>
                </a:lnTo>
                <a:lnTo>
                  <a:pt x="3303" y="417"/>
                </a:lnTo>
                <a:lnTo>
                  <a:pt x="3308" y="415"/>
                </a:lnTo>
                <a:lnTo>
                  <a:pt x="3314" y="413"/>
                </a:lnTo>
                <a:lnTo>
                  <a:pt x="3319" y="412"/>
                </a:lnTo>
                <a:lnTo>
                  <a:pt x="3325" y="411"/>
                </a:lnTo>
                <a:lnTo>
                  <a:pt x="3338" y="411"/>
                </a:lnTo>
                <a:lnTo>
                  <a:pt x="3349" y="411"/>
                </a:lnTo>
                <a:lnTo>
                  <a:pt x="3360" y="413"/>
                </a:lnTo>
                <a:lnTo>
                  <a:pt x="3365" y="414"/>
                </a:lnTo>
                <a:lnTo>
                  <a:pt x="3370" y="416"/>
                </a:lnTo>
                <a:lnTo>
                  <a:pt x="3380" y="421"/>
                </a:lnTo>
                <a:lnTo>
                  <a:pt x="3389" y="426"/>
                </a:lnTo>
                <a:lnTo>
                  <a:pt x="3393" y="429"/>
                </a:lnTo>
                <a:lnTo>
                  <a:pt x="3397" y="433"/>
                </a:lnTo>
                <a:lnTo>
                  <a:pt x="3404" y="441"/>
                </a:lnTo>
                <a:lnTo>
                  <a:pt x="3407" y="446"/>
                </a:lnTo>
                <a:lnTo>
                  <a:pt x="3410" y="450"/>
                </a:lnTo>
                <a:lnTo>
                  <a:pt x="3412" y="456"/>
                </a:lnTo>
                <a:lnTo>
                  <a:pt x="3415" y="461"/>
                </a:lnTo>
                <a:lnTo>
                  <a:pt x="3417" y="467"/>
                </a:lnTo>
                <a:lnTo>
                  <a:pt x="3418" y="473"/>
                </a:lnTo>
                <a:lnTo>
                  <a:pt x="3419" y="479"/>
                </a:lnTo>
                <a:lnTo>
                  <a:pt x="3420" y="486"/>
                </a:lnTo>
                <a:lnTo>
                  <a:pt x="3421" y="493"/>
                </a:lnTo>
                <a:lnTo>
                  <a:pt x="3421" y="500"/>
                </a:lnTo>
                <a:lnTo>
                  <a:pt x="3421" y="514"/>
                </a:lnTo>
                <a:lnTo>
                  <a:pt x="3301" y="514"/>
                </a:lnTo>
                <a:lnTo>
                  <a:pt x="3301" y="519"/>
                </a:lnTo>
                <a:lnTo>
                  <a:pt x="3301" y="523"/>
                </a:lnTo>
                <a:lnTo>
                  <a:pt x="3302" y="528"/>
                </a:lnTo>
                <a:lnTo>
                  <a:pt x="3303" y="532"/>
                </a:lnTo>
                <a:lnTo>
                  <a:pt x="3307" y="539"/>
                </a:lnTo>
                <a:lnTo>
                  <a:pt x="3309" y="542"/>
                </a:lnTo>
                <a:lnTo>
                  <a:pt x="3311" y="545"/>
                </a:lnTo>
                <a:lnTo>
                  <a:pt x="3314" y="548"/>
                </a:lnTo>
                <a:lnTo>
                  <a:pt x="3317" y="550"/>
                </a:lnTo>
                <a:lnTo>
                  <a:pt x="3321" y="552"/>
                </a:lnTo>
                <a:lnTo>
                  <a:pt x="3324" y="554"/>
                </a:lnTo>
                <a:lnTo>
                  <a:pt x="3328" y="555"/>
                </a:lnTo>
                <a:lnTo>
                  <a:pt x="3332" y="556"/>
                </a:lnTo>
                <a:lnTo>
                  <a:pt x="3341" y="557"/>
                </a:lnTo>
                <a:lnTo>
                  <a:pt x="3347" y="556"/>
                </a:lnTo>
                <a:lnTo>
                  <a:pt x="3352" y="555"/>
                </a:lnTo>
                <a:lnTo>
                  <a:pt x="3357" y="554"/>
                </a:lnTo>
                <a:lnTo>
                  <a:pt x="3362" y="551"/>
                </a:lnTo>
                <a:lnTo>
                  <a:pt x="3364" y="550"/>
                </a:lnTo>
                <a:lnTo>
                  <a:pt x="3366" y="548"/>
                </a:lnTo>
                <a:lnTo>
                  <a:pt x="3370" y="545"/>
                </a:lnTo>
                <a:lnTo>
                  <a:pt x="3372" y="541"/>
                </a:lnTo>
                <a:lnTo>
                  <a:pt x="3375" y="536"/>
                </a:lnTo>
                <a:lnTo>
                  <a:pt x="3420" y="539"/>
                </a:lnTo>
                <a:lnTo>
                  <a:pt x="3418" y="545"/>
                </a:lnTo>
                <a:lnTo>
                  <a:pt x="3416" y="551"/>
                </a:lnTo>
                <a:lnTo>
                  <a:pt x="3414" y="556"/>
                </a:lnTo>
                <a:lnTo>
                  <a:pt x="3411" y="561"/>
                </a:lnTo>
                <a:lnTo>
                  <a:pt x="3407" y="566"/>
                </a:lnTo>
                <a:lnTo>
                  <a:pt x="3403" y="570"/>
                </a:lnTo>
                <a:lnTo>
                  <a:pt x="3399" y="575"/>
                </a:lnTo>
                <a:lnTo>
                  <a:pt x="3394" y="578"/>
                </a:lnTo>
                <a:lnTo>
                  <a:pt x="3388" y="582"/>
                </a:lnTo>
                <a:lnTo>
                  <a:pt x="3382" y="585"/>
                </a:lnTo>
                <a:lnTo>
                  <a:pt x="3376" y="587"/>
                </a:lnTo>
                <a:lnTo>
                  <a:pt x="3370" y="589"/>
                </a:lnTo>
                <a:lnTo>
                  <a:pt x="3366" y="590"/>
                </a:lnTo>
                <a:lnTo>
                  <a:pt x="3363" y="591"/>
                </a:lnTo>
                <a:lnTo>
                  <a:pt x="3355" y="592"/>
                </a:lnTo>
                <a:lnTo>
                  <a:pt x="3348" y="593"/>
                </a:lnTo>
                <a:lnTo>
                  <a:pt x="3340" y="593"/>
                </a:lnTo>
                <a:close/>
                <a:moveTo>
                  <a:pt x="3301" y="483"/>
                </a:moveTo>
                <a:lnTo>
                  <a:pt x="3375" y="483"/>
                </a:lnTo>
                <a:lnTo>
                  <a:pt x="3375" y="480"/>
                </a:lnTo>
                <a:lnTo>
                  <a:pt x="3374" y="476"/>
                </a:lnTo>
                <a:lnTo>
                  <a:pt x="3373" y="472"/>
                </a:lnTo>
                <a:lnTo>
                  <a:pt x="3372" y="469"/>
                </a:lnTo>
                <a:lnTo>
                  <a:pt x="3371" y="466"/>
                </a:lnTo>
                <a:lnTo>
                  <a:pt x="3369" y="463"/>
                </a:lnTo>
                <a:lnTo>
                  <a:pt x="3367" y="460"/>
                </a:lnTo>
                <a:lnTo>
                  <a:pt x="3365" y="457"/>
                </a:lnTo>
                <a:lnTo>
                  <a:pt x="3359" y="453"/>
                </a:lnTo>
                <a:lnTo>
                  <a:pt x="3353" y="450"/>
                </a:lnTo>
                <a:lnTo>
                  <a:pt x="3346" y="448"/>
                </a:lnTo>
                <a:lnTo>
                  <a:pt x="3339" y="447"/>
                </a:lnTo>
                <a:lnTo>
                  <a:pt x="3331" y="448"/>
                </a:lnTo>
                <a:lnTo>
                  <a:pt x="3327" y="449"/>
                </a:lnTo>
                <a:lnTo>
                  <a:pt x="3324" y="450"/>
                </a:lnTo>
                <a:lnTo>
                  <a:pt x="3317" y="453"/>
                </a:lnTo>
                <a:lnTo>
                  <a:pt x="3315" y="455"/>
                </a:lnTo>
                <a:lnTo>
                  <a:pt x="3312" y="458"/>
                </a:lnTo>
                <a:lnTo>
                  <a:pt x="3307" y="463"/>
                </a:lnTo>
                <a:lnTo>
                  <a:pt x="3304" y="470"/>
                </a:lnTo>
                <a:lnTo>
                  <a:pt x="3303" y="473"/>
                </a:lnTo>
                <a:lnTo>
                  <a:pt x="3302" y="476"/>
                </a:lnTo>
                <a:lnTo>
                  <a:pt x="3301" y="483"/>
                </a:lnTo>
                <a:close/>
                <a:moveTo>
                  <a:pt x="3456" y="590"/>
                </a:moveTo>
                <a:lnTo>
                  <a:pt x="3456" y="413"/>
                </a:lnTo>
                <a:lnTo>
                  <a:pt x="3503" y="413"/>
                </a:lnTo>
                <a:lnTo>
                  <a:pt x="3503" y="444"/>
                </a:lnTo>
                <a:lnTo>
                  <a:pt x="3507" y="436"/>
                </a:lnTo>
                <a:lnTo>
                  <a:pt x="3511" y="429"/>
                </a:lnTo>
                <a:lnTo>
                  <a:pt x="3516" y="424"/>
                </a:lnTo>
                <a:lnTo>
                  <a:pt x="3521" y="419"/>
                </a:lnTo>
                <a:lnTo>
                  <a:pt x="3524" y="417"/>
                </a:lnTo>
                <a:lnTo>
                  <a:pt x="3527" y="415"/>
                </a:lnTo>
                <a:lnTo>
                  <a:pt x="3534" y="413"/>
                </a:lnTo>
                <a:lnTo>
                  <a:pt x="3540" y="411"/>
                </a:lnTo>
                <a:lnTo>
                  <a:pt x="3548" y="410"/>
                </a:lnTo>
                <a:lnTo>
                  <a:pt x="3556" y="411"/>
                </a:lnTo>
                <a:lnTo>
                  <a:pt x="3563" y="412"/>
                </a:lnTo>
                <a:lnTo>
                  <a:pt x="3563" y="456"/>
                </a:lnTo>
                <a:lnTo>
                  <a:pt x="3559" y="455"/>
                </a:lnTo>
                <a:lnTo>
                  <a:pt x="3554" y="454"/>
                </a:lnTo>
                <a:lnTo>
                  <a:pt x="3542" y="453"/>
                </a:lnTo>
                <a:lnTo>
                  <a:pt x="3535" y="454"/>
                </a:lnTo>
                <a:lnTo>
                  <a:pt x="3531" y="454"/>
                </a:lnTo>
                <a:lnTo>
                  <a:pt x="3528" y="456"/>
                </a:lnTo>
                <a:lnTo>
                  <a:pt x="3524" y="457"/>
                </a:lnTo>
                <a:lnTo>
                  <a:pt x="3521" y="459"/>
                </a:lnTo>
                <a:lnTo>
                  <a:pt x="3518" y="461"/>
                </a:lnTo>
                <a:lnTo>
                  <a:pt x="3515" y="463"/>
                </a:lnTo>
                <a:lnTo>
                  <a:pt x="3511" y="469"/>
                </a:lnTo>
                <a:lnTo>
                  <a:pt x="3509" y="472"/>
                </a:lnTo>
                <a:lnTo>
                  <a:pt x="3508" y="475"/>
                </a:lnTo>
                <a:lnTo>
                  <a:pt x="3506" y="478"/>
                </a:lnTo>
                <a:lnTo>
                  <a:pt x="3506" y="482"/>
                </a:lnTo>
                <a:lnTo>
                  <a:pt x="3505" y="486"/>
                </a:lnTo>
                <a:lnTo>
                  <a:pt x="3505" y="490"/>
                </a:lnTo>
                <a:lnTo>
                  <a:pt x="3505" y="590"/>
                </a:lnTo>
                <a:lnTo>
                  <a:pt x="3456" y="590"/>
                </a:lnTo>
                <a:close/>
                <a:moveTo>
                  <a:pt x="3736" y="463"/>
                </a:moveTo>
                <a:lnTo>
                  <a:pt x="3692" y="466"/>
                </a:lnTo>
                <a:lnTo>
                  <a:pt x="3690" y="462"/>
                </a:lnTo>
                <a:lnTo>
                  <a:pt x="3688" y="458"/>
                </a:lnTo>
                <a:lnTo>
                  <a:pt x="3686" y="455"/>
                </a:lnTo>
                <a:lnTo>
                  <a:pt x="3682" y="451"/>
                </a:lnTo>
                <a:lnTo>
                  <a:pt x="3678" y="449"/>
                </a:lnTo>
                <a:lnTo>
                  <a:pt x="3673" y="447"/>
                </a:lnTo>
                <a:lnTo>
                  <a:pt x="3668" y="446"/>
                </a:lnTo>
                <a:lnTo>
                  <a:pt x="3662" y="445"/>
                </a:lnTo>
                <a:lnTo>
                  <a:pt x="3656" y="446"/>
                </a:lnTo>
                <a:lnTo>
                  <a:pt x="3651" y="447"/>
                </a:lnTo>
                <a:lnTo>
                  <a:pt x="3647" y="448"/>
                </a:lnTo>
                <a:lnTo>
                  <a:pt x="3643" y="450"/>
                </a:lnTo>
                <a:lnTo>
                  <a:pt x="3639" y="453"/>
                </a:lnTo>
                <a:lnTo>
                  <a:pt x="3637" y="456"/>
                </a:lnTo>
                <a:lnTo>
                  <a:pt x="3635" y="459"/>
                </a:lnTo>
                <a:lnTo>
                  <a:pt x="3635" y="463"/>
                </a:lnTo>
                <a:lnTo>
                  <a:pt x="3635" y="466"/>
                </a:lnTo>
                <a:lnTo>
                  <a:pt x="3636" y="469"/>
                </a:lnTo>
                <a:lnTo>
                  <a:pt x="3638" y="471"/>
                </a:lnTo>
                <a:lnTo>
                  <a:pt x="3640" y="474"/>
                </a:lnTo>
                <a:lnTo>
                  <a:pt x="3643" y="476"/>
                </a:lnTo>
                <a:lnTo>
                  <a:pt x="3647" y="478"/>
                </a:lnTo>
                <a:lnTo>
                  <a:pt x="3652" y="479"/>
                </a:lnTo>
                <a:lnTo>
                  <a:pt x="3657" y="481"/>
                </a:lnTo>
                <a:lnTo>
                  <a:pt x="3689" y="487"/>
                </a:lnTo>
                <a:lnTo>
                  <a:pt x="3696" y="488"/>
                </a:lnTo>
                <a:lnTo>
                  <a:pt x="3701" y="490"/>
                </a:lnTo>
                <a:lnTo>
                  <a:pt x="3707" y="492"/>
                </a:lnTo>
                <a:lnTo>
                  <a:pt x="3712" y="494"/>
                </a:lnTo>
                <a:lnTo>
                  <a:pt x="3720" y="499"/>
                </a:lnTo>
                <a:lnTo>
                  <a:pt x="3728" y="504"/>
                </a:lnTo>
                <a:lnTo>
                  <a:pt x="3731" y="507"/>
                </a:lnTo>
                <a:lnTo>
                  <a:pt x="3733" y="511"/>
                </a:lnTo>
                <a:lnTo>
                  <a:pt x="3735" y="514"/>
                </a:lnTo>
                <a:lnTo>
                  <a:pt x="3737" y="518"/>
                </a:lnTo>
                <a:lnTo>
                  <a:pt x="3740" y="526"/>
                </a:lnTo>
                <a:lnTo>
                  <a:pt x="3740" y="530"/>
                </a:lnTo>
                <a:lnTo>
                  <a:pt x="3740" y="535"/>
                </a:lnTo>
                <a:lnTo>
                  <a:pt x="3740" y="539"/>
                </a:lnTo>
                <a:lnTo>
                  <a:pt x="3740" y="543"/>
                </a:lnTo>
                <a:lnTo>
                  <a:pt x="3739" y="547"/>
                </a:lnTo>
                <a:lnTo>
                  <a:pt x="3738" y="551"/>
                </a:lnTo>
                <a:lnTo>
                  <a:pt x="3736" y="555"/>
                </a:lnTo>
                <a:lnTo>
                  <a:pt x="3735" y="559"/>
                </a:lnTo>
                <a:lnTo>
                  <a:pt x="3733" y="562"/>
                </a:lnTo>
                <a:lnTo>
                  <a:pt x="3730" y="565"/>
                </a:lnTo>
                <a:lnTo>
                  <a:pt x="3725" y="572"/>
                </a:lnTo>
                <a:lnTo>
                  <a:pt x="3718" y="577"/>
                </a:lnTo>
                <a:lnTo>
                  <a:pt x="3711" y="582"/>
                </a:lnTo>
                <a:lnTo>
                  <a:pt x="3702" y="586"/>
                </a:lnTo>
                <a:lnTo>
                  <a:pt x="3693" y="589"/>
                </a:lnTo>
                <a:lnTo>
                  <a:pt x="3683" y="591"/>
                </a:lnTo>
                <a:lnTo>
                  <a:pt x="3673" y="593"/>
                </a:lnTo>
                <a:lnTo>
                  <a:pt x="3662" y="593"/>
                </a:lnTo>
                <a:lnTo>
                  <a:pt x="3653" y="593"/>
                </a:lnTo>
                <a:lnTo>
                  <a:pt x="3645" y="592"/>
                </a:lnTo>
                <a:lnTo>
                  <a:pt x="3637" y="591"/>
                </a:lnTo>
                <a:lnTo>
                  <a:pt x="3630" y="589"/>
                </a:lnTo>
                <a:lnTo>
                  <a:pt x="3623" y="587"/>
                </a:lnTo>
                <a:lnTo>
                  <a:pt x="3617" y="585"/>
                </a:lnTo>
                <a:lnTo>
                  <a:pt x="3611" y="582"/>
                </a:lnTo>
                <a:lnTo>
                  <a:pt x="3606" y="578"/>
                </a:lnTo>
                <a:lnTo>
                  <a:pt x="3601" y="575"/>
                </a:lnTo>
                <a:lnTo>
                  <a:pt x="3596" y="570"/>
                </a:lnTo>
                <a:lnTo>
                  <a:pt x="3593" y="566"/>
                </a:lnTo>
                <a:lnTo>
                  <a:pt x="3589" y="561"/>
                </a:lnTo>
                <a:lnTo>
                  <a:pt x="3587" y="556"/>
                </a:lnTo>
                <a:lnTo>
                  <a:pt x="3584" y="550"/>
                </a:lnTo>
                <a:lnTo>
                  <a:pt x="3583" y="545"/>
                </a:lnTo>
                <a:lnTo>
                  <a:pt x="3582" y="538"/>
                </a:lnTo>
                <a:lnTo>
                  <a:pt x="3630" y="536"/>
                </a:lnTo>
                <a:lnTo>
                  <a:pt x="3631" y="541"/>
                </a:lnTo>
                <a:lnTo>
                  <a:pt x="3634" y="545"/>
                </a:lnTo>
                <a:lnTo>
                  <a:pt x="3637" y="549"/>
                </a:lnTo>
                <a:lnTo>
                  <a:pt x="3640" y="552"/>
                </a:lnTo>
                <a:lnTo>
                  <a:pt x="3645" y="555"/>
                </a:lnTo>
                <a:lnTo>
                  <a:pt x="3650" y="556"/>
                </a:lnTo>
                <a:lnTo>
                  <a:pt x="3656" y="557"/>
                </a:lnTo>
                <a:lnTo>
                  <a:pt x="3662" y="558"/>
                </a:lnTo>
                <a:lnTo>
                  <a:pt x="3668" y="557"/>
                </a:lnTo>
                <a:lnTo>
                  <a:pt x="3673" y="557"/>
                </a:lnTo>
                <a:lnTo>
                  <a:pt x="3678" y="555"/>
                </a:lnTo>
                <a:lnTo>
                  <a:pt x="3681" y="554"/>
                </a:lnTo>
                <a:lnTo>
                  <a:pt x="3683" y="553"/>
                </a:lnTo>
                <a:lnTo>
                  <a:pt x="3686" y="550"/>
                </a:lnTo>
                <a:lnTo>
                  <a:pt x="3689" y="547"/>
                </a:lnTo>
                <a:lnTo>
                  <a:pt x="3689" y="545"/>
                </a:lnTo>
                <a:lnTo>
                  <a:pt x="3690" y="544"/>
                </a:lnTo>
                <a:lnTo>
                  <a:pt x="3691" y="540"/>
                </a:lnTo>
                <a:lnTo>
                  <a:pt x="3690" y="537"/>
                </a:lnTo>
                <a:lnTo>
                  <a:pt x="3689" y="534"/>
                </a:lnTo>
                <a:lnTo>
                  <a:pt x="3687" y="531"/>
                </a:lnTo>
                <a:lnTo>
                  <a:pt x="3685" y="529"/>
                </a:lnTo>
                <a:lnTo>
                  <a:pt x="3682" y="527"/>
                </a:lnTo>
                <a:lnTo>
                  <a:pt x="3678" y="525"/>
                </a:lnTo>
                <a:lnTo>
                  <a:pt x="3673" y="523"/>
                </a:lnTo>
                <a:lnTo>
                  <a:pt x="3668" y="522"/>
                </a:lnTo>
                <a:lnTo>
                  <a:pt x="3637" y="516"/>
                </a:lnTo>
                <a:lnTo>
                  <a:pt x="3631" y="515"/>
                </a:lnTo>
                <a:lnTo>
                  <a:pt x="3625" y="513"/>
                </a:lnTo>
                <a:lnTo>
                  <a:pt x="3615" y="509"/>
                </a:lnTo>
                <a:lnTo>
                  <a:pt x="3610" y="507"/>
                </a:lnTo>
                <a:lnTo>
                  <a:pt x="3606" y="504"/>
                </a:lnTo>
                <a:lnTo>
                  <a:pt x="3602" y="501"/>
                </a:lnTo>
                <a:lnTo>
                  <a:pt x="3599" y="498"/>
                </a:lnTo>
                <a:lnTo>
                  <a:pt x="3596" y="495"/>
                </a:lnTo>
                <a:lnTo>
                  <a:pt x="3593" y="492"/>
                </a:lnTo>
                <a:lnTo>
                  <a:pt x="3591" y="488"/>
                </a:lnTo>
                <a:lnTo>
                  <a:pt x="3589" y="484"/>
                </a:lnTo>
                <a:lnTo>
                  <a:pt x="3588" y="480"/>
                </a:lnTo>
                <a:lnTo>
                  <a:pt x="3587" y="475"/>
                </a:lnTo>
                <a:lnTo>
                  <a:pt x="3586" y="471"/>
                </a:lnTo>
                <a:lnTo>
                  <a:pt x="3586" y="466"/>
                </a:lnTo>
                <a:lnTo>
                  <a:pt x="3587" y="459"/>
                </a:lnTo>
                <a:lnTo>
                  <a:pt x="3587" y="454"/>
                </a:lnTo>
                <a:lnTo>
                  <a:pt x="3589" y="448"/>
                </a:lnTo>
                <a:lnTo>
                  <a:pt x="3591" y="443"/>
                </a:lnTo>
                <a:lnTo>
                  <a:pt x="3594" y="438"/>
                </a:lnTo>
                <a:lnTo>
                  <a:pt x="3598" y="433"/>
                </a:lnTo>
                <a:lnTo>
                  <a:pt x="3602" y="429"/>
                </a:lnTo>
                <a:lnTo>
                  <a:pt x="3607" y="425"/>
                </a:lnTo>
                <a:lnTo>
                  <a:pt x="3612" y="422"/>
                </a:lnTo>
                <a:lnTo>
                  <a:pt x="3618" y="419"/>
                </a:lnTo>
                <a:lnTo>
                  <a:pt x="3624" y="416"/>
                </a:lnTo>
                <a:lnTo>
                  <a:pt x="3631" y="414"/>
                </a:lnTo>
                <a:lnTo>
                  <a:pt x="3634" y="413"/>
                </a:lnTo>
                <a:lnTo>
                  <a:pt x="3638" y="413"/>
                </a:lnTo>
                <a:lnTo>
                  <a:pt x="3645" y="412"/>
                </a:lnTo>
                <a:lnTo>
                  <a:pt x="3653" y="411"/>
                </a:lnTo>
                <a:lnTo>
                  <a:pt x="3661" y="411"/>
                </a:lnTo>
                <a:lnTo>
                  <a:pt x="3669" y="411"/>
                </a:lnTo>
                <a:lnTo>
                  <a:pt x="3677" y="412"/>
                </a:lnTo>
                <a:lnTo>
                  <a:pt x="3684" y="413"/>
                </a:lnTo>
                <a:lnTo>
                  <a:pt x="3691" y="414"/>
                </a:lnTo>
                <a:lnTo>
                  <a:pt x="3697" y="416"/>
                </a:lnTo>
                <a:lnTo>
                  <a:pt x="3703" y="419"/>
                </a:lnTo>
                <a:lnTo>
                  <a:pt x="3709" y="421"/>
                </a:lnTo>
                <a:lnTo>
                  <a:pt x="3714" y="425"/>
                </a:lnTo>
                <a:lnTo>
                  <a:pt x="3718" y="428"/>
                </a:lnTo>
                <a:lnTo>
                  <a:pt x="3723" y="432"/>
                </a:lnTo>
                <a:lnTo>
                  <a:pt x="3726" y="437"/>
                </a:lnTo>
                <a:lnTo>
                  <a:pt x="3728" y="439"/>
                </a:lnTo>
                <a:lnTo>
                  <a:pt x="3729" y="441"/>
                </a:lnTo>
                <a:lnTo>
                  <a:pt x="3732" y="446"/>
                </a:lnTo>
                <a:lnTo>
                  <a:pt x="3734" y="452"/>
                </a:lnTo>
                <a:lnTo>
                  <a:pt x="3735" y="457"/>
                </a:lnTo>
                <a:lnTo>
                  <a:pt x="3736" y="463"/>
                </a:lnTo>
                <a:close/>
                <a:moveTo>
                  <a:pt x="3797" y="390"/>
                </a:moveTo>
                <a:lnTo>
                  <a:pt x="3792" y="390"/>
                </a:lnTo>
                <a:lnTo>
                  <a:pt x="3787" y="388"/>
                </a:lnTo>
                <a:lnTo>
                  <a:pt x="3783" y="386"/>
                </a:lnTo>
                <a:lnTo>
                  <a:pt x="3778" y="383"/>
                </a:lnTo>
                <a:lnTo>
                  <a:pt x="3775" y="379"/>
                </a:lnTo>
                <a:lnTo>
                  <a:pt x="3773" y="375"/>
                </a:lnTo>
                <a:lnTo>
                  <a:pt x="3771" y="370"/>
                </a:lnTo>
                <a:lnTo>
                  <a:pt x="3771" y="365"/>
                </a:lnTo>
                <a:lnTo>
                  <a:pt x="3771" y="360"/>
                </a:lnTo>
                <a:lnTo>
                  <a:pt x="3773" y="356"/>
                </a:lnTo>
                <a:lnTo>
                  <a:pt x="3775" y="352"/>
                </a:lnTo>
                <a:lnTo>
                  <a:pt x="3778" y="348"/>
                </a:lnTo>
                <a:lnTo>
                  <a:pt x="3783" y="345"/>
                </a:lnTo>
                <a:lnTo>
                  <a:pt x="3787" y="342"/>
                </a:lnTo>
                <a:lnTo>
                  <a:pt x="3792" y="341"/>
                </a:lnTo>
                <a:lnTo>
                  <a:pt x="3797" y="341"/>
                </a:lnTo>
                <a:lnTo>
                  <a:pt x="3802" y="341"/>
                </a:lnTo>
                <a:lnTo>
                  <a:pt x="3807" y="342"/>
                </a:lnTo>
                <a:lnTo>
                  <a:pt x="3812" y="345"/>
                </a:lnTo>
                <a:lnTo>
                  <a:pt x="3816" y="348"/>
                </a:lnTo>
                <a:lnTo>
                  <a:pt x="3819" y="352"/>
                </a:lnTo>
                <a:lnTo>
                  <a:pt x="3822" y="356"/>
                </a:lnTo>
                <a:lnTo>
                  <a:pt x="3823" y="360"/>
                </a:lnTo>
                <a:lnTo>
                  <a:pt x="3824" y="365"/>
                </a:lnTo>
                <a:lnTo>
                  <a:pt x="3823" y="370"/>
                </a:lnTo>
                <a:lnTo>
                  <a:pt x="3822" y="375"/>
                </a:lnTo>
                <a:lnTo>
                  <a:pt x="3819" y="379"/>
                </a:lnTo>
                <a:lnTo>
                  <a:pt x="3816" y="383"/>
                </a:lnTo>
                <a:lnTo>
                  <a:pt x="3812" y="386"/>
                </a:lnTo>
                <a:lnTo>
                  <a:pt x="3807" y="388"/>
                </a:lnTo>
                <a:lnTo>
                  <a:pt x="3802" y="390"/>
                </a:lnTo>
                <a:lnTo>
                  <a:pt x="3797" y="390"/>
                </a:lnTo>
                <a:close/>
                <a:moveTo>
                  <a:pt x="3772" y="413"/>
                </a:moveTo>
                <a:lnTo>
                  <a:pt x="3822" y="413"/>
                </a:lnTo>
                <a:lnTo>
                  <a:pt x="3822" y="590"/>
                </a:lnTo>
                <a:lnTo>
                  <a:pt x="3772" y="590"/>
                </a:lnTo>
                <a:lnTo>
                  <a:pt x="3772" y="413"/>
                </a:lnTo>
                <a:close/>
                <a:moveTo>
                  <a:pt x="3955" y="413"/>
                </a:moveTo>
                <a:lnTo>
                  <a:pt x="3955" y="450"/>
                </a:lnTo>
                <a:lnTo>
                  <a:pt x="3921" y="450"/>
                </a:lnTo>
                <a:lnTo>
                  <a:pt x="3921" y="535"/>
                </a:lnTo>
                <a:lnTo>
                  <a:pt x="3922" y="540"/>
                </a:lnTo>
                <a:lnTo>
                  <a:pt x="3923" y="544"/>
                </a:lnTo>
                <a:lnTo>
                  <a:pt x="3923" y="545"/>
                </a:lnTo>
                <a:lnTo>
                  <a:pt x="3924" y="547"/>
                </a:lnTo>
                <a:lnTo>
                  <a:pt x="3926" y="549"/>
                </a:lnTo>
                <a:lnTo>
                  <a:pt x="3929" y="551"/>
                </a:lnTo>
                <a:lnTo>
                  <a:pt x="3931" y="552"/>
                </a:lnTo>
                <a:lnTo>
                  <a:pt x="3935" y="552"/>
                </a:lnTo>
                <a:lnTo>
                  <a:pt x="3938" y="553"/>
                </a:lnTo>
                <a:lnTo>
                  <a:pt x="3945" y="552"/>
                </a:lnTo>
                <a:lnTo>
                  <a:pt x="3950" y="551"/>
                </a:lnTo>
                <a:lnTo>
                  <a:pt x="3958" y="587"/>
                </a:lnTo>
                <a:lnTo>
                  <a:pt x="3948" y="590"/>
                </a:lnTo>
                <a:lnTo>
                  <a:pt x="3940" y="591"/>
                </a:lnTo>
                <a:lnTo>
                  <a:pt x="3931" y="592"/>
                </a:lnTo>
                <a:lnTo>
                  <a:pt x="3925" y="592"/>
                </a:lnTo>
                <a:lnTo>
                  <a:pt x="3919" y="592"/>
                </a:lnTo>
                <a:lnTo>
                  <a:pt x="3913" y="591"/>
                </a:lnTo>
                <a:lnTo>
                  <a:pt x="3907" y="590"/>
                </a:lnTo>
                <a:lnTo>
                  <a:pt x="3902" y="588"/>
                </a:lnTo>
                <a:lnTo>
                  <a:pt x="3896" y="586"/>
                </a:lnTo>
                <a:lnTo>
                  <a:pt x="3892" y="583"/>
                </a:lnTo>
                <a:lnTo>
                  <a:pt x="3887" y="581"/>
                </a:lnTo>
                <a:lnTo>
                  <a:pt x="3884" y="577"/>
                </a:lnTo>
                <a:lnTo>
                  <a:pt x="3880" y="573"/>
                </a:lnTo>
                <a:lnTo>
                  <a:pt x="3878" y="569"/>
                </a:lnTo>
                <a:lnTo>
                  <a:pt x="3875" y="564"/>
                </a:lnTo>
                <a:lnTo>
                  <a:pt x="3874" y="559"/>
                </a:lnTo>
                <a:lnTo>
                  <a:pt x="3872" y="554"/>
                </a:lnTo>
                <a:lnTo>
                  <a:pt x="3872" y="548"/>
                </a:lnTo>
                <a:lnTo>
                  <a:pt x="3871" y="542"/>
                </a:lnTo>
                <a:lnTo>
                  <a:pt x="3871" y="450"/>
                </a:lnTo>
                <a:lnTo>
                  <a:pt x="3847" y="450"/>
                </a:lnTo>
                <a:lnTo>
                  <a:pt x="3847" y="413"/>
                </a:lnTo>
                <a:lnTo>
                  <a:pt x="3871" y="413"/>
                </a:lnTo>
                <a:lnTo>
                  <a:pt x="3871" y="371"/>
                </a:lnTo>
                <a:lnTo>
                  <a:pt x="3921" y="371"/>
                </a:lnTo>
                <a:lnTo>
                  <a:pt x="3921" y="413"/>
                </a:lnTo>
                <a:lnTo>
                  <a:pt x="3955" y="413"/>
                </a:lnTo>
                <a:close/>
                <a:moveTo>
                  <a:pt x="4062" y="593"/>
                </a:moveTo>
                <a:lnTo>
                  <a:pt x="4056" y="593"/>
                </a:lnTo>
                <a:lnTo>
                  <a:pt x="4049" y="592"/>
                </a:lnTo>
                <a:lnTo>
                  <a:pt x="4037" y="590"/>
                </a:lnTo>
                <a:lnTo>
                  <a:pt x="4031" y="589"/>
                </a:lnTo>
                <a:lnTo>
                  <a:pt x="4026" y="587"/>
                </a:lnTo>
                <a:lnTo>
                  <a:pt x="4015" y="582"/>
                </a:lnTo>
                <a:lnTo>
                  <a:pt x="4011" y="579"/>
                </a:lnTo>
                <a:lnTo>
                  <a:pt x="4006" y="576"/>
                </a:lnTo>
                <a:lnTo>
                  <a:pt x="4002" y="572"/>
                </a:lnTo>
                <a:lnTo>
                  <a:pt x="3998" y="569"/>
                </a:lnTo>
                <a:lnTo>
                  <a:pt x="3991" y="560"/>
                </a:lnTo>
                <a:lnTo>
                  <a:pt x="3988" y="555"/>
                </a:lnTo>
                <a:lnTo>
                  <a:pt x="3985" y="550"/>
                </a:lnTo>
                <a:lnTo>
                  <a:pt x="3981" y="540"/>
                </a:lnTo>
                <a:lnTo>
                  <a:pt x="3979" y="534"/>
                </a:lnTo>
                <a:lnTo>
                  <a:pt x="3977" y="528"/>
                </a:lnTo>
                <a:lnTo>
                  <a:pt x="3976" y="522"/>
                </a:lnTo>
                <a:lnTo>
                  <a:pt x="3975" y="516"/>
                </a:lnTo>
                <a:lnTo>
                  <a:pt x="3975" y="509"/>
                </a:lnTo>
                <a:lnTo>
                  <a:pt x="3975" y="502"/>
                </a:lnTo>
                <a:lnTo>
                  <a:pt x="3975" y="495"/>
                </a:lnTo>
                <a:lnTo>
                  <a:pt x="3975" y="489"/>
                </a:lnTo>
                <a:lnTo>
                  <a:pt x="3976" y="483"/>
                </a:lnTo>
                <a:lnTo>
                  <a:pt x="3977" y="477"/>
                </a:lnTo>
                <a:lnTo>
                  <a:pt x="3981" y="465"/>
                </a:lnTo>
                <a:lnTo>
                  <a:pt x="3983" y="459"/>
                </a:lnTo>
                <a:lnTo>
                  <a:pt x="3985" y="454"/>
                </a:lnTo>
                <a:lnTo>
                  <a:pt x="3991" y="445"/>
                </a:lnTo>
                <a:lnTo>
                  <a:pt x="3994" y="440"/>
                </a:lnTo>
                <a:lnTo>
                  <a:pt x="3998" y="436"/>
                </a:lnTo>
                <a:lnTo>
                  <a:pt x="4002" y="432"/>
                </a:lnTo>
                <a:lnTo>
                  <a:pt x="4006" y="428"/>
                </a:lnTo>
                <a:lnTo>
                  <a:pt x="4015" y="422"/>
                </a:lnTo>
                <a:lnTo>
                  <a:pt x="4020" y="419"/>
                </a:lnTo>
                <a:lnTo>
                  <a:pt x="4025" y="417"/>
                </a:lnTo>
                <a:lnTo>
                  <a:pt x="4030" y="415"/>
                </a:lnTo>
                <a:lnTo>
                  <a:pt x="4036" y="413"/>
                </a:lnTo>
                <a:lnTo>
                  <a:pt x="4042" y="412"/>
                </a:lnTo>
                <a:lnTo>
                  <a:pt x="4048" y="411"/>
                </a:lnTo>
                <a:lnTo>
                  <a:pt x="4060" y="411"/>
                </a:lnTo>
                <a:lnTo>
                  <a:pt x="4072" y="411"/>
                </a:lnTo>
                <a:lnTo>
                  <a:pt x="4083" y="413"/>
                </a:lnTo>
                <a:lnTo>
                  <a:pt x="4088" y="414"/>
                </a:lnTo>
                <a:lnTo>
                  <a:pt x="4093" y="416"/>
                </a:lnTo>
                <a:lnTo>
                  <a:pt x="4103" y="421"/>
                </a:lnTo>
                <a:lnTo>
                  <a:pt x="4111" y="426"/>
                </a:lnTo>
                <a:lnTo>
                  <a:pt x="4116" y="429"/>
                </a:lnTo>
                <a:lnTo>
                  <a:pt x="4119" y="433"/>
                </a:lnTo>
                <a:lnTo>
                  <a:pt x="4126" y="441"/>
                </a:lnTo>
                <a:lnTo>
                  <a:pt x="4129" y="446"/>
                </a:lnTo>
                <a:lnTo>
                  <a:pt x="4132" y="450"/>
                </a:lnTo>
                <a:lnTo>
                  <a:pt x="4135" y="456"/>
                </a:lnTo>
                <a:lnTo>
                  <a:pt x="4137" y="461"/>
                </a:lnTo>
                <a:lnTo>
                  <a:pt x="4139" y="467"/>
                </a:lnTo>
                <a:lnTo>
                  <a:pt x="4141" y="473"/>
                </a:lnTo>
                <a:lnTo>
                  <a:pt x="4142" y="479"/>
                </a:lnTo>
                <a:lnTo>
                  <a:pt x="4143" y="486"/>
                </a:lnTo>
                <a:lnTo>
                  <a:pt x="4143" y="493"/>
                </a:lnTo>
                <a:lnTo>
                  <a:pt x="4143" y="500"/>
                </a:lnTo>
                <a:lnTo>
                  <a:pt x="4143" y="514"/>
                </a:lnTo>
                <a:lnTo>
                  <a:pt x="4023" y="514"/>
                </a:lnTo>
                <a:lnTo>
                  <a:pt x="4023" y="519"/>
                </a:lnTo>
                <a:lnTo>
                  <a:pt x="4024" y="523"/>
                </a:lnTo>
                <a:lnTo>
                  <a:pt x="4026" y="532"/>
                </a:lnTo>
                <a:lnTo>
                  <a:pt x="4027" y="535"/>
                </a:lnTo>
                <a:lnTo>
                  <a:pt x="4029" y="539"/>
                </a:lnTo>
                <a:lnTo>
                  <a:pt x="4031" y="542"/>
                </a:lnTo>
                <a:lnTo>
                  <a:pt x="4034" y="545"/>
                </a:lnTo>
                <a:lnTo>
                  <a:pt x="4037" y="548"/>
                </a:lnTo>
                <a:lnTo>
                  <a:pt x="4040" y="550"/>
                </a:lnTo>
                <a:lnTo>
                  <a:pt x="4043" y="552"/>
                </a:lnTo>
                <a:lnTo>
                  <a:pt x="4047" y="554"/>
                </a:lnTo>
                <a:lnTo>
                  <a:pt x="4050" y="555"/>
                </a:lnTo>
                <a:lnTo>
                  <a:pt x="4054" y="556"/>
                </a:lnTo>
                <a:lnTo>
                  <a:pt x="4063" y="557"/>
                </a:lnTo>
                <a:lnTo>
                  <a:pt x="4069" y="556"/>
                </a:lnTo>
                <a:lnTo>
                  <a:pt x="4075" y="555"/>
                </a:lnTo>
                <a:lnTo>
                  <a:pt x="4080" y="554"/>
                </a:lnTo>
                <a:lnTo>
                  <a:pt x="4084" y="551"/>
                </a:lnTo>
                <a:lnTo>
                  <a:pt x="4087" y="550"/>
                </a:lnTo>
                <a:lnTo>
                  <a:pt x="4089" y="548"/>
                </a:lnTo>
                <a:lnTo>
                  <a:pt x="4092" y="545"/>
                </a:lnTo>
                <a:lnTo>
                  <a:pt x="4095" y="541"/>
                </a:lnTo>
                <a:lnTo>
                  <a:pt x="4097" y="536"/>
                </a:lnTo>
                <a:lnTo>
                  <a:pt x="4142" y="539"/>
                </a:lnTo>
                <a:lnTo>
                  <a:pt x="4141" y="545"/>
                </a:lnTo>
                <a:lnTo>
                  <a:pt x="4139" y="551"/>
                </a:lnTo>
                <a:lnTo>
                  <a:pt x="4136" y="556"/>
                </a:lnTo>
                <a:lnTo>
                  <a:pt x="4133" y="561"/>
                </a:lnTo>
                <a:lnTo>
                  <a:pt x="4130" y="566"/>
                </a:lnTo>
                <a:lnTo>
                  <a:pt x="4126" y="570"/>
                </a:lnTo>
                <a:lnTo>
                  <a:pt x="4121" y="575"/>
                </a:lnTo>
                <a:lnTo>
                  <a:pt x="4116" y="578"/>
                </a:lnTo>
                <a:lnTo>
                  <a:pt x="4111" y="582"/>
                </a:lnTo>
                <a:lnTo>
                  <a:pt x="4105" y="585"/>
                </a:lnTo>
                <a:lnTo>
                  <a:pt x="4099" y="587"/>
                </a:lnTo>
                <a:lnTo>
                  <a:pt x="4092" y="589"/>
                </a:lnTo>
                <a:lnTo>
                  <a:pt x="4089" y="590"/>
                </a:lnTo>
                <a:lnTo>
                  <a:pt x="4085" y="591"/>
                </a:lnTo>
                <a:lnTo>
                  <a:pt x="4078" y="592"/>
                </a:lnTo>
                <a:lnTo>
                  <a:pt x="4070" y="593"/>
                </a:lnTo>
                <a:lnTo>
                  <a:pt x="4062" y="593"/>
                </a:lnTo>
                <a:close/>
                <a:moveTo>
                  <a:pt x="4023" y="483"/>
                </a:moveTo>
                <a:lnTo>
                  <a:pt x="4097" y="483"/>
                </a:lnTo>
                <a:lnTo>
                  <a:pt x="4097" y="480"/>
                </a:lnTo>
                <a:lnTo>
                  <a:pt x="4097" y="476"/>
                </a:lnTo>
                <a:lnTo>
                  <a:pt x="4096" y="472"/>
                </a:lnTo>
                <a:lnTo>
                  <a:pt x="4095" y="469"/>
                </a:lnTo>
                <a:lnTo>
                  <a:pt x="4093" y="466"/>
                </a:lnTo>
                <a:lnTo>
                  <a:pt x="4092" y="463"/>
                </a:lnTo>
                <a:lnTo>
                  <a:pt x="4089" y="460"/>
                </a:lnTo>
                <a:lnTo>
                  <a:pt x="4087" y="457"/>
                </a:lnTo>
                <a:lnTo>
                  <a:pt x="4082" y="453"/>
                </a:lnTo>
                <a:lnTo>
                  <a:pt x="4076" y="450"/>
                </a:lnTo>
                <a:lnTo>
                  <a:pt x="4069" y="448"/>
                </a:lnTo>
                <a:lnTo>
                  <a:pt x="4061" y="447"/>
                </a:lnTo>
                <a:lnTo>
                  <a:pt x="4053" y="448"/>
                </a:lnTo>
                <a:lnTo>
                  <a:pt x="4050" y="449"/>
                </a:lnTo>
                <a:lnTo>
                  <a:pt x="4046" y="450"/>
                </a:lnTo>
                <a:lnTo>
                  <a:pt x="4040" y="453"/>
                </a:lnTo>
                <a:lnTo>
                  <a:pt x="4037" y="455"/>
                </a:lnTo>
                <a:lnTo>
                  <a:pt x="4034" y="458"/>
                </a:lnTo>
                <a:lnTo>
                  <a:pt x="4030" y="463"/>
                </a:lnTo>
                <a:lnTo>
                  <a:pt x="4026" y="470"/>
                </a:lnTo>
                <a:lnTo>
                  <a:pt x="4025" y="473"/>
                </a:lnTo>
                <a:lnTo>
                  <a:pt x="4024" y="476"/>
                </a:lnTo>
                <a:lnTo>
                  <a:pt x="4023" y="483"/>
                </a:lnTo>
                <a:close/>
                <a:moveTo>
                  <a:pt x="4267" y="413"/>
                </a:moveTo>
                <a:lnTo>
                  <a:pt x="4267" y="450"/>
                </a:lnTo>
                <a:lnTo>
                  <a:pt x="4234" y="450"/>
                </a:lnTo>
                <a:lnTo>
                  <a:pt x="4234" y="535"/>
                </a:lnTo>
                <a:lnTo>
                  <a:pt x="4234" y="540"/>
                </a:lnTo>
                <a:lnTo>
                  <a:pt x="4235" y="544"/>
                </a:lnTo>
                <a:lnTo>
                  <a:pt x="4236" y="545"/>
                </a:lnTo>
                <a:lnTo>
                  <a:pt x="4236" y="547"/>
                </a:lnTo>
                <a:lnTo>
                  <a:pt x="4238" y="549"/>
                </a:lnTo>
                <a:lnTo>
                  <a:pt x="4241" y="551"/>
                </a:lnTo>
                <a:lnTo>
                  <a:pt x="4244" y="552"/>
                </a:lnTo>
                <a:lnTo>
                  <a:pt x="4247" y="552"/>
                </a:lnTo>
                <a:lnTo>
                  <a:pt x="4250" y="553"/>
                </a:lnTo>
                <a:lnTo>
                  <a:pt x="4257" y="552"/>
                </a:lnTo>
                <a:lnTo>
                  <a:pt x="4263" y="551"/>
                </a:lnTo>
                <a:lnTo>
                  <a:pt x="4270" y="587"/>
                </a:lnTo>
                <a:lnTo>
                  <a:pt x="4260" y="590"/>
                </a:lnTo>
                <a:lnTo>
                  <a:pt x="4253" y="591"/>
                </a:lnTo>
                <a:lnTo>
                  <a:pt x="4244" y="592"/>
                </a:lnTo>
                <a:lnTo>
                  <a:pt x="4237" y="592"/>
                </a:lnTo>
                <a:lnTo>
                  <a:pt x="4231" y="592"/>
                </a:lnTo>
                <a:lnTo>
                  <a:pt x="4225" y="591"/>
                </a:lnTo>
                <a:lnTo>
                  <a:pt x="4220" y="590"/>
                </a:lnTo>
                <a:lnTo>
                  <a:pt x="4214" y="588"/>
                </a:lnTo>
                <a:lnTo>
                  <a:pt x="4210" y="586"/>
                </a:lnTo>
                <a:lnTo>
                  <a:pt x="4205" y="583"/>
                </a:lnTo>
                <a:lnTo>
                  <a:pt x="4201" y="581"/>
                </a:lnTo>
                <a:lnTo>
                  <a:pt x="4197" y="577"/>
                </a:lnTo>
                <a:lnTo>
                  <a:pt x="4194" y="573"/>
                </a:lnTo>
                <a:lnTo>
                  <a:pt x="4191" y="569"/>
                </a:lnTo>
                <a:lnTo>
                  <a:pt x="4189" y="564"/>
                </a:lnTo>
                <a:lnTo>
                  <a:pt x="4187" y="559"/>
                </a:lnTo>
                <a:lnTo>
                  <a:pt x="4186" y="554"/>
                </a:lnTo>
                <a:lnTo>
                  <a:pt x="4185" y="548"/>
                </a:lnTo>
                <a:lnTo>
                  <a:pt x="4185" y="542"/>
                </a:lnTo>
                <a:lnTo>
                  <a:pt x="4185" y="450"/>
                </a:lnTo>
                <a:lnTo>
                  <a:pt x="4161" y="450"/>
                </a:lnTo>
                <a:lnTo>
                  <a:pt x="4161" y="413"/>
                </a:lnTo>
                <a:lnTo>
                  <a:pt x="4185" y="413"/>
                </a:lnTo>
                <a:lnTo>
                  <a:pt x="4185" y="371"/>
                </a:lnTo>
                <a:lnTo>
                  <a:pt x="4234" y="371"/>
                </a:lnTo>
                <a:lnTo>
                  <a:pt x="4234" y="413"/>
                </a:lnTo>
                <a:lnTo>
                  <a:pt x="4267" y="413"/>
                </a:lnTo>
                <a:close/>
                <a:moveTo>
                  <a:pt x="4376" y="593"/>
                </a:moveTo>
                <a:lnTo>
                  <a:pt x="4369" y="593"/>
                </a:lnTo>
                <a:lnTo>
                  <a:pt x="4363" y="592"/>
                </a:lnTo>
                <a:lnTo>
                  <a:pt x="4349" y="590"/>
                </a:lnTo>
                <a:lnTo>
                  <a:pt x="4344" y="589"/>
                </a:lnTo>
                <a:lnTo>
                  <a:pt x="4338" y="587"/>
                </a:lnTo>
                <a:lnTo>
                  <a:pt x="4328" y="582"/>
                </a:lnTo>
                <a:lnTo>
                  <a:pt x="4323" y="579"/>
                </a:lnTo>
                <a:lnTo>
                  <a:pt x="4319" y="576"/>
                </a:lnTo>
                <a:lnTo>
                  <a:pt x="4314" y="572"/>
                </a:lnTo>
                <a:lnTo>
                  <a:pt x="4310" y="569"/>
                </a:lnTo>
                <a:lnTo>
                  <a:pt x="4303" y="560"/>
                </a:lnTo>
                <a:lnTo>
                  <a:pt x="4300" y="555"/>
                </a:lnTo>
                <a:lnTo>
                  <a:pt x="4298" y="550"/>
                </a:lnTo>
                <a:lnTo>
                  <a:pt x="4293" y="540"/>
                </a:lnTo>
                <a:lnTo>
                  <a:pt x="4291" y="534"/>
                </a:lnTo>
                <a:lnTo>
                  <a:pt x="4290" y="528"/>
                </a:lnTo>
                <a:lnTo>
                  <a:pt x="4289" y="522"/>
                </a:lnTo>
                <a:lnTo>
                  <a:pt x="4288" y="516"/>
                </a:lnTo>
                <a:lnTo>
                  <a:pt x="4287" y="509"/>
                </a:lnTo>
                <a:lnTo>
                  <a:pt x="4287" y="502"/>
                </a:lnTo>
                <a:lnTo>
                  <a:pt x="4287" y="495"/>
                </a:lnTo>
                <a:lnTo>
                  <a:pt x="4288" y="489"/>
                </a:lnTo>
                <a:lnTo>
                  <a:pt x="4289" y="483"/>
                </a:lnTo>
                <a:lnTo>
                  <a:pt x="4290" y="477"/>
                </a:lnTo>
                <a:lnTo>
                  <a:pt x="4293" y="465"/>
                </a:lnTo>
                <a:lnTo>
                  <a:pt x="4295" y="459"/>
                </a:lnTo>
                <a:lnTo>
                  <a:pt x="4298" y="454"/>
                </a:lnTo>
                <a:lnTo>
                  <a:pt x="4303" y="445"/>
                </a:lnTo>
                <a:lnTo>
                  <a:pt x="4307" y="440"/>
                </a:lnTo>
                <a:lnTo>
                  <a:pt x="4310" y="436"/>
                </a:lnTo>
                <a:lnTo>
                  <a:pt x="4314" y="432"/>
                </a:lnTo>
                <a:lnTo>
                  <a:pt x="4318" y="428"/>
                </a:lnTo>
                <a:lnTo>
                  <a:pt x="4327" y="422"/>
                </a:lnTo>
                <a:lnTo>
                  <a:pt x="4332" y="419"/>
                </a:lnTo>
                <a:lnTo>
                  <a:pt x="4338" y="417"/>
                </a:lnTo>
                <a:lnTo>
                  <a:pt x="4343" y="415"/>
                </a:lnTo>
                <a:lnTo>
                  <a:pt x="4348" y="413"/>
                </a:lnTo>
                <a:lnTo>
                  <a:pt x="4354" y="412"/>
                </a:lnTo>
                <a:lnTo>
                  <a:pt x="4361" y="411"/>
                </a:lnTo>
                <a:lnTo>
                  <a:pt x="4374" y="411"/>
                </a:lnTo>
                <a:lnTo>
                  <a:pt x="4385" y="411"/>
                </a:lnTo>
                <a:lnTo>
                  <a:pt x="4396" y="413"/>
                </a:lnTo>
                <a:lnTo>
                  <a:pt x="4401" y="414"/>
                </a:lnTo>
                <a:lnTo>
                  <a:pt x="4406" y="416"/>
                </a:lnTo>
                <a:lnTo>
                  <a:pt x="4416" y="421"/>
                </a:lnTo>
                <a:lnTo>
                  <a:pt x="4425" y="426"/>
                </a:lnTo>
                <a:lnTo>
                  <a:pt x="4429" y="429"/>
                </a:lnTo>
                <a:lnTo>
                  <a:pt x="4433" y="433"/>
                </a:lnTo>
                <a:lnTo>
                  <a:pt x="4440" y="441"/>
                </a:lnTo>
                <a:lnTo>
                  <a:pt x="4443" y="446"/>
                </a:lnTo>
                <a:lnTo>
                  <a:pt x="4446" y="450"/>
                </a:lnTo>
                <a:lnTo>
                  <a:pt x="4448" y="456"/>
                </a:lnTo>
                <a:lnTo>
                  <a:pt x="4451" y="461"/>
                </a:lnTo>
                <a:lnTo>
                  <a:pt x="4453" y="467"/>
                </a:lnTo>
                <a:lnTo>
                  <a:pt x="4454" y="473"/>
                </a:lnTo>
                <a:lnTo>
                  <a:pt x="4455" y="479"/>
                </a:lnTo>
                <a:lnTo>
                  <a:pt x="4456" y="486"/>
                </a:lnTo>
                <a:lnTo>
                  <a:pt x="4457" y="493"/>
                </a:lnTo>
                <a:lnTo>
                  <a:pt x="4457" y="500"/>
                </a:lnTo>
                <a:lnTo>
                  <a:pt x="4457" y="514"/>
                </a:lnTo>
                <a:lnTo>
                  <a:pt x="4335" y="514"/>
                </a:lnTo>
                <a:lnTo>
                  <a:pt x="4336" y="519"/>
                </a:lnTo>
                <a:lnTo>
                  <a:pt x="4336" y="523"/>
                </a:lnTo>
                <a:lnTo>
                  <a:pt x="4338" y="532"/>
                </a:lnTo>
                <a:lnTo>
                  <a:pt x="4342" y="539"/>
                </a:lnTo>
                <a:lnTo>
                  <a:pt x="4344" y="542"/>
                </a:lnTo>
                <a:lnTo>
                  <a:pt x="4346" y="545"/>
                </a:lnTo>
                <a:lnTo>
                  <a:pt x="4349" y="548"/>
                </a:lnTo>
                <a:lnTo>
                  <a:pt x="4352" y="550"/>
                </a:lnTo>
                <a:lnTo>
                  <a:pt x="4355" y="552"/>
                </a:lnTo>
                <a:lnTo>
                  <a:pt x="4360" y="554"/>
                </a:lnTo>
                <a:lnTo>
                  <a:pt x="4364" y="555"/>
                </a:lnTo>
                <a:lnTo>
                  <a:pt x="4368" y="556"/>
                </a:lnTo>
                <a:lnTo>
                  <a:pt x="4377" y="557"/>
                </a:lnTo>
                <a:lnTo>
                  <a:pt x="4382" y="556"/>
                </a:lnTo>
                <a:lnTo>
                  <a:pt x="4388" y="555"/>
                </a:lnTo>
                <a:lnTo>
                  <a:pt x="4393" y="554"/>
                </a:lnTo>
                <a:lnTo>
                  <a:pt x="4398" y="551"/>
                </a:lnTo>
                <a:lnTo>
                  <a:pt x="4400" y="550"/>
                </a:lnTo>
                <a:lnTo>
                  <a:pt x="4402" y="548"/>
                </a:lnTo>
                <a:lnTo>
                  <a:pt x="4405" y="545"/>
                </a:lnTo>
                <a:lnTo>
                  <a:pt x="4408" y="541"/>
                </a:lnTo>
                <a:lnTo>
                  <a:pt x="4410" y="536"/>
                </a:lnTo>
                <a:lnTo>
                  <a:pt x="4456" y="539"/>
                </a:lnTo>
                <a:lnTo>
                  <a:pt x="4454" y="545"/>
                </a:lnTo>
                <a:lnTo>
                  <a:pt x="4452" y="551"/>
                </a:lnTo>
                <a:lnTo>
                  <a:pt x="4450" y="556"/>
                </a:lnTo>
                <a:lnTo>
                  <a:pt x="4447" y="561"/>
                </a:lnTo>
                <a:lnTo>
                  <a:pt x="4443" y="566"/>
                </a:lnTo>
                <a:lnTo>
                  <a:pt x="4439" y="570"/>
                </a:lnTo>
                <a:lnTo>
                  <a:pt x="4435" y="575"/>
                </a:lnTo>
                <a:lnTo>
                  <a:pt x="4430" y="578"/>
                </a:lnTo>
                <a:lnTo>
                  <a:pt x="4424" y="582"/>
                </a:lnTo>
                <a:lnTo>
                  <a:pt x="4418" y="585"/>
                </a:lnTo>
                <a:lnTo>
                  <a:pt x="4412" y="587"/>
                </a:lnTo>
                <a:lnTo>
                  <a:pt x="4406" y="589"/>
                </a:lnTo>
                <a:lnTo>
                  <a:pt x="4402" y="590"/>
                </a:lnTo>
                <a:lnTo>
                  <a:pt x="4399" y="591"/>
                </a:lnTo>
                <a:lnTo>
                  <a:pt x="4391" y="592"/>
                </a:lnTo>
                <a:lnTo>
                  <a:pt x="4384" y="593"/>
                </a:lnTo>
                <a:lnTo>
                  <a:pt x="4376" y="593"/>
                </a:lnTo>
                <a:close/>
                <a:moveTo>
                  <a:pt x="4335" y="483"/>
                </a:moveTo>
                <a:lnTo>
                  <a:pt x="4411" y="483"/>
                </a:lnTo>
                <a:lnTo>
                  <a:pt x="4411" y="480"/>
                </a:lnTo>
                <a:lnTo>
                  <a:pt x="4410" y="476"/>
                </a:lnTo>
                <a:lnTo>
                  <a:pt x="4409" y="472"/>
                </a:lnTo>
                <a:lnTo>
                  <a:pt x="4408" y="469"/>
                </a:lnTo>
                <a:lnTo>
                  <a:pt x="4407" y="466"/>
                </a:lnTo>
                <a:lnTo>
                  <a:pt x="4405" y="463"/>
                </a:lnTo>
                <a:lnTo>
                  <a:pt x="4403" y="460"/>
                </a:lnTo>
                <a:lnTo>
                  <a:pt x="4401" y="457"/>
                </a:lnTo>
                <a:lnTo>
                  <a:pt x="4395" y="453"/>
                </a:lnTo>
                <a:lnTo>
                  <a:pt x="4389" y="450"/>
                </a:lnTo>
                <a:lnTo>
                  <a:pt x="4382" y="448"/>
                </a:lnTo>
                <a:lnTo>
                  <a:pt x="4375" y="447"/>
                </a:lnTo>
                <a:lnTo>
                  <a:pt x="4367" y="448"/>
                </a:lnTo>
                <a:lnTo>
                  <a:pt x="4363" y="449"/>
                </a:lnTo>
                <a:lnTo>
                  <a:pt x="4360" y="450"/>
                </a:lnTo>
                <a:lnTo>
                  <a:pt x="4352" y="453"/>
                </a:lnTo>
                <a:lnTo>
                  <a:pt x="4349" y="455"/>
                </a:lnTo>
                <a:lnTo>
                  <a:pt x="4347" y="458"/>
                </a:lnTo>
                <a:lnTo>
                  <a:pt x="4342" y="463"/>
                </a:lnTo>
                <a:lnTo>
                  <a:pt x="4339" y="470"/>
                </a:lnTo>
                <a:lnTo>
                  <a:pt x="4337" y="473"/>
                </a:lnTo>
                <a:lnTo>
                  <a:pt x="4336" y="476"/>
                </a:lnTo>
                <a:lnTo>
                  <a:pt x="4335" y="483"/>
                </a:lnTo>
                <a:close/>
                <a:moveTo>
                  <a:pt x="4580" y="413"/>
                </a:moveTo>
                <a:lnTo>
                  <a:pt x="4580" y="450"/>
                </a:lnTo>
                <a:lnTo>
                  <a:pt x="4547" y="450"/>
                </a:lnTo>
                <a:lnTo>
                  <a:pt x="4547" y="535"/>
                </a:lnTo>
                <a:lnTo>
                  <a:pt x="4548" y="540"/>
                </a:lnTo>
                <a:lnTo>
                  <a:pt x="4548" y="544"/>
                </a:lnTo>
                <a:lnTo>
                  <a:pt x="4549" y="545"/>
                </a:lnTo>
                <a:lnTo>
                  <a:pt x="4550" y="547"/>
                </a:lnTo>
                <a:lnTo>
                  <a:pt x="4552" y="549"/>
                </a:lnTo>
                <a:lnTo>
                  <a:pt x="4554" y="551"/>
                </a:lnTo>
                <a:lnTo>
                  <a:pt x="4557" y="552"/>
                </a:lnTo>
                <a:lnTo>
                  <a:pt x="4560" y="552"/>
                </a:lnTo>
                <a:lnTo>
                  <a:pt x="4564" y="553"/>
                </a:lnTo>
                <a:lnTo>
                  <a:pt x="4571" y="552"/>
                </a:lnTo>
                <a:lnTo>
                  <a:pt x="4576" y="551"/>
                </a:lnTo>
                <a:lnTo>
                  <a:pt x="4584" y="587"/>
                </a:lnTo>
                <a:lnTo>
                  <a:pt x="4573" y="590"/>
                </a:lnTo>
                <a:lnTo>
                  <a:pt x="4566" y="591"/>
                </a:lnTo>
                <a:lnTo>
                  <a:pt x="4557" y="592"/>
                </a:lnTo>
                <a:lnTo>
                  <a:pt x="4551" y="592"/>
                </a:lnTo>
                <a:lnTo>
                  <a:pt x="4544" y="592"/>
                </a:lnTo>
                <a:lnTo>
                  <a:pt x="4539" y="591"/>
                </a:lnTo>
                <a:lnTo>
                  <a:pt x="4533" y="590"/>
                </a:lnTo>
                <a:lnTo>
                  <a:pt x="4528" y="588"/>
                </a:lnTo>
                <a:lnTo>
                  <a:pt x="4523" y="586"/>
                </a:lnTo>
                <a:lnTo>
                  <a:pt x="4518" y="583"/>
                </a:lnTo>
                <a:lnTo>
                  <a:pt x="4514" y="581"/>
                </a:lnTo>
                <a:lnTo>
                  <a:pt x="4510" y="577"/>
                </a:lnTo>
                <a:lnTo>
                  <a:pt x="4507" y="573"/>
                </a:lnTo>
                <a:lnTo>
                  <a:pt x="4504" y="569"/>
                </a:lnTo>
                <a:lnTo>
                  <a:pt x="4502" y="564"/>
                </a:lnTo>
                <a:lnTo>
                  <a:pt x="4500" y="559"/>
                </a:lnTo>
                <a:lnTo>
                  <a:pt x="4499" y="554"/>
                </a:lnTo>
                <a:lnTo>
                  <a:pt x="4498" y="548"/>
                </a:lnTo>
                <a:lnTo>
                  <a:pt x="4498" y="542"/>
                </a:lnTo>
                <a:lnTo>
                  <a:pt x="4498" y="450"/>
                </a:lnTo>
                <a:lnTo>
                  <a:pt x="4474" y="450"/>
                </a:lnTo>
                <a:lnTo>
                  <a:pt x="4474" y="413"/>
                </a:lnTo>
                <a:lnTo>
                  <a:pt x="4498" y="413"/>
                </a:lnTo>
                <a:lnTo>
                  <a:pt x="4498" y="371"/>
                </a:lnTo>
                <a:lnTo>
                  <a:pt x="4547" y="371"/>
                </a:lnTo>
                <a:lnTo>
                  <a:pt x="4547" y="413"/>
                </a:lnTo>
                <a:lnTo>
                  <a:pt x="4580" y="413"/>
                </a:lnTo>
                <a:close/>
                <a:moveTo>
                  <a:pt x="578" y="585"/>
                </a:moveTo>
                <a:lnTo>
                  <a:pt x="465" y="257"/>
                </a:lnTo>
                <a:lnTo>
                  <a:pt x="352" y="585"/>
                </a:lnTo>
                <a:lnTo>
                  <a:pt x="578" y="585"/>
                </a:lnTo>
                <a:close/>
                <a:moveTo>
                  <a:pt x="930" y="930"/>
                </a:moveTo>
                <a:lnTo>
                  <a:pt x="699" y="930"/>
                </a:lnTo>
                <a:lnTo>
                  <a:pt x="642" y="768"/>
                </a:lnTo>
                <a:lnTo>
                  <a:pt x="288" y="768"/>
                </a:lnTo>
                <a:lnTo>
                  <a:pt x="232" y="930"/>
                </a:lnTo>
                <a:lnTo>
                  <a:pt x="0" y="930"/>
                </a:lnTo>
                <a:lnTo>
                  <a:pt x="162" y="471"/>
                </a:lnTo>
                <a:lnTo>
                  <a:pt x="326" y="12"/>
                </a:lnTo>
                <a:lnTo>
                  <a:pt x="603" y="12"/>
                </a:lnTo>
                <a:lnTo>
                  <a:pt x="767" y="471"/>
                </a:lnTo>
                <a:lnTo>
                  <a:pt x="930" y="930"/>
                </a:lnTo>
                <a:close/>
                <a:moveTo>
                  <a:pt x="1016" y="930"/>
                </a:moveTo>
                <a:lnTo>
                  <a:pt x="1016" y="722"/>
                </a:lnTo>
                <a:lnTo>
                  <a:pt x="1225" y="722"/>
                </a:lnTo>
                <a:lnTo>
                  <a:pt x="1225" y="930"/>
                </a:lnTo>
                <a:lnTo>
                  <a:pt x="1016" y="93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cxnSp>
        <p:nvCxnSpPr>
          <p:cNvPr id="20" name="Straight Connector 19">
            <a:extLst>
              <a:ext uri="{FF2B5EF4-FFF2-40B4-BE49-F238E27FC236}">
                <a16:creationId xmlns:a16="http://schemas.microsoft.com/office/drawing/2014/main" id="{E5214FC4-D5E6-4BFF-BDD7-E1A5F00F21BF}"/>
              </a:ext>
              <a:ext uri="{C183D7F6-B498-43B3-948B-1728B52AA6E4}">
                <adec:decorative xmlns:adec="http://schemas.microsoft.com/office/drawing/2017/decorative" val="1"/>
              </a:ext>
            </a:extLst>
          </p:cNvPr>
          <p:cNvCxnSpPr>
            <a:cxnSpLocks/>
          </p:cNvCxnSpPr>
          <p:nvPr/>
        </p:nvCxnSpPr>
        <p:spPr>
          <a:xfrm>
            <a:off x="6600056" y="1233937"/>
            <a:ext cx="3960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4" name="Date Placeholder 3">
            <a:extLst>
              <a:ext uri="{FF2B5EF4-FFF2-40B4-BE49-F238E27FC236}">
                <a16:creationId xmlns:a16="http://schemas.microsoft.com/office/drawing/2014/main" id="{45E78DCC-4AC7-C533-30A2-5C63D26BDB4B}"/>
              </a:ext>
            </a:extLst>
          </p:cNvPr>
          <p:cNvSpPr>
            <a:spLocks noGrp="1"/>
          </p:cNvSpPr>
          <p:nvPr>
            <p:ph type="dt" sz="half" idx="14"/>
          </p:nvPr>
        </p:nvSpPr>
        <p:spPr/>
        <p:txBody>
          <a:bodyPr/>
          <a:lstStyle/>
          <a:p>
            <a:fld id="{94EEE8A0-D200-44C7-99BF-B78899738F43}" type="datetime1">
              <a:rPr lang="fi-FI" smtClean="0"/>
              <a:t>25.3.2026</a:t>
            </a:fld>
            <a:endParaRPr lang="fi-FI"/>
          </a:p>
        </p:txBody>
      </p:sp>
      <p:sp>
        <p:nvSpPr>
          <p:cNvPr id="5" name="Footer Placeholder 4">
            <a:extLst>
              <a:ext uri="{FF2B5EF4-FFF2-40B4-BE49-F238E27FC236}">
                <a16:creationId xmlns:a16="http://schemas.microsoft.com/office/drawing/2014/main" id="{F13AEA57-51F9-8677-BE77-6A173FB52ACF}"/>
              </a:ext>
            </a:extLst>
          </p:cNvPr>
          <p:cNvSpPr>
            <a:spLocks noGrp="1"/>
          </p:cNvSpPr>
          <p:nvPr>
            <p:ph type="ftr" sz="quarter" idx="15"/>
          </p:nvPr>
        </p:nvSpPr>
        <p:spPr/>
        <p:txBody>
          <a:bodyPr/>
          <a:lstStyle/>
          <a:p>
            <a:endParaRPr lang="fi-FI"/>
          </a:p>
        </p:txBody>
      </p:sp>
      <p:sp>
        <p:nvSpPr>
          <p:cNvPr id="6" name="Slide Number Placeholder 5">
            <a:extLst>
              <a:ext uri="{FF2B5EF4-FFF2-40B4-BE49-F238E27FC236}">
                <a16:creationId xmlns:a16="http://schemas.microsoft.com/office/drawing/2014/main" id="{545089EB-5ECF-87F1-77A7-C15D7B25B777}"/>
              </a:ext>
            </a:extLst>
          </p:cNvPr>
          <p:cNvSpPr>
            <a:spLocks noGrp="1"/>
          </p:cNvSpPr>
          <p:nvPr>
            <p:ph type="sldNum" sz="quarter" idx="16"/>
          </p:nvPr>
        </p:nvSpPr>
        <p:spPr/>
        <p:txBody>
          <a:bodyPr/>
          <a:lstStyle/>
          <a:p>
            <a:fld id="{D701140D-C14F-41CA-99FC-0EF83E8DA40A}" type="slidenum">
              <a:rPr lang="fi-FI" smtClean="0"/>
              <a:pPr/>
              <a:t>‹#›</a:t>
            </a:fld>
            <a:endParaRPr lang="fi-FI"/>
          </a:p>
        </p:txBody>
      </p:sp>
      <p:sp>
        <p:nvSpPr>
          <p:cNvPr id="9" name="Text Placeholder 4">
            <a:extLst>
              <a:ext uri="{FF2B5EF4-FFF2-40B4-BE49-F238E27FC236}">
                <a16:creationId xmlns:a16="http://schemas.microsoft.com/office/drawing/2014/main" id="{7D5F13A0-8C72-600B-9974-1DCA3E4159DC}"/>
              </a:ext>
            </a:extLst>
          </p:cNvPr>
          <p:cNvSpPr>
            <a:spLocks noGrp="1"/>
          </p:cNvSpPr>
          <p:nvPr>
            <p:ph type="body" sz="quarter" idx="17" hasCustomPrompt="1"/>
          </p:nvPr>
        </p:nvSpPr>
        <p:spPr>
          <a:xfrm>
            <a:off x="6600055" y="4869160"/>
            <a:ext cx="5183957" cy="276999"/>
          </a:xfrm>
        </p:spPr>
        <p:txBody>
          <a:bodyPr wrap="square">
            <a:spAutoFit/>
          </a:bodyPr>
          <a:lstStyle>
            <a:lvl1pPr marL="0" indent="0">
              <a:spcBef>
                <a:spcPts val="0"/>
              </a:spcBef>
              <a:buFontTx/>
              <a:buNone/>
              <a:defRPr sz="1800"/>
            </a:lvl1pPr>
            <a:lvl2pPr marL="0" indent="0">
              <a:spcBef>
                <a:spcPts val="0"/>
              </a:spcBef>
              <a:buFontTx/>
              <a:buNone/>
              <a:defRPr sz="1800"/>
            </a:lvl2pPr>
            <a:lvl3pPr marL="0" indent="0">
              <a:spcBef>
                <a:spcPts val="0"/>
              </a:spcBef>
              <a:buFontTx/>
              <a:buNone/>
              <a:defRPr sz="1800"/>
            </a:lvl3pPr>
            <a:lvl4pPr marL="0" indent="0">
              <a:spcBef>
                <a:spcPts val="0"/>
              </a:spcBef>
              <a:buFontTx/>
              <a:buNone/>
              <a:defRPr sz="1800"/>
            </a:lvl4pPr>
            <a:lvl5pPr marL="0" indent="0">
              <a:spcBef>
                <a:spcPts val="0"/>
              </a:spcBef>
              <a:buFontTx/>
              <a:buNone/>
              <a:defRPr sz="1800"/>
            </a:lvl5pPr>
            <a:lvl6pPr marL="0" indent="0">
              <a:spcBef>
                <a:spcPts val="0"/>
              </a:spcBef>
              <a:buFontTx/>
              <a:buNone/>
              <a:defRPr sz="1800"/>
            </a:lvl6pPr>
            <a:lvl7pPr marL="0" indent="0">
              <a:spcBef>
                <a:spcPts val="0"/>
              </a:spcBef>
              <a:buFontTx/>
              <a:buNone/>
              <a:defRPr sz="1800"/>
            </a:lvl7pPr>
            <a:lvl8pPr marL="0" indent="0">
              <a:spcBef>
                <a:spcPts val="0"/>
              </a:spcBef>
              <a:buFontTx/>
              <a:buNone/>
              <a:defRPr sz="1800"/>
            </a:lvl8pPr>
            <a:lvl9pPr marL="0" indent="0">
              <a:spcBef>
                <a:spcPts val="0"/>
              </a:spcBef>
              <a:buFontTx/>
              <a:buNone/>
              <a:defRPr sz="1800"/>
            </a:lvl9pPr>
          </a:lstStyle>
          <a:p>
            <a:pPr lvl="0"/>
            <a:r>
              <a:rPr lang="en-US"/>
              <a:t>Presenter Name / Date / Place</a:t>
            </a:r>
          </a:p>
        </p:txBody>
      </p:sp>
    </p:spTree>
    <p:extLst>
      <p:ext uri="{BB962C8B-B14F-4D97-AF65-F5344CB8AC3E}">
        <p14:creationId xmlns:p14="http://schemas.microsoft.com/office/powerpoint/2010/main" val="4055924352"/>
      </p:ext>
    </p:extLst>
  </p:cSld>
  <p:clrMapOvr>
    <a:masterClrMapping/>
  </p:clrMapOvr>
  <p:extLst>
    <p:ext uri="{DCECCB84-F9BA-43D5-87BE-67443E8EF086}">
      <p15:sldGuideLst xmlns:p15="http://schemas.microsoft.com/office/powerpoint/2012/main"/>
    </p:ext>
  </p:extLst>
</p:sldLayout>
</file>

<file path=ppt/slideLayouts/slideLayout48.xml><?xml version="1.0" encoding="utf-8"?>
<p:sldLayout xmlns:a="http://schemas.openxmlformats.org/drawingml/2006/main" xmlns:r="http://schemas.openxmlformats.org/officeDocument/2006/relationships" xmlns:p="http://schemas.openxmlformats.org/presentationml/2006/main" showMasterSp="0" preserve="1" userDrawn="1">
  <p:cSld name="Title Slide Picture Black">
    <p:bg>
      <p:bgPr>
        <a:solidFill>
          <a:schemeClr val="tx1"/>
        </a:solidFill>
        <a:effectLst/>
      </p:bgPr>
    </p:bg>
    <p:spTree>
      <p:nvGrpSpPr>
        <p:cNvPr id="1" name=""/>
        <p:cNvGrpSpPr/>
        <p:nvPr/>
      </p:nvGrpSpPr>
      <p:grpSpPr>
        <a:xfrm>
          <a:off x="0" y="0"/>
          <a:ext cx="0" cy="0"/>
          <a:chOff x="0" y="0"/>
          <a:chExt cx="0" cy="0"/>
        </a:xfrm>
      </p:grpSpPr>
      <p:sp>
        <p:nvSpPr>
          <p:cNvPr id="7" name="Picture Placeholder 6">
            <a:extLst>
              <a:ext uri="{FF2B5EF4-FFF2-40B4-BE49-F238E27FC236}">
                <a16:creationId xmlns:a16="http://schemas.microsoft.com/office/drawing/2014/main" id="{16CACCF6-B7F1-B81D-EB1E-E2F15D53141E}"/>
              </a:ext>
              <a:ext uri="{C183D7F6-B498-43B3-948B-1728B52AA6E4}">
                <adec:decorative xmlns:adec="http://schemas.microsoft.com/office/drawing/2017/decorative" val="1"/>
              </a:ext>
            </a:extLst>
          </p:cNvPr>
          <p:cNvSpPr>
            <a:spLocks noGrp="1"/>
          </p:cNvSpPr>
          <p:nvPr>
            <p:ph type="pic" sz="quarter" idx="13" hasCustomPrompt="1"/>
          </p:nvPr>
        </p:nvSpPr>
        <p:spPr>
          <a:xfrm>
            <a:off x="1" y="3429000"/>
            <a:ext cx="6096000" cy="3429000"/>
          </a:xfrm>
          <a:solidFill>
            <a:schemeClr val="bg2"/>
          </a:solidFill>
        </p:spPr>
        <p:txBody>
          <a:bodyPr vert="horz" lIns="0" tIns="0" rIns="0" bIns="0" rtlCol="0" anchor="t" anchorCtr="0">
            <a:noAutofit/>
          </a:bodyPr>
          <a:lstStyle>
            <a:lvl1pPr>
              <a:defRPr lang="en-US" sz="1200" dirty="0"/>
            </a:lvl1pPr>
          </a:lstStyle>
          <a:p>
            <a:pPr marR="0" lvl="0" fontAlgn="auto">
              <a:spcBef>
                <a:spcPts val="0"/>
              </a:spcBef>
              <a:spcAft>
                <a:spcPts val="0"/>
              </a:spcAft>
              <a:buClrTx/>
              <a:buSzTx/>
              <a:tabLst/>
            </a:pPr>
            <a:r>
              <a:rPr lang="fi-FI" noProof="1"/>
              <a:t>Click icon to add image</a:t>
            </a:r>
            <a:br>
              <a:rPr lang="fi-FI" noProof="1"/>
            </a:br>
            <a:r>
              <a:rPr lang="fi-FI" noProof="1"/>
              <a:t>Fit the image to frame by choosing:</a:t>
            </a:r>
            <a:br>
              <a:rPr lang="fi-FI" noProof="1"/>
            </a:br>
            <a:r>
              <a:rPr lang="fi-FI" noProof="1"/>
              <a:t>crop&gt;fit / rajaa&gt;sovita</a:t>
            </a:r>
          </a:p>
          <a:p>
            <a:pPr marR="0" lvl="0" fontAlgn="auto">
              <a:spcBef>
                <a:spcPts val="0"/>
              </a:spcBef>
              <a:spcAft>
                <a:spcPts val="0"/>
              </a:spcAft>
              <a:buClrTx/>
              <a:buSzTx/>
              <a:tabLst/>
            </a:pPr>
            <a:endParaRPr lang="en-US"/>
          </a:p>
        </p:txBody>
      </p:sp>
      <p:sp>
        <p:nvSpPr>
          <p:cNvPr id="8" name="Rectangle 7">
            <a:extLst>
              <a:ext uri="{FF2B5EF4-FFF2-40B4-BE49-F238E27FC236}">
                <a16:creationId xmlns:a16="http://schemas.microsoft.com/office/drawing/2014/main" id="{D777C7DB-D21C-CF04-BEAE-6225DF214D55}"/>
              </a:ext>
              <a:ext uri="{C183D7F6-B498-43B3-948B-1728B52AA6E4}">
                <adec:decorative xmlns:adec="http://schemas.microsoft.com/office/drawing/2017/decorative" val="1"/>
              </a:ext>
            </a:extLst>
          </p:cNvPr>
          <p:cNvSpPr/>
          <p:nvPr/>
        </p:nvSpPr>
        <p:spPr>
          <a:xfrm>
            <a:off x="0" y="0"/>
            <a:ext cx="6096000" cy="3429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err="1">
              <a:solidFill>
                <a:schemeClr val="tx1"/>
              </a:solidFill>
              <a:latin typeface="+mj-lt"/>
            </a:endParaRPr>
          </a:p>
        </p:txBody>
      </p:sp>
      <p:sp>
        <p:nvSpPr>
          <p:cNvPr id="2" name="Title 1">
            <a:extLst>
              <a:ext uri="{FF2B5EF4-FFF2-40B4-BE49-F238E27FC236}">
                <a16:creationId xmlns:a16="http://schemas.microsoft.com/office/drawing/2014/main" id="{387275C4-164C-69B1-48F1-6ABBCFDD4649}"/>
              </a:ext>
            </a:extLst>
          </p:cNvPr>
          <p:cNvSpPr>
            <a:spLocks noGrp="1"/>
          </p:cNvSpPr>
          <p:nvPr>
            <p:ph type="ctrTitle" hasCustomPrompt="1"/>
          </p:nvPr>
        </p:nvSpPr>
        <p:spPr>
          <a:xfrm>
            <a:off x="6600676" y="1495871"/>
            <a:ext cx="5183337" cy="492443"/>
          </a:xfrm>
        </p:spPr>
        <p:txBody>
          <a:bodyPr wrap="square" anchor="b" anchorCtr="0">
            <a:spAutoFit/>
          </a:bodyPr>
          <a:lstStyle>
            <a:lvl1pPr algn="l">
              <a:lnSpc>
                <a:spcPct val="100000"/>
              </a:lnSpc>
              <a:defRPr sz="3200">
                <a:solidFill>
                  <a:schemeClr val="bg1"/>
                </a:solidFill>
                <a:latin typeface="+mj-lt"/>
              </a:defRPr>
            </a:lvl1pPr>
          </a:lstStyle>
          <a:p>
            <a:r>
              <a:rPr lang="en-US"/>
              <a:t>Headline</a:t>
            </a:r>
            <a:endParaRPr lang="fi-FI"/>
          </a:p>
        </p:txBody>
      </p:sp>
      <p:sp>
        <p:nvSpPr>
          <p:cNvPr id="3" name="Subtitle 2">
            <a:extLst>
              <a:ext uri="{FF2B5EF4-FFF2-40B4-BE49-F238E27FC236}">
                <a16:creationId xmlns:a16="http://schemas.microsoft.com/office/drawing/2014/main" id="{1245A747-631B-1133-C63C-B48ADA15D1D3}"/>
              </a:ext>
            </a:extLst>
          </p:cNvPr>
          <p:cNvSpPr>
            <a:spLocks noGrp="1"/>
          </p:cNvSpPr>
          <p:nvPr>
            <p:ph type="subTitle" idx="1"/>
          </p:nvPr>
        </p:nvSpPr>
        <p:spPr>
          <a:xfrm>
            <a:off x="6600676" y="1988313"/>
            <a:ext cx="5183337" cy="984885"/>
          </a:xfrm>
        </p:spPr>
        <p:txBody>
          <a:bodyPr wrap="square">
            <a:spAutoFit/>
          </a:bodyPr>
          <a:lstStyle>
            <a:lvl1pPr marL="0" indent="0" algn="l">
              <a:lnSpc>
                <a:spcPct val="100000"/>
              </a:lnSpc>
              <a:spcBef>
                <a:spcPts val="0"/>
              </a:spcBef>
              <a:buNone/>
              <a:defRPr sz="3200">
                <a:solidFill>
                  <a:schemeClr val="bg1"/>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fi-FI"/>
          </a:p>
        </p:txBody>
      </p:sp>
      <p:sp>
        <p:nvSpPr>
          <p:cNvPr id="11" name="Freeform 5">
            <a:extLst>
              <a:ext uri="{FF2B5EF4-FFF2-40B4-BE49-F238E27FC236}">
                <a16:creationId xmlns:a16="http://schemas.microsoft.com/office/drawing/2014/main" id="{B048024D-E928-1A47-E81D-E73CEDEC703F}"/>
              </a:ext>
              <a:ext uri="{C183D7F6-B498-43B3-948B-1728B52AA6E4}">
                <adec:decorative xmlns:adec="http://schemas.microsoft.com/office/drawing/2017/decorative" val="1"/>
              </a:ext>
            </a:extLst>
          </p:cNvPr>
          <p:cNvSpPr>
            <a:spLocks noChangeAspect="1" noEditPoints="1"/>
          </p:cNvSpPr>
          <p:nvPr/>
        </p:nvSpPr>
        <p:spPr bwMode="auto">
          <a:xfrm>
            <a:off x="407988" y="432000"/>
            <a:ext cx="2650987" cy="576000"/>
          </a:xfrm>
          <a:custGeom>
            <a:avLst/>
            <a:gdLst>
              <a:gd name="T0" fmla="*/ 1856 w 4584"/>
              <a:gd name="T1" fmla="*/ 150 h 996"/>
              <a:gd name="T2" fmla="*/ 1926 w 4584"/>
              <a:gd name="T3" fmla="*/ 74 h 996"/>
              <a:gd name="T4" fmla="*/ 1862 w 4584"/>
              <a:gd name="T5" fmla="*/ 198 h 996"/>
              <a:gd name="T6" fmla="*/ 2091 w 4584"/>
              <a:gd name="T7" fmla="*/ 109 h 996"/>
              <a:gd name="T8" fmla="*/ 2346 w 4584"/>
              <a:gd name="T9" fmla="*/ 79 h 996"/>
              <a:gd name="T10" fmla="*/ 2341 w 4584"/>
              <a:gd name="T11" fmla="*/ 150 h 996"/>
              <a:gd name="T12" fmla="*/ 2584 w 4584"/>
              <a:gd name="T13" fmla="*/ 274 h 996"/>
              <a:gd name="T14" fmla="*/ 2883 w 4584"/>
              <a:gd name="T15" fmla="*/ 0 h 996"/>
              <a:gd name="T16" fmla="*/ 2966 w 4584"/>
              <a:gd name="T17" fmla="*/ 88 h 996"/>
              <a:gd name="T18" fmla="*/ 3031 w 4584"/>
              <a:gd name="T19" fmla="*/ 214 h 996"/>
              <a:gd name="T20" fmla="*/ 3010 w 4584"/>
              <a:gd name="T21" fmla="*/ 212 h 996"/>
              <a:gd name="T22" fmla="*/ 3283 w 4584"/>
              <a:gd name="T23" fmla="*/ 239 h 996"/>
              <a:gd name="T24" fmla="*/ 3261 w 4584"/>
              <a:gd name="T25" fmla="*/ 135 h 996"/>
              <a:gd name="T26" fmla="*/ 3397 w 4584"/>
              <a:gd name="T27" fmla="*/ 34 h 996"/>
              <a:gd name="T28" fmla="*/ 3589 w 4584"/>
              <a:gd name="T29" fmla="*/ 199 h 996"/>
              <a:gd name="T30" fmla="*/ 3538 w 4584"/>
              <a:gd name="T31" fmla="*/ 193 h 996"/>
              <a:gd name="T32" fmla="*/ 3580 w 4584"/>
              <a:gd name="T33" fmla="*/ 106 h 996"/>
              <a:gd name="T34" fmla="*/ 3779 w 4584"/>
              <a:gd name="T35" fmla="*/ 244 h 996"/>
              <a:gd name="T36" fmla="*/ 3908 w 4584"/>
              <a:gd name="T37" fmla="*/ 148 h 996"/>
              <a:gd name="T38" fmla="*/ 3821 w 4584"/>
              <a:gd name="T39" fmla="*/ 107 h 996"/>
              <a:gd name="T40" fmla="*/ 1828 w 4584"/>
              <a:gd name="T41" fmla="*/ 916 h 996"/>
              <a:gd name="T42" fmla="*/ 1868 w 4584"/>
              <a:gd name="T43" fmla="*/ 803 h 996"/>
              <a:gd name="T44" fmla="*/ 1905 w 4584"/>
              <a:gd name="T45" fmla="*/ 896 h 996"/>
              <a:gd name="T46" fmla="*/ 2193 w 4584"/>
              <a:gd name="T47" fmla="*/ 891 h 996"/>
              <a:gd name="T48" fmla="*/ 2220 w 4584"/>
              <a:gd name="T49" fmla="*/ 816 h 996"/>
              <a:gd name="T50" fmla="*/ 2340 w 4584"/>
              <a:gd name="T51" fmla="*/ 927 h 996"/>
              <a:gd name="T52" fmla="*/ 2271 w 4584"/>
              <a:gd name="T53" fmla="*/ 868 h 996"/>
              <a:gd name="T54" fmla="*/ 2506 w 4584"/>
              <a:gd name="T55" fmla="*/ 882 h 996"/>
              <a:gd name="T56" fmla="*/ 2823 w 4584"/>
              <a:gd name="T57" fmla="*/ 753 h 996"/>
              <a:gd name="T58" fmla="*/ 2952 w 4584"/>
              <a:gd name="T59" fmla="*/ 726 h 996"/>
              <a:gd name="T60" fmla="*/ 3233 w 4584"/>
              <a:gd name="T61" fmla="*/ 913 h 996"/>
              <a:gd name="T62" fmla="*/ 3254 w 4584"/>
              <a:gd name="T63" fmla="*/ 854 h 996"/>
              <a:gd name="T64" fmla="*/ 3313 w 4584"/>
              <a:gd name="T65" fmla="*/ 793 h 996"/>
              <a:gd name="T66" fmla="*/ 3644 w 4584"/>
              <a:gd name="T67" fmla="*/ 802 h 996"/>
              <a:gd name="T68" fmla="*/ 3627 w 4584"/>
              <a:gd name="T69" fmla="*/ 933 h 996"/>
              <a:gd name="T70" fmla="*/ 3553 w 4584"/>
              <a:gd name="T71" fmla="*/ 839 h 996"/>
              <a:gd name="T72" fmla="*/ 3726 w 4584"/>
              <a:gd name="T73" fmla="*/ 696 h 996"/>
              <a:gd name="T74" fmla="*/ 3850 w 4584"/>
              <a:gd name="T75" fmla="*/ 926 h 996"/>
              <a:gd name="T76" fmla="*/ 3980 w 4584"/>
              <a:gd name="T77" fmla="*/ 996 h 996"/>
              <a:gd name="T78" fmla="*/ 1914 w 4584"/>
              <a:gd name="T79" fmla="*/ 481 h 996"/>
              <a:gd name="T80" fmla="*/ 1963 w 4584"/>
              <a:gd name="T81" fmla="*/ 436 h 996"/>
              <a:gd name="T82" fmla="*/ 1873 w 4584"/>
              <a:gd name="T83" fmla="*/ 556 h 996"/>
              <a:gd name="T84" fmla="*/ 2197 w 4584"/>
              <a:gd name="T85" fmla="*/ 413 h 996"/>
              <a:gd name="T86" fmla="*/ 2378 w 4584"/>
              <a:gd name="T87" fmla="*/ 449 h 996"/>
              <a:gd name="T88" fmla="*/ 2327 w 4584"/>
              <a:gd name="T89" fmla="*/ 457 h 996"/>
              <a:gd name="T90" fmla="*/ 2668 w 4584"/>
              <a:gd name="T91" fmla="*/ 587 h 996"/>
              <a:gd name="T92" fmla="*/ 2785 w 4584"/>
              <a:gd name="T93" fmla="*/ 413 h 996"/>
              <a:gd name="T94" fmla="*/ 2840 w 4584"/>
              <a:gd name="T95" fmla="*/ 466 h 996"/>
              <a:gd name="T96" fmla="*/ 3340 w 4584"/>
              <a:gd name="T97" fmla="*/ 593 h 996"/>
              <a:gd name="T98" fmla="*/ 3412 w 4584"/>
              <a:gd name="T99" fmla="*/ 456 h 996"/>
              <a:gd name="T100" fmla="*/ 3375 w 4584"/>
              <a:gd name="T101" fmla="*/ 483 h 996"/>
              <a:gd name="T102" fmla="*/ 3508 w 4584"/>
              <a:gd name="T103" fmla="*/ 475 h 996"/>
              <a:gd name="T104" fmla="*/ 3735 w 4584"/>
              <a:gd name="T105" fmla="*/ 559 h 996"/>
              <a:gd name="T106" fmla="*/ 3673 w 4584"/>
              <a:gd name="T107" fmla="*/ 523 h 996"/>
              <a:gd name="T108" fmla="*/ 3797 w 4584"/>
              <a:gd name="T109" fmla="*/ 390 h 996"/>
              <a:gd name="T110" fmla="*/ 3950 w 4584"/>
              <a:gd name="T111" fmla="*/ 551 h 996"/>
              <a:gd name="T112" fmla="*/ 3976 w 4584"/>
              <a:gd name="T113" fmla="*/ 483 h 996"/>
              <a:gd name="T114" fmla="*/ 4063 w 4584"/>
              <a:gd name="T115" fmla="*/ 557 h 996"/>
              <a:gd name="T116" fmla="*/ 4023 w 4584"/>
              <a:gd name="T117" fmla="*/ 483 h 996"/>
              <a:gd name="T118" fmla="*/ 4319 w 4584"/>
              <a:gd name="T119" fmla="*/ 576 h 996"/>
              <a:gd name="T120" fmla="*/ 4457 w 4584"/>
              <a:gd name="T121" fmla="*/ 514 h 996"/>
              <a:gd name="T122" fmla="*/ 4395 w 4584"/>
              <a:gd name="T123" fmla="*/ 453 h 996"/>
              <a:gd name="T124" fmla="*/ 4474 w 4584"/>
              <a:gd name="T125" fmla="*/ 413 h 9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4584" h="996">
                <a:moveTo>
                  <a:pt x="1232" y="330"/>
                </a:moveTo>
                <a:lnTo>
                  <a:pt x="1178" y="648"/>
                </a:lnTo>
                <a:lnTo>
                  <a:pt x="1055" y="648"/>
                </a:lnTo>
                <a:lnTo>
                  <a:pt x="1010" y="330"/>
                </a:lnTo>
                <a:lnTo>
                  <a:pt x="1010" y="12"/>
                </a:lnTo>
                <a:lnTo>
                  <a:pt x="1232" y="12"/>
                </a:lnTo>
                <a:lnTo>
                  <a:pt x="1232" y="330"/>
                </a:lnTo>
                <a:close/>
                <a:moveTo>
                  <a:pt x="1623" y="249"/>
                </a:moveTo>
                <a:lnTo>
                  <a:pt x="1569" y="249"/>
                </a:lnTo>
                <a:lnTo>
                  <a:pt x="1651" y="13"/>
                </a:lnTo>
                <a:lnTo>
                  <a:pt x="1715" y="13"/>
                </a:lnTo>
                <a:lnTo>
                  <a:pt x="1797" y="249"/>
                </a:lnTo>
                <a:lnTo>
                  <a:pt x="1743" y="249"/>
                </a:lnTo>
                <a:lnTo>
                  <a:pt x="1726" y="195"/>
                </a:lnTo>
                <a:lnTo>
                  <a:pt x="1641" y="195"/>
                </a:lnTo>
                <a:lnTo>
                  <a:pt x="1623" y="249"/>
                </a:lnTo>
                <a:close/>
                <a:moveTo>
                  <a:pt x="1653" y="156"/>
                </a:moveTo>
                <a:lnTo>
                  <a:pt x="1713" y="156"/>
                </a:lnTo>
                <a:lnTo>
                  <a:pt x="1684" y="67"/>
                </a:lnTo>
                <a:lnTo>
                  <a:pt x="1653" y="156"/>
                </a:lnTo>
                <a:close/>
                <a:moveTo>
                  <a:pt x="1874" y="252"/>
                </a:moveTo>
                <a:lnTo>
                  <a:pt x="1867" y="252"/>
                </a:lnTo>
                <a:lnTo>
                  <a:pt x="1861" y="252"/>
                </a:lnTo>
                <a:lnTo>
                  <a:pt x="1856" y="251"/>
                </a:lnTo>
                <a:lnTo>
                  <a:pt x="1850" y="249"/>
                </a:lnTo>
                <a:lnTo>
                  <a:pt x="1845" y="247"/>
                </a:lnTo>
                <a:lnTo>
                  <a:pt x="1840" y="245"/>
                </a:lnTo>
                <a:lnTo>
                  <a:pt x="1836" y="242"/>
                </a:lnTo>
                <a:lnTo>
                  <a:pt x="1832" y="239"/>
                </a:lnTo>
                <a:lnTo>
                  <a:pt x="1828" y="236"/>
                </a:lnTo>
                <a:lnTo>
                  <a:pt x="1824" y="232"/>
                </a:lnTo>
                <a:lnTo>
                  <a:pt x="1821" y="227"/>
                </a:lnTo>
                <a:lnTo>
                  <a:pt x="1820" y="225"/>
                </a:lnTo>
                <a:lnTo>
                  <a:pt x="1819" y="223"/>
                </a:lnTo>
                <a:lnTo>
                  <a:pt x="1817" y="218"/>
                </a:lnTo>
                <a:lnTo>
                  <a:pt x="1816" y="212"/>
                </a:lnTo>
                <a:lnTo>
                  <a:pt x="1815" y="206"/>
                </a:lnTo>
                <a:lnTo>
                  <a:pt x="1815" y="200"/>
                </a:lnTo>
                <a:lnTo>
                  <a:pt x="1815" y="190"/>
                </a:lnTo>
                <a:lnTo>
                  <a:pt x="1817" y="182"/>
                </a:lnTo>
                <a:lnTo>
                  <a:pt x="1818" y="178"/>
                </a:lnTo>
                <a:lnTo>
                  <a:pt x="1820" y="175"/>
                </a:lnTo>
                <a:lnTo>
                  <a:pt x="1824" y="169"/>
                </a:lnTo>
                <a:lnTo>
                  <a:pt x="1827" y="166"/>
                </a:lnTo>
                <a:lnTo>
                  <a:pt x="1829" y="163"/>
                </a:lnTo>
                <a:lnTo>
                  <a:pt x="1832" y="161"/>
                </a:lnTo>
                <a:lnTo>
                  <a:pt x="1835" y="159"/>
                </a:lnTo>
                <a:lnTo>
                  <a:pt x="1838" y="157"/>
                </a:lnTo>
                <a:lnTo>
                  <a:pt x="1841" y="155"/>
                </a:lnTo>
                <a:lnTo>
                  <a:pt x="1845" y="154"/>
                </a:lnTo>
                <a:lnTo>
                  <a:pt x="1849" y="152"/>
                </a:lnTo>
                <a:lnTo>
                  <a:pt x="1856" y="150"/>
                </a:lnTo>
                <a:lnTo>
                  <a:pt x="1864" y="148"/>
                </a:lnTo>
                <a:lnTo>
                  <a:pt x="1873" y="146"/>
                </a:lnTo>
                <a:lnTo>
                  <a:pt x="1881" y="145"/>
                </a:lnTo>
                <a:lnTo>
                  <a:pt x="1901" y="143"/>
                </a:lnTo>
                <a:lnTo>
                  <a:pt x="1908" y="142"/>
                </a:lnTo>
                <a:lnTo>
                  <a:pt x="1914" y="140"/>
                </a:lnTo>
                <a:lnTo>
                  <a:pt x="1918" y="139"/>
                </a:lnTo>
                <a:lnTo>
                  <a:pt x="1920" y="138"/>
                </a:lnTo>
                <a:lnTo>
                  <a:pt x="1922" y="136"/>
                </a:lnTo>
                <a:lnTo>
                  <a:pt x="1923" y="135"/>
                </a:lnTo>
                <a:lnTo>
                  <a:pt x="1923" y="133"/>
                </a:lnTo>
                <a:lnTo>
                  <a:pt x="1924" y="131"/>
                </a:lnTo>
                <a:lnTo>
                  <a:pt x="1924" y="129"/>
                </a:lnTo>
                <a:lnTo>
                  <a:pt x="1924" y="124"/>
                </a:lnTo>
                <a:lnTo>
                  <a:pt x="1922" y="119"/>
                </a:lnTo>
                <a:lnTo>
                  <a:pt x="1921" y="117"/>
                </a:lnTo>
                <a:lnTo>
                  <a:pt x="1920" y="115"/>
                </a:lnTo>
                <a:lnTo>
                  <a:pt x="1919" y="113"/>
                </a:lnTo>
                <a:lnTo>
                  <a:pt x="1917" y="112"/>
                </a:lnTo>
                <a:lnTo>
                  <a:pt x="1913" y="109"/>
                </a:lnTo>
                <a:lnTo>
                  <a:pt x="1909" y="107"/>
                </a:lnTo>
                <a:lnTo>
                  <a:pt x="1904" y="106"/>
                </a:lnTo>
                <a:lnTo>
                  <a:pt x="1898" y="106"/>
                </a:lnTo>
                <a:lnTo>
                  <a:pt x="1892" y="106"/>
                </a:lnTo>
                <a:lnTo>
                  <a:pt x="1886" y="107"/>
                </a:lnTo>
                <a:lnTo>
                  <a:pt x="1881" y="109"/>
                </a:lnTo>
                <a:lnTo>
                  <a:pt x="1877" y="112"/>
                </a:lnTo>
                <a:lnTo>
                  <a:pt x="1873" y="115"/>
                </a:lnTo>
                <a:lnTo>
                  <a:pt x="1870" y="118"/>
                </a:lnTo>
                <a:lnTo>
                  <a:pt x="1868" y="122"/>
                </a:lnTo>
                <a:lnTo>
                  <a:pt x="1867" y="124"/>
                </a:lnTo>
                <a:lnTo>
                  <a:pt x="1866" y="126"/>
                </a:lnTo>
                <a:lnTo>
                  <a:pt x="1821" y="123"/>
                </a:lnTo>
                <a:lnTo>
                  <a:pt x="1823" y="117"/>
                </a:lnTo>
                <a:lnTo>
                  <a:pt x="1825" y="111"/>
                </a:lnTo>
                <a:lnTo>
                  <a:pt x="1827" y="106"/>
                </a:lnTo>
                <a:lnTo>
                  <a:pt x="1830" y="101"/>
                </a:lnTo>
                <a:lnTo>
                  <a:pt x="1833" y="96"/>
                </a:lnTo>
                <a:lnTo>
                  <a:pt x="1837" y="92"/>
                </a:lnTo>
                <a:lnTo>
                  <a:pt x="1841" y="88"/>
                </a:lnTo>
                <a:lnTo>
                  <a:pt x="1846" y="84"/>
                </a:lnTo>
                <a:lnTo>
                  <a:pt x="1851" y="81"/>
                </a:lnTo>
                <a:lnTo>
                  <a:pt x="1857" y="78"/>
                </a:lnTo>
                <a:lnTo>
                  <a:pt x="1863" y="76"/>
                </a:lnTo>
                <a:lnTo>
                  <a:pt x="1869" y="74"/>
                </a:lnTo>
                <a:lnTo>
                  <a:pt x="1876" y="72"/>
                </a:lnTo>
                <a:lnTo>
                  <a:pt x="1883" y="71"/>
                </a:lnTo>
                <a:lnTo>
                  <a:pt x="1890" y="70"/>
                </a:lnTo>
                <a:lnTo>
                  <a:pt x="1898" y="70"/>
                </a:lnTo>
                <a:lnTo>
                  <a:pt x="1908" y="70"/>
                </a:lnTo>
                <a:lnTo>
                  <a:pt x="1917" y="72"/>
                </a:lnTo>
                <a:lnTo>
                  <a:pt x="1926" y="74"/>
                </a:lnTo>
                <a:lnTo>
                  <a:pt x="1935" y="76"/>
                </a:lnTo>
                <a:lnTo>
                  <a:pt x="1943" y="80"/>
                </a:lnTo>
                <a:lnTo>
                  <a:pt x="1947" y="82"/>
                </a:lnTo>
                <a:lnTo>
                  <a:pt x="1950" y="84"/>
                </a:lnTo>
                <a:lnTo>
                  <a:pt x="1957" y="90"/>
                </a:lnTo>
                <a:lnTo>
                  <a:pt x="1963" y="96"/>
                </a:lnTo>
                <a:lnTo>
                  <a:pt x="1965" y="99"/>
                </a:lnTo>
                <a:lnTo>
                  <a:pt x="1967" y="103"/>
                </a:lnTo>
                <a:lnTo>
                  <a:pt x="1969" y="107"/>
                </a:lnTo>
                <a:lnTo>
                  <a:pt x="1970" y="111"/>
                </a:lnTo>
                <a:lnTo>
                  <a:pt x="1972" y="115"/>
                </a:lnTo>
                <a:lnTo>
                  <a:pt x="1972" y="120"/>
                </a:lnTo>
                <a:lnTo>
                  <a:pt x="1973" y="125"/>
                </a:lnTo>
                <a:lnTo>
                  <a:pt x="1973" y="130"/>
                </a:lnTo>
                <a:lnTo>
                  <a:pt x="1973" y="249"/>
                </a:lnTo>
                <a:lnTo>
                  <a:pt x="1927" y="249"/>
                </a:lnTo>
                <a:lnTo>
                  <a:pt x="1927" y="225"/>
                </a:lnTo>
                <a:lnTo>
                  <a:pt x="1922" y="230"/>
                </a:lnTo>
                <a:lnTo>
                  <a:pt x="1917" y="236"/>
                </a:lnTo>
                <a:lnTo>
                  <a:pt x="1912" y="241"/>
                </a:lnTo>
                <a:lnTo>
                  <a:pt x="1906" y="245"/>
                </a:lnTo>
                <a:lnTo>
                  <a:pt x="1899" y="248"/>
                </a:lnTo>
                <a:lnTo>
                  <a:pt x="1891" y="250"/>
                </a:lnTo>
                <a:lnTo>
                  <a:pt x="1887" y="251"/>
                </a:lnTo>
                <a:lnTo>
                  <a:pt x="1883" y="252"/>
                </a:lnTo>
                <a:lnTo>
                  <a:pt x="1874" y="252"/>
                </a:lnTo>
                <a:close/>
                <a:moveTo>
                  <a:pt x="1888" y="219"/>
                </a:moveTo>
                <a:lnTo>
                  <a:pt x="1895" y="218"/>
                </a:lnTo>
                <a:lnTo>
                  <a:pt x="1902" y="216"/>
                </a:lnTo>
                <a:lnTo>
                  <a:pt x="1905" y="215"/>
                </a:lnTo>
                <a:lnTo>
                  <a:pt x="1908" y="213"/>
                </a:lnTo>
                <a:lnTo>
                  <a:pt x="1914" y="209"/>
                </a:lnTo>
                <a:lnTo>
                  <a:pt x="1916" y="207"/>
                </a:lnTo>
                <a:lnTo>
                  <a:pt x="1919" y="204"/>
                </a:lnTo>
                <a:lnTo>
                  <a:pt x="1922" y="199"/>
                </a:lnTo>
                <a:lnTo>
                  <a:pt x="1924" y="193"/>
                </a:lnTo>
                <a:lnTo>
                  <a:pt x="1924" y="189"/>
                </a:lnTo>
                <a:lnTo>
                  <a:pt x="1924" y="186"/>
                </a:lnTo>
                <a:lnTo>
                  <a:pt x="1924" y="167"/>
                </a:lnTo>
                <a:lnTo>
                  <a:pt x="1921" y="169"/>
                </a:lnTo>
                <a:lnTo>
                  <a:pt x="1915" y="171"/>
                </a:lnTo>
                <a:lnTo>
                  <a:pt x="1903" y="173"/>
                </a:lnTo>
                <a:lnTo>
                  <a:pt x="1890" y="175"/>
                </a:lnTo>
                <a:lnTo>
                  <a:pt x="1884" y="176"/>
                </a:lnTo>
                <a:lnTo>
                  <a:pt x="1879" y="178"/>
                </a:lnTo>
                <a:lnTo>
                  <a:pt x="1874" y="180"/>
                </a:lnTo>
                <a:lnTo>
                  <a:pt x="1870" y="182"/>
                </a:lnTo>
                <a:lnTo>
                  <a:pt x="1866" y="185"/>
                </a:lnTo>
                <a:lnTo>
                  <a:pt x="1864" y="189"/>
                </a:lnTo>
                <a:lnTo>
                  <a:pt x="1863" y="191"/>
                </a:lnTo>
                <a:lnTo>
                  <a:pt x="1862" y="193"/>
                </a:lnTo>
                <a:lnTo>
                  <a:pt x="1862" y="198"/>
                </a:lnTo>
                <a:lnTo>
                  <a:pt x="1862" y="203"/>
                </a:lnTo>
                <a:lnTo>
                  <a:pt x="1863" y="207"/>
                </a:lnTo>
                <a:lnTo>
                  <a:pt x="1865" y="209"/>
                </a:lnTo>
                <a:lnTo>
                  <a:pt x="1866" y="211"/>
                </a:lnTo>
                <a:lnTo>
                  <a:pt x="1869" y="213"/>
                </a:lnTo>
                <a:lnTo>
                  <a:pt x="1873" y="216"/>
                </a:lnTo>
                <a:lnTo>
                  <a:pt x="1875" y="217"/>
                </a:lnTo>
                <a:lnTo>
                  <a:pt x="1877" y="217"/>
                </a:lnTo>
                <a:lnTo>
                  <a:pt x="1882" y="218"/>
                </a:lnTo>
                <a:lnTo>
                  <a:pt x="1888" y="219"/>
                </a:lnTo>
                <a:close/>
                <a:moveTo>
                  <a:pt x="2063" y="249"/>
                </a:moveTo>
                <a:lnTo>
                  <a:pt x="2013" y="249"/>
                </a:lnTo>
                <a:lnTo>
                  <a:pt x="2013" y="13"/>
                </a:lnTo>
                <a:lnTo>
                  <a:pt x="2063" y="13"/>
                </a:lnTo>
                <a:lnTo>
                  <a:pt x="2063" y="249"/>
                </a:lnTo>
                <a:close/>
                <a:moveTo>
                  <a:pt x="2197" y="72"/>
                </a:moveTo>
                <a:lnTo>
                  <a:pt x="2197" y="109"/>
                </a:lnTo>
                <a:lnTo>
                  <a:pt x="2164" y="109"/>
                </a:lnTo>
                <a:lnTo>
                  <a:pt x="2164" y="195"/>
                </a:lnTo>
                <a:lnTo>
                  <a:pt x="2164" y="199"/>
                </a:lnTo>
                <a:lnTo>
                  <a:pt x="2165" y="203"/>
                </a:lnTo>
                <a:lnTo>
                  <a:pt x="2166" y="205"/>
                </a:lnTo>
                <a:lnTo>
                  <a:pt x="2167" y="206"/>
                </a:lnTo>
                <a:lnTo>
                  <a:pt x="2169" y="208"/>
                </a:lnTo>
                <a:lnTo>
                  <a:pt x="2171" y="210"/>
                </a:lnTo>
                <a:lnTo>
                  <a:pt x="2174" y="211"/>
                </a:lnTo>
                <a:lnTo>
                  <a:pt x="2177" y="212"/>
                </a:lnTo>
                <a:lnTo>
                  <a:pt x="2181" y="212"/>
                </a:lnTo>
                <a:lnTo>
                  <a:pt x="2188" y="211"/>
                </a:lnTo>
                <a:lnTo>
                  <a:pt x="2193" y="210"/>
                </a:lnTo>
                <a:lnTo>
                  <a:pt x="2201" y="247"/>
                </a:lnTo>
                <a:lnTo>
                  <a:pt x="2190" y="250"/>
                </a:lnTo>
                <a:lnTo>
                  <a:pt x="2183" y="251"/>
                </a:lnTo>
                <a:lnTo>
                  <a:pt x="2174" y="252"/>
                </a:lnTo>
                <a:lnTo>
                  <a:pt x="2168" y="252"/>
                </a:lnTo>
                <a:lnTo>
                  <a:pt x="2161" y="251"/>
                </a:lnTo>
                <a:lnTo>
                  <a:pt x="2156" y="250"/>
                </a:lnTo>
                <a:lnTo>
                  <a:pt x="2150" y="249"/>
                </a:lnTo>
                <a:lnTo>
                  <a:pt x="2145" y="248"/>
                </a:lnTo>
                <a:lnTo>
                  <a:pt x="2140" y="245"/>
                </a:lnTo>
                <a:lnTo>
                  <a:pt x="2135" y="243"/>
                </a:lnTo>
                <a:lnTo>
                  <a:pt x="2131" y="240"/>
                </a:lnTo>
                <a:lnTo>
                  <a:pt x="2127" y="237"/>
                </a:lnTo>
                <a:lnTo>
                  <a:pt x="2124" y="233"/>
                </a:lnTo>
                <a:lnTo>
                  <a:pt x="2121" y="229"/>
                </a:lnTo>
                <a:lnTo>
                  <a:pt x="2119" y="224"/>
                </a:lnTo>
                <a:lnTo>
                  <a:pt x="2117" y="219"/>
                </a:lnTo>
                <a:lnTo>
                  <a:pt x="2116" y="213"/>
                </a:lnTo>
                <a:lnTo>
                  <a:pt x="2115" y="208"/>
                </a:lnTo>
                <a:lnTo>
                  <a:pt x="2115" y="201"/>
                </a:lnTo>
                <a:lnTo>
                  <a:pt x="2115" y="109"/>
                </a:lnTo>
                <a:lnTo>
                  <a:pt x="2091" y="109"/>
                </a:lnTo>
                <a:lnTo>
                  <a:pt x="2091" y="72"/>
                </a:lnTo>
                <a:lnTo>
                  <a:pt x="2115" y="72"/>
                </a:lnTo>
                <a:lnTo>
                  <a:pt x="2115" y="30"/>
                </a:lnTo>
                <a:lnTo>
                  <a:pt x="2164" y="30"/>
                </a:lnTo>
                <a:lnTo>
                  <a:pt x="2164" y="72"/>
                </a:lnTo>
                <a:lnTo>
                  <a:pt x="2197" y="72"/>
                </a:lnTo>
                <a:close/>
                <a:moveTo>
                  <a:pt x="2304" y="253"/>
                </a:moveTo>
                <a:lnTo>
                  <a:pt x="2291" y="252"/>
                </a:lnTo>
                <a:lnTo>
                  <a:pt x="2285" y="251"/>
                </a:lnTo>
                <a:lnTo>
                  <a:pt x="2279" y="250"/>
                </a:lnTo>
                <a:lnTo>
                  <a:pt x="2268" y="246"/>
                </a:lnTo>
                <a:lnTo>
                  <a:pt x="2263" y="244"/>
                </a:lnTo>
                <a:lnTo>
                  <a:pt x="2258" y="241"/>
                </a:lnTo>
                <a:lnTo>
                  <a:pt x="2249" y="235"/>
                </a:lnTo>
                <a:lnTo>
                  <a:pt x="2245" y="231"/>
                </a:lnTo>
                <a:lnTo>
                  <a:pt x="2241" y="227"/>
                </a:lnTo>
                <a:lnTo>
                  <a:pt x="2234" y="219"/>
                </a:lnTo>
                <a:lnTo>
                  <a:pt x="2231" y="214"/>
                </a:lnTo>
                <a:lnTo>
                  <a:pt x="2228" y="209"/>
                </a:lnTo>
                <a:lnTo>
                  <a:pt x="2223" y="198"/>
                </a:lnTo>
                <a:lnTo>
                  <a:pt x="2221" y="193"/>
                </a:lnTo>
                <a:lnTo>
                  <a:pt x="2220" y="187"/>
                </a:lnTo>
                <a:lnTo>
                  <a:pt x="2219" y="181"/>
                </a:lnTo>
                <a:lnTo>
                  <a:pt x="2218" y="175"/>
                </a:lnTo>
                <a:lnTo>
                  <a:pt x="2218" y="168"/>
                </a:lnTo>
                <a:lnTo>
                  <a:pt x="2217" y="161"/>
                </a:lnTo>
                <a:lnTo>
                  <a:pt x="2218" y="155"/>
                </a:lnTo>
                <a:lnTo>
                  <a:pt x="2218" y="148"/>
                </a:lnTo>
                <a:lnTo>
                  <a:pt x="2219" y="142"/>
                </a:lnTo>
                <a:lnTo>
                  <a:pt x="2220" y="136"/>
                </a:lnTo>
                <a:lnTo>
                  <a:pt x="2223" y="124"/>
                </a:lnTo>
                <a:lnTo>
                  <a:pt x="2225" y="119"/>
                </a:lnTo>
                <a:lnTo>
                  <a:pt x="2228" y="114"/>
                </a:lnTo>
                <a:lnTo>
                  <a:pt x="2234" y="104"/>
                </a:lnTo>
                <a:lnTo>
                  <a:pt x="2237" y="99"/>
                </a:lnTo>
                <a:lnTo>
                  <a:pt x="2241" y="95"/>
                </a:lnTo>
                <a:lnTo>
                  <a:pt x="2245" y="91"/>
                </a:lnTo>
                <a:lnTo>
                  <a:pt x="2249" y="88"/>
                </a:lnTo>
                <a:lnTo>
                  <a:pt x="2253" y="85"/>
                </a:lnTo>
                <a:lnTo>
                  <a:pt x="2258" y="82"/>
                </a:lnTo>
                <a:lnTo>
                  <a:pt x="2263" y="79"/>
                </a:lnTo>
                <a:lnTo>
                  <a:pt x="2268" y="77"/>
                </a:lnTo>
                <a:lnTo>
                  <a:pt x="2274" y="75"/>
                </a:lnTo>
                <a:lnTo>
                  <a:pt x="2279" y="73"/>
                </a:lnTo>
                <a:lnTo>
                  <a:pt x="2285" y="72"/>
                </a:lnTo>
                <a:lnTo>
                  <a:pt x="2291" y="71"/>
                </a:lnTo>
                <a:lnTo>
                  <a:pt x="2304" y="70"/>
                </a:lnTo>
                <a:lnTo>
                  <a:pt x="2317" y="71"/>
                </a:lnTo>
                <a:lnTo>
                  <a:pt x="2323" y="72"/>
                </a:lnTo>
                <a:lnTo>
                  <a:pt x="2329" y="73"/>
                </a:lnTo>
                <a:lnTo>
                  <a:pt x="2340" y="77"/>
                </a:lnTo>
                <a:lnTo>
                  <a:pt x="2346" y="79"/>
                </a:lnTo>
                <a:lnTo>
                  <a:pt x="2351" y="82"/>
                </a:lnTo>
                <a:lnTo>
                  <a:pt x="2360" y="88"/>
                </a:lnTo>
                <a:lnTo>
                  <a:pt x="2364" y="91"/>
                </a:lnTo>
                <a:lnTo>
                  <a:pt x="2368" y="95"/>
                </a:lnTo>
                <a:lnTo>
                  <a:pt x="2375" y="104"/>
                </a:lnTo>
                <a:lnTo>
                  <a:pt x="2378" y="109"/>
                </a:lnTo>
                <a:lnTo>
                  <a:pt x="2381" y="114"/>
                </a:lnTo>
                <a:lnTo>
                  <a:pt x="2385" y="124"/>
                </a:lnTo>
                <a:lnTo>
                  <a:pt x="2387" y="130"/>
                </a:lnTo>
                <a:lnTo>
                  <a:pt x="2389" y="136"/>
                </a:lnTo>
                <a:lnTo>
                  <a:pt x="2390" y="142"/>
                </a:lnTo>
                <a:lnTo>
                  <a:pt x="2391" y="148"/>
                </a:lnTo>
                <a:lnTo>
                  <a:pt x="2391" y="155"/>
                </a:lnTo>
                <a:lnTo>
                  <a:pt x="2391" y="161"/>
                </a:lnTo>
                <a:lnTo>
                  <a:pt x="2391" y="168"/>
                </a:lnTo>
                <a:lnTo>
                  <a:pt x="2391" y="175"/>
                </a:lnTo>
                <a:lnTo>
                  <a:pt x="2390" y="181"/>
                </a:lnTo>
                <a:lnTo>
                  <a:pt x="2389" y="187"/>
                </a:lnTo>
                <a:lnTo>
                  <a:pt x="2385" y="198"/>
                </a:lnTo>
                <a:lnTo>
                  <a:pt x="2383" y="204"/>
                </a:lnTo>
                <a:lnTo>
                  <a:pt x="2381" y="209"/>
                </a:lnTo>
                <a:lnTo>
                  <a:pt x="2375" y="219"/>
                </a:lnTo>
                <a:lnTo>
                  <a:pt x="2372" y="223"/>
                </a:lnTo>
                <a:lnTo>
                  <a:pt x="2368" y="227"/>
                </a:lnTo>
                <a:lnTo>
                  <a:pt x="2364" y="231"/>
                </a:lnTo>
                <a:lnTo>
                  <a:pt x="2360" y="235"/>
                </a:lnTo>
                <a:lnTo>
                  <a:pt x="2355" y="238"/>
                </a:lnTo>
                <a:lnTo>
                  <a:pt x="2351" y="241"/>
                </a:lnTo>
                <a:lnTo>
                  <a:pt x="2346" y="244"/>
                </a:lnTo>
                <a:lnTo>
                  <a:pt x="2340" y="246"/>
                </a:lnTo>
                <a:lnTo>
                  <a:pt x="2335" y="248"/>
                </a:lnTo>
                <a:lnTo>
                  <a:pt x="2329" y="250"/>
                </a:lnTo>
                <a:lnTo>
                  <a:pt x="2323" y="251"/>
                </a:lnTo>
                <a:lnTo>
                  <a:pt x="2317" y="252"/>
                </a:lnTo>
                <a:lnTo>
                  <a:pt x="2304" y="253"/>
                </a:lnTo>
                <a:close/>
                <a:moveTo>
                  <a:pt x="2305" y="215"/>
                </a:moveTo>
                <a:lnTo>
                  <a:pt x="2309" y="214"/>
                </a:lnTo>
                <a:lnTo>
                  <a:pt x="2313" y="214"/>
                </a:lnTo>
                <a:lnTo>
                  <a:pt x="2317" y="212"/>
                </a:lnTo>
                <a:lnTo>
                  <a:pt x="2321" y="211"/>
                </a:lnTo>
                <a:lnTo>
                  <a:pt x="2324" y="209"/>
                </a:lnTo>
                <a:lnTo>
                  <a:pt x="2327" y="206"/>
                </a:lnTo>
                <a:lnTo>
                  <a:pt x="2330" y="203"/>
                </a:lnTo>
                <a:lnTo>
                  <a:pt x="2332" y="199"/>
                </a:lnTo>
                <a:lnTo>
                  <a:pt x="2334" y="195"/>
                </a:lnTo>
                <a:lnTo>
                  <a:pt x="2336" y="191"/>
                </a:lnTo>
                <a:lnTo>
                  <a:pt x="2338" y="187"/>
                </a:lnTo>
                <a:lnTo>
                  <a:pt x="2339" y="182"/>
                </a:lnTo>
                <a:lnTo>
                  <a:pt x="2341" y="172"/>
                </a:lnTo>
                <a:lnTo>
                  <a:pt x="2341" y="167"/>
                </a:lnTo>
                <a:lnTo>
                  <a:pt x="2342" y="161"/>
                </a:lnTo>
                <a:lnTo>
                  <a:pt x="2341" y="150"/>
                </a:lnTo>
                <a:lnTo>
                  <a:pt x="2339" y="140"/>
                </a:lnTo>
                <a:lnTo>
                  <a:pt x="2338" y="135"/>
                </a:lnTo>
                <a:lnTo>
                  <a:pt x="2336" y="131"/>
                </a:lnTo>
                <a:lnTo>
                  <a:pt x="2332" y="123"/>
                </a:lnTo>
                <a:lnTo>
                  <a:pt x="2330" y="119"/>
                </a:lnTo>
                <a:lnTo>
                  <a:pt x="2327" y="116"/>
                </a:lnTo>
                <a:lnTo>
                  <a:pt x="2324" y="113"/>
                </a:lnTo>
                <a:lnTo>
                  <a:pt x="2321" y="111"/>
                </a:lnTo>
                <a:lnTo>
                  <a:pt x="2317" y="110"/>
                </a:lnTo>
                <a:lnTo>
                  <a:pt x="2313" y="108"/>
                </a:lnTo>
                <a:lnTo>
                  <a:pt x="2309" y="108"/>
                </a:lnTo>
                <a:lnTo>
                  <a:pt x="2305" y="107"/>
                </a:lnTo>
                <a:lnTo>
                  <a:pt x="2300" y="108"/>
                </a:lnTo>
                <a:lnTo>
                  <a:pt x="2296" y="108"/>
                </a:lnTo>
                <a:lnTo>
                  <a:pt x="2292" y="110"/>
                </a:lnTo>
                <a:lnTo>
                  <a:pt x="2288" y="111"/>
                </a:lnTo>
                <a:lnTo>
                  <a:pt x="2285" y="113"/>
                </a:lnTo>
                <a:lnTo>
                  <a:pt x="2282" y="116"/>
                </a:lnTo>
                <a:lnTo>
                  <a:pt x="2279" y="119"/>
                </a:lnTo>
                <a:lnTo>
                  <a:pt x="2277" y="123"/>
                </a:lnTo>
                <a:lnTo>
                  <a:pt x="2272" y="131"/>
                </a:lnTo>
                <a:lnTo>
                  <a:pt x="2271" y="135"/>
                </a:lnTo>
                <a:lnTo>
                  <a:pt x="2270" y="140"/>
                </a:lnTo>
                <a:lnTo>
                  <a:pt x="2269" y="145"/>
                </a:lnTo>
                <a:lnTo>
                  <a:pt x="2268" y="150"/>
                </a:lnTo>
                <a:lnTo>
                  <a:pt x="2267" y="155"/>
                </a:lnTo>
                <a:lnTo>
                  <a:pt x="2267" y="161"/>
                </a:lnTo>
                <a:lnTo>
                  <a:pt x="2268" y="172"/>
                </a:lnTo>
                <a:lnTo>
                  <a:pt x="2270" y="182"/>
                </a:lnTo>
                <a:lnTo>
                  <a:pt x="2271" y="187"/>
                </a:lnTo>
                <a:lnTo>
                  <a:pt x="2272" y="191"/>
                </a:lnTo>
                <a:lnTo>
                  <a:pt x="2274" y="195"/>
                </a:lnTo>
                <a:lnTo>
                  <a:pt x="2277" y="199"/>
                </a:lnTo>
                <a:lnTo>
                  <a:pt x="2279" y="203"/>
                </a:lnTo>
                <a:lnTo>
                  <a:pt x="2282" y="206"/>
                </a:lnTo>
                <a:lnTo>
                  <a:pt x="2285" y="209"/>
                </a:lnTo>
                <a:lnTo>
                  <a:pt x="2288" y="211"/>
                </a:lnTo>
                <a:lnTo>
                  <a:pt x="2292" y="212"/>
                </a:lnTo>
                <a:lnTo>
                  <a:pt x="2296" y="214"/>
                </a:lnTo>
                <a:lnTo>
                  <a:pt x="2300" y="214"/>
                </a:lnTo>
                <a:lnTo>
                  <a:pt x="2305" y="215"/>
                </a:lnTo>
                <a:close/>
                <a:moveTo>
                  <a:pt x="2539" y="172"/>
                </a:moveTo>
                <a:lnTo>
                  <a:pt x="2430" y="172"/>
                </a:lnTo>
                <a:lnTo>
                  <a:pt x="2430" y="133"/>
                </a:lnTo>
                <a:lnTo>
                  <a:pt x="2539" y="133"/>
                </a:lnTo>
                <a:lnTo>
                  <a:pt x="2539" y="172"/>
                </a:lnTo>
                <a:close/>
                <a:moveTo>
                  <a:pt x="2603" y="315"/>
                </a:moveTo>
                <a:lnTo>
                  <a:pt x="2594" y="315"/>
                </a:lnTo>
                <a:lnTo>
                  <a:pt x="2586" y="314"/>
                </a:lnTo>
                <a:lnTo>
                  <a:pt x="2579" y="312"/>
                </a:lnTo>
                <a:lnTo>
                  <a:pt x="2573" y="310"/>
                </a:lnTo>
                <a:lnTo>
                  <a:pt x="2584" y="274"/>
                </a:lnTo>
                <a:lnTo>
                  <a:pt x="2590" y="275"/>
                </a:lnTo>
                <a:lnTo>
                  <a:pt x="2596" y="276"/>
                </a:lnTo>
                <a:lnTo>
                  <a:pt x="2601" y="276"/>
                </a:lnTo>
                <a:lnTo>
                  <a:pt x="2606" y="276"/>
                </a:lnTo>
                <a:lnTo>
                  <a:pt x="2608" y="275"/>
                </a:lnTo>
                <a:lnTo>
                  <a:pt x="2610" y="274"/>
                </a:lnTo>
                <a:lnTo>
                  <a:pt x="2614" y="271"/>
                </a:lnTo>
                <a:lnTo>
                  <a:pt x="2617" y="267"/>
                </a:lnTo>
                <a:lnTo>
                  <a:pt x="2620" y="262"/>
                </a:lnTo>
                <a:lnTo>
                  <a:pt x="2623" y="254"/>
                </a:lnTo>
                <a:lnTo>
                  <a:pt x="2559" y="72"/>
                </a:lnTo>
                <a:lnTo>
                  <a:pt x="2611" y="72"/>
                </a:lnTo>
                <a:lnTo>
                  <a:pt x="2647" y="202"/>
                </a:lnTo>
                <a:lnTo>
                  <a:pt x="2686" y="72"/>
                </a:lnTo>
                <a:lnTo>
                  <a:pt x="2738" y="72"/>
                </a:lnTo>
                <a:lnTo>
                  <a:pt x="2669" y="268"/>
                </a:lnTo>
                <a:lnTo>
                  <a:pt x="2665" y="278"/>
                </a:lnTo>
                <a:lnTo>
                  <a:pt x="2663" y="283"/>
                </a:lnTo>
                <a:lnTo>
                  <a:pt x="2660" y="287"/>
                </a:lnTo>
                <a:lnTo>
                  <a:pt x="2654" y="296"/>
                </a:lnTo>
                <a:lnTo>
                  <a:pt x="2646" y="302"/>
                </a:lnTo>
                <a:lnTo>
                  <a:pt x="2642" y="306"/>
                </a:lnTo>
                <a:lnTo>
                  <a:pt x="2638" y="308"/>
                </a:lnTo>
                <a:lnTo>
                  <a:pt x="2633" y="310"/>
                </a:lnTo>
                <a:lnTo>
                  <a:pt x="2628" y="312"/>
                </a:lnTo>
                <a:lnTo>
                  <a:pt x="2622" y="314"/>
                </a:lnTo>
                <a:lnTo>
                  <a:pt x="2616" y="315"/>
                </a:lnTo>
                <a:lnTo>
                  <a:pt x="2610" y="315"/>
                </a:lnTo>
                <a:lnTo>
                  <a:pt x="2603" y="315"/>
                </a:lnTo>
                <a:close/>
                <a:moveTo>
                  <a:pt x="2812" y="249"/>
                </a:moveTo>
                <a:lnTo>
                  <a:pt x="2763" y="249"/>
                </a:lnTo>
                <a:lnTo>
                  <a:pt x="2763" y="13"/>
                </a:lnTo>
                <a:lnTo>
                  <a:pt x="2812" y="13"/>
                </a:lnTo>
                <a:lnTo>
                  <a:pt x="2812" y="249"/>
                </a:lnTo>
                <a:close/>
                <a:moveTo>
                  <a:pt x="2877" y="50"/>
                </a:moveTo>
                <a:lnTo>
                  <a:pt x="2872" y="49"/>
                </a:lnTo>
                <a:lnTo>
                  <a:pt x="2867" y="48"/>
                </a:lnTo>
                <a:lnTo>
                  <a:pt x="2863" y="45"/>
                </a:lnTo>
                <a:lnTo>
                  <a:pt x="2859" y="42"/>
                </a:lnTo>
                <a:lnTo>
                  <a:pt x="2855" y="38"/>
                </a:lnTo>
                <a:lnTo>
                  <a:pt x="2853" y="34"/>
                </a:lnTo>
                <a:lnTo>
                  <a:pt x="2851" y="30"/>
                </a:lnTo>
                <a:lnTo>
                  <a:pt x="2851" y="25"/>
                </a:lnTo>
                <a:lnTo>
                  <a:pt x="2851" y="20"/>
                </a:lnTo>
                <a:lnTo>
                  <a:pt x="2853" y="15"/>
                </a:lnTo>
                <a:lnTo>
                  <a:pt x="2855" y="11"/>
                </a:lnTo>
                <a:lnTo>
                  <a:pt x="2859" y="7"/>
                </a:lnTo>
                <a:lnTo>
                  <a:pt x="2863" y="4"/>
                </a:lnTo>
                <a:lnTo>
                  <a:pt x="2867" y="2"/>
                </a:lnTo>
                <a:lnTo>
                  <a:pt x="2872" y="0"/>
                </a:lnTo>
                <a:lnTo>
                  <a:pt x="2877" y="0"/>
                </a:lnTo>
                <a:lnTo>
                  <a:pt x="2883" y="0"/>
                </a:lnTo>
                <a:lnTo>
                  <a:pt x="2887" y="2"/>
                </a:lnTo>
                <a:lnTo>
                  <a:pt x="2892" y="4"/>
                </a:lnTo>
                <a:lnTo>
                  <a:pt x="2896" y="7"/>
                </a:lnTo>
                <a:lnTo>
                  <a:pt x="2900" y="11"/>
                </a:lnTo>
                <a:lnTo>
                  <a:pt x="2902" y="15"/>
                </a:lnTo>
                <a:lnTo>
                  <a:pt x="2903" y="20"/>
                </a:lnTo>
                <a:lnTo>
                  <a:pt x="2904" y="25"/>
                </a:lnTo>
                <a:lnTo>
                  <a:pt x="2903" y="30"/>
                </a:lnTo>
                <a:lnTo>
                  <a:pt x="2902" y="34"/>
                </a:lnTo>
                <a:lnTo>
                  <a:pt x="2900" y="38"/>
                </a:lnTo>
                <a:lnTo>
                  <a:pt x="2896" y="42"/>
                </a:lnTo>
                <a:lnTo>
                  <a:pt x="2892" y="45"/>
                </a:lnTo>
                <a:lnTo>
                  <a:pt x="2887" y="48"/>
                </a:lnTo>
                <a:lnTo>
                  <a:pt x="2883" y="49"/>
                </a:lnTo>
                <a:lnTo>
                  <a:pt x="2877" y="50"/>
                </a:lnTo>
                <a:close/>
                <a:moveTo>
                  <a:pt x="2853" y="72"/>
                </a:moveTo>
                <a:lnTo>
                  <a:pt x="2902" y="72"/>
                </a:lnTo>
                <a:lnTo>
                  <a:pt x="2902" y="249"/>
                </a:lnTo>
                <a:lnTo>
                  <a:pt x="2853" y="249"/>
                </a:lnTo>
                <a:lnTo>
                  <a:pt x="2853" y="72"/>
                </a:lnTo>
                <a:close/>
                <a:moveTo>
                  <a:pt x="3023" y="253"/>
                </a:moveTo>
                <a:lnTo>
                  <a:pt x="3010" y="252"/>
                </a:lnTo>
                <a:lnTo>
                  <a:pt x="3003" y="251"/>
                </a:lnTo>
                <a:lnTo>
                  <a:pt x="2998" y="250"/>
                </a:lnTo>
                <a:lnTo>
                  <a:pt x="2986" y="246"/>
                </a:lnTo>
                <a:lnTo>
                  <a:pt x="2980" y="244"/>
                </a:lnTo>
                <a:lnTo>
                  <a:pt x="2975" y="241"/>
                </a:lnTo>
                <a:lnTo>
                  <a:pt x="2966" y="235"/>
                </a:lnTo>
                <a:lnTo>
                  <a:pt x="2962" y="231"/>
                </a:lnTo>
                <a:lnTo>
                  <a:pt x="2958" y="227"/>
                </a:lnTo>
                <a:lnTo>
                  <a:pt x="2951" y="219"/>
                </a:lnTo>
                <a:lnTo>
                  <a:pt x="2948" y="214"/>
                </a:lnTo>
                <a:lnTo>
                  <a:pt x="2945" y="209"/>
                </a:lnTo>
                <a:lnTo>
                  <a:pt x="2940" y="198"/>
                </a:lnTo>
                <a:lnTo>
                  <a:pt x="2939" y="193"/>
                </a:lnTo>
                <a:lnTo>
                  <a:pt x="2937" y="187"/>
                </a:lnTo>
                <a:lnTo>
                  <a:pt x="2936" y="181"/>
                </a:lnTo>
                <a:lnTo>
                  <a:pt x="2935" y="175"/>
                </a:lnTo>
                <a:lnTo>
                  <a:pt x="2935" y="168"/>
                </a:lnTo>
                <a:lnTo>
                  <a:pt x="2935" y="161"/>
                </a:lnTo>
                <a:lnTo>
                  <a:pt x="2935" y="155"/>
                </a:lnTo>
                <a:lnTo>
                  <a:pt x="2935" y="148"/>
                </a:lnTo>
                <a:lnTo>
                  <a:pt x="2936" y="142"/>
                </a:lnTo>
                <a:lnTo>
                  <a:pt x="2937" y="136"/>
                </a:lnTo>
                <a:lnTo>
                  <a:pt x="2940" y="124"/>
                </a:lnTo>
                <a:lnTo>
                  <a:pt x="2943" y="119"/>
                </a:lnTo>
                <a:lnTo>
                  <a:pt x="2945" y="114"/>
                </a:lnTo>
                <a:lnTo>
                  <a:pt x="2951" y="104"/>
                </a:lnTo>
                <a:lnTo>
                  <a:pt x="2954" y="99"/>
                </a:lnTo>
                <a:lnTo>
                  <a:pt x="2958" y="95"/>
                </a:lnTo>
                <a:lnTo>
                  <a:pt x="2962" y="91"/>
                </a:lnTo>
                <a:lnTo>
                  <a:pt x="2966" y="88"/>
                </a:lnTo>
                <a:lnTo>
                  <a:pt x="2970" y="85"/>
                </a:lnTo>
                <a:lnTo>
                  <a:pt x="2975" y="82"/>
                </a:lnTo>
                <a:lnTo>
                  <a:pt x="2980" y="79"/>
                </a:lnTo>
                <a:lnTo>
                  <a:pt x="2986" y="77"/>
                </a:lnTo>
                <a:lnTo>
                  <a:pt x="2992" y="75"/>
                </a:lnTo>
                <a:lnTo>
                  <a:pt x="2998" y="73"/>
                </a:lnTo>
                <a:lnTo>
                  <a:pt x="3003" y="72"/>
                </a:lnTo>
                <a:lnTo>
                  <a:pt x="3010" y="71"/>
                </a:lnTo>
                <a:lnTo>
                  <a:pt x="3023" y="70"/>
                </a:lnTo>
                <a:lnTo>
                  <a:pt x="3035" y="71"/>
                </a:lnTo>
                <a:lnTo>
                  <a:pt x="3042" y="72"/>
                </a:lnTo>
                <a:lnTo>
                  <a:pt x="3047" y="73"/>
                </a:lnTo>
                <a:lnTo>
                  <a:pt x="3059" y="77"/>
                </a:lnTo>
                <a:lnTo>
                  <a:pt x="3064" y="79"/>
                </a:lnTo>
                <a:lnTo>
                  <a:pt x="3069" y="82"/>
                </a:lnTo>
                <a:lnTo>
                  <a:pt x="3078" y="88"/>
                </a:lnTo>
                <a:lnTo>
                  <a:pt x="3082" y="91"/>
                </a:lnTo>
                <a:lnTo>
                  <a:pt x="3086" y="95"/>
                </a:lnTo>
                <a:lnTo>
                  <a:pt x="3093" y="104"/>
                </a:lnTo>
                <a:lnTo>
                  <a:pt x="3096" y="109"/>
                </a:lnTo>
                <a:lnTo>
                  <a:pt x="3099" y="114"/>
                </a:lnTo>
                <a:lnTo>
                  <a:pt x="3104" y="124"/>
                </a:lnTo>
                <a:lnTo>
                  <a:pt x="3105" y="130"/>
                </a:lnTo>
                <a:lnTo>
                  <a:pt x="3107" y="136"/>
                </a:lnTo>
                <a:lnTo>
                  <a:pt x="3108" y="142"/>
                </a:lnTo>
                <a:lnTo>
                  <a:pt x="3109" y="148"/>
                </a:lnTo>
                <a:lnTo>
                  <a:pt x="3109" y="155"/>
                </a:lnTo>
                <a:lnTo>
                  <a:pt x="3109" y="161"/>
                </a:lnTo>
                <a:lnTo>
                  <a:pt x="3109" y="168"/>
                </a:lnTo>
                <a:lnTo>
                  <a:pt x="3109" y="175"/>
                </a:lnTo>
                <a:lnTo>
                  <a:pt x="3108" y="181"/>
                </a:lnTo>
                <a:lnTo>
                  <a:pt x="3107" y="187"/>
                </a:lnTo>
                <a:lnTo>
                  <a:pt x="3104" y="198"/>
                </a:lnTo>
                <a:lnTo>
                  <a:pt x="3101" y="204"/>
                </a:lnTo>
                <a:lnTo>
                  <a:pt x="3099" y="209"/>
                </a:lnTo>
                <a:lnTo>
                  <a:pt x="3093" y="219"/>
                </a:lnTo>
                <a:lnTo>
                  <a:pt x="3090" y="223"/>
                </a:lnTo>
                <a:lnTo>
                  <a:pt x="3086" y="227"/>
                </a:lnTo>
                <a:lnTo>
                  <a:pt x="3082" y="231"/>
                </a:lnTo>
                <a:lnTo>
                  <a:pt x="3078" y="235"/>
                </a:lnTo>
                <a:lnTo>
                  <a:pt x="3074" y="238"/>
                </a:lnTo>
                <a:lnTo>
                  <a:pt x="3069" y="241"/>
                </a:lnTo>
                <a:lnTo>
                  <a:pt x="3064" y="244"/>
                </a:lnTo>
                <a:lnTo>
                  <a:pt x="3059" y="246"/>
                </a:lnTo>
                <a:lnTo>
                  <a:pt x="3053" y="248"/>
                </a:lnTo>
                <a:lnTo>
                  <a:pt x="3047" y="250"/>
                </a:lnTo>
                <a:lnTo>
                  <a:pt x="3042" y="251"/>
                </a:lnTo>
                <a:lnTo>
                  <a:pt x="3035" y="252"/>
                </a:lnTo>
                <a:lnTo>
                  <a:pt x="3023" y="253"/>
                </a:lnTo>
                <a:close/>
                <a:moveTo>
                  <a:pt x="3023" y="215"/>
                </a:moveTo>
                <a:lnTo>
                  <a:pt x="3027" y="214"/>
                </a:lnTo>
                <a:lnTo>
                  <a:pt x="3031" y="214"/>
                </a:lnTo>
                <a:lnTo>
                  <a:pt x="3035" y="212"/>
                </a:lnTo>
                <a:lnTo>
                  <a:pt x="3039" y="211"/>
                </a:lnTo>
                <a:lnTo>
                  <a:pt x="3042" y="209"/>
                </a:lnTo>
                <a:lnTo>
                  <a:pt x="3045" y="206"/>
                </a:lnTo>
                <a:lnTo>
                  <a:pt x="3048" y="203"/>
                </a:lnTo>
                <a:lnTo>
                  <a:pt x="3050" y="199"/>
                </a:lnTo>
                <a:lnTo>
                  <a:pt x="3052" y="195"/>
                </a:lnTo>
                <a:lnTo>
                  <a:pt x="3054" y="191"/>
                </a:lnTo>
                <a:lnTo>
                  <a:pt x="3056" y="187"/>
                </a:lnTo>
                <a:lnTo>
                  <a:pt x="3057" y="182"/>
                </a:lnTo>
                <a:lnTo>
                  <a:pt x="3059" y="172"/>
                </a:lnTo>
                <a:lnTo>
                  <a:pt x="3060" y="167"/>
                </a:lnTo>
                <a:lnTo>
                  <a:pt x="3060" y="161"/>
                </a:lnTo>
                <a:lnTo>
                  <a:pt x="3059" y="150"/>
                </a:lnTo>
                <a:lnTo>
                  <a:pt x="3057" y="140"/>
                </a:lnTo>
                <a:lnTo>
                  <a:pt x="3056" y="135"/>
                </a:lnTo>
                <a:lnTo>
                  <a:pt x="3054" y="131"/>
                </a:lnTo>
                <a:lnTo>
                  <a:pt x="3050" y="123"/>
                </a:lnTo>
                <a:lnTo>
                  <a:pt x="3048" y="119"/>
                </a:lnTo>
                <a:lnTo>
                  <a:pt x="3045" y="116"/>
                </a:lnTo>
                <a:lnTo>
                  <a:pt x="3042" y="113"/>
                </a:lnTo>
                <a:lnTo>
                  <a:pt x="3039" y="111"/>
                </a:lnTo>
                <a:lnTo>
                  <a:pt x="3035" y="110"/>
                </a:lnTo>
                <a:lnTo>
                  <a:pt x="3031" y="108"/>
                </a:lnTo>
                <a:lnTo>
                  <a:pt x="3027" y="108"/>
                </a:lnTo>
                <a:lnTo>
                  <a:pt x="3023" y="107"/>
                </a:lnTo>
                <a:lnTo>
                  <a:pt x="3018" y="108"/>
                </a:lnTo>
                <a:lnTo>
                  <a:pt x="3014" y="108"/>
                </a:lnTo>
                <a:lnTo>
                  <a:pt x="3010" y="110"/>
                </a:lnTo>
                <a:lnTo>
                  <a:pt x="3006" y="111"/>
                </a:lnTo>
                <a:lnTo>
                  <a:pt x="3003" y="113"/>
                </a:lnTo>
                <a:lnTo>
                  <a:pt x="3000" y="116"/>
                </a:lnTo>
                <a:lnTo>
                  <a:pt x="2997" y="119"/>
                </a:lnTo>
                <a:lnTo>
                  <a:pt x="2995" y="123"/>
                </a:lnTo>
                <a:lnTo>
                  <a:pt x="2991" y="131"/>
                </a:lnTo>
                <a:lnTo>
                  <a:pt x="2989" y="135"/>
                </a:lnTo>
                <a:lnTo>
                  <a:pt x="2988" y="140"/>
                </a:lnTo>
                <a:lnTo>
                  <a:pt x="2987" y="145"/>
                </a:lnTo>
                <a:lnTo>
                  <a:pt x="2986" y="150"/>
                </a:lnTo>
                <a:lnTo>
                  <a:pt x="2986" y="155"/>
                </a:lnTo>
                <a:lnTo>
                  <a:pt x="2985" y="161"/>
                </a:lnTo>
                <a:lnTo>
                  <a:pt x="2986" y="172"/>
                </a:lnTo>
                <a:lnTo>
                  <a:pt x="2988" y="182"/>
                </a:lnTo>
                <a:lnTo>
                  <a:pt x="2989" y="187"/>
                </a:lnTo>
                <a:lnTo>
                  <a:pt x="2991" y="191"/>
                </a:lnTo>
                <a:lnTo>
                  <a:pt x="2993" y="195"/>
                </a:lnTo>
                <a:lnTo>
                  <a:pt x="2995" y="199"/>
                </a:lnTo>
                <a:lnTo>
                  <a:pt x="2997" y="203"/>
                </a:lnTo>
                <a:lnTo>
                  <a:pt x="3000" y="206"/>
                </a:lnTo>
                <a:lnTo>
                  <a:pt x="3003" y="209"/>
                </a:lnTo>
                <a:lnTo>
                  <a:pt x="3006" y="211"/>
                </a:lnTo>
                <a:lnTo>
                  <a:pt x="3010" y="212"/>
                </a:lnTo>
                <a:lnTo>
                  <a:pt x="3014" y="214"/>
                </a:lnTo>
                <a:lnTo>
                  <a:pt x="3018" y="214"/>
                </a:lnTo>
                <a:lnTo>
                  <a:pt x="3023" y="215"/>
                </a:lnTo>
                <a:close/>
                <a:moveTo>
                  <a:pt x="3142" y="315"/>
                </a:moveTo>
                <a:lnTo>
                  <a:pt x="3142" y="72"/>
                </a:lnTo>
                <a:lnTo>
                  <a:pt x="3191" y="72"/>
                </a:lnTo>
                <a:lnTo>
                  <a:pt x="3191" y="102"/>
                </a:lnTo>
                <a:lnTo>
                  <a:pt x="3197" y="95"/>
                </a:lnTo>
                <a:lnTo>
                  <a:pt x="3202" y="87"/>
                </a:lnTo>
                <a:lnTo>
                  <a:pt x="3206" y="84"/>
                </a:lnTo>
                <a:lnTo>
                  <a:pt x="3209" y="81"/>
                </a:lnTo>
                <a:lnTo>
                  <a:pt x="3214" y="78"/>
                </a:lnTo>
                <a:lnTo>
                  <a:pt x="3218" y="75"/>
                </a:lnTo>
                <a:lnTo>
                  <a:pt x="3224" y="73"/>
                </a:lnTo>
                <a:lnTo>
                  <a:pt x="3227" y="72"/>
                </a:lnTo>
                <a:lnTo>
                  <a:pt x="3230" y="71"/>
                </a:lnTo>
                <a:lnTo>
                  <a:pt x="3236" y="70"/>
                </a:lnTo>
                <a:lnTo>
                  <a:pt x="3243" y="70"/>
                </a:lnTo>
                <a:lnTo>
                  <a:pt x="3253" y="71"/>
                </a:lnTo>
                <a:lnTo>
                  <a:pt x="3257" y="71"/>
                </a:lnTo>
                <a:lnTo>
                  <a:pt x="3262" y="73"/>
                </a:lnTo>
                <a:lnTo>
                  <a:pt x="3266" y="74"/>
                </a:lnTo>
                <a:lnTo>
                  <a:pt x="3270" y="76"/>
                </a:lnTo>
                <a:lnTo>
                  <a:pt x="3279" y="80"/>
                </a:lnTo>
                <a:lnTo>
                  <a:pt x="3283" y="83"/>
                </a:lnTo>
                <a:lnTo>
                  <a:pt x="3286" y="86"/>
                </a:lnTo>
                <a:lnTo>
                  <a:pt x="3290" y="89"/>
                </a:lnTo>
                <a:lnTo>
                  <a:pt x="3293" y="93"/>
                </a:lnTo>
                <a:lnTo>
                  <a:pt x="3297" y="97"/>
                </a:lnTo>
                <a:lnTo>
                  <a:pt x="3299" y="101"/>
                </a:lnTo>
                <a:lnTo>
                  <a:pt x="3302" y="106"/>
                </a:lnTo>
                <a:lnTo>
                  <a:pt x="3305" y="110"/>
                </a:lnTo>
                <a:lnTo>
                  <a:pt x="3307" y="116"/>
                </a:lnTo>
                <a:lnTo>
                  <a:pt x="3309" y="121"/>
                </a:lnTo>
                <a:lnTo>
                  <a:pt x="3311" y="127"/>
                </a:lnTo>
                <a:lnTo>
                  <a:pt x="3312" y="133"/>
                </a:lnTo>
                <a:lnTo>
                  <a:pt x="3313" y="140"/>
                </a:lnTo>
                <a:lnTo>
                  <a:pt x="3314" y="146"/>
                </a:lnTo>
                <a:lnTo>
                  <a:pt x="3314" y="154"/>
                </a:lnTo>
                <a:lnTo>
                  <a:pt x="3315" y="161"/>
                </a:lnTo>
                <a:lnTo>
                  <a:pt x="3314" y="175"/>
                </a:lnTo>
                <a:lnTo>
                  <a:pt x="3312" y="188"/>
                </a:lnTo>
                <a:lnTo>
                  <a:pt x="3311" y="194"/>
                </a:lnTo>
                <a:lnTo>
                  <a:pt x="3309" y="200"/>
                </a:lnTo>
                <a:lnTo>
                  <a:pt x="3307" y="206"/>
                </a:lnTo>
                <a:lnTo>
                  <a:pt x="3305" y="211"/>
                </a:lnTo>
                <a:lnTo>
                  <a:pt x="3303" y="216"/>
                </a:lnTo>
                <a:lnTo>
                  <a:pt x="3300" y="220"/>
                </a:lnTo>
                <a:lnTo>
                  <a:pt x="3297" y="225"/>
                </a:lnTo>
                <a:lnTo>
                  <a:pt x="3294" y="229"/>
                </a:lnTo>
                <a:lnTo>
                  <a:pt x="3287" y="236"/>
                </a:lnTo>
                <a:lnTo>
                  <a:pt x="3283" y="239"/>
                </a:lnTo>
                <a:lnTo>
                  <a:pt x="3279" y="242"/>
                </a:lnTo>
                <a:lnTo>
                  <a:pt x="3271" y="246"/>
                </a:lnTo>
                <a:lnTo>
                  <a:pt x="3267" y="248"/>
                </a:lnTo>
                <a:lnTo>
                  <a:pt x="3262" y="249"/>
                </a:lnTo>
                <a:lnTo>
                  <a:pt x="3253" y="251"/>
                </a:lnTo>
                <a:lnTo>
                  <a:pt x="3243" y="252"/>
                </a:lnTo>
                <a:lnTo>
                  <a:pt x="3236" y="252"/>
                </a:lnTo>
                <a:lnTo>
                  <a:pt x="3230" y="251"/>
                </a:lnTo>
                <a:lnTo>
                  <a:pt x="3224" y="249"/>
                </a:lnTo>
                <a:lnTo>
                  <a:pt x="3219" y="247"/>
                </a:lnTo>
                <a:lnTo>
                  <a:pt x="3214" y="245"/>
                </a:lnTo>
                <a:lnTo>
                  <a:pt x="3210" y="242"/>
                </a:lnTo>
                <a:lnTo>
                  <a:pt x="3208" y="240"/>
                </a:lnTo>
                <a:lnTo>
                  <a:pt x="3206" y="239"/>
                </a:lnTo>
                <a:lnTo>
                  <a:pt x="3203" y="235"/>
                </a:lnTo>
                <a:lnTo>
                  <a:pt x="3200" y="232"/>
                </a:lnTo>
                <a:lnTo>
                  <a:pt x="3197" y="228"/>
                </a:lnTo>
                <a:lnTo>
                  <a:pt x="3193" y="221"/>
                </a:lnTo>
                <a:lnTo>
                  <a:pt x="3191" y="315"/>
                </a:lnTo>
                <a:lnTo>
                  <a:pt x="3142" y="315"/>
                </a:lnTo>
                <a:close/>
                <a:moveTo>
                  <a:pt x="3190" y="161"/>
                </a:moveTo>
                <a:lnTo>
                  <a:pt x="3191" y="172"/>
                </a:lnTo>
                <a:lnTo>
                  <a:pt x="3193" y="182"/>
                </a:lnTo>
                <a:lnTo>
                  <a:pt x="3194" y="187"/>
                </a:lnTo>
                <a:lnTo>
                  <a:pt x="3196" y="191"/>
                </a:lnTo>
                <a:lnTo>
                  <a:pt x="3198" y="195"/>
                </a:lnTo>
                <a:lnTo>
                  <a:pt x="3200" y="199"/>
                </a:lnTo>
                <a:lnTo>
                  <a:pt x="3205" y="205"/>
                </a:lnTo>
                <a:lnTo>
                  <a:pt x="3208" y="207"/>
                </a:lnTo>
                <a:lnTo>
                  <a:pt x="3212" y="209"/>
                </a:lnTo>
                <a:lnTo>
                  <a:pt x="3215" y="211"/>
                </a:lnTo>
                <a:lnTo>
                  <a:pt x="3219" y="212"/>
                </a:lnTo>
                <a:lnTo>
                  <a:pt x="3223" y="213"/>
                </a:lnTo>
                <a:lnTo>
                  <a:pt x="3227" y="213"/>
                </a:lnTo>
                <a:lnTo>
                  <a:pt x="3232" y="213"/>
                </a:lnTo>
                <a:lnTo>
                  <a:pt x="3236" y="212"/>
                </a:lnTo>
                <a:lnTo>
                  <a:pt x="3240" y="211"/>
                </a:lnTo>
                <a:lnTo>
                  <a:pt x="3243" y="209"/>
                </a:lnTo>
                <a:lnTo>
                  <a:pt x="3247" y="207"/>
                </a:lnTo>
                <a:lnTo>
                  <a:pt x="3250" y="205"/>
                </a:lnTo>
                <a:lnTo>
                  <a:pt x="3253" y="202"/>
                </a:lnTo>
                <a:lnTo>
                  <a:pt x="3255" y="198"/>
                </a:lnTo>
                <a:lnTo>
                  <a:pt x="3259" y="191"/>
                </a:lnTo>
                <a:lnTo>
                  <a:pt x="3261" y="186"/>
                </a:lnTo>
                <a:lnTo>
                  <a:pt x="3262" y="182"/>
                </a:lnTo>
                <a:lnTo>
                  <a:pt x="3263" y="177"/>
                </a:lnTo>
                <a:lnTo>
                  <a:pt x="3264" y="172"/>
                </a:lnTo>
                <a:lnTo>
                  <a:pt x="3264" y="166"/>
                </a:lnTo>
                <a:lnTo>
                  <a:pt x="3265" y="161"/>
                </a:lnTo>
                <a:lnTo>
                  <a:pt x="3264" y="150"/>
                </a:lnTo>
                <a:lnTo>
                  <a:pt x="3262" y="140"/>
                </a:lnTo>
                <a:lnTo>
                  <a:pt x="3261" y="135"/>
                </a:lnTo>
                <a:lnTo>
                  <a:pt x="3259" y="131"/>
                </a:lnTo>
                <a:lnTo>
                  <a:pt x="3257" y="127"/>
                </a:lnTo>
                <a:lnTo>
                  <a:pt x="3255" y="123"/>
                </a:lnTo>
                <a:lnTo>
                  <a:pt x="3253" y="120"/>
                </a:lnTo>
                <a:lnTo>
                  <a:pt x="3250" y="117"/>
                </a:lnTo>
                <a:lnTo>
                  <a:pt x="3247" y="115"/>
                </a:lnTo>
                <a:lnTo>
                  <a:pt x="3243" y="113"/>
                </a:lnTo>
                <a:lnTo>
                  <a:pt x="3240" y="111"/>
                </a:lnTo>
                <a:lnTo>
                  <a:pt x="3236" y="110"/>
                </a:lnTo>
                <a:lnTo>
                  <a:pt x="3232" y="109"/>
                </a:lnTo>
                <a:lnTo>
                  <a:pt x="3227" y="109"/>
                </a:lnTo>
                <a:lnTo>
                  <a:pt x="3219" y="110"/>
                </a:lnTo>
                <a:lnTo>
                  <a:pt x="3215" y="111"/>
                </a:lnTo>
                <a:lnTo>
                  <a:pt x="3212" y="113"/>
                </a:lnTo>
                <a:lnTo>
                  <a:pt x="3208" y="115"/>
                </a:lnTo>
                <a:lnTo>
                  <a:pt x="3205" y="117"/>
                </a:lnTo>
                <a:lnTo>
                  <a:pt x="3202" y="120"/>
                </a:lnTo>
                <a:lnTo>
                  <a:pt x="3200" y="123"/>
                </a:lnTo>
                <a:lnTo>
                  <a:pt x="3196" y="131"/>
                </a:lnTo>
                <a:lnTo>
                  <a:pt x="3194" y="135"/>
                </a:lnTo>
                <a:lnTo>
                  <a:pt x="3193" y="139"/>
                </a:lnTo>
                <a:lnTo>
                  <a:pt x="3192" y="144"/>
                </a:lnTo>
                <a:lnTo>
                  <a:pt x="3191" y="150"/>
                </a:lnTo>
                <a:lnTo>
                  <a:pt x="3190" y="155"/>
                </a:lnTo>
                <a:lnTo>
                  <a:pt x="3190" y="161"/>
                </a:lnTo>
                <a:close/>
                <a:moveTo>
                  <a:pt x="3373" y="50"/>
                </a:moveTo>
                <a:lnTo>
                  <a:pt x="3368" y="49"/>
                </a:lnTo>
                <a:lnTo>
                  <a:pt x="3363" y="48"/>
                </a:lnTo>
                <a:lnTo>
                  <a:pt x="3358" y="45"/>
                </a:lnTo>
                <a:lnTo>
                  <a:pt x="3354" y="42"/>
                </a:lnTo>
                <a:lnTo>
                  <a:pt x="3351" y="38"/>
                </a:lnTo>
                <a:lnTo>
                  <a:pt x="3348" y="34"/>
                </a:lnTo>
                <a:lnTo>
                  <a:pt x="3347" y="30"/>
                </a:lnTo>
                <a:lnTo>
                  <a:pt x="3346" y="25"/>
                </a:lnTo>
                <a:lnTo>
                  <a:pt x="3347" y="20"/>
                </a:lnTo>
                <a:lnTo>
                  <a:pt x="3348" y="15"/>
                </a:lnTo>
                <a:lnTo>
                  <a:pt x="3351" y="11"/>
                </a:lnTo>
                <a:lnTo>
                  <a:pt x="3354" y="7"/>
                </a:lnTo>
                <a:lnTo>
                  <a:pt x="3358" y="4"/>
                </a:lnTo>
                <a:lnTo>
                  <a:pt x="3363" y="2"/>
                </a:lnTo>
                <a:lnTo>
                  <a:pt x="3368" y="0"/>
                </a:lnTo>
                <a:lnTo>
                  <a:pt x="3373" y="0"/>
                </a:lnTo>
                <a:lnTo>
                  <a:pt x="3378" y="0"/>
                </a:lnTo>
                <a:lnTo>
                  <a:pt x="3383" y="2"/>
                </a:lnTo>
                <a:lnTo>
                  <a:pt x="3387" y="4"/>
                </a:lnTo>
                <a:lnTo>
                  <a:pt x="3392" y="7"/>
                </a:lnTo>
                <a:lnTo>
                  <a:pt x="3395" y="11"/>
                </a:lnTo>
                <a:lnTo>
                  <a:pt x="3397" y="15"/>
                </a:lnTo>
                <a:lnTo>
                  <a:pt x="3399" y="20"/>
                </a:lnTo>
                <a:lnTo>
                  <a:pt x="3399" y="25"/>
                </a:lnTo>
                <a:lnTo>
                  <a:pt x="3399" y="30"/>
                </a:lnTo>
                <a:lnTo>
                  <a:pt x="3397" y="34"/>
                </a:lnTo>
                <a:lnTo>
                  <a:pt x="3395" y="38"/>
                </a:lnTo>
                <a:lnTo>
                  <a:pt x="3392" y="42"/>
                </a:lnTo>
                <a:lnTo>
                  <a:pt x="3387" y="45"/>
                </a:lnTo>
                <a:lnTo>
                  <a:pt x="3383" y="48"/>
                </a:lnTo>
                <a:lnTo>
                  <a:pt x="3378" y="49"/>
                </a:lnTo>
                <a:lnTo>
                  <a:pt x="3373" y="50"/>
                </a:lnTo>
                <a:close/>
                <a:moveTo>
                  <a:pt x="3348" y="72"/>
                </a:moveTo>
                <a:lnTo>
                  <a:pt x="3397" y="72"/>
                </a:lnTo>
                <a:lnTo>
                  <a:pt x="3397" y="249"/>
                </a:lnTo>
                <a:lnTo>
                  <a:pt x="3348" y="249"/>
                </a:lnTo>
                <a:lnTo>
                  <a:pt x="3348" y="72"/>
                </a:lnTo>
                <a:close/>
                <a:moveTo>
                  <a:pt x="3585" y="123"/>
                </a:moveTo>
                <a:lnTo>
                  <a:pt x="3540" y="126"/>
                </a:lnTo>
                <a:lnTo>
                  <a:pt x="3539" y="121"/>
                </a:lnTo>
                <a:lnTo>
                  <a:pt x="3537" y="118"/>
                </a:lnTo>
                <a:lnTo>
                  <a:pt x="3534" y="114"/>
                </a:lnTo>
                <a:lnTo>
                  <a:pt x="3531" y="111"/>
                </a:lnTo>
                <a:lnTo>
                  <a:pt x="3527" y="108"/>
                </a:lnTo>
                <a:lnTo>
                  <a:pt x="3522" y="106"/>
                </a:lnTo>
                <a:lnTo>
                  <a:pt x="3516" y="105"/>
                </a:lnTo>
                <a:lnTo>
                  <a:pt x="3510" y="105"/>
                </a:lnTo>
                <a:lnTo>
                  <a:pt x="3505" y="105"/>
                </a:lnTo>
                <a:lnTo>
                  <a:pt x="3500" y="106"/>
                </a:lnTo>
                <a:lnTo>
                  <a:pt x="3495" y="108"/>
                </a:lnTo>
                <a:lnTo>
                  <a:pt x="3491" y="110"/>
                </a:lnTo>
                <a:lnTo>
                  <a:pt x="3488" y="112"/>
                </a:lnTo>
                <a:lnTo>
                  <a:pt x="3485" y="115"/>
                </a:lnTo>
                <a:lnTo>
                  <a:pt x="3484" y="119"/>
                </a:lnTo>
                <a:lnTo>
                  <a:pt x="3483" y="122"/>
                </a:lnTo>
                <a:lnTo>
                  <a:pt x="3484" y="125"/>
                </a:lnTo>
                <a:lnTo>
                  <a:pt x="3485" y="128"/>
                </a:lnTo>
                <a:lnTo>
                  <a:pt x="3486" y="131"/>
                </a:lnTo>
                <a:lnTo>
                  <a:pt x="3488" y="133"/>
                </a:lnTo>
                <a:lnTo>
                  <a:pt x="3491" y="135"/>
                </a:lnTo>
                <a:lnTo>
                  <a:pt x="3495" y="137"/>
                </a:lnTo>
                <a:lnTo>
                  <a:pt x="3500" y="139"/>
                </a:lnTo>
                <a:lnTo>
                  <a:pt x="3506" y="140"/>
                </a:lnTo>
                <a:lnTo>
                  <a:pt x="3538" y="146"/>
                </a:lnTo>
                <a:lnTo>
                  <a:pt x="3544" y="148"/>
                </a:lnTo>
                <a:lnTo>
                  <a:pt x="3550" y="150"/>
                </a:lnTo>
                <a:lnTo>
                  <a:pt x="3555" y="151"/>
                </a:lnTo>
                <a:lnTo>
                  <a:pt x="3560" y="153"/>
                </a:lnTo>
                <a:lnTo>
                  <a:pt x="3569" y="158"/>
                </a:lnTo>
                <a:lnTo>
                  <a:pt x="3576" y="164"/>
                </a:lnTo>
                <a:lnTo>
                  <a:pt x="3579" y="167"/>
                </a:lnTo>
                <a:lnTo>
                  <a:pt x="3582" y="170"/>
                </a:lnTo>
                <a:lnTo>
                  <a:pt x="3584" y="174"/>
                </a:lnTo>
                <a:lnTo>
                  <a:pt x="3586" y="177"/>
                </a:lnTo>
                <a:lnTo>
                  <a:pt x="3588" y="185"/>
                </a:lnTo>
                <a:lnTo>
                  <a:pt x="3589" y="190"/>
                </a:lnTo>
                <a:lnTo>
                  <a:pt x="3589" y="194"/>
                </a:lnTo>
                <a:lnTo>
                  <a:pt x="3589" y="199"/>
                </a:lnTo>
                <a:lnTo>
                  <a:pt x="3588" y="203"/>
                </a:lnTo>
                <a:lnTo>
                  <a:pt x="3587" y="207"/>
                </a:lnTo>
                <a:lnTo>
                  <a:pt x="3586" y="211"/>
                </a:lnTo>
                <a:lnTo>
                  <a:pt x="3585" y="214"/>
                </a:lnTo>
                <a:lnTo>
                  <a:pt x="3583" y="218"/>
                </a:lnTo>
                <a:lnTo>
                  <a:pt x="3581" y="221"/>
                </a:lnTo>
                <a:lnTo>
                  <a:pt x="3579" y="225"/>
                </a:lnTo>
                <a:lnTo>
                  <a:pt x="3573" y="231"/>
                </a:lnTo>
                <a:lnTo>
                  <a:pt x="3567" y="236"/>
                </a:lnTo>
                <a:lnTo>
                  <a:pt x="3559" y="241"/>
                </a:lnTo>
                <a:lnTo>
                  <a:pt x="3551" y="245"/>
                </a:lnTo>
                <a:lnTo>
                  <a:pt x="3542" y="248"/>
                </a:lnTo>
                <a:lnTo>
                  <a:pt x="3532" y="251"/>
                </a:lnTo>
                <a:lnTo>
                  <a:pt x="3521" y="252"/>
                </a:lnTo>
                <a:lnTo>
                  <a:pt x="3510" y="253"/>
                </a:lnTo>
                <a:lnTo>
                  <a:pt x="3502" y="252"/>
                </a:lnTo>
                <a:lnTo>
                  <a:pt x="3494" y="252"/>
                </a:lnTo>
                <a:lnTo>
                  <a:pt x="3486" y="250"/>
                </a:lnTo>
                <a:lnTo>
                  <a:pt x="3479" y="249"/>
                </a:lnTo>
                <a:lnTo>
                  <a:pt x="3472" y="247"/>
                </a:lnTo>
                <a:lnTo>
                  <a:pt x="3466" y="244"/>
                </a:lnTo>
                <a:lnTo>
                  <a:pt x="3460" y="241"/>
                </a:lnTo>
                <a:lnTo>
                  <a:pt x="3454" y="238"/>
                </a:lnTo>
                <a:lnTo>
                  <a:pt x="3449" y="234"/>
                </a:lnTo>
                <a:lnTo>
                  <a:pt x="3445" y="230"/>
                </a:lnTo>
                <a:lnTo>
                  <a:pt x="3441" y="225"/>
                </a:lnTo>
                <a:lnTo>
                  <a:pt x="3437" y="221"/>
                </a:lnTo>
                <a:lnTo>
                  <a:pt x="3434" y="215"/>
                </a:lnTo>
                <a:lnTo>
                  <a:pt x="3432" y="210"/>
                </a:lnTo>
                <a:lnTo>
                  <a:pt x="3430" y="204"/>
                </a:lnTo>
                <a:lnTo>
                  <a:pt x="3429" y="198"/>
                </a:lnTo>
                <a:lnTo>
                  <a:pt x="3478" y="195"/>
                </a:lnTo>
                <a:lnTo>
                  <a:pt x="3480" y="200"/>
                </a:lnTo>
                <a:lnTo>
                  <a:pt x="3482" y="205"/>
                </a:lnTo>
                <a:lnTo>
                  <a:pt x="3485" y="209"/>
                </a:lnTo>
                <a:lnTo>
                  <a:pt x="3489" y="212"/>
                </a:lnTo>
                <a:lnTo>
                  <a:pt x="3493" y="214"/>
                </a:lnTo>
                <a:lnTo>
                  <a:pt x="3498" y="216"/>
                </a:lnTo>
                <a:lnTo>
                  <a:pt x="3504" y="217"/>
                </a:lnTo>
                <a:lnTo>
                  <a:pt x="3510" y="217"/>
                </a:lnTo>
                <a:lnTo>
                  <a:pt x="3516" y="217"/>
                </a:lnTo>
                <a:lnTo>
                  <a:pt x="3522" y="216"/>
                </a:lnTo>
                <a:lnTo>
                  <a:pt x="3527" y="214"/>
                </a:lnTo>
                <a:lnTo>
                  <a:pt x="3529" y="213"/>
                </a:lnTo>
                <a:lnTo>
                  <a:pt x="3531" y="212"/>
                </a:lnTo>
                <a:lnTo>
                  <a:pt x="3535" y="209"/>
                </a:lnTo>
                <a:lnTo>
                  <a:pt x="3537" y="206"/>
                </a:lnTo>
                <a:lnTo>
                  <a:pt x="3538" y="205"/>
                </a:lnTo>
                <a:lnTo>
                  <a:pt x="3539" y="203"/>
                </a:lnTo>
                <a:lnTo>
                  <a:pt x="3539" y="199"/>
                </a:lnTo>
                <a:lnTo>
                  <a:pt x="3539" y="196"/>
                </a:lnTo>
                <a:lnTo>
                  <a:pt x="3538" y="193"/>
                </a:lnTo>
                <a:lnTo>
                  <a:pt x="3536" y="191"/>
                </a:lnTo>
                <a:lnTo>
                  <a:pt x="3533" y="188"/>
                </a:lnTo>
                <a:lnTo>
                  <a:pt x="3530" y="186"/>
                </a:lnTo>
                <a:lnTo>
                  <a:pt x="3526" y="184"/>
                </a:lnTo>
                <a:lnTo>
                  <a:pt x="3522" y="183"/>
                </a:lnTo>
                <a:lnTo>
                  <a:pt x="3516" y="182"/>
                </a:lnTo>
                <a:lnTo>
                  <a:pt x="3486" y="176"/>
                </a:lnTo>
                <a:lnTo>
                  <a:pt x="3480" y="174"/>
                </a:lnTo>
                <a:lnTo>
                  <a:pt x="3474" y="173"/>
                </a:lnTo>
                <a:lnTo>
                  <a:pt x="3463" y="169"/>
                </a:lnTo>
                <a:lnTo>
                  <a:pt x="3459" y="166"/>
                </a:lnTo>
                <a:lnTo>
                  <a:pt x="3455" y="164"/>
                </a:lnTo>
                <a:lnTo>
                  <a:pt x="3451" y="161"/>
                </a:lnTo>
                <a:lnTo>
                  <a:pt x="3447" y="158"/>
                </a:lnTo>
                <a:lnTo>
                  <a:pt x="3444" y="155"/>
                </a:lnTo>
                <a:lnTo>
                  <a:pt x="3442" y="151"/>
                </a:lnTo>
                <a:lnTo>
                  <a:pt x="3440" y="147"/>
                </a:lnTo>
                <a:lnTo>
                  <a:pt x="3437" y="143"/>
                </a:lnTo>
                <a:lnTo>
                  <a:pt x="3435" y="139"/>
                </a:lnTo>
                <a:lnTo>
                  <a:pt x="3434" y="135"/>
                </a:lnTo>
                <a:lnTo>
                  <a:pt x="3434" y="130"/>
                </a:lnTo>
                <a:lnTo>
                  <a:pt x="3434" y="125"/>
                </a:lnTo>
                <a:lnTo>
                  <a:pt x="3434" y="119"/>
                </a:lnTo>
                <a:lnTo>
                  <a:pt x="3435" y="113"/>
                </a:lnTo>
                <a:lnTo>
                  <a:pt x="3437" y="107"/>
                </a:lnTo>
                <a:lnTo>
                  <a:pt x="3440" y="102"/>
                </a:lnTo>
                <a:lnTo>
                  <a:pt x="3443" y="97"/>
                </a:lnTo>
                <a:lnTo>
                  <a:pt x="3446" y="93"/>
                </a:lnTo>
                <a:lnTo>
                  <a:pt x="3450" y="89"/>
                </a:lnTo>
                <a:lnTo>
                  <a:pt x="3455" y="85"/>
                </a:lnTo>
                <a:lnTo>
                  <a:pt x="3460" y="81"/>
                </a:lnTo>
                <a:lnTo>
                  <a:pt x="3466" y="78"/>
                </a:lnTo>
                <a:lnTo>
                  <a:pt x="3472" y="76"/>
                </a:lnTo>
                <a:lnTo>
                  <a:pt x="3479" y="74"/>
                </a:lnTo>
                <a:lnTo>
                  <a:pt x="3482" y="73"/>
                </a:lnTo>
                <a:lnTo>
                  <a:pt x="3486" y="72"/>
                </a:lnTo>
                <a:lnTo>
                  <a:pt x="3493" y="71"/>
                </a:lnTo>
                <a:lnTo>
                  <a:pt x="3501" y="70"/>
                </a:lnTo>
                <a:lnTo>
                  <a:pt x="3510" y="70"/>
                </a:lnTo>
                <a:lnTo>
                  <a:pt x="3518" y="70"/>
                </a:lnTo>
                <a:lnTo>
                  <a:pt x="3525" y="71"/>
                </a:lnTo>
                <a:lnTo>
                  <a:pt x="3533" y="72"/>
                </a:lnTo>
                <a:lnTo>
                  <a:pt x="3540" y="74"/>
                </a:lnTo>
                <a:lnTo>
                  <a:pt x="3546" y="76"/>
                </a:lnTo>
                <a:lnTo>
                  <a:pt x="3552" y="78"/>
                </a:lnTo>
                <a:lnTo>
                  <a:pt x="3557" y="81"/>
                </a:lnTo>
                <a:lnTo>
                  <a:pt x="3562" y="84"/>
                </a:lnTo>
                <a:lnTo>
                  <a:pt x="3567" y="88"/>
                </a:lnTo>
                <a:lnTo>
                  <a:pt x="3571" y="92"/>
                </a:lnTo>
                <a:lnTo>
                  <a:pt x="3575" y="96"/>
                </a:lnTo>
                <a:lnTo>
                  <a:pt x="3578" y="101"/>
                </a:lnTo>
                <a:lnTo>
                  <a:pt x="3580" y="106"/>
                </a:lnTo>
                <a:lnTo>
                  <a:pt x="3582" y="111"/>
                </a:lnTo>
                <a:lnTo>
                  <a:pt x="3584" y="117"/>
                </a:lnTo>
                <a:lnTo>
                  <a:pt x="3585" y="123"/>
                </a:lnTo>
                <a:close/>
                <a:moveTo>
                  <a:pt x="3714" y="72"/>
                </a:moveTo>
                <a:lnTo>
                  <a:pt x="3714" y="109"/>
                </a:lnTo>
                <a:lnTo>
                  <a:pt x="3680" y="109"/>
                </a:lnTo>
                <a:lnTo>
                  <a:pt x="3680" y="195"/>
                </a:lnTo>
                <a:lnTo>
                  <a:pt x="3681" y="199"/>
                </a:lnTo>
                <a:lnTo>
                  <a:pt x="3682" y="203"/>
                </a:lnTo>
                <a:lnTo>
                  <a:pt x="3682" y="205"/>
                </a:lnTo>
                <a:lnTo>
                  <a:pt x="3683" y="206"/>
                </a:lnTo>
                <a:lnTo>
                  <a:pt x="3685" y="208"/>
                </a:lnTo>
                <a:lnTo>
                  <a:pt x="3687" y="210"/>
                </a:lnTo>
                <a:lnTo>
                  <a:pt x="3690" y="211"/>
                </a:lnTo>
                <a:lnTo>
                  <a:pt x="3693" y="212"/>
                </a:lnTo>
                <a:lnTo>
                  <a:pt x="3697" y="212"/>
                </a:lnTo>
                <a:lnTo>
                  <a:pt x="3704" y="211"/>
                </a:lnTo>
                <a:lnTo>
                  <a:pt x="3709" y="210"/>
                </a:lnTo>
                <a:lnTo>
                  <a:pt x="3717" y="247"/>
                </a:lnTo>
                <a:lnTo>
                  <a:pt x="3707" y="250"/>
                </a:lnTo>
                <a:lnTo>
                  <a:pt x="3699" y="251"/>
                </a:lnTo>
                <a:lnTo>
                  <a:pt x="3690" y="252"/>
                </a:lnTo>
                <a:lnTo>
                  <a:pt x="3684" y="252"/>
                </a:lnTo>
                <a:lnTo>
                  <a:pt x="3678" y="251"/>
                </a:lnTo>
                <a:lnTo>
                  <a:pt x="3672" y="250"/>
                </a:lnTo>
                <a:lnTo>
                  <a:pt x="3666" y="249"/>
                </a:lnTo>
                <a:lnTo>
                  <a:pt x="3661" y="248"/>
                </a:lnTo>
                <a:lnTo>
                  <a:pt x="3656" y="245"/>
                </a:lnTo>
                <a:lnTo>
                  <a:pt x="3652" y="243"/>
                </a:lnTo>
                <a:lnTo>
                  <a:pt x="3647" y="240"/>
                </a:lnTo>
                <a:lnTo>
                  <a:pt x="3644" y="237"/>
                </a:lnTo>
                <a:lnTo>
                  <a:pt x="3640" y="233"/>
                </a:lnTo>
                <a:lnTo>
                  <a:pt x="3638" y="229"/>
                </a:lnTo>
                <a:lnTo>
                  <a:pt x="3635" y="224"/>
                </a:lnTo>
                <a:lnTo>
                  <a:pt x="3634" y="219"/>
                </a:lnTo>
                <a:lnTo>
                  <a:pt x="3632" y="213"/>
                </a:lnTo>
                <a:lnTo>
                  <a:pt x="3632" y="208"/>
                </a:lnTo>
                <a:lnTo>
                  <a:pt x="3631" y="201"/>
                </a:lnTo>
                <a:lnTo>
                  <a:pt x="3631" y="109"/>
                </a:lnTo>
                <a:lnTo>
                  <a:pt x="3607" y="109"/>
                </a:lnTo>
                <a:lnTo>
                  <a:pt x="3607" y="72"/>
                </a:lnTo>
                <a:lnTo>
                  <a:pt x="3631" y="72"/>
                </a:lnTo>
                <a:lnTo>
                  <a:pt x="3631" y="30"/>
                </a:lnTo>
                <a:lnTo>
                  <a:pt x="3680" y="30"/>
                </a:lnTo>
                <a:lnTo>
                  <a:pt x="3680" y="72"/>
                </a:lnTo>
                <a:lnTo>
                  <a:pt x="3714" y="72"/>
                </a:lnTo>
                <a:close/>
                <a:moveTo>
                  <a:pt x="3821" y="253"/>
                </a:moveTo>
                <a:lnTo>
                  <a:pt x="3808" y="252"/>
                </a:lnTo>
                <a:lnTo>
                  <a:pt x="3801" y="251"/>
                </a:lnTo>
                <a:lnTo>
                  <a:pt x="3796" y="250"/>
                </a:lnTo>
                <a:lnTo>
                  <a:pt x="3784" y="246"/>
                </a:lnTo>
                <a:lnTo>
                  <a:pt x="3779" y="244"/>
                </a:lnTo>
                <a:lnTo>
                  <a:pt x="3774" y="241"/>
                </a:lnTo>
                <a:lnTo>
                  <a:pt x="3765" y="235"/>
                </a:lnTo>
                <a:lnTo>
                  <a:pt x="3761" y="231"/>
                </a:lnTo>
                <a:lnTo>
                  <a:pt x="3757" y="227"/>
                </a:lnTo>
                <a:lnTo>
                  <a:pt x="3750" y="219"/>
                </a:lnTo>
                <a:lnTo>
                  <a:pt x="3747" y="214"/>
                </a:lnTo>
                <a:lnTo>
                  <a:pt x="3744" y="209"/>
                </a:lnTo>
                <a:lnTo>
                  <a:pt x="3740" y="198"/>
                </a:lnTo>
                <a:lnTo>
                  <a:pt x="3738" y="193"/>
                </a:lnTo>
                <a:lnTo>
                  <a:pt x="3736" y="187"/>
                </a:lnTo>
                <a:lnTo>
                  <a:pt x="3735" y="181"/>
                </a:lnTo>
                <a:lnTo>
                  <a:pt x="3734" y="175"/>
                </a:lnTo>
                <a:lnTo>
                  <a:pt x="3734" y="168"/>
                </a:lnTo>
                <a:lnTo>
                  <a:pt x="3734" y="161"/>
                </a:lnTo>
                <a:lnTo>
                  <a:pt x="3734" y="155"/>
                </a:lnTo>
                <a:lnTo>
                  <a:pt x="3734" y="148"/>
                </a:lnTo>
                <a:lnTo>
                  <a:pt x="3735" y="142"/>
                </a:lnTo>
                <a:lnTo>
                  <a:pt x="3736" y="136"/>
                </a:lnTo>
                <a:lnTo>
                  <a:pt x="3740" y="124"/>
                </a:lnTo>
                <a:lnTo>
                  <a:pt x="3742" y="119"/>
                </a:lnTo>
                <a:lnTo>
                  <a:pt x="3744" y="114"/>
                </a:lnTo>
                <a:lnTo>
                  <a:pt x="3750" y="104"/>
                </a:lnTo>
                <a:lnTo>
                  <a:pt x="3753" y="99"/>
                </a:lnTo>
                <a:lnTo>
                  <a:pt x="3757" y="95"/>
                </a:lnTo>
                <a:lnTo>
                  <a:pt x="3761" y="91"/>
                </a:lnTo>
                <a:lnTo>
                  <a:pt x="3765" y="88"/>
                </a:lnTo>
                <a:lnTo>
                  <a:pt x="3770" y="85"/>
                </a:lnTo>
                <a:lnTo>
                  <a:pt x="3774" y="82"/>
                </a:lnTo>
                <a:lnTo>
                  <a:pt x="3779" y="79"/>
                </a:lnTo>
                <a:lnTo>
                  <a:pt x="3784" y="77"/>
                </a:lnTo>
                <a:lnTo>
                  <a:pt x="3790" y="75"/>
                </a:lnTo>
                <a:lnTo>
                  <a:pt x="3796" y="73"/>
                </a:lnTo>
                <a:lnTo>
                  <a:pt x="3801" y="72"/>
                </a:lnTo>
                <a:lnTo>
                  <a:pt x="3808" y="71"/>
                </a:lnTo>
                <a:lnTo>
                  <a:pt x="3821" y="70"/>
                </a:lnTo>
                <a:lnTo>
                  <a:pt x="3834" y="71"/>
                </a:lnTo>
                <a:lnTo>
                  <a:pt x="3840" y="72"/>
                </a:lnTo>
                <a:lnTo>
                  <a:pt x="3846" y="73"/>
                </a:lnTo>
                <a:lnTo>
                  <a:pt x="3857" y="77"/>
                </a:lnTo>
                <a:lnTo>
                  <a:pt x="3862" y="79"/>
                </a:lnTo>
                <a:lnTo>
                  <a:pt x="3867" y="82"/>
                </a:lnTo>
                <a:lnTo>
                  <a:pt x="3876" y="88"/>
                </a:lnTo>
                <a:lnTo>
                  <a:pt x="3880" y="91"/>
                </a:lnTo>
                <a:lnTo>
                  <a:pt x="3884" y="95"/>
                </a:lnTo>
                <a:lnTo>
                  <a:pt x="3891" y="104"/>
                </a:lnTo>
                <a:lnTo>
                  <a:pt x="3894" y="109"/>
                </a:lnTo>
                <a:lnTo>
                  <a:pt x="3897" y="114"/>
                </a:lnTo>
                <a:lnTo>
                  <a:pt x="3903" y="124"/>
                </a:lnTo>
                <a:lnTo>
                  <a:pt x="3904" y="130"/>
                </a:lnTo>
                <a:lnTo>
                  <a:pt x="3906" y="136"/>
                </a:lnTo>
                <a:lnTo>
                  <a:pt x="3907" y="142"/>
                </a:lnTo>
                <a:lnTo>
                  <a:pt x="3908" y="148"/>
                </a:lnTo>
                <a:lnTo>
                  <a:pt x="3908" y="155"/>
                </a:lnTo>
                <a:lnTo>
                  <a:pt x="3909" y="161"/>
                </a:lnTo>
                <a:lnTo>
                  <a:pt x="3908" y="168"/>
                </a:lnTo>
                <a:lnTo>
                  <a:pt x="3908" y="175"/>
                </a:lnTo>
                <a:lnTo>
                  <a:pt x="3907" y="181"/>
                </a:lnTo>
                <a:lnTo>
                  <a:pt x="3906" y="187"/>
                </a:lnTo>
                <a:lnTo>
                  <a:pt x="3903" y="198"/>
                </a:lnTo>
                <a:lnTo>
                  <a:pt x="3900" y="204"/>
                </a:lnTo>
                <a:lnTo>
                  <a:pt x="3897" y="209"/>
                </a:lnTo>
                <a:lnTo>
                  <a:pt x="3891" y="219"/>
                </a:lnTo>
                <a:lnTo>
                  <a:pt x="3888" y="223"/>
                </a:lnTo>
                <a:lnTo>
                  <a:pt x="3884" y="227"/>
                </a:lnTo>
                <a:lnTo>
                  <a:pt x="3880" y="231"/>
                </a:lnTo>
                <a:lnTo>
                  <a:pt x="3876" y="235"/>
                </a:lnTo>
                <a:lnTo>
                  <a:pt x="3872" y="238"/>
                </a:lnTo>
                <a:lnTo>
                  <a:pt x="3867" y="241"/>
                </a:lnTo>
                <a:lnTo>
                  <a:pt x="3862" y="244"/>
                </a:lnTo>
                <a:lnTo>
                  <a:pt x="3857" y="246"/>
                </a:lnTo>
                <a:lnTo>
                  <a:pt x="3851" y="248"/>
                </a:lnTo>
                <a:lnTo>
                  <a:pt x="3846" y="250"/>
                </a:lnTo>
                <a:lnTo>
                  <a:pt x="3840" y="251"/>
                </a:lnTo>
                <a:lnTo>
                  <a:pt x="3834" y="252"/>
                </a:lnTo>
                <a:lnTo>
                  <a:pt x="3821" y="253"/>
                </a:lnTo>
                <a:close/>
                <a:moveTo>
                  <a:pt x="3821" y="215"/>
                </a:moveTo>
                <a:lnTo>
                  <a:pt x="3825" y="214"/>
                </a:lnTo>
                <a:lnTo>
                  <a:pt x="3829" y="214"/>
                </a:lnTo>
                <a:lnTo>
                  <a:pt x="3833" y="212"/>
                </a:lnTo>
                <a:lnTo>
                  <a:pt x="3837" y="211"/>
                </a:lnTo>
                <a:lnTo>
                  <a:pt x="3840" y="209"/>
                </a:lnTo>
                <a:lnTo>
                  <a:pt x="3843" y="206"/>
                </a:lnTo>
                <a:lnTo>
                  <a:pt x="3846" y="203"/>
                </a:lnTo>
                <a:lnTo>
                  <a:pt x="3848" y="199"/>
                </a:lnTo>
                <a:lnTo>
                  <a:pt x="3851" y="195"/>
                </a:lnTo>
                <a:lnTo>
                  <a:pt x="3852" y="191"/>
                </a:lnTo>
                <a:lnTo>
                  <a:pt x="3854" y="187"/>
                </a:lnTo>
                <a:lnTo>
                  <a:pt x="3855" y="182"/>
                </a:lnTo>
                <a:lnTo>
                  <a:pt x="3857" y="172"/>
                </a:lnTo>
                <a:lnTo>
                  <a:pt x="3858" y="167"/>
                </a:lnTo>
                <a:lnTo>
                  <a:pt x="3858" y="161"/>
                </a:lnTo>
                <a:lnTo>
                  <a:pt x="3857" y="150"/>
                </a:lnTo>
                <a:lnTo>
                  <a:pt x="3855" y="140"/>
                </a:lnTo>
                <a:lnTo>
                  <a:pt x="3854" y="135"/>
                </a:lnTo>
                <a:lnTo>
                  <a:pt x="3852" y="131"/>
                </a:lnTo>
                <a:lnTo>
                  <a:pt x="3848" y="123"/>
                </a:lnTo>
                <a:lnTo>
                  <a:pt x="3846" y="119"/>
                </a:lnTo>
                <a:lnTo>
                  <a:pt x="3843" y="116"/>
                </a:lnTo>
                <a:lnTo>
                  <a:pt x="3840" y="113"/>
                </a:lnTo>
                <a:lnTo>
                  <a:pt x="3837" y="111"/>
                </a:lnTo>
                <a:lnTo>
                  <a:pt x="3833" y="110"/>
                </a:lnTo>
                <a:lnTo>
                  <a:pt x="3829" y="108"/>
                </a:lnTo>
                <a:lnTo>
                  <a:pt x="3825" y="108"/>
                </a:lnTo>
                <a:lnTo>
                  <a:pt x="3821" y="107"/>
                </a:lnTo>
                <a:lnTo>
                  <a:pt x="3816" y="108"/>
                </a:lnTo>
                <a:lnTo>
                  <a:pt x="3812" y="108"/>
                </a:lnTo>
                <a:lnTo>
                  <a:pt x="3808" y="110"/>
                </a:lnTo>
                <a:lnTo>
                  <a:pt x="3805" y="111"/>
                </a:lnTo>
                <a:lnTo>
                  <a:pt x="3801" y="113"/>
                </a:lnTo>
                <a:lnTo>
                  <a:pt x="3798" y="116"/>
                </a:lnTo>
                <a:lnTo>
                  <a:pt x="3795" y="119"/>
                </a:lnTo>
                <a:lnTo>
                  <a:pt x="3793" y="123"/>
                </a:lnTo>
                <a:lnTo>
                  <a:pt x="3789" y="131"/>
                </a:lnTo>
                <a:lnTo>
                  <a:pt x="3787" y="135"/>
                </a:lnTo>
                <a:lnTo>
                  <a:pt x="3786" y="140"/>
                </a:lnTo>
                <a:lnTo>
                  <a:pt x="3785" y="145"/>
                </a:lnTo>
                <a:lnTo>
                  <a:pt x="3784" y="150"/>
                </a:lnTo>
                <a:lnTo>
                  <a:pt x="3784" y="155"/>
                </a:lnTo>
                <a:lnTo>
                  <a:pt x="3783" y="161"/>
                </a:lnTo>
                <a:lnTo>
                  <a:pt x="3784" y="172"/>
                </a:lnTo>
                <a:lnTo>
                  <a:pt x="3786" y="182"/>
                </a:lnTo>
                <a:lnTo>
                  <a:pt x="3787" y="187"/>
                </a:lnTo>
                <a:lnTo>
                  <a:pt x="3789" y="191"/>
                </a:lnTo>
                <a:lnTo>
                  <a:pt x="3791" y="195"/>
                </a:lnTo>
                <a:lnTo>
                  <a:pt x="3793" y="199"/>
                </a:lnTo>
                <a:lnTo>
                  <a:pt x="3795" y="203"/>
                </a:lnTo>
                <a:lnTo>
                  <a:pt x="3798" y="206"/>
                </a:lnTo>
                <a:lnTo>
                  <a:pt x="3801" y="209"/>
                </a:lnTo>
                <a:lnTo>
                  <a:pt x="3805" y="211"/>
                </a:lnTo>
                <a:lnTo>
                  <a:pt x="3808" y="212"/>
                </a:lnTo>
                <a:lnTo>
                  <a:pt x="3812" y="214"/>
                </a:lnTo>
                <a:lnTo>
                  <a:pt x="3816" y="214"/>
                </a:lnTo>
                <a:lnTo>
                  <a:pt x="3821" y="215"/>
                </a:lnTo>
                <a:close/>
                <a:moveTo>
                  <a:pt x="1623" y="930"/>
                </a:moveTo>
                <a:lnTo>
                  <a:pt x="1569" y="930"/>
                </a:lnTo>
                <a:lnTo>
                  <a:pt x="1651" y="694"/>
                </a:lnTo>
                <a:lnTo>
                  <a:pt x="1715" y="694"/>
                </a:lnTo>
                <a:lnTo>
                  <a:pt x="1797" y="930"/>
                </a:lnTo>
                <a:lnTo>
                  <a:pt x="1743" y="930"/>
                </a:lnTo>
                <a:lnTo>
                  <a:pt x="1726" y="876"/>
                </a:lnTo>
                <a:lnTo>
                  <a:pt x="1641" y="876"/>
                </a:lnTo>
                <a:lnTo>
                  <a:pt x="1623" y="930"/>
                </a:lnTo>
                <a:close/>
                <a:moveTo>
                  <a:pt x="1653" y="837"/>
                </a:moveTo>
                <a:lnTo>
                  <a:pt x="1713" y="837"/>
                </a:lnTo>
                <a:lnTo>
                  <a:pt x="1684" y="748"/>
                </a:lnTo>
                <a:lnTo>
                  <a:pt x="1653" y="837"/>
                </a:lnTo>
                <a:close/>
                <a:moveTo>
                  <a:pt x="1874" y="933"/>
                </a:moveTo>
                <a:lnTo>
                  <a:pt x="1867" y="933"/>
                </a:lnTo>
                <a:lnTo>
                  <a:pt x="1861" y="932"/>
                </a:lnTo>
                <a:lnTo>
                  <a:pt x="1856" y="931"/>
                </a:lnTo>
                <a:lnTo>
                  <a:pt x="1850" y="930"/>
                </a:lnTo>
                <a:lnTo>
                  <a:pt x="1845" y="928"/>
                </a:lnTo>
                <a:lnTo>
                  <a:pt x="1840" y="926"/>
                </a:lnTo>
                <a:lnTo>
                  <a:pt x="1836" y="923"/>
                </a:lnTo>
                <a:lnTo>
                  <a:pt x="1832" y="920"/>
                </a:lnTo>
                <a:lnTo>
                  <a:pt x="1828" y="916"/>
                </a:lnTo>
                <a:lnTo>
                  <a:pt x="1824" y="913"/>
                </a:lnTo>
                <a:lnTo>
                  <a:pt x="1821" y="908"/>
                </a:lnTo>
                <a:lnTo>
                  <a:pt x="1820" y="906"/>
                </a:lnTo>
                <a:lnTo>
                  <a:pt x="1819" y="903"/>
                </a:lnTo>
                <a:lnTo>
                  <a:pt x="1817" y="898"/>
                </a:lnTo>
                <a:lnTo>
                  <a:pt x="1816" y="893"/>
                </a:lnTo>
                <a:lnTo>
                  <a:pt x="1815" y="887"/>
                </a:lnTo>
                <a:lnTo>
                  <a:pt x="1815" y="880"/>
                </a:lnTo>
                <a:lnTo>
                  <a:pt x="1815" y="871"/>
                </a:lnTo>
                <a:lnTo>
                  <a:pt x="1817" y="863"/>
                </a:lnTo>
                <a:lnTo>
                  <a:pt x="1818" y="859"/>
                </a:lnTo>
                <a:lnTo>
                  <a:pt x="1820" y="856"/>
                </a:lnTo>
                <a:lnTo>
                  <a:pt x="1824" y="849"/>
                </a:lnTo>
                <a:lnTo>
                  <a:pt x="1827" y="847"/>
                </a:lnTo>
                <a:lnTo>
                  <a:pt x="1829" y="844"/>
                </a:lnTo>
                <a:lnTo>
                  <a:pt x="1832" y="842"/>
                </a:lnTo>
                <a:lnTo>
                  <a:pt x="1835" y="840"/>
                </a:lnTo>
                <a:lnTo>
                  <a:pt x="1838" y="838"/>
                </a:lnTo>
                <a:lnTo>
                  <a:pt x="1841" y="836"/>
                </a:lnTo>
                <a:lnTo>
                  <a:pt x="1845" y="834"/>
                </a:lnTo>
                <a:lnTo>
                  <a:pt x="1849" y="833"/>
                </a:lnTo>
                <a:lnTo>
                  <a:pt x="1856" y="831"/>
                </a:lnTo>
                <a:lnTo>
                  <a:pt x="1864" y="829"/>
                </a:lnTo>
                <a:lnTo>
                  <a:pt x="1873" y="827"/>
                </a:lnTo>
                <a:lnTo>
                  <a:pt x="1881" y="826"/>
                </a:lnTo>
                <a:lnTo>
                  <a:pt x="1901" y="824"/>
                </a:lnTo>
                <a:lnTo>
                  <a:pt x="1908" y="822"/>
                </a:lnTo>
                <a:lnTo>
                  <a:pt x="1914" y="821"/>
                </a:lnTo>
                <a:lnTo>
                  <a:pt x="1918" y="820"/>
                </a:lnTo>
                <a:lnTo>
                  <a:pt x="1920" y="818"/>
                </a:lnTo>
                <a:lnTo>
                  <a:pt x="1922" y="817"/>
                </a:lnTo>
                <a:lnTo>
                  <a:pt x="1923" y="816"/>
                </a:lnTo>
                <a:lnTo>
                  <a:pt x="1923" y="814"/>
                </a:lnTo>
                <a:lnTo>
                  <a:pt x="1924" y="812"/>
                </a:lnTo>
                <a:lnTo>
                  <a:pt x="1924" y="810"/>
                </a:lnTo>
                <a:lnTo>
                  <a:pt x="1924" y="805"/>
                </a:lnTo>
                <a:lnTo>
                  <a:pt x="1922" y="800"/>
                </a:lnTo>
                <a:lnTo>
                  <a:pt x="1921" y="798"/>
                </a:lnTo>
                <a:lnTo>
                  <a:pt x="1920" y="796"/>
                </a:lnTo>
                <a:lnTo>
                  <a:pt x="1919" y="794"/>
                </a:lnTo>
                <a:lnTo>
                  <a:pt x="1917" y="793"/>
                </a:lnTo>
                <a:lnTo>
                  <a:pt x="1913" y="790"/>
                </a:lnTo>
                <a:lnTo>
                  <a:pt x="1909" y="788"/>
                </a:lnTo>
                <a:lnTo>
                  <a:pt x="1904" y="787"/>
                </a:lnTo>
                <a:lnTo>
                  <a:pt x="1898" y="787"/>
                </a:lnTo>
                <a:lnTo>
                  <a:pt x="1892" y="787"/>
                </a:lnTo>
                <a:lnTo>
                  <a:pt x="1886" y="788"/>
                </a:lnTo>
                <a:lnTo>
                  <a:pt x="1881" y="790"/>
                </a:lnTo>
                <a:lnTo>
                  <a:pt x="1877" y="792"/>
                </a:lnTo>
                <a:lnTo>
                  <a:pt x="1873" y="795"/>
                </a:lnTo>
                <a:lnTo>
                  <a:pt x="1870" y="799"/>
                </a:lnTo>
                <a:lnTo>
                  <a:pt x="1868" y="803"/>
                </a:lnTo>
                <a:lnTo>
                  <a:pt x="1867" y="805"/>
                </a:lnTo>
                <a:lnTo>
                  <a:pt x="1866" y="807"/>
                </a:lnTo>
                <a:lnTo>
                  <a:pt x="1821" y="803"/>
                </a:lnTo>
                <a:lnTo>
                  <a:pt x="1823" y="797"/>
                </a:lnTo>
                <a:lnTo>
                  <a:pt x="1825" y="792"/>
                </a:lnTo>
                <a:lnTo>
                  <a:pt x="1827" y="787"/>
                </a:lnTo>
                <a:lnTo>
                  <a:pt x="1830" y="782"/>
                </a:lnTo>
                <a:lnTo>
                  <a:pt x="1833" y="777"/>
                </a:lnTo>
                <a:lnTo>
                  <a:pt x="1837" y="773"/>
                </a:lnTo>
                <a:lnTo>
                  <a:pt x="1841" y="769"/>
                </a:lnTo>
                <a:lnTo>
                  <a:pt x="1846" y="765"/>
                </a:lnTo>
                <a:lnTo>
                  <a:pt x="1851" y="762"/>
                </a:lnTo>
                <a:lnTo>
                  <a:pt x="1857" y="759"/>
                </a:lnTo>
                <a:lnTo>
                  <a:pt x="1863" y="756"/>
                </a:lnTo>
                <a:lnTo>
                  <a:pt x="1869" y="754"/>
                </a:lnTo>
                <a:lnTo>
                  <a:pt x="1876" y="753"/>
                </a:lnTo>
                <a:lnTo>
                  <a:pt x="1883" y="752"/>
                </a:lnTo>
                <a:lnTo>
                  <a:pt x="1890" y="751"/>
                </a:lnTo>
                <a:lnTo>
                  <a:pt x="1898" y="751"/>
                </a:lnTo>
                <a:lnTo>
                  <a:pt x="1908" y="751"/>
                </a:lnTo>
                <a:lnTo>
                  <a:pt x="1917" y="752"/>
                </a:lnTo>
                <a:lnTo>
                  <a:pt x="1926" y="754"/>
                </a:lnTo>
                <a:lnTo>
                  <a:pt x="1935" y="757"/>
                </a:lnTo>
                <a:lnTo>
                  <a:pt x="1943" y="761"/>
                </a:lnTo>
                <a:lnTo>
                  <a:pt x="1947" y="763"/>
                </a:lnTo>
                <a:lnTo>
                  <a:pt x="1950" y="765"/>
                </a:lnTo>
                <a:lnTo>
                  <a:pt x="1957" y="770"/>
                </a:lnTo>
                <a:lnTo>
                  <a:pt x="1963" y="776"/>
                </a:lnTo>
                <a:lnTo>
                  <a:pt x="1965" y="780"/>
                </a:lnTo>
                <a:lnTo>
                  <a:pt x="1967" y="784"/>
                </a:lnTo>
                <a:lnTo>
                  <a:pt x="1969" y="787"/>
                </a:lnTo>
                <a:lnTo>
                  <a:pt x="1970" y="792"/>
                </a:lnTo>
                <a:lnTo>
                  <a:pt x="1972" y="796"/>
                </a:lnTo>
                <a:lnTo>
                  <a:pt x="1972" y="801"/>
                </a:lnTo>
                <a:lnTo>
                  <a:pt x="1973" y="806"/>
                </a:lnTo>
                <a:lnTo>
                  <a:pt x="1973" y="811"/>
                </a:lnTo>
                <a:lnTo>
                  <a:pt x="1973" y="930"/>
                </a:lnTo>
                <a:lnTo>
                  <a:pt x="1927" y="930"/>
                </a:lnTo>
                <a:lnTo>
                  <a:pt x="1927" y="905"/>
                </a:lnTo>
                <a:lnTo>
                  <a:pt x="1922" y="911"/>
                </a:lnTo>
                <a:lnTo>
                  <a:pt x="1917" y="917"/>
                </a:lnTo>
                <a:lnTo>
                  <a:pt x="1912" y="921"/>
                </a:lnTo>
                <a:lnTo>
                  <a:pt x="1906" y="925"/>
                </a:lnTo>
                <a:lnTo>
                  <a:pt x="1899" y="929"/>
                </a:lnTo>
                <a:lnTo>
                  <a:pt x="1891" y="931"/>
                </a:lnTo>
                <a:lnTo>
                  <a:pt x="1887" y="932"/>
                </a:lnTo>
                <a:lnTo>
                  <a:pt x="1883" y="933"/>
                </a:lnTo>
                <a:lnTo>
                  <a:pt x="1874" y="933"/>
                </a:lnTo>
                <a:close/>
                <a:moveTo>
                  <a:pt x="1888" y="899"/>
                </a:moveTo>
                <a:lnTo>
                  <a:pt x="1895" y="899"/>
                </a:lnTo>
                <a:lnTo>
                  <a:pt x="1902" y="897"/>
                </a:lnTo>
                <a:lnTo>
                  <a:pt x="1905" y="896"/>
                </a:lnTo>
                <a:lnTo>
                  <a:pt x="1908" y="894"/>
                </a:lnTo>
                <a:lnTo>
                  <a:pt x="1914" y="890"/>
                </a:lnTo>
                <a:lnTo>
                  <a:pt x="1916" y="888"/>
                </a:lnTo>
                <a:lnTo>
                  <a:pt x="1919" y="885"/>
                </a:lnTo>
                <a:lnTo>
                  <a:pt x="1922" y="879"/>
                </a:lnTo>
                <a:lnTo>
                  <a:pt x="1924" y="873"/>
                </a:lnTo>
                <a:lnTo>
                  <a:pt x="1924" y="870"/>
                </a:lnTo>
                <a:lnTo>
                  <a:pt x="1924" y="867"/>
                </a:lnTo>
                <a:lnTo>
                  <a:pt x="1924" y="848"/>
                </a:lnTo>
                <a:lnTo>
                  <a:pt x="1921" y="850"/>
                </a:lnTo>
                <a:lnTo>
                  <a:pt x="1915" y="851"/>
                </a:lnTo>
                <a:lnTo>
                  <a:pt x="1903" y="854"/>
                </a:lnTo>
                <a:lnTo>
                  <a:pt x="1890" y="856"/>
                </a:lnTo>
                <a:lnTo>
                  <a:pt x="1884" y="857"/>
                </a:lnTo>
                <a:lnTo>
                  <a:pt x="1879" y="859"/>
                </a:lnTo>
                <a:lnTo>
                  <a:pt x="1874" y="861"/>
                </a:lnTo>
                <a:lnTo>
                  <a:pt x="1870" y="863"/>
                </a:lnTo>
                <a:lnTo>
                  <a:pt x="1866" y="866"/>
                </a:lnTo>
                <a:lnTo>
                  <a:pt x="1864" y="870"/>
                </a:lnTo>
                <a:lnTo>
                  <a:pt x="1863" y="872"/>
                </a:lnTo>
                <a:lnTo>
                  <a:pt x="1862" y="874"/>
                </a:lnTo>
                <a:lnTo>
                  <a:pt x="1862" y="879"/>
                </a:lnTo>
                <a:lnTo>
                  <a:pt x="1862" y="884"/>
                </a:lnTo>
                <a:lnTo>
                  <a:pt x="1863" y="888"/>
                </a:lnTo>
                <a:lnTo>
                  <a:pt x="1865" y="890"/>
                </a:lnTo>
                <a:lnTo>
                  <a:pt x="1866" y="891"/>
                </a:lnTo>
                <a:lnTo>
                  <a:pt x="1869" y="894"/>
                </a:lnTo>
                <a:lnTo>
                  <a:pt x="1873" y="896"/>
                </a:lnTo>
                <a:lnTo>
                  <a:pt x="1875" y="897"/>
                </a:lnTo>
                <a:lnTo>
                  <a:pt x="1877" y="898"/>
                </a:lnTo>
                <a:lnTo>
                  <a:pt x="1882" y="899"/>
                </a:lnTo>
                <a:lnTo>
                  <a:pt x="1888" y="899"/>
                </a:lnTo>
                <a:close/>
                <a:moveTo>
                  <a:pt x="2063" y="930"/>
                </a:moveTo>
                <a:lnTo>
                  <a:pt x="2013" y="930"/>
                </a:lnTo>
                <a:lnTo>
                  <a:pt x="2013" y="694"/>
                </a:lnTo>
                <a:lnTo>
                  <a:pt x="2063" y="694"/>
                </a:lnTo>
                <a:lnTo>
                  <a:pt x="2063" y="930"/>
                </a:lnTo>
                <a:close/>
                <a:moveTo>
                  <a:pt x="2197" y="753"/>
                </a:moveTo>
                <a:lnTo>
                  <a:pt x="2197" y="790"/>
                </a:lnTo>
                <a:lnTo>
                  <a:pt x="2164" y="790"/>
                </a:lnTo>
                <a:lnTo>
                  <a:pt x="2164" y="876"/>
                </a:lnTo>
                <a:lnTo>
                  <a:pt x="2164" y="880"/>
                </a:lnTo>
                <a:lnTo>
                  <a:pt x="2165" y="884"/>
                </a:lnTo>
                <a:lnTo>
                  <a:pt x="2166" y="886"/>
                </a:lnTo>
                <a:lnTo>
                  <a:pt x="2167" y="887"/>
                </a:lnTo>
                <a:lnTo>
                  <a:pt x="2169" y="889"/>
                </a:lnTo>
                <a:lnTo>
                  <a:pt x="2171" y="891"/>
                </a:lnTo>
                <a:lnTo>
                  <a:pt x="2174" y="892"/>
                </a:lnTo>
                <a:lnTo>
                  <a:pt x="2177" y="893"/>
                </a:lnTo>
                <a:lnTo>
                  <a:pt x="2181" y="893"/>
                </a:lnTo>
                <a:lnTo>
                  <a:pt x="2188" y="892"/>
                </a:lnTo>
                <a:lnTo>
                  <a:pt x="2193" y="891"/>
                </a:lnTo>
                <a:lnTo>
                  <a:pt x="2201" y="928"/>
                </a:lnTo>
                <a:lnTo>
                  <a:pt x="2190" y="930"/>
                </a:lnTo>
                <a:lnTo>
                  <a:pt x="2183" y="932"/>
                </a:lnTo>
                <a:lnTo>
                  <a:pt x="2174" y="932"/>
                </a:lnTo>
                <a:lnTo>
                  <a:pt x="2168" y="932"/>
                </a:lnTo>
                <a:lnTo>
                  <a:pt x="2161" y="932"/>
                </a:lnTo>
                <a:lnTo>
                  <a:pt x="2156" y="931"/>
                </a:lnTo>
                <a:lnTo>
                  <a:pt x="2150" y="930"/>
                </a:lnTo>
                <a:lnTo>
                  <a:pt x="2145" y="928"/>
                </a:lnTo>
                <a:lnTo>
                  <a:pt x="2140" y="926"/>
                </a:lnTo>
                <a:lnTo>
                  <a:pt x="2135" y="924"/>
                </a:lnTo>
                <a:lnTo>
                  <a:pt x="2131" y="921"/>
                </a:lnTo>
                <a:lnTo>
                  <a:pt x="2127" y="917"/>
                </a:lnTo>
                <a:lnTo>
                  <a:pt x="2124" y="914"/>
                </a:lnTo>
                <a:lnTo>
                  <a:pt x="2121" y="909"/>
                </a:lnTo>
                <a:lnTo>
                  <a:pt x="2119" y="905"/>
                </a:lnTo>
                <a:lnTo>
                  <a:pt x="2117" y="900"/>
                </a:lnTo>
                <a:lnTo>
                  <a:pt x="2116" y="894"/>
                </a:lnTo>
                <a:lnTo>
                  <a:pt x="2115" y="888"/>
                </a:lnTo>
                <a:lnTo>
                  <a:pt x="2115" y="882"/>
                </a:lnTo>
                <a:lnTo>
                  <a:pt x="2115" y="790"/>
                </a:lnTo>
                <a:lnTo>
                  <a:pt x="2091" y="790"/>
                </a:lnTo>
                <a:lnTo>
                  <a:pt x="2091" y="753"/>
                </a:lnTo>
                <a:lnTo>
                  <a:pt x="2115" y="753"/>
                </a:lnTo>
                <a:lnTo>
                  <a:pt x="2115" y="711"/>
                </a:lnTo>
                <a:lnTo>
                  <a:pt x="2164" y="711"/>
                </a:lnTo>
                <a:lnTo>
                  <a:pt x="2164" y="753"/>
                </a:lnTo>
                <a:lnTo>
                  <a:pt x="2197" y="753"/>
                </a:lnTo>
                <a:close/>
                <a:moveTo>
                  <a:pt x="2304" y="933"/>
                </a:moveTo>
                <a:lnTo>
                  <a:pt x="2291" y="933"/>
                </a:lnTo>
                <a:lnTo>
                  <a:pt x="2285" y="932"/>
                </a:lnTo>
                <a:lnTo>
                  <a:pt x="2279" y="930"/>
                </a:lnTo>
                <a:lnTo>
                  <a:pt x="2268" y="927"/>
                </a:lnTo>
                <a:lnTo>
                  <a:pt x="2263" y="925"/>
                </a:lnTo>
                <a:lnTo>
                  <a:pt x="2258" y="922"/>
                </a:lnTo>
                <a:lnTo>
                  <a:pt x="2249" y="916"/>
                </a:lnTo>
                <a:lnTo>
                  <a:pt x="2245" y="912"/>
                </a:lnTo>
                <a:lnTo>
                  <a:pt x="2241" y="908"/>
                </a:lnTo>
                <a:lnTo>
                  <a:pt x="2234" y="900"/>
                </a:lnTo>
                <a:lnTo>
                  <a:pt x="2231" y="895"/>
                </a:lnTo>
                <a:lnTo>
                  <a:pt x="2228" y="890"/>
                </a:lnTo>
                <a:lnTo>
                  <a:pt x="2223" y="879"/>
                </a:lnTo>
                <a:lnTo>
                  <a:pt x="2221" y="874"/>
                </a:lnTo>
                <a:lnTo>
                  <a:pt x="2220" y="868"/>
                </a:lnTo>
                <a:lnTo>
                  <a:pt x="2219" y="862"/>
                </a:lnTo>
                <a:lnTo>
                  <a:pt x="2218" y="855"/>
                </a:lnTo>
                <a:lnTo>
                  <a:pt x="2218" y="849"/>
                </a:lnTo>
                <a:lnTo>
                  <a:pt x="2217" y="842"/>
                </a:lnTo>
                <a:lnTo>
                  <a:pt x="2218" y="835"/>
                </a:lnTo>
                <a:lnTo>
                  <a:pt x="2218" y="829"/>
                </a:lnTo>
                <a:lnTo>
                  <a:pt x="2219" y="823"/>
                </a:lnTo>
                <a:lnTo>
                  <a:pt x="2220" y="816"/>
                </a:lnTo>
                <a:lnTo>
                  <a:pt x="2223" y="805"/>
                </a:lnTo>
                <a:lnTo>
                  <a:pt x="2225" y="799"/>
                </a:lnTo>
                <a:lnTo>
                  <a:pt x="2228" y="794"/>
                </a:lnTo>
                <a:lnTo>
                  <a:pt x="2234" y="785"/>
                </a:lnTo>
                <a:lnTo>
                  <a:pt x="2237" y="780"/>
                </a:lnTo>
                <a:lnTo>
                  <a:pt x="2241" y="776"/>
                </a:lnTo>
                <a:lnTo>
                  <a:pt x="2245" y="772"/>
                </a:lnTo>
                <a:lnTo>
                  <a:pt x="2249" y="769"/>
                </a:lnTo>
                <a:lnTo>
                  <a:pt x="2253" y="765"/>
                </a:lnTo>
                <a:lnTo>
                  <a:pt x="2258" y="762"/>
                </a:lnTo>
                <a:lnTo>
                  <a:pt x="2263" y="760"/>
                </a:lnTo>
                <a:lnTo>
                  <a:pt x="2268" y="757"/>
                </a:lnTo>
                <a:lnTo>
                  <a:pt x="2274" y="755"/>
                </a:lnTo>
                <a:lnTo>
                  <a:pt x="2279" y="754"/>
                </a:lnTo>
                <a:lnTo>
                  <a:pt x="2285" y="752"/>
                </a:lnTo>
                <a:lnTo>
                  <a:pt x="2291" y="752"/>
                </a:lnTo>
                <a:lnTo>
                  <a:pt x="2304" y="751"/>
                </a:lnTo>
                <a:lnTo>
                  <a:pt x="2317" y="752"/>
                </a:lnTo>
                <a:lnTo>
                  <a:pt x="2323" y="752"/>
                </a:lnTo>
                <a:lnTo>
                  <a:pt x="2329" y="754"/>
                </a:lnTo>
                <a:lnTo>
                  <a:pt x="2340" y="757"/>
                </a:lnTo>
                <a:lnTo>
                  <a:pt x="2346" y="760"/>
                </a:lnTo>
                <a:lnTo>
                  <a:pt x="2351" y="762"/>
                </a:lnTo>
                <a:lnTo>
                  <a:pt x="2360" y="769"/>
                </a:lnTo>
                <a:lnTo>
                  <a:pt x="2364" y="772"/>
                </a:lnTo>
                <a:lnTo>
                  <a:pt x="2368" y="776"/>
                </a:lnTo>
                <a:lnTo>
                  <a:pt x="2375" y="785"/>
                </a:lnTo>
                <a:lnTo>
                  <a:pt x="2378" y="789"/>
                </a:lnTo>
                <a:lnTo>
                  <a:pt x="2381" y="794"/>
                </a:lnTo>
                <a:lnTo>
                  <a:pt x="2385" y="805"/>
                </a:lnTo>
                <a:lnTo>
                  <a:pt x="2387" y="811"/>
                </a:lnTo>
                <a:lnTo>
                  <a:pt x="2389" y="816"/>
                </a:lnTo>
                <a:lnTo>
                  <a:pt x="2390" y="823"/>
                </a:lnTo>
                <a:lnTo>
                  <a:pt x="2391" y="829"/>
                </a:lnTo>
                <a:lnTo>
                  <a:pt x="2391" y="835"/>
                </a:lnTo>
                <a:lnTo>
                  <a:pt x="2391" y="842"/>
                </a:lnTo>
                <a:lnTo>
                  <a:pt x="2391" y="849"/>
                </a:lnTo>
                <a:lnTo>
                  <a:pt x="2391" y="855"/>
                </a:lnTo>
                <a:lnTo>
                  <a:pt x="2390" y="862"/>
                </a:lnTo>
                <a:lnTo>
                  <a:pt x="2389" y="868"/>
                </a:lnTo>
                <a:lnTo>
                  <a:pt x="2385" y="879"/>
                </a:lnTo>
                <a:lnTo>
                  <a:pt x="2383" y="885"/>
                </a:lnTo>
                <a:lnTo>
                  <a:pt x="2381" y="890"/>
                </a:lnTo>
                <a:lnTo>
                  <a:pt x="2375" y="900"/>
                </a:lnTo>
                <a:lnTo>
                  <a:pt x="2372" y="904"/>
                </a:lnTo>
                <a:lnTo>
                  <a:pt x="2368" y="908"/>
                </a:lnTo>
                <a:lnTo>
                  <a:pt x="2364" y="912"/>
                </a:lnTo>
                <a:lnTo>
                  <a:pt x="2360" y="916"/>
                </a:lnTo>
                <a:lnTo>
                  <a:pt x="2355" y="919"/>
                </a:lnTo>
                <a:lnTo>
                  <a:pt x="2351" y="922"/>
                </a:lnTo>
                <a:lnTo>
                  <a:pt x="2346" y="925"/>
                </a:lnTo>
                <a:lnTo>
                  <a:pt x="2340" y="927"/>
                </a:lnTo>
                <a:lnTo>
                  <a:pt x="2335" y="929"/>
                </a:lnTo>
                <a:lnTo>
                  <a:pt x="2329" y="930"/>
                </a:lnTo>
                <a:lnTo>
                  <a:pt x="2323" y="932"/>
                </a:lnTo>
                <a:lnTo>
                  <a:pt x="2317" y="933"/>
                </a:lnTo>
                <a:lnTo>
                  <a:pt x="2304" y="933"/>
                </a:lnTo>
                <a:close/>
                <a:moveTo>
                  <a:pt x="2305" y="895"/>
                </a:moveTo>
                <a:lnTo>
                  <a:pt x="2309" y="895"/>
                </a:lnTo>
                <a:lnTo>
                  <a:pt x="2313" y="894"/>
                </a:lnTo>
                <a:lnTo>
                  <a:pt x="2317" y="893"/>
                </a:lnTo>
                <a:lnTo>
                  <a:pt x="2321" y="892"/>
                </a:lnTo>
                <a:lnTo>
                  <a:pt x="2324" y="889"/>
                </a:lnTo>
                <a:lnTo>
                  <a:pt x="2327" y="887"/>
                </a:lnTo>
                <a:lnTo>
                  <a:pt x="2330" y="884"/>
                </a:lnTo>
                <a:lnTo>
                  <a:pt x="2332" y="880"/>
                </a:lnTo>
                <a:lnTo>
                  <a:pt x="2334" y="876"/>
                </a:lnTo>
                <a:lnTo>
                  <a:pt x="2336" y="872"/>
                </a:lnTo>
                <a:lnTo>
                  <a:pt x="2338" y="868"/>
                </a:lnTo>
                <a:lnTo>
                  <a:pt x="2339" y="863"/>
                </a:lnTo>
                <a:lnTo>
                  <a:pt x="2341" y="853"/>
                </a:lnTo>
                <a:lnTo>
                  <a:pt x="2341" y="847"/>
                </a:lnTo>
                <a:lnTo>
                  <a:pt x="2342" y="842"/>
                </a:lnTo>
                <a:lnTo>
                  <a:pt x="2341" y="831"/>
                </a:lnTo>
                <a:lnTo>
                  <a:pt x="2339" y="821"/>
                </a:lnTo>
                <a:lnTo>
                  <a:pt x="2338" y="816"/>
                </a:lnTo>
                <a:lnTo>
                  <a:pt x="2336" y="812"/>
                </a:lnTo>
                <a:lnTo>
                  <a:pt x="2332" y="803"/>
                </a:lnTo>
                <a:lnTo>
                  <a:pt x="2330" y="800"/>
                </a:lnTo>
                <a:lnTo>
                  <a:pt x="2327" y="797"/>
                </a:lnTo>
                <a:lnTo>
                  <a:pt x="2324" y="794"/>
                </a:lnTo>
                <a:lnTo>
                  <a:pt x="2321" y="792"/>
                </a:lnTo>
                <a:lnTo>
                  <a:pt x="2317" y="790"/>
                </a:lnTo>
                <a:lnTo>
                  <a:pt x="2313" y="789"/>
                </a:lnTo>
                <a:lnTo>
                  <a:pt x="2309" y="788"/>
                </a:lnTo>
                <a:lnTo>
                  <a:pt x="2305" y="788"/>
                </a:lnTo>
                <a:lnTo>
                  <a:pt x="2300" y="788"/>
                </a:lnTo>
                <a:lnTo>
                  <a:pt x="2296" y="789"/>
                </a:lnTo>
                <a:lnTo>
                  <a:pt x="2292" y="790"/>
                </a:lnTo>
                <a:lnTo>
                  <a:pt x="2288" y="792"/>
                </a:lnTo>
                <a:lnTo>
                  <a:pt x="2285" y="794"/>
                </a:lnTo>
                <a:lnTo>
                  <a:pt x="2282" y="797"/>
                </a:lnTo>
                <a:lnTo>
                  <a:pt x="2279" y="800"/>
                </a:lnTo>
                <a:lnTo>
                  <a:pt x="2277" y="803"/>
                </a:lnTo>
                <a:lnTo>
                  <a:pt x="2272" y="812"/>
                </a:lnTo>
                <a:lnTo>
                  <a:pt x="2271" y="816"/>
                </a:lnTo>
                <a:lnTo>
                  <a:pt x="2270" y="821"/>
                </a:lnTo>
                <a:lnTo>
                  <a:pt x="2269" y="826"/>
                </a:lnTo>
                <a:lnTo>
                  <a:pt x="2268" y="831"/>
                </a:lnTo>
                <a:lnTo>
                  <a:pt x="2267" y="836"/>
                </a:lnTo>
                <a:lnTo>
                  <a:pt x="2267" y="842"/>
                </a:lnTo>
                <a:lnTo>
                  <a:pt x="2268" y="853"/>
                </a:lnTo>
                <a:lnTo>
                  <a:pt x="2270" y="863"/>
                </a:lnTo>
                <a:lnTo>
                  <a:pt x="2271" y="868"/>
                </a:lnTo>
                <a:lnTo>
                  <a:pt x="2272" y="872"/>
                </a:lnTo>
                <a:lnTo>
                  <a:pt x="2274" y="876"/>
                </a:lnTo>
                <a:lnTo>
                  <a:pt x="2277" y="880"/>
                </a:lnTo>
                <a:lnTo>
                  <a:pt x="2279" y="884"/>
                </a:lnTo>
                <a:lnTo>
                  <a:pt x="2282" y="887"/>
                </a:lnTo>
                <a:lnTo>
                  <a:pt x="2285" y="889"/>
                </a:lnTo>
                <a:lnTo>
                  <a:pt x="2288" y="892"/>
                </a:lnTo>
                <a:lnTo>
                  <a:pt x="2292" y="893"/>
                </a:lnTo>
                <a:lnTo>
                  <a:pt x="2296" y="894"/>
                </a:lnTo>
                <a:lnTo>
                  <a:pt x="2300" y="895"/>
                </a:lnTo>
                <a:lnTo>
                  <a:pt x="2305" y="895"/>
                </a:lnTo>
                <a:close/>
                <a:moveTo>
                  <a:pt x="2646" y="694"/>
                </a:moveTo>
                <a:lnTo>
                  <a:pt x="2696" y="694"/>
                </a:lnTo>
                <a:lnTo>
                  <a:pt x="2696" y="847"/>
                </a:lnTo>
                <a:lnTo>
                  <a:pt x="2696" y="854"/>
                </a:lnTo>
                <a:lnTo>
                  <a:pt x="2695" y="860"/>
                </a:lnTo>
                <a:lnTo>
                  <a:pt x="2694" y="866"/>
                </a:lnTo>
                <a:lnTo>
                  <a:pt x="2693" y="871"/>
                </a:lnTo>
                <a:lnTo>
                  <a:pt x="2691" y="877"/>
                </a:lnTo>
                <a:lnTo>
                  <a:pt x="2689" y="882"/>
                </a:lnTo>
                <a:lnTo>
                  <a:pt x="2686" y="887"/>
                </a:lnTo>
                <a:lnTo>
                  <a:pt x="2684" y="892"/>
                </a:lnTo>
                <a:lnTo>
                  <a:pt x="2680" y="897"/>
                </a:lnTo>
                <a:lnTo>
                  <a:pt x="2677" y="901"/>
                </a:lnTo>
                <a:lnTo>
                  <a:pt x="2673" y="906"/>
                </a:lnTo>
                <a:lnTo>
                  <a:pt x="2669" y="910"/>
                </a:lnTo>
                <a:lnTo>
                  <a:pt x="2664" y="913"/>
                </a:lnTo>
                <a:lnTo>
                  <a:pt x="2660" y="917"/>
                </a:lnTo>
                <a:lnTo>
                  <a:pt x="2655" y="920"/>
                </a:lnTo>
                <a:lnTo>
                  <a:pt x="2649" y="922"/>
                </a:lnTo>
                <a:lnTo>
                  <a:pt x="2638" y="927"/>
                </a:lnTo>
                <a:lnTo>
                  <a:pt x="2632" y="929"/>
                </a:lnTo>
                <a:lnTo>
                  <a:pt x="2626" y="930"/>
                </a:lnTo>
                <a:lnTo>
                  <a:pt x="2619" y="932"/>
                </a:lnTo>
                <a:lnTo>
                  <a:pt x="2612" y="932"/>
                </a:lnTo>
                <a:lnTo>
                  <a:pt x="2605" y="933"/>
                </a:lnTo>
                <a:lnTo>
                  <a:pt x="2598" y="933"/>
                </a:lnTo>
                <a:lnTo>
                  <a:pt x="2591" y="933"/>
                </a:lnTo>
                <a:lnTo>
                  <a:pt x="2584" y="932"/>
                </a:lnTo>
                <a:lnTo>
                  <a:pt x="2577" y="932"/>
                </a:lnTo>
                <a:lnTo>
                  <a:pt x="2571" y="930"/>
                </a:lnTo>
                <a:lnTo>
                  <a:pt x="2558" y="927"/>
                </a:lnTo>
                <a:lnTo>
                  <a:pt x="2552" y="925"/>
                </a:lnTo>
                <a:lnTo>
                  <a:pt x="2547" y="922"/>
                </a:lnTo>
                <a:lnTo>
                  <a:pt x="2541" y="920"/>
                </a:lnTo>
                <a:lnTo>
                  <a:pt x="2536" y="917"/>
                </a:lnTo>
                <a:lnTo>
                  <a:pt x="2527" y="910"/>
                </a:lnTo>
                <a:lnTo>
                  <a:pt x="2518" y="901"/>
                </a:lnTo>
                <a:lnTo>
                  <a:pt x="2515" y="897"/>
                </a:lnTo>
                <a:lnTo>
                  <a:pt x="2512" y="892"/>
                </a:lnTo>
                <a:lnTo>
                  <a:pt x="2509" y="887"/>
                </a:lnTo>
                <a:lnTo>
                  <a:pt x="2506" y="882"/>
                </a:lnTo>
                <a:lnTo>
                  <a:pt x="2504" y="877"/>
                </a:lnTo>
                <a:lnTo>
                  <a:pt x="2502" y="871"/>
                </a:lnTo>
                <a:lnTo>
                  <a:pt x="2501" y="866"/>
                </a:lnTo>
                <a:lnTo>
                  <a:pt x="2500" y="860"/>
                </a:lnTo>
                <a:lnTo>
                  <a:pt x="2500" y="854"/>
                </a:lnTo>
                <a:lnTo>
                  <a:pt x="2499" y="847"/>
                </a:lnTo>
                <a:lnTo>
                  <a:pt x="2499" y="694"/>
                </a:lnTo>
                <a:lnTo>
                  <a:pt x="2550" y="694"/>
                </a:lnTo>
                <a:lnTo>
                  <a:pt x="2550" y="843"/>
                </a:lnTo>
                <a:lnTo>
                  <a:pt x="2551" y="853"/>
                </a:lnTo>
                <a:lnTo>
                  <a:pt x="2552" y="857"/>
                </a:lnTo>
                <a:lnTo>
                  <a:pt x="2553" y="861"/>
                </a:lnTo>
                <a:lnTo>
                  <a:pt x="2555" y="865"/>
                </a:lnTo>
                <a:lnTo>
                  <a:pt x="2558" y="869"/>
                </a:lnTo>
                <a:lnTo>
                  <a:pt x="2560" y="873"/>
                </a:lnTo>
                <a:lnTo>
                  <a:pt x="2563" y="876"/>
                </a:lnTo>
                <a:lnTo>
                  <a:pt x="2567" y="879"/>
                </a:lnTo>
                <a:lnTo>
                  <a:pt x="2570" y="882"/>
                </a:lnTo>
                <a:lnTo>
                  <a:pt x="2574" y="884"/>
                </a:lnTo>
                <a:lnTo>
                  <a:pt x="2579" y="886"/>
                </a:lnTo>
                <a:lnTo>
                  <a:pt x="2583" y="887"/>
                </a:lnTo>
                <a:lnTo>
                  <a:pt x="2588" y="889"/>
                </a:lnTo>
                <a:lnTo>
                  <a:pt x="2598" y="889"/>
                </a:lnTo>
                <a:lnTo>
                  <a:pt x="2608" y="889"/>
                </a:lnTo>
                <a:lnTo>
                  <a:pt x="2613" y="887"/>
                </a:lnTo>
                <a:lnTo>
                  <a:pt x="2618" y="886"/>
                </a:lnTo>
                <a:lnTo>
                  <a:pt x="2622" y="884"/>
                </a:lnTo>
                <a:lnTo>
                  <a:pt x="2626" y="882"/>
                </a:lnTo>
                <a:lnTo>
                  <a:pt x="2629" y="879"/>
                </a:lnTo>
                <a:lnTo>
                  <a:pt x="2633" y="876"/>
                </a:lnTo>
                <a:lnTo>
                  <a:pt x="2636" y="873"/>
                </a:lnTo>
                <a:lnTo>
                  <a:pt x="2639" y="869"/>
                </a:lnTo>
                <a:lnTo>
                  <a:pt x="2641" y="865"/>
                </a:lnTo>
                <a:lnTo>
                  <a:pt x="2643" y="861"/>
                </a:lnTo>
                <a:lnTo>
                  <a:pt x="2644" y="857"/>
                </a:lnTo>
                <a:lnTo>
                  <a:pt x="2645" y="853"/>
                </a:lnTo>
                <a:lnTo>
                  <a:pt x="2646" y="848"/>
                </a:lnTo>
                <a:lnTo>
                  <a:pt x="2646" y="843"/>
                </a:lnTo>
                <a:lnTo>
                  <a:pt x="2646" y="694"/>
                </a:lnTo>
                <a:close/>
                <a:moveTo>
                  <a:pt x="2788" y="828"/>
                </a:moveTo>
                <a:lnTo>
                  <a:pt x="2788" y="930"/>
                </a:lnTo>
                <a:lnTo>
                  <a:pt x="2739" y="930"/>
                </a:lnTo>
                <a:lnTo>
                  <a:pt x="2739" y="753"/>
                </a:lnTo>
                <a:lnTo>
                  <a:pt x="2786" y="753"/>
                </a:lnTo>
                <a:lnTo>
                  <a:pt x="2786" y="784"/>
                </a:lnTo>
                <a:lnTo>
                  <a:pt x="2790" y="777"/>
                </a:lnTo>
                <a:lnTo>
                  <a:pt x="2796" y="770"/>
                </a:lnTo>
                <a:lnTo>
                  <a:pt x="2801" y="765"/>
                </a:lnTo>
                <a:lnTo>
                  <a:pt x="2808" y="760"/>
                </a:lnTo>
                <a:lnTo>
                  <a:pt x="2815" y="756"/>
                </a:lnTo>
                <a:lnTo>
                  <a:pt x="2819" y="754"/>
                </a:lnTo>
                <a:lnTo>
                  <a:pt x="2823" y="753"/>
                </a:lnTo>
                <a:lnTo>
                  <a:pt x="2832" y="751"/>
                </a:lnTo>
                <a:lnTo>
                  <a:pt x="2836" y="751"/>
                </a:lnTo>
                <a:lnTo>
                  <a:pt x="2841" y="751"/>
                </a:lnTo>
                <a:lnTo>
                  <a:pt x="2848" y="751"/>
                </a:lnTo>
                <a:lnTo>
                  <a:pt x="2854" y="752"/>
                </a:lnTo>
                <a:lnTo>
                  <a:pt x="2860" y="753"/>
                </a:lnTo>
                <a:lnTo>
                  <a:pt x="2866" y="755"/>
                </a:lnTo>
                <a:lnTo>
                  <a:pt x="2871" y="758"/>
                </a:lnTo>
                <a:lnTo>
                  <a:pt x="2876" y="761"/>
                </a:lnTo>
                <a:lnTo>
                  <a:pt x="2881" y="764"/>
                </a:lnTo>
                <a:lnTo>
                  <a:pt x="2885" y="769"/>
                </a:lnTo>
                <a:lnTo>
                  <a:pt x="2889" y="773"/>
                </a:lnTo>
                <a:lnTo>
                  <a:pt x="2893" y="778"/>
                </a:lnTo>
                <a:lnTo>
                  <a:pt x="2895" y="784"/>
                </a:lnTo>
                <a:lnTo>
                  <a:pt x="2897" y="787"/>
                </a:lnTo>
                <a:lnTo>
                  <a:pt x="2898" y="790"/>
                </a:lnTo>
                <a:lnTo>
                  <a:pt x="2900" y="796"/>
                </a:lnTo>
                <a:lnTo>
                  <a:pt x="2901" y="803"/>
                </a:lnTo>
                <a:lnTo>
                  <a:pt x="2902" y="810"/>
                </a:lnTo>
                <a:lnTo>
                  <a:pt x="2902" y="817"/>
                </a:lnTo>
                <a:lnTo>
                  <a:pt x="2902" y="930"/>
                </a:lnTo>
                <a:lnTo>
                  <a:pt x="2853" y="930"/>
                </a:lnTo>
                <a:lnTo>
                  <a:pt x="2853" y="826"/>
                </a:lnTo>
                <a:lnTo>
                  <a:pt x="2853" y="818"/>
                </a:lnTo>
                <a:lnTo>
                  <a:pt x="2852" y="815"/>
                </a:lnTo>
                <a:lnTo>
                  <a:pt x="2851" y="812"/>
                </a:lnTo>
                <a:lnTo>
                  <a:pt x="2848" y="806"/>
                </a:lnTo>
                <a:lnTo>
                  <a:pt x="2847" y="803"/>
                </a:lnTo>
                <a:lnTo>
                  <a:pt x="2845" y="801"/>
                </a:lnTo>
                <a:lnTo>
                  <a:pt x="2840" y="797"/>
                </a:lnTo>
                <a:lnTo>
                  <a:pt x="2837" y="795"/>
                </a:lnTo>
                <a:lnTo>
                  <a:pt x="2835" y="794"/>
                </a:lnTo>
                <a:lnTo>
                  <a:pt x="2829" y="792"/>
                </a:lnTo>
                <a:lnTo>
                  <a:pt x="2825" y="792"/>
                </a:lnTo>
                <a:lnTo>
                  <a:pt x="2822" y="792"/>
                </a:lnTo>
                <a:lnTo>
                  <a:pt x="2814" y="792"/>
                </a:lnTo>
                <a:lnTo>
                  <a:pt x="2808" y="794"/>
                </a:lnTo>
                <a:lnTo>
                  <a:pt x="2805" y="795"/>
                </a:lnTo>
                <a:lnTo>
                  <a:pt x="2802" y="797"/>
                </a:lnTo>
                <a:lnTo>
                  <a:pt x="2800" y="799"/>
                </a:lnTo>
                <a:lnTo>
                  <a:pt x="2797" y="801"/>
                </a:lnTo>
                <a:lnTo>
                  <a:pt x="2795" y="804"/>
                </a:lnTo>
                <a:lnTo>
                  <a:pt x="2793" y="806"/>
                </a:lnTo>
                <a:lnTo>
                  <a:pt x="2792" y="809"/>
                </a:lnTo>
                <a:lnTo>
                  <a:pt x="2790" y="812"/>
                </a:lnTo>
                <a:lnTo>
                  <a:pt x="2789" y="820"/>
                </a:lnTo>
                <a:lnTo>
                  <a:pt x="2788" y="824"/>
                </a:lnTo>
                <a:lnTo>
                  <a:pt x="2788" y="828"/>
                </a:lnTo>
                <a:close/>
                <a:moveTo>
                  <a:pt x="2966" y="730"/>
                </a:moveTo>
                <a:lnTo>
                  <a:pt x="2961" y="730"/>
                </a:lnTo>
                <a:lnTo>
                  <a:pt x="2956" y="729"/>
                </a:lnTo>
                <a:lnTo>
                  <a:pt x="2952" y="726"/>
                </a:lnTo>
                <a:lnTo>
                  <a:pt x="2948" y="723"/>
                </a:lnTo>
                <a:lnTo>
                  <a:pt x="2944" y="719"/>
                </a:lnTo>
                <a:lnTo>
                  <a:pt x="2942" y="715"/>
                </a:lnTo>
                <a:lnTo>
                  <a:pt x="2940" y="710"/>
                </a:lnTo>
                <a:lnTo>
                  <a:pt x="2940" y="705"/>
                </a:lnTo>
                <a:lnTo>
                  <a:pt x="2940" y="701"/>
                </a:lnTo>
                <a:lnTo>
                  <a:pt x="2942" y="696"/>
                </a:lnTo>
                <a:lnTo>
                  <a:pt x="2944" y="692"/>
                </a:lnTo>
                <a:lnTo>
                  <a:pt x="2948" y="688"/>
                </a:lnTo>
                <a:lnTo>
                  <a:pt x="2952" y="685"/>
                </a:lnTo>
                <a:lnTo>
                  <a:pt x="2956" y="683"/>
                </a:lnTo>
                <a:lnTo>
                  <a:pt x="2961" y="681"/>
                </a:lnTo>
                <a:lnTo>
                  <a:pt x="2966" y="681"/>
                </a:lnTo>
                <a:lnTo>
                  <a:pt x="2972" y="681"/>
                </a:lnTo>
                <a:lnTo>
                  <a:pt x="2977" y="683"/>
                </a:lnTo>
                <a:lnTo>
                  <a:pt x="2982" y="685"/>
                </a:lnTo>
                <a:lnTo>
                  <a:pt x="2986" y="688"/>
                </a:lnTo>
                <a:lnTo>
                  <a:pt x="2990" y="692"/>
                </a:lnTo>
                <a:lnTo>
                  <a:pt x="2992" y="696"/>
                </a:lnTo>
                <a:lnTo>
                  <a:pt x="2994" y="701"/>
                </a:lnTo>
                <a:lnTo>
                  <a:pt x="2994" y="705"/>
                </a:lnTo>
                <a:lnTo>
                  <a:pt x="2994" y="710"/>
                </a:lnTo>
                <a:lnTo>
                  <a:pt x="2992" y="715"/>
                </a:lnTo>
                <a:lnTo>
                  <a:pt x="2990" y="719"/>
                </a:lnTo>
                <a:lnTo>
                  <a:pt x="2986" y="723"/>
                </a:lnTo>
                <a:lnTo>
                  <a:pt x="2982" y="726"/>
                </a:lnTo>
                <a:lnTo>
                  <a:pt x="2977" y="729"/>
                </a:lnTo>
                <a:lnTo>
                  <a:pt x="2972" y="730"/>
                </a:lnTo>
                <a:lnTo>
                  <a:pt x="2966" y="730"/>
                </a:lnTo>
                <a:close/>
                <a:moveTo>
                  <a:pt x="2942" y="753"/>
                </a:moveTo>
                <a:lnTo>
                  <a:pt x="2992" y="753"/>
                </a:lnTo>
                <a:lnTo>
                  <a:pt x="2992" y="930"/>
                </a:lnTo>
                <a:lnTo>
                  <a:pt x="2942" y="930"/>
                </a:lnTo>
                <a:lnTo>
                  <a:pt x="2942" y="753"/>
                </a:lnTo>
                <a:close/>
                <a:moveTo>
                  <a:pt x="3195" y="753"/>
                </a:moveTo>
                <a:lnTo>
                  <a:pt x="3134" y="930"/>
                </a:lnTo>
                <a:lnTo>
                  <a:pt x="3078" y="930"/>
                </a:lnTo>
                <a:lnTo>
                  <a:pt x="3017" y="753"/>
                </a:lnTo>
                <a:lnTo>
                  <a:pt x="3068" y="753"/>
                </a:lnTo>
                <a:lnTo>
                  <a:pt x="3105" y="880"/>
                </a:lnTo>
                <a:lnTo>
                  <a:pt x="3143" y="753"/>
                </a:lnTo>
                <a:lnTo>
                  <a:pt x="3195" y="753"/>
                </a:lnTo>
                <a:close/>
                <a:moveTo>
                  <a:pt x="3294" y="933"/>
                </a:moveTo>
                <a:lnTo>
                  <a:pt x="3287" y="933"/>
                </a:lnTo>
                <a:lnTo>
                  <a:pt x="3280" y="933"/>
                </a:lnTo>
                <a:lnTo>
                  <a:pt x="3268" y="931"/>
                </a:lnTo>
                <a:lnTo>
                  <a:pt x="3263" y="929"/>
                </a:lnTo>
                <a:lnTo>
                  <a:pt x="3257" y="927"/>
                </a:lnTo>
                <a:lnTo>
                  <a:pt x="3247" y="922"/>
                </a:lnTo>
                <a:lnTo>
                  <a:pt x="3242" y="919"/>
                </a:lnTo>
                <a:lnTo>
                  <a:pt x="3237" y="916"/>
                </a:lnTo>
                <a:lnTo>
                  <a:pt x="3233" y="913"/>
                </a:lnTo>
                <a:lnTo>
                  <a:pt x="3229" y="909"/>
                </a:lnTo>
                <a:lnTo>
                  <a:pt x="3222" y="900"/>
                </a:lnTo>
                <a:lnTo>
                  <a:pt x="3219" y="896"/>
                </a:lnTo>
                <a:lnTo>
                  <a:pt x="3216" y="891"/>
                </a:lnTo>
                <a:lnTo>
                  <a:pt x="3212" y="880"/>
                </a:lnTo>
                <a:lnTo>
                  <a:pt x="3210" y="874"/>
                </a:lnTo>
                <a:lnTo>
                  <a:pt x="3209" y="868"/>
                </a:lnTo>
                <a:lnTo>
                  <a:pt x="3207" y="862"/>
                </a:lnTo>
                <a:lnTo>
                  <a:pt x="3207" y="856"/>
                </a:lnTo>
                <a:lnTo>
                  <a:pt x="3206" y="849"/>
                </a:lnTo>
                <a:lnTo>
                  <a:pt x="3206" y="842"/>
                </a:lnTo>
                <a:lnTo>
                  <a:pt x="3206" y="836"/>
                </a:lnTo>
                <a:lnTo>
                  <a:pt x="3207" y="829"/>
                </a:lnTo>
                <a:lnTo>
                  <a:pt x="3207" y="823"/>
                </a:lnTo>
                <a:lnTo>
                  <a:pt x="3209" y="817"/>
                </a:lnTo>
                <a:lnTo>
                  <a:pt x="3212" y="805"/>
                </a:lnTo>
                <a:lnTo>
                  <a:pt x="3214" y="800"/>
                </a:lnTo>
                <a:lnTo>
                  <a:pt x="3216" y="794"/>
                </a:lnTo>
                <a:lnTo>
                  <a:pt x="3222" y="785"/>
                </a:lnTo>
                <a:lnTo>
                  <a:pt x="3226" y="780"/>
                </a:lnTo>
                <a:lnTo>
                  <a:pt x="3229" y="776"/>
                </a:lnTo>
                <a:lnTo>
                  <a:pt x="3233" y="772"/>
                </a:lnTo>
                <a:lnTo>
                  <a:pt x="3237" y="769"/>
                </a:lnTo>
                <a:lnTo>
                  <a:pt x="3246" y="762"/>
                </a:lnTo>
                <a:lnTo>
                  <a:pt x="3251" y="760"/>
                </a:lnTo>
                <a:lnTo>
                  <a:pt x="3256" y="757"/>
                </a:lnTo>
                <a:lnTo>
                  <a:pt x="3262" y="755"/>
                </a:lnTo>
                <a:lnTo>
                  <a:pt x="3267" y="754"/>
                </a:lnTo>
                <a:lnTo>
                  <a:pt x="3273" y="752"/>
                </a:lnTo>
                <a:lnTo>
                  <a:pt x="3279" y="752"/>
                </a:lnTo>
                <a:lnTo>
                  <a:pt x="3292" y="751"/>
                </a:lnTo>
                <a:lnTo>
                  <a:pt x="3303" y="751"/>
                </a:lnTo>
                <a:lnTo>
                  <a:pt x="3314" y="753"/>
                </a:lnTo>
                <a:lnTo>
                  <a:pt x="3319" y="755"/>
                </a:lnTo>
                <a:lnTo>
                  <a:pt x="3324" y="756"/>
                </a:lnTo>
                <a:lnTo>
                  <a:pt x="3334" y="761"/>
                </a:lnTo>
                <a:lnTo>
                  <a:pt x="3343" y="766"/>
                </a:lnTo>
                <a:lnTo>
                  <a:pt x="3347" y="770"/>
                </a:lnTo>
                <a:lnTo>
                  <a:pt x="3351" y="773"/>
                </a:lnTo>
                <a:lnTo>
                  <a:pt x="3358" y="781"/>
                </a:lnTo>
                <a:lnTo>
                  <a:pt x="3361" y="786"/>
                </a:lnTo>
                <a:lnTo>
                  <a:pt x="3364" y="791"/>
                </a:lnTo>
                <a:lnTo>
                  <a:pt x="3366" y="796"/>
                </a:lnTo>
                <a:lnTo>
                  <a:pt x="3368" y="801"/>
                </a:lnTo>
                <a:lnTo>
                  <a:pt x="3370" y="807"/>
                </a:lnTo>
                <a:lnTo>
                  <a:pt x="3372" y="813"/>
                </a:lnTo>
                <a:lnTo>
                  <a:pt x="3373" y="819"/>
                </a:lnTo>
                <a:lnTo>
                  <a:pt x="3374" y="826"/>
                </a:lnTo>
                <a:lnTo>
                  <a:pt x="3374" y="833"/>
                </a:lnTo>
                <a:lnTo>
                  <a:pt x="3375" y="841"/>
                </a:lnTo>
                <a:lnTo>
                  <a:pt x="3375" y="854"/>
                </a:lnTo>
                <a:lnTo>
                  <a:pt x="3254" y="854"/>
                </a:lnTo>
                <a:lnTo>
                  <a:pt x="3254" y="859"/>
                </a:lnTo>
                <a:lnTo>
                  <a:pt x="3255" y="863"/>
                </a:lnTo>
                <a:lnTo>
                  <a:pt x="3256" y="868"/>
                </a:lnTo>
                <a:lnTo>
                  <a:pt x="3257" y="872"/>
                </a:lnTo>
                <a:lnTo>
                  <a:pt x="3260" y="879"/>
                </a:lnTo>
                <a:lnTo>
                  <a:pt x="3263" y="882"/>
                </a:lnTo>
                <a:lnTo>
                  <a:pt x="3265" y="885"/>
                </a:lnTo>
                <a:lnTo>
                  <a:pt x="3268" y="888"/>
                </a:lnTo>
                <a:lnTo>
                  <a:pt x="3271" y="890"/>
                </a:lnTo>
                <a:lnTo>
                  <a:pt x="3274" y="892"/>
                </a:lnTo>
                <a:lnTo>
                  <a:pt x="3278" y="894"/>
                </a:lnTo>
                <a:lnTo>
                  <a:pt x="3282" y="895"/>
                </a:lnTo>
                <a:lnTo>
                  <a:pt x="3286" y="896"/>
                </a:lnTo>
                <a:lnTo>
                  <a:pt x="3294" y="897"/>
                </a:lnTo>
                <a:lnTo>
                  <a:pt x="3300" y="896"/>
                </a:lnTo>
                <a:lnTo>
                  <a:pt x="3306" y="895"/>
                </a:lnTo>
                <a:lnTo>
                  <a:pt x="3311" y="894"/>
                </a:lnTo>
                <a:lnTo>
                  <a:pt x="3316" y="892"/>
                </a:lnTo>
                <a:lnTo>
                  <a:pt x="3318" y="890"/>
                </a:lnTo>
                <a:lnTo>
                  <a:pt x="3320" y="889"/>
                </a:lnTo>
                <a:lnTo>
                  <a:pt x="3323" y="885"/>
                </a:lnTo>
                <a:lnTo>
                  <a:pt x="3326" y="881"/>
                </a:lnTo>
                <a:lnTo>
                  <a:pt x="3328" y="876"/>
                </a:lnTo>
                <a:lnTo>
                  <a:pt x="3374" y="879"/>
                </a:lnTo>
                <a:lnTo>
                  <a:pt x="3372" y="885"/>
                </a:lnTo>
                <a:lnTo>
                  <a:pt x="3370" y="891"/>
                </a:lnTo>
                <a:lnTo>
                  <a:pt x="3367" y="896"/>
                </a:lnTo>
                <a:lnTo>
                  <a:pt x="3364" y="901"/>
                </a:lnTo>
                <a:lnTo>
                  <a:pt x="3361" y="906"/>
                </a:lnTo>
                <a:lnTo>
                  <a:pt x="3357" y="911"/>
                </a:lnTo>
                <a:lnTo>
                  <a:pt x="3352" y="915"/>
                </a:lnTo>
                <a:lnTo>
                  <a:pt x="3347" y="919"/>
                </a:lnTo>
                <a:lnTo>
                  <a:pt x="3342" y="922"/>
                </a:lnTo>
                <a:lnTo>
                  <a:pt x="3336" y="925"/>
                </a:lnTo>
                <a:lnTo>
                  <a:pt x="3330" y="928"/>
                </a:lnTo>
                <a:lnTo>
                  <a:pt x="3323" y="930"/>
                </a:lnTo>
                <a:lnTo>
                  <a:pt x="3320" y="930"/>
                </a:lnTo>
                <a:lnTo>
                  <a:pt x="3316" y="931"/>
                </a:lnTo>
                <a:lnTo>
                  <a:pt x="3309" y="932"/>
                </a:lnTo>
                <a:lnTo>
                  <a:pt x="3302" y="933"/>
                </a:lnTo>
                <a:lnTo>
                  <a:pt x="3294" y="933"/>
                </a:lnTo>
                <a:close/>
                <a:moveTo>
                  <a:pt x="3254" y="824"/>
                </a:moveTo>
                <a:lnTo>
                  <a:pt x="3329" y="824"/>
                </a:lnTo>
                <a:lnTo>
                  <a:pt x="3328" y="820"/>
                </a:lnTo>
                <a:lnTo>
                  <a:pt x="3328" y="816"/>
                </a:lnTo>
                <a:lnTo>
                  <a:pt x="3327" y="813"/>
                </a:lnTo>
                <a:lnTo>
                  <a:pt x="3326" y="809"/>
                </a:lnTo>
                <a:lnTo>
                  <a:pt x="3324" y="806"/>
                </a:lnTo>
                <a:lnTo>
                  <a:pt x="3323" y="803"/>
                </a:lnTo>
                <a:lnTo>
                  <a:pt x="3321" y="800"/>
                </a:lnTo>
                <a:lnTo>
                  <a:pt x="3318" y="798"/>
                </a:lnTo>
                <a:lnTo>
                  <a:pt x="3313" y="793"/>
                </a:lnTo>
                <a:lnTo>
                  <a:pt x="3307" y="790"/>
                </a:lnTo>
                <a:lnTo>
                  <a:pt x="3300" y="788"/>
                </a:lnTo>
                <a:lnTo>
                  <a:pt x="3292" y="787"/>
                </a:lnTo>
                <a:lnTo>
                  <a:pt x="3285" y="788"/>
                </a:lnTo>
                <a:lnTo>
                  <a:pt x="3281" y="789"/>
                </a:lnTo>
                <a:lnTo>
                  <a:pt x="3278" y="790"/>
                </a:lnTo>
                <a:lnTo>
                  <a:pt x="3271" y="793"/>
                </a:lnTo>
                <a:lnTo>
                  <a:pt x="3268" y="796"/>
                </a:lnTo>
                <a:lnTo>
                  <a:pt x="3266" y="798"/>
                </a:lnTo>
                <a:lnTo>
                  <a:pt x="3261" y="804"/>
                </a:lnTo>
                <a:lnTo>
                  <a:pt x="3258" y="810"/>
                </a:lnTo>
                <a:lnTo>
                  <a:pt x="3256" y="813"/>
                </a:lnTo>
                <a:lnTo>
                  <a:pt x="3255" y="816"/>
                </a:lnTo>
                <a:lnTo>
                  <a:pt x="3254" y="824"/>
                </a:lnTo>
                <a:close/>
                <a:moveTo>
                  <a:pt x="3409" y="930"/>
                </a:moveTo>
                <a:lnTo>
                  <a:pt x="3409" y="753"/>
                </a:lnTo>
                <a:lnTo>
                  <a:pt x="3457" y="753"/>
                </a:lnTo>
                <a:lnTo>
                  <a:pt x="3457" y="784"/>
                </a:lnTo>
                <a:lnTo>
                  <a:pt x="3461" y="776"/>
                </a:lnTo>
                <a:lnTo>
                  <a:pt x="3465" y="769"/>
                </a:lnTo>
                <a:lnTo>
                  <a:pt x="3470" y="764"/>
                </a:lnTo>
                <a:lnTo>
                  <a:pt x="3475" y="759"/>
                </a:lnTo>
                <a:lnTo>
                  <a:pt x="3478" y="757"/>
                </a:lnTo>
                <a:lnTo>
                  <a:pt x="3481" y="755"/>
                </a:lnTo>
                <a:lnTo>
                  <a:pt x="3487" y="753"/>
                </a:lnTo>
                <a:lnTo>
                  <a:pt x="3494" y="751"/>
                </a:lnTo>
                <a:lnTo>
                  <a:pt x="3501" y="751"/>
                </a:lnTo>
                <a:lnTo>
                  <a:pt x="3509" y="751"/>
                </a:lnTo>
                <a:lnTo>
                  <a:pt x="3517" y="752"/>
                </a:lnTo>
                <a:lnTo>
                  <a:pt x="3517" y="796"/>
                </a:lnTo>
                <a:lnTo>
                  <a:pt x="3513" y="795"/>
                </a:lnTo>
                <a:lnTo>
                  <a:pt x="3507" y="794"/>
                </a:lnTo>
                <a:lnTo>
                  <a:pt x="3496" y="793"/>
                </a:lnTo>
                <a:lnTo>
                  <a:pt x="3488" y="794"/>
                </a:lnTo>
                <a:lnTo>
                  <a:pt x="3485" y="795"/>
                </a:lnTo>
                <a:lnTo>
                  <a:pt x="3481" y="796"/>
                </a:lnTo>
                <a:lnTo>
                  <a:pt x="3478" y="797"/>
                </a:lnTo>
                <a:lnTo>
                  <a:pt x="3475" y="799"/>
                </a:lnTo>
                <a:lnTo>
                  <a:pt x="3472" y="801"/>
                </a:lnTo>
                <a:lnTo>
                  <a:pt x="3469" y="803"/>
                </a:lnTo>
                <a:lnTo>
                  <a:pt x="3465" y="809"/>
                </a:lnTo>
                <a:lnTo>
                  <a:pt x="3463" y="812"/>
                </a:lnTo>
                <a:lnTo>
                  <a:pt x="3461" y="815"/>
                </a:lnTo>
                <a:lnTo>
                  <a:pt x="3460" y="818"/>
                </a:lnTo>
                <a:lnTo>
                  <a:pt x="3459" y="822"/>
                </a:lnTo>
                <a:lnTo>
                  <a:pt x="3459" y="826"/>
                </a:lnTo>
                <a:lnTo>
                  <a:pt x="3459" y="830"/>
                </a:lnTo>
                <a:lnTo>
                  <a:pt x="3459" y="930"/>
                </a:lnTo>
                <a:lnTo>
                  <a:pt x="3409" y="930"/>
                </a:lnTo>
                <a:close/>
                <a:moveTo>
                  <a:pt x="3690" y="804"/>
                </a:moveTo>
                <a:lnTo>
                  <a:pt x="3645" y="806"/>
                </a:lnTo>
                <a:lnTo>
                  <a:pt x="3644" y="802"/>
                </a:lnTo>
                <a:lnTo>
                  <a:pt x="3642" y="798"/>
                </a:lnTo>
                <a:lnTo>
                  <a:pt x="3639" y="795"/>
                </a:lnTo>
                <a:lnTo>
                  <a:pt x="3636" y="792"/>
                </a:lnTo>
                <a:lnTo>
                  <a:pt x="3632" y="789"/>
                </a:lnTo>
                <a:lnTo>
                  <a:pt x="3627" y="787"/>
                </a:lnTo>
                <a:lnTo>
                  <a:pt x="3622" y="786"/>
                </a:lnTo>
                <a:lnTo>
                  <a:pt x="3616" y="786"/>
                </a:lnTo>
                <a:lnTo>
                  <a:pt x="3610" y="786"/>
                </a:lnTo>
                <a:lnTo>
                  <a:pt x="3605" y="787"/>
                </a:lnTo>
                <a:lnTo>
                  <a:pt x="3601" y="788"/>
                </a:lnTo>
                <a:lnTo>
                  <a:pt x="3596" y="790"/>
                </a:lnTo>
                <a:lnTo>
                  <a:pt x="3593" y="793"/>
                </a:lnTo>
                <a:lnTo>
                  <a:pt x="3591" y="796"/>
                </a:lnTo>
                <a:lnTo>
                  <a:pt x="3589" y="799"/>
                </a:lnTo>
                <a:lnTo>
                  <a:pt x="3589" y="803"/>
                </a:lnTo>
                <a:lnTo>
                  <a:pt x="3589" y="806"/>
                </a:lnTo>
                <a:lnTo>
                  <a:pt x="3590" y="809"/>
                </a:lnTo>
                <a:lnTo>
                  <a:pt x="3591" y="811"/>
                </a:lnTo>
                <a:lnTo>
                  <a:pt x="3594" y="814"/>
                </a:lnTo>
                <a:lnTo>
                  <a:pt x="3597" y="816"/>
                </a:lnTo>
                <a:lnTo>
                  <a:pt x="3601" y="818"/>
                </a:lnTo>
                <a:lnTo>
                  <a:pt x="3605" y="819"/>
                </a:lnTo>
                <a:lnTo>
                  <a:pt x="3611" y="821"/>
                </a:lnTo>
                <a:lnTo>
                  <a:pt x="3643" y="827"/>
                </a:lnTo>
                <a:lnTo>
                  <a:pt x="3649" y="829"/>
                </a:lnTo>
                <a:lnTo>
                  <a:pt x="3655" y="830"/>
                </a:lnTo>
                <a:lnTo>
                  <a:pt x="3660" y="832"/>
                </a:lnTo>
                <a:lnTo>
                  <a:pt x="3665" y="834"/>
                </a:lnTo>
                <a:lnTo>
                  <a:pt x="3674" y="839"/>
                </a:lnTo>
                <a:lnTo>
                  <a:pt x="3681" y="844"/>
                </a:lnTo>
                <a:lnTo>
                  <a:pt x="3684" y="848"/>
                </a:lnTo>
                <a:lnTo>
                  <a:pt x="3687" y="851"/>
                </a:lnTo>
                <a:lnTo>
                  <a:pt x="3689" y="854"/>
                </a:lnTo>
                <a:lnTo>
                  <a:pt x="3691" y="858"/>
                </a:lnTo>
                <a:lnTo>
                  <a:pt x="3693" y="866"/>
                </a:lnTo>
                <a:lnTo>
                  <a:pt x="3694" y="870"/>
                </a:lnTo>
                <a:lnTo>
                  <a:pt x="3694" y="875"/>
                </a:lnTo>
                <a:lnTo>
                  <a:pt x="3694" y="879"/>
                </a:lnTo>
                <a:lnTo>
                  <a:pt x="3694" y="883"/>
                </a:lnTo>
                <a:lnTo>
                  <a:pt x="3693" y="888"/>
                </a:lnTo>
                <a:lnTo>
                  <a:pt x="3692" y="891"/>
                </a:lnTo>
                <a:lnTo>
                  <a:pt x="3690" y="895"/>
                </a:lnTo>
                <a:lnTo>
                  <a:pt x="3688" y="899"/>
                </a:lnTo>
                <a:lnTo>
                  <a:pt x="3686" y="902"/>
                </a:lnTo>
                <a:lnTo>
                  <a:pt x="3684" y="906"/>
                </a:lnTo>
                <a:lnTo>
                  <a:pt x="3678" y="912"/>
                </a:lnTo>
                <a:lnTo>
                  <a:pt x="3672" y="917"/>
                </a:lnTo>
                <a:lnTo>
                  <a:pt x="3664" y="922"/>
                </a:lnTo>
                <a:lnTo>
                  <a:pt x="3656" y="926"/>
                </a:lnTo>
                <a:lnTo>
                  <a:pt x="3647" y="929"/>
                </a:lnTo>
                <a:lnTo>
                  <a:pt x="3637" y="931"/>
                </a:lnTo>
                <a:lnTo>
                  <a:pt x="3627" y="933"/>
                </a:lnTo>
                <a:lnTo>
                  <a:pt x="3615" y="933"/>
                </a:lnTo>
                <a:lnTo>
                  <a:pt x="3607" y="933"/>
                </a:lnTo>
                <a:lnTo>
                  <a:pt x="3599" y="932"/>
                </a:lnTo>
                <a:lnTo>
                  <a:pt x="3591" y="931"/>
                </a:lnTo>
                <a:lnTo>
                  <a:pt x="3584" y="930"/>
                </a:lnTo>
                <a:lnTo>
                  <a:pt x="3577" y="928"/>
                </a:lnTo>
                <a:lnTo>
                  <a:pt x="3571" y="925"/>
                </a:lnTo>
                <a:lnTo>
                  <a:pt x="3565" y="922"/>
                </a:lnTo>
                <a:lnTo>
                  <a:pt x="3560" y="919"/>
                </a:lnTo>
                <a:lnTo>
                  <a:pt x="3555" y="915"/>
                </a:lnTo>
                <a:lnTo>
                  <a:pt x="3550" y="911"/>
                </a:lnTo>
                <a:lnTo>
                  <a:pt x="3546" y="906"/>
                </a:lnTo>
                <a:lnTo>
                  <a:pt x="3543" y="901"/>
                </a:lnTo>
                <a:lnTo>
                  <a:pt x="3540" y="896"/>
                </a:lnTo>
                <a:lnTo>
                  <a:pt x="3538" y="891"/>
                </a:lnTo>
                <a:lnTo>
                  <a:pt x="3536" y="885"/>
                </a:lnTo>
                <a:lnTo>
                  <a:pt x="3535" y="879"/>
                </a:lnTo>
                <a:lnTo>
                  <a:pt x="3584" y="876"/>
                </a:lnTo>
                <a:lnTo>
                  <a:pt x="3585" y="881"/>
                </a:lnTo>
                <a:lnTo>
                  <a:pt x="3587" y="886"/>
                </a:lnTo>
                <a:lnTo>
                  <a:pt x="3590" y="889"/>
                </a:lnTo>
                <a:lnTo>
                  <a:pt x="3594" y="892"/>
                </a:lnTo>
                <a:lnTo>
                  <a:pt x="3599" y="895"/>
                </a:lnTo>
                <a:lnTo>
                  <a:pt x="3604" y="897"/>
                </a:lnTo>
                <a:lnTo>
                  <a:pt x="3609" y="898"/>
                </a:lnTo>
                <a:lnTo>
                  <a:pt x="3616" y="898"/>
                </a:lnTo>
                <a:lnTo>
                  <a:pt x="3622" y="898"/>
                </a:lnTo>
                <a:lnTo>
                  <a:pt x="3627" y="897"/>
                </a:lnTo>
                <a:lnTo>
                  <a:pt x="3632" y="895"/>
                </a:lnTo>
                <a:lnTo>
                  <a:pt x="3634" y="894"/>
                </a:lnTo>
                <a:lnTo>
                  <a:pt x="3636" y="893"/>
                </a:lnTo>
                <a:lnTo>
                  <a:pt x="3640" y="890"/>
                </a:lnTo>
                <a:lnTo>
                  <a:pt x="3642" y="887"/>
                </a:lnTo>
                <a:lnTo>
                  <a:pt x="3643" y="886"/>
                </a:lnTo>
                <a:lnTo>
                  <a:pt x="3644" y="884"/>
                </a:lnTo>
                <a:lnTo>
                  <a:pt x="3644" y="880"/>
                </a:lnTo>
                <a:lnTo>
                  <a:pt x="3644" y="877"/>
                </a:lnTo>
                <a:lnTo>
                  <a:pt x="3643" y="874"/>
                </a:lnTo>
                <a:lnTo>
                  <a:pt x="3641" y="871"/>
                </a:lnTo>
                <a:lnTo>
                  <a:pt x="3639" y="869"/>
                </a:lnTo>
                <a:lnTo>
                  <a:pt x="3635" y="867"/>
                </a:lnTo>
                <a:lnTo>
                  <a:pt x="3631" y="865"/>
                </a:lnTo>
                <a:lnTo>
                  <a:pt x="3627" y="864"/>
                </a:lnTo>
                <a:lnTo>
                  <a:pt x="3622" y="862"/>
                </a:lnTo>
                <a:lnTo>
                  <a:pt x="3591" y="856"/>
                </a:lnTo>
                <a:lnTo>
                  <a:pt x="3585" y="855"/>
                </a:lnTo>
                <a:lnTo>
                  <a:pt x="3579" y="853"/>
                </a:lnTo>
                <a:lnTo>
                  <a:pt x="3569" y="849"/>
                </a:lnTo>
                <a:lnTo>
                  <a:pt x="3564" y="847"/>
                </a:lnTo>
                <a:lnTo>
                  <a:pt x="3560" y="844"/>
                </a:lnTo>
                <a:lnTo>
                  <a:pt x="3556" y="842"/>
                </a:lnTo>
                <a:lnTo>
                  <a:pt x="3553" y="839"/>
                </a:lnTo>
                <a:lnTo>
                  <a:pt x="3550" y="835"/>
                </a:lnTo>
                <a:lnTo>
                  <a:pt x="3547" y="832"/>
                </a:lnTo>
                <a:lnTo>
                  <a:pt x="3545" y="828"/>
                </a:lnTo>
                <a:lnTo>
                  <a:pt x="3543" y="824"/>
                </a:lnTo>
                <a:lnTo>
                  <a:pt x="3542" y="820"/>
                </a:lnTo>
                <a:lnTo>
                  <a:pt x="3541" y="815"/>
                </a:lnTo>
                <a:lnTo>
                  <a:pt x="3540" y="811"/>
                </a:lnTo>
                <a:lnTo>
                  <a:pt x="3540" y="806"/>
                </a:lnTo>
                <a:lnTo>
                  <a:pt x="3540" y="800"/>
                </a:lnTo>
                <a:lnTo>
                  <a:pt x="3541" y="794"/>
                </a:lnTo>
                <a:lnTo>
                  <a:pt x="3543" y="788"/>
                </a:lnTo>
                <a:lnTo>
                  <a:pt x="3545" y="783"/>
                </a:lnTo>
                <a:lnTo>
                  <a:pt x="3548" y="778"/>
                </a:lnTo>
                <a:lnTo>
                  <a:pt x="3551" y="774"/>
                </a:lnTo>
                <a:lnTo>
                  <a:pt x="3556" y="769"/>
                </a:lnTo>
                <a:lnTo>
                  <a:pt x="3560" y="766"/>
                </a:lnTo>
                <a:lnTo>
                  <a:pt x="3566" y="762"/>
                </a:lnTo>
                <a:lnTo>
                  <a:pt x="3572" y="759"/>
                </a:lnTo>
                <a:lnTo>
                  <a:pt x="3578" y="757"/>
                </a:lnTo>
                <a:lnTo>
                  <a:pt x="3584" y="754"/>
                </a:lnTo>
                <a:lnTo>
                  <a:pt x="3588" y="754"/>
                </a:lnTo>
                <a:lnTo>
                  <a:pt x="3591" y="753"/>
                </a:lnTo>
                <a:lnTo>
                  <a:pt x="3599" y="752"/>
                </a:lnTo>
                <a:lnTo>
                  <a:pt x="3607" y="751"/>
                </a:lnTo>
                <a:lnTo>
                  <a:pt x="3615" y="751"/>
                </a:lnTo>
                <a:lnTo>
                  <a:pt x="3623" y="751"/>
                </a:lnTo>
                <a:lnTo>
                  <a:pt x="3631" y="752"/>
                </a:lnTo>
                <a:lnTo>
                  <a:pt x="3638" y="753"/>
                </a:lnTo>
                <a:lnTo>
                  <a:pt x="3645" y="754"/>
                </a:lnTo>
                <a:lnTo>
                  <a:pt x="3651" y="756"/>
                </a:lnTo>
                <a:lnTo>
                  <a:pt x="3657" y="759"/>
                </a:lnTo>
                <a:lnTo>
                  <a:pt x="3663" y="762"/>
                </a:lnTo>
                <a:lnTo>
                  <a:pt x="3668" y="765"/>
                </a:lnTo>
                <a:lnTo>
                  <a:pt x="3672" y="769"/>
                </a:lnTo>
                <a:lnTo>
                  <a:pt x="3676" y="773"/>
                </a:lnTo>
                <a:lnTo>
                  <a:pt x="3680" y="777"/>
                </a:lnTo>
                <a:lnTo>
                  <a:pt x="3683" y="782"/>
                </a:lnTo>
                <a:lnTo>
                  <a:pt x="3685" y="787"/>
                </a:lnTo>
                <a:lnTo>
                  <a:pt x="3688" y="792"/>
                </a:lnTo>
                <a:lnTo>
                  <a:pt x="3689" y="798"/>
                </a:lnTo>
                <a:lnTo>
                  <a:pt x="3690" y="804"/>
                </a:lnTo>
                <a:close/>
                <a:moveTo>
                  <a:pt x="3751" y="730"/>
                </a:moveTo>
                <a:lnTo>
                  <a:pt x="3746" y="730"/>
                </a:lnTo>
                <a:lnTo>
                  <a:pt x="3741" y="729"/>
                </a:lnTo>
                <a:lnTo>
                  <a:pt x="3736" y="726"/>
                </a:lnTo>
                <a:lnTo>
                  <a:pt x="3732" y="723"/>
                </a:lnTo>
                <a:lnTo>
                  <a:pt x="3729" y="719"/>
                </a:lnTo>
                <a:lnTo>
                  <a:pt x="3726" y="715"/>
                </a:lnTo>
                <a:lnTo>
                  <a:pt x="3725" y="710"/>
                </a:lnTo>
                <a:lnTo>
                  <a:pt x="3724" y="705"/>
                </a:lnTo>
                <a:lnTo>
                  <a:pt x="3725" y="701"/>
                </a:lnTo>
                <a:lnTo>
                  <a:pt x="3726" y="696"/>
                </a:lnTo>
                <a:lnTo>
                  <a:pt x="3729" y="692"/>
                </a:lnTo>
                <a:lnTo>
                  <a:pt x="3732" y="688"/>
                </a:lnTo>
                <a:lnTo>
                  <a:pt x="3736" y="685"/>
                </a:lnTo>
                <a:lnTo>
                  <a:pt x="3741" y="683"/>
                </a:lnTo>
                <a:lnTo>
                  <a:pt x="3746" y="681"/>
                </a:lnTo>
                <a:lnTo>
                  <a:pt x="3751" y="681"/>
                </a:lnTo>
                <a:lnTo>
                  <a:pt x="3756" y="681"/>
                </a:lnTo>
                <a:lnTo>
                  <a:pt x="3761" y="683"/>
                </a:lnTo>
                <a:lnTo>
                  <a:pt x="3765" y="685"/>
                </a:lnTo>
                <a:lnTo>
                  <a:pt x="3770" y="688"/>
                </a:lnTo>
                <a:lnTo>
                  <a:pt x="3773" y="692"/>
                </a:lnTo>
                <a:lnTo>
                  <a:pt x="3775" y="696"/>
                </a:lnTo>
                <a:lnTo>
                  <a:pt x="3777" y="701"/>
                </a:lnTo>
                <a:lnTo>
                  <a:pt x="3777" y="705"/>
                </a:lnTo>
                <a:lnTo>
                  <a:pt x="3777" y="710"/>
                </a:lnTo>
                <a:lnTo>
                  <a:pt x="3775" y="715"/>
                </a:lnTo>
                <a:lnTo>
                  <a:pt x="3773" y="719"/>
                </a:lnTo>
                <a:lnTo>
                  <a:pt x="3770" y="723"/>
                </a:lnTo>
                <a:lnTo>
                  <a:pt x="3765" y="726"/>
                </a:lnTo>
                <a:lnTo>
                  <a:pt x="3761" y="729"/>
                </a:lnTo>
                <a:lnTo>
                  <a:pt x="3756" y="730"/>
                </a:lnTo>
                <a:lnTo>
                  <a:pt x="3751" y="730"/>
                </a:lnTo>
                <a:close/>
                <a:moveTo>
                  <a:pt x="3726" y="753"/>
                </a:moveTo>
                <a:lnTo>
                  <a:pt x="3775" y="753"/>
                </a:lnTo>
                <a:lnTo>
                  <a:pt x="3775" y="930"/>
                </a:lnTo>
                <a:lnTo>
                  <a:pt x="3726" y="930"/>
                </a:lnTo>
                <a:lnTo>
                  <a:pt x="3726" y="753"/>
                </a:lnTo>
                <a:close/>
                <a:moveTo>
                  <a:pt x="3908" y="753"/>
                </a:moveTo>
                <a:lnTo>
                  <a:pt x="3908" y="790"/>
                </a:lnTo>
                <a:lnTo>
                  <a:pt x="3874" y="790"/>
                </a:lnTo>
                <a:lnTo>
                  <a:pt x="3874" y="876"/>
                </a:lnTo>
                <a:lnTo>
                  <a:pt x="3874" y="880"/>
                </a:lnTo>
                <a:lnTo>
                  <a:pt x="3875" y="884"/>
                </a:lnTo>
                <a:lnTo>
                  <a:pt x="3876" y="886"/>
                </a:lnTo>
                <a:lnTo>
                  <a:pt x="3877" y="887"/>
                </a:lnTo>
                <a:lnTo>
                  <a:pt x="3879" y="889"/>
                </a:lnTo>
                <a:lnTo>
                  <a:pt x="3881" y="891"/>
                </a:lnTo>
                <a:lnTo>
                  <a:pt x="3884" y="892"/>
                </a:lnTo>
                <a:lnTo>
                  <a:pt x="3887" y="893"/>
                </a:lnTo>
                <a:lnTo>
                  <a:pt x="3891" y="893"/>
                </a:lnTo>
                <a:lnTo>
                  <a:pt x="3899" y="892"/>
                </a:lnTo>
                <a:lnTo>
                  <a:pt x="3904" y="891"/>
                </a:lnTo>
                <a:lnTo>
                  <a:pt x="3912" y="928"/>
                </a:lnTo>
                <a:lnTo>
                  <a:pt x="3901" y="930"/>
                </a:lnTo>
                <a:lnTo>
                  <a:pt x="3893" y="932"/>
                </a:lnTo>
                <a:lnTo>
                  <a:pt x="3884" y="932"/>
                </a:lnTo>
                <a:lnTo>
                  <a:pt x="3878" y="932"/>
                </a:lnTo>
                <a:lnTo>
                  <a:pt x="3871" y="932"/>
                </a:lnTo>
                <a:lnTo>
                  <a:pt x="3866" y="931"/>
                </a:lnTo>
                <a:lnTo>
                  <a:pt x="3860" y="930"/>
                </a:lnTo>
                <a:lnTo>
                  <a:pt x="3855" y="928"/>
                </a:lnTo>
                <a:lnTo>
                  <a:pt x="3850" y="926"/>
                </a:lnTo>
                <a:lnTo>
                  <a:pt x="3845" y="924"/>
                </a:lnTo>
                <a:lnTo>
                  <a:pt x="3841" y="921"/>
                </a:lnTo>
                <a:lnTo>
                  <a:pt x="3837" y="917"/>
                </a:lnTo>
                <a:lnTo>
                  <a:pt x="3834" y="914"/>
                </a:lnTo>
                <a:lnTo>
                  <a:pt x="3831" y="909"/>
                </a:lnTo>
                <a:lnTo>
                  <a:pt x="3829" y="905"/>
                </a:lnTo>
                <a:lnTo>
                  <a:pt x="3827" y="900"/>
                </a:lnTo>
                <a:lnTo>
                  <a:pt x="3826" y="894"/>
                </a:lnTo>
                <a:lnTo>
                  <a:pt x="3825" y="888"/>
                </a:lnTo>
                <a:lnTo>
                  <a:pt x="3825" y="882"/>
                </a:lnTo>
                <a:lnTo>
                  <a:pt x="3825" y="790"/>
                </a:lnTo>
                <a:lnTo>
                  <a:pt x="3801" y="790"/>
                </a:lnTo>
                <a:lnTo>
                  <a:pt x="3801" y="753"/>
                </a:lnTo>
                <a:lnTo>
                  <a:pt x="3825" y="753"/>
                </a:lnTo>
                <a:lnTo>
                  <a:pt x="3825" y="711"/>
                </a:lnTo>
                <a:lnTo>
                  <a:pt x="3874" y="711"/>
                </a:lnTo>
                <a:lnTo>
                  <a:pt x="3874" y="753"/>
                </a:lnTo>
                <a:lnTo>
                  <a:pt x="3908" y="753"/>
                </a:lnTo>
                <a:close/>
                <a:moveTo>
                  <a:pt x="3974" y="996"/>
                </a:moveTo>
                <a:lnTo>
                  <a:pt x="3965" y="996"/>
                </a:lnTo>
                <a:lnTo>
                  <a:pt x="3956" y="995"/>
                </a:lnTo>
                <a:lnTo>
                  <a:pt x="3949" y="993"/>
                </a:lnTo>
                <a:lnTo>
                  <a:pt x="3943" y="991"/>
                </a:lnTo>
                <a:lnTo>
                  <a:pt x="3954" y="954"/>
                </a:lnTo>
                <a:lnTo>
                  <a:pt x="3960" y="956"/>
                </a:lnTo>
                <a:lnTo>
                  <a:pt x="3966" y="957"/>
                </a:lnTo>
                <a:lnTo>
                  <a:pt x="3971" y="957"/>
                </a:lnTo>
                <a:lnTo>
                  <a:pt x="3976" y="957"/>
                </a:lnTo>
                <a:lnTo>
                  <a:pt x="3978" y="956"/>
                </a:lnTo>
                <a:lnTo>
                  <a:pt x="3980" y="955"/>
                </a:lnTo>
                <a:lnTo>
                  <a:pt x="3984" y="952"/>
                </a:lnTo>
                <a:lnTo>
                  <a:pt x="3987" y="948"/>
                </a:lnTo>
                <a:lnTo>
                  <a:pt x="3990" y="942"/>
                </a:lnTo>
                <a:lnTo>
                  <a:pt x="3993" y="935"/>
                </a:lnTo>
                <a:lnTo>
                  <a:pt x="3930" y="753"/>
                </a:lnTo>
                <a:lnTo>
                  <a:pt x="3981" y="753"/>
                </a:lnTo>
                <a:lnTo>
                  <a:pt x="4018" y="883"/>
                </a:lnTo>
                <a:lnTo>
                  <a:pt x="4056" y="753"/>
                </a:lnTo>
                <a:lnTo>
                  <a:pt x="4108" y="753"/>
                </a:lnTo>
                <a:lnTo>
                  <a:pt x="4040" y="949"/>
                </a:lnTo>
                <a:lnTo>
                  <a:pt x="4035" y="959"/>
                </a:lnTo>
                <a:lnTo>
                  <a:pt x="4033" y="964"/>
                </a:lnTo>
                <a:lnTo>
                  <a:pt x="4030" y="968"/>
                </a:lnTo>
                <a:lnTo>
                  <a:pt x="4024" y="976"/>
                </a:lnTo>
                <a:lnTo>
                  <a:pt x="4017" y="983"/>
                </a:lnTo>
                <a:lnTo>
                  <a:pt x="4013" y="986"/>
                </a:lnTo>
                <a:lnTo>
                  <a:pt x="4008" y="989"/>
                </a:lnTo>
                <a:lnTo>
                  <a:pt x="4003" y="991"/>
                </a:lnTo>
                <a:lnTo>
                  <a:pt x="3998" y="993"/>
                </a:lnTo>
                <a:lnTo>
                  <a:pt x="3993" y="994"/>
                </a:lnTo>
                <a:lnTo>
                  <a:pt x="3987" y="995"/>
                </a:lnTo>
                <a:lnTo>
                  <a:pt x="3980" y="996"/>
                </a:lnTo>
                <a:lnTo>
                  <a:pt x="3974" y="996"/>
                </a:lnTo>
                <a:close/>
                <a:moveTo>
                  <a:pt x="1623" y="590"/>
                </a:moveTo>
                <a:lnTo>
                  <a:pt x="1569" y="590"/>
                </a:lnTo>
                <a:lnTo>
                  <a:pt x="1651" y="354"/>
                </a:lnTo>
                <a:lnTo>
                  <a:pt x="1715" y="354"/>
                </a:lnTo>
                <a:lnTo>
                  <a:pt x="1797" y="590"/>
                </a:lnTo>
                <a:lnTo>
                  <a:pt x="1743" y="590"/>
                </a:lnTo>
                <a:lnTo>
                  <a:pt x="1726" y="536"/>
                </a:lnTo>
                <a:lnTo>
                  <a:pt x="1641" y="536"/>
                </a:lnTo>
                <a:lnTo>
                  <a:pt x="1623" y="590"/>
                </a:lnTo>
                <a:close/>
                <a:moveTo>
                  <a:pt x="1653" y="497"/>
                </a:moveTo>
                <a:lnTo>
                  <a:pt x="1713" y="497"/>
                </a:lnTo>
                <a:lnTo>
                  <a:pt x="1684" y="408"/>
                </a:lnTo>
                <a:lnTo>
                  <a:pt x="1653" y="497"/>
                </a:lnTo>
                <a:close/>
                <a:moveTo>
                  <a:pt x="1874" y="593"/>
                </a:moveTo>
                <a:lnTo>
                  <a:pt x="1867" y="593"/>
                </a:lnTo>
                <a:lnTo>
                  <a:pt x="1861" y="592"/>
                </a:lnTo>
                <a:lnTo>
                  <a:pt x="1856" y="591"/>
                </a:lnTo>
                <a:lnTo>
                  <a:pt x="1850" y="590"/>
                </a:lnTo>
                <a:lnTo>
                  <a:pt x="1845" y="588"/>
                </a:lnTo>
                <a:lnTo>
                  <a:pt x="1840" y="586"/>
                </a:lnTo>
                <a:lnTo>
                  <a:pt x="1836" y="583"/>
                </a:lnTo>
                <a:lnTo>
                  <a:pt x="1832" y="580"/>
                </a:lnTo>
                <a:lnTo>
                  <a:pt x="1828" y="576"/>
                </a:lnTo>
                <a:lnTo>
                  <a:pt x="1824" y="572"/>
                </a:lnTo>
                <a:lnTo>
                  <a:pt x="1821" y="568"/>
                </a:lnTo>
                <a:lnTo>
                  <a:pt x="1820" y="566"/>
                </a:lnTo>
                <a:lnTo>
                  <a:pt x="1819" y="563"/>
                </a:lnTo>
                <a:lnTo>
                  <a:pt x="1817" y="558"/>
                </a:lnTo>
                <a:lnTo>
                  <a:pt x="1816" y="553"/>
                </a:lnTo>
                <a:lnTo>
                  <a:pt x="1815" y="547"/>
                </a:lnTo>
                <a:lnTo>
                  <a:pt x="1815" y="540"/>
                </a:lnTo>
                <a:lnTo>
                  <a:pt x="1815" y="531"/>
                </a:lnTo>
                <a:lnTo>
                  <a:pt x="1817" y="523"/>
                </a:lnTo>
                <a:lnTo>
                  <a:pt x="1818" y="519"/>
                </a:lnTo>
                <a:lnTo>
                  <a:pt x="1820" y="515"/>
                </a:lnTo>
                <a:lnTo>
                  <a:pt x="1824" y="509"/>
                </a:lnTo>
                <a:lnTo>
                  <a:pt x="1827" y="507"/>
                </a:lnTo>
                <a:lnTo>
                  <a:pt x="1829" y="504"/>
                </a:lnTo>
                <a:lnTo>
                  <a:pt x="1832" y="502"/>
                </a:lnTo>
                <a:lnTo>
                  <a:pt x="1835" y="499"/>
                </a:lnTo>
                <a:lnTo>
                  <a:pt x="1838" y="497"/>
                </a:lnTo>
                <a:lnTo>
                  <a:pt x="1841" y="496"/>
                </a:lnTo>
                <a:lnTo>
                  <a:pt x="1845" y="494"/>
                </a:lnTo>
                <a:lnTo>
                  <a:pt x="1849" y="493"/>
                </a:lnTo>
                <a:lnTo>
                  <a:pt x="1856" y="490"/>
                </a:lnTo>
                <a:lnTo>
                  <a:pt x="1864" y="488"/>
                </a:lnTo>
                <a:lnTo>
                  <a:pt x="1873" y="487"/>
                </a:lnTo>
                <a:lnTo>
                  <a:pt x="1881" y="486"/>
                </a:lnTo>
                <a:lnTo>
                  <a:pt x="1901" y="484"/>
                </a:lnTo>
                <a:lnTo>
                  <a:pt x="1908" y="482"/>
                </a:lnTo>
                <a:lnTo>
                  <a:pt x="1914" y="481"/>
                </a:lnTo>
                <a:lnTo>
                  <a:pt x="1918" y="479"/>
                </a:lnTo>
                <a:lnTo>
                  <a:pt x="1920" y="478"/>
                </a:lnTo>
                <a:lnTo>
                  <a:pt x="1922" y="477"/>
                </a:lnTo>
                <a:lnTo>
                  <a:pt x="1923" y="476"/>
                </a:lnTo>
                <a:lnTo>
                  <a:pt x="1923" y="474"/>
                </a:lnTo>
                <a:lnTo>
                  <a:pt x="1924" y="472"/>
                </a:lnTo>
                <a:lnTo>
                  <a:pt x="1924" y="470"/>
                </a:lnTo>
                <a:lnTo>
                  <a:pt x="1924" y="464"/>
                </a:lnTo>
                <a:lnTo>
                  <a:pt x="1922" y="460"/>
                </a:lnTo>
                <a:lnTo>
                  <a:pt x="1921" y="458"/>
                </a:lnTo>
                <a:lnTo>
                  <a:pt x="1920" y="456"/>
                </a:lnTo>
                <a:lnTo>
                  <a:pt x="1919" y="454"/>
                </a:lnTo>
                <a:lnTo>
                  <a:pt x="1917" y="452"/>
                </a:lnTo>
                <a:lnTo>
                  <a:pt x="1913" y="450"/>
                </a:lnTo>
                <a:lnTo>
                  <a:pt x="1909" y="448"/>
                </a:lnTo>
                <a:lnTo>
                  <a:pt x="1904" y="447"/>
                </a:lnTo>
                <a:lnTo>
                  <a:pt x="1898" y="446"/>
                </a:lnTo>
                <a:lnTo>
                  <a:pt x="1892" y="447"/>
                </a:lnTo>
                <a:lnTo>
                  <a:pt x="1886" y="448"/>
                </a:lnTo>
                <a:lnTo>
                  <a:pt x="1881" y="450"/>
                </a:lnTo>
                <a:lnTo>
                  <a:pt x="1877" y="452"/>
                </a:lnTo>
                <a:lnTo>
                  <a:pt x="1873" y="455"/>
                </a:lnTo>
                <a:lnTo>
                  <a:pt x="1870" y="459"/>
                </a:lnTo>
                <a:lnTo>
                  <a:pt x="1868" y="463"/>
                </a:lnTo>
                <a:lnTo>
                  <a:pt x="1867" y="465"/>
                </a:lnTo>
                <a:lnTo>
                  <a:pt x="1866" y="467"/>
                </a:lnTo>
                <a:lnTo>
                  <a:pt x="1821" y="463"/>
                </a:lnTo>
                <a:lnTo>
                  <a:pt x="1823" y="457"/>
                </a:lnTo>
                <a:lnTo>
                  <a:pt x="1825" y="452"/>
                </a:lnTo>
                <a:lnTo>
                  <a:pt x="1827" y="446"/>
                </a:lnTo>
                <a:lnTo>
                  <a:pt x="1830" y="441"/>
                </a:lnTo>
                <a:lnTo>
                  <a:pt x="1833" y="437"/>
                </a:lnTo>
                <a:lnTo>
                  <a:pt x="1837" y="432"/>
                </a:lnTo>
                <a:lnTo>
                  <a:pt x="1841" y="428"/>
                </a:lnTo>
                <a:lnTo>
                  <a:pt x="1846" y="425"/>
                </a:lnTo>
                <a:lnTo>
                  <a:pt x="1851" y="421"/>
                </a:lnTo>
                <a:lnTo>
                  <a:pt x="1857" y="419"/>
                </a:lnTo>
                <a:lnTo>
                  <a:pt x="1863" y="416"/>
                </a:lnTo>
                <a:lnTo>
                  <a:pt x="1869" y="414"/>
                </a:lnTo>
                <a:lnTo>
                  <a:pt x="1876" y="413"/>
                </a:lnTo>
                <a:lnTo>
                  <a:pt x="1883" y="412"/>
                </a:lnTo>
                <a:lnTo>
                  <a:pt x="1890" y="411"/>
                </a:lnTo>
                <a:lnTo>
                  <a:pt x="1898" y="411"/>
                </a:lnTo>
                <a:lnTo>
                  <a:pt x="1908" y="411"/>
                </a:lnTo>
                <a:lnTo>
                  <a:pt x="1917" y="412"/>
                </a:lnTo>
                <a:lnTo>
                  <a:pt x="1926" y="414"/>
                </a:lnTo>
                <a:lnTo>
                  <a:pt x="1935" y="417"/>
                </a:lnTo>
                <a:lnTo>
                  <a:pt x="1943" y="420"/>
                </a:lnTo>
                <a:lnTo>
                  <a:pt x="1947" y="422"/>
                </a:lnTo>
                <a:lnTo>
                  <a:pt x="1950" y="425"/>
                </a:lnTo>
                <a:lnTo>
                  <a:pt x="1957" y="430"/>
                </a:lnTo>
                <a:lnTo>
                  <a:pt x="1963" y="436"/>
                </a:lnTo>
                <a:lnTo>
                  <a:pt x="1965" y="440"/>
                </a:lnTo>
                <a:lnTo>
                  <a:pt x="1967" y="443"/>
                </a:lnTo>
                <a:lnTo>
                  <a:pt x="1969" y="447"/>
                </a:lnTo>
                <a:lnTo>
                  <a:pt x="1970" y="451"/>
                </a:lnTo>
                <a:lnTo>
                  <a:pt x="1972" y="456"/>
                </a:lnTo>
                <a:lnTo>
                  <a:pt x="1972" y="460"/>
                </a:lnTo>
                <a:lnTo>
                  <a:pt x="1973" y="465"/>
                </a:lnTo>
                <a:lnTo>
                  <a:pt x="1973" y="470"/>
                </a:lnTo>
                <a:lnTo>
                  <a:pt x="1973" y="590"/>
                </a:lnTo>
                <a:lnTo>
                  <a:pt x="1927" y="590"/>
                </a:lnTo>
                <a:lnTo>
                  <a:pt x="1927" y="565"/>
                </a:lnTo>
                <a:lnTo>
                  <a:pt x="1922" y="571"/>
                </a:lnTo>
                <a:lnTo>
                  <a:pt x="1917" y="576"/>
                </a:lnTo>
                <a:lnTo>
                  <a:pt x="1912" y="581"/>
                </a:lnTo>
                <a:lnTo>
                  <a:pt x="1906" y="585"/>
                </a:lnTo>
                <a:lnTo>
                  <a:pt x="1899" y="589"/>
                </a:lnTo>
                <a:lnTo>
                  <a:pt x="1891" y="591"/>
                </a:lnTo>
                <a:lnTo>
                  <a:pt x="1887" y="592"/>
                </a:lnTo>
                <a:lnTo>
                  <a:pt x="1883" y="592"/>
                </a:lnTo>
                <a:lnTo>
                  <a:pt x="1874" y="593"/>
                </a:lnTo>
                <a:close/>
                <a:moveTo>
                  <a:pt x="1888" y="559"/>
                </a:moveTo>
                <a:lnTo>
                  <a:pt x="1895" y="559"/>
                </a:lnTo>
                <a:lnTo>
                  <a:pt x="1902" y="557"/>
                </a:lnTo>
                <a:lnTo>
                  <a:pt x="1905" y="556"/>
                </a:lnTo>
                <a:lnTo>
                  <a:pt x="1908" y="554"/>
                </a:lnTo>
                <a:lnTo>
                  <a:pt x="1914" y="550"/>
                </a:lnTo>
                <a:lnTo>
                  <a:pt x="1916" y="547"/>
                </a:lnTo>
                <a:lnTo>
                  <a:pt x="1919" y="545"/>
                </a:lnTo>
                <a:lnTo>
                  <a:pt x="1922" y="539"/>
                </a:lnTo>
                <a:lnTo>
                  <a:pt x="1924" y="533"/>
                </a:lnTo>
                <a:lnTo>
                  <a:pt x="1924" y="530"/>
                </a:lnTo>
                <a:lnTo>
                  <a:pt x="1924" y="527"/>
                </a:lnTo>
                <a:lnTo>
                  <a:pt x="1924" y="508"/>
                </a:lnTo>
                <a:lnTo>
                  <a:pt x="1921" y="510"/>
                </a:lnTo>
                <a:lnTo>
                  <a:pt x="1915" y="511"/>
                </a:lnTo>
                <a:lnTo>
                  <a:pt x="1903" y="514"/>
                </a:lnTo>
                <a:lnTo>
                  <a:pt x="1890" y="516"/>
                </a:lnTo>
                <a:lnTo>
                  <a:pt x="1884" y="517"/>
                </a:lnTo>
                <a:lnTo>
                  <a:pt x="1879" y="518"/>
                </a:lnTo>
                <a:lnTo>
                  <a:pt x="1874" y="520"/>
                </a:lnTo>
                <a:lnTo>
                  <a:pt x="1870" y="523"/>
                </a:lnTo>
                <a:lnTo>
                  <a:pt x="1866" y="526"/>
                </a:lnTo>
                <a:lnTo>
                  <a:pt x="1864" y="530"/>
                </a:lnTo>
                <a:lnTo>
                  <a:pt x="1863" y="532"/>
                </a:lnTo>
                <a:lnTo>
                  <a:pt x="1862" y="534"/>
                </a:lnTo>
                <a:lnTo>
                  <a:pt x="1862" y="539"/>
                </a:lnTo>
                <a:lnTo>
                  <a:pt x="1862" y="543"/>
                </a:lnTo>
                <a:lnTo>
                  <a:pt x="1863" y="548"/>
                </a:lnTo>
                <a:lnTo>
                  <a:pt x="1865" y="549"/>
                </a:lnTo>
                <a:lnTo>
                  <a:pt x="1866" y="551"/>
                </a:lnTo>
                <a:lnTo>
                  <a:pt x="1869" y="554"/>
                </a:lnTo>
                <a:lnTo>
                  <a:pt x="1873" y="556"/>
                </a:lnTo>
                <a:lnTo>
                  <a:pt x="1875" y="557"/>
                </a:lnTo>
                <a:lnTo>
                  <a:pt x="1877" y="558"/>
                </a:lnTo>
                <a:lnTo>
                  <a:pt x="1882" y="559"/>
                </a:lnTo>
                <a:lnTo>
                  <a:pt x="1888" y="559"/>
                </a:lnTo>
                <a:close/>
                <a:moveTo>
                  <a:pt x="2063" y="590"/>
                </a:moveTo>
                <a:lnTo>
                  <a:pt x="2013" y="590"/>
                </a:lnTo>
                <a:lnTo>
                  <a:pt x="2013" y="354"/>
                </a:lnTo>
                <a:lnTo>
                  <a:pt x="2063" y="354"/>
                </a:lnTo>
                <a:lnTo>
                  <a:pt x="2063" y="590"/>
                </a:lnTo>
                <a:close/>
                <a:moveTo>
                  <a:pt x="2197" y="413"/>
                </a:moveTo>
                <a:lnTo>
                  <a:pt x="2197" y="450"/>
                </a:lnTo>
                <a:lnTo>
                  <a:pt x="2164" y="450"/>
                </a:lnTo>
                <a:lnTo>
                  <a:pt x="2164" y="535"/>
                </a:lnTo>
                <a:lnTo>
                  <a:pt x="2164" y="540"/>
                </a:lnTo>
                <a:lnTo>
                  <a:pt x="2165" y="544"/>
                </a:lnTo>
                <a:lnTo>
                  <a:pt x="2166" y="545"/>
                </a:lnTo>
                <a:lnTo>
                  <a:pt x="2167" y="547"/>
                </a:lnTo>
                <a:lnTo>
                  <a:pt x="2169" y="549"/>
                </a:lnTo>
                <a:lnTo>
                  <a:pt x="2171" y="551"/>
                </a:lnTo>
                <a:lnTo>
                  <a:pt x="2174" y="552"/>
                </a:lnTo>
                <a:lnTo>
                  <a:pt x="2177" y="552"/>
                </a:lnTo>
                <a:lnTo>
                  <a:pt x="2181" y="553"/>
                </a:lnTo>
                <a:lnTo>
                  <a:pt x="2188" y="552"/>
                </a:lnTo>
                <a:lnTo>
                  <a:pt x="2193" y="551"/>
                </a:lnTo>
                <a:lnTo>
                  <a:pt x="2201" y="587"/>
                </a:lnTo>
                <a:lnTo>
                  <a:pt x="2190" y="590"/>
                </a:lnTo>
                <a:lnTo>
                  <a:pt x="2183" y="591"/>
                </a:lnTo>
                <a:lnTo>
                  <a:pt x="2174" y="592"/>
                </a:lnTo>
                <a:lnTo>
                  <a:pt x="2168" y="592"/>
                </a:lnTo>
                <a:lnTo>
                  <a:pt x="2161" y="592"/>
                </a:lnTo>
                <a:lnTo>
                  <a:pt x="2156" y="591"/>
                </a:lnTo>
                <a:lnTo>
                  <a:pt x="2150" y="590"/>
                </a:lnTo>
                <a:lnTo>
                  <a:pt x="2145" y="588"/>
                </a:lnTo>
                <a:lnTo>
                  <a:pt x="2140" y="586"/>
                </a:lnTo>
                <a:lnTo>
                  <a:pt x="2135" y="583"/>
                </a:lnTo>
                <a:lnTo>
                  <a:pt x="2131" y="581"/>
                </a:lnTo>
                <a:lnTo>
                  <a:pt x="2127" y="577"/>
                </a:lnTo>
                <a:lnTo>
                  <a:pt x="2124" y="573"/>
                </a:lnTo>
                <a:lnTo>
                  <a:pt x="2121" y="569"/>
                </a:lnTo>
                <a:lnTo>
                  <a:pt x="2119" y="564"/>
                </a:lnTo>
                <a:lnTo>
                  <a:pt x="2117" y="559"/>
                </a:lnTo>
                <a:lnTo>
                  <a:pt x="2116" y="554"/>
                </a:lnTo>
                <a:lnTo>
                  <a:pt x="2115" y="548"/>
                </a:lnTo>
                <a:lnTo>
                  <a:pt x="2115" y="542"/>
                </a:lnTo>
                <a:lnTo>
                  <a:pt x="2115" y="450"/>
                </a:lnTo>
                <a:lnTo>
                  <a:pt x="2091" y="450"/>
                </a:lnTo>
                <a:lnTo>
                  <a:pt x="2091" y="413"/>
                </a:lnTo>
                <a:lnTo>
                  <a:pt x="2115" y="413"/>
                </a:lnTo>
                <a:lnTo>
                  <a:pt x="2115" y="371"/>
                </a:lnTo>
                <a:lnTo>
                  <a:pt x="2164" y="371"/>
                </a:lnTo>
                <a:lnTo>
                  <a:pt x="2164" y="413"/>
                </a:lnTo>
                <a:lnTo>
                  <a:pt x="2197" y="413"/>
                </a:lnTo>
                <a:close/>
                <a:moveTo>
                  <a:pt x="2304" y="593"/>
                </a:moveTo>
                <a:lnTo>
                  <a:pt x="2291" y="592"/>
                </a:lnTo>
                <a:lnTo>
                  <a:pt x="2285" y="591"/>
                </a:lnTo>
                <a:lnTo>
                  <a:pt x="2279" y="590"/>
                </a:lnTo>
                <a:lnTo>
                  <a:pt x="2268" y="587"/>
                </a:lnTo>
                <a:lnTo>
                  <a:pt x="2263" y="584"/>
                </a:lnTo>
                <a:lnTo>
                  <a:pt x="2258" y="582"/>
                </a:lnTo>
                <a:lnTo>
                  <a:pt x="2249" y="575"/>
                </a:lnTo>
                <a:lnTo>
                  <a:pt x="2245" y="572"/>
                </a:lnTo>
                <a:lnTo>
                  <a:pt x="2241" y="568"/>
                </a:lnTo>
                <a:lnTo>
                  <a:pt x="2234" y="559"/>
                </a:lnTo>
                <a:lnTo>
                  <a:pt x="2231" y="555"/>
                </a:lnTo>
                <a:lnTo>
                  <a:pt x="2228" y="550"/>
                </a:lnTo>
                <a:lnTo>
                  <a:pt x="2223" y="539"/>
                </a:lnTo>
                <a:lnTo>
                  <a:pt x="2221" y="533"/>
                </a:lnTo>
                <a:lnTo>
                  <a:pt x="2220" y="527"/>
                </a:lnTo>
                <a:lnTo>
                  <a:pt x="2219" y="521"/>
                </a:lnTo>
                <a:lnTo>
                  <a:pt x="2218" y="515"/>
                </a:lnTo>
                <a:lnTo>
                  <a:pt x="2218" y="509"/>
                </a:lnTo>
                <a:lnTo>
                  <a:pt x="2217" y="502"/>
                </a:lnTo>
                <a:lnTo>
                  <a:pt x="2218" y="495"/>
                </a:lnTo>
                <a:lnTo>
                  <a:pt x="2218" y="489"/>
                </a:lnTo>
                <a:lnTo>
                  <a:pt x="2219" y="482"/>
                </a:lnTo>
                <a:lnTo>
                  <a:pt x="2220" y="476"/>
                </a:lnTo>
                <a:lnTo>
                  <a:pt x="2223" y="465"/>
                </a:lnTo>
                <a:lnTo>
                  <a:pt x="2225" y="459"/>
                </a:lnTo>
                <a:lnTo>
                  <a:pt x="2228" y="454"/>
                </a:lnTo>
                <a:lnTo>
                  <a:pt x="2234" y="444"/>
                </a:lnTo>
                <a:lnTo>
                  <a:pt x="2237" y="440"/>
                </a:lnTo>
                <a:lnTo>
                  <a:pt x="2241" y="436"/>
                </a:lnTo>
                <a:lnTo>
                  <a:pt x="2245" y="432"/>
                </a:lnTo>
                <a:lnTo>
                  <a:pt x="2249" y="428"/>
                </a:lnTo>
                <a:lnTo>
                  <a:pt x="2253" y="425"/>
                </a:lnTo>
                <a:lnTo>
                  <a:pt x="2258" y="422"/>
                </a:lnTo>
                <a:lnTo>
                  <a:pt x="2263" y="419"/>
                </a:lnTo>
                <a:lnTo>
                  <a:pt x="2268" y="417"/>
                </a:lnTo>
                <a:lnTo>
                  <a:pt x="2274" y="415"/>
                </a:lnTo>
                <a:lnTo>
                  <a:pt x="2279" y="413"/>
                </a:lnTo>
                <a:lnTo>
                  <a:pt x="2285" y="412"/>
                </a:lnTo>
                <a:lnTo>
                  <a:pt x="2291" y="411"/>
                </a:lnTo>
                <a:lnTo>
                  <a:pt x="2304" y="411"/>
                </a:lnTo>
                <a:lnTo>
                  <a:pt x="2317" y="411"/>
                </a:lnTo>
                <a:lnTo>
                  <a:pt x="2323" y="412"/>
                </a:lnTo>
                <a:lnTo>
                  <a:pt x="2329" y="413"/>
                </a:lnTo>
                <a:lnTo>
                  <a:pt x="2340" y="417"/>
                </a:lnTo>
                <a:lnTo>
                  <a:pt x="2346" y="419"/>
                </a:lnTo>
                <a:lnTo>
                  <a:pt x="2351" y="422"/>
                </a:lnTo>
                <a:lnTo>
                  <a:pt x="2360" y="428"/>
                </a:lnTo>
                <a:lnTo>
                  <a:pt x="2364" y="432"/>
                </a:lnTo>
                <a:lnTo>
                  <a:pt x="2368" y="436"/>
                </a:lnTo>
                <a:lnTo>
                  <a:pt x="2375" y="444"/>
                </a:lnTo>
                <a:lnTo>
                  <a:pt x="2378" y="449"/>
                </a:lnTo>
                <a:lnTo>
                  <a:pt x="2381" y="454"/>
                </a:lnTo>
                <a:lnTo>
                  <a:pt x="2385" y="465"/>
                </a:lnTo>
                <a:lnTo>
                  <a:pt x="2387" y="470"/>
                </a:lnTo>
                <a:lnTo>
                  <a:pt x="2389" y="476"/>
                </a:lnTo>
                <a:lnTo>
                  <a:pt x="2390" y="482"/>
                </a:lnTo>
                <a:lnTo>
                  <a:pt x="2391" y="489"/>
                </a:lnTo>
                <a:lnTo>
                  <a:pt x="2391" y="495"/>
                </a:lnTo>
                <a:lnTo>
                  <a:pt x="2391" y="502"/>
                </a:lnTo>
                <a:lnTo>
                  <a:pt x="2391" y="509"/>
                </a:lnTo>
                <a:lnTo>
                  <a:pt x="2391" y="515"/>
                </a:lnTo>
                <a:lnTo>
                  <a:pt x="2390" y="521"/>
                </a:lnTo>
                <a:lnTo>
                  <a:pt x="2389" y="527"/>
                </a:lnTo>
                <a:lnTo>
                  <a:pt x="2385" y="539"/>
                </a:lnTo>
                <a:lnTo>
                  <a:pt x="2383" y="544"/>
                </a:lnTo>
                <a:lnTo>
                  <a:pt x="2381" y="550"/>
                </a:lnTo>
                <a:lnTo>
                  <a:pt x="2375" y="559"/>
                </a:lnTo>
                <a:lnTo>
                  <a:pt x="2372" y="564"/>
                </a:lnTo>
                <a:lnTo>
                  <a:pt x="2368" y="568"/>
                </a:lnTo>
                <a:lnTo>
                  <a:pt x="2364" y="572"/>
                </a:lnTo>
                <a:lnTo>
                  <a:pt x="2360" y="575"/>
                </a:lnTo>
                <a:lnTo>
                  <a:pt x="2355" y="579"/>
                </a:lnTo>
                <a:lnTo>
                  <a:pt x="2351" y="582"/>
                </a:lnTo>
                <a:lnTo>
                  <a:pt x="2346" y="584"/>
                </a:lnTo>
                <a:lnTo>
                  <a:pt x="2340" y="587"/>
                </a:lnTo>
                <a:lnTo>
                  <a:pt x="2335" y="589"/>
                </a:lnTo>
                <a:lnTo>
                  <a:pt x="2329" y="590"/>
                </a:lnTo>
                <a:lnTo>
                  <a:pt x="2323" y="591"/>
                </a:lnTo>
                <a:lnTo>
                  <a:pt x="2317" y="592"/>
                </a:lnTo>
                <a:lnTo>
                  <a:pt x="2304" y="593"/>
                </a:lnTo>
                <a:close/>
                <a:moveTo>
                  <a:pt x="2305" y="555"/>
                </a:moveTo>
                <a:lnTo>
                  <a:pt x="2309" y="555"/>
                </a:lnTo>
                <a:lnTo>
                  <a:pt x="2313" y="554"/>
                </a:lnTo>
                <a:lnTo>
                  <a:pt x="2317" y="553"/>
                </a:lnTo>
                <a:lnTo>
                  <a:pt x="2321" y="551"/>
                </a:lnTo>
                <a:lnTo>
                  <a:pt x="2324" y="549"/>
                </a:lnTo>
                <a:lnTo>
                  <a:pt x="2327" y="547"/>
                </a:lnTo>
                <a:lnTo>
                  <a:pt x="2330" y="544"/>
                </a:lnTo>
                <a:lnTo>
                  <a:pt x="2332" y="540"/>
                </a:lnTo>
                <a:lnTo>
                  <a:pt x="2334" y="536"/>
                </a:lnTo>
                <a:lnTo>
                  <a:pt x="2336" y="532"/>
                </a:lnTo>
                <a:lnTo>
                  <a:pt x="2338" y="527"/>
                </a:lnTo>
                <a:lnTo>
                  <a:pt x="2339" y="523"/>
                </a:lnTo>
                <a:lnTo>
                  <a:pt x="2341" y="513"/>
                </a:lnTo>
                <a:lnTo>
                  <a:pt x="2341" y="507"/>
                </a:lnTo>
                <a:lnTo>
                  <a:pt x="2342" y="502"/>
                </a:lnTo>
                <a:lnTo>
                  <a:pt x="2341" y="491"/>
                </a:lnTo>
                <a:lnTo>
                  <a:pt x="2339" y="480"/>
                </a:lnTo>
                <a:lnTo>
                  <a:pt x="2338" y="476"/>
                </a:lnTo>
                <a:lnTo>
                  <a:pt x="2336" y="471"/>
                </a:lnTo>
                <a:lnTo>
                  <a:pt x="2332" y="463"/>
                </a:lnTo>
                <a:lnTo>
                  <a:pt x="2330" y="460"/>
                </a:lnTo>
                <a:lnTo>
                  <a:pt x="2327" y="457"/>
                </a:lnTo>
                <a:lnTo>
                  <a:pt x="2324" y="454"/>
                </a:lnTo>
                <a:lnTo>
                  <a:pt x="2321" y="452"/>
                </a:lnTo>
                <a:lnTo>
                  <a:pt x="2317" y="450"/>
                </a:lnTo>
                <a:lnTo>
                  <a:pt x="2313" y="449"/>
                </a:lnTo>
                <a:lnTo>
                  <a:pt x="2309" y="448"/>
                </a:lnTo>
                <a:lnTo>
                  <a:pt x="2305" y="448"/>
                </a:lnTo>
                <a:lnTo>
                  <a:pt x="2300" y="448"/>
                </a:lnTo>
                <a:lnTo>
                  <a:pt x="2296" y="449"/>
                </a:lnTo>
                <a:lnTo>
                  <a:pt x="2292" y="450"/>
                </a:lnTo>
                <a:lnTo>
                  <a:pt x="2288" y="452"/>
                </a:lnTo>
                <a:lnTo>
                  <a:pt x="2285" y="454"/>
                </a:lnTo>
                <a:lnTo>
                  <a:pt x="2282" y="457"/>
                </a:lnTo>
                <a:lnTo>
                  <a:pt x="2279" y="460"/>
                </a:lnTo>
                <a:lnTo>
                  <a:pt x="2277" y="463"/>
                </a:lnTo>
                <a:lnTo>
                  <a:pt x="2272" y="471"/>
                </a:lnTo>
                <a:lnTo>
                  <a:pt x="2271" y="476"/>
                </a:lnTo>
                <a:lnTo>
                  <a:pt x="2270" y="480"/>
                </a:lnTo>
                <a:lnTo>
                  <a:pt x="2269" y="485"/>
                </a:lnTo>
                <a:lnTo>
                  <a:pt x="2268" y="491"/>
                </a:lnTo>
                <a:lnTo>
                  <a:pt x="2267" y="496"/>
                </a:lnTo>
                <a:lnTo>
                  <a:pt x="2267" y="502"/>
                </a:lnTo>
                <a:lnTo>
                  <a:pt x="2268" y="513"/>
                </a:lnTo>
                <a:lnTo>
                  <a:pt x="2270" y="523"/>
                </a:lnTo>
                <a:lnTo>
                  <a:pt x="2271" y="527"/>
                </a:lnTo>
                <a:lnTo>
                  <a:pt x="2272" y="532"/>
                </a:lnTo>
                <a:lnTo>
                  <a:pt x="2274" y="536"/>
                </a:lnTo>
                <a:lnTo>
                  <a:pt x="2277" y="540"/>
                </a:lnTo>
                <a:lnTo>
                  <a:pt x="2279" y="544"/>
                </a:lnTo>
                <a:lnTo>
                  <a:pt x="2282" y="547"/>
                </a:lnTo>
                <a:lnTo>
                  <a:pt x="2285" y="549"/>
                </a:lnTo>
                <a:lnTo>
                  <a:pt x="2288" y="551"/>
                </a:lnTo>
                <a:lnTo>
                  <a:pt x="2292" y="553"/>
                </a:lnTo>
                <a:lnTo>
                  <a:pt x="2296" y="554"/>
                </a:lnTo>
                <a:lnTo>
                  <a:pt x="2300" y="555"/>
                </a:lnTo>
                <a:lnTo>
                  <a:pt x="2305" y="555"/>
                </a:lnTo>
                <a:close/>
                <a:moveTo>
                  <a:pt x="2539" y="512"/>
                </a:moveTo>
                <a:lnTo>
                  <a:pt x="2430" y="512"/>
                </a:lnTo>
                <a:lnTo>
                  <a:pt x="2430" y="473"/>
                </a:lnTo>
                <a:lnTo>
                  <a:pt x="2539" y="473"/>
                </a:lnTo>
                <a:lnTo>
                  <a:pt x="2539" y="512"/>
                </a:lnTo>
                <a:close/>
                <a:moveTo>
                  <a:pt x="2695" y="514"/>
                </a:moveTo>
                <a:lnTo>
                  <a:pt x="2695" y="413"/>
                </a:lnTo>
                <a:lnTo>
                  <a:pt x="2744" y="413"/>
                </a:lnTo>
                <a:lnTo>
                  <a:pt x="2744" y="590"/>
                </a:lnTo>
                <a:lnTo>
                  <a:pt x="2697" y="590"/>
                </a:lnTo>
                <a:lnTo>
                  <a:pt x="2697" y="558"/>
                </a:lnTo>
                <a:lnTo>
                  <a:pt x="2693" y="565"/>
                </a:lnTo>
                <a:lnTo>
                  <a:pt x="2688" y="572"/>
                </a:lnTo>
                <a:lnTo>
                  <a:pt x="2682" y="577"/>
                </a:lnTo>
                <a:lnTo>
                  <a:pt x="2675" y="583"/>
                </a:lnTo>
                <a:lnTo>
                  <a:pt x="2672" y="585"/>
                </a:lnTo>
                <a:lnTo>
                  <a:pt x="2668" y="587"/>
                </a:lnTo>
                <a:lnTo>
                  <a:pt x="2666" y="588"/>
                </a:lnTo>
                <a:lnTo>
                  <a:pt x="2664" y="588"/>
                </a:lnTo>
                <a:lnTo>
                  <a:pt x="2660" y="590"/>
                </a:lnTo>
                <a:lnTo>
                  <a:pt x="2651" y="591"/>
                </a:lnTo>
                <a:lnTo>
                  <a:pt x="2647" y="592"/>
                </a:lnTo>
                <a:lnTo>
                  <a:pt x="2642" y="592"/>
                </a:lnTo>
                <a:lnTo>
                  <a:pt x="2635" y="592"/>
                </a:lnTo>
                <a:lnTo>
                  <a:pt x="2629" y="591"/>
                </a:lnTo>
                <a:lnTo>
                  <a:pt x="2623" y="589"/>
                </a:lnTo>
                <a:lnTo>
                  <a:pt x="2618" y="588"/>
                </a:lnTo>
                <a:lnTo>
                  <a:pt x="2612" y="585"/>
                </a:lnTo>
                <a:lnTo>
                  <a:pt x="2607" y="582"/>
                </a:lnTo>
                <a:lnTo>
                  <a:pt x="2603" y="578"/>
                </a:lnTo>
                <a:lnTo>
                  <a:pt x="2598" y="574"/>
                </a:lnTo>
                <a:lnTo>
                  <a:pt x="2596" y="572"/>
                </a:lnTo>
                <a:lnTo>
                  <a:pt x="2595" y="570"/>
                </a:lnTo>
                <a:lnTo>
                  <a:pt x="2591" y="564"/>
                </a:lnTo>
                <a:lnTo>
                  <a:pt x="2588" y="559"/>
                </a:lnTo>
                <a:lnTo>
                  <a:pt x="2587" y="556"/>
                </a:lnTo>
                <a:lnTo>
                  <a:pt x="2586" y="553"/>
                </a:lnTo>
                <a:lnTo>
                  <a:pt x="2584" y="547"/>
                </a:lnTo>
                <a:lnTo>
                  <a:pt x="2583" y="540"/>
                </a:lnTo>
                <a:lnTo>
                  <a:pt x="2582" y="533"/>
                </a:lnTo>
                <a:lnTo>
                  <a:pt x="2582" y="525"/>
                </a:lnTo>
                <a:lnTo>
                  <a:pt x="2582" y="413"/>
                </a:lnTo>
                <a:lnTo>
                  <a:pt x="2631" y="413"/>
                </a:lnTo>
                <a:lnTo>
                  <a:pt x="2631" y="517"/>
                </a:lnTo>
                <a:lnTo>
                  <a:pt x="2631" y="524"/>
                </a:lnTo>
                <a:lnTo>
                  <a:pt x="2633" y="531"/>
                </a:lnTo>
                <a:lnTo>
                  <a:pt x="2636" y="536"/>
                </a:lnTo>
                <a:lnTo>
                  <a:pt x="2637" y="539"/>
                </a:lnTo>
                <a:lnTo>
                  <a:pt x="2639" y="541"/>
                </a:lnTo>
                <a:lnTo>
                  <a:pt x="2644" y="545"/>
                </a:lnTo>
                <a:lnTo>
                  <a:pt x="2646" y="547"/>
                </a:lnTo>
                <a:lnTo>
                  <a:pt x="2649" y="548"/>
                </a:lnTo>
                <a:lnTo>
                  <a:pt x="2655" y="550"/>
                </a:lnTo>
                <a:lnTo>
                  <a:pt x="2658" y="550"/>
                </a:lnTo>
                <a:lnTo>
                  <a:pt x="2661" y="551"/>
                </a:lnTo>
                <a:lnTo>
                  <a:pt x="2668" y="550"/>
                </a:lnTo>
                <a:lnTo>
                  <a:pt x="2674" y="548"/>
                </a:lnTo>
                <a:lnTo>
                  <a:pt x="2680" y="545"/>
                </a:lnTo>
                <a:lnTo>
                  <a:pt x="2685" y="541"/>
                </a:lnTo>
                <a:lnTo>
                  <a:pt x="2687" y="539"/>
                </a:lnTo>
                <a:lnTo>
                  <a:pt x="2689" y="536"/>
                </a:lnTo>
                <a:lnTo>
                  <a:pt x="2693" y="530"/>
                </a:lnTo>
                <a:lnTo>
                  <a:pt x="2695" y="523"/>
                </a:lnTo>
                <a:lnTo>
                  <a:pt x="2695" y="519"/>
                </a:lnTo>
                <a:lnTo>
                  <a:pt x="2695" y="514"/>
                </a:lnTo>
                <a:close/>
                <a:moveTo>
                  <a:pt x="2834" y="487"/>
                </a:moveTo>
                <a:lnTo>
                  <a:pt x="2834" y="590"/>
                </a:lnTo>
                <a:lnTo>
                  <a:pt x="2785" y="590"/>
                </a:lnTo>
                <a:lnTo>
                  <a:pt x="2785" y="413"/>
                </a:lnTo>
                <a:lnTo>
                  <a:pt x="2832" y="413"/>
                </a:lnTo>
                <a:lnTo>
                  <a:pt x="2832" y="444"/>
                </a:lnTo>
                <a:lnTo>
                  <a:pt x="2837" y="437"/>
                </a:lnTo>
                <a:lnTo>
                  <a:pt x="2842" y="430"/>
                </a:lnTo>
                <a:lnTo>
                  <a:pt x="2847" y="425"/>
                </a:lnTo>
                <a:lnTo>
                  <a:pt x="2854" y="420"/>
                </a:lnTo>
                <a:lnTo>
                  <a:pt x="2861" y="416"/>
                </a:lnTo>
                <a:lnTo>
                  <a:pt x="2865" y="414"/>
                </a:lnTo>
                <a:lnTo>
                  <a:pt x="2869" y="413"/>
                </a:lnTo>
                <a:lnTo>
                  <a:pt x="2878" y="411"/>
                </a:lnTo>
                <a:lnTo>
                  <a:pt x="2882" y="411"/>
                </a:lnTo>
                <a:lnTo>
                  <a:pt x="2887" y="411"/>
                </a:lnTo>
                <a:lnTo>
                  <a:pt x="2894" y="411"/>
                </a:lnTo>
                <a:lnTo>
                  <a:pt x="2900" y="412"/>
                </a:lnTo>
                <a:lnTo>
                  <a:pt x="2906" y="413"/>
                </a:lnTo>
                <a:lnTo>
                  <a:pt x="2912" y="415"/>
                </a:lnTo>
                <a:lnTo>
                  <a:pt x="2917" y="418"/>
                </a:lnTo>
                <a:lnTo>
                  <a:pt x="2922" y="421"/>
                </a:lnTo>
                <a:lnTo>
                  <a:pt x="2927" y="424"/>
                </a:lnTo>
                <a:lnTo>
                  <a:pt x="2932" y="428"/>
                </a:lnTo>
                <a:lnTo>
                  <a:pt x="2935" y="433"/>
                </a:lnTo>
                <a:lnTo>
                  <a:pt x="2939" y="438"/>
                </a:lnTo>
                <a:lnTo>
                  <a:pt x="2942" y="444"/>
                </a:lnTo>
                <a:lnTo>
                  <a:pt x="2943" y="446"/>
                </a:lnTo>
                <a:lnTo>
                  <a:pt x="2944" y="449"/>
                </a:lnTo>
                <a:lnTo>
                  <a:pt x="2946" y="456"/>
                </a:lnTo>
                <a:lnTo>
                  <a:pt x="2947" y="462"/>
                </a:lnTo>
                <a:lnTo>
                  <a:pt x="2948" y="470"/>
                </a:lnTo>
                <a:lnTo>
                  <a:pt x="2948" y="477"/>
                </a:lnTo>
                <a:lnTo>
                  <a:pt x="2948" y="590"/>
                </a:lnTo>
                <a:lnTo>
                  <a:pt x="2899" y="590"/>
                </a:lnTo>
                <a:lnTo>
                  <a:pt x="2899" y="486"/>
                </a:lnTo>
                <a:lnTo>
                  <a:pt x="2899" y="478"/>
                </a:lnTo>
                <a:lnTo>
                  <a:pt x="2898" y="475"/>
                </a:lnTo>
                <a:lnTo>
                  <a:pt x="2897" y="471"/>
                </a:lnTo>
                <a:lnTo>
                  <a:pt x="2895" y="466"/>
                </a:lnTo>
                <a:lnTo>
                  <a:pt x="2893" y="463"/>
                </a:lnTo>
                <a:lnTo>
                  <a:pt x="2891" y="461"/>
                </a:lnTo>
                <a:lnTo>
                  <a:pt x="2886" y="457"/>
                </a:lnTo>
                <a:lnTo>
                  <a:pt x="2884" y="455"/>
                </a:lnTo>
                <a:lnTo>
                  <a:pt x="2881" y="454"/>
                </a:lnTo>
                <a:lnTo>
                  <a:pt x="2875" y="452"/>
                </a:lnTo>
                <a:lnTo>
                  <a:pt x="2871" y="451"/>
                </a:lnTo>
                <a:lnTo>
                  <a:pt x="2868" y="451"/>
                </a:lnTo>
                <a:lnTo>
                  <a:pt x="2861" y="452"/>
                </a:lnTo>
                <a:lnTo>
                  <a:pt x="2854" y="454"/>
                </a:lnTo>
                <a:lnTo>
                  <a:pt x="2851" y="455"/>
                </a:lnTo>
                <a:lnTo>
                  <a:pt x="2849" y="457"/>
                </a:lnTo>
                <a:lnTo>
                  <a:pt x="2846" y="459"/>
                </a:lnTo>
                <a:lnTo>
                  <a:pt x="2844" y="461"/>
                </a:lnTo>
                <a:lnTo>
                  <a:pt x="2842" y="463"/>
                </a:lnTo>
                <a:lnTo>
                  <a:pt x="2840" y="466"/>
                </a:lnTo>
                <a:lnTo>
                  <a:pt x="2838" y="469"/>
                </a:lnTo>
                <a:lnTo>
                  <a:pt x="2837" y="472"/>
                </a:lnTo>
                <a:lnTo>
                  <a:pt x="2835" y="479"/>
                </a:lnTo>
                <a:lnTo>
                  <a:pt x="2834" y="483"/>
                </a:lnTo>
                <a:lnTo>
                  <a:pt x="2834" y="487"/>
                </a:lnTo>
                <a:close/>
                <a:moveTo>
                  <a:pt x="3014" y="390"/>
                </a:moveTo>
                <a:lnTo>
                  <a:pt x="3008" y="390"/>
                </a:lnTo>
                <a:lnTo>
                  <a:pt x="3004" y="388"/>
                </a:lnTo>
                <a:lnTo>
                  <a:pt x="2999" y="386"/>
                </a:lnTo>
                <a:lnTo>
                  <a:pt x="2995" y="383"/>
                </a:lnTo>
                <a:lnTo>
                  <a:pt x="2992" y="379"/>
                </a:lnTo>
                <a:lnTo>
                  <a:pt x="2989" y="375"/>
                </a:lnTo>
                <a:lnTo>
                  <a:pt x="2988" y="370"/>
                </a:lnTo>
                <a:lnTo>
                  <a:pt x="2987" y="365"/>
                </a:lnTo>
                <a:lnTo>
                  <a:pt x="2988" y="360"/>
                </a:lnTo>
                <a:lnTo>
                  <a:pt x="2989" y="356"/>
                </a:lnTo>
                <a:lnTo>
                  <a:pt x="2992" y="352"/>
                </a:lnTo>
                <a:lnTo>
                  <a:pt x="2995" y="348"/>
                </a:lnTo>
                <a:lnTo>
                  <a:pt x="2999" y="345"/>
                </a:lnTo>
                <a:lnTo>
                  <a:pt x="3004" y="342"/>
                </a:lnTo>
                <a:lnTo>
                  <a:pt x="3008" y="341"/>
                </a:lnTo>
                <a:lnTo>
                  <a:pt x="3014" y="341"/>
                </a:lnTo>
                <a:lnTo>
                  <a:pt x="3019" y="341"/>
                </a:lnTo>
                <a:lnTo>
                  <a:pt x="3024" y="342"/>
                </a:lnTo>
                <a:lnTo>
                  <a:pt x="3028" y="345"/>
                </a:lnTo>
                <a:lnTo>
                  <a:pt x="3032" y="348"/>
                </a:lnTo>
                <a:lnTo>
                  <a:pt x="3036" y="352"/>
                </a:lnTo>
                <a:lnTo>
                  <a:pt x="3038" y="356"/>
                </a:lnTo>
                <a:lnTo>
                  <a:pt x="3040" y="360"/>
                </a:lnTo>
                <a:lnTo>
                  <a:pt x="3040" y="365"/>
                </a:lnTo>
                <a:lnTo>
                  <a:pt x="3040" y="370"/>
                </a:lnTo>
                <a:lnTo>
                  <a:pt x="3038" y="375"/>
                </a:lnTo>
                <a:lnTo>
                  <a:pt x="3036" y="379"/>
                </a:lnTo>
                <a:lnTo>
                  <a:pt x="3032" y="383"/>
                </a:lnTo>
                <a:lnTo>
                  <a:pt x="3028" y="386"/>
                </a:lnTo>
                <a:lnTo>
                  <a:pt x="3024" y="388"/>
                </a:lnTo>
                <a:lnTo>
                  <a:pt x="3019" y="390"/>
                </a:lnTo>
                <a:lnTo>
                  <a:pt x="3014" y="390"/>
                </a:lnTo>
                <a:close/>
                <a:moveTo>
                  <a:pt x="2989" y="413"/>
                </a:moveTo>
                <a:lnTo>
                  <a:pt x="3038" y="413"/>
                </a:lnTo>
                <a:lnTo>
                  <a:pt x="3038" y="590"/>
                </a:lnTo>
                <a:lnTo>
                  <a:pt x="2989" y="590"/>
                </a:lnTo>
                <a:lnTo>
                  <a:pt x="2989" y="413"/>
                </a:lnTo>
                <a:close/>
                <a:moveTo>
                  <a:pt x="3242" y="413"/>
                </a:moveTo>
                <a:lnTo>
                  <a:pt x="3180" y="590"/>
                </a:lnTo>
                <a:lnTo>
                  <a:pt x="3125" y="590"/>
                </a:lnTo>
                <a:lnTo>
                  <a:pt x="3063" y="413"/>
                </a:lnTo>
                <a:lnTo>
                  <a:pt x="3115" y="413"/>
                </a:lnTo>
                <a:lnTo>
                  <a:pt x="3151" y="539"/>
                </a:lnTo>
                <a:lnTo>
                  <a:pt x="3190" y="413"/>
                </a:lnTo>
                <a:lnTo>
                  <a:pt x="3242" y="413"/>
                </a:lnTo>
                <a:close/>
                <a:moveTo>
                  <a:pt x="3340" y="593"/>
                </a:moveTo>
                <a:lnTo>
                  <a:pt x="3333" y="593"/>
                </a:lnTo>
                <a:lnTo>
                  <a:pt x="3327" y="592"/>
                </a:lnTo>
                <a:lnTo>
                  <a:pt x="3315" y="590"/>
                </a:lnTo>
                <a:lnTo>
                  <a:pt x="3309" y="589"/>
                </a:lnTo>
                <a:lnTo>
                  <a:pt x="3303" y="587"/>
                </a:lnTo>
                <a:lnTo>
                  <a:pt x="3293" y="582"/>
                </a:lnTo>
                <a:lnTo>
                  <a:pt x="3288" y="579"/>
                </a:lnTo>
                <a:lnTo>
                  <a:pt x="3284" y="576"/>
                </a:lnTo>
                <a:lnTo>
                  <a:pt x="3279" y="572"/>
                </a:lnTo>
                <a:lnTo>
                  <a:pt x="3276" y="569"/>
                </a:lnTo>
                <a:lnTo>
                  <a:pt x="3269" y="560"/>
                </a:lnTo>
                <a:lnTo>
                  <a:pt x="3266" y="555"/>
                </a:lnTo>
                <a:lnTo>
                  <a:pt x="3263" y="550"/>
                </a:lnTo>
                <a:lnTo>
                  <a:pt x="3258" y="540"/>
                </a:lnTo>
                <a:lnTo>
                  <a:pt x="3256" y="534"/>
                </a:lnTo>
                <a:lnTo>
                  <a:pt x="3255" y="528"/>
                </a:lnTo>
                <a:lnTo>
                  <a:pt x="3254" y="522"/>
                </a:lnTo>
                <a:lnTo>
                  <a:pt x="3253" y="516"/>
                </a:lnTo>
                <a:lnTo>
                  <a:pt x="3252" y="509"/>
                </a:lnTo>
                <a:lnTo>
                  <a:pt x="3252" y="502"/>
                </a:lnTo>
                <a:lnTo>
                  <a:pt x="3252" y="495"/>
                </a:lnTo>
                <a:lnTo>
                  <a:pt x="3253" y="489"/>
                </a:lnTo>
                <a:lnTo>
                  <a:pt x="3254" y="483"/>
                </a:lnTo>
                <a:lnTo>
                  <a:pt x="3255" y="477"/>
                </a:lnTo>
                <a:lnTo>
                  <a:pt x="3258" y="465"/>
                </a:lnTo>
                <a:lnTo>
                  <a:pt x="3260" y="459"/>
                </a:lnTo>
                <a:lnTo>
                  <a:pt x="3263" y="454"/>
                </a:lnTo>
                <a:lnTo>
                  <a:pt x="3269" y="445"/>
                </a:lnTo>
                <a:lnTo>
                  <a:pt x="3272" y="440"/>
                </a:lnTo>
                <a:lnTo>
                  <a:pt x="3275" y="436"/>
                </a:lnTo>
                <a:lnTo>
                  <a:pt x="3279" y="432"/>
                </a:lnTo>
                <a:lnTo>
                  <a:pt x="3283" y="428"/>
                </a:lnTo>
                <a:lnTo>
                  <a:pt x="3293" y="422"/>
                </a:lnTo>
                <a:lnTo>
                  <a:pt x="3297" y="419"/>
                </a:lnTo>
                <a:lnTo>
                  <a:pt x="3303" y="417"/>
                </a:lnTo>
                <a:lnTo>
                  <a:pt x="3308" y="415"/>
                </a:lnTo>
                <a:lnTo>
                  <a:pt x="3314" y="413"/>
                </a:lnTo>
                <a:lnTo>
                  <a:pt x="3319" y="412"/>
                </a:lnTo>
                <a:lnTo>
                  <a:pt x="3325" y="411"/>
                </a:lnTo>
                <a:lnTo>
                  <a:pt x="3338" y="411"/>
                </a:lnTo>
                <a:lnTo>
                  <a:pt x="3349" y="411"/>
                </a:lnTo>
                <a:lnTo>
                  <a:pt x="3360" y="413"/>
                </a:lnTo>
                <a:lnTo>
                  <a:pt x="3365" y="414"/>
                </a:lnTo>
                <a:lnTo>
                  <a:pt x="3370" y="416"/>
                </a:lnTo>
                <a:lnTo>
                  <a:pt x="3380" y="421"/>
                </a:lnTo>
                <a:lnTo>
                  <a:pt x="3389" y="426"/>
                </a:lnTo>
                <a:lnTo>
                  <a:pt x="3393" y="429"/>
                </a:lnTo>
                <a:lnTo>
                  <a:pt x="3397" y="433"/>
                </a:lnTo>
                <a:lnTo>
                  <a:pt x="3404" y="441"/>
                </a:lnTo>
                <a:lnTo>
                  <a:pt x="3407" y="446"/>
                </a:lnTo>
                <a:lnTo>
                  <a:pt x="3410" y="450"/>
                </a:lnTo>
                <a:lnTo>
                  <a:pt x="3412" y="456"/>
                </a:lnTo>
                <a:lnTo>
                  <a:pt x="3415" y="461"/>
                </a:lnTo>
                <a:lnTo>
                  <a:pt x="3417" y="467"/>
                </a:lnTo>
                <a:lnTo>
                  <a:pt x="3418" y="473"/>
                </a:lnTo>
                <a:lnTo>
                  <a:pt x="3419" y="479"/>
                </a:lnTo>
                <a:lnTo>
                  <a:pt x="3420" y="486"/>
                </a:lnTo>
                <a:lnTo>
                  <a:pt x="3421" y="493"/>
                </a:lnTo>
                <a:lnTo>
                  <a:pt x="3421" y="500"/>
                </a:lnTo>
                <a:lnTo>
                  <a:pt x="3421" y="514"/>
                </a:lnTo>
                <a:lnTo>
                  <a:pt x="3301" y="514"/>
                </a:lnTo>
                <a:lnTo>
                  <a:pt x="3301" y="519"/>
                </a:lnTo>
                <a:lnTo>
                  <a:pt x="3301" y="523"/>
                </a:lnTo>
                <a:lnTo>
                  <a:pt x="3302" y="528"/>
                </a:lnTo>
                <a:lnTo>
                  <a:pt x="3303" y="532"/>
                </a:lnTo>
                <a:lnTo>
                  <a:pt x="3307" y="539"/>
                </a:lnTo>
                <a:lnTo>
                  <a:pt x="3309" y="542"/>
                </a:lnTo>
                <a:lnTo>
                  <a:pt x="3311" y="545"/>
                </a:lnTo>
                <a:lnTo>
                  <a:pt x="3314" y="548"/>
                </a:lnTo>
                <a:lnTo>
                  <a:pt x="3317" y="550"/>
                </a:lnTo>
                <a:lnTo>
                  <a:pt x="3321" y="552"/>
                </a:lnTo>
                <a:lnTo>
                  <a:pt x="3324" y="554"/>
                </a:lnTo>
                <a:lnTo>
                  <a:pt x="3328" y="555"/>
                </a:lnTo>
                <a:lnTo>
                  <a:pt x="3332" y="556"/>
                </a:lnTo>
                <a:lnTo>
                  <a:pt x="3341" y="557"/>
                </a:lnTo>
                <a:lnTo>
                  <a:pt x="3347" y="556"/>
                </a:lnTo>
                <a:lnTo>
                  <a:pt x="3352" y="555"/>
                </a:lnTo>
                <a:lnTo>
                  <a:pt x="3357" y="554"/>
                </a:lnTo>
                <a:lnTo>
                  <a:pt x="3362" y="551"/>
                </a:lnTo>
                <a:lnTo>
                  <a:pt x="3364" y="550"/>
                </a:lnTo>
                <a:lnTo>
                  <a:pt x="3366" y="548"/>
                </a:lnTo>
                <a:lnTo>
                  <a:pt x="3370" y="545"/>
                </a:lnTo>
                <a:lnTo>
                  <a:pt x="3372" y="541"/>
                </a:lnTo>
                <a:lnTo>
                  <a:pt x="3375" y="536"/>
                </a:lnTo>
                <a:lnTo>
                  <a:pt x="3420" y="539"/>
                </a:lnTo>
                <a:lnTo>
                  <a:pt x="3418" y="545"/>
                </a:lnTo>
                <a:lnTo>
                  <a:pt x="3416" y="551"/>
                </a:lnTo>
                <a:lnTo>
                  <a:pt x="3414" y="556"/>
                </a:lnTo>
                <a:lnTo>
                  <a:pt x="3411" y="561"/>
                </a:lnTo>
                <a:lnTo>
                  <a:pt x="3407" y="566"/>
                </a:lnTo>
                <a:lnTo>
                  <a:pt x="3403" y="570"/>
                </a:lnTo>
                <a:lnTo>
                  <a:pt x="3399" y="575"/>
                </a:lnTo>
                <a:lnTo>
                  <a:pt x="3394" y="578"/>
                </a:lnTo>
                <a:lnTo>
                  <a:pt x="3388" y="582"/>
                </a:lnTo>
                <a:lnTo>
                  <a:pt x="3382" y="585"/>
                </a:lnTo>
                <a:lnTo>
                  <a:pt x="3376" y="587"/>
                </a:lnTo>
                <a:lnTo>
                  <a:pt x="3370" y="589"/>
                </a:lnTo>
                <a:lnTo>
                  <a:pt x="3366" y="590"/>
                </a:lnTo>
                <a:lnTo>
                  <a:pt x="3363" y="591"/>
                </a:lnTo>
                <a:lnTo>
                  <a:pt x="3355" y="592"/>
                </a:lnTo>
                <a:lnTo>
                  <a:pt x="3348" y="593"/>
                </a:lnTo>
                <a:lnTo>
                  <a:pt x="3340" y="593"/>
                </a:lnTo>
                <a:close/>
                <a:moveTo>
                  <a:pt x="3301" y="483"/>
                </a:moveTo>
                <a:lnTo>
                  <a:pt x="3375" y="483"/>
                </a:lnTo>
                <a:lnTo>
                  <a:pt x="3375" y="480"/>
                </a:lnTo>
                <a:lnTo>
                  <a:pt x="3374" y="476"/>
                </a:lnTo>
                <a:lnTo>
                  <a:pt x="3373" y="472"/>
                </a:lnTo>
                <a:lnTo>
                  <a:pt x="3372" y="469"/>
                </a:lnTo>
                <a:lnTo>
                  <a:pt x="3371" y="466"/>
                </a:lnTo>
                <a:lnTo>
                  <a:pt x="3369" y="463"/>
                </a:lnTo>
                <a:lnTo>
                  <a:pt x="3367" y="460"/>
                </a:lnTo>
                <a:lnTo>
                  <a:pt x="3365" y="457"/>
                </a:lnTo>
                <a:lnTo>
                  <a:pt x="3359" y="453"/>
                </a:lnTo>
                <a:lnTo>
                  <a:pt x="3353" y="450"/>
                </a:lnTo>
                <a:lnTo>
                  <a:pt x="3346" y="448"/>
                </a:lnTo>
                <a:lnTo>
                  <a:pt x="3339" y="447"/>
                </a:lnTo>
                <a:lnTo>
                  <a:pt x="3331" y="448"/>
                </a:lnTo>
                <a:lnTo>
                  <a:pt x="3327" y="449"/>
                </a:lnTo>
                <a:lnTo>
                  <a:pt x="3324" y="450"/>
                </a:lnTo>
                <a:lnTo>
                  <a:pt x="3317" y="453"/>
                </a:lnTo>
                <a:lnTo>
                  <a:pt x="3315" y="455"/>
                </a:lnTo>
                <a:lnTo>
                  <a:pt x="3312" y="458"/>
                </a:lnTo>
                <a:lnTo>
                  <a:pt x="3307" y="463"/>
                </a:lnTo>
                <a:lnTo>
                  <a:pt x="3304" y="470"/>
                </a:lnTo>
                <a:lnTo>
                  <a:pt x="3303" y="473"/>
                </a:lnTo>
                <a:lnTo>
                  <a:pt x="3302" y="476"/>
                </a:lnTo>
                <a:lnTo>
                  <a:pt x="3301" y="483"/>
                </a:lnTo>
                <a:close/>
                <a:moveTo>
                  <a:pt x="3456" y="590"/>
                </a:moveTo>
                <a:lnTo>
                  <a:pt x="3456" y="413"/>
                </a:lnTo>
                <a:lnTo>
                  <a:pt x="3503" y="413"/>
                </a:lnTo>
                <a:lnTo>
                  <a:pt x="3503" y="444"/>
                </a:lnTo>
                <a:lnTo>
                  <a:pt x="3507" y="436"/>
                </a:lnTo>
                <a:lnTo>
                  <a:pt x="3511" y="429"/>
                </a:lnTo>
                <a:lnTo>
                  <a:pt x="3516" y="424"/>
                </a:lnTo>
                <a:lnTo>
                  <a:pt x="3521" y="419"/>
                </a:lnTo>
                <a:lnTo>
                  <a:pt x="3524" y="417"/>
                </a:lnTo>
                <a:lnTo>
                  <a:pt x="3527" y="415"/>
                </a:lnTo>
                <a:lnTo>
                  <a:pt x="3534" y="413"/>
                </a:lnTo>
                <a:lnTo>
                  <a:pt x="3540" y="411"/>
                </a:lnTo>
                <a:lnTo>
                  <a:pt x="3548" y="410"/>
                </a:lnTo>
                <a:lnTo>
                  <a:pt x="3556" y="411"/>
                </a:lnTo>
                <a:lnTo>
                  <a:pt x="3563" y="412"/>
                </a:lnTo>
                <a:lnTo>
                  <a:pt x="3563" y="456"/>
                </a:lnTo>
                <a:lnTo>
                  <a:pt x="3559" y="455"/>
                </a:lnTo>
                <a:lnTo>
                  <a:pt x="3554" y="454"/>
                </a:lnTo>
                <a:lnTo>
                  <a:pt x="3542" y="453"/>
                </a:lnTo>
                <a:lnTo>
                  <a:pt x="3535" y="454"/>
                </a:lnTo>
                <a:lnTo>
                  <a:pt x="3531" y="454"/>
                </a:lnTo>
                <a:lnTo>
                  <a:pt x="3528" y="456"/>
                </a:lnTo>
                <a:lnTo>
                  <a:pt x="3524" y="457"/>
                </a:lnTo>
                <a:lnTo>
                  <a:pt x="3521" y="459"/>
                </a:lnTo>
                <a:lnTo>
                  <a:pt x="3518" y="461"/>
                </a:lnTo>
                <a:lnTo>
                  <a:pt x="3515" y="463"/>
                </a:lnTo>
                <a:lnTo>
                  <a:pt x="3511" y="469"/>
                </a:lnTo>
                <a:lnTo>
                  <a:pt x="3509" y="472"/>
                </a:lnTo>
                <a:lnTo>
                  <a:pt x="3508" y="475"/>
                </a:lnTo>
                <a:lnTo>
                  <a:pt x="3506" y="478"/>
                </a:lnTo>
                <a:lnTo>
                  <a:pt x="3506" y="482"/>
                </a:lnTo>
                <a:lnTo>
                  <a:pt x="3505" y="486"/>
                </a:lnTo>
                <a:lnTo>
                  <a:pt x="3505" y="490"/>
                </a:lnTo>
                <a:lnTo>
                  <a:pt x="3505" y="590"/>
                </a:lnTo>
                <a:lnTo>
                  <a:pt x="3456" y="590"/>
                </a:lnTo>
                <a:close/>
                <a:moveTo>
                  <a:pt x="3736" y="463"/>
                </a:moveTo>
                <a:lnTo>
                  <a:pt x="3692" y="466"/>
                </a:lnTo>
                <a:lnTo>
                  <a:pt x="3690" y="462"/>
                </a:lnTo>
                <a:lnTo>
                  <a:pt x="3688" y="458"/>
                </a:lnTo>
                <a:lnTo>
                  <a:pt x="3686" y="455"/>
                </a:lnTo>
                <a:lnTo>
                  <a:pt x="3682" y="451"/>
                </a:lnTo>
                <a:lnTo>
                  <a:pt x="3678" y="449"/>
                </a:lnTo>
                <a:lnTo>
                  <a:pt x="3673" y="447"/>
                </a:lnTo>
                <a:lnTo>
                  <a:pt x="3668" y="446"/>
                </a:lnTo>
                <a:lnTo>
                  <a:pt x="3662" y="445"/>
                </a:lnTo>
                <a:lnTo>
                  <a:pt x="3656" y="446"/>
                </a:lnTo>
                <a:lnTo>
                  <a:pt x="3651" y="447"/>
                </a:lnTo>
                <a:lnTo>
                  <a:pt x="3647" y="448"/>
                </a:lnTo>
                <a:lnTo>
                  <a:pt x="3643" y="450"/>
                </a:lnTo>
                <a:lnTo>
                  <a:pt x="3639" y="453"/>
                </a:lnTo>
                <a:lnTo>
                  <a:pt x="3637" y="456"/>
                </a:lnTo>
                <a:lnTo>
                  <a:pt x="3635" y="459"/>
                </a:lnTo>
                <a:lnTo>
                  <a:pt x="3635" y="463"/>
                </a:lnTo>
                <a:lnTo>
                  <a:pt x="3635" y="466"/>
                </a:lnTo>
                <a:lnTo>
                  <a:pt x="3636" y="469"/>
                </a:lnTo>
                <a:lnTo>
                  <a:pt x="3638" y="471"/>
                </a:lnTo>
                <a:lnTo>
                  <a:pt x="3640" y="474"/>
                </a:lnTo>
                <a:lnTo>
                  <a:pt x="3643" y="476"/>
                </a:lnTo>
                <a:lnTo>
                  <a:pt x="3647" y="478"/>
                </a:lnTo>
                <a:lnTo>
                  <a:pt x="3652" y="479"/>
                </a:lnTo>
                <a:lnTo>
                  <a:pt x="3657" y="481"/>
                </a:lnTo>
                <a:lnTo>
                  <a:pt x="3689" y="487"/>
                </a:lnTo>
                <a:lnTo>
                  <a:pt x="3696" y="488"/>
                </a:lnTo>
                <a:lnTo>
                  <a:pt x="3701" y="490"/>
                </a:lnTo>
                <a:lnTo>
                  <a:pt x="3707" y="492"/>
                </a:lnTo>
                <a:lnTo>
                  <a:pt x="3712" y="494"/>
                </a:lnTo>
                <a:lnTo>
                  <a:pt x="3720" y="499"/>
                </a:lnTo>
                <a:lnTo>
                  <a:pt x="3728" y="504"/>
                </a:lnTo>
                <a:lnTo>
                  <a:pt x="3731" y="507"/>
                </a:lnTo>
                <a:lnTo>
                  <a:pt x="3733" y="511"/>
                </a:lnTo>
                <a:lnTo>
                  <a:pt x="3735" y="514"/>
                </a:lnTo>
                <a:lnTo>
                  <a:pt x="3737" y="518"/>
                </a:lnTo>
                <a:lnTo>
                  <a:pt x="3740" y="526"/>
                </a:lnTo>
                <a:lnTo>
                  <a:pt x="3740" y="530"/>
                </a:lnTo>
                <a:lnTo>
                  <a:pt x="3740" y="535"/>
                </a:lnTo>
                <a:lnTo>
                  <a:pt x="3740" y="539"/>
                </a:lnTo>
                <a:lnTo>
                  <a:pt x="3740" y="543"/>
                </a:lnTo>
                <a:lnTo>
                  <a:pt x="3739" y="547"/>
                </a:lnTo>
                <a:lnTo>
                  <a:pt x="3738" y="551"/>
                </a:lnTo>
                <a:lnTo>
                  <a:pt x="3736" y="555"/>
                </a:lnTo>
                <a:lnTo>
                  <a:pt x="3735" y="559"/>
                </a:lnTo>
                <a:lnTo>
                  <a:pt x="3733" y="562"/>
                </a:lnTo>
                <a:lnTo>
                  <a:pt x="3730" y="565"/>
                </a:lnTo>
                <a:lnTo>
                  <a:pt x="3725" y="572"/>
                </a:lnTo>
                <a:lnTo>
                  <a:pt x="3718" y="577"/>
                </a:lnTo>
                <a:lnTo>
                  <a:pt x="3711" y="582"/>
                </a:lnTo>
                <a:lnTo>
                  <a:pt x="3702" y="586"/>
                </a:lnTo>
                <a:lnTo>
                  <a:pt x="3693" y="589"/>
                </a:lnTo>
                <a:lnTo>
                  <a:pt x="3683" y="591"/>
                </a:lnTo>
                <a:lnTo>
                  <a:pt x="3673" y="593"/>
                </a:lnTo>
                <a:lnTo>
                  <a:pt x="3662" y="593"/>
                </a:lnTo>
                <a:lnTo>
                  <a:pt x="3653" y="593"/>
                </a:lnTo>
                <a:lnTo>
                  <a:pt x="3645" y="592"/>
                </a:lnTo>
                <a:lnTo>
                  <a:pt x="3637" y="591"/>
                </a:lnTo>
                <a:lnTo>
                  <a:pt x="3630" y="589"/>
                </a:lnTo>
                <a:lnTo>
                  <a:pt x="3623" y="587"/>
                </a:lnTo>
                <a:lnTo>
                  <a:pt x="3617" y="585"/>
                </a:lnTo>
                <a:lnTo>
                  <a:pt x="3611" y="582"/>
                </a:lnTo>
                <a:lnTo>
                  <a:pt x="3606" y="578"/>
                </a:lnTo>
                <a:lnTo>
                  <a:pt x="3601" y="575"/>
                </a:lnTo>
                <a:lnTo>
                  <a:pt x="3596" y="570"/>
                </a:lnTo>
                <a:lnTo>
                  <a:pt x="3593" y="566"/>
                </a:lnTo>
                <a:lnTo>
                  <a:pt x="3589" y="561"/>
                </a:lnTo>
                <a:lnTo>
                  <a:pt x="3587" y="556"/>
                </a:lnTo>
                <a:lnTo>
                  <a:pt x="3584" y="550"/>
                </a:lnTo>
                <a:lnTo>
                  <a:pt x="3583" y="545"/>
                </a:lnTo>
                <a:lnTo>
                  <a:pt x="3582" y="538"/>
                </a:lnTo>
                <a:lnTo>
                  <a:pt x="3630" y="536"/>
                </a:lnTo>
                <a:lnTo>
                  <a:pt x="3631" y="541"/>
                </a:lnTo>
                <a:lnTo>
                  <a:pt x="3634" y="545"/>
                </a:lnTo>
                <a:lnTo>
                  <a:pt x="3637" y="549"/>
                </a:lnTo>
                <a:lnTo>
                  <a:pt x="3640" y="552"/>
                </a:lnTo>
                <a:lnTo>
                  <a:pt x="3645" y="555"/>
                </a:lnTo>
                <a:lnTo>
                  <a:pt x="3650" y="556"/>
                </a:lnTo>
                <a:lnTo>
                  <a:pt x="3656" y="557"/>
                </a:lnTo>
                <a:lnTo>
                  <a:pt x="3662" y="558"/>
                </a:lnTo>
                <a:lnTo>
                  <a:pt x="3668" y="557"/>
                </a:lnTo>
                <a:lnTo>
                  <a:pt x="3673" y="557"/>
                </a:lnTo>
                <a:lnTo>
                  <a:pt x="3678" y="555"/>
                </a:lnTo>
                <a:lnTo>
                  <a:pt x="3681" y="554"/>
                </a:lnTo>
                <a:lnTo>
                  <a:pt x="3683" y="553"/>
                </a:lnTo>
                <a:lnTo>
                  <a:pt x="3686" y="550"/>
                </a:lnTo>
                <a:lnTo>
                  <a:pt x="3689" y="547"/>
                </a:lnTo>
                <a:lnTo>
                  <a:pt x="3689" y="545"/>
                </a:lnTo>
                <a:lnTo>
                  <a:pt x="3690" y="544"/>
                </a:lnTo>
                <a:lnTo>
                  <a:pt x="3691" y="540"/>
                </a:lnTo>
                <a:lnTo>
                  <a:pt x="3690" y="537"/>
                </a:lnTo>
                <a:lnTo>
                  <a:pt x="3689" y="534"/>
                </a:lnTo>
                <a:lnTo>
                  <a:pt x="3687" y="531"/>
                </a:lnTo>
                <a:lnTo>
                  <a:pt x="3685" y="529"/>
                </a:lnTo>
                <a:lnTo>
                  <a:pt x="3682" y="527"/>
                </a:lnTo>
                <a:lnTo>
                  <a:pt x="3678" y="525"/>
                </a:lnTo>
                <a:lnTo>
                  <a:pt x="3673" y="523"/>
                </a:lnTo>
                <a:lnTo>
                  <a:pt x="3668" y="522"/>
                </a:lnTo>
                <a:lnTo>
                  <a:pt x="3637" y="516"/>
                </a:lnTo>
                <a:lnTo>
                  <a:pt x="3631" y="515"/>
                </a:lnTo>
                <a:lnTo>
                  <a:pt x="3625" y="513"/>
                </a:lnTo>
                <a:lnTo>
                  <a:pt x="3615" y="509"/>
                </a:lnTo>
                <a:lnTo>
                  <a:pt x="3610" y="507"/>
                </a:lnTo>
                <a:lnTo>
                  <a:pt x="3606" y="504"/>
                </a:lnTo>
                <a:lnTo>
                  <a:pt x="3602" y="501"/>
                </a:lnTo>
                <a:lnTo>
                  <a:pt x="3599" y="498"/>
                </a:lnTo>
                <a:lnTo>
                  <a:pt x="3596" y="495"/>
                </a:lnTo>
                <a:lnTo>
                  <a:pt x="3593" y="492"/>
                </a:lnTo>
                <a:lnTo>
                  <a:pt x="3591" y="488"/>
                </a:lnTo>
                <a:lnTo>
                  <a:pt x="3589" y="484"/>
                </a:lnTo>
                <a:lnTo>
                  <a:pt x="3588" y="480"/>
                </a:lnTo>
                <a:lnTo>
                  <a:pt x="3587" y="475"/>
                </a:lnTo>
                <a:lnTo>
                  <a:pt x="3586" y="471"/>
                </a:lnTo>
                <a:lnTo>
                  <a:pt x="3586" y="466"/>
                </a:lnTo>
                <a:lnTo>
                  <a:pt x="3587" y="459"/>
                </a:lnTo>
                <a:lnTo>
                  <a:pt x="3587" y="454"/>
                </a:lnTo>
                <a:lnTo>
                  <a:pt x="3589" y="448"/>
                </a:lnTo>
                <a:lnTo>
                  <a:pt x="3591" y="443"/>
                </a:lnTo>
                <a:lnTo>
                  <a:pt x="3594" y="438"/>
                </a:lnTo>
                <a:lnTo>
                  <a:pt x="3598" y="433"/>
                </a:lnTo>
                <a:lnTo>
                  <a:pt x="3602" y="429"/>
                </a:lnTo>
                <a:lnTo>
                  <a:pt x="3607" y="425"/>
                </a:lnTo>
                <a:lnTo>
                  <a:pt x="3612" y="422"/>
                </a:lnTo>
                <a:lnTo>
                  <a:pt x="3618" y="419"/>
                </a:lnTo>
                <a:lnTo>
                  <a:pt x="3624" y="416"/>
                </a:lnTo>
                <a:lnTo>
                  <a:pt x="3631" y="414"/>
                </a:lnTo>
                <a:lnTo>
                  <a:pt x="3634" y="413"/>
                </a:lnTo>
                <a:lnTo>
                  <a:pt x="3638" y="413"/>
                </a:lnTo>
                <a:lnTo>
                  <a:pt x="3645" y="412"/>
                </a:lnTo>
                <a:lnTo>
                  <a:pt x="3653" y="411"/>
                </a:lnTo>
                <a:lnTo>
                  <a:pt x="3661" y="411"/>
                </a:lnTo>
                <a:lnTo>
                  <a:pt x="3669" y="411"/>
                </a:lnTo>
                <a:lnTo>
                  <a:pt x="3677" y="412"/>
                </a:lnTo>
                <a:lnTo>
                  <a:pt x="3684" y="413"/>
                </a:lnTo>
                <a:lnTo>
                  <a:pt x="3691" y="414"/>
                </a:lnTo>
                <a:lnTo>
                  <a:pt x="3697" y="416"/>
                </a:lnTo>
                <a:lnTo>
                  <a:pt x="3703" y="419"/>
                </a:lnTo>
                <a:lnTo>
                  <a:pt x="3709" y="421"/>
                </a:lnTo>
                <a:lnTo>
                  <a:pt x="3714" y="425"/>
                </a:lnTo>
                <a:lnTo>
                  <a:pt x="3718" y="428"/>
                </a:lnTo>
                <a:lnTo>
                  <a:pt x="3723" y="432"/>
                </a:lnTo>
                <a:lnTo>
                  <a:pt x="3726" y="437"/>
                </a:lnTo>
                <a:lnTo>
                  <a:pt x="3728" y="439"/>
                </a:lnTo>
                <a:lnTo>
                  <a:pt x="3729" y="441"/>
                </a:lnTo>
                <a:lnTo>
                  <a:pt x="3732" y="446"/>
                </a:lnTo>
                <a:lnTo>
                  <a:pt x="3734" y="452"/>
                </a:lnTo>
                <a:lnTo>
                  <a:pt x="3735" y="457"/>
                </a:lnTo>
                <a:lnTo>
                  <a:pt x="3736" y="463"/>
                </a:lnTo>
                <a:close/>
                <a:moveTo>
                  <a:pt x="3797" y="390"/>
                </a:moveTo>
                <a:lnTo>
                  <a:pt x="3792" y="390"/>
                </a:lnTo>
                <a:lnTo>
                  <a:pt x="3787" y="388"/>
                </a:lnTo>
                <a:lnTo>
                  <a:pt x="3783" y="386"/>
                </a:lnTo>
                <a:lnTo>
                  <a:pt x="3778" y="383"/>
                </a:lnTo>
                <a:lnTo>
                  <a:pt x="3775" y="379"/>
                </a:lnTo>
                <a:lnTo>
                  <a:pt x="3773" y="375"/>
                </a:lnTo>
                <a:lnTo>
                  <a:pt x="3771" y="370"/>
                </a:lnTo>
                <a:lnTo>
                  <a:pt x="3771" y="365"/>
                </a:lnTo>
                <a:lnTo>
                  <a:pt x="3771" y="360"/>
                </a:lnTo>
                <a:lnTo>
                  <a:pt x="3773" y="356"/>
                </a:lnTo>
                <a:lnTo>
                  <a:pt x="3775" y="352"/>
                </a:lnTo>
                <a:lnTo>
                  <a:pt x="3778" y="348"/>
                </a:lnTo>
                <a:lnTo>
                  <a:pt x="3783" y="345"/>
                </a:lnTo>
                <a:lnTo>
                  <a:pt x="3787" y="342"/>
                </a:lnTo>
                <a:lnTo>
                  <a:pt x="3792" y="341"/>
                </a:lnTo>
                <a:lnTo>
                  <a:pt x="3797" y="341"/>
                </a:lnTo>
                <a:lnTo>
                  <a:pt x="3802" y="341"/>
                </a:lnTo>
                <a:lnTo>
                  <a:pt x="3807" y="342"/>
                </a:lnTo>
                <a:lnTo>
                  <a:pt x="3812" y="345"/>
                </a:lnTo>
                <a:lnTo>
                  <a:pt x="3816" y="348"/>
                </a:lnTo>
                <a:lnTo>
                  <a:pt x="3819" y="352"/>
                </a:lnTo>
                <a:lnTo>
                  <a:pt x="3822" y="356"/>
                </a:lnTo>
                <a:lnTo>
                  <a:pt x="3823" y="360"/>
                </a:lnTo>
                <a:lnTo>
                  <a:pt x="3824" y="365"/>
                </a:lnTo>
                <a:lnTo>
                  <a:pt x="3823" y="370"/>
                </a:lnTo>
                <a:lnTo>
                  <a:pt x="3822" y="375"/>
                </a:lnTo>
                <a:lnTo>
                  <a:pt x="3819" y="379"/>
                </a:lnTo>
                <a:lnTo>
                  <a:pt x="3816" y="383"/>
                </a:lnTo>
                <a:lnTo>
                  <a:pt x="3812" y="386"/>
                </a:lnTo>
                <a:lnTo>
                  <a:pt x="3807" y="388"/>
                </a:lnTo>
                <a:lnTo>
                  <a:pt x="3802" y="390"/>
                </a:lnTo>
                <a:lnTo>
                  <a:pt x="3797" y="390"/>
                </a:lnTo>
                <a:close/>
                <a:moveTo>
                  <a:pt x="3772" y="413"/>
                </a:moveTo>
                <a:lnTo>
                  <a:pt x="3822" y="413"/>
                </a:lnTo>
                <a:lnTo>
                  <a:pt x="3822" y="590"/>
                </a:lnTo>
                <a:lnTo>
                  <a:pt x="3772" y="590"/>
                </a:lnTo>
                <a:lnTo>
                  <a:pt x="3772" y="413"/>
                </a:lnTo>
                <a:close/>
                <a:moveTo>
                  <a:pt x="3955" y="413"/>
                </a:moveTo>
                <a:lnTo>
                  <a:pt x="3955" y="450"/>
                </a:lnTo>
                <a:lnTo>
                  <a:pt x="3921" y="450"/>
                </a:lnTo>
                <a:lnTo>
                  <a:pt x="3921" y="535"/>
                </a:lnTo>
                <a:lnTo>
                  <a:pt x="3922" y="540"/>
                </a:lnTo>
                <a:lnTo>
                  <a:pt x="3923" y="544"/>
                </a:lnTo>
                <a:lnTo>
                  <a:pt x="3923" y="545"/>
                </a:lnTo>
                <a:lnTo>
                  <a:pt x="3924" y="547"/>
                </a:lnTo>
                <a:lnTo>
                  <a:pt x="3926" y="549"/>
                </a:lnTo>
                <a:lnTo>
                  <a:pt x="3929" y="551"/>
                </a:lnTo>
                <a:lnTo>
                  <a:pt x="3931" y="552"/>
                </a:lnTo>
                <a:lnTo>
                  <a:pt x="3935" y="552"/>
                </a:lnTo>
                <a:lnTo>
                  <a:pt x="3938" y="553"/>
                </a:lnTo>
                <a:lnTo>
                  <a:pt x="3945" y="552"/>
                </a:lnTo>
                <a:lnTo>
                  <a:pt x="3950" y="551"/>
                </a:lnTo>
                <a:lnTo>
                  <a:pt x="3958" y="587"/>
                </a:lnTo>
                <a:lnTo>
                  <a:pt x="3948" y="590"/>
                </a:lnTo>
                <a:lnTo>
                  <a:pt x="3940" y="591"/>
                </a:lnTo>
                <a:lnTo>
                  <a:pt x="3931" y="592"/>
                </a:lnTo>
                <a:lnTo>
                  <a:pt x="3925" y="592"/>
                </a:lnTo>
                <a:lnTo>
                  <a:pt x="3919" y="592"/>
                </a:lnTo>
                <a:lnTo>
                  <a:pt x="3913" y="591"/>
                </a:lnTo>
                <a:lnTo>
                  <a:pt x="3907" y="590"/>
                </a:lnTo>
                <a:lnTo>
                  <a:pt x="3902" y="588"/>
                </a:lnTo>
                <a:lnTo>
                  <a:pt x="3896" y="586"/>
                </a:lnTo>
                <a:lnTo>
                  <a:pt x="3892" y="583"/>
                </a:lnTo>
                <a:lnTo>
                  <a:pt x="3887" y="581"/>
                </a:lnTo>
                <a:lnTo>
                  <a:pt x="3884" y="577"/>
                </a:lnTo>
                <a:lnTo>
                  <a:pt x="3880" y="573"/>
                </a:lnTo>
                <a:lnTo>
                  <a:pt x="3878" y="569"/>
                </a:lnTo>
                <a:lnTo>
                  <a:pt x="3875" y="564"/>
                </a:lnTo>
                <a:lnTo>
                  <a:pt x="3874" y="559"/>
                </a:lnTo>
                <a:lnTo>
                  <a:pt x="3872" y="554"/>
                </a:lnTo>
                <a:lnTo>
                  <a:pt x="3872" y="548"/>
                </a:lnTo>
                <a:lnTo>
                  <a:pt x="3871" y="542"/>
                </a:lnTo>
                <a:lnTo>
                  <a:pt x="3871" y="450"/>
                </a:lnTo>
                <a:lnTo>
                  <a:pt x="3847" y="450"/>
                </a:lnTo>
                <a:lnTo>
                  <a:pt x="3847" y="413"/>
                </a:lnTo>
                <a:lnTo>
                  <a:pt x="3871" y="413"/>
                </a:lnTo>
                <a:lnTo>
                  <a:pt x="3871" y="371"/>
                </a:lnTo>
                <a:lnTo>
                  <a:pt x="3921" y="371"/>
                </a:lnTo>
                <a:lnTo>
                  <a:pt x="3921" y="413"/>
                </a:lnTo>
                <a:lnTo>
                  <a:pt x="3955" y="413"/>
                </a:lnTo>
                <a:close/>
                <a:moveTo>
                  <a:pt x="4062" y="593"/>
                </a:moveTo>
                <a:lnTo>
                  <a:pt x="4056" y="593"/>
                </a:lnTo>
                <a:lnTo>
                  <a:pt x="4049" y="592"/>
                </a:lnTo>
                <a:lnTo>
                  <a:pt x="4037" y="590"/>
                </a:lnTo>
                <a:lnTo>
                  <a:pt x="4031" y="589"/>
                </a:lnTo>
                <a:lnTo>
                  <a:pt x="4026" y="587"/>
                </a:lnTo>
                <a:lnTo>
                  <a:pt x="4015" y="582"/>
                </a:lnTo>
                <a:lnTo>
                  <a:pt x="4011" y="579"/>
                </a:lnTo>
                <a:lnTo>
                  <a:pt x="4006" y="576"/>
                </a:lnTo>
                <a:lnTo>
                  <a:pt x="4002" y="572"/>
                </a:lnTo>
                <a:lnTo>
                  <a:pt x="3998" y="569"/>
                </a:lnTo>
                <a:lnTo>
                  <a:pt x="3991" y="560"/>
                </a:lnTo>
                <a:lnTo>
                  <a:pt x="3988" y="555"/>
                </a:lnTo>
                <a:lnTo>
                  <a:pt x="3985" y="550"/>
                </a:lnTo>
                <a:lnTo>
                  <a:pt x="3981" y="540"/>
                </a:lnTo>
                <a:lnTo>
                  <a:pt x="3979" y="534"/>
                </a:lnTo>
                <a:lnTo>
                  <a:pt x="3977" y="528"/>
                </a:lnTo>
                <a:lnTo>
                  <a:pt x="3976" y="522"/>
                </a:lnTo>
                <a:lnTo>
                  <a:pt x="3975" y="516"/>
                </a:lnTo>
                <a:lnTo>
                  <a:pt x="3975" y="509"/>
                </a:lnTo>
                <a:lnTo>
                  <a:pt x="3975" y="502"/>
                </a:lnTo>
                <a:lnTo>
                  <a:pt x="3975" y="495"/>
                </a:lnTo>
                <a:lnTo>
                  <a:pt x="3975" y="489"/>
                </a:lnTo>
                <a:lnTo>
                  <a:pt x="3976" y="483"/>
                </a:lnTo>
                <a:lnTo>
                  <a:pt x="3977" y="477"/>
                </a:lnTo>
                <a:lnTo>
                  <a:pt x="3981" y="465"/>
                </a:lnTo>
                <a:lnTo>
                  <a:pt x="3983" y="459"/>
                </a:lnTo>
                <a:lnTo>
                  <a:pt x="3985" y="454"/>
                </a:lnTo>
                <a:lnTo>
                  <a:pt x="3991" y="445"/>
                </a:lnTo>
                <a:lnTo>
                  <a:pt x="3994" y="440"/>
                </a:lnTo>
                <a:lnTo>
                  <a:pt x="3998" y="436"/>
                </a:lnTo>
                <a:lnTo>
                  <a:pt x="4002" y="432"/>
                </a:lnTo>
                <a:lnTo>
                  <a:pt x="4006" y="428"/>
                </a:lnTo>
                <a:lnTo>
                  <a:pt x="4015" y="422"/>
                </a:lnTo>
                <a:lnTo>
                  <a:pt x="4020" y="419"/>
                </a:lnTo>
                <a:lnTo>
                  <a:pt x="4025" y="417"/>
                </a:lnTo>
                <a:lnTo>
                  <a:pt x="4030" y="415"/>
                </a:lnTo>
                <a:lnTo>
                  <a:pt x="4036" y="413"/>
                </a:lnTo>
                <a:lnTo>
                  <a:pt x="4042" y="412"/>
                </a:lnTo>
                <a:lnTo>
                  <a:pt x="4048" y="411"/>
                </a:lnTo>
                <a:lnTo>
                  <a:pt x="4060" y="411"/>
                </a:lnTo>
                <a:lnTo>
                  <a:pt x="4072" y="411"/>
                </a:lnTo>
                <a:lnTo>
                  <a:pt x="4083" y="413"/>
                </a:lnTo>
                <a:lnTo>
                  <a:pt x="4088" y="414"/>
                </a:lnTo>
                <a:lnTo>
                  <a:pt x="4093" y="416"/>
                </a:lnTo>
                <a:lnTo>
                  <a:pt x="4103" y="421"/>
                </a:lnTo>
                <a:lnTo>
                  <a:pt x="4111" y="426"/>
                </a:lnTo>
                <a:lnTo>
                  <a:pt x="4116" y="429"/>
                </a:lnTo>
                <a:lnTo>
                  <a:pt x="4119" y="433"/>
                </a:lnTo>
                <a:lnTo>
                  <a:pt x="4126" y="441"/>
                </a:lnTo>
                <a:lnTo>
                  <a:pt x="4129" y="446"/>
                </a:lnTo>
                <a:lnTo>
                  <a:pt x="4132" y="450"/>
                </a:lnTo>
                <a:lnTo>
                  <a:pt x="4135" y="456"/>
                </a:lnTo>
                <a:lnTo>
                  <a:pt x="4137" y="461"/>
                </a:lnTo>
                <a:lnTo>
                  <a:pt x="4139" y="467"/>
                </a:lnTo>
                <a:lnTo>
                  <a:pt x="4141" y="473"/>
                </a:lnTo>
                <a:lnTo>
                  <a:pt x="4142" y="479"/>
                </a:lnTo>
                <a:lnTo>
                  <a:pt x="4143" y="486"/>
                </a:lnTo>
                <a:lnTo>
                  <a:pt x="4143" y="493"/>
                </a:lnTo>
                <a:lnTo>
                  <a:pt x="4143" y="500"/>
                </a:lnTo>
                <a:lnTo>
                  <a:pt x="4143" y="514"/>
                </a:lnTo>
                <a:lnTo>
                  <a:pt x="4023" y="514"/>
                </a:lnTo>
                <a:lnTo>
                  <a:pt x="4023" y="519"/>
                </a:lnTo>
                <a:lnTo>
                  <a:pt x="4024" y="523"/>
                </a:lnTo>
                <a:lnTo>
                  <a:pt x="4026" y="532"/>
                </a:lnTo>
                <a:lnTo>
                  <a:pt x="4027" y="535"/>
                </a:lnTo>
                <a:lnTo>
                  <a:pt x="4029" y="539"/>
                </a:lnTo>
                <a:lnTo>
                  <a:pt x="4031" y="542"/>
                </a:lnTo>
                <a:lnTo>
                  <a:pt x="4034" y="545"/>
                </a:lnTo>
                <a:lnTo>
                  <a:pt x="4037" y="548"/>
                </a:lnTo>
                <a:lnTo>
                  <a:pt x="4040" y="550"/>
                </a:lnTo>
                <a:lnTo>
                  <a:pt x="4043" y="552"/>
                </a:lnTo>
                <a:lnTo>
                  <a:pt x="4047" y="554"/>
                </a:lnTo>
                <a:lnTo>
                  <a:pt x="4050" y="555"/>
                </a:lnTo>
                <a:lnTo>
                  <a:pt x="4054" y="556"/>
                </a:lnTo>
                <a:lnTo>
                  <a:pt x="4063" y="557"/>
                </a:lnTo>
                <a:lnTo>
                  <a:pt x="4069" y="556"/>
                </a:lnTo>
                <a:lnTo>
                  <a:pt x="4075" y="555"/>
                </a:lnTo>
                <a:lnTo>
                  <a:pt x="4080" y="554"/>
                </a:lnTo>
                <a:lnTo>
                  <a:pt x="4084" y="551"/>
                </a:lnTo>
                <a:lnTo>
                  <a:pt x="4087" y="550"/>
                </a:lnTo>
                <a:lnTo>
                  <a:pt x="4089" y="548"/>
                </a:lnTo>
                <a:lnTo>
                  <a:pt x="4092" y="545"/>
                </a:lnTo>
                <a:lnTo>
                  <a:pt x="4095" y="541"/>
                </a:lnTo>
                <a:lnTo>
                  <a:pt x="4097" y="536"/>
                </a:lnTo>
                <a:lnTo>
                  <a:pt x="4142" y="539"/>
                </a:lnTo>
                <a:lnTo>
                  <a:pt x="4141" y="545"/>
                </a:lnTo>
                <a:lnTo>
                  <a:pt x="4139" y="551"/>
                </a:lnTo>
                <a:lnTo>
                  <a:pt x="4136" y="556"/>
                </a:lnTo>
                <a:lnTo>
                  <a:pt x="4133" y="561"/>
                </a:lnTo>
                <a:lnTo>
                  <a:pt x="4130" y="566"/>
                </a:lnTo>
                <a:lnTo>
                  <a:pt x="4126" y="570"/>
                </a:lnTo>
                <a:lnTo>
                  <a:pt x="4121" y="575"/>
                </a:lnTo>
                <a:lnTo>
                  <a:pt x="4116" y="578"/>
                </a:lnTo>
                <a:lnTo>
                  <a:pt x="4111" y="582"/>
                </a:lnTo>
                <a:lnTo>
                  <a:pt x="4105" y="585"/>
                </a:lnTo>
                <a:lnTo>
                  <a:pt x="4099" y="587"/>
                </a:lnTo>
                <a:lnTo>
                  <a:pt x="4092" y="589"/>
                </a:lnTo>
                <a:lnTo>
                  <a:pt x="4089" y="590"/>
                </a:lnTo>
                <a:lnTo>
                  <a:pt x="4085" y="591"/>
                </a:lnTo>
                <a:lnTo>
                  <a:pt x="4078" y="592"/>
                </a:lnTo>
                <a:lnTo>
                  <a:pt x="4070" y="593"/>
                </a:lnTo>
                <a:lnTo>
                  <a:pt x="4062" y="593"/>
                </a:lnTo>
                <a:close/>
                <a:moveTo>
                  <a:pt x="4023" y="483"/>
                </a:moveTo>
                <a:lnTo>
                  <a:pt x="4097" y="483"/>
                </a:lnTo>
                <a:lnTo>
                  <a:pt x="4097" y="480"/>
                </a:lnTo>
                <a:lnTo>
                  <a:pt x="4097" y="476"/>
                </a:lnTo>
                <a:lnTo>
                  <a:pt x="4096" y="472"/>
                </a:lnTo>
                <a:lnTo>
                  <a:pt x="4095" y="469"/>
                </a:lnTo>
                <a:lnTo>
                  <a:pt x="4093" y="466"/>
                </a:lnTo>
                <a:lnTo>
                  <a:pt x="4092" y="463"/>
                </a:lnTo>
                <a:lnTo>
                  <a:pt x="4089" y="460"/>
                </a:lnTo>
                <a:lnTo>
                  <a:pt x="4087" y="457"/>
                </a:lnTo>
                <a:lnTo>
                  <a:pt x="4082" y="453"/>
                </a:lnTo>
                <a:lnTo>
                  <a:pt x="4076" y="450"/>
                </a:lnTo>
                <a:lnTo>
                  <a:pt x="4069" y="448"/>
                </a:lnTo>
                <a:lnTo>
                  <a:pt x="4061" y="447"/>
                </a:lnTo>
                <a:lnTo>
                  <a:pt x="4053" y="448"/>
                </a:lnTo>
                <a:lnTo>
                  <a:pt x="4050" y="449"/>
                </a:lnTo>
                <a:lnTo>
                  <a:pt x="4046" y="450"/>
                </a:lnTo>
                <a:lnTo>
                  <a:pt x="4040" y="453"/>
                </a:lnTo>
                <a:lnTo>
                  <a:pt x="4037" y="455"/>
                </a:lnTo>
                <a:lnTo>
                  <a:pt x="4034" y="458"/>
                </a:lnTo>
                <a:lnTo>
                  <a:pt x="4030" y="463"/>
                </a:lnTo>
                <a:lnTo>
                  <a:pt x="4026" y="470"/>
                </a:lnTo>
                <a:lnTo>
                  <a:pt x="4025" y="473"/>
                </a:lnTo>
                <a:lnTo>
                  <a:pt x="4024" y="476"/>
                </a:lnTo>
                <a:lnTo>
                  <a:pt x="4023" y="483"/>
                </a:lnTo>
                <a:close/>
                <a:moveTo>
                  <a:pt x="4267" y="413"/>
                </a:moveTo>
                <a:lnTo>
                  <a:pt x="4267" y="450"/>
                </a:lnTo>
                <a:lnTo>
                  <a:pt x="4234" y="450"/>
                </a:lnTo>
                <a:lnTo>
                  <a:pt x="4234" y="535"/>
                </a:lnTo>
                <a:lnTo>
                  <a:pt x="4234" y="540"/>
                </a:lnTo>
                <a:lnTo>
                  <a:pt x="4235" y="544"/>
                </a:lnTo>
                <a:lnTo>
                  <a:pt x="4236" y="545"/>
                </a:lnTo>
                <a:lnTo>
                  <a:pt x="4236" y="547"/>
                </a:lnTo>
                <a:lnTo>
                  <a:pt x="4238" y="549"/>
                </a:lnTo>
                <a:lnTo>
                  <a:pt x="4241" y="551"/>
                </a:lnTo>
                <a:lnTo>
                  <a:pt x="4244" y="552"/>
                </a:lnTo>
                <a:lnTo>
                  <a:pt x="4247" y="552"/>
                </a:lnTo>
                <a:lnTo>
                  <a:pt x="4250" y="553"/>
                </a:lnTo>
                <a:lnTo>
                  <a:pt x="4257" y="552"/>
                </a:lnTo>
                <a:lnTo>
                  <a:pt x="4263" y="551"/>
                </a:lnTo>
                <a:lnTo>
                  <a:pt x="4270" y="587"/>
                </a:lnTo>
                <a:lnTo>
                  <a:pt x="4260" y="590"/>
                </a:lnTo>
                <a:lnTo>
                  <a:pt x="4253" y="591"/>
                </a:lnTo>
                <a:lnTo>
                  <a:pt x="4244" y="592"/>
                </a:lnTo>
                <a:lnTo>
                  <a:pt x="4237" y="592"/>
                </a:lnTo>
                <a:lnTo>
                  <a:pt x="4231" y="592"/>
                </a:lnTo>
                <a:lnTo>
                  <a:pt x="4225" y="591"/>
                </a:lnTo>
                <a:lnTo>
                  <a:pt x="4220" y="590"/>
                </a:lnTo>
                <a:lnTo>
                  <a:pt x="4214" y="588"/>
                </a:lnTo>
                <a:lnTo>
                  <a:pt x="4210" y="586"/>
                </a:lnTo>
                <a:lnTo>
                  <a:pt x="4205" y="583"/>
                </a:lnTo>
                <a:lnTo>
                  <a:pt x="4201" y="581"/>
                </a:lnTo>
                <a:lnTo>
                  <a:pt x="4197" y="577"/>
                </a:lnTo>
                <a:lnTo>
                  <a:pt x="4194" y="573"/>
                </a:lnTo>
                <a:lnTo>
                  <a:pt x="4191" y="569"/>
                </a:lnTo>
                <a:lnTo>
                  <a:pt x="4189" y="564"/>
                </a:lnTo>
                <a:lnTo>
                  <a:pt x="4187" y="559"/>
                </a:lnTo>
                <a:lnTo>
                  <a:pt x="4186" y="554"/>
                </a:lnTo>
                <a:lnTo>
                  <a:pt x="4185" y="548"/>
                </a:lnTo>
                <a:lnTo>
                  <a:pt x="4185" y="542"/>
                </a:lnTo>
                <a:lnTo>
                  <a:pt x="4185" y="450"/>
                </a:lnTo>
                <a:lnTo>
                  <a:pt x="4161" y="450"/>
                </a:lnTo>
                <a:lnTo>
                  <a:pt x="4161" y="413"/>
                </a:lnTo>
                <a:lnTo>
                  <a:pt x="4185" y="413"/>
                </a:lnTo>
                <a:lnTo>
                  <a:pt x="4185" y="371"/>
                </a:lnTo>
                <a:lnTo>
                  <a:pt x="4234" y="371"/>
                </a:lnTo>
                <a:lnTo>
                  <a:pt x="4234" y="413"/>
                </a:lnTo>
                <a:lnTo>
                  <a:pt x="4267" y="413"/>
                </a:lnTo>
                <a:close/>
                <a:moveTo>
                  <a:pt x="4376" y="593"/>
                </a:moveTo>
                <a:lnTo>
                  <a:pt x="4369" y="593"/>
                </a:lnTo>
                <a:lnTo>
                  <a:pt x="4363" y="592"/>
                </a:lnTo>
                <a:lnTo>
                  <a:pt x="4349" y="590"/>
                </a:lnTo>
                <a:lnTo>
                  <a:pt x="4344" y="589"/>
                </a:lnTo>
                <a:lnTo>
                  <a:pt x="4338" y="587"/>
                </a:lnTo>
                <a:lnTo>
                  <a:pt x="4328" y="582"/>
                </a:lnTo>
                <a:lnTo>
                  <a:pt x="4323" y="579"/>
                </a:lnTo>
                <a:lnTo>
                  <a:pt x="4319" y="576"/>
                </a:lnTo>
                <a:lnTo>
                  <a:pt x="4314" y="572"/>
                </a:lnTo>
                <a:lnTo>
                  <a:pt x="4310" y="569"/>
                </a:lnTo>
                <a:lnTo>
                  <a:pt x="4303" y="560"/>
                </a:lnTo>
                <a:lnTo>
                  <a:pt x="4300" y="555"/>
                </a:lnTo>
                <a:lnTo>
                  <a:pt x="4298" y="550"/>
                </a:lnTo>
                <a:lnTo>
                  <a:pt x="4293" y="540"/>
                </a:lnTo>
                <a:lnTo>
                  <a:pt x="4291" y="534"/>
                </a:lnTo>
                <a:lnTo>
                  <a:pt x="4290" y="528"/>
                </a:lnTo>
                <a:lnTo>
                  <a:pt x="4289" y="522"/>
                </a:lnTo>
                <a:lnTo>
                  <a:pt x="4288" y="516"/>
                </a:lnTo>
                <a:lnTo>
                  <a:pt x="4287" y="509"/>
                </a:lnTo>
                <a:lnTo>
                  <a:pt x="4287" y="502"/>
                </a:lnTo>
                <a:lnTo>
                  <a:pt x="4287" y="495"/>
                </a:lnTo>
                <a:lnTo>
                  <a:pt x="4288" y="489"/>
                </a:lnTo>
                <a:lnTo>
                  <a:pt x="4289" y="483"/>
                </a:lnTo>
                <a:lnTo>
                  <a:pt x="4290" y="477"/>
                </a:lnTo>
                <a:lnTo>
                  <a:pt x="4293" y="465"/>
                </a:lnTo>
                <a:lnTo>
                  <a:pt x="4295" y="459"/>
                </a:lnTo>
                <a:lnTo>
                  <a:pt x="4298" y="454"/>
                </a:lnTo>
                <a:lnTo>
                  <a:pt x="4303" y="445"/>
                </a:lnTo>
                <a:lnTo>
                  <a:pt x="4307" y="440"/>
                </a:lnTo>
                <a:lnTo>
                  <a:pt x="4310" y="436"/>
                </a:lnTo>
                <a:lnTo>
                  <a:pt x="4314" y="432"/>
                </a:lnTo>
                <a:lnTo>
                  <a:pt x="4318" y="428"/>
                </a:lnTo>
                <a:lnTo>
                  <a:pt x="4327" y="422"/>
                </a:lnTo>
                <a:lnTo>
                  <a:pt x="4332" y="419"/>
                </a:lnTo>
                <a:lnTo>
                  <a:pt x="4338" y="417"/>
                </a:lnTo>
                <a:lnTo>
                  <a:pt x="4343" y="415"/>
                </a:lnTo>
                <a:lnTo>
                  <a:pt x="4348" y="413"/>
                </a:lnTo>
                <a:lnTo>
                  <a:pt x="4354" y="412"/>
                </a:lnTo>
                <a:lnTo>
                  <a:pt x="4361" y="411"/>
                </a:lnTo>
                <a:lnTo>
                  <a:pt x="4374" y="411"/>
                </a:lnTo>
                <a:lnTo>
                  <a:pt x="4385" y="411"/>
                </a:lnTo>
                <a:lnTo>
                  <a:pt x="4396" y="413"/>
                </a:lnTo>
                <a:lnTo>
                  <a:pt x="4401" y="414"/>
                </a:lnTo>
                <a:lnTo>
                  <a:pt x="4406" y="416"/>
                </a:lnTo>
                <a:lnTo>
                  <a:pt x="4416" y="421"/>
                </a:lnTo>
                <a:lnTo>
                  <a:pt x="4425" y="426"/>
                </a:lnTo>
                <a:lnTo>
                  <a:pt x="4429" y="429"/>
                </a:lnTo>
                <a:lnTo>
                  <a:pt x="4433" y="433"/>
                </a:lnTo>
                <a:lnTo>
                  <a:pt x="4440" y="441"/>
                </a:lnTo>
                <a:lnTo>
                  <a:pt x="4443" y="446"/>
                </a:lnTo>
                <a:lnTo>
                  <a:pt x="4446" y="450"/>
                </a:lnTo>
                <a:lnTo>
                  <a:pt x="4448" y="456"/>
                </a:lnTo>
                <a:lnTo>
                  <a:pt x="4451" y="461"/>
                </a:lnTo>
                <a:lnTo>
                  <a:pt x="4453" y="467"/>
                </a:lnTo>
                <a:lnTo>
                  <a:pt x="4454" y="473"/>
                </a:lnTo>
                <a:lnTo>
                  <a:pt x="4455" y="479"/>
                </a:lnTo>
                <a:lnTo>
                  <a:pt x="4456" y="486"/>
                </a:lnTo>
                <a:lnTo>
                  <a:pt x="4457" y="493"/>
                </a:lnTo>
                <a:lnTo>
                  <a:pt x="4457" y="500"/>
                </a:lnTo>
                <a:lnTo>
                  <a:pt x="4457" y="514"/>
                </a:lnTo>
                <a:lnTo>
                  <a:pt x="4335" y="514"/>
                </a:lnTo>
                <a:lnTo>
                  <a:pt x="4336" y="519"/>
                </a:lnTo>
                <a:lnTo>
                  <a:pt x="4336" y="523"/>
                </a:lnTo>
                <a:lnTo>
                  <a:pt x="4338" y="532"/>
                </a:lnTo>
                <a:lnTo>
                  <a:pt x="4342" y="539"/>
                </a:lnTo>
                <a:lnTo>
                  <a:pt x="4344" y="542"/>
                </a:lnTo>
                <a:lnTo>
                  <a:pt x="4346" y="545"/>
                </a:lnTo>
                <a:lnTo>
                  <a:pt x="4349" y="548"/>
                </a:lnTo>
                <a:lnTo>
                  <a:pt x="4352" y="550"/>
                </a:lnTo>
                <a:lnTo>
                  <a:pt x="4355" y="552"/>
                </a:lnTo>
                <a:lnTo>
                  <a:pt x="4360" y="554"/>
                </a:lnTo>
                <a:lnTo>
                  <a:pt x="4364" y="555"/>
                </a:lnTo>
                <a:lnTo>
                  <a:pt x="4368" y="556"/>
                </a:lnTo>
                <a:lnTo>
                  <a:pt x="4377" y="557"/>
                </a:lnTo>
                <a:lnTo>
                  <a:pt x="4382" y="556"/>
                </a:lnTo>
                <a:lnTo>
                  <a:pt x="4388" y="555"/>
                </a:lnTo>
                <a:lnTo>
                  <a:pt x="4393" y="554"/>
                </a:lnTo>
                <a:lnTo>
                  <a:pt x="4398" y="551"/>
                </a:lnTo>
                <a:lnTo>
                  <a:pt x="4400" y="550"/>
                </a:lnTo>
                <a:lnTo>
                  <a:pt x="4402" y="548"/>
                </a:lnTo>
                <a:lnTo>
                  <a:pt x="4405" y="545"/>
                </a:lnTo>
                <a:lnTo>
                  <a:pt x="4408" y="541"/>
                </a:lnTo>
                <a:lnTo>
                  <a:pt x="4410" y="536"/>
                </a:lnTo>
                <a:lnTo>
                  <a:pt x="4456" y="539"/>
                </a:lnTo>
                <a:lnTo>
                  <a:pt x="4454" y="545"/>
                </a:lnTo>
                <a:lnTo>
                  <a:pt x="4452" y="551"/>
                </a:lnTo>
                <a:lnTo>
                  <a:pt x="4450" y="556"/>
                </a:lnTo>
                <a:lnTo>
                  <a:pt x="4447" y="561"/>
                </a:lnTo>
                <a:lnTo>
                  <a:pt x="4443" y="566"/>
                </a:lnTo>
                <a:lnTo>
                  <a:pt x="4439" y="570"/>
                </a:lnTo>
                <a:lnTo>
                  <a:pt x="4435" y="575"/>
                </a:lnTo>
                <a:lnTo>
                  <a:pt x="4430" y="578"/>
                </a:lnTo>
                <a:lnTo>
                  <a:pt x="4424" y="582"/>
                </a:lnTo>
                <a:lnTo>
                  <a:pt x="4418" y="585"/>
                </a:lnTo>
                <a:lnTo>
                  <a:pt x="4412" y="587"/>
                </a:lnTo>
                <a:lnTo>
                  <a:pt x="4406" y="589"/>
                </a:lnTo>
                <a:lnTo>
                  <a:pt x="4402" y="590"/>
                </a:lnTo>
                <a:lnTo>
                  <a:pt x="4399" y="591"/>
                </a:lnTo>
                <a:lnTo>
                  <a:pt x="4391" y="592"/>
                </a:lnTo>
                <a:lnTo>
                  <a:pt x="4384" y="593"/>
                </a:lnTo>
                <a:lnTo>
                  <a:pt x="4376" y="593"/>
                </a:lnTo>
                <a:close/>
                <a:moveTo>
                  <a:pt x="4335" y="483"/>
                </a:moveTo>
                <a:lnTo>
                  <a:pt x="4411" y="483"/>
                </a:lnTo>
                <a:lnTo>
                  <a:pt x="4411" y="480"/>
                </a:lnTo>
                <a:lnTo>
                  <a:pt x="4410" y="476"/>
                </a:lnTo>
                <a:lnTo>
                  <a:pt x="4409" y="472"/>
                </a:lnTo>
                <a:lnTo>
                  <a:pt x="4408" y="469"/>
                </a:lnTo>
                <a:lnTo>
                  <a:pt x="4407" y="466"/>
                </a:lnTo>
                <a:lnTo>
                  <a:pt x="4405" y="463"/>
                </a:lnTo>
                <a:lnTo>
                  <a:pt x="4403" y="460"/>
                </a:lnTo>
                <a:lnTo>
                  <a:pt x="4401" y="457"/>
                </a:lnTo>
                <a:lnTo>
                  <a:pt x="4395" y="453"/>
                </a:lnTo>
                <a:lnTo>
                  <a:pt x="4389" y="450"/>
                </a:lnTo>
                <a:lnTo>
                  <a:pt x="4382" y="448"/>
                </a:lnTo>
                <a:lnTo>
                  <a:pt x="4375" y="447"/>
                </a:lnTo>
                <a:lnTo>
                  <a:pt x="4367" y="448"/>
                </a:lnTo>
                <a:lnTo>
                  <a:pt x="4363" y="449"/>
                </a:lnTo>
                <a:lnTo>
                  <a:pt x="4360" y="450"/>
                </a:lnTo>
                <a:lnTo>
                  <a:pt x="4352" y="453"/>
                </a:lnTo>
                <a:lnTo>
                  <a:pt x="4349" y="455"/>
                </a:lnTo>
                <a:lnTo>
                  <a:pt x="4347" y="458"/>
                </a:lnTo>
                <a:lnTo>
                  <a:pt x="4342" y="463"/>
                </a:lnTo>
                <a:lnTo>
                  <a:pt x="4339" y="470"/>
                </a:lnTo>
                <a:lnTo>
                  <a:pt x="4337" y="473"/>
                </a:lnTo>
                <a:lnTo>
                  <a:pt x="4336" y="476"/>
                </a:lnTo>
                <a:lnTo>
                  <a:pt x="4335" y="483"/>
                </a:lnTo>
                <a:close/>
                <a:moveTo>
                  <a:pt x="4580" y="413"/>
                </a:moveTo>
                <a:lnTo>
                  <a:pt x="4580" y="450"/>
                </a:lnTo>
                <a:lnTo>
                  <a:pt x="4547" y="450"/>
                </a:lnTo>
                <a:lnTo>
                  <a:pt x="4547" y="535"/>
                </a:lnTo>
                <a:lnTo>
                  <a:pt x="4548" y="540"/>
                </a:lnTo>
                <a:lnTo>
                  <a:pt x="4548" y="544"/>
                </a:lnTo>
                <a:lnTo>
                  <a:pt x="4549" y="545"/>
                </a:lnTo>
                <a:lnTo>
                  <a:pt x="4550" y="547"/>
                </a:lnTo>
                <a:lnTo>
                  <a:pt x="4552" y="549"/>
                </a:lnTo>
                <a:lnTo>
                  <a:pt x="4554" y="551"/>
                </a:lnTo>
                <a:lnTo>
                  <a:pt x="4557" y="552"/>
                </a:lnTo>
                <a:lnTo>
                  <a:pt x="4560" y="552"/>
                </a:lnTo>
                <a:lnTo>
                  <a:pt x="4564" y="553"/>
                </a:lnTo>
                <a:lnTo>
                  <a:pt x="4571" y="552"/>
                </a:lnTo>
                <a:lnTo>
                  <a:pt x="4576" y="551"/>
                </a:lnTo>
                <a:lnTo>
                  <a:pt x="4584" y="587"/>
                </a:lnTo>
                <a:lnTo>
                  <a:pt x="4573" y="590"/>
                </a:lnTo>
                <a:lnTo>
                  <a:pt x="4566" y="591"/>
                </a:lnTo>
                <a:lnTo>
                  <a:pt x="4557" y="592"/>
                </a:lnTo>
                <a:lnTo>
                  <a:pt x="4551" y="592"/>
                </a:lnTo>
                <a:lnTo>
                  <a:pt x="4544" y="592"/>
                </a:lnTo>
                <a:lnTo>
                  <a:pt x="4539" y="591"/>
                </a:lnTo>
                <a:lnTo>
                  <a:pt x="4533" y="590"/>
                </a:lnTo>
                <a:lnTo>
                  <a:pt x="4528" y="588"/>
                </a:lnTo>
                <a:lnTo>
                  <a:pt x="4523" y="586"/>
                </a:lnTo>
                <a:lnTo>
                  <a:pt x="4518" y="583"/>
                </a:lnTo>
                <a:lnTo>
                  <a:pt x="4514" y="581"/>
                </a:lnTo>
                <a:lnTo>
                  <a:pt x="4510" y="577"/>
                </a:lnTo>
                <a:lnTo>
                  <a:pt x="4507" y="573"/>
                </a:lnTo>
                <a:lnTo>
                  <a:pt x="4504" y="569"/>
                </a:lnTo>
                <a:lnTo>
                  <a:pt x="4502" y="564"/>
                </a:lnTo>
                <a:lnTo>
                  <a:pt x="4500" y="559"/>
                </a:lnTo>
                <a:lnTo>
                  <a:pt x="4499" y="554"/>
                </a:lnTo>
                <a:lnTo>
                  <a:pt x="4498" y="548"/>
                </a:lnTo>
                <a:lnTo>
                  <a:pt x="4498" y="542"/>
                </a:lnTo>
                <a:lnTo>
                  <a:pt x="4498" y="450"/>
                </a:lnTo>
                <a:lnTo>
                  <a:pt x="4474" y="450"/>
                </a:lnTo>
                <a:lnTo>
                  <a:pt x="4474" y="413"/>
                </a:lnTo>
                <a:lnTo>
                  <a:pt x="4498" y="413"/>
                </a:lnTo>
                <a:lnTo>
                  <a:pt x="4498" y="371"/>
                </a:lnTo>
                <a:lnTo>
                  <a:pt x="4547" y="371"/>
                </a:lnTo>
                <a:lnTo>
                  <a:pt x="4547" y="413"/>
                </a:lnTo>
                <a:lnTo>
                  <a:pt x="4580" y="413"/>
                </a:lnTo>
                <a:close/>
                <a:moveTo>
                  <a:pt x="578" y="585"/>
                </a:moveTo>
                <a:lnTo>
                  <a:pt x="465" y="257"/>
                </a:lnTo>
                <a:lnTo>
                  <a:pt x="352" y="585"/>
                </a:lnTo>
                <a:lnTo>
                  <a:pt x="578" y="585"/>
                </a:lnTo>
                <a:close/>
                <a:moveTo>
                  <a:pt x="930" y="930"/>
                </a:moveTo>
                <a:lnTo>
                  <a:pt x="699" y="930"/>
                </a:lnTo>
                <a:lnTo>
                  <a:pt x="642" y="768"/>
                </a:lnTo>
                <a:lnTo>
                  <a:pt x="288" y="768"/>
                </a:lnTo>
                <a:lnTo>
                  <a:pt x="232" y="930"/>
                </a:lnTo>
                <a:lnTo>
                  <a:pt x="0" y="930"/>
                </a:lnTo>
                <a:lnTo>
                  <a:pt x="162" y="471"/>
                </a:lnTo>
                <a:lnTo>
                  <a:pt x="326" y="12"/>
                </a:lnTo>
                <a:lnTo>
                  <a:pt x="603" y="12"/>
                </a:lnTo>
                <a:lnTo>
                  <a:pt x="767" y="471"/>
                </a:lnTo>
                <a:lnTo>
                  <a:pt x="930" y="930"/>
                </a:lnTo>
                <a:close/>
                <a:moveTo>
                  <a:pt x="1016" y="930"/>
                </a:moveTo>
                <a:lnTo>
                  <a:pt x="1016" y="722"/>
                </a:lnTo>
                <a:lnTo>
                  <a:pt x="1225" y="722"/>
                </a:lnTo>
                <a:lnTo>
                  <a:pt x="1225" y="930"/>
                </a:lnTo>
                <a:lnTo>
                  <a:pt x="1016" y="93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cxnSp>
        <p:nvCxnSpPr>
          <p:cNvPr id="20" name="Straight Connector 19">
            <a:extLst>
              <a:ext uri="{FF2B5EF4-FFF2-40B4-BE49-F238E27FC236}">
                <a16:creationId xmlns:a16="http://schemas.microsoft.com/office/drawing/2014/main" id="{E5214FC4-D5E6-4BFF-BDD7-E1A5F00F21BF}"/>
              </a:ext>
              <a:ext uri="{C183D7F6-B498-43B3-948B-1728B52AA6E4}">
                <adec:decorative xmlns:adec="http://schemas.microsoft.com/office/drawing/2017/decorative" val="1"/>
              </a:ext>
            </a:extLst>
          </p:cNvPr>
          <p:cNvCxnSpPr>
            <a:cxnSpLocks/>
          </p:cNvCxnSpPr>
          <p:nvPr/>
        </p:nvCxnSpPr>
        <p:spPr>
          <a:xfrm>
            <a:off x="6600056" y="1233937"/>
            <a:ext cx="396000"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sp>
        <p:nvSpPr>
          <p:cNvPr id="4" name="Date Placeholder 3">
            <a:extLst>
              <a:ext uri="{FF2B5EF4-FFF2-40B4-BE49-F238E27FC236}">
                <a16:creationId xmlns:a16="http://schemas.microsoft.com/office/drawing/2014/main" id="{E68E7816-46AF-EDE4-B973-3A70EF994BCC}"/>
              </a:ext>
            </a:extLst>
          </p:cNvPr>
          <p:cNvSpPr>
            <a:spLocks noGrp="1"/>
          </p:cNvSpPr>
          <p:nvPr>
            <p:ph type="dt" sz="half" idx="14"/>
          </p:nvPr>
        </p:nvSpPr>
        <p:spPr/>
        <p:txBody>
          <a:bodyPr/>
          <a:lstStyle>
            <a:lvl1pPr>
              <a:defRPr>
                <a:solidFill>
                  <a:schemeClr val="bg1"/>
                </a:solidFill>
              </a:defRPr>
            </a:lvl1pPr>
          </a:lstStyle>
          <a:p>
            <a:fld id="{02096FD4-9DA7-448F-84D9-CC7ED86D62AD}" type="datetime1">
              <a:rPr lang="fi-FI" smtClean="0"/>
              <a:t>25.3.2026</a:t>
            </a:fld>
            <a:endParaRPr lang="fi-FI"/>
          </a:p>
        </p:txBody>
      </p:sp>
      <p:sp>
        <p:nvSpPr>
          <p:cNvPr id="5" name="Footer Placeholder 4">
            <a:extLst>
              <a:ext uri="{FF2B5EF4-FFF2-40B4-BE49-F238E27FC236}">
                <a16:creationId xmlns:a16="http://schemas.microsoft.com/office/drawing/2014/main" id="{E3E6E867-4E34-AE05-3565-F0277F684973}"/>
              </a:ext>
            </a:extLst>
          </p:cNvPr>
          <p:cNvSpPr>
            <a:spLocks noGrp="1"/>
          </p:cNvSpPr>
          <p:nvPr>
            <p:ph type="ftr" sz="quarter" idx="15"/>
          </p:nvPr>
        </p:nvSpPr>
        <p:spPr/>
        <p:txBody>
          <a:bodyPr/>
          <a:lstStyle>
            <a:lvl1pPr>
              <a:defRPr>
                <a:solidFill>
                  <a:schemeClr val="bg1"/>
                </a:solidFill>
              </a:defRPr>
            </a:lvl1pPr>
          </a:lstStyle>
          <a:p>
            <a:endParaRPr lang="fi-FI"/>
          </a:p>
        </p:txBody>
      </p:sp>
      <p:sp>
        <p:nvSpPr>
          <p:cNvPr id="6" name="Slide Number Placeholder 5">
            <a:extLst>
              <a:ext uri="{FF2B5EF4-FFF2-40B4-BE49-F238E27FC236}">
                <a16:creationId xmlns:a16="http://schemas.microsoft.com/office/drawing/2014/main" id="{1C11884A-89D7-C67B-7CC3-A45310410CE1}"/>
              </a:ext>
            </a:extLst>
          </p:cNvPr>
          <p:cNvSpPr>
            <a:spLocks noGrp="1"/>
          </p:cNvSpPr>
          <p:nvPr>
            <p:ph type="sldNum" sz="quarter" idx="16"/>
          </p:nvPr>
        </p:nvSpPr>
        <p:spPr/>
        <p:txBody>
          <a:bodyPr/>
          <a:lstStyle>
            <a:lvl1pPr>
              <a:defRPr>
                <a:solidFill>
                  <a:schemeClr val="bg1"/>
                </a:solidFill>
              </a:defRPr>
            </a:lvl1pPr>
          </a:lstStyle>
          <a:p>
            <a:fld id="{D701140D-C14F-41CA-99FC-0EF83E8DA40A}" type="slidenum">
              <a:rPr lang="fi-FI" smtClean="0"/>
              <a:pPr/>
              <a:t>‹#›</a:t>
            </a:fld>
            <a:endParaRPr lang="fi-FI"/>
          </a:p>
        </p:txBody>
      </p:sp>
      <p:sp>
        <p:nvSpPr>
          <p:cNvPr id="9" name="Text Placeholder 4">
            <a:extLst>
              <a:ext uri="{FF2B5EF4-FFF2-40B4-BE49-F238E27FC236}">
                <a16:creationId xmlns:a16="http://schemas.microsoft.com/office/drawing/2014/main" id="{FB5327C8-35AE-43B7-A01A-DC1FE2F0BEF1}"/>
              </a:ext>
            </a:extLst>
          </p:cNvPr>
          <p:cNvSpPr>
            <a:spLocks noGrp="1"/>
          </p:cNvSpPr>
          <p:nvPr>
            <p:ph type="body" sz="quarter" idx="17" hasCustomPrompt="1"/>
          </p:nvPr>
        </p:nvSpPr>
        <p:spPr>
          <a:xfrm>
            <a:off x="6600055" y="4869160"/>
            <a:ext cx="5183957" cy="276999"/>
          </a:xfrm>
        </p:spPr>
        <p:txBody>
          <a:bodyPr wrap="square">
            <a:spAutoFit/>
          </a:bodyPr>
          <a:lstStyle>
            <a:lvl1pPr marL="0" indent="0">
              <a:spcBef>
                <a:spcPts val="0"/>
              </a:spcBef>
              <a:buFontTx/>
              <a:buNone/>
              <a:defRPr sz="1800">
                <a:solidFill>
                  <a:schemeClr val="bg1"/>
                </a:solidFill>
              </a:defRPr>
            </a:lvl1pPr>
            <a:lvl2pPr marL="0" indent="0">
              <a:spcBef>
                <a:spcPts val="0"/>
              </a:spcBef>
              <a:buFontTx/>
              <a:buNone/>
              <a:defRPr sz="1800"/>
            </a:lvl2pPr>
            <a:lvl3pPr marL="0" indent="0">
              <a:spcBef>
                <a:spcPts val="0"/>
              </a:spcBef>
              <a:buFontTx/>
              <a:buNone/>
              <a:defRPr sz="1800"/>
            </a:lvl3pPr>
            <a:lvl4pPr marL="0" indent="0">
              <a:spcBef>
                <a:spcPts val="0"/>
              </a:spcBef>
              <a:buFontTx/>
              <a:buNone/>
              <a:defRPr sz="1800"/>
            </a:lvl4pPr>
            <a:lvl5pPr marL="0" indent="0">
              <a:spcBef>
                <a:spcPts val="0"/>
              </a:spcBef>
              <a:buFontTx/>
              <a:buNone/>
              <a:defRPr sz="1800"/>
            </a:lvl5pPr>
            <a:lvl6pPr marL="0" indent="0">
              <a:spcBef>
                <a:spcPts val="0"/>
              </a:spcBef>
              <a:buFontTx/>
              <a:buNone/>
              <a:defRPr sz="1800"/>
            </a:lvl6pPr>
            <a:lvl7pPr marL="0" indent="0">
              <a:spcBef>
                <a:spcPts val="0"/>
              </a:spcBef>
              <a:buFontTx/>
              <a:buNone/>
              <a:defRPr sz="1800"/>
            </a:lvl7pPr>
            <a:lvl8pPr marL="0" indent="0">
              <a:spcBef>
                <a:spcPts val="0"/>
              </a:spcBef>
              <a:buFontTx/>
              <a:buNone/>
              <a:defRPr sz="1800"/>
            </a:lvl8pPr>
            <a:lvl9pPr marL="0" indent="0">
              <a:spcBef>
                <a:spcPts val="0"/>
              </a:spcBef>
              <a:buFontTx/>
              <a:buNone/>
              <a:defRPr sz="1800"/>
            </a:lvl9pPr>
          </a:lstStyle>
          <a:p>
            <a:pPr lvl="0"/>
            <a:r>
              <a:rPr lang="en-US"/>
              <a:t>Presenter Name / Date / Place</a:t>
            </a:r>
          </a:p>
        </p:txBody>
      </p:sp>
    </p:spTree>
    <p:extLst>
      <p:ext uri="{BB962C8B-B14F-4D97-AF65-F5344CB8AC3E}">
        <p14:creationId xmlns:p14="http://schemas.microsoft.com/office/powerpoint/2010/main" val="486502217"/>
      </p:ext>
    </p:extLst>
  </p:cSld>
  <p:clrMapOvr>
    <a:masterClrMapping/>
  </p:clrMapOvr>
  <p:extLst>
    <p:ext uri="{DCECCB84-F9BA-43D5-87BE-67443E8EF086}">
      <p15:sldGuideLst xmlns:p15="http://schemas.microsoft.com/office/powerpoint/2012/main"/>
    </p:ext>
  </p:extLst>
</p:sldLayout>
</file>

<file path=ppt/slideLayouts/slideLayout49.xml><?xml version="1.0" encoding="utf-8"?>
<p:sldLayout xmlns:a="http://schemas.openxmlformats.org/drawingml/2006/main" xmlns:r="http://schemas.openxmlformats.org/officeDocument/2006/relationships" xmlns:p="http://schemas.openxmlformats.org/presentationml/2006/main" showMasterSp="0" preserve="1" userDrawn="1">
  <p:cSld name="Title Slide Picture Red 2">
    <p:bg>
      <p:bgPr>
        <a:solidFill>
          <a:schemeClr val="accent2"/>
        </a:solidFill>
        <a:effectLst/>
      </p:bgPr>
    </p:bg>
    <p:spTree>
      <p:nvGrpSpPr>
        <p:cNvPr id="1" name=""/>
        <p:cNvGrpSpPr/>
        <p:nvPr/>
      </p:nvGrpSpPr>
      <p:grpSpPr>
        <a:xfrm>
          <a:off x="0" y="0"/>
          <a:ext cx="0" cy="0"/>
          <a:chOff x="0" y="0"/>
          <a:chExt cx="0" cy="0"/>
        </a:xfrm>
      </p:grpSpPr>
      <p:sp>
        <p:nvSpPr>
          <p:cNvPr id="7" name="Picture Placeholder 6">
            <a:extLst>
              <a:ext uri="{FF2B5EF4-FFF2-40B4-BE49-F238E27FC236}">
                <a16:creationId xmlns:a16="http://schemas.microsoft.com/office/drawing/2014/main" id="{16CACCF6-B7F1-B81D-EB1E-E2F15D53141E}"/>
              </a:ext>
              <a:ext uri="{C183D7F6-B498-43B3-948B-1728B52AA6E4}">
                <adec:decorative xmlns:adec="http://schemas.microsoft.com/office/drawing/2017/decorative" val="1"/>
              </a:ext>
            </a:extLst>
          </p:cNvPr>
          <p:cNvSpPr>
            <a:spLocks noGrp="1"/>
          </p:cNvSpPr>
          <p:nvPr>
            <p:ph type="pic" sz="quarter" idx="13" hasCustomPrompt="1"/>
          </p:nvPr>
        </p:nvSpPr>
        <p:spPr>
          <a:xfrm>
            <a:off x="1" y="3429000"/>
            <a:ext cx="6096000" cy="3429000"/>
          </a:xfrm>
          <a:solidFill>
            <a:schemeClr val="bg2"/>
          </a:solidFill>
        </p:spPr>
        <p:txBody>
          <a:bodyPr vert="horz" lIns="0" tIns="0" rIns="0" bIns="0" rtlCol="0" anchor="t" anchorCtr="0">
            <a:noAutofit/>
          </a:bodyPr>
          <a:lstStyle>
            <a:lvl1pPr>
              <a:defRPr lang="en-US" sz="1200" dirty="0"/>
            </a:lvl1pPr>
          </a:lstStyle>
          <a:p>
            <a:pPr marR="0" lvl="0" fontAlgn="auto">
              <a:spcBef>
                <a:spcPts val="0"/>
              </a:spcBef>
              <a:spcAft>
                <a:spcPts val="0"/>
              </a:spcAft>
              <a:buClrTx/>
              <a:buSzTx/>
              <a:tabLst/>
            </a:pPr>
            <a:r>
              <a:rPr lang="fi-FI" noProof="1"/>
              <a:t>Click icon to add image</a:t>
            </a:r>
            <a:br>
              <a:rPr lang="fi-FI" noProof="1"/>
            </a:br>
            <a:r>
              <a:rPr lang="fi-FI" noProof="1"/>
              <a:t>Fit the image to frame by choosing:</a:t>
            </a:r>
            <a:br>
              <a:rPr lang="fi-FI" noProof="1"/>
            </a:br>
            <a:r>
              <a:rPr lang="fi-FI" noProof="1"/>
              <a:t>crop&gt;fit / rajaa&gt;sovita</a:t>
            </a:r>
          </a:p>
          <a:p>
            <a:pPr marR="0" lvl="0" fontAlgn="auto">
              <a:spcBef>
                <a:spcPts val="0"/>
              </a:spcBef>
              <a:spcAft>
                <a:spcPts val="0"/>
              </a:spcAft>
              <a:buClrTx/>
              <a:buSzTx/>
              <a:tabLst/>
            </a:pPr>
            <a:endParaRPr lang="en-US"/>
          </a:p>
        </p:txBody>
      </p:sp>
      <p:sp>
        <p:nvSpPr>
          <p:cNvPr id="8" name="Rectangle 7">
            <a:extLst>
              <a:ext uri="{FF2B5EF4-FFF2-40B4-BE49-F238E27FC236}">
                <a16:creationId xmlns:a16="http://schemas.microsoft.com/office/drawing/2014/main" id="{D777C7DB-D21C-CF04-BEAE-6225DF214D55}"/>
              </a:ext>
              <a:ext uri="{C183D7F6-B498-43B3-948B-1728B52AA6E4}">
                <adec:decorative xmlns:adec="http://schemas.microsoft.com/office/drawing/2017/decorative" val="1"/>
              </a:ext>
            </a:extLst>
          </p:cNvPr>
          <p:cNvSpPr/>
          <p:nvPr/>
        </p:nvSpPr>
        <p:spPr>
          <a:xfrm>
            <a:off x="0" y="0"/>
            <a:ext cx="6096000" cy="3429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err="1">
              <a:solidFill>
                <a:schemeClr val="tx1"/>
              </a:solidFill>
              <a:latin typeface="+mj-lt"/>
            </a:endParaRPr>
          </a:p>
        </p:txBody>
      </p:sp>
      <p:sp>
        <p:nvSpPr>
          <p:cNvPr id="2" name="Title 1">
            <a:extLst>
              <a:ext uri="{FF2B5EF4-FFF2-40B4-BE49-F238E27FC236}">
                <a16:creationId xmlns:a16="http://schemas.microsoft.com/office/drawing/2014/main" id="{387275C4-164C-69B1-48F1-6ABBCFDD4649}"/>
              </a:ext>
            </a:extLst>
          </p:cNvPr>
          <p:cNvSpPr>
            <a:spLocks noGrp="1"/>
          </p:cNvSpPr>
          <p:nvPr>
            <p:ph type="ctrTitle" hasCustomPrompt="1"/>
          </p:nvPr>
        </p:nvSpPr>
        <p:spPr>
          <a:xfrm>
            <a:off x="6600676" y="1495871"/>
            <a:ext cx="5183337" cy="492443"/>
          </a:xfrm>
        </p:spPr>
        <p:txBody>
          <a:bodyPr wrap="square" anchor="b" anchorCtr="0">
            <a:spAutoFit/>
          </a:bodyPr>
          <a:lstStyle>
            <a:lvl1pPr algn="l">
              <a:lnSpc>
                <a:spcPct val="100000"/>
              </a:lnSpc>
              <a:defRPr sz="3200">
                <a:latin typeface="+mj-lt"/>
              </a:defRPr>
            </a:lvl1pPr>
          </a:lstStyle>
          <a:p>
            <a:r>
              <a:rPr lang="en-US"/>
              <a:t>Headline</a:t>
            </a:r>
            <a:endParaRPr lang="fi-FI"/>
          </a:p>
        </p:txBody>
      </p:sp>
      <p:sp>
        <p:nvSpPr>
          <p:cNvPr id="3" name="Subtitle 2">
            <a:extLst>
              <a:ext uri="{FF2B5EF4-FFF2-40B4-BE49-F238E27FC236}">
                <a16:creationId xmlns:a16="http://schemas.microsoft.com/office/drawing/2014/main" id="{1245A747-631B-1133-C63C-B48ADA15D1D3}"/>
              </a:ext>
            </a:extLst>
          </p:cNvPr>
          <p:cNvSpPr>
            <a:spLocks noGrp="1"/>
          </p:cNvSpPr>
          <p:nvPr>
            <p:ph type="subTitle" idx="1"/>
          </p:nvPr>
        </p:nvSpPr>
        <p:spPr>
          <a:xfrm>
            <a:off x="6600676" y="1988313"/>
            <a:ext cx="5183337" cy="984885"/>
          </a:xfrm>
        </p:spPr>
        <p:txBody>
          <a:bodyPr wrap="square">
            <a:spAutoFit/>
          </a:bodyPr>
          <a:lstStyle>
            <a:lvl1pPr marL="0" indent="0" algn="l">
              <a:lnSpc>
                <a:spcPct val="100000"/>
              </a:lnSpc>
              <a:spcBef>
                <a:spcPts val="0"/>
              </a:spcBef>
              <a:buNone/>
              <a:defRPr sz="3200">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fi-FI"/>
          </a:p>
        </p:txBody>
      </p:sp>
      <p:sp>
        <p:nvSpPr>
          <p:cNvPr id="11" name="Freeform 5">
            <a:extLst>
              <a:ext uri="{FF2B5EF4-FFF2-40B4-BE49-F238E27FC236}">
                <a16:creationId xmlns:a16="http://schemas.microsoft.com/office/drawing/2014/main" id="{B048024D-E928-1A47-E81D-E73CEDEC703F}"/>
              </a:ext>
              <a:ext uri="{C183D7F6-B498-43B3-948B-1728B52AA6E4}">
                <adec:decorative xmlns:adec="http://schemas.microsoft.com/office/drawing/2017/decorative" val="1"/>
              </a:ext>
            </a:extLst>
          </p:cNvPr>
          <p:cNvSpPr>
            <a:spLocks noChangeAspect="1" noEditPoints="1"/>
          </p:cNvSpPr>
          <p:nvPr/>
        </p:nvSpPr>
        <p:spPr bwMode="auto">
          <a:xfrm>
            <a:off x="407988" y="432000"/>
            <a:ext cx="2650987" cy="576000"/>
          </a:xfrm>
          <a:custGeom>
            <a:avLst/>
            <a:gdLst>
              <a:gd name="T0" fmla="*/ 1856 w 4584"/>
              <a:gd name="T1" fmla="*/ 150 h 996"/>
              <a:gd name="T2" fmla="*/ 1926 w 4584"/>
              <a:gd name="T3" fmla="*/ 74 h 996"/>
              <a:gd name="T4" fmla="*/ 1862 w 4584"/>
              <a:gd name="T5" fmla="*/ 198 h 996"/>
              <a:gd name="T6" fmla="*/ 2091 w 4584"/>
              <a:gd name="T7" fmla="*/ 109 h 996"/>
              <a:gd name="T8" fmla="*/ 2346 w 4584"/>
              <a:gd name="T9" fmla="*/ 79 h 996"/>
              <a:gd name="T10" fmla="*/ 2341 w 4584"/>
              <a:gd name="T11" fmla="*/ 150 h 996"/>
              <a:gd name="T12" fmla="*/ 2584 w 4584"/>
              <a:gd name="T13" fmla="*/ 274 h 996"/>
              <a:gd name="T14" fmla="*/ 2883 w 4584"/>
              <a:gd name="T15" fmla="*/ 0 h 996"/>
              <a:gd name="T16" fmla="*/ 2966 w 4584"/>
              <a:gd name="T17" fmla="*/ 88 h 996"/>
              <a:gd name="T18" fmla="*/ 3031 w 4584"/>
              <a:gd name="T19" fmla="*/ 214 h 996"/>
              <a:gd name="T20" fmla="*/ 3010 w 4584"/>
              <a:gd name="T21" fmla="*/ 212 h 996"/>
              <a:gd name="T22" fmla="*/ 3283 w 4584"/>
              <a:gd name="T23" fmla="*/ 239 h 996"/>
              <a:gd name="T24" fmla="*/ 3261 w 4584"/>
              <a:gd name="T25" fmla="*/ 135 h 996"/>
              <a:gd name="T26" fmla="*/ 3397 w 4584"/>
              <a:gd name="T27" fmla="*/ 34 h 996"/>
              <a:gd name="T28" fmla="*/ 3589 w 4584"/>
              <a:gd name="T29" fmla="*/ 199 h 996"/>
              <a:gd name="T30" fmla="*/ 3538 w 4584"/>
              <a:gd name="T31" fmla="*/ 193 h 996"/>
              <a:gd name="T32" fmla="*/ 3580 w 4584"/>
              <a:gd name="T33" fmla="*/ 106 h 996"/>
              <a:gd name="T34" fmla="*/ 3779 w 4584"/>
              <a:gd name="T35" fmla="*/ 244 h 996"/>
              <a:gd name="T36" fmla="*/ 3908 w 4584"/>
              <a:gd name="T37" fmla="*/ 148 h 996"/>
              <a:gd name="T38" fmla="*/ 3821 w 4584"/>
              <a:gd name="T39" fmla="*/ 107 h 996"/>
              <a:gd name="T40" fmla="*/ 1828 w 4584"/>
              <a:gd name="T41" fmla="*/ 916 h 996"/>
              <a:gd name="T42" fmla="*/ 1868 w 4584"/>
              <a:gd name="T43" fmla="*/ 803 h 996"/>
              <a:gd name="T44" fmla="*/ 1905 w 4584"/>
              <a:gd name="T45" fmla="*/ 896 h 996"/>
              <a:gd name="T46" fmla="*/ 2193 w 4584"/>
              <a:gd name="T47" fmla="*/ 891 h 996"/>
              <a:gd name="T48" fmla="*/ 2220 w 4584"/>
              <a:gd name="T49" fmla="*/ 816 h 996"/>
              <a:gd name="T50" fmla="*/ 2340 w 4584"/>
              <a:gd name="T51" fmla="*/ 927 h 996"/>
              <a:gd name="T52" fmla="*/ 2271 w 4584"/>
              <a:gd name="T53" fmla="*/ 868 h 996"/>
              <a:gd name="T54" fmla="*/ 2506 w 4584"/>
              <a:gd name="T55" fmla="*/ 882 h 996"/>
              <a:gd name="T56" fmla="*/ 2823 w 4584"/>
              <a:gd name="T57" fmla="*/ 753 h 996"/>
              <a:gd name="T58" fmla="*/ 2952 w 4584"/>
              <a:gd name="T59" fmla="*/ 726 h 996"/>
              <a:gd name="T60" fmla="*/ 3233 w 4584"/>
              <a:gd name="T61" fmla="*/ 913 h 996"/>
              <a:gd name="T62" fmla="*/ 3254 w 4584"/>
              <a:gd name="T63" fmla="*/ 854 h 996"/>
              <a:gd name="T64" fmla="*/ 3313 w 4584"/>
              <a:gd name="T65" fmla="*/ 793 h 996"/>
              <a:gd name="T66" fmla="*/ 3644 w 4584"/>
              <a:gd name="T67" fmla="*/ 802 h 996"/>
              <a:gd name="T68" fmla="*/ 3627 w 4584"/>
              <a:gd name="T69" fmla="*/ 933 h 996"/>
              <a:gd name="T70" fmla="*/ 3553 w 4584"/>
              <a:gd name="T71" fmla="*/ 839 h 996"/>
              <a:gd name="T72" fmla="*/ 3726 w 4584"/>
              <a:gd name="T73" fmla="*/ 696 h 996"/>
              <a:gd name="T74" fmla="*/ 3850 w 4584"/>
              <a:gd name="T75" fmla="*/ 926 h 996"/>
              <a:gd name="T76" fmla="*/ 3980 w 4584"/>
              <a:gd name="T77" fmla="*/ 996 h 996"/>
              <a:gd name="T78" fmla="*/ 1914 w 4584"/>
              <a:gd name="T79" fmla="*/ 481 h 996"/>
              <a:gd name="T80" fmla="*/ 1963 w 4584"/>
              <a:gd name="T81" fmla="*/ 436 h 996"/>
              <a:gd name="T82" fmla="*/ 1873 w 4584"/>
              <a:gd name="T83" fmla="*/ 556 h 996"/>
              <a:gd name="T84" fmla="*/ 2197 w 4584"/>
              <a:gd name="T85" fmla="*/ 413 h 996"/>
              <a:gd name="T86" fmla="*/ 2378 w 4584"/>
              <a:gd name="T87" fmla="*/ 449 h 996"/>
              <a:gd name="T88" fmla="*/ 2327 w 4584"/>
              <a:gd name="T89" fmla="*/ 457 h 996"/>
              <a:gd name="T90" fmla="*/ 2668 w 4584"/>
              <a:gd name="T91" fmla="*/ 587 h 996"/>
              <a:gd name="T92" fmla="*/ 2785 w 4584"/>
              <a:gd name="T93" fmla="*/ 413 h 996"/>
              <a:gd name="T94" fmla="*/ 2840 w 4584"/>
              <a:gd name="T95" fmla="*/ 466 h 996"/>
              <a:gd name="T96" fmla="*/ 3340 w 4584"/>
              <a:gd name="T97" fmla="*/ 593 h 996"/>
              <a:gd name="T98" fmla="*/ 3412 w 4584"/>
              <a:gd name="T99" fmla="*/ 456 h 996"/>
              <a:gd name="T100" fmla="*/ 3375 w 4584"/>
              <a:gd name="T101" fmla="*/ 483 h 996"/>
              <a:gd name="T102" fmla="*/ 3508 w 4584"/>
              <a:gd name="T103" fmla="*/ 475 h 996"/>
              <a:gd name="T104" fmla="*/ 3735 w 4584"/>
              <a:gd name="T105" fmla="*/ 559 h 996"/>
              <a:gd name="T106" fmla="*/ 3673 w 4584"/>
              <a:gd name="T107" fmla="*/ 523 h 996"/>
              <a:gd name="T108" fmla="*/ 3797 w 4584"/>
              <a:gd name="T109" fmla="*/ 390 h 996"/>
              <a:gd name="T110" fmla="*/ 3950 w 4584"/>
              <a:gd name="T111" fmla="*/ 551 h 996"/>
              <a:gd name="T112" fmla="*/ 3976 w 4584"/>
              <a:gd name="T113" fmla="*/ 483 h 996"/>
              <a:gd name="T114" fmla="*/ 4063 w 4584"/>
              <a:gd name="T115" fmla="*/ 557 h 996"/>
              <a:gd name="T116" fmla="*/ 4023 w 4584"/>
              <a:gd name="T117" fmla="*/ 483 h 996"/>
              <a:gd name="T118" fmla="*/ 4319 w 4584"/>
              <a:gd name="T119" fmla="*/ 576 h 996"/>
              <a:gd name="T120" fmla="*/ 4457 w 4584"/>
              <a:gd name="T121" fmla="*/ 514 h 996"/>
              <a:gd name="T122" fmla="*/ 4395 w 4584"/>
              <a:gd name="T123" fmla="*/ 453 h 996"/>
              <a:gd name="T124" fmla="*/ 4474 w 4584"/>
              <a:gd name="T125" fmla="*/ 413 h 9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4584" h="996">
                <a:moveTo>
                  <a:pt x="1232" y="330"/>
                </a:moveTo>
                <a:lnTo>
                  <a:pt x="1178" y="648"/>
                </a:lnTo>
                <a:lnTo>
                  <a:pt x="1055" y="648"/>
                </a:lnTo>
                <a:lnTo>
                  <a:pt x="1010" y="330"/>
                </a:lnTo>
                <a:lnTo>
                  <a:pt x="1010" y="12"/>
                </a:lnTo>
                <a:lnTo>
                  <a:pt x="1232" y="12"/>
                </a:lnTo>
                <a:lnTo>
                  <a:pt x="1232" y="330"/>
                </a:lnTo>
                <a:close/>
                <a:moveTo>
                  <a:pt x="1623" y="249"/>
                </a:moveTo>
                <a:lnTo>
                  <a:pt x="1569" y="249"/>
                </a:lnTo>
                <a:lnTo>
                  <a:pt x="1651" y="13"/>
                </a:lnTo>
                <a:lnTo>
                  <a:pt x="1715" y="13"/>
                </a:lnTo>
                <a:lnTo>
                  <a:pt x="1797" y="249"/>
                </a:lnTo>
                <a:lnTo>
                  <a:pt x="1743" y="249"/>
                </a:lnTo>
                <a:lnTo>
                  <a:pt x="1726" y="195"/>
                </a:lnTo>
                <a:lnTo>
                  <a:pt x="1641" y="195"/>
                </a:lnTo>
                <a:lnTo>
                  <a:pt x="1623" y="249"/>
                </a:lnTo>
                <a:close/>
                <a:moveTo>
                  <a:pt x="1653" y="156"/>
                </a:moveTo>
                <a:lnTo>
                  <a:pt x="1713" y="156"/>
                </a:lnTo>
                <a:lnTo>
                  <a:pt x="1684" y="67"/>
                </a:lnTo>
                <a:lnTo>
                  <a:pt x="1653" y="156"/>
                </a:lnTo>
                <a:close/>
                <a:moveTo>
                  <a:pt x="1874" y="252"/>
                </a:moveTo>
                <a:lnTo>
                  <a:pt x="1867" y="252"/>
                </a:lnTo>
                <a:lnTo>
                  <a:pt x="1861" y="252"/>
                </a:lnTo>
                <a:lnTo>
                  <a:pt x="1856" y="251"/>
                </a:lnTo>
                <a:lnTo>
                  <a:pt x="1850" y="249"/>
                </a:lnTo>
                <a:lnTo>
                  <a:pt x="1845" y="247"/>
                </a:lnTo>
                <a:lnTo>
                  <a:pt x="1840" y="245"/>
                </a:lnTo>
                <a:lnTo>
                  <a:pt x="1836" y="242"/>
                </a:lnTo>
                <a:lnTo>
                  <a:pt x="1832" y="239"/>
                </a:lnTo>
                <a:lnTo>
                  <a:pt x="1828" y="236"/>
                </a:lnTo>
                <a:lnTo>
                  <a:pt x="1824" y="232"/>
                </a:lnTo>
                <a:lnTo>
                  <a:pt x="1821" y="227"/>
                </a:lnTo>
                <a:lnTo>
                  <a:pt x="1820" y="225"/>
                </a:lnTo>
                <a:lnTo>
                  <a:pt x="1819" y="223"/>
                </a:lnTo>
                <a:lnTo>
                  <a:pt x="1817" y="218"/>
                </a:lnTo>
                <a:lnTo>
                  <a:pt x="1816" y="212"/>
                </a:lnTo>
                <a:lnTo>
                  <a:pt x="1815" y="206"/>
                </a:lnTo>
                <a:lnTo>
                  <a:pt x="1815" y="200"/>
                </a:lnTo>
                <a:lnTo>
                  <a:pt x="1815" y="190"/>
                </a:lnTo>
                <a:lnTo>
                  <a:pt x="1817" y="182"/>
                </a:lnTo>
                <a:lnTo>
                  <a:pt x="1818" y="178"/>
                </a:lnTo>
                <a:lnTo>
                  <a:pt x="1820" y="175"/>
                </a:lnTo>
                <a:lnTo>
                  <a:pt x="1824" y="169"/>
                </a:lnTo>
                <a:lnTo>
                  <a:pt x="1827" y="166"/>
                </a:lnTo>
                <a:lnTo>
                  <a:pt x="1829" y="163"/>
                </a:lnTo>
                <a:lnTo>
                  <a:pt x="1832" y="161"/>
                </a:lnTo>
                <a:lnTo>
                  <a:pt x="1835" y="159"/>
                </a:lnTo>
                <a:lnTo>
                  <a:pt x="1838" y="157"/>
                </a:lnTo>
                <a:lnTo>
                  <a:pt x="1841" y="155"/>
                </a:lnTo>
                <a:lnTo>
                  <a:pt x="1845" y="154"/>
                </a:lnTo>
                <a:lnTo>
                  <a:pt x="1849" y="152"/>
                </a:lnTo>
                <a:lnTo>
                  <a:pt x="1856" y="150"/>
                </a:lnTo>
                <a:lnTo>
                  <a:pt x="1864" y="148"/>
                </a:lnTo>
                <a:lnTo>
                  <a:pt x="1873" y="146"/>
                </a:lnTo>
                <a:lnTo>
                  <a:pt x="1881" y="145"/>
                </a:lnTo>
                <a:lnTo>
                  <a:pt x="1901" y="143"/>
                </a:lnTo>
                <a:lnTo>
                  <a:pt x="1908" y="142"/>
                </a:lnTo>
                <a:lnTo>
                  <a:pt x="1914" y="140"/>
                </a:lnTo>
                <a:lnTo>
                  <a:pt x="1918" y="139"/>
                </a:lnTo>
                <a:lnTo>
                  <a:pt x="1920" y="138"/>
                </a:lnTo>
                <a:lnTo>
                  <a:pt x="1922" y="136"/>
                </a:lnTo>
                <a:lnTo>
                  <a:pt x="1923" y="135"/>
                </a:lnTo>
                <a:lnTo>
                  <a:pt x="1923" y="133"/>
                </a:lnTo>
                <a:lnTo>
                  <a:pt x="1924" y="131"/>
                </a:lnTo>
                <a:lnTo>
                  <a:pt x="1924" y="129"/>
                </a:lnTo>
                <a:lnTo>
                  <a:pt x="1924" y="124"/>
                </a:lnTo>
                <a:lnTo>
                  <a:pt x="1922" y="119"/>
                </a:lnTo>
                <a:lnTo>
                  <a:pt x="1921" y="117"/>
                </a:lnTo>
                <a:lnTo>
                  <a:pt x="1920" y="115"/>
                </a:lnTo>
                <a:lnTo>
                  <a:pt x="1919" y="113"/>
                </a:lnTo>
                <a:lnTo>
                  <a:pt x="1917" y="112"/>
                </a:lnTo>
                <a:lnTo>
                  <a:pt x="1913" y="109"/>
                </a:lnTo>
                <a:lnTo>
                  <a:pt x="1909" y="107"/>
                </a:lnTo>
                <a:lnTo>
                  <a:pt x="1904" y="106"/>
                </a:lnTo>
                <a:lnTo>
                  <a:pt x="1898" y="106"/>
                </a:lnTo>
                <a:lnTo>
                  <a:pt x="1892" y="106"/>
                </a:lnTo>
                <a:lnTo>
                  <a:pt x="1886" y="107"/>
                </a:lnTo>
                <a:lnTo>
                  <a:pt x="1881" y="109"/>
                </a:lnTo>
                <a:lnTo>
                  <a:pt x="1877" y="112"/>
                </a:lnTo>
                <a:lnTo>
                  <a:pt x="1873" y="115"/>
                </a:lnTo>
                <a:lnTo>
                  <a:pt x="1870" y="118"/>
                </a:lnTo>
                <a:lnTo>
                  <a:pt x="1868" y="122"/>
                </a:lnTo>
                <a:lnTo>
                  <a:pt x="1867" y="124"/>
                </a:lnTo>
                <a:lnTo>
                  <a:pt x="1866" y="126"/>
                </a:lnTo>
                <a:lnTo>
                  <a:pt x="1821" y="123"/>
                </a:lnTo>
                <a:lnTo>
                  <a:pt x="1823" y="117"/>
                </a:lnTo>
                <a:lnTo>
                  <a:pt x="1825" y="111"/>
                </a:lnTo>
                <a:lnTo>
                  <a:pt x="1827" y="106"/>
                </a:lnTo>
                <a:lnTo>
                  <a:pt x="1830" y="101"/>
                </a:lnTo>
                <a:lnTo>
                  <a:pt x="1833" y="96"/>
                </a:lnTo>
                <a:lnTo>
                  <a:pt x="1837" y="92"/>
                </a:lnTo>
                <a:lnTo>
                  <a:pt x="1841" y="88"/>
                </a:lnTo>
                <a:lnTo>
                  <a:pt x="1846" y="84"/>
                </a:lnTo>
                <a:lnTo>
                  <a:pt x="1851" y="81"/>
                </a:lnTo>
                <a:lnTo>
                  <a:pt x="1857" y="78"/>
                </a:lnTo>
                <a:lnTo>
                  <a:pt x="1863" y="76"/>
                </a:lnTo>
                <a:lnTo>
                  <a:pt x="1869" y="74"/>
                </a:lnTo>
                <a:lnTo>
                  <a:pt x="1876" y="72"/>
                </a:lnTo>
                <a:lnTo>
                  <a:pt x="1883" y="71"/>
                </a:lnTo>
                <a:lnTo>
                  <a:pt x="1890" y="70"/>
                </a:lnTo>
                <a:lnTo>
                  <a:pt x="1898" y="70"/>
                </a:lnTo>
                <a:lnTo>
                  <a:pt x="1908" y="70"/>
                </a:lnTo>
                <a:lnTo>
                  <a:pt x="1917" y="72"/>
                </a:lnTo>
                <a:lnTo>
                  <a:pt x="1926" y="74"/>
                </a:lnTo>
                <a:lnTo>
                  <a:pt x="1935" y="76"/>
                </a:lnTo>
                <a:lnTo>
                  <a:pt x="1943" y="80"/>
                </a:lnTo>
                <a:lnTo>
                  <a:pt x="1947" y="82"/>
                </a:lnTo>
                <a:lnTo>
                  <a:pt x="1950" y="84"/>
                </a:lnTo>
                <a:lnTo>
                  <a:pt x="1957" y="90"/>
                </a:lnTo>
                <a:lnTo>
                  <a:pt x="1963" y="96"/>
                </a:lnTo>
                <a:lnTo>
                  <a:pt x="1965" y="99"/>
                </a:lnTo>
                <a:lnTo>
                  <a:pt x="1967" y="103"/>
                </a:lnTo>
                <a:lnTo>
                  <a:pt x="1969" y="107"/>
                </a:lnTo>
                <a:lnTo>
                  <a:pt x="1970" y="111"/>
                </a:lnTo>
                <a:lnTo>
                  <a:pt x="1972" y="115"/>
                </a:lnTo>
                <a:lnTo>
                  <a:pt x="1972" y="120"/>
                </a:lnTo>
                <a:lnTo>
                  <a:pt x="1973" y="125"/>
                </a:lnTo>
                <a:lnTo>
                  <a:pt x="1973" y="130"/>
                </a:lnTo>
                <a:lnTo>
                  <a:pt x="1973" y="249"/>
                </a:lnTo>
                <a:lnTo>
                  <a:pt x="1927" y="249"/>
                </a:lnTo>
                <a:lnTo>
                  <a:pt x="1927" y="225"/>
                </a:lnTo>
                <a:lnTo>
                  <a:pt x="1922" y="230"/>
                </a:lnTo>
                <a:lnTo>
                  <a:pt x="1917" y="236"/>
                </a:lnTo>
                <a:lnTo>
                  <a:pt x="1912" y="241"/>
                </a:lnTo>
                <a:lnTo>
                  <a:pt x="1906" y="245"/>
                </a:lnTo>
                <a:lnTo>
                  <a:pt x="1899" y="248"/>
                </a:lnTo>
                <a:lnTo>
                  <a:pt x="1891" y="250"/>
                </a:lnTo>
                <a:lnTo>
                  <a:pt x="1887" y="251"/>
                </a:lnTo>
                <a:lnTo>
                  <a:pt x="1883" y="252"/>
                </a:lnTo>
                <a:lnTo>
                  <a:pt x="1874" y="252"/>
                </a:lnTo>
                <a:close/>
                <a:moveTo>
                  <a:pt x="1888" y="219"/>
                </a:moveTo>
                <a:lnTo>
                  <a:pt x="1895" y="218"/>
                </a:lnTo>
                <a:lnTo>
                  <a:pt x="1902" y="216"/>
                </a:lnTo>
                <a:lnTo>
                  <a:pt x="1905" y="215"/>
                </a:lnTo>
                <a:lnTo>
                  <a:pt x="1908" y="213"/>
                </a:lnTo>
                <a:lnTo>
                  <a:pt x="1914" y="209"/>
                </a:lnTo>
                <a:lnTo>
                  <a:pt x="1916" y="207"/>
                </a:lnTo>
                <a:lnTo>
                  <a:pt x="1919" y="204"/>
                </a:lnTo>
                <a:lnTo>
                  <a:pt x="1922" y="199"/>
                </a:lnTo>
                <a:lnTo>
                  <a:pt x="1924" y="193"/>
                </a:lnTo>
                <a:lnTo>
                  <a:pt x="1924" y="189"/>
                </a:lnTo>
                <a:lnTo>
                  <a:pt x="1924" y="186"/>
                </a:lnTo>
                <a:lnTo>
                  <a:pt x="1924" y="167"/>
                </a:lnTo>
                <a:lnTo>
                  <a:pt x="1921" y="169"/>
                </a:lnTo>
                <a:lnTo>
                  <a:pt x="1915" y="171"/>
                </a:lnTo>
                <a:lnTo>
                  <a:pt x="1903" y="173"/>
                </a:lnTo>
                <a:lnTo>
                  <a:pt x="1890" y="175"/>
                </a:lnTo>
                <a:lnTo>
                  <a:pt x="1884" y="176"/>
                </a:lnTo>
                <a:lnTo>
                  <a:pt x="1879" y="178"/>
                </a:lnTo>
                <a:lnTo>
                  <a:pt x="1874" y="180"/>
                </a:lnTo>
                <a:lnTo>
                  <a:pt x="1870" y="182"/>
                </a:lnTo>
                <a:lnTo>
                  <a:pt x="1866" y="185"/>
                </a:lnTo>
                <a:lnTo>
                  <a:pt x="1864" y="189"/>
                </a:lnTo>
                <a:lnTo>
                  <a:pt x="1863" y="191"/>
                </a:lnTo>
                <a:lnTo>
                  <a:pt x="1862" y="193"/>
                </a:lnTo>
                <a:lnTo>
                  <a:pt x="1862" y="198"/>
                </a:lnTo>
                <a:lnTo>
                  <a:pt x="1862" y="203"/>
                </a:lnTo>
                <a:lnTo>
                  <a:pt x="1863" y="207"/>
                </a:lnTo>
                <a:lnTo>
                  <a:pt x="1865" y="209"/>
                </a:lnTo>
                <a:lnTo>
                  <a:pt x="1866" y="211"/>
                </a:lnTo>
                <a:lnTo>
                  <a:pt x="1869" y="213"/>
                </a:lnTo>
                <a:lnTo>
                  <a:pt x="1873" y="216"/>
                </a:lnTo>
                <a:lnTo>
                  <a:pt x="1875" y="217"/>
                </a:lnTo>
                <a:lnTo>
                  <a:pt x="1877" y="217"/>
                </a:lnTo>
                <a:lnTo>
                  <a:pt x="1882" y="218"/>
                </a:lnTo>
                <a:lnTo>
                  <a:pt x="1888" y="219"/>
                </a:lnTo>
                <a:close/>
                <a:moveTo>
                  <a:pt x="2063" y="249"/>
                </a:moveTo>
                <a:lnTo>
                  <a:pt x="2013" y="249"/>
                </a:lnTo>
                <a:lnTo>
                  <a:pt x="2013" y="13"/>
                </a:lnTo>
                <a:lnTo>
                  <a:pt x="2063" y="13"/>
                </a:lnTo>
                <a:lnTo>
                  <a:pt x="2063" y="249"/>
                </a:lnTo>
                <a:close/>
                <a:moveTo>
                  <a:pt x="2197" y="72"/>
                </a:moveTo>
                <a:lnTo>
                  <a:pt x="2197" y="109"/>
                </a:lnTo>
                <a:lnTo>
                  <a:pt x="2164" y="109"/>
                </a:lnTo>
                <a:lnTo>
                  <a:pt x="2164" y="195"/>
                </a:lnTo>
                <a:lnTo>
                  <a:pt x="2164" y="199"/>
                </a:lnTo>
                <a:lnTo>
                  <a:pt x="2165" y="203"/>
                </a:lnTo>
                <a:lnTo>
                  <a:pt x="2166" y="205"/>
                </a:lnTo>
                <a:lnTo>
                  <a:pt x="2167" y="206"/>
                </a:lnTo>
                <a:lnTo>
                  <a:pt x="2169" y="208"/>
                </a:lnTo>
                <a:lnTo>
                  <a:pt x="2171" y="210"/>
                </a:lnTo>
                <a:lnTo>
                  <a:pt x="2174" y="211"/>
                </a:lnTo>
                <a:lnTo>
                  <a:pt x="2177" y="212"/>
                </a:lnTo>
                <a:lnTo>
                  <a:pt x="2181" y="212"/>
                </a:lnTo>
                <a:lnTo>
                  <a:pt x="2188" y="211"/>
                </a:lnTo>
                <a:lnTo>
                  <a:pt x="2193" y="210"/>
                </a:lnTo>
                <a:lnTo>
                  <a:pt x="2201" y="247"/>
                </a:lnTo>
                <a:lnTo>
                  <a:pt x="2190" y="250"/>
                </a:lnTo>
                <a:lnTo>
                  <a:pt x="2183" y="251"/>
                </a:lnTo>
                <a:lnTo>
                  <a:pt x="2174" y="252"/>
                </a:lnTo>
                <a:lnTo>
                  <a:pt x="2168" y="252"/>
                </a:lnTo>
                <a:lnTo>
                  <a:pt x="2161" y="251"/>
                </a:lnTo>
                <a:lnTo>
                  <a:pt x="2156" y="250"/>
                </a:lnTo>
                <a:lnTo>
                  <a:pt x="2150" y="249"/>
                </a:lnTo>
                <a:lnTo>
                  <a:pt x="2145" y="248"/>
                </a:lnTo>
                <a:lnTo>
                  <a:pt x="2140" y="245"/>
                </a:lnTo>
                <a:lnTo>
                  <a:pt x="2135" y="243"/>
                </a:lnTo>
                <a:lnTo>
                  <a:pt x="2131" y="240"/>
                </a:lnTo>
                <a:lnTo>
                  <a:pt x="2127" y="237"/>
                </a:lnTo>
                <a:lnTo>
                  <a:pt x="2124" y="233"/>
                </a:lnTo>
                <a:lnTo>
                  <a:pt x="2121" y="229"/>
                </a:lnTo>
                <a:lnTo>
                  <a:pt x="2119" y="224"/>
                </a:lnTo>
                <a:lnTo>
                  <a:pt x="2117" y="219"/>
                </a:lnTo>
                <a:lnTo>
                  <a:pt x="2116" y="213"/>
                </a:lnTo>
                <a:lnTo>
                  <a:pt x="2115" y="208"/>
                </a:lnTo>
                <a:lnTo>
                  <a:pt x="2115" y="201"/>
                </a:lnTo>
                <a:lnTo>
                  <a:pt x="2115" y="109"/>
                </a:lnTo>
                <a:lnTo>
                  <a:pt x="2091" y="109"/>
                </a:lnTo>
                <a:lnTo>
                  <a:pt x="2091" y="72"/>
                </a:lnTo>
                <a:lnTo>
                  <a:pt x="2115" y="72"/>
                </a:lnTo>
                <a:lnTo>
                  <a:pt x="2115" y="30"/>
                </a:lnTo>
                <a:lnTo>
                  <a:pt x="2164" y="30"/>
                </a:lnTo>
                <a:lnTo>
                  <a:pt x="2164" y="72"/>
                </a:lnTo>
                <a:lnTo>
                  <a:pt x="2197" y="72"/>
                </a:lnTo>
                <a:close/>
                <a:moveTo>
                  <a:pt x="2304" y="253"/>
                </a:moveTo>
                <a:lnTo>
                  <a:pt x="2291" y="252"/>
                </a:lnTo>
                <a:lnTo>
                  <a:pt x="2285" y="251"/>
                </a:lnTo>
                <a:lnTo>
                  <a:pt x="2279" y="250"/>
                </a:lnTo>
                <a:lnTo>
                  <a:pt x="2268" y="246"/>
                </a:lnTo>
                <a:lnTo>
                  <a:pt x="2263" y="244"/>
                </a:lnTo>
                <a:lnTo>
                  <a:pt x="2258" y="241"/>
                </a:lnTo>
                <a:lnTo>
                  <a:pt x="2249" y="235"/>
                </a:lnTo>
                <a:lnTo>
                  <a:pt x="2245" y="231"/>
                </a:lnTo>
                <a:lnTo>
                  <a:pt x="2241" y="227"/>
                </a:lnTo>
                <a:lnTo>
                  <a:pt x="2234" y="219"/>
                </a:lnTo>
                <a:lnTo>
                  <a:pt x="2231" y="214"/>
                </a:lnTo>
                <a:lnTo>
                  <a:pt x="2228" y="209"/>
                </a:lnTo>
                <a:lnTo>
                  <a:pt x="2223" y="198"/>
                </a:lnTo>
                <a:lnTo>
                  <a:pt x="2221" y="193"/>
                </a:lnTo>
                <a:lnTo>
                  <a:pt x="2220" y="187"/>
                </a:lnTo>
                <a:lnTo>
                  <a:pt x="2219" y="181"/>
                </a:lnTo>
                <a:lnTo>
                  <a:pt x="2218" y="175"/>
                </a:lnTo>
                <a:lnTo>
                  <a:pt x="2218" y="168"/>
                </a:lnTo>
                <a:lnTo>
                  <a:pt x="2217" y="161"/>
                </a:lnTo>
                <a:lnTo>
                  <a:pt x="2218" y="155"/>
                </a:lnTo>
                <a:lnTo>
                  <a:pt x="2218" y="148"/>
                </a:lnTo>
                <a:lnTo>
                  <a:pt x="2219" y="142"/>
                </a:lnTo>
                <a:lnTo>
                  <a:pt x="2220" y="136"/>
                </a:lnTo>
                <a:lnTo>
                  <a:pt x="2223" y="124"/>
                </a:lnTo>
                <a:lnTo>
                  <a:pt x="2225" y="119"/>
                </a:lnTo>
                <a:lnTo>
                  <a:pt x="2228" y="114"/>
                </a:lnTo>
                <a:lnTo>
                  <a:pt x="2234" y="104"/>
                </a:lnTo>
                <a:lnTo>
                  <a:pt x="2237" y="99"/>
                </a:lnTo>
                <a:lnTo>
                  <a:pt x="2241" y="95"/>
                </a:lnTo>
                <a:lnTo>
                  <a:pt x="2245" y="91"/>
                </a:lnTo>
                <a:lnTo>
                  <a:pt x="2249" y="88"/>
                </a:lnTo>
                <a:lnTo>
                  <a:pt x="2253" y="85"/>
                </a:lnTo>
                <a:lnTo>
                  <a:pt x="2258" y="82"/>
                </a:lnTo>
                <a:lnTo>
                  <a:pt x="2263" y="79"/>
                </a:lnTo>
                <a:lnTo>
                  <a:pt x="2268" y="77"/>
                </a:lnTo>
                <a:lnTo>
                  <a:pt x="2274" y="75"/>
                </a:lnTo>
                <a:lnTo>
                  <a:pt x="2279" y="73"/>
                </a:lnTo>
                <a:lnTo>
                  <a:pt x="2285" y="72"/>
                </a:lnTo>
                <a:lnTo>
                  <a:pt x="2291" y="71"/>
                </a:lnTo>
                <a:lnTo>
                  <a:pt x="2304" y="70"/>
                </a:lnTo>
                <a:lnTo>
                  <a:pt x="2317" y="71"/>
                </a:lnTo>
                <a:lnTo>
                  <a:pt x="2323" y="72"/>
                </a:lnTo>
                <a:lnTo>
                  <a:pt x="2329" y="73"/>
                </a:lnTo>
                <a:lnTo>
                  <a:pt x="2340" y="77"/>
                </a:lnTo>
                <a:lnTo>
                  <a:pt x="2346" y="79"/>
                </a:lnTo>
                <a:lnTo>
                  <a:pt x="2351" y="82"/>
                </a:lnTo>
                <a:lnTo>
                  <a:pt x="2360" y="88"/>
                </a:lnTo>
                <a:lnTo>
                  <a:pt x="2364" y="91"/>
                </a:lnTo>
                <a:lnTo>
                  <a:pt x="2368" y="95"/>
                </a:lnTo>
                <a:lnTo>
                  <a:pt x="2375" y="104"/>
                </a:lnTo>
                <a:lnTo>
                  <a:pt x="2378" y="109"/>
                </a:lnTo>
                <a:lnTo>
                  <a:pt x="2381" y="114"/>
                </a:lnTo>
                <a:lnTo>
                  <a:pt x="2385" y="124"/>
                </a:lnTo>
                <a:lnTo>
                  <a:pt x="2387" y="130"/>
                </a:lnTo>
                <a:lnTo>
                  <a:pt x="2389" y="136"/>
                </a:lnTo>
                <a:lnTo>
                  <a:pt x="2390" y="142"/>
                </a:lnTo>
                <a:lnTo>
                  <a:pt x="2391" y="148"/>
                </a:lnTo>
                <a:lnTo>
                  <a:pt x="2391" y="155"/>
                </a:lnTo>
                <a:lnTo>
                  <a:pt x="2391" y="161"/>
                </a:lnTo>
                <a:lnTo>
                  <a:pt x="2391" y="168"/>
                </a:lnTo>
                <a:lnTo>
                  <a:pt x="2391" y="175"/>
                </a:lnTo>
                <a:lnTo>
                  <a:pt x="2390" y="181"/>
                </a:lnTo>
                <a:lnTo>
                  <a:pt x="2389" y="187"/>
                </a:lnTo>
                <a:lnTo>
                  <a:pt x="2385" y="198"/>
                </a:lnTo>
                <a:lnTo>
                  <a:pt x="2383" y="204"/>
                </a:lnTo>
                <a:lnTo>
                  <a:pt x="2381" y="209"/>
                </a:lnTo>
                <a:lnTo>
                  <a:pt x="2375" y="219"/>
                </a:lnTo>
                <a:lnTo>
                  <a:pt x="2372" y="223"/>
                </a:lnTo>
                <a:lnTo>
                  <a:pt x="2368" y="227"/>
                </a:lnTo>
                <a:lnTo>
                  <a:pt x="2364" y="231"/>
                </a:lnTo>
                <a:lnTo>
                  <a:pt x="2360" y="235"/>
                </a:lnTo>
                <a:lnTo>
                  <a:pt x="2355" y="238"/>
                </a:lnTo>
                <a:lnTo>
                  <a:pt x="2351" y="241"/>
                </a:lnTo>
                <a:lnTo>
                  <a:pt x="2346" y="244"/>
                </a:lnTo>
                <a:lnTo>
                  <a:pt x="2340" y="246"/>
                </a:lnTo>
                <a:lnTo>
                  <a:pt x="2335" y="248"/>
                </a:lnTo>
                <a:lnTo>
                  <a:pt x="2329" y="250"/>
                </a:lnTo>
                <a:lnTo>
                  <a:pt x="2323" y="251"/>
                </a:lnTo>
                <a:lnTo>
                  <a:pt x="2317" y="252"/>
                </a:lnTo>
                <a:lnTo>
                  <a:pt x="2304" y="253"/>
                </a:lnTo>
                <a:close/>
                <a:moveTo>
                  <a:pt x="2305" y="215"/>
                </a:moveTo>
                <a:lnTo>
                  <a:pt x="2309" y="214"/>
                </a:lnTo>
                <a:lnTo>
                  <a:pt x="2313" y="214"/>
                </a:lnTo>
                <a:lnTo>
                  <a:pt x="2317" y="212"/>
                </a:lnTo>
                <a:lnTo>
                  <a:pt x="2321" y="211"/>
                </a:lnTo>
                <a:lnTo>
                  <a:pt x="2324" y="209"/>
                </a:lnTo>
                <a:lnTo>
                  <a:pt x="2327" y="206"/>
                </a:lnTo>
                <a:lnTo>
                  <a:pt x="2330" y="203"/>
                </a:lnTo>
                <a:lnTo>
                  <a:pt x="2332" y="199"/>
                </a:lnTo>
                <a:lnTo>
                  <a:pt x="2334" y="195"/>
                </a:lnTo>
                <a:lnTo>
                  <a:pt x="2336" y="191"/>
                </a:lnTo>
                <a:lnTo>
                  <a:pt x="2338" y="187"/>
                </a:lnTo>
                <a:lnTo>
                  <a:pt x="2339" y="182"/>
                </a:lnTo>
                <a:lnTo>
                  <a:pt x="2341" y="172"/>
                </a:lnTo>
                <a:lnTo>
                  <a:pt x="2341" y="167"/>
                </a:lnTo>
                <a:lnTo>
                  <a:pt x="2342" y="161"/>
                </a:lnTo>
                <a:lnTo>
                  <a:pt x="2341" y="150"/>
                </a:lnTo>
                <a:lnTo>
                  <a:pt x="2339" y="140"/>
                </a:lnTo>
                <a:lnTo>
                  <a:pt x="2338" y="135"/>
                </a:lnTo>
                <a:lnTo>
                  <a:pt x="2336" y="131"/>
                </a:lnTo>
                <a:lnTo>
                  <a:pt x="2332" y="123"/>
                </a:lnTo>
                <a:lnTo>
                  <a:pt x="2330" y="119"/>
                </a:lnTo>
                <a:lnTo>
                  <a:pt x="2327" y="116"/>
                </a:lnTo>
                <a:lnTo>
                  <a:pt x="2324" y="113"/>
                </a:lnTo>
                <a:lnTo>
                  <a:pt x="2321" y="111"/>
                </a:lnTo>
                <a:lnTo>
                  <a:pt x="2317" y="110"/>
                </a:lnTo>
                <a:lnTo>
                  <a:pt x="2313" y="108"/>
                </a:lnTo>
                <a:lnTo>
                  <a:pt x="2309" y="108"/>
                </a:lnTo>
                <a:lnTo>
                  <a:pt x="2305" y="107"/>
                </a:lnTo>
                <a:lnTo>
                  <a:pt x="2300" y="108"/>
                </a:lnTo>
                <a:lnTo>
                  <a:pt x="2296" y="108"/>
                </a:lnTo>
                <a:lnTo>
                  <a:pt x="2292" y="110"/>
                </a:lnTo>
                <a:lnTo>
                  <a:pt x="2288" y="111"/>
                </a:lnTo>
                <a:lnTo>
                  <a:pt x="2285" y="113"/>
                </a:lnTo>
                <a:lnTo>
                  <a:pt x="2282" y="116"/>
                </a:lnTo>
                <a:lnTo>
                  <a:pt x="2279" y="119"/>
                </a:lnTo>
                <a:lnTo>
                  <a:pt x="2277" y="123"/>
                </a:lnTo>
                <a:lnTo>
                  <a:pt x="2272" y="131"/>
                </a:lnTo>
                <a:lnTo>
                  <a:pt x="2271" y="135"/>
                </a:lnTo>
                <a:lnTo>
                  <a:pt x="2270" y="140"/>
                </a:lnTo>
                <a:lnTo>
                  <a:pt x="2269" y="145"/>
                </a:lnTo>
                <a:lnTo>
                  <a:pt x="2268" y="150"/>
                </a:lnTo>
                <a:lnTo>
                  <a:pt x="2267" y="155"/>
                </a:lnTo>
                <a:lnTo>
                  <a:pt x="2267" y="161"/>
                </a:lnTo>
                <a:lnTo>
                  <a:pt x="2268" y="172"/>
                </a:lnTo>
                <a:lnTo>
                  <a:pt x="2270" y="182"/>
                </a:lnTo>
                <a:lnTo>
                  <a:pt x="2271" y="187"/>
                </a:lnTo>
                <a:lnTo>
                  <a:pt x="2272" y="191"/>
                </a:lnTo>
                <a:lnTo>
                  <a:pt x="2274" y="195"/>
                </a:lnTo>
                <a:lnTo>
                  <a:pt x="2277" y="199"/>
                </a:lnTo>
                <a:lnTo>
                  <a:pt x="2279" y="203"/>
                </a:lnTo>
                <a:lnTo>
                  <a:pt x="2282" y="206"/>
                </a:lnTo>
                <a:lnTo>
                  <a:pt x="2285" y="209"/>
                </a:lnTo>
                <a:lnTo>
                  <a:pt x="2288" y="211"/>
                </a:lnTo>
                <a:lnTo>
                  <a:pt x="2292" y="212"/>
                </a:lnTo>
                <a:lnTo>
                  <a:pt x="2296" y="214"/>
                </a:lnTo>
                <a:lnTo>
                  <a:pt x="2300" y="214"/>
                </a:lnTo>
                <a:lnTo>
                  <a:pt x="2305" y="215"/>
                </a:lnTo>
                <a:close/>
                <a:moveTo>
                  <a:pt x="2539" y="172"/>
                </a:moveTo>
                <a:lnTo>
                  <a:pt x="2430" y="172"/>
                </a:lnTo>
                <a:lnTo>
                  <a:pt x="2430" y="133"/>
                </a:lnTo>
                <a:lnTo>
                  <a:pt x="2539" y="133"/>
                </a:lnTo>
                <a:lnTo>
                  <a:pt x="2539" y="172"/>
                </a:lnTo>
                <a:close/>
                <a:moveTo>
                  <a:pt x="2603" y="315"/>
                </a:moveTo>
                <a:lnTo>
                  <a:pt x="2594" y="315"/>
                </a:lnTo>
                <a:lnTo>
                  <a:pt x="2586" y="314"/>
                </a:lnTo>
                <a:lnTo>
                  <a:pt x="2579" y="312"/>
                </a:lnTo>
                <a:lnTo>
                  <a:pt x="2573" y="310"/>
                </a:lnTo>
                <a:lnTo>
                  <a:pt x="2584" y="274"/>
                </a:lnTo>
                <a:lnTo>
                  <a:pt x="2590" y="275"/>
                </a:lnTo>
                <a:lnTo>
                  <a:pt x="2596" y="276"/>
                </a:lnTo>
                <a:lnTo>
                  <a:pt x="2601" y="276"/>
                </a:lnTo>
                <a:lnTo>
                  <a:pt x="2606" y="276"/>
                </a:lnTo>
                <a:lnTo>
                  <a:pt x="2608" y="275"/>
                </a:lnTo>
                <a:lnTo>
                  <a:pt x="2610" y="274"/>
                </a:lnTo>
                <a:lnTo>
                  <a:pt x="2614" y="271"/>
                </a:lnTo>
                <a:lnTo>
                  <a:pt x="2617" y="267"/>
                </a:lnTo>
                <a:lnTo>
                  <a:pt x="2620" y="262"/>
                </a:lnTo>
                <a:lnTo>
                  <a:pt x="2623" y="254"/>
                </a:lnTo>
                <a:lnTo>
                  <a:pt x="2559" y="72"/>
                </a:lnTo>
                <a:lnTo>
                  <a:pt x="2611" y="72"/>
                </a:lnTo>
                <a:lnTo>
                  <a:pt x="2647" y="202"/>
                </a:lnTo>
                <a:lnTo>
                  <a:pt x="2686" y="72"/>
                </a:lnTo>
                <a:lnTo>
                  <a:pt x="2738" y="72"/>
                </a:lnTo>
                <a:lnTo>
                  <a:pt x="2669" y="268"/>
                </a:lnTo>
                <a:lnTo>
                  <a:pt x="2665" y="278"/>
                </a:lnTo>
                <a:lnTo>
                  <a:pt x="2663" y="283"/>
                </a:lnTo>
                <a:lnTo>
                  <a:pt x="2660" y="287"/>
                </a:lnTo>
                <a:lnTo>
                  <a:pt x="2654" y="296"/>
                </a:lnTo>
                <a:lnTo>
                  <a:pt x="2646" y="302"/>
                </a:lnTo>
                <a:lnTo>
                  <a:pt x="2642" y="306"/>
                </a:lnTo>
                <a:lnTo>
                  <a:pt x="2638" y="308"/>
                </a:lnTo>
                <a:lnTo>
                  <a:pt x="2633" y="310"/>
                </a:lnTo>
                <a:lnTo>
                  <a:pt x="2628" y="312"/>
                </a:lnTo>
                <a:lnTo>
                  <a:pt x="2622" y="314"/>
                </a:lnTo>
                <a:lnTo>
                  <a:pt x="2616" y="315"/>
                </a:lnTo>
                <a:lnTo>
                  <a:pt x="2610" y="315"/>
                </a:lnTo>
                <a:lnTo>
                  <a:pt x="2603" y="315"/>
                </a:lnTo>
                <a:close/>
                <a:moveTo>
                  <a:pt x="2812" y="249"/>
                </a:moveTo>
                <a:lnTo>
                  <a:pt x="2763" y="249"/>
                </a:lnTo>
                <a:lnTo>
                  <a:pt x="2763" y="13"/>
                </a:lnTo>
                <a:lnTo>
                  <a:pt x="2812" y="13"/>
                </a:lnTo>
                <a:lnTo>
                  <a:pt x="2812" y="249"/>
                </a:lnTo>
                <a:close/>
                <a:moveTo>
                  <a:pt x="2877" y="50"/>
                </a:moveTo>
                <a:lnTo>
                  <a:pt x="2872" y="49"/>
                </a:lnTo>
                <a:lnTo>
                  <a:pt x="2867" y="48"/>
                </a:lnTo>
                <a:lnTo>
                  <a:pt x="2863" y="45"/>
                </a:lnTo>
                <a:lnTo>
                  <a:pt x="2859" y="42"/>
                </a:lnTo>
                <a:lnTo>
                  <a:pt x="2855" y="38"/>
                </a:lnTo>
                <a:lnTo>
                  <a:pt x="2853" y="34"/>
                </a:lnTo>
                <a:lnTo>
                  <a:pt x="2851" y="30"/>
                </a:lnTo>
                <a:lnTo>
                  <a:pt x="2851" y="25"/>
                </a:lnTo>
                <a:lnTo>
                  <a:pt x="2851" y="20"/>
                </a:lnTo>
                <a:lnTo>
                  <a:pt x="2853" y="15"/>
                </a:lnTo>
                <a:lnTo>
                  <a:pt x="2855" y="11"/>
                </a:lnTo>
                <a:lnTo>
                  <a:pt x="2859" y="7"/>
                </a:lnTo>
                <a:lnTo>
                  <a:pt x="2863" y="4"/>
                </a:lnTo>
                <a:lnTo>
                  <a:pt x="2867" y="2"/>
                </a:lnTo>
                <a:lnTo>
                  <a:pt x="2872" y="0"/>
                </a:lnTo>
                <a:lnTo>
                  <a:pt x="2877" y="0"/>
                </a:lnTo>
                <a:lnTo>
                  <a:pt x="2883" y="0"/>
                </a:lnTo>
                <a:lnTo>
                  <a:pt x="2887" y="2"/>
                </a:lnTo>
                <a:lnTo>
                  <a:pt x="2892" y="4"/>
                </a:lnTo>
                <a:lnTo>
                  <a:pt x="2896" y="7"/>
                </a:lnTo>
                <a:lnTo>
                  <a:pt x="2900" y="11"/>
                </a:lnTo>
                <a:lnTo>
                  <a:pt x="2902" y="15"/>
                </a:lnTo>
                <a:lnTo>
                  <a:pt x="2903" y="20"/>
                </a:lnTo>
                <a:lnTo>
                  <a:pt x="2904" y="25"/>
                </a:lnTo>
                <a:lnTo>
                  <a:pt x="2903" y="30"/>
                </a:lnTo>
                <a:lnTo>
                  <a:pt x="2902" y="34"/>
                </a:lnTo>
                <a:lnTo>
                  <a:pt x="2900" y="38"/>
                </a:lnTo>
                <a:lnTo>
                  <a:pt x="2896" y="42"/>
                </a:lnTo>
                <a:lnTo>
                  <a:pt x="2892" y="45"/>
                </a:lnTo>
                <a:lnTo>
                  <a:pt x="2887" y="48"/>
                </a:lnTo>
                <a:lnTo>
                  <a:pt x="2883" y="49"/>
                </a:lnTo>
                <a:lnTo>
                  <a:pt x="2877" y="50"/>
                </a:lnTo>
                <a:close/>
                <a:moveTo>
                  <a:pt x="2853" y="72"/>
                </a:moveTo>
                <a:lnTo>
                  <a:pt x="2902" y="72"/>
                </a:lnTo>
                <a:lnTo>
                  <a:pt x="2902" y="249"/>
                </a:lnTo>
                <a:lnTo>
                  <a:pt x="2853" y="249"/>
                </a:lnTo>
                <a:lnTo>
                  <a:pt x="2853" y="72"/>
                </a:lnTo>
                <a:close/>
                <a:moveTo>
                  <a:pt x="3023" y="253"/>
                </a:moveTo>
                <a:lnTo>
                  <a:pt x="3010" y="252"/>
                </a:lnTo>
                <a:lnTo>
                  <a:pt x="3003" y="251"/>
                </a:lnTo>
                <a:lnTo>
                  <a:pt x="2998" y="250"/>
                </a:lnTo>
                <a:lnTo>
                  <a:pt x="2986" y="246"/>
                </a:lnTo>
                <a:lnTo>
                  <a:pt x="2980" y="244"/>
                </a:lnTo>
                <a:lnTo>
                  <a:pt x="2975" y="241"/>
                </a:lnTo>
                <a:lnTo>
                  <a:pt x="2966" y="235"/>
                </a:lnTo>
                <a:lnTo>
                  <a:pt x="2962" y="231"/>
                </a:lnTo>
                <a:lnTo>
                  <a:pt x="2958" y="227"/>
                </a:lnTo>
                <a:lnTo>
                  <a:pt x="2951" y="219"/>
                </a:lnTo>
                <a:lnTo>
                  <a:pt x="2948" y="214"/>
                </a:lnTo>
                <a:lnTo>
                  <a:pt x="2945" y="209"/>
                </a:lnTo>
                <a:lnTo>
                  <a:pt x="2940" y="198"/>
                </a:lnTo>
                <a:lnTo>
                  <a:pt x="2939" y="193"/>
                </a:lnTo>
                <a:lnTo>
                  <a:pt x="2937" y="187"/>
                </a:lnTo>
                <a:lnTo>
                  <a:pt x="2936" y="181"/>
                </a:lnTo>
                <a:lnTo>
                  <a:pt x="2935" y="175"/>
                </a:lnTo>
                <a:lnTo>
                  <a:pt x="2935" y="168"/>
                </a:lnTo>
                <a:lnTo>
                  <a:pt x="2935" y="161"/>
                </a:lnTo>
                <a:lnTo>
                  <a:pt x="2935" y="155"/>
                </a:lnTo>
                <a:lnTo>
                  <a:pt x="2935" y="148"/>
                </a:lnTo>
                <a:lnTo>
                  <a:pt x="2936" y="142"/>
                </a:lnTo>
                <a:lnTo>
                  <a:pt x="2937" y="136"/>
                </a:lnTo>
                <a:lnTo>
                  <a:pt x="2940" y="124"/>
                </a:lnTo>
                <a:lnTo>
                  <a:pt x="2943" y="119"/>
                </a:lnTo>
                <a:lnTo>
                  <a:pt x="2945" y="114"/>
                </a:lnTo>
                <a:lnTo>
                  <a:pt x="2951" y="104"/>
                </a:lnTo>
                <a:lnTo>
                  <a:pt x="2954" y="99"/>
                </a:lnTo>
                <a:lnTo>
                  <a:pt x="2958" y="95"/>
                </a:lnTo>
                <a:lnTo>
                  <a:pt x="2962" y="91"/>
                </a:lnTo>
                <a:lnTo>
                  <a:pt x="2966" y="88"/>
                </a:lnTo>
                <a:lnTo>
                  <a:pt x="2970" y="85"/>
                </a:lnTo>
                <a:lnTo>
                  <a:pt x="2975" y="82"/>
                </a:lnTo>
                <a:lnTo>
                  <a:pt x="2980" y="79"/>
                </a:lnTo>
                <a:lnTo>
                  <a:pt x="2986" y="77"/>
                </a:lnTo>
                <a:lnTo>
                  <a:pt x="2992" y="75"/>
                </a:lnTo>
                <a:lnTo>
                  <a:pt x="2998" y="73"/>
                </a:lnTo>
                <a:lnTo>
                  <a:pt x="3003" y="72"/>
                </a:lnTo>
                <a:lnTo>
                  <a:pt x="3010" y="71"/>
                </a:lnTo>
                <a:lnTo>
                  <a:pt x="3023" y="70"/>
                </a:lnTo>
                <a:lnTo>
                  <a:pt x="3035" y="71"/>
                </a:lnTo>
                <a:lnTo>
                  <a:pt x="3042" y="72"/>
                </a:lnTo>
                <a:lnTo>
                  <a:pt x="3047" y="73"/>
                </a:lnTo>
                <a:lnTo>
                  <a:pt x="3059" y="77"/>
                </a:lnTo>
                <a:lnTo>
                  <a:pt x="3064" y="79"/>
                </a:lnTo>
                <a:lnTo>
                  <a:pt x="3069" y="82"/>
                </a:lnTo>
                <a:lnTo>
                  <a:pt x="3078" y="88"/>
                </a:lnTo>
                <a:lnTo>
                  <a:pt x="3082" y="91"/>
                </a:lnTo>
                <a:lnTo>
                  <a:pt x="3086" y="95"/>
                </a:lnTo>
                <a:lnTo>
                  <a:pt x="3093" y="104"/>
                </a:lnTo>
                <a:lnTo>
                  <a:pt x="3096" y="109"/>
                </a:lnTo>
                <a:lnTo>
                  <a:pt x="3099" y="114"/>
                </a:lnTo>
                <a:lnTo>
                  <a:pt x="3104" y="124"/>
                </a:lnTo>
                <a:lnTo>
                  <a:pt x="3105" y="130"/>
                </a:lnTo>
                <a:lnTo>
                  <a:pt x="3107" y="136"/>
                </a:lnTo>
                <a:lnTo>
                  <a:pt x="3108" y="142"/>
                </a:lnTo>
                <a:lnTo>
                  <a:pt x="3109" y="148"/>
                </a:lnTo>
                <a:lnTo>
                  <a:pt x="3109" y="155"/>
                </a:lnTo>
                <a:lnTo>
                  <a:pt x="3109" y="161"/>
                </a:lnTo>
                <a:lnTo>
                  <a:pt x="3109" y="168"/>
                </a:lnTo>
                <a:lnTo>
                  <a:pt x="3109" y="175"/>
                </a:lnTo>
                <a:lnTo>
                  <a:pt x="3108" y="181"/>
                </a:lnTo>
                <a:lnTo>
                  <a:pt x="3107" y="187"/>
                </a:lnTo>
                <a:lnTo>
                  <a:pt x="3104" y="198"/>
                </a:lnTo>
                <a:lnTo>
                  <a:pt x="3101" y="204"/>
                </a:lnTo>
                <a:lnTo>
                  <a:pt x="3099" y="209"/>
                </a:lnTo>
                <a:lnTo>
                  <a:pt x="3093" y="219"/>
                </a:lnTo>
                <a:lnTo>
                  <a:pt x="3090" y="223"/>
                </a:lnTo>
                <a:lnTo>
                  <a:pt x="3086" y="227"/>
                </a:lnTo>
                <a:lnTo>
                  <a:pt x="3082" y="231"/>
                </a:lnTo>
                <a:lnTo>
                  <a:pt x="3078" y="235"/>
                </a:lnTo>
                <a:lnTo>
                  <a:pt x="3074" y="238"/>
                </a:lnTo>
                <a:lnTo>
                  <a:pt x="3069" y="241"/>
                </a:lnTo>
                <a:lnTo>
                  <a:pt x="3064" y="244"/>
                </a:lnTo>
                <a:lnTo>
                  <a:pt x="3059" y="246"/>
                </a:lnTo>
                <a:lnTo>
                  <a:pt x="3053" y="248"/>
                </a:lnTo>
                <a:lnTo>
                  <a:pt x="3047" y="250"/>
                </a:lnTo>
                <a:lnTo>
                  <a:pt x="3042" y="251"/>
                </a:lnTo>
                <a:lnTo>
                  <a:pt x="3035" y="252"/>
                </a:lnTo>
                <a:lnTo>
                  <a:pt x="3023" y="253"/>
                </a:lnTo>
                <a:close/>
                <a:moveTo>
                  <a:pt x="3023" y="215"/>
                </a:moveTo>
                <a:lnTo>
                  <a:pt x="3027" y="214"/>
                </a:lnTo>
                <a:lnTo>
                  <a:pt x="3031" y="214"/>
                </a:lnTo>
                <a:lnTo>
                  <a:pt x="3035" y="212"/>
                </a:lnTo>
                <a:lnTo>
                  <a:pt x="3039" y="211"/>
                </a:lnTo>
                <a:lnTo>
                  <a:pt x="3042" y="209"/>
                </a:lnTo>
                <a:lnTo>
                  <a:pt x="3045" y="206"/>
                </a:lnTo>
                <a:lnTo>
                  <a:pt x="3048" y="203"/>
                </a:lnTo>
                <a:lnTo>
                  <a:pt x="3050" y="199"/>
                </a:lnTo>
                <a:lnTo>
                  <a:pt x="3052" y="195"/>
                </a:lnTo>
                <a:lnTo>
                  <a:pt x="3054" y="191"/>
                </a:lnTo>
                <a:lnTo>
                  <a:pt x="3056" y="187"/>
                </a:lnTo>
                <a:lnTo>
                  <a:pt x="3057" y="182"/>
                </a:lnTo>
                <a:lnTo>
                  <a:pt x="3059" y="172"/>
                </a:lnTo>
                <a:lnTo>
                  <a:pt x="3060" y="167"/>
                </a:lnTo>
                <a:lnTo>
                  <a:pt x="3060" y="161"/>
                </a:lnTo>
                <a:lnTo>
                  <a:pt x="3059" y="150"/>
                </a:lnTo>
                <a:lnTo>
                  <a:pt x="3057" y="140"/>
                </a:lnTo>
                <a:lnTo>
                  <a:pt x="3056" y="135"/>
                </a:lnTo>
                <a:lnTo>
                  <a:pt x="3054" y="131"/>
                </a:lnTo>
                <a:lnTo>
                  <a:pt x="3050" y="123"/>
                </a:lnTo>
                <a:lnTo>
                  <a:pt x="3048" y="119"/>
                </a:lnTo>
                <a:lnTo>
                  <a:pt x="3045" y="116"/>
                </a:lnTo>
                <a:lnTo>
                  <a:pt x="3042" y="113"/>
                </a:lnTo>
                <a:lnTo>
                  <a:pt x="3039" y="111"/>
                </a:lnTo>
                <a:lnTo>
                  <a:pt x="3035" y="110"/>
                </a:lnTo>
                <a:lnTo>
                  <a:pt x="3031" y="108"/>
                </a:lnTo>
                <a:lnTo>
                  <a:pt x="3027" y="108"/>
                </a:lnTo>
                <a:lnTo>
                  <a:pt x="3023" y="107"/>
                </a:lnTo>
                <a:lnTo>
                  <a:pt x="3018" y="108"/>
                </a:lnTo>
                <a:lnTo>
                  <a:pt x="3014" y="108"/>
                </a:lnTo>
                <a:lnTo>
                  <a:pt x="3010" y="110"/>
                </a:lnTo>
                <a:lnTo>
                  <a:pt x="3006" y="111"/>
                </a:lnTo>
                <a:lnTo>
                  <a:pt x="3003" y="113"/>
                </a:lnTo>
                <a:lnTo>
                  <a:pt x="3000" y="116"/>
                </a:lnTo>
                <a:lnTo>
                  <a:pt x="2997" y="119"/>
                </a:lnTo>
                <a:lnTo>
                  <a:pt x="2995" y="123"/>
                </a:lnTo>
                <a:lnTo>
                  <a:pt x="2991" y="131"/>
                </a:lnTo>
                <a:lnTo>
                  <a:pt x="2989" y="135"/>
                </a:lnTo>
                <a:lnTo>
                  <a:pt x="2988" y="140"/>
                </a:lnTo>
                <a:lnTo>
                  <a:pt x="2987" y="145"/>
                </a:lnTo>
                <a:lnTo>
                  <a:pt x="2986" y="150"/>
                </a:lnTo>
                <a:lnTo>
                  <a:pt x="2986" y="155"/>
                </a:lnTo>
                <a:lnTo>
                  <a:pt x="2985" y="161"/>
                </a:lnTo>
                <a:lnTo>
                  <a:pt x="2986" y="172"/>
                </a:lnTo>
                <a:lnTo>
                  <a:pt x="2988" y="182"/>
                </a:lnTo>
                <a:lnTo>
                  <a:pt x="2989" y="187"/>
                </a:lnTo>
                <a:lnTo>
                  <a:pt x="2991" y="191"/>
                </a:lnTo>
                <a:lnTo>
                  <a:pt x="2993" y="195"/>
                </a:lnTo>
                <a:lnTo>
                  <a:pt x="2995" y="199"/>
                </a:lnTo>
                <a:lnTo>
                  <a:pt x="2997" y="203"/>
                </a:lnTo>
                <a:lnTo>
                  <a:pt x="3000" y="206"/>
                </a:lnTo>
                <a:lnTo>
                  <a:pt x="3003" y="209"/>
                </a:lnTo>
                <a:lnTo>
                  <a:pt x="3006" y="211"/>
                </a:lnTo>
                <a:lnTo>
                  <a:pt x="3010" y="212"/>
                </a:lnTo>
                <a:lnTo>
                  <a:pt x="3014" y="214"/>
                </a:lnTo>
                <a:lnTo>
                  <a:pt x="3018" y="214"/>
                </a:lnTo>
                <a:lnTo>
                  <a:pt x="3023" y="215"/>
                </a:lnTo>
                <a:close/>
                <a:moveTo>
                  <a:pt x="3142" y="315"/>
                </a:moveTo>
                <a:lnTo>
                  <a:pt x="3142" y="72"/>
                </a:lnTo>
                <a:lnTo>
                  <a:pt x="3191" y="72"/>
                </a:lnTo>
                <a:lnTo>
                  <a:pt x="3191" y="102"/>
                </a:lnTo>
                <a:lnTo>
                  <a:pt x="3197" y="95"/>
                </a:lnTo>
                <a:lnTo>
                  <a:pt x="3202" y="87"/>
                </a:lnTo>
                <a:lnTo>
                  <a:pt x="3206" y="84"/>
                </a:lnTo>
                <a:lnTo>
                  <a:pt x="3209" y="81"/>
                </a:lnTo>
                <a:lnTo>
                  <a:pt x="3214" y="78"/>
                </a:lnTo>
                <a:lnTo>
                  <a:pt x="3218" y="75"/>
                </a:lnTo>
                <a:lnTo>
                  <a:pt x="3224" y="73"/>
                </a:lnTo>
                <a:lnTo>
                  <a:pt x="3227" y="72"/>
                </a:lnTo>
                <a:lnTo>
                  <a:pt x="3230" y="71"/>
                </a:lnTo>
                <a:lnTo>
                  <a:pt x="3236" y="70"/>
                </a:lnTo>
                <a:lnTo>
                  <a:pt x="3243" y="70"/>
                </a:lnTo>
                <a:lnTo>
                  <a:pt x="3253" y="71"/>
                </a:lnTo>
                <a:lnTo>
                  <a:pt x="3257" y="71"/>
                </a:lnTo>
                <a:lnTo>
                  <a:pt x="3262" y="73"/>
                </a:lnTo>
                <a:lnTo>
                  <a:pt x="3266" y="74"/>
                </a:lnTo>
                <a:lnTo>
                  <a:pt x="3270" y="76"/>
                </a:lnTo>
                <a:lnTo>
                  <a:pt x="3279" y="80"/>
                </a:lnTo>
                <a:lnTo>
                  <a:pt x="3283" y="83"/>
                </a:lnTo>
                <a:lnTo>
                  <a:pt x="3286" y="86"/>
                </a:lnTo>
                <a:lnTo>
                  <a:pt x="3290" y="89"/>
                </a:lnTo>
                <a:lnTo>
                  <a:pt x="3293" y="93"/>
                </a:lnTo>
                <a:lnTo>
                  <a:pt x="3297" y="97"/>
                </a:lnTo>
                <a:lnTo>
                  <a:pt x="3299" y="101"/>
                </a:lnTo>
                <a:lnTo>
                  <a:pt x="3302" y="106"/>
                </a:lnTo>
                <a:lnTo>
                  <a:pt x="3305" y="110"/>
                </a:lnTo>
                <a:lnTo>
                  <a:pt x="3307" y="116"/>
                </a:lnTo>
                <a:lnTo>
                  <a:pt x="3309" y="121"/>
                </a:lnTo>
                <a:lnTo>
                  <a:pt x="3311" y="127"/>
                </a:lnTo>
                <a:lnTo>
                  <a:pt x="3312" y="133"/>
                </a:lnTo>
                <a:lnTo>
                  <a:pt x="3313" y="140"/>
                </a:lnTo>
                <a:lnTo>
                  <a:pt x="3314" y="146"/>
                </a:lnTo>
                <a:lnTo>
                  <a:pt x="3314" y="154"/>
                </a:lnTo>
                <a:lnTo>
                  <a:pt x="3315" y="161"/>
                </a:lnTo>
                <a:lnTo>
                  <a:pt x="3314" y="175"/>
                </a:lnTo>
                <a:lnTo>
                  <a:pt x="3312" y="188"/>
                </a:lnTo>
                <a:lnTo>
                  <a:pt x="3311" y="194"/>
                </a:lnTo>
                <a:lnTo>
                  <a:pt x="3309" y="200"/>
                </a:lnTo>
                <a:lnTo>
                  <a:pt x="3307" y="206"/>
                </a:lnTo>
                <a:lnTo>
                  <a:pt x="3305" y="211"/>
                </a:lnTo>
                <a:lnTo>
                  <a:pt x="3303" y="216"/>
                </a:lnTo>
                <a:lnTo>
                  <a:pt x="3300" y="220"/>
                </a:lnTo>
                <a:lnTo>
                  <a:pt x="3297" y="225"/>
                </a:lnTo>
                <a:lnTo>
                  <a:pt x="3294" y="229"/>
                </a:lnTo>
                <a:lnTo>
                  <a:pt x="3287" y="236"/>
                </a:lnTo>
                <a:lnTo>
                  <a:pt x="3283" y="239"/>
                </a:lnTo>
                <a:lnTo>
                  <a:pt x="3279" y="242"/>
                </a:lnTo>
                <a:lnTo>
                  <a:pt x="3271" y="246"/>
                </a:lnTo>
                <a:lnTo>
                  <a:pt x="3267" y="248"/>
                </a:lnTo>
                <a:lnTo>
                  <a:pt x="3262" y="249"/>
                </a:lnTo>
                <a:lnTo>
                  <a:pt x="3253" y="251"/>
                </a:lnTo>
                <a:lnTo>
                  <a:pt x="3243" y="252"/>
                </a:lnTo>
                <a:lnTo>
                  <a:pt x="3236" y="252"/>
                </a:lnTo>
                <a:lnTo>
                  <a:pt x="3230" y="251"/>
                </a:lnTo>
                <a:lnTo>
                  <a:pt x="3224" y="249"/>
                </a:lnTo>
                <a:lnTo>
                  <a:pt x="3219" y="247"/>
                </a:lnTo>
                <a:lnTo>
                  <a:pt x="3214" y="245"/>
                </a:lnTo>
                <a:lnTo>
                  <a:pt x="3210" y="242"/>
                </a:lnTo>
                <a:lnTo>
                  <a:pt x="3208" y="240"/>
                </a:lnTo>
                <a:lnTo>
                  <a:pt x="3206" y="239"/>
                </a:lnTo>
                <a:lnTo>
                  <a:pt x="3203" y="235"/>
                </a:lnTo>
                <a:lnTo>
                  <a:pt x="3200" y="232"/>
                </a:lnTo>
                <a:lnTo>
                  <a:pt x="3197" y="228"/>
                </a:lnTo>
                <a:lnTo>
                  <a:pt x="3193" y="221"/>
                </a:lnTo>
                <a:lnTo>
                  <a:pt x="3191" y="315"/>
                </a:lnTo>
                <a:lnTo>
                  <a:pt x="3142" y="315"/>
                </a:lnTo>
                <a:close/>
                <a:moveTo>
                  <a:pt x="3190" y="161"/>
                </a:moveTo>
                <a:lnTo>
                  <a:pt x="3191" y="172"/>
                </a:lnTo>
                <a:lnTo>
                  <a:pt x="3193" y="182"/>
                </a:lnTo>
                <a:lnTo>
                  <a:pt x="3194" y="187"/>
                </a:lnTo>
                <a:lnTo>
                  <a:pt x="3196" y="191"/>
                </a:lnTo>
                <a:lnTo>
                  <a:pt x="3198" y="195"/>
                </a:lnTo>
                <a:lnTo>
                  <a:pt x="3200" y="199"/>
                </a:lnTo>
                <a:lnTo>
                  <a:pt x="3205" y="205"/>
                </a:lnTo>
                <a:lnTo>
                  <a:pt x="3208" y="207"/>
                </a:lnTo>
                <a:lnTo>
                  <a:pt x="3212" y="209"/>
                </a:lnTo>
                <a:lnTo>
                  <a:pt x="3215" y="211"/>
                </a:lnTo>
                <a:lnTo>
                  <a:pt x="3219" y="212"/>
                </a:lnTo>
                <a:lnTo>
                  <a:pt x="3223" y="213"/>
                </a:lnTo>
                <a:lnTo>
                  <a:pt x="3227" y="213"/>
                </a:lnTo>
                <a:lnTo>
                  <a:pt x="3232" y="213"/>
                </a:lnTo>
                <a:lnTo>
                  <a:pt x="3236" y="212"/>
                </a:lnTo>
                <a:lnTo>
                  <a:pt x="3240" y="211"/>
                </a:lnTo>
                <a:lnTo>
                  <a:pt x="3243" y="209"/>
                </a:lnTo>
                <a:lnTo>
                  <a:pt x="3247" y="207"/>
                </a:lnTo>
                <a:lnTo>
                  <a:pt x="3250" y="205"/>
                </a:lnTo>
                <a:lnTo>
                  <a:pt x="3253" y="202"/>
                </a:lnTo>
                <a:lnTo>
                  <a:pt x="3255" y="198"/>
                </a:lnTo>
                <a:lnTo>
                  <a:pt x="3259" y="191"/>
                </a:lnTo>
                <a:lnTo>
                  <a:pt x="3261" y="186"/>
                </a:lnTo>
                <a:lnTo>
                  <a:pt x="3262" y="182"/>
                </a:lnTo>
                <a:lnTo>
                  <a:pt x="3263" y="177"/>
                </a:lnTo>
                <a:lnTo>
                  <a:pt x="3264" y="172"/>
                </a:lnTo>
                <a:lnTo>
                  <a:pt x="3264" y="166"/>
                </a:lnTo>
                <a:lnTo>
                  <a:pt x="3265" y="161"/>
                </a:lnTo>
                <a:lnTo>
                  <a:pt x="3264" y="150"/>
                </a:lnTo>
                <a:lnTo>
                  <a:pt x="3262" y="140"/>
                </a:lnTo>
                <a:lnTo>
                  <a:pt x="3261" y="135"/>
                </a:lnTo>
                <a:lnTo>
                  <a:pt x="3259" y="131"/>
                </a:lnTo>
                <a:lnTo>
                  <a:pt x="3257" y="127"/>
                </a:lnTo>
                <a:lnTo>
                  <a:pt x="3255" y="123"/>
                </a:lnTo>
                <a:lnTo>
                  <a:pt x="3253" y="120"/>
                </a:lnTo>
                <a:lnTo>
                  <a:pt x="3250" y="117"/>
                </a:lnTo>
                <a:lnTo>
                  <a:pt x="3247" y="115"/>
                </a:lnTo>
                <a:lnTo>
                  <a:pt x="3243" y="113"/>
                </a:lnTo>
                <a:lnTo>
                  <a:pt x="3240" y="111"/>
                </a:lnTo>
                <a:lnTo>
                  <a:pt x="3236" y="110"/>
                </a:lnTo>
                <a:lnTo>
                  <a:pt x="3232" y="109"/>
                </a:lnTo>
                <a:lnTo>
                  <a:pt x="3227" y="109"/>
                </a:lnTo>
                <a:lnTo>
                  <a:pt x="3219" y="110"/>
                </a:lnTo>
                <a:lnTo>
                  <a:pt x="3215" y="111"/>
                </a:lnTo>
                <a:lnTo>
                  <a:pt x="3212" y="113"/>
                </a:lnTo>
                <a:lnTo>
                  <a:pt x="3208" y="115"/>
                </a:lnTo>
                <a:lnTo>
                  <a:pt x="3205" y="117"/>
                </a:lnTo>
                <a:lnTo>
                  <a:pt x="3202" y="120"/>
                </a:lnTo>
                <a:lnTo>
                  <a:pt x="3200" y="123"/>
                </a:lnTo>
                <a:lnTo>
                  <a:pt x="3196" y="131"/>
                </a:lnTo>
                <a:lnTo>
                  <a:pt x="3194" y="135"/>
                </a:lnTo>
                <a:lnTo>
                  <a:pt x="3193" y="139"/>
                </a:lnTo>
                <a:lnTo>
                  <a:pt x="3192" y="144"/>
                </a:lnTo>
                <a:lnTo>
                  <a:pt x="3191" y="150"/>
                </a:lnTo>
                <a:lnTo>
                  <a:pt x="3190" y="155"/>
                </a:lnTo>
                <a:lnTo>
                  <a:pt x="3190" y="161"/>
                </a:lnTo>
                <a:close/>
                <a:moveTo>
                  <a:pt x="3373" y="50"/>
                </a:moveTo>
                <a:lnTo>
                  <a:pt x="3368" y="49"/>
                </a:lnTo>
                <a:lnTo>
                  <a:pt x="3363" y="48"/>
                </a:lnTo>
                <a:lnTo>
                  <a:pt x="3358" y="45"/>
                </a:lnTo>
                <a:lnTo>
                  <a:pt x="3354" y="42"/>
                </a:lnTo>
                <a:lnTo>
                  <a:pt x="3351" y="38"/>
                </a:lnTo>
                <a:lnTo>
                  <a:pt x="3348" y="34"/>
                </a:lnTo>
                <a:lnTo>
                  <a:pt x="3347" y="30"/>
                </a:lnTo>
                <a:lnTo>
                  <a:pt x="3346" y="25"/>
                </a:lnTo>
                <a:lnTo>
                  <a:pt x="3347" y="20"/>
                </a:lnTo>
                <a:lnTo>
                  <a:pt x="3348" y="15"/>
                </a:lnTo>
                <a:lnTo>
                  <a:pt x="3351" y="11"/>
                </a:lnTo>
                <a:lnTo>
                  <a:pt x="3354" y="7"/>
                </a:lnTo>
                <a:lnTo>
                  <a:pt x="3358" y="4"/>
                </a:lnTo>
                <a:lnTo>
                  <a:pt x="3363" y="2"/>
                </a:lnTo>
                <a:lnTo>
                  <a:pt x="3368" y="0"/>
                </a:lnTo>
                <a:lnTo>
                  <a:pt x="3373" y="0"/>
                </a:lnTo>
                <a:lnTo>
                  <a:pt x="3378" y="0"/>
                </a:lnTo>
                <a:lnTo>
                  <a:pt x="3383" y="2"/>
                </a:lnTo>
                <a:lnTo>
                  <a:pt x="3387" y="4"/>
                </a:lnTo>
                <a:lnTo>
                  <a:pt x="3392" y="7"/>
                </a:lnTo>
                <a:lnTo>
                  <a:pt x="3395" y="11"/>
                </a:lnTo>
                <a:lnTo>
                  <a:pt x="3397" y="15"/>
                </a:lnTo>
                <a:lnTo>
                  <a:pt x="3399" y="20"/>
                </a:lnTo>
                <a:lnTo>
                  <a:pt x="3399" y="25"/>
                </a:lnTo>
                <a:lnTo>
                  <a:pt x="3399" y="30"/>
                </a:lnTo>
                <a:lnTo>
                  <a:pt x="3397" y="34"/>
                </a:lnTo>
                <a:lnTo>
                  <a:pt x="3395" y="38"/>
                </a:lnTo>
                <a:lnTo>
                  <a:pt x="3392" y="42"/>
                </a:lnTo>
                <a:lnTo>
                  <a:pt x="3387" y="45"/>
                </a:lnTo>
                <a:lnTo>
                  <a:pt x="3383" y="48"/>
                </a:lnTo>
                <a:lnTo>
                  <a:pt x="3378" y="49"/>
                </a:lnTo>
                <a:lnTo>
                  <a:pt x="3373" y="50"/>
                </a:lnTo>
                <a:close/>
                <a:moveTo>
                  <a:pt x="3348" y="72"/>
                </a:moveTo>
                <a:lnTo>
                  <a:pt x="3397" y="72"/>
                </a:lnTo>
                <a:lnTo>
                  <a:pt x="3397" y="249"/>
                </a:lnTo>
                <a:lnTo>
                  <a:pt x="3348" y="249"/>
                </a:lnTo>
                <a:lnTo>
                  <a:pt x="3348" y="72"/>
                </a:lnTo>
                <a:close/>
                <a:moveTo>
                  <a:pt x="3585" y="123"/>
                </a:moveTo>
                <a:lnTo>
                  <a:pt x="3540" y="126"/>
                </a:lnTo>
                <a:lnTo>
                  <a:pt x="3539" y="121"/>
                </a:lnTo>
                <a:lnTo>
                  <a:pt x="3537" y="118"/>
                </a:lnTo>
                <a:lnTo>
                  <a:pt x="3534" y="114"/>
                </a:lnTo>
                <a:lnTo>
                  <a:pt x="3531" y="111"/>
                </a:lnTo>
                <a:lnTo>
                  <a:pt x="3527" y="108"/>
                </a:lnTo>
                <a:lnTo>
                  <a:pt x="3522" y="106"/>
                </a:lnTo>
                <a:lnTo>
                  <a:pt x="3516" y="105"/>
                </a:lnTo>
                <a:lnTo>
                  <a:pt x="3510" y="105"/>
                </a:lnTo>
                <a:lnTo>
                  <a:pt x="3505" y="105"/>
                </a:lnTo>
                <a:lnTo>
                  <a:pt x="3500" y="106"/>
                </a:lnTo>
                <a:lnTo>
                  <a:pt x="3495" y="108"/>
                </a:lnTo>
                <a:lnTo>
                  <a:pt x="3491" y="110"/>
                </a:lnTo>
                <a:lnTo>
                  <a:pt x="3488" y="112"/>
                </a:lnTo>
                <a:lnTo>
                  <a:pt x="3485" y="115"/>
                </a:lnTo>
                <a:lnTo>
                  <a:pt x="3484" y="119"/>
                </a:lnTo>
                <a:lnTo>
                  <a:pt x="3483" y="122"/>
                </a:lnTo>
                <a:lnTo>
                  <a:pt x="3484" y="125"/>
                </a:lnTo>
                <a:lnTo>
                  <a:pt x="3485" y="128"/>
                </a:lnTo>
                <a:lnTo>
                  <a:pt x="3486" y="131"/>
                </a:lnTo>
                <a:lnTo>
                  <a:pt x="3488" y="133"/>
                </a:lnTo>
                <a:lnTo>
                  <a:pt x="3491" y="135"/>
                </a:lnTo>
                <a:lnTo>
                  <a:pt x="3495" y="137"/>
                </a:lnTo>
                <a:lnTo>
                  <a:pt x="3500" y="139"/>
                </a:lnTo>
                <a:lnTo>
                  <a:pt x="3506" y="140"/>
                </a:lnTo>
                <a:lnTo>
                  <a:pt x="3538" y="146"/>
                </a:lnTo>
                <a:lnTo>
                  <a:pt x="3544" y="148"/>
                </a:lnTo>
                <a:lnTo>
                  <a:pt x="3550" y="150"/>
                </a:lnTo>
                <a:lnTo>
                  <a:pt x="3555" y="151"/>
                </a:lnTo>
                <a:lnTo>
                  <a:pt x="3560" y="153"/>
                </a:lnTo>
                <a:lnTo>
                  <a:pt x="3569" y="158"/>
                </a:lnTo>
                <a:lnTo>
                  <a:pt x="3576" y="164"/>
                </a:lnTo>
                <a:lnTo>
                  <a:pt x="3579" y="167"/>
                </a:lnTo>
                <a:lnTo>
                  <a:pt x="3582" y="170"/>
                </a:lnTo>
                <a:lnTo>
                  <a:pt x="3584" y="174"/>
                </a:lnTo>
                <a:lnTo>
                  <a:pt x="3586" y="177"/>
                </a:lnTo>
                <a:lnTo>
                  <a:pt x="3588" y="185"/>
                </a:lnTo>
                <a:lnTo>
                  <a:pt x="3589" y="190"/>
                </a:lnTo>
                <a:lnTo>
                  <a:pt x="3589" y="194"/>
                </a:lnTo>
                <a:lnTo>
                  <a:pt x="3589" y="199"/>
                </a:lnTo>
                <a:lnTo>
                  <a:pt x="3588" y="203"/>
                </a:lnTo>
                <a:lnTo>
                  <a:pt x="3587" y="207"/>
                </a:lnTo>
                <a:lnTo>
                  <a:pt x="3586" y="211"/>
                </a:lnTo>
                <a:lnTo>
                  <a:pt x="3585" y="214"/>
                </a:lnTo>
                <a:lnTo>
                  <a:pt x="3583" y="218"/>
                </a:lnTo>
                <a:lnTo>
                  <a:pt x="3581" y="221"/>
                </a:lnTo>
                <a:lnTo>
                  <a:pt x="3579" y="225"/>
                </a:lnTo>
                <a:lnTo>
                  <a:pt x="3573" y="231"/>
                </a:lnTo>
                <a:lnTo>
                  <a:pt x="3567" y="236"/>
                </a:lnTo>
                <a:lnTo>
                  <a:pt x="3559" y="241"/>
                </a:lnTo>
                <a:lnTo>
                  <a:pt x="3551" y="245"/>
                </a:lnTo>
                <a:lnTo>
                  <a:pt x="3542" y="248"/>
                </a:lnTo>
                <a:lnTo>
                  <a:pt x="3532" y="251"/>
                </a:lnTo>
                <a:lnTo>
                  <a:pt x="3521" y="252"/>
                </a:lnTo>
                <a:lnTo>
                  <a:pt x="3510" y="253"/>
                </a:lnTo>
                <a:lnTo>
                  <a:pt x="3502" y="252"/>
                </a:lnTo>
                <a:lnTo>
                  <a:pt x="3494" y="252"/>
                </a:lnTo>
                <a:lnTo>
                  <a:pt x="3486" y="250"/>
                </a:lnTo>
                <a:lnTo>
                  <a:pt x="3479" y="249"/>
                </a:lnTo>
                <a:lnTo>
                  <a:pt x="3472" y="247"/>
                </a:lnTo>
                <a:lnTo>
                  <a:pt x="3466" y="244"/>
                </a:lnTo>
                <a:lnTo>
                  <a:pt x="3460" y="241"/>
                </a:lnTo>
                <a:lnTo>
                  <a:pt x="3454" y="238"/>
                </a:lnTo>
                <a:lnTo>
                  <a:pt x="3449" y="234"/>
                </a:lnTo>
                <a:lnTo>
                  <a:pt x="3445" y="230"/>
                </a:lnTo>
                <a:lnTo>
                  <a:pt x="3441" y="225"/>
                </a:lnTo>
                <a:lnTo>
                  <a:pt x="3437" y="221"/>
                </a:lnTo>
                <a:lnTo>
                  <a:pt x="3434" y="215"/>
                </a:lnTo>
                <a:lnTo>
                  <a:pt x="3432" y="210"/>
                </a:lnTo>
                <a:lnTo>
                  <a:pt x="3430" y="204"/>
                </a:lnTo>
                <a:lnTo>
                  <a:pt x="3429" y="198"/>
                </a:lnTo>
                <a:lnTo>
                  <a:pt x="3478" y="195"/>
                </a:lnTo>
                <a:lnTo>
                  <a:pt x="3480" y="200"/>
                </a:lnTo>
                <a:lnTo>
                  <a:pt x="3482" y="205"/>
                </a:lnTo>
                <a:lnTo>
                  <a:pt x="3485" y="209"/>
                </a:lnTo>
                <a:lnTo>
                  <a:pt x="3489" y="212"/>
                </a:lnTo>
                <a:lnTo>
                  <a:pt x="3493" y="214"/>
                </a:lnTo>
                <a:lnTo>
                  <a:pt x="3498" y="216"/>
                </a:lnTo>
                <a:lnTo>
                  <a:pt x="3504" y="217"/>
                </a:lnTo>
                <a:lnTo>
                  <a:pt x="3510" y="217"/>
                </a:lnTo>
                <a:lnTo>
                  <a:pt x="3516" y="217"/>
                </a:lnTo>
                <a:lnTo>
                  <a:pt x="3522" y="216"/>
                </a:lnTo>
                <a:lnTo>
                  <a:pt x="3527" y="214"/>
                </a:lnTo>
                <a:lnTo>
                  <a:pt x="3529" y="213"/>
                </a:lnTo>
                <a:lnTo>
                  <a:pt x="3531" y="212"/>
                </a:lnTo>
                <a:lnTo>
                  <a:pt x="3535" y="209"/>
                </a:lnTo>
                <a:lnTo>
                  <a:pt x="3537" y="206"/>
                </a:lnTo>
                <a:lnTo>
                  <a:pt x="3538" y="205"/>
                </a:lnTo>
                <a:lnTo>
                  <a:pt x="3539" y="203"/>
                </a:lnTo>
                <a:lnTo>
                  <a:pt x="3539" y="199"/>
                </a:lnTo>
                <a:lnTo>
                  <a:pt x="3539" y="196"/>
                </a:lnTo>
                <a:lnTo>
                  <a:pt x="3538" y="193"/>
                </a:lnTo>
                <a:lnTo>
                  <a:pt x="3536" y="191"/>
                </a:lnTo>
                <a:lnTo>
                  <a:pt x="3533" y="188"/>
                </a:lnTo>
                <a:lnTo>
                  <a:pt x="3530" y="186"/>
                </a:lnTo>
                <a:lnTo>
                  <a:pt x="3526" y="184"/>
                </a:lnTo>
                <a:lnTo>
                  <a:pt x="3522" y="183"/>
                </a:lnTo>
                <a:lnTo>
                  <a:pt x="3516" y="182"/>
                </a:lnTo>
                <a:lnTo>
                  <a:pt x="3486" y="176"/>
                </a:lnTo>
                <a:lnTo>
                  <a:pt x="3480" y="174"/>
                </a:lnTo>
                <a:lnTo>
                  <a:pt x="3474" y="173"/>
                </a:lnTo>
                <a:lnTo>
                  <a:pt x="3463" y="169"/>
                </a:lnTo>
                <a:lnTo>
                  <a:pt x="3459" y="166"/>
                </a:lnTo>
                <a:lnTo>
                  <a:pt x="3455" y="164"/>
                </a:lnTo>
                <a:lnTo>
                  <a:pt x="3451" y="161"/>
                </a:lnTo>
                <a:lnTo>
                  <a:pt x="3447" y="158"/>
                </a:lnTo>
                <a:lnTo>
                  <a:pt x="3444" y="155"/>
                </a:lnTo>
                <a:lnTo>
                  <a:pt x="3442" y="151"/>
                </a:lnTo>
                <a:lnTo>
                  <a:pt x="3440" y="147"/>
                </a:lnTo>
                <a:lnTo>
                  <a:pt x="3437" y="143"/>
                </a:lnTo>
                <a:lnTo>
                  <a:pt x="3435" y="139"/>
                </a:lnTo>
                <a:lnTo>
                  <a:pt x="3434" y="135"/>
                </a:lnTo>
                <a:lnTo>
                  <a:pt x="3434" y="130"/>
                </a:lnTo>
                <a:lnTo>
                  <a:pt x="3434" y="125"/>
                </a:lnTo>
                <a:lnTo>
                  <a:pt x="3434" y="119"/>
                </a:lnTo>
                <a:lnTo>
                  <a:pt x="3435" y="113"/>
                </a:lnTo>
                <a:lnTo>
                  <a:pt x="3437" y="107"/>
                </a:lnTo>
                <a:lnTo>
                  <a:pt x="3440" y="102"/>
                </a:lnTo>
                <a:lnTo>
                  <a:pt x="3443" y="97"/>
                </a:lnTo>
                <a:lnTo>
                  <a:pt x="3446" y="93"/>
                </a:lnTo>
                <a:lnTo>
                  <a:pt x="3450" y="89"/>
                </a:lnTo>
                <a:lnTo>
                  <a:pt x="3455" y="85"/>
                </a:lnTo>
                <a:lnTo>
                  <a:pt x="3460" y="81"/>
                </a:lnTo>
                <a:lnTo>
                  <a:pt x="3466" y="78"/>
                </a:lnTo>
                <a:lnTo>
                  <a:pt x="3472" y="76"/>
                </a:lnTo>
                <a:lnTo>
                  <a:pt x="3479" y="74"/>
                </a:lnTo>
                <a:lnTo>
                  <a:pt x="3482" y="73"/>
                </a:lnTo>
                <a:lnTo>
                  <a:pt x="3486" y="72"/>
                </a:lnTo>
                <a:lnTo>
                  <a:pt x="3493" y="71"/>
                </a:lnTo>
                <a:lnTo>
                  <a:pt x="3501" y="70"/>
                </a:lnTo>
                <a:lnTo>
                  <a:pt x="3510" y="70"/>
                </a:lnTo>
                <a:lnTo>
                  <a:pt x="3518" y="70"/>
                </a:lnTo>
                <a:lnTo>
                  <a:pt x="3525" y="71"/>
                </a:lnTo>
                <a:lnTo>
                  <a:pt x="3533" y="72"/>
                </a:lnTo>
                <a:lnTo>
                  <a:pt x="3540" y="74"/>
                </a:lnTo>
                <a:lnTo>
                  <a:pt x="3546" y="76"/>
                </a:lnTo>
                <a:lnTo>
                  <a:pt x="3552" y="78"/>
                </a:lnTo>
                <a:lnTo>
                  <a:pt x="3557" y="81"/>
                </a:lnTo>
                <a:lnTo>
                  <a:pt x="3562" y="84"/>
                </a:lnTo>
                <a:lnTo>
                  <a:pt x="3567" y="88"/>
                </a:lnTo>
                <a:lnTo>
                  <a:pt x="3571" y="92"/>
                </a:lnTo>
                <a:lnTo>
                  <a:pt x="3575" y="96"/>
                </a:lnTo>
                <a:lnTo>
                  <a:pt x="3578" y="101"/>
                </a:lnTo>
                <a:lnTo>
                  <a:pt x="3580" y="106"/>
                </a:lnTo>
                <a:lnTo>
                  <a:pt x="3582" y="111"/>
                </a:lnTo>
                <a:lnTo>
                  <a:pt x="3584" y="117"/>
                </a:lnTo>
                <a:lnTo>
                  <a:pt x="3585" y="123"/>
                </a:lnTo>
                <a:close/>
                <a:moveTo>
                  <a:pt x="3714" y="72"/>
                </a:moveTo>
                <a:lnTo>
                  <a:pt x="3714" y="109"/>
                </a:lnTo>
                <a:lnTo>
                  <a:pt x="3680" y="109"/>
                </a:lnTo>
                <a:lnTo>
                  <a:pt x="3680" y="195"/>
                </a:lnTo>
                <a:lnTo>
                  <a:pt x="3681" y="199"/>
                </a:lnTo>
                <a:lnTo>
                  <a:pt x="3682" y="203"/>
                </a:lnTo>
                <a:lnTo>
                  <a:pt x="3682" y="205"/>
                </a:lnTo>
                <a:lnTo>
                  <a:pt x="3683" y="206"/>
                </a:lnTo>
                <a:lnTo>
                  <a:pt x="3685" y="208"/>
                </a:lnTo>
                <a:lnTo>
                  <a:pt x="3687" y="210"/>
                </a:lnTo>
                <a:lnTo>
                  <a:pt x="3690" y="211"/>
                </a:lnTo>
                <a:lnTo>
                  <a:pt x="3693" y="212"/>
                </a:lnTo>
                <a:lnTo>
                  <a:pt x="3697" y="212"/>
                </a:lnTo>
                <a:lnTo>
                  <a:pt x="3704" y="211"/>
                </a:lnTo>
                <a:lnTo>
                  <a:pt x="3709" y="210"/>
                </a:lnTo>
                <a:lnTo>
                  <a:pt x="3717" y="247"/>
                </a:lnTo>
                <a:lnTo>
                  <a:pt x="3707" y="250"/>
                </a:lnTo>
                <a:lnTo>
                  <a:pt x="3699" y="251"/>
                </a:lnTo>
                <a:lnTo>
                  <a:pt x="3690" y="252"/>
                </a:lnTo>
                <a:lnTo>
                  <a:pt x="3684" y="252"/>
                </a:lnTo>
                <a:lnTo>
                  <a:pt x="3678" y="251"/>
                </a:lnTo>
                <a:lnTo>
                  <a:pt x="3672" y="250"/>
                </a:lnTo>
                <a:lnTo>
                  <a:pt x="3666" y="249"/>
                </a:lnTo>
                <a:lnTo>
                  <a:pt x="3661" y="248"/>
                </a:lnTo>
                <a:lnTo>
                  <a:pt x="3656" y="245"/>
                </a:lnTo>
                <a:lnTo>
                  <a:pt x="3652" y="243"/>
                </a:lnTo>
                <a:lnTo>
                  <a:pt x="3647" y="240"/>
                </a:lnTo>
                <a:lnTo>
                  <a:pt x="3644" y="237"/>
                </a:lnTo>
                <a:lnTo>
                  <a:pt x="3640" y="233"/>
                </a:lnTo>
                <a:lnTo>
                  <a:pt x="3638" y="229"/>
                </a:lnTo>
                <a:lnTo>
                  <a:pt x="3635" y="224"/>
                </a:lnTo>
                <a:lnTo>
                  <a:pt x="3634" y="219"/>
                </a:lnTo>
                <a:lnTo>
                  <a:pt x="3632" y="213"/>
                </a:lnTo>
                <a:lnTo>
                  <a:pt x="3632" y="208"/>
                </a:lnTo>
                <a:lnTo>
                  <a:pt x="3631" y="201"/>
                </a:lnTo>
                <a:lnTo>
                  <a:pt x="3631" y="109"/>
                </a:lnTo>
                <a:lnTo>
                  <a:pt x="3607" y="109"/>
                </a:lnTo>
                <a:lnTo>
                  <a:pt x="3607" y="72"/>
                </a:lnTo>
                <a:lnTo>
                  <a:pt x="3631" y="72"/>
                </a:lnTo>
                <a:lnTo>
                  <a:pt x="3631" y="30"/>
                </a:lnTo>
                <a:lnTo>
                  <a:pt x="3680" y="30"/>
                </a:lnTo>
                <a:lnTo>
                  <a:pt x="3680" y="72"/>
                </a:lnTo>
                <a:lnTo>
                  <a:pt x="3714" y="72"/>
                </a:lnTo>
                <a:close/>
                <a:moveTo>
                  <a:pt x="3821" y="253"/>
                </a:moveTo>
                <a:lnTo>
                  <a:pt x="3808" y="252"/>
                </a:lnTo>
                <a:lnTo>
                  <a:pt x="3801" y="251"/>
                </a:lnTo>
                <a:lnTo>
                  <a:pt x="3796" y="250"/>
                </a:lnTo>
                <a:lnTo>
                  <a:pt x="3784" y="246"/>
                </a:lnTo>
                <a:lnTo>
                  <a:pt x="3779" y="244"/>
                </a:lnTo>
                <a:lnTo>
                  <a:pt x="3774" y="241"/>
                </a:lnTo>
                <a:lnTo>
                  <a:pt x="3765" y="235"/>
                </a:lnTo>
                <a:lnTo>
                  <a:pt x="3761" y="231"/>
                </a:lnTo>
                <a:lnTo>
                  <a:pt x="3757" y="227"/>
                </a:lnTo>
                <a:lnTo>
                  <a:pt x="3750" y="219"/>
                </a:lnTo>
                <a:lnTo>
                  <a:pt x="3747" y="214"/>
                </a:lnTo>
                <a:lnTo>
                  <a:pt x="3744" y="209"/>
                </a:lnTo>
                <a:lnTo>
                  <a:pt x="3740" y="198"/>
                </a:lnTo>
                <a:lnTo>
                  <a:pt x="3738" y="193"/>
                </a:lnTo>
                <a:lnTo>
                  <a:pt x="3736" y="187"/>
                </a:lnTo>
                <a:lnTo>
                  <a:pt x="3735" y="181"/>
                </a:lnTo>
                <a:lnTo>
                  <a:pt x="3734" y="175"/>
                </a:lnTo>
                <a:lnTo>
                  <a:pt x="3734" y="168"/>
                </a:lnTo>
                <a:lnTo>
                  <a:pt x="3734" y="161"/>
                </a:lnTo>
                <a:lnTo>
                  <a:pt x="3734" y="155"/>
                </a:lnTo>
                <a:lnTo>
                  <a:pt x="3734" y="148"/>
                </a:lnTo>
                <a:lnTo>
                  <a:pt x="3735" y="142"/>
                </a:lnTo>
                <a:lnTo>
                  <a:pt x="3736" y="136"/>
                </a:lnTo>
                <a:lnTo>
                  <a:pt x="3740" y="124"/>
                </a:lnTo>
                <a:lnTo>
                  <a:pt x="3742" y="119"/>
                </a:lnTo>
                <a:lnTo>
                  <a:pt x="3744" y="114"/>
                </a:lnTo>
                <a:lnTo>
                  <a:pt x="3750" y="104"/>
                </a:lnTo>
                <a:lnTo>
                  <a:pt x="3753" y="99"/>
                </a:lnTo>
                <a:lnTo>
                  <a:pt x="3757" y="95"/>
                </a:lnTo>
                <a:lnTo>
                  <a:pt x="3761" y="91"/>
                </a:lnTo>
                <a:lnTo>
                  <a:pt x="3765" y="88"/>
                </a:lnTo>
                <a:lnTo>
                  <a:pt x="3770" y="85"/>
                </a:lnTo>
                <a:lnTo>
                  <a:pt x="3774" y="82"/>
                </a:lnTo>
                <a:lnTo>
                  <a:pt x="3779" y="79"/>
                </a:lnTo>
                <a:lnTo>
                  <a:pt x="3784" y="77"/>
                </a:lnTo>
                <a:lnTo>
                  <a:pt x="3790" y="75"/>
                </a:lnTo>
                <a:lnTo>
                  <a:pt x="3796" y="73"/>
                </a:lnTo>
                <a:lnTo>
                  <a:pt x="3801" y="72"/>
                </a:lnTo>
                <a:lnTo>
                  <a:pt x="3808" y="71"/>
                </a:lnTo>
                <a:lnTo>
                  <a:pt x="3821" y="70"/>
                </a:lnTo>
                <a:lnTo>
                  <a:pt x="3834" y="71"/>
                </a:lnTo>
                <a:lnTo>
                  <a:pt x="3840" y="72"/>
                </a:lnTo>
                <a:lnTo>
                  <a:pt x="3846" y="73"/>
                </a:lnTo>
                <a:lnTo>
                  <a:pt x="3857" y="77"/>
                </a:lnTo>
                <a:lnTo>
                  <a:pt x="3862" y="79"/>
                </a:lnTo>
                <a:lnTo>
                  <a:pt x="3867" y="82"/>
                </a:lnTo>
                <a:lnTo>
                  <a:pt x="3876" y="88"/>
                </a:lnTo>
                <a:lnTo>
                  <a:pt x="3880" y="91"/>
                </a:lnTo>
                <a:lnTo>
                  <a:pt x="3884" y="95"/>
                </a:lnTo>
                <a:lnTo>
                  <a:pt x="3891" y="104"/>
                </a:lnTo>
                <a:lnTo>
                  <a:pt x="3894" y="109"/>
                </a:lnTo>
                <a:lnTo>
                  <a:pt x="3897" y="114"/>
                </a:lnTo>
                <a:lnTo>
                  <a:pt x="3903" y="124"/>
                </a:lnTo>
                <a:lnTo>
                  <a:pt x="3904" y="130"/>
                </a:lnTo>
                <a:lnTo>
                  <a:pt x="3906" y="136"/>
                </a:lnTo>
                <a:lnTo>
                  <a:pt x="3907" y="142"/>
                </a:lnTo>
                <a:lnTo>
                  <a:pt x="3908" y="148"/>
                </a:lnTo>
                <a:lnTo>
                  <a:pt x="3908" y="155"/>
                </a:lnTo>
                <a:lnTo>
                  <a:pt x="3909" y="161"/>
                </a:lnTo>
                <a:lnTo>
                  <a:pt x="3908" y="168"/>
                </a:lnTo>
                <a:lnTo>
                  <a:pt x="3908" y="175"/>
                </a:lnTo>
                <a:lnTo>
                  <a:pt x="3907" y="181"/>
                </a:lnTo>
                <a:lnTo>
                  <a:pt x="3906" y="187"/>
                </a:lnTo>
                <a:lnTo>
                  <a:pt x="3903" y="198"/>
                </a:lnTo>
                <a:lnTo>
                  <a:pt x="3900" y="204"/>
                </a:lnTo>
                <a:lnTo>
                  <a:pt x="3897" y="209"/>
                </a:lnTo>
                <a:lnTo>
                  <a:pt x="3891" y="219"/>
                </a:lnTo>
                <a:lnTo>
                  <a:pt x="3888" y="223"/>
                </a:lnTo>
                <a:lnTo>
                  <a:pt x="3884" y="227"/>
                </a:lnTo>
                <a:lnTo>
                  <a:pt x="3880" y="231"/>
                </a:lnTo>
                <a:lnTo>
                  <a:pt x="3876" y="235"/>
                </a:lnTo>
                <a:lnTo>
                  <a:pt x="3872" y="238"/>
                </a:lnTo>
                <a:lnTo>
                  <a:pt x="3867" y="241"/>
                </a:lnTo>
                <a:lnTo>
                  <a:pt x="3862" y="244"/>
                </a:lnTo>
                <a:lnTo>
                  <a:pt x="3857" y="246"/>
                </a:lnTo>
                <a:lnTo>
                  <a:pt x="3851" y="248"/>
                </a:lnTo>
                <a:lnTo>
                  <a:pt x="3846" y="250"/>
                </a:lnTo>
                <a:lnTo>
                  <a:pt x="3840" y="251"/>
                </a:lnTo>
                <a:lnTo>
                  <a:pt x="3834" y="252"/>
                </a:lnTo>
                <a:lnTo>
                  <a:pt x="3821" y="253"/>
                </a:lnTo>
                <a:close/>
                <a:moveTo>
                  <a:pt x="3821" y="215"/>
                </a:moveTo>
                <a:lnTo>
                  <a:pt x="3825" y="214"/>
                </a:lnTo>
                <a:lnTo>
                  <a:pt x="3829" y="214"/>
                </a:lnTo>
                <a:lnTo>
                  <a:pt x="3833" y="212"/>
                </a:lnTo>
                <a:lnTo>
                  <a:pt x="3837" y="211"/>
                </a:lnTo>
                <a:lnTo>
                  <a:pt x="3840" y="209"/>
                </a:lnTo>
                <a:lnTo>
                  <a:pt x="3843" y="206"/>
                </a:lnTo>
                <a:lnTo>
                  <a:pt x="3846" y="203"/>
                </a:lnTo>
                <a:lnTo>
                  <a:pt x="3848" y="199"/>
                </a:lnTo>
                <a:lnTo>
                  <a:pt x="3851" y="195"/>
                </a:lnTo>
                <a:lnTo>
                  <a:pt x="3852" y="191"/>
                </a:lnTo>
                <a:lnTo>
                  <a:pt x="3854" y="187"/>
                </a:lnTo>
                <a:lnTo>
                  <a:pt x="3855" y="182"/>
                </a:lnTo>
                <a:lnTo>
                  <a:pt x="3857" y="172"/>
                </a:lnTo>
                <a:lnTo>
                  <a:pt x="3858" y="167"/>
                </a:lnTo>
                <a:lnTo>
                  <a:pt x="3858" y="161"/>
                </a:lnTo>
                <a:lnTo>
                  <a:pt x="3857" y="150"/>
                </a:lnTo>
                <a:lnTo>
                  <a:pt x="3855" y="140"/>
                </a:lnTo>
                <a:lnTo>
                  <a:pt x="3854" y="135"/>
                </a:lnTo>
                <a:lnTo>
                  <a:pt x="3852" y="131"/>
                </a:lnTo>
                <a:lnTo>
                  <a:pt x="3848" y="123"/>
                </a:lnTo>
                <a:lnTo>
                  <a:pt x="3846" y="119"/>
                </a:lnTo>
                <a:lnTo>
                  <a:pt x="3843" y="116"/>
                </a:lnTo>
                <a:lnTo>
                  <a:pt x="3840" y="113"/>
                </a:lnTo>
                <a:lnTo>
                  <a:pt x="3837" y="111"/>
                </a:lnTo>
                <a:lnTo>
                  <a:pt x="3833" y="110"/>
                </a:lnTo>
                <a:lnTo>
                  <a:pt x="3829" y="108"/>
                </a:lnTo>
                <a:lnTo>
                  <a:pt x="3825" y="108"/>
                </a:lnTo>
                <a:lnTo>
                  <a:pt x="3821" y="107"/>
                </a:lnTo>
                <a:lnTo>
                  <a:pt x="3816" y="108"/>
                </a:lnTo>
                <a:lnTo>
                  <a:pt x="3812" y="108"/>
                </a:lnTo>
                <a:lnTo>
                  <a:pt x="3808" y="110"/>
                </a:lnTo>
                <a:lnTo>
                  <a:pt x="3805" y="111"/>
                </a:lnTo>
                <a:lnTo>
                  <a:pt x="3801" y="113"/>
                </a:lnTo>
                <a:lnTo>
                  <a:pt x="3798" y="116"/>
                </a:lnTo>
                <a:lnTo>
                  <a:pt x="3795" y="119"/>
                </a:lnTo>
                <a:lnTo>
                  <a:pt x="3793" y="123"/>
                </a:lnTo>
                <a:lnTo>
                  <a:pt x="3789" y="131"/>
                </a:lnTo>
                <a:lnTo>
                  <a:pt x="3787" y="135"/>
                </a:lnTo>
                <a:lnTo>
                  <a:pt x="3786" y="140"/>
                </a:lnTo>
                <a:lnTo>
                  <a:pt x="3785" y="145"/>
                </a:lnTo>
                <a:lnTo>
                  <a:pt x="3784" y="150"/>
                </a:lnTo>
                <a:lnTo>
                  <a:pt x="3784" y="155"/>
                </a:lnTo>
                <a:lnTo>
                  <a:pt x="3783" y="161"/>
                </a:lnTo>
                <a:lnTo>
                  <a:pt x="3784" y="172"/>
                </a:lnTo>
                <a:lnTo>
                  <a:pt x="3786" y="182"/>
                </a:lnTo>
                <a:lnTo>
                  <a:pt x="3787" y="187"/>
                </a:lnTo>
                <a:lnTo>
                  <a:pt x="3789" y="191"/>
                </a:lnTo>
                <a:lnTo>
                  <a:pt x="3791" y="195"/>
                </a:lnTo>
                <a:lnTo>
                  <a:pt x="3793" y="199"/>
                </a:lnTo>
                <a:lnTo>
                  <a:pt x="3795" y="203"/>
                </a:lnTo>
                <a:lnTo>
                  <a:pt x="3798" y="206"/>
                </a:lnTo>
                <a:lnTo>
                  <a:pt x="3801" y="209"/>
                </a:lnTo>
                <a:lnTo>
                  <a:pt x="3805" y="211"/>
                </a:lnTo>
                <a:lnTo>
                  <a:pt x="3808" y="212"/>
                </a:lnTo>
                <a:lnTo>
                  <a:pt x="3812" y="214"/>
                </a:lnTo>
                <a:lnTo>
                  <a:pt x="3816" y="214"/>
                </a:lnTo>
                <a:lnTo>
                  <a:pt x="3821" y="215"/>
                </a:lnTo>
                <a:close/>
                <a:moveTo>
                  <a:pt x="1623" y="930"/>
                </a:moveTo>
                <a:lnTo>
                  <a:pt x="1569" y="930"/>
                </a:lnTo>
                <a:lnTo>
                  <a:pt x="1651" y="694"/>
                </a:lnTo>
                <a:lnTo>
                  <a:pt x="1715" y="694"/>
                </a:lnTo>
                <a:lnTo>
                  <a:pt x="1797" y="930"/>
                </a:lnTo>
                <a:lnTo>
                  <a:pt x="1743" y="930"/>
                </a:lnTo>
                <a:lnTo>
                  <a:pt x="1726" y="876"/>
                </a:lnTo>
                <a:lnTo>
                  <a:pt x="1641" y="876"/>
                </a:lnTo>
                <a:lnTo>
                  <a:pt x="1623" y="930"/>
                </a:lnTo>
                <a:close/>
                <a:moveTo>
                  <a:pt x="1653" y="837"/>
                </a:moveTo>
                <a:lnTo>
                  <a:pt x="1713" y="837"/>
                </a:lnTo>
                <a:lnTo>
                  <a:pt x="1684" y="748"/>
                </a:lnTo>
                <a:lnTo>
                  <a:pt x="1653" y="837"/>
                </a:lnTo>
                <a:close/>
                <a:moveTo>
                  <a:pt x="1874" y="933"/>
                </a:moveTo>
                <a:lnTo>
                  <a:pt x="1867" y="933"/>
                </a:lnTo>
                <a:lnTo>
                  <a:pt x="1861" y="932"/>
                </a:lnTo>
                <a:lnTo>
                  <a:pt x="1856" y="931"/>
                </a:lnTo>
                <a:lnTo>
                  <a:pt x="1850" y="930"/>
                </a:lnTo>
                <a:lnTo>
                  <a:pt x="1845" y="928"/>
                </a:lnTo>
                <a:lnTo>
                  <a:pt x="1840" y="926"/>
                </a:lnTo>
                <a:lnTo>
                  <a:pt x="1836" y="923"/>
                </a:lnTo>
                <a:lnTo>
                  <a:pt x="1832" y="920"/>
                </a:lnTo>
                <a:lnTo>
                  <a:pt x="1828" y="916"/>
                </a:lnTo>
                <a:lnTo>
                  <a:pt x="1824" y="913"/>
                </a:lnTo>
                <a:lnTo>
                  <a:pt x="1821" y="908"/>
                </a:lnTo>
                <a:lnTo>
                  <a:pt x="1820" y="906"/>
                </a:lnTo>
                <a:lnTo>
                  <a:pt x="1819" y="903"/>
                </a:lnTo>
                <a:lnTo>
                  <a:pt x="1817" y="898"/>
                </a:lnTo>
                <a:lnTo>
                  <a:pt x="1816" y="893"/>
                </a:lnTo>
                <a:lnTo>
                  <a:pt x="1815" y="887"/>
                </a:lnTo>
                <a:lnTo>
                  <a:pt x="1815" y="880"/>
                </a:lnTo>
                <a:lnTo>
                  <a:pt x="1815" y="871"/>
                </a:lnTo>
                <a:lnTo>
                  <a:pt x="1817" y="863"/>
                </a:lnTo>
                <a:lnTo>
                  <a:pt x="1818" y="859"/>
                </a:lnTo>
                <a:lnTo>
                  <a:pt x="1820" y="856"/>
                </a:lnTo>
                <a:lnTo>
                  <a:pt x="1824" y="849"/>
                </a:lnTo>
                <a:lnTo>
                  <a:pt x="1827" y="847"/>
                </a:lnTo>
                <a:lnTo>
                  <a:pt x="1829" y="844"/>
                </a:lnTo>
                <a:lnTo>
                  <a:pt x="1832" y="842"/>
                </a:lnTo>
                <a:lnTo>
                  <a:pt x="1835" y="840"/>
                </a:lnTo>
                <a:lnTo>
                  <a:pt x="1838" y="838"/>
                </a:lnTo>
                <a:lnTo>
                  <a:pt x="1841" y="836"/>
                </a:lnTo>
                <a:lnTo>
                  <a:pt x="1845" y="834"/>
                </a:lnTo>
                <a:lnTo>
                  <a:pt x="1849" y="833"/>
                </a:lnTo>
                <a:lnTo>
                  <a:pt x="1856" y="831"/>
                </a:lnTo>
                <a:lnTo>
                  <a:pt x="1864" y="829"/>
                </a:lnTo>
                <a:lnTo>
                  <a:pt x="1873" y="827"/>
                </a:lnTo>
                <a:lnTo>
                  <a:pt x="1881" y="826"/>
                </a:lnTo>
                <a:lnTo>
                  <a:pt x="1901" y="824"/>
                </a:lnTo>
                <a:lnTo>
                  <a:pt x="1908" y="822"/>
                </a:lnTo>
                <a:lnTo>
                  <a:pt x="1914" y="821"/>
                </a:lnTo>
                <a:lnTo>
                  <a:pt x="1918" y="820"/>
                </a:lnTo>
                <a:lnTo>
                  <a:pt x="1920" y="818"/>
                </a:lnTo>
                <a:lnTo>
                  <a:pt x="1922" y="817"/>
                </a:lnTo>
                <a:lnTo>
                  <a:pt x="1923" y="816"/>
                </a:lnTo>
                <a:lnTo>
                  <a:pt x="1923" y="814"/>
                </a:lnTo>
                <a:lnTo>
                  <a:pt x="1924" y="812"/>
                </a:lnTo>
                <a:lnTo>
                  <a:pt x="1924" y="810"/>
                </a:lnTo>
                <a:lnTo>
                  <a:pt x="1924" y="805"/>
                </a:lnTo>
                <a:lnTo>
                  <a:pt x="1922" y="800"/>
                </a:lnTo>
                <a:lnTo>
                  <a:pt x="1921" y="798"/>
                </a:lnTo>
                <a:lnTo>
                  <a:pt x="1920" y="796"/>
                </a:lnTo>
                <a:lnTo>
                  <a:pt x="1919" y="794"/>
                </a:lnTo>
                <a:lnTo>
                  <a:pt x="1917" y="793"/>
                </a:lnTo>
                <a:lnTo>
                  <a:pt x="1913" y="790"/>
                </a:lnTo>
                <a:lnTo>
                  <a:pt x="1909" y="788"/>
                </a:lnTo>
                <a:lnTo>
                  <a:pt x="1904" y="787"/>
                </a:lnTo>
                <a:lnTo>
                  <a:pt x="1898" y="787"/>
                </a:lnTo>
                <a:lnTo>
                  <a:pt x="1892" y="787"/>
                </a:lnTo>
                <a:lnTo>
                  <a:pt x="1886" y="788"/>
                </a:lnTo>
                <a:lnTo>
                  <a:pt x="1881" y="790"/>
                </a:lnTo>
                <a:lnTo>
                  <a:pt x="1877" y="792"/>
                </a:lnTo>
                <a:lnTo>
                  <a:pt x="1873" y="795"/>
                </a:lnTo>
                <a:lnTo>
                  <a:pt x="1870" y="799"/>
                </a:lnTo>
                <a:lnTo>
                  <a:pt x="1868" y="803"/>
                </a:lnTo>
                <a:lnTo>
                  <a:pt x="1867" y="805"/>
                </a:lnTo>
                <a:lnTo>
                  <a:pt x="1866" y="807"/>
                </a:lnTo>
                <a:lnTo>
                  <a:pt x="1821" y="803"/>
                </a:lnTo>
                <a:lnTo>
                  <a:pt x="1823" y="797"/>
                </a:lnTo>
                <a:lnTo>
                  <a:pt x="1825" y="792"/>
                </a:lnTo>
                <a:lnTo>
                  <a:pt x="1827" y="787"/>
                </a:lnTo>
                <a:lnTo>
                  <a:pt x="1830" y="782"/>
                </a:lnTo>
                <a:lnTo>
                  <a:pt x="1833" y="777"/>
                </a:lnTo>
                <a:lnTo>
                  <a:pt x="1837" y="773"/>
                </a:lnTo>
                <a:lnTo>
                  <a:pt x="1841" y="769"/>
                </a:lnTo>
                <a:lnTo>
                  <a:pt x="1846" y="765"/>
                </a:lnTo>
                <a:lnTo>
                  <a:pt x="1851" y="762"/>
                </a:lnTo>
                <a:lnTo>
                  <a:pt x="1857" y="759"/>
                </a:lnTo>
                <a:lnTo>
                  <a:pt x="1863" y="756"/>
                </a:lnTo>
                <a:lnTo>
                  <a:pt x="1869" y="754"/>
                </a:lnTo>
                <a:lnTo>
                  <a:pt x="1876" y="753"/>
                </a:lnTo>
                <a:lnTo>
                  <a:pt x="1883" y="752"/>
                </a:lnTo>
                <a:lnTo>
                  <a:pt x="1890" y="751"/>
                </a:lnTo>
                <a:lnTo>
                  <a:pt x="1898" y="751"/>
                </a:lnTo>
                <a:lnTo>
                  <a:pt x="1908" y="751"/>
                </a:lnTo>
                <a:lnTo>
                  <a:pt x="1917" y="752"/>
                </a:lnTo>
                <a:lnTo>
                  <a:pt x="1926" y="754"/>
                </a:lnTo>
                <a:lnTo>
                  <a:pt x="1935" y="757"/>
                </a:lnTo>
                <a:lnTo>
                  <a:pt x="1943" y="761"/>
                </a:lnTo>
                <a:lnTo>
                  <a:pt x="1947" y="763"/>
                </a:lnTo>
                <a:lnTo>
                  <a:pt x="1950" y="765"/>
                </a:lnTo>
                <a:lnTo>
                  <a:pt x="1957" y="770"/>
                </a:lnTo>
                <a:lnTo>
                  <a:pt x="1963" y="776"/>
                </a:lnTo>
                <a:lnTo>
                  <a:pt x="1965" y="780"/>
                </a:lnTo>
                <a:lnTo>
                  <a:pt x="1967" y="784"/>
                </a:lnTo>
                <a:lnTo>
                  <a:pt x="1969" y="787"/>
                </a:lnTo>
                <a:lnTo>
                  <a:pt x="1970" y="792"/>
                </a:lnTo>
                <a:lnTo>
                  <a:pt x="1972" y="796"/>
                </a:lnTo>
                <a:lnTo>
                  <a:pt x="1972" y="801"/>
                </a:lnTo>
                <a:lnTo>
                  <a:pt x="1973" y="806"/>
                </a:lnTo>
                <a:lnTo>
                  <a:pt x="1973" y="811"/>
                </a:lnTo>
                <a:lnTo>
                  <a:pt x="1973" y="930"/>
                </a:lnTo>
                <a:lnTo>
                  <a:pt x="1927" y="930"/>
                </a:lnTo>
                <a:lnTo>
                  <a:pt x="1927" y="905"/>
                </a:lnTo>
                <a:lnTo>
                  <a:pt x="1922" y="911"/>
                </a:lnTo>
                <a:lnTo>
                  <a:pt x="1917" y="917"/>
                </a:lnTo>
                <a:lnTo>
                  <a:pt x="1912" y="921"/>
                </a:lnTo>
                <a:lnTo>
                  <a:pt x="1906" y="925"/>
                </a:lnTo>
                <a:lnTo>
                  <a:pt x="1899" y="929"/>
                </a:lnTo>
                <a:lnTo>
                  <a:pt x="1891" y="931"/>
                </a:lnTo>
                <a:lnTo>
                  <a:pt x="1887" y="932"/>
                </a:lnTo>
                <a:lnTo>
                  <a:pt x="1883" y="933"/>
                </a:lnTo>
                <a:lnTo>
                  <a:pt x="1874" y="933"/>
                </a:lnTo>
                <a:close/>
                <a:moveTo>
                  <a:pt x="1888" y="899"/>
                </a:moveTo>
                <a:lnTo>
                  <a:pt x="1895" y="899"/>
                </a:lnTo>
                <a:lnTo>
                  <a:pt x="1902" y="897"/>
                </a:lnTo>
                <a:lnTo>
                  <a:pt x="1905" y="896"/>
                </a:lnTo>
                <a:lnTo>
                  <a:pt x="1908" y="894"/>
                </a:lnTo>
                <a:lnTo>
                  <a:pt x="1914" y="890"/>
                </a:lnTo>
                <a:lnTo>
                  <a:pt x="1916" y="888"/>
                </a:lnTo>
                <a:lnTo>
                  <a:pt x="1919" y="885"/>
                </a:lnTo>
                <a:lnTo>
                  <a:pt x="1922" y="879"/>
                </a:lnTo>
                <a:lnTo>
                  <a:pt x="1924" y="873"/>
                </a:lnTo>
                <a:lnTo>
                  <a:pt x="1924" y="870"/>
                </a:lnTo>
                <a:lnTo>
                  <a:pt x="1924" y="867"/>
                </a:lnTo>
                <a:lnTo>
                  <a:pt x="1924" y="848"/>
                </a:lnTo>
                <a:lnTo>
                  <a:pt x="1921" y="850"/>
                </a:lnTo>
                <a:lnTo>
                  <a:pt x="1915" y="851"/>
                </a:lnTo>
                <a:lnTo>
                  <a:pt x="1903" y="854"/>
                </a:lnTo>
                <a:lnTo>
                  <a:pt x="1890" y="856"/>
                </a:lnTo>
                <a:lnTo>
                  <a:pt x="1884" y="857"/>
                </a:lnTo>
                <a:lnTo>
                  <a:pt x="1879" y="859"/>
                </a:lnTo>
                <a:lnTo>
                  <a:pt x="1874" y="861"/>
                </a:lnTo>
                <a:lnTo>
                  <a:pt x="1870" y="863"/>
                </a:lnTo>
                <a:lnTo>
                  <a:pt x="1866" y="866"/>
                </a:lnTo>
                <a:lnTo>
                  <a:pt x="1864" y="870"/>
                </a:lnTo>
                <a:lnTo>
                  <a:pt x="1863" y="872"/>
                </a:lnTo>
                <a:lnTo>
                  <a:pt x="1862" y="874"/>
                </a:lnTo>
                <a:lnTo>
                  <a:pt x="1862" y="879"/>
                </a:lnTo>
                <a:lnTo>
                  <a:pt x="1862" y="884"/>
                </a:lnTo>
                <a:lnTo>
                  <a:pt x="1863" y="888"/>
                </a:lnTo>
                <a:lnTo>
                  <a:pt x="1865" y="890"/>
                </a:lnTo>
                <a:lnTo>
                  <a:pt x="1866" y="891"/>
                </a:lnTo>
                <a:lnTo>
                  <a:pt x="1869" y="894"/>
                </a:lnTo>
                <a:lnTo>
                  <a:pt x="1873" y="896"/>
                </a:lnTo>
                <a:lnTo>
                  <a:pt x="1875" y="897"/>
                </a:lnTo>
                <a:lnTo>
                  <a:pt x="1877" y="898"/>
                </a:lnTo>
                <a:lnTo>
                  <a:pt x="1882" y="899"/>
                </a:lnTo>
                <a:lnTo>
                  <a:pt x="1888" y="899"/>
                </a:lnTo>
                <a:close/>
                <a:moveTo>
                  <a:pt x="2063" y="930"/>
                </a:moveTo>
                <a:lnTo>
                  <a:pt x="2013" y="930"/>
                </a:lnTo>
                <a:lnTo>
                  <a:pt x="2013" y="694"/>
                </a:lnTo>
                <a:lnTo>
                  <a:pt x="2063" y="694"/>
                </a:lnTo>
                <a:lnTo>
                  <a:pt x="2063" y="930"/>
                </a:lnTo>
                <a:close/>
                <a:moveTo>
                  <a:pt x="2197" y="753"/>
                </a:moveTo>
                <a:lnTo>
                  <a:pt x="2197" y="790"/>
                </a:lnTo>
                <a:lnTo>
                  <a:pt x="2164" y="790"/>
                </a:lnTo>
                <a:lnTo>
                  <a:pt x="2164" y="876"/>
                </a:lnTo>
                <a:lnTo>
                  <a:pt x="2164" y="880"/>
                </a:lnTo>
                <a:lnTo>
                  <a:pt x="2165" y="884"/>
                </a:lnTo>
                <a:lnTo>
                  <a:pt x="2166" y="886"/>
                </a:lnTo>
                <a:lnTo>
                  <a:pt x="2167" y="887"/>
                </a:lnTo>
                <a:lnTo>
                  <a:pt x="2169" y="889"/>
                </a:lnTo>
                <a:lnTo>
                  <a:pt x="2171" y="891"/>
                </a:lnTo>
                <a:lnTo>
                  <a:pt x="2174" y="892"/>
                </a:lnTo>
                <a:lnTo>
                  <a:pt x="2177" y="893"/>
                </a:lnTo>
                <a:lnTo>
                  <a:pt x="2181" y="893"/>
                </a:lnTo>
                <a:lnTo>
                  <a:pt x="2188" y="892"/>
                </a:lnTo>
                <a:lnTo>
                  <a:pt x="2193" y="891"/>
                </a:lnTo>
                <a:lnTo>
                  <a:pt x="2201" y="928"/>
                </a:lnTo>
                <a:lnTo>
                  <a:pt x="2190" y="930"/>
                </a:lnTo>
                <a:lnTo>
                  <a:pt x="2183" y="932"/>
                </a:lnTo>
                <a:lnTo>
                  <a:pt x="2174" y="932"/>
                </a:lnTo>
                <a:lnTo>
                  <a:pt x="2168" y="932"/>
                </a:lnTo>
                <a:lnTo>
                  <a:pt x="2161" y="932"/>
                </a:lnTo>
                <a:lnTo>
                  <a:pt x="2156" y="931"/>
                </a:lnTo>
                <a:lnTo>
                  <a:pt x="2150" y="930"/>
                </a:lnTo>
                <a:lnTo>
                  <a:pt x="2145" y="928"/>
                </a:lnTo>
                <a:lnTo>
                  <a:pt x="2140" y="926"/>
                </a:lnTo>
                <a:lnTo>
                  <a:pt x="2135" y="924"/>
                </a:lnTo>
                <a:lnTo>
                  <a:pt x="2131" y="921"/>
                </a:lnTo>
                <a:lnTo>
                  <a:pt x="2127" y="917"/>
                </a:lnTo>
                <a:lnTo>
                  <a:pt x="2124" y="914"/>
                </a:lnTo>
                <a:lnTo>
                  <a:pt x="2121" y="909"/>
                </a:lnTo>
                <a:lnTo>
                  <a:pt x="2119" y="905"/>
                </a:lnTo>
                <a:lnTo>
                  <a:pt x="2117" y="900"/>
                </a:lnTo>
                <a:lnTo>
                  <a:pt x="2116" y="894"/>
                </a:lnTo>
                <a:lnTo>
                  <a:pt x="2115" y="888"/>
                </a:lnTo>
                <a:lnTo>
                  <a:pt x="2115" y="882"/>
                </a:lnTo>
                <a:lnTo>
                  <a:pt x="2115" y="790"/>
                </a:lnTo>
                <a:lnTo>
                  <a:pt x="2091" y="790"/>
                </a:lnTo>
                <a:lnTo>
                  <a:pt x="2091" y="753"/>
                </a:lnTo>
                <a:lnTo>
                  <a:pt x="2115" y="753"/>
                </a:lnTo>
                <a:lnTo>
                  <a:pt x="2115" y="711"/>
                </a:lnTo>
                <a:lnTo>
                  <a:pt x="2164" y="711"/>
                </a:lnTo>
                <a:lnTo>
                  <a:pt x="2164" y="753"/>
                </a:lnTo>
                <a:lnTo>
                  <a:pt x="2197" y="753"/>
                </a:lnTo>
                <a:close/>
                <a:moveTo>
                  <a:pt x="2304" y="933"/>
                </a:moveTo>
                <a:lnTo>
                  <a:pt x="2291" y="933"/>
                </a:lnTo>
                <a:lnTo>
                  <a:pt x="2285" y="932"/>
                </a:lnTo>
                <a:lnTo>
                  <a:pt x="2279" y="930"/>
                </a:lnTo>
                <a:lnTo>
                  <a:pt x="2268" y="927"/>
                </a:lnTo>
                <a:lnTo>
                  <a:pt x="2263" y="925"/>
                </a:lnTo>
                <a:lnTo>
                  <a:pt x="2258" y="922"/>
                </a:lnTo>
                <a:lnTo>
                  <a:pt x="2249" y="916"/>
                </a:lnTo>
                <a:lnTo>
                  <a:pt x="2245" y="912"/>
                </a:lnTo>
                <a:lnTo>
                  <a:pt x="2241" y="908"/>
                </a:lnTo>
                <a:lnTo>
                  <a:pt x="2234" y="900"/>
                </a:lnTo>
                <a:lnTo>
                  <a:pt x="2231" y="895"/>
                </a:lnTo>
                <a:lnTo>
                  <a:pt x="2228" y="890"/>
                </a:lnTo>
                <a:lnTo>
                  <a:pt x="2223" y="879"/>
                </a:lnTo>
                <a:lnTo>
                  <a:pt x="2221" y="874"/>
                </a:lnTo>
                <a:lnTo>
                  <a:pt x="2220" y="868"/>
                </a:lnTo>
                <a:lnTo>
                  <a:pt x="2219" y="862"/>
                </a:lnTo>
                <a:lnTo>
                  <a:pt x="2218" y="855"/>
                </a:lnTo>
                <a:lnTo>
                  <a:pt x="2218" y="849"/>
                </a:lnTo>
                <a:lnTo>
                  <a:pt x="2217" y="842"/>
                </a:lnTo>
                <a:lnTo>
                  <a:pt x="2218" y="835"/>
                </a:lnTo>
                <a:lnTo>
                  <a:pt x="2218" y="829"/>
                </a:lnTo>
                <a:lnTo>
                  <a:pt x="2219" y="823"/>
                </a:lnTo>
                <a:lnTo>
                  <a:pt x="2220" y="816"/>
                </a:lnTo>
                <a:lnTo>
                  <a:pt x="2223" y="805"/>
                </a:lnTo>
                <a:lnTo>
                  <a:pt x="2225" y="799"/>
                </a:lnTo>
                <a:lnTo>
                  <a:pt x="2228" y="794"/>
                </a:lnTo>
                <a:lnTo>
                  <a:pt x="2234" y="785"/>
                </a:lnTo>
                <a:lnTo>
                  <a:pt x="2237" y="780"/>
                </a:lnTo>
                <a:lnTo>
                  <a:pt x="2241" y="776"/>
                </a:lnTo>
                <a:lnTo>
                  <a:pt x="2245" y="772"/>
                </a:lnTo>
                <a:lnTo>
                  <a:pt x="2249" y="769"/>
                </a:lnTo>
                <a:lnTo>
                  <a:pt x="2253" y="765"/>
                </a:lnTo>
                <a:lnTo>
                  <a:pt x="2258" y="762"/>
                </a:lnTo>
                <a:lnTo>
                  <a:pt x="2263" y="760"/>
                </a:lnTo>
                <a:lnTo>
                  <a:pt x="2268" y="757"/>
                </a:lnTo>
                <a:lnTo>
                  <a:pt x="2274" y="755"/>
                </a:lnTo>
                <a:lnTo>
                  <a:pt x="2279" y="754"/>
                </a:lnTo>
                <a:lnTo>
                  <a:pt x="2285" y="752"/>
                </a:lnTo>
                <a:lnTo>
                  <a:pt x="2291" y="752"/>
                </a:lnTo>
                <a:lnTo>
                  <a:pt x="2304" y="751"/>
                </a:lnTo>
                <a:lnTo>
                  <a:pt x="2317" y="752"/>
                </a:lnTo>
                <a:lnTo>
                  <a:pt x="2323" y="752"/>
                </a:lnTo>
                <a:lnTo>
                  <a:pt x="2329" y="754"/>
                </a:lnTo>
                <a:lnTo>
                  <a:pt x="2340" y="757"/>
                </a:lnTo>
                <a:lnTo>
                  <a:pt x="2346" y="760"/>
                </a:lnTo>
                <a:lnTo>
                  <a:pt x="2351" y="762"/>
                </a:lnTo>
                <a:lnTo>
                  <a:pt x="2360" y="769"/>
                </a:lnTo>
                <a:lnTo>
                  <a:pt x="2364" y="772"/>
                </a:lnTo>
                <a:lnTo>
                  <a:pt x="2368" y="776"/>
                </a:lnTo>
                <a:lnTo>
                  <a:pt x="2375" y="785"/>
                </a:lnTo>
                <a:lnTo>
                  <a:pt x="2378" y="789"/>
                </a:lnTo>
                <a:lnTo>
                  <a:pt x="2381" y="794"/>
                </a:lnTo>
                <a:lnTo>
                  <a:pt x="2385" y="805"/>
                </a:lnTo>
                <a:lnTo>
                  <a:pt x="2387" y="811"/>
                </a:lnTo>
                <a:lnTo>
                  <a:pt x="2389" y="816"/>
                </a:lnTo>
                <a:lnTo>
                  <a:pt x="2390" y="823"/>
                </a:lnTo>
                <a:lnTo>
                  <a:pt x="2391" y="829"/>
                </a:lnTo>
                <a:lnTo>
                  <a:pt x="2391" y="835"/>
                </a:lnTo>
                <a:lnTo>
                  <a:pt x="2391" y="842"/>
                </a:lnTo>
                <a:lnTo>
                  <a:pt x="2391" y="849"/>
                </a:lnTo>
                <a:lnTo>
                  <a:pt x="2391" y="855"/>
                </a:lnTo>
                <a:lnTo>
                  <a:pt x="2390" y="862"/>
                </a:lnTo>
                <a:lnTo>
                  <a:pt x="2389" y="868"/>
                </a:lnTo>
                <a:lnTo>
                  <a:pt x="2385" y="879"/>
                </a:lnTo>
                <a:lnTo>
                  <a:pt x="2383" y="885"/>
                </a:lnTo>
                <a:lnTo>
                  <a:pt x="2381" y="890"/>
                </a:lnTo>
                <a:lnTo>
                  <a:pt x="2375" y="900"/>
                </a:lnTo>
                <a:lnTo>
                  <a:pt x="2372" y="904"/>
                </a:lnTo>
                <a:lnTo>
                  <a:pt x="2368" y="908"/>
                </a:lnTo>
                <a:lnTo>
                  <a:pt x="2364" y="912"/>
                </a:lnTo>
                <a:lnTo>
                  <a:pt x="2360" y="916"/>
                </a:lnTo>
                <a:lnTo>
                  <a:pt x="2355" y="919"/>
                </a:lnTo>
                <a:lnTo>
                  <a:pt x="2351" y="922"/>
                </a:lnTo>
                <a:lnTo>
                  <a:pt x="2346" y="925"/>
                </a:lnTo>
                <a:lnTo>
                  <a:pt x="2340" y="927"/>
                </a:lnTo>
                <a:lnTo>
                  <a:pt x="2335" y="929"/>
                </a:lnTo>
                <a:lnTo>
                  <a:pt x="2329" y="930"/>
                </a:lnTo>
                <a:lnTo>
                  <a:pt x="2323" y="932"/>
                </a:lnTo>
                <a:lnTo>
                  <a:pt x="2317" y="933"/>
                </a:lnTo>
                <a:lnTo>
                  <a:pt x="2304" y="933"/>
                </a:lnTo>
                <a:close/>
                <a:moveTo>
                  <a:pt x="2305" y="895"/>
                </a:moveTo>
                <a:lnTo>
                  <a:pt x="2309" y="895"/>
                </a:lnTo>
                <a:lnTo>
                  <a:pt x="2313" y="894"/>
                </a:lnTo>
                <a:lnTo>
                  <a:pt x="2317" y="893"/>
                </a:lnTo>
                <a:lnTo>
                  <a:pt x="2321" y="892"/>
                </a:lnTo>
                <a:lnTo>
                  <a:pt x="2324" y="889"/>
                </a:lnTo>
                <a:lnTo>
                  <a:pt x="2327" y="887"/>
                </a:lnTo>
                <a:lnTo>
                  <a:pt x="2330" y="884"/>
                </a:lnTo>
                <a:lnTo>
                  <a:pt x="2332" y="880"/>
                </a:lnTo>
                <a:lnTo>
                  <a:pt x="2334" y="876"/>
                </a:lnTo>
                <a:lnTo>
                  <a:pt x="2336" y="872"/>
                </a:lnTo>
                <a:lnTo>
                  <a:pt x="2338" y="868"/>
                </a:lnTo>
                <a:lnTo>
                  <a:pt x="2339" y="863"/>
                </a:lnTo>
                <a:lnTo>
                  <a:pt x="2341" y="853"/>
                </a:lnTo>
                <a:lnTo>
                  <a:pt x="2341" y="847"/>
                </a:lnTo>
                <a:lnTo>
                  <a:pt x="2342" y="842"/>
                </a:lnTo>
                <a:lnTo>
                  <a:pt x="2341" y="831"/>
                </a:lnTo>
                <a:lnTo>
                  <a:pt x="2339" y="821"/>
                </a:lnTo>
                <a:lnTo>
                  <a:pt x="2338" y="816"/>
                </a:lnTo>
                <a:lnTo>
                  <a:pt x="2336" y="812"/>
                </a:lnTo>
                <a:lnTo>
                  <a:pt x="2332" y="803"/>
                </a:lnTo>
                <a:lnTo>
                  <a:pt x="2330" y="800"/>
                </a:lnTo>
                <a:lnTo>
                  <a:pt x="2327" y="797"/>
                </a:lnTo>
                <a:lnTo>
                  <a:pt x="2324" y="794"/>
                </a:lnTo>
                <a:lnTo>
                  <a:pt x="2321" y="792"/>
                </a:lnTo>
                <a:lnTo>
                  <a:pt x="2317" y="790"/>
                </a:lnTo>
                <a:lnTo>
                  <a:pt x="2313" y="789"/>
                </a:lnTo>
                <a:lnTo>
                  <a:pt x="2309" y="788"/>
                </a:lnTo>
                <a:lnTo>
                  <a:pt x="2305" y="788"/>
                </a:lnTo>
                <a:lnTo>
                  <a:pt x="2300" y="788"/>
                </a:lnTo>
                <a:lnTo>
                  <a:pt x="2296" y="789"/>
                </a:lnTo>
                <a:lnTo>
                  <a:pt x="2292" y="790"/>
                </a:lnTo>
                <a:lnTo>
                  <a:pt x="2288" y="792"/>
                </a:lnTo>
                <a:lnTo>
                  <a:pt x="2285" y="794"/>
                </a:lnTo>
                <a:lnTo>
                  <a:pt x="2282" y="797"/>
                </a:lnTo>
                <a:lnTo>
                  <a:pt x="2279" y="800"/>
                </a:lnTo>
                <a:lnTo>
                  <a:pt x="2277" y="803"/>
                </a:lnTo>
                <a:lnTo>
                  <a:pt x="2272" y="812"/>
                </a:lnTo>
                <a:lnTo>
                  <a:pt x="2271" y="816"/>
                </a:lnTo>
                <a:lnTo>
                  <a:pt x="2270" y="821"/>
                </a:lnTo>
                <a:lnTo>
                  <a:pt x="2269" y="826"/>
                </a:lnTo>
                <a:lnTo>
                  <a:pt x="2268" y="831"/>
                </a:lnTo>
                <a:lnTo>
                  <a:pt x="2267" y="836"/>
                </a:lnTo>
                <a:lnTo>
                  <a:pt x="2267" y="842"/>
                </a:lnTo>
                <a:lnTo>
                  <a:pt x="2268" y="853"/>
                </a:lnTo>
                <a:lnTo>
                  <a:pt x="2270" y="863"/>
                </a:lnTo>
                <a:lnTo>
                  <a:pt x="2271" y="868"/>
                </a:lnTo>
                <a:lnTo>
                  <a:pt x="2272" y="872"/>
                </a:lnTo>
                <a:lnTo>
                  <a:pt x="2274" y="876"/>
                </a:lnTo>
                <a:lnTo>
                  <a:pt x="2277" y="880"/>
                </a:lnTo>
                <a:lnTo>
                  <a:pt x="2279" y="884"/>
                </a:lnTo>
                <a:lnTo>
                  <a:pt x="2282" y="887"/>
                </a:lnTo>
                <a:lnTo>
                  <a:pt x="2285" y="889"/>
                </a:lnTo>
                <a:lnTo>
                  <a:pt x="2288" y="892"/>
                </a:lnTo>
                <a:lnTo>
                  <a:pt x="2292" y="893"/>
                </a:lnTo>
                <a:lnTo>
                  <a:pt x="2296" y="894"/>
                </a:lnTo>
                <a:lnTo>
                  <a:pt x="2300" y="895"/>
                </a:lnTo>
                <a:lnTo>
                  <a:pt x="2305" y="895"/>
                </a:lnTo>
                <a:close/>
                <a:moveTo>
                  <a:pt x="2646" y="694"/>
                </a:moveTo>
                <a:lnTo>
                  <a:pt x="2696" y="694"/>
                </a:lnTo>
                <a:lnTo>
                  <a:pt x="2696" y="847"/>
                </a:lnTo>
                <a:lnTo>
                  <a:pt x="2696" y="854"/>
                </a:lnTo>
                <a:lnTo>
                  <a:pt x="2695" y="860"/>
                </a:lnTo>
                <a:lnTo>
                  <a:pt x="2694" y="866"/>
                </a:lnTo>
                <a:lnTo>
                  <a:pt x="2693" y="871"/>
                </a:lnTo>
                <a:lnTo>
                  <a:pt x="2691" y="877"/>
                </a:lnTo>
                <a:lnTo>
                  <a:pt x="2689" y="882"/>
                </a:lnTo>
                <a:lnTo>
                  <a:pt x="2686" y="887"/>
                </a:lnTo>
                <a:lnTo>
                  <a:pt x="2684" y="892"/>
                </a:lnTo>
                <a:lnTo>
                  <a:pt x="2680" y="897"/>
                </a:lnTo>
                <a:lnTo>
                  <a:pt x="2677" y="901"/>
                </a:lnTo>
                <a:lnTo>
                  <a:pt x="2673" y="906"/>
                </a:lnTo>
                <a:lnTo>
                  <a:pt x="2669" y="910"/>
                </a:lnTo>
                <a:lnTo>
                  <a:pt x="2664" y="913"/>
                </a:lnTo>
                <a:lnTo>
                  <a:pt x="2660" y="917"/>
                </a:lnTo>
                <a:lnTo>
                  <a:pt x="2655" y="920"/>
                </a:lnTo>
                <a:lnTo>
                  <a:pt x="2649" y="922"/>
                </a:lnTo>
                <a:lnTo>
                  <a:pt x="2638" y="927"/>
                </a:lnTo>
                <a:lnTo>
                  <a:pt x="2632" y="929"/>
                </a:lnTo>
                <a:lnTo>
                  <a:pt x="2626" y="930"/>
                </a:lnTo>
                <a:lnTo>
                  <a:pt x="2619" y="932"/>
                </a:lnTo>
                <a:lnTo>
                  <a:pt x="2612" y="932"/>
                </a:lnTo>
                <a:lnTo>
                  <a:pt x="2605" y="933"/>
                </a:lnTo>
                <a:lnTo>
                  <a:pt x="2598" y="933"/>
                </a:lnTo>
                <a:lnTo>
                  <a:pt x="2591" y="933"/>
                </a:lnTo>
                <a:lnTo>
                  <a:pt x="2584" y="932"/>
                </a:lnTo>
                <a:lnTo>
                  <a:pt x="2577" y="932"/>
                </a:lnTo>
                <a:lnTo>
                  <a:pt x="2571" y="930"/>
                </a:lnTo>
                <a:lnTo>
                  <a:pt x="2558" y="927"/>
                </a:lnTo>
                <a:lnTo>
                  <a:pt x="2552" y="925"/>
                </a:lnTo>
                <a:lnTo>
                  <a:pt x="2547" y="922"/>
                </a:lnTo>
                <a:lnTo>
                  <a:pt x="2541" y="920"/>
                </a:lnTo>
                <a:lnTo>
                  <a:pt x="2536" y="917"/>
                </a:lnTo>
                <a:lnTo>
                  <a:pt x="2527" y="910"/>
                </a:lnTo>
                <a:lnTo>
                  <a:pt x="2518" y="901"/>
                </a:lnTo>
                <a:lnTo>
                  <a:pt x="2515" y="897"/>
                </a:lnTo>
                <a:lnTo>
                  <a:pt x="2512" y="892"/>
                </a:lnTo>
                <a:lnTo>
                  <a:pt x="2509" y="887"/>
                </a:lnTo>
                <a:lnTo>
                  <a:pt x="2506" y="882"/>
                </a:lnTo>
                <a:lnTo>
                  <a:pt x="2504" y="877"/>
                </a:lnTo>
                <a:lnTo>
                  <a:pt x="2502" y="871"/>
                </a:lnTo>
                <a:lnTo>
                  <a:pt x="2501" y="866"/>
                </a:lnTo>
                <a:lnTo>
                  <a:pt x="2500" y="860"/>
                </a:lnTo>
                <a:lnTo>
                  <a:pt x="2500" y="854"/>
                </a:lnTo>
                <a:lnTo>
                  <a:pt x="2499" y="847"/>
                </a:lnTo>
                <a:lnTo>
                  <a:pt x="2499" y="694"/>
                </a:lnTo>
                <a:lnTo>
                  <a:pt x="2550" y="694"/>
                </a:lnTo>
                <a:lnTo>
                  <a:pt x="2550" y="843"/>
                </a:lnTo>
                <a:lnTo>
                  <a:pt x="2551" y="853"/>
                </a:lnTo>
                <a:lnTo>
                  <a:pt x="2552" y="857"/>
                </a:lnTo>
                <a:lnTo>
                  <a:pt x="2553" y="861"/>
                </a:lnTo>
                <a:lnTo>
                  <a:pt x="2555" y="865"/>
                </a:lnTo>
                <a:lnTo>
                  <a:pt x="2558" y="869"/>
                </a:lnTo>
                <a:lnTo>
                  <a:pt x="2560" y="873"/>
                </a:lnTo>
                <a:lnTo>
                  <a:pt x="2563" y="876"/>
                </a:lnTo>
                <a:lnTo>
                  <a:pt x="2567" y="879"/>
                </a:lnTo>
                <a:lnTo>
                  <a:pt x="2570" y="882"/>
                </a:lnTo>
                <a:lnTo>
                  <a:pt x="2574" y="884"/>
                </a:lnTo>
                <a:lnTo>
                  <a:pt x="2579" y="886"/>
                </a:lnTo>
                <a:lnTo>
                  <a:pt x="2583" y="887"/>
                </a:lnTo>
                <a:lnTo>
                  <a:pt x="2588" y="889"/>
                </a:lnTo>
                <a:lnTo>
                  <a:pt x="2598" y="889"/>
                </a:lnTo>
                <a:lnTo>
                  <a:pt x="2608" y="889"/>
                </a:lnTo>
                <a:lnTo>
                  <a:pt x="2613" y="887"/>
                </a:lnTo>
                <a:lnTo>
                  <a:pt x="2618" y="886"/>
                </a:lnTo>
                <a:lnTo>
                  <a:pt x="2622" y="884"/>
                </a:lnTo>
                <a:lnTo>
                  <a:pt x="2626" y="882"/>
                </a:lnTo>
                <a:lnTo>
                  <a:pt x="2629" y="879"/>
                </a:lnTo>
                <a:lnTo>
                  <a:pt x="2633" y="876"/>
                </a:lnTo>
                <a:lnTo>
                  <a:pt x="2636" y="873"/>
                </a:lnTo>
                <a:lnTo>
                  <a:pt x="2639" y="869"/>
                </a:lnTo>
                <a:lnTo>
                  <a:pt x="2641" y="865"/>
                </a:lnTo>
                <a:lnTo>
                  <a:pt x="2643" y="861"/>
                </a:lnTo>
                <a:lnTo>
                  <a:pt x="2644" y="857"/>
                </a:lnTo>
                <a:lnTo>
                  <a:pt x="2645" y="853"/>
                </a:lnTo>
                <a:lnTo>
                  <a:pt x="2646" y="848"/>
                </a:lnTo>
                <a:lnTo>
                  <a:pt x="2646" y="843"/>
                </a:lnTo>
                <a:lnTo>
                  <a:pt x="2646" y="694"/>
                </a:lnTo>
                <a:close/>
                <a:moveTo>
                  <a:pt x="2788" y="828"/>
                </a:moveTo>
                <a:lnTo>
                  <a:pt x="2788" y="930"/>
                </a:lnTo>
                <a:lnTo>
                  <a:pt x="2739" y="930"/>
                </a:lnTo>
                <a:lnTo>
                  <a:pt x="2739" y="753"/>
                </a:lnTo>
                <a:lnTo>
                  <a:pt x="2786" y="753"/>
                </a:lnTo>
                <a:lnTo>
                  <a:pt x="2786" y="784"/>
                </a:lnTo>
                <a:lnTo>
                  <a:pt x="2790" y="777"/>
                </a:lnTo>
                <a:lnTo>
                  <a:pt x="2796" y="770"/>
                </a:lnTo>
                <a:lnTo>
                  <a:pt x="2801" y="765"/>
                </a:lnTo>
                <a:lnTo>
                  <a:pt x="2808" y="760"/>
                </a:lnTo>
                <a:lnTo>
                  <a:pt x="2815" y="756"/>
                </a:lnTo>
                <a:lnTo>
                  <a:pt x="2819" y="754"/>
                </a:lnTo>
                <a:lnTo>
                  <a:pt x="2823" y="753"/>
                </a:lnTo>
                <a:lnTo>
                  <a:pt x="2832" y="751"/>
                </a:lnTo>
                <a:lnTo>
                  <a:pt x="2836" y="751"/>
                </a:lnTo>
                <a:lnTo>
                  <a:pt x="2841" y="751"/>
                </a:lnTo>
                <a:lnTo>
                  <a:pt x="2848" y="751"/>
                </a:lnTo>
                <a:lnTo>
                  <a:pt x="2854" y="752"/>
                </a:lnTo>
                <a:lnTo>
                  <a:pt x="2860" y="753"/>
                </a:lnTo>
                <a:lnTo>
                  <a:pt x="2866" y="755"/>
                </a:lnTo>
                <a:lnTo>
                  <a:pt x="2871" y="758"/>
                </a:lnTo>
                <a:lnTo>
                  <a:pt x="2876" y="761"/>
                </a:lnTo>
                <a:lnTo>
                  <a:pt x="2881" y="764"/>
                </a:lnTo>
                <a:lnTo>
                  <a:pt x="2885" y="769"/>
                </a:lnTo>
                <a:lnTo>
                  <a:pt x="2889" y="773"/>
                </a:lnTo>
                <a:lnTo>
                  <a:pt x="2893" y="778"/>
                </a:lnTo>
                <a:lnTo>
                  <a:pt x="2895" y="784"/>
                </a:lnTo>
                <a:lnTo>
                  <a:pt x="2897" y="787"/>
                </a:lnTo>
                <a:lnTo>
                  <a:pt x="2898" y="790"/>
                </a:lnTo>
                <a:lnTo>
                  <a:pt x="2900" y="796"/>
                </a:lnTo>
                <a:lnTo>
                  <a:pt x="2901" y="803"/>
                </a:lnTo>
                <a:lnTo>
                  <a:pt x="2902" y="810"/>
                </a:lnTo>
                <a:lnTo>
                  <a:pt x="2902" y="817"/>
                </a:lnTo>
                <a:lnTo>
                  <a:pt x="2902" y="930"/>
                </a:lnTo>
                <a:lnTo>
                  <a:pt x="2853" y="930"/>
                </a:lnTo>
                <a:lnTo>
                  <a:pt x="2853" y="826"/>
                </a:lnTo>
                <a:lnTo>
                  <a:pt x="2853" y="818"/>
                </a:lnTo>
                <a:lnTo>
                  <a:pt x="2852" y="815"/>
                </a:lnTo>
                <a:lnTo>
                  <a:pt x="2851" y="812"/>
                </a:lnTo>
                <a:lnTo>
                  <a:pt x="2848" y="806"/>
                </a:lnTo>
                <a:lnTo>
                  <a:pt x="2847" y="803"/>
                </a:lnTo>
                <a:lnTo>
                  <a:pt x="2845" y="801"/>
                </a:lnTo>
                <a:lnTo>
                  <a:pt x="2840" y="797"/>
                </a:lnTo>
                <a:lnTo>
                  <a:pt x="2837" y="795"/>
                </a:lnTo>
                <a:lnTo>
                  <a:pt x="2835" y="794"/>
                </a:lnTo>
                <a:lnTo>
                  <a:pt x="2829" y="792"/>
                </a:lnTo>
                <a:lnTo>
                  <a:pt x="2825" y="792"/>
                </a:lnTo>
                <a:lnTo>
                  <a:pt x="2822" y="792"/>
                </a:lnTo>
                <a:lnTo>
                  <a:pt x="2814" y="792"/>
                </a:lnTo>
                <a:lnTo>
                  <a:pt x="2808" y="794"/>
                </a:lnTo>
                <a:lnTo>
                  <a:pt x="2805" y="795"/>
                </a:lnTo>
                <a:lnTo>
                  <a:pt x="2802" y="797"/>
                </a:lnTo>
                <a:lnTo>
                  <a:pt x="2800" y="799"/>
                </a:lnTo>
                <a:lnTo>
                  <a:pt x="2797" y="801"/>
                </a:lnTo>
                <a:lnTo>
                  <a:pt x="2795" y="804"/>
                </a:lnTo>
                <a:lnTo>
                  <a:pt x="2793" y="806"/>
                </a:lnTo>
                <a:lnTo>
                  <a:pt x="2792" y="809"/>
                </a:lnTo>
                <a:lnTo>
                  <a:pt x="2790" y="812"/>
                </a:lnTo>
                <a:lnTo>
                  <a:pt x="2789" y="820"/>
                </a:lnTo>
                <a:lnTo>
                  <a:pt x="2788" y="824"/>
                </a:lnTo>
                <a:lnTo>
                  <a:pt x="2788" y="828"/>
                </a:lnTo>
                <a:close/>
                <a:moveTo>
                  <a:pt x="2966" y="730"/>
                </a:moveTo>
                <a:lnTo>
                  <a:pt x="2961" y="730"/>
                </a:lnTo>
                <a:lnTo>
                  <a:pt x="2956" y="729"/>
                </a:lnTo>
                <a:lnTo>
                  <a:pt x="2952" y="726"/>
                </a:lnTo>
                <a:lnTo>
                  <a:pt x="2948" y="723"/>
                </a:lnTo>
                <a:lnTo>
                  <a:pt x="2944" y="719"/>
                </a:lnTo>
                <a:lnTo>
                  <a:pt x="2942" y="715"/>
                </a:lnTo>
                <a:lnTo>
                  <a:pt x="2940" y="710"/>
                </a:lnTo>
                <a:lnTo>
                  <a:pt x="2940" y="705"/>
                </a:lnTo>
                <a:lnTo>
                  <a:pt x="2940" y="701"/>
                </a:lnTo>
                <a:lnTo>
                  <a:pt x="2942" y="696"/>
                </a:lnTo>
                <a:lnTo>
                  <a:pt x="2944" y="692"/>
                </a:lnTo>
                <a:lnTo>
                  <a:pt x="2948" y="688"/>
                </a:lnTo>
                <a:lnTo>
                  <a:pt x="2952" y="685"/>
                </a:lnTo>
                <a:lnTo>
                  <a:pt x="2956" y="683"/>
                </a:lnTo>
                <a:lnTo>
                  <a:pt x="2961" y="681"/>
                </a:lnTo>
                <a:lnTo>
                  <a:pt x="2966" y="681"/>
                </a:lnTo>
                <a:lnTo>
                  <a:pt x="2972" y="681"/>
                </a:lnTo>
                <a:lnTo>
                  <a:pt x="2977" y="683"/>
                </a:lnTo>
                <a:lnTo>
                  <a:pt x="2982" y="685"/>
                </a:lnTo>
                <a:lnTo>
                  <a:pt x="2986" y="688"/>
                </a:lnTo>
                <a:lnTo>
                  <a:pt x="2990" y="692"/>
                </a:lnTo>
                <a:lnTo>
                  <a:pt x="2992" y="696"/>
                </a:lnTo>
                <a:lnTo>
                  <a:pt x="2994" y="701"/>
                </a:lnTo>
                <a:lnTo>
                  <a:pt x="2994" y="705"/>
                </a:lnTo>
                <a:lnTo>
                  <a:pt x="2994" y="710"/>
                </a:lnTo>
                <a:lnTo>
                  <a:pt x="2992" y="715"/>
                </a:lnTo>
                <a:lnTo>
                  <a:pt x="2990" y="719"/>
                </a:lnTo>
                <a:lnTo>
                  <a:pt x="2986" y="723"/>
                </a:lnTo>
                <a:lnTo>
                  <a:pt x="2982" y="726"/>
                </a:lnTo>
                <a:lnTo>
                  <a:pt x="2977" y="729"/>
                </a:lnTo>
                <a:lnTo>
                  <a:pt x="2972" y="730"/>
                </a:lnTo>
                <a:lnTo>
                  <a:pt x="2966" y="730"/>
                </a:lnTo>
                <a:close/>
                <a:moveTo>
                  <a:pt x="2942" y="753"/>
                </a:moveTo>
                <a:lnTo>
                  <a:pt x="2992" y="753"/>
                </a:lnTo>
                <a:lnTo>
                  <a:pt x="2992" y="930"/>
                </a:lnTo>
                <a:lnTo>
                  <a:pt x="2942" y="930"/>
                </a:lnTo>
                <a:lnTo>
                  <a:pt x="2942" y="753"/>
                </a:lnTo>
                <a:close/>
                <a:moveTo>
                  <a:pt x="3195" y="753"/>
                </a:moveTo>
                <a:lnTo>
                  <a:pt x="3134" y="930"/>
                </a:lnTo>
                <a:lnTo>
                  <a:pt x="3078" y="930"/>
                </a:lnTo>
                <a:lnTo>
                  <a:pt x="3017" y="753"/>
                </a:lnTo>
                <a:lnTo>
                  <a:pt x="3068" y="753"/>
                </a:lnTo>
                <a:lnTo>
                  <a:pt x="3105" y="880"/>
                </a:lnTo>
                <a:lnTo>
                  <a:pt x="3143" y="753"/>
                </a:lnTo>
                <a:lnTo>
                  <a:pt x="3195" y="753"/>
                </a:lnTo>
                <a:close/>
                <a:moveTo>
                  <a:pt x="3294" y="933"/>
                </a:moveTo>
                <a:lnTo>
                  <a:pt x="3287" y="933"/>
                </a:lnTo>
                <a:lnTo>
                  <a:pt x="3280" y="933"/>
                </a:lnTo>
                <a:lnTo>
                  <a:pt x="3268" y="931"/>
                </a:lnTo>
                <a:lnTo>
                  <a:pt x="3263" y="929"/>
                </a:lnTo>
                <a:lnTo>
                  <a:pt x="3257" y="927"/>
                </a:lnTo>
                <a:lnTo>
                  <a:pt x="3247" y="922"/>
                </a:lnTo>
                <a:lnTo>
                  <a:pt x="3242" y="919"/>
                </a:lnTo>
                <a:lnTo>
                  <a:pt x="3237" y="916"/>
                </a:lnTo>
                <a:lnTo>
                  <a:pt x="3233" y="913"/>
                </a:lnTo>
                <a:lnTo>
                  <a:pt x="3229" y="909"/>
                </a:lnTo>
                <a:lnTo>
                  <a:pt x="3222" y="900"/>
                </a:lnTo>
                <a:lnTo>
                  <a:pt x="3219" y="896"/>
                </a:lnTo>
                <a:lnTo>
                  <a:pt x="3216" y="891"/>
                </a:lnTo>
                <a:lnTo>
                  <a:pt x="3212" y="880"/>
                </a:lnTo>
                <a:lnTo>
                  <a:pt x="3210" y="874"/>
                </a:lnTo>
                <a:lnTo>
                  <a:pt x="3209" y="868"/>
                </a:lnTo>
                <a:lnTo>
                  <a:pt x="3207" y="862"/>
                </a:lnTo>
                <a:lnTo>
                  <a:pt x="3207" y="856"/>
                </a:lnTo>
                <a:lnTo>
                  <a:pt x="3206" y="849"/>
                </a:lnTo>
                <a:lnTo>
                  <a:pt x="3206" y="842"/>
                </a:lnTo>
                <a:lnTo>
                  <a:pt x="3206" y="836"/>
                </a:lnTo>
                <a:lnTo>
                  <a:pt x="3207" y="829"/>
                </a:lnTo>
                <a:lnTo>
                  <a:pt x="3207" y="823"/>
                </a:lnTo>
                <a:lnTo>
                  <a:pt x="3209" y="817"/>
                </a:lnTo>
                <a:lnTo>
                  <a:pt x="3212" y="805"/>
                </a:lnTo>
                <a:lnTo>
                  <a:pt x="3214" y="800"/>
                </a:lnTo>
                <a:lnTo>
                  <a:pt x="3216" y="794"/>
                </a:lnTo>
                <a:lnTo>
                  <a:pt x="3222" y="785"/>
                </a:lnTo>
                <a:lnTo>
                  <a:pt x="3226" y="780"/>
                </a:lnTo>
                <a:lnTo>
                  <a:pt x="3229" y="776"/>
                </a:lnTo>
                <a:lnTo>
                  <a:pt x="3233" y="772"/>
                </a:lnTo>
                <a:lnTo>
                  <a:pt x="3237" y="769"/>
                </a:lnTo>
                <a:lnTo>
                  <a:pt x="3246" y="762"/>
                </a:lnTo>
                <a:lnTo>
                  <a:pt x="3251" y="760"/>
                </a:lnTo>
                <a:lnTo>
                  <a:pt x="3256" y="757"/>
                </a:lnTo>
                <a:lnTo>
                  <a:pt x="3262" y="755"/>
                </a:lnTo>
                <a:lnTo>
                  <a:pt x="3267" y="754"/>
                </a:lnTo>
                <a:lnTo>
                  <a:pt x="3273" y="752"/>
                </a:lnTo>
                <a:lnTo>
                  <a:pt x="3279" y="752"/>
                </a:lnTo>
                <a:lnTo>
                  <a:pt x="3292" y="751"/>
                </a:lnTo>
                <a:lnTo>
                  <a:pt x="3303" y="751"/>
                </a:lnTo>
                <a:lnTo>
                  <a:pt x="3314" y="753"/>
                </a:lnTo>
                <a:lnTo>
                  <a:pt x="3319" y="755"/>
                </a:lnTo>
                <a:lnTo>
                  <a:pt x="3324" y="756"/>
                </a:lnTo>
                <a:lnTo>
                  <a:pt x="3334" y="761"/>
                </a:lnTo>
                <a:lnTo>
                  <a:pt x="3343" y="766"/>
                </a:lnTo>
                <a:lnTo>
                  <a:pt x="3347" y="770"/>
                </a:lnTo>
                <a:lnTo>
                  <a:pt x="3351" y="773"/>
                </a:lnTo>
                <a:lnTo>
                  <a:pt x="3358" y="781"/>
                </a:lnTo>
                <a:lnTo>
                  <a:pt x="3361" y="786"/>
                </a:lnTo>
                <a:lnTo>
                  <a:pt x="3364" y="791"/>
                </a:lnTo>
                <a:lnTo>
                  <a:pt x="3366" y="796"/>
                </a:lnTo>
                <a:lnTo>
                  <a:pt x="3368" y="801"/>
                </a:lnTo>
                <a:lnTo>
                  <a:pt x="3370" y="807"/>
                </a:lnTo>
                <a:lnTo>
                  <a:pt x="3372" y="813"/>
                </a:lnTo>
                <a:lnTo>
                  <a:pt x="3373" y="819"/>
                </a:lnTo>
                <a:lnTo>
                  <a:pt x="3374" y="826"/>
                </a:lnTo>
                <a:lnTo>
                  <a:pt x="3374" y="833"/>
                </a:lnTo>
                <a:lnTo>
                  <a:pt x="3375" y="841"/>
                </a:lnTo>
                <a:lnTo>
                  <a:pt x="3375" y="854"/>
                </a:lnTo>
                <a:lnTo>
                  <a:pt x="3254" y="854"/>
                </a:lnTo>
                <a:lnTo>
                  <a:pt x="3254" y="859"/>
                </a:lnTo>
                <a:lnTo>
                  <a:pt x="3255" y="863"/>
                </a:lnTo>
                <a:lnTo>
                  <a:pt x="3256" y="868"/>
                </a:lnTo>
                <a:lnTo>
                  <a:pt x="3257" y="872"/>
                </a:lnTo>
                <a:lnTo>
                  <a:pt x="3260" y="879"/>
                </a:lnTo>
                <a:lnTo>
                  <a:pt x="3263" y="882"/>
                </a:lnTo>
                <a:lnTo>
                  <a:pt x="3265" y="885"/>
                </a:lnTo>
                <a:lnTo>
                  <a:pt x="3268" y="888"/>
                </a:lnTo>
                <a:lnTo>
                  <a:pt x="3271" y="890"/>
                </a:lnTo>
                <a:lnTo>
                  <a:pt x="3274" y="892"/>
                </a:lnTo>
                <a:lnTo>
                  <a:pt x="3278" y="894"/>
                </a:lnTo>
                <a:lnTo>
                  <a:pt x="3282" y="895"/>
                </a:lnTo>
                <a:lnTo>
                  <a:pt x="3286" y="896"/>
                </a:lnTo>
                <a:lnTo>
                  <a:pt x="3294" y="897"/>
                </a:lnTo>
                <a:lnTo>
                  <a:pt x="3300" y="896"/>
                </a:lnTo>
                <a:lnTo>
                  <a:pt x="3306" y="895"/>
                </a:lnTo>
                <a:lnTo>
                  <a:pt x="3311" y="894"/>
                </a:lnTo>
                <a:lnTo>
                  <a:pt x="3316" y="892"/>
                </a:lnTo>
                <a:lnTo>
                  <a:pt x="3318" y="890"/>
                </a:lnTo>
                <a:lnTo>
                  <a:pt x="3320" y="889"/>
                </a:lnTo>
                <a:lnTo>
                  <a:pt x="3323" y="885"/>
                </a:lnTo>
                <a:lnTo>
                  <a:pt x="3326" y="881"/>
                </a:lnTo>
                <a:lnTo>
                  <a:pt x="3328" y="876"/>
                </a:lnTo>
                <a:lnTo>
                  <a:pt x="3374" y="879"/>
                </a:lnTo>
                <a:lnTo>
                  <a:pt x="3372" y="885"/>
                </a:lnTo>
                <a:lnTo>
                  <a:pt x="3370" y="891"/>
                </a:lnTo>
                <a:lnTo>
                  <a:pt x="3367" y="896"/>
                </a:lnTo>
                <a:lnTo>
                  <a:pt x="3364" y="901"/>
                </a:lnTo>
                <a:lnTo>
                  <a:pt x="3361" y="906"/>
                </a:lnTo>
                <a:lnTo>
                  <a:pt x="3357" y="911"/>
                </a:lnTo>
                <a:lnTo>
                  <a:pt x="3352" y="915"/>
                </a:lnTo>
                <a:lnTo>
                  <a:pt x="3347" y="919"/>
                </a:lnTo>
                <a:lnTo>
                  <a:pt x="3342" y="922"/>
                </a:lnTo>
                <a:lnTo>
                  <a:pt x="3336" y="925"/>
                </a:lnTo>
                <a:lnTo>
                  <a:pt x="3330" y="928"/>
                </a:lnTo>
                <a:lnTo>
                  <a:pt x="3323" y="930"/>
                </a:lnTo>
                <a:lnTo>
                  <a:pt x="3320" y="930"/>
                </a:lnTo>
                <a:lnTo>
                  <a:pt x="3316" y="931"/>
                </a:lnTo>
                <a:lnTo>
                  <a:pt x="3309" y="932"/>
                </a:lnTo>
                <a:lnTo>
                  <a:pt x="3302" y="933"/>
                </a:lnTo>
                <a:lnTo>
                  <a:pt x="3294" y="933"/>
                </a:lnTo>
                <a:close/>
                <a:moveTo>
                  <a:pt x="3254" y="824"/>
                </a:moveTo>
                <a:lnTo>
                  <a:pt x="3329" y="824"/>
                </a:lnTo>
                <a:lnTo>
                  <a:pt x="3328" y="820"/>
                </a:lnTo>
                <a:lnTo>
                  <a:pt x="3328" y="816"/>
                </a:lnTo>
                <a:lnTo>
                  <a:pt x="3327" y="813"/>
                </a:lnTo>
                <a:lnTo>
                  <a:pt x="3326" y="809"/>
                </a:lnTo>
                <a:lnTo>
                  <a:pt x="3324" y="806"/>
                </a:lnTo>
                <a:lnTo>
                  <a:pt x="3323" y="803"/>
                </a:lnTo>
                <a:lnTo>
                  <a:pt x="3321" y="800"/>
                </a:lnTo>
                <a:lnTo>
                  <a:pt x="3318" y="798"/>
                </a:lnTo>
                <a:lnTo>
                  <a:pt x="3313" y="793"/>
                </a:lnTo>
                <a:lnTo>
                  <a:pt x="3307" y="790"/>
                </a:lnTo>
                <a:lnTo>
                  <a:pt x="3300" y="788"/>
                </a:lnTo>
                <a:lnTo>
                  <a:pt x="3292" y="787"/>
                </a:lnTo>
                <a:lnTo>
                  <a:pt x="3285" y="788"/>
                </a:lnTo>
                <a:lnTo>
                  <a:pt x="3281" y="789"/>
                </a:lnTo>
                <a:lnTo>
                  <a:pt x="3278" y="790"/>
                </a:lnTo>
                <a:lnTo>
                  <a:pt x="3271" y="793"/>
                </a:lnTo>
                <a:lnTo>
                  <a:pt x="3268" y="796"/>
                </a:lnTo>
                <a:lnTo>
                  <a:pt x="3266" y="798"/>
                </a:lnTo>
                <a:lnTo>
                  <a:pt x="3261" y="804"/>
                </a:lnTo>
                <a:lnTo>
                  <a:pt x="3258" y="810"/>
                </a:lnTo>
                <a:lnTo>
                  <a:pt x="3256" y="813"/>
                </a:lnTo>
                <a:lnTo>
                  <a:pt x="3255" y="816"/>
                </a:lnTo>
                <a:lnTo>
                  <a:pt x="3254" y="824"/>
                </a:lnTo>
                <a:close/>
                <a:moveTo>
                  <a:pt x="3409" y="930"/>
                </a:moveTo>
                <a:lnTo>
                  <a:pt x="3409" y="753"/>
                </a:lnTo>
                <a:lnTo>
                  <a:pt x="3457" y="753"/>
                </a:lnTo>
                <a:lnTo>
                  <a:pt x="3457" y="784"/>
                </a:lnTo>
                <a:lnTo>
                  <a:pt x="3461" y="776"/>
                </a:lnTo>
                <a:lnTo>
                  <a:pt x="3465" y="769"/>
                </a:lnTo>
                <a:lnTo>
                  <a:pt x="3470" y="764"/>
                </a:lnTo>
                <a:lnTo>
                  <a:pt x="3475" y="759"/>
                </a:lnTo>
                <a:lnTo>
                  <a:pt x="3478" y="757"/>
                </a:lnTo>
                <a:lnTo>
                  <a:pt x="3481" y="755"/>
                </a:lnTo>
                <a:lnTo>
                  <a:pt x="3487" y="753"/>
                </a:lnTo>
                <a:lnTo>
                  <a:pt x="3494" y="751"/>
                </a:lnTo>
                <a:lnTo>
                  <a:pt x="3501" y="751"/>
                </a:lnTo>
                <a:lnTo>
                  <a:pt x="3509" y="751"/>
                </a:lnTo>
                <a:lnTo>
                  <a:pt x="3517" y="752"/>
                </a:lnTo>
                <a:lnTo>
                  <a:pt x="3517" y="796"/>
                </a:lnTo>
                <a:lnTo>
                  <a:pt x="3513" y="795"/>
                </a:lnTo>
                <a:lnTo>
                  <a:pt x="3507" y="794"/>
                </a:lnTo>
                <a:lnTo>
                  <a:pt x="3496" y="793"/>
                </a:lnTo>
                <a:lnTo>
                  <a:pt x="3488" y="794"/>
                </a:lnTo>
                <a:lnTo>
                  <a:pt x="3485" y="795"/>
                </a:lnTo>
                <a:lnTo>
                  <a:pt x="3481" y="796"/>
                </a:lnTo>
                <a:lnTo>
                  <a:pt x="3478" y="797"/>
                </a:lnTo>
                <a:lnTo>
                  <a:pt x="3475" y="799"/>
                </a:lnTo>
                <a:lnTo>
                  <a:pt x="3472" y="801"/>
                </a:lnTo>
                <a:lnTo>
                  <a:pt x="3469" y="803"/>
                </a:lnTo>
                <a:lnTo>
                  <a:pt x="3465" y="809"/>
                </a:lnTo>
                <a:lnTo>
                  <a:pt x="3463" y="812"/>
                </a:lnTo>
                <a:lnTo>
                  <a:pt x="3461" y="815"/>
                </a:lnTo>
                <a:lnTo>
                  <a:pt x="3460" y="818"/>
                </a:lnTo>
                <a:lnTo>
                  <a:pt x="3459" y="822"/>
                </a:lnTo>
                <a:lnTo>
                  <a:pt x="3459" y="826"/>
                </a:lnTo>
                <a:lnTo>
                  <a:pt x="3459" y="830"/>
                </a:lnTo>
                <a:lnTo>
                  <a:pt x="3459" y="930"/>
                </a:lnTo>
                <a:lnTo>
                  <a:pt x="3409" y="930"/>
                </a:lnTo>
                <a:close/>
                <a:moveTo>
                  <a:pt x="3690" y="804"/>
                </a:moveTo>
                <a:lnTo>
                  <a:pt x="3645" y="806"/>
                </a:lnTo>
                <a:lnTo>
                  <a:pt x="3644" y="802"/>
                </a:lnTo>
                <a:lnTo>
                  <a:pt x="3642" y="798"/>
                </a:lnTo>
                <a:lnTo>
                  <a:pt x="3639" y="795"/>
                </a:lnTo>
                <a:lnTo>
                  <a:pt x="3636" y="792"/>
                </a:lnTo>
                <a:lnTo>
                  <a:pt x="3632" y="789"/>
                </a:lnTo>
                <a:lnTo>
                  <a:pt x="3627" y="787"/>
                </a:lnTo>
                <a:lnTo>
                  <a:pt x="3622" y="786"/>
                </a:lnTo>
                <a:lnTo>
                  <a:pt x="3616" y="786"/>
                </a:lnTo>
                <a:lnTo>
                  <a:pt x="3610" y="786"/>
                </a:lnTo>
                <a:lnTo>
                  <a:pt x="3605" y="787"/>
                </a:lnTo>
                <a:lnTo>
                  <a:pt x="3601" y="788"/>
                </a:lnTo>
                <a:lnTo>
                  <a:pt x="3596" y="790"/>
                </a:lnTo>
                <a:lnTo>
                  <a:pt x="3593" y="793"/>
                </a:lnTo>
                <a:lnTo>
                  <a:pt x="3591" y="796"/>
                </a:lnTo>
                <a:lnTo>
                  <a:pt x="3589" y="799"/>
                </a:lnTo>
                <a:lnTo>
                  <a:pt x="3589" y="803"/>
                </a:lnTo>
                <a:lnTo>
                  <a:pt x="3589" y="806"/>
                </a:lnTo>
                <a:lnTo>
                  <a:pt x="3590" y="809"/>
                </a:lnTo>
                <a:lnTo>
                  <a:pt x="3591" y="811"/>
                </a:lnTo>
                <a:lnTo>
                  <a:pt x="3594" y="814"/>
                </a:lnTo>
                <a:lnTo>
                  <a:pt x="3597" y="816"/>
                </a:lnTo>
                <a:lnTo>
                  <a:pt x="3601" y="818"/>
                </a:lnTo>
                <a:lnTo>
                  <a:pt x="3605" y="819"/>
                </a:lnTo>
                <a:lnTo>
                  <a:pt x="3611" y="821"/>
                </a:lnTo>
                <a:lnTo>
                  <a:pt x="3643" y="827"/>
                </a:lnTo>
                <a:lnTo>
                  <a:pt x="3649" y="829"/>
                </a:lnTo>
                <a:lnTo>
                  <a:pt x="3655" y="830"/>
                </a:lnTo>
                <a:lnTo>
                  <a:pt x="3660" y="832"/>
                </a:lnTo>
                <a:lnTo>
                  <a:pt x="3665" y="834"/>
                </a:lnTo>
                <a:lnTo>
                  <a:pt x="3674" y="839"/>
                </a:lnTo>
                <a:lnTo>
                  <a:pt x="3681" y="844"/>
                </a:lnTo>
                <a:lnTo>
                  <a:pt x="3684" y="848"/>
                </a:lnTo>
                <a:lnTo>
                  <a:pt x="3687" y="851"/>
                </a:lnTo>
                <a:lnTo>
                  <a:pt x="3689" y="854"/>
                </a:lnTo>
                <a:lnTo>
                  <a:pt x="3691" y="858"/>
                </a:lnTo>
                <a:lnTo>
                  <a:pt x="3693" y="866"/>
                </a:lnTo>
                <a:lnTo>
                  <a:pt x="3694" y="870"/>
                </a:lnTo>
                <a:lnTo>
                  <a:pt x="3694" y="875"/>
                </a:lnTo>
                <a:lnTo>
                  <a:pt x="3694" y="879"/>
                </a:lnTo>
                <a:lnTo>
                  <a:pt x="3694" y="883"/>
                </a:lnTo>
                <a:lnTo>
                  <a:pt x="3693" y="888"/>
                </a:lnTo>
                <a:lnTo>
                  <a:pt x="3692" y="891"/>
                </a:lnTo>
                <a:lnTo>
                  <a:pt x="3690" y="895"/>
                </a:lnTo>
                <a:lnTo>
                  <a:pt x="3688" y="899"/>
                </a:lnTo>
                <a:lnTo>
                  <a:pt x="3686" y="902"/>
                </a:lnTo>
                <a:lnTo>
                  <a:pt x="3684" y="906"/>
                </a:lnTo>
                <a:lnTo>
                  <a:pt x="3678" y="912"/>
                </a:lnTo>
                <a:lnTo>
                  <a:pt x="3672" y="917"/>
                </a:lnTo>
                <a:lnTo>
                  <a:pt x="3664" y="922"/>
                </a:lnTo>
                <a:lnTo>
                  <a:pt x="3656" y="926"/>
                </a:lnTo>
                <a:lnTo>
                  <a:pt x="3647" y="929"/>
                </a:lnTo>
                <a:lnTo>
                  <a:pt x="3637" y="931"/>
                </a:lnTo>
                <a:lnTo>
                  <a:pt x="3627" y="933"/>
                </a:lnTo>
                <a:lnTo>
                  <a:pt x="3615" y="933"/>
                </a:lnTo>
                <a:lnTo>
                  <a:pt x="3607" y="933"/>
                </a:lnTo>
                <a:lnTo>
                  <a:pt x="3599" y="932"/>
                </a:lnTo>
                <a:lnTo>
                  <a:pt x="3591" y="931"/>
                </a:lnTo>
                <a:lnTo>
                  <a:pt x="3584" y="930"/>
                </a:lnTo>
                <a:lnTo>
                  <a:pt x="3577" y="928"/>
                </a:lnTo>
                <a:lnTo>
                  <a:pt x="3571" y="925"/>
                </a:lnTo>
                <a:lnTo>
                  <a:pt x="3565" y="922"/>
                </a:lnTo>
                <a:lnTo>
                  <a:pt x="3560" y="919"/>
                </a:lnTo>
                <a:lnTo>
                  <a:pt x="3555" y="915"/>
                </a:lnTo>
                <a:lnTo>
                  <a:pt x="3550" y="911"/>
                </a:lnTo>
                <a:lnTo>
                  <a:pt x="3546" y="906"/>
                </a:lnTo>
                <a:lnTo>
                  <a:pt x="3543" y="901"/>
                </a:lnTo>
                <a:lnTo>
                  <a:pt x="3540" y="896"/>
                </a:lnTo>
                <a:lnTo>
                  <a:pt x="3538" y="891"/>
                </a:lnTo>
                <a:lnTo>
                  <a:pt x="3536" y="885"/>
                </a:lnTo>
                <a:lnTo>
                  <a:pt x="3535" y="879"/>
                </a:lnTo>
                <a:lnTo>
                  <a:pt x="3584" y="876"/>
                </a:lnTo>
                <a:lnTo>
                  <a:pt x="3585" y="881"/>
                </a:lnTo>
                <a:lnTo>
                  <a:pt x="3587" y="886"/>
                </a:lnTo>
                <a:lnTo>
                  <a:pt x="3590" y="889"/>
                </a:lnTo>
                <a:lnTo>
                  <a:pt x="3594" y="892"/>
                </a:lnTo>
                <a:lnTo>
                  <a:pt x="3599" y="895"/>
                </a:lnTo>
                <a:lnTo>
                  <a:pt x="3604" y="897"/>
                </a:lnTo>
                <a:lnTo>
                  <a:pt x="3609" y="898"/>
                </a:lnTo>
                <a:lnTo>
                  <a:pt x="3616" y="898"/>
                </a:lnTo>
                <a:lnTo>
                  <a:pt x="3622" y="898"/>
                </a:lnTo>
                <a:lnTo>
                  <a:pt x="3627" y="897"/>
                </a:lnTo>
                <a:lnTo>
                  <a:pt x="3632" y="895"/>
                </a:lnTo>
                <a:lnTo>
                  <a:pt x="3634" y="894"/>
                </a:lnTo>
                <a:lnTo>
                  <a:pt x="3636" y="893"/>
                </a:lnTo>
                <a:lnTo>
                  <a:pt x="3640" y="890"/>
                </a:lnTo>
                <a:lnTo>
                  <a:pt x="3642" y="887"/>
                </a:lnTo>
                <a:lnTo>
                  <a:pt x="3643" y="886"/>
                </a:lnTo>
                <a:lnTo>
                  <a:pt x="3644" y="884"/>
                </a:lnTo>
                <a:lnTo>
                  <a:pt x="3644" y="880"/>
                </a:lnTo>
                <a:lnTo>
                  <a:pt x="3644" y="877"/>
                </a:lnTo>
                <a:lnTo>
                  <a:pt x="3643" y="874"/>
                </a:lnTo>
                <a:lnTo>
                  <a:pt x="3641" y="871"/>
                </a:lnTo>
                <a:lnTo>
                  <a:pt x="3639" y="869"/>
                </a:lnTo>
                <a:lnTo>
                  <a:pt x="3635" y="867"/>
                </a:lnTo>
                <a:lnTo>
                  <a:pt x="3631" y="865"/>
                </a:lnTo>
                <a:lnTo>
                  <a:pt x="3627" y="864"/>
                </a:lnTo>
                <a:lnTo>
                  <a:pt x="3622" y="862"/>
                </a:lnTo>
                <a:lnTo>
                  <a:pt x="3591" y="856"/>
                </a:lnTo>
                <a:lnTo>
                  <a:pt x="3585" y="855"/>
                </a:lnTo>
                <a:lnTo>
                  <a:pt x="3579" y="853"/>
                </a:lnTo>
                <a:lnTo>
                  <a:pt x="3569" y="849"/>
                </a:lnTo>
                <a:lnTo>
                  <a:pt x="3564" y="847"/>
                </a:lnTo>
                <a:lnTo>
                  <a:pt x="3560" y="844"/>
                </a:lnTo>
                <a:lnTo>
                  <a:pt x="3556" y="842"/>
                </a:lnTo>
                <a:lnTo>
                  <a:pt x="3553" y="839"/>
                </a:lnTo>
                <a:lnTo>
                  <a:pt x="3550" y="835"/>
                </a:lnTo>
                <a:lnTo>
                  <a:pt x="3547" y="832"/>
                </a:lnTo>
                <a:lnTo>
                  <a:pt x="3545" y="828"/>
                </a:lnTo>
                <a:lnTo>
                  <a:pt x="3543" y="824"/>
                </a:lnTo>
                <a:lnTo>
                  <a:pt x="3542" y="820"/>
                </a:lnTo>
                <a:lnTo>
                  <a:pt x="3541" y="815"/>
                </a:lnTo>
                <a:lnTo>
                  <a:pt x="3540" y="811"/>
                </a:lnTo>
                <a:lnTo>
                  <a:pt x="3540" y="806"/>
                </a:lnTo>
                <a:lnTo>
                  <a:pt x="3540" y="800"/>
                </a:lnTo>
                <a:lnTo>
                  <a:pt x="3541" y="794"/>
                </a:lnTo>
                <a:lnTo>
                  <a:pt x="3543" y="788"/>
                </a:lnTo>
                <a:lnTo>
                  <a:pt x="3545" y="783"/>
                </a:lnTo>
                <a:lnTo>
                  <a:pt x="3548" y="778"/>
                </a:lnTo>
                <a:lnTo>
                  <a:pt x="3551" y="774"/>
                </a:lnTo>
                <a:lnTo>
                  <a:pt x="3556" y="769"/>
                </a:lnTo>
                <a:lnTo>
                  <a:pt x="3560" y="766"/>
                </a:lnTo>
                <a:lnTo>
                  <a:pt x="3566" y="762"/>
                </a:lnTo>
                <a:lnTo>
                  <a:pt x="3572" y="759"/>
                </a:lnTo>
                <a:lnTo>
                  <a:pt x="3578" y="757"/>
                </a:lnTo>
                <a:lnTo>
                  <a:pt x="3584" y="754"/>
                </a:lnTo>
                <a:lnTo>
                  <a:pt x="3588" y="754"/>
                </a:lnTo>
                <a:lnTo>
                  <a:pt x="3591" y="753"/>
                </a:lnTo>
                <a:lnTo>
                  <a:pt x="3599" y="752"/>
                </a:lnTo>
                <a:lnTo>
                  <a:pt x="3607" y="751"/>
                </a:lnTo>
                <a:lnTo>
                  <a:pt x="3615" y="751"/>
                </a:lnTo>
                <a:lnTo>
                  <a:pt x="3623" y="751"/>
                </a:lnTo>
                <a:lnTo>
                  <a:pt x="3631" y="752"/>
                </a:lnTo>
                <a:lnTo>
                  <a:pt x="3638" y="753"/>
                </a:lnTo>
                <a:lnTo>
                  <a:pt x="3645" y="754"/>
                </a:lnTo>
                <a:lnTo>
                  <a:pt x="3651" y="756"/>
                </a:lnTo>
                <a:lnTo>
                  <a:pt x="3657" y="759"/>
                </a:lnTo>
                <a:lnTo>
                  <a:pt x="3663" y="762"/>
                </a:lnTo>
                <a:lnTo>
                  <a:pt x="3668" y="765"/>
                </a:lnTo>
                <a:lnTo>
                  <a:pt x="3672" y="769"/>
                </a:lnTo>
                <a:lnTo>
                  <a:pt x="3676" y="773"/>
                </a:lnTo>
                <a:lnTo>
                  <a:pt x="3680" y="777"/>
                </a:lnTo>
                <a:lnTo>
                  <a:pt x="3683" y="782"/>
                </a:lnTo>
                <a:lnTo>
                  <a:pt x="3685" y="787"/>
                </a:lnTo>
                <a:lnTo>
                  <a:pt x="3688" y="792"/>
                </a:lnTo>
                <a:lnTo>
                  <a:pt x="3689" y="798"/>
                </a:lnTo>
                <a:lnTo>
                  <a:pt x="3690" y="804"/>
                </a:lnTo>
                <a:close/>
                <a:moveTo>
                  <a:pt x="3751" y="730"/>
                </a:moveTo>
                <a:lnTo>
                  <a:pt x="3746" y="730"/>
                </a:lnTo>
                <a:lnTo>
                  <a:pt x="3741" y="729"/>
                </a:lnTo>
                <a:lnTo>
                  <a:pt x="3736" y="726"/>
                </a:lnTo>
                <a:lnTo>
                  <a:pt x="3732" y="723"/>
                </a:lnTo>
                <a:lnTo>
                  <a:pt x="3729" y="719"/>
                </a:lnTo>
                <a:lnTo>
                  <a:pt x="3726" y="715"/>
                </a:lnTo>
                <a:lnTo>
                  <a:pt x="3725" y="710"/>
                </a:lnTo>
                <a:lnTo>
                  <a:pt x="3724" y="705"/>
                </a:lnTo>
                <a:lnTo>
                  <a:pt x="3725" y="701"/>
                </a:lnTo>
                <a:lnTo>
                  <a:pt x="3726" y="696"/>
                </a:lnTo>
                <a:lnTo>
                  <a:pt x="3729" y="692"/>
                </a:lnTo>
                <a:lnTo>
                  <a:pt x="3732" y="688"/>
                </a:lnTo>
                <a:lnTo>
                  <a:pt x="3736" y="685"/>
                </a:lnTo>
                <a:lnTo>
                  <a:pt x="3741" y="683"/>
                </a:lnTo>
                <a:lnTo>
                  <a:pt x="3746" y="681"/>
                </a:lnTo>
                <a:lnTo>
                  <a:pt x="3751" y="681"/>
                </a:lnTo>
                <a:lnTo>
                  <a:pt x="3756" y="681"/>
                </a:lnTo>
                <a:lnTo>
                  <a:pt x="3761" y="683"/>
                </a:lnTo>
                <a:lnTo>
                  <a:pt x="3765" y="685"/>
                </a:lnTo>
                <a:lnTo>
                  <a:pt x="3770" y="688"/>
                </a:lnTo>
                <a:lnTo>
                  <a:pt x="3773" y="692"/>
                </a:lnTo>
                <a:lnTo>
                  <a:pt x="3775" y="696"/>
                </a:lnTo>
                <a:lnTo>
                  <a:pt x="3777" y="701"/>
                </a:lnTo>
                <a:lnTo>
                  <a:pt x="3777" y="705"/>
                </a:lnTo>
                <a:lnTo>
                  <a:pt x="3777" y="710"/>
                </a:lnTo>
                <a:lnTo>
                  <a:pt x="3775" y="715"/>
                </a:lnTo>
                <a:lnTo>
                  <a:pt x="3773" y="719"/>
                </a:lnTo>
                <a:lnTo>
                  <a:pt x="3770" y="723"/>
                </a:lnTo>
                <a:lnTo>
                  <a:pt x="3765" y="726"/>
                </a:lnTo>
                <a:lnTo>
                  <a:pt x="3761" y="729"/>
                </a:lnTo>
                <a:lnTo>
                  <a:pt x="3756" y="730"/>
                </a:lnTo>
                <a:lnTo>
                  <a:pt x="3751" y="730"/>
                </a:lnTo>
                <a:close/>
                <a:moveTo>
                  <a:pt x="3726" y="753"/>
                </a:moveTo>
                <a:lnTo>
                  <a:pt x="3775" y="753"/>
                </a:lnTo>
                <a:lnTo>
                  <a:pt x="3775" y="930"/>
                </a:lnTo>
                <a:lnTo>
                  <a:pt x="3726" y="930"/>
                </a:lnTo>
                <a:lnTo>
                  <a:pt x="3726" y="753"/>
                </a:lnTo>
                <a:close/>
                <a:moveTo>
                  <a:pt x="3908" y="753"/>
                </a:moveTo>
                <a:lnTo>
                  <a:pt x="3908" y="790"/>
                </a:lnTo>
                <a:lnTo>
                  <a:pt x="3874" y="790"/>
                </a:lnTo>
                <a:lnTo>
                  <a:pt x="3874" y="876"/>
                </a:lnTo>
                <a:lnTo>
                  <a:pt x="3874" y="880"/>
                </a:lnTo>
                <a:lnTo>
                  <a:pt x="3875" y="884"/>
                </a:lnTo>
                <a:lnTo>
                  <a:pt x="3876" y="886"/>
                </a:lnTo>
                <a:lnTo>
                  <a:pt x="3877" y="887"/>
                </a:lnTo>
                <a:lnTo>
                  <a:pt x="3879" y="889"/>
                </a:lnTo>
                <a:lnTo>
                  <a:pt x="3881" y="891"/>
                </a:lnTo>
                <a:lnTo>
                  <a:pt x="3884" y="892"/>
                </a:lnTo>
                <a:lnTo>
                  <a:pt x="3887" y="893"/>
                </a:lnTo>
                <a:lnTo>
                  <a:pt x="3891" y="893"/>
                </a:lnTo>
                <a:lnTo>
                  <a:pt x="3899" y="892"/>
                </a:lnTo>
                <a:lnTo>
                  <a:pt x="3904" y="891"/>
                </a:lnTo>
                <a:lnTo>
                  <a:pt x="3912" y="928"/>
                </a:lnTo>
                <a:lnTo>
                  <a:pt x="3901" y="930"/>
                </a:lnTo>
                <a:lnTo>
                  <a:pt x="3893" y="932"/>
                </a:lnTo>
                <a:lnTo>
                  <a:pt x="3884" y="932"/>
                </a:lnTo>
                <a:lnTo>
                  <a:pt x="3878" y="932"/>
                </a:lnTo>
                <a:lnTo>
                  <a:pt x="3871" y="932"/>
                </a:lnTo>
                <a:lnTo>
                  <a:pt x="3866" y="931"/>
                </a:lnTo>
                <a:lnTo>
                  <a:pt x="3860" y="930"/>
                </a:lnTo>
                <a:lnTo>
                  <a:pt x="3855" y="928"/>
                </a:lnTo>
                <a:lnTo>
                  <a:pt x="3850" y="926"/>
                </a:lnTo>
                <a:lnTo>
                  <a:pt x="3845" y="924"/>
                </a:lnTo>
                <a:lnTo>
                  <a:pt x="3841" y="921"/>
                </a:lnTo>
                <a:lnTo>
                  <a:pt x="3837" y="917"/>
                </a:lnTo>
                <a:lnTo>
                  <a:pt x="3834" y="914"/>
                </a:lnTo>
                <a:lnTo>
                  <a:pt x="3831" y="909"/>
                </a:lnTo>
                <a:lnTo>
                  <a:pt x="3829" y="905"/>
                </a:lnTo>
                <a:lnTo>
                  <a:pt x="3827" y="900"/>
                </a:lnTo>
                <a:lnTo>
                  <a:pt x="3826" y="894"/>
                </a:lnTo>
                <a:lnTo>
                  <a:pt x="3825" y="888"/>
                </a:lnTo>
                <a:lnTo>
                  <a:pt x="3825" y="882"/>
                </a:lnTo>
                <a:lnTo>
                  <a:pt x="3825" y="790"/>
                </a:lnTo>
                <a:lnTo>
                  <a:pt x="3801" y="790"/>
                </a:lnTo>
                <a:lnTo>
                  <a:pt x="3801" y="753"/>
                </a:lnTo>
                <a:lnTo>
                  <a:pt x="3825" y="753"/>
                </a:lnTo>
                <a:lnTo>
                  <a:pt x="3825" y="711"/>
                </a:lnTo>
                <a:lnTo>
                  <a:pt x="3874" y="711"/>
                </a:lnTo>
                <a:lnTo>
                  <a:pt x="3874" y="753"/>
                </a:lnTo>
                <a:lnTo>
                  <a:pt x="3908" y="753"/>
                </a:lnTo>
                <a:close/>
                <a:moveTo>
                  <a:pt x="3974" y="996"/>
                </a:moveTo>
                <a:lnTo>
                  <a:pt x="3965" y="996"/>
                </a:lnTo>
                <a:lnTo>
                  <a:pt x="3956" y="995"/>
                </a:lnTo>
                <a:lnTo>
                  <a:pt x="3949" y="993"/>
                </a:lnTo>
                <a:lnTo>
                  <a:pt x="3943" y="991"/>
                </a:lnTo>
                <a:lnTo>
                  <a:pt x="3954" y="954"/>
                </a:lnTo>
                <a:lnTo>
                  <a:pt x="3960" y="956"/>
                </a:lnTo>
                <a:lnTo>
                  <a:pt x="3966" y="957"/>
                </a:lnTo>
                <a:lnTo>
                  <a:pt x="3971" y="957"/>
                </a:lnTo>
                <a:lnTo>
                  <a:pt x="3976" y="957"/>
                </a:lnTo>
                <a:lnTo>
                  <a:pt x="3978" y="956"/>
                </a:lnTo>
                <a:lnTo>
                  <a:pt x="3980" y="955"/>
                </a:lnTo>
                <a:lnTo>
                  <a:pt x="3984" y="952"/>
                </a:lnTo>
                <a:lnTo>
                  <a:pt x="3987" y="948"/>
                </a:lnTo>
                <a:lnTo>
                  <a:pt x="3990" y="942"/>
                </a:lnTo>
                <a:lnTo>
                  <a:pt x="3993" y="935"/>
                </a:lnTo>
                <a:lnTo>
                  <a:pt x="3930" y="753"/>
                </a:lnTo>
                <a:lnTo>
                  <a:pt x="3981" y="753"/>
                </a:lnTo>
                <a:lnTo>
                  <a:pt x="4018" y="883"/>
                </a:lnTo>
                <a:lnTo>
                  <a:pt x="4056" y="753"/>
                </a:lnTo>
                <a:lnTo>
                  <a:pt x="4108" y="753"/>
                </a:lnTo>
                <a:lnTo>
                  <a:pt x="4040" y="949"/>
                </a:lnTo>
                <a:lnTo>
                  <a:pt x="4035" y="959"/>
                </a:lnTo>
                <a:lnTo>
                  <a:pt x="4033" y="964"/>
                </a:lnTo>
                <a:lnTo>
                  <a:pt x="4030" y="968"/>
                </a:lnTo>
                <a:lnTo>
                  <a:pt x="4024" y="976"/>
                </a:lnTo>
                <a:lnTo>
                  <a:pt x="4017" y="983"/>
                </a:lnTo>
                <a:lnTo>
                  <a:pt x="4013" y="986"/>
                </a:lnTo>
                <a:lnTo>
                  <a:pt x="4008" y="989"/>
                </a:lnTo>
                <a:lnTo>
                  <a:pt x="4003" y="991"/>
                </a:lnTo>
                <a:lnTo>
                  <a:pt x="3998" y="993"/>
                </a:lnTo>
                <a:lnTo>
                  <a:pt x="3993" y="994"/>
                </a:lnTo>
                <a:lnTo>
                  <a:pt x="3987" y="995"/>
                </a:lnTo>
                <a:lnTo>
                  <a:pt x="3980" y="996"/>
                </a:lnTo>
                <a:lnTo>
                  <a:pt x="3974" y="996"/>
                </a:lnTo>
                <a:close/>
                <a:moveTo>
                  <a:pt x="1623" y="590"/>
                </a:moveTo>
                <a:lnTo>
                  <a:pt x="1569" y="590"/>
                </a:lnTo>
                <a:lnTo>
                  <a:pt x="1651" y="354"/>
                </a:lnTo>
                <a:lnTo>
                  <a:pt x="1715" y="354"/>
                </a:lnTo>
                <a:lnTo>
                  <a:pt x="1797" y="590"/>
                </a:lnTo>
                <a:lnTo>
                  <a:pt x="1743" y="590"/>
                </a:lnTo>
                <a:lnTo>
                  <a:pt x="1726" y="536"/>
                </a:lnTo>
                <a:lnTo>
                  <a:pt x="1641" y="536"/>
                </a:lnTo>
                <a:lnTo>
                  <a:pt x="1623" y="590"/>
                </a:lnTo>
                <a:close/>
                <a:moveTo>
                  <a:pt x="1653" y="497"/>
                </a:moveTo>
                <a:lnTo>
                  <a:pt x="1713" y="497"/>
                </a:lnTo>
                <a:lnTo>
                  <a:pt x="1684" y="408"/>
                </a:lnTo>
                <a:lnTo>
                  <a:pt x="1653" y="497"/>
                </a:lnTo>
                <a:close/>
                <a:moveTo>
                  <a:pt x="1874" y="593"/>
                </a:moveTo>
                <a:lnTo>
                  <a:pt x="1867" y="593"/>
                </a:lnTo>
                <a:lnTo>
                  <a:pt x="1861" y="592"/>
                </a:lnTo>
                <a:lnTo>
                  <a:pt x="1856" y="591"/>
                </a:lnTo>
                <a:lnTo>
                  <a:pt x="1850" y="590"/>
                </a:lnTo>
                <a:lnTo>
                  <a:pt x="1845" y="588"/>
                </a:lnTo>
                <a:lnTo>
                  <a:pt x="1840" y="586"/>
                </a:lnTo>
                <a:lnTo>
                  <a:pt x="1836" y="583"/>
                </a:lnTo>
                <a:lnTo>
                  <a:pt x="1832" y="580"/>
                </a:lnTo>
                <a:lnTo>
                  <a:pt x="1828" y="576"/>
                </a:lnTo>
                <a:lnTo>
                  <a:pt x="1824" y="572"/>
                </a:lnTo>
                <a:lnTo>
                  <a:pt x="1821" y="568"/>
                </a:lnTo>
                <a:lnTo>
                  <a:pt x="1820" y="566"/>
                </a:lnTo>
                <a:lnTo>
                  <a:pt x="1819" y="563"/>
                </a:lnTo>
                <a:lnTo>
                  <a:pt x="1817" y="558"/>
                </a:lnTo>
                <a:lnTo>
                  <a:pt x="1816" y="553"/>
                </a:lnTo>
                <a:lnTo>
                  <a:pt x="1815" y="547"/>
                </a:lnTo>
                <a:lnTo>
                  <a:pt x="1815" y="540"/>
                </a:lnTo>
                <a:lnTo>
                  <a:pt x="1815" y="531"/>
                </a:lnTo>
                <a:lnTo>
                  <a:pt x="1817" y="523"/>
                </a:lnTo>
                <a:lnTo>
                  <a:pt x="1818" y="519"/>
                </a:lnTo>
                <a:lnTo>
                  <a:pt x="1820" y="515"/>
                </a:lnTo>
                <a:lnTo>
                  <a:pt x="1824" y="509"/>
                </a:lnTo>
                <a:lnTo>
                  <a:pt x="1827" y="507"/>
                </a:lnTo>
                <a:lnTo>
                  <a:pt x="1829" y="504"/>
                </a:lnTo>
                <a:lnTo>
                  <a:pt x="1832" y="502"/>
                </a:lnTo>
                <a:lnTo>
                  <a:pt x="1835" y="499"/>
                </a:lnTo>
                <a:lnTo>
                  <a:pt x="1838" y="497"/>
                </a:lnTo>
                <a:lnTo>
                  <a:pt x="1841" y="496"/>
                </a:lnTo>
                <a:lnTo>
                  <a:pt x="1845" y="494"/>
                </a:lnTo>
                <a:lnTo>
                  <a:pt x="1849" y="493"/>
                </a:lnTo>
                <a:lnTo>
                  <a:pt x="1856" y="490"/>
                </a:lnTo>
                <a:lnTo>
                  <a:pt x="1864" y="488"/>
                </a:lnTo>
                <a:lnTo>
                  <a:pt x="1873" y="487"/>
                </a:lnTo>
                <a:lnTo>
                  <a:pt x="1881" y="486"/>
                </a:lnTo>
                <a:lnTo>
                  <a:pt x="1901" y="484"/>
                </a:lnTo>
                <a:lnTo>
                  <a:pt x="1908" y="482"/>
                </a:lnTo>
                <a:lnTo>
                  <a:pt x="1914" y="481"/>
                </a:lnTo>
                <a:lnTo>
                  <a:pt x="1918" y="479"/>
                </a:lnTo>
                <a:lnTo>
                  <a:pt x="1920" y="478"/>
                </a:lnTo>
                <a:lnTo>
                  <a:pt x="1922" y="477"/>
                </a:lnTo>
                <a:lnTo>
                  <a:pt x="1923" y="476"/>
                </a:lnTo>
                <a:lnTo>
                  <a:pt x="1923" y="474"/>
                </a:lnTo>
                <a:lnTo>
                  <a:pt x="1924" y="472"/>
                </a:lnTo>
                <a:lnTo>
                  <a:pt x="1924" y="470"/>
                </a:lnTo>
                <a:lnTo>
                  <a:pt x="1924" y="464"/>
                </a:lnTo>
                <a:lnTo>
                  <a:pt x="1922" y="460"/>
                </a:lnTo>
                <a:lnTo>
                  <a:pt x="1921" y="458"/>
                </a:lnTo>
                <a:lnTo>
                  <a:pt x="1920" y="456"/>
                </a:lnTo>
                <a:lnTo>
                  <a:pt x="1919" y="454"/>
                </a:lnTo>
                <a:lnTo>
                  <a:pt x="1917" y="452"/>
                </a:lnTo>
                <a:lnTo>
                  <a:pt x="1913" y="450"/>
                </a:lnTo>
                <a:lnTo>
                  <a:pt x="1909" y="448"/>
                </a:lnTo>
                <a:lnTo>
                  <a:pt x="1904" y="447"/>
                </a:lnTo>
                <a:lnTo>
                  <a:pt x="1898" y="446"/>
                </a:lnTo>
                <a:lnTo>
                  <a:pt x="1892" y="447"/>
                </a:lnTo>
                <a:lnTo>
                  <a:pt x="1886" y="448"/>
                </a:lnTo>
                <a:lnTo>
                  <a:pt x="1881" y="450"/>
                </a:lnTo>
                <a:lnTo>
                  <a:pt x="1877" y="452"/>
                </a:lnTo>
                <a:lnTo>
                  <a:pt x="1873" y="455"/>
                </a:lnTo>
                <a:lnTo>
                  <a:pt x="1870" y="459"/>
                </a:lnTo>
                <a:lnTo>
                  <a:pt x="1868" y="463"/>
                </a:lnTo>
                <a:lnTo>
                  <a:pt x="1867" y="465"/>
                </a:lnTo>
                <a:lnTo>
                  <a:pt x="1866" y="467"/>
                </a:lnTo>
                <a:lnTo>
                  <a:pt x="1821" y="463"/>
                </a:lnTo>
                <a:lnTo>
                  <a:pt x="1823" y="457"/>
                </a:lnTo>
                <a:lnTo>
                  <a:pt x="1825" y="452"/>
                </a:lnTo>
                <a:lnTo>
                  <a:pt x="1827" y="446"/>
                </a:lnTo>
                <a:lnTo>
                  <a:pt x="1830" y="441"/>
                </a:lnTo>
                <a:lnTo>
                  <a:pt x="1833" y="437"/>
                </a:lnTo>
                <a:lnTo>
                  <a:pt x="1837" y="432"/>
                </a:lnTo>
                <a:lnTo>
                  <a:pt x="1841" y="428"/>
                </a:lnTo>
                <a:lnTo>
                  <a:pt x="1846" y="425"/>
                </a:lnTo>
                <a:lnTo>
                  <a:pt x="1851" y="421"/>
                </a:lnTo>
                <a:lnTo>
                  <a:pt x="1857" y="419"/>
                </a:lnTo>
                <a:lnTo>
                  <a:pt x="1863" y="416"/>
                </a:lnTo>
                <a:lnTo>
                  <a:pt x="1869" y="414"/>
                </a:lnTo>
                <a:lnTo>
                  <a:pt x="1876" y="413"/>
                </a:lnTo>
                <a:lnTo>
                  <a:pt x="1883" y="412"/>
                </a:lnTo>
                <a:lnTo>
                  <a:pt x="1890" y="411"/>
                </a:lnTo>
                <a:lnTo>
                  <a:pt x="1898" y="411"/>
                </a:lnTo>
                <a:lnTo>
                  <a:pt x="1908" y="411"/>
                </a:lnTo>
                <a:lnTo>
                  <a:pt x="1917" y="412"/>
                </a:lnTo>
                <a:lnTo>
                  <a:pt x="1926" y="414"/>
                </a:lnTo>
                <a:lnTo>
                  <a:pt x="1935" y="417"/>
                </a:lnTo>
                <a:lnTo>
                  <a:pt x="1943" y="420"/>
                </a:lnTo>
                <a:lnTo>
                  <a:pt x="1947" y="422"/>
                </a:lnTo>
                <a:lnTo>
                  <a:pt x="1950" y="425"/>
                </a:lnTo>
                <a:lnTo>
                  <a:pt x="1957" y="430"/>
                </a:lnTo>
                <a:lnTo>
                  <a:pt x="1963" y="436"/>
                </a:lnTo>
                <a:lnTo>
                  <a:pt x="1965" y="440"/>
                </a:lnTo>
                <a:lnTo>
                  <a:pt x="1967" y="443"/>
                </a:lnTo>
                <a:lnTo>
                  <a:pt x="1969" y="447"/>
                </a:lnTo>
                <a:lnTo>
                  <a:pt x="1970" y="451"/>
                </a:lnTo>
                <a:lnTo>
                  <a:pt x="1972" y="456"/>
                </a:lnTo>
                <a:lnTo>
                  <a:pt x="1972" y="460"/>
                </a:lnTo>
                <a:lnTo>
                  <a:pt x="1973" y="465"/>
                </a:lnTo>
                <a:lnTo>
                  <a:pt x="1973" y="470"/>
                </a:lnTo>
                <a:lnTo>
                  <a:pt x="1973" y="590"/>
                </a:lnTo>
                <a:lnTo>
                  <a:pt x="1927" y="590"/>
                </a:lnTo>
                <a:lnTo>
                  <a:pt x="1927" y="565"/>
                </a:lnTo>
                <a:lnTo>
                  <a:pt x="1922" y="571"/>
                </a:lnTo>
                <a:lnTo>
                  <a:pt x="1917" y="576"/>
                </a:lnTo>
                <a:lnTo>
                  <a:pt x="1912" y="581"/>
                </a:lnTo>
                <a:lnTo>
                  <a:pt x="1906" y="585"/>
                </a:lnTo>
                <a:lnTo>
                  <a:pt x="1899" y="589"/>
                </a:lnTo>
                <a:lnTo>
                  <a:pt x="1891" y="591"/>
                </a:lnTo>
                <a:lnTo>
                  <a:pt x="1887" y="592"/>
                </a:lnTo>
                <a:lnTo>
                  <a:pt x="1883" y="592"/>
                </a:lnTo>
                <a:lnTo>
                  <a:pt x="1874" y="593"/>
                </a:lnTo>
                <a:close/>
                <a:moveTo>
                  <a:pt x="1888" y="559"/>
                </a:moveTo>
                <a:lnTo>
                  <a:pt x="1895" y="559"/>
                </a:lnTo>
                <a:lnTo>
                  <a:pt x="1902" y="557"/>
                </a:lnTo>
                <a:lnTo>
                  <a:pt x="1905" y="556"/>
                </a:lnTo>
                <a:lnTo>
                  <a:pt x="1908" y="554"/>
                </a:lnTo>
                <a:lnTo>
                  <a:pt x="1914" y="550"/>
                </a:lnTo>
                <a:lnTo>
                  <a:pt x="1916" y="547"/>
                </a:lnTo>
                <a:lnTo>
                  <a:pt x="1919" y="545"/>
                </a:lnTo>
                <a:lnTo>
                  <a:pt x="1922" y="539"/>
                </a:lnTo>
                <a:lnTo>
                  <a:pt x="1924" y="533"/>
                </a:lnTo>
                <a:lnTo>
                  <a:pt x="1924" y="530"/>
                </a:lnTo>
                <a:lnTo>
                  <a:pt x="1924" y="527"/>
                </a:lnTo>
                <a:lnTo>
                  <a:pt x="1924" y="508"/>
                </a:lnTo>
                <a:lnTo>
                  <a:pt x="1921" y="510"/>
                </a:lnTo>
                <a:lnTo>
                  <a:pt x="1915" y="511"/>
                </a:lnTo>
                <a:lnTo>
                  <a:pt x="1903" y="514"/>
                </a:lnTo>
                <a:lnTo>
                  <a:pt x="1890" y="516"/>
                </a:lnTo>
                <a:lnTo>
                  <a:pt x="1884" y="517"/>
                </a:lnTo>
                <a:lnTo>
                  <a:pt x="1879" y="518"/>
                </a:lnTo>
                <a:lnTo>
                  <a:pt x="1874" y="520"/>
                </a:lnTo>
                <a:lnTo>
                  <a:pt x="1870" y="523"/>
                </a:lnTo>
                <a:lnTo>
                  <a:pt x="1866" y="526"/>
                </a:lnTo>
                <a:lnTo>
                  <a:pt x="1864" y="530"/>
                </a:lnTo>
                <a:lnTo>
                  <a:pt x="1863" y="532"/>
                </a:lnTo>
                <a:lnTo>
                  <a:pt x="1862" y="534"/>
                </a:lnTo>
                <a:lnTo>
                  <a:pt x="1862" y="539"/>
                </a:lnTo>
                <a:lnTo>
                  <a:pt x="1862" y="543"/>
                </a:lnTo>
                <a:lnTo>
                  <a:pt x="1863" y="548"/>
                </a:lnTo>
                <a:lnTo>
                  <a:pt x="1865" y="549"/>
                </a:lnTo>
                <a:lnTo>
                  <a:pt x="1866" y="551"/>
                </a:lnTo>
                <a:lnTo>
                  <a:pt x="1869" y="554"/>
                </a:lnTo>
                <a:lnTo>
                  <a:pt x="1873" y="556"/>
                </a:lnTo>
                <a:lnTo>
                  <a:pt x="1875" y="557"/>
                </a:lnTo>
                <a:lnTo>
                  <a:pt x="1877" y="558"/>
                </a:lnTo>
                <a:lnTo>
                  <a:pt x="1882" y="559"/>
                </a:lnTo>
                <a:lnTo>
                  <a:pt x="1888" y="559"/>
                </a:lnTo>
                <a:close/>
                <a:moveTo>
                  <a:pt x="2063" y="590"/>
                </a:moveTo>
                <a:lnTo>
                  <a:pt x="2013" y="590"/>
                </a:lnTo>
                <a:lnTo>
                  <a:pt x="2013" y="354"/>
                </a:lnTo>
                <a:lnTo>
                  <a:pt x="2063" y="354"/>
                </a:lnTo>
                <a:lnTo>
                  <a:pt x="2063" y="590"/>
                </a:lnTo>
                <a:close/>
                <a:moveTo>
                  <a:pt x="2197" y="413"/>
                </a:moveTo>
                <a:lnTo>
                  <a:pt x="2197" y="450"/>
                </a:lnTo>
                <a:lnTo>
                  <a:pt x="2164" y="450"/>
                </a:lnTo>
                <a:lnTo>
                  <a:pt x="2164" y="535"/>
                </a:lnTo>
                <a:lnTo>
                  <a:pt x="2164" y="540"/>
                </a:lnTo>
                <a:lnTo>
                  <a:pt x="2165" y="544"/>
                </a:lnTo>
                <a:lnTo>
                  <a:pt x="2166" y="545"/>
                </a:lnTo>
                <a:lnTo>
                  <a:pt x="2167" y="547"/>
                </a:lnTo>
                <a:lnTo>
                  <a:pt x="2169" y="549"/>
                </a:lnTo>
                <a:lnTo>
                  <a:pt x="2171" y="551"/>
                </a:lnTo>
                <a:lnTo>
                  <a:pt x="2174" y="552"/>
                </a:lnTo>
                <a:lnTo>
                  <a:pt x="2177" y="552"/>
                </a:lnTo>
                <a:lnTo>
                  <a:pt x="2181" y="553"/>
                </a:lnTo>
                <a:lnTo>
                  <a:pt x="2188" y="552"/>
                </a:lnTo>
                <a:lnTo>
                  <a:pt x="2193" y="551"/>
                </a:lnTo>
                <a:lnTo>
                  <a:pt x="2201" y="587"/>
                </a:lnTo>
                <a:lnTo>
                  <a:pt x="2190" y="590"/>
                </a:lnTo>
                <a:lnTo>
                  <a:pt x="2183" y="591"/>
                </a:lnTo>
                <a:lnTo>
                  <a:pt x="2174" y="592"/>
                </a:lnTo>
                <a:lnTo>
                  <a:pt x="2168" y="592"/>
                </a:lnTo>
                <a:lnTo>
                  <a:pt x="2161" y="592"/>
                </a:lnTo>
                <a:lnTo>
                  <a:pt x="2156" y="591"/>
                </a:lnTo>
                <a:lnTo>
                  <a:pt x="2150" y="590"/>
                </a:lnTo>
                <a:lnTo>
                  <a:pt x="2145" y="588"/>
                </a:lnTo>
                <a:lnTo>
                  <a:pt x="2140" y="586"/>
                </a:lnTo>
                <a:lnTo>
                  <a:pt x="2135" y="583"/>
                </a:lnTo>
                <a:lnTo>
                  <a:pt x="2131" y="581"/>
                </a:lnTo>
                <a:lnTo>
                  <a:pt x="2127" y="577"/>
                </a:lnTo>
                <a:lnTo>
                  <a:pt x="2124" y="573"/>
                </a:lnTo>
                <a:lnTo>
                  <a:pt x="2121" y="569"/>
                </a:lnTo>
                <a:lnTo>
                  <a:pt x="2119" y="564"/>
                </a:lnTo>
                <a:lnTo>
                  <a:pt x="2117" y="559"/>
                </a:lnTo>
                <a:lnTo>
                  <a:pt x="2116" y="554"/>
                </a:lnTo>
                <a:lnTo>
                  <a:pt x="2115" y="548"/>
                </a:lnTo>
                <a:lnTo>
                  <a:pt x="2115" y="542"/>
                </a:lnTo>
                <a:lnTo>
                  <a:pt x="2115" y="450"/>
                </a:lnTo>
                <a:lnTo>
                  <a:pt x="2091" y="450"/>
                </a:lnTo>
                <a:lnTo>
                  <a:pt x="2091" y="413"/>
                </a:lnTo>
                <a:lnTo>
                  <a:pt x="2115" y="413"/>
                </a:lnTo>
                <a:lnTo>
                  <a:pt x="2115" y="371"/>
                </a:lnTo>
                <a:lnTo>
                  <a:pt x="2164" y="371"/>
                </a:lnTo>
                <a:lnTo>
                  <a:pt x="2164" y="413"/>
                </a:lnTo>
                <a:lnTo>
                  <a:pt x="2197" y="413"/>
                </a:lnTo>
                <a:close/>
                <a:moveTo>
                  <a:pt x="2304" y="593"/>
                </a:moveTo>
                <a:lnTo>
                  <a:pt x="2291" y="592"/>
                </a:lnTo>
                <a:lnTo>
                  <a:pt x="2285" y="591"/>
                </a:lnTo>
                <a:lnTo>
                  <a:pt x="2279" y="590"/>
                </a:lnTo>
                <a:lnTo>
                  <a:pt x="2268" y="587"/>
                </a:lnTo>
                <a:lnTo>
                  <a:pt x="2263" y="584"/>
                </a:lnTo>
                <a:lnTo>
                  <a:pt x="2258" y="582"/>
                </a:lnTo>
                <a:lnTo>
                  <a:pt x="2249" y="575"/>
                </a:lnTo>
                <a:lnTo>
                  <a:pt x="2245" y="572"/>
                </a:lnTo>
                <a:lnTo>
                  <a:pt x="2241" y="568"/>
                </a:lnTo>
                <a:lnTo>
                  <a:pt x="2234" y="559"/>
                </a:lnTo>
                <a:lnTo>
                  <a:pt x="2231" y="555"/>
                </a:lnTo>
                <a:lnTo>
                  <a:pt x="2228" y="550"/>
                </a:lnTo>
                <a:lnTo>
                  <a:pt x="2223" y="539"/>
                </a:lnTo>
                <a:lnTo>
                  <a:pt x="2221" y="533"/>
                </a:lnTo>
                <a:lnTo>
                  <a:pt x="2220" y="527"/>
                </a:lnTo>
                <a:lnTo>
                  <a:pt x="2219" y="521"/>
                </a:lnTo>
                <a:lnTo>
                  <a:pt x="2218" y="515"/>
                </a:lnTo>
                <a:lnTo>
                  <a:pt x="2218" y="509"/>
                </a:lnTo>
                <a:lnTo>
                  <a:pt x="2217" y="502"/>
                </a:lnTo>
                <a:lnTo>
                  <a:pt x="2218" y="495"/>
                </a:lnTo>
                <a:lnTo>
                  <a:pt x="2218" y="489"/>
                </a:lnTo>
                <a:lnTo>
                  <a:pt x="2219" y="482"/>
                </a:lnTo>
                <a:lnTo>
                  <a:pt x="2220" y="476"/>
                </a:lnTo>
                <a:lnTo>
                  <a:pt x="2223" y="465"/>
                </a:lnTo>
                <a:lnTo>
                  <a:pt x="2225" y="459"/>
                </a:lnTo>
                <a:lnTo>
                  <a:pt x="2228" y="454"/>
                </a:lnTo>
                <a:lnTo>
                  <a:pt x="2234" y="444"/>
                </a:lnTo>
                <a:lnTo>
                  <a:pt x="2237" y="440"/>
                </a:lnTo>
                <a:lnTo>
                  <a:pt x="2241" y="436"/>
                </a:lnTo>
                <a:lnTo>
                  <a:pt x="2245" y="432"/>
                </a:lnTo>
                <a:lnTo>
                  <a:pt x="2249" y="428"/>
                </a:lnTo>
                <a:lnTo>
                  <a:pt x="2253" y="425"/>
                </a:lnTo>
                <a:lnTo>
                  <a:pt x="2258" y="422"/>
                </a:lnTo>
                <a:lnTo>
                  <a:pt x="2263" y="419"/>
                </a:lnTo>
                <a:lnTo>
                  <a:pt x="2268" y="417"/>
                </a:lnTo>
                <a:lnTo>
                  <a:pt x="2274" y="415"/>
                </a:lnTo>
                <a:lnTo>
                  <a:pt x="2279" y="413"/>
                </a:lnTo>
                <a:lnTo>
                  <a:pt x="2285" y="412"/>
                </a:lnTo>
                <a:lnTo>
                  <a:pt x="2291" y="411"/>
                </a:lnTo>
                <a:lnTo>
                  <a:pt x="2304" y="411"/>
                </a:lnTo>
                <a:lnTo>
                  <a:pt x="2317" y="411"/>
                </a:lnTo>
                <a:lnTo>
                  <a:pt x="2323" y="412"/>
                </a:lnTo>
                <a:lnTo>
                  <a:pt x="2329" y="413"/>
                </a:lnTo>
                <a:lnTo>
                  <a:pt x="2340" y="417"/>
                </a:lnTo>
                <a:lnTo>
                  <a:pt x="2346" y="419"/>
                </a:lnTo>
                <a:lnTo>
                  <a:pt x="2351" y="422"/>
                </a:lnTo>
                <a:lnTo>
                  <a:pt x="2360" y="428"/>
                </a:lnTo>
                <a:lnTo>
                  <a:pt x="2364" y="432"/>
                </a:lnTo>
                <a:lnTo>
                  <a:pt x="2368" y="436"/>
                </a:lnTo>
                <a:lnTo>
                  <a:pt x="2375" y="444"/>
                </a:lnTo>
                <a:lnTo>
                  <a:pt x="2378" y="449"/>
                </a:lnTo>
                <a:lnTo>
                  <a:pt x="2381" y="454"/>
                </a:lnTo>
                <a:lnTo>
                  <a:pt x="2385" y="465"/>
                </a:lnTo>
                <a:lnTo>
                  <a:pt x="2387" y="470"/>
                </a:lnTo>
                <a:lnTo>
                  <a:pt x="2389" y="476"/>
                </a:lnTo>
                <a:lnTo>
                  <a:pt x="2390" y="482"/>
                </a:lnTo>
                <a:lnTo>
                  <a:pt x="2391" y="489"/>
                </a:lnTo>
                <a:lnTo>
                  <a:pt x="2391" y="495"/>
                </a:lnTo>
                <a:lnTo>
                  <a:pt x="2391" y="502"/>
                </a:lnTo>
                <a:lnTo>
                  <a:pt x="2391" y="509"/>
                </a:lnTo>
                <a:lnTo>
                  <a:pt x="2391" y="515"/>
                </a:lnTo>
                <a:lnTo>
                  <a:pt x="2390" y="521"/>
                </a:lnTo>
                <a:lnTo>
                  <a:pt x="2389" y="527"/>
                </a:lnTo>
                <a:lnTo>
                  <a:pt x="2385" y="539"/>
                </a:lnTo>
                <a:lnTo>
                  <a:pt x="2383" y="544"/>
                </a:lnTo>
                <a:lnTo>
                  <a:pt x="2381" y="550"/>
                </a:lnTo>
                <a:lnTo>
                  <a:pt x="2375" y="559"/>
                </a:lnTo>
                <a:lnTo>
                  <a:pt x="2372" y="564"/>
                </a:lnTo>
                <a:lnTo>
                  <a:pt x="2368" y="568"/>
                </a:lnTo>
                <a:lnTo>
                  <a:pt x="2364" y="572"/>
                </a:lnTo>
                <a:lnTo>
                  <a:pt x="2360" y="575"/>
                </a:lnTo>
                <a:lnTo>
                  <a:pt x="2355" y="579"/>
                </a:lnTo>
                <a:lnTo>
                  <a:pt x="2351" y="582"/>
                </a:lnTo>
                <a:lnTo>
                  <a:pt x="2346" y="584"/>
                </a:lnTo>
                <a:lnTo>
                  <a:pt x="2340" y="587"/>
                </a:lnTo>
                <a:lnTo>
                  <a:pt x="2335" y="589"/>
                </a:lnTo>
                <a:lnTo>
                  <a:pt x="2329" y="590"/>
                </a:lnTo>
                <a:lnTo>
                  <a:pt x="2323" y="591"/>
                </a:lnTo>
                <a:lnTo>
                  <a:pt x="2317" y="592"/>
                </a:lnTo>
                <a:lnTo>
                  <a:pt x="2304" y="593"/>
                </a:lnTo>
                <a:close/>
                <a:moveTo>
                  <a:pt x="2305" y="555"/>
                </a:moveTo>
                <a:lnTo>
                  <a:pt x="2309" y="555"/>
                </a:lnTo>
                <a:lnTo>
                  <a:pt x="2313" y="554"/>
                </a:lnTo>
                <a:lnTo>
                  <a:pt x="2317" y="553"/>
                </a:lnTo>
                <a:lnTo>
                  <a:pt x="2321" y="551"/>
                </a:lnTo>
                <a:lnTo>
                  <a:pt x="2324" y="549"/>
                </a:lnTo>
                <a:lnTo>
                  <a:pt x="2327" y="547"/>
                </a:lnTo>
                <a:lnTo>
                  <a:pt x="2330" y="544"/>
                </a:lnTo>
                <a:lnTo>
                  <a:pt x="2332" y="540"/>
                </a:lnTo>
                <a:lnTo>
                  <a:pt x="2334" y="536"/>
                </a:lnTo>
                <a:lnTo>
                  <a:pt x="2336" y="532"/>
                </a:lnTo>
                <a:lnTo>
                  <a:pt x="2338" y="527"/>
                </a:lnTo>
                <a:lnTo>
                  <a:pt x="2339" y="523"/>
                </a:lnTo>
                <a:lnTo>
                  <a:pt x="2341" y="513"/>
                </a:lnTo>
                <a:lnTo>
                  <a:pt x="2341" y="507"/>
                </a:lnTo>
                <a:lnTo>
                  <a:pt x="2342" y="502"/>
                </a:lnTo>
                <a:lnTo>
                  <a:pt x="2341" y="491"/>
                </a:lnTo>
                <a:lnTo>
                  <a:pt x="2339" y="480"/>
                </a:lnTo>
                <a:lnTo>
                  <a:pt x="2338" y="476"/>
                </a:lnTo>
                <a:lnTo>
                  <a:pt x="2336" y="471"/>
                </a:lnTo>
                <a:lnTo>
                  <a:pt x="2332" y="463"/>
                </a:lnTo>
                <a:lnTo>
                  <a:pt x="2330" y="460"/>
                </a:lnTo>
                <a:lnTo>
                  <a:pt x="2327" y="457"/>
                </a:lnTo>
                <a:lnTo>
                  <a:pt x="2324" y="454"/>
                </a:lnTo>
                <a:lnTo>
                  <a:pt x="2321" y="452"/>
                </a:lnTo>
                <a:lnTo>
                  <a:pt x="2317" y="450"/>
                </a:lnTo>
                <a:lnTo>
                  <a:pt x="2313" y="449"/>
                </a:lnTo>
                <a:lnTo>
                  <a:pt x="2309" y="448"/>
                </a:lnTo>
                <a:lnTo>
                  <a:pt x="2305" y="448"/>
                </a:lnTo>
                <a:lnTo>
                  <a:pt x="2300" y="448"/>
                </a:lnTo>
                <a:lnTo>
                  <a:pt x="2296" y="449"/>
                </a:lnTo>
                <a:lnTo>
                  <a:pt x="2292" y="450"/>
                </a:lnTo>
                <a:lnTo>
                  <a:pt x="2288" y="452"/>
                </a:lnTo>
                <a:lnTo>
                  <a:pt x="2285" y="454"/>
                </a:lnTo>
                <a:lnTo>
                  <a:pt x="2282" y="457"/>
                </a:lnTo>
                <a:lnTo>
                  <a:pt x="2279" y="460"/>
                </a:lnTo>
                <a:lnTo>
                  <a:pt x="2277" y="463"/>
                </a:lnTo>
                <a:lnTo>
                  <a:pt x="2272" y="471"/>
                </a:lnTo>
                <a:lnTo>
                  <a:pt x="2271" y="476"/>
                </a:lnTo>
                <a:lnTo>
                  <a:pt x="2270" y="480"/>
                </a:lnTo>
                <a:lnTo>
                  <a:pt x="2269" y="485"/>
                </a:lnTo>
                <a:lnTo>
                  <a:pt x="2268" y="491"/>
                </a:lnTo>
                <a:lnTo>
                  <a:pt x="2267" y="496"/>
                </a:lnTo>
                <a:lnTo>
                  <a:pt x="2267" y="502"/>
                </a:lnTo>
                <a:lnTo>
                  <a:pt x="2268" y="513"/>
                </a:lnTo>
                <a:lnTo>
                  <a:pt x="2270" y="523"/>
                </a:lnTo>
                <a:lnTo>
                  <a:pt x="2271" y="527"/>
                </a:lnTo>
                <a:lnTo>
                  <a:pt x="2272" y="532"/>
                </a:lnTo>
                <a:lnTo>
                  <a:pt x="2274" y="536"/>
                </a:lnTo>
                <a:lnTo>
                  <a:pt x="2277" y="540"/>
                </a:lnTo>
                <a:lnTo>
                  <a:pt x="2279" y="544"/>
                </a:lnTo>
                <a:lnTo>
                  <a:pt x="2282" y="547"/>
                </a:lnTo>
                <a:lnTo>
                  <a:pt x="2285" y="549"/>
                </a:lnTo>
                <a:lnTo>
                  <a:pt x="2288" y="551"/>
                </a:lnTo>
                <a:lnTo>
                  <a:pt x="2292" y="553"/>
                </a:lnTo>
                <a:lnTo>
                  <a:pt x="2296" y="554"/>
                </a:lnTo>
                <a:lnTo>
                  <a:pt x="2300" y="555"/>
                </a:lnTo>
                <a:lnTo>
                  <a:pt x="2305" y="555"/>
                </a:lnTo>
                <a:close/>
                <a:moveTo>
                  <a:pt x="2539" y="512"/>
                </a:moveTo>
                <a:lnTo>
                  <a:pt x="2430" y="512"/>
                </a:lnTo>
                <a:lnTo>
                  <a:pt x="2430" y="473"/>
                </a:lnTo>
                <a:lnTo>
                  <a:pt x="2539" y="473"/>
                </a:lnTo>
                <a:lnTo>
                  <a:pt x="2539" y="512"/>
                </a:lnTo>
                <a:close/>
                <a:moveTo>
                  <a:pt x="2695" y="514"/>
                </a:moveTo>
                <a:lnTo>
                  <a:pt x="2695" y="413"/>
                </a:lnTo>
                <a:lnTo>
                  <a:pt x="2744" y="413"/>
                </a:lnTo>
                <a:lnTo>
                  <a:pt x="2744" y="590"/>
                </a:lnTo>
                <a:lnTo>
                  <a:pt x="2697" y="590"/>
                </a:lnTo>
                <a:lnTo>
                  <a:pt x="2697" y="558"/>
                </a:lnTo>
                <a:lnTo>
                  <a:pt x="2693" y="565"/>
                </a:lnTo>
                <a:lnTo>
                  <a:pt x="2688" y="572"/>
                </a:lnTo>
                <a:lnTo>
                  <a:pt x="2682" y="577"/>
                </a:lnTo>
                <a:lnTo>
                  <a:pt x="2675" y="583"/>
                </a:lnTo>
                <a:lnTo>
                  <a:pt x="2672" y="585"/>
                </a:lnTo>
                <a:lnTo>
                  <a:pt x="2668" y="587"/>
                </a:lnTo>
                <a:lnTo>
                  <a:pt x="2666" y="588"/>
                </a:lnTo>
                <a:lnTo>
                  <a:pt x="2664" y="588"/>
                </a:lnTo>
                <a:lnTo>
                  <a:pt x="2660" y="590"/>
                </a:lnTo>
                <a:lnTo>
                  <a:pt x="2651" y="591"/>
                </a:lnTo>
                <a:lnTo>
                  <a:pt x="2647" y="592"/>
                </a:lnTo>
                <a:lnTo>
                  <a:pt x="2642" y="592"/>
                </a:lnTo>
                <a:lnTo>
                  <a:pt x="2635" y="592"/>
                </a:lnTo>
                <a:lnTo>
                  <a:pt x="2629" y="591"/>
                </a:lnTo>
                <a:lnTo>
                  <a:pt x="2623" y="589"/>
                </a:lnTo>
                <a:lnTo>
                  <a:pt x="2618" y="588"/>
                </a:lnTo>
                <a:lnTo>
                  <a:pt x="2612" y="585"/>
                </a:lnTo>
                <a:lnTo>
                  <a:pt x="2607" y="582"/>
                </a:lnTo>
                <a:lnTo>
                  <a:pt x="2603" y="578"/>
                </a:lnTo>
                <a:lnTo>
                  <a:pt x="2598" y="574"/>
                </a:lnTo>
                <a:lnTo>
                  <a:pt x="2596" y="572"/>
                </a:lnTo>
                <a:lnTo>
                  <a:pt x="2595" y="570"/>
                </a:lnTo>
                <a:lnTo>
                  <a:pt x="2591" y="564"/>
                </a:lnTo>
                <a:lnTo>
                  <a:pt x="2588" y="559"/>
                </a:lnTo>
                <a:lnTo>
                  <a:pt x="2587" y="556"/>
                </a:lnTo>
                <a:lnTo>
                  <a:pt x="2586" y="553"/>
                </a:lnTo>
                <a:lnTo>
                  <a:pt x="2584" y="547"/>
                </a:lnTo>
                <a:lnTo>
                  <a:pt x="2583" y="540"/>
                </a:lnTo>
                <a:lnTo>
                  <a:pt x="2582" y="533"/>
                </a:lnTo>
                <a:lnTo>
                  <a:pt x="2582" y="525"/>
                </a:lnTo>
                <a:lnTo>
                  <a:pt x="2582" y="413"/>
                </a:lnTo>
                <a:lnTo>
                  <a:pt x="2631" y="413"/>
                </a:lnTo>
                <a:lnTo>
                  <a:pt x="2631" y="517"/>
                </a:lnTo>
                <a:lnTo>
                  <a:pt x="2631" y="524"/>
                </a:lnTo>
                <a:lnTo>
                  <a:pt x="2633" y="531"/>
                </a:lnTo>
                <a:lnTo>
                  <a:pt x="2636" y="536"/>
                </a:lnTo>
                <a:lnTo>
                  <a:pt x="2637" y="539"/>
                </a:lnTo>
                <a:lnTo>
                  <a:pt x="2639" y="541"/>
                </a:lnTo>
                <a:lnTo>
                  <a:pt x="2644" y="545"/>
                </a:lnTo>
                <a:lnTo>
                  <a:pt x="2646" y="547"/>
                </a:lnTo>
                <a:lnTo>
                  <a:pt x="2649" y="548"/>
                </a:lnTo>
                <a:lnTo>
                  <a:pt x="2655" y="550"/>
                </a:lnTo>
                <a:lnTo>
                  <a:pt x="2658" y="550"/>
                </a:lnTo>
                <a:lnTo>
                  <a:pt x="2661" y="551"/>
                </a:lnTo>
                <a:lnTo>
                  <a:pt x="2668" y="550"/>
                </a:lnTo>
                <a:lnTo>
                  <a:pt x="2674" y="548"/>
                </a:lnTo>
                <a:lnTo>
                  <a:pt x="2680" y="545"/>
                </a:lnTo>
                <a:lnTo>
                  <a:pt x="2685" y="541"/>
                </a:lnTo>
                <a:lnTo>
                  <a:pt x="2687" y="539"/>
                </a:lnTo>
                <a:lnTo>
                  <a:pt x="2689" y="536"/>
                </a:lnTo>
                <a:lnTo>
                  <a:pt x="2693" y="530"/>
                </a:lnTo>
                <a:lnTo>
                  <a:pt x="2695" y="523"/>
                </a:lnTo>
                <a:lnTo>
                  <a:pt x="2695" y="519"/>
                </a:lnTo>
                <a:lnTo>
                  <a:pt x="2695" y="514"/>
                </a:lnTo>
                <a:close/>
                <a:moveTo>
                  <a:pt x="2834" y="487"/>
                </a:moveTo>
                <a:lnTo>
                  <a:pt x="2834" y="590"/>
                </a:lnTo>
                <a:lnTo>
                  <a:pt x="2785" y="590"/>
                </a:lnTo>
                <a:lnTo>
                  <a:pt x="2785" y="413"/>
                </a:lnTo>
                <a:lnTo>
                  <a:pt x="2832" y="413"/>
                </a:lnTo>
                <a:lnTo>
                  <a:pt x="2832" y="444"/>
                </a:lnTo>
                <a:lnTo>
                  <a:pt x="2837" y="437"/>
                </a:lnTo>
                <a:lnTo>
                  <a:pt x="2842" y="430"/>
                </a:lnTo>
                <a:lnTo>
                  <a:pt x="2847" y="425"/>
                </a:lnTo>
                <a:lnTo>
                  <a:pt x="2854" y="420"/>
                </a:lnTo>
                <a:lnTo>
                  <a:pt x="2861" y="416"/>
                </a:lnTo>
                <a:lnTo>
                  <a:pt x="2865" y="414"/>
                </a:lnTo>
                <a:lnTo>
                  <a:pt x="2869" y="413"/>
                </a:lnTo>
                <a:lnTo>
                  <a:pt x="2878" y="411"/>
                </a:lnTo>
                <a:lnTo>
                  <a:pt x="2882" y="411"/>
                </a:lnTo>
                <a:lnTo>
                  <a:pt x="2887" y="411"/>
                </a:lnTo>
                <a:lnTo>
                  <a:pt x="2894" y="411"/>
                </a:lnTo>
                <a:lnTo>
                  <a:pt x="2900" y="412"/>
                </a:lnTo>
                <a:lnTo>
                  <a:pt x="2906" y="413"/>
                </a:lnTo>
                <a:lnTo>
                  <a:pt x="2912" y="415"/>
                </a:lnTo>
                <a:lnTo>
                  <a:pt x="2917" y="418"/>
                </a:lnTo>
                <a:lnTo>
                  <a:pt x="2922" y="421"/>
                </a:lnTo>
                <a:lnTo>
                  <a:pt x="2927" y="424"/>
                </a:lnTo>
                <a:lnTo>
                  <a:pt x="2932" y="428"/>
                </a:lnTo>
                <a:lnTo>
                  <a:pt x="2935" y="433"/>
                </a:lnTo>
                <a:lnTo>
                  <a:pt x="2939" y="438"/>
                </a:lnTo>
                <a:lnTo>
                  <a:pt x="2942" y="444"/>
                </a:lnTo>
                <a:lnTo>
                  <a:pt x="2943" y="446"/>
                </a:lnTo>
                <a:lnTo>
                  <a:pt x="2944" y="449"/>
                </a:lnTo>
                <a:lnTo>
                  <a:pt x="2946" y="456"/>
                </a:lnTo>
                <a:lnTo>
                  <a:pt x="2947" y="462"/>
                </a:lnTo>
                <a:lnTo>
                  <a:pt x="2948" y="470"/>
                </a:lnTo>
                <a:lnTo>
                  <a:pt x="2948" y="477"/>
                </a:lnTo>
                <a:lnTo>
                  <a:pt x="2948" y="590"/>
                </a:lnTo>
                <a:lnTo>
                  <a:pt x="2899" y="590"/>
                </a:lnTo>
                <a:lnTo>
                  <a:pt x="2899" y="486"/>
                </a:lnTo>
                <a:lnTo>
                  <a:pt x="2899" y="478"/>
                </a:lnTo>
                <a:lnTo>
                  <a:pt x="2898" y="475"/>
                </a:lnTo>
                <a:lnTo>
                  <a:pt x="2897" y="471"/>
                </a:lnTo>
                <a:lnTo>
                  <a:pt x="2895" y="466"/>
                </a:lnTo>
                <a:lnTo>
                  <a:pt x="2893" y="463"/>
                </a:lnTo>
                <a:lnTo>
                  <a:pt x="2891" y="461"/>
                </a:lnTo>
                <a:lnTo>
                  <a:pt x="2886" y="457"/>
                </a:lnTo>
                <a:lnTo>
                  <a:pt x="2884" y="455"/>
                </a:lnTo>
                <a:lnTo>
                  <a:pt x="2881" y="454"/>
                </a:lnTo>
                <a:lnTo>
                  <a:pt x="2875" y="452"/>
                </a:lnTo>
                <a:lnTo>
                  <a:pt x="2871" y="451"/>
                </a:lnTo>
                <a:lnTo>
                  <a:pt x="2868" y="451"/>
                </a:lnTo>
                <a:lnTo>
                  <a:pt x="2861" y="452"/>
                </a:lnTo>
                <a:lnTo>
                  <a:pt x="2854" y="454"/>
                </a:lnTo>
                <a:lnTo>
                  <a:pt x="2851" y="455"/>
                </a:lnTo>
                <a:lnTo>
                  <a:pt x="2849" y="457"/>
                </a:lnTo>
                <a:lnTo>
                  <a:pt x="2846" y="459"/>
                </a:lnTo>
                <a:lnTo>
                  <a:pt x="2844" y="461"/>
                </a:lnTo>
                <a:lnTo>
                  <a:pt x="2842" y="463"/>
                </a:lnTo>
                <a:lnTo>
                  <a:pt x="2840" y="466"/>
                </a:lnTo>
                <a:lnTo>
                  <a:pt x="2838" y="469"/>
                </a:lnTo>
                <a:lnTo>
                  <a:pt x="2837" y="472"/>
                </a:lnTo>
                <a:lnTo>
                  <a:pt x="2835" y="479"/>
                </a:lnTo>
                <a:lnTo>
                  <a:pt x="2834" y="483"/>
                </a:lnTo>
                <a:lnTo>
                  <a:pt x="2834" y="487"/>
                </a:lnTo>
                <a:close/>
                <a:moveTo>
                  <a:pt x="3014" y="390"/>
                </a:moveTo>
                <a:lnTo>
                  <a:pt x="3008" y="390"/>
                </a:lnTo>
                <a:lnTo>
                  <a:pt x="3004" y="388"/>
                </a:lnTo>
                <a:lnTo>
                  <a:pt x="2999" y="386"/>
                </a:lnTo>
                <a:lnTo>
                  <a:pt x="2995" y="383"/>
                </a:lnTo>
                <a:lnTo>
                  <a:pt x="2992" y="379"/>
                </a:lnTo>
                <a:lnTo>
                  <a:pt x="2989" y="375"/>
                </a:lnTo>
                <a:lnTo>
                  <a:pt x="2988" y="370"/>
                </a:lnTo>
                <a:lnTo>
                  <a:pt x="2987" y="365"/>
                </a:lnTo>
                <a:lnTo>
                  <a:pt x="2988" y="360"/>
                </a:lnTo>
                <a:lnTo>
                  <a:pt x="2989" y="356"/>
                </a:lnTo>
                <a:lnTo>
                  <a:pt x="2992" y="352"/>
                </a:lnTo>
                <a:lnTo>
                  <a:pt x="2995" y="348"/>
                </a:lnTo>
                <a:lnTo>
                  <a:pt x="2999" y="345"/>
                </a:lnTo>
                <a:lnTo>
                  <a:pt x="3004" y="342"/>
                </a:lnTo>
                <a:lnTo>
                  <a:pt x="3008" y="341"/>
                </a:lnTo>
                <a:lnTo>
                  <a:pt x="3014" y="341"/>
                </a:lnTo>
                <a:lnTo>
                  <a:pt x="3019" y="341"/>
                </a:lnTo>
                <a:lnTo>
                  <a:pt x="3024" y="342"/>
                </a:lnTo>
                <a:lnTo>
                  <a:pt x="3028" y="345"/>
                </a:lnTo>
                <a:lnTo>
                  <a:pt x="3032" y="348"/>
                </a:lnTo>
                <a:lnTo>
                  <a:pt x="3036" y="352"/>
                </a:lnTo>
                <a:lnTo>
                  <a:pt x="3038" y="356"/>
                </a:lnTo>
                <a:lnTo>
                  <a:pt x="3040" y="360"/>
                </a:lnTo>
                <a:lnTo>
                  <a:pt x="3040" y="365"/>
                </a:lnTo>
                <a:lnTo>
                  <a:pt x="3040" y="370"/>
                </a:lnTo>
                <a:lnTo>
                  <a:pt x="3038" y="375"/>
                </a:lnTo>
                <a:lnTo>
                  <a:pt x="3036" y="379"/>
                </a:lnTo>
                <a:lnTo>
                  <a:pt x="3032" y="383"/>
                </a:lnTo>
                <a:lnTo>
                  <a:pt x="3028" y="386"/>
                </a:lnTo>
                <a:lnTo>
                  <a:pt x="3024" y="388"/>
                </a:lnTo>
                <a:lnTo>
                  <a:pt x="3019" y="390"/>
                </a:lnTo>
                <a:lnTo>
                  <a:pt x="3014" y="390"/>
                </a:lnTo>
                <a:close/>
                <a:moveTo>
                  <a:pt x="2989" y="413"/>
                </a:moveTo>
                <a:lnTo>
                  <a:pt x="3038" y="413"/>
                </a:lnTo>
                <a:lnTo>
                  <a:pt x="3038" y="590"/>
                </a:lnTo>
                <a:lnTo>
                  <a:pt x="2989" y="590"/>
                </a:lnTo>
                <a:lnTo>
                  <a:pt x="2989" y="413"/>
                </a:lnTo>
                <a:close/>
                <a:moveTo>
                  <a:pt x="3242" y="413"/>
                </a:moveTo>
                <a:lnTo>
                  <a:pt x="3180" y="590"/>
                </a:lnTo>
                <a:lnTo>
                  <a:pt x="3125" y="590"/>
                </a:lnTo>
                <a:lnTo>
                  <a:pt x="3063" y="413"/>
                </a:lnTo>
                <a:lnTo>
                  <a:pt x="3115" y="413"/>
                </a:lnTo>
                <a:lnTo>
                  <a:pt x="3151" y="539"/>
                </a:lnTo>
                <a:lnTo>
                  <a:pt x="3190" y="413"/>
                </a:lnTo>
                <a:lnTo>
                  <a:pt x="3242" y="413"/>
                </a:lnTo>
                <a:close/>
                <a:moveTo>
                  <a:pt x="3340" y="593"/>
                </a:moveTo>
                <a:lnTo>
                  <a:pt x="3333" y="593"/>
                </a:lnTo>
                <a:lnTo>
                  <a:pt x="3327" y="592"/>
                </a:lnTo>
                <a:lnTo>
                  <a:pt x="3315" y="590"/>
                </a:lnTo>
                <a:lnTo>
                  <a:pt x="3309" y="589"/>
                </a:lnTo>
                <a:lnTo>
                  <a:pt x="3303" y="587"/>
                </a:lnTo>
                <a:lnTo>
                  <a:pt x="3293" y="582"/>
                </a:lnTo>
                <a:lnTo>
                  <a:pt x="3288" y="579"/>
                </a:lnTo>
                <a:lnTo>
                  <a:pt x="3284" y="576"/>
                </a:lnTo>
                <a:lnTo>
                  <a:pt x="3279" y="572"/>
                </a:lnTo>
                <a:lnTo>
                  <a:pt x="3276" y="569"/>
                </a:lnTo>
                <a:lnTo>
                  <a:pt x="3269" y="560"/>
                </a:lnTo>
                <a:lnTo>
                  <a:pt x="3266" y="555"/>
                </a:lnTo>
                <a:lnTo>
                  <a:pt x="3263" y="550"/>
                </a:lnTo>
                <a:lnTo>
                  <a:pt x="3258" y="540"/>
                </a:lnTo>
                <a:lnTo>
                  <a:pt x="3256" y="534"/>
                </a:lnTo>
                <a:lnTo>
                  <a:pt x="3255" y="528"/>
                </a:lnTo>
                <a:lnTo>
                  <a:pt x="3254" y="522"/>
                </a:lnTo>
                <a:lnTo>
                  <a:pt x="3253" y="516"/>
                </a:lnTo>
                <a:lnTo>
                  <a:pt x="3252" y="509"/>
                </a:lnTo>
                <a:lnTo>
                  <a:pt x="3252" y="502"/>
                </a:lnTo>
                <a:lnTo>
                  <a:pt x="3252" y="495"/>
                </a:lnTo>
                <a:lnTo>
                  <a:pt x="3253" y="489"/>
                </a:lnTo>
                <a:lnTo>
                  <a:pt x="3254" y="483"/>
                </a:lnTo>
                <a:lnTo>
                  <a:pt x="3255" y="477"/>
                </a:lnTo>
                <a:lnTo>
                  <a:pt x="3258" y="465"/>
                </a:lnTo>
                <a:lnTo>
                  <a:pt x="3260" y="459"/>
                </a:lnTo>
                <a:lnTo>
                  <a:pt x="3263" y="454"/>
                </a:lnTo>
                <a:lnTo>
                  <a:pt x="3269" y="445"/>
                </a:lnTo>
                <a:lnTo>
                  <a:pt x="3272" y="440"/>
                </a:lnTo>
                <a:lnTo>
                  <a:pt x="3275" y="436"/>
                </a:lnTo>
                <a:lnTo>
                  <a:pt x="3279" y="432"/>
                </a:lnTo>
                <a:lnTo>
                  <a:pt x="3283" y="428"/>
                </a:lnTo>
                <a:lnTo>
                  <a:pt x="3293" y="422"/>
                </a:lnTo>
                <a:lnTo>
                  <a:pt x="3297" y="419"/>
                </a:lnTo>
                <a:lnTo>
                  <a:pt x="3303" y="417"/>
                </a:lnTo>
                <a:lnTo>
                  <a:pt x="3308" y="415"/>
                </a:lnTo>
                <a:lnTo>
                  <a:pt x="3314" y="413"/>
                </a:lnTo>
                <a:lnTo>
                  <a:pt x="3319" y="412"/>
                </a:lnTo>
                <a:lnTo>
                  <a:pt x="3325" y="411"/>
                </a:lnTo>
                <a:lnTo>
                  <a:pt x="3338" y="411"/>
                </a:lnTo>
                <a:lnTo>
                  <a:pt x="3349" y="411"/>
                </a:lnTo>
                <a:lnTo>
                  <a:pt x="3360" y="413"/>
                </a:lnTo>
                <a:lnTo>
                  <a:pt x="3365" y="414"/>
                </a:lnTo>
                <a:lnTo>
                  <a:pt x="3370" y="416"/>
                </a:lnTo>
                <a:lnTo>
                  <a:pt x="3380" y="421"/>
                </a:lnTo>
                <a:lnTo>
                  <a:pt x="3389" y="426"/>
                </a:lnTo>
                <a:lnTo>
                  <a:pt x="3393" y="429"/>
                </a:lnTo>
                <a:lnTo>
                  <a:pt x="3397" y="433"/>
                </a:lnTo>
                <a:lnTo>
                  <a:pt x="3404" y="441"/>
                </a:lnTo>
                <a:lnTo>
                  <a:pt x="3407" y="446"/>
                </a:lnTo>
                <a:lnTo>
                  <a:pt x="3410" y="450"/>
                </a:lnTo>
                <a:lnTo>
                  <a:pt x="3412" y="456"/>
                </a:lnTo>
                <a:lnTo>
                  <a:pt x="3415" y="461"/>
                </a:lnTo>
                <a:lnTo>
                  <a:pt x="3417" y="467"/>
                </a:lnTo>
                <a:lnTo>
                  <a:pt x="3418" y="473"/>
                </a:lnTo>
                <a:lnTo>
                  <a:pt x="3419" y="479"/>
                </a:lnTo>
                <a:lnTo>
                  <a:pt x="3420" y="486"/>
                </a:lnTo>
                <a:lnTo>
                  <a:pt x="3421" y="493"/>
                </a:lnTo>
                <a:lnTo>
                  <a:pt x="3421" y="500"/>
                </a:lnTo>
                <a:lnTo>
                  <a:pt x="3421" y="514"/>
                </a:lnTo>
                <a:lnTo>
                  <a:pt x="3301" y="514"/>
                </a:lnTo>
                <a:lnTo>
                  <a:pt x="3301" y="519"/>
                </a:lnTo>
                <a:lnTo>
                  <a:pt x="3301" y="523"/>
                </a:lnTo>
                <a:lnTo>
                  <a:pt x="3302" y="528"/>
                </a:lnTo>
                <a:lnTo>
                  <a:pt x="3303" y="532"/>
                </a:lnTo>
                <a:lnTo>
                  <a:pt x="3307" y="539"/>
                </a:lnTo>
                <a:lnTo>
                  <a:pt x="3309" y="542"/>
                </a:lnTo>
                <a:lnTo>
                  <a:pt x="3311" y="545"/>
                </a:lnTo>
                <a:lnTo>
                  <a:pt x="3314" y="548"/>
                </a:lnTo>
                <a:lnTo>
                  <a:pt x="3317" y="550"/>
                </a:lnTo>
                <a:lnTo>
                  <a:pt x="3321" y="552"/>
                </a:lnTo>
                <a:lnTo>
                  <a:pt x="3324" y="554"/>
                </a:lnTo>
                <a:lnTo>
                  <a:pt x="3328" y="555"/>
                </a:lnTo>
                <a:lnTo>
                  <a:pt x="3332" y="556"/>
                </a:lnTo>
                <a:lnTo>
                  <a:pt x="3341" y="557"/>
                </a:lnTo>
                <a:lnTo>
                  <a:pt x="3347" y="556"/>
                </a:lnTo>
                <a:lnTo>
                  <a:pt x="3352" y="555"/>
                </a:lnTo>
                <a:lnTo>
                  <a:pt x="3357" y="554"/>
                </a:lnTo>
                <a:lnTo>
                  <a:pt x="3362" y="551"/>
                </a:lnTo>
                <a:lnTo>
                  <a:pt x="3364" y="550"/>
                </a:lnTo>
                <a:lnTo>
                  <a:pt x="3366" y="548"/>
                </a:lnTo>
                <a:lnTo>
                  <a:pt x="3370" y="545"/>
                </a:lnTo>
                <a:lnTo>
                  <a:pt x="3372" y="541"/>
                </a:lnTo>
                <a:lnTo>
                  <a:pt x="3375" y="536"/>
                </a:lnTo>
                <a:lnTo>
                  <a:pt x="3420" y="539"/>
                </a:lnTo>
                <a:lnTo>
                  <a:pt x="3418" y="545"/>
                </a:lnTo>
                <a:lnTo>
                  <a:pt x="3416" y="551"/>
                </a:lnTo>
                <a:lnTo>
                  <a:pt x="3414" y="556"/>
                </a:lnTo>
                <a:lnTo>
                  <a:pt x="3411" y="561"/>
                </a:lnTo>
                <a:lnTo>
                  <a:pt x="3407" y="566"/>
                </a:lnTo>
                <a:lnTo>
                  <a:pt x="3403" y="570"/>
                </a:lnTo>
                <a:lnTo>
                  <a:pt x="3399" y="575"/>
                </a:lnTo>
                <a:lnTo>
                  <a:pt x="3394" y="578"/>
                </a:lnTo>
                <a:lnTo>
                  <a:pt x="3388" y="582"/>
                </a:lnTo>
                <a:lnTo>
                  <a:pt x="3382" y="585"/>
                </a:lnTo>
                <a:lnTo>
                  <a:pt x="3376" y="587"/>
                </a:lnTo>
                <a:lnTo>
                  <a:pt x="3370" y="589"/>
                </a:lnTo>
                <a:lnTo>
                  <a:pt x="3366" y="590"/>
                </a:lnTo>
                <a:lnTo>
                  <a:pt x="3363" y="591"/>
                </a:lnTo>
                <a:lnTo>
                  <a:pt x="3355" y="592"/>
                </a:lnTo>
                <a:lnTo>
                  <a:pt x="3348" y="593"/>
                </a:lnTo>
                <a:lnTo>
                  <a:pt x="3340" y="593"/>
                </a:lnTo>
                <a:close/>
                <a:moveTo>
                  <a:pt x="3301" y="483"/>
                </a:moveTo>
                <a:lnTo>
                  <a:pt x="3375" y="483"/>
                </a:lnTo>
                <a:lnTo>
                  <a:pt x="3375" y="480"/>
                </a:lnTo>
                <a:lnTo>
                  <a:pt x="3374" y="476"/>
                </a:lnTo>
                <a:lnTo>
                  <a:pt x="3373" y="472"/>
                </a:lnTo>
                <a:lnTo>
                  <a:pt x="3372" y="469"/>
                </a:lnTo>
                <a:lnTo>
                  <a:pt x="3371" y="466"/>
                </a:lnTo>
                <a:lnTo>
                  <a:pt x="3369" y="463"/>
                </a:lnTo>
                <a:lnTo>
                  <a:pt x="3367" y="460"/>
                </a:lnTo>
                <a:lnTo>
                  <a:pt x="3365" y="457"/>
                </a:lnTo>
                <a:lnTo>
                  <a:pt x="3359" y="453"/>
                </a:lnTo>
                <a:lnTo>
                  <a:pt x="3353" y="450"/>
                </a:lnTo>
                <a:lnTo>
                  <a:pt x="3346" y="448"/>
                </a:lnTo>
                <a:lnTo>
                  <a:pt x="3339" y="447"/>
                </a:lnTo>
                <a:lnTo>
                  <a:pt x="3331" y="448"/>
                </a:lnTo>
                <a:lnTo>
                  <a:pt x="3327" y="449"/>
                </a:lnTo>
                <a:lnTo>
                  <a:pt x="3324" y="450"/>
                </a:lnTo>
                <a:lnTo>
                  <a:pt x="3317" y="453"/>
                </a:lnTo>
                <a:lnTo>
                  <a:pt x="3315" y="455"/>
                </a:lnTo>
                <a:lnTo>
                  <a:pt x="3312" y="458"/>
                </a:lnTo>
                <a:lnTo>
                  <a:pt x="3307" y="463"/>
                </a:lnTo>
                <a:lnTo>
                  <a:pt x="3304" y="470"/>
                </a:lnTo>
                <a:lnTo>
                  <a:pt x="3303" y="473"/>
                </a:lnTo>
                <a:lnTo>
                  <a:pt x="3302" y="476"/>
                </a:lnTo>
                <a:lnTo>
                  <a:pt x="3301" y="483"/>
                </a:lnTo>
                <a:close/>
                <a:moveTo>
                  <a:pt x="3456" y="590"/>
                </a:moveTo>
                <a:lnTo>
                  <a:pt x="3456" y="413"/>
                </a:lnTo>
                <a:lnTo>
                  <a:pt x="3503" y="413"/>
                </a:lnTo>
                <a:lnTo>
                  <a:pt x="3503" y="444"/>
                </a:lnTo>
                <a:lnTo>
                  <a:pt x="3507" y="436"/>
                </a:lnTo>
                <a:lnTo>
                  <a:pt x="3511" y="429"/>
                </a:lnTo>
                <a:lnTo>
                  <a:pt x="3516" y="424"/>
                </a:lnTo>
                <a:lnTo>
                  <a:pt x="3521" y="419"/>
                </a:lnTo>
                <a:lnTo>
                  <a:pt x="3524" y="417"/>
                </a:lnTo>
                <a:lnTo>
                  <a:pt x="3527" y="415"/>
                </a:lnTo>
                <a:lnTo>
                  <a:pt x="3534" y="413"/>
                </a:lnTo>
                <a:lnTo>
                  <a:pt x="3540" y="411"/>
                </a:lnTo>
                <a:lnTo>
                  <a:pt x="3548" y="410"/>
                </a:lnTo>
                <a:lnTo>
                  <a:pt x="3556" y="411"/>
                </a:lnTo>
                <a:lnTo>
                  <a:pt x="3563" y="412"/>
                </a:lnTo>
                <a:lnTo>
                  <a:pt x="3563" y="456"/>
                </a:lnTo>
                <a:lnTo>
                  <a:pt x="3559" y="455"/>
                </a:lnTo>
                <a:lnTo>
                  <a:pt x="3554" y="454"/>
                </a:lnTo>
                <a:lnTo>
                  <a:pt x="3542" y="453"/>
                </a:lnTo>
                <a:lnTo>
                  <a:pt x="3535" y="454"/>
                </a:lnTo>
                <a:lnTo>
                  <a:pt x="3531" y="454"/>
                </a:lnTo>
                <a:lnTo>
                  <a:pt x="3528" y="456"/>
                </a:lnTo>
                <a:lnTo>
                  <a:pt x="3524" y="457"/>
                </a:lnTo>
                <a:lnTo>
                  <a:pt x="3521" y="459"/>
                </a:lnTo>
                <a:lnTo>
                  <a:pt x="3518" y="461"/>
                </a:lnTo>
                <a:lnTo>
                  <a:pt x="3515" y="463"/>
                </a:lnTo>
                <a:lnTo>
                  <a:pt x="3511" y="469"/>
                </a:lnTo>
                <a:lnTo>
                  <a:pt x="3509" y="472"/>
                </a:lnTo>
                <a:lnTo>
                  <a:pt x="3508" y="475"/>
                </a:lnTo>
                <a:lnTo>
                  <a:pt x="3506" y="478"/>
                </a:lnTo>
                <a:lnTo>
                  <a:pt x="3506" y="482"/>
                </a:lnTo>
                <a:lnTo>
                  <a:pt x="3505" y="486"/>
                </a:lnTo>
                <a:lnTo>
                  <a:pt x="3505" y="490"/>
                </a:lnTo>
                <a:lnTo>
                  <a:pt x="3505" y="590"/>
                </a:lnTo>
                <a:lnTo>
                  <a:pt x="3456" y="590"/>
                </a:lnTo>
                <a:close/>
                <a:moveTo>
                  <a:pt x="3736" y="463"/>
                </a:moveTo>
                <a:lnTo>
                  <a:pt x="3692" y="466"/>
                </a:lnTo>
                <a:lnTo>
                  <a:pt x="3690" y="462"/>
                </a:lnTo>
                <a:lnTo>
                  <a:pt x="3688" y="458"/>
                </a:lnTo>
                <a:lnTo>
                  <a:pt x="3686" y="455"/>
                </a:lnTo>
                <a:lnTo>
                  <a:pt x="3682" y="451"/>
                </a:lnTo>
                <a:lnTo>
                  <a:pt x="3678" y="449"/>
                </a:lnTo>
                <a:lnTo>
                  <a:pt x="3673" y="447"/>
                </a:lnTo>
                <a:lnTo>
                  <a:pt x="3668" y="446"/>
                </a:lnTo>
                <a:lnTo>
                  <a:pt x="3662" y="445"/>
                </a:lnTo>
                <a:lnTo>
                  <a:pt x="3656" y="446"/>
                </a:lnTo>
                <a:lnTo>
                  <a:pt x="3651" y="447"/>
                </a:lnTo>
                <a:lnTo>
                  <a:pt x="3647" y="448"/>
                </a:lnTo>
                <a:lnTo>
                  <a:pt x="3643" y="450"/>
                </a:lnTo>
                <a:lnTo>
                  <a:pt x="3639" y="453"/>
                </a:lnTo>
                <a:lnTo>
                  <a:pt x="3637" y="456"/>
                </a:lnTo>
                <a:lnTo>
                  <a:pt x="3635" y="459"/>
                </a:lnTo>
                <a:lnTo>
                  <a:pt x="3635" y="463"/>
                </a:lnTo>
                <a:lnTo>
                  <a:pt x="3635" y="466"/>
                </a:lnTo>
                <a:lnTo>
                  <a:pt x="3636" y="469"/>
                </a:lnTo>
                <a:lnTo>
                  <a:pt x="3638" y="471"/>
                </a:lnTo>
                <a:lnTo>
                  <a:pt x="3640" y="474"/>
                </a:lnTo>
                <a:lnTo>
                  <a:pt x="3643" y="476"/>
                </a:lnTo>
                <a:lnTo>
                  <a:pt x="3647" y="478"/>
                </a:lnTo>
                <a:lnTo>
                  <a:pt x="3652" y="479"/>
                </a:lnTo>
                <a:lnTo>
                  <a:pt x="3657" y="481"/>
                </a:lnTo>
                <a:lnTo>
                  <a:pt x="3689" y="487"/>
                </a:lnTo>
                <a:lnTo>
                  <a:pt x="3696" y="488"/>
                </a:lnTo>
                <a:lnTo>
                  <a:pt x="3701" y="490"/>
                </a:lnTo>
                <a:lnTo>
                  <a:pt x="3707" y="492"/>
                </a:lnTo>
                <a:lnTo>
                  <a:pt x="3712" y="494"/>
                </a:lnTo>
                <a:lnTo>
                  <a:pt x="3720" y="499"/>
                </a:lnTo>
                <a:lnTo>
                  <a:pt x="3728" y="504"/>
                </a:lnTo>
                <a:lnTo>
                  <a:pt x="3731" y="507"/>
                </a:lnTo>
                <a:lnTo>
                  <a:pt x="3733" y="511"/>
                </a:lnTo>
                <a:lnTo>
                  <a:pt x="3735" y="514"/>
                </a:lnTo>
                <a:lnTo>
                  <a:pt x="3737" y="518"/>
                </a:lnTo>
                <a:lnTo>
                  <a:pt x="3740" y="526"/>
                </a:lnTo>
                <a:lnTo>
                  <a:pt x="3740" y="530"/>
                </a:lnTo>
                <a:lnTo>
                  <a:pt x="3740" y="535"/>
                </a:lnTo>
                <a:lnTo>
                  <a:pt x="3740" y="539"/>
                </a:lnTo>
                <a:lnTo>
                  <a:pt x="3740" y="543"/>
                </a:lnTo>
                <a:lnTo>
                  <a:pt x="3739" y="547"/>
                </a:lnTo>
                <a:lnTo>
                  <a:pt x="3738" y="551"/>
                </a:lnTo>
                <a:lnTo>
                  <a:pt x="3736" y="555"/>
                </a:lnTo>
                <a:lnTo>
                  <a:pt x="3735" y="559"/>
                </a:lnTo>
                <a:lnTo>
                  <a:pt x="3733" y="562"/>
                </a:lnTo>
                <a:lnTo>
                  <a:pt x="3730" y="565"/>
                </a:lnTo>
                <a:lnTo>
                  <a:pt x="3725" y="572"/>
                </a:lnTo>
                <a:lnTo>
                  <a:pt x="3718" y="577"/>
                </a:lnTo>
                <a:lnTo>
                  <a:pt x="3711" y="582"/>
                </a:lnTo>
                <a:lnTo>
                  <a:pt x="3702" y="586"/>
                </a:lnTo>
                <a:lnTo>
                  <a:pt x="3693" y="589"/>
                </a:lnTo>
                <a:lnTo>
                  <a:pt x="3683" y="591"/>
                </a:lnTo>
                <a:lnTo>
                  <a:pt x="3673" y="593"/>
                </a:lnTo>
                <a:lnTo>
                  <a:pt x="3662" y="593"/>
                </a:lnTo>
                <a:lnTo>
                  <a:pt x="3653" y="593"/>
                </a:lnTo>
                <a:lnTo>
                  <a:pt x="3645" y="592"/>
                </a:lnTo>
                <a:lnTo>
                  <a:pt x="3637" y="591"/>
                </a:lnTo>
                <a:lnTo>
                  <a:pt x="3630" y="589"/>
                </a:lnTo>
                <a:lnTo>
                  <a:pt x="3623" y="587"/>
                </a:lnTo>
                <a:lnTo>
                  <a:pt x="3617" y="585"/>
                </a:lnTo>
                <a:lnTo>
                  <a:pt x="3611" y="582"/>
                </a:lnTo>
                <a:lnTo>
                  <a:pt x="3606" y="578"/>
                </a:lnTo>
                <a:lnTo>
                  <a:pt x="3601" y="575"/>
                </a:lnTo>
                <a:lnTo>
                  <a:pt x="3596" y="570"/>
                </a:lnTo>
                <a:lnTo>
                  <a:pt x="3593" y="566"/>
                </a:lnTo>
                <a:lnTo>
                  <a:pt x="3589" y="561"/>
                </a:lnTo>
                <a:lnTo>
                  <a:pt x="3587" y="556"/>
                </a:lnTo>
                <a:lnTo>
                  <a:pt x="3584" y="550"/>
                </a:lnTo>
                <a:lnTo>
                  <a:pt x="3583" y="545"/>
                </a:lnTo>
                <a:lnTo>
                  <a:pt x="3582" y="538"/>
                </a:lnTo>
                <a:lnTo>
                  <a:pt x="3630" y="536"/>
                </a:lnTo>
                <a:lnTo>
                  <a:pt x="3631" y="541"/>
                </a:lnTo>
                <a:lnTo>
                  <a:pt x="3634" y="545"/>
                </a:lnTo>
                <a:lnTo>
                  <a:pt x="3637" y="549"/>
                </a:lnTo>
                <a:lnTo>
                  <a:pt x="3640" y="552"/>
                </a:lnTo>
                <a:lnTo>
                  <a:pt x="3645" y="555"/>
                </a:lnTo>
                <a:lnTo>
                  <a:pt x="3650" y="556"/>
                </a:lnTo>
                <a:lnTo>
                  <a:pt x="3656" y="557"/>
                </a:lnTo>
                <a:lnTo>
                  <a:pt x="3662" y="558"/>
                </a:lnTo>
                <a:lnTo>
                  <a:pt x="3668" y="557"/>
                </a:lnTo>
                <a:lnTo>
                  <a:pt x="3673" y="557"/>
                </a:lnTo>
                <a:lnTo>
                  <a:pt x="3678" y="555"/>
                </a:lnTo>
                <a:lnTo>
                  <a:pt x="3681" y="554"/>
                </a:lnTo>
                <a:lnTo>
                  <a:pt x="3683" y="553"/>
                </a:lnTo>
                <a:lnTo>
                  <a:pt x="3686" y="550"/>
                </a:lnTo>
                <a:lnTo>
                  <a:pt x="3689" y="547"/>
                </a:lnTo>
                <a:lnTo>
                  <a:pt x="3689" y="545"/>
                </a:lnTo>
                <a:lnTo>
                  <a:pt x="3690" y="544"/>
                </a:lnTo>
                <a:lnTo>
                  <a:pt x="3691" y="540"/>
                </a:lnTo>
                <a:lnTo>
                  <a:pt x="3690" y="537"/>
                </a:lnTo>
                <a:lnTo>
                  <a:pt x="3689" y="534"/>
                </a:lnTo>
                <a:lnTo>
                  <a:pt x="3687" y="531"/>
                </a:lnTo>
                <a:lnTo>
                  <a:pt x="3685" y="529"/>
                </a:lnTo>
                <a:lnTo>
                  <a:pt x="3682" y="527"/>
                </a:lnTo>
                <a:lnTo>
                  <a:pt x="3678" y="525"/>
                </a:lnTo>
                <a:lnTo>
                  <a:pt x="3673" y="523"/>
                </a:lnTo>
                <a:lnTo>
                  <a:pt x="3668" y="522"/>
                </a:lnTo>
                <a:lnTo>
                  <a:pt x="3637" y="516"/>
                </a:lnTo>
                <a:lnTo>
                  <a:pt x="3631" y="515"/>
                </a:lnTo>
                <a:lnTo>
                  <a:pt x="3625" y="513"/>
                </a:lnTo>
                <a:lnTo>
                  <a:pt x="3615" y="509"/>
                </a:lnTo>
                <a:lnTo>
                  <a:pt x="3610" y="507"/>
                </a:lnTo>
                <a:lnTo>
                  <a:pt x="3606" y="504"/>
                </a:lnTo>
                <a:lnTo>
                  <a:pt x="3602" y="501"/>
                </a:lnTo>
                <a:lnTo>
                  <a:pt x="3599" y="498"/>
                </a:lnTo>
                <a:lnTo>
                  <a:pt x="3596" y="495"/>
                </a:lnTo>
                <a:lnTo>
                  <a:pt x="3593" y="492"/>
                </a:lnTo>
                <a:lnTo>
                  <a:pt x="3591" y="488"/>
                </a:lnTo>
                <a:lnTo>
                  <a:pt x="3589" y="484"/>
                </a:lnTo>
                <a:lnTo>
                  <a:pt x="3588" y="480"/>
                </a:lnTo>
                <a:lnTo>
                  <a:pt x="3587" y="475"/>
                </a:lnTo>
                <a:lnTo>
                  <a:pt x="3586" y="471"/>
                </a:lnTo>
                <a:lnTo>
                  <a:pt x="3586" y="466"/>
                </a:lnTo>
                <a:lnTo>
                  <a:pt x="3587" y="459"/>
                </a:lnTo>
                <a:lnTo>
                  <a:pt x="3587" y="454"/>
                </a:lnTo>
                <a:lnTo>
                  <a:pt x="3589" y="448"/>
                </a:lnTo>
                <a:lnTo>
                  <a:pt x="3591" y="443"/>
                </a:lnTo>
                <a:lnTo>
                  <a:pt x="3594" y="438"/>
                </a:lnTo>
                <a:lnTo>
                  <a:pt x="3598" y="433"/>
                </a:lnTo>
                <a:lnTo>
                  <a:pt x="3602" y="429"/>
                </a:lnTo>
                <a:lnTo>
                  <a:pt x="3607" y="425"/>
                </a:lnTo>
                <a:lnTo>
                  <a:pt x="3612" y="422"/>
                </a:lnTo>
                <a:lnTo>
                  <a:pt x="3618" y="419"/>
                </a:lnTo>
                <a:lnTo>
                  <a:pt x="3624" y="416"/>
                </a:lnTo>
                <a:lnTo>
                  <a:pt x="3631" y="414"/>
                </a:lnTo>
                <a:lnTo>
                  <a:pt x="3634" y="413"/>
                </a:lnTo>
                <a:lnTo>
                  <a:pt x="3638" y="413"/>
                </a:lnTo>
                <a:lnTo>
                  <a:pt x="3645" y="412"/>
                </a:lnTo>
                <a:lnTo>
                  <a:pt x="3653" y="411"/>
                </a:lnTo>
                <a:lnTo>
                  <a:pt x="3661" y="411"/>
                </a:lnTo>
                <a:lnTo>
                  <a:pt x="3669" y="411"/>
                </a:lnTo>
                <a:lnTo>
                  <a:pt x="3677" y="412"/>
                </a:lnTo>
                <a:lnTo>
                  <a:pt x="3684" y="413"/>
                </a:lnTo>
                <a:lnTo>
                  <a:pt x="3691" y="414"/>
                </a:lnTo>
                <a:lnTo>
                  <a:pt x="3697" y="416"/>
                </a:lnTo>
                <a:lnTo>
                  <a:pt x="3703" y="419"/>
                </a:lnTo>
                <a:lnTo>
                  <a:pt x="3709" y="421"/>
                </a:lnTo>
                <a:lnTo>
                  <a:pt x="3714" y="425"/>
                </a:lnTo>
                <a:lnTo>
                  <a:pt x="3718" y="428"/>
                </a:lnTo>
                <a:lnTo>
                  <a:pt x="3723" y="432"/>
                </a:lnTo>
                <a:lnTo>
                  <a:pt x="3726" y="437"/>
                </a:lnTo>
                <a:lnTo>
                  <a:pt x="3728" y="439"/>
                </a:lnTo>
                <a:lnTo>
                  <a:pt x="3729" y="441"/>
                </a:lnTo>
                <a:lnTo>
                  <a:pt x="3732" y="446"/>
                </a:lnTo>
                <a:lnTo>
                  <a:pt x="3734" y="452"/>
                </a:lnTo>
                <a:lnTo>
                  <a:pt x="3735" y="457"/>
                </a:lnTo>
                <a:lnTo>
                  <a:pt x="3736" y="463"/>
                </a:lnTo>
                <a:close/>
                <a:moveTo>
                  <a:pt x="3797" y="390"/>
                </a:moveTo>
                <a:lnTo>
                  <a:pt x="3792" y="390"/>
                </a:lnTo>
                <a:lnTo>
                  <a:pt x="3787" y="388"/>
                </a:lnTo>
                <a:lnTo>
                  <a:pt x="3783" y="386"/>
                </a:lnTo>
                <a:lnTo>
                  <a:pt x="3778" y="383"/>
                </a:lnTo>
                <a:lnTo>
                  <a:pt x="3775" y="379"/>
                </a:lnTo>
                <a:lnTo>
                  <a:pt x="3773" y="375"/>
                </a:lnTo>
                <a:lnTo>
                  <a:pt x="3771" y="370"/>
                </a:lnTo>
                <a:lnTo>
                  <a:pt x="3771" y="365"/>
                </a:lnTo>
                <a:lnTo>
                  <a:pt x="3771" y="360"/>
                </a:lnTo>
                <a:lnTo>
                  <a:pt x="3773" y="356"/>
                </a:lnTo>
                <a:lnTo>
                  <a:pt x="3775" y="352"/>
                </a:lnTo>
                <a:lnTo>
                  <a:pt x="3778" y="348"/>
                </a:lnTo>
                <a:lnTo>
                  <a:pt x="3783" y="345"/>
                </a:lnTo>
                <a:lnTo>
                  <a:pt x="3787" y="342"/>
                </a:lnTo>
                <a:lnTo>
                  <a:pt x="3792" y="341"/>
                </a:lnTo>
                <a:lnTo>
                  <a:pt x="3797" y="341"/>
                </a:lnTo>
                <a:lnTo>
                  <a:pt x="3802" y="341"/>
                </a:lnTo>
                <a:lnTo>
                  <a:pt x="3807" y="342"/>
                </a:lnTo>
                <a:lnTo>
                  <a:pt x="3812" y="345"/>
                </a:lnTo>
                <a:lnTo>
                  <a:pt x="3816" y="348"/>
                </a:lnTo>
                <a:lnTo>
                  <a:pt x="3819" y="352"/>
                </a:lnTo>
                <a:lnTo>
                  <a:pt x="3822" y="356"/>
                </a:lnTo>
                <a:lnTo>
                  <a:pt x="3823" y="360"/>
                </a:lnTo>
                <a:lnTo>
                  <a:pt x="3824" y="365"/>
                </a:lnTo>
                <a:lnTo>
                  <a:pt x="3823" y="370"/>
                </a:lnTo>
                <a:lnTo>
                  <a:pt x="3822" y="375"/>
                </a:lnTo>
                <a:lnTo>
                  <a:pt x="3819" y="379"/>
                </a:lnTo>
                <a:lnTo>
                  <a:pt x="3816" y="383"/>
                </a:lnTo>
                <a:lnTo>
                  <a:pt x="3812" y="386"/>
                </a:lnTo>
                <a:lnTo>
                  <a:pt x="3807" y="388"/>
                </a:lnTo>
                <a:lnTo>
                  <a:pt x="3802" y="390"/>
                </a:lnTo>
                <a:lnTo>
                  <a:pt x="3797" y="390"/>
                </a:lnTo>
                <a:close/>
                <a:moveTo>
                  <a:pt x="3772" y="413"/>
                </a:moveTo>
                <a:lnTo>
                  <a:pt x="3822" y="413"/>
                </a:lnTo>
                <a:lnTo>
                  <a:pt x="3822" y="590"/>
                </a:lnTo>
                <a:lnTo>
                  <a:pt x="3772" y="590"/>
                </a:lnTo>
                <a:lnTo>
                  <a:pt x="3772" y="413"/>
                </a:lnTo>
                <a:close/>
                <a:moveTo>
                  <a:pt x="3955" y="413"/>
                </a:moveTo>
                <a:lnTo>
                  <a:pt x="3955" y="450"/>
                </a:lnTo>
                <a:lnTo>
                  <a:pt x="3921" y="450"/>
                </a:lnTo>
                <a:lnTo>
                  <a:pt x="3921" y="535"/>
                </a:lnTo>
                <a:lnTo>
                  <a:pt x="3922" y="540"/>
                </a:lnTo>
                <a:lnTo>
                  <a:pt x="3923" y="544"/>
                </a:lnTo>
                <a:lnTo>
                  <a:pt x="3923" y="545"/>
                </a:lnTo>
                <a:lnTo>
                  <a:pt x="3924" y="547"/>
                </a:lnTo>
                <a:lnTo>
                  <a:pt x="3926" y="549"/>
                </a:lnTo>
                <a:lnTo>
                  <a:pt x="3929" y="551"/>
                </a:lnTo>
                <a:lnTo>
                  <a:pt x="3931" y="552"/>
                </a:lnTo>
                <a:lnTo>
                  <a:pt x="3935" y="552"/>
                </a:lnTo>
                <a:lnTo>
                  <a:pt x="3938" y="553"/>
                </a:lnTo>
                <a:lnTo>
                  <a:pt x="3945" y="552"/>
                </a:lnTo>
                <a:lnTo>
                  <a:pt x="3950" y="551"/>
                </a:lnTo>
                <a:lnTo>
                  <a:pt x="3958" y="587"/>
                </a:lnTo>
                <a:lnTo>
                  <a:pt x="3948" y="590"/>
                </a:lnTo>
                <a:lnTo>
                  <a:pt x="3940" y="591"/>
                </a:lnTo>
                <a:lnTo>
                  <a:pt x="3931" y="592"/>
                </a:lnTo>
                <a:lnTo>
                  <a:pt x="3925" y="592"/>
                </a:lnTo>
                <a:lnTo>
                  <a:pt x="3919" y="592"/>
                </a:lnTo>
                <a:lnTo>
                  <a:pt x="3913" y="591"/>
                </a:lnTo>
                <a:lnTo>
                  <a:pt x="3907" y="590"/>
                </a:lnTo>
                <a:lnTo>
                  <a:pt x="3902" y="588"/>
                </a:lnTo>
                <a:lnTo>
                  <a:pt x="3896" y="586"/>
                </a:lnTo>
                <a:lnTo>
                  <a:pt x="3892" y="583"/>
                </a:lnTo>
                <a:lnTo>
                  <a:pt x="3887" y="581"/>
                </a:lnTo>
                <a:lnTo>
                  <a:pt x="3884" y="577"/>
                </a:lnTo>
                <a:lnTo>
                  <a:pt x="3880" y="573"/>
                </a:lnTo>
                <a:lnTo>
                  <a:pt x="3878" y="569"/>
                </a:lnTo>
                <a:lnTo>
                  <a:pt x="3875" y="564"/>
                </a:lnTo>
                <a:lnTo>
                  <a:pt x="3874" y="559"/>
                </a:lnTo>
                <a:lnTo>
                  <a:pt x="3872" y="554"/>
                </a:lnTo>
                <a:lnTo>
                  <a:pt x="3872" y="548"/>
                </a:lnTo>
                <a:lnTo>
                  <a:pt x="3871" y="542"/>
                </a:lnTo>
                <a:lnTo>
                  <a:pt x="3871" y="450"/>
                </a:lnTo>
                <a:lnTo>
                  <a:pt x="3847" y="450"/>
                </a:lnTo>
                <a:lnTo>
                  <a:pt x="3847" y="413"/>
                </a:lnTo>
                <a:lnTo>
                  <a:pt x="3871" y="413"/>
                </a:lnTo>
                <a:lnTo>
                  <a:pt x="3871" y="371"/>
                </a:lnTo>
                <a:lnTo>
                  <a:pt x="3921" y="371"/>
                </a:lnTo>
                <a:lnTo>
                  <a:pt x="3921" y="413"/>
                </a:lnTo>
                <a:lnTo>
                  <a:pt x="3955" y="413"/>
                </a:lnTo>
                <a:close/>
                <a:moveTo>
                  <a:pt x="4062" y="593"/>
                </a:moveTo>
                <a:lnTo>
                  <a:pt x="4056" y="593"/>
                </a:lnTo>
                <a:lnTo>
                  <a:pt x="4049" y="592"/>
                </a:lnTo>
                <a:lnTo>
                  <a:pt x="4037" y="590"/>
                </a:lnTo>
                <a:lnTo>
                  <a:pt x="4031" y="589"/>
                </a:lnTo>
                <a:lnTo>
                  <a:pt x="4026" y="587"/>
                </a:lnTo>
                <a:lnTo>
                  <a:pt x="4015" y="582"/>
                </a:lnTo>
                <a:lnTo>
                  <a:pt x="4011" y="579"/>
                </a:lnTo>
                <a:lnTo>
                  <a:pt x="4006" y="576"/>
                </a:lnTo>
                <a:lnTo>
                  <a:pt x="4002" y="572"/>
                </a:lnTo>
                <a:lnTo>
                  <a:pt x="3998" y="569"/>
                </a:lnTo>
                <a:lnTo>
                  <a:pt x="3991" y="560"/>
                </a:lnTo>
                <a:lnTo>
                  <a:pt x="3988" y="555"/>
                </a:lnTo>
                <a:lnTo>
                  <a:pt x="3985" y="550"/>
                </a:lnTo>
                <a:lnTo>
                  <a:pt x="3981" y="540"/>
                </a:lnTo>
                <a:lnTo>
                  <a:pt x="3979" y="534"/>
                </a:lnTo>
                <a:lnTo>
                  <a:pt x="3977" y="528"/>
                </a:lnTo>
                <a:lnTo>
                  <a:pt x="3976" y="522"/>
                </a:lnTo>
                <a:lnTo>
                  <a:pt x="3975" y="516"/>
                </a:lnTo>
                <a:lnTo>
                  <a:pt x="3975" y="509"/>
                </a:lnTo>
                <a:lnTo>
                  <a:pt x="3975" y="502"/>
                </a:lnTo>
                <a:lnTo>
                  <a:pt x="3975" y="495"/>
                </a:lnTo>
                <a:lnTo>
                  <a:pt x="3975" y="489"/>
                </a:lnTo>
                <a:lnTo>
                  <a:pt x="3976" y="483"/>
                </a:lnTo>
                <a:lnTo>
                  <a:pt x="3977" y="477"/>
                </a:lnTo>
                <a:lnTo>
                  <a:pt x="3981" y="465"/>
                </a:lnTo>
                <a:lnTo>
                  <a:pt x="3983" y="459"/>
                </a:lnTo>
                <a:lnTo>
                  <a:pt x="3985" y="454"/>
                </a:lnTo>
                <a:lnTo>
                  <a:pt x="3991" y="445"/>
                </a:lnTo>
                <a:lnTo>
                  <a:pt x="3994" y="440"/>
                </a:lnTo>
                <a:lnTo>
                  <a:pt x="3998" y="436"/>
                </a:lnTo>
                <a:lnTo>
                  <a:pt x="4002" y="432"/>
                </a:lnTo>
                <a:lnTo>
                  <a:pt x="4006" y="428"/>
                </a:lnTo>
                <a:lnTo>
                  <a:pt x="4015" y="422"/>
                </a:lnTo>
                <a:lnTo>
                  <a:pt x="4020" y="419"/>
                </a:lnTo>
                <a:lnTo>
                  <a:pt x="4025" y="417"/>
                </a:lnTo>
                <a:lnTo>
                  <a:pt x="4030" y="415"/>
                </a:lnTo>
                <a:lnTo>
                  <a:pt x="4036" y="413"/>
                </a:lnTo>
                <a:lnTo>
                  <a:pt x="4042" y="412"/>
                </a:lnTo>
                <a:lnTo>
                  <a:pt x="4048" y="411"/>
                </a:lnTo>
                <a:lnTo>
                  <a:pt x="4060" y="411"/>
                </a:lnTo>
                <a:lnTo>
                  <a:pt x="4072" y="411"/>
                </a:lnTo>
                <a:lnTo>
                  <a:pt x="4083" y="413"/>
                </a:lnTo>
                <a:lnTo>
                  <a:pt x="4088" y="414"/>
                </a:lnTo>
                <a:lnTo>
                  <a:pt x="4093" y="416"/>
                </a:lnTo>
                <a:lnTo>
                  <a:pt x="4103" y="421"/>
                </a:lnTo>
                <a:lnTo>
                  <a:pt x="4111" y="426"/>
                </a:lnTo>
                <a:lnTo>
                  <a:pt x="4116" y="429"/>
                </a:lnTo>
                <a:lnTo>
                  <a:pt x="4119" y="433"/>
                </a:lnTo>
                <a:lnTo>
                  <a:pt x="4126" y="441"/>
                </a:lnTo>
                <a:lnTo>
                  <a:pt x="4129" y="446"/>
                </a:lnTo>
                <a:lnTo>
                  <a:pt x="4132" y="450"/>
                </a:lnTo>
                <a:lnTo>
                  <a:pt x="4135" y="456"/>
                </a:lnTo>
                <a:lnTo>
                  <a:pt x="4137" y="461"/>
                </a:lnTo>
                <a:lnTo>
                  <a:pt x="4139" y="467"/>
                </a:lnTo>
                <a:lnTo>
                  <a:pt x="4141" y="473"/>
                </a:lnTo>
                <a:lnTo>
                  <a:pt x="4142" y="479"/>
                </a:lnTo>
                <a:lnTo>
                  <a:pt x="4143" y="486"/>
                </a:lnTo>
                <a:lnTo>
                  <a:pt x="4143" y="493"/>
                </a:lnTo>
                <a:lnTo>
                  <a:pt x="4143" y="500"/>
                </a:lnTo>
                <a:lnTo>
                  <a:pt x="4143" y="514"/>
                </a:lnTo>
                <a:lnTo>
                  <a:pt x="4023" y="514"/>
                </a:lnTo>
                <a:lnTo>
                  <a:pt x="4023" y="519"/>
                </a:lnTo>
                <a:lnTo>
                  <a:pt x="4024" y="523"/>
                </a:lnTo>
                <a:lnTo>
                  <a:pt x="4026" y="532"/>
                </a:lnTo>
                <a:lnTo>
                  <a:pt x="4027" y="535"/>
                </a:lnTo>
                <a:lnTo>
                  <a:pt x="4029" y="539"/>
                </a:lnTo>
                <a:lnTo>
                  <a:pt x="4031" y="542"/>
                </a:lnTo>
                <a:lnTo>
                  <a:pt x="4034" y="545"/>
                </a:lnTo>
                <a:lnTo>
                  <a:pt x="4037" y="548"/>
                </a:lnTo>
                <a:lnTo>
                  <a:pt x="4040" y="550"/>
                </a:lnTo>
                <a:lnTo>
                  <a:pt x="4043" y="552"/>
                </a:lnTo>
                <a:lnTo>
                  <a:pt x="4047" y="554"/>
                </a:lnTo>
                <a:lnTo>
                  <a:pt x="4050" y="555"/>
                </a:lnTo>
                <a:lnTo>
                  <a:pt x="4054" y="556"/>
                </a:lnTo>
                <a:lnTo>
                  <a:pt x="4063" y="557"/>
                </a:lnTo>
                <a:lnTo>
                  <a:pt x="4069" y="556"/>
                </a:lnTo>
                <a:lnTo>
                  <a:pt x="4075" y="555"/>
                </a:lnTo>
                <a:lnTo>
                  <a:pt x="4080" y="554"/>
                </a:lnTo>
                <a:lnTo>
                  <a:pt x="4084" y="551"/>
                </a:lnTo>
                <a:lnTo>
                  <a:pt x="4087" y="550"/>
                </a:lnTo>
                <a:lnTo>
                  <a:pt x="4089" y="548"/>
                </a:lnTo>
                <a:lnTo>
                  <a:pt x="4092" y="545"/>
                </a:lnTo>
                <a:lnTo>
                  <a:pt x="4095" y="541"/>
                </a:lnTo>
                <a:lnTo>
                  <a:pt x="4097" y="536"/>
                </a:lnTo>
                <a:lnTo>
                  <a:pt x="4142" y="539"/>
                </a:lnTo>
                <a:lnTo>
                  <a:pt x="4141" y="545"/>
                </a:lnTo>
                <a:lnTo>
                  <a:pt x="4139" y="551"/>
                </a:lnTo>
                <a:lnTo>
                  <a:pt x="4136" y="556"/>
                </a:lnTo>
                <a:lnTo>
                  <a:pt x="4133" y="561"/>
                </a:lnTo>
                <a:lnTo>
                  <a:pt x="4130" y="566"/>
                </a:lnTo>
                <a:lnTo>
                  <a:pt x="4126" y="570"/>
                </a:lnTo>
                <a:lnTo>
                  <a:pt x="4121" y="575"/>
                </a:lnTo>
                <a:lnTo>
                  <a:pt x="4116" y="578"/>
                </a:lnTo>
                <a:lnTo>
                  <a:pt x="4111" y="582"/>
                </a:lnTo>
                <a:lnTo>
                  <a:pt x="4105" y="585"/>
                </a:lnTo>
                <a:lnTo>
                  <a:pt x="4099" y="587"/>
                </a:lnTo>
                <a:lnTo>
                  <a:pt x="4092" y="589"/>
                </a:lnTo>
                <a:lnTo>
                  <a:pt x="4089" y="590"/>
                </a:lnTo>
                <a:lnTo>
                  <a:pt x="4085" y="591"/>
                </a:lnTo>
                <a:lnTo>
                  <a:pt x="4078" y="592"/>
                </a:lnTo>
                <a:lnTo>
                  <a:pt x="4070" y="593"/>
                </a:lnTo>
                <a:lnTo>
                  <a:pt x="4062" y="593"/>
                </a:lnTo>
                <a:close/>
                <a:moveTo>
                  <a:pt x="4023" y="483"/>
                </a:moveTo>
                <a:lnTo>
                  <a:pt x="4097" y="483"/>
                </a:lnTo>
                <a:lnTo>
                  <a:pt x="4097" y="480"/>
                </a:lnTo>
                <a:lnTo>
                  <a:pt x="4097" y="476"/>
                </a:lnTo>
                <a:lnTo>
                  <a:pt x="4096" y="472"/>
                </a:lnTo>
                <a:lnTo>
                  <a:pt x="4095" y="469"/>
                </a:lnTo>
                <a:lnTo>
                  <a:pt x="4093" y="466"/>
                </a:lnTo>
                <a:lnTo>
                  <a:pt x="4092" y="463"/>
                </a:lnTo>
                <a:lnTo>
                  <a:pt x="4089" y="460"/>
                </a:lnTo>
                <a:lnTo>
                  <a:pt x="4087" y="457"/>
                </a:lnTo>
                <a:lnTo>
                  <a:pt x="4082" y="453"/>
                </a:lnTo>
                <a:lnTo>
                  <a:pt x="4076" y="450"/>
                </a:lnTo>
                <a:lnTo>
                  <a:pt x="4069" y="448"/>
                </a:lnTo>
                <a:lnTo>
                  <a:pt x="4061" y="447"/>
                </a:lnTo>
                <a:lnTo>
                  <a:pt x="4053" y="448"/>
                </a:lnTo>
                <a:lnTo>
                  <a:pt x="4050" y="449"/>
                </a:lnTo>
                <a:lnTo>
                  <a:pt x="4046" y="450"/>
                </a:lnTo>
                <a:lnTo>
                  <a:pt x="4040" y="453"/>
                </a:lnTo>
                <a:lnTo>
                  <a:pt x="4037" y="455"/>
                </a:lnTo>
                <a:lnTo>
                  <a:pt x="4034" y="458"/>
                </a:lnTo>
                <a:lnTo>
                  <a:pt x="4030" y="463"/>
                </a:lnTo>
                <a:lnTo>
                  <a:pt x="4026" y="470"/>
                </a:lnTo>
                <a:lnTo>
                  <a:pt x="4025" y="473"/>
                </a:lnTo>
                <a:lnTo>
                  <a:pt x="4024" y="476"/>
                </a:lnTo>
                <a:lnTo>
                  <a:pt x="4023" y="483"/>
                </a:lnTo>
                <a:close/>
                <a:moveTo>
                  <a:pt x="4267" y="413"/>
                </a:moveTo>
                <a:lnTo>
                  <a:pt x="4267" y="450"/>
                </a:lnTo>
                <a:lnTo>
                  <a:pt x="4234" y="450"/>
                </a:lnTo>
                <a:lnTo>
                  <a:pt x="4234" y="535"/>
                </a:lnTo>
                <a:lnTo>
                  <a:pt x="4234" y="540"/>
                </a:lnTo>
                <a:lnTo>
                  <a:pt x="4235" y="544"/>
                </a:lnTo>
                <a:lnTo>
                  <a:pt x="4236" y="545"/>
                </a:lnTo>
                <a:lnTo>
                  <a:pt x="4236" y="547"/>
                </a:lnTo>
                <a:lnTo>
                  <a:pt x="4238" y="549"/>
                </a:lnTo>
                <a:lnTo>
                  <a:pt x="4241" y="551"/>
                </a:lnTo>
                <a:lnTo>
                  <a:pt x="4244" y="552"/>
                </a:lnTo>
                <a:lnTo>
                  <a:pt x="4247" y="552"/>
                </a:lnTo>
                <a:lnTo>
                  <a:pt x="4250" y="553"/>
                </a:lnTo>
                <a:lnTo>
                  <a:pt x="4257" y="552"/>
                </a:lnTo>
                <a:lnTo>
                  <a:pt x="4263" y="551"/>
                </a:lnTo>
                <a:lnTo>
                  <a:pt x="4270" y="587"/>
                </a:lnTo>
                <a:lnTo>
                  <a:pt x="4260" y="590"/>
                </a:lnTo>
                <a:lnTo>
                  <a:pt x="4253" y="591"/>
                </a:lnTo>
                <a:lnTo>
                  <a:pt x="4244" y="592"/>
                </a:lnTo>
                <a:lnTo>
                  <a:pt x="4237" y="592"/>
                </a:lnTo>
                <a:lnTo>
                  <a:pt x="4231" y="592"/>
                </a:lnTo>
                <a:lnTo>
                  <a:pt x="4225" y="591"/>
                </a:lnTo>
                <a:lnTo>
                  <a:pt x="4220" y="590"/>
                </a:lnTo>
                <a:lnTo>
                  <a:pt x="4214" y="588"/>
                </a:lnTo>
                <a:lnTo>
                  <a:pt x="4210" y="586"/>
                </a:lnTo>
                <a:lnTo>
                  <a:pt x="4205" y="583"/>
                </a:lnTo>
                <a:lnTo>
                  <a:pt x="4201" y="581"/>
                </a:lnTo>
                <a:lnTo>
                  <a:pt x="4197" y="577"/>
                </a:lnTo>
                <a:lnTo>
                  <a:pt x="4194" y="573"/>
                </a:lnTo>
                <a:lnTo>
                  <a:pt x="4191" y="569"/>
                </a:lnTo>
                <a:lnTo>
                  <a:pt x="4189" y="564"/>
                </a:lnTo>
                <a:lnTo>
                  <a:pt x="4187" y="559"/>
                </a:lnTo>
                <a:lnTo>
                  <a:pt x="4186" y="554"/>
                </a:lnTo>
                <a:lnTo>
                  <a:pt x="4185" y="548"/>
                </a:lnTo>
                <a:lnTo>
                  <a:pt x="4185" y="542"/>
                </a:lnTo>
                <a:lnTo>
                  <a:pt x="4185" y="450"/>
                </a:lnTo>
                <a:lnTo>
                  <a:pt x="4161" y="450"/>
                </a:lnTo>
                <a:lnTo>
                  <a:pt x="4161" y="413"/>
                </a:lnTo>
                <a:lnTo>
                  <a:pt x="4185" y="413"/>
                </a:lnTo>
                <a:lnTo>
                  <a:pt x="4185" y="371"/>
                </a:lnTo>
                <a:lnTo>
                  <a:pt x="4234" y="371"/>
                </a:lnTo>
                <a:lnTo>
                  <a:pt x="4234" y="413"/>
                </a:lnTo>
                <a:lnTo>
                  <a:pt x="4267" y="413"/>
                </a:lnTo>
                <a:close/>
                <a:moveTo>
                  <a:pt x="4376" y="593"/>
                </a:moveTo>
                <a:lnTo>
                  <a:pt x="4369" y="593"/>
                </a:lnTo>
                <a:lnTo>
                  <a:pt x="4363" y="592"/>
                </a:lnTo>
                <a:lnTo>
                  <a:pt x="4349" y="590"/>
                </a:lnTo>
                <a:lnTo>
                  <a:pt x="4344" y="589"/>
                </a:lnTo>
                <a:lnTo>
                  <a:pt x="4338" y="587"/>
                </a:lnTo>
                <a:lnTo>
                  <a:pt x="4328" y="582"/>
                </a:lnTo>
                <a:lnTo>
                  <a:pt x="4323" y="579"/>
                </a:lnTo>
                <a:lnTo>
                  <a:pt x="4319" y="576"/>
                </a:lnTo>
                <a:lnTo>
                  <a:pt x="4314" y="572"/>
                </a:lnTo>
                <a:lnTo>
                  <a:pt x="4310" y="569"/>
                </a:lnTo>
                <a:lnTo>
                  <a:pt x="4303" y="560"/>
                </a:lnTo>
                <a:lnTo>
                  <a:pt x="4300" y="555"/>
                </a:lnTo>
                <a:lnTo>
                  <a:pt x="4298" y="550"/>
                </a:lnTo>
                <a:lnTo>
                  <a:pt x="4293" y="540"/>
                </a:lnTo>
                <a:lnTo>
                  <a:pt x="4291" y="534"/>
                </a:lnTo>
                <a:lnTo>
                  <a:pt x="4290" y="528"/>
                </a:lnTo>
                <a:lnTo>
                  <a:pt x="4289" y="522"/>
                </a:lnTo>
                <a:lnTo>
                  <a:pt x="4288" y="516"/>
                </a:lnTo>
                <a:lnTo>
                  <a:pt x="4287" y="509"/>
                </a:lnTo>
                <a:lnTo>
                  <a:pt x="4287" y="502"/>
                </a:lnTo>
                <a:lnTo>
                  <a:pt x="4287" y="495"/>
                </a:lnTo>
                <a:lnTo>
                  <a:pt x="4288" y="489"/>
                </a:lnTo>
                <a:lnTo>
                  <a:pt x="4289" y="483"/>
                </a:lnTo>
                <a:lnTo>
                  <a:pt x="4290" y="477"/>
                </a:lnTo>
                <a:lnTo>
                  <a:pt x="4293" y="465"/>
                </a:lnTo>
                <a:lnTo>
                  <a:pt x="4295" y="459"/>
                </a:lnTo>
                <a:lnTo>
                  <a:pt x="4298" y="454"/>
                </a:lnTo>
                <a:lnTo>
                  <a:pt x="4303" y="445"/>
                </a:lnTo>
                <a:lnTo>
                  <a:pt x="4307" y="440"/>
                </a:lnTo>
                <a:lnTo>
                  <a:pt x="4310" y="436"/>
                </a:lnTo>
                <a:lnTo>
                  <a:pt x="4314" y="432"/>
                </a:lnTo>
                <a:lnTo>
                  <a:pt x="4318" y="428"/>
                </a:lnTo>
                <a:lnTo>
                  <a:pt x="4327" y="422"/>
                </a:lnTo>
                <a:lnTo>
                  <a:pt x="4332" y="419"/>
                </a:lnTo>
                <a:lnTo>
                  <a:pt x="4338" y="417"/>
                </a:lnTo>
                <a:lnTo>
                  <a:pt x="4343" y="415"/>
                </a:lnTo>
                <a:lnTo>
                  <a:pt x="4348" y="413"/>
                </a:lnTo>
                <a:lnTo>
                  <a:pt x="4354" y="412"/>
                </a:lnTo>
                <a:lnTo>
                  <a:pt x="4361" y="411"/>
                </a:lnTo>
                <a:lnTo>
                  <a:pt x="4374" y="411"/>
                </a:lnTo>
                <a:lnTo>
                  <a:pt x="4385" y="411"/>
                </a:lnTo>
                <a:lnTo>
                  <a:pt x="4396" y="413"/>
                </a:lnTo>
                <a:lnTo>
                  <a:pt x="4401" y="414"/>
                </a:lnTo>
                <a:lnTo>
                  <a:pt x="4406" y="416"/>
                </a:lnTo>
                <a:lnTo>
                  <a:pt x="4416" y="421"/>
                </a:lnTo>
                <a:lnTo>
                  <a:pt x="4425" y="426"/>
                </a:lnTo>
                <a:lnTo>
                  <a:pt x="4429" y="429"/>
                </a:lnTo>
                <a:lnTo>
                  <a:pt x="4433" y="433"/>
                </a:lnTo>
                <a:lnTo>
                  <a:pt x="4440" y="441"/>
                </a:lnTo>
                <a:lnTo>
                  <a:pt x="4443" y="446"/>
                </a:lnTo>
                <a:lnTo>
                  <a:pt x="4446" y="450"/>
                </a:lnTo>
                <a:lnTo>
                  <a:pt x="4448" y="456"/>
                </a:lnTo>
                <a:lnTo>
                  <a:pt x="4451" y="461"/>
                </a:lnTo>
                <a:lnTo>
                  <a:pt x="4453" y="467"/>
                </a:lnTo>
                <a:lnTo>
                  <a:pt x="4454" y="473"/>
                </a:lnTo>
                <a:lnTo>
                  <a:pt x="4455" y="479"/>
                </a:lnTo>
                <a:lnTo>
                  <a:pt x="4456" y="486"/>
                </a:lnTo>
                <a:lnTo>
                  <a:pt x="4457" y="493"/>
                </a:lnTo>
                <a:lnTo>
                  <a:pt x="4457" y="500"/>
                </a:lnTo>
                <a:lnTo>
                  <a:pt x="4457" y="514"/>
                </a:lnTo>
                <a:lnTo>
                  <a:pt x="4335" y="514"/>
                </a:lnTo>
                <a:lnTo>
                  <a:pt x="4336" y="519"/>
                </a:lnTo>
                <a:lnTo>
                  <a:pt x="4336" y="523"/>
                </a:lnTo>
                <a:lnTo>
                  <a:pt x="4338" y="532"/>
                </a:lnTo>
                <a:lnTo>
                  <a:pt x="4342" y="539"/>
                </a:lnTo>
                <a:lnTo>
                  <a:pt x="4344" y="542"/>
                </a:lnTo>
                <a:lnTo>
                  <a:pt x="4346" y="545"/>
                </a:lnTo>
                <a:lnTo>
                  <a:pt x="4349" y="548"/>
                </a:lnTo>
                <a:lnTo>
                  <a:pt x="4352" y="550"/>
                </a:lnTo>
                <a:lnTo>
                  <a:pt x="4355" y="552"/>
                </a:lnTo>
                <a:lnTo>
                  <a:pt x="4360" y="554"/>
                </a:lnTo>
                <a:lnTo>
                  <a:pt x="4364" y="555"/>
                </a:lnTo>
                <a:lnTo>
                  <a:pt x="4368" y="556"/>
                </a:lnTo>
                <a:lnTo>
                  <a:pt x="4377" y="557"/>
                </a:lnTo>
                <a:lnTo>
                  <a:pt x="4382" y="556"/>
                </a:lnTo>
                <a:lnTo>
                  <a:pt x="4388" y="555"/>
                </a:lnTo>
                <a:lnTo>
                  <a:pt x="4393" y="554"/>
                </a:lnTo>
                <a:lnTo>
                  <a:pt x="4398" y="551"/>
                </a:lnTo>
                <a:lnTo>
                  <a:pt x="4400" y="550"/>
                </a:lnTo>
                <a:lnTo>
                  <a:pt x="4402" y="548"/>
                </a:lnTo>
                <a:lnTo>
                  <a:pt x="4405" y="545"/>
                </a:lnTo>
                <a:lnTo>
                  <a:pt x="4408" y="541"/>
                </a:lnTo>
                <a:lnTo>
                  <a:pt x="4410" y="536"/>
                </a:lnTo>
                <a:lnTo>
                  <a:pt x="4456" y="539"/>
                </a:lnTo>
                <a:lnTo>
                  <a:pt x="4454" y="545"/>
                </a:lnTo>
                <a:lnTo>
                  <a:pt x="4452" y="551"/>
                </a:lnTo>
                <a:lnTo>
                  <a:pt x="4450" y="556"/>
                </a:lnTo>
                <a:lnTo>
                  <a:pt x="4447" y="561"/>
                </a:lnTo>
                <a:lnTo>
                  <a:pt x="4443" y="566"/>
                </a:lnTo>
                <a:lnTo>
                  <a:pt x="4439" y="570"/>
                </a:lnTo>
                <a:lnTo>
                  <a:pt x="4435" y="575"/>
                </a:lnTo>
                <a:lnTo>
                  <a:pt x="4430" y="578"/>
                </a:lnTo>
                <a:lnTo>
                  <a:pt x="4424" y="582"/>
                </a:lnTo>
                <a:lnTo>
                  <a:pt x="4418" y="585"/>
                </a:lnTo>
                <a:lnTo>
                  <a:pt x="4412" y="587"/>
                </a:lnTo>
                <a:lnTo>
                  <a:pt x="4406" y="589"/>
                </a:lnTo>
                <a:lnTo>
                  <a:pt x="4402" y="590"/>
                </a:lnTo>
                <a:lnTo>
                  <a:pt x="4399" y="591"/>
                </a:lnTo>
                <a:lnTo>
                  <a:pt x="4391" y="592"/>
                </a:lnTo>
                <a:lnTo>
                  <a:pt x="4384" y="593"/>
                </a:lnTo>
                <a:lnTo>
                  <a:pt x="4376" y="593"/>
                </a:lnTo>
                <a:close/>
                <a:moveTo>
                  <a:pt x="4335" y="483"/>
                </a:moveTo>
                <a:lnTo>
                  <a:pt x="4411" y="483"/>
                </a:lnTo>
                <a:lnTo>
                  <a:pt x="4411" y="480"/>
                </a:lnTo>
                <a:lnTo>
                  <a:pt x="4410" y="476"/>
                </a:lnTo>
                <a:lnTo>
                  <a:pt x="4409" y="472"/>
                </a:lnTo>
                <a:lnTo>
                  <a:pt x="4408" y="469"/>
                </a:lnTo>
                <a:lnTo>
                  <a:pt x="4407" y="466"/>
                </a:lnTo>
                <a:lnTo>
                  <a:pt x="4405" y="463"/>
                </a:lnTo>
                <a:lnTo>
                  <a:pt x="4403" y="460"/>
                </a:lnTo>
                <a:lnTo>
                  <a:pt x="4401" y="457"/>
                </a:lnTo>
                <a:lnTo>
                  <a:pt x="4395" y="453"/>
                </a:lnTo>
                <a:lnTo>
                  <a:pt x="4389" y="450"/>
                </a:lnTo>
                <a:lnTo>
                  <a:pt x="4382" y="448"/>
                </a:lnTo>
                <a:lnTo>
                  <a:pt x="4375" y="447"/>
                </a:lnTo>
                <a:lnTo>
                  <a:pt x="4367" y="448"/>
                </a:lnTo>
                <a:lnTo>
                  <a:pt x="4363" y="449"/>
                </a:lnTo>
                <a:lnTo>
                  <a:pt x="4360" y="450"/>
                </a:lnTo>
                <a:lnTo>
                  <a:pt x="4352" y="453"/>
                </a:lnTo>
                <a:lnTo>
                  <a:pt x="4349" y="455"/>
                </a:lnTo>
                <a:lnTo>
                  <a:pt x="4347" y="458"/>
                </a:lnTo>
                <a:lnTo>
                  <a:pt x="4342" y="463"/>
                </a:lnTo>
                <a:lnTo>
                  <a:pt x="4339" y="470"/>
                </a:lnTo>
                <a:lnTo>
                  <a:pt x="4337" y="473"/>
                </a:lnTo>
                <a:lnTo>
                  <a:pt x="4336" y="476"/>
                </a:lnTo>
                <a:lnTo>
                  <a:pt x="4335" y="483"/>
                </a:lnTo>
                <a:close/>
                <a:moveTo>
                  <a:pt x="4580" y="413"/>
                </a:moveTo>
                <a:lnTo>
                  <a:pt x="4580" y="450"/>
                </a:lnTo>
                <a:lnTo>
                  <a:pt x="4547" y="450"/>
                </a:lnTo>
                <a:lnTo>
                  <a:pt x="4547" y="535"/>
                </a:lnTo>
                <a:lnTo>
                  <a:pt x="4548" y="540"/>
                </a:lnTo>
                <a:lnTo>
                  <a:pt x="4548" y="544"/>
                </a:lnTo>
                <a:lnTo>
                  <a:pt x="4549" y="545"/>
                </a:lnTo>
                <a:lnTo>
                  <a:pt x="4550" y="547"/>
                </a:lnTo>
                <a:lnTo>
                  <a:pt x="4552" y="549"/>
                </a:lnTo>
                <a:lnTo>
                  <a:pt x="4554" y="551"/>
                </a:lnTo>
                <a:lnTo>
                  <a:pt x="4557" y="552"/>
                </a:lnTo>
                <a:lnTo>
                  <a:pt x="4560" y="552"/>
                </a:lnTo>
                <a:lnTo>
                  <a:pt x="4564" y="553"/>
                </a:lnTo>
                <a:lnTo>
                  <a:pt x="4571" y="552"/>
                </a:lnTo>
                <a:lnTo>
                  <a:pt x="4576" y="551"/>
                </a:lnTo>
                <a:lnTo>
                  <a:pt x="4584" y="587"/>
                </a:lnTo>
                <a:lnTo>
                  <a:pt x="4573" y="590"/>
                </a:lnTo>
                <a:lnTo>
                  <a:pt x="4566" y="591"/>
                </a:lnTo>
                <a:lnTo>
                  <a:pt x="4557" y="592"/>
                </a:lnTo>
                <a:lnTo>
                  <a:pt x="4551" y="592"/>
                </a:lnTo>
                <a:lnTo>
                  <a:pt x="4544" y="592"/>
                </a:lnTo>
                <a:lnTo>
                  <a:pt x="4539" y="591"/>
                </a:lnTo>
                <a:lnTo>
                  <a:pt x="4533" y="590"/>
                </a:lnTo>
                <a:lnTo>
                  <a:pt x="4528" y="588"/>
                </a:lnTo>
                <a:lnTo>
                  <a:pt x="4523" y="586"/>
                </a:lnTo>
                <a:lnTo>
                  <a:pt x="4518" y="583"/>
                </a:lnTo>
                <a:lnTo>
                  <a:pt x="4514" y="581"/>
                </a:lnTo>
                <a:lnTo>
                  <a:pt x="4510" y="577"/>
                </a:lnTo>
                <a:lnTo>
                  <a:pt x="4507" y="573"/>
                </a:lnTo>
                <a:lnTo>
                  <a:pt x="4504" y="569"/>
                </a:lnTo>
                <a:lnTo>
                  <a:pt x="4502" y="564"/>
                </a:lnTo>
                <a:lnTo>
                  <a:pt x="4500" y="559"/>
                </a:lnTo>
                <a:lnTo>
                  <a:pt x="4499" y="554"/>
                </a:lnTo>
                <a:lnTo>
                  <a:pt x="4498" y="548"/>
                </a:lnTo>
                <a:lnTo>
                  <a:pt x="4498" y="542"/>
                </a:lnTo>
                <a:lnTo>
                  <a:pt x="4498" y="450"/>
                </a:lnTo>
                <a:lnTo>
                  <a:pt x="4474" y="450"/>
                </a:lnTo>
                <a:lnTo>
                  <a:pt x="4474" y="413"/>
                </a:lnTo>
                <a:lnTo>
                  <a:pt x="4498" y="413"/>
                </a:lnTo>
                <a:lnTo>
                  <a:pt x="4498" y="371"/>
                </a:lnTo>
                <a:lnTo>
                  <a:pt x="4547" y="371"/>
                </a:lnTo>
                <a:lnTo>
                  <a:pt x="4547" y="413"/>
                </a:lnTo>
                <a:lnTo>
                  <a:pt x="4580" y="413"/>
                </a:lnTo>
                <a:close/>
                <a:moveTo>
                  <a:pt x="578" y="585"/>
                </a:moveTo>
                <a:lnTo>
                  <a:pt x="465" y="257"/>
                </a:lnTo>
                <a:lnTo>
                  <a:pt x="352" y="585"/>
                </a:lnTo>
                <a:lnTo>
                  <a:pt x="578" y="585"/>
                </a:lnTo>
                <a:close/>
                <a:moveTo>
                  <a:pt x="930" y="930"/>
                </a:moveTo>
                <a:lnTo>
                  <a:pt x="699" y="930"/>
                </a:lnTo>
                <a:lnTo>
                  <a:pt x="642" y="768"/>
                </a:lnTo>
                <a:lnTo>
                  <a:pt x="288" y="768"/>
                </a:lnTo>
                <a:lnTo>
                  <a:pt x="232" y="930"/>
                </a:lnTo>
                <a:lnTo>
                  <a:pt x="0" y="930"/>
                </a:lnTo>
                <a:lnTo>
                  <a:pt x="162" y="471"/>
                </a:lnTo>
                <a:lnTo>
                  <a:pt x="326" y="12"/>
                </a:lnTo>
                <a:lnTo>
                  <a:pt x="603" y="12"/>
                </a:lnTo>
                <a:lnTo>
                  <a:pt x="767" y="471"/>
                </a:lnTo>
                <a:lnTo>
                  <a:pt x="930" y="930"/>
                </a:lnTo>
                <a:close/>
                <a:moveTo>
                  <a:pt x="1016" y="930"/>
                </a:moveTo>
                <a:lnTo>
                  <a:pt x="1016" y="722"/>
                </a:lnTo>
                <a:lnTo>
                  <a:pt x="1225" y="722"/>
                </a:lnTo>
                <a:lnTo>
                  <a:pt x="1225" y="930"/>
                </a:lnTo>
                <a:lnTo>
                  <a:pt x="1016" y="930"/>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cxnSp>
        <p:nvCxnSpPr>
          <p:cNvPr id="20" name="Straight Connector 19">
            <a:extLst>
              <a:ext uri="{FF2B5EF4-FFF2-40B4-BE49-F238E27FC236}">
                <a16:creationId xmlns:a16="http://schemas.microsoft.com/office/drawing/2014/main" id="{E5214FC4-D5E6-4BFF-BDD7-E1A5F00F21BF}"/>
              </a:ext>
              <a:ext uri="{C183D7F6-B498-43B3-948B-1728B52AA6E4}">
                <adec:decorative xmlns:adec="http://schemas.microsoft.com/office/drawing/2017/decorative" val="1"/>
              </a:ext>
            </a:extLst>
          </p:cNvPr>
          <p:cNvCxnSpPr>
            <a:cxnSpLocks/>
          </p:cNvCxnSpPr>
          <p:nvPr/>
        </p:nvCxnSpPr>
        <p:spPr>
          <a:xfrm>
            <a:off x="6600056" y="1233937"/>
            <a:ext cx="3960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4" name="Date Placeholder 3">
            <a:extLst>
              <a:ext uri="{FF2B5EF4-FFF2-40B4-BE49-F238E27FC236}">
                <a16:creationId xmlns:a16="http://schemas.microsoft.com/office/drawing/2014/main" id="{2FAC22D7-D1D6-D8DB-06A4-46EE3349040B}"/>
              </a:ext>
            </a:extLst>
          </p:cNvPr>
          <p:cNvSpPr>
            <a:spLocks noGrp="1"/>
          </p:cNvSpPr>
          <p:nvPr>
            <p:ph type="dt" sz="half" idx="14"/>
          </p:nvPr>
        </p:nvSpPr>
        <p:spPr/>
        <p:txBody>
          <a:bodyPr/>
          <a:lstStyle/>
          <a:p>
            <a:fld id="{FFF71782-49DF-4251-96C1-1ED1AEE07179}" type="datetime1">
              <a:rPr lang="fi-FI" smtClean="0"/>
              <a:t>25.3.2026</a:t>
            </a:fld>
            <a:endParaRPr lang="fi-FI"/>
          </a:p>
        </p:txBody>
      </p:sp>
      <p:sp>
        <p:nvSpPr>
          <p:cNvPr id="5" name="Footer Placeholder 4">
            <a:extLst>
              <a:ext uri="{FF2B5EF4-FFF2-40B4-BE49-F238E27FC236}">
                <a16:creationId xmlns:a16="http://schemas.microsoft.com/office/drawing/2014/main" id="{1A1A431B-3F31-0E0E-6255-138EC93AAE64}"/>
              </a:ext>
            </a:extLst>
          </p:cNvPr>
          <p:cNvSpPr>
            <a:spLocks noGrp="1"/>
          </p:cNvSpPr>
          <p:nvPr>
            <p:ph type="ftr" sz="quarter" idx="15"/>
          </p:nvPr>
        </p:nvSpPr>
        <p:spPr/>
        <p:txBody>
          <a:bodyPr/>
          <a:lstStyle/>
          <a:p>
            <a:endParaRPr lang="fi-FI"/>
          </a:p>
        </p:txBody>
      </p:sp>
      <p:sp>
        <p:nvSpPr>
          <p:cNvPr id="6" name="Slide Number Placeholder 5">
            <a:extLst>
              <a:ext uri="{FF2B5EF4-FFF2-40B4-BE49-F238E27FC236}">
                <a16:creationId xmlns:a16="http://schemas.microsoft.com/office/drawing/2014/main" id="{D5BEC0DB-FC2B-561F-42FF-3B0802FA5285}"/>
              </a:ext>
            </a:extLst>
          </p:cNvPr>
          <p:cNvSpPr>
            <a:spLocks noGrp="1"/>
          </p:cNvSpPr>
          <p:nvPr>
            <p:ph type="sldNum" sz="quarter" idx="16"/>
          </p:nvPr>
        </p:nvSpPr>
        <p:spPr/>
        <p:txBody>
          <a:bodyPr/>
          <a:lstStyle/>
          <a:p>
            <a:fld id="{D701140D-C14F-41CA-99FC-0EF83E8DA40A}" type="slidenum">
              <a:rPr lang="fi-FI" smtClean="0"/>
              <a:pPr/>
              <a:t>‹#›</a:t>
            </a:fld>
            <a:endParaRPr lang="fi-FI"/>
          </a:p>
        </p:txBody>
      </p:sp>
      <p:sp>
        <p:nvSpPr>
          <p:cNvPr id="9" name="Text Placeholder 4">
            <a:extLst>
              <a:ext uri="{FF2B5EF4-FFF2-40B4-BE49-F238E27FC236}">
                <a16:creationId xmlns:a16="http://schemas.microsoft.com/office/drawing/2014/main" id="{DA234B95-8F0F-4EC3-9F33-8DD846B5BE8C}"/>
              </a:ext>
            </a:extLst>
          </p:cNvPr>
          <p:cNvSpPr>
            <a:spLocks noGrp="1"/>
          </p:cNvSpPr>
          <p:nvPr>
            <p:ph type="body" sz="quarter" idx="17" hasCustomPrompt="1"/>
          </p:nvPr>
        </p:nvSpPr>
        <p:spPr>
          <a:xfrm>
            <a:off x="6600055" y="4869160"/>
            <a:ext cx="5183957" cy="276999"/>
          </a:xfrm>
        </p:spPr>
        <p:txBody>
          <a:bodyPr wrap="square">
            <a:spAutoFit/>
          </a:bodyPr>
          <a:lstStyle>
            <a:lvl1pPr marL="0" indent="0">
              <a:spcBef>
                <a:spcPts val="0"/>
              </a:spcBef>
              <a:buFontTx/>
              <a:buNone/>
              <a:defRPr sz="1800"/>
            </a:lvl1pPr>
            <a:lvl2pPr marL="0" indent="0">
              <a:spcBef>
                <a:spcPts val="0"/>
              </a:spcBef>
              <a:buFontTx/>
              <a:buNone/>
              <a:defRPr sz="1800"/>
            </a:lvl2pPr>
            <a:lvl3pPr marL="0" indent="0">
              <a:spcBef>
                <a:spcPts val="0"/>
              </a:spcBef>
              <a:buFontTx/>
              <a:buNone/>
              <a:defRPr sz="1800"/>
            </a:lvl3pPr>
            <a:lvl4pPr marL="0" indent="0">
              <a:spcBef>
                <a:spcPts val="0"/>
              </a:spcBef>
              <a:buFontTx/>
              <a:buNone/>
              <a:defRPr sz="1800"/>
            </a:lvl4pPr>
            <a:lvl5pPr marL="0" indent="0">
              <a:spcBef>
                <a:spcPts val="0"/>
              </a:spcBef>
              <a:buFontTx/>
              <a:buNone/>
              <a:defRPr sz="1800"/>
            </a:lvl5pPr>
            <a:lvl6pPr marL="0" indent="0">
              <a:spcBef>
                <a:spcPts val="0"/>
              </a:spcBef>
              <a:buFontTx/>
              <a:buNone/>
              <a:defRPr sz="1800"/>
            </a:lvl6pPr>
            <a:lvl7pPr marL="0" indent="0">
              <a:spcBef>
                <a:spcPts val="0"/>
              </a:spcBef>
              <a:buFontTx/>
              <a:buNone/>
              <a:defRPr sz="1800"/>
            </a:lvl7pPr>
            <a:lvl8pPr marL="0" indent="0">
              <a:spcBef>
                <a:spcPts val="0"/>
              </a:spcBef>
              <a:buFontTx/>
              <a:buNone/>
              <a:defRPr sz="1800"/>
            </a:lvl8pPr>
            <a:lvl9pPr marL="0" indent="0">
              <a:spcBef>
                <a:spcPts val="0"/>
              </a:spcBef>
              <a:buFontTx/>
              <a:buNone/>
              <a:defRPr sz="1800"/>
            </a:lvl9pPr>
          </a:lstStyle>
          <a:p>
            <a:pPr lvl="0"/>
            <a:r>
              <a:rPr lang="en-US"/>
              <a:t>Presenter Name / Date / Place</a:t>
            </a:r>
          </a:p>
        </p:txBody>
      </p:sp>
    </p:spTree>
    <p:extLst>
      <p:ext uri="{BB962C8B-B14F-4D97-AF65-F5344CB8AC3E}">
        <p14:creationId xmlns:p14="http://schemas.microsoft.com/office/powerpoint/2010/main" val="325359639"/>
      </p:ext>
    </p:extLst>
  </p:cSld>
  <p:clrMapOvr>
    <a:masterClrMapping/>
  </p:clrMapOvr>
  <p:extLst>
    <p:ext uri="{DCECCB84-F9BA-43D5-87BE-67443E8EF086}">
      <p15:sldGuideLst xmlns:p15="http://schemas.microsoft.com/office/powerpoint/2012/main"/>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tailu">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B9CD3252-9894-5CB4-0DE0-49B9D7F2132E}"/>
              </a:ext>
            </a:extLst>
          </p:cNvPr>
          <p:cNvSpPr>
            <a:spLocks noGrp="1"/>
          </p:cNvSpPr>
          <p:nvPr>
            <p:ph type="title"/>
          </p:nvPr>
        </p:nvSpPr>
        <p:spPr>
          <a:xfrm>
            <a:off x="839788" y="365125"/>
            <a:ext cx="10515600" cy="1325563"/>
          </a:xfrm>
        </p:spPr>
        <p:txBody>
          <a:bodyPr/>
          <a:lstStyle/>
          <a:p>
            <a:r>
              <a:rPr lang="fi-FI"/>
              <a:t>Muokkaa ots. perustyyl. napsautt.</a:t>
            </a:r>
          </a:p>
        </p:txBody>
      </p:sp>
      <p:sp>
        <p:nvSpPr>
          <p:cNvPr id="3" name="Tekstin paikkamerkki 2">
            <a:extLst>
              <a:ext uri="{FF2B5EF4-FFF2-40B4-BE49-F238E27FC236}">
                <a16:creationId xmlns:a16="http://schemas.microsoft.com/office/drawing/2014/main" id="{2DEBBDED-1F38-0CC7-F821-BB9859613DE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a:t>Muokkaa tekstin perustyylejä napsauttamalla</a:t>
            </a:r>
          </a:p>
        </p:txBody>
      </p:sp>
      <p:sp>
        <p:nvSpPr>
          <p:cNvPr id="4" name="Sisällön paikkamerkki 3">
            <a:extLst>
              <a:ext uri="{FF2B5EF4-FFF2-40B4-BE49-F238E27FC236}">
                <a16:creationId xmlns:a16="http://schemas.microsoft.com/office/drawing/2014/main" id="{8C4E0425-52EB-DE1C-F91D-98EA47F8878B}"/>
              </a:ext>
            </a:extLst>
          </p:cNvPr>
          <p:cNvSpPr>
            <a:spLocks noGrp="1"/>
          </p:cNvSpPr>
          <p:nvPr>
            <p:ph sz="half" idx="2"/>
          </p:nvPr>
        </p:nvSpPr>
        <p:spPr>
          <a:xfrm>
            <a:off x="839788" y="2505075"/>
            <a:ext cx="5157787" cy="3684588"/>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5" name="Tekstin paikkamerkki 4">
            <a:extLst>
              <a:ext uri="{FF2B5EF4-FFF2-40B4-BE49-F238E27FC236}">
                <a16:creationId xmlns:a16="http://schemas.microsoft.com/office/drawing/2014/main" id="{5C4E98A9-D4F7-1CB0-AF48-EE2A18DB1B96}"/>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a:t>Muokkaa tekstin perustyylejä napsauttamalla</a:t>
            </a:r>
          </a:p>
        </p:txBody>
      </p:sp>
      <p:sp>
        <p:nvSpPr>
          <p:cNvPr id="6" name="Sisällön paikkamerkki 5">
            <a:extLst>
              <a:ext uri="{FF2B5EF4-FFF2-40B4-BE49-F238E27FC236}">
                <a16:creationId xmlns:a16="http://schemas.microsoft.com/office/drawing/2014/main" id="{E9F40F46-2BB0-7393-956D-CADD88F01745}"/>
              </a:ext>
            </a:extLst>
          </p:cNvPr>
          <p:cNvSpPr>
            <a:spLocks noGrp="1"/>
          </p:cNvSpPr>
          <p:nvPr>
            <p:ph sz="quarter" idx="4"/>
          </p:nvPr>
        </p:nvSpPr>
        <p:spPr>
          <a:xfrm>
            <a:off x="6172200" y="2505075"/>
            <a:ext cx="5183188" cy="3684588"/>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7" name="Päivämäärän paikkamerkki 6">
            <a:extLst>
              <a:ext uri="{FF2B5EF4-FFF2-40B4-BE49-F238E27FC236}">
                <a16:creationId xmlns:a16="http://schemas.microsoft.com/office/drawing/2014/main" id="{50FCE22C-C259-BE4B-237B-CDB7BEB178C0}"/>
              </a:ext>
            </a:extLst>
          </p:cNvPr>
          <p:cNvSpPr>
            <a:spLocks noGrp="1"/>
          </p:cNvSpPr>
          <p:nvPr>
            <p:ph type="dt" sz="half" idx="10"/>
          </p:nvPr>
        </p:nvSpPr>
        <p:spPr/>
        <p:txBody>
          <a:bodyPr/>
          <a:lstStyle/>
          <a:p>
            <a:fld id="{BA824290-607D-4A4C-942F-E79D1F2953C8}" type="datetimeFigureOut">
              <a:rPr lang="fi-FI" smtClean="0"/>
              <a:t>25.3.2026</a:t>
            </a:fld>
            <a:endParaRPr lang="fi-FI"/>
          </a:p>
        </p:txBody>
      </p:sp>
      <p:sp>
        <p:nvSpPr>
          <p:cNvPr id="8" name="Alatunnisteen paikkamerkki 7">
            <a:extLst>
              <a:ext uri="{FF2B5EF4-FFF2-40B4-BE49-F238E27FC236}">
                <a16:creationId xmlns:a16="http://schemas.microsoft.com/office/drawing/2014/main" id="{BFBAF23A-973A-8BE6-761A-DB34B3363E5F}"/>
              </a:ext>
            </a:extLst>
          </p:cNvPr>
          <p:cNvSpPr>
            <a:spLocks noGrp="1"/>
          </p:cNvSpPr>
          <p:nvPr>
            <p:ph type="ftr" sz="quarter" idx="11"/>
          </p:nvPr>
        </p:nvSpPr>
        <p:spPr/>
        <p:txBody>
          <a:bodyPr/>
          <a:lstStyle/>
          <a:p>
            <a:endParaRPr lang="fi-FI"/>
          </a:p>
        </p:txBody>
      </p:sp>
      <p:sp>
        <p:nvSpPr>
          <p:cNvPr id="9" name="Dian numeron paikkamerkki 8">
            <a:extLst>
              <a:ext uri="{FF2B5EF4-FFF2-40B4-BE49-F238E27FC236}">
                <a16:creationId xmlns:a16="http://schemas.microsoft.com/office/drawing/2014/main" id="{1757013F-CF9E-5471-1595-F83DC8A45B83}"/>
              </a:ext>
            </a:extLst>
          </p:cNvPr>
          <p:cNvSpPr>
            <a:spLocks noGrp="1"/>
          </p:cNvSpPr>
          <p:nvPr>
            <p:ph type="sldNum" sz="quarter" idx="12"/>
          </p:nvPr>
        </p:nvSpPr>
        <p:spPr/>
        <p:txBody>
          <a:bodyPr/>
          <a:lstStyle/>
          <a:p>
            <a:fld id="{673A8C79-5E46-4F80-A20C-C89888513D79}" type="slidenum">
              <a:rPr lang="fi-FI" smtClean="0"/>
              <a:t>‹#›</a:t>
            </a:fld>
            <a:endParaRPr lang="fi-FI"/>
          </a:p>
        </p:txBody>
      </p:sp>
    </p:spTree>
    <p:extLst>
      <p:ext uri="{BB962C8B-B14F-4D97-AF65-F5344CB8AC3E}">
        <p14:creationId xmlns:p14="http://schemas.microsoft.com/office/powerpoint/2010/main" val="3069279321"/>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showMasterSp="0" preserve="1" userDrawn="1">
  <p:cSld name="Title Slide Picture Blue 2">
    <p:bg>
      <p:bgPr>
        <a:solidFill>
          <a:schemeClr val="accent3"/>
        </a:solidFill>
        <a:effectLst/>
      </p:bgPr>
    </p:bg>
    <p:spTree>
      <p:nvGrpSpPr>
        <p:cNvPr id="1" name=""/>
        <p:cNvGrpSpPr/>
        <p:nvPr/>
      </p:nvGrpSpPr>
      <p:grpSpPr>
        <a:xfrm>
          <a:off x="0" y="0"/>
          <a:ext cx="0" cy="0"/>
          <a:chOff x="0" y="0"/>
          <a:chExt cx="0" cy="0"/>
        </a:xfrm>
      </p:grpSpPr>
      <p:sp>
        <p:nvSpPr>
          <p:cNvPr id="7" name="Picture Placeholder 6">
            <a:extLst>
              <a:ext uri="{FF2B5EF4-FFF2-40B4-BE49-F238E27FC236}">
                <a16:creationId xmlns:a16="http://schemas.microsoft.com/office/drawing/2014/main" id="{16CACCF6-B7F1-B81D-EB1E-E2F15D53141E}"/>
              </a:ext>
              <a:ext uri="{C183D7F6-B498-43B3-948B-1728B52AA6E4}">
                <adec:decorative xmlns:adec="http://schemas.microsoft.com/office/drawing/2017/decorative" val="1"/>
              </a:ext>
            </a:extLst>
          </p:cNvPr>
          <p:cNvSpPr>
            <a:spLocks noGrp="1"/>
          </p:cNvSpPr>
          <p:nvPr>
            <p:ph type="pic" sz="quarter" idx="13" hasCustomPrompt="1"/>
          </p:nvPr>
        </p:nvSpPr>
        <p:spPr>
          <a:xfrm>
            <a:off x="1" y="3429000"/>
            <a:ext cx="6096000" cy="3429000"/>
          </a:xfrm>
          <a:solidFill>
            <a:schemeClr val="bg2"/>
          </a:solidFill>
        </p:spPr>
        <p:txBody>
          <a:bodyPr vert="horz" lIns="0" tIns="0" rIns="0" bIns="0" rtlCol="0" anchor="t" anchorCtr="0">
            <a:noAutofit/>
          </a:bodyPr>
          <a:lstStyle>
            <a:lvl1pPr>
              <a:defRPr lang="en-US" sz="1200" dirty="0"/>
            </a:lvl1pPr>
          </a:lstStyle>
          <a:p>
            <a:pPr marR="0" lvl="0" fontAlgn="auto">
              <a:spcBef>
                <a:spcPts val="0"/>
              </a:spcBef>
              <a:spcAft>
                <a:spcPts val="0"/>
              </a:spcAft>
              <a:buClrTx/>
              <a:buSzTx/>
              <a:tabLst/>
            </a:pPr>
            <a:r>
              <a:rPr lang="fi-FI" noProof="1"/>
              <a:t>Click icon to add image</a:t>
            </a:r>
            <a:br>
              <a:rPr lang="fi-FI" noProof="1"/>
            </a:br>
            <a:r>
              <a:rPr lang="fi-FI" noProof="1"/>
              <a:t>Fit the image to frame by choosing:</a:t>
            </a:r>
            <a:br>
              <a:rPr lang="fi-FI" noProof="1"/>
            </a:br>
            <a:r>
              <a:rPr lang="fi-FI" noProof="1"/>
              <a:t>crop&gt;fit / rajaa&gt;sovita</a:t>
            </a:r>
          </a:p>
          <a:p>
            <a:pPr marR="0" lvl="0" fontAlgn="auto">
              <a:spcBef>
                <a:spcPts val="0"/>
              </a:spcBef>
              <a:spcAft>
                <a:spcPts val="0"/>
              </a:spcAft>
              <a:buClrTx/>
              <a:buSzTx/>
              <a:tabLst/>
            </a:pPr>
            <a:endParaRPr lang="en-US"/>
          </a:p>
        </p:txBody>
      </p:sp>
      <p:sp>
        <p:nvSpPr>
          <p:cNvPr id="8" name="Rectangle 7">
            <a:extLst>
              <a:ext uri="{FF2B5EF4-FFF2-40B4-BE49-F238E27FC236}">
                <a16:creationId xmlns:a16="http://schemas.microsoft.com/office/drawing/2014/main" id="{D777C7DB-D21C-CF04-BEAE-6225DF214D55}"/>
              </a:ext>
              <a:ext uri="{C183D7F6-B498-43B3-948B-1728B52AA6E4}">
                <adec:decorative xmlns:adec="http://schemas.microsoft.com/office/drawing/2017/decorative" val="1"/>
              </a:ext>
            </a:extLst>
          </p:cNvPr>
          <p:cNvSpPr/>
          <p:nvPr/>
        </p:nvSpPr>
        <p:spPr>
          <a:xfrm>
            <a:off x="0" y="0"/>
            <a:ext cx="6096000" cy="3429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err="1">
              <a:solidFill>
                <a:schemeClr val="tx1"/>
              </a:solidFill>
              <a:latin typeface="+mj-lt"/>
            </a:endParaRPr>
          </a:p>
        </p:txBody>
      </p:sp>
      <p:sp>
        <p:nvSpPr>
          <p:cNvPr id="2" name="Title 1">
            <a:extLst>
              <a:ext uri="{FF2B5EF4-FFF2-40B4-BE49-F238E27FC236}">
                <a16:creationId xmlns:a16="http://schemas.microsoft.com/office/drawing/2014/main" id="{387275C4-164C-69B1-48F1-6ABBCFDD4649}"/>
              </a:ext>
            </a:extLst>
          </p:cNvPr>
          <p:cNvSpPr>
            <a:spLocks noGrp="1"/>
          </p:cNvSpPr>
          <p:nvPr>
            <p:ph type="ctrTitle" hasCustomPrompt="1"/>
          </p:nvPr>
        </p:nvSpPr>
        <p:spPr>
          <a:xfrm>
            <a:off x="6600676" y="1495871"/>
            <a:ext cx="5183337" cy="492443"/>
          </a:xfrm>
        </p:spPr>
        <p:txBody>
          <a:bodyPr wrap="square" anchor="b" anchorCtr="0">
            <a:spAutoFit/>
          </a:bodyPr>
          <a:lstStyle>
            <a:lvl1pPr algn="l">
              <a:lnSpc>
                <a:spcPct val="100000"/>
              </a:lnSpc>
              <a:defRPr sz="3200">
                <a:latin typeface="+mj-lt"/>
              </a:defRPr>
            </a:lvl1pPr>
          </a:lstStyle>
          <a:p>
            <a:r>
              <a:rPr lang="en-US"/>
              <a:t>Headline</a:t>
            </a:r>
            <a:endParaRPr lang="fi-FI"/>
          </a:p>
        </p:txBody>
      </p:sp>
      <p:sp>
        <p:nvSpPr>
          <p:cNvPr id="3" name="Subtitle 2">
            <a:extLst>
              <a:ext uri="{FF2B5EF4-FFF2-40B4-BE49-F238E27FC236}">
                <a16:creationId xmlns:a16="http://schemas.microsoft.com/office/drawing/2014/main" id="{1245A747-631B-1133-C63C-B48ADA15D1D3}"/>
              </a:ext>
            </a:extLst>
          </p:cNvPr>
          <p:cNvSpPr>
            <a:spLocks noGrp="1"/>
          </p:cNvSpPr>
          <p:nvPr>
            <p:ph type="subTitle" idx="1"/>
          </p:nvPr>
        </p:nvSpPr>
        <p:spPr>
          <a:xfrm>
            <a:off x="6600676" y="1988313"/>
            <a:ext cx="5183337" cy="984885"/>
          </a:xfrm>
        </p:spPr>
        <p:txBody>
          <a:bodyPr wrap="square">
            <a:spAutoFit/>
          </a:bodyPr>
          <a:lstStyle>
            <a:lvl1pPr marL="0" indent="0" algn="l">
              <a:lnSpc>
                <a:spcPct val="100000"/>
              </a:lnSpc>
              <a:spcBef>
                <a:spcPts val="0"/>
              </a:spcBef>
              <a:buNone/>
              <a:defRPr sz="3200">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fi-FI"/>
          </a:p>
        </p:txBody>
      </p:sp>
      <p:sp>
        <p:nvSpPr>
          <p:cNvPr id="11" name="Freeform 5">
            <a:extLst>
              <a:ext uri="{FF2B5EF4-FFF2-40B4-BE49-F238E27FC236}">
                <a16:creationId xmlns:a16="http://schemas.microsoft.com/office/drawing/2014/main" id="{B048024D-E928-1A47-E81D-E73CEDEC703F}"/>
              </a:ext>
              <a:ext uri="{C183D7F6-B498-43B3-948B-1728B52AA6E4}">
                <adec:decorative xmlns:adec="http://schemas.microsoft.com/office/drawing/2017/decorative" val="1"/>
              </a:ext>
            </a:extLst>
          </p:cNvPr>
          <p:cNvSpPr>
            <a:spLocks noChangeAspect="1" noEditPoints="1"/>
          </p:cNvSpPr>
          <p:nvPr/>
        </p:nvSpPr>
        <p:spPr bwMode="auto">
          <a:xfrm>
            <a:off x="407988" y="432000"/>
            <a:ext cx="2650987" cy="576000"/>
          </a:xfrm>
          <a:custGeom>
            <a:avLst/>
            <a:gdLst>
              <a:gd name="T0" fmla="*/ 1856 w 4584"/>
              <a:gd name="T1" fmla="*/ 150 h 996"/>
              <a:gd name="T2" fmla="*/ 1926 w 4584"/>
              <a:gd name="T3" fmla="*/ 74 h 996"/>
              <a:gd name="T4" fmla="*/ 1862 w 4584"/>
              <a:gd name="T5" fmla="*/ 198 h 996"/>
              <a:gd name="T6" fmla="*/ 2091 w 4584"/>
              <a:gd name="T7" fmla="*/ 109 h 996"/>
              <a:gd name="T8" fmla="*/ 2346 w 4584"/>
              <a:gd name="T9" fmla="*/ 79 h 996"/>
              <a:gd name="T10" fmla="*/ 2341 w 4584"/>
              <a:gd name="T11" fmla="*/ 150 h 996"/>
              <a:gd name="T12" fmla="*/ 2584 w 4584"/>
              <a:gd name="T13" fmla="*/ 274 h 996"/>
              <a:gd name="T14" fmla="*/ 2883 w 4584"/>
              <a:gd name="T15" fmla="*/ 0 h 996"/>
              <a:gd name="T16" fmla="*/ 2966 w 4584"/>
              <a:gd name="T17" fmla="*/ 88 h 996"/>
              <a:gd name="T18" fmla="*/ 3031 w 4584"/>
              <a:gd name="T19" fmla="*/ 214 h 996"/>
              <a:gd name="T20" fmla="*/ 3010 w 4584"/>
              <a:gd name="T21" fmla="*/ 212 h 996"/>
              <a:gd name="T22" fmla="*/ 3283 w 4584"/>
              <a:gd name="T23" fmla="*/ 239 h 996"/>
              <a:gd name="T24" fmla="*/ 3261 w 4584"/>
              <a:gd name="T25" fmla="*/ 135 h 996"/>
              <a:gd name="T26" fmla="*/ 3397 w 4584"/>
              <a:gd name="T27" fmla="*/ 34 h 996"/>
              <a:gd name="T28" fmla="*/ 3589 w 4584"/>
              <a:gd name="T29" fmla="*/ 199 h 996"/>
              <a:gd name="T30" fmla="*/ 3538 w 4584"/>
              <a:gd name="T31" fmla="*/ 193 h 996"/>
              <a:gd name="T32" fmla="*/ 3580 w 4584"/>
              <a:gd name="T33" fmla="*/ 106 h 996"/>
              <a:gd name="T34" fmla="*/ 3779 w 4584"/>
              <a:gd name="T35" fmla="*/ 244 h 996"/>
              <a:gd name="T36" fmla="*/ 3908 w 4584"/>
              <a:gd name="T37" fmla="*/ 148 h 996"/>
              <a:gd name="T38" fmla="*/ 3821 w 4584"/>
              <a:gd name="T39" fmla="*/ 107 h 996"/>
              <a:gd name="T40" fmla="*/ 1828 w 4584"/>
              <a:gd name="T41" fmla="*/ 916 h 996"/>
              <a:gd name="T42" fmla="*/ 1868 w 4584"/>
              <a:gd name="T43" fmla="*/ 803 h 996"/>
              <a:gd name="T44" fmla="*/ 1905 w 4584"/>
              <a:gd name="T45" fmla="*/ 896 h 996"/>
              <a:gd name="T46" fmla="*/ 2193 w 4584"/>
              <a:gd name="T47" fmla="*/ 891 h 996"/>
              <a:gd name="T48" fmla="*/ 2220 w 4584"/>
              <a:gd name="T49" fmla="*/ 816 h 996"/>
              <a:gd name="T50" fmla="*/ 2340 w 4584"/>
              <a:gd name="T51" fmla="*/ 927 h 996"/>
              <a:gd name="T52" fmla="*/ 2271 w 4584"/>
              <a:gd name="T53" fmla="*/ 868 h 996"/>
              <a:gd name="T54" fmla="*/ 2506 w 4584"/>
              <a:gd name="T55" fmla="*/ 882 h 996"/>
              <a:gd name="T56" fmla="*/ 2823 w 4584"/>
              <a:gd name="T57" fmla="*/ 753 h 996"/>
              <a:gd name="T58" fmla="*/ 2952 w 4584"/>
              <a:gd name="T59" fmla="*/ 726 h 996"/>
              <a:gd name="T60" fmla="*/ 3233 w 4584"/>
              <a:gd name="T61" fmla="*/ 913 h 996"/>
              <a:gd name="T62" fmla="*/ 3254 w 4584"/>
              <a:gd name="T63" fmla="*/ 854 h 996"/>
              <a:gd name="T64" fmla="*/ 3313 w 4584"/>
              <a:gd name="T65" fmla="*/ 793 h 996"/>
              <a:gd name="T66" fmla="*/ 3644 w 4584"/>
              <a:gd name="T67" fmla="*/ 802 h 996"/>
              <a:gd name="T68" fmla="*/ 3627 w 4584"/>
              <a:gd name="T69" fmla="*/ 933 h 996"/>
              <a:gd name="T70" fmla="*/ 3553 w 4584"/>
              <a:gd name="T71" fmla="*/ 839 h 996"/>
              <a:gd name="T72" fmla="*/ 3726 w 4584"/>
              <a:gd name="T73" fmla="*/ 696 h 996"/>
              <a:gd name="T74" fmla="*/ 3850 w 4584"/>
              <a:gd name="T75" fmla="*/ 926 h 996"/>
              <a:gd name="T76" fmla="*/ 3980 w 4584"/>
              <a:gd name="T77" fmla="*/ 996 h 996"/>
              <a:gd name="T78" fmla="*/ 1914 w 4584"/>
              <a:gd name="T79" fmla="*/ 481 h 996"/>
              <a:gd name="T80" fmla="*/ 1963 w 4584"/>
              <a:gd name="T81" fmla="*/ 436 h 996"/>
              <a:gd name="T82" fmla="*/ 1873 w 4584"/>
              <a:gd name="T83" fmla="*/ 556 h 996"/>
              <a:gd name="T84" fmla="*/ 2197 w 4584"/>
              <a:gd name="T85" fmla="*/ 413 h 996"/>
              <a:gd name="T86" fmla="*/ 2378 w 4584"/>
              <a:gd name="T87" fmla="*/ 449 h 996"/>
              <a:gd name="T88" fmla="*/ 2327 w 4584"/>
              <a:gd name="T89" fmla="*/ 457 h 996"/>
              <a:gd name="T90" fmla="*/ 2668 w 4584"/>
              <a:gd name="T91" fmla="*/ 587 h 996"/>
              <a:gd name="T92" fmla="*/ 2785 w 4584"/>
              <a:gd name="T93" fmla="*/ 413 h 996"/>
              <a:gd name="T94" fmla="*/ 2840 w 4584"/>
              <a:gd name="T95" fmla="*/ 466 h 996"/>
              <a:gd name="T96" fmla="*/ 3340 w 4584"/>
              <a:gd name="T97" fmla="*/ 593 h 996"/>
              <a:gd name="T98" fmla="*/ 3412 w 4584"/>
              <a:gd name="T99" fmla="*/ 456 h 996"/>
              <a:gd name="T100" fmla="*/ 3375 w 4584"/>
              <a:gd name="T101" fmla="*/ 483 h 996"/>
              <a:gd name="T102" fmla="*/ 3508 w 4584"/>
              <a:gd name="T103" fmla="*/ 475 h 996"/>
              <a:gd name="T104" fmla="*/ 3735 w 4584"/>
              <a:gd name="T105" fmla="*/ 559 h 996"/>
              <a:gd name="T106" fmla="*/ 3673 w 4584"/>
              <a:gd name="T107" fmla="*/ 523 h 996"/>
              <a:gd name="T108" fmla="*/ 3797 w 4584"/>
              <a:gd name="T109" fmla="*/ 390 h 996"/>
              <a:gd name="T110" fmla="*/ 3950 w 4584"/>
              <a:gd name="T111" fmla="*/ 551 h 996"/>
              <a:gd name="T112" fmla="*/ 3976 w 4584"/>
              <a:gd name="T113" fmla="*/ 483 h 996"/>
              <a:gd name="T114" fmla="*/ 4063 w 4584"/>
              <a:gd name="T115" fmla="*/ 557 h 996"/>
              <a:gd name="T116" fmla="*/ 4023 w 4584"/>
              <a:gd name="T117" fmla="*/ 483 h 996"/>
              <a:gd name="T118" fmla="*/ 4319 w 4584"/>
              <a:gd name="T119" fmla="*/ 576 h 996"/>
              <a:gd name="T120" fmla="*/ 4457 w 4584"/>
              <a:gd name="T121" fmla="*/ 514 h 996"/>
              <a:gd name="T122" fmla="*/ 4395 w 4584"/>
              <a:gd name="T123" fmla="*/ 453 h 996"/>
              <a:gd name="T124" fmla="*/ 4474 w 4584"/>
              <a:gd name="T125" fmla="*/ 413 h 9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4584" h="996">
                <a:moveTo>
                  <a:pt x="1232" y="330"/>
                </a:moveTo>
                <a:lnTo>
                  <a:pt x="1178" y="648"/>
                </a:lnTo>
                <a:lnTo>
                  <a:pt x="1055" y="648"/>
                </a:lnTo>
                <a:lnTo>
                  <a:pt x="1010" y="330"/>
                </a:lnTo>
                <a:lnTo>
                  <a:pt x="1010" y="12"/>
                </a:lnTo>
                <a:lnTo>
                  <a:pt x="1232" y="12"/>
                </a:lnTo>
                <a:lnTo>
                  <a:pt x="1232" y="330"/>
                </a:lnTo>
                <a:close/>
                <a:moveTo>
                  <a:pt x="1623" y="249"/>
                </a:moveTo>
                <a:lnTo>
                  <a:pt x="1569" y="249"/>
                </a:lnTo>
                <a:lnTo>
                  <a:pt x="1651" y="13"/>
                </a:lnTo>
                <a:lnTo>
                  <a:pt x="1715" y="13"/>
                </a:lnTo>
                <a:lnTo>
                  <a:pt x="1797" y="249"/>
                </a:lnTo>
                <a:lnTo>
                  <a:pt x="1743" y="249"/>
                </a:lnTo>
                <a:lnTo>
                  <a:pt x="1726" y="195"/>
                </a:lnTo>
                <a:lnTo>
                  <a:pt x="1641" y="195"/>
                </a:lnTo>
                <a:lnTo>
                  <a:pt x="1623" y="249"/>
                </a:lnTo>
                <a:close/>
                <a:moveTo>
                  <a:pt x="1653" y="156"/>
                </a:moveTo>
                <a:lnTo>
                  <a:pt x="1713" y="156"/>
                </a:lnTo>
                <a:lnTo>
                  <a:pt x="1684" y="67"/>
                </a:lnTo>
                <a:lnTo>
                  <a:pt x="1653" y="156"/>
                </a:lnTo>
                <a:close/>
                <a:moveTo>
                  <a:pt x="1874" y="252"/>
                </a:moveTo>
                <a:lnTo>
                  <a:pt x="1867" y="252"/>
                </a:lnTo>
                <a:lnTo>
                  <a:pt x="1861" y="252"/>
                </a:lnTo>
                <a:lnTo>
                  <a:pt x="1856" y="251"/>
                </a:lnTo>
                <a:lnTo>
                  <a:pt x="1850" y="249"/>
                </a:lnTo>
                <a:lnTo>
                  <a:pt x="1845" y="247"/>
                </a:lnTo>
                <a:lnTo>
                  <a:pt x="1840" y="245"/>
                </a:lnTo>
                <a:lnTo>
                  <a:pt x="1836" y="242"/>
                </a:lnTo>
                <a:lnTo>
                  <a:pt x="1832" y="239"/>
                </a:lnTo>
                <a:lnTo>
                  <a:pt x="1828" y="236"/>
                </a:lnTo>
                <a:lnTo>
                  <a:pt x="1824" y="232"/>
                </a:lnTo>
                <a:lnTo>
                  <a:pt x="1821" y="227"/>
                </a:lnTo>
                <a:lnTo>
                  <a:pt x="1820" y="225"/>
                </a:lnTo>
                <a:lnTo>
                  <a:pt x="1819" y="223"/>
                </a:lnTo>
                <a:lnTo>
                  <a:pt x="1817" y="218"/>
                </a:lnTo>
                <a:lnTo>
                  <a:pt x="1816" y="212"/>
                </a:lnTo>
                <a:lnTo>
                  <a:pt x="1815" y="206"/>
                </a:lnTo>
                <a:lnTo>
                  <a:pt x="1815" y="200"/>
                </a:lnTo>
                <a:lnTo>
                  <a:pt x="1815" y="190"/>
                </a:lnTo>
                <a:lnTo>
                  <a:pt x="1817" y="182"/>
                </a:lnTo>
                <a:lnTo>
                  <a:pt x="1818" y="178"/>
                </a:lnTo>
                <a:lnTo>
                  <a:pt x="1820" y="175"/>
                </a:lnTo>
                <a:lnTo>
                  <a:pt x="1824" y="169"/>
                </a:lnTo>
                <a:lnTo>
                  <a:pt x="1827" y="166"/>
                </a:lnTo>
                <a:lnTo>
                  <a:pt x="1829" y="163"/>
                </a:lnTo>
                <a:lnTo>
                  <a:pt x="1832" y="161"/>
                </a:lnTo>
                <a:lnTo>
                  <a:pt x="1835" y="159"/>
                </a:lnTo>
                <a:lnTo>
                  <a:pt x="1838" y="157"/>
                </a:lnTo>
                <a:lnTo>
                  <a:pt x="1841" y="155"/>
                </a:lnTo>
                <a:lnTo>
                  <a:pt x="1845" y="154"/>
                </a:lnTo>
                <a:lnTo>
                  <a:pt x="1849" y="152"/>
                </a:lnTo>
                <a:lnTo>
                  <a:pt x="1856" y="150"/>
                </a:lnTo>
                <a:lnTo>
                  <a:pt x="1864" y="148"/>
                </a:lnTo>
                <a:lnTo>
                  <a:pt x="1873" y="146"/>
                </a:lnTo>
                <a:lnTo>
                  <a:pt x="1881" y="145"/>
                </a:lnTo>
                <a:lnTo>
                  <a:pt x="1901" y="143"/>
                </a:lnTo>
                <a:lnTo>
                  <a:pt x="1908" y="142"/>
                </a:lnTo>
                <a:lnTo>
                  <a:pt x="1914" y="140"/>
                </a:lnTo>
                <a:lnTo>
                  <a:pt x="1918" y="139"/>
                </a:lnTo>
                <a:lnTo>
                  <a:pt x="1920" y="138"/>
                </a:lnTo>
                <a:lnTo>
                  <a:pt x="1922" y="136"/>
                </a:lnTo>
                <a:lnTo>
                  <a:pt x="1923" y="135"/>
                </a:lnTo>
                <a:lnTo>
                  <a:pt x="1923" y="133"/>
                </a:lnTo>
                <a:lnTo>
                  <a:pt x="1924" y="131"/>
                </a:lnTo>
                <a:lnTo>
                  <a:pt x="1924" y="129"/>
                </a:lnTo>
                <a:lnTo>
                  <a:pt x="1924" y="124"/>
                </a:lnTo>
                <a:lnTo>
                  <a:pt x="1922" y="119"/>
                </a:lnTo>
                <a:lnTo>
                  <a:pt x="1921" y="117"/>
                </a:lnTo>
                <a:lnTo>
                  <a:pt x="1920" y="115"/>
                </a:lnTo>
                <a:lnTo>
                  <a:pt x="1919" y="113"/>
                </a:lnTo>
                <a:lnTo>
                  <a:pt x="1917" y="112"/>
                </a:lnTo>
                <a:lnTo>
                  <a:pt x="1913" y="109"/>
                </a:lnTo>
                <a:lnTo>
                  <a:pt x="1909" y="107"/>
                </a:lnTo>
                <a:lnTo>
                  <a:pt x="1904" y="106"/>
                </a:lnTo>
                <a:lnTo>
                  <a:pt x="1898" y="106"/>
                </a:lnTo>
                <a:lnTo>
                  <a:pt x="1892" y="106"/>
                </a:lnTo>
                <a:lnTo>
                  <a:pt x="1886" y="107"/>
                </a:lnTo>
                <a:lnTo>
                  <a:pt x="1881" y="109"/>
                </a:lnTo>
                <a:lnTo>
                  <a:pt x="1877" y="112"/>
                </a:lnTo>
                <a:lnTo>
                  <a:pt x="1873" y="115"/>
                </a:lnTo>
                <a:lnTo>
                  <a:pt x="1870" y="118"/>
                </a:lnTo>
                <a:lnTo>
                  <a:pt x="1868" y="122"/>
                </a:lnTo>
                <a:lnTo>
                  <a:pt x="1867" y="124"/>
                </a:lnTo>
                <a:lnTo>
                  <a:pt x="1866" y="126"/>
                </a:lnTo>
                <a:lnTo>
                  <a:pt x="1821" y="123"/>
                </a:lnTo>
                <a:lnTo>
                  <a:pt x="1823" y="117"/>
                </a:lnTo>
                <a:lnTo>
                  <a:pt x="1825" y="111"/>
                </a:lnTo>
                <a:lnTo>
                  <a:pt x="1827" y="106"/>
                </a:lnTo>
                <a:lnTo>
                  <a:pt x="1830" y="101"/>
                </a:lnTo>
                <a:lnTo>
                  <a:pt x="1833" y="96"/>
                </a:lnTo>
                <a:lnTo>
                  <a:pt x="1837" y="92"/>
                </a:lnTo>
                <a:lnTo>
                  <a:pt x="1841" y="88"/>
                </a:lnTo>
                <a:lnTo>
                  <a:pt x="1846" y="84"/>
                </a:lnTo>
                <a:lnTo>
                  <a:pt x="1851" y="81"/>
                </a:lnTo>
                <a:lnTo>
                  <a:pt x="1857" y="78"/>
                </a:lnTo>
                <a:lnTo>
                  <a:pt x="1863" y="76"/>
                </a:lnTo>
                <a:lnTo>
                  <a:pt x="1869" y="74"/>
                </a:lnTo>
                <a:lnTo>
                  <a:pt x="1876" y="72"/>
                </a:lnTo>
                <a:lnTo>
                  <a:pt x="1883" y="71"/>
                </a:lnTo>
                <a:lnTo>
                  <a:pt x="1890" y="70"/>
                </a:lnTo>
                <a:lnTo>
                  <a:pt x="1898" y="70"/>
                </a:lnTo>
                <a:lnTo>
                  <a:pt x="1908" y="70"/>
                </a:lnTo>
                <a:lnTo>
                  <a:pt x="1917" y="72"/>
                </a:lnTo>
                <a:lnTo>
                  <a:pt x="1926" y="74"/>
                </a:lnTo>
                <a:lnTo>
                  <a:pt x="1935" y="76"/>
                </a:lnTo>
                <a:lnTo>
                  <a:pt x="1943" y="80"/>
                </a:lnTo>
                <a:lnTo>
                  <a:pt x="1947" y="82"/>
                </a:lnTo>
                <a:lnTo>
                  <a:pt x="1950" y="84"/>
                </a:lnTo>
                <a:lnTo>
                  <a:pt x="1957" y="90"/>
                </a:lnTo>
                <a:lnTo>
                  <a:pt x="1963" y="96"/>
                </a:lnTo>
                <a:lnTo>
                  <a:pt x="1965" y="99"/>
                </a:lnTo>
                <a:lnTo>
                  <a:pt x="1967" y="103"/>
                </a:lnTo>
                <a:lnTo>
                  <a:pt x="1969" y="107"/>
                </a:lnTo>
                <a:lnTo>
                  <a:pt x="1970" y="111"/>
                </a:lnTo>
                <a:lnTo>
                  <a:pt x="1972" y="115"/>
                </a:lnTo>
                <a:lnTo>
                  <a:pt x="1972" y="120"/>
                </a:lnTo>
                <a:lnTo>
                  <a:pt x="1973" y="125"/>
                </a:lnTo>
                <a:lnTo>
                  <a:pt x="1973" y="130"/>
                </a:lnTo>
                <a:lnTo>
                  <a:pt x="1973" y="249"/>
                </a:lnTo>
                <a:lnTo>
                  <a:pt x="1927" y="249"/>
                </a:lnTo>
                <a:lnTo>
                  <a:pt x="1927" y="225"/>
                </a:lnTo>
                <a:lnTo>
                  <a:pt x="1922" y="230"/>
                </a:lnTo>
                <a:lnTo>
                  <a:pt x="1917" y="236"/>
                </a:lnTo>
                <a:lnTo>
                  <a:pt x="1912" y="241"/>
                </a:lnTo>
                <a:lnTo>
                  <a:pt x="1906" y="245"/>
                </a:lnTo>
                <a:lnTo>
                  <a:pt x="1899" y="248"/>
                </a:lnTo>
                <a:lnTo>
                  <a:pt x="1891" y="250"/>
                </a:lnTo>
                <a:lnTo>
                  <a:pt x="1887" y="251"/>
                </a:lnTo>
                <a:lnTo>
                  <a:pt x="1883" y="252"/>
                </a:lnTo>
                <a:lnTo>
                  <a:pt x="1874" y="252"/>
                </a:lnTo>
                <a:close/>
                <a:moveTo>
                  <a:pt x="1888" y="219"/>
                </a:moveTo>
                <a:lnTo>
                  <a:pt x="1895" y="218"/>
                </a:lnTo>
                <a:lnTo>
                  <a:pt x="1902" y="216"/>
                </a:lnTo>
                <a:lnTo>
                  <a:pt x="1905" y="215"/>
                </a:lnTo>
                <a:lnTo>
                  <a:pt x="1908" y="213"/>
                </a:lnTo>
                <a:lnTo>
                  <a:pt x="1914" y="209"/>
                </a:lnTo>
                <a:lnTo>
                  <a:pt x="1916" y="207"/>
                </a:lnTo>
                <a:lnTo>
                  <a:pt x="1919" y="204"/>
                </a:lnTo>
                <a:lnTo>
                  <a:pt x="1922" y="199"/>
                </a:lnTo>
                <a:lnTo>
                  <a:pt x="1924" y="193"/>
                </a:lnTo>
                <a:lnTo>
                  <a:pt x="1924" y="189"/>
                </a:lnTo>
                <a:lnTo>
                  <a:pt x="1924" y="186"/>
                </a:lnTo>
                <a:lnTo>
                  <a:pt x="1924" y="167"/>
                </a:lnTo>
                <a:lnTo>
                  <a:pt x="1921" y="169"/>
                </a:lnTo>
                <a:lnTo>
                  <a:pt x="1915" y="171"/>
                </a:lnTo>
                <a:lnTo>
                  <a:pt x="1903" y="173"/>
                </a:lnTo>
                <a:lnTo>
                  <a:pt x="1890" y="175"/>
                </a:lnTo>
                <a:lnTo>
                  <a:pt x="1884" y="176"/>
                </a:lnTo>
                <a:lnTo>
                  <a:pt x="1879" y="178"/>
                </a:lnTo>
                <a:lnTo>
                  <a:pt x="1874" y="180"/>
                </a:lnTo>
                <a:lnTo>
                  <a:pt x="1870" y="182"/>
                </a:lnTo>
                <a:lnTo>
                  <a:pt x="1866" y="185"/>
                </a:lnTo>
                <a:lnTo>
                  <a:pt x="1864" y="189"/>
                </a:lnTo>
                <a:lnTo>
                  <a:pt x="1863" y="191"/>
                </a:lnTo>
                <a:lnTo>
                  <a:pt x="1862" y="193"/>
                </a:lnTo>
                <a:lnTo>
                  <a:pt x="1862" y="198"/>
                </a:lnTo>
                <a:lnTo>
                  <a:pt x="1862" y="203"/>
                </a:lnTo>
                <a:lnTo>
                  <a:pt x="1863" y="207"/>
                </a:lnTo>
                <a:lnTo>
                  <a:pt x="1865" y="209"/>
                </a:lnTo>
                <a:lnTo>
                  <a:pt x="1866" y="211"/>
                </a:lnTo>
                <a:lnTo>
                  <a:pt x="1869" y="213"/>
                </a:lnTo>
                <a:lnTo>
                  <a:pt x="1873" y="216"/>
                </a:lnTo>
                <a:lnTo>
                  <a:pt x="1875" y="217"/>
                </a:lnTo>
                <a:lnTo>
                  <a:pt x="1877" y="217"/>
                </a:lnTo>
                <a:lnTo>
                  <a:pt x="1882" y="218"/>
                </a:lnTo>
                <a:lnTo>
                  <a:pt x="1888" y="219"/>
                </a:lnTo>
                <a:close/>
                <a:moveTo>
                  <a:pt x="2063" y="249"/>
                </a:moveTo>
                <a:lnTo>
                  <a:pt x="2013" y="249"/>
                </a:lnTo>
                <a:lnTo>
                  <a:pt x="2013" y="13"/>
                </a:lnTo>
                <a:lnTo>
                  <a:pt x="2063" y="13"/>
                </a:lnTo>
                <a:lnTo>
                  <a:pt x="2063" y="249"/>
                </a:lnTo>
                <a:close/>
                <a:moveTo>
                  <a:pt x="2197" y="72"/>
                </a:moveTo>
                <a:lnTo>
                  <a:pt x="2197" y="109"/>
                </a:lnTo>
                <a:lnTo>
                  <a:pt x="2164" y="109"/>
                </a:lnTo>
                <a:lnTo>
                  <a:pt x="2164" y="195"/>
                </a:lnTo>
                <a:lnTo>
                  <a:pt x="2164" y="199"/>
                </a:lnTo>
                <a:lnTo>
                  <a:pt x="2165" y="203"/>
                </a:lnTo>
                <a:lnTo>
                  <a:pt x="2166" y="205"/>
                </a:lnTo>
                <a:lnTo>
                  <a:pt x="2167" y="206"/>
                </a:lnTo>
                <a:lnTo>
                  <a:pt x="2169" y="208"/>
                </a:lnTo>
                <a:lnTo>
                  <a:pt x="2171" y="210"/>
                </a:lnTo>
                <a:lnTo>
                  <a:pt x="2174" y="211"/>
                </a:lnTo>
                <a:lnTo>
                  <a:pt x="2177" y="212"/>
                </a:lnTo>
                <a:lnTo>
                  <a:pt x="2181" y="212"/>
                </a:lnTo>
                <a:lnTo>
                  <a:pt x="2188" y="211"/>
                </a:lnTo>
                <a:lnTo>
                  <a:pt x="2193" y="210"/>
                </a:lnTo>
                <a:lnTo>
                  <a:pt x="2201" y="247"/>
                </a:lnTo>
                <a:lnTo>
                  <a:pt x="2190" y="250"/>
                </a:lnTo>
                <a:lnTo>
                  <a:pt x="2183" y="251"/>
                </a:lnTo>
                <a:lnTo>
                  <a:pt x="2174" y="252"/>
                </a:lnTo>
                <a:lnTo>
                  <a:pt x="2168" y="252"/>
                </a:lnTo>
                <a:lnTo>
                  <a:pt x="2161" y="251"/>
                </a:lnTo>
                <a:lnTo>
                  <a:pt x="2156" y="250"/>
                </a:lnTo>
                <a:lnTo>
                  <a:pt x="2150" y="249"/>
                </a:lnTo>
                <a:lnTo>
                  <a:pt x="2145" y="248"/>
                </a:lnTo>
                <a:lnTo>
                  <a:pt x="2140" y="245"/>
                </a:lnTo>
                <a:lnTo>
                  <a:pt x="2135" y="243"/>
                </a:lnTo>
                <a:lnTo>
                  <a:pt x="2131" y="240"/>
                </a:lnTo>
                <a:lnTo>
                  <a:pt x="2127" y="237"/>
                </a:lnTo>
                <a:lnTo>
                  <a:pt x="2124" y="233"/>
                </a:lnTo>
                <a:lnTo>
                  <a:pt x="2121" y="229"/>
                </a:lnTo>
                <a:lnTo>
                  <a:pt x="2119" y="224"/>
                </a:lnTo>
                <a:lnTo>
                  <a:pt x="2117" y="219"/>
                </a:lnTo>
                <a:lnTo>
                  <a:pt x="2116" y="213"/>
                </a:lnTo>
                <a:lnTo>
                  <a:pt x="2115" y="208"/>
                </a:lnTo>
                <a:lnTo>
                  <a:pt x="2115" y="201"/>
                </a:lnTo>
                <a:lnTo>
                  <a:pt x="2115" y="109"/>
                </a:lnTo>
                <a:lnTo>
                  <a:pt x="2091" y="109"/>
                </a:lnTo>
                <a:lnTo>
                  <a:pt x="2091" y="72"/>
                </a:lnTo>
                <a:lnTo>
                  <a:pt x="2115" y="72"/>
                </a:lnTo>
                <a:lnTo>
                  <a:pt x="2115" y="30"/>
                </a:lnTo>
                <a:lnTo>
                  <a:pt x="2164" y="30"/>
                </a:lnTo>
                <a:lnTo>
                  <a:pt x="2164" y="72"/>
                </a:lnTo>
                <a:lnTo>
                  <a:pt x="2197" y="72"/>
                </a:lnTo>
                <a:close/>
                <a:moveTo>
                  <a:pt x="2304" y="253"/>
                </a:moveTo>
                <a:lnTo>
                  <a:pt x="2291" y="252"/>
                </a:lnTo>
                <a:lnTo>
                  <a:pt x="2285" y="251"/>
                </a:lnTo>
                <a:lnTo>
                  <a:pt x="2279" y="250"/>
                </a:lnTo>
                <a:lnTo>
                  <a:pt x="2268" y="246"/>
                </a:lnTo>
                <a:lnTo>
                  <a:pt x="2263" y="244"/>
                </a:lnTo>
                <a:lnTo>
                  <a:pt x="2258" y="241"/>
                </a:lnTo>
                <a:lnTo>
                  <a:pt x="2249" y="235"/>
                </a:lnTo>
                <a:lnTo>
                  <a:pt x="2245" y="231"/>
                </a:lnTo>
                <a:lnTo>
                  <a:pt x="2241" y="227"/>
                </a:lnTo>
                <a:lnTo>
                  <a:pt x="2234" y="219"/>
                </a:lnTo>
                <a:lnTo>
                  <a:pt x="2231" y="214"/>
                </a:lnTo>
                <a:lnTo>
                  <a:pt x="2228" y="209"/>
                </a:lnTo>
                <a:lnTo>
                  <a:pt x="2223" y="198"/>
                </a:lnTo>
                <a:lnTo>
                  <a:pt x="2221" y="193"/>
                </a:lnTo>
                <a:lnTo>
                  <a:pt x="2220" y="187"/>
                </a:lnTo>
                <a:lnTo>
                  <a:pt x="2219" y="181"/>
                </a:lnTo>
                <a:lnTo>
                  <a:pt x="2218" y="175"/>
                </a:lnTo>
                <a:lnTo>
                  <a:pt x="2218" y="168"/>
                </a:lnTo>
                <a:lnTo>
                  <a:pt x="2217" y="161"/>
                </a:lnTo>
                <a:lnTo>
                  <a:pt x="2218" y="155"/>
                </a:lnTo>
                <a:lnTo>
                  <a:pt x="2218" y="148"/>
                </a:lnTo>
                <a:lnTo>
                  <a:pt x="2219" y="142"/>
                </a:lnTo>
                <a:lnTo>
                  <a:pt x="2220" y="136"/>
                </a:lnTo>
                <a:lnTo>
                  <a:pt x="2223" y="124"/>
                </a:lnTo>
                <a:lnTo>
                  <a:pt x="2225" y="119"/>
                </a:lnTo>
                <a:lnTo>
                  <a:pt x="2228" y="114"/>
                </a:lnTo>
                <a:lnTo>
                  <a:pt x="2234" y="104"/>
                </a:lnTo>
                <a:lnTo>
                  <a:pt x="2237" y="99"/>
                </a:lnTo>
                <a:lnTo>
                  <a:pt x="2241" y="95"/>
                </a:lnTo>
                <a:lnTo>
                  <a:pt x="2245" y="91"/>
                </a:lnTo>
                <a:lnTo>
                  <a:pt x="2249" y="88"/>
                </a:lnTo>
                <a:lnTo>
                  <a:pt x="2253" y="85"/>
                </a:lnTo>
                <a:lnTo>
                  <a:pt x="2258" y="82"/>
                </a:lnTo>
                <a:lnTo>
                  <a:pt x="2263" y="79"/>
                </a:lnTo>
                <a:lnTo>
                  <a:pt x="2268" y="77"/>
                </a:lnTo>
                <a:lnTo>
                  <a:pt x="2274" y="75"/>
                </a:lnTo>
                <a:lnTo>
                  <a:pt x="2279" y="73"/>
                </a:lnTo>
                <a:lnTo>
                  <a:pt x="2285" y="72"/>
                </a:lnTo>
                <a:lnTo>
                  <a:pt x="2291" y="71"/>
                </a:lnTo>
                <a:lnTo>
                  <a:pt x="2304" y="70"/>
                </a:lnTo>
                <a:lnTo>
                  <a:pt x="2317" y="71"/>
                </a:lnTo>
                <a:lnTo>
                  <a:pt x="2323" y="72"/>
                </a:lnTo>
                <a:lnTo>
                  <a:pt x="2329" y="73"/>
                </a:lnTo>
                <a:lnTo>
                  <a:pt x="2340" y="77"/>
                </a:lnTo>
                <a:lnTo>
                  <a:pt x="2346" y="79"/>
                </a:lnTo>
                <a:lnTo>
                  <a:pt x="2351" y="82"/>
                </a:lnTo>
                <a:lnTo>
                  <a:pt x="2360" y="88"/>
                </a:lnTo>
                <a:lnTo>
                  <a:pt x="2364" y="91"/>
                </a:lnTo>
                <a:lnTo>
                  <a:pt x="2368" y="95"/>
                </a:lnTo>
                <a:lnTo>
                  <a:pt x="2375" y="104"/>
                </a:lnTo>
                <a:lnTo>
                  <a:pt x="2378" y="109"/>
                </a:lnTo>
                <a:lnTo>
                  <a:pt x="2381" y="114"/>
                </a:lnTo>
                <a:lnTo>
                  <a:pt x="2385" y="124"/>
                </a:lnTo>
                <a:lnTo>
                  <a:pt x="2387" y="130"/>
                </a:lnTo>
                <a:lnTo>
                  <a:pt x="2389" y="136"/>
                </a:lnTo>
                <a:lnTo>
                  <a:pt x="2390" y="142"/>
                </a:lnTo>
                <a:lnTo>
                  <a:pt x="2391" y="148"/>
                </a:lnTo>
                <a:lnTo>
                  <a:pt x="2391" y="155"/>
                </a:lnTo>
                <a:lnTo>
                  <a:pt x="2391" y="161"/>
                </a:lnTo>
                <a:lnTo>
                  <a:pt x="2391" y="168"/>
                </a:lnTo>
                <a:lnTo>
                  <a:pt x="2391" y="175"/>
                </a:lnTo>
                <a:lnTo>
                  <a:pt x="2390" y="181"/>
                </a:lnTo>
                <a:lnTo>
                  <a:pt x="2389" y="187"/>
                </a:lnTo>
                <a:lnTo>
                  <a:pt x="2385" y="198"/>
                </a:lnTo>
                <a:lnTo>
                  <a:pt x="2383" y="204"/>
                </a:lnTo>
                <a:lnTo>
                  <a:pt x="2381" y="209"/>
                </a:lnTo>
                <a:lnTo>
                  <a:pt x="2375" y="219"/>
                </a:lnTo>
                <a:lnTo>
                  <a:pt x="2372" y="223"/>
                </a:lnTo>
                <a:lnTo>
                  <a:pt x="2368" y="227"/>
                </a:lnTo>
                <a:lnTo>
                  <a:pt x="2364" y="231"/>
                </a:lnTo>
                <a:lnTo>
                  <a:pt x="2360" y="235"/>
                </a:lnTo>
                <a:lnTo>
                  <a:pt x="2355" y="238"/>
                </a:lnTo>
                <a:lnTo>
                  <a:pt x="2351" y="241"/>
                </a:lnTo>
                <a:lnTo>
                  <a:pt x="2346" y="244"/>
                </a:lnTo>
                <a:lnTo>
                  <a:pt x="2340" y="246"/>
                </a:lnTo>
                <a:lnTo>
                  <a:pt x="2335" y="248"/>
                </a:lnTo>
                <a:lnTo>
                  <a:pt x="2329" y="250"/>
                </a:lnTo>
                <a:lnTo>
                  <a:pt x="2323" y="251"/>
                </a:lnTo>
                <a:lnTo>
                  <a:pt x="2317" y="252"/>
                </a:lnTo>
                <a:lnTo>
                  <a:pt x="2304" y="253"/>
                </a:lnTo>
                <a:close/>
                <a:moveTo>
                  <a:pt x="2305" y="215"/>
                </a:moveTo>
                <a:lnTo>
                  <a:pt x="2309" y="214"/>
                </a:lnTo>
                <a:lnTo>
                  <a:pt x="2313" y="214"/>
                </a:lnTo>
                <a:lnTo>
                  <a:pt x="2317" y="212"/>
                </a:lnTo>
                <a:lnTo>
                  <a:pt x="2321" y="211"/>
                </a:lnTo>
                <a:lnTo>
                  <a:pt x="2324" y="209"/>
                </a:lnTo>
                <a:lnTo>
                  <a:pt x="2327" y="206"/>
                </a:lnTo>
                <a:lnTo>
                  <a:pt x="2330" y="203"/>
                </a:lnTo>
                <a:lnTo>
                  <a:pt x="2332" y="199"/>
                </a:lnTo>
                <a:lnTo>
                  <a:pt x="2334" y="195"/>
                </a:lnTo>
                <a:lnTo>
                  <a:pt x="2336" y="191"/>
                </a:lnTo>
                <a:lnTo>
                  <a:pt x="2338" y="187"/>
                </a:lnTo>
                <a:lnTo>
                  <a:pt x="2339" y="182"/>
                </a:lnTo>
                <a:lnTo>
                  <a:pt x="2341" y="172"/>
                </a:lnTo>
                <a:lnTo>
                  <a:pt x="2341" y="167"/>
                </a:lnTo>
                <a:lnTo>
                  <a:pt x="2342" y="161"/>
                </a:lnTo>
                <a:lnTo>
                  <a:pt x="2341" y="150"/>
                </a:lnTo>
                <a:lnTo>
                  <a:pt x="2339" y="140"/>
                </a:lnTo>
                <a:lnTo>
                  <a:pt x="2338" y="135"/>
                </a:lnTo>
                <a:lnTo>
                  <a:pt x="2336" y="131"/>
                </a:lnTo>
                <a:lnTo>
                  <a:pt x="2332" y="123"/>
                </a:lnTo>
                <a:lnTo>
                  <a:pt x="2330" y="119"/>
                </a:lnTo>
                <a:lnTo>
                  <a:pt x="2327" y="116"/>
                </a:lnTo>
                <a:lnTo>
                  <a:pt x="2324" y="113"/>
                </a:lnTo>
                <a:lnTo>
                  <a:pt x="2321" y="111"/>
                </a:lnTo>
                <a:lnTo>
                  <a:pt x="2317" y="110"/>
                </a:lnTo>
                <a:lnTo>
                  <a:pt x="2313" y="108"/>
                </a:lnTo>
                <a:lnTo>
                  <a:pt x="2309" y="108"/>
                </a:lnTo>
                <a:lnTo>
                  <a:pt x="2305" y="107"/>
                </a:lnTo>
                <a:lnTo>
                  <a:pt x="2300" y="108"/>
                </a:lnTo>
                <a:lnTo>
                  <a:pt x="2296" y="108"/>
                </a:lnTo>
                <a:lnTo>
                  <a:pt x="2292" y="110"/>
                </a:lnTo>
                <a:lnTo>
                  <a:pt x="2288" y="111"/>
                </a:lnTo>
                <a:lnTo>
                  <a:pt x="2285" y="113"/>
                </a:lnTo>
                <a:lnTo>
                  <a:pt x="2282" y="116"/>
                </a:lnTo>
                <a:lnTo>
                  <a:pt x="2279" y="119"/>
                </a:lnTo>
                <a:lnTo>
                  <a:pt x="2277" y="123"/>
                </a:lnTo>
                <a:lnTo>
                  <a:pt x="2272" y="131"/>
                </a:lnTo>
                <a:lnTo>
                  <a:pt x="2271" y="135"/>
                </a:lnTo>
                <a:lnTo>
                  <a:pt x="2270" y="140"/>
                </a:lnTo>
                <a:lnTo>
                  <a:pt x="2269" y="145"/>
                </a:lnTo>
                <a:lnTo>
                  <a:pt x="2268" y="150"/>
                </a:lnTo>
                <a:lnTo>
                  <a:pt x="2267" y="155"/>
                </a:lnTo>
                <a:lnTo>
                  <a:pt x="2267" y="161"/>
                </a:lnTo>
                <a:lnTo>
                  <a:pt x="2268" y="172"/>
                </a:lnTo>
                <a:lnTo>
                  <a:pt x="2270" y="182"/>
                </a:lnTo>
                <a:lnTo>
                  <a:pt x="2271" y="187"/>
                </a:lnTo>
                <a:lnTo>
                  <a:pt x="2272" y="191"/>
                </a:lnTo>
                <a:lnTo>
                  <a:pt x="2274" y="195"/>
                </a:lnTo>
                <a:lnTo>
                  <a:pt x="2277" y="199"/>
                </a:lnTo>
                <a:lnTo>
                  <a:pt x="2279" y="203"/>
                </a:lnTo>
                <a:lnTo>
                  <a:pt x="2282" y="206"/>
                </a:lnTo>
                <a:lnTo>
                  <a:pt x="2285" y="209"/>
                </a:lnTo>
                <a:lnTo>
                  <a:pt x="2288" y="211"/>
                </a:lnTo>
                <a:lnTo>
                  <a:pt x="2292" y="212"/>
                </a:lnTo>
                <a:lnTo>
                  <a:pt x="2296" y="214"/>
                </a:lnTo>
                <a:lnTo>
                  <a:pt x="2300" y="214"/>
                </a:lnTo>
                <a:lnTo>
                  <a:pt x="2305" y="215"/>
                </a:lnTo>
                <a:close/>
                <a:moveTo>
                  <a:pt x="2539" y="172"/>
                </a:moveTo>
                <a:lnTo>
                  <a:pt x="2430" y="172"/>
                </a:lnTo>
                <a:lnTo>
                  <a:pt x="2430" y="133"/>
                </a:lnTo>
                <a:lnTo>
                  <a:pt x="2539" y="133"/>
                </a:lnTo>
                <a:lnTo>
                  <a:pt x="2539" y="172"/>
                </a:lnTo>
                <a:close/>
                <a:moveTo>
                  <a:pt x="2603" y="315"/>
                </a:moveTo>
                <a:lnTo>
                  <a:pt x="2594" y="315"/>
                </a:lnTo>
                <a:lnTo>
                  <a:pt x="2586" y="314"/>
                </a:lnTo>
                <a:lnTo>
                  <a:pt x="2579" y="312"/>
                </a:lnTo>
                <a:lnTo>
                  <a:pt x="2573" y="310"/>
                </a:lnTo>
                <a:lnTo>
                  <a:pt x="2584" y="274"/>
                </a:lnTo>
                <a:lnTo>
                  <a:pt x="2590" y="275"/>
                </a:lnTo>
                <a:lnTo>
                  <a:pt x="2596" y="276"/>
                </a:lnTo>
                <a:lnTo>
                  <a:pt x="2601" y="276"/>
                </a:lnTo>
                <a:lnTo>
                  <a:pt x="2606" y="276"/>
                </a:lnTo>
                <a:lnTo>
                  <a:pt x="2608" y="275"/>
                </a:lnTo>
                <a:lnTo>
                  <a:pt x="2610" y="274"/>
                </a:lnTo>
                <a:lnTo>
                  <a:pt x="2614" y="271"/>
                </a:lnTo>
                <a:lnTo>
                  <a:pt x="2617" y="267"/>
                </a:lnTo>
                <a:lnTo>
                  <a:pt x="2620" y="262"/>
                </a:lnTo>
                <a:lnTo>
                  <a:pt x="2623" y="254"/>
                </a:lnTo>
                <a:lnTo>
                  <a:pt x="2559" y="72"/>
                </a:lnTo>
                <a:lnTo>
                  <a:pt x="2611" y="72"/>
                </a:lnTo>
                <a:lnTo>
                  <a:pt x="2647" y="202"/>
                </a:lnTo>
                <a:lnTo>
                  <a:pt x="2686" y="72"/>
                </a:lnTo>
                <a:lnTo>
                  <a:pt x="2738" y="72"/>
                </a:lnTo>
                <a:lnTo>
                  <a:pt x="2669" y="268"/>
                </a:lnTo>
                <a:lnTo>
                  <a:pt x="2665" y="278"/>
                </a:lnTo>
                <a:lnTo>
                  <a:pt x="2663" y="283"/>
                </a:lnTo>
                <a:lnTo>
                  <a:pt x="2660" y="287"/>
                </a:lnTo>
                <a:lnTo>
                  <a:pt x="2654" y="296"/>
                </a:lnTo>
                <a:lnTo>
                  <a:pt x="2646" y="302"/>
                </a:lnTo>
                <a:lnTo>
                  <a:pt x="2642" y="306"/>
                </a:lnTo>
                <a:lnTo>
                  <a:pt x="2638" y="308"/>
                </a:lnTo>
                <a:lnTo>
                  <a:pt x="2633" y="310"/>
                </a:lnTo>
                <a:lnTo>
                  <a:pt x="2628" y="312"/>
                </a:lnTo>
                <a:lnTo>
                  <a:pt x="2622" y="314"/>
                </a:lnTo>
                <a:lnTo>
                  <a:pt x="2616" y="315"/>
                </a:lnTo>
                <a:lnTo>
                  <a:pt x="2610" y="315"/>
                </a:lnTo>
                <a:lnTo>
                  <a:pt x="2603" y="315"/>
                </a:lnTo>
                <a:close/>
                <a:moveTo>
                  <a:pt x="2812" y="249"/>
                </a:moveTo>
                <a:lnTo>
                  <a:pt x="2763" y="249"/>
                </a:lnTo>
                <a:lnTo>
                  <a:pt x="2763" y="13"/>
                </a:lnTo>
                <a:lnTo>
                  <a:pt x="2812" y="13"/>
                </a:lnTo>
                <a:lnTo>
                  <a:pt x="2812" y="249"/>
                </a:lnTo>
                <a:close/>
                <a:moveTo>
                  <a:pt x="2877" y="50"/>
                </a:moveTo>
                <a:lnTo>
                  <a:pt x="2872" y="49"/>
                </a:lnTo>
                <a:lnTo>
                  <a:pt x="2867" y="48"/>
                </a:lnTo>
                <a:lnTo>
                  <a:pt x="2863" y="45"/>
                </a:lnTo>
                <a:lnTo>
                  <a:pt x="2859" y="42"/>
                </a:lnTo>
                <a:lnTo>
                  <a:pt x="2855" y="38"/>
                </a:lnTo>
                <a:lnTo>
                  <a:pt x="2853" y="34"/>
                </a:lnTo>
                <a:lnTo>
                  <a:pt x="2851" y="30"/>
                </a:lnTo>
                <a:lnTo>
                  <a:pt x="2851" y="25"/>
                </a:lnTo>
                <a:lnTo>
                  <a:pt x="2851" y="20"/>
                </a:lnTo>
                <a:lnTo>
                  <a:pt x="2853" y="15"/>
                </a:lnTo>
                <a:lnTo>
                  <a:pt x="2855" y="11"/>
                </a:lnTo>
                <a:lnTo>
                  <a:pt x="2859" y="7"/>
                </a:lnTo>
                <a:lnTo>
                  <a:pt x="2863" y="4"/>
                </a:lnTo>
                <a:lnTo>
                  <a:pt x="2867" y="2"/>
                </a:lnTo>
                <a:lnTo>
                  <a:pt x="2872" y="0"/>
                </a:lnTo>
                <a:lnTo>
                  <a:pt x="2877" y="0"/>
                </a:lnTo>
                <a:lnTo>
                  <a:pt x="2883" y="0"/>
                </a:lnTo>
                <a:lnTo>
                  <a:pt x="2887" y="2"/>
                </a:lnTo>
                <a:lnTo>
                  <a:pt x="2892" y="4"/>
                </a:lnTo>
                <a:lnTo>
                  <a:pt x="2896" y="7"/>
                </a:lnTo>
                <a:lnTo>
                  <a:pt x="2900" y="11"/>
                </a:lnTo>
                <a:lnTo>
                  <a:pt x="2902" y="15"/>
                </a:lnTo>
                <a:lnTo>
                  <a:pt x="2903" y="20"/>
                </a:lnTo>
                <a:lnTo>
                  <a:pt x="2904" y="25"/>
                </a:lnTo>
                <a:lnTo>
                  <a:pt x="2903" y="30"/>
                </a:lnTo>
                <a:lnTo>
                  <a:pt x="2902" y="34"/>
                </a:lnTo>
                <a:lnTo>
                  <a:pt x="2900" y="38"/>
                </a:lnTo>
                <a:lnTo>
                  <a:pt x="2896" y="42"/>
                </a:lnTo>
                <a:lnTo>
                  <a:pt x="2892" y="45"/>
                </a:lnTo>
                <a:lnTo>
                  <a:pt x="2887" y="48"/>
                </a:lnTo>
                <a:lnTo>
                  <a:pt x="2883" y="49"/>
                </a:lnTo>
                <a:lnTo>
                  <a:pt x="2877" y="50"/>
                </a:lnTo>
                <a:close/>
                <a:moveTo>
                  <a:pt x="2853" y="72"/>
                </a:moveTo>
                <a:lnTo>
                  <a:pt x="2902" y="72"/>
                </a:lnTo>
                <a:lnTo>
                  <a:pt x="2902" y="249"/>
                </a:lnTo>
                <a:lnTo>
                  <a:pt x="2853" y="249"/>
                </a:lnTo>
                <a:lnTo>
                  <a:pt x="2853" y="72"/>
                </a:lnTo>
                <a:close/>
                <a:moveTo>
                  <a:pt x="3023" y="253"/>
                </a:moveTo>
                <a:lnTo>
                  <a:pt x="3010" y="252"/>
                </a:lnTo>
                <a:lnTo>
                  <a:pt x="3003" y="251"/>
                </a:lnTo>
                <a:lnTo>
                  <a:pt x="2998" y="250"/>
                </a:lnTo>
                <a:lnTo>
                  <a:pt x="2986" y="246"/>
                </a:lnTo>
                <a:lnTo>
                  <a:pt x="2980" y="244"/>
                </a:lnTo>
                <a:lnTo>
                  <a:pt x="2975" y="241"/>
                </a:lnTo>
                <a:lnTo>
                  <a:pt x="2966" y="235"/>
                </a:lnTo>
                <a:lnTo>
                  <a:pt x="2962" y="231"/>
                </a:lnTo>
                <a:lnTo>
                  <a:pt x="2958" y="227"/>
                </a:lnTo>
                <a:lnTo>
                  <a:pt x="2951" y="219"/>
                </a:lnTo>
                <a:lnTo>
                  <a:pt x="2948" y="214"/>
                </a:lnTo>
                <a:lnTo>
                  <a:pt x="2945" y="209"/>
                </a:lnTo>
                <a:lnTo>
                  <a:pt x="2940" y="198"/>
                </a:lnTo>
                <a:lnTo>
                  <a:pt x="2939" y="193"/>
                </a:lnTo>
                <a:lnTo>
                  <a:pt x="2937" y="187"/>
                </a:lnTo>
                <a:lnTo>
                  <a:pt x="2936" y="181"/>
                </a:lnTo>
                <a:lnTo>
                  <a:pt x="2935" y="175"/>
                </a:lnTo>
                <a:lnTo>
                  <a:pt x="2935" y="168"/>
                </a:lnTo>
                <a:lnTo>
                  <a:pt x="2935" y="161"/>
                </a:lnTo>
                <a:lnTo>
                  <a:pt x="2935" y="155"/>
                </a:lnTo>
                <a:lnTo>
                  <a:pt x="2935" y="148"/>
                </a:lnTo>
                <a:lnTo>
                  <a:pt x="2936" y="142"/>
                </a:lnTo>
                <a:lnTo>
                  <a:pt x="2937" y="136"/>
                </a:lnTo>
                <a:lnTo>
                  <a:pt x="2940" y="124"/>
                </a:lnTo>
                <a:lnTo>
                  <a:pt x="2943" y="119"/>
                </a:lnTo>
                <a:lnTo>
                  <a:pt x="2945" y="114"/>
                </a:lnTo>
                <a:lnTo>
                  <a:pt x="2951" y="104"/>
                </a:lnTo>
                <a:lnTo>
                  <a:pt x="2954" y="99"/>
                </a:lnTo>
                <a:lnTo>
                  <a:pt x="2958" y="95"/>
                </a:lnTo>
                <a:lnTo>
                  <a:pt x="2962" y="91"/>
                </a:lnTo>
                <a:lnTo>
                  <a:pt x="2966" y="88"/>
                </a:lnTo>
                <a:lnTo>
                  <a:pt x="2970" y="85"/>
                </a:lnTo>
                <a:lnTo>
                  <a:pt x="2975" y="82"/>
                </a:lnTo>
                <a:lnTo>
                  <a:pt x="2980" y="79"/>
                </a:lnTo>
                <a:lnTo>
                  <a:pt x="2986" y="77"/>
                </a:lnTo>
                <a:lnTo>
                  <a:pt x="2992" y="75"/>
                </a:lnTo>
                <a:lnTo>
                  <a:pt x="2998" y="73"/>
                </a:lnTo>
                <a:lnTo>
                  <a:pt x="3003" y="72"/>
                </a:lnTo>
                <a:lnTo>
                  <a:pt x="3010" y="71"/>
                </a:lnTo>
                <a:lnTo>
                  <a:pt x="3023" y="70"/>
                </a:lnTo>
                <a:lnTo>
                  <a:pt x="3035" y="71"/>
                </a:lnTo>
                <a:lnTo>
                  <a:pt x="3042" y="72"/>
                </a:lnTo>
                <a:lnTo>
                  <a:pt x="3047" y="73"/>
                </a:lnTo>
                <a:lnTo>
                  <a:pt x="3059" y="77"/>
                </a:lnTo>
                <a:lnTo>
                  <a:pt x="3064" y="79"/>
                </a:lnTo>
                <a:lnTo>
                  <a:pt x="3069" y="82"/>
                </a:lnTo>
                <a:lnTo>
                  <a:pt x="3078" y="88"/>
                </a:lnTo>
                <a:lnTo>
                  <a:pt x="3082" y="91"/>
                </a:lnTo>
                <a:lnTo>
                  <a:pt x="3086" y="95"/>
                </a:lnTo>
                <a:lnTo>
                  <a:pt x="3093" y="104"/>
                </a:lnTo>
                <a:lnTo>
                  <a:pt x="3096" y="109"/>
                </a:lnTo>
                <a:lnTo>
                  <a:pt x="3099" y="114"/>
                </a:lnTo>
                <a:lnTo>
                  <a:pt x="3104" y="124"/>
                </a:lnTo>
                <a:lnTo>
                  <a:pt x="3105" y="130"/>
                </a:lnTo>
                <a:lnTo>
                  <a:pt x="3107" y="136"/>
                </a:lnTo>
                <a:lnTo>
                  <a:pt x="3108" y="142"/>
                </a:lnTo>
                <a:lnTo>
                  <a:pt x="3109" y="148"/>
                </a:lnTo>
                <a:lnTo>
                  <a:pt x="3109" y="155"/>
                </a:lnTo>
                <a:lnTo>
                  <a:pt x="3109" y="161"/>
                </a:lnTo>
                <a:lnTo>
                  <a:pt x="3109" y="168"/>
                </a:lnTo>
                <a:lnTo>
                  <a:pt x="3109" y="175"/>
                </a:lnTo>
                <a:lnTo>
                  <a:pt x="3108" y="181"/>
                </a:lnTo>
                <a:lnTo>
                  <a:pt x="3107" y="187"/>
                </a:lnTo>
                <a:lnTo>
                  <a:pt x="3104" y="198"/>
                </a:lnTo>
                <a:lnTo>
                  <a:pt x="3101" y="204"/>
                </a:lnTo>
                <a:lnTo>
                  <a:pt x="3099" y="209"/>
                </a:lnTo>
                <a:lnTo>
                  <a:pt x="3093" y="219"/>
                </a:lnTo>
                <a:lnTo>
                  <a:pt x="3090" y="223"/>
                </a:lnTo>
                <a:lnTo>
                  <a:pt x="3086" y="227"/>
                </a:lnTo>
                <a:lnTo>
                  <a:pt x="3082" y="231"/>
                </a:lnTo>
                <a:lnTo>
                  <a:pt x="3078" y="235"/>
                </a:lnTo>
                <a:lnTo>
                  <a:pt x="3074" y="238"/>
                </a:lnTo>
                <a:lnTo>
                  <a:pt x="3069" y="241"/>
                </a:lnTo>
                <a:lnTo>
                  <a:pt x="3064" y="244"/>
                </a:lnTo>
                <a:lnTo>
                  <a:pt x="3059" y="246"/>
                </a:lnTo>
                <a:lnTo>
                  <a:pt x="3053" y="248"/>
                </a:lnTo>
                <a:lnTo>
                  <a:pt x="3047" y="250"/>
                </a:lnTo>
                <a:lnTo>
                  <a:pt x="3042" y="251"/>
                </a:lnTo>
                <a:lnTo>
                  <a:pt x="3035" y="252"/>
                </a:lnTo>
                <a:lnTo>
                  <a:pt x="3023" y="253"/>
                </a:lnTo>
                <a:close/>
                <a:moveTo>
                  <a:pt x="3023" y="215"/>
                </a:moveTo>
                <a:lnTo>
                  <a:pt x="3027" y="214"/>
                </a:lnTo>
                <a:lnTo>
                  <a:pt x="3031" y="214"/>
                </a:lnTo>
                <a:lnTo>
                  <a:pt x="3035" y="212"/>
                </a:lnTo>
                <a:lnTo>
                  <a:pt x="3039" y="211"/>
                </a:lnTo>
                <a:lnTo>
                  <a:pt x="3042" y="209"/>
                </a:lnTo>
                <a:lnTo>
                  <a:pt x="3045" y="206"/>
                </a:lnTo>
                <a:lnTo>
                  <a:pt x="3048" y="203"/>
                </a:lnTo>
                <a:lnTo>
                  <a:pt x="3050" y="199"/>
                </a:lnTo>
                <a:lnTo>
                  <a:pt x="3052" y="195"/>
                </a:lnTo>
                <a:lnTo>
                  <a:pt x="3054" y="191"/>
                </a:lnTo>
                <a:lnTo>
                  <a:pt x="3056" y="187"/>
                </a:lnTo>
                <a:lnTo>
                  <a:pt x="3057" y="182"/>
                </a:lnTo>
                <a:lnTo>
                  <a:pt x="3059" y="172"/>
                </a:lnTo>
                <a:lnTo>
                  <a:pt x="3060" y="167"/>
                </a:lnTo>
                <a:lnTo>
                  <a:pt x="3060" y="161"/>
                </a:lnTo>
                <a:lnTo>
                  <a:pt x="3059" y="150"/>
                </a:lnTo>
                <a:lnTo>
                  <a:pt x="3057" y="140"/>
                </a:lnTo>
                <a:lnTo>
                  <a:pt x="3056" y="135"/>
                </a:lnTo>
                <a:lnTo>
                  <a:pt x="3054" y="131"/>
                </a:lnTo>
                <a:lnTo>
                  <a:pt x="3050" y="123"/>
                </a:lnTo>
                <a:lnTo>
                  <a:pt x="3048" y="119"/>
                </a:lnTo>
                <a:lnTo>
                  <a:pt x="3045" y="116"/>
                </a:lnTo>
                <a:lnTo>
                  <a:pt x="3042" y="113"/>
                </a:lnTo>
                <a:lnTo>
                  <a:pt x="3039" y="111"/>
                </a:lnTo>
                <a:lnTo>
                  <a:pt x="3035" y="110"/>
                </a:lnTo>
                <a:lnTo>
                  <a:pt x="3031" y="108"/>
                </a:lnTo>
                <a:lnTo>
                  <a:pt x="3027" y="108"/>
                </a:lnTo>
                <a:lnTo>
                  <a:pt x="3023" y="107"/>
                </a:lnTo>
                <a:lnTo>
                  <a:pt x="3018" y="108"/>
                </a:lnTo>
                <a:lnTo>
                  <a:pt x="3014" y="108"/>
                </a:lnTo>
                <a:lnTo>
                  <a:pt x="3010" y="110"/>
                </a:lnTo>
                <a:lnTo>
                  <a:pt x="3006" y="111"/>
                </a:lnTo>
                <a:lnTo>
                  <a:pt x="3003" y="113"/>
                </a:lnTo>
                <a:lnTo>
                  <a:pt x="3000" y="116"/>
                </a:lnTo>
                <a:lnTo>
                  <a:pt x="2997" y="119"/>
                </a:lnTo>
                <a:lnTo>
                  <a:pt x="2995" y="123"/>
                </a:lnTo>
                <a:lnTo>
                  <a:pt x="2991" y="131"/>
                </a:lnTo>
                <a:lnTo>
                  <a:pt x="2989" y="135"/>
                </a:lnTo>
                <a:lnTo>
                  <a:pt x="2988" y="140"/>
                </a:lnTo>
                <a:lnTo>
                  <a:pt x="2987" y="145"/>
                </a:lnTo>
                <a:lnTo>
                  <a:pt x="2986" y="150"/>
                </a:lnTo>
                <a:lnTo>
                  <a:pt x="2986" y="155"/>
                </a:lnTo>
                <a:lnTo>
                  <a:pt x="2985" y="161"/>
                </a:lnTo>
                <a:lnTo>
                  <a:pt x="2986" y="172"/>
                </a:lnTo>
                <a:lnTo>
                  <a:pt x="2988" y="182"/>
                </a:lnTo>
                <a:lnTo>
                  <a:pt x="2989" y="187"/>
                </a:lnTo>
                <a:lnTo>
                  <a:pt x="2991" y="191"/>
                </a:lnTo>
                <a:lnTo>
                  <a:pt x="2993" y="195"/>
                </a:lnTo>
                <a:lnTo>
                  <a:pt x="2995" y="199"/>
                </a:lnTo>
                <a:lnTo>
                  <a:pt x="2997" y="203"/>
                </a:lnTo>
                <a:lnTo>
                  <a:pt x="3000" y="206"/>
                </a:lnTo>
                <a:lnTo>
                  <a:pt x="3003" y="209"/>
                </a:lnTo>
                <a:lnTo>
                  <a:pt x="3006" y="211"/>
                </a:lnTo>
                <a:lnTo>
                  <a:pt x="3010" y="212"/>
                </a:lnTo>
                <a:lnTo>
                  <a:pt x="3014" y="214"/>
                </a:lnTo>
                <a:lnTo>
                  <a:pt x="3018" y="214"/>
                </a:lnTo>
                <a:lnTo>
                  <a:pt x="3023" y="215"/>
                </a:lnTo>
                <a:close/>
                <a:moveTo>
                  <a:pt x="3142" y="315"/>
                </a:moveTo>
                <a:lnTo>
                  <a:pt x="3142" y="72"/>
                </a:lnTo>
                <a:lnTo>
                  <a:pt x="3191" y="72"/>
                </a:lnTo>
                <a:lnTo>
                  <a:pt x="3191" y="102"/>
                </a:lnTo>
                <a:lnTo>
                  <a:pt x="3197" y="95"/>
                </a:lnTo>
                <a:lnTo>
                  <a:pt x="3202" y="87"/>
                </a:lnTo>
                <a:lnTo>
                  <a:pt x="3206" y="84"/>
                </a:lnTo>
                <a:lnTo>
                  <a:pt x="3209" y="81"/>
                </a:lnTo>
                <a:lnTo>
                  <a:pt x="3214" y="78"/>
                </a:lnTo>
                <a:lnTo>
                  <a:pt x="3218" y="75"/>
                </a:lnTo>
                <a:lnTo>
                  <a:pt x="3224" y="73"/>
                </a:lnTo>
                <a:lnTo>
                  <a:pt x="3227" y="72"/>
                </a:lnTo>
                <a:lnTo>
                  <a:pt x="3230" y="71"/>
                </a:lnTo>
                <a:lnTo>
                  <a:pt x="3236" y="70"/>
                </a:lnTo>
                <a:lnTo>
                  <a:pt x="3243" y="70"/>
                </a:lnTo>
                <a:lnTo>
                  <a:pt x="3253" y="71"/>
                </a:lnTo>
                <a:lnTo>
                  <a:pt x="3257" y="71"/>
                </a:lnTo>
                <a:lnTo>
                  <a:pt x="3262" y="73"/>
                </a:lnTo>
                <a:lnTo>
                  <a:pt x="3266" y="74"/>
                </a:lnTo>
                <a:lnTo>
                  <a:pt x="3270" y="76"/>
                </a:lnTo>
                <a:lnTo>
                  <a:pt x="3279" y="80"/>
                </a:lnTo>
                <a:lnTo>
                  <a:pt x="3283" y="83"/>
                </a:lnTo>
                <a:lnTo>
                  <a:pt x="3286" y="86"/>
                </a:lnTo>
                <a:lnTo>
                  <a:pt x="3290" y="89"/>
                </a:lnTo>
                <a:lnTo>
                  <a:pt x="3293" y="93"/>
                </a:lnTo>
                <a:lnTo>
                  <a:pt x="3297" y="97"/>
                </a:lnTo>
                <a:lnTo>
                  <a:pt x="3299" y="101"/>
                </a:lnTo>
                <a:lnTo>
                  <a:pt x="3302" y="106"/>
                </a:lnTo>
                <a:lnTo>
                  <a:pt x="3305" y="110"/>
                </a:lnTo>
                <a:lnTo>
                  <a:pt x="3307" y="116"/>
                </a:lnTo>
                <a:lnTo>
                  <a:pt x="3309" y="121"/>
                </a:lnTo>
                <a:lnTo>
                  <a:pt x="3311" y="127"/>
                </a:lnTo>
                <a:lnTo>
                  <a:pt x="3312" y="133"/>
                </a:lnTo>
                <a:lnTo>
                  <a:pt x="3313" y="140"/>
                </a:lnTo>
                <a:lnTo>
                  <a:pt x="3314" y="146"/>
                </a:lnTo>
                <a:lnTo>
                  <a:pt x="3314" y="154"/>
                </a:lnTo>
                <a:lnTo>
                  <a:pt x="3315" y="161"/>
                </a:lnTo>
                <a:lnTo>
                  <a:pt x="3314" y="175"/>
                </a:lnTo>
                <a:lnTo>
                  <a:pt x="3312" y="188"/>
                </a:lnTo>
                <a:lnTo>
                  <a:pt x="3311" y="194"/>
                </a:lnTo>
                <a:lnTo>
                  <a:pt x="3309" y="200"/>
                </a:lnTo>
                <a:lnTo>
                  <a:pt x="3307" y="206"/>
                </a:lnTo>
                <a:lnTo>
                  <a:pt x="3305" y="211"/>
                </a:lnTo>
                <a:lnTo>
                  <a:pt x="3303" y="216"/>
                </a:lnTo>
                <a:lnTo>
                  <a:pt x="3300" y="220"/>
                </a:lnTo>
                <a:lnTo>
                  <a:pt x="3297" y="225"/>
                </a:lnTo>
                <a:lnTo>
                  <a:pt x="3294" y="229"/>
                </a:lnTo>
                <a:lnTo>
                  <a:pt x="3287" y="236"/>
                </a:lnTo>
                <a:lnTo>
                  <a:pt x="3283" y="239"/>
                </a:lnTo>
                <a:lnTo>
                  <a:pt x="3279" y="242"/>
                </a:lnTo>
                <a:lnTo>
                  <a:pt x="3271" y="246"/>
                </a:lnTo>
                <a:lnTo>
                  <a:pt x="3267" y="248"/>
                </a:lnTo>
                <a:lnTo>
                  <a:pt x="3262" y="249"/>
                </a:lnTo>
                <a:lnTo>
                  <a:pt x="3253" y="251"/>
                </a:lnTo>
                <a:lnTo>
                  <a:pt x="3243" y="252"/>
                </a:lnTo>
                <a:lnTo>
                  <a:pt x="3236" y="252"/>
                </a:lnTo>
                <a:lnTo>
                  <a:pt x="3230" y="251"/>
                </a:lnTo>
                <a:lnTo>
                  <a:pt x="3224" y="249"/>
                </a:lnTo>
                <a:lnTo>
                  <a:pt x="3219" y="247"/>
                </a:lnTo>
                <a:lnTo>
                  <a:pt x="3214" y="245"/>
                </a:lnTo>
                <a:lnTo>
                  <a:pt x="3210" y="242"/>
                </a:lnTo>
                <a:lnTo>
                  <a:pt x="3208" y="240"/>
                </a:lnTo>
                <a:lnTo>
                  <a:pt x="3206" y="239"/>
                </a:lnTo>
                <a:lnTo>
                  <a:pt x="3203" y="235"/>
                </a:lnTo>
                <a:lnTo>
                  <a:pt x="3200" y="232"/>
                </a:lnTo>
                <a:lnTo>
                  <a:pt x="3197" y="228"/>
                </a:lnTo>
                <a:lnTo>
                  <a:pt x="3193" y="221"/>
                </a:lnTo>
                <a:lnTo>
                  <a:pt x="3191" y="315"/>
                </a:lnTo>
                <a:lnTo>
                  <a:pt x="3142" y="315"/>
                </a:lnTo>
                <a:close/>
                <a:moveTo>
                  <a:pt x="3190" y="161"/>
                </a:moveTo>
                <a:lnTo>
                  <a:pt x="3191" y="172"/>
                </a:lnTo>
                <a:lnTo>
                  <a:pt x="3193" y="182"/>
                </a:lnTo>
                <a:lnTo>
                  <a:pt x="3194" y="187"/>
                </a:lnTo>
                <a:lnTo>
                  <a:pt x="3196" y="191"/>
                </a:lnTo>
                <a:lnTo>
                  <a:pt x="3198" y="195"/>
                </a:lnTo>
                <a:lnTo>
                  <a:pt x="3200" y="199"/>
                </a:lnTo>
                <a:lnTo>
                  <a:pt x="3205" y="205"/>
                </a:lnTo>
                <a:lnTo>
                  <a:pt x="3208" y="207"/>
                </a:lnTo>
                <a:lnTo>
                  <a:pt x="3212" y="209"/>
                </a:lnTo>
                <a:lnTo>
                  <a:pt x="3215" y="211"/>
                </a:lnTo>
                <a:lnTo>
                  <a:pt x="3219" y="212"/>
                </a:lnTo>
                <a:lnTo>
                  <a:pt x="3223" y="213"/>
                </a:lnTo>
                <a:lnTo>
                  <a:pt x="3227" y="213"/>
                </a:lnTo>
                <a:lnTo>
                  <a:pt x="3232" y="213"/>
                </a:lnTo>
                <a:lnTo>
                  <a:pt x="3236" y="212"/>
                </a:lnTo>
                <a:lnTo>
                  <a:pt x="3240" y="211"/>
                </a:lnTo>
                <a:lnTo>
                  <a:pt x="3243" y="209"/>
                </a:lnTo>
                <a:lnTo>
                  <a:pt x="3247" y="207"/>
                </a:lnTo>
                <a:lnTo>
                  <a:pt x="3250" y="205"/>
                </a:lnTo>
                <a:lnTo>
                  <a:pt x="3253" y="202"/>
                </a:lnTo>
                <a:lnTo>
                  <a:pt x="3255" y="198"/>
                </a:lnTo>
                <a:lnTo>
                  <a:pt x="3259" y="191"/>
                </a:lnTo>
                <a:lnTo>
                  <a:pt x="3261" y="186"/>
                </a:lnTo>
                <a:lnTo>
                  <a:pt x="3262" y="182"/>
                </a:lnTo>
                <a:lnTo>
                  <a:pt x="3263" y="177"/>
                </a:lnTo>
                <a:lnTo>
                  <a:pt x="3264" y="172"/>
                </a:lnTo>
                <a:lnTo>
                  <a:pt x="3264" y="166"/>
                </a:lnTo>
                <a:lnTo>
                  <a:pt x="3265" y="161"/>
                </a:lnTo>
                <a:lnTo>
                  <a:pt x="3264" y="150"/>
                </a:lnTo>
                <a:lnTo>
                  <a:pt x="3262" y="140"/>
                </a:lnTo>
                <a:lnTo>
                  <a:pt x="3261" y="135"/>
                </a:lnTo>
                <a:lnTo>
                  <a:pt x="3259" y="131"/>
                </a:lnTo>
                <a:lnTo>
                  <a:pt x="3257" y="127"/>
                </a:lnTo>
                <a:lnTo>
                  <a:pt x="3255" y="123"/>
                </a:lnTo>
                <a:lnTo>
                  <a:pt x="3253" y="120"/>
                </a:lnTo>
                <a:lnTo>
                  <a:pt x="3250" y="117"/>
                </a:lnTo>
                <a:lnTo>
                  <a:pt x="3247" y="115"/>
                </a:lnTo>
                <a:lnTo>
                  <a:pt x="3243" y="113"/>
                </a:lnTo>
                <a:lnTo>
                  <a:pt x="3240" y="111"/>
                </a:lnTo>
                <a:lnTo>
                  <a:pt x="3236" y="110"/>
                </a:lnTo>
                <a:lnTo>
                  <a:pt x="3232" y="109"/>
                </a:lnTo>
                <a:lnTo>
                  <a:pt x="3227" y="109"/>
                </a:lnTo>
                <a:lnTo>
                  <a:pt x="3219" y="110"/>
                </a:lnTo>
                <a:lnTo>
                  <a:pt x="3215" y="111"/>
                </a:lnTo>
                <a:lnTo>
                  <a:pt x="3212" y="113"/>
                </a:lnTo>
                <a:lnTo>
                  <a:pt x="3208" y="115"/>
                </a:lnTo>
                <a:lnTo>
                  <a:pt x="3205" y="117"/>
                </a:lnTo>
                <a:lnTo>
                  <a:pt x="3202" y="120"/>
                </a:lnTo>
                <a:lnTo>
                  <a:pt x="3200" y="123"/>
                </a:lnTo>
                <a:lnTo>
                  <a:pt x="3196" y="131"/>
                </a:lnTo>
                <a:lnTo>
                  <a:pt x="3194" y="135"/>
                </a:lnTo>
                <a:lnTo>
                  <a:pt x="3193" y="139"/>
                </a:lnTo>
                <a:lnTo>
                  <a:pt x="3192" y="144"/>
                </a:lnTo>
                <a:lnTo>
                  <a:pt x="3191" y="150"/>
                </a:lnTo>
                <a:lnTo>
                  <a:pt x="3190" y="155"/>
                </a:lnTo>
                <a:lnTo>
                  <a:pt x="3190" y="161"/>
                </a:lnTo>
                <a:close/>
                <a:moveTo>
                  <a:pt x="3373" y="50"/>
                </a:moveTo>
                <a:lnTo>
                  <a:pt x="3368" y="49"/>
                </a:lnTo>
                <a:lnTo>
                  <a:pt x="3363" y="48"/>
                </a:lnTo>
                <a:lnTo>
                  <a:pt x="3358" y="45"/>
                </a:lnTo>
                <a:lnTo>
                  <a:pt x="3354" y="42"/>
                </a:lnTo>
                <a:lnTo>
                  <a:pt x="3351" y="38"/>
                </a:lnTo>
                <a:lnTo>
                  <a:pt x="3348" y="34"/>
                </a:lnTo>
                <a:lnTo>
                  <a:pt x="3347" y="30"/>
                </a:lnTo>
                <a:lnTo>
                  <a:pt x="3346" y="25"/>
                </a:lnTo>
                <a:lnTo>
                  <a:pt x="3347" y="20"/>
                </a:lnTo>
                <a:lnTo>
                  <a:pt x="3348" y="15"/>
                </a:lnTo>
                <a:lnTo>
                  <a:pt x="3351" y="11"/>
                </a:lnTo>
                <a:lnTo>
                  <a:pt x="3354" y="7"/>
                </a:lnTo>
                <a:lnTo>
                  <a:pt x="3358" y="4"/>
                </a:lnTo>
                <a:lnTo>
                  <a:pt x="3363" y="2"/>
                </a:lnTo>
                <a:lnTo>
                  <a:pt x="3368" y="0"/>
                </a:lnTo>
                <a:lnTo>
                  <a:pt x="3373" y="0"/>
                </a:lnTo>
                <a:lnTo>
                  <a:pt x="3378" y="0"/>
                </a:lnTo>
                <a:lnTo>
                  <a:pt x="3383" y="2"/>
                </a:lnTo>
                <a:lnTo>
                  <a:pt x="3387" y="4"/>
                </a:lnTo>
                <a:lnTo>
                  <a:pt x="3392" y="7"/>
                </a:lnTo>
                <a:lnTo>
                  <a:pt x="3395" y="11"/>
                </a:lnTo>
                <a:lnTo>
                  <a:pt x="3397" y="15"/>
                </a:lnTo>
                <a:lnTo>
                  <a:pt x="3399" y="20"/>
                </a:lnTo>
                <a:lnTo>
                  <a:pt x="3399" y="25"/>
                </a:lnTo>
                <a:lnTo>
                  <a:pt x="3399" y="30"/>
                </a:lnTo>
                <a:lnTo>
                  <a:pt x="3397" y="34"/>
                </a:lnTo>
                <a:lnTo>
                  <a:pt x="3395" y="38"/>
                </a:lnTo>
                <a:lnTo>
                  <a:pt x="3392" y="42"/>
                </a:lnTo>
                <a:lnTo>
                  <a:pt x="3387" y="45"/>
                </a:lnTo>
                <a:lnTo>
                  <a:pt x="3383" y="48"/>
                </a:lnTo>
                <a:lnTo>
                  <a:pt x="3378" y="49"/>
                </a:lnTo>
                <a:lnTo>
                  <a:pt x="3373" y="50"/>
                </a:lnTo>
                <a:close/>
                <a:moveTo>
                  <a:pt x="3348" y="72"/>
                </a:moveTo>
                <a:lnTo>
                  <a:pt x="3397" y="72"/>
                </a:lnTo>
                <a:lnTo>
                  <a:pt x="3397" y="249"/>
                </a:lnTo>
                <a:lnTo>
                  <a:pt x="3348" y="249"/>
                </a:lnTo>
                <a:lnTo>
                  <a:pt x="3348" y="72"/>
                </a:lnTo>
                <a:close/>
                <a:moveTo>
                  <a:pt x="3585" y="123"/>
                </a:moveTo>
                <a:lnTo>
                  <a:pt x="3540" y="126"/>
                </a:lnTo>
                <a:lnTo>
                  <a:pt x="3539" y="121"/>
                </a:lnTo>
                <a:lnTo>
                  <a:pt x="3537" y="118"/>
                </a:lnTo>
                <a:lnTo>
                  <a:pt x="3534" y="114"/>
                </a:lnTo>
                <a:lnTo>
                  <a:pt x="3531" y="111"/>
                </a:lnTo>
                <a:lnTo>
                  <a:pt x="3527" y="108"/>
                </a:lnTo>
                <a:lnTo>
                  <a:pt x="3522" y="106"/>
                </a:lnTo>
                <a:lnTo>
                  <a:pt x="3516" y="105"/>
                </a:lnTo>
                <a:lnTo>
                  <a:pt x="3510" y="105"/>
                </a:lnTo>
                <a:lnTo>
                  <a:pt x="3505" y="105"/>
                </a:lnTo>
                <a:lnTo>
                  <a:pt x="3500" y="106"/>
                </a:lnTo>
                <a:lnTo>
                  <a:pt x="3495" y="108"/>
                </a:lnTo>
                <a:lnTo>
                  <a:pt x="3491" y="110"/>
                </a:lnTo>
                <a:lnTo>
                  <a:pt x="3488" y="112"/>
                </a:lnTo>
                <a:lnTo>
                  <a:pt x="3485" y="115"/>
                </a:lnTo>
                <a:lnTo>
                  <a:pt x="3484" y="119"/>
                </a:lnTo>
                <a:lnTo>
                  <a:pt x="3483" y="122"/>
                </a:lnTo>
                <a:lnTo>
                  <a:pt x="3484" y="125"/>
                </a:lnTo>
                <a:lnTo>
                  <a:pt x="3485" y="128"/>
                </a:lnTo>
                <a:lnTo>
                  <a:pt x="3486" y="131"/>
                </a:lnTo>
                <a:lnTo>
                  <a:pt x="3488" y="133"/>
                </a:lnTo>
                <a:lnTo>
                  <a:pt x="3491" y="135"/>
                </a:lnTo>
                <a:lnTo>
                  <a:pt x="3495" y="137"/>
                </a:lnTo>
                <a:lnTo>
                  <a:pt x="3500" y="139"/>
                </a:lnTo>
                <a:lnTo>
                  <a:pt x="3506" y="140"/>
                </a:lnTo>
                <a:lnTo>
                  <a:pt x="3538" y="146"/>
                </a:lnTo>
                <a:lnTo>
                  <a:pt x="3544" y="148"/>
                </a:lnTo>
                <a:lnTo>
                  <a:pt x="3550" y="150"/>
                </a:lnTo>
                <a:lnTo>
                  <a:pt x="3555" y="151"/>
                </a:lnTo>
                <a:lnTo>
                  <a:pt x="3560" y="153"/>
                </a:lnTo>
                <a:lnTo>
                  <a:pt x="3569" y="158"/>
                </a:lnTo>
                <a:lnTo>
                  <a:pt x="3576" y="164"/>
                </a:lnTo>
                <a:lnTo>
                  <a:pt x="3579" y="167"/>
                </a:lnTo>
                <a:lnTo>
                  <a:pt x="3582" y="170"/>
                </a:lnTo>
                <a:lnTo>
                  <a:pt x="3584" y="174"/>
                </a:lnTo>
                <a:lnTo>
                  <a:pt x="3586" y="177"/>
                </a:lnTo>
                <a:lnTo>
                  <a:pt x="3588" y="185"/>
                </a:lnTo>
                <a:lnTo>
                  <a:pt x="3589" y="190"/>
                </a:lnTo>
                <a:lnTo>
                  <a:pt x="3589" y="194"/>
                </a:lnTo>
                <a:lnTo>
                  <a:pt x="3589" y="199"/>
                </a:lnTo>
                <a:lnTo>
                  <a:pt x="3588" y="203"/>
                </a:lnTo>
                <a:lnTo>
                  <a:pt x="3587" y="207"/>
                </a:lnTo>
                <a:lnTo>
                  <a:pt x="3586" y="211"/>
                </a:lnTo>
                <a:lnTo>
                  <a:pt x="3585" y="214"/>
                </a:lnTo>
                <a:lnTo>
                  <a:pt x="3583" y="218"/>
                </a:lnTo>
                <a:lnTo>
                  <a:pt x="3581" y="221"/>
                </a:lnTo>
                <a:lnTo>
                  <a:pt x="3579" y="225"/>
                </a:lnTo>
                <a:lnTo>
                  <a:pt x="3573" y="231"/>
                </a:lnTo>
                <a:lnTo>
                  <a:pt x="3567" y="236"/>
                </a:lnTo>
                <a:lnTo>
                  <a:pt x="3559" y="241"/>
                </a:lnTo>
                <a:lnTo>
                  <a:pt x="3551" y="245"/>
                </a:lnTo>
                <a:lnTo>
                  <a:pt x="3542" y="248"/>
                </a:lnTo>
                <a:lnTo>
                  <a:pt x="3532" y="251"/>
                </a:lnTo>
                <a:lnTo>
                  <a:pt x="3521" y="252"/>
                </a:lnTo>
                <a:lnTo>
                  <a:pt x="3510" y="253"/>
                </a:lnTo>
                <a:lnTo>
                  <a:pt x="3502" y="252"/>
                </a:lnTo>
                <a:lnTo>
                  <a:pt x="3494" y="252"/>
                </a:lnTo>
                <a:lnTo>
                  <a:pt x="3486" y="250"/>
                </a:lnTo>
                <a:lnTo>
                  <a:pt x="3479" y="249"/>
                </a:lnTo>
                <a:lnTo>
                  <a:pt x="3472" y="247"/>
                </a:lnTo>
                <a:lnTo>
                  <a:pt x="3466" y="244"/>
                </a:lnTo>
                <a:lnTo>
                  <a:pt x="3460" y="241"/>
                </a:lnTo>
                <a:lnTo>
                  <a:pt x="3454" y="238"/>
                </a:lnTo>
                <a:lnTo>
                  <a:pt x="3449" y="234"/>
                </a:lnTo>
                <a:lnTo>
                  <a:pt x="3445" y="230"/>
                </a:lnTo>
                <a:lnTo>
                  <a:pt x="3441" y="225"/>
                </a:lnTo>
                <a:lnTo>
                  <a:pt x="3437" y="221"/>
                </a:lnTo>
                <a:lnTo>
                  <a:pt x="3434" y="215"/>
                </a:lnTo>
                <a:lnTo>
                  <a:pt x="3432" y="210"/>
                </a:lnTo>
                <a:lnTo>
                  <a:pt x="3430" y="204"/>
                </a:lnTo>
                <a:lnTo>
                  <a:pt x="3429" y="198"/>
                </a:lnTo>
                <a:lnTo>
                  <a:pt x="3478" y="195"/>
                </a:lnTo>
                <a:lnTo>
                  <a:pt x="3480" y="200"/>
                </a:lnTo>
                <a:lnTo>
                  <a:pt x="3482" y="205"/>
                </a:lnTo>
                <a:lnTo>
                  <a:pt x="3485" y="209"/>
                </a:lnTo>
                <a:lnTo>
                  <a:pt x="3489" y="212"/>
                </a:lnTo>
                <a:lnTo>
                  <a:pt x="3493" y="214"/>
                </a:lnTo>
                <a:lnTo>
                  <a:pt x="3498" y="216"/>
                </a:lnTo>
                <a:lnTo>
                  <a:pt x="3504" y="217"/>
                </a:lnTo>
                <a:lnTo>
                  <a:pt x="3510" y="217"/>
                </a:lnTo>
                <a:lnTo>
                  <a:pt x="3516" y="217"/>
                </a:lnTo>
                <a:lnTo>
                  <a:pt x="3522" y="216"/>
                </a:lnTo>
                <a:lnTo>
                  <a:pt x="3527" y="214"/>
                </a:lnTo>
                <a:lnTo>
                  <a:pt x="3529" y="213"/>
                </a:lnTo>
                <a:lnTo>
                  <a:pt x="3531" y="212"/>
                </a:lnTo>
                <a:lnTo>
                  <a:pt x="3535" y="209"/>
                </a:lnTo>
                <a:lnTo>
                  <a:pt x="3537" y="206"/>
                </a:lnTo>
                <a:lnTo>
                  <a:pt x="3538" y="205"/>
                </a:lnTo>
                <a:lnTo>
                  <a:pt x="3539" y="203"/>
                </a:lnTo>
                <a:lnTo>
                  <a:pt x="3539" y="199"/>
                </a:lnTo>
                <a:lnTo>
                  <a:pt x="3539" y="196"/>
                </a:lnTo>
                <a:lnTo>
                  <a:pt x="3538" y="193"/>
                </a:lnTo>
                <a:lnTo>
                  <a:pt x="3536" y="191"/>
                </a:lnTo>
                <a:lnTo>
                  <a:pt x="3533" y="188"/>
                </a:lnTo>
                <a:lnTo>
                  <a:pt x="3530" y="186"/>
                </a:lnTo>
                <a:lnTo>
                  <a:pt x="3526" y="184"/>
                </a:lnTo>
                <a:lnTo>
                  <a:pt x="3522" y="183"/>
                </a:lnTo>
                <a:lnTo>
                  <a:pt x="3516" y="182"/>
                </a:lnTo>
                <a:lnTo>
                  <a:pt x="3486" y="176"/>
                </a:lnTo>
                <a:lnTo>
                  <a:pt x="3480" y="174"/>
                </a:lnTo>
                <a:lnTo>
                  <a:pt x="3474" y="173"/>
                </a:lnTo>
                <a:lnTo>
                  <a:pt x="3463" y="169"/>
                </a:lnTo>
                <a:lnTo>
                  <a:pt x="3459" y="166"/>
                </a:lnTo>
                <a:lnTo>
                  <a:pt x="3455" y="164"/>
                </a:lnTo>
                <a:lnTo>
                  <a:pt x="3451" y="161"/>
                </a:lnTo>
                <a:lnTo>
                  <a:pt x="3447" y="158"/>
                </a:lnTo>
                <a:lnTo>
                  <a:pt x="3444" y="155"/>
                </a:lnTo>
                <a:lnTo>
                  <a:pt x="3442" y="151"/>
                </a:lnTo>
                <a:lnTo>
                  <a:pt x="3440" y="147"/>
                </a:lnTo>
                <a:lnTo>
                  <a:pt x="3437" y="143"/>
                </a:lnTo>
                <a:lnTo>
                  <a:pt x="3435" y="139"/>
                </a:lnTo>
                <a:lnTo>
                  <a:pt x="3434" y="135"/>
                </a:lnTo>
                <a:lnTo>
                  <a:pt x="3434" y="130"/>
                </a:lnTo>
                <a:lnTo>
                  <a:pt x="3434" y="125"/>
                </a:lnTo>
                <a:lnTo>
                  <a:pt x="3434" y="119"/>
                </a:lnTo>
                <a:lnTo>
                  <a:pt x="3435" y="113"/>
                </a:lnTo>
                <a:lnTo>
                  <a:pt x="3437" y="107"/>
                </a:lnTo>
                <a:lnTo>
                  <a:pt x="3440" y="102"/>
                </a:lnTo>
                <a:lnTo>
                  <a:pt x="3443" y="97"/>
                </a:lnTo>
                <a:lnTo>
                  <a:pt x="3446" y="93"/>
                </a:lnTo>
                <a:lnTo>
                  <a:pt x="3450" y="89"/>
                </a:lnTo>
                <a:lnTo>
                  <a:pt x="3455" y="85"/>
                </a:lnTo>
                <a:lnTo>
                  <a:pt x="3460" y="81"/>
                </a:lnTo>
                <a:lnTo>
                  <a:pt x="3466" y="78"/>
                </a:lnTo>
                <a:lnTo>
                  <a:pt x="3472" y="76"/>
                </a:lnTo>
                <a:lnTo>
                  <a:pt x="3479" y="74"/>
                </a:lnTo>
                <a:lnTo>
                  <a:pt x="3482" y="73"/>
                </a:lnTo>
                <a:lnTo>
                  <a:pt x="3486" y="72"/>
                </a:lnTo>
                <a:lnTo>
                  <a:pt x="3493" y="71"/>
                </a:lnTo>
                <a:lnTo>
                  <a:pt x="3501" y="70"/>
                </a:lnTo>
                <a:lnTo>
                  <a:pt x="3510" y="70"/>
                </a:lnTo>
                <a:lnTo>
                  <a:pt x="3518" y="70"/>
                </a:lnTo>
                <a:lnTo>
                  <a:pt x="3525" y="71"/>
                </a:lnTo>
                <a:lnTo>
                  <a:pt x="3533" y="72"/>
                </a:lnTo>
                <a:lnTo>
                  <a:pt x="3540" y="74"/>
                </a:lnTo>
                <a:lnTo>
                  <a:pt x="3546" y="76"/>
                </a:lnTo>
                <a:lnTo>
                  <a:pt x="3552" y="78"/>
                </a:lnTo>
                <a:lnTo>
                  <a:pt x="3557" y="81"/>
                </a:lnTo>
                <a:lnTo>
                  <a:pt x="3562" y="84"/>
                </a:lnTo>
                <a:lnTo>
                  <a:pt x="3567" y="88"/>
                </a:lnTo>
                <a:lnTo>
                  <a:pt x="3571" y="92"/>
                </a:lnTo>
                <a:lnTo>
                  <a:pt x="3575" y="96"/>
                </a:lnTo>
                <a:lnTo>
                  <a:pt x="3578" y="101"/>
                </a:lnTo>
                <a:lnTo>
                  <a:pt x="3580" y="106"/>
                </a:lnTo>
                <a:lnTo>
                  <a:pt x="3582" y="111"/>
                </a:lnTo>
                <a:lnTo>
                  <a:pt x="3584" y="117"/>
                </a:lnTo>
                <a:lnTo>
                  <a:pt x="3585" y="123"/>
                </a:lnTo>
                <a:close/>
                <a:moveTo>
                  <a:pt x="3714" y="72"/>
                </a:moveTo>
                <a:lnTo>
                  <a:pt x="3714" y="109"/>
                </a:lnTo>
                <a:lnTo>
                  <a:pt x="3680" y="109"/>
                </a:lnTo>
                <a:lnTo>
                  <a:pt x="3680" y="195"/>
                </a:lnTo>
                <a:lnTo>
                  <a:pt x="3681" y="199"/>
                </a:lnTo>
                <a:lnTo>
                  <a:pt x="3682" y="203"/>
                </a:lnTo>
                <a:lnTo>
                  <a:pt x="3682" y="205"/>
                </a:lnTo>
                <a:lnTo>
                  <a:pt x="3683" y="206"/>
                </a:lnTo>
                <a:lnTo>
                  <a:pt x="3685" y="208"/>
                </a:lnTo>
                <a:lnTo>
                  <a:pt x="3687" y="210"/>
                </a:lnTo>
                <a:lnTo>
                  <a:pt x="3690" y="211"/>
                </a:lnTo>
                <a:lnTo>
                  <a:pt x="3693" y="212"/>
                </a:lnTo>
                <a:lnTo>
                  <a:pt x="3697" y="212"/>
                </a:lnTo>
                <a:lnTo>
                  <a:pt x="3704" y="211"/>
                </a:lnTo>
                <a:lnTo>
                  <a:pt x="3709" y="210"/>
                </a:lnTo>
                <a:lnTo>
                  <a:pt x="3717" y="247"/>
                </a:lnTo>
                <a:lnTo>
                  <a:pt x="3707" y="250"/>
                </a:lnTo>
                <a:lnTo>
                  <a:pt x="3699" y="251"/>
                </a:lnTo>
                <a:lnTo>
                  <a:pt x="3690" y="252"/>
                </a:lnTo>
                <a:lnTo>
                  <a:pt x="3684" y="252"/>
                </a:lnTo>
                <a:lnTo>
                  <a:pt x="3678" y="251"/>
                </a:lnTo>
                <a:lnTo>
                  <a:pt x="3672" y="250"/>
                </a:lnTo>
                <a:lnTo>
                  <a:pt x="3666" y="249"/>
                </a:lnTo>
                <a:lnTo>
                  <a:pt x="3661" y="248"/>
                </a:lnTo>
                <a:lnTo>
                  <a:pt x="3656" y="245"/>
                </a:lnTo>
                <a:lnTo>
                  <a:pt x="3652" y="243"/>
                </a:lnTo>
                <a:lnTo>
                  <a:pt x="3647" y="240"/>
                </a:lnTo>
                <a:lnTo>
                  <a:pt x="3644" y="237"/>
                </a:lnTo>
                <a:lnTo>
                  <a:pt x="3640" y="233"/>
                </a:lnTo>
                <a:lnTo>
                  <a:pt x="3638" y="229"/>
                </a:lnTo>
                <a:lnTo>
                  <a:pt x="3635" y="224"/>
                </a:lnTo>
                <a:lnTo>
                  <a:pt x="3634" y="219"/>
                </a:lnTo>
                <a:lnTo>
                  <a:pt x="3632" y="213"/>
                </a:lnTo>
                <a:lnTo>
                  <a:pt x="3632" y="208"/>
                </a:lnTo>
                <a:lnTo>
                  <a:pt x="3631" y="201"/>
                </a:lnTo>
                <a:lnTo>
                  <a:pt x="3631" y="109"/>
                </a:lnTo>
                <a:lnTo>
                  <a:pt x="3607" y="109"/>
                </a:lnTo>
                <a:lnTo>
                  <a:pt x="3607" y="72"/>
                </a:lnTo>
                <a:lnTo>
                  <a:pt x="3631" y="72"/>
                </a:lnTo>
                <a:lnTo>
                  <a:pt x="3631" y="30"/>
                </a:lnTo>
                <a:lnTo>
                  <a:pt x="3680" y="30"/>
                </a:lnTo>
                <a:lnTo>
                  <a:pt x="3680" y="72"/>
                </a:lnTo>
                <a:lnTo>
                  <a:pt x="3714" y="72"/>
                </a:lnTo>
                <a:close/>
                <a:moveTo>
                  <a:pt x="3821" y="253"/>
                </a:moveTo>
                <a:lnTo>
                  <a:pt x="3808" y="252"/>
                </a:lnTo>
                <a:lnTo>
                  <a:pt x="3801" y="251"/>
                </a:lnTo>
                <a:lnTo>
                  <a:pt x="3796" y="250"/>
                </a:lnTo>
                <a:lnTo>
                  <a:pt x="3784" y="246"/>
                </a:lnTo>
                <a:lnTo>
                  <a:pt x="3779" y="244"/>
                </a:lnTo>
                <a:lnTo>
                  <a:pt x="3774" y="241"/>
                </a:lnTo>
                <a:lnTo>
                  <a:pt x="3765" y="235"/>
                </a:lnTo>
                <a:lnTo>
                  <a:pt x="3761" y="231"/>
                </a:lnTo>
                <a:lnTo>
                  <a:pt x="3757" y="227"/>
                </a:lnTo>
                <a:lnTo>
                  <a:pt x="3750" y="219"/>
                </a:lnTo>
                <a:lnTo>
                  <a:pt x="3747" y="214"/>
                </a:lnTo>
                <a:lnTo>
                  <a:pt x="3744" y="209"/>
                </a:lnTo>
                <a:lnTo>
                  <a:pt x="3740" y="198"/>
                </a:lnTo>
                <a:lnTo>
                  <a:pt x="3738" y="193"/>
                </a:lnTo>
                <a:lnTo>
                  <a:pt x="3736" y="187"/>
                </a:lnTo>
                <a:lnTo>
                  <a:pt x="3735" y="181"/>
                </a:lnTo>
                <a:lnTo>
                  <a:pt x="3734" y="175"/>
                </a:lnTo>
                <a:lnTo>
                  <a:pt x="3734" y="168"/>
                </a:lnTo>
                <a:lnTo>
                  <a:pt x="3734" y="161"/>
                </a:lnTo>
                <a:lnTo>
                  <a:pt x="3734" y="155"/>
                </a:lnTo>
                <a:lnTo>
                  <a:pt x="3734" y="148"/>
                </a:lnTo>
                <a:lnTo>
                  <a:pt x="3735" y="142"/>
                </a:lnTo>
                <a:lnTo>
                  <a:pt x="3736" y="136"/>
                </a:lnTo>
                <a:lnTo>
                  <a:pt x="3740" y="124"/>
                </a:lnTo>
                <a:lnTo>
                  <a:pt x="3742" y="119"/>
                </a:lnTo>
                <a:lnTo>
                  <a:pt x="3744" y="114"/>
                </a:lnTo>
                <a:lnTo>
                  <a:pt x="3750" y="104"/>
                </a:lnTo>
                <a:lnTo>
                  <a:pt x="3753" y="99"/>
                </a:lnTo>
                <a:lnTo>
                  <a:pt x="3757" y="95"/>
                </a:lnTo>
                <a:lnTo>
                  <a:pt x="3761" y="91"/>
                </a:lnTo>
                <a:lnTo>
                  <a:pt x="3765" y="88"/>
                </a:lnTo>
                <a:lnTo>
                  <a:pt x="3770" y="85"/>
                </a:lnTo>
                <a:lnTo>
                  <a:pt x="3774" y="82"/>
                </a:lnTo>
                <a:lnTo>
                  <a:pt x="3779" y="79"/>
                </a:lnTo>
                <a:lnTo>
                  <a:pt x="3784" y="77"/>
                </a:lnTo>
                <a:lnTo>
                  <a:pt x="3790" y="75"/>
                </a:lnTo>
                <a:lnTo>
                  <a:pt x="3796" y="73"/>
                </a:lnTo>
                <a:lnTo>
                  <a:pt x="3801" y="72"/>
                </a:lnTo>
                <a:lnTo>
                  <a:pt x="3808" y="71"/>
                </a:lnTo>
                <a:lnTo>
                  <a:pt x="3821" y="70"/>
                </a:lnTo>
                <a:lnTo>
                  <a:pt x="3834" y="71"/>
                </a:lnTo>
                <a:lnTo>
                  <a:pt x="3840" y="72"/>
                </a:lnTo>
                <a:lnTo>
                  <a:pt x="3846" y="73"/>
                </a:lnTo>
                <a:lnTo>
                  <a:pt x="3857" y="77"/>
                </a:lnTo>
                <a:lnTo>
                  <a:pt x="3862" y="79"/>
                </a:lnTo>
                <a:lnTo>
                  <a:pt x="3867" y="82"/>
                </a:lnTo>
                <a:lnTo>
                  <a:pt x="3876" y="88"/>
                </a:lnTo>
                <a:lnTo>
                  <a:pt x="3880" y="91"/>
                </a:lnTo>
                <a:lnTo>
                  <a:pt x="3884" y="95"/>
                </a:lnTo>
                <a:lnTo>
                  <a:pt x="3891" y="104"/>
                </a:lnTo>
                <a:lnTo>
                  <a:pt x="3894" y="109"/>
                </a:lnTo>
                <a:lnTo>
                  <a:pt x="3897" y="114"/>
                </a:lnTo>
                <a:lnTo>
                  <a:pt x="3903" y="124"/>
                </a:lnTo>
                <a:lnTo>
                  <a:pt x="3904" y="130"/>
                </a:lnTo>
                <a:lnTo>
                  <a:pt x="3906" y="136"/>
                </a:lnTo>
                <a:lnTo>
                  <a:pt x="3907" y="142"/>
                </a:lnTo>
                <a:lnTo>
                  <a:pt x="3908" y="148"/>
                </a:lnTo>
                <a:lnTo>
                  <a:pt x="3908" y="155"/>
                </a:lnTo>
                <a:lnTo>
                  <a:pt x="3909" y="161"/>
                </a:lnTo>
                <a:lnTo>
                  <a:pt x="3908" y="168"/>
                </a:lnTo>
                <a:lnTo>
                  <a:pt x="3908" y="175"/>
                </a:lnTo>
                <a:lnTo>
                  <a:pt x="3907" y="181"/>
                </a:lnTo>
                <a:lnTo>
                  <a:pt x="3906" y="187"/>
                </a:lnTo>
                <a:lnTo>
                  <a:pt x="3903" y="198"/>
                </a:lnTo>
                <a:lnTo>
                  <a:pt x="3900" y="204"/>
                </a:lnTo>
                <a:lnTo>
                  <a:pt x="3897" y="209"/>
                </a:lnTo>
                <a:lnTo>
                  <a:pt x="3891" y="219"/>
                </a:lnTo>
                <a:lnTo>
                  <a:pt x="3888" y="223"/>
                </a:lnTo>
                <a:lnTo>
                  <a:pt x="3884" y="227"/>
                </a:lnTo>
                <a:lnTo>
                  <a:pt x="3880" y="231"/>
                </a:lnTo>
                <a:lnTo>
                  <a:pt x="3876" y="235"/>
                </a:lnTo>
                <a:lnTo>
                  <a:pt x="3872" y="238"/>
                </a:lnTo>
                <a:lnTo>
                  <a:pt x="3867" y="241"/>
                </a:lnTo>
                <a:lnTo>
                  <a:pt x="3862" y="244"/>
                </a:lnTo>
                <a:lnTo>
                  <a:pt x="3857" y="246"/>
                </a:lnTo>
                <a:lnTo>
                  <a:pt x="3851" y="248"/>
                </a:lnTo>
                <a:lnTo>
                  <a:pt x="3846" y="250"/>
                </a:lnTo>
                <a:lnTo>
                  <a:pt x="3840" y="251"/>
                </a:lnTo>
                <a:lnTo>
                  <a:pt x="3834" y="252"/>
                </a:lnTo>
                <a:lnTo>
                  <a:pt x="3821" y="253"/>
                </a:lnTo>
                <a:close/>
                <a:moveTo>
                  <a:pt x="3821" y="215"/>
                </a:moveTo>
                <a:lnTo>
                  <a:pt x="3825" y="214"/>
                </a:lnTo>
                <a:lnTo>
                  <a:pt x="3829" y="214"/>
                </a:lnTo>
                <a:lnTo>
                  <a:pt x="3833" y="212"/>
                </a:lnTo>
                <a:lnTo>
                  <a:pt x="3837" y="211"/>
                </a:lnTo>
                <a:lnTo>
                  <a:pt x="3840" y="209"/>
                </a:lnTo>
                <a:lnTo>
                  <a:pt x="3843" y="206"/>
                </a:lnTo>
                <a:lnTo>
                  <a:pt x="3846" y="203"/>
                </a:lnTo>
                <a:lnTo>
                  <a:pt x="3848" y="199"/>
                </a:lnTo>
                <a:lnTo>
                  <a:pt x="3851" y="195"/>
                </a:lnTo>
                <a:lnTo>
                  <a:pt x="3852" y="191"/>
                </a:lnTo>
                <a:lnTo>
                  <a:pt x="3854" y="187"/>
                </a:lnTo>
                <a:lnTo>
                  <a:pt x="3855" y="182"/>
                </a:lnTo>
                <a:lnTo>
                  <a:pt x="3857" y="172"/>
                </a:lnTo>
                <a:lnTo>
                  <a:pt x="3858" y="167"/>
                </a:lnTo>
                <a:lnTo>
                  <a:pt x="3858" y="161"/>
                </a:lnTo>
                <a:lnTo>
                  <a:pt x="3857" y="150"/>
                </a:lnTo>
                <a:lnTo>
                  <a:pt x="3855" y="140"/>
                </a:lnTo>
                <a:lnTo>
                  <a:pt x="3854" y="135"/>
                </a:lnTo>
                <a:lnTo>
                  <a:pt x="3852" y="131"/>
                </a:lnTo>
                <a:lnTo>
                  <a:pt x="3848" y="123"/>
                </a:lnTo>
                <a:lnTo>
                  <a:pt x="3846" y="119"/>
                </a:lnTo>
                <a:lnTo>
                  <a:pt x="3843" y="116"/>
                </a:lnTo>
                <a:lnTo>
                  <a:pt x="3840" y="113"/>
                </a:lnTo>
                <a:lnTo>
                  <a:pt x="3837" y="111"/>
                </a:lnTo>
                <a:lnTo>
                  <a:pt x="3833" y="110"/>
                </a:lnTo>
                <a:lnTo>
                  <a:pt x="3829" y="108"/>
                </a:lnTo>
                <a:lnTo>
                  <a:pt x="3825" y="108"/>
                </a:lnTo>
                <a:lnTo>
                  <a:pt x="3821" y="107"/>
                </a:lnTo>
                <a:lnTo>
                  <a:pt x="3816" y="108"/>
                </a:lnTo>
                <a:lnTo>
                  <a:pt x="3812" y="108"/>
                </a:lnTo>
                <a:lnTo>
                  <a:pt x="3808" y="110"/>
                </a:lnTo>
                <a:lnTo>
                  <a:pt x="3805" y="111"/>
                </a:lnTo>
                <a:lnTo>
                  <a:pt x="3801" y="113"/>
                </a:lnTo>
                <a:lnTo>
                  <a:pt x="3798" y="116"/>
                </a:lnTo>
                <a:lnTo>
                  <a:pt x="3795" y="119"/>
                </a:lnTo>
                <a:lnTo>
                  <a:pt x="3793" y="123"/>
                </a:lnTo>
                <a:lnTo>
                  <a:pt x="3789" y="131"/>
                </a:lnTo>
                <a:lnTo>
                  <a:pt x="3787" y="135"/>
                </a:lnTo>
                <a:lnTo>
                  <a:pt x="3786" y="140"/>
                </a:lnTo>
                <a:lnTo>
                  <a:pt x="3785" y="145"/>
                </a:lnTo>
                <a:lnTo>
                  <a:pt x="3784" y="150"/>
                </a:lnTo>
                <a:lnTo>
                  <a:pt x="3784" y="155"/>
                </a:lnTo>
                <a:lnTo>
                  <a:pt x="3783" y="161"/>
                </a:lnTo>
                <a:lnTo>
                  <a:pt x="3784" y="172"/>
                </a:lnTo>
                <a:lnTo>
                  <a:pt x="3786" y="182"/>
                </a:lnTo>
                <a:lnTo>
                  <a:pt x="3787" y="187"/>
                </a:lnTo>
                <a:lnTo>
                  <a:pt x="3789" y="191"/>
                </a:lnTo>
                <a:lnTo>
                  <a:pt x="3791" y="195"/>
                </a:lnTo>
                <a:lnTo>
                  <a:pt x="3793" y="199"/>
                </a:lnTo>
                <a:lnTo>
                  <a:pt x="3795" y="203"/>
                </a:lnTo>
                <a:lnTo>
                  <a:pt x="3798" y="206"/>
                </a:lnTo>
                <a:lnTo>
                  <a:pt x="3801" y="209"/>
                </a:lnTo>
                <a:lnTo>
                  <a:pt x="3805" y="211"/>
                </a:lnTo>
                <a:lnTo>
                  <a:pt x="3808" y="212"/>
                </a:lnTo>
                <a:lnTo>
                  <a:pt x="3812" y="214"/>
                </a:lnTo>
                <a:lnTo>
                  <a:pt x="3816" y="214"/>
                </a:lnTo>
                <a:lnTo>
                  <a:pt x="3821" y="215"/>
                </a:lnTo>
                <a:close/>
                <a:moveTo>
                  <a:pt x="1623" y="930"/>
                </a:moveTo>
                <a:lnTo>
                  <a:pt x="1569" y="930"/>
                </a:lnTo>
                <a:lnTo>
                  <a:pt x="1651" y="694"/>
                </a:lnTo>
                <a:lnTo>
                  <a:pt x="1715" y="694"/>
                </a:lnTo>
                <a:lnTo>
                  <a:pt x="1797" y="930"/>
                </a:lnTo>
                <a:lnTo>
                  <a:pt x="1743" y="930"/>
                </a:lnTo>
                <a:lnTo>
                  <a:pt x="1726" y="876"/>
                </a:lnTo>
                <a:lnTo>
                  <a:pt x="1641" y="876"/>
                </a:lnTo>
                <a:lnTo>
                  <a:pt x="1623" y="930"/>
                </a:lnTo>
                <a:close/>
                <a:moveTo>
                  <a:pt x="1653" y="837"/>
                </a:moveTo>
                <a:lnTo>
                  <a:pt x="1713" y="837"/>
                </a:lnTo>
                <a:lnTo>
                  <a:pt x="1684" y="748"/>
                </a:lnTo>
                <a:lnTo>
                  <a:pt x="1653" y="837"/>
                </a:lnTo>
                <a:close/>
                <a:moveTo>
                  <a:pt x="1874" y="933"/>
                </a:moveTo>
                <a:lnTo>
                  <a:pt x="1867" y="933"/>
                </a:lnTo>
                <a:lnTo>
                  <a:pt x="1861" y="932"/>
                </a:lnTo>
                <a:lnTo>
                  <a:pt x="1856" y="931"/>
                </a:lnTo>
                <a:lnTo>
                  <a:pt x="1850" y="930"/>
                </a:lnTo>
                <a:lnTo>
                  <a:pt x="1845" y="928"/>
                </a:lnTo>
                <a:lnTo>
                  <a:pt x="1840" y="926"/>
                </a:lnTo>
                <a:lnTo>
                  <a:pt x="1836" y="923"/>
                </a:lnTo>
                <a:lnTo>
                  <a:pt x="1832" y="920"/>
                </a:lnTo>
                <a:lnTo>
                  <a:pt x="1828" y="916"/>
                </a:lnTo>
                <a:lnTo>
                  <a:pt x="1824" y="913"/>
                </a:lnTo>
                <a:lnTo>
                  <a:pt x="1821" y="908"/>
                </a:lnTo>
                <a:lnTo>
                  <a:pt x="1820" y="906"/>
                </a:lnTo>
                <a:lnTo>
                  <a:pt x="1819" y="903"/>
                </a:lnTo>
                <a:lnTo>
                  <a:pt x="1817" y="898"/>
                </a:lnTo>
                <a:lnTo>
                  <a:pt x="1816" y="893"/>
                </a:lnTo>
                <a:lnTo>
                  <a:pt x="1815" y="887"/>
                </a:lnTo>
                <a:lnTo>
                  <a:pt x="1815" y="880"/>
                </a:lnTo>
                <a:lnTo>
                  <a:pt x="1815" y="871"/>
                </a:lnTo>
                <a:lnTo>
                  <a:pt x="1817" y="863"/>
                </a:lnTo>
                <a:lnTo>
                  <a:pt x="1818" y="859"/>
                </a:lnTo>
                <a:lnTo>
                  <a:pt x="1820" y="856"/>
                </a:lnTo>
                <a:lnTo>
                  <a:pt x="1824" y="849"/>
                </a:lnTo>
                <a:lnTo>
                  <a:pt x="1827" y="847"/>
                </a:lnTo>
                <a:lnTo>
                  <a:pt x="1829" y="844"/>
                </a:lnTo>
                <a:lnTo>
                  <a:pt x="1832" y="842"/>
                </a:lnTo>
                <a:lnTo>
                  <a:pt x="1835" y="840"/>
                </a:lnTo>
                <a:lnTo>
                  <a:pt x="1838" y="838"/>
                </a:lnTo>
                <a:lnTo>
                  <a:pt x="1841" y="836"/>
                </a:lnTo>
                <a:lnTo>
                  <a:pt x="1845" y="834"/>
                </a:lnTo>
                <a:lnTo>
                  <a:pt x="1849" y="833"/>
                </a:lnTo>
                <a:lnTo>
                  <a:pt x="1856" y="831"/>
                </a:lnTo>
                <a:lnTo>
                  <a:pt x="1864" y="829"/>
                </a:lnTo>
                <a:lnTo>
                  <a:pt x="1873" y="827"/>
                </a:lnTo>
                <a:lnTo>
                  <a:pt x="1881" y="826"/>
                </a:lnTo>
                <a:lnTo>
                  <a:pt x="1901" y="824"/>
                </a:lnTo>
                <a:lnTo>
                  <a:pt x="1908" y="822"/>
                </a:lnTo>
                <a:lnTo>
                  <a:pt x="1914" y="821"/>
                </a:lnTo>
                <a:lnTo>
                  <a:pt x="1918" y="820"/>
                </a:lnTo>
                <a:lnTo>
                  <a:pt x="1920" y="818"/>
                </a:lnTo>
                <a:lnTo>
                  <a:pt x="1922" y="817"/>
                </a:lnTo>
                <a:lnTo>
                  <a:pt x="1923" y="816"/>
                </a:lnTo>
                <a:lnTo>
                  <a:pt x="1923" y="814"/>
                </a:lnTo>
                <a:lnTo>
                  <a:pt x="1924" y="812"/>
                </a:lnTo>
                <a:lnTo>
                  <a:pt x="1924" y="810"/>
                </a:lnTo>
                <a:lnTo>
                  <a:pt x="1924" y="805"/>
                </a:lnTo>
                <a:lnTo>
                  <a:pt x="1922" y="800"/>
                </a:lnTo>
                <a:lnTo>
                  <a:pt x="1921" y="798"/>
                </a:lnTo>
                <a:lnTo>
                  <a:pt x="1920" y="796"/>
                </a:lnTo>
                <a:lnTo>
                  <a:pt x="1919" y="794"/>
                </a:lnTo>
                <a:lnTo>
                  <a:pt x="1917" y="793"/>
                </a:lnTo>
                <a:lnTo>
                  <a:pt x="1913" y="790"/>
                </a:lnTo>
                <a:lnTo>
                  <a:pt x="1909" y="788"/>
                </a:lnTo>
                <a:lnTo>
                  <a:pt x="1904" y="787"/>
                </a:lnTo>
                <a:lnTo>
                  <a:pt x="1898" y="787"/>
                </a:lnTo>
                <a:lnTo>
                  <a:pt x="1892" y="787"/>
                </a:lnTo>
                <a:lnTo>
                  <a:pt x="1886" y="788"/>
                </a:lnTo>
                <a:lnTo>
                  <a:pt x="1881" y="790"/>
                </a:lnTo>
                <a:lnTo>
                  <a:pt x="1877" y="792"/>
                </a:lnTo>
                <a:lnTo>
                  <a:pt x="1873" y="795"/>
                </a:lnTo>
                <a:lnTo>
                  <a:pt x="1870" y="799"/>
                </a:lnTo>
                <a:lnTo>
                  <a:pt x="1868" y="803"/>
                </a:lnTo>
                <a:lnTo>
                  <a:pt x="1867" y="805"/>
                </a:lnTo>
                <a:lnTo>
                  <a:pt x="1866" y="807"/>
                </a:lnTo>
                <a:lnTo>
                  <a:pt x="1821" y="803"/>
                </a:lnTo>
                <a:lnTo>
                  <a:pt x="1823" y="797"/>
                </a:lnTo>
                <a:lnTo>
                  <a:pt x="1825" y="792"/>
                </a:lnTo>
                <a:lnTo>
                  <a:pt x="1827" y="787"/>
                </a:lnTo>
                <a:lnTo>
                  <a:pt x="1830" y="782"/>
                </a:lnTo>
                <a:lnTo>
                  <a:pt x="1833" y="777"/>
                </a:lnTo>
                <a:lnTo>
                  <a:pt x="1837" y="773"/>
                </a:lnTo>
                <a:lnTo>
                  <a:pt x="1841" y="769"/>
                </a:lnTo>
                <a:lnTo>
                  <a:pt x="1846" y="765"/>
                </a:lnTo>
                <a:lnTo>
                  <a:pt x="1851" y="762"/>
                </a:lnTo>
                <a:lnTo>
                  <a:pt x="1857" y="759"/>
                </a:lnTo>
                <a:lnTo>
                  <a:pt x="1863" y="756"/>
                </a:lnTo>
                <a:lnTo>
                  <a:pt x="1869" y="754"/>
                </a:lnTo>
                <a:lnTo>
                  <a:pt x="1876" y="753"/>
                </a:lnTo>
                <a:lnTo>
                  <a:pt x="1883" y="752"/>
                </a:lnTo>
                <a:lnTo>
                  <a:pt x="1890" y="751"/>
                </a:lnTo>
                <a:lnTo>
                  <a:pt x="1898" y="751"/>
                </a:lnTo>
                <a:lnTo>
                  <a:pt x="1908" y="751"/>
                </a:lnTo>
                <a:lnTo>
                  <a:pt x="1917" y="752"/>
                </a:lnTo>
                <a:lnTo>
                  <a:pt x="1926" y="754"/>
                </a:lnTo>
                <a:lnTo>
                  <a:pt x="1935" y="757"/>
                </a:lnTo>
                <a:lnTo>
                  <a:pt x="1943" y="761"/>
                </a:lnTo>
                <a:lnTo>
                  <a:pt x="1947" y="763"/>
                </a:lnTo>
                <a:lnTo>
                  <a:pt x="1950" y="765"/>
                </a:lnTo>
                <a:lnTo>
                  <a:pt x="1957" y="770"/>
                </a:lnTo>
                <a:lnTo>
                  <a:pt x="1963" y="776"/>
                </a:lnTo>
                <a:lnTo>
                  <a:pt x="1965" y="780"/>
                </a:lnTo>
                <a:lnTo>
                  <a:pt x="1967" y="784"/>
                </a:lnTo>
                <a:lnTo>
                  <a:pt x="1969" y="787"/>
                </a:lnTo>
                <a:lnTo>
                  <a:pt x="1970" y="792"/>
                </a:lnTo>
                <a:lnTo>
                  <a:pt x="1972" y="796"/>
                </a:lnTo>
                <a:lnTo>
                  <a:pt x="1972" y="801"/>
                </a:lnTo>
                <a:lnTo>
                  <a:pt x="1973" y="806"/>
                </a:lnTo>
                <a:lnTo>
                  <a:pt x="1973" y="811"/>
                </a:lnTo>
                <a:lnTo>
                  <a:pt x="1973" y="930"/>
                </a:lnTo>
                <a:lnTo>
                  <a:pt x="1927" y="930"/>
                </a:lnTo>
                <a:lnTo>
                  <a:pt x="1927" y="905"/>
                </a:lnTo>
                <a:lnTo>
                  <a:pt x="1922" y="911"/>
                </a:lnTo>
                <a:lnTo>
                  <a:pt x="1917" y="917"/>
                </a:lnTo>
                <a:lnTo>
                  <a:pt x="1912" y="921"/>
                </a:lnTo>
                <a:lnTo>
                  <a:pt x="1906" y="925"/>
                </a:lnTo>
                <a:lnTo>
                  <a:pt x="1899" y="929"/>
                </a:lnTo>
                <a:lnTo>
                  <a:pt x="1891" y="931"/>
                </a:lnTo>
                <a:lnTo>
                  <a:pt x="1887" y="932"/>
                </a:lnTo>
                <a:lnTo>
                  <a:pt x="1883" y="933"/>
                </a:lnTo>
                <a:lnTo>
                  <a:pt x="1874" y="933"/>
                </a:lnTo>
                <a:close/>
                <a:moveTo>
                  <a:pt x="1888" y="899"/>
                </a:moveTo>
                <a:lnTo>
                  <a:pt x="1895" y="899"/>
                </a:lnTo>
                <a:lnTo>
                  <a:pt x="1902" y="897"/>
                </a:lnTo>
                <a:lnTo>
                  <a:pt x="1905" y="896"/>
                </a:lnTo>
                <a:lnTo>
                  <a:pt x="1908" y="894"/>
                </a:lnTo>
                <a:lnTo>
                  <a:pt x="1914" y="890"/>
                </a:lnTo>
                <a:lnTo>
                  <a:pt x="1916" y="888"/>
                </a:lnTo>
                <a:lnTo>
                  <a:pt x="1919" y="885"/>
                </a:lnTo>
                <a:lnTo>
                  <a:pt x="1922" y="879"/>
                </a:lnTo>
                <a:lnTo>
                  <a:pt x="1924" y="873"/>
                </a:lnTo>
                <a:lnTo>
                  <a:pt x="1924" y="870"/>
                </a:lnTo>
                <a:lnTo>
                  <a:pt x="1924" y="867"/>
                </a:lnTo>
                <a:lnTo>
                  <a:pt x="1924" y="848"/>
                </a:lnTo>
                <a:lnTo>
                  <a:pt x="1921" y="850"/>
                </a:lnTo>
                <a:lnTo>
                  <a:pt x="1915" y="851"/>
                </a:lnTo>
                <a:lnTo>
                  <a:pt x="1903" y="854"/>
                </a:lnTo>
                <a:lnTo>
                  <a:pt x="1890" y="856"/>
                </a:lnTo>
                <a:lnTo>
                  <a:pt x="1884" y="857"/>
                </a:lnTo>
                <a:lnTo>
                  <a:pt x="1879" y="859"/>
                </a:lnTo>
                <a:lnTo>
                  <a:pt x="1874" y="861"/>
                </a:lnTo>
                <a:lnTo>
                  <a:pt x="1870" y="863"/>
                </a:lnTo>
                <a:lnTo>
                  <a:pt x="1866" y="866"/>
                </a:lnTo>
                <a:lnTo>
                  <a:pt x="1864" y="870"/>
                </a:lnTo>
                <a:lnTo>
                  <a:pt x="1863" y="872"/>
                </a:lnTo>
                <a:lnTo>
                  <a:pt x="1862" y="874"/>
                </a:lnTo>
                <a:lnTo>
                  <a:pt x="1862" y="879"/>
                </a:lnTo>
                <a:lnTo>
                  <a:pt x="1862" y="884"/>
                </a:lnTo>
                <a:lnTo>
                  <a:pt x="1863" y="888"/>
                </a:lnTo>
                <a:lnTo>
                  <a:pt x="1865" y="890"/>
                </a:lnTo>
                <a:lnTo>
                  <a:pt x="1866" y="891"/>
                </a:lnTo>
                <a:lnTo>
                  <a:pt x="1869" y="894"/>
                </a:lnTo>
                <a:lnTo>
                  <a:pt x="1873" y="896"/>
                </a:lnTo>
                <a:lnTo>
                  <a:pt x="1875" y="897"/>
                </a:lnTo>
                <a:lnTo>
                  <a:pt x="1877" y="898"/>
                </a:lnTo>
                <a:lnTo>
                  <a:pt x="1882" y="899"/>
                </a:lnTo>
                <a:lnTo>
                  <a:pt x="1888" y="899"/>
                </a:lnTo>
                <a:close/>
                <a:moveTo>
                  <a:pt x="2063" y="930"/>
                </a:moveTo>
                <a:lnTo>
                  <a:pt x="2013" y="930"/>
                </a:lnTo>
                <a:lnTo>
                  <a:pt x="2013" y="694"/>
                </a:lnTo>
                <a:lnTo>
                  <a:pt x="2063" y="694"/>
                </a:lnTo>
                <a:lnTo>
                  <a:pt x="2063" y="930"/>
                </a:lnTo>
                <a:close/>
                <a:moveTo>
                  <a:pt x="2197" y="753"/>
                </a:moveTo>
                <a:lnTo>
                  <a:pt x="2197" y="790"/>
                </a:lnTo>
                <a:lnTo>
                  <a:pt x="2164" y="790"/>
                </a:lnTo>
                <a:lnTo>
                  <a:pt x="2164" y="876"/>
                </a:lnTo>
                <a:lnTo>
                  <a:pt x="2164" y="880"/>
                </a:lnTo>
                <a:lnTo>
                  <a:pt x="2165" y="884"/>
                </a:lnTo>
                <a:lnTo>
                  <a:pt x="2166" y="886"/>
                </a:lnTo>
                <a:lnTo>
                  <a:pt x="2167" y="887"/>
                </a:lnTo>
                <a:lnTo>
                  <a:pt x="2169" y="889"/>
                </a:lnTo>
                <a:lnTo>
                  <a:pt x="2171" y="891"/>
                </a:lnTo>
                <a:lnTo>
                  <a:pt x="2174" y="892"/>
                </a:lnTo>
                <a:lnTo>
                  <a:pt x="2177" y="893"/>
                </a:lnTo>
                <a:lnTo>
                  <a:pt x="2181" y="893"/>
                </a:lnTo>
                <a:lnTo>
                  <a:pt x="2188" y="892"/>
                </a:lnTo>
                <a:lnTo>
                  <a:pt x="2193" y="891"/>
                </a:lnTo>
                <a:lnTo>
                  <a:pt x="2201" y="928"/>
                </a:lnTo>
                <a:lnTo>
                  <a:pt x="2190" y="930"/>
                </a:lnTo>
                <a:lnTo>
                  <a:pt x="2183" y="932"/>
                </a:lnTo>
                <a:lnTo>
                  <a:pt x="2174" y="932"/>
                </a:lnTo>
                <a:lnTo>
                  <a:pt x="2168" y="932"/>
                </a:lnTo>
                <a:lnTo>
                  <a:pt x="2161" y="932"/>
                </a:lnTo>
                <a:lnTo>
                  <a:pt x="2156" y="931"/>
                </a:lnTo>
                <a:lnTo>
                  <a:pt x="2150" y="930"/>
                </a:lnTo>
                <a:lnTo>
                  <a:pt x="2145" y="928"/>
                </a:lnTo>
                <a:lnTo>
                  <a:pt x="2140" y="926"/>
                </a:lnTo>
                <a:lnTo>
                  <a:pt x="2135" y="924"/>
                </a:lnTo>
                <a:lnTo>
                  <a:pt x="2131" y="921"/>
                </a:lnTo>
                <a:lnTo>
                  <a:pt x="2127" y="917"/>
                </a:lnTo>
                <a:lnTo>
                  <a:pt x="2124" y="914"/>
                </a:lnTo>
                <a:lnTo>
                  <a:pt x="2121" y="909"/>
                </a:lnTo>
                <a:lnTo>
                  <a:pt x="2119" y="905"/>
                </a:lnTo>
                <a:lnTo>
                  <a:pt x="2117" y="900"/>
                </a:lnTo>
                <a:lnTo>
                  <a:pt x="2116" y="894"/>
                </a:lnTo>
                <a:lnTo>
                  <a:pt x="2115" y="888"/>
                </a:lnTo>
                <a:lnTo>
                  <a:pt x="2115" y="882"/>
                </a:lnTo>
                <a:lnTo>
                  <a:pt x="2115" y="790"/>
                </a:lnTo>
                <a:lnTo>
                  <a:pt x="2091" y="790"/>
                </a:lnTo>
                <a:lnTo>
                  <a:pt x="2091" y="753"/>
                </a:lnTo>
                <a:lnTo>
                  <a:pt x="2115" y="753"/>
                </a:lnTo>
                <a:lnTo>
                  <a:pt x="2115" y="711"/>
                </a:lnTo>
                <a:lnTo>
                  <a:pt x="2164" y="711"/>
                </a:lnTo>
                <a:lnTo>
                  <a:pt x="2164" y="753"/>
                </a:lnTo>
                <a:lnTo>
                  <a:pt x="2197" y="753"/>
                </a:lnTo>
                <a:close/>
                <a:moveTo>
                  <a:pt x="2304" y="933"/>
                </a:moveTo>
                <a:lnTo>
                  <a:pt x="2291" y="933"/>
                </a:lnTo>
                <a:lnTo>
                  <a:pt x="2285" y="932"/>
                </a:lnTo>
                <a:lnTo>
                  <a:pt x="2279" y="930"/>
                </a:lnTo>
                <a:lnTo>
                  <a:pt x="2268" y="927"/>
                </a:lnTo>
                <a:lnTo>
                  <a:pt x="2263" y="925"/>
                </a:lnTo>
                <a:lnTo>
                  <a:pt x="2258" y="922"/>
                </a:lnTo>
                <a:lnTo>
                  <a:pt x="2249" y="916"/>
                </a:lnTo>
                <a:lnTo>
                  <a:pt x="2245" y="912"/>
                </a:lnTo>
                <a:lnTo>
                  <a:pt x="2241" y="908"/>
                </a:lnTo>
                <a:lnTo>
                  <a:pt x="2234" y="900"/>
                </a:lnTo>
                <a:lnTo>
                  <a:pt x="2231" y="895"/>
                </a:lnTo>
                <a:lnTo>
                  <a:pt x="2228" y="890"/>
                </a:lnTo>
                <a:lnTo>
                  <a:pt x="2223" y="879"/>
                </a:lnTo>
                <a:lnTo>
                  <a:pt x="2221" y="874"/>
                </a:lnTo>
                <a:lnTo>
                  <a:pt x="2220" y="868"/>
                </a:lnTo>
                <a:lnTo>
                  <a:pt x="2219" y="862"/>
                </a:lnTo>
                <a:lnTo>
                  <a:pt x="2218" y="855"/>
                </a:lnTo>
                <a:lnTo>
                  <a:pt x="2218" y="849"/>
                </a:lnTo>
                <a:lnTo>
                  <a:pt x="2217" y="842"/>
                </a:lnTo>
                <a:lnTo>
                  <a:pt x="2218" y="835"/>
                </a:lnTo>
                <a:lnTo>
                  <a:pt x="2218" y="829"/>
                </a:lnTo>
                <a:lnTo>
                  <a:pt x="2219" y="823"/>
                </a:lnTo>
                <a:lnTo>
                  <a:pt x="2220" y="816"/>
                </a:lnTo>
                <a:lnTo>
                  <a:pt x="2223" y="805"/>
                </a:lnTo>
                <a:lnTo>
                  <a:pt x="2225" y="799"/>
                </a:lnTo>
                <a:lnTo>
                  <a:pt x="2228" y="794"/>
                </a:lnTo>
                <a:lnTo>
                  <a:pt x="2234" y="785"/>
                </a:lnTo>
                <a:lnTo>
                  <a:pt x="2237" y="780"/>
                </a:lnTo>
                <a:lnTo>
                  <a:pt x="2241" y="776"/>
                </a:lnTo>
                <a:lnTo>
                  <a:pt x="2245" y="772"/>
                </a:lnTo>
                <a:lnTo>
                  <a:pt x="2249" y="769"/>
                </a:lnTo>
                <a:lnTo>
                  <a:pt x="2253" y="765"/>
                </a:lnTo>
                <a:lnTo>
                  <a:pt x="2258" y="762"/>
                </a:lnTo>
                <a:lnTo>
                  <a:pt x="2263" y="760"/>
                </a:lnTo>
                <a:lnTo>
                  <a:pt x="2268" y="757"/>
                </a:lnTo>
                <a:lnTo>
                  <a:pt x="2274" y="755"/>
                </a:lnTo>
                <a:lnTo>
                  <a:pt x="2279" y="754"/>
                </a:lnTo>
                <a:lnTo>
                  <a:pt x="2285" y="752"/>
                </a:lnTo>
                <a:lnTo>
                  <a:pt x="2291" y="752"/>
                </a:lnTo>
                <a:lnTo>
                  <a:pt x="2304" y="751"/>
                </a:lnTo>
                <a:lnTo>
                  <a:pt x="2317" y="752"/>
                </a:lnTo>
                <a:lnTo>
                  <a:pt x="2323" y="752"/>
                </a:lnTo>
                <a:lnTo>
                  <a:pt x="2329" y="754"/>
                </a:lnTo>
                <a:lnTo>
                  <a:pt x="2340" y="757"/>
                </a:lnTo>
                <a:lnTo>
                  <a:pt x="2346" y="760"/>
                </a:lnTo>
                <a:lnTo>
                  <a:pt x="2351" y="762"/>
                </a:lnTo>
                <a:lnTo>
                  <a:pt x="2360" y="769"/>
                </a:lnTo>
                <a:lnTo>
                  <a:pt x="2364" y="772"/>
                </a:lnTo>
                <a:lnTo>
                  <a:pt x="2368" y="776"/>
                </a:lnTo>
                <a:lnTo>
                  <a:pt x="2375" y="785"/>
                </a:lnTo>
                <a:lnTo>
                  <a:pt x="2378" y="789"/>
                </a:lnTo>
                <a:lnTo>
                  <a:pt x="2381" y="794"/>
                </a:lnTo>
                <a:lnTo>
                  <a:pt x="2385" y="805"/>
                </a:lnTo>
                <a:lnTo>
                  <a:pt x="2387" y="811"/>
                </a:lnTo>
                <a:lnTo>
                  <a:pt x="2389" y="816"/>
                </a:lnTo>
                <a:lnTo>
                  <a:pt x="2390" y="823"/>
                </a:lnTo>
                <a:lnTo>
                  <a:pt x="2391" y="829"/>
                </a:lnTo>
                <a:lnTo>
                  <a:pt x="2391" y="835"/>
                </a:lnTo>
                <a:lnTo>
                  <a:pt x="2391" y="842"/>
                </a:lnTo>
                <a:lnTo>
                  <a:pt x="2391" y="849"/>
                </a:lnTo>
                <a:lnTo>
                  <a:pt x="2391" y="855"/>
                </a:lnTo>
                <a:lnTo>
                  <a:pt x="2390" y="862"/>
                </a:lnTo>
                <a:lnTo>
                  <a:pt x="2389" y="868"/>
                </a:lnTo>
                <a:lnTo>
                  <a:pt x="2385" y="879"/>
                </a:lnTo>
                <a:lnTo>
                  <a:pt x="2383" y="885"/>
                </a:lnTo>
                <a:lnTo>
                  <a:pt x="2381" y="890"/>
                </a:lnTo>
                <a:lnTo>
                  <a:pt x="2375" y="900"/>
                </a:lnTo>
                <a:lnTo>
                  <a:pt x="2372" y="904"/>
                </a:lnTo>
                <a:lnTo>
                  <a:pt x="2368" y="908"/>
                </a:lnTo>
                <a:lnTo>
                  <a:pt x="2364" y="912"/>
                </a:lnTo>
                <a:lnTo>
                  <a:pt x="2360" y="916"/>
                </a:lnTo>
                <a:lnTo>
                  <a:pt x="2355" y="919"/>
                </a:lnTo>
                <a:lnTo>
                  <a:pt x="2351" y="922"/>
                </a:lnTo>
                <a:lnTo>
                  <a:pt x="2346" y="925"/>
                </a:lnTo>
                <a:lnTo>
                  <a:pt x="2340" y="927"/>
                </a:lnTo>
                <a:lnTo>
                  <a:pt x="2335" y="929"/>
                </a:lnTo>
                <a:lnTo>
                  <a:pt x="2329" y="930"/>
                </a:lnTo>
                <a:lnTo>
                  <a:pt x="2323" y="932"/>
                </a:lnTo>
                <a:lnTo>
                  <a:pt x="2317" y="933"/>
                </a:lnTo>
                <a:lnTo>
                  <a:pt x="2304" y="933"/>
                </a:lnTo>
                <a:close/>
                <a:moveTo>
                  <a:pt x="2305" y="895"/>
                </a:moveTo>
                <a:lnTo>
                  <a:pt x="2309" y="895"/>
                </a:lnTo>
                <a:lnTo>
                  <a:pt x="2313" y="894"/>
                </a:lnTo>
                <a:lnTo>
                  <a:pt x="2317" y="893"/>
                </a:lnTo>
                <a:lnTo>
                  <a:pt x="2321" y="892"/>
                </a:lnTo>
                <a:lnTo>
                  <a:pt x="2324" y="889"/>
                </a:lnTo>
                <a:lnTo>
                  <a:pt x="2327" y="887"/>
                </a:lnTo>
                <a:lnTo>
                  <a:pt x="2330" y="884"/>
                </a:lnTo>
                <a:lnTo>
                  <a:pt x="2332" y="880"/>
                </a:lnTo>
                <a:lnTo>
                  <a:pt x="2334" y="876"/>
                </a:lnTo>
                <a:lnTo>
                  <a:pt x="2336" y="872"/>
                </a:lnTo>
                <a:lnTo>
                  <a:pt x="2338" y="868"/>
                </a:lnTo>
                <a:lnTo>
                  <a:pt x="2339" y="863"/>
                </a:lnTo>
                <a:lnTo>
                  <a:pt x="2341" y="853"/>
                </a:lnTo>
                <a:lnTo>
                  <a:pt x="2341" y="847"/>
                </a:lnTo>
                <a:lnTo>
                  <a:pt x="2342" y="842"/>
                </a:lnTo>
                <a:lnTo>
                  <a:pt x="2341" y="831"/>
                </a:lnTo>
                <a:lnTo>
                  <a:pt x="2339" y="821"/>
                </a:lnTo>
                <a:lnTo>
                  <a:pt x="2338" y="816"/>
                </a:lnTo>
                <a:lnTo>
                  <a:pt x="2336" y="812"/>
                </a:lnTo>
                <a:lnTo>
                  <a:pt x="2332" y="803"/>
                </a:lnTo>
                <a:lnTo>
                  <a:pt x="2330" y="800"/>
                </a:lnTo>
                <a:lnTo>
                  <a:pt x="2327" y="797"/>
                </a:lnTo>
                <a:lnTo>
                  <a:pt x="2324" y="794"/>
                </a:lnTo>
                <a:lnTo>
                  <a:pt x="2321" y="792"/>
                </a:lnTo>
                <a:lnTo>
                  <a:pt x="2317" y="790"/>
                </a:lnTo>
                <a:lnTo>
                  <a:pt x="2313" y="789"/>
                </a:lnTo>
                <a:lnTo>
                  <a:pt x="2309" y="788"/>
                </a:lnTo>
                <a:lnTo>
                  <a:pt x="2305" y="788"/>
                </a:lnTo>
                <a:lnTo>
                  <a:pt x="2300" y="788"/>
                </a:lnTo>
                <a:lnTo>
                  <a:pt x="2296" y="789"/>
                </a:lnTo>
                <a:lnTo>
                  <a:pt x="2292" y="790"/>
                </a:lnTo>
                <a:lnTo>
                  <a:pt x="2288" y="792"/>
                </a:lnTo>
                <a:lnTo>
                  <a:pt x="2285" y="794"/>
                </a:lnTo>
                <a:lnTo>
                  <a:pt x="2282" y="797"/>
                </a:lnTo>
                <a:lnTo>
                  <a:pt x="2279" y="800"/>
                </a:lnTo>
                <a:lnTo>
                  <a:pt x="2277" y="803"/>
                </a:lnTo>
                <a:lnTo>
                  <a:pt x="2272" y="812"/>
                </a:lnTo>
                <a:lnTo>
                  <a:pt x="2271" y="816"/>
                </a:lnTo>
                <a:lnTo>
                  <a:pt x="2270" y="821"/>
                </a:lnTo>
                <a:lnTo>
                  <a:pt x="2269" y="826"/>
                </a:lnTo>
                <a:lnTo>
                  <a:pt x="2268" y="831"/>
                </a:lnTo>
                <a:lnTo>
                  <a:pt x="2267" y="836"/>
                </a:lnTo>
                <a:lnTo>
                  <a:pt x="2267" y="842"/>
                </a:lnTo>
                <a:lnTo>
                  <a:pt x="2268" y="853"/>
                </a:lnTo>
                <a:lnTo>
                  <a:pt x="2270" y="863"/>
                </a:lnTo>
                <a:lnTo>
                  <a:pt x="2271" y="868"/>
                </a:lnTo>
                <a:lnTo>
                  <a:pt x="2272" y="872"/>
                </a:lnTo>
                <a:lnTo>
                  <a:pt x="2274" y="876"/>
                </a:lnTo>
                <a:lnTo>
                  <a:pt x="2277" y="880"/>
                </a:lnTo>
                <a:lnTo>
                  <a:pt x="2279" y="884"/>
                </a:lnTo>
                <a:lnTo>
                  <a:pt x="2282" y="887"/>
                </a:lnTo>
                <a:lnTo>
                  <a:pt x="2285" y="889"/>
                </a:lnTo>
                <a:lnTo>
                  <a:pt x="2288" y="892"/>
                </a:lnTo>
                <a:lnTo>
                  <a:pt x="2292" y="893"/>
                </a:lnTo>
                <a:lnTo>
                  <a:pt x="2296" y="894"/>
                </a:lnTo>
                <a:lnTo>
                  <a:pt x="2300" y="895"/>
                </a:lnTo>
                <a:lnTo>
                  <a:pt x="2305" y="895"/>
                </a:lnTo>
                <a:close/>
                <a:moveTo>
                  <a:pt x="2646" y="694"/>
                </a:moveTo>
                <a:lnTo>
                  <a:pt x="2696" y="694"/>
                </a:lnTo>
                <a:lnTo>
                  <a:pt x="2696" y="847"/>
                </a:lnTo>
                <a:lnTo>
                  <a:pt x="2696" y="854"/>
                </a:lnTo>
                <a:lnTo>
                  <a:pt x="2695" y="860"/>
                </a:lnTo>
                <a:lnTo>
                  <a:pt x="2694" y="866"/>
                </a:lnTo>
                <a:lnTo>
                  <a:pt x="2693" y="871"/>
                </a:lnTo>
                <a:lnTo>
                  <a:pt x="2691" y="877"/>
                </a:lnTo>
                <a:lnTo>
                  <a:pt x="2689" y="882"/>
                </a:lnTo>
                <a:lnTo>
                  <a:pt x="2686" y="887"/>
                </a:lnTo>
                <a:lnTo>
                  <a:pt x="2684" y="892"/>
                </a:lnTo>
                <a:lnTo>
                  <a:pt x="2680" y="897"/>
                </a:lnTo>
                <a:lnTo>
                  <a:pt x="2677" y="901"/>
                </a:lnTo>
                <a:lnTo>
                  <a:pt x="2673" y="906"/>
                </a:lnTo>
                <a:lnTo>
                  <a:pt x="2669" y="910"/>
                </a:lnTo>
                <a:lnTo>
                  <a:pt x="2664" y="913"/>
                </a:lnTo>
                <a:lnTo>
                  <a:pt x="2660" y="917"/>
                </a:lnTo>
                <a:lnTo>
                  <a:pt x="2655" y="920"/>
                </a:lnTo>
                <a:lnTo>
                  <a:pt x="2649" y="922"/>
                </a:lnTo>
                <a:lnTo>
                  <a:pt x="2638" y="927"/>
                </a:lnTo>
                <a:lnTo>
                  <a:pt x="2632" y="929"/>
                </a:lnTo>
                <a:lnTo>
                  <a:pt x="2626" y="930"/>
                </a:lnTo>
                <a:lnTo>
                  <a:pt x="2619" y="932"/>
                </a:lnTo>
                <a:lnTo>
                  <a:pt x="2612" y="932"/>
                </a:lnTo>
                <a:lnTo>
                  <a:pt x="2605" y="933"/>
                </a:lnTo>
                <a:lnTo>
                  <a:pt x="2598" y="933"/>
                </a:lnTo>
                <a:lnTo>
                  <a:pt x="2591" y="933"/>
                </a:lnTo>
                <a:lnTo>
                  <a:pt x="2584" y="932"/>
                </a:lnTo>
                <a:lnTo>
                  <a:pt x="2577" y="932"/>
                </a:lnTo>
                <a:lnTo>
                  <a:pt x="2571" y="930"/>
                </a:lnTo>
                <a:lnTo>
                  <a:pt x="2558" y="927"/>
                </a:lnTo>
                <a:lnTo>
                  <a:pt x="2552" y="925"/>
                </a:lnTo>
                <a:lnTo>
                  <a:pt x="2547" y="922"/>
                </a:lnTo>
                <a:lnTo>
                  <a:pt x="2541" y="920"/>
                </a:lnTo>
                <a:lnTo>
                  <a:pt x="2536" y="917"/>
                </a:lnTo>
                <a:lnTo>
                  <a:pt x="2527" y="910"/>
                </a:lnTo>
                <a:lnTo>
                  <a:pt x="2518" y="901"/>
                </a:lnTo>
                <a:lnTo>
                  <a:pt x="2515" y="897"/>
                </a:lnTo>
                <a:lnTo>
                  <a:pt x="2512" y="892"/>
                </a:lnTo>
                <a:lnTo>
                  <a:pt x="2509" y="887"/>
                </a:lnTo>
                <a:lnTo>
                  <a:pt x="2506" y="882"/>
                </a:lnTo>
                <a:lnTo>
                  <a:pt x="2504" y="877"/>
                </a:lnTo>
                <a:lnTo>
                  <a:pt x="2502" y="871"/>
                </a:lnTo>
                <a:lnTo>
                  <a:pt x="2501" y="866"/>
                </a:lnTo>
                <a:lnTo>
                  <a:pt x="2500" y="860"/>
                </a:lnTo>
                <a:lnTo>
                  <a:pt x="2500" y="854"/>
                </a:lnTo>
                <a:lnTo>
                  <a:pt x="2499" y="847"/>
                </a:lnTo>
                <a:lnTo>
                  <a:pt x="2499" y="694"/>
                </a:lnTo>
                <a:lnTo>
                  <a:pt x="2550" y="694"/>
                </a:lnTo>
                <a:lnTo>
                  <a:pt x="2550" y="843"/>
                </a:lnTo>
                <a:lnTo>
                  <a:pt x="2551" y="853"/>
                </a:lnTo>
                <a:lnTo>
                  <a:pt x="2552" y="857"/>
                </a:lnTo>
                <a:lnTo>
                  <a:pt x="2553" y="861"/>
                </a:lnTo>
                <a:lnTo>
                  <a:pt x="2555" y="865"/>
                </a:lnTo>
                <a:lnTo>
                  <a:pt x="2558" y="869"/>
                </a:lnTo>
                <a:lnTo>
                  <a:pt x="2560" y="873"/>
                </a:lnTo>
                <a:lnTo>
                  <a:pt x="2563" y="876"/>
                </a:lnTo>
                <a:lnTo>
                  <a:pt x="2567" y="879"/>
                </a:lnTo>
                <a:lnTo>
                  <a:pt x="2570" y="882"/>
                </a:lnTo>
                <a:lnTo>
                  <a:pt x="2574" y="884"/>
                </a:lnTo>
                <a:lnTo>
                  <a:pt x="2579" y="886"/>
                </a:lnTo>
                <a:lnTo>
                  <a:pt x="2583" y="887"/>
                </a:lnTo>
                <a:lnTo>
                  <a:pt x="2588" y="889"/>
                </a:lnTo>
                <a:lnTo>
                  <a:pt x="2598" y="889"/>
                </a:lnTo>
                <a:lnTo>
                  <a:pt x="2608" y="889"/>
                </a:lnTo>
                <a:lnTo>
                  <a:pt x="2613" y="887"/>
                </a:lnTo>
                <a:lnTo>
                  <a:pt x="2618" y="886"/>
                </a:lnTo>
                <a:lnTo>
                  <a:pt x="2622" y="884"/>
                </a:lnTo>
                <a:lnTo>
                  <a:pt x="2626" y="882"/>
                </a:lnTo>
                <a:lnTo>
                  <a:pt x="2629" y="879"/>
                </a:lnTo>
                <a:lnTo>
                  <a:pt x="2633" y="876"/>
                </a:lnTo>
                <a:lnTo>
                  <a:pt x="2636" y="873"/>
                </a:lnTo>
                <a:lnTo>
                  <a:pt x="2639" y="869"/>
                </a:lnTo>
                <a:lnTo>
                  <a:pt x="2641" y="865"/>
                </a:lnTo>
                <a:lnTo>
                  <a:pt x="2643" y="861"/>
                </a:lnTo>
                <a:lnTo>
                  <a:pt x="2644" y="857"/>
                </a:lnTo>
                <a:lnTo>
                  <a:pt x="2645" y="853"/>
                </a:lnTo>
                <a:lnTo>
                  <a:pt x="2646" y="848"/>
                </a:lnTo>
                <a:lnTo>
                  <a:pt x="2646" y="843"/>
                </a:lnTo>
                <a:lnTo>
                  <a:pt x="2646" y="694"/>
                </a:lnTo>
                <a:close/>
                <a:moveTo>
                  <a:pt x="2788" y="828"/>
                </a:moveTo>
                <a:lnTo>
                  <a:pt x="2788" y="930"/>
                </a:lnTo>
                <a:lnTo>
                  <a:pt x="2739" y="930"/>
                </a:lnTo>
                <a:lnTo>
                  <a:pt x="2739" y="753"/>
                </a:lnTo>
                <a:lnTo>
                  <a:pt x="2786" y="753"/>
                </a:lnTo>
                <a:lnTo>
                  <a:pt x="2786" y="784"/>
                </a:lnTo>
                <a:lnTo>
                  <a:pt x="2790" y="777"/>
                </a:lnTo>
                <a:lnTo>
                  <a:pt x="2796" y="770"/>
                </a:lnTo>
                <a:lnTo>
                  <a:pt x="2801" y="765"/>
                </a:lnTo>
                <a:lnTo>
                  <a:pt x="2808" y="760"/>
                </a:lnTo>
                <a:lnTo>
                  <a:pt x="2815" y="756"/>
                </a:lnTo>
                <a:lnTo>
                  <a:pt x="2819" y="754"/>
                </a:lnTo>
                <a:lnTo>
                  <a:pt x="2823" y="753"/>
                </a:lnTo>
                <a:lnTo>
                  <a:pt x="2832" y="751"/>
                </a:lnTo>
                <a:lnTo>
                  <a:pt x="2836" y="751"/>
                </a:lnTo>
                <a:lnTo>
                  <a:pt x="2841" y="751"/>
                </a:lnTo>
                <a:lnTo>
                  <a:pt x="2848" y="751"/>
                </a:lnTo>
                <a:lnTo>
                  <a:pt x="2854" y="752"/>
                </a:lnTo>
                <a:lnTo>
                  <a:pt x="2860" y="753"/>
                </a:lnTo>
                <a:lnTo>
                  <a:pt x="2866" y="755"/>
                </a:lnTo>
                <a:lnTo>
                  <a:pt x="2871" y="758"/>
                </a:lnTo>
                <a:lnTo>
                  <a:pt x="2876" y="761"/>
                </a:lnTo>
                <a:lnTo>
                  <a:pt x="2881" y="764"/>
                </a:lnTo>
                <a:lnTo>
                  <a:pt x="2885" y="769"/>
                </a:lnTo>
                <a:lnTo>
                  <a:pt x="2889" y="773"/>
                </a:lnTo>
                <a:lnTo>
                  <a:pt x="2893" y="778"/>
                </a:lnTo>
                <a:lnTo>
                  <a:pt x="2895" y="784"/>
                </a:lnTo>
                <a:lnTo>
                  <a:pt x="2897" y="787"/>
                </a:lnTo>
                <a:lnTo>
                  <a:pt x="2898" y="790"/>
                </a:lnTo>
                <a:lnTo>
                  <a:pt x="2900" y="796"/>
                </a:lnTo>
                <a:lnTo>
                  <a:pt x="2901" y="803"/>
                </a:lnTo>
                <a:lnTo>
                  <a:pt x="2902" y="810"/>
                </a:lnTo>
                <a:lnTo>
                  <a:pt x="2902" y="817"/>
                </a:lnTo>
                <a:lnTo>
                  <a:pt x="2902" y="930"/>
                </a:lnTo>
                <a:lnTo>
                  <a:pt x="2853" y="930"/>
                </a:lnTo>
                <a:lnTo>
                  <a:pt x="2853" y="826"/>
                </a:lnTo>
                <a:lnTo>
                  <a:pt x="2853" y="818"/>
                </a:lnTo>
                <a:lnTo>
                  <a:pt x="2852" y="815"/>
                </a:lnTo>
                <a:lnTo>
                  <a:pt x="2851" y="812"/>
                </a:lnTo>
                <a:lnTo>
                  <a:pt x="2848" y="806"/>
                </a:lnTo>
                <a:lnTo>
                  <a:pt x="2847" y="803"/>
                </a:lnTo>
                <a:lnTo>
                  <a:pt x="2845" y="801"/>
                </a:lnTo>
                <a:lnTo>
                  <a:pt x="2840" y="797"/>
                </a:lnTo>
                <a:lnTo>
                  <a:pt x="2837" y="795"/>
                </a:lnTo>
                <a:lnTo>
                  <a:pt x="2835" y="794"/>
                </a:lnTo>
                <a:lnTo>
                  <a:pt x="2829" y="792"/>
                </a:lnTo>
                <a:lnTo>
                  <a:pt x="2825" y="792"/>
                </a:lnTo>
                <a:lnTo>
                  <a:pt x="2822" y="792"/>
                </a:lnTo>
                <a:lnTo>
                  <a:pt x="2814" y="792"/>
                </a:lnTo>
                <a:lnTo>
                  <a:pt x="2808" y="794"/>
                </a:lnTo>
                <a:lnTo>
                  <a:pt x="2805" y="795"/>
                </a:lnTo>
                <a:lnTo>
                  <a:pt x="2802" y="797"/>
                </a:lnTo>
                <a:lnTo>
                  <a:pt x="2800" y="799"/>
                </a:lnTo>
                <a:lnTo>
                  <a:pt x="2797" y="801"/>
                </a:lnTo>
                <a:lnTo>
                  <a:pt x="2795" y="804"/>
                </a:lnTo>
                <a:lnTo>
                  <a:pt x="2793" y="806"/>
                </a:lnTo>
                <a:lnTo>
                  <a:pt x="2792" y="809"/>
                </a:lnTo>
                <a:lnTo>
                  <a:pt x="2790" y="812"/>
                </a:lnTo>
                <a:lnTo>
                  <a:pt x="2789" y="820"/>
                </a:lnTo>
                <a:lnTo>
                  <a:pt x="2788" y="824"/>
                </a:lnTo>
                <a:lnTo>
                  <a:pt x="2788" y="828"/>
                </a:lnTo>
                <a:close/>
                <a:moveTo>
                  <a:pt x="2966" y="730"/>
                </a:moveTo>
                <a:lnTo>
                  <a:pt x="2961" y="730"/>
                </a:lnTo>
                <a:lnTo>
                  <a:pt x="2956" y="729"/>
                </a:lnTo>
                <a:lnTo>
                  <a:pt x="2952" y="726"/>
                </a:lnTo>
                <a:lnTo>
                  <a:pt x="2948" y="723"/>
                </a:lnTo>
                <a:lnTo>
                  <a:pt x="2944" y="719"/>
                </a:lnTo>
                <a:lnTo>
                  <a:pt x="2942" y="715"/>
                </a:lnTo>
                <a:lnTo>
                  <a:pt x="2940" y="710"/>
                </a:lnTo>
                <a:lnTo>
                  <a:pt x="2940" y="705"/>
                </a:lnTo>
                <a:lnTo>
                  <a:pt x="2940" y="701"/>
                </a:lnTo>
                <a:lnTo>
                  <a:pt x="2942" y="696"/>
                </a:lnTo>
                <a:lnTo>
                  <a:pt x="2944" y="692"/>
                </a:lnTo>
                <a:lnTo>
                  <a:pt x="2948" y="688"/>
                </a:lnTo>
                <a:lnTo>
                  <a:pt x="2952" y="685"/>
                </a:lnTo>
                <a:lnTo>
                  <a:pt x="2956" y="683"/>
                </a:lnTo>
                <a:lnTo>
                  <a:pt x="2961" y="681"/>
                </a:lnTo>
                <a:lnTo>
                  <a:pt x="2966" y="681"/>
                </a:lnTo>
                <a:lnTo>
                  <a:pt x="2972" y="681"/>
                </a:lnTo>
                <a:lnTo>
                  <a:pt x="2977" y="683"/>
                </a:lnTo>
                <a:lnTo>
                  <a:pt x="2982" y="685"/>
                </a:lnTo>
                <a:lnTo>
                  <a:pt x="2986" y="688"/>
                </a:lnTo>
                <a:lnTo>
                  <a:pt x="2990" y="692"/>
                </a:lnTo>
                <a:lnTo>
                  <a:pt x="2992" y="696"/>
                </a:lnTo>
                <a:lnTo>
                  <a:pt x="2994" y="701"/>
                </a:lnTo>
                <a:lnTo>
                  <a:pt x="2994" y="705"/>
                </a:lnTo>
                <a:lnTo>
                  <a:pt x="2994" y="710"/>
                </a:lnTo>
                <a:lnTo>
                  <a:pt x="2992" y="715"/>
                </a:lnTo>
                <a:lnTo>
                  <a:pt x="2990" y="719"/>
                </a:lnTo>
                <a:lnTo>
                  <a:pt x="2986" y="723"/>
                </a:lnTo>
                <a:lnTo>
                  <a:pt x="2982" y="726"/>
                </a:lnTo>
                <a:lnTo>
                  <a:pt x="2977" y="729"/>
                </a:lnTo>
                <a:lnTo>
                  <a:pt x="2972" y="730"/>
                </a:lnTo>
                <a:lnTo>
                  <a:pt x="2966" y="730"/>
                </a:lnTo>
                <a:close/>
                <a:moveTo>
                  <a:pt x="2942" y="753"/>
                </a:moveTo>
                <a:lnTo>
                  <a:pt x="2992" y="753"/>
                </a:lnTo>
                <a:lnTo>
                  <a:pt x="2992" y="930"/>
                </a:lnTo>
                <a:lnTo>
                  <a:pt x="2942" y="930"/>
                </a:lnTo>
                <a:lnTo>
                  <a:pt x="2942" y="753"/>
                </a:lnTo>
                <a:close/>
                <a:moveTo>
                  <a:pt x="3195" y="753"/>
                </a:moveTo>
                <a:lnTo>
                  <a:pt x="3134" y="930"/>
                </a:lnTo>
                <a:lnTo>
                  <a:pt x="3078" y="930"/>
                </a:lnTo>
                <a:lnTo>
                  <a:pt x="3017" y="753"/>
                </a:lnTo>
                <a:lnTo>
                  <a:pt x="3068" y="753"/>
                </a:lnTo>
                <a:lnTo>
                  <a:pt x="3105" y="880"/>
                </a:lnTo>
                <a:lnTo>
                  <a:pt x="3143" y="753"/>
                </a:lnTo>
                <a:lnTo>
                  <a:pt x="3195" y="753"/>
                </a:lnTo>
                <a:close/>
                <a:moveTo>
                  <a:pt x="3294" y="933"/>
                </a:moveTo>
                <a:lnTo>
                  <a:pt x="3287" y="933"/>
                </a:lnTo>
                <a:lnTo>
                  <a:pt x="3280" y="933"/>
                </a:lnTo>
                <a:lnTo>
                  <a:pt x="3268" y="931"/>
                </a:lnTo>
                <a:lnTo>
                  <a:pt x="3263" y="929"/>
                </a:lnTo>
                <a:lnTo>
                  <a:pt x="3257" y="927"/>
                </a:lnTo>
                <a:lnTo>
                  <a:pt x="3247" y="922"/>
                </a:lnTo>
                <a:lnTo>
                  <a:pt x="3242" y="919"/>
                </a:lnTo>
                <a:lnTo>
                  <a:pt x="3237" y="916"/>
                </a:lnTo>
                <a:lnTo>
                  <a:pt x="3233" y="913"/>
                </a:lnTo>
                <a:lnTo>
                  <a:pt x="3229" y="909"/>
                </a:lnTo>
                <a:lnTo>
                  <a:pt x="3222" y="900"/>
                </a:lnTo>
                <a:lnTo>
                  <a:pt x="3219" y="896"/>
                </a:lnTo>
                <a:lnTo>
                  <a:pt x="3216" y="891"/>
                </a:lnTo>
                <a:lnTo>
                  <a:pt x="3212" y="880"/>
                </a:lnTo>
                <a:lnTo>
                  <a:pt x="3210" y="874"/>
                </a:lnTo>
                <a:lnTo>
                  <a:pt x="3209" y="868"/>
                </a:lnTo>
                <a:lnTo>
                  <a:pt x="3207" y="862"/>
                </a:lnTo>
                <a:lnTo>
                  <a:pt x="3207" y="856"/>
                </a:lnTo>
                <a:lnTo>
                  <a:pt x="3206" y="849"/>
                </a:lnTo>
                <a:lnTo>
                  <a:pt x="3206" y="842"/>
                </a:lnTo>
                <a:lnTo>
                  <a:pt x="3206" y="836"/>
                </a:lnTo>
                <a:lnTo>
                  <a:pt x="3207" y="829"/>
                </a:lnTo>
                <a:lnTo>
                  <a:pt x="3207" y="823"/>
                </a:lnTo>
                <a:lnTo>
                  <a:pt x="3209" y="817"/>
                </a:lnTo>
                <a:lnTo>
                  <a:pt x="3212" y="805"/>
                </a:lnTo>
                <a:lnTo>
                  <a:pt x="3214" y="800"/>
                </a:lnTo>
                <a:lnTo>
                  <a:pt x="3216" y="794"/>
                </a:lnTo>
                <a:lnTo>
                  <a:pt x="3222" y="785"/>
                </a:lnTo>
                <a:lnTo>
                  <a:pt x="3226" y="780"/>
                </a:lnTo>
                <a:lnTo>
                  <a:pt x="3229" y="776"/>
                </a:lnTo>
                <a:lnTo>
                  <a:pt x="3233" y="772"/>
                </a:lnTo>
                <a:lnTo>
                  <a:pt x="3237" y="769"/>
                </a:lnTo>
                <a:lnTo>
                  <a:pt x="3246" y="762"/>
                </a:lnTo>
                <a:lnTo>
                  <a:pt x="3251" y="760"/>
                </a:lnTo>
                <a:lnTo>
                  <a:pt x="3256" y="757"/>
                </a:lnTo>
                <a:lnTo>
                  <a:pt x="3262" y="755"/>
                </a:lnTo>
                <a:lnTo>
                  <a:pt x="3267" y="754"/>
                </a:lnTo>
                <a:lnTo>
                  <a:pt x="3273" y="752"/>
                </a:lnTo>
                <a:lnTo>
                  <a:pt x="3279" y="752"/>
                </a:lnTo>
                <a:lnTo>
                  <a:pt x="3292" y="751"/>
                </a:lnTo>
                <a:lnTo>
                  <a:pt x="3303" y="751"/>
                </a:lnTo>
                <a:lnTo>
                  <a:pt x="3314" y="753"/>
                </a:lnTo>
                <a:lnTo>
                  <a:pt x="3319" y="755"/>
                </a:lnTo>
                <a:lnTo>
                  <a:pt x="3324" y="756"/>
                </a:lnTo>
                <a:lnTo>
                  <a:pt x="3334" y="761"/>
                </a:lnTo>
                <a:lnTo>
                  <a:pt x="3343" y="766"/>
                </a:lnTo>
                <a:lnTo>
                  <a:pt x="3347" y="770"/>
                </a:lnTo>
                <a:lnTo>
                  <a:pt x="3351" y="773"/>
                </a:lnTo>
                <a:lnTo>
                  <a:pt x="3358" y="781"/>
                </a:lnTo>
                <a:lnTo>
                  <a:pt x="3361" y="786"/>
                </a:lnTo>
                <a:lnTo>
                  <a:pt x="3364" y="791"/>
                </a:lnTo>
                <a:lnTo>
                  <a:pt x="3366" y="796"/>
                </a:lnTo>
                <a:lnTo>
                  <a:pt x="3368" y="801"/>
                </a:lnTo>
                <a:lnTo>
                  <a:pt x="3370" y="807"/>
                </a:lnTo>
                <a:lnTo>
                  <a:pt x="3372" y="813"/>
                </a:lnTo>
                <a:lnTo>
                  <a:pt x="3373" y="819"/>
                </a:lnTo>
                <a:lnTo>
                  <a:pt x="3374" y="826"/>
                </a:lnTo>
                <a:lnTo>
                  <a:pt x="3374" y="833"/>
                </a:lnTo>
                <a:lnTo>
                  <a:pt x="3375" y="841"/>
                </a:lnTo>
                <a:lnTo>
                  <a:pt x="3375" y="854"/>
                </a:lnTo>
                <a:lnTo>
                  <a:pt x="3254" y="854"/>
                </a:lnTo>
                <a:lnTo>
                  <a:pt x="3254" y="859"/>
                </a:lnTo>
                <a:lnTo>
                  <a:pt x="3255" y="863"/>
                </a:lnTo>
                <a:lnTo>
                  <a:pt x="3256" y="868"/>
                </a:lnTo>
                <a:lnTo>
                  <a:pt x="3257" y="872"/>
                </a:lnTo>
                <a:lnTo>
                  <a:pt x="3260" y="879"/>
                </a:lnTo>
                <a:lnTo>
                  <a:pt x="3263" y="882"/>
                </a:lnTo>
                <a:lnTo>
                  <a:pt x="3265" y="885"/>
                </a:lnTo>
                <a:lnTo>
                  <a:pt x="3268" y="888"/>
                </a:lnTo>
                <a:lnTo>
                  <a:pt x="3271" y="890"/>
                </a:lnTo>
                <a:lnTo>
                  <a:pt x="3274" y="892"/>
                </a:lnTo>
                <a:lnTo>
                  <a:pt x="3278" y="894"/>
                </a:lnTo>
                <a:lnTo>
                  <a:pt x="3282" y="895"/>
                </a:lnTo>
                <a:lnTo>
                  <a:pt x="3286" y="896"/>
                </a:lnTo>
                <a:lnTo>
                  <a:pt x="3294" y="897"/>
                </a:lnTo>
                <a:lnTo>
                  <a:pt x="3300" y="896"/>
                </a:lnTo>
                <a:lnTo>
                  <a:pt x="3306" y="895"/>
                </a:lnTo>
                <a:lnTo>
                  <a:pt x="3311" y="894"/>
                </a:lnTo>
                <a:lnTo>
                  <a:pt x="3316" y="892"/>
                </a:lnTo>
                <a:lnTo>
                  <a:pt x="3318" y="890"/>
                </a:lnTo>
                <a:lnTo>
                  <a:pt x="3320" y="889"/>
                </a:lnTo>
                <a:lnTo>
                  <a:pt x="3323" y="885"/>
                </a:lnTo>
                <a:lnTo>
                  <a:pt x="3326" y="881"/>
                </a:lnTo>
                <a:lnTo>
                  <a:pt x="3328" y="876"/>
                </a:lnTo>
                <a:lnTo>
                  <a:pt x="3374" y="879"/>
                </a:lnTo>
                <a:lnTo>
                  <a:pt x="3372" y="885"/>
                </a:lnTo>
                <a:lnTo>
                  <a:pt x="3370" y="891"/>
                </a:lnTo>
                <a:lnTo>
                  <a:pt x="3367" y="896"/>
                </a:lnTo>
                <a:lnTo>
                  <a:pt x="3364" y="901"/>
                </a:lnTo>
                <a:lnTo>
                  <a:pt x="3361" y="906"/>
                </a:lnTo>
                <a:lnTo>
                  <a:pt x="3357" y="911"/>
                </a:lnTo>
                <a:lnTo>
                  <a:pt x="3352" y="915"/>
                </a:lnTo>
                <a:lnTo>
                  <a:pt x="3347" y="919"/>
                </a:lnTo>
                <a:lnTo>
                  <a:pt x="3342" y="922"/>
                </a:lnTo>
                <a:lnTo>
                  <a:pt x="3336" y="925"/>
                </a:lnTo>
                <a:lnTo>
                  <a:pt x="3330" y="928"/>
                </a:lnTo>
                <a:lnTo>
                  <a:pt x="3323" y="930"/>
                </a:lnTo>
                <a:lnTo>
                  <a:pt x="3320" y="930"/>
                </a:lnTo>
                <a:lnTo>
                  <a:pt x="3316" y="931"/>
                </a:lnTo>
                <a:lnTo>
                  <a:pt x="3309" y="932"/>
                </a:lnTo>
                <a:lnTo>
                  <a:pt x="3302" y="933"/>
                </a:lnTo>
                <a:lnTo>
                  <a:pt x="3294" y="933"/>
                </a:lnTo>
                <a:close/>
                <a:moveTo>
                  <a:pt x="3254" y="824"/>
                </a:moveTo>
                <a:lnTo>
                  <a:pt x="3329" y="824"/>
                </a:lnTo>
                <a:lnTo>
                  <a:pt x="3328" y="820"/>
                </a:lnTo>
                <a:lnTo>
                  <a:pt x="3328" y="816"/>
                </a:lnTo>
                <a:lnTo>
                  <a:pt x="3327" y="813"/>
                </a:lnTo>
                <a:lnTo>
                  <a:pt x="3326" y="809"/>
                </a:lnTo>
                <a:lnTo>
                  <a:pt x="3324" y="806"/>
                </a:lnTo>
                <a:lnTo>
                  <a:pt x="3323" y="803"/>
                </a:lnTo>
                <a:lnTo>
                  <a:pt x="3321" y="800"/>
                </a:lnTo>
                <a:lnTo>
                  <a:pt x="3318" y="798"/>
                </a:lnTo>
                <a:lnTo>
                  <a:pt x="3313" y="793"/>
                </a:lnTo>
                <a:lnTo>
                  <a:pt x="3307" y="790"/>
                </a:lnTo>
                <a:lnTo>
                  <a:pt x="3300" y="788"/>
                </a:lnTo>
                <a:lnTo>
                  <a:pt x="3292" y="787"/>
                </a:lnTo>
                <a:lnTo>
                  <a:pt x="3285" y="788"/>
                </a:lnTo>
                <a:lnTo>
                  <a:pt x="3281" y="789"/>
                </a:lnTo>
                <a:lnTo>
                  <a:pt x="3278" y="790"/>
                </a:lnTo>
                <a:lnTo>
                  <a:pt x="3271" y="793"/>
                </a:lnTo>
                <a:lnTo>
                  <a:pt x="3268" y="796"/>
                </a:lnTo>
                <a:lnTo>
                  <a:pt x="3266" y="798"/>
                </a:lnTo>
                <a:lnTo>
                  <a:pt x="3261" y="804"/>
                </a:lnTo>
                <a:lnTo>
                  <a:pt x="3258" y="810"/>
                </a:lnTo>
                <a:lnTo>
                  <a:pt x="3256" y="813"/>
                </a:lnTo>
                <a:lnTo>
                  <a:pt x="3255" y="816"/>
                </a:lnTo>
                <a:lnTo>
                  <a:pt x="3254" y="824"/>
                </a:lnTo>
                <a:close/>
                <a:moveTo>
                  <a:pt x="3409" y="930"/>
                </a:moveTo>
                <a:lnTo>
                  <a:pt x="3409" y="753"/>
                </a:lnTo>
                <a:lnTo>
                  <a:pt x="3457" y="753"/>
                </a:lnTo>
                <a:lnTo>
                  <a:pt x="3457" y="784"/>
                </a:lnTo>
                <a:lnTo>
                  <a:pt x="3461" y="776"/>
                </a:lnTo>
                <a:lnTo>
                  <a:pt x="3465" y="769"/>
                </a:lnTo>
                <a:lnTo>
                  <a:pt x="3470" y="764"/>
                </a:lnTo>
                <a:lnTo>
                  <a:pt x="3475" y="759"/>
                </a:lnTo>
                <a:lnTo>
                  <a:pt x="3478" y="757"/>
                </a:lnTo>
                <a:lnTo>
                  <a:pt x="3481" y="755"/>
                </a:lnTo>
                <a:lnTo>
                  <a:pt x="3487" y="753"/>
                </a:lnTo>
                <a:lnTo>
                  <a:pt x="3494" y="751"/>
                </a:lnTo>
                <a:lnTo>
                  <a:pt x="3501" y="751"/>
                </a:lnTo>
                <a:lnTo>
                  <a:pt x="3509" y="751"/>
                </a:lnTo>
                <a:lnTo>
                  <a:pt x="3517" y="752"/>
                </a:lnTo>
                <a:lnTo>
                  <a:pt x="3517" y="796"/>
                </a:lnTo>
                <a:lnTo>
                  <a:pt x="3513" y="795"/>
                </a:lnTo>
                <a:lnTo>
                  <a:pt x="3507" y="794"/>
                </a:lnTo>
                <a:lnTo>
                  <a:pt x="3496" y="793"/>
                </a:lnTo>
                <a:lnTo>
                  <a:pt x="3488" y="794"/>
                </a:lnTo>
                <a:lnTo>
                  <a:pt x="3485" y="795"/>
                </a:lnTo>
                <a:lnTo>
                  <a:pt x="3481" y="796"/>
                </a:lnTo>
                <a:lnTo>
                  <a:pt x="3478" y="797"/>
                </a:lnTo>
                <a:lnTo>
                  <a:pt x="3475" y="799"/>
                </a:lnTo>
                <a:lnTo>
                  <a:pt x="3472" y="801"/>
                </a:lnTo>
                <a:lnTo>
                  <a:pt x="3469" y="803"/>
                </a:lnTo>
                <a:lnTo>
                  <a:pt x="3465" y="809"/>
                </a:lnTo>
                <a:lnTo>
                  <a:pt x="3463" y="812"/>
                </a:lnTo>
                <a:lnTo>
                  <a:pt x="3461" y="815"/>
                </a:lnTo>
                <a:lnTo>
                  <a:pt x="3460" y="818"/>
                </a:lnTo>
                <a:lnTo>
                  <a:pt x="3459" y="822"/>
                </a:lnTo>
                <a:lnTo>
                  <a:pt x="3459" y="826"/>
                </a:lnTo>
                <a:lnTo>
                  <a:pt x="3459" y="830"/>
                </a:lnTo>
                <a:lnTo>
                  <a:pt x="3459" y="930"/>
                </a:lnTo>
                <a:lnTo>
                  <a:pt x="3409" y="930"/>
                </a:lnTo>
                <a:close/>
                <a:moveTo>
                  <a:pt x="3690" y="804"/>
                </a:moveTo>
                <a:lnTo>
                  <a:pt x="3645" y="806"/>
                </a:lnTo>
                <a:lnTo>
                  <a:pt x="3644" y="802"/>
                </a:lnTo>
                <a:lnTo>
                  <a:pt x="3642" y="798"/>
                </a:lnTo>
                <a:lnTo>
                  <a:pt x="3639" y="795"/>
                </a:lnTo>
                <a:lnTo>
                  <a:pt x="3636" y="792"/>
                </a:lnTo>
                <a:lnTo>
                  <a:pt x="3632" y="789"/>
                </a:lnTo>
                <a:lnTo>
                  <a:pt x="3627" y="787"/>
                </a:lnTo>
                <a:lnTo>
                  <a:pt x="3622" y="786"/>
                </a:lnTo>
                <a:lnTo>
                  <a:pt x="3616" y="786"/>
                </a:lnTo>
                <a:lnTo>
                  <a:pt x="3610" y="786"/>
                </a:lnTo>
                <a:lnTo>
                  <a:pt x="3605" y="787"/>
                </a:lnTo>
                <a:lnTo>
                  <a:pt x="3601" y="788"/>
                </a:lnTo>
                <a:lnTo>
                  <a:pt x="3596" y="790"/>
                </a:lnTo>
                <a:lnTo>
                  <a:pt x="3593" y="793"/>
                </a:lnTo>
                <a:lnTo>
                  <a:pt x="3591" y="796"/>
                </a:lnTo>
                <a:lnTo>
                  <a:pt x="3589" y="799"/>
                </a:lnTo>
                <a:lnTo>
                  <a:pt x="3589" y="803"/>
                </a:lnTo>
                <a:lnTo>
                  <a:pt x="3589" y="806"/>
                </a:lnTo>
                <a:lnTo>
                  <a:pt x="3590" y="809"/>
                </a:lnTo>
                <a:lnTo>
                  <a:pt x="3591" y="811"/>
                </a:lnTo>
                <a:lnTo>
                  <a:pt x="3594" y="814"/>
                </a:lnTo>
                <a:lnTo>
                  <a:pt x="3597" y="816"/>
                </a:lnTo>
                <a:lnTo>
                  <a:pt x="3601" y="818"/>
                </a:lnTo>
                <a:lnTo>
                  <a:pt x="3605" y="819"/>
                </a:lnTo>
                <a:lnTo>
                  <a:pt x="3611" y="821"/>
                </a:lnTo>
                <a:lnTo>
                  <a:pt x="3643" y="827"/>
                </a:lnTo>
                <a:lnTo>
                  <a:pt x="3649" y="829"/>
                </a:lnTo>
                <a:lnTo>
                  <a:pt x="3655" y="830"/>
                </a:lnTo>
                <a:lnTo>
                  <a:pt x="3660" y="832"/>
                </a:lnTo>
                <a:lnTo>
                  <a:pt x="3665" y="834"/>
                </a:lnTo>
                <a:lnTo>
                  <a:pt x="3674" y="839"/>
                </a:lnTo>
                <a:lnTo>
                  <a:pt x="3681" y="844"/>
                </a:lnTo>
                <a:lnTo>
                  <a:pt x="3684" y="848"/>
                </a:lnTo>
                <a:lnTo>
                  <a:pt x="3687" y="851"/>
                </a:lnTo>
                <a:lnTo>
                  <a:pt x="3689" y="854"/>
                </a:lnTo>
                <a:lnTo>
                  <a:pt x="3691" y="858"/>
                </a:lnTo>
                <a:lnTo>
                  <a:pt x="3693" y="866"/>
                </a:lnTo>
                <a:lnTo>
                  <a:pt x="3694" y="870"/>
                </a:lnTo>
                <a:lnTo>
                  <a:pt x="3694" y="875"/>
                </a:lnTo>
                <a:lnTo>
                  <a:pt x="3694" y="879"/>
                </a:lnTo>
                <a:lnTo>
                  <a:pt x="3694" y="883"/>
                </a:lnTo>
                <a:lnTo>
                  <a:pt x="3693" y="888"/>
                </a:lnTo>
                <a:lnTo>
                  <a:pt x="3692" y="891"/>
                </a:lnTo>
                <a:lnTo>
                  <a:pt x="3690" y="895"/>
                </a:lnTo>
                <a:lnTo>
                  <a:pt x="3688" y="899"/>
                </a:lnTo>
                <a:lnTo>
                  <a:pt x="3686" y="902"/>
                </a:lnTo>
                <a:lnTo>
                  <a:pt x="3684" y="906"/>
                </a:lnTo>
                <a:lnTo>
                  <a:pt x="3678" y="912"/>
                </a:lnTo>
                <a:lnTo>
                  <a:pt x="3672" y="917"/>
                </a:lnTo>
                <a:lnTo>
                  <a:pt x="3664" y="922"/>
                </a:lnTo>
                <a:lnTo>
                  <a:pt x="3656" y="926"/>
                </a:lnTo>
                <a:lnTo>
                  <a:pt x="3647" y="929"/>
                </a:lnTo>
                <a:lnTo>
                  <a:pt x="3637" y="931"/>
                </a:lnTo>
                <a:lnTo>
                  <a:pt x="3627" y="933"/>
                </a:lnTo>
                <a:lnTo>
                  <a:pt x="3615" y="933"/>
                </a:lnTo>
                <a:lnTo>
                  <a:pt x="3607" y="933"/>
                </a:lnTo>
                <a:lnTo>
                  <a:pt x="3599" y="932"/>
                </a:lnTo>
                <a:lnTo>
                  <a:pt x="3591" y="931"/>
                </a:lnTo>
                <a:lnTo>
                  <a:pt x="3584" y="930"/>
                </a:lnTo>
                <a:lnTo>
                  <a:pt x="3577" y="928"/>
                </a:lnTo>
                <a:lnTo>
                  <a:pt x="3571" y="925"/>
                </a:lnTo>
                <a:lnTo>
                  <a:pt x="3565" y="922"/>
                </a:lnTo>
                <a:lnTo>
                  <a:pt x="3560" y="919"/>
                </a:lnTo>
                <a:lnTo>
                  <a:pt x="3555" y="915"/>
                </a:lnTo>
                <a:lnTo>
                  <a:pt x="3550" y="911"/>
                </a:lnTo>
                <a:lnTo>
                  <a:pt x="3546" y="906"/>
                </a:lnTo>
                <a:lnTo>
                  <a:pt x="3543" y="901"/>
                </a:lnTo>
                <a:lnTo>
                  <a:pt x="3540" y="896"/>
                </a:lnTo>
                <a:lnTo>
                  <a:pt x="3538" y="891"/>
                </a:lnTo>
                <a:lnTo>
                  <a:pt x="3536" y="885"/>
                </a:lnTo>
                <a:lnTo>
                  <a:pt x="3535" y="879"/>
                </a:lnTo>
                <a:lnTo>
                  <a:pt x="3584" y="876"/>
                </a:lnTo>
                <a:lnTo>
                  <a:pt x="3585" y="881"/>
                </a:lnTo>
                <a:lnTo>
                  <a:pt x="3587" y="886"/>
                </a:lnTo>
                <a:lnTo>
                  <a:pt x="3590" y="889"/>
                </a:lnTo>
                <a:lnTo>
                  <a:pt x="3594" y="892"/>
                </a:lnTo>
                <a:lnTo>
                  <a:pt x="3599" y="895"/>
                </a:lnTo>
                <a:lnTo>
                  <a:pt x="3604" y="897"/>
                </a:lnTo>
                <a:lnTo>
                  <a:pt x="3609" y="898"/>
                </a:lnTo>
                <a:lnTo>
                  <a:pt x="3616" y="898"/>
                </a:lnTo>
                <a:lnTo>
                  <a:pt x="3622" y="898"/>
                </a:lnTo>
                <a:lnTo>
                  <a:pt x="3627" y="897"/>
                </a:lnTo>
                <a:lnTo>
                  <a:pt x="3632" y="895"/>
                </a:lnTo>
                <a:lnTo>
                  <a:pt x="3634" y="894"/>
                </a:lnTo>
                <a:lnTo>
                  <a:pt x="3636" y="893"/>
                </a:lnTo>
                <a:lnTo>
                  <a:pt x="3640" y="890"/>
                </a:lnTo>
                <a:lnTo>
                  <a:pt x="3642" y="887"/>
                </a:lnTo>
                <a:lnTo>
                  <a:pt x="3643" y="886"/>
                </a:lnTo>
                <a:lnTo>
                  <a:pt x="3644" y="884"/>
                </a:lnTo>
                <a:lnTo>
                  <a:pt x="3644" y="880"/>
                </a:lnTo>
                <a:lnTo>
                  <a:pt x="3644" y="877"/>
                </a:lnTo>
                <a:lnTo>
                  <a:pt x="3643" y="874"/>
                </a:lnTo>
                <a:lnTo>
                  <a:pt x="3641" y="871"/>
                </a:lnTo>
                <a:lnTo>
                  <a:pt x="3639" y="869"/>
                </a:lnTo>
                <a:lnTo>
                  <a:pt x="3635" y="867"/>
                </a:lnTo>
                <a:lnTo>
                  <a:pt x="3631" y="865"/>
                </a:lnTo>
                <a:lnTo>
                  <a:pt x="3627" y="864"/>
                </a:lnTo>
                <a:lnTo>
                  <a:pt x="3622" y="862"/>
                </a:lnTo>
                <a:lnTo>
                  <a:pt x="3591" y="856"/>
                </a:lnTo>
                <a:lnTo>
                  <a:pt x="3585" y="855"/>
                </a:lnTo>
                <a:lnTo>
                  <a:pt x="3579" y="853"/>
                </a:lnTo>
                <a:lnTo>
                  <a:pt x="3569" y="849"/>
                </a:lnTo>
                <a:lnTo>
                  <a:pt x="3564" y="847"/>
                </a:lnTo>
                <a:lnTo>
                  <a:pt x="3560" y="844"/>
                </a:lnTo>
                <a:lnTo>
                  <a:pt x="3556" y="842"/>
                </a:lnTo>
                <a:lnTo>
                  <a:pt x="3553" y="839"/>
                </a:lnTo>
                <a:lnTo>
                  <a:pt x="3550" y="835"/>
                </a:lnTo>
                <a:lnTo>
                  <a:pt x="3547" y="832"/>
                </a:lnTo>
                <a:lnTo>
                  <a:pt x="3545" y="828"/>
                </a:lnTo>
                <a:lnTo>
                  <a:pt x="3543" y="824"/>
                </a:lnTo>
                <a:lnTo>
                  <a:pt x="3542" y="820"/>
                </a:lnTo>
                <a:lnTo>
                  <a:pt x="3541" y="815"/>
                </a:lnTo>
                <a:lnTo>
                  <a:pt x="3540" y="811"/>
                </a:lnTo>
                <a:lnTo>
                  <a:pt x="3540" y="806"/>
                </a:lnTo>
                <a:lnTo>
                  <a:pt x="3540" y="800"/>
                </a:lnTo>
                <a:lnTo>
                  <a:pt x="3541" y="794"/>
                </a:lnTo>
                <a:lnTo>
                  <a:pt x="3543" y="788"/>
                </a:lnTo>
                <a:lnTo>
                  <a:pt x="3545" y="783"/>
                </a:lnTo>
                <a:lnTo>
                  <a:pt x="3548" y="778"/>
                </a:lnTo>
                <a:lnTo>
                  <a:pt x="3551" y="774"/>
                </a:lnTo>
                <a:lnTo>
                  <a:pt x="3556" y="769"/>
                </a:lnTo>
                <a:lnTo>
                  <a:pt x="3560" y="766"/>
                </a:lnTo>
                <a:lnTo>
                  <a:pt x="3566" y="762"/>
                </a:lnTo>
                <a:lnTo>
                  <a:pt x="3572" y="759"/>
                </a:lnTo>
                <a:lnTo>
                  <a:pt x="3578" y="757"/>
                </a:lnTo>
                <a:lnTo>
                  <a:pt x="3584" y="754"/>
                </a:lnTo>
                <a:lnTo>
                  <a:pt x="3588" y="754"/>
                </a:lnTo>
                <a:lnTo>
                  <a:pt x="3591" y="753"/>
                </a:lnTo>
                <a:lnTo>
                  <a:pt x="3599" y="752"/>
                </a:lnTo>
                <a:lnTo>
                  <a:pt x="3607" y="751"/>
                </a:lnTo>
                <a:lnTo>
                  <a:pt x="3615" y="751"/>
                </a:lnTo>
                <a:lnTo>
                  <a:pt x="3623" y="751"/>
                </a:lnTo>
                <a:lnTo>
                  <a:pt x="3631" y="752"/>
                </a:lnTo>
                <a:lnTo>
                  <a:pt x="3638" y="753"/>
                </a:lnTo>
                <a:lnTo>
                  <a:pt x="3645" y="754"/>
                </a:lnTo>
                <a:lnTo>
                  <a:pt x="3651" y="756"/>
                </a:lnTo>
                <a:lnTo>
                  <a:pt x="3657" y="759"/>
                </a:lnTo>
                <a:lnTo>
                  <a:pt x="3663" y="762"/>
                </a:lnTo>
                <a:lnTo>
                  <a:pt x="3668" y="765"/>
                </a:lnTo>
                <a:lnTo>
                  <a:pt x="3672" y="769"/>
                </a:lnTo>
                <a:lnTo>
                  <a:pt x="3676" y="773"/>
                </a:lnTo>
                <a:lnTo>
                  <a:pt x="3680" y="777"/>
                </a:lnTo>
                <a:lnTo>
                  <a:pt x="3683" y="782"/>
                </a:lnTo>
                <a:lnTo>
                  <a:pt x="3685" y="787"/>
                </a:lnTo>
                <a:lnTo>
                  <a:pt x="3688" y="792"/>
                </a:lnTo>
                <a:lnTo>
                  <a:pt x="3689" y="798"/>
                </a:lnTo>
                <a:lnTo>
                  <a:pt x="3690" y="804"/>
                </a:lnTo>
                <a:close/>
                <a:moveTo>
                  <a:pt x="3751" y="730"/>
                </a:moveTo>
                <a:lnTo>
                  <a:pt x="3746" y="730"/>
                </a:lnTo>
                <a:lnTo>
                  <a:pt x="3741" y="729"/>
                </a:lnTo>
                <a:lnTo>
                  <a:pt x="3736" y="726"/>
                </a:lnTo>
                <a:lnTo>
                  <a:pt x="3732" y="723"/>
                </a:lnTo>
                <a:lnTo>
                  <a:pt x="3729" y="719"/>
                </a:lnTo>
                <a:lnTo>
                  <a:pt x="3726" y="715"/>
                </a:lnTo>
                <a:lnTo>
                  <a:pt x="3725" y="710"/>
                </a:lnTo>
                <a:lnTo>
                  <a:pt x="3724" y="705"/>
                </a:lnTo>
                <a:lnTo>
                  <a:pt x="3725" y="701"/>
                </a:lnTo>
                <a:lnTo>
                  <a:pt x="3726" y="696"/>
                </a:lnTo>
                <a:lnTo>
                  <a:pt x="3729" y="692"/>
                </a:lnTo>
                <a:lnTo>
                  <a:pt x="3732" y="688"/>
                </a:lnTo>
                <a:lnTo>
                  <a:pt x="3736" y="685"/>
                </a:lnTo>
                <a:lnTo>
                  <a:pt x="3741" y="683"/>
                </a:lnTo>
                <a:lnTo>
                  <a:pt x="3746" y="681"/>
                </a:lnTo>
                <a:lnTo>
                  <a:pt x="3751" y="681"/>
                </a:lnTo>
                <a:lnTo>
                  <a:pt x="3756" y="681"/>
                </a:lnTo>
                <a:lnTo>
                  <a:pt x="3761" y="683"/>
                </a:lnTo>
                <a:lnTo>
                  <a:pt x="3765" y="685"/>
                </a:lnTo>
                <a:lnTo>
                  <a:pt x="3770" y="688"/>
                </a:lnTo>
                <a:lnTo>
                  <a:pt x="3773" y="692"/>
                </a:lnTo>
                <a:lnTo>
                  <a:pt x="3775" y="696"/>
                </a:lnTo>
                <a:lnTo>
                  <a:pt x="3777" y="701"/>
                </a:lnTo>
                <a:lnTo>
                  <a:pt x="3777" y="705"/>
                </a:lnTo>
                <a:lnTo>
                  <a:pt x="3777" y="710"/>
                </a:lnTo>
                <a:lnTo>
                  <a:pt x="3775" y="715"/>
                </a:lnTo>
                <a:lnTo>
                  <a:pt x="3773" y="719"/>
                </a:lnTo>
                <a:lnTo>
                  <a:pt x="3770" y="723"/>
                </a:lnTo>
                <a:lnTo>
                  <a:pt x="3765" y="726"/>
                </a:lnTo>
                <a:lnTo>
                  <a:pt x="3761" y="729"/>
                </a:lnTo>
                <a:lnTo>
                  <a:pt x="3756" y="730"/>
                </a:lnTo>
                <a:lnTo>
                  <a:pt x="3751" y="730"/>
                </a:lnTo>
                <a:close/>
                <a:moveTo>
                  <a:pt x="3726" y="753"/>
                </a:moveTo>
                <a:lnTo>
                  <a:pt x="3775" y="753"/>
                </a:lnTo>
                <a:lnTo>
                  <a:pt x="3775" y="930"/>
                </a:lnTo>
                <a:lnTo>
                  <a:pt x="3726" y="930"/>
                </a:lnTo>
                <a:lnTo>
                  <a:pt x="3726" y="753"/>
                </a:lnTo>
                <a:close/>
                <a:moveTo>
                  <a:pt x="3908" y="753"/>
                </a:moveTo>
                <a:lnTo>
                  <a:pt x="3908" y="790"/>
                </a:lnTo>
                <a:lnTo>
                  <a:pt x="3874" y="790"/>
                </a:lnTo>
                <a:lnTo>
                  <a:pt x="3874" y="876"/>
                </a:lnTo>
                <a:lnTo>
                  <a:pt x="3874" y="880"/>
                </a:lnTo>
                <a:lnTo>
                  <a:pt x="3875" y="884"/>
                </a:lnTo>
                <a:lnTo>
                  <a:pt x="3876" y="886"/>
                </a:lnTo>
                <a:lnTo>
                  <a:pt x="3877" y="887"/>
                </a:lnTo>
                <a:lnTo>
                  <a:pt x="3879" y="889"/>
                </a:lnTo>
                <a:lnTo>
                  <a:pt x="3881" y="891"/>
                </a:lnTo>
                <a:lnTo>
                  <a:pt x="3884" y="892"/>
                </a:lnTo>
                <a:lnTo>
                  <a:pt x="3887" y="893"/>
                </a:lnTo>
                <a:lnTo>
                  <a:pt x="3891" y="893"/>
                </a:lnTo>
                <a:lnTo>
                  <a:pt x="3899" y="892"/>
                </a:lnTo>
                <a:lnTo>
                  <a:pt x="3904" y="891"/>
                </a:lnTo>
                <a:lnTo>
                  <a:pt x="3912" y="928"/>
                </a:lnTo>
                <a:lnTo>
                  <a:pt x="3901" y="930"/>
                </a:lnTo>
                <a:lnTo>
                  <a:pt x="3893" y="932"/>
                </a:lnTo>
                <a:lnTo>
                  <a:pt x="3884" y="932"/>
                </a:lnTo>
                <a:lnTo>
                  <a:pt x="3878" y="932"/>
                </a:lnTo>
                <a:lnTo>
                  <a:pt x="3871" y="932"/>
                </a:lnTo>
                <a:lnTo>
                  <a:pt x="3866" y="931"/>
                </a:lnTo>
                <a:lnTo>
                  <a:pt x="3860" y="930"/>
                </a:lnTo>
                <a:lnTo>
                  <a:pt x="3855" y="928"/>
                </a:lnTo>
                <a:lnTo>
                  <a:pt x="3850" y="926"/>
                </a:lnTo>
                <a:lnTo>
                  <a:pt x="3845" y="924"/>
                </a:lnTo>
                <a:lnTo>
                  <a:pt x="3841" y="921"/>
                </a:lnTo>
                <a:lnTo>
                  <a:pt x="3837" y="917"/>
                </a:lnTo>
                <a:lnTo>
                  <a:pt x="3834" y="914"/>
                </a:lnTo>
                <a:lnTo>
                  <a:pt x="3831" y="909"/>
                </a:lnTo>
                <a:lnTo>
                  <a:pt x="3829" y="905"/>
                </a:lnTo>
                <a:lnTo>
                  <a:pt x="3827" y="900"/>
                </a:lnTo>
                <a:lnTo>
                  <a:pt x="3826" y="894"/>
                </a:lnTo>
                <a:lnTo>
                  <a:pt x="3825" y="888"/>
                </a:lnTo>
                <a:lnTo>
                  <a:pt x="3825" y="882"/>
                </a:lnTo>
                <a:lnTo>
                  <a:pt x="3825" y="790"/>
                </a:lnTo>
                <a:lnTo>
                  <a:pt x="3801" y="790"/>
                </a:lnTo>
                <a:lnTo>
                  <a:pt x="3801" y="753"/>
                </a:lnTo>
                <a:lnTo>
                  <a:pt x="3825" y="753"/>
                </a:lnTo>
                <a:lnTo>
                  <a:pt x="3825" y="711"/>
                </a:lnTo>
                <a:lnTo>
                  <a:pt x="3874" y="711"/>
                </a:lnTo>
                <a:lnTo>
                  <a:pt x="3874" y="753"/>
                </a:lnTo>
                <a:lnTo>
                  <a:pt x="3908" y="753"/>
                </a:lnTo>
                <a:close/>
                <a:moveTo>
                  <a:pt x="3974" y="996"/>
                </a:moveTo>
                <a:lnTo>
                  <a:pt x="3965" y="996"/>
                </a:lnTo>
                <a:lnTo>
                  <a:pt x="3956" y="995"/>
                </a:lnTo>
                <a:lnTo>
                  <a:pt x="3949" y="993"/>
                </a:lnTo>
                <a:lnTo>
                  <a:pt x="3943" y="991"/>
                </a:lnTo>
                <a:lnTo>
                  <a:pt x="3954" y="954"/>
                </a:lnTo>
                <a:lnTo>
                  <a:pt x="3960" y="956"/>
                </a:lnTo>
                <a:lnTo>
                  <a:pt x="3966" y="957"/>
                </a:lnTo>
                <a:lnTo>
                  <a:pt x="3971" y="957"/>
                </a:lnTo>
                <a:lnTo>
                  <a:pt x="3976" y="957"/>
                </a:lnTo>
                <a:lnTo>
                  <a:pt x="3978" y="956"/>
                </a:lnTo>
                <a:lnTo>
                  <a:pt x="3980" y="955"/>
                </a:lnTo>
                <a:lnTo>
                  <a:pt x="3984" y="952"/>
                </a:lnTo>
                <a:lnTo>
                  <a:pt x="3987" y="948"/>
                </a:lnTo>
                <a:lnTo>
                  <a:pt x="3990" y="942"/>
                </a:lnTo>
                <a:lnTo>
                  <a:pt x="3993" y="935"/>
                </a:lnTo>
                <a:lnTo>
                  <a:pt x="3930" y="753"/>
                </a:lnTo>
                <a:lnTo>
                  <a:pt x="3981" y="753"/>
                </a:lnTo>
                <a:lnTo>
                  <a:pt x="4018" y="883"/>
                </a:lnTo>
                <a:lnTo>
                  <a:pt x="4056" y="753"/>
                </a:lnTo>
                <a:lnTo>
                  <a:pt x="4108" y="753"/>
                </a:lnTo>
                <a:lnTo>
                  <a:pt x="4040" y="949"/>
                </a:lnTo>
                <a:lnTo>
                  <a:pt x="4035" y="959"/>
                </a:lnTo>
                <a:lnTo>
                  <a:pt x="4033" y="964"/>
                </a:lnTo>
                <a:lnTo>
                  <a:pt x="4030" y="968"/>
                </a:lnTo>
                <a:lnTo>
                  <a:pt x="4024" y="976"/>
                </a:lnTo>
                <a:lnTo>
                  <a:pt x="4017" y="983"/>
                </a:lnTo>
                <a:lnTo>
                  <a:pt x="4013" y="986"/>
                </a:lnTo>
                <a:lnTo>
                  <a:pt x="4008" y="989"/>
                </a:lnTo>
                <a:lnTo>
                  <a:pt x="4003" y="991"/>
                </a:lnTo>
                <a:lnTo>
                  <a:pt x="3998" y="993"/>
                </a:lnTo>
                <a:lnTo>
                  <a:pt x="3993" y="994"/>
                </a:lnTo>
                <a:lnTo>
                  <a:pt x="3987" y="995"/>
                </a:lnTo>
                <a:lnTo>
                  <a:pt x="3980" y="996"/>
                </a:lnTo>
                <a:lnTo>
                  <a:pt x="3974" y="996"/>
                </a:lnTo>
                <a:close/>
                <a:moveTo>
                  <a:pt x="1623" y="590"/>
                </a:moveTo>
                <a:lnTo>
                  <a:pt x="1569" y="590"/>
                </a:lnTo>
                <a:lnTo>
                  <a:pt x="1651" y="354"/>
                </a:lnTo>
                <a:lnTo>
                  <a:pt x="1715" y="354"/>
                </a:lnTo>
                <a:lnTo>
                  <a:pt x="1797" y="590"/>
                </a:lnTo>
                <a:lnTo>
                  <a:pt x="1743" y="590"/>
                </a:lnTo>
                <a:lnTo>
                  <a:pt x="1726" y="536"/>
                </a:lnTo>
                <a:lnTo>
                  <a:pt x="1641" y="536"/>
                </a:lnTo>
                <a:lnTo>
                  <a:pt x="1623" y="590"/>
                </a:lnTo>
                <a:close/>
                <a:moveTo>
                  <a:pt x="1653" y="497"/>
                </a:moveTo>
                <a:lnTo>
                  <a:pt x="1713" y="497"/>
                </a:lnTo>
                <a:lnTo>
                  <a:pt x="1684" y="408"/>
                </a:lnTo>
                <a:lnTo>
                  <a:pt x="1653" y="497"/>
                </a:lnTo>
                <a:close/>
                <a:moveTo>
                  <a:pt x="1874" y="593"/>
                </a:moveTo>
                <a:lnTo>
                  <a:pt x="1867" y="593"/>
                </a:lnTo>
                <a:lnTo>
                  <a:pt x="1861" y="592"/>
                </a:lnTo>
                <a:lnTo>
                  <a:pt x="1856" y="591"/>
                </a:lnTo>
                <a:lnTo>
                  <a:pt x="1850" y="590"/>
                </a:lnTo>
                <a:lnTo>
                  <a:pt x="1845" y="588"/>
                </a:lnTo>
                <a:lnTo>
                  <a:pt x="1840" y="586"/>
                </a:lnTo>
                <a:lnTo>
                  <a:pt x="1836" y="583"/>
                </a:lnTo>
                <a:lnTo>
                  <a:pt x="1832" y="580"/>
                </a:lnTo>
                <a:lnTo>
                  <a:pt x="1828" y="576"/>
                </a:lnTo>
                <a:lnTo>
                  <a:pt x="1824" y="572"/>
                </a:lnTo>
                <a:lnTo>
                  <a:pt x="1821" y="568"/>
                </a:lnTo>
                <a:lnTo>
                  <a:pt x="1820" y="566"/>
                </a:lnTo>
                <a:lnTo>
                  <a:pt x="1819" y="563"/>
                </a:lnTo>
                <a:lnTo>
                  <a:pt x="1817" y="558"/>
                </a:lnTo>
                <a:lnTo>
                  <a:pt x="1816" y="553"/>
                </a:lnTo>
                <a:lnTo>
                  <a:pt x="1815" y="547"/>
                </a:lnTo>
                <a:lnTo>
                  <a:pt x="1815" y="540"/>
                </a:lnTo>
                <a:lnTo>
                  <a:pt x="1815" y="531"/>
                </a:lnTo>
                <a:lnTo>
                  <a:pt x="1817" y="523"/>
                </a:lnTo>
                <a:lnTo>
                  <a:pt x="1818" y="519"/>
                </a:lnTo>
                <a:lnTo>
                  <a:pt x="1820" y="515"/>
                </a:lnTo>
                <a:lnTo>
                  <a:pt x="1824" y="509"/>
                </a:lnTo>
                <a:lnTo>
                  <a:pt x="1827" y="507"/>
                </a:lnTo>
                <a:lnTo>
                  <a:pt x="1829" y="504"/>
                </a:lnTo>
                <a:lnTo>
                  <a:pt x="1832" y="502"/>
                </a:lnTo>
                <a:lnTo>
                  <a:pt x="1835" y="499"/>
                </a:lnTo>
                <a:lnTo>
                  <a:pt x="1838" y="497"/>
                </a:lnTo>
                <a:lnTo>
                  <a:pt x="1841" y="496"/>
                </a:lnTo>
                <a:lnTo>
                  <a:pt x="1845" y="494"/>
                </a:lnTo>
                <a:lnTo>
                  <a:pt x="1849" y="493"/>
                </a:lnTo>
                <a:lnTo>
                  <a:pt x="1856" y="490"/>
                </a:lnTo>
                <a:lnTo>
                  <a:pt x="1864" y="488"/>
                </a:lnTo>
                <a:lnTo>
                  <a:pt x="1873" y="487"/>
                </a:lnTo>
                <a:lnTo>
                  <a:pt x="1881" y="486"/>
                </a:lnTo>
                <a:lnTo>
                  <a:pt x="1901" y="484"/>
                </a:lnTo>
                <a:lnTo>
                  <a:pt x="1908" y="482"/>
                </a:lnTo>
                <a:lnTo>
                  <a:pt x="1914" y="481"/>
                </a:lnTo>
                <a:lnTo>
                  <a:pt x="1918" y="479"/>
                </a:lnTo>
                <a:lnTo>
                  <a:pt x="1920" y="478"/>
                </a:lnTo>
                <a:lnTo>
                  <a:pt x="1922" y="477"/>
                </a:lnTo>
                <a:lnTo>
                  <a:pt x="1923" y="476"/>
                </a:lnTo>
                <a:lnTo>
                  <a:pt x="1923" y="474"/>
                </a:lnTo>
                <a:lnTo>
                  <a:pt x="1924" y="472"/>
                </a:lnTo>
                <a:lnTo>
                  <a:pt x="1924" y="470"/>
                </a:lnTo>
                <a:lnTo>
                  <a:pt x="1924" y="464"/>
                </a:lnTo>
                <a:lnTo>
                  <a:pt x="1922" y="460"/>
                </a:lnTo>
                <a:lnTo>
                  <a:pt x="1921" y="458"/>
                </a:lnTo>
                <a:lnTo>
                  <a:pt x="1920" y="456"/>
                </a:lnTo>
                <a:lnTo>
                  <a:pt x="1919" y="454"/>
                </a:lnTo>
                <a:lnTo>
                  <a:pt x="1917" y="452"/>
                </a:lnTo>
                <a:lnTo>
                  <a:pt x="1913" y="450"/>
                </a:lnTo>
                <a:lnTo>
                  <a:pt x="1909" y="448"/>
                </a:lnTo>
                <a:lnTo>
                  <a:pt x="1904" y="447"/>
                </a:lnTo>
                <a:lnTo>
                  <a:pt x="1898" y="446"/>
                </a:lnTo>
                <a:lnTo>
                  <a:pt x="1892" y="447"/>
                </a:lnTo>
                <a:lnTo>
                  <a:pt x="1886" y="448"/>
                </a:lnTo>
                <a:lnTo>
                  <a:pt x="1881" y="450"/>
                </a:lnTo>
                <a:lnTo>
                  <a:pt x="1877" y="452"/>
                </a:lnTo>
                <a:lnTo>
                  <a:pt x="1873" y="455"/>
                </a:lnTo>
                <a:lnTo>
                  <a:pt x="1870" y="459"/>
                </a:lnTo>
                <a:lnTo>
                  <a:pt x="1868" y="463"/>
                </a:lnTo>
                <a:lnTo>
                  <a:pt x="1867" y="465"/>
                </a:lnTo>
                <a:lnTo>
                  <a:pt x="1866" y="467"/>
                </a:lnTo>
                <a:lnTo>
                  <a:pt x="1821" y="463"/>
                </a:lnTo>
                <a:lnTo>
                  <a:pt x="1823" y="457"/>
                </a:lnTo>
                <a:lnTo>
                  <a:pt x="1825" y="452"/>
                </a:lnTo>
                <a:lnTo>
                  <a:pt x="1827" y="446"/>
                </a:lnTo>
                <a:lnTo>
                  <a:pt x="1830" y="441"/>
                </a:lnTo>
                <a:lnTo>
                  <a:pt x="1833" y="437"/>
                </a:lnTo>
                <a:lnTo>
                  <a:pt x="1837" y="432"/>
                </a:lnTo>
                <a:lnTo>
                  <a:pt x="1841" y="428"/>
                </a:lnTo>
                <a:lnTo>
                  <a:pt x="1846" y="425"/>
                </a:lnTo>
                <a:lnTo>
                  <a:pt x="1851" y="421"/>
                </a:lnTo>
                <a:lnTo>
                  <a:pt x="1857" y="419"/>
                </a:lnTo>
                <a:lnTo>
                  <a:pt x="1863" y="416"/>
                </a:lnTo>
                <a:lnTo>
                  <a:pt x="1869" y="414"/>
                </a:lnTo>
                <a:lnTo>
                  <a:pt x="1876" y="413"/>
                </a:lnTo>
                <a:lnTo>
                  <a:pt x="1883" y="412"/>
                </a:lnTo>
                <a:lnTo>
                  <a:pt x="1890" y="411"/>
                </a:lnTo>
                <a:lnTo>
                  <a:pt x="1898" y="411"/>
                </a:lnTo>
                <a:lnTo>
                  <a:pt x="1908" y="411"/>
                </a:lnTo>
                <a:lnTo>
                  <a:pt x="1917" y="412"/>
                </a:lnTo>
                <a:lnTo>
                  <a:pt x="1926" y="414"/>
                </a:lnTo>
                <a:lnTo>
                  <a:pt x="1935" y="417"/>
                </a:lnTo>
                <a:lnTo>
                  <a:pt x="1943" y="420"/>
                </a:lnTo>
                <a:lnTo>
                  <a:pt x="1947" y="422"/>
                </a:lnTo>
                <a:lnTo>
                  <a:pt x="1950" y="425"/>
                </a:lnTo>
                <a:lnTo>
                  <a:pt x="1957" y="430"/>
                </a:lnTo>
                <a:lnTo>
                  <a:pt x="1963" y="436"/>
                </a:lnTo>
                <a:lnTo>
                  <a:pt x="1965" y="440"/>
                </a:lnTo>
                <a:lnTo>
                  <a:pt x="1967" y="443"/>
                </a:lnTo>
                <a:lnTo>
                  <a:pt x="1969" y="447"/>
                </a:lnTo>
                <a:lnTo>
                  <a:pt x="1970" y="451"/>
                </a:lnTo>
                <a:lnTo>
                  <a:pt x="1972" y="456"/>
                </a:lnTo>
                <a:lnTo>
                  <a:pt x="1972" y="460"/>
                </a:lnTo>
                <a:lnTo>
                  <a:pt x="1973" y="465"/>
                </a:lnTo>
                <a:lnTo>
                  <a:pt x="1973" y="470"/>
                </a:lnTo>
                <a:lnTo>
                  <a:pt x="1973" y="590"/>
                </a:lnTo>
                <a:lnTo>
                  <a:pt x="1927" y="590"/>
                </a:lnTo>
                <a:lnTo>
                  <a:pt x="1927" y="565"/>
                </a:lnTo>
                <a:lnTo>
                  <a:pt x="1922" y="571"/>
                </a:lnTo>
                <a:lnTo>
                  <a:pt x="1917" y="576"/>
                </a:lnTo>
                <a:lnTo>
                  <a:pt x="1912" y="581"/>
                </a:lnTo>
                <a:lnTo>
                  <a:pt x="1906" y="585"/>
                </a:lnTo>
                <a:lnTo>
                  <a:pt x="1899" y="589"/>
                </a:lnTo>
                <a:lnTo>
                  <a:pt x="1891" y="591"/>
                </a:lnTo>
                <a:lnTo>
                  <a:pt x="1887" y="592"/>
                </a:lnTo>
                <a:lnTo>
                  <a:pt x="1883" y="592"/>
                </a:lnTo>
                <a:lnTo>
                  <a:pt x="1874" y="593"/>
                </a:lnTo>
                <a:close/>
                <a:moveTo>
                  <a:pt x="1888" y="559"/>
                </a:moveTo>
                <a:lnTo>
                  <a:pt x="1895" y="559"/>
                </a:lnTo>
                <a:lnTo>
                  <a:pt x="1902" y="557"/>
                </a:lnTo>
                <a:lnTo>
                  <a:pt x="1905" y="556"/>
                </a:lnTo>
                <a:lnTo>
                  <a:pt x="1908" y="554"/>
                </a:lnTo>
                <a:lnTo>
                  <a:pt x="1914" y="550"/>
                </a:lnTo>
                <a:lnTo>
                  <a:pt x="1916" y="547"/>
                </a:lnTo>
                <a:lnTo>
                  <a:pt x="1919" y="545"/>
                </a:lnTo>
                <a:lnTo>
                  <a:pt x="1922" y="539"/>
                </a:lnTo>
                <a:lnTo>
                  <a:pt x="1924" y="533"/>
                </a:lnTo>
                <a:lnTo>
                  <a:pt x="1924" y="530"/>
                </a:lnTo>
                <a:lnTo>
                  <a:pt x="1924" y="527"/>
                </a:lnTo>
                <a:lnTo>
                  <a:pt x="1924" y="508"/>
                </a:lnTo>
                <a:lnTo>
                  <a:pt x="1921" y="510"/>
                </a:lnTo>
                <a:lnTo>
                  <a:pt x="1915" y="511"/>
                </a:lnTo>
                <a:lnTo>
                  <a:pt x="1903" y="514"/>
                </a:lnTo>
                <a:lnTo>
                  <a:pt x="1890" y="516"/>
                </a:lnTo>
                <a:lnTo>
                  <a:pt x="1884" y="517"/>
                </a:lnTo>
                <a:lnTo>
                  <a:pt x="1879" y="518"/>
                </a:lnTo>
                <a:lnTo>
                  <a:pt x="1874" y="520"/>
                </a:lnTo>
                <a:lnTo>
                  <a:pt x="1870" y="523"/>
                </a:lnTo>
                <a:lnTo>
                  <a:pt x="1866" y="526"/>
                </a:lnTo>
                <a:lnTo>
                  <a:pt x="1864" y="530"/>
                </a:lnTo>
                <a:lnTo>
                  <a:pt x="1863" y="532"/>
                </a:lnTo>
                <a:lnTo>
                  <a:pt x="1862" y="534"/>
                </a:lnTo>
                <a:lnTo>
                  <a:pt x="1862" y="539"/>
                </a:lnTo>
                <a:lnTo>
                  <a:pt x="1862" y="543"/>
                </a:lnTo>
                <a:lnTo>
                  <a:pt x="1863" y="548"/>
                </a:lnTo>
                <a:lnTo>
                  <a:pt x="1865" y="549"/>
                </a:lnTo>
                <a:lnTo>
                  <a:pt x="1866" y="551"/>
                </a:lnTo>
                <a:lnTo>
                  <a:pt x="1869" y="554"/>
                </a:lnTo>
                <a:lnTo>
                  <a:pt x="1873" y="556"/>
                </a:lnTo>
                <a:lnTo>
                  <a:pt x="1875" y="557"/>
                </a:lnTo>
                <a:lnTo>
                  <a:pt x="1877" y="558"/>
                </a:lnTo>
                <a:lnTo>
                  <a:pt x="1882" y="559"/>
                </a:lnTo>
                <a:lnTo>
                  <a:pt x="1888" y="559"/>
                </a:lnTo>
                <a:close/>
                <a:moveTo>
                  <a:pt x="2063" y="590"/>
                </a:moveTo>
                <a:lnTo>
                  <a:pt x="2013" y="590"/>
                </a:lnTo>
                <a:lnTo>
                  <a:pt x="2013" y="354"/>
                </a:lnTo>
                <a:lnTo>
                  <a:pt x="2063" y="354"/>
                </a:lnTo>
                <a:lnTo>
                  <a:pt x="2063" y="590"/>
                </a:lnTo>
                <a:close/>
                <a:moveTo>
                  <a:pt x="2197" y="413"/>
                </a:moveTo>
                <a:lnTo>
                  <a:pt x="2197" y="450"/>
                </a:lnTo>
                <a:lnTo>
                  <a:pt x="2164" y="450"/>
                </a:lnTo>
                <a:lnTo>
                  <a:pt x="2164" y="535"/>
                </a:lnTo>
                <a:lnTo>
                  <a:pt x="2164" y="540"/>
                </a:lnTo>
                <a:lnTo>
                  <a:pt x="2165" y="544"/>
                </a:lnTo>
                <a:lnTo>
                  <a:pt x="2166" y="545"/>
                </a:lnTo>
                <a:lnTo>
                  <a:pt x="2167" y="547"/>
                </a:lnTo>
                <a:lnTo>
                  <a:pt x="2169" y="549"/>
                </a:lnTo>
                <a:lnTo>
                  <a:pt x="2171" y="551"/>
                </a:lnTo>
                <a:lnTo>
                  <a:pt x="2174" y="552"/>
                </a:lnTo>
                <a:lnTo>
                  <a:pt x="2177" y="552"/>
                </a:lnTo>
                <a:lnTo>
                  <a:pt x="2181" y="553"/>
                </a:lnTo>
                <a:lnTo>
                  <a:pt x="2188" y="552"/>
                </a:lnTo>
                <a:lnTo>
                  <a:pt x="2193" y="551"/>
                </a:lnTo>
                <a:lnTo>
                  <a:pt x="2201" y="587"/>
                </a:lnTo>
                <a:lnTo>
                  <a:pt x="2190" y="590"/>
                </a:lnTo>
                <a:lnTo>
                  <a:pt x="2183" y="591"/>
                </a:lnTo>
                <a:lnTo>
                  <a:pt x="2174" y="592"/>
                </a:lnTo>
                <a:lnTo>
                  <a:pt x="2168" y="592"/>
                </a:lnTo>
                <a:lnTo>
                  <a:pt x="2161" y="592"/>
                </a:lnTo>
                <a:lnTo>
                  <a:pt x="2156" y="591"/>
                </a:lnTo>
                <a:lnTo>
                  <a:pt x="2150" y="590"/>
                </a:lnTo>
                <a:lnTo>
                  <a:pt x="2145" y="588"/>
                </a:lnTo>
                <a:lnTo>
                  <a:pt x="2140" y="586"/>
                </a:lnTo>
                <a:lnTo>
                  <a:pt x="2135" y="583"/>
                </a:lnTo>
                <a:lnTo>
                  <a:pt x="2131" y="581"/>
                </a:lnTo>
                <a:lnTo>
                  <a:pt x="2127" y="577"/>
                </a:lnTo>
                <a:lnTo>
                  <a:pt x="2124" y="573"/>
                </a:lnTo>
                <a:lnTo>
                  <a:pt x="2121" y="569"/>
                </a:lnTo>
                <a:lnTo>
                  <a:pt x="2119" y="564"/>
                </a:lnTo>
                <a:lnTo>
                  <a:pt x="2117" y="559"/>
                </a:lnTo>
                <a:lnTo>
                  <a:pt x="2116" y="554"/>
                </a:lnTo>
                <a:lnTo>
                  <a:pt x="2115" y="548"/>
                </a:lnTo>
                <a:lnTo>
                  <a:pt x="2115" y="542"/>
                </a:lnTo>
                <a:lnTo>
                  <a:pt x="2115" y="450"/>
                </a:lnTo>
                <a:lnTo>
                  <a:pt x="2091" y="450"/>
                </a:lnTo>
                <a:lnTo>
                  <a:pt x="2091" y="413"/>
                </a:lnTo>
                <a:lnTo>
                  <a:pt x="2115" y="413"/>
                </a:lnTo>
                <a:lnTo>
                  <a:pt x="2115" y="371"/>
                </a:lnTo>
                <a:lnTo>
                  <a:pt x="2164" y="371"/>
                </a:lnTo>
                <a:lnTo>
                  <a:pt x="2164" y="413"/>
                </a:lnTo>
                <a:lnTo>
                  <a:pt x="2197" y="413"/>
                </a:lnTo>
                <a:close/>
                <a:moveTo>
                  <a:pt x="2304" y="593"/>
                </a:moveTo>
                <a:lnTo>
                  <a:pt x="2291" y="592"/>
                </a:lnTo>
                <a:lnTo>
                  <a:pt x="2285" y="591"/>
                </a:lnTo>
                <a:lnTo>
                  <a:pt x="2279" y="590"/>
                </a:lnTo>
                <a:lnTo>
                  <a:pt x="2268" y="587"/>
                </a:lnTo>
                <a:lnTo>
                  <a:pt x="2263" y="584"/>
                </a:lnTo>
                <a:lnTo>
                  <a:pt x="2258" y="582"/>
                </a:lnTo>
                <a:lnTo>
                  <a:pt x="2249" y="575"/>
                </a:lnTo>
                <a:lnTo>
                  <a:pt x="2245" y="572"/>
                </a:lnTo>
                <a:lnTo>
                  <a:pt x="2241" y="568"/>
                </a:lnTo>
                <a:lnTo>
                  <a:pt x="2234" y="559"/>
                </a:lnTo>
                <a:lnTo>
                  <a:pt x="2231" y="555"/>
                </a:lnTo>
                <a:lnTo>
                  <a:pt x="2228" y="550"/>
                </a:lnTo>
                <a:lnTo>
                  <a:pt x="2223" y="539"/>
                </a:lnTo>
                <a:lnTo>
                  <a:pt x="2221" y="533"/>
                </a:lnTo>
                <a:lnTo>
                  <a:pt x="2220" y="527"/>
                </a:lnTo>
                <a:lnTo>
                  <a:pt x="2219" y="521"/>
                </a:lnTo>
                <a:lnTo>
                  <a:pt x="2218" y="515"/>
                </a:lnTo>
                <a:lnTo>
                  <a:pt x="2218" y="509"/>
                </a:lnTo>
                <a:lnTo>
                  <a:pt x="2217" y="502"/>
                </a:lnTo>
                <a:lnTo>
                  <a:pt x="2218" y="495"/>
                </a:lnTo>
                <a:lnTo>
                  <a:pt x="2218" y="489"/>
                </a:lnTo>
                <a:lnTo>
                  <a:pt x="2219" y="482"/>
                </a:lnTo>
                <a:lnTo>
                  <a:pt x="2220" y="476"/>
                </a:lnTo>
                <a:lnTo>
                  <a:pt x="2223" y="465"/>
                </a:lnTo>
                <a:lnTo>
                  <a:pt x="2225" y="459"/>
                </a:lnTo>
                <a:lnTo>
                  <a:pt x="2228" y="454"/>
                </a:lnTo>
                <a:lnTo>
                  <a:pt x="2234" y="444"/>
                </a:lnTo>
                <a:lnTo>
                  <a:pt x="2237" y="440"/>
                </a:lnTo>
                <a:lnTo>
                  <a:pt x="2241" y="436"/>
                </a:lnTo>
                <a:lnTo>
                  <a:pt x="2245" y="432"/>
                </a:lnTo>
                <a:lnTo>
                  <a:pt x="2249" y="428"/>
                </a:lnTo>
                <a:lnTo>
                  <a:pt x="2253" y="425"/>
                </a:lnTo>
                <a:lnTo>
                  <a:pt x="2258" y="422"/>
                </a:lnTo>
                <a:lnTo>
                  <a:pt x="2263" y="419"/>
                </a:lnTo>
                <a:lnTo>
                  <a:pt x="2268" y="417"/>
                </a:lnTo>
                <a:lnTo>
                  <a:pt x="2274" y="415"/>
                </a:lnTo>
                <a:lnTo>
                  <a:pt x="2279" y="413"/>
                </a:lnTo>
                <a:lnTo>
                  <a:pt x="2285" y="412"/>
                </a:lnTo>
                <a:lnTo>
                  <a:pt x="2291" y="411"/>
                </a:lnTo>
                <a:lnTo>
                  <a:pt x="2304" y="411"/>
                </a:lnTo>
                <a:lnTo>
                  <a:pt x="2317" y="411"/>
                </a:lnTo>
                <a:lnTo>
                  <a:pt x="2323" y="412"/>
                </a:lnTo>
                <a:lnTo>
                  <a:pt x="2329" y="413"/>
                </a:lnTo>
                <a:lnTo>
                  <a:pt x="2340" y="417"/>
                </a:lnTo>
                <a:lnTo>
                  <a:pt x="2346" y="419"/>
                </a:lnTo>
                <a:lnTo>
                  <a:pt x="2351" y="422"/>
                </a:lnTo>
                <a:lnTo>
                  <a:pt x="2360" y="428"/>
                </a:lnTo>
                <a:lnTo>
                  <a:pt x="2364" y="432"/>
                </a:lnTo>
                <a:lnTo>
                  <a:pt x="2368" y="436"/>
                </a:lnTo>
                <a:lnTo>
                  <a:pt x="2375" y="444"/>
                </a:lnTo>
                <a:lnTo>
                  <a:pt x="2378" y="449"/>
                </a:lnTo>
                <a:lnTo>
                  <a:pt x="2381" y="454"/>
                </a:lnTo>
                <a:lnTo>
                  <a:pt x="2385" y="465"/>
                </a:lnTo>
                <a:lnTo>
                  <a:pt x="2387" y="470"/>
                </a:lnTo>
                <a:lnTo>
                  <a:pt x="2389" y="476"/>
                </a:lnTo>
                <a:lnTo>
                  <a:pt x="2390" y="482"/>
                </a:lnTo>
                <a:lnTo>
                  <a:pt x="2391" y="489"/>
                </a:lnTo>
                <a:lnTo>
                  <a:pt x="2391" y="495"/>
                </a:lnTo>
                <a:lnTo>
                  <a:pt x="2391" y="502"/>
                </a:lnTo>
                <a:lnTo>
                  <a:pt x="2391" y="509"/>
                </a:lnTo>
                <a:lnTo>
                  <a:pt x="2391" y="515"/>
                </a:lnTo>
                <a:lnTo>
                  <a:pt x="2390" y="521"/>
                </a:lnTo>
                <a:lnTo>
                  <a:pt x="2389" y="527"/>
                </a:lnTo>
                <a:lnTo>
                  <a:pt x="2385" y="539"/>
                </a:lnTo>
                <a:lnTo>
                  <a:pt x="2383" y="544"/>
                </a:lnTo>
                <a:lnTo>
                  <a:pt x="2381" y="550"/>
                </a:lnTo>
                <a:lnTo>
                  <a:pt x="2375" y="559"/>
                </a:lnTo>
                <a:lnTo>
                  <a:pt x="2372" y="564"/>
                </a:lnTo>
                <a:lnTo>
                  <a:pt x="2368" y="568"/>
                </a:lnTo>
                <a:lnTo>
                  <a:pt x="2364" y="572"/>
                </a:lnTo>
                <a:lnTo>
                  <a:pt x="2360" y="575"/>
                </a:lnTo>
                <a:lnTo>
                  <a:pt x="2355" y="579"/>
                </a:lnTo>
                <a:lnTo>
                  <a:pt x="2351" y="582"/>
                </a:lnTo>
                <a:lnTo>
                  <a:pt x="2346" y="584"/>
                </a:lnTo>
                <a:lnTo>
                  <a:pt x="2340" y="587"/>
                </a:lnTo>
                <a:lnTo>
                  <a:pt x="2335" y="589"/>
                </a:lnTo>
                <a:lnTo>
                  <a:pt x="2329" y="590"/>
                </a:lnTo>
                <a:lnTo>
                  <a:pt x="2323" y="591"/>
                </a:lnTo>
                <a:lnTo>
                  <a:pt x="2317" y="592"/>
                </a:lnTo>
                <a:lnTo>
                  <a:pt x="2304" y="593"/>
                </a:lnTo>
                <a:close/>
                <a:moveTo>
                  <a:pt x="2305" y="555"/>
                </a:moveTo>
                <a:lnTo>
                  <a:pt x="2309" y="555"/>
                </a:lnTo>
                <a:lnTo>
                  <a:pt x="2313" y="554"/>
                </a:lnTo>
                <a:lnTo>
                  <a:pt x="2317" y="553"/>
                </a:lnTo>
                <a:lnTo>
                  <a:pt x="2321" y="551"/>
                </a:lnTo>
                <a:lnTo>
                  <a:pt x="2324" y="549"/>
                </a:lnTo>
                <a:lnTo>
                  <a:pt x="2327" y="547"/>
                </a:lnTo>
                <a:lnTo>
                  <a:pt x="2330" y="544"/>
                </a:lnTo>
                <a:lnTo>
                  <a:pt x="2332" y="540"/>
                </a:lnTo>
                <a:lnTo>
                  <a:pt x="2334" y="536"/>
                </a:lnTo>
                <a:lnTo>
                  <a:pt x="2336" y="532"/>
                </a:lnTo>
                <a:lnTo>
                  <a:pt x="2338" y="527"/>
                </a:lnTo>
                <a:lnTo>
                  <a:pt x="2339" y="523"/>
                </a:lnTo>
                <a:lnTo>
                  <a:pt x="2341" y="513"/>
                </a:lnTo>
                <a:lnTo>
                  <a:pt x="2341" y="507"/>
                </a:lnTo>
                <a:lnTo>
                  <a:pt x="2342" y="502"/>
                </a:lnTo>
                <a:lnTo>
                  <a:pt x="2341" y="491"/>
                </a:lnTo>
                <a:lnTo>
                  <a:pt x="2339" y="480"/>
                </a:lnTo>
                <a:lnTo>
                  <a:pt x="2338" y="476"/>
                </a:lnTo>
                <a:lnTo>
                  <a:pt x="2336" y="471"/>
                </a:lnTo>
                <a:lnTo>
                  <a:pt x="2332" y="463"/>
                </a:lnTo>
                <a:lnTo>
                  <a:pt x="2330" y="460"/>
                </a:lnTo>
                <a:lnTo>
                  <a:pt x="2327" y="457"/>
                </a:lnTo>
                <a:lnTo>
                  <a:pt x="2324" y="454"/>
                </a:lnTo>
                <a:lnTo>
                  <a:pt x="2321" y="452"/>
                </a:lnTo>
                <a:lnTo>
                  <a:pt x="2317" y="450"/>
                </a:lnTo>
                <a:lnTo>
                  <a:pt x="2313" y="449"/>
                </a:lnTo>
                <a:lnTo>
                  <a:pt x="2309" y="448"/>
                </a:lnTo>
                <a:lnTo>
                  <a:pt x="2305" y="448"/>
                </a:lnTo>
                <a:lnTo>
                  <a:pt x="2300" y="448"/>
                </a:lnTo>
                <a:lnTo>
                  <a:pt x="2296" y="449"/>
                </a:lnTo>
                <a:lnTo>
                  <a:pt x="2292" y="450"/>
                </a:lnTo>
                <a:lnTo>
                  <a:pt x="2288" y="452"/>
                </a:lnTo>
                <a:lnTo>
                  <a:pt x="2285" y="454"/>
                </a:lnTo>
                <a:lnTo>
                  <a:pt x="2282" y="457"/>
                </a:lnTo>
                <a:lnTo>
                  <a:pt x="2279" y="460"/>
                </a:lnTo>
                <a:lnTo>
                  <a:pt x="2277" y="463"/>
                </a:lnTo>
                <a:lnTo>
                  <a:pt x="2272" y="471"/>
                </a:lnTo>
                <a:lnTo>
                  <a:pt x="2271" y="476"/>
                </a:lnTo>
                <a:lnTo>
                  <a:pt x="2270" y="480"/>
                </a:lnTo>
                <a:lnTo>
                  <a:pt x="2269" y="485"/>
                </a:lnTo>
                <a:lnTo>
                  <a:pt x="2268" y="491"/>
                </a:lnTo>
                <a:lnTo>
                  <a:pt x="2267" y="496"/>
                </a:lnTo>
                <a:lnTo>
                  <a:pt x="2267" y="502"/>
                </a:lnTo>
                <a:lnTo>
                  <a:pt x="2268" y="513"/>
                </a:lnTo>
                <a:lnTo>
                  <a:pt x="2270" y="523"/>
                </a:lnTo>
                <a:lnTo>
                  <a:pt x="2271" y="527"/>
                </a:lnTo>
                <a:lnTo>
                  <a:pt x="2272" y="532"/>
                </a:lnTo>
                <a:lnTo>
                  <a:pt x="2274" y="536"/>
                </a:lnTo>
                <a:lnTo>
                  <a:pt x="2277" y="540"/>
                </a:lnTo>
                <a:lnTo>
                  <a:pt x="2279" y="544"/>
                </a:lnTo>
                <a:lnTo>
                  <a:pt x="2282" y="547"/>
                </a:lnTo>
                <a:lnTo>
                  <a:pt x="2285" y="549"/>
                </a:lnTo>
                <a:lnTo>
                  <a:pt x="2288" y="551"/>
                </a:lnTo>
                <a:lnTo>
                  <a:pt x="2292" y="553"/>
                </a:lnTo>
                <a:lnTo>
                  <a:pt x="2296" y="554"/>
                </a:lnTo>
                <a:lnTo>
                  <a:pt x="2300" y="555"/>
                </a:lnTo>
                <a:lnTo>
                  <a:pt x="2305" y="555"/>
                </a:lnTo>
                <a:close/>
                <a:moveTo>
                  <a:pt x="2539" y="512"/>
                </a:moveTo>
                <a:lnTo>
                  <a:pt x="2430" y="512"/>
                </a:lnTo>
                <a:lnTo>
                  <a:pt x="2430" y="473"/>
                </a:lnTo>
                <a:lnTo>
                  <a:pt x="2539" y="473"/>
                </a:lnTo>
                <a:lnTo>
                  <a:pt x="2539" y="512"/>
                </a:lnTo>
                <a:close/>
                <a:moveTo>
                  <a:pt x="2695" y="514"/>
                </a:moveTo>
                <a:lnTo>
                  <a:pt x="2695" y="413"/>
                </a:lnTo>
                <a:lnTo>
                  <a:pt x="2744" y="413"/>
                </a:lnTo>
                <a:lnTo>
                  <a:pt x="2744" y="590"/>
                </a:lnTo>
                <a:lnTo>
                  <a:pt x="2697" y="590"/>
                </a:lnTo>
                <a:lnTo>
                  <a:pt x="2697" y="558"/>
                </a:lnTo>
                <a:lnTo>
                  <a:pt x="2693" y="565"/>
                </a:lnTo>
                <a:lnTo>
                  <a:pt x="2688" y="572"/>
                </a:lnTo>
                <a:lnTo>
                  <a:pt x="2682" y="577"/>
                </a:lnTo>
                <a:lnTo>
                  <a:pt x="2675" y="583"/>
                </a:lnTo>
                <a:lnTo>
                  <a:pt x="2672" y="585"/>
                </a:lnTo>
                <a:lnTo>
                  <a:pt x="2668" y="587"/>
                </a:lnTo>
                <a:lnTo>
                  <a:pt x="2666" y="588"/>
                </a:lnTo>
                <a:lnTo>
                  <a:pt x="2664" y="588"/>
                </a:lnTo>
                <a:lnTo>
                  <a:pt x="2660" y="590"/>
                </a:lnTo>
                <a:lnTo>
                  <a:pt x="2651" y="591"/>
                </a:lnTo>
                <a:lnTo>
                  <a:pt x="2647" y="592"/>
                </a:lnTo>
                <a:lnTo>
                  <a:pt x="2642" y="592"/>
                </a:lnTo>
                <a:lnTo>
                  <a:pt x="2635" y="592"/>
                </a:lnTo>
                <a:lnTo>
                  <a:pt x="2629" y="591"/>
                </a:lnTo>
                <a:lnTo>
                  <a:pt x="2623" y="589"/>
                </a:lnTo>
                <a:lnTo>
                  <a:pt x="2618" y="588"/>
                </a:lnTo>
                <a:lnTo>
                  <a:pt x="2612" y="585"/>
                </a:lnTo>
                <a:lnTo>
                  <a:pt x="2607" y="582"/>
                </a:lnTo>
                <a:lnTo>
                  <a:pt x="2603" y="578"/>
                </a:lnTo>
                <a:lnTo>
                  <a:pt x="2598" y="574"/>
                </a:lnTo>
                <a:lnTo>
                  <a:pt x="2596" y="572"/>
                </a:lnTo>
                <a:lnTo>
                  <a:pt x="2595" y="570"/>
                </a:lnTo>
                <a:lnTo>
                  <a:pt x="2591" y="564"/>
                </a:lnTo>
                <a:lnTo>
                  <a:pt x="2588" y="559"/>
                </a:lnTo>
                <a:lnTo>
                  <a:pt x="2587" y="556"/>
                </a:lnTo>
                <a:lnTo>
                  <a:pt x="2586" y="553"/>
                </a:lnTo>
                <a:lnTo>
                  <a:pt x="2584" y="547"/>
                </a:lnTo>
                <a:lnTo>
                  <a:pt x="2583" y="540"/>
                </a:lnTo>
                <a:lnTo>
                  <a:pt x="2582" y="533"/>
                </a:lnTo>
                <a:lnTo>
                  <a:pt x="2582" y="525"/>
                </a:lnTo>
                <a:lnTo>
                  <a:pt x="2582" y="413"/>
                </a:lnTo>
                <a:lnTo>
                  <a:pt x="2631" y="413"/>
                </a:lnTo>
                <a:lnTo>
                  <a:pt x="2631" y="517"/>
                </a:lnTo>
                <a:lnTo>
                  <a:pt x="2631" y="524"/>
                </a:lnTo>
                <a:lnTo>
                  <a:pt x="2633" y="531"/>
                </a:lnTo>
                <a:lnTo>
                  <a:pt x="2636" y="536"/>
                </a:lnTo>
                <a:lnTo>
                  <a:pt x="2637" y="539"/>
                </a:lnTo>
                <a:lnTo>
                  <a:pt x="2639" y="541"/>
                </a:lnTo>
                <a:lnTo>
                  <a:pt x="2644" y="545"/>
                </a:lnTo>
                <a:lnTo>
                  <a:pt x="2646" y="547"/>
                </a:lnTo>
                <a:lnTo>
                  <a:pt x="2649" y="548"/>
                </a:lnTo>
                <a:lnTo>
                  <a:pt x="2655" y="550"/>
                </a:lnTo>
                <a:lnTo>
                  <a:pt x="2658" y="550"/>
                </a:lnTo>
                <a:lnTo>
                  <a:pt x="2661" y="551"/>
                </a:lnTo>
                <a:lnTo>
                  <a:pt x="2668" y="550"/>
                </a:lnTo>
                <a:lnTo>
                  <a:pt x="2674" y="548"/>
                </a:lnTo>
                <a:lnTo>
                  <a:pt x="2680" y="545"/>
                </a:lnTo>
                <a:lnTo>
                  <a:pt x="2685" y="541"/>
                </a:lnTo>
                <a:lnTo>
                  <a:pt x="2687" y="539"/>
                </a:lnTo>
                <a:lnTo>
                  <a:pt x="2689" y="536"/>
                </a:lnTo>
                <a:lnTo>
                  <a:pt x="2693" y="530"/>
                </a:lnTo>
                <a:lnTo>
                  <a:pt x="2695" y="523"/>
                </a:lnTo>
                <a:lnTo>
                  <a:pt x="2695" y="519"/>
                </a:lnTo>
                <a:lnTo>
                  <a:pt x="2695" y="514"/>
                </a:lnTo>
                <a:close/>
                <a:moveTo>
                  <a:pt x="2834" y="487"/>
                </a:moveTo>
                <a:lnTo>
                  <a:pt x="2834" y="590"/>
                </a:lnTo>
                <a:lnTo>
                  <a:pt x="2785" y="590"/>
                </a:lnTo>
                <a:lnTo>
                  <a:pt x="2785" y="413"/>
                </a:lnTo>
                <a:lnTo>
                  <a:pt x="2832" y="413"/>
                </a:lnTo>
                <a:lnTo>
                  <a:pt x="2832" y="444"/>
                </a:lnTo>
                <a:lnTo>
                  <a:pt x="2837" y="437"/>
                </a:lnTo>
                <a:lnTo>
                  <a:pt x="2842" y="430"/>
                </a:lnTo>
                <a:lnTo>
                  <a:pt x="2847" y="425"/>
                </a:lnTo>
                <a:lnTo>
                  <a:pt x="2854" y="420"/>
                </a:lnTo>
                <a:lnTo>
                  <a:pt x="2861" y="416"/>
                </a:lnTo>
                <a:lnTo>
                  <a:pt x="2865" y="414"/>
                </a:lnTo>
                <a:lnTo>
                  <a:pt x="2869" y="413"/>
                </a:lnTo>
                <a:lnTo>
                  <a:pt x="2878" y="411"/>
                </a:lnTo>
                <a:lnTo>
                  <a:pt x="2882" y="411"/>
                </a:lnTo>
                <a:lnTo>
                  <a:pt x="2887" y="411"/>
                </a:lnTo>
                <a:lnTo>
                  <a:pt x="2894" y="411"/>
                </a:lnTo>
                <a:lnTo>
                  <a:pt x="2900" y="412"/>
                </a:lnTo>
                <a:lnTo>
                  <a:pt x="2906" y="413"/>
                </a:lnTo>
                <a:lnTo>
                  <a:pt x="2912" y="415"/>
                </a:lnTo>
                <a:lnTo>
                  <a:pt x="2917" y="418"/>
                </a:lnTo>
                <a:lnTo>
                  <a:pt x="2922" y="421"/>
                </a:lnTo>
                <a:lnTo>
                  <a:pt x="2927" y="424"/>
                </a:lnTo>
                <a:lnTo>
                  <a:pt x="2932" y="428"/>
                </a:lnTo>
                <a:lnTo>
                  <a:pt x="2935" y="433"/>
                </a:lnTo>
                <a:lnTo>
                  <a:pt x="2939" y="438"/>
                </a:lnTo>
                <a:lnTo>
                  <a:pt x="2942" y="444"/>
                </a:lnTo>
                <a:lnTo>
                  <a:pt x="2943" y="446"/>
                </a:lnTo>
                <a:lnTo>
                  <a:pt x="2944" y="449"/>
                </a:lnTo>
                <a:lnTo>
                  <a:pt x="2946" y="456"/>
                </a:lnTo>
                <a:lnTo>
                  <a:pt x="2947" y="462"/>
                </a:lnTo>
                <a:lnTo>
                  <a:pt x="2948" y="470"/>
                </a:lnTo>
                <a:lnTo>
                  <a:pt x="2948" y="477"/>
                </a:lnTo>
                <a:lnTo>
                  <a:pt x="2948" y="590"/>
                </a:lnTo>
                <a:lnTo>
                  <a:pt x="2899" y="590"/>
                </a:lnTo>
                <a:lnTo>
                  <a:pt x="2899" y="486"/>
                </a:lnTo>
                <a:lnTo>
                  <a:pt x="2899" y="478"/>
                </a:lnTo>
                <a:lnTo>
                  <a:pt x="2898" y="475"/>
                </a:lnTo>
                <a:lnTo>
                  <a:pt x="2897" y="471"/>
                </a:lnTo>
                <a:lnTo>
                  <a:pt x="2895" y="466"/>
                </a:lnTo>
                <a:lnTo>
                  <a:pt x="2893" y="463"/>
                </a:lnTo>
                <a:lnTo>
                  <a:pt x="2891" y="461"/>
                </a:lnTo>
                <a:lnTo>
                  <a:pt x="2886" y="457"/>
                </a:lnTo>
                <a:lnTo>
                  <a:pt x="2884" y="455"/>
                </a:lnTo>
                <a:lnTo>
                  <a:pt x="2881" y="454"/>
                </a:lnTo>
                <a:lnTo>
                  <a:pt x="2875" y="452"/>
                </a:lnTo>
                <a:lnTo>
                  <a:pt x="2871" y="451"/>
                </a:lnTo>
                <a:lnTo>
                  <a:pt x="2868" y="451"/>
                </a:lnTo>
                <a:lnTo>
                  <a:pt x="2861" y="452"/>
                </a:lnTo>
                <a:lnTo>
                  <a:pt x="2854" y="454"/>
                </a:lnTo>
                <a:lnTo>
                  <a:pt x="2851" y="455"/>
                </a:lnTo>
                <a:lnTo>
                  <a:pt x="2849" y="457"/>
                </a:lnTo>
                <a:lnTo>
                  <a:pt x="2846" y="459"/>
                </a:lnTo>
                <a:lnTo>
                  <a:pt x="2844" y="461"/>
                </a:lnTo>
                <a:lnTo>
                  <a:pt x="2842" y="463"/>
                </a:lnTo>
                <a:lnTo>
                  <a:pt x="2840" y="466"/>
                </a:lnTo>
                <a:lnTo>
                  <a:pt x="2838" y="469"/>
                </a:lnTo>
                <a:lnTo>
                  <a:pt x="2837" y="472"/>
                </a:lnTo>
                <a:lnTo>
                  <a:pt x="2835" y="479"/>
                </a:lnTo>
                <a:lnTo>
                  <a:pt x="2834" y="483"/>
                </a:lnTo>
                <a:lnTo>
                  <a:pt x="2834" y="487"/>
                </a:lnTo>
                <a:close/>
                <a:moveTo>
                  <a:pt x="3014" y="390"/>
                </a:moveTo>
                <a:lnTo>
                  <a:pt x="3008" y="390"/>
                </a:lnTo>
                <a:lnTo>
                  <a:pt x="3004" y="388"/>
                </a:lnTo>
                <a:lnTo>
                  <a:pt x="2999" y="386"/>
                </a:lnTo>
                <a:lnTo>
                  <a:pt x="2995" y="383"/>
                </a:lnTo>
                <a:lnTo>
                  <a:pt x="2992" y="379"/>
                </a:lnTo>
                <a:lnTo>
                  <a:pt x="2989" y="375"/>
                </a:lnTo>
                <a:lnTo>
                  <a:pt x="2988" y="370"/>
                </a:lnTo>
                <a:lnTo>
                  <a:pt x="2987" y="365"/>
                </a:lnTo>
                <a:lnTo>
                  <a:pt x="2988" y="360"/>
                </a:lnTo>
                <a:lnTo>
                  <a:pt x="2989" y="356"/>
                </a:lnTo>
                <a:lnTo>
                  <a:pt x="2992" y="352"/>
                </a:lnTo>
                <a:lnTo>
                  <a:pt x="2995" y="348"/>
                </a:lnTo>
                <a:lnTo>
                  <a:pt x="2999" y="345"/>
                </a:lnTo>
                <a:lnTo>
                  <a:pt x="3004" y="342"/>
                </a:lnTo>
                <a:lnTo>
                  <a:pt x="3008" y="341"/>
                </a:lnTo>
                <a:lnTo>
                  <a:pt x="3014" y="341"/>
                </a:lnTo>
                <a:lnTo>
                  <a:pt x="3019" y="341"/>
                </a:lnTo>
                <a:lnTo>
                  <a:pt x="3024" y="342"/>
                </a:lnTo>
                <a:lnTo>
                  <a:pt x="3028" y="345"/>
                </a:lnTo>
                <a:lnTo>
                  <a:pt x="3032" y="348"/>
                </a:lnTo>
                <a:lnTo>
                  <a:pt x="3036" y="352"/>
                </a:lnTo>
                <a:lnTo>
                  <a:pt x="3038" y="356"/>
                </a:lnTo>
                <a:lnTo>
                  <a:pt x="3040" y="360"/>
                </a:lnTo>
                <a:lnTo>
                  <a:pt x="3040" y="365"/>
                </a:lnTo>
                <a:lnTo>
                  <a:pt x="3040" y="370"/>
                </a:lnTo>
                <a:lnTo>
                  <a:pt x="3038" y="375"/>
                </a:lnTo>
                <a:lnTo>
                  <a:pt x="3036" y="379"/>
                </a:lnTo>
                <a:lnTo>
                  <a:pt x="3032" y="383"/>
                </a:lnTo>
                <a:lnTo>
                  <a:pt x="3028" y="386"/>
                </a:lnTo>
                <a:lnTo>
                  <a:pt x="3024" y="388"/>
                </a:lnTo>
                <a:lnTo>
                  <a:pt x="3019" y="390"/>
                </a:lnTo>
                <a:lnTo>
                  <a:pt x="3014" y="390"/>
                </a:lnTo>
                <a:close/>
                <a:moveTo>
                  <a:pt x="2989" y="413"/>
                </a:moveTo>
                <a:lnTo>
                  <a:pt x="3038" y="413"/>
                </a:lnTo>
                <a:lnTo>
                  <a:pt x="3038" y="590"/>
                </a:lnTo>
                <a:lnTo>
                  <a:pt x="2989" y="590"/>
                </a:lnTo>
                <a:lnTo>
                  <a:pt x="2989" y="413"/>
                </a:lnTo>
                <a:close/>
                <a:moveTo>
                  <a:pt x="3242" y="413"/>
                </a:moveTo>
                <a:lnTo>
                  <a:pt x="3180" y="590"/>
                </a:lnTo>
                <a:lnTo>
                  <a:pt x="3125" y="590"/>
                </a:lnTo>
                <a:lnTo>
                  <a:pt x="3063" y="413"/>
                </a:lnTo>
                <a:lnTo>
                  <a:pt x="3115" y="413"/>
                </a:lnTo>
                <a:lnTo>
                  <a:pt x="3151" y="539"/>
                </a:lnTo>
                <a:lnTo>
                  <a:pt x="3190" y="413"/>
                </a:lnTo>
                <a:lnTo>
                  <a:pt x="3242" y="413"/>
                </a:lnTo>
                <a:close/>
                <a:moveTo>
                  <a:pt x="3340" y="593"/>
                </a:moveTo>
                <a:lnTo>
                  <a:pt x="3333" y="593"/>
                </a:lnTo>
                <a:lnTo>
                  <a:pt x="3327" y="592"/>
                </a:lnTo>
                <a:lnTo>
                  <a:pt x="3315" y="590"/>
                </a:lnTo>
                <a:lnTo>
                  <a:pt x="3309" y="589"/>
                </a:lnTo>
                <a:lnTo>
                  <a:pt x="3303" y="587"/>
                </a:lnTo>
                <a:lnTo>
                  <a:pt x="3293" y="582"/>
                </a:lnTo>
                <a:lnTo>
                  <a:pt x="3288" y="579"/>
                </a:lnTo>
                <a:lnTo>
                  <a:pt x="3284" y="576"/>
                </a:lnTo>
                <a:lnTo>
                  <a:pt x="3279" y="572"/>
                </a:lnTo>
                <a:lnTo>
                  <a:pt x="3276" y="569"/>
                </a:lnTo>
                <a:lnTo>
                  <a:pt x="3269" y="560"/>
                </a:lnTo>
                <a:lnTo>
                  <a:pt x="3266" y="555"/>
                </a:lnTo>
                <a:lnTo>
                  <a:pt x="3263" y="550"/>
                </a:lnTo>
                <a:lnTo>
                  <a:pt x="3258" y="540"/>
                </a:lnTo>
                <a:lnTo>
                  <a:pt x="3256" y="534"/>
                </a:lnTo>
                <a:lnTo>
                  <a:pt x="3255" y="528"/>
                </a:lnTo>
                <a:lnTo>
                  <a:pt x="3254" y="522"/>
                </a:lnTo>
                <a:lnTo>
                  <a:pt x="3253" y="516"/>
                </a:lnTo>
                <a:lnTo>
                  <a:pt x="3252" y="509"/>
                </a:lnTo>
                <a:lnTo>
                  <a:pt x="3252" y="502"/>
                </a:lnTo>
                <a:lnTo>
                  <a:pt x="3252" y="495"/>
                </a:lnTo>
                <a:lnTo>
                  <a:pt x="3253" y="489"/>
                </a:lnTo>
                <a:lnTo>
                  <a:pt x="3254" y="483"/>
                </a:lnTo>
                <a:lnTo>
                  <a:pt x="3255" y="477"/>
                </a:lnTo>
                <a:lnTo>
                  <a:pt x="3258" y="465"/>
                </a:lnTo>
                <a:lnTo>
                  <a:pt x="3260" y="459"/>
                </a:lnTo>
                <a:lnTo>
                  <a:pt x="3263" y="454"/>
                </a:lnTo>
                <a:lnTo>
                  <a:pt x="3269" y="445"/>
                </a:lnTo>
                <a:lnTo>
                  <a:pt x="3272" y="440"/>
                </a:lnTo>
                <a:lnTo>
                  <a:pt x="3275" y="436"/>
                </a:lnTo>
                <a:lnTo>
                  <a:pt x="3279" y="432"/>
                </a:lnTo>
                <a:lnTo>
                  <a:pt x="3283" y="428"/>
                </a:lnTo>
                <a:lnTo>
                  <a:pt x="3293" y="422"/>
                </a:lnTo>
                <a:lnTo>
                  <a:pt x="3297" y="419"/>
                </a:lnTo>
                <a:lnTo>
                  <a:pt x="3303" y="417"/>
                </a:lnTo>
                <a:lnTo>
                  <a:pt x="3308" y="415"/>
                </a:lnTo>
                <a:lnTo>
                  <a:pt x="3314" y="413"/>
                </a:lnTo>
                <a:lnTo>
                  <a:pt x="3319" y="412"/>
                </a:lnTo>
                <a:lnTo>
                  <a:pt x="3325" y="411"/>
                </a:lnTo>
                <a:lnTo>
                  <a:pt x="3338" y="411"/>
                </a:lnTo>
                <a:lnTo>
                  <a:pt x="3349" y="411"/>
                </a:lnTo>
                <a:lnTo>
                  <a:pt x="3360" y="413"/>
                </a:lnTo>
                <a:lnTo>
                  <a:pt x="3365" y="414"/>
                </a:lnTo>
                <a:lnTo>
                  <a:pt x="3370" y="416"/>
                </a:lnTo>
                <a:lnTo>
                  <a:pt x="3380" y="421"/>
                </a:lnTo>
                <a:lnTo>
                  <a:pt x="3389" y="426"/>
                </a:lnTo>
                <a:lnTo>
                  <a:pt x="3393" y="429"/>
                </a:lnTo>
                <a:lnTo>
                  <a:pt x="3397" y="433"/>
                </a:lnTo>
                <a:lnTo>
                  <a:pt x="3404" y="441"/>
                </a:lnTo>
                <a:lnTo>
                  <a:pt x="3407" y="446"/>
                </a:lnTo>
                <a:lnTo>
                  <a:pt x="3410" y="450"/>
                </a:lnTo>
                <a:lnTo>
                  <a:pt x="3412" y="456"/>
                </a:lnTo>
                <a:lnTo>
                  <a:pt x="3415" y="461"/>
                </a:lnTo>
                <a:lnTo>
                  <a:pt x="3417" y="467"/>
                </a:lnTo>
                <a:lnTo>
                  <a:pt x="3418" y="473"/>
                </a:lnTo>
                <a:lnTo>
                  <a:pt x="3419" y="479"/>
                </a:lnTo>
                <a:lnTo>
                  <a:pt x="3420" y="486"/>
                </a:lnTo>
                <a:lnTo>
                  <a:pt x="3421" y="493"/>
                </a:lnTo>
                <a:lnTo>
                  <a:pt x="3421" y="500"/>
                </a:lnTo>
                <a:lnTo>
                  <a:pt x="3421" y="514"/>
                </a:lnTo>
                <a:lnTo>
                  <a:pt x="3301" y="514"/>
                </a:lnTo>
                <a:lnTo>
                  <a:pt x="3301" y="519"/>
                </a:lnTo>
                <a:lnTo>
                  <a:pt x="3301" y="523"/>
                </a:lnTo>
                <a:lnTo>
                  <a:pt x="3302" y="528"/>
                </a:lnTo>
                <a:lnTo>
                  <a:pt x="3303" y="532"/>
                </a:lnTo>
                <a:lnTo>
                  <a:pt x="3307" y="539"/>
                </a:lnTo>
                <a:lnTo>
                  <a:pt x="3309" y="542"/>
                </a:lnTo>
                <a:lnTo>
                  <a:pt x="3311" y="545"/>
                </a:lnTo>
                <a:lnTo>
                  <a:pt x="3314" y="548"/>
                </a:lnTo>
                <a:lnTo>
                  <a:pt x="3317" y="550"/>
                </a:lnTo>
                <a:lnTo>
                  <a:pt x="3321" y="552"/>
                </a:lnTo>
                <a:lnTo>
                  <a:pt x="3324" y="554"/>
                </a:lnTo>
                <a:lnTo>
                  <a:pt x="3328" y="555"/>
                </a:lnTo>
                <a:lnTo>
                  <a:pt x="3332" y="556"/>
                </a:lnTo>
                <a:lnTo>
                  <a:pt x="3341" y="557"/>
                </a:lnTo>
                <a:lnTo>
                  <a:pt x="3347" y="556"/>
                </a:lnTo>
                <a:lnTo>
                  <a:pt x="3352" y="555"/>
                </a:lnTo>
                <a:lnTo>
                  <a:pt x="3357" y="554"/>
                </a:lnTo>
                <a:lnTo>
                  <a:pt x="3362" y="551"/>
                </a:lnTo>
                <a:lnTo>
                  <a:pt x="3364" y="550"/>
                </a:lnTo>
                <a:lnTo>
                  <a:pt x="3366" y="548"/>
                </a:lnTo>
                <a:lnTo>
                  <a:pt x="3370" y="545"/>
                </a:lnTo>
                <a:lnTo>
                  <a:pt x="3372" y="541"/>
                </a:lnTo>
                <a:lnTo>
                  <a:pt x="3375" y="536"/>
                </a:lnTo>
                <a:lnTo>
                  <a:pt x="3420" y="539"/>
                </a:lnTo>
                <a:lnTo>
                  <a:pt x="3418" y="545"/>
                </a:lnTo>
                <a:lnTo>
                  <a:pt x="3416" y="551"/>
                </a:lnTo>
                <a:lnTo>
                  <a:pt x="3414" y="556"/>
                </a:lnTo>
                <a:lnTo>
                  <a:pt x="3411" y="561"/>
                </a:lnTo>
                <a:lnTo>
                  <a:pt x="3407" y="566"/>
                </a:lnTo>
                <a:lnTo>
                  <a:pt x="3403" y="570"/>
                </a:lnTo>
                <a:lnTo>
                  <a:pt x="3399" y="575"/>
                </a:lnTo>
                <a:lnTo>
                  <a:pt x="3394" y="578"/>
                </a:lnTo>
                <a:lnTo>
                  <a:pt x="3388" y="582"/>
                </a:lnTo>
                <a:lnTo>
                  <a:pt x="3382" y="585"/>
                </a:lnTo>
                <a:lnTo>
                  <a:pt x="3376" y="587"/>
                </a:lnTo>
                <a:lnTo>
                  <a:pt x="3370" y="589"/>
                </a:lnTo>
                <a:lnTo>
                  <a:pt x="3366" y="590"/>
                </a:lnTo>
                <a:lnTo>
                  <a:pt x="3363" y="591"/>
                </a:lnTo>
                <a:lnTo>
                  <a:pt x="3355" y="592"/>
                </a:lnTo>
                <a:lnTo>
                  <a:pt x="3348" y="593"/>
                </a:lnTo>
                <a:lnTo>
                  <a:pt x="3340" y="593"/>
                </a:lnTo>
                <a:close/>
                <a:moveTo>
                  <a:pt x="3301" y="483"/>
                </a:moveTo>
                <a:lnTo>
                  <a:pt x="3375" y="483"/>
                </a:lnTo>
                <a:lnTo>
                  <a:pt x="3375" y="480"/>
                </a:lnTo>
                <a:lnTo>
                  <a:pt x="3374" y="476"/>
                </a:lnTo>
                <a:lnTo>
                  <a:pt x="3373" y="472"/>
                </a:lnTo>
                <a:lnTo>
                  <a:pt x="3372" y="469"/>
                </a:lnTo>
                <a:lnTo>
                  <a:pt x="3371" y="466"/>
                </a:lnTo>
                <a:lnTo>
                  <a:pt x="3369" y="463"/>
                </a:lnTo>
                <a:lnTo>
                  <a:pt x="3367" y="460"/>
                </a:lnTo>
                <a:lnTo>
                  <a:pt x="3365" y="457"/>
                </a:lnTo>
                <a:lnTo>
                  <a:pt x="3359" y="453"/>
                </a:lnTo>
                <a:lnTo>
                  <a:pt x="3353" y="450"/>
                </a:lnTo>
                <a:lnTo>
                  <a:pt x="3346" y="448"/>
                </a:lnTo>
                <a:lnTo>
                  <a:pt x="3339" y="447"/>
                </a:lnTo>
                <a:lnTo>
                  <a:pt x="3331" y="448"/>
                </a:lnTo>
                <a:lnTo>
                  <a:pt x="3327" y="449"/>
                </a:lnTo>
                <a:lnTo>
                  <a:pt x="3324" y="450"/>
                </a:lnTo>
                <a:lnTo>
                  <a:pt x="3317" y="453"/>
                </a:lnTo>
                <a:lnTo>
                  <a:pt x="3315" y="455"/>
                </a:lnTo>
                <a:lnTo>
                  <a:pt x="3312" y="458"/>
                </a:lnTo>
                <a:lnTo>
                  <a:pt x="3307" y="463"/>
                </a:lnTo>
                <a:lnTo>
                  <a:pt x="3304" y="470"/>
                </a:lnTo>
                <a:lnTo>
                  <a:pt x="3303" y="473"/>
                </a:lnTo>
                <a:lnTo>
                  <a:pt x="3302" y="476"/>
                </a:lnTo>
                <a:lnTo>
                  <a:pt x="3301" y="483"/>
                </a:lnTo>
                <a:close/>
                <a:moveTo>
                  <a:pt x="3456" y="590"/>
                </a:moveTo>
                <a:lnTo>
                  <a:pt x="3456" y="413"/>
                </a:lnTo>
                <a:lnTo>
                  <a:pt x="3503" y="413"/>
                </a:lnTo>
                <a:lnTo>
                  <a:pt x="3503" y="444"/>
                </a:lnTo>
                <a:lnTo>
                  <a:pt x="3507" y="436"/>
                </a:lnTo>
                <a:lnTo>
                  <a:pt x="3511" y="429"/>
                </a:lnTo>
                <a:lnTo>
                  <a:pt x="3516" y="424"/>
                </a:lnTo>
                <a:lnTo>
                  <a:pt x="3521" y="419"/>
                </a:lnTo>
                <a:lnTo>
                  <a:pt x="3524" y="417"/>
                </a:lnTo>
                <a:lnTo>
                  <a:pt x="3527" y="415"/>
                </a:lnTo>
                <a:lnTo>
                  <a:pt x="3534" y="413"/>
                </a:lnTo>
                <a:lnTo>
                  <a:pt x="3540" y="411"/>
                </a:lnTo>
                <a:lnTo>
                  <a:pt x="3548" y="410"/>
                </a:lnTo>
                <a:lnTo>
                  <a:pt x="3556" y="411"/>
                </a:lnTo>
                <a:lnTo>
                  <a:pt x="3563" y="412"/>
                </a:lnTo>
                <a:lnTo>
                  <a:pt x="3563" y="456"/>
                </a:lnTo>
                <a:lnTo>
                  <a:pt x="3559" y="455"/>
                </a:lnTo>
                <a:lnTo>
                  <a:pt x="3554" y="454"/>
                </a:lnTo>
                <a:lnTo>
                  <a:pt x="3542" y="453"/>
                </a:lnTo>
                <a:lnTo>
                  <a:pt x="3535" y="454"/>
                </a:lnTo>
                <a:lnTo>
                  <a:pt x="3531" y="454"/>
                </a:lnTo>
                <a:lnTo>
                  <a:pt x="3528" y="456"/>
                </a:lnTo>
                <a:lnTo>
                  <a:pt x="3524" y="457"/>
                </a:lnTo>
                <a:lnTo>
                  <a:pt x="3521" y="459"/>
                </a:lnTo>
                <a:lnTo>
                  <a:pt x="3518" y="461"/>
                </a:lnTo>
                <a:lnTo>
                  <a:pt x="3515" y="463"/>
                </a:lnTo>
                <a:lnTo>
                  <a:pt x="3511" y="469"/>
                </a:lnTo>
                <a:lnTo>
                  <a:pt x="3509" y="472"/>
                </a:lnTo>
                <a:lnTo>
                  <a:pt x="3508" y="475"/>
                </a:lnTo>
                <a:lnTo>
                  <a:pt x="3506" y="478"/>
                </a:lnTo>
                <a:lnTo>
                  <a:pt x="3506" y="482"/>
                </a:lnTo>
                <a:lnTo>
                  <a:pt x="3505" y="486"/>
                </a:lnTo>
                <a:lnTo>
                  <a:pt x="3505" y="490"/>
                </a:lnTo>
                <a:lnTo>
                  <a:pt x="3505" y="590"/>
                </a:lnTo>
                <a:lnTo>
                  <a:pt x="3456" y="590"/>
                </a:lnTo>
                <a:close/>
                <a:moveTo>
                  <a:pt x="3736" y="463"/>
                </a:moveTo>
                <a:lnTo>
                  <a:pt x="3692" y="466"/>
                </a:lnTo>
                <a:lnTo>
                  <a:pt x="3690" y="462"/>
                </a:lnTo>
                <a:lnTo>
                  <a:pt x="3688" y="458"/>
                </a:lnTo>
                <a:lnTo>
                  <a:pt x="3686" y="455"/>
                </a:lnTo>
                <a:lnTo>
                  <a:pt x="3682" y="451"/>
                </a:lnTo>
                <a:lnTo>
                  <a:pt x="3678" y="449"/>
                </a:lnTo>
                <a:lnTo>
                  <a:pt x="3673" y="447"/>
                </a:lnTo>
                <a:lnTo>
                  <a:pt x="3668" y="446"/>
                </a:lnTo>
                <a:lnTo>
                  <a:pt x="3662" y="445"/>
                </a:lnTo>
                <a:lnTo>
                  <a:pt x="3656" y="446"/>
                </a:lnTo>
                <a:lnTo>
                  <a:pt x="3651" y="447"/>
                </a:lnTo>
                <a:lnTo>
                  <a:pt x="3647" y="448"/>
                </a:lnTo>
                <a:lnTo>
                  <a:pt x="3643" y="450"/>
                </a:lnTo>
                <a:lnTo>
                  <a:pt x="3639" y="453"/>
                </a:lnTo>
                <a:lnTo>
                  <a:pt x="3637" y="456"/>
                </a:lnTo>
                <a:lnTo>
                  <a:pt x="3635" y="459"/>
                </a:lnTo>
                <a:lnTo>
                  <a:pt x="3635" y="463"/>
                </a:lnTo>
                <a:lnTo>
                  <a:pt x="3635" y="466"/>
                </a:lnTo>
                <a:lnTo>
                  <a:pt x="3636" y="469"/>
                </a:lnTo>
                <a:lnTo>
                  <a:pt x="3638" y="471"/>
                </a:lnTo>
                <a:lnTo>
                  <a:pt x="3640" y="474"/>
                </a:lnTo>
                <a:lnTo>
                  <a:pt x="3643" y="476"/>
                </a:lnTo>
                <a:lnTo>
                  <a:pt x="3647" y="478"/>
                </a:lnTo>
                <a:lnTo>
                  <a:pt x="3652" y="479"/>
                </a:lnTo>
                <a:lnTo>
                  <a:pt x="3657" y="481"/>
                </a:lnTo>
                <a:lnTo>
                  <a:pt x="3689" y="487"/>
                </a:lnTo>
                <a:lnTo>
                  <a:pt x="3696" y="488"/>
                </a:lnTo>
                <a:lnTo>
                  <a:pt x="3701" y="490"/>
                </a:lnTo>
                <a:lnTo>
                  <a:pt x="3707" y="492"/>
                </a:lnTo>
                <a:lnTo>
                  <a:pt x="3712" y="494"/>
                </a:lnTo>
                <a:lnTo>
                  <a:pt x="3720" y="499"/>
                </a:lnTo>
                <a:lnTo>
                  <a:pt x="3728" y="504"/>
                </a:lnTo>
                <a:lnTo>
                  <a:pt x="3731" y="507"/>
                </a:lnTo>
                <a:lnTo>
                  <a:pt x="3733" y="511"/>
                </a:lnTo>
                <a:lnTo>
                  <a:pt x="3735" y="514"/>
                </a:lnTo>
                <a:lnTo>
                  <a:pt x="3737" y="518"/>
                </a:lnTo>
                <a:lnTo>
                  <a:pt x="3740" y="526"/>
                </a:lnTo>
                <a:lnTo>
                  <a:pt x="3740" y="530"/>
                </a:lnTo>
                <a:lnTo>
                  <a:pt x="3740" y="535"/>
                </a:lnTo>
                <a:lnTo>
                  <a:pt x="3740" y="539"/>
                </a:lnTo>
                <a:lnTo>
                  <a:pt x="3740" y="543"/>
                </a:lnTo>
                <a:lnTo>
                  <a:pt x="3739" y="547"/>
                </a:lnTo>
                <a:lnTo>
                  <a:pt x="3738" y="551"/>
                </a:lnTo>
                <a:lnTo>
                  <a:pt x="3736" y="555"/>
                </a:lnTo>
                <a:lnTo>
                  <a:pt x="3735" y="559"/>
                </a:lnTo>
                <a:lnTo>
                  <a:pt x="3733" y="562"/>
                </a:lnTo>
                <a:lnTo>
                  <a:pt x="3730" y="565"/>
                </a:lnTo>
                <a:lnTo>
                  <a:pt x="3725" y="572"/>
                </a:lnTo>
                <a:lnTo>
                  <a:pt x="3718" y="577"/>
                </a:lnTo>
                <a:lnTo>
                  <a:pt x="3711" y="582"/>
                </a:lnTo>
                <a:lnTo>
                  <a:pt x="3702" y="586"/>
                </a:lnTo>
                <a:lnTo>
                  <a:pt x="3693" y="589"/>
                </a:lnTo>
                <a:lnTo>
                  <a:pt x="3683" y="591"/>
                </a:lnTo>
                <a:lnTo>
                  <a:pt x="3673" y="593"/>
                </a:lnTo>
                <a:lnTo>
                  <a:pt x="3662" y="593"/>
                </a:lnTo>
                <a:lnTo>
                  <a:pt x="3653" y="593"/>
                </a:lnTo>
                <a:lnTo>
                  <a:pt x="3645" y="592"/>
                </a:lnTo>
                <a:lnTo>
                  <a:pt x="3637" y="591"/>
                </a:lnTo>
                <a:lnTo>
                  <a:pt x="3630" y="589"/>
                </a:lnTo>
                <a:lnTo>
                  <a:pt x="3623" y="587"/>
                </a:lnTo>
                <a:lnTo>
                  <a:pt x="3617" y="585"/>
                </a:lnTo>
                <a:lnTo>
                  <a:pt x="3611" y="582"/>
                </a:lnTo>
                <a:lnTo>
                  <a:pt x="3606" y="578"/>
                </a:lnTo>
                <a:lnTo>
                  <a:pt x="3601" y="575"/>
                </a:lnTo>
                <a:lnTo>
                  <a:pt x="3596" y="570"/>
                </a:lnTo>
                <a:lnTo>
                  <a:pt x="3593" y="566"/>
                </a:lnTo>
                <a:lnTo>
                  <a:pt x="3589" y="561"/>
                </a:lnTo>
                <a:lnTo>
                  <a:pt x="3587" y="556"/>
                </a:lnTo>
                <a:lnTo>
                  <a:pt x="3584" y="550"/>
                </a:lnTo>
                <a:lnTo>
                  <a:pt x="3583" y="545"/>
                </a:lnTo>
                <a:lnTo>
                  <a:pt x="3582" y="538"/>
                </a:lnTo>
                <a:lnTo>
                  <a:pt x="3630" y="536"/>
                </a:lnTo>
                <a:lnTo>
                  <a:pt x="3631" y="541"/>
                </a:lnTo>
                <a:lnTo>
                  <a:pt x="3634" y="545"/>
                </a:lnTo>
                <a:lnTo>
                  <a:pt x="3637" y="549"/>
                </a:lnTo>
                <a:lnTo>
                  <a:pt x="3640" y="552"/>
                </a:lnTo>
                <a:lnTo>
                  <a:pt x="3645" y="555"/>
                </a:lnTo>
                <a:lnTo>
                  <a:pt x="3650" y="556"/>
                </a:lnTo>
                <a:lnTo>
                  <a:pt x="3656" y="557"/>
                </a:lnTo>
                <a:lnTo>
                  <a:pt x="3662" y="558"/>
                </a:lnTo>
                <a:lnTo>
                  <a:pt x="3668" y="557"/>
                </a:lnTo>
                <a:lnTo>
                  <a:pt x="3673" y="557"/>
                </a:lnTo>
                <a:lnTo>
                  <a:pt x="3678" y="555"/>
                </a:lnTo>
                <a:lnTo>
                  <a:pt x="3681" y="554"/>
                </a:lnTo>
                <a:lnTo>
                  <a:pt x="3683" y="553"/>
                </a:lnTo>
                <a:lnTo>
                  <a:pt x="3686" y="550"/>
                </a:lnTo>
                <a:lnTo>
                  <a:pt x="3689" y="547"/>
                </a:lnTo>
                <a:lnTo>
                  <a:pt x="3689" y="545"/>
                </a:lnTo>
                <a:lnTo>
                  <a:pt x="3690" y="544"/>
                </a:lnTo>
                <a:lnTo>
                  <a:pt x="3691" y="540"/>
                </a:lnTo>
                <a:lnTo>
                  <a:pt x="3690" y="537"/>
                </a:lnTo>
                <a:lnTo>
                  <a:pt x="3689" y="534"/>
                </a:lnTo>
                <a:lnTo>
                  <a:pt x="3687" y="531"/>
                </a:lnTo>
                <a:lnTo>
                  <a:pt x="3685" y="529"/>
                </a:lnTo>
                <a:lnTo>
                  <a:pt x="3682" y="527"/>
                </a:lnTo>
                <a:lnTo>
                  <a:pt x="3678" y="525"/>
                </a:lnTo>
                <a:lnTo>
                  <a:pt x="3673" y="523"/>
                </a:lnTo>
                <a:lnTo>
                  <a:pt x="3668" y="522"/>
                </a:lnTo>
                <a:lnTo>
                  <a:pt x="3637" y="516"/>
                </a:lnTo>
                <a:lnTo>
                  <a:pt x="3631" y="515"/>
                </a:lnTo>
                <a:lnTo>
                  <a:pt x="3625" y="513"/>
                </a:lnTo>
                <a:lnTo>
                  <a:pt x="3615" y="509"/>
                </a:lnTo>
                <a:lnTo>
                  <a:pt x="3610" y="507"/>
                </a:lnTo>
                <a:lnTo>
                  <a:pt x="3606" y="504"/>
                </a:lnTo>
                <a:lnTo>
                  <a:pt x="3602" y="501"/>
                </a:lnTo>
                <a:lnTo>
                  <a:pt x="3599" y="498"/>
                </a:lnTo>
                <a:lnTo>
                  <a:pt x="3596" y="495"/>
                </a:lnTo>
                <a:lnTo>
                  <a:pt x="3593" y="492"/>
                </a:lnTo>
                <a:lnTo>
                  <a:pt x="3591" y="488"/>
                </a:lnTo>
                <a:lnTo>
                  <a:pt x="3589" y="484"/>
                </a:lnTo>
                <a:lnTo>
                  <a:pt x="3588" y="480"/>
                </a:lnTo>
                <a:lnTo>
                  <a:pt x="3587" y="475"/>
                </a:lnTo>
                <a:lnTo>
                  <a:pt x="3586" y="471"/>
                </a:lnTo>
                <a:lnTo>
                  <a:pt x="3586" y="466"/>
                </a:lnTo>
                <a:lnTo>
                  <a:pt x="3587" y="459"/>
                </a:lnTo>
                <a:lnTo>
                  <a:pt x="3587" y="454"/>
                </a:lnTo>
                <a:lnTo>
                  <a:pt x="3589" y="448"/>
                </a:lnTo>
                <a:lnTo>
                  <a:pt x="3591" y="443"/>
                </a:lnTo>
                <a:lnTo>
                  <a:pt x="3594" y="438"/>
                </a:lnTo>
                <a:lnTo>
                  <a:pt x="3598" y="433"/>
                </a:lnTo>
                <a:lnTo>
                  <a:pt x="3602" y="429"/>
                </a:lnTo>
                <a:lnTo>
                  <a:pt x="3607" y="425"/>
                </a:lnTo>
                <a:lnTo>
                  <a:pt x="3612" y="422"/>
                </a:lnTo>
                <a:lnTo>
                  <a:pt x="3618" y="419"/>
                </a:lnTo>
                <a:lnTo>
                  <a:pt x="3624" y="416"/>
                </a:lnTo>
                <a:lnTo>
                  <a:pt x="3631" y="414"/>
                </a:lnTo>
                <a:lnTo>
                  <a:pt x="3634" y="413"/>
                </a:lnTo>
                <a:lnTo>
                  <a:pt x="3638" y="413"/>
                </a:lnTo>
                <a:lnTo>
                  <a:pt x="3645" y="412"/>
                </a:lnTo>
                <a:lnTo>
                  <a:pt x="3653" y="411"/>
                </a:lnTo>
                <a:lnTo>
                  <a:pt x="3661" y="411"/>
                </a:lnTo>
                <a:lnTo>
                  <a:pt x="3669" y="411"/>
                </a:lnTo>
                <a:lnTo>
                  <a:pt x="3677" y="412"/>
                </a:lnTo>
                <a:lnTo>
                  <a:pt x="3684" y="413"/>
                </a:lnTo>
                <a:lnTo>
                  <a:pt x="3691" y="414"/>
                </a:lnTo>
                <a:lnTo>
                  <a:pt x="3697" y="416"/>
                </a:lnTo>
                <a:lnTo>
                  <a:pt x="3703" y="419"/>
                </a:lnTo>
                <a:lnTo>
                  <a:pt x="3709" y="421"/>
                </a:lnTo>
                <a:lnTo>
                  <a:pt x="3714" y="425"/>
                </a:lnTo>
                <a:lnTo>
                  <a:pt x="3718" y="428"/>
                </a:lnTo>
                <a:lnTo>
                  <a:pt x="3723" y="432"/>
                </a:lnTo>
                <a:lnTo>
                  <a:pt x="3726" y="437"/>
                </a:lnTo>
                <a:lnTo>
                  <a:pt x="3728" y="439"/>
                </a:lnTo>
                <a:lnTo>
                  <a:pt x="3729" y="441"/>
                </a:lnTo>
                <a:lnTo>
                  <a:pt x="3732" y="446"/>
                </a:lnTo>
                <a:lnTo>
                  <a:pt x="3734" y="452"/>
                </a:lnTo>
                <a:lnTo>
                  <a:pt x="3735" y="457"/>
                </a:lnTo>
                <a:lnTo>
                  <a:pt x="3736" y="463"/>
                </a:lnTo>
                <a:close/>
                <a:moveTo>
                  <a:pt x="3797" y="390"/>
                </a:moveTo>
                <a:lnTo>
                  <a:pt x="3792" y="390"/>
                </a:lnTo>
                <a:lnTo>
                  <a:pt x="3787" y="388"/>
                </a:lnTo>
                <a:lnTo>
                  <a:pt x="3783" y="386"/>
                </a:lnTo>
                <a:lnTo>
                  <a:pt x="3778" y="383"/>
                </a:lnTo>
                <a:lnTo>
                  <a:pt x="3775" y="379"/>
                </a:lnTo>
                <a:lnTo>
                  <a:pt x="3773" y="375"/>
                </a:lnTo>
                <a:lnTo>
                  <a:pt x="3771" y="370"/>
                </a:lnTo>
                <a:lnTo>
                  <a:pt x="3771" y="365"/>
                </a:lnTo>
                <a:lnTo>
                  <a:pt x="3771" y="360"/>
                </a:lnTo>
                <a:lnTo>
                  <a:pt x="3773" y="356"/>
                </a:lnTo>
                <a:lnTo>
                  <a:pt x="3775" y="352"/>
                </a:lnTo>
                <a:lnTo>
                  <a:pt x="3778" y="348"/>
                </a:lnTo>
                <a:lnTo>
                  <a:pt x="3783" y="345"/>
                </a:lnTo>
                <a:lnTo>
                  <a:pt x="3787" y="342"/>
                </a:lnTo>
                <a:lnTo>
                  <a:pt x="3792" y="341"/>
                </a:lnTo>
                <a:lnTo>
                  <a:pt x="3797" y="341"/>
                </a:lnTo>
                <a:lnTo>
                  <a:pt x="3802" y="341"/>
                </a:lnTo>
                <a:lnTo>
                  <a:pt x="3807" y="342"/>
                </a:lnTo>
                <a:lnTo>
                  <a:pt x="3812" y="345"/>
                </a:lnTo>
                <a:lnTo>
                  <a:pt x="3816" y="348"/>
                </a:lnTo>
                <a:lnTo>
                  <a:pt x="3819" y="352"/>
                </a:lnTo>
                <a:lnTo>
                  <a:pt x="3822" y="356"/>
                </a:lnTo>
                <a:lnTo>
                  <a:pt x="3823" y="360"/>
                </a:lnTo>
                <a:lnTo>
                  <a:pt x="3824" y="365"/>
                </a:lnTo>
                <a:lnTo>
                  <a:pt x="3823" y="370"/>
                </a:lnTo>
                <a:lnTo>
                  <a:pt x="3822" y="375"/>
                </a:lnTo>
                <a:lnTo>
                  <a:pt x="3819" y="379"/>
                </a:lnTo>
                <a:lnTo>
                  <a:pt x="3816" y="383"/>
                </a:lnTo>
                <a:lnTo>
                  <a:pt x="3812" y="386"/>
                </a:lnTo>
                <a:lnTo>
                  <a:pt x="3807" y="388"/>
                </a:lnTo>
                <a:lnTo>
                  <a:pt x="3802" y="390"/>
                </a:lnTo>
                <a:lnTo>
                  <a:pt x="3797" y="390"/>
                </a:lnTo>
                <a:close/>
                <a:moveTo>
                  <a:pt x="3772" y="413"/>
                </a:moveTo>
                <a:lnTo>
                  <a:pt x="3822" y="413"/>
                </a:lnTo>
                <a:lnTo>
                  <a:pt x="3822" y="590"/>
                </a:lnTo>
                <a:lnTo>
                  <a:pt x="3772" y="590"/>
                </a:lnTo>
                <a:lnTo>
                  <a:pt x="3772" y="413"/>
                </a:lnTo>
                <a:close/>
                <a:moveTo>
                  <a:pt x="3955" y="413"/>
                </a:moveTo>
                <a:lnTo>
                  <a:pt x="3955" y="450"/>
                </a:lnTo>
                <a:lnTo>
                  <a:pt x="3921" y="450"/>
                </a:lnTo>
                <a:lnTo>
                  <a:pt x="3921" y="535"/>
                </a:lnTo>
                <a:lnTo>
                  <a:pt x="3922" y="540"/>
                </a:lnTo>
                <a:lnTo>
                  <a:pt x="3923" y="544"/>
                </a:lnTo>
                <a:lnTo>
                  <a:pt x="3923" y="545"/>
                </a:lnTo>
                <a:lnTo>
                  <a:pt x="3924" y="547"/>
                </a:lnTo>
                <a:lnTo>
                  <a:pt x="3926" y="549"/>
                </a:lnTo>
                <a:lnTo>
                  <a:pt x="3929" y="551"/>
                </a:lnTo>
                <a:lnTo>
                  <a:pt x="3931" y="552"/>
                </a:lnTo>
                <a:lnTo>
                  <a:pt x="3935" y="552"/>
                </a:lnTo>
                <a:lnTo>
                  <a:pt x="3938" y="553"/>
                </a:lnTo>
                <a:lnTo>
                  <a:pt x="3945" y="552"/>
                </a:lnTo>
                <a:lnTo>
                  <a:pt x="3950" y="551"/>
                </a:lnTo>
                <a:lnTo>
                  <a:pt x="3958" y="587"/>
                </a:lnTo>
                <a:lnTo>
                  <a:pt x="3948" y="590"/>
                </a:lnTo>
                <a:lnTo>
                  <a:pt x="3940" y="591"/>
                </a:lnTo>
                <a:lnTo>
                  <a:pt x="3931" y="592"/>
                </a:lnTo>
                <a:lnTo>
                  <a:pt x="3925" y="592"/>
                </a:lnTo>
                <a:lnTo>
                  <a:pt x="3919" y="592"/>
                </a:lnTo>
                <a:lnTo>
                  <a:pt x="3913" y="591"/>
                </a:lnTo>
                <a:lnTo>
                  <a:pt x="3907" y="590"/>
                </a:lnTo>
                <a:lnTo>
                  <a:pt x="3902" y="588"/>
                </a:lnTo>
                <a:lnTo>
                  <a:pt x="3896" y="586"/>
                </a:lnTo>
                <a:lnTo>
                  <a:pt x="3892" y="583"/>
                </a:lnTo>
                <a:lnTo>
                  <a:pt x="3887" y="581"/>
                </a:lnTo>
                <a:lnTo>
                  <a:pt x="3884" y="577"/>
                </a:lnTo>
                <a:lnTo>
                  <a:pt x="3880" y="573"/>
                </a:lnTo>
                <a:lnTo>
                  <a:pt x="3878" y="569"/>
                </a:lnTo>
                <a:lnTo>
                  <a:pt x="3875" y="564"/>
                </a:lnTo>
                <a:lnTo>
                  <a:pt x="3874" y="559"/>
                </a:lnTo>
                <a:lnTo>
                  <a:pt x="3872" y="554"/>
                </a:lnTo>
                <a:lnTo>
                  <a:pt x="3872" y="548"/>
                </a:lnTo>
                <a:lnTo>
                  <a:pt x="3871" y="542"/>
                </a:lnTo>
                <a:lnTo>
                  <a:pt x="3871" y="450"/>
                </a:lnTo>
                <a:lnTo>
                  <a:pt x="3847" y="450"/>
                </a:lnTo>
                <a:lnTo>
                  <a:pt x="3847" y="413"/>
                </a:lnTo>
                <a:lnTo>
                  <a:pt x="3871" y="413"/>
                </a:lnTo>
                <a:lnTo>
                  <a:pt x="3871" y="371"/>
                </a:lnTo>
                <a:lnTo>
                  <a:pt x="3921" y="371"/>
                </a:lnTo>
                <a:lnTo>
                  <a:pt x="3921" y="413"/>
                </a:lnTo>
                <a:lnTo>
                  <a:pt x="3955" y="413"/>
                </a:lnTo>
                <a:close/>
                <a:moveTo>
                  <a:pt x="4062" y="593"/>
                </a:moveTo>
                <a:lnTo>
                  <a:pt x="4056" y="593"/>
                </a:lnTo>
                <a:lnTo>
                  <a:pt x="4049" y="592"/>
                </a:lnTo>
                <a:lnTo>
                  <a:pt x="4037" y="590"/>
                </a:lnTo>
                <a:lnTo>
                  <a:pt x="4031" y="589"/>
                </a:lnTo>
                <a:lnTo>
                  <a:pt x="4026" y="587"/>
                </a:lnTo>
                <a:lnTo>
                  <a:pt x="4015" y="582"/>
                </a:lnTo>
                <a:lnTo>
                  <a:pt x="4011" y="579"/>
                </a:lnTo>
                <a:lnTo>
                  <a:pt x="4006" y="576"/>
                </a:lnTo>
                <a:lnTo>
                  <a:pt x="4002" y="572"/>
                </a:lnTo>
                <a:lnTo>
                  <a:pt x="3998" y="569"/>
                </a:lnTo>
                <a:lnTo>
                  <a:pt x="3991" y="560"/>
                </a:lnTo>
                <a:lnTo>
                  <a:pt x="3988" y="555"/>
                </a:lnTo>
                <a:lnTo>
                  <a:pt x="3985" y="550"/>
                </a:lnTo>
                <a:lnTo>
                  <a:pt x="3981" y="540"/>
                </a:lnTo>
                <a:lnTo>
                  <a:pt x="3979" y="534"/>
                </a:lnTo>
                <a:lnTo>
                  <a:pt x="3977" y="528"/>
                </a:lnTo>
                <a:lnTo>
                  <a:pt x="3976" y="522"/>
                </a:lnTo>
                <a:lnTo>
                  <a:pt x="3975" y="516"/>
                </a:lnTo>
                <a:lnTo>
                  <a:pt x="3975" y="509"/>
                </a:lnTo>
                <a:lnTo>
                  <a:pt x="3975" y="502"/>
                </a:lnTo>
                <a:lnTo>
                  <a:pt x="3975" y="495"/>
                </a:lnTo>
                <a:lnTo>
                  <a:pt x="3975" y="489"/>
                </a:lnTo>
                <a:lnTo>
                  <a:pt x="3976" y="483"/>
                </a:lnTo>
                <a:lnTo>
                  <a:pt x="3977" y="477"/>
                </a:lnTo>
                <a:lnTo>
                  <a:pt x="3981" y="465"/>
                </a:lnTo>
                <a:lnTo>
                  <a:pt x="3983" y="459"/>
                </a:lnTo>
                <a:lnTo>
                  <a:pt x="3985" y="454"/>
                </a:lnTo>
                <a:lnTo>
                  <a:pt x="3991" y="445"/>
                </a:lnTo>
                <a:lnTo>
                  <a:pt x="3994" y="440"/>
                </a:lnTo>
                <a:lnTo>
                  <a:pt x="3998" y="436"/>
                </a:lnTo>
                <a:lnTo>
                  <a:pt x="4002" y="432"/>
                </a:lnTo>
                <a:lnTo>
                  <a:pt x="4006" y="428"/>
                </a:lnTo>
                <a:lnTo>
                  <a:pt x="4015" y="422"/>
                </a:lnTo>
                <a:lnTo>
                  <a:pt x="4020" y="419"/>
                </a:lnTo>
                <a:lnTo>
                  <a:pt x="4025" y="417"/>
                </a:lnTo>
                <a:lnTo>
                  <a:pt x="4030" y="415"/>
                </a:lnTo>
                <a:lnTo>
                  <a:pt x="4036" y="413"/>
                </a:lnTo>
                <a:lnTo>
                  <a:pt x="4042" y="412"/>
                </a:lnTo>
                <a:lnTo>
                  <a:pt x="4048" y="411"/>
                </a:lnTo>
                <a:lnTo>
                  <a:pt x="4060" y="411"/>
                </a:lnTo>
                <a:lnTo>
                  <a:pt x="4072" y="411"/>
                </a:lnTo>
                <a:lnTo>
                  <a:pt x="4083" y="413"/>
                </a:lnTo>
                <a:lnTo>
                  <a:pt x="4088" y="414"/>
                </a:lnTo>
                <a:lnTo>
                  <a:pt x="4093" y="416"/>
                </a:lnTo>
                <a:lnTo>
                  <a:pt x="4103" y="421"/>
                </a:lnTo>
                <a:lnTo>
                  <a:pt x="4111" y="426"/>
                </a:lnTo>
                <a:lnTo>
                  <a:pt x="4116" y="429"/>
                </a:lnTo>
                <a:lnTo>
                  <a:pt x="4119" y="433"/>
                </a:lnTo>
                <a:lnTo>
                  <a:pt x="4126" y="441"/>
                </a:lnTo>
                <a:lnTo>
                  <a:pt x="4129" y="446"/>
                </a:lnTo>
                <a:lnTo>
                  <a:pt x="4132" y="450"/>
                </a:lnTo>
                <a:lnTo>
                  <a:pt x="4135" y="456"/>
                </a:lnTo>
                <a:lnTo>
                  <a:pt x="4137" y="461"/>
                </a:lnTo>
                <a:lnTo>
                  <a:pt x="4139" y="467"/>
                </a:lnTo>
                <a:lnTo>
                  <a:pt x="4141" y="473"/>
                </a:lnTo>
                <a:lnTo>
                  <a:pt x="4142" y="479"/>
                </a:lnTo>
                <a:lnTo>
                  <a:pt x="4143" y="486"/>
                </a:lnTo>
                <a:lnTo>
                  <a:pt x="4143" y="493"/>
                </a:lnTo>
                <a:lnTo>
                  <a:pt x="4143" y="500"/>
                </a:lnTo>
                <a:lnTo>
                  <a:pt x="4143" y="514"/>
                </a:lnTo>
                <a:lnTo>
                  <a:pt x="4023" y="514"/>
                </a:lnTo>
                <a:lnTo>
                  <a:pt x="4023" y="519"/>
                </a:lnTo>
                <a:lnTo>
                  <a:pt x="4024" y="523"/>
                </a:lnTo>
                <a:lnTo>
                  <a:pt x="4026" y="532"/>
                </a:lnTo>
                <a:lnTo>
                  <a:pt x="4027" y="535"/>
                </a:lnTo>
                <a:lnTo>
                  <a:pt x="4029" y="539"/>
                </a:lnTo>
                <a:lnTo>
                  <a:pt x="4031" y="542"/>
                </a:lnTo>
                <a:lnTo>
                  <a:pt x="4034" y="545"/>
                </a:lnTo>
                <a:lnTo>
                  <a:pt x="4037" y="548"/>
                </a:lnTo>
                <a:lnTo>
                  <a:pt x="4040" y="550"/>
                </a:lnTo>
                <a:lnTo>
                  <a:pt x="4043" y="552"/>
                </a:lnTo>
                <a:lnTo>
                  <a:pt x="4047" y="554"/>
                </a:lnTo>
                <a:lnTo>
                  <a:pt x="4050" y="555"/>
                </a:lnTo>
                <a:lnTo>
                  <a:pt x="4054" y="556"/>
                </a:lnTo>
                <a:lnTo>
                  <a:pt x="4063" y="557"/>
                </a:lnTo>
                <a:lnTo>
                  <a:pt x="4069" y="556"/>
                </a:lnTo>
                <a:lnTo>
                  <a:pt x="4075" y="555"/>
                </a:lnTo>
                <a:lnTo>
                  <a:pt x="4080" y="554"/>
                </a:lnTo>
                <a:lnTo>
                  <a:pt x="4084" y="551"/>
                </a:lnTo>
                <a:lnTo>
                  <a:pt x="4087" y="550"/>
                </a:lnTo>
                <a:lnTo>
                  <a:pt x="4089" y="548"/>
                </a:lnTo>
                <a:lnTo>
                  <a:pt x="4092" y="545"/>
                </a:lnTo>
                <a:lnTo>
                  <a:pt x="4095" y="541"/>
                </a:lnTo>
                <a:lnTo>
                  <a:pt x="4097" y="536"/>
                </a:lnTo>
                <a:lnTo>
                  <a:pt x="4142" y="539"/>
                </a:lnTo>
                <a:lnTo>
                  <a:pt x="4141" y="545"/>
                </a:lnTo>
                <a:lnTo>
                  <a:pt x="4139" y="551"/>
                </a:lnTo>
                <a:lnTo>
                  <a:pt x="4136" y="556"/>
                </a:lnTo>
                <a:lnTo>
                  <a:pt x="4133" y="561"/>
                </a:lnTo>
                <a:lnTo>
                  <a:pt x="4130" y="566"/>
                </a:lnTo>
                <a:lnTo>
                  <a:pt x="4126" y="570"/>
                </a:lnTo>
                <a:lnTo>
                  <a:pt x="4121" y="575"/>
                </a:lnTo>
                <a:lnTo>
                  <a:pt x="4116" y="578"/>
                </a:lnTo>
                <a:lnTo>
                  <a:pt x="4111" y="582"/>
                </a:lnTo>
                <a:lnTo>
                  <a:pt x="4105" y="585"/>
                </a:lnTo>
                <a:lnTo>
                  <a:pt x="4099" y="587"/>
                </a:lnTo>
                <a:lnTo>
                  <a:pt x="4092" y="589"/>
                </a:lnTo>
                <a:lnTo>
                  <a:pt x="4089" y="590"/>
                </a:lnTo>
                <a:lnTo>
                  <a:pt x="4085" y="591"/>
                </a:lnTo>
                <a:lnTo>
                  <a:pt x="4078" y="592"/>
                </a:lnTo>
                <a:lnTo>
                  <a:pt x="4070" y="593"/>
                </a:lnTo>
                <a:lnTo>
                  <a:pt x="4062" y="593"/>
                </a:lnTo>
                <a:close/>
                <a:moveTo>
                  <a:pt x="4023" y="483"/>
                </a:moveTo>
                <a:lnTo>
                  <a:pt x="4097" y="483"/>
                </a:lnTo>
                <a:lnTo>
                  <a:pt x="4097" y="480"/>
                </a:lnTo>
                <a:lnTo>
                  <a:pt x="4097" y="476"/>
                </a:lnTo>
                <a:lnTo>
                  <a:pt x="4096" y="472"/>
                </a:lnTo>
                <a:lnTo>
                  <a:pt x="4095" y="469"/>
                </a:lnTo>
                <a:lnTo>
                  <a:pt x="4093" y="466"/>
                </a:lnTo>
                <a:lnTo>
                  <a:pt x="4092" y="463"/>
                </a:lnTo>
                <a:lnTo>
                  <a:pt x="4089" y="460"/>
                </a:lnTo>
                <a:lnTo>
                  <a:pt x="4087" y="457"/>
                </a:lnTo>
                <a:lnTo>
                  <a:pt x="4082" y="453"/>
                </a:lnTo>
                <a:lnTo>
                  <a:pt x="4076" y="450"/>
                </a:lnTo>
                <a:lnTo>
                  <a:pt x="4069" y="448"/>
                </a:lnTo>
                <a:lnTo>
                  <a:pt x="4061" y="447"/>
                </a:lnTo>
                <a:lnTo>
                  <a:pt x="4053" y="448"/>
                </a:lnTo>
                <a:lnTo>
                  <a:pt x="4050" y="449"/>
                </a:lnTo>
                <a:lnTo>
                  <a:pt x="4046" y="450"/>
                </a:lnTo>
                <a:lnTo>
                  <a:pt x="4040" y="453"/>
                </a:lnTo>
                <a:lnTo>
                  <a:pt x="4037" y="455"/>
                </a:lnTo>
                <a:lnTo>
                  <a:pt x="4034" y="458"/>
                </a:lnTo>
                <a:lnTo>
                  <a:pt x="4030" y="463"/>
                </a:lnTo>
                <a:lnTo>
                  <a:pt x="4026" y="470"/>
                </a:lnTo>
                <a:lnTo>
                  <a:pt x="4025" y="473"/>
                </a:lnTo>
                <a:lnTo>
                  <a:pt x="4024" y="476"/>
                </a:lnTo>
                <a:lnTo>
                  <a:pt x="4023" y="483"/>
                </a:lnTo>
                <a:close/>
                <a:moveTo>
                  <a:pt x="4267" y="413"/>
                </a:moveTo>
                <a:lnTo>
                  <a:pt x="4267" y="450"/>
                </a:lnTo>
                <a:lnTo>
                  <a:pt x="4234" y="450"/>
                </a:lnTo>
                <a:lnTo>
                  <a:pt x="4234" y="535"/>
                </a:lnTo>
                <a:lnTo>
                  <a:pt x="4234" y="540"/>
                </a:lnTo>
                <a:lnTo>
                  <a:pt x="4235" y="544"/>
                </a:lnTo>
                <a:lnTo>
                  <a:pt x="4236" y="545"/>
                </a:lnTo>
                <a:lnTo>
                  <a:pt x="4236" y="547"/>
                </a:lnTo>
                <a:lnTo>
                  <a:pt x="4238" y="549"/>
                </a:lnTo>
                <a:lnTo>
                  <a:pt x="4241" y="551"/>
                </a:lnTo>
                <a:lnTo>
                  <a:pt x="4244" y="552"/>
                </a:lnTo>
                <a:lnTo>
                  <a:pt x="4247" y="552"/>
                </a:lnTo>
                <a:lnTo>
                  <a:pt x="4250" y="553"/>
                </a:lnTo>
                <a:lnTo>
                  <a:pt x="4257" y="552"/>
                </a:lnTo>
                <a:lnTo>
                  <a:pt x="4263" y="551"/>
                </a:lnTo>
                <a:lnTo>
                  <a:pt x="4270" y="587"/>
                </a:lnTo>
                <a:lnTo>
                  <a:pt x="4260" y="590"/>
                </a:lnTo>
                <a:lnTo>
                  <a:pt x="4253" y="591"/>
                </a:lnTo>
                <a:lnTo>
                  <a:pt x="4244" y="592"/>
                </a:lnTo>
                <a:lnTo>
                  <a:pt x="4237" y="592"/>
                </a:lnTo>
                <a:lnTo>
                  <a:pt x="4231" y="592"/>
                </a:lnTo>
                <a:lnTo>
                  <a:pt x="4225" y="591"/>
                </a:lnTo>
                <a:lnTo>
                  <a:pt x="4220" y="590"/>
                </a:lnTo>
                <a:lnTo>
                  <a:pt x="4214" y="588"/>
                </a:lnTo>
                <a:lnTo>
                  <a:pt x="4210" y="586"/>
                </a:lnTo>
                <a:lnTo>
                  <a:pt x="4205" y="583"/>
                </a:lnTo>
                <a:lnTo>
                  <a:pt x="4201" y="581"/>
                </a:lnTo>
                <a:lnTo>
                  <a:pt x="4197" y="577"/>
                </a:lnTo>
                <a:lnTo>
                  <a:pt x="4194" y="573"/>
                </a:lnTo>
                <a:lnTo>
                  <a:pt x="4191" y="569"/>
                </a:lnTo>
                <a:lnTo>
                  <a:pt x="4189" y="564"/>
                </a:lnTo>
                <a:lnTo>
                  <a:pt x="4187" y="559"/>
                </a:lnTo>
                <a:lnTo>
                  <a:pt x="4186" y="554"/>
                </a:lnTo>
                <a:lnTo>
                  <a:pt x="4185" y="548"/>
                </a:lnTo>
                <a:lnTo>
                  <a:pt x="4185" y="542"/>
                </a:lnTo>
                <a:lnTo>
                  <a:pt x="4185" y="450"/>
                </a:lnTo>
                <a:lnTo>
                  <a:pt x="4161" y="450"/>
                </a:lnTo>
                <a:lnTo>
                  <a:pt x="4161" y="413"/>
                </a:lnTo>
                <a:lnTo>
                  <a:pt x="4185" y="413"/>
                </a:lnTo>
                <a:lnTo>
                  <a:pt x="4185" y="371"/>
                </a:lnTo>
                <a:lnTo>
                  <a:pt x="4234" y="371"/>
                </a:lnTo>
                <a:lnTo>
                  <a:pt x="4234" y="413"/>
                </a:lnTo>
                <a:lnTo>
                  <a:pt x="4267" y="413"/>
                </a:lnTo>
                <a:close/>
                <a:moveTo>
                  <a:pt x="4376" y="593"/>
                </a:moveTo>
                <a:lnTo>
                  <a:pt x="4369" y="593"/>
                </a:lnTo>
                <a:lnTo>
                  <a:pt x="4363" y="592"/>
                </a:lnTo>
                <a:lnTo>
                  <a:pt x="4349" y="590"/>
                </a:lnTo>
                <a:lnTo>
                  <a:pt x="4344" y="589"/>
                </a:lnTo>
                <a:lnTo>
                  <a:pt x="4338" y="587"/>
                </a:lnTo>
                <a:lnTo>
                  <a:pt x="4328" y="582"/>
                </a:lnTo>
                <a:lnTo>
                  <a:pt x="4323" y="579"/>
                </a:lnTo>
                <a:lnTo>
                  <a:pt x="4319" y="576"/>
                </a:lnTo>
                <a:lnTo>
                  <a:pt x="4314" y="572"/>
                </a:lnTo>
                <a:lnTo>
                  <a:pt x="4310" y="569"/>
                </a:lnTo>
                <a:lnTo>
                  <a:pt x="4303" y="560"/>
                </a:lnTo>
                <a:lnTo>
                  <a:pt x="4300" y="555"/>
                </a:lnTo>
                <a:lnTo>
                  <a:pt x="4298" y="550"/>
                </a:lnTo>
                <a:lnTo>
                  <a:pt x="4293" y="540"/>
                </a:lnTo>
                <a:lnTo>
                  <a:pt x="4291" y="534"/>
                </a:lnTo>
                <a:lnTo>
                  <a:pt x="4290" y="528"/>
                </a:lnTo>
                <a:lnTo>
                  <a:pt x="4289" y="522"/>
                </a:lnTo>
                <a:lnTo>
                  <a:pt x="4288" y="516"/>
                </a:lnTo>
                <a:lnTo>
                  <a:pt x="4287" y="509"/>
                </a:lnTo>
                <a:lnTo>
                  <a:pt x="4287" y="502"/>
                </a:lnTo>
                <a:lnTo>
                  <a:pt x="4287" y="495"/>
                </a:lnTo>
                <a:lnTo>
                  <a:pt x="4288" y="489"/>
                </a:lnTo>
                <a:lnTo>
                  <a:pt x="4289" y="483"/>
                </a:lnTo>
                <a:lnTo>
                  <a:pt x="4290" y="477"/>
                </a:lnTo>
                <a:lnTo>
                  <a:pt x="4293" y="465"/>
                </a:lnTo>
                <a:lnTo>
                  <a:pt x="4295" y="459"/>
                </a:lnTo>
                <a:lnTo>
                  <a:pt x="4298" y="454"/>
                </a:lnTo>
                <a:lnTo>
                  <a:pt x="4303" y="445"/>
                </a:lnTo>
                <a:lnTo>
                  <a:pt x="4307" y="440"/>
                </a:lnTo>
                <a:lnTo>
                  <a:pt x="4310" y="436"/>
                </a:lnTo>
                <a:lnTo>
                  <a:pt x="4314" y="432"/>
                </a:lnTo>
                <a:lnTo>
                  <a:pt x="4318" y="428"/>
                </a:lnTo>
                <a:lnTo>
                  <a:pt x="4327" y="422"/>
                </a:lnTo>
                <a:lnTo>
                  <a:pt x="4332" y="419"/>
                </a:lnTo>
                <a:lnTo>
                  <a:pt x="4338" y="417"/>
                </a:lnTo>
                <a:lnTo>
                  <a:pt x="4343" y="415"/>
                </a:lnTo>
                <a:lnTo>
                  <a:pt x="4348" y="413"/>
                </a:lnTo>
                <a:lnTo>
                  <a:pt x="4354" y="412"/>
                </a:lnTo>
                <a:lnTo>
                  <a:pt x="4361" y="411"/>
                </a:lnTo>
                <a:lnTo>
                  <a:pt x="4374" y="411"/>
                </a:lnTo>
                <a:lnTo>
                  <a:pt x="4385" y="411"/>
                </a:lnTo>
                <a:lnTo>
                  <a:pt x="4396" y="413"/>
                </a:lnTo>
                <a:lnTo>
                  <a:pt x="4401" y="414"/>
                </a:lnTo>
                <a:lnTo>
                  <a:pt x="4406" y="416"/>
                </a:lnTo>
                <a:lnTo>
                  <a:pt x="4416" y="421"/>
                </a:lnTo>
                <a:lnTo>
                  <a:pt x="4425" y="426"/>
                </a:lnTo>
                <a:lnTo>
                  <a:pt x="4429" y="429"/>
                </a:lnTo>
                <a:lnTo>
                  <a:pt x="4433" y="433"/>
                </a:lnTo>
                <a:lnTo>
                  <a:pt x="4440" y="441"/>
                </a:lnTo>
                <a:lnTo>
                  <a:pt x="4443" y="446"/>
                </a:lnTo>
                <a:lnTo>
                  <a:pt x="4446" y="450"/>
                </a:lnTo>
                <a:lnTo>
                  <a:pt x="4448" y="456"/>
                </a:lnTo>
                <a:lnTo>
                  <a:pt x="4451" y="461"/>
                </a:lnTo>
                <a:lnTo>
                  <a:pt x="4453" y="467"/>
                </a:lnTo>
                <a:lnTo>
                  <a:pt x="4454" y="473"/>
                </a:lnTo>
                <a:lnTo>
                  <a:pt x="4455" y="479"/>
                </a:lnTo>
                <a:lnTo>
                  <a:pt x="4456" y="486"/>
                </a:lnTo>
                <a:lnTo>
                  <a:pt x="4457" y="493"/>
                </a:lnTo>
                <a:lnTo>
                  <a:pt x="4457" y="500"/>
                </a:lnTo>
                <a:lnTo>
                  <a:pt x="4457" y="514"/>
                </a:lnTo>
                <a:lnTo>
                  <a:pt x="4335" y="514"/>
                </a:lnTo>
                <a:lnTo>
                  <a:pt x="4336" y="519"/>
                </a:lnTo>
                <a:lnTo>
                  <a:pt x="4336" y="523"/>
                </a:lnTo>
                <a:lnTo>
                  <a:pt x="4338" y="532"/>
                </a:lnTo>
                <a:lnTo>
                  <a:pt x="4342" y="539"/>
                </a:lnTo>
                <a:lnTo>
                  <a:pt x="4344" y="542"/>
                </a:lnTo>
                <a:lnTo>
                  <a:pt x="4346" y="545"/>
                </a:lnTo>
                <a:lnTo>
                  <a:pt x="4349" y="548"/>
                </a:lnTo>
                <a:lnTo>
                  <a:pt x="4352" y="550"/>
                </a:lnTo>
                <a:lnTo>
                  <a:pt x="4355" y="552"/>
                </a:lnTo>
                <a:lnTo>
                  <a:pt x="4360" y="554"/>
                </a:lnTo>
                <a:lnTo>
                  <a:pt x="4364" y="555"/>
                </a:lnTo>
                <a:lnTo>
                  <a:pt x="4368" y="556"/>
                </a:lnTo>
                <a:lnTo>
                  <a:pt x="4377" y="557"/>
                </a:lnTo>
                <a:lnTo>
                  <a:pt x="4382" y="556"/>
                </a:lnTo>
                <a:lnTo>
                  <a:pt x="4388" y="555"/>
                </a:lnTo>
                <a:lnTo>
                  <a:pt x="4393" y="554"/>
                </a:lnTo>
                <a:lnTo>
                  <a:pt x="4398" y="551"/>
                </a:lnTo>
                <a:lnTo>
                  <a:pt x="4400" y="550"/>
                </a:lnTo>
                <a:lnTo>
                  <a:pt x="4402" y="548"/>
                </a:lnTo>
                <a:lnTo>
                  <a:pt x="4405" y="545"/>
                </a:lnTo>
                <a:lnTo>
                  <a:pt x="4408" y="541"/>
                </a:lnTo>
                <a:lnTo>
                  <a:pt x="4410" y="536"/>
                </a:lnTo>
                <a:lnTo>
                  <a:pt x="4456" y="539"/>
                </a:lnTo>
                <a:lnTo>
                  <a:pt x="4454" y="545"/>
                </a:lnTo>
                <a:lnTo>
                  <a:pt x="4452" y="551"/>
                </a:lnTo>
                <a:lnTo>
                  <a:pt x="4450" y="556"/>
                </a:lnTo>
                <a:lnTo>
                  <a:pt x="4447" y="561"/>
                </a:lnTo>
                <a:lnTo>
                  <a:pt x="4443" y="566"/>
                </a:lnTo>
                <a:lnTo>
                  <a:pt x="4439" y="570"/>
                </a:lnTo>
                <a:lnTo>
                  <a:pt x="4435" y="575"/>
                </a:lnTo>
                <a:lnTo>
                  <a:pt x="4430" y="578"/>
                </a:lnTo>
                <a:lnTo>
                  <a:pt x="4424" y="582"/>
                </a:lnTo>
                <a:lnTo>
                  <a:pt x="4418" y="585"/>
                </a:lnTo>
                <a:lnTo>
                  <a:pt x="4412" y="587"/>
                </a:lnTo>
                <a:lnTo>
                  <a:pt x="4406" y="589"/>
                </a:lnTo>
                <a:lnTo>
                  <a:pt x="4402" y="590"/>
                </a:lnTo>
                <a:lnTo>
                  <a:pt x="4399" y="591"/>
                </a:lnTo>
                <a:lnTo>
                  <a:pt x="4391" y="592"/>
                </a:lnTo>
                <a:lnTo>
                  <a:pt x="4384" y="593"/>
                </a:lnTo>
                <a:lnTo>
                  <a:pt x="4376" y="593"/>
                </a:lnTo>
                <a:close/>
                <a:moveTo>
                  <a:pt x="4335" y="483"/>
                </a:moveTo>
                <a:lnTo>
                  <a:pt x="4411" y="483"/>
                </a:lnTo>
                <a:lnTo>
                  <a:pt x="4411" y="480"/>
                </a:lnTo>
                <a:lnTo>
                  <a:pt x="4410" y="476"/>
                </a:lnTo>
                <a:lnTo>
                  <a:pt x="4409" y="472"/>
                </a:lnTo>
                <a:lnTo>
                  <a:pt x="4408" y="469"/>
                </a:lnTo>
                <a:lnTo>
                  <a:pt x="4407" y="466"/>
                </a:lnTo>
                <a:lnTo>
                  <a:pt x="4405" y="463"/>
                </a:lnTo>
                <a:lnTo>
                  <a:pt x="4403" y="460"/>
                </a:lnTo>
                <a:lnTo>
                  <a:pt x="4401" y="457"/>
                </a:lnTo>
                <a:lnTo>
                  <a:pt x="4395" y="453"/>
                </a:lnTo>
                <a:lnTo>
                  <a:pt x="4389" y="450"/>
                </a:lnTo>
                <a:lnTo>
                  <a:pt x="4382" y="448"/>
                </a:lnTo>
                <a:lnTo>
                  <a:pt x="4375" y="447"/>
                </a:lnTo>
                <a:lnTo>
                  <a:pt x="4367" y="448"/>
                </a:lnTo>
                <a:lnTo>
                  <a:pt x="4363" y="449"/>
                </a:lnTo>
                <a:lnTo>
                  <a:pt x="4360" y="450"/>
                </a:lnTo>
                <a:lnTo>
                  <a:pt x="4352" y="453"/>
                </a:lnTo>
                <a:lnTo>
                  <a:pt x="4349" y="455"/>
                </a:lnTo>
                <a:lnTo>
                  <a:pt x="4347" y="458"/>
                </a:lnTo>
                <a:lnTo>
                  <a:pt x="4342" y="463"/>
                </a:lnTo>
                <a:lnTo>
                  <a:pt x="4339" y="470"/>
                </a:lnTo>
                <a:lnTo>
                  <a:pt x="4337" y="473"/>
                </a:lnTo>
                <a:lnTo>
                  <a:pt x="4336" y="476"/>
                </a:lnTo>
                <a:lnTo>
                  <a:pt x="4335" y="483"/>
                </a:lnTo>
                <a:close/>
                <a:moveTo>
                  <a:pt x="4580" y="413"/>
                </a:moveTo>
                <a:lnTo>
                  <a:pt x="4580" y="450"/>
                </a:lnTo>
                <a:lnTo>
                  <a:pt x="4547" y="450"/>
                </a:lnTo>
                <a:lnTo>
                  <a:pt x="4547" y="535"/>
                </a:lnTo>
                <a:lnTo>
                  <a:pt x="4548" y="540"/>
                </a:lnTo>
                <a:lnTo>
                  <a:pt x="4548" y="544"/>
                </a:lnTo>
                <a:lnTo>
                  <a:pt x="4549" y="545"/>
                </a:lnTo>
                <a:lnTo>
                  <a:pt x="4550" y="547"/>
                </a:lnTo>
                <a:lnTo>
                  <a:pt x="4552" y="549"/>
                </a:lnTo>
                <a:lnTo>
                  <a:pt x="4554" y="551"/>
                </a:lnTo>
                <a:lnTo>
                  <a:pt x="4557" y="552"/>
                </a:lnTo>
                <a:lnTo>
                  <a:pt x="4560" y="552"/>
                </a:lnTo>
                <a:lnTo>
                  <a:pt x="4564" y="553"/>
                </a:lnTo>
                <a:lnTo>
                  <a:pt x="4571" y="552"/>
                </a:lnTo>
                <a:lnTo>
                  <a:pt x="4576" y="551"/>
                </a:lnTo>
                <a:lnTo>
                  <a:pt x="4584" y="587"/>
                </a:lnTo>
                <a:lnTo>
                  <a:pt x="4573" y="590"/>
                </a:lnTo>
                <a:lnTo>
                  <a:pt x="4566" y="591"/>
                </a:lnTo>
                <a:lnTo>
                  <a:pt x="4557" y="592"/>
                </a:lnTo>
                <a:lnTo>
                  <a:pt x="4551" y="592"/>
                </a:lnTo>
                <a:lnTo>
                  <a:pt x="4544" y="592"/>
                </a:lnTo>
                <a:lnTo>
                  <a:pt x="4539" y="591"/>
                </a:lnTo>
                <a:lnTo>
                  <a:pt x="4533" y="590"/>
                </a:lnTo>
                <a:lnTo>
                  <a:pt x="4528" y="588"/>
                </a:lnTo>
                <a:lnTo>
                  <a:pt x="4523" y="586"/>
                </a:lnTo>
                <a:lnTo>
                  <a:pt x="4518" y="583"/>
                </a:lnTo>
                <a:lnTo>
                  <a:pt x="4514" y="581"/>
                </a:lnTo>
                <a:lnTo>
                  <a:pt x="4510" y="577"/>
                </a:lnTo>
                <a:lnTo>
                  <a:pt x="4507" y="573"/>
                </a:lnTo>
                <a:lnTo>
                  <a:pt x="4504" y="569"/>
                </a:lnTo>
                <a:lnTo>
                  <a:pt x="4502" y="564"/>
                </a:lnTo>
                <a:lnTo>
                  <a:pt x="4500" y="559"/>
                </a:lnTo>
                <a:lnTo>
                  <a:pt x="4499" y="554"/>
                </a:lnTo>
                <a:lnTo>
                  <a:pt x="4498" y="548"/>
                </a:lnTo>
                <a:lnTo>
                  <a:pt x="4498" y="542"/>
                </a:lnTo>
                <a:lnTo>
                  <a:pt x="4498" y="450"/>
                </a:lnTo>
                <a:lnTo>
                  <a:pt x="4474" y="450"/>
                </a:lnTo>
                <a:lnTo>
                  <a:pt x="4474" y="413"/>
                </a:lnTo>
                <a:lnTo>
                  <a:pt x="4498" y="413"/>
                </a:lnTo>
                <a:lnTo>
                  <a:pt x="4498" y="371"/>
                </a:lnTo>
                <a:lnTo>
                  <a:pt x="4547" y="371"/>
                </a:lnTo>
                <a:lnTo>
                  <a:pt x="4547" y="413"/>
                </a:lnTo>
                <a:lnTo>
                  <a:pt x="4580" y="413"/>
                </a:lnTo>
                <a:close/>
                <a:moveTo>
                  <a:pt x="578" y="585"/>
                </a:moveTo>
                <a:lnTo>
                  <a:pt x="465" y="257"/>
                </a:lnTo>
                <a:lnTo>
                  <a:pt x="352" y="585"/>
                </a:lnTo>
                <a:lnTo>
                  <a:pt x="578" y="585"/>
                </a:lnTo>
                <a:close/>
                <a:moveTo>
                  <a:pt x="930" y="930"/>
                </a:moveTo>
                <a:lnTo>
                  <a:pt x="699" y="930"/>
                </a:lnTo>
                <a:lnTo>
                  <a:pt x="642" y="768"/>
                </a:lnTo>
                <a:lnTo>
                  <a:pt x="288" y="768"/>
                </a:lnTo>
                <a:lnTo>
                  <a:pt x="232" y="930"/>
                </a:lnTo>
                <a:lnTo>
                  <a:pt x="0" y="930"/>
                </a:lnTo>
                <a:lnTo>
                  <a:pt x="162" y="471"/>
                </a:lnTo>
                <a:lnTo>
                  <a:pt x="326" y="12"/>
                </a:lnTo>
                <a:lnTo>
                  <a:pt x="603" y="12"/>
                </a:lnTo>
                <a:lnTo>
                  <a:pt x="767" y="471"/>
                </a:lnTo>
                <a:lnTo>
                  <a:pt x="930" y="930"/>
                </a:lnTo>
                <a:close/>
                <a:moveTo>
                  <a:pt x="1016" y="930"/>
                </a:moveTo>
                <a:lnTo>
                  <a:pt x="1016" y="722"/>
                </a:lnTo>
                <a:lnTo>
                  <a:pt x="1225" y="722"/>
                </a:lnTo>
                <a:lnTo>
                  <a:pt x="1225" y="930"/>
                </a:lnTo>
                <a:lnTo>
                  <a:pt x="1016" y="930"/>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cxnSp>
        <p:nvCxnSpPr>
          <p:cNvPr id="20" name="Straight Connector 19">
            <a:extLst>
              <a:ext uri="{FF2B5EF4-FFF2-40B4-BE49-F238E27FC236}">
                <a16:creationId xmlns:a16="http://schemas.microsoft.com/office/drawing/2014/main" id="{E5214FC4-D5E6-4BFF-BDD7-E1A5F00F21BF}"/>
              </a:ext>
              <a:ext uri="{C183D7F6-B498-43B3-948B-1728B52AA6E4}">
                <adec:decorative xmlns:adec="http://schemas.microsoft.com/office/drawing/2017/decorative" val="1"/>
              </a:ext>
            </a:extLst>
          </p:cNvPr>
          <p:cNvCxnSpPr>
            <a:cxnSpLocks/>
          </p:cNvCxnSpPr>
          <p:nvPr/>
        </p:nvCxnSpPr>
        <p:spPr>
          <a:xfrm>
            <a:off x="6600056" y="1233937"/>
            <a:ext cx="3960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4" name="Date Placeholder 3">
            <a:extLst>
              <a:ext uri="{FF2B5EF4-FFF2-40B4-BE49-F238E27FC236}">
                <a16:creationId xmlns:a16="http://schemas.microsoft.com/office/drawing/2014/main" id="{9F01F7BF-6136-1293-03E9-87CB159D78B4}"/>
              </a:ext>
            </a:extLst>
          </p:cNvPr>
          <p:cNvSpPr>
            <a:spLocks noGrp="1"/>
          </p:cNvSpPr>
          <p:nvPr>
            <p:ph type="dt" sz="half" idx="14"/>
          </p:nvPr>
        </p:nvSpPr>
        <p:spPr/>
        <p:txBody>
          <a:bodyPr/>
          <a:lstStyle/>
          <a:p>
            <a:fld id="{BC625B14-2B4E-49A1-983C-100F50A12452}" type="datetime1">
              <a:rPr lang="fi-FI" smtClean="0"/>
              <a:t>25.3.2026</a:t>
            </a:fld>
            <a:endParaRPr lang="fi-FI"/>
          </a:p>
        </p:txBody>
      </p:sp>
      <p:sp>
        <p:nvSpPr>
          <p:cNvPr id="5" name="Footer Placeholder 4">
            <a:extLst>
              <a:ext uri="{FF2B5EF4-FFF2-40B4-BE49-F238E27FC236}">
                <a16:creationId xmlns:a16="http://schemas.microsoft.com/office/drawing/2014/main" id="{48FE259E-7E55-6AB4-BF0A-B44DAFEF9901}"/>
              </a:ext>
            </a:extLst>
          </p:cNvPr>
          <p:cNvSpPr>
            <a:spLocks noGrp="1"/>
          </p:cNvSpPr>
          <p:nvPr>
            <p:ph type="ftr" sz="quarter" idx="15"/>
          </p:nvPr>
        </p:nvSpPr>
        <p:spPr/>
        <p:txBody>
          <a:bodyPr/>
          <a:lstStyle/>
          <a:p>
            <a:endParaRPr lang="fi-FI"/>
          </a:p>
        </p:txBody>
      </p:sp>
      <p:sp>
        <p:nvSpPr>
          <p:cNvPr id="6" name="Slide Number Placeholder 5">
            <a:extLst>
              <a:ext uri="{FF2B5EF4-FFF2-40B4-BE49-F238E27FC236}">
                <a16:creationId xmlns:a16="http://schemas.microsoft.com/office/drawing/2014/main" id="{8F96378F-80BB-E789-AD86-D9EA44DA29E9}"/>
              </a:ext>
            </a:extLst>
          </p:cNvPr>
          <p:cNvSpPr>
            <a:spLocks noGrp="1"/>
          </p:cNvSpPr>
          <p:nvPr>
            <p:ph type="sldNum" sz="quarter" idx="16"/>
          </p:nvPr>
        </p:nvSpPr>
        <p:spPr/>
        <p:txBody>
          <a:bodyPr/>
          <a:lstStyle/>
          <a:p>
            <a:fld id="{D701140D-C14F-41CA-99FC-0EF83E8DA40A}" type="slidenum">
              <a:rPr lang="fi-FI" smtClean="0"/>
              <a:pPr/>
              <a:t>‹#›</a:t>
            </a:fld>
            <a:endParaRPr lang="fi-FI"/>
          </a:p>
        </p:txBody>
      </p:sp>
      <p:sp>
        <p:nvSpPr>
          <p:cNvPr id="9" name="Text Placeholder 4">
            <a:extLst>
              <a:ext uri="{FF2B5EF4-FFF2-40B4-BE49-F238E27FC236}">
                <a16:creationId xmlns:a16="http://schemas.microsoft.com/office/drawing/2014/main" id="{F82C49FA-163A-6789-9F54-6B5716B363AC}"/>
              </a:ext>
            </a:extLst>
          </p:cNvPr>
          <p:cNvSpPr>
            <a:spLocks noGrp="1"/>
          </p:cNvSpPr>
          <p:nvPr>
            <p:ph type="body" sz="quarter" idx="17" hasCustomPrompt="1"/>
          </p:nvPr>
        </p:nvSpPr>
        <p:spPr>
          <a:xfrm>
            <a:off x="6600055" y="4869160"/>
            <a:ext cx="5183957" cy="276999"/>
          </a:xfrm>
        </p:spPr>
        <p:txBody>
          <a:bodyPr wrap="square">
            <a:spAutoFit/>
          </a:bodyPr>
          <a:lstStyle>
            <a:lvl1pPr marL="0" indent="0">
              <a:spcBef>
                <a:spcPts val="0"/>
              </a:spcBef>
              <a:buFontTx/>
              <a:buNone/>
              <a:defRPr sz="1800"/>
            </a:lvl1pPr>
            <a:lvl2pPr marL="0" indent="0">
              <a:spcBef>
                <a:spcPts val="0"/>
              </a:spcBef>
              <a:buFontTx/>
              <a:buNone/>
              <a:defRPr sz="1800"/>
            </a:lvl2pPr>
            <a:lvl3pPr marL="0" indent="0">
              <a:spcBef>
                <a:spcPts val="0"/>
              </a:spcBef>
              <a:buFontTx/>
              <a:buNone/>
              <a:defRPr sz="1800"/>
            </a:lvl3pPr>
            <a:lvl4pPr marL="0" indent="0">
              <a:spcBef>
                <a:spcPts val="0"/>
              </a:spcBef>
              <a:buFontTx/>
              <a:buNone/>
              <a:defRPr sz="1800"/>
            </a:lvl4pPr>
            <a:lvl5pPr marL="0" indent="0">
              <a:spcBef>
                <a:spcPts val="0"/>
              </a:spcBef>
              <a:buFontTx/>
              <a:buNone/>
              <a:defRPr sz="1800"/>
            </a:lvl5pPr>
            <a:lvl6pPr marL="0" indent="0">
              <a:spcBef>
                <a:spcPts val="0"/>
              </a:spcBef>
              <a:buFontTx/>
              <a:buNone/>
              <a:defRPr sz="1800"/>
            </a:lvl6pPr>
            <a:lvl7pPr marL="0" indent="0">
              <a:spcBef>
                <a:spcPts val="0"/>
              </a:spcBef>
              <a:buFontTx/>
              <a:buNone/>
              <a:defRPr sz="1800"/>
            </a:lvl7pPr>
            <a:lvl8pPr marL="0" indent="0">
              <a:spcBef>
                <a:spcPts val="0"/>
              </a:spcBef>
              <a:buFontTx/>
              <a:buNone/>
              <a:defRPr sz="1800"/>
            </a:lvl8pPr>
            <a:lvl9pPr marL="0" indent="0">
              <a:spcBef>
                <a:spcPts val="0"/>
              </a:spcBef>
              <a:buFontTx/>
              <a:buNone/>
              <a:defRPr sz="1800"/>
            </a:lvl9pPr>
          </a:lstStyle>
          <a:p>
            <a:pPr lvl="0"/>
            <a:r>
              <a:rPr lang="en-US"/>
              <a:t>Presenter Name / Date / Place</a:t>
            </a:r>
          </a:p>
        </p:txBody>
      </p:sp>
    </p:spTree>
    <p:extLst>
      <p:ext uri="{BB962C8B-B14F-4D97-AF65-F5344CB8AC3E}">
        <p14:creationId xmlns:p14="http://schemas.microsoft.com/office/powerpoint/2010/main" val="2145286682"/>
      </p:ext>
    </p:extLst>
  </p:cSld>
  <p:clrMapOvr>
    <a:masterClrMapping/>
  </p:clrMapOvr>
  <p:extLst>
    <p:ext uri="{DCECCB84-F9BA-43D5-87BE-67443E8EF086}">
      <p15:sldGuideLst xmlns:p15="http://schemas.microsoft.com/office/powerpoint/2012/main"/>
    </p:ext>
  </p:extLst>
</p:sldLayout>
</file>

<file path=ppt/slideLayouts/slideLayout51.xml><?xml version="1.0" encoding="utf-8"?>
<p:sldLayout xmlns:a="http://schemas.openxmlformats.org/drawingml/2006/main" xmlns:r="http://schemas.openxmlformats.org/officeDocument/2006/relationships" xmlns:p="http://schemas.openxmlformats.org/presentationml/2006/main" showMasterSp="0" preserve="1" userDrawn="1">
  <p:cSld name="Title Slide Picture Yellow 2">
    <p:bg>
      <p:bgPr>
        <a:solidFill>
          <a:schemeClr val="accent1"/>
        </a:solidFill>
        <a:effectLst/>
      </p:bgPr>
    </p:bg>
    <p:spTree>
      <p:nvGrpSpPr>
        <p:cNvPr id="1" name=""/>
        <p:cNvGrpSpPr/>
        <p:nvPr/>
      </p:nvGrpSpPr>
      <p:grpSpPr>
        <a:xfrm>
          <a:off x="0" y="0"/>
          <a:ext cx="0" cy="0"/>
          <a:chOff x="0" y="0"/>
          <a:chExt cx="0" cy="0"/>
        </a:xfrm>
      </p:grpSpPr>
      <p:sp>
        <p:nvSpPr>
          <p:cNvPr id="7" name="Picture Placeholder 6">
            <a:extLst>
              <a:ext uri="{FF2B5EF4-FFF2-40B4-BE49-F238E27FC236}">
                <a16:creationId xmlns:a16="http://schemas.microsoft.com/office/drawing/2014/main" id="{16CACCF6-B7F1-B81D-EB1E-E2F15D53141E}"/>
              </a:ext>
              <a:ext uri="{C183D7F6-B498-43B3-948B-1728B52AA6E4}">
                <adec:decorative xmlns:adec="http://schemas.microsoft.com/office/drawing/2017/decorative" val="1"/>
              </a:ext>
            </a:extLst>
          </p:cNvPr>
          <p:cNvSpPr>
            <a:spLocks noGrp="1"/>
          </p:cNvSpPr>
          <p:nvPr>
            <p:ph type="pic" sz="quarter" idx="13" hasCustomPrompt="1"/>
          </p:nvPr>
        </p:nvSpPr>
        <p:spPr>
          <a:xfrm>
            <a:off x="1" y="3429000"/>
            <a:ext cx="6096000" cy="3429000"/>
          </a:xfrm>
          <a:solidFill>
            <a:schemeClr val="bg2"/>
          </a:solidFill>
        </p:spPr>
        <p:txBody>
          <a:bodyPr vert="horz" lIns="0" tIns="0" rIns="0" bIns="0" rtlCol="0" anchor="t" anchorCtr="0">
            <a:noAutofit/>
          </a:bodyPr>
          <a:lstStyle>
            <a:lvl1pPr>
              <a:defRPr lang="en-US" sz="1200" dirty="0"/>
            </a:lvl1pPr>
          </a:lstStyle>
          <a:p>
            <a:pPr marR="0" lvl="0" fontAlgn="auto">
              <a:spcBef>
                <a:spcPts val="0"/>
              </a:spcBef>
              <a:spcAft>
                <a:spcPts val="0"/>
              </a:spcAft>
              <a:buClrTx/>
              <a:buSzTx/>
              <a:tabLst/>
            </a:pPr>
            <a:r>
              <a:rPr lang="fi-FI" noProof="1"/>
              <a:t>Click icon to add image</a:t>
            </a:r>
            <a:br>
              <a:rPr lang="fi-FI" noProof="1"/>
            </a:br>
            <a:r>
              <a:rPr lang="fi-FI" noProof="1"/>
              <a:t>Fit the image to frame by choosing:</a:t>
            </a:r>
            <a:br>
              <a:rPr lang="fi-FI" noProof="1"/>
            </a:br>
            <a:r>
              <a:rPr lang="fi-FI" noProof="1"/>
              <a:t>crop&gt;fit / rajaa&gt;sovita</a:t>
            </a:r>
          </a:p>
          <a:p>
            <a:pPr marR="0" lvl="0" fontAlgn="auto">
              <a:spcBef>
                <a:spcPts val="0"/>
              </a:spcBef>
              <a:spcAft>
                <a:spcPts val="0"/>
              </a:spcAft>
              <a:buClrTx/>
              <a:buSzTx/>
              <a:tabLst/>
            </a:pPr>
            <a:endParaRPr lang="en-US"/>
          </a:p>
        </p:txBody>
      </p:sp>
      <p:sp>
        <p:nvSpPr>
          <p:cNvPr id="8" name="Rectangle 7">
            <a:extLst>
              <a:ext uri="{FF2B5EF4-FFF2-40B4-BE49-F238E27FC236}">
                <a16:creationId xmlns:a16="http://schemas.microsoft.com/office/drawing/2014/main" id="{D777C7DB-D21C-CF04-BEAE-6225DF214D55}"/>
              </a:ext>
              <a:ext uri="{C183D7F6-B498-43B3-948B-1728B52AA6E4}">
                <adec:decorative xmlns:adec="http://schemas.microsoft.com/office/drawing/2017/decorative" val="1"/>
              </a:ext>
            </a:extLst>
          </p:cNvPr>
          <p:cNvSpPr/>
          <p:nvPr/>
        </p:nvSpPr>
        <p:spPr>
          <a:xfrm>
            <a:off x="0" y="0"/>
            <a:ext cx="6096000" cy="3429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err="1">
              <a:solidFill>
                <a:schemeClr val="tx1"/>
              </a:solidFill>
              <a:latin typeface="+mj-lt"/>
            </a:endParaRPr>
          </a:p>
        </p:txBody>
      </p:sp>
      <p:sp>
        <p:nvSpPr>
          <p:cNvPr id="2" name="Title 1">
            <a:extLst>
              <a:ext uri="{FF2B5EF4-FFF2-40B4-BE49-F238E27FC236}">
                <a16:creationId xmlns:a16="http://schemas.microsoft.com/office/drawing/2014/main" id="{387275C4-164C-69B1-48F1-6ABBCFDD4649}"/>
              </a:ext>
            </a:extLst>
          </p:cNvPr>
          <p:cNvSpPr>
            <a:spLocks noGrp="1"/>
          </p:cNvSpPr>
          <p:nvPr>
            <p:ph type="ctrTitle" hasCustomPrompt="1"/>
          </p:nvPr>
        </p:nvSpPr>
        <p:spPr>
          <a:xfrm>
            <a:off x="6600676" y="1495871"/>
            <a:ext cx="5183337" cy="492443"/>
          </a:xfrm>
        </p:spPr>
        <p:txBody>
          <a:bodyPr wrap="square" anchor="b" anchorCtr="0">
            <a:spAutoFit/>
          </a:bodyPr>
          <a:lstStyle>
            <a:lvl1pPr algn="l">
              <a:lnSpc>
                <a:spcPct val="100000"/>
              </a:lnSpc>
              <a:defRPr sz="3200">
                <a:latin typeface="+mj-lt"/>
              </a:defRPr>
            </a:lvl1pPr>
          </a:lstStyle>
          <a:p>
            <a:r>
              <a:rPr lang="en-US"/>
              <a:t>Headline</a:t>
            </a:r>
            <a:endParaRPr lang="fi-FI"/>
          </a:p>
        </p:txBody>
      </p:sp>
      <p:sp>
        <p:nvSpPr>
          <p:cNvPr id="3" name="Subtitle 2">
            <a:extLst>
              <a:ext uri="{FF2B5EF4-FFF2-40B4-BE49-F238E27FC236}">
                <a16:creationId xmlns:a16="http://schemas.microsoft.com/office/drawing/2014/main" id="{1245A747-631B-1133-C63C-B48ADA15D1D3}"/>
              </a:ext>
            </a:extLst>
          </p:cNvPr>
          <p:cNvSpPr>
            <a:spLocks noGrp="1"/>
          </p:cNvSpPr>
          <p:nvPr>
            <p:ph type="subTitle" idx="1"/>
          </p:nvPr>
        </p:nvSpPr>
        <p:spPr>
          <a:xfrm>
            <a:off x="6600676" y="1988313"/>
            <a:ext cx="5183337" cy="984885"/>
          </a:xfrm>
        </p:spPr>
        <p:txBody>
          <a:bodyPr wrap="square">
            <a:spAutoFit/>
          </a:bodyPr>
          <a:lstStyle>
            <a:lvl1pPr marL="0" indent="0" algn="l">
              <a:lnSpc>
                <a:spcPct val="100000"/>
              </a:lnSpc>
              <a:spcBef>
                <a:spcPts val="0"/>
              </a:spcBef>
              <a:buNone/>
              <a:defRPr sz="3200">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fi-FI"/>
          </a:p>
        </p:txBody>
      </p:sp>
      <p:sp>
        <p:nvSpPr>
          <p:cNvPr id="11" name="Freeform 5">
            <a:extLst>
              <a:ext uri="{FF2B5EF4-FFF2-40B4-BE49-F238E27FC236}">
                <a16:creationId xmlns:a16="http://schemas.microsoft.com/office/drawing/2014/main" id="{B048024D-E928-1A47-E81D-E73CEDEC703F}"/>
              </a:ext>
              <a:ext uri="{C183D7F6-B498-43B3-948B-1728B52AA6E4}">
                <adec:decorative xmlns:adec="http://schemas.microsoft.com/office/drawing/2017/decorative" val="1"/>
              </a:ext>
            </a:extLst>
          </p:cNvPr>
          <p:cNvSpPr>
            <a:spLocks noChangeAspect="1" noEditPoints="1"/>
          </p:cNvSpPr>
          <p:nvPr/>
        </p:nvSpPr>
        <p:spPr bwMode="auto">
          <a:xfrm>
            <a:off x="407988" y="432000"/>
            <a:ext cx="2650987" cy="576000"/>
          </a:xfrm>
          <a:custGeom>
            <a:avLst/>
            <a:gdLst>
              <a:gd name="T0" fmla="*/ 1856 w 4584"/>
              <a:gd name="T1" fmla="*/ 150 h 996"/>
              <a:gd name="T2" fmla="*/ 1926 w 4584"/>
              <a:gd name="T3" fmla="*/ 74 h 996"/>
              <a:gd name="T4" fmla="*/ 1862 w 4584"/>
              <a:gd name="T5" fmla="*/ 198 h 996"/>
              <a:gd name="T6" fmla="*/ 2091 w 4584"/>
              <a:gd name="T7" fmla="*/ 109 h 996"/>
              <a:gd name="T8" fmla="*/ 2346 w 4584"/>
              <a:gd name="T9" fmla="*/ 79 h 996"/>
              <a:gd name="T10" fmla="*/ 2341 w 4584"/>
              <a:gd name="T11" fmla="*/ 150 h 996"/>
              <a:gd name="T12" fmla="*/ 2584 w 4584"/>
              <a:gd name="T13" fmla="*/ 274 h 996"/>
              <a:gd name="T14" fmla="*/ 2883 w 4584"/>
              <a:gd name="T15" fmla="*/ 0 h 996"/>
              <a:gd name="T16" fmla="*/ 2966 w 4584"/>
              <a:gd name="T17" fmla="*/ 88 h 996"/>
              <a:gd name="T18" fmla="*/ 3031 w 4584"/>
              <a:gd name="T19" fmla="*/ 214 h 996"/>
              <a:gd name="T20" fmla="*/ 3010 w 4584"/>
              <a:gd name="T21" fmla="*/ 212 h 996"/>
              <a:gd name="T22" fmla="*/ 3283 w 4584"/>
              <a:gd name="T23" fmla="*/ 239 h 996"/>
              <a:gd name="T24" fmla="*/ 3261 w 4584"/>
              <a:gd name="T25" fmla="*/ 135 h 996"/>
              <a:gd name="T26" fmla="*/ 3397 w 4584"/>
              <a:gd name="T27" fmla="*/ 34 h 996"/>
              <a:gd name="T28" fmla="*/ 3589 w 4584"/>
              <a:gd name="T29" fmla="*/ 199 h 996"/>
              <a:gd name="T30" fmla="*/ 3538 w 4584"/>
              <a:gd name="T31" fmla="*/ 193 h 996"/>
              <a:gd name="T32" fmla="*/ 3580 w 4584"/>
              <a:gd name="T33" fmla="*/ 106 h 996"/>
              <a:gd name="T34" fmla="*/ 3779 w 4584"/>
              <a:gd name="T35" fmla="*/ 244 h 996"/>
              <a:gd name="T36" fmla="*/ 3908 w 4584"/>
              <a:gd name="T37" fmla="*/ 148 h 996"/>
              <a:gd name="T38" fmla="*/ 3821 w 4584"/>
              <a:gd name="T39" fmla="*/ 107 h 996"/>
              <a:gd name="T40" fmla="*/ 1828 w 4584"/>
              <a:gd name="T41" fmla="*/ 916 h 996"/>
              <a:gd name="T42" fmla="*/ 1868 w 4584"/>
              <a:gd name="T43" fmla="*/ 803 h 996"/>
              <a:gd name="T44" fmla="*/ 1905 w 4584"/>
              <a:gd name="T45" fmla="*/ 896 h 996"/>
              <a:gd name="T46" fmla="*/ 2193 w 4584"/>
              <a:gd name="T47" fmla="*/ 891 h 996"/>
              <a:gd name="T48" fmla="*/ 2220 w 4584"/>
              <a:gd name="T49" fmla="*/ 816 h 996"/>
              <a:gd name="T50" fmla="*/ 2340 w 4584"/>
              <a:gd name="T51" fmla="*/ 927 h 996"/>
              <a:gd name="T52" fmla="*/ 2271 w 4584"/>
              <a:gd name="T53" fmla="*/ 868 h 996"/>
              <a:gd name="T54" fmla="*/ 2506 w 4584"/>
              <a:gd name="T55" fmla="*/ 882 h 996"/>
              <a:gd name="T56" fmla="*/ 2823 w 4584"/>
              <a:gd name="T57" fmla="*/ 753 h 996"/>
              <a:gd name="T58" fmla="*/ 2952 w 4584"/>
              <a:gd name="T59" fmla="*/ 726 h 996"/>
              <a:gd name="T60" fmla="*/ 3233 w 4584"/>
              <a:gd name="T61" fmla="*/ 913 h 996"/>
              <a:gd name="T62" fmla="*/ 3254 w 4584"/>
              <a:gd name="T63" fmla="*/ 854 h 996"/>
              <a:gd name="T64" fmla="*/ 3313 w 4584"/>
              <a:gd name="T65" fmla="*/ 793 h 996"/>
              <a:gd name="T66" fmla="*/ 3644 w 4584"/>
              <a:gd name="T67" fmla="*/ 802 h 996"/>
              <a:gd name="T68" fmla="*/ 3627 w 4584"/>
              <a:gd name="T69" fmla="*/ 933 h 996"/>
              <a:gd name="T70" fmla="*/ 3553 w 4584"/>
              <a:gd name="T71" fmla="*/ 839 h 996"/>
              <a:gd name="T72" fmla="*/ 3726 w 4584"/>
              <a:gd name="T73" fmla="*/ 696 h 996"/>
              <a:gd name="T74" fmla="*/ 3850 w 4584"/>
              <a:gd name="T75" fmla="*/ 926 h 996"/>
              <a:gd name="T76" fmla="*/ 3980 w 4584"/>
              <a:gd name="T77" fmla="*/ 996 h 996"/>
              <a:gd name="T78" fmla="*/ 1914 w 4584"/>
              <a:gd name="T79" fmla="*/ 481 h 996"/>
              <a:gd name="T80" fmla="*/ 1963 w 4584"/>
              <a:gd name="T81" fmla="*/ 436 h 996"/>
              <a:gd name="T82" fmla="*/ 1873 w 4584"/>
              <a:gd name="T83" fmla="*/ 556 h 996"/>
              <a:gd name="T84" fmla="*/ 2197 w 4584"/>
              <a:gd name="T85" fmla="*/ 413 h 996"/>
              <a:gd name="T86" fmla="*/ 2378 w 4584"/>
              <a:gd name="T87" fmla="*/ 449 h 996"/>
              <a:gd name="T88" fmla="*/ 2327 w 4584"/>
              <a:gd name="T89" fmla="*/ 457 h 996"/>
              <a:gd name="T90" fmla="*/ 2668 w 4584"/>
              <a:gd name="T91" fmla="*/ 587 h 996"/>
              <a:gd name="T92" fmla="*/ 2785 w 4584"/>
              <a:gd name="T93" fmla="*/ 413 h 996"/>
              <a:gd name="T94" fmla="*/ 2840 w 4584"/>
              <a:gd name="T95" fmla="*/ 466 h 996"/>
              <a:gd name="T96" fmla="*/ 3340 w 4584"/>
              <a:gd name="T97" fmla="*/ 593 h 996"/>
              <a:gd name="T98" fmla="*/ 3412 w 4584"/>
              <a:gd name="T99" fmla="*/ 456 h 996"/>
              <a:gd name="T100" fmla="*/ 3375 w 4584"/>
              <a:gd name="T101" fmla="*/ 483 h 996"/>
              <a:gd name="T102" fmla="*/ 3508 w 4584"/>
              <a:gd name="T103" fmla="*/ 475 h 996"/>
              <a:gd name="T104" fmla="*/ 3735 w 4584"/>
              <a:gd name="T105" fmla="*/ 559 h 996"/>
              <a:gd name="T106" fmla="*/ 3673 w 4584"/>
              <a:gd name="T107" fmla="*/ 523 h 996"/>
              <a:gd name="T108" fmla="*/ 3797 w 4584"/>
              <a:gd name="T109" fmla="*/ 390 h 996"/>
              <a:gd name="T110" fmla="*/ 3950 w 4584"/>
              <a:gd name="T111" fmla="*/ 551 h 996"/>
              <a:gd name="T112" fmla="*/ 3976 w 4584"/>
              <a:gd name="T113" fmla="*/ 483 h 996"/>
              <a:gd name="T114" fmla="*/ 4063 w 4584"/>
              <a:gd name="T115" fmla="*/ 557 h 996"/>
              <a:gd name="T116" fmla="*/ 4023 w 4584"/>
              <a:gd name="T117" fmla="*/ 483 h 996"/>
              <a:gd name="T118" fmla="*/ 4319 w 4584"/>
              <a:gd name="T119" fmla="*/ 576 h 996"/>
              <a:gd name="T120" fmla="*/ 4457 w 4584"/>
              <a:gd name="T121" fmla="*/ 514 h 996"/>
              <a:gd name="T122" fmla="*/ 4395 w 4584"/>
              <a:gd name="T123" fmla="*/ 453 h 996"/>
              <a:gd name="T124" fmla="*/ 4474 w 4584"/>
              <a:gd name="T125" fmla="*/ 413 h 9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4584" h="996">
                <a:moveTo>
                  <a:pt x="1232" y="330"/>
                </a:moveTo>
                <a:lnTo>
                  <a:pt x="1178" y="648"/>
                </a:lnTo>
                <a:lnTo>
                  <a:pt x="1055" y="648"/>
                </a:lnTo>
                <a:lnTo>
                  <a:pt x="1010" y="330"/>
                </a:lnTo>
                <a:lnTo>
                  <a:pt x="1010" y="12"/>
                </a:lnTo>
                <a:lnTo>
                  <a:pt x="1232" y="12"/>
                </a:lnTo>
                <a:lnTo>
                  <a:pt x="1232" y="330"/>
                </a:lnTo>
                <a:close/>
                <a:moveTo>
                  <a:pt x="1623" y="249"/>
                </a:moveTo>
                <a:lnTo>
                  <a:pt x="1569" y="249"/>
                </a:lnTo>
                <a:lnTo>
                  <a:pt x="1651" y="13"/>
                </a:lnTo>
                <a:lnTo>
                  <a:pt x="1715" y="13"/>
                </a:lnTo>
                <a:lnTo>
                  <a:pt x="1797" y="249"/>
                </a:lnTo>
                <a:lnTo>
                  <a:pt x="1743" y="249"/>
                </a:lnTo>
                <a:lnTo>
                  <a:pt x="1726" y="195"/>
                </a:lnTo>
                <a:lnTo>
                  <a:pt x="1641" y="195"/>
                </a:lnTo>
                <a:lnTo>
                  <a:pt x="1623" y="249"/>
                </a:lnTo>
                <a:close/>
                <a:moveTo>
                  <a:pt x="1653" y="156"/>
                </a:moveTo>
                <a:lnTo>
                  <a:pt x="1713" y="156"/>
                </a:lnTo>
                <a:lnTo>
                  <a:pt x="1684" y="67"/>
                </a:lnTo>
                <a:lnTo>
                  <a:pt x="1653" y="156"/>
                </a:lnTo>
                <a:close/>
                <a:moveTo>
                  <a:pt x="1874" y="252"/>
                </a:moveTo>
                <a:lnTo>
                  <a:pt x="1867" y="252"/>
                </a:lnTo>
                <a:lnTo>
                  <a:pt x="1861" y="252"/>
                </a:lnTo>
                <a:lnTo>
                  <a:pt x="1856" y="251"/>
                </a:lnTo>
                <a:lnTo>
                  <a:pt x="1850" y="249"/>
                </a:lnTo>
                <a:lnTo>
                  <a:pt x="1845" y="247"/>
                </a:lnTo>
                <a:lnTo>
                  <a:pt x="1840" y="245"/>
                </a:lnTo>
                <a:lnTo>
                  <a:pt x="1836" y="242"/>
                </a:lnTo>
                <a:lnTo>
                  <a:pt x="1832" y="239"/>
                </a:lnTo>
                <a:lnTo>
                  <a:pt x="1828" y="236"/>
                </a:lnTo>
                <a:lnTo>
                  <a:pt x="1824" y="232"/>
                </a:lnTo>
                <a:lnTo>
                  <a:pt x="1821" y="227"/>
                </a:lnTo>
                <a:lnTo>
                  <a:pt x="1820" y="225"/>
                </a:lnTo>
                <a:lnTo>
                  <a:pt x="1819" y="223"/>
                </a:lnTo>
                <a:lnTo>
                  <a:pt x="1817" y="218"/>
                </a:lnTo>
                <a:lnTo>
                  <a:pt x="1816" y="212"/>
                </a:lnTo>
                <a:lnTo>
                  <a:pt x="1815" y="206"/>
                </a:lnTo>
                <a:lnTo>
                  <a:pt x="1815" y="200"/>
                </a:lnTo>
                <a:lnTo>
                  <a:pt x="1815" y="190"/>
                </a:lnTo>
                <a:lnTo>
                  <a:pt x="1817" y="182"/>
                </a:lnTo>
                <a:lnTo>
                  <a:pt x="1818" y="178"/>
                </a:lnTo>
                <a:lnTo>
                  <a:pt x="1820" y="175"/>
                </a:lnTo>
                <a:lnTo>
                  <a:pt x="1824" y="169"/>
                </a:lnTo>
                <a:lnTo>
                  <a:pt x="1827" y="166"/>
                </a:lnTo>
                <a:lnTo>
                  <a:pt x="1829" y="163"/>
                </a:lnTo>
                <a:lnTo>
                  <a:pt x="1832" y="161"/>
                </a:lnTo>
                <a:lnTo>
                  <a:pt x="1835" y="159"/>
                </a:lnTo>
                <a:lnTo>
                  <a:pt x="1838" y="157"/>
                </a:lnTo>
                <a:lnTo>
                  <a:pt x="1841" y="155"/>
                </a:lnTo>
                <a:lnTo>
                  <a:pt x="1845" y="154"/>
                </a:lnTo>
                <a:lnTo>
                  <a:pt x="1849" y="152"/>
                </a:lnTo>
                <a:lnTo>
                  <a:pt x="1856" y="150"/>
                </a:lnTo>
                <a:lnTo>
                  <a:pt x="1864" y="148"/>
                </a:lnTo>
                <a:lnTo>
                  <a:pt x="1873" y="146"/>
                </a:lnTo>
                <a:lnTo>
                  <a:pt x="1881" y="145"/>
                </a:lnTo>
                <a:lnTo>
                  <a:pt x="1901" y="143"/>
                </a:lnTo>
                <a:lnTo>
                  <a:pt x="1908" y="142"/>
                </a:lnTo>
                <a:lnTo>
                  <a:pt x="1914" y="140"/>
                </a:lnTo>
                <a:lnTo>
                  <a:pt x="1918" y="139"/>
                </a:lnTo>
                <a:lnTo>
                  <a:pt x="1920" y="138"/>
                </a:lnTo>
                <a:lnTo>
                  <a:pt x="1922" y="136"/>
                </a:lnTo>
                <a:lnTo>
                  <a:pt x="1923" y="135"/>
                </a:lnTo>
                <a:lnTo>
                  <a:pt x="1923" y="133"/>
                </a:lnTo>
                <a:lnTo>
                  <a:pt x="1924" y="131"/>
                </a:lnTo>
                <a:lnTo>
                  <a:pt x="1924" y="129"/>
                </a:lnTo>
                <a:lnTo>
                  <a:pt x="1924" y="124"/>
                </a:lnTo>
                <a:lnTo>
                  <a:pt x="1922" y="119"/>
                </a:lnTo>
                <a:lnTo>
                  <a:pt x="1921" y="117"/>
                </a:lnTo>
                <a:lnTo>
                  <a:pt x="1920" y="115"/>
                </a:lnTo>
                <a:lnTo>
                  <a:pt x="1919" y="113"/>
                </a:lnTo>
                <a:lnTo>
                  <a:pt x="1917" y="112"/>
                </a:lnTo>
                <a:lnTo>
                  <a:pt x="1913" y="109"/>
                </a:lnTo>
                <a:lnTo>
                  <a:pt x="1909" y="107"/>
                </a:lnTo>
                <a:lnTo>
                  <a:pt x="1904" y="106"/>
                </a:lnTo>
                <a:lnTo>
                  <a:pt x="1898" y="106"/>
                </a:lnTo>
                <a:lnTo>
                  <a:pt x="1892" y="106"/>
                </a:lnTo>
                <a:lnTo>
                  <a:pt x="1886" y="107"/>
                </a:lnTo>
                <a:lnTo>
                  <a:pt x="1881" y="109"/>
                </a:lnTo>
                <a:lnTo>
                  <a:pt x="1877" y="112"/>
                </a:lnTo>
                <a:lnTo>
                  <a:pt x="1873" y="115"/>
                </a:lnTo>
                <a:lnTo>
                  <a:pt x="1870" y="118"/>
                </a:lnTo>
                <a:lnTo>
                  <a:pt x="1868" y="122"/>
                </a:lnTo>
                <a:lnTo>
                  <a:pt x="1867" y="124"/>
                </a:lnTo>
                <a:lnTo>
                  <a:pt x="1866" y="126"/>
                </a:lnTo>
                <a:lnTo>
                  <a:pt x="1821" y="123"/>
                </a:lnTo>
                <a:lnTo>
                  <a:pt x="1823" y="117"/>
                </a:lnTo>
                <a:lnTo>
                  <a:pt x="1825" y="111"/>
                </a:lnTo>
                <a:lnTo>
                  <a:pt x="1827" y="106"/>
                </a:lnTo>
                <a:lnTo>
                  <a:pt x="1830" y="101"/>
                </a:lnTo>
                <a:lnTo>
                  <a:pt x="1833" y="96"/>
                </a:lnTo>
                <a:lnTo>
                  <a:pt x="1837" y="92"/>
                </a:lnTo>
                <a:lnTo>
                  <a:pt x="1841" y="88"/>
                </a:lnTo>
                <a:lnTo>
                  <a:pt x="1846" y="84"/>
                </a:lnTo>
                <a:lnTo>
                  <a:pt x="1851" y="81"/>
                </a:lnTo>
                <a:lnTo>
                  <a:pt x="1857" y="78"/>
                </a:lnTo>
                <a:lnTo>
                  <a:pt x="1863" y="76"/>
                </a:lnTo>
                <a:lnTo>
                  <a:pt x="1869" y="74"/>
                </a:lnTo>
                <a:lnTo>
                  <a:pt x="1876" y="72"/>
                </a:lnTo>
                <a:lnTo>
                  <a:pt x="1883" y="71"/>
                </a:lnTo>
                <a:lnTo>
                  <a:pt x="1890" y="70"/>
                </a:lnTo>
                <a:lnTo>
                  <a:pt x="1898" y="70"/>
                </a:lnTo>
                <a:lnTo>
                  <a:pt x="1908" y="70"/>
                </a:lnTo>
                <a:lnTo>
                  <a:pt x="1917" y="72"/>
                </a:lnTo>
                <a:lnTo>
                  <a:pt x="1926" y="74"/>
                </a:lnTo>
                <a:lnTo>
                  <a:pt x="1935" y="76"/>
                </a:lnTo>
                <a:lnTo>
                  <a:pt x="1943" y="80"/>
                </a:lnTo>
                <a:lnTo>
                  <a:pt x="1947" y="82"/>
                </a:lnTo>
                <a:lnTo>
                  <a:pt x="1950" y="84"/>
                </a:lnTo>
                <a:lnTo>
                  <a:pt x="1957" y="90"/>
                </a:lnTo>
                <a:lnTo>
                  <a:pt x="1963" y="96"/>
                </a:lnTo>
                <a:lnTo>
                  <a:pt x="1965" y="99"/>
                </a:lnTo>
                <a:lnTo>
                  <a:pt x="1967" y="103"/>
                </a:lnTo>
                <a:lnTo>
                  <a:pt x="1969" y="107"/>
                </a:lnTo>
                <a:lnTo>
                  <a:pt x="1970" y="111"/>
                </a:lnTo>
                <a:lnTo>
                  <a:pt x="1972" y="115"/>
                </a:lnTo>
                <a:lnTo>
                  <a:pt x="1972" y="120"/>
                </a:lnTo>
                <a:lnTo>
                  <a:pt x="1973" y="125"/>
                </a:lnTo>
                <a:lnTo>
                  <a:pt x="1973" y="130"/>
                </a:lnTo>
                <a:lnTo>
                  <a:pt x="1973" y="249"/>
                </a:lnTo>
                <a:lnTo>
                  <a:pt x="1927" y="249"/>
                </a:lnTo>
                <a:lnTo>
                  <a:pt x="1927" y="225"/>
                </a:lnTo>
                <a:lnTo>
                  <a:pt x="1922" y="230"/>
                </a:lnTo>
                <a:lnTo>
                  <a:pt x="1917" y="236"/>
                </a:lnTo>
                <a:lnTo>
                  <a:pt x="1912" y="241"/>
                </a:lnTo>
                <a:lnTo>
                  <a:pt x="1906" y="245"/>
                </a:lnTo>
                <a:lnTo>
                  <a:pt x="1899" y="248"/>
                </a:lnTo>
                <a:lnTo>
                  <a:pt x="1891" y="250"/>
                </a:lnTo>
                <a:lnTo>
                  <a:pt x="1887" y="251"/>
                </a:lnTo>
                <a:lnTo>
                  <a:pt x="1883" y="252"/>
                </a:lnTo>
                <a:lnTo>
                  <a:pt x="1874" y="252"/>
                </a:lnTo>
                <a:close/>
                <a:moveTo>
                  <a:pt x="1888" y="219"/>
                </a:moveTo>
                <a:lnTo>
                  <a:pt x="1895" y="218"/>
                </a:lnTo>
                <a:lnTo>
                  <a:pt x="1902" y="216"/>
                </a:lnTo>
                <a:lnTo>
                  <a:pt x="1905" y="215"/>
                </a:lnTo>
                <a:lnTo>
                  <a:pt x="1908" y="213"/>
                </a:lnTo>
                <a:lnTo>
                  <a:pt x="1914" y="209"/>
                </a:lnTo>
                <a:lnTo>
                  <a:pt x="1916" y="207"/>
                </a:lnTo>
                <a:lnTo>
                  <a:pt x="1919" y="204"/>
                </a:lnTo>
                <a:lnTo>
                  <a:pt x="1922" y="199"/>
                </a:lnTo>
                <a:lnTo>
                  <a:pt x="1924" y="193"/>
                </a:lnTo>
                <a:lnTo>
                  <a:pt x="1924" y="189"/>
                </a:lnTo>
                <a:lnTo>
                  <a:pt x="1924" y="186"/>
                </a:lnTo>
                <a:lnTo>
                  <a:pt x="1924" y="167"/>
                </a:lnTo>
                <a:lnTo>
                  <a:pt x="1921" y="169"/>
                </a:lnTo>
                <a:lnTo>
                  <a:pt x="1915" y="171"/>
                </a:lnTo>
                <a:lnTo>
                  <a:pt x="1903" y="173"/>
                </a:lnTo>
                <a:lnTo>
                  <a:pt x="1890" y="175"/>
                </a:lnTo>
                <a:lnTo>
                  <a:pt x="1884" y="176"/>
                </a:lnTo>
                <a:lnTo>
                  <a:pt x="1879" y="178"/>
                </a:lnTo>
                <a:lnTo>
                  <a:pt x="1874" y="180"/>
                </a:lnTo>
                <a:lnTo>
                  <a:pt x="1870" y="182"/>
                </a:lnTo>
                <a:lnTo>
                  <a:pt x="1866" y="185"/>
                </a:lnTo>
                <a:lnTo>
                  <a:pt x="1864" y="189"/>
                </a:lnTo>
                <a:lnTo>
                  <a:pt x="1863" y="191"/>
                </a:lnTo>
                <a:lnTo>
                  <a:pt x="1862" y="193"/>
                </a:lnTo>
                <a:lnTo>
                  <a:pt x="1862" y="198"/>
                </a:lnTo>
                <a:lnTo>
                  <a:pt x="1862" y="203"/>
                </a:lnTo>
                <a:lnTo>
                  <a:pt x="1863" y="207"/>
                </a:lnTo>
                <a:lnTo>
                  <a:pt x="1865" y="209"/>
                </a:lnTo>
                <a:lnTo>
                  <a:pt x="1866" y="211"/>
                </a:lnTo>
                <a:lnTo>
                  <a:pt x="1869" y="213"/>
                </a:lnTo>
                <a:lnTo>
                  <a:pt x="1873" y="216"/>
                </a:lnTo>
                <a:lnTo>
                  <a:pt x="1875" y="217"/>
                </a:lnTo>
                <a:lnTo>
                  <a:pt x="1877" y="217"/>
                </a:lnTo>
                <a:lnTo>
                  <a:pt x="1882" y="218"/>
                </a:lnTo>
                <a:lnTo>
                  <a:pt x="1888" y="219"/>
                </a:lnTo>
                <a:close/>
                <a:moveTo>
                  <a:pt x="2063" y="249"/>
                </a:moveTo>
                <a:lnTo>
                  <a:pt x="2013" y="249"/>
                </a:lnTo>
                <a:lnTo>
                  <a:pt x="2013" y="13"/>
                </a:lnTo>
                <a:lnTo>
                  <a:pt x="2063" y="13"/>
                </a:lnTo>
                <a:lnTo>
                  <a:pt x="2063" y="249"/>
                </a:lnTo>
                <a:close/>
                <a:moveTo>
                  <a:pt x="2197" y="72"/>
                </a:moveTo>
                <a:lnTo>
                  <a:pt x="2197" y="109"/>
                </a:lnTo>
                <a:lnTo>
                  <a:pt x="2164" y="109"/>
                </a:lnTo>
                <a:lnTo>
                  <a:pt x="2164" y="195"/>
                </a:lnTo>
                <a:lnTo>
                  <a:pt x="2164" y="199"/>
                </a:lnTo>
                <a:lnTo>
                  <a:pt x="2165" y="203"/>
                </a:lnTo>
                <a:lnTo>
                  <a:pt x="2166" y="205"/>
                </a:lnTo>
                <a:lnTo>
                  <a:pt x="2167" y="206"/>
                </a:lnTo>
                <a:lnTo>
                  <a:pt x="2169" y="208"/>
                </a:lnTo>
                <a:lnTo>
                  <a:pt x="2171" y="210"/>
                </a:lnTo>
                <a:lnTo>
                  <a:pt x="2174" y="211"/>
                </a:lnTo>
                <a:lnTo>
                  <a:pt x="2177" y="212"/>
                </a:lnTo>
                <a:lnTo>
                  <a:pt x="2181" y="212"/>
                </a:lnTo>
                <a:lnTo>
                  <a:pt x="2188" y="211"/>
                </a:lnTo>
                <a:lnTo>
                  <a:pt x="2193" y="210"/>
                </a:lnTo>
                <a:lnTo>
                  <a:pt x="2201" y="247"/>
                </a:lnTo>
                <a:lnTo>
                  <a:pt x="2190" y="250"/>
                </a:lnTo>
                <a:lnTo>
                  <a:pt x="2183" y="251"/>
                </a:lnTo>
                <a:lnTo>
                  <a:pt x="2174" y="252"/>
                </a:lnTo>
                <a:lnTo>
                  <a:pt x="2168" y="252"/>
                </a:lnTo>
                <a:lnTo>
                  <a:pt x="2161" y="251"/>
                </a:lnTo>
                <a:lnTo>
                  <a:pt x="2156" y="250"/>
                </a:lnTo>
                <a:lnTo>
                  <a:pt x="2150" y="249"/>
                </a:lnTo>
                <a:lnTo>
                  <a:pt x="2145" y="248"/>
                </a:lnTo>
                <a:lnTo>
                  <a:pt x="2140" y="245"/>
                </a:lnTo>
                <a:lnTo>
                  <a:pt x="2135" y="243"/>
                </a:lnTo>
                <a:lnTo>
                  <a:pt x="2131" y="240"/>
                </a:lnTo>
                <a:lnTo>
                  <a:pt x="2127" y="237"/>
                </a:lnTo>
                <a:lnTo>
                  <a:pt x="2124" y="233"/>
                </a:lnTo>
                <a:lnTo>
                  <a:pt x="2121" y="229"/>
                </a:lnTo>
                <a:lnTo>
                  <a:pt x="2119" y="224"/>
                </a:lnTo>
                <a:lnTo>
                  <a:pt x="2117" y="219"/>
                </a:lnTo>
                <a:lnTo>
                  <a:pt x="2116" y="213"/>
                </a:lnTo>
                <a:lnTo>
                  <a:pt x="2115" y="208"/>
                </a:lnTo>
                <a:lnTo>
                  <a:pt x="2115" y="201"/>
                </a:lnTo>
                <a:lnTo>
                  <a:pt x="2115" y="109"/>
                </a:lnTo>
                <a:lnTo>
                  <a:pt x="2091" y="109"/>
                </a:lnTo>
                <a:lnTo>
                  <a:pt x="2091" y="72"/>
                </a:lnTo>
                <a:lnTo>
                  <a:pt x="2115" y="72"/>
                </a:lnTo>
                <a:lnTo>
                  <a:pt x="2115" y="30"/>
                </a:lnTo>
                <a:lnTo>
                  <a:pt x="2164" y="30"/>
                </a:lnTo>
                <a:lnTo>
                  <a:pt x="2164" y="72"/>
                </a:lnTo>
                <a:lnTo>
                  <a:pt x="2197" y="72"/>
                </a:lnTo>
                <a:close/>
                <a:moveTo>
                  <a:pt x="2304" y="253"/>
                </a:moveTo>
                <a:lnTo>
                  <a:pt x="2291" y="252"/>
                </a:lnTo>
                <a:lnTo>
                  <a:pt x="2285" y="251"/>
                </a:lnTo>
                <a:lnTo>
                  <a:pt x="2279" y="250"/>
                </a:lnTo>
                <a:lnTo>
                  <a:pt x="2268" y="246"/>
                </a:lnTo>
                <a:lnTo>
                  <a:pt x="2263" y="244"/>
                </a:lnTo>
                <a:lnTo>
                  <a:pt x="2258" y="241"/>
                </a:lnTo>
                <a:lnTo>
                  <a:pt x="2249" y="235"/>
                </a:lnTo>
                <a:lnTo>
                  <a:pt x="2245" y="231"/>
                </a:lnTo>
                <a:lnTo>
                  <a:pt x="2241" y="227"/>
                </a:lnTo>
                <a:lnTo>
                  <a:pt x="2234" y="219"/>
                </a:lnTo>
                <a:lnTo>
                  <a:pt x="2231" y="214"/>
                </a:lnTo>
                <a:lnTo>
                  <a:pt x="2228" y="209"/>
                </a:lnTo>
                <a:lnTo>
                  <a:pt x="2223" y="198"/>
                </a:lnTo>
                <a:lnTo>
                  <a:pt x="2221" y="193"/>
                </a:lnTo>
                <a:lnTo>
                  <a:pt x="2220" y="187"/>
                </a:lnTo>
                <a:lnTo>
                  <a:pt x="2219" y="181"/>
                </a:lnTo>
                <a:lnTo>
                  <a:pt x="2218" y="175"/>
                </a:lnTo>
                <a:lnTo>
                  <a:pt x="2218" y="168"/>
                </a:lnTo>
                <a:lnTo>
                  <a:pt x="2217" y="161"/>
                </a:lnTo>
                <a:lnTo>
                  <a:pt x="2218" y="155"/>
                </a:lnTo>
                <a:lnTo>
                  <a:pt x="2218" y="148"/>
                </a:lnTo>
                <a:lnTo>
                  <a:pt x="2219" y="142"/>
                </a:lnTo>
                <a:lnTo>
                  <a:pt x="2220" y="136"/>
                </a:lnTo>
                <a:lnTo>
                  <a:pt x="2223" y="124"/>
                </a:lnTo>
                <a:lnTo>
                  <a:pt x="2225" y="119"/>
                </a:lnTo>
                <a:lnTo>
                  <a:pt x="2228" y="114"/>
                </a:lnTo>
                <a:lnTo>
                  <a:pt x="2234" y="104"/>
                </a:lnTo>
                <a:lnTo>
                  <a:pt x="2237" y="99"/>
                </a:lnTo>
                <a:lnTo>
                  <a:pt x="2241" y="95"/>
                </a:lnTo>
                <a:lnTo>
                  <a:pt x="2245" y="91"/>
                </a:lnTo>
                <a:lnTo>
                  <a:pt x="2249" y="88"/>
                </a:lnTo>
                <a:lnTo>
                  <a:pt x="2253" y="85"/>
                </a:lnTo>
                <a:lnTo>
                  <a:pt x="2258" y="82"/>
                </a:lnTo>
                <a:lnTo>
                  <a:pt x="2263" y="79"/>
                </a:lnTo>
                <a:lnTo>
                  <a:pt x="2268" y="77"/>
                </a:lnTo>
                <a:lnTo>
                  <a:pt x="2274" y="75"/>
                </a:lnTo>
                <a:lnTo>
                  <a:pt x="2279" y="73"/>
                </a:lnTo>
                <a:lnTo>
                  <a:pt x="2285" y="72"/>
                </a:lnTo>
                <a:lnTo>
                  <a:pt x="2291" y="71"/>
                </a:lnTo>
                <a:lnTo>
                  <a:pt x="2304" y="70"/>
                </a:lnTo>
                <a:lnTo>
                  <a:pt x="2317" y="71"/>
                </a:lnTo>
                <a:lnTo>
                  <a:pt x="2323" y="72"/>
                </a:lnTo>
                <a:lnTo>
                  <a:pt x="2329" y="73"/>
                </a:lnTo>
                <a:lnTo>
                  <a:pt x="2340" y="77"/>
                </a:lnTo>
                <a:lnTo>
                  <a:pt x="2346" y="79"/>
                </a:lnTo>
                <a:lnTo>
                  <a:pt x="2351" y="82"/>
                </a:lnTo>
                <a:lnTo>
                  <a:pt x="2360" y="88"/>
                </a:lnTo>
                <a:lnTo>
                  <a:pt x="2364" y="91"/>
                </a:lnTo>
                <a:lnTo>
                  <a:pt x="2368" y="95"/>
                </a:lnTo>
                <a:lnTo>
                  <a:pt x="2375" y="104"/>
                </a:lnTo>
                <a:lnTo>
                  <a:pt x="2378" y="109"/>
                </a:lnTo>
                <a:lnTo>
                  <a:pt x="2381" y="114"/>
                </a:lnTo>
                <a:lnTo>
                  <a:pt x="2385" y="124"/>
                </a:lnTo>
                <a:lnTo>
                  <a:pt x="2387" y="130"/>
                </a:lnTo>
                <a:lnTo>
                  <a:pt x="2389" y="136"/>
                </a:lnTo>
                <a:lnTo>
                  <a:pt x="2390" y="142"/>
                </a:lnTo>
                <a:lnTo>
                  <a:pt x="2391" y="148"/>
                </a:lnTo>
                <a:lnTo>
                  <a:pt x="2391" y="155"/>
                </a:lnTo>
                <a:lnTo>
                  <a:pt x="2391" y="161"/>
                </a:lnTo>
                <a:lnTo>
                  <a:pt x="2391" y="168"/>
                </a:lnTo>
                <a:lnTo>
                  <a:pt x="2391" y="175"/>
                </a:lnTo>
                <a:lnTo>
                  <a:pt x="2390" y="181"/>
                </a:lnTo>
                <a:lnTo>
                  <a:pt x="2389" y="187"/>
                </a:lnTo>
                <a:lnTo>
                  <a:pt x="2385" y="198"/>
                </a:lnTo>
                <a:lnTo>
                  <a:pt x="2383" y="204"/>
                </a:lnTo>
                <a:lnTo>
                  <a:pt x="2381" y="209"/>
                </a:lnTo>
                <a:lnTo>
                  <a:pt x="2375" y="219"/>
                </a:lnTo>
                <a:lnTo>
                  <a:pt x="2372" y="223"/>
                </a:lnTo>
                <a:lnTo>
                  <a:pt x="2368" y="227"/>
                </a:lnTo>
                <a:lnTo>
                  <a:pt x="2364" y="231"/>
                </a:lnTo>
                <a:lnTo>
                  <a:pt x="2360" y="235"/>
                </a:lnTo>
                <a:lnTo>
                  <a:pt x="2355" y="238"/>
                </a:lnTo>
                <a:lnTo>
                  <a:pt x="2351" y="241"/>
                </a:lnTo>
                <a:lnTo>
                  <a:pt x="2346" y="244"/>
                </a:lnTo>
                <a:lnTo>
                  <a:pt x="2340" y="246"/>
                </a:lnTo>
                <a:lnTo>
                  <a:pt x="2335" y="248"/>
                </a:lnTo>
                <a:lnTo>
                  <a:pt x="2329" y="250"/>
                </a:lnTo>
                <a:lnTo>
                  <a:pt x="2323" y="251"/>
                </a:lnTo>
                <a:lnTo>
                  <a:pt x="2317" y="252"/>
                </a:lnTo>
                <a:lnTo>
                  <a:pt x="2304" y="253"/>
                </a:lnTo>
                <a:close/>
                <a:moveTo>
                  <a:pt x="2305" y="215"/>
                </a:moveTo>
                <a:lnTo>
                  <a:pt x="2309" y="214"/>
                </a:lnTo>
                <a:lnTo>
                  <a:pt x="2313" y="214"/>
                </a:lnTo>
                <a:lnTo>
                  <a:pt x="2317" y="212"/>
                </a:lnTo>
                <a:lnTo>
                  <a:pt x="2321" y="211"/>
                </a:lnTo>
                <a:lnTo>
                  <a:pt x="2324" y="209"/>
                </a:lnTo>
                <a:lnTo>
                  <a:pt x="2327" y="206"/>
                </a:lnTo>
                <a:lnTo>
                  <a:pt x="2330" y="203"/>
                </a:lnTo>
                <a:lnTo>
                  <a:pt x="2332" y="199"/>
                </a:lnTo>
                <a:lnTo>
                  <a:pt x="2334" y="195"/>
                </a:lnTo>
                <a:lnTo>
                  <a:pt x="2336" y="191"/>
                </a:lnTo>
                <a:lnTo>
                  <a:pt x="2338" y="187"/>
                </a:lnTo>
                <a:lnTo>
                  <a:pt x="2339" y="182"/>
                </a:lnTo>
                <a:lnTo>
                  <a:pt x="2341" y="172"/>
                </a:lnTo>
                <a:lnTo>
                  <a:pt x="2341" y="167"/>
                </a:lnTo>
                <a:lnTo>
                  <a:pt x="2342" y="161"/>
                </a:lnTo>
                <a:lnTo>
                  <a:pt x="2341" y="150"/>
                </a:lnTo>
                <a:lnTo>
                  <a:pt x="2339" y="140"/>
                </a:lnTo>
                <a:lnTo>
                  <a:pt x="2338" y="135"/>
                </a:lnTo>
                <a:lnTo>
                  <a:pt x="2336" y="131"/>
                </a:lnTo>
                <a:lnTo>
                  <a:pt x="2332" y="123"/>
                </a:lnTo>
                <a:lnTo>
                  <a:pt x="2330" y="119"/>
                </a:lnTo>
                <a:lnTo>
                  <a:pt x="2327" y="116"/>
                </a:lnTo>
                <a:lnTo>
                  <a:pt x="2324" y="113"/>
                </a:lnTo>
                <a:lnTo>
                  <a:pt x="2321" y="111"/>
                </a:lnTo>
                <a:lnTo>
                  <a:pt x="2317" y="110"/>
                </a:lnTo>
                <a:lnTo>
                  <a:pt x="2313" y="108"/>
                </a:lnTo>
                <a:lnTo>
                  <a:pt x="2309" y="108"/>
                </a:lnTo>
                <a:lnTo>
                  <a:pt x="2305" y="107"/>
                </a:lnTo>
                <a:lnTo>
                  <a:pt x="2300" y="108"/>
                </a:lnTo>
                <a:lnTo>
                  <a:pt x="2296" y="108"/>
                </a:lnTo>
                <a:lnTo>
                  <a:pt x="2292" y="110"/>
                </a:lnTo>
                <a:lnTo>
                  <a:pt x="2288" y="111"/>
                </a:lnTo>
                <a:lnTo>
                  <a:pt x="2285" y="113"/>
                </a:lnTo>
                <a:lnTo>
                  <a:pt x="2282" y="116"/>
                </a:lnTo>
                <a:lnTo>
                  <a:pt x="2279" y="119"/>
                </a:lnTo>
                <a:lnTo>
                  <a:pt x="2277" y="123"/>
                </a:lnTo>
                <a:lnTo>
                  <a:pt x="2272" y="131"/>
                </a:lnTo>
                <a:lnTo>
                  <a:pt x="2271" y="135"/>
                </a:lnTo>
                <a:lnTo>
                  <a:pt x="2270" y="140"/>
                </a:lnTo>
                <a:lnTo>
                  <a:pt x="2269" y="145"/>
                </a:lnTo>
                <a:lnTo>
                  <a:pt x="2268" y="150"/>
                </a:lnTo>
                <a:lnTo>
                  <a:pt x="2267" y="155"/>
                </a:lnTo>
                <a:lnTo>
                  <a:pt x="2267" y="161"/>
                </a:lnTo>
                <a:lnTo>
                  <a:pt x="2268" y="172"/>
                </a:lnTo>
                <a:lnTo>
                  <a:pt x="2270" y="182"/>
                </a:lnTo>
                <a:lnTo>
                  <a:pt x="2271" y="187"/>
                </a:lnTo>
                <a:lnTo>
                  <a:pt x="2272" y="191"/>
                </a:lnTo>
                <a:lnTo>
                  <a:pt x="2274" y="195"/>
                </a:lnTo>
                <a:lnTo>
                  <a:pt x="2277" y="199"/>
                </a:lnTo>
                <a:lnTo>
                  <a:pt x="2279" y="203"/>
                </a:lnTo>
                <a:lnTo>
                  <a:pt x="2282" y="206"/>
                </a:lnTo>
                <a:lnTo>
                  <a:pt x="2285" y="209"/>
                </a:lnTo>
                <a:lnTo>
                  <a:pt x="2288" y="211"/>
                </a:lnTo>
                <a:lnTo>
                  <a:pt x="2292" y="212"/>
                </a:lnTo>
                <a:lnTo>
                  <a:pt x="2296" y="214"/>
                </a:lnTo>
                <a:lnTo>
                  <a:pt x="2300" y="214"/>
                </a:lnTo>
                <a:lnTo>
                  <a:pt x="2305" y="215"/>
                </a:lnTo>
                <a:close/>
                <a:moveTo>
                  <a:pt x="2539" y="172"/>
                </a:moveTo>
                <a:lnTo>
                  <a:pt x="2430" y="172"/>
                </a:lnTo>
                <a:lnTo>
                  <a:pt x="2430" y="133"/>
                </a:lnTo>
                <a:lnTo>
                  <a:pt x="2539" y="133"/>
                </a:lnTo>
                <a:lnTo>
                  <a:pt x="2539" y="172"/>
                </a:lnTo>
                <a:close/>
                <a:moveTo>
                  <a:pt x="2603" y="315"/>
                </a:moveTo>
                <a:lnTo>
                  <a:pt x="2594" y="315"/>
                </a:lnTo>
                <a:lnTo>
                  <a:pt x="2586" y="314"/>
                </a:lnTo>
                <a:lnTo>
                  <a:pt x="2579" y="312"/>
                </a:lnTo>
                <a:lnTo>
                  <a:pt x="2573" y="310"/>
                </a:lnTo>
                <a:lnTo>
                  <a:pt x="2584" y="274"/>
                </a:lnTo>
                <a:lnTo>
                  <a:pt x="2590" y="275"/>
                </a:lnTo>
                <a:lnTo>
                  <a:pt x="2596" y="276"/>
                </a:lnTo>
                <a:lnTo>
                  <a:pt x="2601" y="276"/>
                </a:lnTo>
                <a:lnTo>
                  <a:pt x="2606" y="276"/>
                </a:lnTo>
                <a:lnTo>
                  <a:pt x="2608" y="275"/>
                </a:lnTo>
                <a:lnTo>
                  <a:pt x="2610" y="274"/>
                </a:lnTo>
                <a:lnTo>
                  <a:pt x="2614" y="271"/>
                </a:lnTo>
                <a:lnTo>
                  <a:pt x="2617" y="267"/>
                </a:lnTo>
                <a:lnTo>
                  <a:pt x="2620" y="262"/>
                </a:lnTo>
                <a:lnTo>
                  <a:pt x="2623" y="254"/>
                </a:lnTo>
                <a:lnTo>
                  <a:pt x="2559" y="72"/>
                </a:lnTo>
                <a:lnTo>
                  <a:pt x="2611" y="72"/>
                </a:lnTo>
                <a:lnTo>
                  <a:pt x="2647" y="202"/>
                </a:lnTo>
                <a:lnTo>
                  <a:pt x="2686" y="72"/>
                </a:lnTo>
                <a:lnTo>
                  <a:pt x="2738" y="72"/>
                </a:lnTo>
                <a:lnTo>
                  <a:pt x="2669" y="268"/>
                </a:lnTo>
                <a:lnTo>
                  <a:pt x="2665" y="278"/>
                </a:lnTo>
                <a:lnTo>
                  <a:pt x="2663" y="283"/>
                </a:lnTo>
                <a:lnTo>
                  <a:pt x="2660" y="287"/>
                </a:lnTo>
                <a:lnTo>
                  <a:pt x="2654" y="296"/>
                </a:lnTo>
                <a:lnTo>
                  <a:pt x="2646" y="302"/>
                </a:lnTo>
                <a:lnTo>
                  <a:pt x="2642" y="306"/>
                </a:lnTo>
                <a:lnTo>
                  <a:pt x="2638" y="308"/>
                </a:lnTo>
                <a:lnTo>
                  <a:pt x="2633" y="310"/>
                </a:lnTo>
                <a:lnTo>
                  <a:pt x="2628" y="312"/>
                </a:lnTo>
                <a:lnTo>
                  <a:pt x="2622" y="314"/>
                </a:lnTo>
                <a:lnTo>
                  <a:pt x="2616" y="315"/>
                </a:lnTo>
                <a:lnTo>
                  <a:pt x="2610" y="315"/>
                </a:lnTo>
                <a:lnTo>
                  <a:pt x="2603" y="315"/>
                </a:lnTo>
                <a:close/>
                <a:moveTo>
                  <a:pt x="2812" y="249"/>
                </a:moveTo>
                <a:lnTo>
                  <a:pt x="2763" y="249"/>
                </a:lnTo>
                <a:lnTo>
                  <a:pt x="2763" y="13"/>
                </a:lnTo>
                <a:lnTo>
                  <a:pt x="2812" y="13"/>
                </a:lnTo>
                <a:lnTo>
                  <a:pt x="2812" y="249"/>
                </a:lnTo>
                <a:close/>
                <a:moveTo>
                  <a:pt x="2877" y="50"/>
                </a:moveTo>
                <a:lnTo>
                  <a:pt x="2872" y="49"/>
                </a:lnTo>
                <a:lnTo>
                  <a:pt x="2867" y="48"/>
                </a:lnTo>
                <a:lnTo>
                  <a:pt x="2863" y="45"/>
                </a:lnTo>
                <a:lnTo>
                  <a:pt x="2859" y="42"/>
                </a:lnTo>
                <a:lnTo>
                  <a:pt x="2855" y="38"/>
                </a:lnTo>
                <a:lnTo>
                  <a:pt x="2853" y="34"/>
                </a:lnTo>
                <a:lnTo>
                  <a:pt x="2851" y="30"/>
                </a:lnTo>
                <a:lnTo>
                  <a:pt x="2851" y="25"/>
                </a:lnTo>
                <a:lnTo>
                  <a:pt x="2851" y="20"/>
                </a:lnTo>
                <a:lnTo>
                  <a:pt x="2853" y="15"/>
                </a:lnTo>
                <a:lnTo>
                  <a:pt x="2855" y="11"/>
                </a:lnTo>
                <a:lnTo>
                  <a:pt x="2859" y="7"/>
                </a:lnTo>
                <a:lnTo>
                  <a:pt x="2863" y="4"/>
                </a:lnTo>
                <a:lnTo>
                  <a:pt x="2867" y="2"/>
                </a:lnTo>
                <a:lnTo>
                  <a:pt x="2872" y="0"/>
                </a:lnTo>
                <a:lnTo>
                  <a:pt x="2877" y="0"/>
                </a:lnTo>
                <a:lnTo>
                  <a:pt x="2883" y="0"/>
                </a:lnTo>
                <a:lnTo>
                  <a:pt x="2887" y="2"/>
                </a:lnTo>
                <a:lnTo>
                  <a:pt x="2892" y="4"/>
                </a:lnTo>
                <a:lnTo>
                  <a:pt x="2896" y="7"/>
                </a:lnTo>
                <a:lnTo>
                  <a:pt x="2900" y="11"/>
                </a:lnTo>
                <a:lnTo>
                  <a:pt x="2902" y="15"/>
                </a:lnTo>
                <a:lnTo>
                  <a:pt x="2903" y="20"/>
                </a:lnTo>
                <a:lnTo>
                  <a:pt x="2904" y="25"/>
                </a:lnTo>
                <a:lnTo>
                  <a:pt x="2903" y="30"/>
                </a:lnTo>
                <a:lnTo>
                  <a:pt x="2902" y="34"/>
                </a:lnTo>
                <a:lnTo>
                  <a:pt x="2900" y="38"/>
                </a:lnTo>
                <a:lnTo>
                  <a:pt x="2896" y="42"/>
                </a:lnTo>
                <a:lnTo>
                  <a:pt x="2892" y="45"/>
                </a:lnTo>
                <a:lnTo>
                  <a:pt x="2887" y="48"/>
                </a:lnTo>
                <a:lnTo>
                  <a:pt x="2883" y="49"/>
                </a:lnTo>
                <a:lnTo>
                  <a:pt x="2877" y="50"/>
                </a:lnTo>
                <a:close/>
                <a:moveTo>
                  <a:pt x="2853" y="72"/>
                </a:moveTo>
                <a:lnTo>
                  <a:pt x="2902" y="72"/>
                </a:lnTo>
                <a:lnTo>
                  <a:pt x="2902" y="249"/>
                </a:lnTo>
                <a:lnTo>
                  <a:pt x="2853" y="249"/>
                </a:lnTo>
                <a:lnTo>
                  <a:pt x="2853" y="72"/>
                </a:lnTo>
                <a:close/>
                <a:moveTo>
                  <a:pt x="3023" y="253"/>
                </a:moveTo>
                <a:lnTo>
                  <a:pt x="3010" y="252"/>
                </a:lnTo>
                <a:lnTo>
                  <a:pt x="3003" y="251"/>
                </a:lnTo>
                <a:lnTo>
                  <a:pt x="2998" y="250"/>
                </a:lnTo>
                <a:lnTo>
                  <a:pt x="2986" y="246"/>
                </a:lnTo>
                <a:lnTo>
                  <a:pt x="2980" y="244"/>
                </a:lnTo>
                <a:lnTo>
                  <a:pt x="2975" y="241"/>
                </a:lnTo>
                <a:lnTo>
                  <a:pt x="2966" y="235"/>
                </a:lnTo>
                <a:lnTo>
                  <a:pt x="2962" y="231"/>
                </a:lnTo>
                <a:lnTo>
                  <a:pt x="2958" y="227"/>
                </a:lnTo>
                <a:lnTo>
                  <a:pt x="2951" y="219"/>
                </a:lnTo>
                <a:lnTo>
                  <a:pt x="2948" y="214"/>
                </a:lnTo>
                <a:lnTo>
                  <a:pt x="2945" y="209"/>
                </a:lnTo>
                <a:lnTo>
                  <a:pt x="2940" y="198"/>
                </a:lnTo>
                <a:lnTo>
                  <a:pt x="2939" y="193"/>
                </a:lnTo>
                <a:lnTo>
                  <a:pt x="2937" y="187"/>
                </a:lnTo>
                <a:lnTo>
                  <a:pt x="2936" y="181"/>
                </a:lnTo>
                <a:lnTo>
                  <a:pt x="2935" y="175"/>
                </a:lnTo>
                <a:lnTo>
                  <a:pt x="2935" y="168"/>
                </a:lnTo>
                <a:lnTo>
                  <a:pt x="2935" y="161"/>
                </a:lnTo>
                <a:lnTo>
                  <a:pt x="2935" y="155"/>
                </a:lnTo>
                <a:lnTo>
                  <a:pt x="2935" y="148"/>
                </a:lnTo>
                <a:lnTo>
                  <a:pt x="2936" y="142"/>
                </a:lnTo>
                <a:lnTo>
                  <a:pt x="2937" y="136"/>
                </a:lnTo>
                <a:lnTo>
                  <a:pt x="2940" y="124"/>
                </a:lnTo>
                <a:lnTo>
                  <a:pt x="2943" y="119"/>
                </a:lnTo>
                <a:lnTo>
                  <a:pt x="2945" y="114"/>
                </a:lnTo>
                <a:lnTo>
                  <a:pt x="2951" y="104"/>
                </a:lnTo>
                <a:lnTo>
                  <a:pt x="2954" y="99"/>
                </a:lnTo>
                <a:lnTo>
                  <a:pt x="2958" y="95"/>
                </a:lnTo>
                <a:lnTo>
                  <a:pt x="2962" y="91"/>
                </a:lnTo>
                <a:lnTo>
                  <a:pt x="2966" y="88"/>
                </a:lnTo>
                <a:lnTo>
                  <a:pt x="2970" y="85"/>
                </a:lnTo>
                <a:lnTo>
                  <a:pt x="2975" y="82"/>
                </a:lnTo>
                <a:lnTo>
                  <a:pt x="2980" y="79"/>
                </a:lnTo>
                <a:lnTo>
                  <a:pt x="2986" y="77"/>
                </a:lnTo>
                <a:lnTo>
                  <a:pt x="2992" y="75"/>
                </a:lnTo>
                <a:lnTo>
                  <a:pt x="2998" y="73"/>
                </a:lnTo>
                <a:lnTo>
                  <a:pt x="3003" y="72"/>
                </a:lnTo>
                <a:lnTo>
                  <a:pt x="3010" y="71"/>
                </a:lnTo>
                <a:lnTo>
                  <a:pt x="3023" y="70"/>
                </a:lnTo>
                <a:lnTo>
                  <a:pt x="3035" y="71"/>
                </a:lnTo>
                <a:lnTo>
                  <a:pt x="3042" y="72"/>
                </a:lnTo>
                <a:lnTo>
                  <a:pt x="3047" y="73"/>
                </a:lnTo>
                <a:lnTo>
                  <a:pt x="3059" y="77"/>
                </a:lnTo>
                <a:lnTo>
                  <a:pt x="3064" y="79"/>
                </a:lnTo>
                <a:lnTo>
                  <a:pt x="3069" y="82"/>
                </a:lnTo>
                <a:lnTo>
                  <a:pt x="3078" y="88"/>
                </a:lnTo>
                <a:lnTo>
                  <a:pt x="3082" y="91"/>
                </a:lnTo>
                <a:lnTo>
                  <a:pt x="3086" y="95"/>
                </a:lnTo>
                <a:lnTo>
                  <a:pt x="3093" y="104"/>
                </a:lnTo>
                <a:lnTo>
                  <a:pt x="3096" y="109"/>
                </a:lnTo>
                <a:lnTo>
                  <a:pt x="3099" y="114"/>
                </a:lnTo>
                <a:lnTo>
                  <a:pt x="3104" y="124"/>
                </a:lnTo>
                <a:lnTo>
                  <a:pt x="3105" y="130"/>
                </a:lnTo>
                <a:lnTo>
                  <a:pt x="3107" y="136"/>
                </a:lnTo>
                <a:lnTo>
                  <a:pt x="3108" y="142"/>
                </a:lnTo>
                <a:lnTo>
                  <a:pt x="3109" y="148"/>
                </a:lnTo>
                <a:lnTo>
                  <a:pt x="3109" y="155"/>
                </a:lnTo>
                <a:lnTo>
                  <a:pt x="3109" y="161"/>
                </a:lnTo>
                <a:lnTo>
                  <a:pt x="3109" y="168"/>
                </a:lnTo>
                <a:lnTo>
                  <a:pt x="3109" y="175"/>
                </a:lnTo>
                <a:lnTo>
                  <a:pt x="3108" y="181"/>
                </a:lnTo>
                <a:lnTo>
                  <a:pt x="3107" y="187"/>
                </a:lnTo>
                <a:lnTo>
                  <a:pt x="3104" y="198"/>
                </a:lnTo>
                <a:lnTo>
                  <a:pt x="3101" y="204"/>
                </a:lnTo>
                <a:lnTo>
                  <a:pt x="3099" y="209"/>
                </a:lnTo>
                <a:lnTo>
                  <a:pt x="3093" y="219"/>
                </a:lnTo>
                <a:lnTo>
                  <a:pt x="3090" y="223"/>
                </a:lnTo>
                <a:lnTo>
                  <a:pt x="3086" y="227"/>
                </a:lnTo>
                <a:lnTo>
                  <a:pt x="3082" y="231"/>
                </a:lnTo>
                <a:lnTo>
                  <a:pt x="3078" y="235"/>
                </a:lnTo>
                <a:lnTo>
                  <a:pt x="3074" y="238"/>
                </a:lnTo>
                <a:lnTo>
                  <a:pt x="3069" y="241"/>
                </a:lnTo>
                <a:lnTo>
                  <a:pt x="3064" y="244"/>
                </a:lnTo>
                <a:lnTo>
                  <a:pt x="3059" y="246"/>
                </a:lnTo>
                <a:lnTo>
                  <a:pt x="3053" y="248"/>
                </a:lnTo>
                <a:lnTo>
                  <a:pt x="3047" y="250"/>
                </a:lnTo>
                <a:lnTo>
                  <a:pt x="3042" y="251"/>
                </a:lnTo>
                <a:lnTo>
                  <a:pt x="3035" y="252"/>
                </a:lnTo>
                <a:lnTo>
                  <a:pt x="3023" y="253"/>
                </a:lnTo>
                <a:close/>
                <a:moveTo>
                  <a:pt x="3023" y="215"/>
                </a:moveTo>
                <a:lnTo>
                  <a:pt x="3027" y="214"/>
                </a:lnTo>
                <a:lnTo>
                  <a:pt x="3031" y="214"/>
                </a:lnTo>
                <a:lnTo>
                  <a:pt x="3035" y="212"/>
                </a:lnTo>
                <a:lnTo>
                  <a:pt x="3039" y="211"/>
                </a:lnTo>
                <a:lnTo>
                  <a:pt x="3042" y="209"/>
                </a:lnTo>
                <a:lnTo>
                  <a:pt x="3045" y="206"/>
                </a:lnTo>
                <a:lnTo>
                  <a:pt x="3048" y="203"/>
                </a:lnTo>
                <a:lnTo>
                  <a:pt x="3050" y="199"/>
                </a:lnTo>
                <a:lnTo>
                  <a:pt x="3052" y="195"/>
                </a:lnTo>
                <a:lnTo>
                  <a:pt x="3054" y="191"/>
                </a:lnTo>
                <a:lnTo>
                  <a:pt x="3056" y="187"/>
                </a:lnTo>
                <a:lnTo>
                  <a:pt x="3057" y="182"/>
                </a:lnTo>
                <a:lnTo>
                  <a:pt x="3059" y="172"/>
                </a:lnTo>
                <a:lnTo>
                  <a:pt x="3060" y="167"/>
                </a:lnTo>
                <a:lnTo>
                  <a:pt x="3060" y="161"/>
                </a:lnTo>
                <a:lnTo>
                  <a:pt x="3059" y="150"/>
                </a:lnTo>
                <a:lnTo>
                  <a:pt x="3057" y="140"/>
                </a:lnTo>
                <a:lnTo>
                  <a:pt x="3056" y="135"/>
                </a:lnTo>
                <a:lnTo>
                  <a:pt x="3054" y="131"/>
                </a:lnTo>
                <a:lnTo>
                  <a:pt x="3050" y="123"/>
                </a:lnTo>
                <a:lnTo>
                  <a:pt x="3048" y="119"/>
                </a:lnTo>
                <a:lnTo>
                  <a:pt x="3045" y="116"/>
                </a:lnTo>
                <a:lnTo>
                  <a:pt x="3042" y="113"/>
                </a:lnTo>
                <a:lnTo>
                  <a:pt x="3039" y="111"/>
                </a:lnTo>
                <a:lnTo>
                  <a:pt x="3035" y="110"/>
                </a:lnTo>
                <a:lnTo>
                  <a:pt x="3031" y="108"/>
                </a:lnTo>
                <a:lnTo>
                  <a:pt x="3027" y="108"/>
                </a:lnTo>
                <a:lnTo>
                  <a:pt x="3023" y="107"/>
                </a:lnTo>
                <a:lnTo>
                  <a:pt x="3018" y="108"/>
                </a:lnTo>
                <a:lnTo>
                  <a:pt x="3014" y="108"/>
                </a:lnTo>
                <a:lnTo>
                  <a:pt x="3010" y="110"/>
                </a:lnTo>
                <a:lnTo>
                  <a:pt x="3006" y="111"/>
                </a:lnTo>
                <a:lnTo>
                  <a:pt x="3003" y="113"/>
                </a:lnTo>
                <a:lnTo>
                  <a:pt x="3000" y="116"/>
                </a:lnTo>
                <a:lnTo>
                  <a:pt x="2997" y="119"/>
                </a:lnTo>
                <a:lnTo>
                  <a:pt x="2995" y="123"/>
                </a:lnTo>
                <a:lnTo>
                  <a:pt x="2991" y="131"/>
                </a:lnTo>
                <a:lnTo>
                  <a:pt x="2989" y="135"/>
                </a:lnTo>
                <a:lnTo>
                  <a:pt x="2988" y="140"/>
                </a:lnTo>
                <a:lnTo>
                  <a:pt x="2987" y="145"/>
                </a:lnTo>
                <a:lnTo>
                  <a:pt x="2986" y="150"/>
                </a:lnTo>
                <a:lnTo>
                  <a:pt x="2986" y="155"/>
                </a:lnTo>
                <a:lnTo>
                  <a:pt x="2985" y="161"/>
                </a:lnTo>
                <a:lnTo>
                  <a:pt x="2986" y="172"/>
                </a:lnTo>
                <a:lnTo>
                  <a:pt x="2988" y="182"/>
                </a:lnTo>
                <a:lnTo>
                  <a:pt x="2989" y="187"/>
                </a:lnTo>
                <a:lnTo>
                  <a:pt x="2991" y="191"/>
                </a:lnTo>
                <a:lnTo>
                  <a:pt x="2993" y="195"/>
                </a:lnTo>
                <a:lnTo>
                  <a:pt x="2995" y="199"/>
                </a:lnTo>
                <a:lnTo>
                  <a:pt x="2997" y="203"/>
                </a:lnTo>
                <a:lnTo>
                  <a:pt x="3000" y="206"/>
                </a:lnTo>
                <a:lnTo>
                  <a:pt x="3003" y="209"/>
                </a:lnTo>
                <a:lnTo>
                  <a:pt x="3006" y="211"/>
                </a:lnTo>
                <a:lnTo>
                  <a:pt x="3010" y="212"/>
                </a:lnTo>
                <a:lnTo>
                  <a:pt x="3014" y="214"/>
                </a:lnTo>
                <a:lnTo>
                  <a:pt x="3018" y="214"/>
                </a:lnTo>
                <a:lnTo>
                  <a:pt x="3023" y="215"/>
                </a:lnTo>
                <a:close/>
                <a:moveTo>
                  <a:pt x="3142" y="315"/>
                </a:moveTo>
                <a:lnTo>
                  <a:pt x="3142" y="72"/>
                </a:lnTo>
                <a:lnTo>
                  <a:pt x="3191" y="72"/>
                </a:lnTo>
                <a:lnTo>
                  <a:pt x="3191" y="102"/>
                </a:lnTo>
                <a:lnTo>
                  <a:pt x="3197" y="95"/>
                </a:lnTo>
                <a:lnTo>
                  <a:pt x="3202" y="87"/>
                </a:lnTo>
                <a:lnTo>
                  <a:pt x="3206" y="84"/>
                </a:lnTo>
                <a:lnTo>
                  <a:pt x="3209" y="81"/>
                </a:lnTo>
                <a:lnTo>
                  <a:pt x="3214" y="78"/>
                </a:lnTo>
                <a:lnTo>
                  <a:pt x="3218" y="75"/>
                </a:lnTo>
                <a:lnTo>
                  <a:pt x="3224" y="73"/>
                </a:lnTo>
                <a:lnTo>
                  <a:pt x="3227" y="72"/>
                </a:lnTo>
                <a:lnTo>
                  <a:pt x="3230" y="71"/>
                </a:lnTo>
                <a:lnTo>
                  <a:pt x="3236" y="70"/>
                </a:lnTo>
                <a:lnTo>
                  <a:pt x="3243" y="70"/>
                </a:lnTo>
                <a:lnTo>
                  <a:pt x="3253" y="71"/>
                </a:lnTo>
                <a:lnTo>
                  <a:pt x="3257" y="71"/>
                </a:lnTo>
                <a:lnTo>
                  <a:pt x="3262" y="73"/>
                </a:lnTo>
                <a:lnTo>
                  <a:pt x="3266" y="74"/>
                </a:lnTo>
                <a:lnTo>
                  <a:pt x="3270" y="76"/>
                </a:lnTo>
                <a:lnTo>
                  <a:pt x="3279" y="80"/>
                </a:lnTo>
                <a:lnTo>
                  <a:pt x="3283" y="83"/>
                </a:lnTo>
                <a:lnTo>
                  <a:pt x="3286" y="86"/>
                </a:lnTo>
                <a:lnTo>
                  <a:pt x="3290" y="89"/>
                </a:lnTo>
                <a:lnTo>
                  <a:pt x="3293" y="93"/>
                </a:lnTo>
                <a:lnTo>
                  <a:pt x="3297" y="97"/>
                </a:lnTo>
                <a:lnTo>
                  <a:pt x="3299" y="101"/>
                </a:lnTo>
                <a:lnTo>
                  <a:pt x="3302" y="106"/>
                </a:lnTo>
                <a:lnTo>
                  <a:pt x="3305" y="110"/>
                </a:lnTo>
                <a:lnTo>
                  <a:pt x="3307" y="116"/>
                </a:lnTo>
                <a:lnTo>
                  <a:pt x="3309" y="121"/>
                </a:lnTo>
                <a:lnTo>
                  <a:pt x="3311" y="127"/>
                </a:lnTo>
                <a:lnTo>
                  <a:pt x="3312" y="133"/>
                </a:lnTo>
                <a:lnTo>
                  <a:pt x="3313" y="140"/>
                </a:lnTo>
                <a:lnTo>
                  <a:pt x="3314" y="146"/>
                </a:lnTo>
                <a:lnTo>
                  <a:pt x="3314" y="154"/>
                </a:lnTo>
                <a:lnTo>
                  <a:pt x="3315" y="161"/>
                </a:lnTo>
                <a:lnTo>
                  <a:pt x="3314" y="175"/>
                </a:lnTo>
                <a:lnTo>
                  <a:pt x="3312" y="188"/>
                </a:lnTo>
                <a:lnTo>
                  <a:pt x="3311" y="194"/>
                </a:lnTo>
                <a:lnTo>
                  <a:pt x="3309" y="200"/>
                </a:lnTo>
                <a:lnTo>
                  <a:pt x="3307" y="206"/>
                </a:lnTo>
                <a:lnTo>
                  <a:pt x="3305" y="211"/>
                </a:lnTo>
                <a:lnTo>
                  <a:pt x="3303" y="216"/>
                </a:lnTo>
                <a:lnTo>
                  <a:pt x="3300" y="220"/>
                </a:lnTo>
                <a:lnTo>
                  <a:pt x="3297" y="225"/>
                </a:lnTo>
                <a:lnTo>
                  <a:pt x="3294" y="229"/>
                </a:lnTo>
                <a:lnTo>
                  <a:pt x="3287" y="236"/>
                </a:lnTo>
                <a:lnTo>
                  <a:pt x="3283" y="239"/>
                </a:lnTo>
                <a:lnTo>
                  <a:pt x="3279" y="242"/>
                </a:lnTo>
                <a:lnTo>
                  <a:pt x="3271" y="246"/>
                </a:lnTo>
                <a:lnTo>
                  <a:pt x="3267" y="248"/>
                </a:lnTo>
                <a:lnTo>
                  <a:pt x="3262" y="249"/>
                </a:lnTo>
                <a:lnTo>
                  <a:pt x="3253" y="251"/>
                </a:lnTo>
                <a:lnTo>
                  <a:pt x="3243" y="252"/>
                </a:lnTo>
                <a:lnTo>
                  <a:pt x="3236" y="252"/>
                </a:lnTo>
                <a:lnTo>
                  <a:pt x="3230" y="251"/>
                </a:lnTo>
                <a:lnTo>
                  <a:pt x="3224" y="249"/>
                </a:lnTo>
                <a:lnTo>
                  <a:pt x="3219" y="247"/>
                </a:lnTo>
                <a:lnTo>
                  <a:pt x="3214" y="245"/>
                </a:lnTo>
                <a:lnTo>
                  <a:pt x="3210" y="242"/>
                </a:lnTo>
                <a:lnTo>
                  <a:pt x="3208" y="240"/>
                </a:lnTo>
                <a:lnTo>
                  <a:pt x="3206" y="239"/>
                </a:lnTo>
                <a:lnTo>
                  <a:pt x="3203" y="235"/>
                </a:lnTo>
                <a:lnTo>
                  <a:pt x="3200" y="232"/>
                </a:lnTo>
                <a:lnTo>
                  <a:pt x="3197" y="228"/>
                </a:lnTo>
                <a:lnTo>
                  <a:pt x="3193" y="221"/>
                </a:lnTo>
                <a:lnTo>
                  <a:pt x="3191" y="315"/>
                </a:lnTo>
                <a:lnTo>
                  <a:pt x="3142" y="315"/>
                </a:lnTo>
                <a:close/>
                <a:moveTo>
                  <a:pt x="3190" y="161"/>
                </a:moveTo>
                <a:lnTo>
                  <a:pt x="3191" y="172"/>
                </a:lnTo>
                <a:lnTo>
                  <a:pt x="3193" y="182"/>
                </a:lnTo>
                <a:lnTo>
                  <a:pt x="3194" y="187"/>
                </a:lnTo>
                <a:lnTo>
                  <a:pt x="3196" y="191"/>
                </a:lnTo>
                <a:lnTo>
                  <a:pt x="3198" y="195"/>
                </a:lnTo>
                <a:lnTo>
                  <a:pt x="3200" y="199"/>
                </a:lnTo>
                <a:lnTo>
                  <a:pt x="3205" y="205"/>
                </a:lnTo>
                <a:lnTo>
                  <a:pt x="3208" y="207"/>
                </a:lnTo>
                <a:lnTo>
                  <a:pt x="3212" y="209"/>
                </a:lnTo>
                <a:lnTo>
                  <a:pt x="3215" y="211"/>
                </a:lnTo>
                <a:lnTo>
                  <a:pt x="3219" y="212"/>
                </a:lnTo>
                <a:lnTo>
                  <a:pt x="3223" y="213"/>
                </a:lnTo>
                <a:lnTo>
                  <a:pt x="3227" y="213"/>
                </a:lnTo>
                <a:lnTo>
                  <a:pt x="3232" y="213"/>
                </a:lnTo>
                <a:lnTo>
                  <a:pt x="3236" y="212"/>
                </a:lnTo>
                <a:lnTo>
                  <a:pt x="3240" y="211"/>
                </a:lnTo>
                <a:lnTo>
                  <a:pt x="3243" y="209"/>
                </a:lnTo>
                <a:lnTo>
                  <a:pt x="3247" y="207"/>
                </a:lnTo>
                <a:lnTo>
                  <a:pt x="3250" y="205"/>
                </a:lnTo>
                <a:lnTo>
                  <a:pt x="3253" y="202"/>
                </a:lnTo>
                <a:lnTo>
                  <a:pt x="3255" y="198"/>
                </a:lnTo>
                <a:lnTo>
                  <a:pt x="3259" y="191"/>
                </a:lnTo>
                <a:lnTo>
                  <a:pt x="3261" y="186"/>
                </a:lnTo>
                <a:lnTo>
                  <a:pt x="3262" y="182"/>
                </a:lnTo>
                <a:lnTo>
                  <a:pt x="3263" y="177"/>
                </a:lnTo>
                <a:lnTo>
                  <a:pt x="3264" y="172"/>
                </a:lnTo>
                <a:lnTo>
                  <a:pt x="3264" y="166"/>
                </a:lnTo>
                <a:lnTo>
                  <a:pt x="3265" y="161"/>
                </a:lnTo>
                <a:lnTo>
                  <a:pt x="3264" y="150"/>
                </a:lnTo>
                <a:lnTo>
                  <a:pt x="3262" y="140"/>
                </a:lnTo>
                <a:lnTo>
                  <a:pt x="3261" y="135"/>
                </a:lnTo>
                <a:lnTo>
                  <a:pt x="3259" y="131"/>
                </a:lnTo>
                <a:lnTo>
                  <a:pt x="3257" y="127"/>
                </a:lnTo>
                <a:lnTo>
                  <a:pt x="3255" y="123"/>
                </a:lnTo>
                <a:lnTo>
                  <a:pt x="3253" y="120"/>
                </a:lnTo>
                <a:lnTo>
                  <a:pt x="3250" y="117"/>
                </a:lnTo>
                <a:lnTo>
                  <a:pt x="3247" y="115"/>
                </a:lnTo>
                <a:lnTo>
                  <a:pt x="3243" y="113"/>
                </a:lnTo>
                <a:lnTo>
                  <a:pt x="3240" y="111"/>
                </a:lnTo>
                <a:lnTo>
                  <a:pt x="3236" y="110"/>
                </a:lnTo>
                <a:lnTo>
                  <a:pt x="3232" y="109"/>
                </a:lnTo>
                <a:lnTo>
                  <a:pt x="3227" y="109"/>
                </a:lnTo>
                <a:lnTo>
                  <a:pt x="3219" y="110"/>
                </a:lnTo>
                <a:lnTo>
                  <a:pt x="3215" y="111"/>
                </a:lnTo>
                <a:lnTo>
                  <a:pt x="3212" y="113"/>
                </a:lnTo>
                <a:lnTo>
                  <a:pt x="3208" y="115"/>
                </a:lnTo>
                <a:lnTo>
                  <a:pt x="3205" y="117"/>
                </a:lnTo>
                <a:lnTo>
                  <a:pt x="3202" y="120"/>
                </a:lnTo>
                <a:lnTo>
                  <a:pt x="3200" y="123"/>
                </a:lnTo>
                <a:lnTo>
                  <a:pt x="3196" y="131"/>
                </a:lnTo>
                <a:lnTo>
                  <a:pt x="3194" y="135"/>
                </a:lnTo>
                <a:lnTo>
                  <a:pt x="3193" y="139"/>
                </a:lnTo>
                <a:lnTo>
                  <a:pt x="3192" y="144"/>
                </a:lnTo>
                <a:lnTo>
                  <a:pt x="3191" y="150"/>
                </a:lnTo>
                <a:lnTo>
                  <a:pt x="3190" y="155"/>
                </a:lnTo>
                <a:lnTo>
                  <a:pt x="3190" y="161"/>
                </a:lnTo>
                <a:close/>
                <a:moveTo>
                  <a:pt x="3373" y="50"/>
                </a:moveTo>
                <a:lnTo>
                  <a:pt x="3368" y="49"/>
                </a:lnTo>
                <a:lnTo>
                  <a:pt x="3363" y="48"/>
                </a:lnTo>
                <a:lnTo>
                  <a:pt x="3358" y="45"/>
                </a:lnTo>
                <a:lnTo>
                  <a:pt x="3354" y="42"/>
                </a:lnTo>
                <a:lnTo>
                  <a:pt x="3351" y="38"/>
                </a:lnTo>
                <a:lnTo>
                  <a:pt x="3348" y="34"/>
                </a:lnTo>
                <a:lnTo>
                  <a:pt x="3347" y="30"/>
                </a:lnTo>
                <a:lnTo>
                  <a:pt x="3346" y="25"/>
                </a:lnTo>
                <a:lnTo>
                  <a:pt x="3347" y="20"/>
                </a:lnTo>
                <a:lnTo>
                  <a:pt x="3348" y="15"/>
                </a:lnTo>
                <a:lnTo>
                  <a:pt x="3351" y="11"/>
                </a:lnTo>
                <a:lnTo>
                  <a:pt x="3354" y="7"/>
                </a:lnTo>
                <a:lnTo>
                  <a:pt x="3358" y="4"/>
                </a:lnTo>
                <a:lnTo>
                  <a:pt x="3363" y="2"/>
                </a:lnTo>
                <a:lnTo>
                  <a:pt x="3368" y="0"/>
                </a:lnTo>
                <a:lnTo>
                  <a:pt x="3373" y="0"/>
                </a:lnTo>
                <a:lnTo>
                  <a:pt x="3378" y="0"/>
                </a:lnTo>
                <a:lnTo>
                  <a:pt x="3383" y="2"/>
                </a:lnTo>
                <a:lnTo>
                  <a:pt x="3387" y="4"/>
                </a:lnTo>
                <a:lnTo>
                  <a:pt x="3392" y="7"/>
                </a:lnTo>
                <a:lnTo>
                  <a:pt x="3395" y="11"/>
                </a:lnTo>
                <a:lnTo>
                  <a:pt x="3397" y="15"/>
                </a:lnTo>
                <a:lnTo>
                  <a:pt x="3399" y="20"/>
                </a:lnTo>
                <a:lnTo>
                  <a:pt x="3399" y="25"/>
                </a:lnTo>
                <a:lnTo>
                  <a:pt x="3399" y="30"/>
                </a:lnTo>
                <a:lnTo>
                  <a:pt x="3397" y="34"/>
                </a:lnTo>
                <a:lnTo>
                  <a:pt x="3395" y="38"/>
                </a:lnTo>
                <a:lnTo>
                  <a:pt x="3392" y="42"/>
                </a:lnTo>
                <a:lnTo>
                  <a:pt x="3387" y="45"/>
                </a:lnTo>
                <a:lnTo>
                  <a:pt x="3383" y="48"/>
                </a:lnTo>
                <a:lnTo>
                  <a:pt x="3378" y="49"/>
                </a:lnTo>
                <a:lnTo>
                  <a:pt x="3373" y="50"/>
                </a:lnTo>
                <a:close/>
                <a:moveTo>
                  <a:pt x="3348" y="72"/>
                </a:moveTo>
                <a:lnTo>
                  <a:pt x="3397" y="72"/>
                </a:lnTo>
                <a:lnTo>
                  <a:pt x="3397" y="249"/>
                </a:lnTo>
                <a:lnTo>
                  <a:pt x="3348" y="249"/>
                </a:lnTo>
                <a:lnTo>
                  <a:pt x="3348" y="72"/>
                </a:lnTo>
                <a:close/>
                <a:moveTo>
                  <a:pt x="3585" y="123"/>
                </a:moveTo>
                <a:lnTo>
                  <a:pt x="3540" y="126"/>
                </a:lnTo>
                <a:lnTo>
                  <a:pt x="3539" y="121"/>
                </a:lnTo>
                <a:lnTo>
                  <a:pt x="3537" y="118"/>
                </a:lnTo>
                <a:lnTo>
                  <a:pt x="3534" y="114"/>
                </a:lnTo>
                <a:lnTo>
                  <a:pt x="3531" y="111"/>
                </a:lnTo>
                <a:lnTo>
                  <a:pt x="3527" y="108"/>
                </a:lnTo>
                <a:lnTo>
                  <a:pt x="3522" y="106"/>
                </a:lnTo>
                <a:lnTo>
                  <a:pt x="3516" y="105"/>
                </a:lnTo>
                <a:lnTo>
                  <a:pt x="3510" y="105"/>
                </a:lnTo>
                <a:lnTo>
                  <a:pt x="3505" y="105"/>
                </a:lnTo>
                <a:lnTo>
                  <a:pt x="3500" y="106"/>
                </a:lnTo>
                <a:lnTo>
                  <a:pt x="3495" y="108"/>
                </a:lnTo>
                <a:lnTo>
                  <a:pt x="3491" y="110"/>
                </a:lnTo>
                <a:lnTo>
                  <a:pt x="3488" y="112"/>
                </a:lnTo>
                <a:lnTo>
                  <a:pt x="3485" y="115"/>
                </a:lnTo>
                <a:lnTo>
                  <a:pt x="3484" y="119"/>
                </a:lnTo>
                <a:lnTo>
                  <a:pt x="3483" y="122"/>
                </a:lnTo>
                <a:lnTo>
                  <a:pt x="3484" y="125"/>
                </a:lnTo>
                <a:lnTo>
                  <a:pt x="3485" y="128"/>
                </a:lnTo>
                <a:lnTo>
                  <a:pt x="3486" y="131"/>
                </a:lnTo>
                <a:lnTo>
                  <a:pt x="3488" y="133"/>
                </a:lnTo>
                <a:lnTo>
                  <a:pt x="3491" y="135"/>
                </a:lnTo>
                <a:lnTo>
                  <a:pt x="3495" y="137"/>
                </a:lnTo>
                <a:lnTo>
                  <a:pt x="3500" y="139"/>
                </a:lnTo>
                <a:lnTo>
                  <a:pt x="3506" y="140"/>
                </a:lnTo>
                <a:lnTo>
                  <a:pt x="3538" y="146"/>
                </a:lnTo>
                <a:lnTo>
                  <a:pt x="3544" y="148"/>
                </a:lnTo>
                <a:lnTo>
                  <a:pt x="3550" y="150"/>
                </a:lnTo>
                <a:lnTo>
                  <a:pt x="3555" y="151"/>
                </a:lnTo>
                <a:lnTo>
                  <a:pt x="3560" y="153"/>
                </a:lnTo>
                <a:lnTo>
                  <a:pt x="3569" y="158"/>
                </a:lnTo>
                <a:lnTo>
                  <a:pt x="3576" y="164"/>
                </a:lnTo>
                <a:lnTo>
                  <a:pt x="3579" y="167"/>
                </a:lnTo>
                <a:lnTo>
                  <a:pt x="3582" y="170"/>
                </a:lnTo>
                <a:lnTo>
                  <a:pt x="3584" y="174"/>
                </a:lnTo>
                <a:lnTo>
                  <a:pt x="3586" y="177"/>
                </a:lnTo>
                <a:lnTo>
                  <a:pt x="3588" y="185"/>
                </a:lnTo>
                <a:lnTo>
                  <a:pt x="3589" y="190"/>
                </a:lnTo>
                <a:lnTo>
                  <a:pt x="3589" y="194"/>
                </a:lnTo>
                <a:lnTo>
                  <a:pt x="3589" y="199"/>
                </a:lnTo>
                <a:lnTo>
                  <a:pt x="3588" y="203"/>
                </a:lnTo>
                <a:lnTo>
                  <a:pt x="3587" y="207"/>
                </a:lnTo>
                <a:lnTo>
                  <a:pt x="3586" y="211"/>
                </a:lnTo>
                <a:lnTo>
                  <a:pt x="3585" y="214"/>
                </a:lnTo>
                <a:lnTo>
                  <a:pt x="3583" y="218"/>
                </a:lnTo>
                <a:lnTo>
                  <a:pt x="3581" y="221"/>
                </a:lnTo>
                <a:lnTo>
                  <a:pt x="3579" y="225"/>
                </a:lnTo>
                <a:lnTo>
                  <a:pt x="3573" y="231"/>
                </a:lnTo>
                <a:lnTo>
                  <a:pt x="3567" y="236"/>
                </a:lnTo>
                <a:lnTo>
                  <a:pt x="3559" y="241"/>
                </a:lnTo>
                <a:lnTo>
                  <a:pt x="3551" y="245"/>
                </a:lnTo>
                <a:lnTo>
                  <a:pt x="3542" y="248"/>
                </a:lnTo>
                <a:lnTo>
                  <a:pt x="3532" y="251"/>
                </a:lnTo>
                <a:lnTo>
                  <a:pt x="3521" y="252"/>
                </a:lnTo>
                <a:lnTo>
                  <a:pt x="3510" y="253"/>
                </a:lnTo>
                <a:lnTo>
                  <a:pt x="3502" y="252"/>
                </a:lnTo>
                <a:lnTo>
                  <a:pt x="3494" y="252"/>
                </a:lnTo>
                <a:lnTo>
                  <a:pt x="3486" y="250"/>
                </a:lnTo>
                <a:lnTo>
                  <a:pt x="3479" y="249"/>
                </a:lnTo>
                <a:lnTo>
                  <a:pt x="3472" y="247"/>
                </a:lnTo>
                <a:lnTo>
                  <a:pt x="3466" y="244"/>
                </a:lnTo>
                <a:lnTo>
                  <a:pt x="3460" y="241"/>
                </a:lnTo>
                <a:lnTo>
                  <a:pt x="3454" y="238"/>
                </a:lnTo>
                <a:lnTo>
                  <a:pt x="3449" y="234"/>
                </a:lnTo>
                <a:lnTo>
                  <a:pt x="3445" y="230"/>
                </a:lnTo>
                <a:lnTo>
                  <a:pt x="3441" y="225"/>
                </a:lnTo>
                <a:lnTo>
                  <a:pt x="3437" y="221"/>
                </a:lnTo>
                <a:lnTo>
                  <a:pt x="3434" y="215"/>
                </a:lnTo>
                <a:lnTo>
                  <a:pt x="3432" y="210"/>
                </a:lnTo>
                <a:lnTo>
                  <a:pt x="3430" y="204"/>
                </a:lnTo>
                <a:lnTo>
                  <a:pt x="3429" y="198"/>
                </a:lnTo>
                <a:lnTo>
                  <a:pt x="3478" y="195"/>
                </a:lnTo>
                <a:lnTo>
                  <a:pt x="3480" y="200"/>
                </a:lnTo>
                <a:lnTo>
                  <a:pt x="3482" y="205"/>
                </a:lnTo>
                <a:lnTo>
                  <a:pt x="3485" y="209"/>
                </a:lnTo>
                <a:lnTo>
                  <a:pt x="3489" y="212"/>
                </a:lnTo>
                <a:lnTo>
                  <a:pt x="3493" y="214"/>
                </a:lnTo>
                <a:lnTo>
                  <a:pt x="3498" y="216"/>
                </a:lnTo>
                <a:lnTo>
                  <a:pt x="3504" y="217"/>
                </a:lnTo>
                <a:lnTo>
                  <a:pt x="3510" y="217"/>
                </a:lnTo>
                <a:lnTo>
                  <a:pt x="3516" y="217"/>
                </a:lnTo>
                <a:lnTo>
                  <a:pt x="3522" y="216"/>
                </a:lnTo>
                <a:lnTo>
                  <a:pt x="3527" y="214"/>
                </a:lnTo>
                <a:lnTo>
                  <a:pt x="3529" y="213"/>
                </a:lnTo>
                <a:lnTo>
                  <a:pt x="3531" y="212"/>
                </a:lnTo>
                <a:lnTo>
                  <a:pt x="3535" y="209"/>
                </a:lnTo>
                <a:lnTo>
                  <a:pt x="3537" y="206"/>
                </a:lnTo>
                <a:lnTo>
                  <a:pt x="3538" y="205"/>
                </a:lnTo>
                <a:lnTo>
                  <a:pt x="3539" y="203"/>
                </a:lnTo>
                <a:lnTo>
                  <a:pt x="3539" y="199"/>
                </a:lnTo>
                <a:lnTo>
                  <a:pt x="3539" y="196"/>
                </a:lnTo>
                <a:lnTo>
                  <a:pt x="3538" y="193"/>
                </a:lnTo>
                <a:lnTo>
                  <a:pt x="3536" y="191"/>
                </a:lnTo>
                <a:lnTo>
                  <a:pt x="3533" y="188"/>
                </a:lnTo>
                <a:lnTo>
                  <a:pt x="3530" y="186"/>
                </a:lnTo>
                <a:lnTo>
                  <a:pt x="3526" y="184"/>
                </a:lnTo>
                <a:lnTo>
                  <a:pt x="3522" y="183"/>
                </a:lnTo>
                <a:lnTo>
                  <a:pt x="3516" y="182"/>
                </a:lnTo>
                <a:lnTo>
                  <a:pt x="3486" y="176"/>
                </a:lnTo>
                <a:lnTo>
                  <a:pt x="3480" y="174"/>
                </a:lnTo>
                <a:lnTo>
                  <a:pt x="3474" y="173"/>
                </a:lnTo>
                <a:lnTo>
                  <a:pt x="3463" y="169"/>
                </a:lnTo>
                <a:lnTo>
                  <a:pt x="3459" y="166"/>
                </a:lnTo>
                <a:lnTo>
                  <a:pt x="3455" y="164"/>
                </a:lnTo>
                <a:lnTo>
                  <a:pt x="3451" y="161"/>
                </a:lnTo>
                <a:lnTo>
                  <a:pt x="3447" y="158"/>
                </a:lnTo>
                <a:lnTo>
                  <a:pt x="3444" y="155"/>
                </a:lnTo>
                <a:lnTo>
                  <a:pt x="3442" y="151"/>
                </a:lnTo>
                <a:lnTo>
                  <a:pt x="3440" y="147"/>
                </a:lnTo>
                <a:lnTo>
                  <a:pt x="3437" y="143"/>
                </a:lnTo>
                <a:lnTo>
                  <a:pt x="3435" y="139"/>
                </a:lnTo>
                <a:lnTo>
                  <a:pt x="3434" y="135"/>
                </a:lnTo>
                <a:lnTo>
                  <a:pt x="3434" y="130"/>
                </a:lnTo>
                <a:lnTo>
                  <a:pt x="3434" y="125"/>
                </a:lnTo>
                <a:lnTo>
                  <a:pt x="3434" y="119"/>
                </a:lnTo>
                <a:lnTo>
                  <a:pt x="3435" y="113"/>
                </a:lnTo>
                <a:lnTo>
                  <a:pt x="3437" y="107"/>
                </a:lnTo>
                <a:lnTo>
                  <a:pt x="3440" y="102"/>
                </a:lnTo>
                <a:lnTo>
                  <a:pt x="3443" y="97"/>
                </a:lnTo>
                <a:lnTo>
                  <a:pt x="3446" y="93"/>
                </a:lnTo>
                <a:lnTo>
                  <a:pt x="3450" y="89"/>
                </a:lnTo>
                <a:lnTo>
                  <a:pt x="3455" y="85"/>
                </a:lnTo>
                <a:lnTo>
                  <a:pt x="3460" y="81"/>
                </a:lnTo>
                <a:lnTo>
                  <a:pt x="3466" y="78"/>
                </a:lnTo>
                <a:lnTo>
                  <a:pt x="3472" y="76"/>
                </a:lnTo>
                <a:lnTo>
                  <a:pt x="3479" y="74"/>
                </a:lnTo>
                <a:lnTo>
                  <a:pt x="3482" y="73"/>
                </a:lnTo>
                <a:lnTo>
                  <a:pt x="3486" y="72"/>
                </a:lnTo>
                <a:lnTo>
                  <a:pt x="3493" y="71"/>
                </a:lnTo>
                <a:lnTo>
                  <a:pt x="3501" y="70"/>
                </a:lnTo>
                <a:lnTo>
                  <a:pt x="3510" y="70"/>
                </a:lnTo>
                <a:lnTo>
                  <a:pt x="3518" y="70"/>
                </a:lnTo>
                <a:lnTo>
                  <a:pt x="3525" y="71"/>
                </a:lnTo>
                <a:lnTo>
                  <a:pt x="3533" y="72"/>
                </a:lnTo>
                <a:lnTo>
                  <a:pt x="3540" y="74"/>
                </a:lnTo>
                <a:lnTo>
                  <a:pt x="3546" y="76"/>
                </a:lnTo>
                <a:lnTo>
                  <a:pt x="3552" y="78"/>
                </a:lnTo>
                <a:lnTo>
                  <a:pt x="3557" y="81"/>
                </a:lnTo>
                <a:lnTo>
                  <a:pt x="3562" y="84"/>
                </a:lnTo>
                <a:lnTo>
                  <a:pt x="3567" y="88"/>
                </a:lnTo>
                <a:lnTo>
                  <a:pt x="3571" y="92"/>
                </a:lnTo>
                <a:lnTo>
                  <a:pt x="3575" y="96"/>
                </a:lnTo>
                <a:lnTo>
                  <a:pt x="3578" y="101"/>
                </a:lnTo>
                <a:lnTo>
                  <a:pt x="3580" y="106"/>
                </a:lnTo>
                <a:lnTo>
                  <a:pt x="3582" y="111"/>
                </a:lnTo>
                <a:lnTo>
                  <a:pt x="3584" y="117"/>
                </a:lnTo>
                <a:lnTo>
                  <a:pt x="3585" y="123"/>
                </a:lnTo>
                <a:close/>
                <a:moveTo>
                  <a:pt x="3714" y="72"/>
                </a:moveTo>
                <a:lnTo>
                  <a:pt x="3714" y="109"/>
                </a:lnTo>
                <a:lnTo>
                  <a:pt x="3680" y="109"/>
                </a:lnTo>
                <a:lnTo>
                  <a:pt x="3680" y="195"/>
                </a:lnTo>
                <a:lnTo>
                  <a:pt x="3681" y="199"/>
                </a:lnTo>
                <a:lnTo>
                  <a:pt x="3682" y="203"/>
                </a:lnTo>
                <a:lnTo>
                  <a:pt x="3682" y="205"/>
                </a:lnTo>
                <a:lnTo>
                  <a:pt x="3683" y="206"/>
                </a:lnTo>
                <a:lnTo>
                  <a:pt x="3685" y="208"/>
                </a:lnTo>
                <a:lnTo>
                  <a:pt x="3687" y="210"/>
                </a:lnTo>
                <a:lnTo>
                  <a:pt x="3690" y="211"/>
                </a:lnTo>
                <a:lnTo>
                  <a:pt x="3693" y="212"/>
                </a:lnTo>
                <a:lnTo>
                  <a:pt x="3697" y="212"/>
                </a:lnTo>
                <a:lnTo>
                  <a:pt x="3704" y="211"/>
                </a:lnTo>
                <a:lnTo>
                  <a:pt x="3709" y="210"/>
                </a:lnTo>
                <a:lnTo>
                  <a:pt x="3717" y="247"/>
                </a:lnTo>
                <a:lnTo>
                  <a:pt x="3707" y="250"/>
                </a:lnTo>
                <a:lnTo>
                  <a:pt x="3699" y="251"/>
                </a:lnTo>
                <a:lnTo>
                  <a:pt x="3690" y="252"/>
                </a:lnTo>
                <a:lnTo>
                  <a:pt x="3684" y="252"/>
                </a:lnTo>
                <a:lnTo>
                  <a:pt x="3678" y="251"/>
                </a:lnTo>
                <a:lnTo>
                  <a:pt x="3672" y="250"/>
                </a:lnTo>
                <a:lnTo>
                  <a:pt x="3666" y="249"/>
                </a:lnTo>
                <a:lnTo>
                  <a:pt x="3661" y="248"/>
                </a:lnTo>
                <a:lnTo>
                  <a:pt x="3656" y="245"/>
                </a:lnTo>
                <a:lnTo>
                  <a:pt x="3652" y="243"/>
                </a:lnTo>
                <a:lnTo>
                  <a:pt x="3647" y="240"/>
                </a:lnTo>
                <a:lnTo>
                  <a:pt x="3644" y="237"/>
                </a:lnTo>
                <a:lnTo>
                  <a:pt x="3640" y="233"/>
                </a:lnTo>
                <a:lnTo>
                  <a:pt x="3638" y="229"/>
                </a:lnTo>
                <a:lnTo>
                  <a:pt x="3635" y="224"/>
                </a:lnTo>
                <a:lnTo>
                  <a:pt x="3634" y="219"/>
                </a:lnTo>
                <a:lnTo>
                  <a:pt x="3632" y="213"/>
                </a:lnTo>
                <a:lnTo>
                  <a:pt x="3632" y="208"/>
                </a:lnTo>
                <a:lnTo>
                  <a:pt x="3631" y="201"/>
                </a:lnTo>
                <a:lnTo>
                  <a:pt x="3631" y="109"/>
                </a:lnTo>
                <a:lnTo>
                  <a:pt x="3607" y="109"/>
                </a:lnTo>
                <a:lnTo>
                  <a:pt x="3607" y="72"/>
                </a:lnTo>
                <a:lnTo>
                  <a:pt x="3631" y="72"/>
                </a:lnTo>
                <a:lnTo>
                  <a:pt x="3631" y="30"/>
                </a:lnTo>
                <a:lnTo>
                  <a:pt x="3680" y="30"/>
                </a:lnTo>
                <a:lnTo>
                  <a:pt x="3680" y="72"/>
                </a:lnTo>
                <a:lnTo>
                  <a:pt x="3714" y="72"/>
                </a:lnTo>
                <a:close/>
                <a:moveTo>
                  <a:pt x="3821" y="253"/>
                </a:moveTo>
                <a:lnTo>
                  <a:pt x="3808" y="252"/>
                </a:lnTo>
                <a:lnTo>
                  <a:pt x="3801" y="251"/>
                </a:lnTo>
                <a:lnTo>
                  <a:pt x="3796" y="250"/>
                </a:lnTo>
                <a:lnTo>
                  <a:pt x="3784" y="246"/>
                </a:lnTo>
                <a:lnTo>
                  <a:pt x="3779" y="244"/>
                </a:lnTo>
                <a:lnTo>
                  <a:pt x="3774" y="241"/>
                </a:lnTo>
                <a:lnTo>
                  <a:pt x="3765" y="235"/>
                </a:lnTo>
                <a:lnTo>
                  <a:pt x="3761" y="231"/>
                </a:lnTo>
                <a:lnTo>
                  <a:pt x="3757" y="227"/>
                </a:lnTo>
                <a:lnTo>
                  <a:pt x="3750" y="219"/>
                </a:lnTo>
                <a:lnTo>
                  <a:pt x="3747" y="214"/>
                </a:lnTo>
                <a:lnTo>
                  <a:pt x="3744" y="209"/>
                </a:lnTo>
                <a:lnTo>
                  <a:pt x="3740" y="198"/>
                </a:lnTo>
                <a:lnTo>
                  <a:pt x="3738" y="193"/>
                </a:lnTo>
                <a:lnTo>
                  <a:pt x="3736" y="187"/>
                </a:lnTo>
                <a:lnTo>
                  <a:pt x="3735" y="181"/>
                </a:lnTo>
                <a:lnTo>
                  <a:pt x="3734" y="175"/>
                </a:lnTo>
                <a:lnTo>
                  <a:pt x="3734" y="168"/>
                </a:lnTo>
                <a:lnTo>
                  <a:pt x="3734" y="161"/>
                </a:lnTo>
                <a:lnTo>
                  <a:pt x="3734" y="155"/>
                </a:lnTo>
                <a:lnTo>
                  <a:pt x="3734" y="148"/>
                </a:lnTo>
                <a:lnTo>
                  <a:pt x="3735" y="142"/>
                </a:lnTo>
                <a:lnTo>
                  <a:pt x="3736" y="136"/>
                </a:lnTo>
                <a:lnTo>
                  <a:pt x="3740" y="124"/>
                </a:lnTo>
                <a:lnTo>
                  <a:pt x="3742" y="119"/>
                </a:lnTo>
                <a:lnTo>
                  <a:pt x="3744" y="114"/>
                </a:lnTo>
                <a:lnTo>
                  <a:pt x="3750" y="104"/>
                </a:lnTo>
                <a:lnTo>
                  <a:pt x="3753" y="99"/>
                </a:lnTo>
                <a:lnTo>
                  <a:pt x="3757" y="95"/>
                </a:lnTo>
                <a:lnTo>
                  <a:pt x="3761" y="91"/>
                </a:lnTo>
                <a:lnTo>
                  <a:pt x="3765" y="88"/>
                </a:lnTo>
                <a:lnTo>
                  <a:pt x="3770" y="85"/>
                </a:lnTo>
                <a:lnTo>
                  <a:pt x="3774" y="82"/>
                </a:lnTo>
                <a:lnTo>
                  <a:pt x="3779" y="79"/>
                </a:lnTo>
                <a:lnTo>
                  <a:pt x="3784" y="77"/>
                </a:lnTo>
                <a:lnTo>
                  <a:pt x="3790" y="75"/>
                </a:lnTo>
                <a:lnTo>
                  <a:pt x="3796" y="73"/>
                </a:lnTo>
                <a:lnTo>
                  <a:pt x="3801" y="72"/>
                </a:lnTo>
                <a:lnTo>
                  <a:pt x="3808" y="71"/>
                </a:lnTo>
                <a:lnTo>
                  <a:pt x="3821" y="70"/>
                </a:lnTo>
                <a:lnTo>
                  <a:pt x="3834" y="71"/>
                </a:lnTo>
                <a:lnTo>
                  <a:pt x="3840" y="72"/>
                </a:lnTo>
                <a:lnTo>
                  <a:pt x="3846" y="73"/>
                </a:lnTo>
                <a:lnTo>
                  <a:pt x="3857" y="77"/>
                </a:lnTo>
                <a:lnTo>
                  <a:pt x="3862" y="79"/>
                </a:lnTo>
                <a:lnTo>
                  <a:pt x="3867" y="82"/>
                </a:lnTo>
                <a:lnTo>
                  <a:pt x="3876" y="88"/>
                </a:lnTo>
                <a:lnTo>
                  <a:pt x="3880" y="91"/>
                </a:lnTo>
                <a:lnTo>
                  <a:pt x="3884" y="95"/>
                </a:lnTo>
                <a:lnTo>
                  <a:pt x="3891" y="104"/>
                </a:lnTo>
                <a:lnTo>
                  <a:pt x="3894" y="109"/>
                </a:lnTo>
                <a:lnTo>
                  <a:pt x="3897" y="114"/>
                </a:lnTo>
                <a:lnTo>
                  <a:pt x="3903" y="124"/>
                </a:lnTo>
                <a:lnTo>
                  <a:pt x="3904" y="130"/>
                </a:lnTo>
                <a:lnTo>
                  <a:pt x="3906" y="136"/>
                </a:lnTo>
                <a:lnTo>
                  <a:pt x="3907" y="142"/>
                </a:lnTo>
                <a:lnTo>
                  <a:pt x="3908" y="148"/>
                </a:lnTo>
                <a:lnTo>
                  <a:pt x="3908" y="155"/>
                </a:lnTo>
                <a:lnTo>
                  <a:pt x="3909" y="161"/>
                </a:lnTo>
                <a:lnTo>
                  <a:pt x="3908" y="168"/>
                </a:lnTo>
                <a:lnTo>
                  <a:pt x="3908" y="175"/>
                </a:lnTo>
                <a:lnTo>
                  <a:pt x="3907" y="181"/>
                </a:lnTo>
                <a:lnTo>
                  <a:pt x="3906" y="187"/>
                </a:lnTo>
                <a:lnTo>
                  <a:pt x="3903" y="198"/>
                </a:lnTo>
                <a:lnTo>
                  <a:pt x="3900" y="204"/>
                </a:lnTo>
                <a:lnTo>
                  <a:pt x="3897" y="209"/>
                </a:lnTo>
                <a:lnTo>
                  <a:pt x="3891" y="219"/>
                </a:lnTo>
                <a:lnTo>
                  <a:pt x="3888" y="223"/>
                </a:lnTo>
                <a:lnTo>
                  <a:pt x="3884" y="227"/>
                </a:lnTo>
                <a:lnTo>
                  <a:pt x="3880" y="231"/>
                </a:lnTo>
                <a:lnTo>
                  <a:pt x="3876" y="235"/>
                </a:lnTo>
                <a:lnTo>
                  <a:pt x="3872" y="238"/>
                </a:lnTo>
                <a:lnTo>
                  <a:pt x="3867" y="241"/>
                </a:lnTo>
                <a:lnTo>
                  <a:pt x="3862" y="244"/>
                </a:lnTo>
                <a:lnTo>
                  <a:pt x="3857" y="246"/>
                </a:lnTo>
                <a:lnTo>
                  <a:pt x="3851" y="248"/>
                </a:lnTo>
                <a:lnTo>
                  <a:pt x="3846" y="250"/>
                </a:lnTo>
                <a:lnTo>
                  <a:pt x="3840" y="251"/>
                </a:lnTo>
                <a:lnTo>
                  <a:pt x="3834" y="252"/>
                </a:lnTo>
                <a:lnTo>
                  <a:pt x="3821" y="253"/>
                </a:lnTo>
                <a:close/>
                <a:moveTo>
                  <a:pt x="3821" y="215"/>
                </a:moveTo>
                <a:lnTo>
                  <a:pt x="3825" y="214"/>
                </a:lnTo>
                <a:lnTo>
                  <a:pt x="3829" y="214"/>
                </a:lnTo>
                <a:lnTo>
                  <a:pt x="3833" y="212"/>
                </a:lnTo>
                <a:lnTo>
                  <a:pt x="3837" y="211"/>
                </a:lnTo>
                <a:lnTo>
                  <a:pt x="3840" y="209"/>
                </a:lnTo>
                <a:lnTo>
                  <a:pt x="3843" y="206"/>
                </a:lnTo>
                <a:lnTo>
                  <a:pt x="3846" y="203"/>
                </a:lnTo>
                <a:lnTo>
                  <a:pt x="3848" y="199"/>
                </a:lnTo>
                <a:lnTo>
                  <a:pt x="3851" y="195"/>
                </a:lnTo>
                <a:lnTo>
                  <a:pt x="3852" y="191"/>
                </a:lnTo>
                <a:lnTo>
                  <a:pt x="3854" y="187"/>
                </a:lnTo>
                <a:lnTo>
                  <a:pt x="3855" y="182"/>
                </a:lnTo>
                <a:lnTo>
                  <a:pt x="3857" y="172"/>
                </a:lnTo>
                <a:lnTo>
                  <a:pt x="3858" y="167"/>
                </a:lnTo>
                <a:lnTo>
                  <a:pt x="3858" y="161"/>
                </a:lnTo>
                <a:lnTo>
                  <a:pt x="3857" y="150"/>
                </a:lnTo>
                <a:lnTo>
                  <a:pt x="3855" y="140"/>
                </a:lnTo>
                <a:lnTo>
                  <a:pt x="3854" y="135"/>
                </a:lnTo>
                <a:lnTo>
                  <a:pt x="3852" y="131"/>
                </a:lnTo>
                <a:lnTo>
                  <a:pt x="3848" y="123"/>
                </a:lnTo>
                <a:lnTo>
                  <a:pt x="3846" y="119"/>
                </a:lnTo>
                <a:lnTo>
                  <a:pt x="3843" y="116"/>
                </a:lnTo>
                <a:lnTo>
                  <a:pt x="3840" y="113"/>
                </a:lnTo>
                <a:lnTo>
                  <a:pt x="3837" y="111"/>
                </a:lnTo>
                <a:lnTo>
                  <a:pt x="3833" y="110"/>
                </a:lnTo>
                <a:lnTo>
                  <a:pt x="3829" y="108"/>
                </a:lnTo>
                <a:lnTo>
                  <a:pt x="3825" y="108"/>
                </a:lnTo>
                <a:lnTo>
                  <a:pt x="3821" y="107"/>
                </a:lnTo>
                <a:lnTo>
                  <a:pt x="3816" y="108"/>
                </a:lnTo>
                <a:lnTo>
                  <a:pt x="3812" y="108"/>
                </a:lnTo>
                <a:lnTo>
                  <a:pt x="3808" y="110"/>
                </a:lnTo>
                <a:lnTo>
                  <a:pt x="3805" y="111"/>
                </a:lnTo>
                <a:lnTo>
                  <a:pt x="3801" y="113"/>
                </a:lnTo>
                <a:lnTo>
                  <a:pt x="3798" y="116"/>
                </a:lnTo>
                <a:lnTo>
                  <a:pt x="3795" y="119"/>
                </a:lnTo>
                <a:lnTo>
                  <a:pt x="3793" y="123"/>
                </a:lnTo>
                <a:lnTo>
                  <a:pt x="3789" y="131"/>
                </a:lnTo>
                <a:lnTo>
                  <a:pt x="3787" y="135"/>
                </a:lnTo>
                <a:lnTo>
                  <a:pt x="3786" y="140"/>
                </a:lnTo>
                <a:lnTo>
                  <a:pt x="3785" y="145"/>
                </a:lnTo>
                <a:lnTo>
                  <a:pt x="3784" y="150"/>
                </a:lnTo>
                <a:lnTo>
                  <a:pt x="3784" y="155"/>
                </a:lnTo>
                <a:lnTo>
                  <a:pt x="3783" y="161"/>
                </a:lnTo>
                <a:lnTo>
                  <a:pt x="3784" y="172"/>
                </a:lnTo>
                <a:lnTo>
                  <a:pt x="3786" y="182"/>
                </a:lnTo>
                <a:lnTo>
                  <a:pt x="3787" y="187"/>
                </a:lnTo>
                <a:lnTo>
                  <a:pt x="3789" y="191"/>
                </a:lnTo>
                <a:lnTo>
                  <a:pt x="3791" y="195"/>
                </a:lnTo>
                <a:lnTo>
                  <a:pt x="3793" y="199"/>
                </a:lnTo>
                <a:lnTo>
                  <a:pt x="3795" y="203"/>
                </a:lnTo>
                <a:lnTo>
                  <a:pt x="3798" y="206"/>
                </a:lnTo>
                <a:lnTo>
                  <a:pt x="3801" y="209"/>
                </a:lnTo>
                <a:lnTo>
                  <a:pt x="3805" y="211"/>
                </a:lnTo>
                <a:lnTo>
                  <a:pt x="3808" y="212"/>
                </a:lnTo>
                <a:lnTo>
                  <a:pt x="3812" y="214"/>
                </a:lnTo>
                <a:lnTo>
                  <a:pt x="3816" y="214"/>
                </a:lnTo>
                <a:lnTo>
                  <a:pt x="3821" y="215"/>
                </a:lnTo>
                <a:close/>
                <a:moveTo>
                  <a:pt x="1623" y="930"/>
                </a:moveTo>
                <a:lnTo>
                  <a:pt x="1569" y="930"/>
                </a:lnTo>
                <a:lnTo>
                  <a:pt x="1651" y="694"/>
                </a:lnTo>
                <a:lnTo>
                  <a:pt x="1715" y="694"/>
                </a:lnTo>
                <a:lnTo>
                  <a:pt x="1797" y="930"/>
                </a:lnTo>
                <a:lnTo>
                  <a:pt x="1743" y="930"/>
                </a:lnTo>
                <a:lnTo>
                  <a:pt x="1726" y="876"/>
                </a:lnTo>
                <a:lnTo>
                  <a:pt x="1641" y="876"/>
                </a:lnTo>
                <a:lnTo>
                  <a:pt x="1623" y="930"/>
                </a:lnTo>
                <a:close/>
                <a:moveTo>
                  <a:pt x="1653" y="837"/>
                </a:moveTo>
                <a:lnTo>
                  <a:pt x="1713" y="837"/>
                </a:lnTo>
                <a:lnTo>
                  <a:pt x="1684" y="748"/>
                </a:lnTo>
                <a:lnTo>
                  <a:pt x="1653" y="837"/>
                </a:lnTo>
                <a:close/>
                <a:moveTo>
                  <a:pt x="1874" y="933"/>
                </a:moveTo>
                <a:lnTo>
                  <a:pt x="1867" y="933"/>
                </a:lnTo>
                <a:lnTo>
                  <a:pt x="1861" y="932"/>
                </a:lnTo>
                <a:lnTo>
                  <a:pt x="1856" y="931"/>
                </a:lnTo>
                <a:lnTo>
                  <a:pt x="1850" y="930"/>
                </a:lnTo>
                <a:lnTo>
                  <a:pt x="1845" y="928"/>
                </a:lnTo>
                <a:lnTo>
                  <a:pt x="1840" y="926"/>
                </a:lnTo>
                <a:lnTo>
                  <a:pt x="1836" y="923"/>
                </a:lnTo>
                <a:lnTo>
                  <a:pt x="1832" y="920"/>
                </a:lnTo>
                <a:lnTo>
                  <a:pt x="1828" y="916"/>
                </a:lnTo>
                <a:lnTo>
                  <a:pt x="1824" y="913"/>
                </a:lnTo>
                <a:lnTo>
                  <a:pt x="1821" y="908"/>
                </a:lnTo>
                <a:lnTo>
                  <a:pt x="1820" y="906"/>
                </a:lnTo>
                <a:lnTo>
                  <a:pt x="1819" y="903"/>
                </a:lnTo>
                <a:lnTo>
                  <a:pt x="1817" y="898"/>
                </a:lnTo>
                <a:lnTo>
                  <a:pt x="1816" y="893"/>
                </a:lnTo>
                <a:lnTo>
                  <a:pt x="1815" y="887"/>
                </a:lnTo>
                <a:lnTo>
                  <a:pt x="1815" y="880"/>
                </a:lnTo>
                <a:lnTo>
                  <a:pt x="1815" y="871"/>
                </a:lnTo>
                <a:lnTo>
                  <a:pt x="1817" y="863"/>
                </a:lnTo>
                <a:lnTo>
                  <a:pt x="1818" y="859"/>
                </a:lnTo>
                <a:lnTo>
                  <a:pt x="1820" y="856"/>
                </a:lnTo>
                <a:lnTo>
                  <a:pt x="1824" y="849"/>
                </a:lnTo>
                <a:lnTo>
                  <a:pt x="1827" y="847"/>
                </a:lnTo>
                <a:lnTo>
                  <a:pt x="1829" y="844"/>
                </a:lnTo>
                <a:lnTo>
                  <a:pt x="1832" y="842"/>
                </a:lnTo>
                <a:lnTo>
                  <a:pt x="1835" y="840"/>
                </a:lnTo>
                <a:lnTo>
                  <a:pt x="1838" y="838"/>
                </a:lnTo>
                <a:lnTo>
                  <a:pt x="1841" y="836"/>
                </a:lnTo>
                <a:lnTo>
                  <a:pt x="1845" y="834"/>
                </a:lnTo>
                <a:lnTo>
                  <a:pt x="1849" y="833"/>
                </a:lnTo>
                <a:lnTo>
                  <a:pt x="1856" y="831"/>
                </a:lnTo>
                <a:lnTo>
                  <a:pt x="1864" y="829"/>
                </a:lnTo>
                <a:lnTo>
                  <a:pt x="1873" y="827"/>
                </a:lnTo>
                <a:lnTo>
                  <a:pt x="1881" y="826"/>
                </a:lnTo>
                <a:lnTo>
                  <a:pt x="1901" y="824"/>
                </a:lnTo>
                <a:lnTo>
                  <a:pt x="1908" y="822"/>
                </a:lnTo>
                <a:lnTo>
                  <a:pt x="1914" y="821"/>
                </a:lnTo>
                <a:lnTo>
                  <a:pt x="1918" y="820"/>
                </a:lnTo>
                <a:lnTo>
                  <a:pt x="1920" y="818"/>
                </a:lnTo>
                <a:lnTo>
                  <a:pt x="1922" y="817"/>
                </a:lnTo>
                <a:lnTo>
                  <a:pt x="1923" y="816"/>
                </a:lnTo>
                <a:lnTo>
                  <a:pt x="1923" y="814"/>
                </a:lnTo>
                <a:lnTo>
                  <a:pt x="1924" y="812"/>
                </a:lnTo>
                <a:lnTo>
                  <a:pt x="1924" y="810"/>
                </a:lnTo>
                <a:lnTo>
                  <a:pt x="1924" y="805"/>
                </a:lnTo>
                <a:lnTo>
                  <a:pt x="1922" y="800"/>
                </a:lnTo>
                <a:lnTo>
                  <a:pt x="1921" y="798"/>
                </a:lnTo>
                <a:lnTo>
                  <a:pt x="1920" y="796"/>
                </a:lnTo>
                <a:lnTo>
                  <a:pt x="1919" y="794"/>
                </a:lnTo>
                <a:lnTo>
                  <a:pt x="1917" y="793"/>
                </a:lnTo>
                <a:lnTo>
                  <a:pt x="1913" y="790"/>
                </a:lnTo>
                <a:lnTo>
                  <a:pt x="1909" y="788"/>
                </a:lnTo>
                <a:lnTo>
                  <a:pt x="1904" y="787"/>
                </a:lnTo>
                <a:lnTo>
                  <a:pt x="1898" y="787"/>
                </a:lnTo>
                <a:lnTo>
                  <a:pt x="1892" y="787"/>
                </a:lnTo>
                <a:lnTo>
                  <a:pt x="1886" y="788"/>
                </a:lnTo>
                <a:lnTo>
                  <a:pt x="1881" y="790"/>
                </a:lnTo>
                <a:lnTo>
                  <a:pt x="1877" y="792"/>
                </a:lnTo>
                <a:lnTo>
                  <a:pt x="1873" y="795"/>
                </a:lnTo>
                <a:lnTo>
                  <a:pt x="1870" y="799"/>
                </a:lnTo>
                <a:lnTo>
                  <a:pt x="1868" y="803"/>
                </a:lnTo>
                <a:lnTo>
                  <a:pt x="1867" y="805"/>
                </a:lnTo>
                <a:lnTo>
                  <a:pt x="1866" y="807"/>
                </a:lnTo>
                <a:lnTo>
                  <a:pt x="1821" y="803"/>
                </a:lnTo>
                <a:lnTo>
                  <a:pt x="1823" y="797"/>
                </a:lnTo>
                <a:lnTo>
                  <a:pt x="1825" y="792"/>
                </a:lnTo>
                <a:lnTo>
                  <a:pt x="1827" y="787"/>
                </a:lnTo>
                <a:lnTo>
                  <a:pt x="1830" y="782"/>
                </a:lnTo>
                <a:lnTo>
                  <a:pt x="1833" y="777"/>
                </a:lnTo>
                <a:lnTo>
                  <a:pt x="1837" y="773"/>
                </a:lnTo>
                <a:lnTo>
                  <a:pt x="1841" y="769"/>
                </a:lnTo>
                <a:lnTo>
                  <a:pt x="1846" y="765"/>
                </a:lnTo>
                <a:lnTo>
                  <a:pt x="1851" y="762"/>
                </a:lnTo>
                <a:lnTo>
                  <a:pt x="1857" y="759"/>
                </a:lnTo>
                <a:lnTo>
                  <a:pt x="1863" y="756"/>
                </a:lnTo>
                <a:lnTo>
                  <a:pt x="1869" y="754"/>
                </a:lnTo>
                <a:lnTo>
                  <a:pt x="1876" y="753"/>
                </a:lnTo>
                <a:lnTo>
                  <a:pt x="1883" y="752"/>
                </a:lnTo>
                <a:lnTo>
                  <a:pt x="1890" y="751"/>
                </a:lnTo>
                <a:lnTo>
                  <a:pt x="1898" y="751"/>
                </a:lnTo>
                <a:lnTo>
                  <a:pt x="1908" y="751"/>
                </a:lnTo>
                <a:lnTo>
                  <a:pt x="1917" y="752"/>
                </a:lnTo>
                <a:lnTo>
                  <a:pt x="1926" y="754"/>
                </a:lnTo>
                <a:lnTo>
                  <a:pt x="1935" y="757"/>
                </a:lnTo>
                <a:lnTo>
                  <a:pt x="1943" y="761"/>
                </a:lnTo>
                <a:lnTo>
                  <a:pt x="1947" y="763"/>
                </a:lnTo>
                <a:lnTo>
                  <a:pt x="1950" y="765"/>
                </a:lnTo>
                <a:lnTo>
                  <a:pt x="1957" y="770"/>
                </a:lnTo>
                <a:lnTo>
                  <a:pt x="1963" y="776"/>
                </a:lnTo>
                <a:lnTo>
                  <a:pt x="1965" y="780"/>
                </a:lnTo>
                <a:lnTo>
                  <a:pt x="1967" y="784"/>
                </a:lnTo>
                <a:lnTo>
                  <a:pt x="1969" y="787"/>
                </a:lnTo>
                <a:lnTo>
                  <a:pt x="1970" y="792"/>
                </a:lnTo>
                <a:lnTo>
                  <a:pt x="1972" y="796"/>
                </a:lnTo>
                <a:lnTo>
                  <a:pt x="1972" y="801"/>
                </a:lnTo>
                <a:lnTo>
                  <a:pt x="1973" y="806"/>
                </a:lnTo>
                <a:lnTo>
                  <a:pt x="1973" y="811"/>
                </a:lnTo>
                <a:lnTo>
                  <a:pt x="1973" y="930"/>
                </a:lnTo>
                <a:lnTo>
                  <a:pt x="1927" y="930"/>
                </a:lnTo>
                <a:lnTo>
                  <a:pt x="1927" y="905"/>
                </a:lnTo>
                <a:lnTo>
                  <a:pt x="1922" y="911"/>
                </a:lnTo>
                <a:lnTo>
                  <a:pt x="1917" y="917"/>
                </a:lnTo>
                <a:lnTo>
                  <a:pt x="1912" y="921"/>
                </a:lnTo>
                <a:lnTo>
                  <a:pt x="1906" y="925"/>
                </a:lnTo>
                <a:lnTo>
                  <a:pt x="1899" y="929"/>
                </a:lnTo>
                <a:lnTo>
                  <a:pt x="1891" y="931"/>
                </a:lnTo>
                <a:lnTo>
                  <a:pt x="1887" y="932"/>
                </a:lnTo>
                <a:lnTo>
                  <a:pt x="1883" y="933"/>
                </a:lnTo>
                <a:lnTo>
                  <a:pt x="1874" y="933"/>
                </a:lnTo>
                <a:close/>
                <a:moveTo>
                  <a:pt x="1888" y="899"/>
                </a:moveTo>
                <a:lnTo>
                  <a:pt x="1895" y="899"/>
                </a:lnTo>
                <a:lnTo>
                  <a:pt x="1902" y="897"/>
                </a:lnTo>
                <a:lnTo>
                  <a:pt x="1905" y="896"/>
                </a:lnTo>
                <a:lnTo>
                  <a:pt x="1908" y="894"/>
                </a:lnTo>
                <a:lnTo>
                  <a:pt x="1914" y="890"/>
                </a:lnTo>
                <a:lnTo>
                  <a:pt x="1916" y="888"/>
                </a:lnTo>
                <a:lnTo>
                  <a:pt x="1919" y="885"/>
                </a:lnTo>
                <a:lnTo>
                  <a:pt x="1922" y="879"/>
                </a:lnTo>
                <a:lnTo>
                  <a:pt x="1924" y="873"/>
                </a:lnTo>
                <a:lnTo>
                  <a:pt x="1924" y="870"/>
                </a:lnTo>
                <a:lnTo>
                  <a:pt x="1924" y="867"/>
                </a:lnTo>
                <a:lnTo>
                  <a:pt x="1924" y="848"/>
                </a:lnTo>
                <a:lnTo>
                  <a:pt x="1921" y="850"/>
                </a:lnTo>
                <a:lnTo>
                  <a:pt x="1915" y="851"/>
                </a:lnTo>
                <a:lnTo>
                  <a:pt x="1903" y="854"/>
                </a:lnTo>
                <a:lnTo>
                  <a:pt x="1890" y="856"/>
                </a:lnTo>
                <a:lnTo>
                  <a:pt x="1884" y="857"/>
                </a:lnTo>
                <a:lnTo>
                  <a:pt x="1879" y="859"/>
                </a:lnTo>
                <a:lnTo>
                  <a:pt x="1874" y="861"/>
                </a:lnTo>
                <a:lnTo>
                  <a:pt x="1870" y="863"/>
                </a:lnTo>
                <a:lnTo>
                  <a:pt x="1866" y="866"/>
                </a:lnTo>
                <a:lnTo>
                  <a:pt x="1864" y="870"/>
                </a:lnTo>
                <a:lnTo>
                  <a:pt x="1863" y="872"/>
                </a:lnTo>
                <a:lnTo>
                  <a:pt x="1862" y="874"/>
                </a:lnTo>
                <a:lnTo>
                  <a:pt x="1862" y="879"/>
                </a:lnTo>
                <a:lnTo>
                  <a:pt x="1862" y="884"/>
                </a:lnTo>
                <a:lnTo>
                  <a:pt x="1863" y="888"/>
                </a:lnTo>
                <a:lnTo>
                  <a:pt x="1865" y="890"/>
                </a:lnTo>
                <a:lnTo>
                  <a:pt x="1866" y="891"/>
                </a:lnTo>
                <a:lnTo>
                  <a:pt x="1869" y="894"/>
                </a:lnTo>
                <a:lnTo>
                  <a:pt x="1873" y="896"/>
                </a:lnTo>
                <a:lnTo>
                  <a:pt x="1875" y="897"/>
                </a:lnTo>
                <a:lnTo>
                  <a:pt x="1877" y="898"/>
                </a:lnTo>
                <a:lnTo>
                  <a:pt x="1882" y="899"/>
                </a:lnTo>
                <a:lnTo>
                  <a:pt x="1888" y="899"/>
                </a:lnTo>
                <a:close/>
                <a:moveTo>
                  <a:pt x="2063" y="930"/>
                </a:moveTo>
                <a:lnTo>
                  <a:pt x="2013" y="930"/>
                </a:lnTo>
                <a:lnTo>
                  <a:pt x="2013" y="694"/>
                </a:lnTo>
                <a:lnTo>
                  <a:pt x="2063" y="694"/>
                </a:lnTo>
                <a:lnTo>
                  <a:pt x="2063" y="930"/>
                </a:lnTo>
                <a:close/>
                <a:moveTo>
                  <a:pt x="2197" y="753"/>
                </a:moveTo>
                <a:lnTo>
                  <a:pt x="2197" y="790"/>
                </a:lnTo>
                <a:lnTo>
                  <a:pt x="2164" y="790"/>
                </a:lnTo>
                <a:lnTo>
                  <a:pt x="2164" y="876"/>
                </a:lnTo>
                <a:lnTo>
                  <a:pt x="2164" y="880"/>
                </a:lnTo>
                <a:lnTo>
                  <a:pt x="2165" y="884"/>
                </a:lnTo>
                <a:lnTo>
                  <a:pt x="2166" y="886"/>
                </a:lnTo>
                <a:lnTo>
                  <a:pt x="2167" y="887"/>
                </a:lnTo>
                <a:lnTo>
                  <a:pt x="2169" y="889"/>
                </a:lnTo>
                <a:lnTo>
                  <a:pt x="2171" y="891"/>
                </a:lnTo>
                <a:lnTo>
                  <a:pt x="2174" y="892"/>
                </a:lnTo>
                <a:lnTo>
                  <a:pt x="2177" y="893"/>
                </a:lnTo>
                <a:lnTo>
                  <a:pt x="2181" y="893"/>
                </a:lnTo>
                <a:lnTo>
                  <a:pt x="2188" y="892"/>
                </a:lnTo>
                <a:lnTo>
                  <a:pt x="2193" y="891"/>
                </a:lnTo>
                <a:lnTo>
                  <a:pt x="2201" y="928"/>
                </a:lnTo>
                <a:lnTo>
                  <a:pt x="2190" y="930"/>
                </a:lnTo>
                <a:lnTo>
                  <a:pt x="2183" y="932"/>
                </a:lnTo>
                <a:lnTo>
                  <a:pt x="2174" y="932"/>
                </a:lnTo>
                <a:lnTo>
                  <a:pt x="2168" y="932"/>
                </a:lnTo>
                <a:lnTo>
                  <a:pt x="2161" y="932"/>
                </a:lnTo>
                <a:lnTo>
                  <a:pt x="2156" y="931"/>
                </a:lnTo>
                <a:lnTo>
                  <a:pt x="2150" y="930"/>
                </a:lnTo>
                <a:lnTo>
                  <a:pt x="2145" y="928"/>
                </a:lnTo>
                <a:lnTo>
                  <a:pt x="2140" y="926"/>
                </a:lnTo>
                <a:lnTo>
                  <a:pt x="2135" y="924"/>
                </a:lnTo>
                <a:lnTo>
                  <a:pt x="2131" y="921"/>
                </a:lnTo>
                <a:lnTo>
                  <a:pt x="2127" y="917"/>
                </a:lnTo>
                <a:lnTo>
                  <a:pt x="2124" y="914"/>
                </a:lnTo>
                <a:lnTo>
                  <a:pt x="2121" y="909"/>
                </a:lnTo>
                <a:lnTo>
                  <a:pt x="2119" y="905"/>
                </a:lnTo>
                <a:lnTo>
                  <a:pt x="2117" y="900"/>
                </a:lnTo>
                <a:lnTo>
                  <a:pt x="2116" y="894"/>
                </a:lnTo>
                <a:lnTo>
                  <a:pt x="2115" y="888"/>
                </a:lnTo>
                <a:lnTo>
                  <a:pt x="2115" y="882"/>
                </a:lnTo>
                <a:lnTo>
                  <a:pt x="2115" y="790"/>
                </a:lnTo>
                <a:lnTo>
                  <a:pt x="2091" y="790"/>
                </a:lnTo>
                <a:lnTo>
                  <a:pt x="2091" y="753"/>
                </a:lnTo>
                <a:lnTo>
                  <a:pt x="2115" y="753"/>
                </a:lnTo>
                <a:lnTo>
                  <a:pt x="2115" y="711"/>
                </a:lnTo>
                <a:lnTo>
                  <a:pt x="2164" y="711"/>
                </a:lnTo>
                <a:lnTo>
                  <a:pt x="2164" y="753"/>
                </a:lnTo>
                <a:lnTo>
                  <a:pt x="2197" y="753"/>
                </a:lnTo>
                <a:close/>
                <a:moveTo>
                  <a:pt x="2304" y="933"/>
                </a:moveTo>
                <a:lnTo>
                  <a:pt x="2291" y="933"/>
                </a:lnTo>
                <a:lnTo>
                  <a:pt x="2285" y="932"/>
                </a:lnTo>
                <a:lnTo>
                  <a:pt x="2279" y="930"/>
                </a:lnTo>
                <a:lnTo>
                  <a:pt x="2268" y="927"/>
                </a:lnTo>
                <a:lnTo>
                  <a:pt x="2263" y="925"/>
                </a:lnTo>
                <a:lnTo>
                  <a:pt x="2258" y="922"/>
                </a:lnTo>
                <a:lnTo>
                  <a:pt x="2249" y="916"/>
                </a:lnTo>
                <a:lnTo>
                  <a:pt x="2245" y="912"/>
                </a:lnTo>
                <a:lnTo>
                  <a:pt x="2241" y="908"/>
                </a:lnTo>
                <a:lnTo>
                  <a:pt x="2234" y="900"/>
                </a:lnTo>
                <a:lnTo>
                  <a:pt x="2231" y="895"/>
                </a:lnTo>
                <a:lnTo>
                  <a:pt x="2228" y="890"/>
                </a:lnTo>
                <a:lnTo>
                  <a:pt x="2223" y="879"/>
                </a:lnTo>
                <a:lnTo>
                  <a:pt x="2221" y="874"/>
                </a:lnTo>
                <a:lnTo>
                  <a:pt x="2220" y="868"/>
                </a:lnTo>
                <a:lnTo>
                  <a:pt x="2219" y="862"/>
                </a:lnTo>
                <a:lnTo>
                  <a:pt x="2218" y="855"/>
                </a:lnTo>
                <a:lnTo>
                  <a:pt x="2218" y="849"/>
                </a:lnTo>
                <a:lnTo>
                  <a:pt x="2217" y="842"/>
                </a:lnTo>
                <a:lnTo>
                  <a:pt x="2218" y="835"/>
                </a:lnTo>
                <a:lnTo>
                  <a:pt x="2218" y="829"/>
                </a:lnTo>
                <a:lnTo>
                  <a:pt x="2219" y="823"/>
                </a:lnTo>
                <a:lnTo>
                  <a:pt x="2220" y="816"/>
                </a:lnTo>
                <a:lnTo>
                  <a:pt x="2223" y="805"/>
                </a:lnTo>
                <a:lnTo>
                  <a:pt x="2225" y="799"/>
                </a:lnTo>
                <a:lnTo>
                  <a:pt x="2228" y="794"/>
                </a:lnTo>
                <a:lnTo>
                  <a:pt x="2234" y="785"/>
                </a:lnTo>
                <a:lnTo>
                  <a:pt x="2237" y="780"/>
                </a:lnTo>
                <a:lnTo>
                  <a:pt x="2241" y="776"/>
                </a:lnTo>
                <a:lnTo>
                  <a:pt x="2245" y="772"/>
                </a:lnTo>
                <a:lnTo>
                  <a:pt x="2249" y="769"/>
                </a:lnTo>
                <a:lnTo>
                  <a:pt x="2253" y="765"/>
                </a:lnTo>
                <a:lnTo>
                  <a:pt x="2258" y="762"/>
                </a:lnTo>
                <a:lnTo>
                  <a:pt x="2263" y="760"/>
                </a:lnTo>
                <a:lnTo>
                  <a:pt x="2268" y="757"/>
                </a:lnTo>
                <a:lnTo>
                  <a:pt x="2274" y="755"/>
                </a:lnTo>
                <a:lnTo>
                  <a:pt x="2279" y="754"/>
                </a:lnTo>
                <a:lnTo>
                  <a:pt x="2285" y="752"/>
                </a:lnTo>
                <a:lnTo>
                  <a:pt x="2291" y="752"/>
                </a:lnTo>
                <a:lnTo>
                  <a:pt x="2304" y="751"/>
                </a:lnTo>
                <a:lnTo>
                  <a:pt x="2317" y="752"/>
                </a:lnTo>
                <a:lnTo>
                  <a:pt x="2323" y="752"/>
                </a:lnTo>
                <a:lnTo>
                  <a:pt x="2329" y="754"/>
                </a:lnTo>
                <a:lnTo>
                  <a:pt x="2340" y="757"/>
                </a:lnTo>
                <a:lnTo>
                  <a:pt x="2346" y="760"/>
                </a:lnTo>
                <a:lnTo>
                  <a:pt x="2351" y="762"/>
                </a:lnTo>
                <a:lnTo>
                  <a:pt x="2360" y="769"/>
                </a:lnTo>
                <a:lnTo>
                  <a:pt x="2364" y="772"/>
                </a:lnTo>
                <a:lnTo>
                  <a:pt x="2368" y="776"/>
                </a:lnTo>
                <a:lnTo>
                  <a:pt x="2375" y="785"/>
                </a:lnTo>
                <a:lnTo>
                  <a:pt x="2378" y="789"/>
                </a:lnTo>
                <a:lnTo>
                  <a:pt x="2381" y="794"/>
                </a:lnTo>
                <a:lnTo>
                  <a:pt x="2385" y="805"/>
                </a:lnTo>
                <a:lnTo>
                  <a:pt x="2387" y="811"/>
                </a:lnTo>
                <a:lnTo>
                  <a:pt x="2389" y="816"/>
                </a:lnTo>
                <a:lnTo>
                  <a:pt x="2390" y="823"/>
                </a:lnTo>
                <a:lnTo>
                  <a:pt x="2391" y="829"/>
                </a:lnTo>
                <a:lnTo>
                  <a:pt x="2391" y="835"/>
                </a:lnTo>
                <a:lnTo>
                  <a:pt x="2391" y="842"/>
                </a:lnTo>
                <a:lnTo>
                  <a:pt x="2391" y="849"/>
                </a:lnTo>
                <a:lnTo>
                  <a:pt x="2391" y="855"/>
                </a:lnTo>
                <a:lnTo>
                  <a:pt x="2390" y="862"/>
                </a:lnTo>
                <a:lnTo>
                  <a:pt x="2389" y="868"/>
                </a:lnTo>
                <a:lnTo>
                  <a:pt x="2385" y="879"/>
                </a:lnTo>
                <a:lnTo>
                  <a:pt x="2383" y="885"/>
                </a:lnTo>
                <a:lnTo>
                  <a:pt x="2381" y="890"/>
                </a:lnTo>
                <a:lnTo>
                  <a:pt x="2375" y="900"/>
                </a:lnTo>
                <a:lnTo>
                  <a:pt x="2372" y="904"/>
                </a:lnTo>
                <a:lnTo>
                  <a:pt x="2368" y="908"/>
                </a:lnTo>
                <a:lnTo>
                  <a:pt x="2364" y="912"/>
                </a:lnTo>
                <a:lnTo>
                  <a:pt x="2360" y="916"/>
                </a:lnTo>
                <a:lnTo>
                  <a:pt x="2355" y="919"/>
                </a:lnTo>
                <a:lnTo>
                  <a:pt x="2351" y="922"/>
                </a:lnTo>
                <a:lnTo>
                  <a:pt x="2346" y="925"/>
                </a:lnTo>
                <a:lnTo>
                  <a:pt x="2340" y="927"/>
                </a:lnTo>
                <a:lnTo>
                  <a:pt x="2335" y="929"/>
                </a:lnTo>
                <a:lnTo>
                  <a:pt x="2329" y="930"/>
                </a:lnTo>
                <a:lnTo>
                  <a:pt x="2323" y="932"/>
                </a:lnTo>
                <a:lnTo>
                  <a:pt x="2317" y="933"/>
                </a:lnTo>
                <a:lnTo>
                  <a:pt x="2304" y="933"/>
                </a:lnTo>
                <a:close/>
                <a:moveTo>
                  <a:pt x="2305" y="895"/>
                </a:moveTo>
                <a:lnTo>
                  <a:pt x="2309" y="895"/>
                </a:lnTo>
                <a:lnTo>
                  <a:pt x="2313" y="894"/>
                </a:lnTo>
                <a:lnTo>
                  <a:pt x="2317" y="893"/>
                </a:lnTo>
                <a:lnTo>
                  <a:pt x="2321" y="892"/>
                </a:lnTo>
                <a:lnTo>
                  <a:pt x="2324" y="889"/>
                </a:lnTo>
                <a:lnTo>
                  <a:pt x="2327" y="887"/>
                </a:lnTo>
                <a:lnTo>
                  <a:pt x="2330" y="884"/>
                </a:lnTo>
                <a:lnTo>
                  <a:pt x="2332" y="880"/>
                </a:lnTo>
                <a:lnTo>
                  <a:pt x="2334" y="876"/>
                </a:lnTo>
                <a:lnTo>
                  <a:pt x="2336" y="872"/>
                </a:lnTo>
                <a:lnTo>
                  <a:pt x="2338" y="868"/>
                </a:lnTo>
                <a:lnTo>
                  <a:pt x="2339" y="863"/>
                </a:lnTo>
                <a:lnTo>
                  <a:pt x="2341" y="853"/>
                </a:lnTo>
                <a:lnTo>
                  <a:pt x="2341" y="847"/>
                </a:lnTo>
                <a:lnTo>
                  <a:pt x="2342" y="842"/>
                </a:lnTo>
                <a:lnTo>
                  <a:pt x="2341" y="831"/>
                </a:lnTo>
                <a:lnTo>
                  <a:pt x="2339" y="821"/>
                </a:lnTo>
                <a:lnTo>
                  <a:pt x="2338" y="816"/>
                </a:lnTo>
                <a:lnTo>
                  <a:pt x="2336" y="812"/>
                </a:lnTo>
                <a:lnTo>
                  <a:pt x="2332" y="803"/>
                </a:lnTo>
                <a:lnTo>
                  <a:pt x="2330" y="800"/>
                </a:lnTo>
                <a:lnTo>
                  <a:pt x="2327" y="797"/>
                </a:lnTo>
                <a:lnTo>
                  <a:pt x="2324" y="794"/>
                </a:lnTo>
                <a:lnTo>
                  <a:pt x="2321" y="792"/>
                </a:lnTo>
                <a:lnTo>
                  <a:pt x="2317" y="790"/>
                </a:lnTo>
                <a:lnTo>
                  <a:pt x="2313" y="789"/>
                </a:lnTo>
                <a:lnTo>
                  <a:pt x="2309" y="788"/>
                </a:lnTo>
                <a:lnTo>
                  <a:pt x="2305" y="788"/>
                </a:lnTo>
                <a:lnTo>
                  <a:pt x="2300" y="788"/>
                </a:lnTo>
                <a:lnTo>
                  <a:pt x="2296" y="789"/>
                </a:lnTo>
                <a:lnTo>
                  <a:pt x="2292" y="790"/>
                </a:lnTo>
                <a:lnTo>
                  <a:pt x="2288" y="792"/>
                </a:lnTo>
                <a:lnTo>
                  <a:pt x="2285" y="794"/>
                </a:lnTo>
                <a:lnTo>
                  <a:pt x="2282" y="797"/>
                </a:lnTo>
                <a:lnTo>
                  <a:pt x="2279" y="800"/>
                </a:lnTo>
                <a:lnTo>
                  <a:pt x="2277" y="803"/>
                </a:lnTo>
                <a:lnTo>
                  <a:pt x="2272" y="812"/>
                </a:lnTo>
                <a:lnTo>
                  <a:pt x="2271" y="816"/>
                </a:lnTo>
                <a:lnTo>
                  <a:pt x="2270" y="821"/>
                </a:lnTo>
                <a:lnTo>
                  <a:pt x="2269" y="826"/>
                </a:lnTo>
                <a:lnTo>
                  <a:pt x="2268" y="831"/>
                </a:lnTo>
                <a:lnTo>
                  <a:pt x="2267" y="836"/>
                </a:lnTo>
                <a:lnTo>
                  <a:pt x="2267" y="842"/>
                </a:lnTo>
                <a:lnTo>
                  <a:pt x="2268" y="853"/>
                </a:lnTo>
                <a:lnTo>
                  <a:pt x="2270" y="863"/>
                </a:lnTo>
                <a:lnTo>
                  <a:pt x="2271" y="868"/>
                </a:lnTo>
                <a:lnTo>
                  <a:pt x="2272" y="872"/>
                </a:lnTo>
                <a:lnTo>
                  <a:pt x="2274" y="876"/>
                </a:lnTo>
                <a:lnTo>
                  <a:pt x="2277" y="880"/>
                </a:lnTo>
                <a:lnTo>
                  <a:pt x="2279" y="884"/>
                </a:lnTo>
                <a:lnTo>
                  <a:pt x="2282" y="887"/>
                </a:lnTo>
                <a:lnTo>
                  <a:pt x="2285" y="889"/>
                </a:lnTo>
                <a:lnTo>
                  <a:pt x="2288" y="892"/>
                </a:lnTo>
                <a:lnTo>
                  <a:pt x="2292" y="893"/>
                </a:lnTo>
                <a:lnTo>
                  <a:pt x="2296" y="894"/>
                </a:lnTo>
                <a:lnTo>
                  <a:pt x="2300" y="895"/>
                </a:lnTo>
                <a:lnTo>
                  <a:pt x="2305" y="895"/>
                </a:lnTo>
                <a:close/>
                <a:moveTo>
                  <a:pt x="2646" y="694"/>
                </a:moveTo>
                <a:lnTo>
                  <a:pt x="2696" y="694"/>
                </a:lnTo>
                <a:lnTo>
                  <a:pt x="2696" y="847"/>
                </a:lnTo>
                <a:lnTo>
                  <a:pt x="2696" y="854"/>
                </a:lnTo>
                <a:lnTo>
                  <a:pt x="2695" y="860"/>
                </a:lnTo>
                <a:lnTo>
                  <a:pt x="2694" y="866"/>
                </a:lnTo>
                <a:lnTo>
                  <a:pt x="2693" y="871"/>
                </a:lnTo>
                <a:lnTo>
                  <a:pt x="2691" y="877"/>
                </a:lnTo>
                <a:lnTo>
                  <a:pt x="2689" y="882"/>
                </a:lnTo>
                <a:lnTo>
                  <a:pt x="2686" y="887"/>
                </a:lnTo>
                <a:lnTo>
                  <a:pt x="2684" y="892"/>
                </a:lnTo>
                <a:lnTo>
                  <a:pt x="2680" y="897"/>
                </a:lnTo>
                <a:lnTo>
                  <a:pt x="2677" y="901"/>
                </a:lnTo>
                <a:lnTo>
                  <a:pt x="2673" y="906"/>
                </a:lnTo>
                <a:lnTo>
                  <a:pt x="2669" y="910"/>
                </a:lnTo>
                <a:lnTo>
                  <a:pt x="2664" y="913"/>
                </a:lnTo>
                <a:lnTo>
                  <a:pt x="2660" y="917"/>
                </a:lnTo>
                <a:lnTo>
                  <a:pt x="2655" y="920"/>
                </a:lnTo>
                <a:lnTo>
                  <a:pt x="2649" y="922"/>
                </a:lnTo>
                <a:lnTo>
                  <a:pt x="2638" y="927"/>
                </a:lnTo>
                <a:lnTo>
                  <a:pt x="2632" y="929"/>
                </a:lnTo>
                <a:lnTo>
                  <a:pt x="2626" y="930"/>
                </a:lnTo>
                <a:lnTo>
                  <a:pt x="2619" y="932"/>
                </a:lnTo>
                <a:lnTo>
                  <a:pt x="2612" y="932"/>
                </a:lnTo>
                <a:lnTo>
                  <a:pt x="2605" y="933"/>
                </a:lnTo>
                <a:lnTo>
                  <a:pt x="2598" y="933"/>
                </a:lnTo>
                <a:lnTo>
                  <a:pt x="2591" y="933"/>
                </a:lnTo>
                <a:lnTo>
                  <a:pt x="2584" y="932"/>
                </a:lnTo>
                <a:lnTo>
                  <a:pt x="2577" y="932"/>
                </a:lnTo>
                <a:lnTo>
                  <a:pt x="2571" y="930"/>
                </a:lnTo>
                <a:lnTo>
                  <a:pt x="2558" y="927"/>
                </a:lnTo>
                <a:lnTo>
                  <a:pt x="2552" y="925"/>
                </a:lnTo>
                <a:lnTo>
                  <a:pt x="2547" y="922"/>
                </a:lnTo>
                <a:lnTo>
                  <a:pt x="2541" y="920"/>
                </a:lnTo>
                <a:lnTo>
                  <a:pt x="2536" y="917"/>
                </a:lnTo>
                <a:lnTo>
                  <a:pt x="2527" y="910"/>
                </a:lnTo>
                <a:lnTo>
                  <a:pt x="2518" y="901"/>
                </a:lnTo>
                <a:lnTo>
                  <a:pt x="2515" y="897"/>
                </a:lnTo>
                <a:lnTo>
                  <a:pt x="2512" y="892"/>
                </a:lnTo>
                <a:lnTo>
                  <a:pt x="2509" y="887"/>
                </a:lnTo>
                <a:lnTo>
                  <a:pt x="2506" y="882"/>
                </a:lnTo>
                <a:lnTo>
                  <a:pt x="2504" y="877"/>
                </a:lnTo>
                <a:lnTo>
                  <a:pt x="2502" y="871"/>
                </a:lnTo>
                <a:lnTo>
                  <a:pt x="2501" y="866"/>
                </a:lnTo>
                <a:lnTo>
                  <a:pt x="2500" y="860"/>
                </a:lnTo>
                <a:lnTo>
                  <a:pt x="2500" y="854"/>
                </a:lnTo>
                <a:lnTo>
                  <a:pt x="2499" y="847"/>
                </a:lnTo>
                <a:lnTo>
                  <a:pt x="2499" y="694"/>
                </a:lnTo>
                <a:lnTo>
                  <a:pt x="2550" y="694"/>
                </a:lnTo>
                <a:lnTo>
                  <a:pt x="2550" y="843"/>
                </a:lnTo>
                <a:lnTo>
                  <a:pt x="2551" y="853"/>
                </a:lnTo>
                <a:lnTo>
                  <a:pt x="2552" y="857"/>
                </a:lnTo>
                <a:lnTo>
                  <a:pt x="2553" y="861"/>
                </a:lnTo>
                <a:lnTo>
                  <a:pt x="2555" y="865"/>
                </a:lnTo>
                <a:lnTo>
                  <a:pt x="2558" y="869"/>
                </a:lnTo>
                <a:lnTo>
                  <a:pt x="2560" y="873"/>
                </a:lnTo>
                <a:lnTo>
                  <a:pt x="2563" y="876"/>
                </a:lnTo>
                <a:lnTo>
                  <a:pt x="2567" y="879"/>
                </a:lnTo>
                <a:lnTo>
                  <a:pt x="2570" y="882"/>
                </a:lnTo>
                <a:lnTo>
                  <a:pt x="2574" y="884"/>
                </a:lnTo>
                <a:lnTo>
                  <a:pt x="2579" y="886"/>
                </a:lnTo>
                <a:lnTo>
                  <a:pt x="2583" y="887"/>
                </a:lnTo>
                <a:lnTo>
                  <a:pt x="2588" y="889"/>
                </a:lnTo>
                <a:lnTo>
                  <a:pt x="2598" y="889"/>
                </a:lnTo>
                <a:lnTo>
                  <a:pt x="2608" y="889"/>
                </a:lnTo>
                <a:lnTo>
                  <a:pt x="2613" y="887"/>
                </a:lnTo>
                <a:lnTo>
                  <a:pt x="2618" y="886"/>
                </a:lnTo>
                <a:lnTo>
                  <a:pt x="2622" y="884"/>
                </a:lnTo>
                <a:lnTo>
                  <a:pt x="2626" y="882"/>
                </a:lnTo>
                <a:lnTo>
                  <a:pt x="2629" y="879"/>
                </a:lnTo>
                <a:lnTo>
                  <a:pt x="2633" y="876"/>
                </a:lnTo>
                <a:lnTo>
                  <a:pt x="2636" y="873"/>
                </a:lnTo>
                <a:lnTo>
                  <a:pt x="2639" y="869"/>
                </a:lnTo>
                <a:lnTo>
                  <a:pt x="2641" y="865"/>
                </a:lnTo>
                <a:lnTo>
                  <a:pt x="2643" y="861"/>
                </a:lnTo>
                <a:lnTo>
                  <a:pt x="2644" y="857"/>
                </a:lnTo>
                <a:lnTo>
                  <a:pt x="2645" y="853"/>
                </a:lnTo>
                <a:lnTo>
                  <a:pt x="2646" y="848"/>
                </a:lnTo>
                <a:lnTo>
                  <a:pt x="2646" y="843"/>
                </a:lnTo>
                <a:lnTo>
                  <a:pt x="2646" y="694"/>
                </a:lnTo>
                <a:close/>
                <a:moveTo>
                  <a:pt x="2788" y="828"/>
                </a:moveTo>
                <a:lnTo>
                  <a:pt x="2788" y="930"/>
                </a:lnTo>
                <a:lnTo>
                  <a:pt x="2739" y="930"/>
                </a:lnTo>
                <a:lnTo>
                  <a:pt x="2739" y="753"/>
                </a:lnTo>
                <a:lnTo>
                  <a:pt x="2786" y="753"/>
                </a:lnTo>
                <a:lnTo>
                  <a:pt x="2786" y="784"/>
                </a:lnTo>
                <a:lnTo>
                  <a:pt x="2790" y="777"/>
                </a:lnTo>
                <a:lnTo>
                  <a:pt x="2796" y="770"/>
                </a:lnTo>
                <a:lnTo>
                  <a:pt x="2801" y="765"/>
                </a:lnTo>
                <a:lnTo>
                  <a:pt x="2808" y="760"/>
                </a:lnTo>
                <a:lnTo>
                  <a:pt x="2815" y="756"/>
                </a:lnTo>
                <a:lnTo>
                  <a:pt x="2819" y="754"/>
                </a:lnTo>
                <a:lnTo>
                  <a:pt x="2823" y="753"/>
                </a:lnTo>
                <a:lnTo>
                  <a:pt x="2832" y="751"/>
                </a:lnTo>
                <a:lnTo>
                  <a:pt x="2836" y="751"/>
                </a:lnTo>
                <a:lnTo>
                  <a:pt x="2841" y="751"/>
                </a:lnTo>
                <a:lnTo>
                  <a:pt x="2848" y="751"/>
                </a:lnTo>
                <a:lnTo>
                  <a:pt x="2854" y="752"/>
                </a:lnTo>
                <a:lnTo>
                  <a:pt x="2860" y="753"/>
                </a:lnTo>
                <a:lnTo>
                  <a:pt x="2866" y="755"/>
                </a:lnTo>
                <a:lnTo>
                  <a:pt x="2871" y="758"/>
                </a:lnTo>
                <a:lnTo>
                  <a:pt x="2876" y="761"/>
                </a:lnTo>
                <a:lnTo>
                  <a:pt x="2881" y="764"/>
                </a:lnTo>
                <a:lnTo>
                  <a:pt x="2885" y="769"/>
                </a:lnTo>
                <a:lnTo>
                  <a:pt x="2889" y="773"/>
                </a:lnTo>
                <a:lnTo>
                  <a:pt x="2893" y="778"/>
                </a:lnTo>
                <a:lnTo>
                  <a:pt x="2895" y="784"/>
                </a:lnTo>
                <a:lnTo>
                  <a:pt x="2897" y="787"/>
                </a:lnTo>
                <a:lnTo>
                  <a:pt x="2898" y="790"/>
                </a:lnTo>
                <a:lnTo>
                  <a:pt x="2900" y="796"/>
                </a:lnTo>
                <a:lnTo>
                  <a:pt x="2901" y="803"/>
                </a:lnTo>
                <a:lnTo>
                  <a:pt x="2902" y="810"/>
                </a:lnTo>
                <a:lnTo>
                  <a:pt x="2902" y="817"/>
                </a:lnTo>
                <a:lnTo>
                  <a:pt x="2902" y="930"/>
                </a:lnTo>
                <a:lnTo>
                  <a:pt x="2853" y="930"/>
                </a:lnTo>
                <a:lnTo>
                  <a:pt x="2853" y="826"/>
                </a:lnTo>
                <a:lnTo>
                  <a:pt x="2853" y="818"/>
                </a:lnTo>
                <a:lnTo>
                  <a:pt x="2852" y="815"/>
                </a:lnTo>
                <a:lnTo>
                  <a:pt x="2851" y="812"/>
                </a:lnTo>
                <a:lnTo>
                  <a:pt x="2848" y="806"/>
                </a:lnTo>
                <a:lnTo>
                  <a:pt x="2847" y="803"/>
                </a:lnTo>
                <a:lnTo>
                  <a:pt x="2845" y="801"/>
                </a:lnTo>
                <a:lnTo>
                  <a:pt x="2840" y="797"/>
                </a:lnTo>
                <a:lnTo>
                  <a:pt x="2837" y="795"/>
                </a:lnTo>
                <a:lnTo>
                  <a:pt x="2835" y="794"/>
                </a:lnTo>
                <a:lnTo>
                  <a:pt x="2829" y="792"/>
                </a:lnTo>
                <a:lnTo>
                  <a:pt x="2825" y="792"/>
                </a:lnTo>
                <a:lnTo>
                  <a:pt x="2822" y="792"/>
                </a:lnTo>
                <a:lnTo>
                  <a:pt x="2814" y="792"/>
                </a:lnTo>
                <a:lnTo>
                  <a:pt x="2808" y="794"/>
                </a:lnTo>
                <a:lnTo>
                  <a:pt x="2805" y="795"/>
                </a:lnTo>
                <a:lnTo>
                  <a:pt x="2802" y="797"/>
                </a:lnTo>
                <a:lnTo>
                  <a:pt x="2800" y="799"/>
                </a:lnTo>
                <a:lnTo>
                  <a:pt x="2797" y="801"/>
                </a:lnTo>
                <a:lnTo>
                  <a:pt x="2795" y="804"/>
                </a:lnTo>
                <a:lnTo>
                  <a:pt x="2793" y="806"/>
                </a:lnTo>
                <a:lnTo>
                  <a:pt x="2792" y="809"/>
                </a:lnTo>
                <a:lnTo>
                  <a:pt x="2790" y="812"/>
                </a:lnTo>
                <a:lnTo>
                  <a:pt x="2789" y="820"/>
                </a:lnTo>
                <a:lnTo>
                  <a:pt x="2788" y="824"/>
                </a:lnTo>
                <a:lnTo>
                  <a:pt x="2788" y="828"/>
                </a:lnTo>
                <a:close/>
                <a:moveTo>
                  <a:pt x="2966" y="730"/>
                </a:moveTo>
                <a:lnTo>
                  <a:pt x="2961" y="730"/>
                </a:lnTo>
                <a:lnTo>
                  <a:pt x="2956" y="729"/>
                </a:lnTo>
                <a:lnTo>
                  <a:pt x="2952" y="726"/>
                </a:lnTo>
                <a:lnTo>
                  <a:pt x="2948" y="723"/>
                </a:lnTo>
                <a:lnTo>
                  <a:pt x="2944" y="719"/>
                </a:lnTo>
                <a:lnTo>
                  <a:pt x="2942" y="715"/>
                </a:lnTo>
                <a:lnTo>
                  <a:pt x="2940" y="710"/>
                </a:lnTo>
                <a:lnTo>
                  <a:pt x="2940" y="705"/>
                </a:lnTo>
                <a:lnTo>
                  <a:pt x="2940" y="701"/>
                </a:lnTo>
                <a:lnTo>
                  <a:pt x="2942" y="696"/>
                </a:lnTo>
                <a:lnTo>
                  <a:pt x="2944" y="692"/>
                </a:lnTo>
                <a:lnTo>
                  <a:pt x="2948" y="688"/>
                </a:lnTo>
                <a:lnTo>
                  <a:pt x="2952" y="685"/>
                </a:lnTo>
                <a:lnTo>
                  <a:pt x="2956" y="683"/>
                </a:lnTo>
                <a:lnTo>
                  <a:pt x="2961" y="681"/>
                </a:lnTo>
                <a:lnTo>
                  <a:pt x="2966" y="681"/>
                </a:lnTo>
                <a:lnTo>
                  <a:pt x="2972" y="681"/>
                </a:lnTo>
                <a:lnTo>
                  <a:pt x="2977" y="683"/>
                </a:lnTo>
                <a:lnTo>
                  <a:pt x="2982" y="685"/>
                </a:lnTo>
                <a:lnTo>
                  <a:pt x="2986" y="688"/>
                </a:lnTo>
                <a:lnTo>
                  <a:pt x="2990" y="692"/>
                </a:lnTo>
                <a:lnTo>
                  <a:pt x="2992" y="696"/>
                </a:lnTo>
                <a:lnTo>
                  <a:pt x="2994" y="701"/>
                </a:lnTo>
                <a:lnTo>
                  <a:pt x="2994" y="705"/>
                </a:lnTo>
                <a:lnTo>
                  <a:pt x="2994" y="710"/>
                </a:lnTo>
                <a:lnTo>
                  <a:pt x="2992" y="715"/>
                </a:lnTo>
                <a:lnTo>
                  <a:pt x="2990" y="719"/>
                </a:lnTo>
                <a:lnTo>
                  <a:pt x="2986" y="723"/>
                </a:lnTo>
                <a:lnTo>
                  <a:pt x="2982" y="726"/>
                </a:lnTo>
                <a:lnTo>
                  <a:pt x="2977" y="729"/>
                </a:lnTo>
                <a:lnTo>
                  <a:pt x="2972" y="730"/>
                </a:lnTo>
                <a:lnTo>
                  <a:pt x="2966" y="730"/>
                </a:lnTo>
                <a:close/>
                <a:moveTo>
                  <a:pt x="2942" y="753"/>
                </a:moveTo>
                <a:lnTo>
                  <a:pt x="2992" y="753"/>
                </a:lnTo>
                <a:lnTo>
                  <a:pt x="2992" y="930"/>
                </a:lnTo>
                <a:lnTo>
                  <a:pt x="2942" y="930"/>
                </a:lnTo>
                <a:lnTo>
                  <a:pt x="2942" y="753"/>
                </a:lnTo>
                <a:close/>
                <a:moveTo>
                  <a:pt x="3195" y="753"/>
                </a:moveTo>
                <a:lnTo>
                  <a:pt x="3134" y="930"/>
                </a:lnTo>
                <a:lnTo>
                  <a:pt x="3078" y="930"/>
                </a:lnTo>
                <a:lnTo>
                  <a:pt x="3017" y="753"/>
                </a:lnTo>
                <a:lnTo>
                  <a:pt x="3068" y="753"/>
                </a:lnTo>
                <a:lnTo>
                  <a:pt x="3105" y="880"/>
                </a:lnTo>
                <a:lnTo>
                  <a:pt x="3143" y="753"/>
                </a:lnTo>
                <a:lnTo>
                  <a:pt x="3195" y="753"/>
                </a:lnTo>
                <a:close/>
                <a:moveTo>
                  <a:pt x="3294" y="933"/>
                </a:moveTo>
                <a:lnTo>
                  <a:pt x="3287" y="933"/>
                </a:lnTo>
                <a:lnTo>
                  <a:pt x="3280" y="933"/>
                </a:lnTo>
                <a:lnTo>
                  <a:pt x="3268" y="931"/>
                </a:lnTo>
                <a:lnTo>
                  <a:pt x="3263" y="929"/>
                </a:lnTo>
                <a:lnTo>
                  <a:pt x="3257" y="927"/>
                </a:lnTo>
                <a:lnTo>
                  <a:pt x="3247" y="922"/>
                </a:lnTo>
                <a:lnTo>
                  <a:pt x="3242" y="919"/>
                </a:lnTo>
                <a:lnTo>
                  <a:pt x="3237" y="916"/>
                </a:lnTo>
                <a:lnTo>
                  <a:pt x="3233" y="913"/>
                </a:lnTo>
                <a:lnTo>
                  <a:pt x="3229" y="909"/>
                </a:lnTo>
                <a:lnTo>
                  <a:pt x="3222" y="900"/>
                </a:lnTo>
                <a:lnTo>
                  <a:pt x="3219" y="896"/>
                </a:lnTo>
                <a:lnTo>
                  <a:pt x="3216" y="891"/>
                </a:lnTo>
                <a:lnTo>
                  <a:pt x="3212" y="880"/>
                </a:lnTo>
                <a:lnTo>
                  <a:pt x="3210" y="874"/>
                </a:lnTo>
                <a:lnTo>
                  <a:pt x="3209" y="868"/>
                </a:lnTo>
                <a:lnTo>
                  <a:pt x="3207" y="862"/>
                </a:lnTo>
                <a:lnTo>
                  <a:pt x="3207" y="856"/>
                </a:lnTo>
                <a:lnTo>
                  <a:pt x="3206" y="849"/>
                </a:lnTo>
                <a:lnTo>
                  <a:pt x="3206" y="842"/>
                </a:lnTo>
                <a:lnTo>
                  <a:pt x="3206" y="836"/>
                </a:lnTo>
                <a:lnTo>
                  <a:pt x="3207" y="829"/>
                </a:lnTo>
                <a:lnTo>
                  <a:pt x="3207" y="823"/>
                </a:lnTo>
                <a:lnTo>
                  <a:pt x="3209" y="817"/>
                </a:lnTo>
                <a:lnTo>
                  <a:pt x="3212" y="805"/>
                </a:lnTo>
                <a:lnTo>
                  <a:pt x="3214" y="800"/>
                </a:lnTo>
                <a:lnTo>
                  <a:pt x="3216" y="794"/>
                </a:lnTo>
                <a:lnTo>
                  <a:pt x="3222" y="785"/>
                </a:lnTo>
                <a:lnTo>
                  <a:pt x="3226" y="780"/>
                </a:lnTo>
                <a:lnTo>
                  <a:pt x="3229" y="776"/>
                </a:lnTo>
                <a:lnTo>
                  <a:pt x="3233" y="772"/>
                </a:lnTo>
                <a:lnTo>
                  <a:pt x="3237" y="769"/>
                </a:lnTo>
                <a:lnTo>
                  <a:pt x="3246" y="762"/>
                </a:lnTo>
                <a:lnTo>
                  <a:pt x="3251" y="760"/>
                </a:lnTo>
                <a:lnTo>
                  <a:pt x="3256" y="757"/>
                </a:lnTo>
                <a:lnTo>
                  <a:pt x="3262" y="755"/>
                </a:lnTo>
                <a:lnTo>
                  <a:pt x="3267" y="754"/>
                </a:lnTo>
                <a:lnTo>
                  <a:pt x="3273" y="752"/>
                </a:lnTo>
                <a:lnTo>
                  <a:pt x="3279" y="752"/>
                </a:lnTo>
                <a:lnTo>
                  <a:pt x="3292" y="751"/>
                </a:lnTo>
                <a:lnTo>
                  <a:pt x="3303" y="751"/>
                </a:lnTo>
                <a:lnTo>
                  <a:pt x="3314" y="753"/>
                </a:lnTo>
                <a:lnTo>
                  <a:pt x="3319" y="755"/>
                </a:lnTo>
                <a:lnTo>
                  <a:pt x="3324" y="756"/>
                </a:lnTo>
                <a:lnTo>
                  <a:pt x="3334" y="761"/>
                </a:lnTo>
                <a:lnTo>
                  <a:pt x="3343" y="766"/>
                </a:lnTo>
                <a:lnTo>
                  <a:pt x="3347" y="770"/>
                </a:lnTo>
                <a:lnTo>
                  <a:pt x="3351" y="773"/>
                </a:lnTo>
                <a:lnTo>
                  <a:pt x="3358" y="781"/>
                </a:lnTo>
                <a:lnTo>
                  <a:pt x="3361" y="786"/>
                </a:lnTo>
                <a:lnTo>
                  <a:pt x="3364" y="791"/>
                </a:lnTo>
                <a:lnTo>
                  <a:pt x="3366" y="796"/>
                </a:lnTo>
                <a:lnTo>
                  <a:pt x="3368" y="801"/>
                </a:lnTo>
                <a:lnTo>
                  <a:pt x="3370" y="807"/>
                </a:lnTo>
                <a:lnTo>
                  <a:pt x="3372" y="813"/>
                </a:lnTo>
                <a:lnTo>
                  <a:pt x="3373" y="819"/>
                </a:lnTo>
                <a:lnTo>
                  <a:pt x="3374" y="826"/>
                </a:lnTo>
                <a:lnTo>
                  <a:pt x="3374" y="833"/>
                </a:lnTo>
                <a:lnTo>
                  <a:pt x="3375" y="841"/>
                </a:lnTo>
                <a:lnTo>
                  <a:pt x="3375" y="854"/>
                </a:lnTo>
                <a:lnTo>
                  <a:pt x="3254" y="854"/>
                </a:lnTo>
                <a:lnTo>
                  <a:pt x="3254" y="859"/>
                </a:lnTo>
                <a:lnTo>
                  <a:pt x="3255" y="863"/>
                </a:lnTo>
                <a:lnTo>
                  <a:pt x="3256" y="868"/>
                </a:lnTo>
                <a:lnTo>
                  <a:pt x="3257" y="872"/>
                </a:lnTo>
                <a:lnTo>
                  <a:pt x="3260" y="879"/>
                </a:lnTo>
                <a:lnTo>
                  <a:pt x="3263" y="882"/>
                </a:lnTo>
                <a:lnTo>
                  <a:pt x="3265" y="885"/>
                </a:lnTo>
                <a:lnTo>
                  <a:pt x="3268" y="888"/>
                </a:lnTo>
                <a:lnTo>
                  <a:pt x="3271" y="890"/>
                </a:lnTo>
                <a:lnTo>
                  <a:pt x="3274" y="892"/>
                </a:lnTo>
                <a:lnTo>
                  <a:pt x="3278" y="894"/>
                </a:lnTo>
                <a:lnTo>
                  <a:pt x="3282" y="895"/>
                </a:lnTo>
                <a:lnTo>
                  <a:pt x="3286" y="896"/>
                </a:lnTo>
                <a:lnTo>
                  <a:pt x="3294" y="897"/>
                </a:lnTo>
                <a:lnTo>
                  <a:pt x="3300" y="896"/>
                </a:lnTo>
                <a:lnTo>
                  <a:pt x="3306" y="895"/>
                </a:lnTo>
                <a:lnTo>
                  <a:pt x="3311" y="894"/>
                </a:lnTo>
                <a:lnTo>
                  <a:pt x="3316" y="892"/>
                </a:lnTo>
                <a:lnTo>
                  <a:pt x="3318" y="890"/>
                </a:lnTo>
                <a:lnTo>
                  <a:pt x="3320" y="889"/>
                </a:lnTo>
                <a:lnTo>
                  <a:pt x="3323" y="885"/>
                </a:lnTo>
                <a:lnTo>
                  <a:pt x="3326" y="881"/>
                </a:lnTo>
                <a:lnTo>
                  <a:pt x="3328" y="876"/>
                </a:lnTo>
                <a:lnTo>
                  <a:pt x="3374" y="879"/>
                </a:lnTo>
                <a:lnTo>
                  <a:pt x="3372" y="885"/>
                </a:lnTo>
                <a:lnTo>
                  <a:pt x="3370" y="891"/>
                </a:lnTo>
                <a:lnTo>
                  <a:pt x="3367" y="896"/>
                </a:lnTo>
                <a:lnTo>
                  <a:pt x="3364" y="901"/>
                </a:lnTo>
                <a:lnTo>
                  <a:pt x="3361" y="906"/>
                </a:lnTo>
                <a:lnTo>
                  <a:pt x="3357" y="911"/>
                </a:lnTo>
                <a:lnTo>
                  <a:pt x="3352" y="915"/>
                </a:lnTo>
                <a:lnTo>
                  <a:pt x="3347" y="919"/>
                </a:lnTo>
                <a:lnTo>
                  <a:pt x="3342" y="922"/>
                </a:lnTo>
                <a:lnTo>
                  <a:pt x="3336" y="925"/>
                </a:lnTo>
                <a:lnTo>
                  <a:pt x="3330" y="928"/>
                </a:lnTo>
                <a:lnTo>
                  <a:pt x="3323" y="930"/>
                </a:lnTo>
                <a:lnTo>
                  <a:pt x="3320" y="930"/>
                </a:lnTo>
                <a:lnTo>
                  <a:pt x="3316" y="931"/>
                </a:lnTo>
                <a:lnTo>
                  <a:pt x="3309" y="932"/>
                </a:lnTo>
                <a:lnTo>
                  <a:pt x="3302" y="933"/>
                </a:lnTo>
                <a:lnTo>
                  <a:pt x="3294" y="933"/>
                </a:lnTo>
                <a:close/>
                <a:moveTo>
                  <a:pt x="3254" y="824"/>
                </a:moveTo>
                <a:lnTo>
                  <a:pt x="3329" y="824"/>
                </a:lnTo>
                <a:lnTo>
                  <a:pt x="3328" y="820"/>
                </a:lnTo>
                <a:lnTo>
                  <a:pt x="3328" y="816"/>
                </a:lnTo>
                <a:lnTo>
                  <a:pt x="3327" y="813"/>
                </a:lnTo>
                <a:lnTo>
                  <a:pt x="3326" y="809"/>
                </a:lnTo>
                <a:lnTo>
                  <a:pt x="3324" y="806"/>
                </a:lnTo>
                <a:lnTo>
                  <a:pt x="3323" y="803"/>
                </a:lnTo>
                <a:lnTo>
                  <a:pt x="3321" y="800"/>
                </a:lnTo>
                <a:lnTo>
                  <a:pt x="3318" y="798"/>
                </a:lnTo>
                <a:lnTo>
                  <a:pt x="3313" y="793"/>
                </a:lnTo>
                <a:lnTo>
                  <a:pt x="3307" y="790"/>
                </a:lnTo>
                <a:lnTo>
                  <a:pt x="3300" y="788"/>
                </a:lnTo>
                <a:lnTo>
                  <a:pt x="3292" y="787"/>
                </a:lnTo>
                <a:lnTo>
                  <a:pt x="3285" y="788"/>
                </a:lnTo>
                <a:lnTo>
                  <a:pt x="3281" y="789"/>
                </a:lnTo>
                <a:lnTo>
                  <a:pt x="3278" y="790"/>
                </a:lnTo>
                <a:lnTo>
                  <a:pt x="3271" y="793"/>
                </a:lnTo>
                <a:lnTo>
                  <a:pt x="3268" y="796"/>
                </a:lnTo>
                <a:lnTo>
                  <a:pt x="3266" y="798"/>
                </a:lnTo>
                <a:lnTo>
                  <a:pt x="3261" y="804"/>
                </a:lnTo>
                <a:lnTo>
                  <a:pt x="3258" y="810"/>
                </a:lnTo>
                <a:lnTo>
                  <a:pt x="3256" y="813"/>
                </a:lnTo>
                <a:lnTo>
                  <a:pt x="3255" y="816"/>
                </a:lnTo>
                <a:lnTo>
                  <a:pt x="3254" y="824"/>
                </a:lnTo>
                <a:close/>
                <a:moveTo>
                  <a:pt x="3409" y="930"/>
                </a:moveTo>
                <a:lnTo>
                  <a:pt x="3409" y="753"/>
                </a:lnTo>
                <a:lnTo>
                  <a:pt x="3457" y="753"/>
                </a:lnTo>
                <a:lnTo>
                  <a:pt x="3457" y="784"/>
                </a:lnTo>
                <a:lnTo>
                  <a:pt x="3461" y="776"/>
                </a:lnTo>
                <a:lnTo>
                  <a:pt x="3465" y="769"/>
                </a:lnTo>
                <a:lnTo>
                  <a:pt x="3470" y="764"/>
                </a:lnTo>
                <a:lnTo>
                  <a:pt x="3475" y="759"/>
                </a:lnTo>
                <a:lnTo>
                  <a:pt x="3478" y="757"/>
                </a:lnTo>
                <a:lnTo>
                  <a:pt x="3481" y="755"/>
                </a:lnTo>
                <a:lnTo>
                  <a:pt x="3487" y="753"/>
                </a:lnTo>
                <a:lnTo>
                  <a:pt x="3494" y="751"/>
                </a:lnTo>
                <a:lnTo>
                  <a:pt x="3501" y="751"/>
                </a:lnTo>
                <a:lnTo>
                  <a:pt x="3509" y="751"/>
                </a:lnTo>
                <a:lnTo>
                  <a:pt x="3517" y="752"/>
                </a:lnTo>
                <a:lnTo>
                  <a:pt x="3517" y="796"/>
                </a:lnTo>
                <a:lnTo>
                  <a:pt x="3513" y="795"/>
                </a:lnTo>
                <a:lnTo>
                  <a:pt x="3507" y="794"/>
                </a:lnTo>
                <a:lnTo>
                  <a:pt x="3496" y="793"/>
                </a:lnTo>
                <a:lnTo>
                  <a:pt x="3488" y="794"/>
                </a:lnTo>
                <a:lnTo>
                  <a:pt x="3485" y="795"/>
                </a:lnTo>
                <a:lnTo>
                  <a:pt x="3481" y="796"/>
                </a:lnTo>
                <a:lnTo>
                  <a:pt x="3478" y="797"/>
                </a:lnTo>
                <a:lnTo>
                  <a:pt x="3475" y="799"/>
                </a:lnTo>
                <a:lnTo>
                  <a:pt x="3472" y="801"/>
                </a:lnTo>
                <a:lnTo>
                  <a:pt x="3469" y="803"/>
                </a:lnTo>
                <a:lnTo>
                  <a:pt x="3465" y="809"/>
                </a:lnTo>
                <a:lnTo>
                  <a:pt x="3463" y="812"/>
                </a:lnTo>
                <a:lnTo>
                  <a:pt x="3461" y="815"/>
                </a:lnTo>
                <a:lnTo>
                  <a:pt x="3460" y="818"/>
                </a:lnTo>
                <a:lnTo>
                  <a:pt x="3459" y="822"/>
                </a:lnTo>
                <a:lnTo>
                  <a:pt x="3459" y="826"/>
                </a:lnTo>
                <a:lnTo>
                  <a:pt x="3459" y="830"/>
                </a:lnTo>
                <a:lnTo>
                  <a:pt x="3459" y="930"/>
                </a:lnTo>
                <a:lnTo>
                  <a:pt x="3409" y="930"/>
                </a:lnTo>
                <a:close/>
                <a:moveTo>
                  <a:pt x="3690" y="804"/>
                </a:moveTo>
                <a:lnTo>
                  <a:pt x="3645" y="806"/>
                </a:lnTo>
                <a:lnTo>
                  <a:pt x="3644" y="802"/>
                </a:lnTo>
                <a:lnTo>
                  <a:pt x="3642" y="798"/>
                </a:lnTo>
                <a:lnTo>
                  <a:pt x="3639" y="795"/>
                </a:lnTo>
                <a:lnTo>
                  <a:pt x="3636" y="792"/>
                </a:lnTo>
                <a:lnTo>
                  <a:pt x="3632" y="789"/>
                </a:lnTo>
                <a:lnTo>
                  <a:pt x="3627" y="787"/>
                </a:lnTo>
                <a:lnTo>
                  <a:pt x="3622" y="786"/>
                </a:lnTo>
                <a:lnTo>
                  <a:pt x="3616" y="786"/>
                </a:lnTo>
                <a:lnTo>
                  <a:pt x="3610" y="786"/>
                </a:lnTo>
                <a:lnTo>
                  <a:pt x="3605" y="787"/>
                </a:lnTo>
                <a:lnTo>
                  <a:pt x="3601" y="788"/>
                </a:lnTo>
                <a:lnTo>
                  <a:pt x="3596" y="790"/>
                </a:lnTo>
                <a:lnTo>
                  <a:pt x="3593" y="793"/>
                </a:lnTo>
                <a:lnTo>
                  <a:pt x="3591" y="796"/>
                </a:lnTo>
                <a:lnTo>
                  <a:pt x="3589" y="799"/>
                </a:lnTo>
                <a:lnTo>
                  <a:pt x="3589" y="803"/>
                </a:lnTo>
                <a:lnTo>
                  <a:pt x="3589" y="806"/>
                </a:lnTo>
                <a:lnTo>
                  <a:pt x="3590" y="809"/>
                </a:lnTo>
                <a:lnTo>
                  <a:pt x="3591" y="811"/>
                </a:lnTo>
                <a:lnTo>
                  <a:pt x="3594" y="814"/>
                </a:lnTo>
                <a:lnTo>
                  <a:pt x="3597" y="816"/>
                </a:lnTo>
                <a:lnTo>
                  <a:pt x="3601" y="818"/>
                </a:lnTo>
                <a:lnTo>
                  <a:pt x="3605" y="819"/>
                </a:lnTo>
                <a:lnTo>
                  <a:pt x="3611" y="821"/>
                </a:lnTo>
                <a:lnTo>
                  <a:pt x="3643" y="827"/>
                </a:lnTo>
                <a:lnTo>
                  <a:pt x="3649" y="829"/>
                </a:lnTo>
                <a:lnTo>
                  <a:pt x="3655" y="830"/>
                </a:lnTo>
                <a:lnTo>
                  <a:pt x="3660" y="832"/>
                </a:lnTo>
                <a:lnTo>
                  <a:pt x="3665" y="834"/>
                </a:lnTo>
                <a:lnTo>
                  <a:pt x="3674" y="839"/>
                </a:lnTo>
                <a:lnTo>
                  <a:pt x="3681" y="844"/>
                </a:lnTo>
                <a:lnTo>
                  <a:pt x="3684" y="848"/>
                </a:lnTo>
                <a:lnTo>
                  <a:pt x="3687" y="851"/>
                </a:lnTo>
                <a:lnTo>
                  <a:pt x="3689" y="854"/>
                </a:lnTo>
                <a:lnTo>
                  <a:pt x="3691" y="858"/>
                </a:lnTo>
                <a:lnTo>
                  <a:pt x="3693" y="866"/>
                </a:lnTo>
                <a:lnTo>
                  <a:pt x="3694" y="870"/>
                </a:lnTo>
                <a:lnTo>
                  <a:pt x="3694" y="875"/>
                </a:lnTo>
                <a:lnTo>
                  <a:pt x="3694" y="879"/>
                </a:lnTo>
                <a:lnTo>
                  <a:pt x="3694" y="883"/>
                </a:lnTo>
                <a:lnTo>
                  <a:pt x="3693" y="888"/>
                </a:lnTo>
                <a:lnTo>
                  <a:pt x="3692" y="891"/>
                </a:lnTo>
                <a:lnTo>
                  <a:pt x="3690" y="895"/>
                </a:lnTo>
                <a:lnTo>
                  <a:pt x="3688" y="899"/>
                </a:lnTo>
                <a:lnTo>
                  <a:pt x="3686" y="902"/>
                </a:lnTo>
                <a:lnTo>
                  <a:pt x="3684" y="906"/>
                </a:lnTo>
                <a:lnTo>
                  <a:pt x="3678" y="912"/>
                </a:lnTo>
                <a:lnTo>
                  <a:pt x="3672" y="917"/>
                </a:lnTo>
                <a:lnTo>
                  <a:pt x="3664" y="922"/>
                </a:lnTo>
                <a:lnTo>
                  <a:pt x="3656" y="926"/>
                </a:lnTo>
                <a:lnTo>
                  <a:pt x="3647" y="929"/>
                </a:lnTo>
                <a:lnTo>
                  <a:pt x="3637" y="931"/>
                </a:lnTo>
                <a:lnTo>
                  <a:pt x="3627" y="933"/>
                </a:lnTo>
                <a:lnTo>
                  <a:pt x="3615" y="933"/>
                </a:lnTo>
                <a:lnTo>
                  <a:pt x="3607" y="933"/>
                </a:lnTo>
                <a:lnTo>
                  <a:pt x="3599" y="932"/>
                </a:lnTo>
                <a:lnTo>
                  <a:pt x="3591" y="931"/>
                </a:lnTo>
                <a:lnTo>
                  <a:pt x="3584" y="930"/>
                </a:lnTo>
                <a:lnTo>
                  <a:pt x="3577" y="928"/>
                </a:lnTo>
                <a:lnTo>
                  <a:pt x="3571" y="925"/>
                </a:lnTo>
                <a:lnTo>
                  <a:pt x="3565" y="922"/>
                </a:lnTo>
                <a:lnTo>
                  <a:pt x="3560" y="919"/>
                </a:lnTo>
                <a:lnTo>
                  <a:pt x="3555" y="915"/>
                </a:lnTo>
                <a:lnTo>
                  <a:pt x="3550" y="911"/>
                </a:lnTo>
                <a:lnTo>
                  <a:pt x="3546" y="906"/>
                </a:lnTo>
                <a:lnTo>
                  <a:pt x="3543" y="901"/>
                </a:lnTo>
                <a:lnTo>
                  <a:pt x="3540" y="896"/>
                </a:lnTo>
                <a:lnTo>
                  <a:pt x="3538" y="891"/>
                </a:lnTo>
                <a:lnTo>
                  <a:pt x="3536" y="885"/>
                </a:lnTo>
                <a:lnTo>
                  <a:pt x="3535" y="879"/>
                </a:lnTo>
                <a:lnTo>
                  <a:pt x="3584" y="876"/>
                </a:lnTo>
                <a:lnTo>
                  <a:pt x="3585" y="881"/>
                </a:lnTo>
                <a:lnTo>
                  <a:pt x="3587" y="886"/>
                </a:lnTo>
                <a:lnTo>
                  <a:pt x="3590" y="889"/>
                </a:lnTo>
                <a:lnTo>
                  <a:pt x="3594" y="892"/>
                </a:lnTo>
                <a:lnTo>
                  <a:pt x="3599" y="895"/>
                </a:lnTo>
                <a:lnTo>
                  <a:pt x="3604" y="897"/>
                </a:lnTo>
                <a:lnTo>
                  <a:pt x="3609" y="898"/>
                </a:lnTo>
                <a:lnTo>
                  <a:pt x="3616" y="898"/>
                </a:lnTo>
                <a:lnTo>
                  <a:pt x="3622" y="898"/>
                </a:lnTo>
                <a:lnTo>
                  <a:pt x="3627" y="897"/>
                </a:lnTo>
                <a:lnTo>
                  <a:pt x="3632" y="895"/>
                </a:lnTo>
                <a:lnTo>
                  <a:pt x="3634" y="894"/>
                </a:lnTo>
                <a:lnTo>
                  <a:pt x="3636" y="893"/>
                </a:lnTo>
                <a:lnTo>
                  <a:pt x="3640" y="890"/>
                </a:lnTo>
                <a:lnTo>
                  <a:pt x="3642" y="887"/>
                </a:lnTo>
                <a:lnTo>
                  <a:pt x="3643" y="886"/>
                </a:lnTo>
                <a:lnTo>
                  <a:pt x="3644" y="884"/>
                </a:lnTo>
                <a:lnTo>
                  <a:pt x="3644" y="880"/>
                </a:lnTo>
                <a:lnTo>
                  <a:pt x="3644" y="877"/>
                </a:lnTo>
                <a:lnTo>
                  <a:pt x="3643" y="874"/>
                </a:lnTo>
                <a:lnTo>
                  <a:pt x="3641" y="871"/>
                </a:lnTo>
                <a:lnTo>
                  <a:pt x="3639" y="869"/>
                </a:lnTo>
                <a:lnTo>
                  <a:pt x="3635" y="867"/>
                </a:lnTo>
                <a:lnTo>
                  <a:pt x="3631" y="865"/>
                </a:lnTo>
                <a:lnTo>
                  <a:pt x="3627" y="864"/>
                </a:lnTo>
                <a:lnTo>
                  <a:pt x="3622" y="862"/>
                </a:lnTo>
                <a:lnTo>
                  <a:pt x="3591" y="856"/>
                </a:lnTo>
                <a:lnTo>
                  <a:pt x="3585" y="855"/>
                </a:lnTo>
                <a:lnTo>
                  <a:pt x="3579" y="853"/>
                </a:lnTo>
                <a:lnTo>
                  <a:pt x="3569" y="849"/>
                </a:lnTo>
                <a:lnTo>
                  <a:pt x="3564" y="847"/>
                </a:lnTo>
                <a:lnTo>
                  <a:pt x="3560" y="844"/>
                </a:lnTo>
                <a:lnTo>
                  <a:pt x="3556" y="842"/>
                </a:lnTo>
                <a:lnTo>
                  <a:pt x="3553" y="839"/>
                </a:lnTo>
                <a:lnTo>
                  <a:pt x="3550" y="835"/>
                </a:lnTo>
                <a:lnTo>
                  <a:pt x="3547" y="832"/>
                </a:lnTo>
                <a:lnTo>
                  <a:pt x="3545" y="828"/>
                </a:lnTo>
                <a:lnTo>
                  <a:pt x="3543" y="824"/>
                </a:lnTo>
                <a:lnTo>
                  <a:pt x="3542" y="820"/>
                </a:lnTo>
                <a:lnTo>
                  <a:pt x="3541" y="815"/>
                </a:lnTo>
                <a:lnTo>
                  <a:pt x="3540" y="811"/>
                </a:lnTo>
                <a:lnTo>
                  <a:pt x="3540" y="806"/>
                </a:lnTo>
                <a:lnTo>
                  <a:pt x="3540" y="800"/>
                </a:lnTo>
                <a:lnTo>
                  <a:pt x="3541" y="794"/>
                </a:lnTo>
                <a:lnTo>
                  <a:pt x="3543" y="788"/>
                </a:lnTo>
                <a:lnTo>
                  <a:pt x="3545" y="783"/>
                </a:lnTo>
                <a:lnTo>
                  <a:pt x="3548" y="778"/>
                </a:lnTo>
                <a:lnTo>
                  <a:pt x="3551" y="774"/>
                </a:lnTo>
                <a:lnTo>
                  <a:pt x="3556" y="769"/>
                </a:lnTo>
                <a:lnTo>
                  <a:pt x="3560" y="766"/>
                </a:lnTo>
                <a:lnTo>
                  <a:pt x="3566" y="762"/>
                </a:lnTo>
                <a:lnTo>
                  <a:pt x="3572" y="759"/>
                </a:lnTo>
                <a:lnTo>
                  <a:pt x="3578" y="757"/>
                </a:lnTo>
                <a:lnTo>
                  <a:pt x="3584" y="754"/>
                </a:lnTo>
                <a:lnTo>
                  <a:pt x="3588" y="754"/>
                </a:lnTo>
                <a:lnTo>
                  <a:pt x="3591" y="753"/>
                </a:lnTo>
                <a:lnTo>
                  <a:pt x="3599" y="752"/>
                </a:lnTo>
                <a:lnTo>
                  <a:pt x="3607" y="751"/>
                </a:lnTo>
                <a:lnTo>
                  <a:pt x="3615" y="751"/>
                </a:lnTo>
                <a:lnTo>
                  <a:pt x="3623" y="751"/>
                </a:lnTo>
                <a:lnTo>
                  <a:pt x="3631" y="752"/>
                </a:lnTo>
                <a:lnTo>
                  <a:pt x="3638" y="753"/>
                </a:lnTo>
                <a:lnTo>
                  <a:pt x="3645" y="754"/>
                </a:lnTo>
                <a:lnTo>
                  <a:pt x="3651" y="756"/>
                </a:lnTo>
                <a:lnTo>
                  <a:pt x="3657" y="759"/>
                </a:lnTo>
                <a:lnTo>
                  <a:pt x="3663" y="762"/>
                </a:lnTo>
                <a:lnTo>
                  <a:pt x="3668" y="765"/>
                </a:lnTo>
                <a:lnTo>
                  <a:pt x="3672" y="769"/>
                </a:lnTo>
                <a:lnTo>
                  <a:pt x="3676" y="773"/>
                </a:lnTo>
                <a:lnTo>
                  <a:pt x="3680" y="777"/>
                </a:lnTo>
                <a:lnTo>
                  <a:pt x="3683" y="782"/>
                </a:lnTo>
                <a:lnTo>
                  <a:pt x="3685" y="787"/>
                </a:lnTo>
                <a:lnTo>
                  <a:pt x="3688" y="792"/>
                </a:lnTo>
                <a:lnTo>
                  <a:pt x="3689" y="798"/>
                </a:lnTo>
                <a:lnTo>
                  <a:pt x="3690" y="804"/>
                </a:lnTo>
                <a:close/>
                <a:moveTo>
                  <a:pt x="3751" y="730"/>
                </a:moveTo>
                <a:lnTo>
                  <a:pt x="3746" y="730"/>
                </a:lnTo>
                <a:lnTo>
                  <a:pt x="3741" y="729"/>
                </a:lnTo>
                <a:lnTo>
                  <a:pt x="3736" y="726"/>
                </a:lnTo>
                <a:lnTo>
                  <a:pt x="3732" y="723"/>
                </a:lnTo>
                <a:lnTo>
                  <a:pt x="3729" y="719"/>
                </a:lnTo>
                <a:lnTo>
                  <a:pt x="3726" y="715"/>
                </a:lnTo>
                <a:lnTo>
                  <a:pt x="3725" y="710"/>
                </a:lnTo>
                <a:lnTo>
                  <a:pt x="3724" y="705"/>
                </a:lnTo>
                <a:lnTo>
                  <a:pt x="3725" y="701"/>
                </a:lnTo>
                <a:lnTo>
                  <a:pt x="3726" y="696"/>
                </a:lnTo>
                <a:lnTo>
                  <a:pt x="3729" y="692"/>
                </a:lnTo>
                <a:lnTo>
                  <a:pt x="3732" y="688"/>
                </a:lnTo>
                <a:lnTo>
                  <a:pt x="3736" y="685"/>
                </a:lnTo>
                <a:lnTo>
                  <a:pt x="3741" y="683"/>
                </a:lnTo>
                <a:lnTo>
                  <a:pt x="3746" y="681"/>
                </a:lnTo>
                <a:lnTo>
                  <a:pt x="3751" y="681"/>
                </a:lnTo>
                <a:lnTo>
                  <a:pt x="3756" y="681"/>
                </a:lnTo>
                <a:lnTo>
                  <a:pt x="3761" y="683"/>
                </a:lnTo>
                <a:lnTo>
                  <a:pt x="3765" y="685"/>
                </a:lnTo>
                <a:lnTo>
                  <a:pt x="3770" y="688"/>
                </a:lnTo>
                <a:lnTo>
                  <a:pt x="3773" y="692"/>
                </a:lnTo>
                <a:lnTo>
                  <a:pt x="3775" y="696"/>
                </a:lnTo>
                <a:lnTo>
                  <a:pt x="3777" y="701"/>
                </a:lnTo>
                <a:lnTo>
                  <a:pt x="3777" y="705"/>
                </a:lnTo>
                <a:lnTo>
                  <a:pt x="3777" y="710"/>
                </a:lnTo>
                <a:lnTo>
                  <a:pt x="3775" y="715"/>
                </a:lnTo>
                <a:lnTo>
                  <a:pt x="3773" y="719"/>
                </a:lnTo>
                <a:lnTo>
                  <a:pt x="3770" y="723"/>
                </a:lnTo>
                <a:lnTo>
                  <a:pt x="3765" y="726"/>
                </a:lnTo>
                <a:lnTo>
                  <a:pt x="3761" y="729"/>
                </a:lnTo>
                <a:lnTo>
                  <a:pt x="3756" y="730"/>
                </a:lnTo>
                <a:lnTo>
                  <a:pt x="3751" y="730"/>
                </a:lnTo>
                <a:close/>
                <a:moveTo>
                  <a:pt x="3726" y="753"/>
                </a:moveTo>
                <a:lnTo>
                  <a:pt x="3775" y="753"/>
                </a:lnTo>
                <a:lnTo>
                  <a:pt x="3775" y="930"/>
                </a:lnTo>
                <a:lnTo>
                  <a:pt x="3726" y="930"/>
                </a:lnTo>
                <a:lnTo>
                  <a:pt x="3726" y="753"/>
                </a:lnTo>
                <a:close/>
                <a:moveTo>
                  <a:pt x="3908" y="753"/>
                </a:moveTo>
                <a:lnTo>
                  <a:pt x="3908" y="790"/>
                </a:lnTo>
                <a:lnTo>
                  <a:pt x="3874" y="790"/>
                </a:lnTo>
                <a:lnTo>
                  <a:pt x="3874" y="876"/>
                </a:lnTo>
                <a:lnTo>
                  <a:pt x="3874" y="880"/>
                </a:lnTo>
                <a:lnTo>
                  <a:pt x="3875" y="884"/>
                </a:lnTo>
                <a:lnTo>
                  <a:pt x="3876" y="886"/>
                </a:lnTo>
                <a:lnTo>
                  <a:pt x="3877" y="887"/>
                </a:lnTo>
                <a:lnTo>
                  <a:pt x="3879" y="889"/>
                </a:lnTo>
                <a:lnTo>
                  <a:pt x="3881" y="891"/>
                </a:lnTo>
                <a:lnTo>
                  <a:pt x="3884" y="892"/>
                </a:lnTo>
                <a:lnTo>
                  <a:pt x="3887" y="893"/>
                </a:lnTo>
                <a:lnTo>
                  <a:pt x="3891" y="893"/>
                </a:lnTo>
                <a:lnTo>
                  <a:pt x="3899" y="892"/>
                </a:lnTo>
                <a:lnTo>
                  <a:pt x="3904" y="891"/>
                </a:lnTo>
                <a:lnTo>
                  <a:pt x="3912" y="928"/>
                </a:lnTo>
                <a:lnTo>
                  <a:pt x="3901" y="930"/>
                </a:lnTo>
                <a:lnTo>
                  <a:pt x="3893" y="932"/>
                </a:lnTo>
                <a:lnTo>
                  <a:pt x="3884" y="932"/>
                </a:lnTo>
                <a:lnTo>
                  <a:pt x="3878" y="932"/>
                </a:lnTo>
                <a:lnTo>
                  <a:pt x="3871" y="932"/>
                </a:lnTo>
                <a:lnTo>
                  <a:pt x="3866" y="931"/>
                </a:lnTo>
                <a:lnTo>
                  <a:pt x="3860" y="930"/>
                </a:lnTo>
                <a:lnTo>
                  <a:pt x="3855" y="928"/>
                </a:lnTo>
                <a:lnTo>
                  <a:pt x="3850" y="926"/>
                </a:lnTo>
                <a:lnTo>
                  <a:pt x="3845" y="924"/>
                </a:lnTo>
                <a:lnTo>
                  <a:pt x="3841" y="921"/>
                </a:lnTo>
                <a:lnTo>
                  <a:pt x="3837" y="917"/>
                </a:lnTo>
                <a:lnTo>
                  <a:pt x="3834" y="914"/>
                </a:lnTo>
                <a:lnTo>
                  <a:pt x="3831" y="909"/>
                </a:lnTo>
                <a:lnTo>
                  <a:pt x="3829" y="905"/>
                </a:lnTo>
                <a:lnTo>
                  <a:pt x="3827" y="900"/>
                </a:lnTo>
                <a:lnTo>
                  <a:pt x="3826" y="894"/>
                </a:lnTo>
                <a:lnTo>
                  <a:pt x="3825" y="888"/>
                </a:lnTo>
                <a:lnTo>
                  <a:pt x="3825" y="882"/>
                </a:lnTo>
                <a:lnTo>
                  <a:pt x="3825" y="790"/>
                </a:lnTo>
                <a:lnTo>
                  <a:pt x="3801" y="790"/>
                </a:lnTo>
                <a:lnTo>
                  <a:pt x="3801" y="753"/>
                </a:lnTo>
                <a:lnTo>
                  <a:pt x="3825" y="753"/>
                </a:lnTo>
                <a:lnTo>
                  <a:pt x="3825" y="711"/>
                </a:lnTo>
                <a:lnTo>
                  <a:pt x="3874" y="711"/>
                </a:lnTo>
                <a:lnTo>
                  <a:pt x="3874" y="753"/>
                </a:lnTo>
                <a:lnTo>
                  <a:pt x="3908" y="753"/>
                </a:lnTo>
                <a:close/>
                <a:moveTo>
                  <a:pt x="3974" y="996"/>
                </a:moveTo>
                <a:lnTo>
                  <a:pt x="3965" y="996"/>
                </a:lnTo>
                <a:lnTo>
                  <a:pt x="3956" y="995"/>
                </a:lnTo>
                <a:lnTo>
                  <a:pt x="3949" y="993"/>
                </a:lnTo>
                <a:lnTo>
                  <a:pt x="3943" y="991"/>
                </a:lnTo>
                <a:lnTo>
                  <a:pt x="3954" y="954"/>
                </a:lnTo>
                <a:lnTo>
                  <a:pt x="3960" y="956"/>
                </a:lnTo>
                <a:lnTo>
                  <a:pt x="3966" y="957"/>
                </a:lnTo>
                <a:lnTo>
                  <a:pt x="3971" y="957"/>
                </a:lnTo>
                <a:lnTo>
                  <a:pt x="3976" y="957"/>
                </a:lnTo>
                <a:lnTo>
                  <a:pt x="3978" y="956"/>
                </a:lnTo>
                <a:lnTo>
                  <a:pt x="3980" y="955"/>
                </a:lnTo>
                <a:lnTo>
                  <a:pt x="3984" y="952"/>
                </a:lnTo>
                <a:lnTo>
                  <a:pt x="3987" y="948"/>
                </a:lnTo>
                <a:lnTo>
                  <a:pt x="3990" y="942"/>
                </a:lnTo>
                <a:lnTo>
                  <a:pt x="3993" y="935"/>
                </a:lnTo>
                <a:lnTo>
                  <a:pt x="3930" y="753"/>
                </a:lnTo>
                <a:lnTo>
                  <a:pt x="3981" y="753"/>
                </a:lnTo>
                <a:lnTo>
                  <a:pt x="4018" y="883"/>
                </a:lnTo>
                <a:lnTo>
                  <a:pt x="4056" y="753"/>
                </a:lnTo>
                <a:lnTo>
                  <a:pt x="4108" y="753"/>
                </a:lnTo>
                <a:lnTo>
                  <a:pt x="4040" y="949"/>
                </a:lnTo>
                <a:lnTo>
                  <a:pt x="4035" y="959"/>
                </a:lnTo>
                <a:lnTo>
                  <a:pt x="4033" y="964"/>
                </a:lnTo>
                <a:lnTo>
                  <a:pt x="4030" y="968"/>
                </a:lnTo>
                <a:lnTo>
                  <a:pt x="4024" y="976"/>
                </a:lnTo>
                <a:lnTo>
                  <a:pt x="4017" y="983"/>
                </a:lnTo>
                <a:lnTo>
                  <a:pt x="4013" y="986"/>
                </a:lnTo>
                <a:lnTo>
                  <a:pt x="4008" y="989"/>
                </a:lnTo>
                <a:lnTo>
                  <a:pt x="4003" y="991"/>
                </a:lnTo>
                <a:lnTo>
                  <a:pt x="3998" y="993"/>
                </a:lnTo>
                <a:lnTo>
                  <a:pt x="3993" y="994"/>
                </a:lnTo>
                <a:lnTo>
                  <a:pt x="3987" y="995"/>
                </a:lnTo>
                <a:lnTo>
                  <a:pt x="3980" y="996"/>
                </a:lnTo>
                <a:lnTo>
                  <a:pt x="3974" y="996"/>
                </a:lnTo>
                <a:close/>
                <a:moveTo>
                  <a:pt x="1623" y="590"/>
                </a:moveTo>
                <a:lnTo>
                  <a:pt x="1569" y="590"/>
                </a:lnTo>
                <a:lnTo>
                  <a:pt x="1651" y="354"/>
                </a:lnTo>
                <a:lnTo>
                  <a:pt x="1715" y="354"/>
                </a:lnTo>
                <a:lnTo>
                  <a:pt x="1797" y="590"/>
                </a:lnTo>
                <a:lnTo>
                  <a:pt x="1743" y="590"/>
                </a:lnTo>
                <a:lnTo>
                  <a:pt x="1726" y="536"/>
                </a:lnTo>
                <a:lnTo>
                  <a:pt x="1641" y="536"/>
                </a:lnTo>
                <a:lnTo>
                  <a:pt x="1623" y="590"/>
                </a:lnTo>
                <a:close/>
                <a:moveTo>
                  <a:pt x="1653" y="497"/>
                </a:moveTo>
                <a:lnTo>
                  <a:pt x="1713" y="497"/>
                </a:lnTo>
                <a:lnTo>
                  <a:pt x="1684" y="408"/>
                </a:lnTo>
                <a:lnTo>
                  <a:pt x="1653" y="497"/>
                </a:lnTo>
                <a:close/>
                <a:moveTo>
                  <a:pt x="1874" y="593"/>
                </a:moveTo>
                <a:lnTo>
                  <a:pt x="1867" y="593"/>
                </a:lnTo>
                <a:lnTo>
                  <a:pt x="1861" y="592"/>
                </a:lnTo>
                <a:lnTo>
                  <a:pt x="1856" y="591"/>
                </a:lnTo>
                <a:lnTo>
                  <a:pt x="1850" y="590"/>
                </a:lnTo>
                <a:lnTo>
                  <a:pt x="1845" y="588"/>
                </a:lnTo>
                <a:lnTo>
                  <a:pt x="1840" y="586"/>
                </a:lnTo>
                <a:lnTo>
                  <a:pt x="1836" y="583"/>
                </a:lnTo>
                <a:lnTo>
                  <a:pt x="1832" y="580"/>
                </a:lnTo>
                <a:lnTo>
                  <a:pt x="1828" y="576"/>
                </a:lnTo>
                <a:lnTo>
                  <a:pt x="1824" y="572"/>
                </a:lnTo>
                <a:lnTo>
                  <a:pt x="1821" y="568"/>
                </a:lnTo>
                <a:lnTo>
                  <a:pt x="1820" y="566"/>
                </a:lnTo>
                <a:lnTo>
                  <a:pt x="1819" y="563"/>
                </a:lnTo>
                <a:lnTo>
                  <a:pt x="1817" y="558"/>
                </a:lnTo>
                <a:lnTo>
                  <a:pt x="1816" y="553"/>
                </a:lnTo>
                <a:lnTo>
                  <a:pt x="1815" y="547"/>
                </a:lnTo>
                <a:lnTo>
                  <a:pt x="1815" y="540"/>
                </a:lnTo>
                <a:lnTo>
                  <a:pt x="1815" y="531"/>
                </a:lnTo>
                <a:lnTo>
                  <a:pt x="1817" y="523"/>
                </a:lnTo>
                <a:lnTo>
                  <a:pt x="1818" y="519"/>
                </a:lnTo>
                <a:lnTo>
                  <a:pt x="1820" y="515"/>
                </a:lnTo>
                <a:lnTo>
                  <a:pt x="1824" y="509"/>
                </a:lnTo>
                <a:lnTo>
                  <a:pt x="1827" y="507"/>
                </a:lnTo>
                <a:lnTo>
                  <a:pt x="1829" y="504"/>
                </a:lnTo>
                <a:lnTo>
                  <a:pt x="1832" y="502"/>
                </a:lnTo>
                <a:lnTo>
                  <a:pt x="1835" y="499"/>
                </a:lnTo>
                <a:lnTo>
                  <a:pt x="1838" y="497"/>
                </a:lnTo>
                <a:lnTo>
                  <a:pt x="1841" y="496"/>
                </a:lnTo>
                <a:lnTo>
                  <a:pt x="1845" y="494"/>
                </a:lnTo>
                <a:lnTo>
                  <a:pt x="1849" y="493"/>
                </a:lnTo>
                <a:lnTo>
                  <a:pt x="1856" y="490"/>
                </a:lnTo>
                <a:lnTo>
                  <a:pt x="1864" y="488"/>
                </a:lnTo>
                <a:lnTo>
                  <a:pt x="1873" y="487"/>
                </a:lnTo>
                <a:lnTo>
                  <a:pt x="1881" y="486"/>
                </a:lnTo>
                <a:lnTo>
                  <a:pt x="1901" y="484"/>
                </a:lnTo>
                <a:lnTo>
                  <a:pt x="1908" y="482"/>
                </a:lnTo>
                <a:lnTo>
                  <a:pt x="1914" y="481"/>
                </a:lnTo>
                <a:lnTo>
                  <a:pt x="1918" y="479"/>
                </a:lnTo>
                <a:lnTo>
                  <a:pt x="1920" y="478"/>
                </a:lnTo>
                <a:lnTo>
                  <a:pt x="1922" y="477"/>
                </a:lnTo>
                <a:lnTo>
                  <a:pt x="1923" y="476"/>
                </a:lnTo>
                <a:lnTo>
                  <a:pt x="1923" y="474"/>
                </a:lnTo>
                <a:lnTo>
                  <a:pt x="1924" y="472"/>
                </a:lnTo>
                <a:lnTo>
                  <a:pt x="1924" y="470"/>
                </a:lnTo>
                <a:lnTo>
                  <a:pt x="1924" y="464"/>
                </a:lnTo>
                <a:lnTo>
                  <a:pt x="1922" y="460"/>
                </a:lnTo>
                <a:lnTo>
                  <a:pt x="1921" y="458"/>
                </a:lnTo>
                <a:lnTo>
                  <a:pt x="1920" y="456"/>
                </a:lnTo>
                <a:lnTo>
                  <a:pt x="1919" y="454"/>
                </a:lnTo>
                <a:lnTo>
                  <a:pt x="1917" y="452"/>
                </a:lnTo>
                <a:lnTo>
                  <a:pt x="1913" y="450"/>
                </a:lnTo>
                <a:lnTo>
                  <a:pt x="1909" y="448"/>
                </a:lnTo>
                <a:lnTo>
                  <a:pt x="1904" y="447"/>
                </a:lnTo>
                <a:lnTo>
                  <a:pt x="1898" y="446"/>
                </a:lnTo>
                <a:lnTo>
                  <a:pt x="1892" y="447"/>
                </a:lnTo>
                <a:lnTo>
                  <a:pt x="1886" y="448"/>
                </a:lnTo>
                <a:lnTo>
                  <a:pt x="1881" y="450"/>
                </a:lnTo>
                <a:lnTo>
                  <a:pt x="1877" y="452"/>
                </a:lnTo>
                <a:lnTo>
                  <a:pt x="1873" y="455"/>
                </a:lnTo>
                <a:lnTo>
                  <a:pt x="1870" y="459"/>
                </a:lnTo>
                <a:lnTo>
                  <a:pt x="1868" y="463"/>
                </a:lnTo>
                <a:lnTo>
                  <a:pt x="1867" y="465"/>
                </a:lnTo>
                <a:lnTo>
                  <a:pt x="1866" y="467"/>
                </a:lnTo>
                <a:lnTo>
                  <a:pt x="1821" y="463"/>
                </a:lnTo>
                <a:lnTo>
                  <a:pt x="1823" y="457"/>
                </a:lnTo>
                <a:lnTo>
                  <a:pt x="1825" y="452"/>
                </a:lnTo>
                <a:lnTo>
                  <a:pt x="1827" y="446"/>
                </a:lnTo>
                <a:lnTo>
                  <a:pt x="1830" y="441"/>
                </a:lnTo>
                <a:lnTo>
                  <a:pt x="1833" y="437"/>
                </a:lnTo>
                <a:lnTo>
                  <a:pt x="1837" y="432"/>
                </a:lnTo>
                <a:lnTo>
                  <a:pt x="1841" y="428"/>
                </a:lnTo>
                <a:lnTo>
                  <a:pt x="1846" y="425"/>
                </a:lnTo>
                <a:lnTo>
                  <a:pt x="1851" y="421"/>
                </a:lnTo>
                <a:lnTo>
                  <a:pt x="1857" y="419"/>
                </a:lnTo>
                <a:lnTo>
                  <a:pt x="1863" y="416"/>
                </a:lnTo>
                <a:lnTo>
                  <a:pt x="1869" y="414"/>
                </a:lnTo>
                <a:lnTo>
                  <a:pt x="1876" y="413"/>
                </a:lnTo>
                <a:lnTo>
                  <a:pt x="1883" y="412"/>
                </a:lnTo>
                <a:lnTo>
                  <a:pt x="1890" y="411"/>
                </a:lnTo>
                <a:lnTo>
                  <a:pt x="1898" y="411"/>
                </a:lnTo>
                <a:lnTo>
                  <a:pt x="1908" y="411"/>
                </a:lnTo>
                <a:lnTo>
                  <a:pt x="1917" y="412"/>
                </a:lnTo>
                <a:lnTo>
                  <a:pt x="1926" y="414"/>
                </a:lnTo>
                <a:lnTo>
                  <a:pt x="1935" y="417"/>
                </a:lnTo>
                <a:lnTo>
                  <a:pt x="1943" y="420"/>
                </a:lnTo>
                <a:lnTo>
                  <a:pt x="1947" y="422"/>
                </a:lnTo>
                <a:lnTo>
                  <a:pt x="1950" y="425"/>
                </a:lnTo>
                <a:lnTo>
                  <a:pt x="1957" y="430"/>
                </a:lnTo>
                <a:lnTo>
                  <a:pt x="1963" y="436"/>
                </a:lnTo>
                <a:lnTo>
                  <a:pt x="1965" y="440"/>
                </a:lnTo>
                <a:lnTo>
                  <a:pt x="1967" y="443"/>
                </a:lnTo>
                <a:lnTo>
                  <a:pt x="1969" y="447"/>
                </a:lnTo>
                <a:lnTo>
                  <a:pt x="1970" y="451"/>
                </a:lnTo>
                <a:lnTo>
                  <a:pt x="1972" y="456"/>
                </a:lnTo>
                <a:lnTo>
                  <a:pt x="1972" y="460"/>
                </a:lnTo>
                <a:lnTo>
                  <a:pt x="1973" y="465"/>
                </a:lnTo>
                <a:lnTo>
                  <a:pt x="1973" y="470"/>
                </a:lnTo>
                <a:lnTo>
                  <a:pt x="1973" y="590"/>
                </a:lnTo>
                <a:lnTo>
                  <a:pt x="1927" y="590"/>
                </a:lnTo>
                <a:lnTo>
                  <a:pt x="1927" y="565"/>
                </a:lnTo>
                <a:lnTo>
                  <a:pt x="1922" y="571"/>
                </a:lnTo>
                <a:lnTo>
                  <a:pt x="1917" y="576"/>
                </a:lnTo>
                <a:lnTo>
                  <a:pt x="1912" y="581"/>
                </a:lnTo>
                <a:lnTo>
                  <a:pt x="1906" y="585"/>
                </a:lnTo>
                <a:lnTo>
                  <a:pt x="1899" y="589"/>
                </a:lnTo>
                <a:lnTo>
                  <a:pt x="1891" y="591"/>
                </a:lnTo>
                <a:lnTo>
                  <a:pt x="1887" y="592"/>
                </a:lnTo>
                <a:lnTo>
                  <a:pt x="1883" y="592"/>
                </a:lnTo>
                <a:lnTo>
                  <a:pt x="1874" y="593"/>
                </a:lnTo>
                <a:close/>
                <a:moveTo>
                  <a:pt x="1888" y="559"/>
                </a:moveTo>
                <a:lnTo>
                  <a:pt x="1895" y="559"/>
                </a:lnTo>
                <a:lnTo>
                  <a:pt x="1902" y="557"/>
                </a:lnTo>
                <a:lnTo>
                  <a:pt x="1905" y="556"/>
                </a:lnTo>
                <a:lnTo>
                  <a:pt x="1908" y="554"/>
                </a:lnTo>
                <a:lnTo>
                  <a:pt x="1914" y="550"/>
                </a:lnTo>
                <a:lnTo>
                  <a:pt x="1916" y="547"/>
                </a:lnTo>
                <a:lnTo>
                  <a:pt x="1919" y="545"/>
                </a:lnTo>
                <a:lnTo>
                  <a:pt x="1922" y="539"/>
                </a:lnTo>
                <a:lnTo>
                  <a:pt x="1924" y="533"/>
                </a:lnTo>
                <a:lnTo>
                  <a:pt x="1924" y="530"/>
                </a:lnTo>
                <a:lnTo>
                  <a:pt x="1924" y="527"/>
                </a:lnTo>
                <a:lnTo>
                  <a:pt x="1924" y="508"/>
                </a:lnTo>
                <a:lnTo>
                  <a:pt x="1921" y="510"/>
                </a:lnTo>
                <a:lnTo>
                  <a:pt x="1915" y="511"/>
                </a:lnTo>
                <a:lnTo>
                  <a:pt x="1903" y="514"/>
                </a:lnTo>
                <a:lnTo>
                  <a:pt x="1890" y="516"/>
                </a:lnTo>
                <a:lnTo>
                  <a:pt x="1884" y="517"/>
                </a:lnTo>
                <a:lnTo>
                  <a:pt x="1879" y="518"/>
                </a:lnTo>
                <a:lnTo>
                  <a:pt x="1874" y="520"/>
                </a:lnTo>
                <a:lnTo>
                  <a:pt x="1870" y="523"/>
                </a:lnTo>
                <a:lnTo>
                  <a:pt x="1866" y="526"/>
                </a:lnTo>
                <a:lnTo>
                  <a:pt x="1864" y="530"/>
                </a:lnTo>
                <a:lnTo>
                  <a:pt x="1863" y="532"/>
                </a:lnTo>
                <a:lnTo>
                  <a:pt x="1862" y="534"/>
                </a:lnTo>
                <a:lnTo>
                  <a:pt x="1862" y="539"/>
                </a:lnTo>
                <a:lnTo>
                  <a:pt x="1862" y="543"/>
                </a:lnTo>
                <a:lnTo>
                  <a:pt x="1863" y="548"/>
                </a:lnTo>
                <a:lnTo>
                  <a:pt x="1865" y="549"/>
                </a:lnTo>
                <a:lnTo>
                  <a:pt x="1866" y="551"/>
                </a:lnTo>
                <a:lnTo>
                  <a:pt x="1869" y="554"/>
                </a:lnTo>
                <a:lnTo>
                  <a:pt x="1873" y="556"/>
                </a:lnTo>
                <a:lnTo>
                  <a:pt x="1875" y="557"/>
                </a:lnTo>
                <a:lnTo>
                  <a:pt x="1877" y="558"/>
                </a:lnTo>
                <a:lnTo>
                  <a:pt x="1882" y="559"/>
                </a:lnTo>
                <a:lnTo>
                  <a:pt x="1888" y="559"/>
                </a:lnTo>
                <a:close/>
                <a:moveTo>
                  <a:pt x="2063" y="590"/>
                </a:moveTo>
                <a:lnTo>
                  <a:pt x="2013" y="590"/>
                </a:lnTo>
                <a:lnTo>
                  <a:pt x="2013" y="354"/>
                </a:lnTo>
                <a:lnTo>
                  <a:pt x="2063" y="354"/>
                </a:lnTo>
                <a:lnTo>
                  <a:pt x="2063" y="590"/>
                </a:lnTo>
                <a:close/>
                <a:moveTo>
                  <a:pt x="2197" y="413"/>
                </a:moveTo>
                <a:lnTo>
                  <a:pt x="2197" y="450"/>
                </a:lnTo>
                <a:lnTo>
                  <a:pt x="2164" y="450"/>
                </a:lnTo>
                <a:lnTo>
                  <a:pt x="2164" y="535"/>
                </a:lnTo>
                <a:lnTo>
                  <a:pt x="2164" y="540"/>
                </a:lnTo>
                <a:lnTo>
                  <a:pt x="2165" y="544"/>
                </a:lnTo>
                <a:lnTo>
                  <a:pt x="2166" y="545"/>
                </a:lnTo>
                <a:lnTo>
                  <a:pt x="2167" y="547"/>
                </a:lnTo>
                <a:lnTo>
                  <a:pt x="2169" y="549"/>
                </a:lnTo>
                <a:lnTo>
                  <a:pt x="2171" y="551"/>
                </a:lnTo>
                <a:lnTo>
                  <a:pt x="2174" y="552"/>
                </a:lnTo>
                <a:lnTo>
                  <a:pt x="2177" y="552"/>
                </a:lnTo>
                <a:lnTo>
                  <a:pt x="2181" y="553"/>
                </a:lnTo>
                <a:lnTo>
                  <a:pt x="2188" y="552"/>
                </a:lnTo>
                <a:lnTo>
                  <a:pt x="2193" y="551"/>
                </a:lnTo>
                <a:lnTo>
                  <a:pt x="2201" y="587"/>
                </a:lnTo>
                <a:lnTo>
                  <a:pt x="2190" y="590"/>
                </a:lnTo>
                <a:lnTo>
                  <a:pt x="2183" y="591"/>
                </a:lnTo>
                <a:lnTo>
                  <a:pt x="2174" y="592"/>
                </a:lnTo>
                <a:lnTo>
                  <a:pt x="2168" y="592"/>
                </a:lnTo>
                <a:lnTo>
                  <a:pt x="2161" y="592"/>
                </a:lnTo>
                <a:lnTo>
                  <a:pt x="2156" y="591"/>
                </a:lnTo>
                <a:lnTo>
                  <a:pt x="2150" y="590"/>
                </a:lnTo>
                <a:lnTo>
                  <a:pt x="2145" y="588"/>
                </a:lnTo>
                <a:lnTo>
                  <a:pt x="2140" y="586"/>
                </a:lnTo>
                <a:lnTo>
                  <a:pt x="2135" y="583"/>
                </a:lnTo>
                <a:lnTo>
                  <a:pt x="2131" y="581"/>
                </a:lnTo>
                <a:lnTo>
                  <a:pt x="2127" y="577"/>
                </a:lnTo>
                <a:lnTo>
                  <a:pt x="2124" y="573"/>
                </a:lnTo>
                <a:lnTo>
                  <a:pt x="2121" y="569"/>
                </a:lnTo>
                <a:lnTo>
                  <a:pt x="2119" y="564"/>
                </a:lnTo>
                <a:lnTo>
                  <a:pt x="2117" y="559"/>
                </a:lnTo>
                <a:lnTo>
                  <a:pt x="2116" y="554"/>
                </a:lnTo>
                <a:lnTo>
                  <a:pt x="2115" y="548"/>
                </a:lnTo>
                <a:lnTo>
                  <a:pt x="2115" y="542"/>
                </a:lnTo>
                <a:lnTo>
                  <a:pt x="2115" y="450"/>
                </a:lnTo>
                <a:lnTo>
                  <a:pt x="2091" y="450"/>
                </a:lnTo>
                <a:lnTo>
                  <a:pt x="2091" y="413"/>
                </a:lnTo>
                <a:lnTo>
                  <a:pt x="2115" y="413"/>
                </a:lnTo>
                <a:lnTo>
                  <a:pt x="2115" y="371"/>
                </a:lnTo>
                <a:lnTo>
                  <a:pt x="2164" y="371"/>
                </a:lnTo>
                <a:lnTo>
                  <a:pt x="2164" y="413"/>
                </a:lnTo>
                <a:lnTo>
                  <a:pt x="2197" y="413"/>
                </a:lnTo>
                <a:close/>
                <a:moveTo>
                  <a:pt x="2304" y="593"/>
                </a:moveTo>
                <a:lnTo>
                  <a:pt x="2291" y="592"/>
                </a:lnTo>
                <a:lnTo>
                  <a:pt x="2285" y="591"/>
                </a:lnTo>
                <a:lnTo>
                  <a:pt x="2279" y="590"/>
                </a:lnTo>
                <a:lnTo>
                  <a:pt x="2268" y="587"/>
                </a:lnTo>
                <a:lnTo>
                  <a:pt x="2263" y="584"/>
                </a:lnTo>
                <a:lnTo>
                  <a:pt x="2258" y="582"/>
                </a:lnTo>
                <a:lnTo>
                  <a:pt x="2249" y="575"/>
                </a:lnTo>
                <a:lnTo>
                  <a:pt x="2245" y="572"/>
                </a:lnTo>
                <a:lnTo>
                  <a:pt x="2241" y="568"/>
                </a:lnTo>
                <a:lnTo>
                  <a:pt x="2234" y="559"/>
                </a:lnTo>
                <a:lnTo>
                  <a:pt x="2231" y="555"/>
                </a:lnTo>
                <a:lnTo>
                  <a:pt x="2228" y="550"/>
                </a:lnTo>
                <a:lnTo>
                  <a:pt x="2223" y="539"/>
                </a:lnTo>
                <a:lnTo>
                  <a:pt x="2221" y="533"/>
                </a:lnTo>
                <a:lnTo>
                  <a:pt x="2220" y="527"/>
                </a:lnTo>
                <a:lnTo>
                  <a:pt x="2219" y="521"/>
                </a:lnTo>
                <a:lnTo>
                  <a:pt x="2218" y="515"/>
                </a:lnTo>
                <a:lnTo>
                  <a:pt x="2218" y="509"/>
                </a:lnTo>
                <a:lnTo>
                  <a:pt x="2217" y="502"/>
                </a:lnTo>
                <a:lnTo>
                  <a:pt x="2218" y="495"/>
                </a:lnTo>
                <a:lnTo>
                  <a:pt x="2218" y="489"/>
                </a:lnTo>
                <a:lnTo>
                  <a:pt x="2219" y="482"/>
                </a:lnTo>
                <a:lnTo>
                  <a:pt x="2220" y="476"/>
                </a:lnTo>
                <a:lnTo>
                  <a:pt x="2223" y="465"/>
                </a:lnTo>
                <a:lnTo>
                  <a:pt x="2225" y="459"/>
                </a:lnTo>
                <a:lnTo>
                  <a:pt x="2228" y="454"/>
                </a:lnTo>
                <a:lnTo>
                  <a:pt x="2234" y="444"/>
                </a:lnTo>
                <a:lnTo>
                  <a:pt x="2237" y="440"/>
                </a:lnTo>
                <a:lnTo>
                  <a:pt x="2241" y="436"/>
                </a:lnTo>
                <a:lnTo>
                  <a:pt x="2245" y="432"/>
                </a:lnTo>
                <a:lnTo>
                  <a:pt x="2249" y="428"/>
                </a:lnTo>
                <a:lnTo>
                  <a:pt x="2253" y="425"/>
                </a:lnTo>
                <a:lnTo>
                  <a:pt x="2258" y="422"/>
                </a:lnTo>
                <a:lnTo>
                  <a:pt x="2263" y="419"/>
                </a:lnTo>
                <a:lnTo>
                  <a:pt x="2268" y="417"/>
                </a:lnTo>
                <a:lnTo>
                  <a:pt x="2274" y="415"/>
                </a:lnTo>
                <a:lnTo>
                  <a:pt x="2279" y="413"/>
                </a:lnTo>
                <a:lnTo>
                  <a:pt x="2285" y="412"/>
                </a:lnTo>
                <a:lnTo>
                  <a:pt x="2291" y="411"/>
                </a:lnTo>
                <a:lnTo>
                  <a:pt x="2304" y="411"/>
                </a:lnTo>
                <a:lnTo>
                  <a:pt x="2317" y="411"/>
                </a:lnTo>
                <a:lnTo>
                  <a:pt x="2323" y="412"/>
                </a:lnTo>
                <a:lnTo>
                  <a:pt x="2329" y="413"/>
                </a:lnTo>
                <a:lnTo>
                  <a:pt x="2340" y="417"/>
                </a:lnTo>
                <a:lnTo>
                  <a:pt x="2346" y="419"/>
                </a:lnTo>
                <a:lnTo>
                  <a:pt x="2351" y="422"/>
                </a:lnTo>
                <a:lnTo>
                  <a:pt x="2360" y="428"/>
                </a:lnTo>
                <a:lnTo>
                  <a:pt x="2364" y="432"/>
                </a:lnTo>
                <a:lnTo>
                  <a:pt x="2368" y="436"/>
                </a:lnTo>
                <a:lnTo>
                  <a:pt x="2375" y="444"/>
                </a:lnTo>
                <a:lnTo>
                  <a:pt x="2378" y="449"/>
                </a:lnTo>
                <a:lnTo>
                  <a:pt x="2381" y="454"/>
                </a:lnTo>
                <a:lnTo>
                  <a:pt x="2385" y="465"/>
                </a:lnTo>
                <a:lnTo>
                  <a:pt x="2387" y="470"/>
                </a:lnTo>
                <a:lnTo>
                  <a:pt x="2389" y="476"/>
                </a:lnTo>
                <a:lnTo>
                  <a:pt x="2390" y="482"/>
                </a:lnTo>
                <a:lnTo>
                  <a:pt x="2391" y="489"/>
                </a:lnTo>
                <a:lnTo>
                  <a:pt x="2391" y="495"/>
                </a:lnTo>
                <a:lnTo>
                  <a:pt x="2391" y="502"/>
                </a:lnTo>
                <a:lnTo>
                  <a:pt x="2391" y="509"/>
                </a:lnTo>
                <a:lnTo>
                  <a:pt x="2391" y="515"/>
                </a:lnTo>
                <a:lnTo>
                  <a:pt x="2390" y="521"/>
                </a:lnTo>
                <a:lnTo>
                  <a:pt x="2389" y="527"/>
                </a:lnTo>
                <a:lnTo>
                  <a:pt x="2385" y="539"/>
                </a:lnTo>
                <a:lnTo>
                  <a:pt x="2383" y="544"/>
                </a:lnTo>
                <a:lnTo>
                  <a:pt x="2381" y="550"/>
                </a:lnTo>
                <a:lnTo>
                  <a:pt x="2375" y="559"/>
                </a:lnTo>
                <a:lnTo>
                  <a:pt x="2372" y="564"/>
                </a:lnTo>
                <a:lnTo>
                  <a:pt x="2368" y="568"/>
                </a:lnTo>
                <a:lnTo>
                  <a:pt x="2364" y="572"/>
                </a:lnTo>
                <a:lnTo>
                  <a:pt x="2360" y="575"/>
                </a:lnTo>
                <a:lnTo>
                  <a:pt x="2355" y="579"/>
                </a:lnTo>
                <a:lnTo>
                  <a:pt x="2351" y="582"/>
                </a:lnTo>
                <a:lnTo>
                  <a:pt x="2346" y="584"/>
                </a:lnTo>
                <a:lnTo>
                  <a:pt x="2340" y="587"/>
                </a:lnTo>
                <a:lnTo>
                  <a:pt x="2335" y="589"/>
                </a:lnTo>
                <a:lnTo>
                  <a:pt x="2329" y="590"/>
                </a:lnTo>
                <a:lnTo>
                  <a:pt x="2323" y="591"/>
                </a:lnTo>
                <a:lnTo>
                  <a:pt x="2317" y="592"/>
                </a:lnTo>
                <a:lnTo>
                  <a:pt x="2304" y="593"/>
                </a:lnTo>
                <a:close/>
                <a:moveTo>
                  <a:pt x="2305" y="555"/>
                </a:moveTo>
                <a:lnTo>
                  <a:pt x="2309" y="555"/>
                </a:lnTo>
                <a:lnTo>
                  <a:pt x="2313" y="554"/>
                </a:lnTo>
                <a:lnTo>
                  <a:pt x="2317" y="553"/>
                </a:lnTo>
                <a:lnTo>
                  <a:pt x="2321" y="551"/>
                </a:lnTo>
                <a:lnTo>
                  <a:pt x="2324" y="549"/>
                </a:lnTo>
                <a:lnTo>
                  <a:pt x="2327" y="547"/>
                </a:lnTo>
                <a:lnTo>
                  <a:pt x="2330" y="544"/>
                </a:lnTo>
                <a:lnTo>
                  <a:pt x="2332" y="540"/>
                </a:lnTo>
                <a:lnTo>
                  <a:pt x="2334" y="536"/>
                </a:lnTo>
                <a:lnTo>
                  <a:pt x="2336" y="532"/>
                </a:lnTo>
                <a:lnTo>
                  <a:pt x="2338" y="527"/>
                </a:lnTo>
                <a:lnTo>
                  <a:pt x="2339" y="523"/>
                </a:lnTo>
                <a:lnTo>
                  <a:pt x="2341" y="513"/>
                </a:lnTo>
                <a:lnTo>
                  <a:pt x="2341" y="507"/>
                </a:lnTo>
                <a:lnTo>
                  <a:pt x="2342" y="502"/>
                </a:lnTo>
                <a:lnTo>
                  <a:pt x="2341" y="491"/>
                </a:lnTo>
                <a:lnTo>
                  <a:pt x="2339" y="480"/>
                </a:lnTo>
                <a:lnTo>
                  <a:pt x="2338" y="476"/>
                </a:lnTo>
                <a:lnTo>
                  <a:pt x="2336" y="471"/>
                </a:lnTo>
                <a:lnTo>
                  <a:pt x="2332" y="463"/>
                </a:lnTo>
                <a:lnTo>
                  <a:pt x="2330" y="460"/>
                </a:lnTo>
                <a:lnTo>
                  <a:pt x="2327" y="457"/>
                </a:lnTo>
                <a:lnTo>
                  <a:pt x="2324" y="454"/>
                </a:lnTo>
                <a:lnTo>
                  <a:pt x="2321" y="452"/>
                </a:lnTo>
                <a:lnTo>
                  <a:pt x="2317" y="450"/>
                </a:lnTo>
                <a:lnTo>
                  <a:pt x="2313" y="449"/>
                </a:lnTo>
                <a:lnTo>
                  <a:pt x="2309" y="448"/>
                </a:lnTo>
                <a:lnTo>
                  <a:pt x="2305" y="448"/>
                </a:lnTo>
                <a:lnTo>
                  <a:pt x="2300" y="448"/>
                </a:lnTo>
                <a:lnTo>
                  <a:pt x="2296" y="449"/>
                </a:lnTo>
                <a:lnTo>
                  <a:pt x="2292" y="450"/>
                </a:lnTo>
                <a:lnTo>
                  <a:pt x="2288" y="452"/>
                </a:lnTo>
                <a:lnTo>
                  <a:pt x="2285" y="454"/>
                </a:lnTo>
                <a:lnTo>
                  <a:pt x="2282" y="457"/>
                </a:lnTo>
                <a:lnTo>
                  <a:pt x="2279" y="460"/>
                </a:lnTo>
                <a:lnTo>
                  <a:pt x="2277" y="463"/>
                </a:lnTo>
                <a:lnTo>
                  <a:pt x="2272" y="471"/>
                </a:lnTo>
                <a:lnTo>
                  <a:pt x="2271" y="476"/>
                </a:lnTo>
                <a:lnTo>
                  <a:pt x="2270" y="480"/>
                </a:lnTo>
                <a:lnTo>
                  <a:pt x="2269" y="485"/>
                </a:lnTo>
                <a:lnTo>
                  <a:pt x="2268" y="491"/>
                </a:lnTo>
                <a:lnTo>
                  <a:pt x="2267" y="496"/>
                </a:lnTo>
                <a:lnTo>
                  <a:pt x="2267" y="502"/>
                </a:lnTo>
                <a:lnTo>
                  <a:pt x="2268" y="513"/>
                </a:lnTo>
                <a:lnTo>
                  <a:pt x="2270" y="523"/>
                </a:lnTo>
                <a:lnTo>
                  <a:pt x="2271" y="527"/>
                </a:lnTo>
                <a:lnTo>
                  <a:pt x="2272" y="532"/>
                </a:lnTo>
                <a:lnTo>
                  <a:pt x="2274" y="536"/>
                </a:lnTo>
                <a:lnTo>
                  <a:pt x="2277" y="540"/>
                </a:lnTo>
                <a:lnTo>
                  <a:pt x="2279" y="544"/>
                </a:lnTo>
                <a:lnTo>
                  <a:pt x="2282" y="547"/>
                </a:lnTo>
                <a:lnTo>
                  <a:pt x="2285" y="549"/>
                </a:lnTo>
                <a:lnTo>
                  <a:pt x="2288" y="551"/>
                </a:lnTo>
                <a:lnTo>
                  <a:pt x="2292" y="553"/>
                </a:lnTo>
                <a:lnTo>
                  <a:pt x="2296" y="554"/>
                </a:lnTo>
                <a:lnTo>
                  <a:pt x="2300" y="555"/>
                </a:lnTo>
                <a:lnTo>
                  <a:pt x="2305" y="555"/>
                </a:lnTo>
                <a:close/>
                <a:moveTo>
                  <a:pt x="2539" y="512"/>
                </a:moveTo>
                <a:lnTo>
                  <a:pt x="2430" y="512"/>
                </a:lnTo>
                <a:lnTo>
                  <a:pt x="2430" y="473"/>
                </a:lnTo>
                <a:lnTo>
                  <a:pt x="2539" y="473"/>
                </a:lnTo>
                <a:lnTo>
                  <a:pt x="2539" y="512"/>
                </a:lnTo>
                <a:close/>
                <a:moveTo>
                  <a:pt x="2695" y="514"/>
                </a:moveTo>
                <a:lnTo>
                  <a:pt x="2695" y="413"/>
                </a:lnTo>
                <a:lnTo>
                  <a:pt x="2744" y="413"/>
                </a:lnTo>
                <a:lnTo>
                  <a:pt x="2744" y="590"/>
                </a:lnTo>
                <a:lnTo>
                  <a:pt x="2697" y="590"/>
                </a:lnTo>
                <a:lnTo>
                  <a:pt x="2697" y="558"/>
                </a:lnTo>
                <a:lnTo>
                  <a:pt x="2693" y="565"/>
                </a:lnTo>
                <a:lnTo>
                  <a:pt x="2688" y="572"/>
                </a:lnTo>
                <a:lnTo>
                  <a:pt x="2682" y="577"/>
                </a:lnTo>
                <a:lnTo>
                  <a:pt x="2675" y="583"/>
                </a:lnTo>
                <a:lnTo>
                  <a:pt x="2672" y="585"/>
                </a:lnTo>
                <a:lnTo>
                  <a:pt x="2668" y="587"/>
                </a:lnTo>
                <a:lnTo>
                  <a:pt x="2666" y="588"/>
                </a:lnTo>
                <a:lnTo>
                  <a:pt x="2664" y="588"/>
                </a:lnTo>
                <a:lnTo>
                  <a:pt x="2660" y="590"/>
                </a:lnTo>
                <a:lnTo>
                  <a:pt x="2651" y="591"/>
                </a:lnTo>
                <a:lnTo>
                  <a:pt x="2647" y="592"/>
                </a:lnTo>
                <a:lnTo>
                  <a:pt x="2642" y="592"/>
                </a:lnTo>
                <a:lnTo>
                  <a:pt x="2635" y="592"/>
                </a:lnTo>
                <a:lnTo>
                  <a:pt x="2629" y="591"/>
                </a:lnTo>
                <a:lnTo>
                  <a:pt x="2623" y="589"/>
                </a:lnTo>
                <a:lnTo>
                  <a:pt x="2618" y="588"/>
                </a:lnTo>
                <a:lnTo>
                  <a:pt x="2612" y="585"/>
                </a:lnTo>
                <a:lnTo>
                  <a:pt x="2607" y="582"/>
                </a:lnTo>
                <a:lnTo>
                  <a:pt x="2603" y="578"/>
                </a:lnTo>
                <a:lnTo>
                  <a:pt x="2598" y="574"/>
                </a:lnTo>
                <a:lnTo>
                  <a:pt x="2596" y="572"/>
                </a:lnTo>
                <a:lnTo>
                  <a:pt x="2595" y="570"/>
                </a:lnTo>
                <a:lnTo>
                  <a:pt x="2591" y="564"/>
                </a:lnTo>
                <a:lnTo>
                  <a:pt x="2588" y="559"/>
                </a:lnTo>
                <a:lnTo>
                  <a:pt x="2587" y="556"/>
                </a:lnTo>
                <a:lnTo>
                  <a:pt x="2586" y="553"/>
                </a:lnTo>
                <a:lnTo>
                  <a:pt x="2584" y="547"/>
                </a:lnTo>
                <a:lnTo>
                  <a:pt x="2583" y="540"/>
                </a:lnTo>
                <a:lnTo>
                  <a:pt x="2582" y="533"/>
                </a:lnTo>
                <a:lnTo>
                  <a:pt x="2582" y="525"/>
                </a:lnTo>
                <a:lnTo>
                  <a:pt x="2582" y="413"/>
                </a:lnTo>
                <a:lnTo>
                  <a:pt x="2631" y="413"/>
                </a:lnTo>
                <a:lnTo>
                  <a:pt x="2631" y="517"/>
                </a:lnTo>
                <a:lnTo>
                  <a:pt x="2631" y="524"/>
                </a:lnTo>
                <a:lnTo>
                  <a:pt x="2633" y="531"/>
                </a:lnTo>
                <a:lnTo>
                  <a:pt x="2636" y="536"/>
                </a:lnTo>
                <a:lnTo>
                  <a:pt x="2637" y="539"/>
                </a:lnTo>
                <a:lnTo>
                  <a:pt x="2639" y="541"/>
                </a:lnTo>
                <a:lnTo>
                  <a:pt x="2644" y="545"/>
                </a:lnTo>
                <a:lnTo>
                  <a:pt x="2646" y="547"/>
                </a:lnTo>
                <a:lnTo>
                  <a:pt x="2649" y="548"/>
                </a:lnTo>
                <a:lnTo>
                  <a:pt x="2655" y="550"/>
                </a:lnTo>
                <a:lnTo>
                  <a:pt x="2658" y="550"/>
                </a:lnTo>
                <a:lnTo>
                  <a:pt x="2661" y="551"/>
                </a:lnTo>
                <a:lnTo>
                  <a:pt x="2668" y="550"/>
                </a:lnTo>
                <a:lnTo>
                  <a:pt x="2674" y="548"/>
                </a:lnTo>
                <a:lnTo>
                  <a:pt x="2680" y="545"/>
                </a:lnTo>
                <a:lnTo>
                  <a:pt x="2685" y="541"/>
                </a:lnTo>
                <a:lnTo>
                  <a:pt x="2687" y="539"/>
                </a:lnTo>
                <a:lnTo>
                  <a:pt x="2689" y="536"/>
                </a:lnTo>
                <a:lnTo>
                  <a:pt x="2693" y="530"/>
                </a:lnTo>
                <a:lnTo>
                  <a:pt x="2695" y="523"/>
                </a:lnTo>
                <a:lnTo>
                  <a:pt x="2695" y="519"/>
                </a:lnTo>
                <a:lnTo>
                  <a:pt x="2695" y="514"/>
                </a:lnTo>
                <a:close/>
                <a:moveTo>
                  <a:pt x="2834" y="487"/>
                </a:moveTo>
                <a:lnTo>
                  <a:pt x="2834" y="590"/>
                </a:lnTo>
                <a:lnTo>
                  <a:pt x="2785" y="590"/>
                </a:lnTo>
                <a:lnTo>
                  <a:pt x="2785" y="413"/>
                </a:lnTo>
                <a:lnTo>
                  <a:pt x="2832" y="413"/>
                </a:lnTo>
                <a:lnTo>
                  <a:pt x="2832" y="444"/>
                </a:lnTo>
                <a:lnTo>
                  <a:pt x="2837" y="437"/>
                </a:lnTo>
                <a:lnTo>
                  <a:pt x="2842" y="430"/>
                </a:lnTo>
                <a:lnTo>
                  <a:pt x="2847" y="425"/>
                </a:lnTo>
                <a:lnTo>
                  <a:pt x="2854" y="420"/>
                </a:lnTo>
                <a:lnTo>
                  <a:pt x="2861" y="416"/>
                </a:lnTo>
                <a:lnTo>
                  <a:pt x="2865" y="414"/>
                </a:lnTo>
                <a:lnTo>
                  <a:pt x="2869" y="413"/>
                </a:lnTo>
                <a:lnTo>
                  <a:pt x="2878" y="411"/>
                </a:lnTo>
                <a:lnTo>
                  <a:pt x="2882" y="411"/>
                </a:lnTo>
                <a:lnTo>
                  <a:pt x="2887" y="411"/>
                </a:lnTo>
                <a:lnTo>
                  <a:pt x="2894" y="411"/>
                </a:lnTo>
                <a:lnTo>
                  <a:pt x="2900" y="412"/>
                </a:lnTo>
                <a:lnTo>
                  <a:pt x="2906" y="413"/>
                </a:lnTo>
                <a:lnTo>
                  <a:pt x="2912" y="415"/>
                </a:lnTo>
                <a:lnTo>
                  <a:pt x="2917" y="418"/>
                </a:lnTo>
                <a:lnTo>
                  <a:pt x="2922" y="421"/>
                </a:lnTo>
                <a:lnTo>
                  <a:pt x="2927" y="424"/>
                </a:lnTo>
                <a:lnTo>
                  <a:pt x="2932" y="428"/>
                </a:lnTo>
                <a:lnTo>
                  <a:pt x="2935" y="433"/>
                </a:lnTo>
                <a:lnTo>
                  <a:pt x="2939" y="438"/>
                </a:lnTo>
                <a:lnTo>
                  <a:pt x="2942" y="444"/>
                </a:lnTo>
                <a:lnTo>
                  <a:pt x="2943" y="446"/>
                </a:lnTo>
                <a:lnTo>
                  <a:pt x="2944" y="449"/>
                </a:lnTo>
                <a:lnTo>
                  <a:pt x="2946" y="456"/>
                </a:lnTo>
                <a:lnTo>
                  <a:pt x="2947" y="462"/>
                </a:lnTo>
                <a:lnTo>
                  <a:pt x="2948" y="470"/>
                </a:lnTo>
                <a:lnTo>
                  <a:pt x="2948" y="477"/>
                </a:lnTo>
                <a:lnTo>
                  <a:pt x="2948" y="590"/>
                </a:lnTo>
                <a:lnTo>
                  <a:pt x="2899" y="590"/>
                </a:lnTo>
                <a:lnTo>
                  <a:pt x="2899" y="486"/>
                </a:lnTo>
                <a:lnTo>
                  <a:pt x="2899" y="478"/>
                </a:lnTo>
                <a:lnTo>
                  <a:pt x="2898" y="475"/>
                </a:lnTo>
                <a:lnTo>
                  <a:pt x="2897" y="471"/>
                </a:lnTo>
                <a:lnTo>
                  <a:pt x="2895" y="466"/>
                </a:lnTo>
                <a:lnTo>
                  <a:pt x="2893" y="463"/>
                </a:lnTo>
                <a:lnTo>
                  <a:pt x="2891" y="461"/>
                </a:lnTo>
                <a:lnTo>
                  <a:pt x="2886" y="457"/>
                </a:lnTo>
                <a:lnTo>
                  <a:pt x="2884" y="455"/>
                </a:lnTo>
                <a:lnTo>
                  <a:pt x="2881" y="454"/>
                </a:lnTo>
                <a:lnTo>
                  <a:pt x="2875" y="452"/>
                </a:lnTo>
                <a:lnTo>
                  <a:pt x="2871" y="451"/>
                </a:lnTo>
                <a:lnTo>
                  <a:pt x="2868" y="451"/>
                </a:lnTo>
                <a:lnTo>
                  <a:pt x="2861" y="452"/>
                </a:lnTo>
                <a:lnTo>
                  <a:pt x="2854" y="454"/>
                </a:lnTo>
                <a:lnTo>
                  <a:pt x="2851" y="455"/>
                </a:lnTo>
                <a:lnTo>
                  <a:pt x="2849" y="457"/>
                </a:lnTo>
                <a:lnTo>
                  <a:pt x="2846" y="459"/>
                </a:lnTo>
                <a:lnTo>
                  <a:pt x="2844" y="461"/>
                </a:lnTo>
                <a:lnTo>
                  <a:pt x="2842" y="463"/>
                </a:lnTo>
                <a:lnTo>
                  <a:pt x="2840" y="466"/>
                </a:lnTo>
                <a:lnTo>
                  <a:pt x="2838" y="469"/>
                </a:lnTo>
                <a:lnTo>
                  <a:pt x="2837" y="472"/>
                </a:lnTo>
                <a:lnTo>
                  <a:pt x="2835" y="479"/>
                </a:lnTo>
                <a:lnTo>
                  <a:pt x="2834" y="483"/>
                </a:lnTo>
                <a:lnTo>
                  <a:pt x="2834" y="487"/>
                </a:lnTo>
                <a:close/>
                <a:moveTo>
                  <a:pt x="3014" y="390"/>
                </a:moveTo>
                <a:lnTo>
                  <a:pt x="3008" y="390"/>
                </a:lnTo>
                <a:lnTo>
                  <a:pt x="3004" y="388"/>
                </a:lnTo>
                <a:lnTo>
                  <a:pt x="2999" y="386"/>
                </a:lnTo>
                <a:lnTo>
                  <a:pt x="2995" y="383"/>
                </a:lnTo>
                <a:lnTo>
                  <a:pt x="2992" y="379"/>
                </a:lnTo>
                <a:lnTo>
                  <a:pt x="2989" y="375"/>
                </a:lnTo>
                <a:lnTo>
                  <a:pt x="2988" y="370"/>
                </a:lnTo>
                <a:lnTo>
                  <a:pt x="2987" y="365"/>
                </a:lnTo>
                <a:lnTo>
                  <a:pt x="2988" y="360"/>
                </a:lnTo>
                <a:lnTo>
                  <a:pt x="2989" y="356"/>
                </a:lnTo>
                <a:lnTo>
                  <a:pt x="2992" y="352"/>
                </a:lnTo>
                <a:lnTo>
                  <a:pt x="2995" y="348"/>
                </a:lnTo>
                <a:lnTo>
                  <a:pt x="2999" y="345"/>
                </a:lnTo>
                <a:lnTo>
                  <a:pt x="3004" y="342"/>
                </a:lnTo>
                <a:lnTo>
                  <a:pt x="3008" y="341"/>
                </a:lnTo>
                <a:lnTo>
                  <a:pt x="3014" y="341"/>
                </a:lnTo>
                <a:lnTo>
                  <a:pt x="3019" y="341"/>
                </a:lnTo>
                <a:lnTo>
                  <a:pt x="3024" y="342"/>
                </a:lnTo>
                <a:lnTo>
                  <a:pt x="3028" y="345"/>
                </a:lnTo>
                <a:lnTo>
                  <a:pt x="3032" y="348"/>
                </a:lnTo>
                <a:lnTo>
                  <a:pt x="3036" y="352"/>
                </a:lnTo>
                <a:lnTo>
                  <a:pt x="3038" y="356"/>
                </a:lnTo>
                <a:lnTo>
                  <a:pt x="3040" y="360"/>
                </a:lnTo>
                <a:lnTo>
                  <a:pt x="3040" y="365"/>
                </a:lnTo>
                <a:lnTo>
                  <a:pt x="3040" y="370"/>
                </a:lnTo>
                <a:lnTo>
                  <a:pt x="3038" y="375"/>
                </a:lnTo>
                <a:lnTo>
                  <a:pt x="3036" y="379"/>
                </a:lnTo>
                <a:lnTo>
                  <a:pt x="3032" y="383"/>
                </a:lnTo>
                <a:lnTo>
                  <a:pt x="3028" y="386"/>
                </a:lnTo>
                <a:lnTo>
                  <a:pt x="3024" y="388"/>
                </a:lnTo>
                <a:lnTo>
                  <a:pt x="3019" y="390"/>
                </a:lnTo>
                <a:lnTo>
                  <a:pt x="3014" y="390"/>
                </a:lnTo>
                <a:close/>
                <a:moveTo>
                  <a:pt x="2989" y="413"/>
                </a:moveTo>
                <a:lnTo>
                  <a:pt x="3038" y="413"/>
                </a:lnTo>
                <a:lnTo>
                  <a:pt x="3038" y="590"/>
                </a:lnTo>
                <a:lnTo>
                  <a:pt x="2989" y="590"/>
                </a:lnTo>
                <a:lnTo>
                  <a:pt x="2989" y="413"/>
                </a:lnTo>
                <a:close/>
                <a:moveTo>
                  <a:pt x="3242" y="413"/>
                </a:moveTo>
                <a:lnTo>
                  <a:pt x="3180" y="590"/>
                </a:lnTo>
                <a:lnTo>
                  <a:pt x="3125" y="590"/>
                </a:lnTo>
                <a:lnTo>
                  <a:pt x="3063" y="413"/>
                </a:lnTo>
                <a:lnTo>
                  <a:pt x="3115" y="413"/>
                </a:lnTo>
                <a:lnTo>
                  <a:pt x="3151" y="539"/>
                </a:lnTo>
                <a:lnTo>
                  <a:pt x="3190" y="413"/>
                </a:lnTo>
                <a:lnTo>
                  <a:pt x="3242" y="413"/>
                </a:lnTo>
                <a:close/>
                <a:moveTo>
                  <a:pt x="3340" y="593"/>
                </a:moveTo>
                <a:lnTo>
                  <a:pt x="3333" y="593"/>
                </a:lnTo>
                <a:lnTo>
                  <a:pt x="3327" y="592"/>
                </a:lnTo>
                <a:lnTo>
                  <a:pt x="3315" y="590"/>
                </a:lnTo>
                <a:lnTo>
                  <a:pt x="3309" y="589"/>
                </a:lnTo>
                <a:lnTo>
                  <a:pt x="3303" y="587"/>
                </a:lnTo>
                <a:lnTo>
                  <a:pt x="3293" y="582"/>
                </a:lnTo>
                <a:lnTo>
                  <a:pt x="3288" y="579"/>
                </a:lnTo>
                <a:lnTo>
                  <a:pt x="3284" y="576"/>
                </a:lnTo>
                <a:lnTo>
                  <a:pt x="3279" y="572"/>
                </a:lnTo>
                <a:lnTo>
                  <a:pt x="3276" y="569"/>
                </a:lnTo>
                <a:lnTo>
                  <a:pt x="3269" y="560"/>
                </a:lnTo>
                <a:lnTo>
                  <a:pt x="3266" y="555"/>
                </a:lnTo>
                <a:lnTo>
                  <a:pt x="3263" y="550"/>
                </a:lnTo>
                <a:lnTo>
                  <a:pt x="3258" y="540"/>
                </a:lnTo>
                <a:lnTo>
                  <a:pt x="3256" y="534"/>
                </a:lnTo>
                <a:lnTo>
                  <a:pt x="3255" y="528"/>
                </a:lnTo>
                <a:lnTo>
                  <a:pt x="3254" y="522"/>
                </a:lnTo>
                <a:lnTo>
                  <a:pt x="3253" y="516"/>
                </a:lnTo>
                <a:lnTo>
                  <a:pt x="3252" y="509"/>
                </a:lnTo>
                <a:lnTo>
                  <a:pt x="3252" y="502"/>
                </a:lnTo>
                <a:lnTo>
                  <a:pt x="3252" y="495"/>
                </a:lnTo>
                <a:lnTo>
                  <a:pt x="3253" y="489"/>
                </a:lnTo>
                <a:lnTo>
                  <a:pt x="3254" y="483"/>
                </a:lnTo>
                <a:lnTo>
                  <a:pt x="3255" y="477"/>
                </a:lnTo>
                <a:lnTo>
                  <a:pt x="3258" y="465"/>
                </a:lnTo>
                <a:lnTo>
                  <a:pt x="3260" y="459"/>
                </a:lnTo>
                <a:lnTo>
                  <a:pt x="3263" y="454"/>
                </a:lnTo>
                <a:lnTo>
                  <a:pt x="3269" y="445"/>
                </a:lnTo>
                <a:lnTo>
                  <a:pt x="3272" y="440"/>
                </a:lnTo>
                <a:lnTo>
                  <a:pt x="3275" y="436"/>
                </a:lnTo>
                <a:lnTo>
                  <a:pt x="3279" y="432"/>
                </a:lnTo>
                <a:lnTo>
                  <a:pt x="3283" y="428"/>
                </a:lnTo>
                <a:lnTo>
                  <a:pt x="3293" y="422"/>
                </a:lnTo>
                <a:lnTo>
                  <a:pt x="3297" y="419"/>
                </a:lnTo>
                <a:lnTo>
                  <a:pt x="3303" y="417"/>
                </a:lnTo>
                <a:lnTo>
                  <a:pt x="3308" y="415"/>
                </a:lnTo>
                <a:lnTo>
                  <a:pt x="3314" y="413"/>
                </a:lnTo>
                <a:lnTo>
                  <a:pt x="3319" y="412"/>
                </a:lnTo>
                <a:lnTo>
                  <a:pt x="3325" y="411"/>
                </a:lnTo>
                <a:lnTo>
                  <a:pt x="3338" y="411"/>
                </a:lnTo>
                <a:lnTo>
                  <a:pt x="3349" y="411"/>
                </a:lnTo>
                <a:lnTo>
                  <a:pt x="3360" y="413"/>
                </a:lnTo>
                <a:lnTo>
                  <a:pt x="3365" y="414"/>
                </a:lnTo>
                <a:lnTo>
                  <a:pt x="3370" y="416"/>
                </a:lnTo>
                <a:lnTo>
                  <a:pt x="3380" y="421"/>
                </a:lnTo>
                <a:lnTo>
                  <a:pt x="3389" y="426"/>
                </a:lnTo>
                <a:lnTo>
                  <a:pt x="3393" y="429"/>
                </a:lnTo>
                <a:lnTo>
                  <a:pt x="3397" y="433"/>
                </a:lnTo>
                <a:lnTo>
                  <a:pt x="3404" y="441"/>
                </a:lnTo>
                <a:lnTo>
                  <a:pt x="3407" y="446"/>
                </a:lnTo>
                <a:lnTo>
                  <a:pt x="3410" y="450"/>
                </a:lnTo>
                <a:lnTo>
                  <a:pt x="3412" y="456"/>
                </a:lnTo>
                <a:lnTo>
                  <a:pt x="3415" y="461"/>
                </a:lnTo>
                <a:lnTo>
                  <a:pt x="3417" y="467"/>
                </a:lnTo>
                <a:lnTo>
                  <a:pt x="3418" y="473"/>
                </a:lnTo>
                <a:lnTo>
                  <a:pt x="3419" y="479"/>
                </a:lnTo>
                <a:lnTo>
                  <a:pt x="3420" y="486"/>
                </a:lnTo>
                <a:lnTo>
                  <a:pt x="3421" y="493"/>
                </a:lnTo>
                <a:lnTo>
                  <a:pt x="3421" y="500"/>
                </a:lnTo>
                <a:lnTo>
                  <a:pt x="3421" y="514"/>
                </a:lnTo>
                <a:lnTo>
                  <a:pt x="3301" y="514"/>
                </a:lnTo>
                <a:lnTo>
                  <a:pt x="3301" y="519"/>
                </a:lnTo>
                <a:lnTo>
                  <a:pt x="3301" y="523"/>
                </a:lnTo>
                <a:lnTo>
                  <a:pt x="3302" y="528"/>
                </a:lnTo>
                <a:lnTo>
                  <a:pt x="3303" y="532"/>
                </a:lnTo>
                <a:lnTo>
                  <a:pt x="3307" y="539"/>
                </a:lnTo>
                <a:lnTo>
                  <a:pt x="3309" y="542"/>
                </a:lnTo>
                <a:lnTo>
                  <a:pt x="3311" y="545"/>
                </a:lnTo>
                <a:lnTo>
                  <a:pt x="3314" y="548"/>
                </a:lnTo>
                <a:lnTo>
                  <a:pt x="3317" y="550"/>
                </a:lnTo>
                <a:lnTo>
                  <a:pt x="3321" y="552"/>
                </a:lnTo>
                <a:lnTo>
                  <a:pt x="3324" y="554"/>
                </a:lnTo>
                <a:lnTo>
                  <a:pt x="3328" y="555"/>
                </a:lnTo>
                <a:lnTo>
                  <a:pt x="3332" y="556"/>
                </a:lnTo>
                <a:lnTo>
                  <a:pt x="3341" y="557"/>
                </a:lnTo>
                <a:lnTo>
                  <a:pt x="3347" y="556"/>
                </a:lnTo>
                <a:lnTo>
                  <a:pt x="3352" y="555"/>
                </a:lnTo>
                <a:lnTo>
                  <a:pt x="3357" y="554"/>
                </a:lnTo>
                <a:lnTo>
                  <a:pt x="3362" y="551"/>
                </a:lnTo>
                <a:lnTo>
                  <a:pt x="3364" y="550"/>
                </a:lnTo>
                <a:lnTo>
                  <a:pt x="3366" y="548"/>
                </a:lnTo>
                <a:lnTo>
                  <a:pt x="3370" y="545"/>
                </a:lnTo>
                <a:lnTo>
                  <a:pt x="3372" y="541"/>
                </a:lnTo>
                <a:lnTo>
                  <a:pt x="3375" y="536"/>
                </a:lnTo>
                <a:lnTo>
                  <a:pt x="3420" y="539"/>
                </a:lnTo>
                <a:lnTo>
                  <a:pt x="3418" y="545"/>
                </a:lnTo>
                <a:lnTo>
                  <a:pt x="3416" y="551"/>
                </a:lnTo>
                <a:lnTo>
                  <a:pt x="3414" y="556"/>
                </a:lnTo>
                <a:lnTo>
                  <a:pt x="3411" y="561"/>
                </a:lnTo>
                <a:lnTo>
                  <a:pt x="3407" y="566"/>
                </a:lnTo>
                <a:lnTo>
                  <a:pt x="3403" y="570"/>
                </a:lnTo>
                <a:lnTo>
                  <a:pt x="3399" y="575"/>
                </a:lnTo>
                <a:lnTo>
                  <a:pt x="3394" y="578"/>
                </a:lnTo>
                <a:lnTo>
                  <a:pt x="3388" y="582"/>
                </a:lnTo>
                <a:lnTo>
                  <a:pt x="3382" y="585"/>
                </a:lnTo>
                <a:lnTo>
                  <a:pt x="3376" y="587"/>
                </a:lnTo>
                <a:lnTo>
                  <a:pt x="3370" y="589"/>
                </a:lnTo>
                <a:lnTo>
                  <a:pt x="3366" y="590"/>
                </a:lnTo>
                <a:lnTo>
                  <a:pt x="3363" y="591"/>
                </a:lnTo>
                <a:lnTo>
                  <a:pt x="3355" y="592"/>
                </a:lnTo>
                <a:lnTo>
                  <a:pt x="3348" y="593"/>
                </a:lnTo>
                <a:lnTo>
                  <a:pt x="3340" y="593"/>
                </a:lnTo>
                <a:close/>
                <a:moveTo>
                  <a:pt x="3301" y="483"/>
                </a:moveTo>
                <a:lnTo>
                  <a:pt x="3375" y="483"/>
                </a:lnTo>
                <a:lnTo>
                  <a:pt x="3375" y="480"/>
                </a:lnTo>
                <a:lnTo>
                  <a:pt x="3374" y="476"/>
                </a:lnTo>
                <a:lnTo>
                  <a:pt x="3373" y="472"/>
                </a:lnTo>
                <a:lnTo>
                  <a:pt x="3372" y="469"/>
                </a:lnTo>
                <a:lnTo>
                  <a:pt x="3371" y="466"/>
                </a:lnTo>
                <a:lnTo>
                  <a:pt x="3369" y="463"/>
                </a:lnTo>
                <a:lnTo>
                  <a:pt x="3367" y="460"/>
                </a:lnTo>
                <a:lnTo>
                  <a:pt x="3365" y="457"/>
                </a:lnTo>
                <a:lnTo>
                  <a:pt x="3359" y="453"/>
                </a:lnTo>
                <a:lnTo>
                  <a:pt x="3353" y="450"/>
                </a:lnTo>
                <a:lnTo>
                  <a:pt x="3346" y="448"/>
                </a:lnTo>
                <a:lnTo>
                  <a:pt x="3339" y="447"/>
                </a:lnTo>
                <a:lnTo>
                  <a:pt x="3331" y="448"/>
                </a:lnTo>
                <a:lnTo>
                  <a:pt x="3327" y="449"/>
                </a:lnTo>
                <a:lnTo>
                  <a:pt x="3324" y="450"/>
                </a:lnTo>
                <a:lnTo>
                  <a:pt x="3317" y="453"/>
                </a:lnTo>
                <a:lnTo>
                  <a:pt x="3315" y="455"/>
                </a:lnTo>
                <a:lnTo>
                  <a:pt x="3312" y="458"/>
                </a:lnTo>
                <a:lnTo>
                  <a:pt x="3307" y="463"/>
                </a:lnTo>
                <a:lnTo>
                  <a:pt x="3304" y="470"/>
                </a:lnTo>
                <a:lnTo>
                  <a:pt x="3303" y="473"/>
                </a:lnTo>
                <a:lnTo>
                  <a:pt x="3302" y="476"/>
                </a:lnTo>
                <a:lnTo>
                  <a:pt x="3301" y="483"/>
                </a:lnTo>
                <a:close/>
                <a:moveTo>
                  <a:pt x="3456" y="590"/>
                </a:moveTo>
                <a:lnTo>
                  <a:pt x="3456" y="413"/>
                </a:lnTo>
                <a:lnTo>
                  <a:pt x="3503" y="413"/>
                </a:lnTo>
                <a:lnTo>
                  <a:pt x="3503" y="444"/>
                </a:lnTo>
                <a:lnTo>
                  <a:pt x="3507" y="436"/>
                </a:lnTo>
                <a:lnTo>
                  <a:pt x="3511" y="429"/>
                </a:lnTo>
                <a:lnTo>
                  <a:pt x="3516" y="424"/>
                </a:lnTo>
                <a:lnTo>
                  <a:pt x="3521" y="419"/>
                </a:lnTo>
                <a:lnTo>
                  <a:pt x="3524" y="417"/>
                </a:lnTo>
                <a:lnTo>
                  <a:pt x="3527" y="415"/>
                </a:lnTo>
                <a:lnTo>
                  <a:pt x="3534" y="413"/>
                </a:lnTo>
                <a:lnTo>
                  <a:pt x="3540" y="411"/>
                </a:lnTo>
                <a:lnTo>
                  <a:pt x="3548" y="410"/>
                </a:lnTo>
                <a:lnTo>
                  <a:pt x="3556" y="411"/>
                </a:lnTo>
                <a:lnTo>
                  <a:pt x="3563" y="412"/>
                </a:lnTo>
                <a:lnTo>
                  <a:pt x="3563" y="456"/>
                </a:lnTo>
                <a:lnTo>
                  <a:pt x="3559" y="455"/>
                </a:lnTo>
                <a:lnTo>
                  <a:pt x="3554" y="454"/>
                </a:lnTo>
                <a:lnTo>
                  <a:pt x="3542" y="453"/>
                </a:lnTo>
                <a:lnTo>
                  <a:pt x="3535" y="454"/>
                </a:lnTo>
                <a:lnTo>
                  <a:pt x="3531" y="454"/>
                </a:lnTo>
                <a:lnTo>
                  <a:pt x="3528" y="456"/>
                </a:lnTo>
                <a:lnTo>
                  <a:pt x="3524" y="457"/>
                </a:lnTo>
                <a:lnTo>
                  <a:pt x="3521" y="459"/>
                </a:lnTo>
                <a:lnTo>
                  <a:pt x="3518" y="461"/>
                </a:lnTo>
                <a:lnTo>
                  <a:pt x="3515" y="463"/>
                </a:lnTo>
                <a:lnTo>
                  <a:pt x="3511" y="469"/>
                </a:lnTo>
                <a:lnTo>
                  <a:pt x="3509" y="472"/>
                </a:lnTo>
                <a:lnTo>
                  <a:pt x="3508" y="475"/>
                </a:lnTo>
                <a:lnTo>
                  <a:pt x="3506" y="478"/>
                </a:lnTo>
                <a:lnTo>
                  <a:pt x="3506" y="482"/>
                </a:lnTo>
                <a:lnTo>
                  <a:pt x="3505" y="486"/>
                </a:lnTo>
                <a:lnTo>
                  <a:pt x="3505" y="490"/>
                </a:lnTo>
                <a:lnTo>
                  <a:pt x="3505" y="590"/>
                </a:lnTo>
                <a:lnTo>
                  <a:pt x="3456" y="590"/>
                </a:lnTo>
                <a:close/>
                <a:moveTo>
                  <a:pt x="3736" y="463"/>
                </a:moveTo>
                <a:lnTo>
                  <a:pt x="3692" y="466"/>
                </a:lnTo>
                <a:lnTo>
                  <a:pt x="3690" y="462"/>
                </a:lnTo>
                <a:lnTo>
                  <a:pt x="3688" y="458"/>
                </a:lnTo>
                <a:lnTo>
                  <a:pt x="3686" y="455"/>
                </a:lnTo>
                <a:lnTo>
                  <a:pt x="3682" y="451"/>
                </a:lnTo>
                <a:lnTo>
                  <a:pt x="3678" y="449"/>
                </a:lnTo>
                <a:lnTo>
                  <a:pt x="3673" y="447"/>
                </a:lnTo>
                <a:lnTo>
                  <a:pt x="3668" y="446"/>
                </a:lnTo>
                <a:lnTo>
                  <a:pt x="3662" y="445"/>
                </a:lnTo>
                <a:lnTo>
                  <a:pt x="3656" y="446"/>
                </a:lnTo>
                <a:lnTo>
                  <a:pt x="3651" y="447"/>
                </a:lnTo>
                <a:lnTo>
                  <a:pt x="3647" y="448"/>
                </a:lnTo>
                <a:lnTo>
                  <a:pt x="3643" y="450"/>
                </a:lnTo>
                <a:lnTo>
                  <a:pt x="3639" y="453"/>
                </a:lnTo>
                <a:lnTo>
                  <a:pt x="3637" y="456"/>
                </a:lnTo>
                <a:lnTo>
                  <a:pt x="3635" y="459"/>
                </a:lnTo>
                <a:lnTo>
                  <a:pt x="3635" y="463"/>
                </a:lnTo>
                <a:lnTo>
                  <a:pt x="3635" y="466"/>
                </a:lnTo>
                <a:lnTo>
                  <a:pt x="3636" y="469"/>
                </a:lnTo>
                <a:lnTo>
                  <a:pt x="3638" y="471"/>
                </a:lnTo>
                <a:lnTo>
                  <a:pt x="3640" y="474"/>
                </a:lnTo>
                <a:lnTo>
                  <a:pt x="3643" y="476"/>
                </a:lnTo>
                <a:lnTo>
                  <a:pt x="3647" y="478"/>
                </a:lnTo>
                <a:lnTo>
                  <a:pt x="3652" y="479"/>
                </a:lnTo>
                <a:lnTo>
                  <a:pt x="3657" y="481"/>
                </a:lnTo>
                <a:lnTo>
                  <a:pt x="3689" y="487"/>
                </a:lnTo>
                <a:lnTo>
                  <a:pt x="3696" y="488"/>
                </a:lnTo>
                <a:lnTo>
                  <a:pt x="3701" y="490"/>
                </a:lnTo>
                <a:lnTo>
                  <a:pt x="3707" y="492"/>
                </a:lnTo>
                <a:lnTo>
                  <a:pt x="3712" y="494"/>
                </a:lnTo>
                <a:lnTo>
                  <a:pt x="3720" y="499"/>
                </a:lnTo>
                <a:lnTo>
                  <a:pt x="3728" y="504"/>
                </a:lnTo>
                <a:lnTo>
                  <a:pt x="3731" y="507"/>
                </a:lnTo>
                <a:lnTo>
                  <a:pt x="3733" y="511"/>
                </a:lnTo>
                <a:lnTo>
                  <a:pt x="3735" y="514"/>
                </a:lnTo>
                <a:lnTo>
                  <a:pt x="3737" y="518"/>
                </a:lnTo>
                <a:lnTo>
                  <a:pt x="3740" y="526"/>
                </a:lnTo>
                <a:lnTo>
                  <a:pt x="3740" y="530"/>
                </a:lnTo>
                <a:lnTo>
                  <a:pt x="3740" y="535"/>
                </a:lnTo>
                <a:lnTo>
                  <a:pt x="3740" y="539"/>
                </a:lnTo>
                <a:lnTo>
                  <a:pt x="3740" y="543"/>
                </a:lnTo>
                <a:lnTo>
                  <a:pt x="3739" y="547"/>
                </a:lnTo>
                <a:lnTo>
                  <a:pt x="3738" y="551"/>
                </a:lnTo>
                <a:lnTo>
                  <a:pt x="3736" y="555"/>
                </a:lnTo>
                <a:lnTo>
                  <a:pt x="3735" y="559"/>
                </a:lnTo>
                <a:lnTo>
                  <a:pt x="3733" y="562"/>
                </a:lnTo>
                <a:lnTo>
                  <a:pt x="3730" y="565"/>
                </a:lnTo>
                <a:lnTo>
                  <a:pt x="3725" y="572"/>
                </a:lnTo>
                <a:lnTo>
                  <a:pt x="3718" y="577"/>
                </a:lnTo>
                <a:lnTo>
                  <a:pt x="3711" y="582"/>
                </a:lnTo>
                <a:lnTo>
                  <a:pt x="3702" y="586"/>
                </a:lnTo>
                <a:lnTo>
                  <a:pt x="3693" y="589"/>
                </a:lnTo>
                <a:lnTo>
                  <a:pt x="3683" y="591"/>
                </a:lnTo>
                <a:lnTo>
                  <a:pt x="3673" y="593"/>
                </a:lnTo>
                <a:lnTo>
                  <a:pt x="3662" y="593"/>
                </a:lnTo>
                <a:lnTo>
                  <a:pt x="3653" y="593"/>
                </a:lnTo>
                <a:lnTo>
                  <a:pt x="3645" y="592"/>
                </a:lnTo>
                <a:lnTo>
                  <a:pt x="3637" y="591"/>
                </a:lnTo>
                <a:lnTo>
                  <a:pt x="3630" y="589"/>
                </a:lnTo>
                <a:lnTo>
                  <a:pt x="3623" y="587"/>
                </a:lnTo>
                <a:lnTo>
                  <a:pt x="3617" y="585"/>
                </a:lnTo>
                <a:lnTo>
                  <a:pt x="3611" y="582"/>
                </a:lnTo>
                <a:lnTo>
                  <a:pt x="3606" y="578"/>
                </a:lnTo>
                <a:lnTo>
                  <a:pt x="3601" y="575"/>
                </a:lnTo>
                <a:lnTo>
                  <a:pt x="3596" y="570"/>
                </a:lnTo>
                <a:lnTo>
                  <a:pt x="3593" y="566"/>
                </a:lnTo>
                <a:lnTo>
                  <a:pt x="3589" y="561"/>
                </a:lnTo>
                <a:lnTo>
                  <a:pt x="3587" y="556"/>
                </a:lnTo>
                <a:lnTo>
                  <a:pt x="3584" y="550"/>
                </a:lnTo>
                <a:lnTo>
                  <a:pt x="3583" y="545"/>
                </a:lnTo>
                <a:lnTo>
                  <a:pt x="3582" y="538"/>
                </a:lnTo>
                <a:lnTo>
                  <a:pt x="3630" y="536"/>
                </a:lnTo>
                <a:lnTo>
                  <a:pt x="3631" y="541"/>
                </a:lnTo>
                <a:lnTo>
                  <a:pt x="3634" y="545"/>
                </a:lnTo>
                <a:lnTo>
                  <a:pt x="3637" y="549"/>
                </a:lnTo>
                <a:lnTo>
                  <a:pt x="3640" y="552"/>
                </a:lnTo>
                <a:lnTo>
                  <a:pt x="3645" y="555"/>
                </a:lnTo>
                <a:lnTo>
                  <a:pt x="3650" y="556"/>
                </a:lnTo>
                <a:lnTo>
                  <a:pt x="3656" y="557"/>
                </a:lnTo>
                <a:lnTo>
                  <a:pt x="3662" y="558"/>
                </a:lnTo>
                <a:lnTo>
                  <a:pt x="3668" y="557"/>
                </a:lnTo>
                <a:lnTo>
                  <a:pt x="3673" y="557"/>
                </a:lnTo>
                <a:lnTo>
                  <a:pt x="3678" y="555"/>
                </a:lnTo>
                <a:lnTo>
                  <a:pt x="3681" y="554"/>
                </a:lnTo>
                <a:lnTo>
                  <a:pt x="3683" y="553"/>
                </a:lnTo>
                <a:lnTo>
                  <a:pt x="3686" y="550"/>
                </a:lnTo>
                <a:lnTo>
                  <a:pt x="3689" y="547"/>
                </a:lnTo>
                <a:lnTo>
                  <a:pt x="3689" y="545"/>
                </a:lnTo>
                <a:lnTo>
                  <a:pt x="3690" y="544"/>
                </a:lnTo>
                <a:lnTo>
                  <a:pt x="3691" y="540"/>
                </a:lnTo>
                <a:lnTo>
                  <a:pt x="3690" y="537"/>
                </a:lnTo>
                <a:lnTo>
                  <a:pt x="3689" y="534"/>
                </a:lnTo>
                <a:lnTo>
                  <a:pt x="3687" y="531"/>
                </a:lnTo>
                <a:lnTo>
                  <a:pt x="3685" y="529"/>
                </a:lnTo>
                <a:lnTo>
                  <a:pt x="3682" y="527"/>
                </a:lnTo>
                <a:lnTo>
                  <a:pt x="3678" y="525"/>
                </a:lnTo>
                <a:lnTo>
                  <a:pt x="3673" y="523"/>
                </a:lnTo>
                <a:lnTo>
                  <a:pt x="3668" y="522"/>
                </a:lnTo>
                <a:lnTo>
                  <a:pt x="3637" y="516"/>
                </a:lnTo>
                <a:lnTo>
                  <a:pt x="3631" y="515"/>
                </a:lnTo>
                <a:lnTo>
                  <a:pt x="3625" y="513"/>
                </a:lnTo>
                <a:lnTo>
                  <a:pt x="3615" y="509"/>
                </a:lnTo>
                <a:lnTo>
                  <a:pt x="3610" y="507"/>
                </a:lnTo>
                <a:lnTo>
                  <a:pt x="3606" y="504"/>
                </a:lnTo>
                <a:lnTo>
                  <a:pt x="3602" y="501"/>
                </a:lnTo>
                <a:lnTo>
                  <a:pt x="3599" y="498"/>
                </a:lnTo>
                <a:lnTo>
                  <a:pt x="3596" y="495"/>
                </a:lnTo>
                <a:lnTo>
                  <a:pt x="3593" y="492"/>
                </a:lnTo>
                <a:lnTo>
                  <a:pt x="3591" y="488"/>
                </a:lnTo>
                <a:lnTo>
                  <a:pt x="3589" y="484"/>
                </a:lnTo>
                <a:lnTo>
                  <a:pt x="3588" y="480"/>
                </a:lnTo>
                <a:lnTo>
                  <a:pt x="3587" y="475"/>
                </a:lnTo>
                <a:lnTo>
                  <a:pt x="3586" y="471"/>
                </a:lnTo>
                <a:lnTo>
                  <a:pt x="3586" y="466"/>
                </a:lnTo>
                <a:lnTo>
                  <a:pt x="3587" y="459"/>
                </a:lnTo>
                <a:lnTo>
                  <a:pt x="3587" y="454"/>
                </a:lnTo>
                <a:lnTo>
                  <a:pt x="3589" y="448"/>
                </a:lnTo>
                <a:lnTo>
                  <a:pt x="3591" y="443"/>
                </a:lnTo>
                <a:lnTo>
                  <a:pt x="3594" y="438"/>
                </a:lnTo>
                <a:lnTo>
                  <a:pt x="3598" y="433"/>
                </a:lnTo>
                <a:lnTo>
                  <a:pt x="3602" y="429"/>
                </a:lnTo>
                <a:lnTo>
                  <a:pt x="3607" y="425"/>
                </a:lnTo>
                <a:lnTo>
                  <a:pt x="3612" y="422"/>
                </a:lnTo>
                <a:lnTo>
                  <a:pt x="3618" y="419"/>
                </a:lnTo>
                <a:lnTo>
                  <a:pt x="3624" y="416"/>
                </a:lnTo>
                <a:lnTo>
                  <a:pt x="3631" y="414"/>
                </a:lnTo>
                <a:lnTo>
                  <a:pt x="3634" y="413"/>
                </a:lnTo>
                <a:lnTo>
                  <a:pt x="3638" y="413"/>
                </a:lnTo>
                <a:lnTo>
                  <a:pt x="3645" y="412"/>
                </a:lnTo>
                <a:lnTo>
                  <a:pt x="3653" y="411"/>
                </a:lnTo>
                <a:lnTo>
                  <a:pt x="3661" y="411"/>
                </a:lnTo>
                <a:lnTo>
                  <a:pt x="3669" y="411"/>
                </a:lnTo>
                <a:lnTo>
                  <a:pt x="3677" y="412"/>
                </a:lnTo>
                <a:lnTo>
                  <a:pt x="3684" y="413"/>
                </a:lnTo>
                <a:lnTo>
                  <a:pt x="3691" y="414"/>
                </a:lnTo>
                <a:lnTo>
                  <a:pt x="3697" y="416"/>
                </a:lnTo>
                <a:lnTo>
                  <a:pt x="3703" y="419"/>
                </a:lnTo>
                <a:lnTo>
                  <a:pt x="3709" y="421"/>
                </a:lnTo>
                <a:lnTo>
                  <a:pt x="3714" y="425"/>
                </a:lnTo>
                <a:lnTo>
                  <a:pt x="3718" y="428"/>
                </a:lnTo>
                <a:lnTo>
                  <a:pt x="3723" y="432"/>
                </a:lnTo>
                <a:lnTo>
                  <a:pt x="3726" y="437"/>
                </a:lnTo>
                <a:lnTo>
                  <a:pt x="3728" y="439"/>
                </a:lnTo>
                <a:lnTo>
                  <a:pt x="3729" y="441"/>
                </a:lnTo>
                <a:lnTo>
                  <a:pt x="3732" y="446"/>
                </a:lnTo>
                <a:lnTo>
                  <a:pt x="3734" y="452"/>
                </a:lnTo>
                <a:lnTo>
                  <a:pt x="3735" y="457"/>
                </a:lnTo>
                <a:lnTo>
                  <a:pt x="3736" y="463"/>
                </a:lnTo>
                <a:close/>
                <a:moveTo>
                  <a:pt x="3797" y="390"/>
                </a:moveTo>
                <a:lnTo>
                  <a:pt x="3792" y="390"/>
                </a:lnTo>
                <a:lnTo>
                  <a:pt x="3787" y="388"/>
                </a:lnTo>
                <a:lnTo>
                  <a:pt x="3783" y="386"/>
                </a:lnTo>
                <a:lnTo>
                  <a:pt x="3778" y="383"/>
                </a:lnTo>
                <a:lnTo>
                  <a:pt x="3775" y="379"/>
                </a:lnTo>
                <a:lnTo>
                  <a:pt x="3773" y="375"/>
                </a:lnTo>
                <a:lnTo>
                  <a:pt x="3771" y="370"/>
                </a:lnTo>
                <a:lnTo>
                  <a:pt x="3771" y="365"/>
                </a:lnTo>
                <a:lnTo>
                  <a:pt x="3771" y="360"/>
                </a:lnTo>
                <a:lnTo>
                  <a:pt x="3773" y="356"/>
                </a:lnTo>
                <a:lnTo>
                  <a:pt x="3775" y="352"/>
                </a:lnTo>
                <a:lnTo>
                  <a:pt x="3778" y="348"/>
                </a:lnTo>
                <a:lnTo>
                  <a:pt x="3783" y="345"/>
                </a:lnTo>
                <a:lnTo>
                  <a:pt x="3787" y="342"/>
                </a:lnTo>
                <a:lnTo>
                  <a:pt x="3792" y="341"/>
                </a:lnTo>
                <a:lnTo>
                  <a:pt x="3797" y="341"/>
                </a:lnTo>
                <a:lnTo>
                  <a:pt x="3802" y="341"/>
                </a:lnTo>
                <a:lnTo>
                  <a:pt x="3807" y="342"/>
                </a:lnTo>
                <a:lnTo>
                  <a:pt x="3812" y="345"/>
                </a:lnTo>
                <a:lnTo>
                  <a:pt x="3816" y="348"/>
                </a:lnTo>
                <a:lnTo>
                  <a:pt x="3819" y="352"/>
                </a:lnTo>
                <a:lnTo>
                  <a:pt x="3822" y="356"/>
                </a:lnTo>
                <a:lnTo>
                  <a:pt x="3823" y="360"/>
                </a:lnTo>
                <a:lnTo>
                  <a:pt x="3824" y="365"/>
                </a:lnTo>
                <a:lnTo>
                  <a:pt x="3823" y="370"/>
                </a:lnTo>
                <a:lnTo>
                  <a:pt x="3822" y="375"/>
                </a:lnTo>
                <a:lnTo>
                  <a:pt x="3819" y="379"/>
                </a:lnTo>
                <a:lnTo>
                  <a:pt x="3816" y="383"/>
                </a:lnTo>
                <a:lnTo>
                  <a:pt x="3812" y="386"/>
                </a:lnTo>
                <a:lnTo>
                  <a:pt x="3807" y="388"/>
                </a:lnTo>
                <a:lnTo>
                  <a:pt x="3802" y="390"/>
                </a:lnTo>
                <a:lnTo>
                  <a:pt x="3797" y="390"/>
                </a:lnTo>
                <a:close/>
                <a:moveTo>
                  <a:pt x="3772" y="413"/>
                </a:moveTo>
                <a:lnTo>
                  <a:pt x="3822" y="413"/>
                </a:lnTo>
                <a:lnTo>
                  <a:pt x="3822" y="590"/>
                </a:lnTo>
                <a:lnTo>
                  <a:pt x="3772" y="590"/>
                </a:lnTo>
                <a:lnTo>
                  <a:pt x="3772" y="413"/>
                </a:lnTo>
                <a:close/>
                <a:moveTo>
                  <a:pt x="3955" y="413"/>
                </a:moveTo>
                <a:lnTo>
                  <a:pt x="3955" y="450"/>
                </a:lnTo>
                <a:lnTo>
                  <a:pt x="3921" y="450"/>
                </a:lnTo>
                <a:lnTo>
                  <a:pt x="3921" y="535"/>
                </a:lnTo>
                <a:lnTo>
                  <a:pt x="3922" y="540"/>
                </a:lnTo>
                <a:lnTo>
                  <a:pt x="3923" y="544"/>
                </a:lnTo>
                <a:lnTo>
                  <a:pt x="3923" y="545"/>
                </a:lnTo>
                <a:lnTo>
                  <a:pt x="3924" y="547"/>
                </a:lnTo>
                <a:lnTo>
                  <a:pt x="3926" y="549"/>
                </a:lnTo>
                <a:lnTo>
                  <a:pt x="3929" y="551"/>
                </a:lnTo>
                <a:lnTo>
                  <a:pt x="3931" y="552"/>
                </a:lnTo>
                <a:lnTo>
                  <a:pt x="3935" y="552"/>
                </a:lnTo>
                <a:lnTo>
                  <a:pt x="3938" y="553"/>
                </a:lnTo>
                <a:lnTo>
                  <a:pt x="3945" y="552"/>
                </a:lnTo>
                <a:lnTo>
                  <a:pt x="3950" y="551"/>
                </a:lnTo>
                <a:lnTo>
                  <a:pt x="3958" y="587"/>
                </a:lnTo>
                <a:lnTo>
                  <a:pt x="3948" y="590"/>
                </a:lnTo>
                <a:lnTo>
                  <a:pt x="3940" y="591"/>
                </a:lnTo>
                <a:lnTo>
                  <a:pt x="3931" y="592"/>
                </a:lnTo>
                <a:lnTo>
                  <a:pt x="3925" y="592"/>
                </a:lnTo>
                <a:lnTo>
                  <a:pt x="3919" y="592"/>
                </a:lnTo>
                <a:lnTo>
                  <a:pt x="3913" y="591"/>
                </a:lnTo>
                <a:lnTo>
                  <a:pt x="3907" y="590"/>
                </a:lnTo>
                <a:lnTo>
                  <a:pt x="3902" y="588"/>
                </a:lnTo>
                <a:lnTo>
                  <a:pt x="3896" y="586"/>
                </a:lnTo>
                <a:lnTo>
                  <a:pt x="3892" y="583"/>
                </a:lnTo>
                <a:lnTo>
                  <a:pt x="3887" y="581"/>
                </a:lnTo>
                <a:lnTo>
                  <a:pt x="3884" y="577"/>
                </a:lnTo>
                <a:lnTo>
                  <a:pt x="3880" y="573"/>
                </a:lnTo>
                <a:lnTo>
                  <a:pt x="3878" y="569"/>
                </a:lnTo>
                <a:lnTo>
                  <a:pt x="3875" y="564"/>
                </a:lnTo>
                <a:lnTo>
                  <a:pt x="3874" y="559"/>
                </a:lnTo>
                <a:lnTo>
                  <a:pt x="3872" y="554"/>
                </a:lnTo>
                <a:lnTo>
                  <a:pt x="3872" y="548"/>
                </a:lnTo>
                <a:lnTo>
                  <a:pt x="3871" y="542"/>
                </a:lnTo>
                <a:lnTo>
                  <a:pt x="3871" y="450"/>
                </a:lnTo>
                <a:lnTo>
                  <a:pt x="3847" y="450"/>
                </a:lnTo>
                <a:lnTo>
                  <a:pt x="3847" y="413"/>
                </a:lnTo>
                <a:lnTo>
                  <a:pt x="3871" y="413"/>
                </a:lnTo>
                <a:lnTo>
                  <a:pt x="3871" y="371"/>
                </a:lnTo>
                <a:lnTo>
                  <a:pt x="3921" y="371"/>
                </a:lnTo>
                <a:lnTo>
                  <a:pt x="3921" y="413"/>
                </a:lnTo>
                <a:lnTo>
                  <a:pt x="3955" y="413"/>
                </a:lnTo>
                <a:close/>
                <a:moveTo>
                  <a:pt x="4062" y="593"/>
                </a:moveTo>
                <a:lnTo>
                  <a:pt x="4056" y="593"/>
                </a:lnTo>
                <a:lnTo>
                  <a:pt x="4049" y="592"/>
                </a:lnTo>
                <a:lnTo>
                  <a:pt x="4037" y="590"/>
                </a:lnTo>
                <a:lnTo>
                  <a:pt x="4031" y="589"/>
                </a:lnTo>
                <a:lnTo>
                  <a:pt x="4026" y="587"/>
                </a:lnTo>
                <a:lnTo>
                  <a:pt x="4015" y="582"/>
                </a:lnTo>
                <a:lnTo>
                  <a:pt x="4011" y="579"/>
                </a:lnTo>
                <a:lnTo>
                  <a:pt x="4006" y="576"/>
                </a:lnTo>
                <a:lnTo>
                  <a:pt x="4002" y="572"/>
                </a:lnTo>
                <a:lnTo>
                  <a:pt x="3998" y="569"/>
                </a:lnTo>
                <a:lnTo>
                  <a:pt x="3991" y="560"/>
                </a:lnTo>
                <a:lnTo>
                  <a:pt x="3988" y="555"/>
                </a:lnTo>
                <a:lnTo>
                  <a:pt x="3985" y="550"/>
                </a:lnTo>
                <a:lnTo>
                  <a:pt x="3981" y="540"/>
                </a:lnTo>
                <a:lnTo>
                  <a:pt x="3979" y="534"/>
                </a:lnTo>
                <a:lnTo>
                  <a:pt x="3977" y="528"/>
                </a:lnTo>
                <a:lnTo>
                  <a:pt x="3976" y="522"/>
                </a:lnTo>
                <a:lnTo>
                  <a:pt x="3975" y="516"/>
                </a:lnTo>
                <a:lnTo>
                  <a:pt x="3975" y="509"/>
                </a:lnTo>
                <a:lnTo>
                  <a:pt x="3975" y="502"/>
                </a:lnTo>
                <a:lnTo>
                  <a:pt x="3975" y="495"/>
                </a:lnTo>
                <a:lnTo>
                  <a:pt x="3975" y="489"/>
                </a:lnTo>
                <a:lnTo>
                  <a:pt x="3976" y="483"/>
                </a:lnTo>
                <a:lnTo>
                  <a:pt x="3977" y="477"/>
                </a:lnTo>
                <a:lnTo>
                  <a:pt x="3981" y="465"/>
                </a:lnTo>
                <a:lnTo>
                  <a:pt x="3983" y="459"/>
                </a:lnTo>
                <a:lnTo>
                  <a:pt x="3985" y="454"/>
                </a:lnTo>
                <a:lnTo>
                  <a:pt x="3991" y="445"/>
                </a:lnTo>
                <a:lnTo>
                  <a:pt x="3994" y="440"/>
                </a:lnTo>
                <a:lnTo>
                  <a:pt x="3998" y="436"/>
                </a:lnTo>
                <a:lnTo>
                  <a:pt x="4002" y="432"/>
                </a:lnTo>
                <a:lnTo>
                  <a:pt x="4006" y="428"/>
                </a:lnTo>
                <a:lnTo>
                  <a:pt x="4015" y="422"/>
                </a:lnTo>
                <a:lnTo>
                  <a:pt x="4020" y="419"/>
                </a:lnTo>
                <a:lnTo>
                  <a:pt x="4025" y="417"/>
                </a:lnTo>
                <a:lnTo>
                  <a:pt x="4030" y="415"/>
                </a:lnTo>
                <a:lnTo>
                  <a:pt x="4036" y="413"/>
                </a:lnTo>
                <a:lnTo>
                  <a:pt x="4042" y="412"/>
                </a:lnTo>
                <a:lnTo>
                  <a:pt x="4048" y="411"/>
                </a:lnTo>
                <a:lnTo>
                  <a:pt x="4060" y="411"/>
                </a:lnTo>
                <a:lnTo>
                  <a:pt x="4072" y="411"/>
                </a:lnTo>
                <a:lnTo>
                  <a:pt x="4083" y="413"/>
                </a:lnTo>
                <a:lnTo>
                  <a:pt x="4088" y="414"/>
                </a:lnTo>
                <a:lnTo>
                  <a:pt x="4093" y="416"/>
                </a:lnTo>
                <a:lnTo>
                  <a:pt x="4103" y="421"/>
                </a:lnTo>
                <a:lnTo>
                  <a:pt x="4111" y="426"/>
                </a:lnTo>
                <a:lnTo>
                  <a:pt x="4116" y="429"/>
                </a:lnTo>
                <a:lnTo>
                  <a:pt x="4119" y="433"/>
                </a:lnTo>
                <a:lnTo>
                  <a:pt x="4126" y="441"/>
                </a:lnTo>
                <a:lnTo>
                  <a:pt x="4129" y="446"/>
                </a:lnTo>
                <a:lnTo>
                  <a:pt x="4132" y="450"/>
                </a:lnTo>
                <a:lnTo>
                  <a:pt x="4135" y="456"/>
                </a:lnTo>
                <a:lnTo>
                  <a:pt x="4137" y="461"/>
                </a:lnTo>
                <a:lnTo>
                  <a:pt x="4139" y="467"/>
                </a:lnTo>
                <a:lnTo>
                  <a:pt x="4141" y="473"/>
                </a:lnTo>
                <a:lnTo>
                  <a:pt x="4142" y="479"/>
                </a:lnTo>
                <a:lnTo>
                  <a:pt x="4143" y="486"/>
                </a:lnTo>
                <a:lnTo>
                  <a:pt x="4143" y="493"/>
                </a:lnTo>
                <a:lnTo>
                  <a:pt x="4143" y="500"/>
                </a:lnTo>
                <a:lnTo>
                  <a:pt x="4143" y="514"/>
                </a:lnTo>
                <a:lnTo>
                  <a:pt x="4023" y="514"/>
                </a:lnTo>
                <a:lnTo>
                  <a:pt x="4023" y="519"/>
                </a:lnTo>
                <a:lnTo>
                  <a:pt x="4024" y="523"/>
                </a:lnTo>
                <a:lnTo>
                  <a:pt x="4026" y="532"/>
                </a:lnTo>
                <a:lnTo>
                  <a:pt x="4027" y="535"/>
                </a:lnTo>
                <a:lnTo>
                  <a:pt x="4029" y="539"/>
                </a:lnTo>
                <a:lnTo>
                  <a:pt x="4031" y="542"/>
                </a:lnTo>
                <a:lnTo>
                  <a:pt x="4034" y="545"/>
                </a:lnTo>
                <a:lnTo>
                  <a:pt x="4037" y="548"/>
                </a:lnTo>
                <a:lnTo>
                  <a:pt x="4040" y="550"/>
                </a:lnTo>
                <a:lnTo>
                  <a:pt x="4043" y="552"/>
                </a:lnTo>
                <a:lnTo>
                  <a:pt x="4047" y="554"/>
                </a:lnTo>
                <a:lnTo>
                  <a:pt x="4050" y="555"/>
                </a:lnTo>
                <a:lnTo>
                  <a:pt x="4054" y="556"/>
                </a:lnTo>
                <a:lnTo>
                  <a:pt x="4063" y="557"/>
                </a:lnTo>
                <a:lnTo>
                  <a:pt x="4069" y="556"/>
                </a:lnTo>
                <a:lnTo>
                  <a:pt x="4075" y="555"/>
                </a:lnTo>
                <a:lnTo>
                  <a:pt x="4080" y="554"/>
                </a:lnTo>
                <a:lnTo>
                  <a:pt x="4084" y="551"/>
                </a:lnTo>
                <a:lnTo>
                  <a:pt x="4087" y="550"/>
                </a:lnTo>
                <a:lnTo>
                  <a:pt x="4089" y="548"/>
                </a:lnTo>
                <a:lnTo>
                  <a:pt x="4092" y="545"/>
                </a:lnTo>
                <a:lnTo>
                  <a:pt x="4095" y="541"/>
                </a:lnTo>
                <a:lnTo>
                  <a:pt x="4097" y="536"/>
                </a:lnTo>
                <a:lnTo>
                  <a:pt x="4142" y="539"/>
                </a:lnTo>
                <a:lnTo>
                  <a:pt x="4141" y="545"/>
                </a:lnTo>
                <a:lnTo>
                  <a:pt x="4139" y="551"/>
                </a:lnTo>
                <a:lnTo>
                  <a:pt x="4136" y="556"/>
                </a:lnTo>
                <a:lnTo>
                  <a:pt x="4133" y="561"/>
                </a:lnTo>
                <a:lnTo>
                  <a:pt x="4130" y="566"/>
                </a:lnTo>
                <a:lnTo>
                  <a:pt x="4126" y="570"/>
                </a:lnTo>
                <a:lnTo>
                  <a:pt x="4121" y="575"/>
                </a:lnTo>
                <a:lnTo>
                  <a:pt x="4116" y="578"/>
                </a:lnTo>
                <a:lnTo>
                  <a:pt x="4111" y="582"/>
                </a:lnTo>
                <a:lnTo>
                  <a:pt x="4105" y="585"/>
                </a:lnTo>
                <a:lnTo>
                  <a:pt x="4099" y="587"/>
                </a:lnTo>
                <a:lnTo>
                  <a:pt x="4092" y="589"/>
                </a:lnTo>
                <a:lnTo>
                  <a:pt x="4089" y="590"/>
                </a:lnTo>
                <a:lnTo>
                  <a:pt x="4085" y="591"/>
                </a:lnTo>
                <a:lnTo>
                  <a:pt x="4078" y="592"/>
                </a:lnTo>
                <a:lnTo>
                  <a:pt x="4070" y="593"/>
                </a:lnTo>
                <a:lnTo>
                  <a:pt x="4062" y="593"/>
                </a:lnTo>
                <a:close/>
                <a:moveTo>
                  <a:pt x="4023" y="483"/>
                </a:moveTo>
                <a:lnTo>
                  <a:pt x="4097" y="483"/>
                </a:lnTo>
                <a:lnTo>
                  <a:pt x="4097" y="480"/>
                </a:lnTo>
                <a:lnTo>
                  <a:pt x="4097" y="476"/>
                </a:lnTo>
                <a:lnTo>
                  <a:pt x="4096" y="472"/>
                </a:lnTo>
                <a:lnTo>
                  <a:pt x="4095" y="469"/>
                </a:lnTo>
                <a:lnTo>
                  <a:pt x="4093" y="466"/>
                </a:lnTo>
                <a:lnTo>
                  <a:pt x="4092" y="463"/>
                </a:lnTo>
                <a:lnTo>
                  <a:pt x="4089" y="460"/>
                </a:lnTo>
                <a:lnTo>
                  <a:pt x="4087" y="457"/>
                </a:lnTo>
                <a:lnTo>
                  <a:pt x="4082" y="453"/>
                </a:lnTo>
                <a:lnTo>
                  <a:pt x="4076" y="450"/>
                </a:lnTo>
                <a:lnTo>
                  <a:pt x="4069" y="448"/>
                </a:lnTo>
                <a:lnTo>
                  <a:pt x="4061" y="447"/>
                </a:lnTo>
                <a:lnTo>
                  <a:pt x="4053" y="448"/>
                </a:lnTo>
                <a:lnTo>
                  <a:pt x="4050" y="449"/>
                </a:lnTo>
                <a:lnTo>
                  <a:pt x="4046" y="450"/>
                </a:lnTo>
                <a:lnTo>
                  <a:pt x="4040" y="453"/>
                </a:lnTo>
                <a:lnTo>
                  <a:pt x="4037" y="455"/>
                </a:lnTo>
                <a:lnTo>
                  <a:pt x="4034" y="458"/>
                </a:lnTo>
                <a:lnTo>
                  <a:pt x="4030" y="463"/>
                </a:lnTo>
                <a:lnTo>
                  <a:pt x="4026" y="470"/>
                </a:lnTo>
                <a:lnTo>
                  <a:pt x="4025" y="473"/>
                </a:lnTo>
                <a:lnTo>
                  <a:pt x="4024" y="476"/>
                </a:lnTo>
                <a:lnTo>
                  <a:pt x="4023" y="483"/>
                </a:lnTo>
                <a:close/>
                <a:moveTo>
                  <a:pt x="4267" y="413"/>
                </a:moveTo>
                <a:lnTo>
                  <a:pt x="4267" y="450"/>
                </a:lnTo>
                <a:lnTo>
                  <a:pt x="4234" y="450"/>
                </a:lnTo>
                <a:lnTo>
                  <a:pt x="4234" y="535"/>
                </a:lnTo>
                <a:lnTo>
                  <a:pt x="4234" y="540"/>
                </a:lnTo>
                <a:lnTo>
                  <a:pt x="4235" y="544"/>
                </a:lnTo>
                <a:lnTo>
                  <a:pt x="4236" y="545"/>
                </a:lnTo>
                <a:lnTo>
                  <a:pt x="4236" y="547"/>
                </a:lnTo>
                <a:lnTo>
                  <a:pt x="4238" y="549"/>
                </a:lnTo>
                <a:lnTo>
                  <a:pt x="4241" y="551"/>
                </a:lnTo>
                <a:lnTo>
                  <a:pt x="4244" y="552"/>
                </a:lnTo>
                <a:lnTo>
                  <a:pt x="4247" y="552"/>
                </a:lnTo>
                <a:lnTo>
                  <a:pt x="4250" y="553"/>
                </a:lnTo>
                <a:lnTo>
                  <a:pt x="4257" y="552"/>
                </a:lnTo>
                <a:lnTo>
                  <a:pt x="4263" y="551"/>
                </a:lnTo>
                <a:lnTo>
                  <a:pt x="4270" y="587"/>
                </a:lnTo>
                <a:lnTo>
                  <a:pt x="4260" y="590"/>
                </a:lnTo>
                <a:lnTo>
                  <a:pt x="4253" y="591"/>
                </a:lnTo>
                <a:lnTo>
                  <a:pt x="4244" y="592"/>
                </a:lnTo>
                <a:lnTo>
                  <a:pt x="4237" y="592"/>
                </a:lnTo>
                <a:lnTo>
                  <a:pt x="4231" y="592"/>
                </a:lnTo>
                <a:lnTo>
                  <a:pt x="4225" y="591"/>
                </a:lnTo>
                <a:lnTo>
                  <a:pt x="4220" y="590"/>
                </a:lnTo>
                <a:lnTo>
                  <a:pt x="4214" y="588"/>
                </a:lnTo>
                <a:lnTo>
                  <a:pt x="4210" y="586"/>
                </a:lnTo>
                <a:lnTo>
                  <a:pt x="4205" y="583"/>
                </a:lnTo>
                <a:lnTo>
                  <a:pt x="4201" y="581"/>
                </a:lnTo>
                <a:lnTo>
                  <a:pt x="4197" y="577"/>
                </a:lnTo>
                <a:lnTo>
                  <a:pt x="4194" y="573"/>
                </a:lnTo>
                <a:lnTo>
                  <a:pt x="4191" y="569"/>
                </a:lnTo>
                <a:lnTo>
                  <a:pt x="4189" y="564"/>
                </a:lnTo>
                <a:lnTo>
                  <a:pt x="4187" y="559"/>
                </a:lnTo>
                <a:lnTo>
                  <a:pt x="4186" y="554"/>
                </a:lnTo>
                <a:lnTo>
                  <a:pt x="4185" y="548"/>
                </a:lnTo>
                <a:lnTo>
                  <a:pt x="4185" y="542"/>
                </a:lnTo>
                <a:lnTo>
                  <a:pt x="4185" y="450"/>
                </a:lnTo>
                <a:lnTo>
                  <a:pt x="4161" y="450"/>
                </a:lnTo>
                <a:lnTo>
                  <a:pt x="4161" y="413"/>
                </a:lnTo>
                <a:lnTo>
                  <a:pt x="4185" y="413"/>
                </a:lnTo>
                <a:lnTo>
                  <a:pt x="4185" y="371"/>
                </a:lnTo>
                <a:lnTo>
                  <a:pt x="4234" y="371"/>
                </a:lnTo>
                <a:lnTo>
                  <a:pt x="4234" y="413"/>
                </a:lnTo>
                <a:lnTo>
                  <a:pt x="4267" y="413"/>
                </a:lnTo>
                <a:close/>
                <a:moveTo>
                  <a:pt x="4376" y="593"/>
                </a:moveTo>
                <a:lnTo>
                  <a:pt x="4369" y="593"/>
                </a:lnTo>
                <a:lnTo>
                  <a:pt x="4363" y="592"/>
                </a:lnTo>
                <a:lnTo>
                  <a:pt x="4349" y="590"/>
                </a:lnTo>
                <a:lnTo>
                  <a:pt x="4344" y="589"/>
                </a:lnTo>
                <a:lnTo>
                  <a:pt x="4338" y="587"/>
                </a:lnTo>
                <a:lnTo>
                  <a:pt x="4328" y="582"/>
                </a:lnTo>
                <a:lnTo>
                  <a:pt x="4323" y="579"/>
                </a:lnTo>
                <a:lnTo>
                  <a:pt x="4319" y="576"/>
                </a:lnTo>
                <a:lnTo>
                  <a:pt x="4314" y="572"/>
                </a:lnTo>
                <a:lnTo>
                  <a:pt x="4310" y="569"/>
                </a:lnTo>
                <a:lnTo>
                  <a:pt x="4303" y="560"/>
                </a:lnTo>
                <a:lnTo>
                  <a:pt x="4300" y="555"/>
                </a:lnTo>
                <a:lnTo>
                  <a:pt x="4298" y="550"/>
                </a:lnTo>
                <a:lnTo>
                  <a:pt x="4293" y="540"/>
                </a:lnTo>
                <a:lnTo>
                  <a:pt x="4291" y="534"/>
                </a:lnTo>
                <a:lnTo>
                  <a:pt x="4290" y="528"/>
                </a:lnTo>
                <a:lnTo>
                  <a:pt x="4289" y="522"/>
                </a:lnTo>
                <a:lnTo>
                  <a:pt x="4288" y="516"/>
                </a:lnTo>
                <a:lnTo>
                  <a:pt x="4287" y="509"/>
                </a:lnTo>
                <a:lnTo>
                  <a:pt x="4287" y="502"/>
                </a:lnTo>
                <a:lnTo>
                  <a:pt x="4287" y="495"/>
                </a:lnTo>
                <a:lnTo>
                  <a:pt x="4288" y="489"/>
                </a:lnTo>
                <a:lnTo>
                  <a:pt x="4289" y="483"/>
                </a:lnTo>
                <a:lnTo>
                  <a:pt x="4290" y="477"/>
                </a:lnTo>
                <a:lnTo>
                  <a:pt x="4293" y="465"/>
                </a:lnTo>
                <a:lnTo>
                  <a:pt x="4295" y="459"/>
                </a:lnTo>
                <a:lnTo>
                  <a:pt x="4298" y="454"/>
                </a:lnTo>
                <a:lnTo>
                  <a:pt x="4303" y="445"/>
                </a:lnTo>
                <a:lnTo>
                  <a:pt x="4307" y="440"/>
                </a:lnTo>
                <a:lnTo>
                  <a:pt x="4310" y="436"/>
                </a:lnTo>
                <a:lnTo>
                  <a:pt x="4314" y="432"/>
                </a:lnTo>
                <a:lnTo>
                  <a:pt x="4318" y="428"/>
                </a:lnTo>
                <a:lnTo>
                  <a:pt x="4327" y="422"/>
                </a:lnTo>
                <a:lnTo>
                  <a:pt x="4332" y="419"/>
                </a:lnTo>
                <a:lnTo>
                  <a:pt x="4338" y="417"/>
                </a:lnTo>
                <a:lnTo>
                  <a:pt x="4343" y="415"/>
                </a:lnTo>
                <a:lnTo>
                  <a:pt x="4348" y="413"/>
                </a:lnTo>
                <a:lnTo>
                  <a:pt x="4354" y="412"/>
                </a:lnTo>
                <a:lnTo>
                  <a:pt x="4361" y="411"/>
                </a:lnTo>
                <a:lnTo>
                  <a:pt x="4374" y="411"/>
                </a:lnTo>
                <a:lnTo>
                  <a:pt x="4385" y="411"/>
                </a:lnTo>
                <a:lnTo>
                  <a:pt x="4396" y="413"/>
                </a:lnTo>
                <a:lnTo>
                  <a:pt x="4401" y="414"/>
                </a:lnTo>
                <a:lnTo>
                  <a:pt x="4406" y="416"/>
                </a:lnTo>
                <a:lnTo>
                  <a:pt x="4416" y="421"/>
                </a:lnTo>
                <a:lnTo>
                  <a:pt x="4425" y="426"/>
                </a:lnTo>
                <a:lnTo>
                  <a:pt x="4429" y="429"/>
                </a:lnTo>
                <a:lnTo>
                  <a:pt x="4433" y="433"/>
                </a:lnTo>
                <a:lnTo>
                  <a:pt x="4440" y="441"/>
                </a:lnTo>
                <a:lnTo>
                  <a:pt x="4443" y="446"/>
                </a:lnTo>
                <a:lnTo>
                  <a:pt x="4446" y="450"/>
                </a:lnTo>
                <a:lnTo>
                  <a:pt x="4448" y="456"/>
                </a:lnTo>
                <a:lnTo>
                  <a:pt x="4451" y="461"/>
                </a:lnTo>
                <a:lnTo>
                  <a:pt x="4453" y="467"/>
                </a:lnTo>
                <a:lnTo>
                  <a:pt x="4454" y="473"/>
                </a:lnTo>
                <a:lnTo>
                  <a:pt x="4455" y="479"/>
                </a:lnTo>
                <a:lnTo>
                  <a:pt x="4456" y="486"/>
                </a:lnTo>
                <a:lnTo>
                  <a:pt x="4457" y="493"/>
                </a:lnTo>
                <a:lnTo>
                  <a:pt x="4457" y="500"/>
                </a:lnTo>
                <a:lnTo>
                  <a:pt x="4457" y="514"/>
                </a:lnTo>
                <a:lnTo>
                  <a:pt x="4335" y="514"/>
                </a:lnTo>
                <a:lnTo>
                  <a:pt x="4336" y="519"/>
                </a:lnTo>
                <a:lnTo>
                  <a:pt x="4336" y="523"/>
                </a:lnTo>
                <a:lnTo>
                  <a:pt x="4338" y="532"/>
                </a:lnTo>
                <a:lnTo>
                  <a:pt x="4342" y="539"/>
                </a:lnTo>
                <a:lnTo>
                  <a:pt x="4344" y="542"/>
                </a:lnTo>
                <a:lnTo>
                  <a:pt x="4346" y="545"/>
                </a:lnTo>
                <a:lnTo>
                  <a:pt x="4349" y="548"/>
                </a:lnTo>
                <a:lnTo>
                  <a:pt x="4352" y="550"/>
                </a:lnTo>
                <a:lnTo>
                  <a:pt x="4355" y="552"/>
                </a:lnTo>
                <a:lnTo>
                  <a:pt x="4360" y="554"/>
                </a:lnTo>
                <a:lnTo>
                  <a:pt x="4364" y="555"/>
                </a:lnTo>
                <a:lnTo>
                  <a:pt x="4368" y="556"/>
                </a:lnTo>
                <a:lnTo>
                  <a:pt x="4377" y="557"/>
                </a:lnTo>
                <a:lnTo>
                  <a:pt x="4382" y="556"/>
                </a:lnTo>
                <a:lnTo>
                  <a:pt x="4388" y="555"/>
                </a:lnTo>
                <a:lnTo>
                  <a:pt x="4393" y="554"/>
                </a:lnTo>
                <a:lnTo>
                  <a:pt x="4398" y="551"/>
                </a:lnTo>
                <a:lnTo>
                  <a:pt x="4400" y="550"/>
                </a:lnTo>
                <a:lnTo>
                  <a:pt x="4402" y="548"/>
                </a:lnTo>
                <a:lnTo>
                  <a:pt x="4405" y="545"/>
                </a:lnTo>
                <a:lnTo>
                  <a:pt x="4408" y="541"/>
                </a:lnTo>
                <a:lnTo>
                  <a:pt x="4410" y="536"/>
                </a:lnTo>
                <a:lnTo>
                  <a:pt x="4456" y="539"/>
                </a:lnTo>
                <a:lnTo>
                  <a:pt x="4454" y="545"/>
                </a:lnTo>
                <a:lnTo>
                  <a:pt x="4452" y="551"/>
                </a:lnTo>
                <a:lnTo>
                  <a:pt x="4450" y="556"/>
                </a:lnTo>
                <a:lnTo>
                  <a:pt x="4447" y="561"/>
                </a:lnTo>
                <a:lnTo>
                  <a:pt x="4443" y="566"/>
                </a:lnTo>
                <a:lnTo>
                  <a:pt x="4439" y="570"/>
                </a:lnTo>
                <a:lnTo>
                  <a:pt x="4435" y="575"/>
                </a:lnTo>
                <a:lnTo>
                  <a:pt x="4430" y="578"/>
                </a:lnTo>
                <a:lnTo>
                  <a:pt x="4424" y="582"/>
                </a:lnTo>
                <a:lnTo>
                  <a:pt x="4418" y="585"/>
                </a:lnTo>
                <a:lnTo>
                  <a:pt x="4412" y="587"/>
                </a:lnTo>
                <a:lnTo>
                  <a:pt x="4406" y="589"/>
                </a:lnTo>
                <a:lnTo>
                  <a:pt x="4402" y="590"/>
                </a:lnTo>
                <a:lnTo>
                  <a:pt x="4399" y="591"/>
                </a:lnTo>
                <a:lnTo>
                  <a:pt x="4391" y="592"/>
                </a:lnTo>
                <a:lnTo>
                  <a:pt x="4384" y="593"/>
                </a:lnTo>
                <a:lnTo>
                  <a:pt x="4376" y="593"/>
                </a:lnTo>
                <a:close/>
                <a:moveTo>
                  <a:pt x="4335" y="483"/>
                </a:moveTo>
                <a:lnTo>
                  <a:pt x="4411" y="483"/>
                </a:lnTo>
                <a:lnTo>
                  <a:pt x="4411" y="480"/>
                </a:lnTo>
                <a:lnTo>
                  <a:pt x="4410" y="476"/>
                </a:lnTo>
                <a:lnTo>
                  <a:pt x="4409" y="472"/>
                </a:lnTo>
                <a:lnTo>
                  <a:pt x="4408" y="469"/>
                </a:lnTo>
                <a:lnTo>
                  <a:pt x="4407" y="466"/>
                </a:lnTo>
                <a:lnTo>
                  <a:pt x="4405" y="463"/>
                </a:lnTo>
                <a:lnTo>
                  <a:pt x="4403" y="460"/>
                </a:lnTo>
                <a:lnTo>
                  <a:pt x="4401" y="457"/>
                </a:lnTo>
                <a:lnTo>
                  <a:pt x="4395" y="453"/>
                </a:lnTo>
                <a:lnTo>
                  <a:pt x="4389" y="450"/>
                </a:lnTo>
                <a:lnTo>
                  <a:pt x="4382" y="448"/>
                </a:lnTo>
                <a:lnTo>
                  <a:pt x="4375" y="447"/>
                </a:lnTo>
                <a:lnTo>
                  <a:pt x="4367" y="448"/>
                </a:lnTo>
                <a:lnTo>
                  <a:pt x="4363" y="449"/>
                </a:lnTo>
                <a:lnTo>
                  <a:pt x="4360" y="450"/>
                </a:lnTo>
                <a:lnTo>
                  <a:pt x="4352" y="453"/>
                </a:lnTo>
                <a:lnTo>
                  <a:pt x="4349" y="455"/>
                </a:lnTo>
                <a:lnTo>
                  <a:pt x="4347" y="458"/>
                </a:lnTo>
                <a:lnTo>
                  <a:pt x="4342" y="463"/>
                </a:lnTo>
                <a:lnTo>
                  <a:pt x="4339" y="470"/>
                </a:lnTo>
                <a:lnTo>
                  <a:pt x="4337" y="473"/>
                </a:lnTo>
                <a:lnTo>
                  <a:pt x="4336" y="476"/>
                </a:lnTo>
                <a:lnTo>
                  <a:pt x="4335" y="483"/>
                </a:lnTo>
                <a:close/>
                <a:moveTo>
                  <a:pt x="4580" y="413"/>
                </a:moveTo>
                <a:lnTo>
                  <a:pt x="4580" y="450"/>
                </a:lnTo>
                <a:lnTo>
                  <a:pt x="4547" y="450"/>
                </a:lnTo>
                <a:lnTo>
                  <a:pt x="4547" y="535"/>
                </a:lnTo>
                <a:lnTo>
                  <a:pt x="4548" y="540"/>
                </a:lnTo>
                <a:lnTo>
                  <a:pt x="4548" y="544"/>
                </a:lnTo>
                <a:lnTo>
                  <a:pt x="4549" y="545"/>
                </a:lnTo>
                <a:lnTo>
                  <a:pt x="4550" y="547"/>
                </a:lnTo>
                <a:lnTo>
                  <a:pt x="4552" y="549"/>
                </a:lnTo>
                <a:lnTo>
                  <a:pt x="4554" y="551"/>
                </a:lnTo>
                <a:lnTo>
                  <a:pt x="4557" y="552"/>
                </a:lnTo>
                <a:lnTo>
                  <a:pt x="4560" y="552"/>
                </a:lnTo>
                <a:lnTo>
                  <a:pt x="4564" y="553"/>
                </a:lnTo>
                <a:lnTo>
                  <a:pt x="4571" y="552"/>
                </a:lnTo>
                <a:lnTo>
                  <a:pt x="4576" y="551"/>
                </a:lnTo>
                <a:lnTo>
                  <a:pt x="4584" y="587"/>
                </a:lnTo>
                <a:lnTo>
                  <a:pt x="4573" y="590"/>
                </a:lnTo>
                <a:lnTo>
                  <a:pt x="4566" y="591"/>
                </a:lnTo>
                <a:lnTo>
                  <a:pt x="4557" y="592"/>
                </a:lnTo>
                <a:lnTo>
                  <a:pt x="4551" y="592"/>
                </a:lnTo>
                <a:lnTo>
                  <a:pt x="4544" y="592"/>
                </a:lnTo>
                <a:lnTo>
                  <a:pt x="4539" y="591"/>
                </a:lnTo>
                <a:lnTo>
                  <a:pt x="4533" y="590"/>
                </a:lnTo>
                <a:lnTo>
                  <a:pt x="4528" y="588"/>
                </a:lnTo>
                <a:lnTo>
                  <a:pt x="4523" y="586"/>
                </a:lnTo>
                <a:lnTo>
                  <a:pt x="4518" y="583"/>
                </a:lnTo>
                <a:lnTo>
                  <a:pt x="4514" y="581"/>
                </a:lnTo>
                <a:lnTo>
                  <a:pt x="4510" y="577"/>
                </a:lnTo>
                <a:lnTo>
                  <a:pt x="4507" y="573"/>
                </a:lnTo>
                <a:lnTo>
                  <a:pt x="4504" y="569"/>
                </a:lnTo>
                <a:lnTo>
                  <a:pt x="4502" y="564"/>
                </a:lnTo>
                <a:lnTo>
                  <a:pt x="4500" y="559"/>
                </a:lnTo>
                <a:lnTo>
                  <a:pt x="4499" y="554"/>
                </a:lnTo>
                <a:lnTo>
                  <a:pt x="4498" y="548"/>
                </a:lnTo>
                <a:lnTo>
                  <a:pt x="4498" y="542"/>
                </a:lnTo>
                <a:lnTo>
                  <a:pt x="4498" y="450"/>
                </a:lnTo>
                <a:lnTo>
                  <a:pt x="4474" y="450"/>
                </a:lnTo>
                <a:lnTo>
                  <a:pt x="4474" y="413"/>
                </a:lnTo>
                <a:lnTo>
                  <a:pt x="4498" y="413"/>
                </a:lnTo>
                <a:lnTo>
                  <a:pt x="4498" y="371"/>
                </a:lnTo>
                <a:lnTo>
                  <a:pt x="4547" y="371"/>
                </a:lnTo>
                <a:lnTo>
                  <a:pt x="4547" y="413"/>
                </a:lnTo>
                <a:lnTo>
                  <a:pt x="4580" y="413"/>
                </a:lnTo>
                <a:close/>
                <a:moveTo>
                  <a:pt x="578" y="585"/>
                </a:moveTo>
                <a:lnTo>
                  <a:pt x="465" y="257"/>
                </a:lnTo>
                <a:lnTo>
                  <a:pt x="352" y="585"/>
                </a:lnTo>
                <a:lnTo>
                  <a:pt x="578" y="585"/>
                </a:lnTo>
                <a:close/>
                <a:moveTo>
                  <a:pt x="930" y="930"/>
                </a:moveTo>
                <a:lnTo>
                  <a:pt x="699" y="930"/>
                </a:lnTo>
                <a:lnTo>
                  <a:pt x="642" y="768"/>
                </a:lnTo>
                <a:lnTo>
                  <a:pt x="288" y="768"/>
                </a:lnTo>
                <a:lnTo>
                  <a:pt x="232" y="930"/>
                </a:lnTo>
                <a:lnTo>
                  <a:pt x="0" y="930"/>
                </a:lnTo>
                <a:lnTo>
                  <a:pt x="162" y="471"/>
                </a:lnTo>
                <a:lnTo>
                  <a:pt x="326" y="12"/>
                </a:lnTo>
                <a:lnTo>
                  <a:pt x="603" y="12"/>
                </a:lnTo>
                <a:lnTo>
                  <a:pt x="767" y="471"/>
                </a:lnTo>
                <a:lnTo>
                  <a:pt x="930" y="930"/>
                </a:lnTo>
                <a:close/>
                <a:moveTo>
                  <a:pt x="1016" y="930"/>
                </a:moveTo>
                <a:lnTo>
                  <a:pt x="1016" y="722"/>
                </a:lnTo>
                <a:lnTo>
                  <a:pt x="1225" y="722"/>
                </a:lnTo>
                <a:lnTo>
                  <a:pt x="1225" y="930"/>
                </a:lnTo>
                <a:lnTo>
                  <a:pt x="1016" y="930"/>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cxnSp>
        <p:nvCxnSpPr>
          <p:cNvPr id="20" name="Straight Connector 19">
            <a:extLst>
              <a:ext uri="{FF2B5EF4-FFF2-40B4-BE49-F238E27FC236}">
                <a16:creationId xmlns:a16="http://schemas.microsoft.com/office/drawing/2014/main" id="{E5214FC4-D5E6-4BFF-BDD7-E1A5F00F21BF}"/>
              </a:ext>
              <a:ext uri="{C183D7F6-B498-43B3-948B-1728B52AA6E4}">
                <adec:decorative xmlns:adec="http://schemas.microsoft.com/office/drawing/2017/decorative" val="1"/>
              </a:ext>
            </a:extLst>
          </p:cNvPr>
          <p:cNvCxnSpPr>
            <a:cxnSpLocks/>
          </p:cNvCxnSpPr>
          <p:nvPr/>
        </p:nvCxnSpPr>
        <p:spPr>
          <a:xfrm>
            <a:off x="6600056" y="1233937"/>
            <a:ext cx="3960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4" name="Date Placeholder 3">
            <a:extLst>
              <a:ext uri="{FF2B5EF4-FFF2-40B4-BE49-F238E27FC236}">
                <a16:creationId xmlns:a16="http://schemas.microsoft.com/office/drawing/2014/main" id="{9EB261AA-A967-344D-10CF-A52EC9EFC271}"/>
              </a:ext>
            </a:extLst>
          </p:cNvPr>
          <p:cNvSpPr>
            <a:spLocks noGrp="1"/>
          </p:cNvSpPr>
          <p:nvPr>
            <p:ph type="dt" sz="half" idx="14"/>
          </p:nvPr>
        </p:nvSpPr>
        <p:spPr/>
        <p:txBody>
          <a:bodyPr/>
          <a:lstStyle/>
          <a:p>
            <a:fld id="{4796F3FE-7809-47F6-A8C4-E1B9C9C651E4}" type="datetime1">
              <a:rPr lang="fi-FI" smtClean="0"/>
              <a:t>25.3.2026</a:t>
            </a:fld>
            <a:endParaRPr lang="fi-FI"/>
          </a:p>
        </p:txBody>
      </p:sp>
      <p:sp>
        <p:nvSpPr>
          <p:cNvPr id="5" name="Footer Placeholder 4">
            <a:extLst>
              <a:ext uri="{FF2B5EF4-FFF2-40B4-BE49-F238E27FC236}">
                <a16:creationId xmlns:a16="http://schemas.microsoft.com/office/drawing/2014/main" id="{DC5CAA6F-5588-75A0-B42A-E7B4358C7B7E}"/>
              </a:ext>
            </a:extLst>
          </p:cNvPr>
          <p:cNvSpPr>
            <a:spLocks noGrp="1"/>
          </p:cNvSpPr>
          <p:nvPr>
            <p:ph type="ftr" sz="quarter" idx="15"/>
          </p:nvPr>
        </p:nvSpPr>
        <p:spPr/>
        <p:txBody>
          <a:bodyPr/>
          <a:lstStyle/>
          <a:p>
            <a:endParaRPr lang="fi-FI"/>
          </a:p>
        </p:txBody>
      </p:sp>
      <p:sp>
        <p:nvSpPr>
          <p:cNvPr id="6" name="Slide Number Placeholder 5">
            <a:extLst>
              <a:ext uri="{FF2B5EF4-FFF2-40B4-BE49-F238E27FC236}">
                <a16:creationId xmlns:a16="http://schemas.microsoft.com/office/drawing/2014/main" id="{9C4CB569-8C10-87E5-2F35-74ED3EF15E59}"/>
              </a:ext>
            </a:extLst>
          </p:cNvPr>
          <p:cNvSpPr>
            <a:spLocks noGrp="1"/>
          </p:cNvSpPr>
          <p:nvPr>
            <p:ph type="sldNum" sz="quarter" idx="16"/>
          </p:nvPr>
        </p:nvSpPr>
        <p:spPr/>
        <p:txBody>
          <a:bodyPr/>
          <a:lstStyle/>
          <a:p>
            <a:fld id="{D701140D-C14F-41CA-99FC-0EF83E8DA40A}" type="slidenum">
              <a:rPr lang="fi-FI" smtClean="0"/>
              <a:pPr/>
              <a:t>‹#›</a:t>
            </a:fld>
            <a:endParaRPr lang="fi-FI"/>
          </a:p>
        </p:txBody>
      </p:sp>
      <p:sp>
        <p:nvSpPr>
          <p:cNvPr id="9" name="Text Placeholder 4">
            <a:extLst>
              <a:ext uri="{FF2B5EF4-FFF2-40B4-BE49-F238E27FC236}">
                <a16:creationId xmlns:a16="http://schemas.microsoft.com/office/drawing/2014/main" id="{8771EAB8-E976-3394-3EDD-274481E21104}"/>
              </a:ext>
            </a:extLst>
          </p:cNvPr>
          <p:cNvSpPr>
            <a:spLocks noGrp="1"/>
          </p:cNvSpPr>
          <p:nvPr>
            <p:ph type="body" sz="quarter" idx="17" hasCustomPrompt="1"/>
          </p:nvPr>
        </p:nvSpPr>
        <p:spPr>
          <a:xfrm>
            <a:off x="6600055" y="4869160"/>
            <a:ext cx="5183957" cy="276999"/>
          </a:xfrm>
        </p:spPr>
        <p:txBody>
          <a:bodyPr wrap="square">
            <a:spAutoFit/>
          </a:bodyPr>
          <a:lstStyle>
            <a:lvl1pPr marL="0" indent="0">
              <a:spcBef>
                <a:spcPts val="0"/>
              </a:spcBef>
              <a:buFontTx/>
              <a:buNone/>
              <a:defRPr sz="1800"/>
            </a:lvl1pPr>
            <a:lvl2pPr marL="0" indent="0">
              <a:spcBef>
                <a:spcPts val="0"/>
              </a:spcBef>
              <a:buFontTx/>
              <a:buNone/>
              <a:defRPr sz="1800"/>
            </a:lvl2pPr>
            <a:lvl3pPr marL="0" indent="0">
              <a:spcBef>
                <a:spcPts val="0"/>
              </a:spcBef>
              <a:buFontTx/>
              <a:buNone/>
              <a:defRPr sz="1800"/>
            </a:lvl3pPr>
            <a:lvl4pPr marL="0" indent="0">
              <a:spcBef>
                <a:spcPts val="0"/>
              </a:spcBef>
              <a:buFontTx/>
              <a:buNone/>
              <a:defRPr sz="1800"/>
            </a:lvl4pPr>
            <a:lvl5pPr marL="0" indent="0">
              <a:spcBef>
                <a:spcPts val="0"/>
              </a:spcBef>
              <a:buFontTx/>
              <a:buNone/>
              <a:defRPr sz="1800"/>
            </a:lvl5pPr>
            <a:lvl6pPr marL="0" indent="0">
              <a:spcBef>
                <a:spcPts val="0"/>
              </a:spcBef>
              <a:buFontTx/>
              <a:buNone/>
              <a:defRPr sz="1800"/>
            </a:lvl6pPr>
            <a:lvl7pPr marL="0" indent="0">
              <a:spcBef>
                <a:spcPts val="0"/>
              </a:spcBef>
              <a:buFontTx/>
              <a:buNone/>
              <a:defRPr sz="1800"/>
            </a:lvl7pPr>
            <a:lvl8pPr marL="0" indent="0">
              <a:spcBef>
                <a:spcPts val="0"/>
              </a:spcBef>
              <a:buFontTx/>
              <a:buNone/>
              <a:defRPr sz="1800"/>
            </a:lvl8pPr>
            <a:lvl9pPr marL="0" indent="0">
              <a:spcBef>
                <a:spcPts val="0"/>
              </a:spcBef>
              <a:buFontTx/>
              <a:buNone/>
              <a:defRPr sz="1800"/>
            </a:lvl9pPr>
          </a:lstStyle>
          <a:p>
            <a:pPr lvl="0"/>
            <a:r>
              <a:rPr lang="en-US"/>
              <a:t>Presenter Name / Date / Place</a:t>
            </a:r>
          </a:p>
        </p:txBody>
      </p:sp>
    </p:spTree>
    <p:extLst>
      <p:ext uri="{BB962C8B-B14F-4D97-AF65-F5344CB8AC3E}">
        <p14:creationId xmlns:p14="http://schemas.microsoft.com/office/powerpoint/2010/main" val="2421164873"/>
      </p:ext>
    </p:extLst>
  </p:cSld>
  <p:clrMapOvr>
    <a:masterClrMapping/>
  </p:clrMapOvr>
  <p:extLst>
    <p:ext uri="{DCECCB84-F9BA-43D5-87BE-67443E8EF086}">
      <p15:sldGuideLst xmlns:p15="http://schemas.microsoft.com/office/powerpoint/2012/main"/>
    </p:ext>
  </p:extLst>
</p:sldLayout>
</file>

<file path=ppt/slideLayouts/slideLayout52.xml><?xml version="1.0" encoding="utf-8"?>
<p:sldLayout xmlns:a="http://schemas.openxmlformats.org/drawingml/2006/main" xmlns:r="http://schemas.openxmlformats.org/officeDocument/2006/relationships" xmlns:p="http://schemas.openxmlformats.org/presentationml/2006/main" showMasterSp="0" preserve="1" userDrawn="1">
  <p:cSld name="Title Slide Picture White 2">
    <p:spTree>
      <p:nvGrpSpPr>
        <p:cNvPr id="1" name=""/>
        <p:cNvGrpSpPr/>
        <p:nvPr/>
      </p:nvGrpSpPr>
      <p:grpSpPr>
        <a:xfrm>
          <a:off x="0" y="0"/>
          <a:ext cx="0" cy="0"/>
          <a:chOff x="0" y="0"/>
          <a:chExt cx="0" cy="0"/>
        </a:xfrm>
      </p:grpSpPr>
      <p:sp>
        <p:nvSpPr>
          <p:cNvPr id="7" name="Picture Placeholder 6">
            <a:extLst>
              <a:ext uri="{FF2B5EF4-FFF2-40B4-BE49-F238E27FC236}">
                <a16:creationId xmlns:a16="http://schemas.microsoft.com/office/drawing/2014/main" id="{16CACCF6-B7F1-B81D-EB1E-E2F15D53141E}"/>
              </a:ext>
              <a:ext uri="{C183D7F6-B498-43B3-948B-1728B52AA6E4}">
                <adec:decorative xmlns:adec="http://schemas.microsoft.com/office/drawing/2017/decorative" val="1"/>
              </a:ext>
            </a:extLst>
          </p:cNvPr>
          <p:cNvSpPr>
            <a:spLocks noGrp="1"/>
          </p:cNvSpPr>
          <p:nvPr>
            <p:ph type="pic" sz="quarter" idx="13" hasCustomPrompt="1"/>
          </p:nvPr>
        </p:nvSpPr>
        <p:spPr>
          <a:xfrm>
            <a:off x="1" y="3429000"/>
            <a:ext cx="6096000" cy="3429000"/>
          </a:xfrm>
          <a:solidFill>
            <a:schemeClr val="bg2"/>
          </a:solidFill>
        </p:spPr>
        <p:txBody>
          <a:bodyPr vert="horz" lIns="0" tIns="0" rIns="0" bIns="0" rtlCol="0" anchor="t" anchorCtr="0">
            <a:noAutofit/>
          </a:bodyPr>
          <a:lstStyle>
            <a:lvl1pPr>
              <a:defRPr lang="en-US" sz="1200" dirty="0"/>
            </a:lvl1pPr>
          </a:lstStyle>
          <a:p>
            <a:pPr marR="0" lvl="0" fontAlgn="auto">
              <a:spcBef>
                <a:spcPts val="0"/>
              </a:spcBef>
              <a:spcAft>
                <a:spcPts val="0"/>
              </a:spcAft>
              <a:buClrTx/>
              <a:buSzTx/>
              <a:tabLst/>
            </a:pPr>
            <a:r>
              <a:rPr lang="fi-FI" noProof="1"/>
              <a:t>Click icon to add image</a:t>
            </a:r>
            <a:br>
              <a:rPr lang="fi-FI" noProof="1"/>
            </a:br>
            <a:r>
              <a:rPr lang="fi-FI" noProof="1"/>
              <a:t>Fit the image to frame by choosing:</a:t>
            </a:r>
            <a:br>
              <a:rPr lang="fi-FI" noProof="1"/>
            </a:br>
            <a:r>
              <a:rPr lang="fi-FI" noProof="1"/>
              <a:t>crop&gt;fit / rajaa&gt;sovita</a:t>
            </a:r>
          </a:p>
          <a:p>
            <a:pPr marR="0" lvl="0" fontAlgn="auto">
              <a:spcBef>
                <a:spcPts val="0"/>
              </a:spcBef>
              <a:spcAft>
                <a:spcPts val="0"/>
              </a:spcAft>
              <a:buClrTx/>
              <a:buSzTx/>
              <a:tabLst/>
            </a:pPr>
            <a:endParaRPr lang="en-US"/>
          </a:p>
        </p:txBody>
      </p:sp>
      <p:sp>
        <p:nvSpPr>
          <p:cNvPr id="8" name="Rectangle 7">
            <a:extLst>
              <a:ext uri="{FF2B5EF4-FFF2-40B4-BE49-F238E27FC236}">
                <a16:creationId xmlns:a16="http://schemas.microsoft.com/office/drawing/2014/main" id="{D777C7DB-D21C-CF04-BEAE-6225DF214D55}"/>
              </a:ext>
              <a:ext uri="{C183D7F6-B498-43B3-948B-1728B52AA6E4}">
                <adec:decorative xmlns:adec="http://schemas.microsoft.com/office/drawing/2017/decorative" val="1"/>
              </a:ext>
            </a:extLst>
          </p:cNvPr>
          <p:cNvSpPr/>
          <p:nvPr/>
        </p:nvSpPr>
        <p:spPr>
          <a:xfrm>
            <a:off x="0" y="0"/>
            <a:ext cx="6096000" cy="3429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err="1">
              <a:solidFill>
                <a:schemeClr val="tx1"/>
              </a:solidFill>
              <a:latin typeface="+mj-lt"/>
            </a:endParaRPr>
          </a:p>
        </p:txBody>
      </p:sp>
      <p:sp>
        <p:nvSpPr>
          <p:cNvPr id="2" name="Title 1">
            <a:extLst>
              <a:ext uri="{FF2B5EF4-FFF2-40B4-BE49-F238E27FC236}">
                <a16:creationId xmlns:a16="http://schemas.microsoft.com/office/drawing/2014/main" id="{387275C4-164C-69B1-48F1-6ABBCFDD4649}"/>
              </a:ext>
            </a:extLst>
          </p:cNvPr>
          <p:cNvSpPr>
            <a:spLocks noGrp="1"/>
          </p:cNvSpPr>
          <p:nvPr>
            <p:ph type="ctrTitle" hasCustomPrompt="1"/>
          </p:nvPr>
        </p:nvSpPr>
        <p:spPr>
          <a:xfrm>
            <a:off x="6600676" y="1495871"/>
            <a:ext cx="5183337" cy="492443"/>
          </a:xfrm>
        </p:spPr>
        <p:txBody>
          <a:bodyPr wrap="square" anchor="b" anchorCtr="0">
            <a:spAutoFit/>
          </a:bodyPr>
          <a:lstStyle>
            <a:lvl1pPr algn="l">
              <a:lnSpc>
                <a:spcPct val="100000"/>
              </a:lnSpc>
              <a:defRPr sz="3200">
                <a:latin typeface="+mj-lt"/>
              </a:defRPr>
            </a:lvl1pPr>
          </a:lstStyle>
          <a:p>
            <a:r>
              <a:rPr lang="en-US"/>
              <a:t>Headline</a:t>
            </a:r>
            <a:endParaRPr lang="fi-FI"/>
          </a:p>
        </p:txBody>
      </p:sp>
      <p:sp>
        <p:nvSpPr>
          <p:cNvPr id="3" name="Subtitle 2">
            <a:extLst>
              <a:ext uri="{FF2B5EF4-FFF2-40B4-BE49-F238E27FC236}">
                <a16:creationId xmlns:a16="http://schemas.microsoft.com/office/drawing/2014/main" id="{1245A747-631B-1133-C63C-B48ADA15D1D3}"/>
              </a:ext>
            </a:extLst>
          </p:cNvPr>
          <p:cNvSpPr>
            <a:spLocks noGrp="1"/>
          </p:cNvSpPr>
          <p:nvPr>
            <p:ph type="subTitle" idx="1"/>
          </p:nvPr>
        </p:nvSpPr>
        <p:spPr>
          <a:xfrm>
            <a:off x="6600676" y="1988313"/>
            <a:ext cx="5183337" cy="984885"/>
          </a:xfrm>
        </p:spPr>
        <p:txBody>
          <a:bodyPr wrap="square">
            <a:spAutoFit/>
          </a:bodyPr>
          <a:lstStyle>
            <a:lvl1pPr marL="0" indent="0" algn="l">
              <a:lnSpc>
                <a:spcPct val="100000"/>
              </a:lnSpc>
              <a:spcBef>
                <a:spcPts val="0"/>
              </a:spcBef>
              <a:buNone/>
              <a:defRPr sz="3200">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fi-FI"/>
          </a:p>
        </p:txBody>
      </p:sp>
      <p:sp>
        <p:nvSpPr>
          <p:cNvPr id="11" name="Freeform 5">
            <a:extLst>
              <a:ext uri="{FF2B5EF4-FFF2-40B4-BE49-F238E27FC236}">
                <a16:creationId xmlns:a16="http://schemas.microsoft.com/office/drawing/2014/main" id="{B048024D-E928-1A47-E81D-E73CEDEC703F}"/>
              </a:ext>
              <a:ext uri="{C183D7F6-B498-43B3-948B-1728B52AA6E4}">
                <adec:decorative xmlns:adec="http://schemas.microsoft.com/office/drawing/2017/decorative" val="1"/>
              </a:ext>
            </a:extLst>
          </p:cNvPr>
          <p:cNvSpPr>
            <a:spLocks noChangeAspect="1" noEditPoints="1"/>
          </p:cNvSpPr>
          <p:nvPr/>
        </p:nvSpPr>
        <p:spPr bwMode="auto">
          <a:xfrm>
            <a:off x="407988" y="432000"/>
            <a:ext cx="2650987" cy="576000"/>
          </a:xfrm>
          <a:custGeom>
            <a:avLst/>
            <a:gdLst>
              <a:gd name="T0" fmla="*/ 1856 w 4584"/>
              <a:gd name="T1" fmla="*/ 150 h 996"/>
              <a:gd name="T2" fmla="*/ 1926 w 4584"/>
              <a:gd name="T3" fmla="*/ 74 h 996"/>
              <a:gd name="T4" fmla="*/ 1862 w 4584"/>
              <a:gd name="T5" fmla="*/ 198 h 996"/>
              <a:gd name="T6" fmla="*/ 2091 w 4584"/>
              <a:gd name="T7" fmla="*/ 109 h 996"/>
              <a:gd name="T8" fmla="*/ 2346 w 4584"/>
              <a:gd name="T9" fmla="*/ 79 h 996"/>
              <a:gd name="T10" fmla="*/ 2341 w 4584"/>
              <a:gd name="T11" fmla="*/ 150 h 996"/>
              <a:gd name="T12" fmla="*/ 2584 w 4584"/>
              <a:gd name="T13" fmla="*/ 274 h 996"/>
              <a:gd name="T14" fmla="*/ 2883 w 4584"/>
              <a:gd name="T15" fmla="*/ 0 h 996"/>
              <a:gd name="T16" fmla="*/ 2966 w 4584"/>
              <a:gd name="T17" fmla="*/ 88 h 996"/>
              <a:gd name="T18" fmla="*/ 3031 w 4584"/>
              <a:gd name="T19" fmla="*/ 214 h 996"/>
              <a:gd name="T20" fmla="*/ 3010 w 4584"/>
              <a:gd name="T21" fmla="*/ 212 h 996"/>
              <a:gd name="T22" fmla="*/ 3283 w 4584"/>
              <a:gd name="T23" fmla="*/ 239 h 996"/>
              <a:gd name="T24" fmla="*/ 3261 w 4584"/>
              <a:gd name="T25" fmla="*/ 135 h 996"/>
              <a:gd name="T26" fmla="*/ 3397 w 4584"/>
              <a:gd name="T27" fmla="*/ 34 h 996"/>
              <a:gd name="T28" fmla="*/ 3589 w 4584"/>
              <a:gd name="T29" fmla="*/ 199 h 996"/>
              <a:gd name="T30" fmla="*/ 3538 w 4584"/>
              <a:gd name="T31" fmla="*/ 193 h 996"/>
              <a:gd name="T32" fmla="*/ 3580 w 4584"/>
              <a:gd name="T33" fmla="*/ 106 h 996"/>
              <a:gd name="T34" fmla="*/ 3779 w 4584"/>
              <a:gd name="T35" fmla="*/ 244 h 996"/>
              <a:gd name="T36" fmla="*/ 3908 w 4584"/>
              <a:gd name="T37" fmla="*/ 148 h 996"/>
              <a:gd name="T38" fmla="*/ 3821 w 4584"/>
              <a:gd name="T39" fmla="*/ 107 h 996"/>
              <a:gd name="T40" fmla="*/ 1828 w 4584"/>
              <a:gd name="T41" fmla="*/ 916 h 996"/>
              <a:gd name="T42" fmla="*/ 1868 w 4584"/>
              <a:gd name="T43" fmla="*/ 803 h 996"/>
              <a:gd name="T44" fmla="*/ 1905 w 4584"/>
              <a:gd name="T45" fmla="*/ 896 h 996"/>
              <a:gd name="T46" fmla="*/ 2193 w 4584"/>
              <a:gd name="T47" fmla="*/ 891 h 996"/>
              <a:gd name="T48" fmla="*/ 2220 w 4584"/>
              <a:gd name="T49" fmla="*/ 816 h 996"/>
              <a:gd name="T50" fmla="*/ 2340 w 4584"/>
              <a:gd name="T51" fmla="*/ 927 h 996"/>
              <a:gd name="T52" fmla="*/ 2271 w 4584"/>
              <a:gd name="T53" fmla="*/ 868 h 996"/>
              <a:gd name="T54" fmla="*/ 2506 w 4584"/>
              <a:gd name="T55" fmla="*/ 882 h 996"/>
              <a:gd name="T56" fmla="*/ 2823 w 4584"/>
              <a:gd name="T57" fmla="*/ 753 h 996"/>
              <a:gd name="T58" fmla="*/ 2952 w 4584"/>
              <a:gd name="T59" fmla="*/ 726 h 996"/>
              <a:gd name="T60" fmla="*/ 3233 w 4584"/>
              <a:gd name="T61" fmla="*/ 913 h 996"/>
              <a:gd name="T62" fmla="*/ 3254 w 4584"/>
              <a:gd name="T63" fmla="*/ 854 h 996"/>
              <a:gd name="T64" fmla="*/ 3313 w 4584"/>
              <a:gd name="T65" fmla="*/ 793 h 996"/>
              <a:gd name="T66" fmla="*/ 3644 w 4584"/>
              <a:gd name="T67" fmla="*/ 802 h 996"/>
              <a:gd name="T68" fmla="*/ 3627 w 4584"/>
              <a:gd name="T69" fmla="*/ 933 h 996"/>
              <a:gd name="T70" fmla="*/ 3553 w 4584"/>
              <a:gd name="T71" fmla="*/ 839 h 996"/>
              <a:gd name="T72" fmla="*/ 3726 w 4584"/>
              <a:gd name="T73" fmla="*/ 696 h 996"/>
              <a:gd name="T74" fmla="*/ 3850 w 4584"/>
              <a:gd name="T75" fmla="*/ 926 h 996"/>
              <a:gd name="T76" fmla="*/ 3980 w 4584"/>
              <a:gd name="T77" fmla="*/ 996 h 996"/>
              <a:gd name="T78" fmla="*/ 1914 w 4584"/>
              <a:gd name="T79" fmla="*/ 481 h 996"/>
              <a:gd name="T80" fmla="*/ 1963 w 4584"/>
              <a:gd name="T81" fmla="*/ 436 h 996"/>
              <a:gd name="T82" fmla="*/ 1873 w 4584"/>
              <a:gd name="T83" fmla="*/ 556 h 996"/>
              <a:gd name="T84" fmla="*/ 2197 w 4584"/>
              <a:gd name="T85" fmla="*/ 413 h 996"/>
              <a:gd name="T86" fmla="*/ 2378 w 4584"/>
              <a:gd name="T87" fmla="*/ 449 h 996"/>
              <a:gd name="T88" fmla="*/ 2327 w 4584"/>
              <a:gd name="T89" fmla="*/ 457 h 996"/>
              <a:gd name="T90" fmla="*/ 2668 w 4584"/>
              <a:gd name="T91" fmla="*/ 587 h 996"/>
              <a:gd name="T92" fmla="*/ 2785 w 4584"/>
              <a:gd name="T93" fmla="*/ 413 h 996"/>
              <a:gd name="T94" fmla="*/ 2840 w 4584"/>
              <a:gd name="T95" fmla="*/ 466 h 996"/>
              <a:gd name="T96" fmla="*/ 3340 w 4584"/>
              <a:gd name="T97" fmla="*/ 593 h 996"/>
              <a:gd name="T98" fmla="*/ 3412 w 4584"/>
              <a:gd name="T99" fmla="*/ 456 h 996"/>
              <a:gd name="T100" fmla="*/ 3375 w 4584"/>
              <a:gd name="T101" fmla="*/ 483 h 996"/>
              <a:gd name="T102" fmla="*/ 3508 w 4584"/>
              <a:gd name="T103" fmla="*/ 475 h 996"/>
              <a:gd name="T104" fmla="*/ 3735 w 4584"/>
              <a:gd name="T105" fmla="*/ 559 h 996"/>
              <a:gd name="T106" fmla="*/ 3673 w 4584"/>
              <a:gd name="T107" fmla="*/ 523 h 996"/>
              <a:gd name="T108" fmla="*/ 3797 w 4584"/>
              <a:gd name="T109" fmla="*/ 390 h 996"/>
              <a:gd name="T110" fmla="*/ 3950 w 4584"/>
              <a:gd name="T111" fmla="*/ 551 h 996"/>
              <a:gd name="T112" fmla="*/ 3976 w 4584"/>
              <a:gd name="T113" fmla="*/ 483 h 996"/>
              <a:gd name="T114" fmla="*/ 4063 w 4584"/>
              <a:gd name="T115" fmla="*/ 557 h 996"/>
              <a:gd name="T116" fmla="*/ 4023 w 4584"/>
              <a:gd name="T117" fmla="*/ 483 h 996"/>
              <a:gd name="T118" fmla="*/ 4319 w 4584"/>
              <a:gd name="T119" fmla="*/ 576 h 996"/>
              <a:gd name="T120" fmla="*/ 4457 w 4584"/>
              <a:gd name="T121" fmla="*/ 514 h 996"/>
              <a:gd name="T122" fmla="*/ 4395 w 4584"/>
              <a:gd name="T123" fmla="*/ 453 h 996"/>
              <a:gd name="T124" fmla="*/ 4474 w 4584"/>
              <a:gd name="T125" fmla="*/ 413 h 9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4584" h="996">
                <a:moveTo>
                  <a:pt x="1232" y="330"/>
                </a:moveTo>
                <a:lnTo>
                  <a:pt x="1178" y="648"/>
                </a:lnTo>
                <a:lnTo>
                  <a:pt x="1055" y="648"/>
                </a:lnTo>
                <a:lnTo>
                  <a:pt x="1010" y="330"/>
                </a:lnTo>
                <a:lnTo>
                  <a:pt x="1010" y="12"/>
                </a:lnTo>
                <a:lnTo>
                  <a:pt x="1232" y="12"/>
                </a:lnTo>
                <a:lnTo>
                  <a:pt x="1232" y="330"/>
                </a:lnTo>
                <a:close/>
                <a:moveTo>
                  <a:pt x="1623" y="249"/>
                </a:moveTo>
                <a:lnTo>
                  <a:pt x="1569" y="249"/>
                </a:lnTo>
                <a:lnTo>
                  <a:pt x="1651" y="13"/>
                </a:lnTo>
                <a:lnTo>
                  <a:pt x="1715" y="13"/>
                </a:lnTo>
                <a:lnTo>
                  <a:pt x="1797" y="249"/>
                </a:lnTo>
                <a:lnTo>
                  <a:pt x="1743" y="249"/>
                </a:lnTo>
                <a:lnTo>
                  <a:pt x="1726" y="195"/>
                </a:lnTo>
                <a:lnTo>
                  <a:pt x="1641" y="195"/>
                </a:lnTo>
                <a:lnTo>
                  <a:pt x="1623" y="249"/>
                </a:lnTo>
                <a:close/>
                <a:moveTo>
                  <a:pt x="1653" y="156"/>
                </a:moveTo>
                <a:lnTo>
                  <a:pt x="1713" y="156"/>
                </a:lnTo>
                <a:lnTo>
                  <a:pt x="1684" y="67"/>
                </a:lnTo>
                <a:lnTo>
                  <a:pt x="1653" y="156"/>
                </a:lnTo>
                <a:close/>
                <a:moveTo>
                  <a:pt x="1874" y="252"/>
                </a:moveTo>
                <a:lnTo>
                  <a:pt x="1867" y="252"/>
                </a:lnTo>
                <a:lnTo>
                  <a:pt x="1861" y="252"/>
                </a:lnTo>
                <a:lnTo>
                  <a:pt x="1856" y="251"/>
                </a:lnTo>
                <a:lnTo>
                  <a:pt x="1850" y="249"/>
                </a:lnTo>
                <a:lnTo>
                  <a:pt x="1845" y="247"/>
                </a:lnTo>
                <a:lnTo>
                  <a:pt x="1840" y="245"/>
                </a:lnTo>
                <a:lnTo>
                  <a:pt x="1836" y="242"/>
                </a:lnTo>
                <a:lnTo>
                  <a:pt x="1832" y="239"/>
                </a:lnTo>
                <a:lnTo>
                  <a:pt x="1828" y="236"/>
                </a:lnTo>
                <a:lnTo>
                  <a:pt x="1824" y="232"/>
                </a:lnTo>
                <a:lnTo>
                  <a:pt x="1821" y="227"/>
                </a:lnTo>
                <a:lnTo>
                  <a:pt x="1820" y="225"/>
                </a:lnTo>
                <a:lnTo>
                  <a:pt x="1819" y="223"/>
                </a:lnTo>
                <a:lnTo>
                  <a:pt x="1817" y="218"/>
                </a:lnTo>
                <a:lnTo>
                  <a:pt x="1816" y="212"/>
                </a:lnTo>
                <a:lnTo>
                  <a:pt x="1815" y="206"/>
                </a:lnTo>
                <a:lnTo>
                  <a:pt x="1815" y="200"/>
                </a:lnTo>
                <a:lnTo>
                  <a:pt x="1815" y="190"/>
                </a:lnTo>
                <a:lnTo>
                  <a:pt x="1817" y="182"/>
                </a:lnTo>
                <a:lnTo>
                  <a:pt x="1818" y="178"/>
                </a:lnTo>
                <a:lnTo>
                  <a:pt x="1820" y="175"/>
                </a:lnTo>
                <a:lnTo>
                  <a:pt x="1824" y="169"/>
                </a:lnTo>
                <a:lnTo>
                  <a:pt x="1827" y="166"/>
                </a:lnTo>
                <a:lnTo>
                  <a:pt x="1829" y="163"/>
                </a:lnTo>
                <a:lnTo>
                  <a:pt x="1832" y="161"/>
                </a:lnTo>
                <a:lnTo>
                  <a:pt x="1835" y="159"/>
                </a:lnTo>
                <a:lnTo>
                  <a:pt x="1838" y="157"/>
                </a:lnTo>
                <a:lnTo>
                  <a:pt x="1841" y="155"/>
                </a:lnTo>
                <a:lnTo>
                  <a:pt x="1845" y="154"/>
                </a:lnTo>
                <a:lnTo>
                  <a:pt x="1849" y="152"/>
                </a:lnTo>
                <a:lnTo>
                  <a:pt x="1856" y="150"/>
                </a:lnTo>
                <a:lnTo>
                  <a:pt x="1864" y="148"/>
                </a:lnTo>
                <a:lnTo>
                  <a:pt x="1873" y="146"/>
                </a:lnTo>
                <a:lnTo>
                  <a:pt x="1881" y="145"/>
                </a:lnTo>
                <a:lnTo>
                  <a:pt x="1901" y="143"/>
                </a:lnTo>
                <a:lnTo>
                  <a:pt x="1908" y="142"/>
                </a:lnTo>
                <a:lnTo>
                  <a:pt x="1914" y="140"/>
                </a:lnTo>
                <a:lnTo>
                  <a:pt x="1918" y="139"/>
                </a:lnTo>
                <a:lnTo>
                  <a:pt x="1920" y="138"/>
                </a:lnTo>
                <a:lnTo>
                  <a:pt x="1922" y="136"/>
                </a:lnTo>
                <a:lnTo>
                  <a:pt x="1923" y="135"/>
                </a:lnTo>
                <a:lnTo>
                  <a:pt x="1923" y="133"/>
                </a:lnTo>
                <a:lnTo>
                  <a:pt x="1924" y="131"/>
                </a:lnTo>
                <a:lnTo>
                  <a:pt x="1924" y="129"/>
                </a:lnTo>
                <a:lnTo>
                  <a:pt x="1924" y="124"/>
                </a:lnTo>
                <a:lnTo>
                  <a:pt x="1922" y="119"/>
                </a:lnTo>
                <a:lnTo>
                  <a:pt x="1921" y="117"/>
                </a:lnTo>
                <a:lnTo>
                  <a:pt x="1920" y="115"/>
                </a:lnTo>
                <a:lnTo>
                  <a:pt x="1919" y="113"/>
                </a:lnTo>
                <a:lnTo>
                  <a:pt x="1917" y="112"/>
                </a:lnTo>
                <a:lnTo>
                  <a:pt x="1913" y="109"/>
                </a:lnTo>
                <a:lnTo>
                  <a:pt x="1909" y="107"/>
                </a:lnTo>
                <a:lnTo>
                  <a:pt x="1904" y="106"/>
                </a:lnTo>
                <a:lnTo>
                  <a:pt x="1898" y="106"/>
                </a:lnTo>
                <a:lnTo>
                  <a:pt x="1892" y="106"/>
                </a:lnTo>
                <a:lnTo>
                  <a:pt x="1886" y="107"/>
                </a:lnTo>
                <a:lnTo>
                  <a:pt x="1881" y="109"/>
                </a:lnTo>
                <a:lnTo>
                  <a:pt x="1877" y="112"/>
                </a:lnTo>
                <a:lnTo>
                  <a:pt x="1873" y="115"/>
                </a:lnTo>
                <a:lnTo>
                  <a:pt x="1870" y="118"/>
                </a:lnTo>
                <a:lnTo>
                  <a:pt x="1868" y="122"/>
                </a:lnTo>
                <a:lnTo>
                  <a:pt x="1867" y="124"/>
                </a:lnTo>
                <a:lnTo>
                  <a:pt x="1866" y="126"/>
                </a:lnTo>
                <a:lnTo>
                  <a:pt x="1821" y="123"/>
                </a:lnTo>
                <a:lnTo>
                  <a:pt x="1823" y="117"/>
                </a:lnTo>
                <a:lnTo>
                  <a:pt x="1825" y="111"/>
                </a:lnTo>
                <a:lnTo>
                  <a:pt x="1827" y="106"/>
                </a:lnTo>
                <a:lnTo>
                  <a:pt x="1830" y="101"/>
                </a:lnTo>
                <a:lnTo>
                  <a:pt x="1833" y="96"/>
                </a:lnTo>
                <a:lnTo>
                  <a:pt x="1837" y="92"/>
                </a:lnTo>
                <a:lnTo>
                  <a:pt x="1841" y="88"/>
                </a:lnTo>
                <a:lnTo>
                  <a:pt x="1846" y="84"/>
                </a:lnTo>
                <a:lnTo>
                  <a:pt x="1851" y="81"/>
                </a:lnTo>
                <a:lnTo>
                  <a:pt x="1857" y="78"/>
                </a:lnTo>
                <a:lnTo>
                  <a:pt x="1863" y="76"/>
                </a:lnTo>
                <a:lnTo>
                  <a:pt x="1869" y="74"/>
                </a:lnTo>
                <a:lnTo>
                  <a:pt x="1876" y="72"/>
                </a:lnTo>
                <a:lnTo>
                  <a:pt x="1883" y="71"/>
                </a:lnTo>
                <a:lnTo>
                  <a:pt x="1890" y="70"/>
                </a:lnTo>
                <a:lnTo>
                  <a:pt x="1898" y="70"/>
                </a:lnTo>
                <a:lnTo>
                  <a:pt x="1908" y="70"/>
                </a:lnTo>
                <a:lnTo>
                  <a:pt x="1917" y="72"/>
                </a:lnTo>
                <a:lnTo>
                  <a:pt x="1926" y="74"/>
                </a:lnTo>
                <a:lnTo>
                  <a:pt x="1935" y="76"/>
                </a:lnTo>
                <a:lnTo>
                  <a:pt x="1943" y="80"/>
                </a:lnTo>
                <a:lnTo>
                  <a:pt x="1947" y="82"/>
                </a:lnTo>
                <a:lnTo>
                  <a:pt x="1950" y="84"/>
                </a:lnTo>
                <a:lnTo>
                  <a:pt x="1957" y="90"/>
                </a:lnTo>
                <a:lnTo>
                  <a:pt x="1963" y="96"/>
                </a:lnTo>
                <a:lnTo>
                  <a:pt x="1965" y="99"/>
                </a:lnTo>
                <a:lnTo>
                  <a:pt x="1967" y="103"/>
                </a:lnTo>
                <a:lnTo>
                  <a:pt x="1969" y="107"/>
                </a:lnTo>
                <a:lnTo>
                  <a:pt x="1970" y="111"/>
                </a:lnTo>
                <a:lnTo>
                  <a:pt x="1972" y="115"/>
                </a:lnTo>
                <a:lnTo>
                  <a:pt x="1972" y="120"/>
                </a:lnTo>
                <a:lnTo>
                  <a:pt x="1973" y="125"/>
                </a:lnTo>
                <a:lnTo>
                  <a:pt x="1973" y="130"/>
                </a:lnTo>
                <a:lnTo>
                  <a:pt x="1973" y="249"/>
                </a:lnTo>
                <a:lnTo>
                  <a:pt x="1927" y="249"/>
                </a:lnTo>
                <a:lnTo>
                  <a:pt x="1927" y="225"/>
                </a:lnTo>
                <a:lnTo>
                  <a:pt x="1922" y="230"/>
                </a:lnTo>
                <a:lnTo>
                  <a:pt x="1917" y="236"/>
                </a:lnTo>
                <a:lnTo>
                  <a:pt x="1912" y="241"/>
                </a:lnTo>
                <a:lnTo>
                  <a:pt x="1906" y="245"/>
                </a:lnTo>
                <a:lnTo>
                  <a:pt x="1899" y="248"/>
                </a:lnTo>
                <a:lnTo>
                  <a:pt x="1891" y="250"/>
                </a:lnTo>
                <a:lnTo>
                  <a:pt x="1887" y="251"/>
                </a:lnTo>
                <a:lnTo>
                  <a:pt x="1883" y="252"/>
                </a:lnTo>
                <a:lnTo>
                  <a:pt x="1874" y="252"/>
                </a:lnTo>
                <a:close/>
                <a:moveTo>
                  <a:pt x="1888" y="219"/>
                </a:moveTo>
                <a:lnTo>
                  <a:pt x="1895" y="218"/>
                </a:lnTo>
                <a:lnTo>
                  <a:pt x="1902" y="216"/>
                </a:lnTo>
                <a:lnTo>
                  <a:pt x="1905" y="215"/>
                </a:lnTo>
                <a:lnTo>
                  <a:pt x="1908" y="213"/>
                </a:lnTo>
                <a:lnTo>
                  <a:pt x="1914" y="209"/>
                </a:lnTo>
                <a:lnTo>
                  <a:pt x="1916" y="207"/>
                </a:lnTo>
                <a:lnTo>
                  <a:pt x="1919" y="204"/>
                </a:lnTo>
                <a:lnTo>
                  <a:pt x="1922" y="199"/>
                </a:lnTo>
                <a:lnTo>
                  <a:pt x="1924" y="193"/>
                </a:lnTo>
                <a:lnTo>
                  <a:pt x="1924" y="189"/>
                </a:lnTo>
                <a:lnTo>
                  <a:pt x="1924" y="186"/>
                </a:lnTo>
                <a:lnTo>
                  <a:pt x="1924" y="167"/>
                </a:lnTo>
                <a:lnTo>
                  <a:pt x="1921" y="169"/>
                </a:lnTo>
                <a:lnTo>
                  <a:pt x="1915" y="171"/>
                </a:lnTo>
                <a:lnTo>
                  <a:pt x="1903" y="173"/>
                </a:lnTo>
                <a:lnTo>
                  <a:pt x="1890" y="175"/>
                </a:lnTo>
                <a:lnTo>
                  <a:pt x="1884" y="176"/>
                </a:lnTo>
                <a:lnTo>
                  <a:pt x="1879" y="178"/>
                </a:lnTo>
                <a:lnTo>
                  <a:pt x="1874" y="180"/>
                </a:lnTo>
                <a:lnTo>
                  <a:pt x="1870" y="182"/>
                </a:lnTo>
                <a:lnTo>
                  <a:pt x="1866" y="185"/>
                </a:lnTo>
                <a:lnTo>
                  <a:pt x="1864" y="189"/>
                </a:lnTo>
                <a:lnTo>
                  <a:pt x="1863" y="191"/>
                </a:lnTo>
                <a:lnTo>
                  <a:pt x="1862" y="193"/>
                </a:lnTo>
                <a:lnTo>
                  <a:pt x="1862" y="198"/>
                </a:lnTo>
                <a:lnTo>
                  <a:pt x="1862" y="203"/>
                </a:lnTo>
                <a:lnTo>
                  <a:pt x="1863" y="207"/>
                </a:lnTo>
                <a:lnTo>
                  <a:pt x="1865" y="209"/>
                </a:lnTo>
                <a:lnTo>
                  <a:pt x="1866" y="211"/>
                </a:lnTo>
                <a:lnTo>
                  <a:pt x="1869" y="213"/>
                </a:lnTo>
                <a:lnTo>
                  <a:pt x="1873" y="216"/>
                </a:lnTo>
                <a:lnTo>
                  <a:pt x="1875" y="217"/>
                </a:lnTo>
                <a:lnTo>
                  <a:pt x="1877" y="217"/>
                </a:lnTo>
                <a:lnTo>
                  <a:pt x="1882" y="218"/>
                </a:lnTo>
                <a:lnTo>
                  <a:pt x="1888" y="219"/>
                </a:lnTo>
                <a:close/>
                <a:moveTo>
                  <a:pt x="2063" y="249"/>
                </a:moveTo>
                <a:lnTo>
                  <a:pt x="2013" y="249"/>
                </a:lnTo>
                <a:lnTo>
                  <a:pt x="2013" y="13"/>
                </a:lnTo>
                <a:lnTo>
                  <a:pt x="2063" y="13"/>
                </a:lnTo>
                <a:lnTo>
                  <a:pt x="2063" y="249"/>
                </a:lnTo>
                <a:close/>
                <a:moveTo>
                  <a:pt x="2197" y="72"/>
                </a:moveTo>
                <a:lnTo>
                  <a:pt x="2197" y="109"/>
                </a:lnTo>
                <a:lnTo>
                  <a:pt x="2164" y="109"/>
                </a:lnTo>
                <a:lnTo>
                  <a:pt x="2164" y="195"/>
                </a:lnTo>
                <a:lnTo>
                  <a:pt x="2164" y="199"/>
                </a:lnTo>
                <a:lnTo>
                  <a:pt x="2165" y="203"/>
                </a:lnTo>
                <a:lnTo>
                  <a:pt x="2166" y="205"/>
                </a:lnTo>
                <a:lnTo>
                  <a:pt x="2167" y="206"/>
                </a:lnTo>
                <a:lnTo>
                  <a:pt x="2169" y="208"/>
                </a:lnTo>
                <a:lnTo>
                  <a:pt x="2171" y="210"/>
                </a:lnTo>
                <a:lnTo>
                  <a:pt x="2174" y="211"/>
                </a:lnTo>
                <a:lnTo>
                  <a:pt x="2177" y="212"/>
                </a:lnTo>
                <a:lnTo>
                  <a:pt x="2181" y="212"/>
                </a:lnTo>
                <a:lnTo>
                  <a:pt x="2188" y="211"/>
                </a:lnTo>
                <a:lnTo>
                  <a:pt x="2193" y="210"/>
                </a:lnTo>
                <a:lnTo>
                  <a:pt x="2201" y="247"/>
                </a:lnTo>
                <a:lnTo>
                  <a:pt x="2190" y="250"/>
                </a:lnTo>
                <a:lnTo>
                  <a:pt x="2183" y="251"/>
                </a:lnTo>
                <a:lnTo>
                  <a:pt x="2174" y="252"/>
                </a:lnTo>
                <a:lnTo>
                  <a:pt x="2168" y="252"/>
                </a:lnTo>
                <a:lnTo>
                  <a:pt x="2161" y="251"/>
                </a:lnTo>
                <a:lnTo>
                  <a:pt x="2156" y="250"/>
                </a:lnTo>
                <a:lnTo>
                  <a:pt x="2150" y="249"/>
                </a:lnTo>
                <a:lnTo>
                  <a:pt x="2145" y="248"/>
                </a:lnTo>
                <a:lnTo>
                  <a:pt x="2140" y="245"/>
                </a:lnTo>
                <a:lnTo>
                  <a:pt x="2135" y="243"/>
                </a:lnTo>
                <a:lnTo>
                  <a:pt x="2131" y="240"/>
                </a:lnTo>
                <a:lnTo>
                  <a:pt x="2127" y="237"/>
                </a:lnTo>
                <a:lnTo>
                  <a:pt x="2124" y="233"/>
                </a:lnTo>
                <a:lnTo>
                  <a:pt x="2121" y="229"/>
                </a:lnTo>
                <a:lnTo>
                  <a:pt x="2119" y="224"/>
                </a:lnTo>
                <a:lnTo>
                  <a:pt x="2117" y="219"/>
                </a:lnTo>
                <a:lnTo>
                  <a:pt x="2116" y="213"/>
                </a:lnTo>
                <a:lnTo>
                  <a:pt x="2115" y="208"/>
                </a:lnTo>
                <a:lnTo>
                  <a:pt x="2115" y="201"/>
                </a:lnTo>
                <a:lnTo>
                  <a:pt x="2115" y="109"/>
                </a:lnTo>
                <a:lnTo>
                  <a:pt x="2091" y="109"/>
                </a:lnTo>
                <a:lnTo>
                  <a:pt x="2091" y="72"/>
                </a:lnTo>
                <a:lnTo>
                  <a:pt x="2115" y="72"/>
                </a:lnTo>
                <a:lnTo>
                  <a:pt x="2115" y="30"/>
                </a:lnTo>
                <a:lnTo>
                  <a:pt x="2164" y="30"/>
                </a:lnTo>
                <a:lnTo>
                  <a:pt x="2164" y="72"/>
                </a:lnTo>
                <a:lnTo>
                  <a:pt x="2197" y="72"/>
                </a:lnTo>
                <a:close/>
                <a:moveTo>
                  <a:pt x="2304" y="253"/>
                </a:moveTo>
                <a:lnTo>
                  <a:pt x="2291" y="252"/>
                </a:lnTo>
                <a:lnTo>
                  <a:pt x="2285" y="251"/>
                </a:lnTo>
                <a:lnTo>
                  <a:pt x="2279" y="250"/>
                </a:lnTo>
                <a:lnTo>
                  <a:pt x="2268" y="246"/>
                </a:lnTo>
                <a:lnTo>
                  <a:pt x="2263" y="244"/>
                </a:lnTo>
                <a:lnTo>
                  <a:pt x="2258" y="241"/>
                </a:lnTo>
                <a:lnTo>
                  <a:pt x="2249" y="235"/>
                </a:lnTo>
                <a:lnTo>
                  <a:pt x="2245" y="231"/>
                </a:lnTo>
                <a:lnTo>
                  <a:pt x="2241" y="227"/>
                </a:lnTo>
                <a:lnTo>
                  <a:pt x="2234" y="219"/>
                </a:lnTo>
                <a:lnTo>
                  <a:pt x="2231" y="214"/>
                </a:lnTo>
                <a:lnTo>
                  <a:pt x="2228" y="209"/>
                </a:lnTo>
                <a:lnTo>
                  <a:pt x="2223" y="198"/>
                </a:lnTo>
                <a:lnTo>
                  <a:pt x="2221" y="193"/>
                </a:lnTo>
                <a:lnTo>
                  <a:pt x="2220" y="187"/>
                </a:lnTo>
                <a:lnTo>
                  <a:pt x="2219" y="181"/>
                </a:lnTo>
                <a:lnTo>
                  <a:pt x="2218" y="175"/>
                </a:lnTo>
                <a:lnTo>
                  <a:pt x="2218" y="168"/>
                </a:lnTo>
                <a:lnTo>
                  <a:pt x="2217" y="161"/>
                </a:lnTo>
                <a:lnTo>
                  <a:pt x="2218" y="155"/>
                </a:lnTo>
                <a:lnTo>
                  <a:pt x="2218" y="148"/>
                </a:lnTo>
                <a:lnTo>
                  <a:pt x="2219" y="142"/>
                </a:lnTo>
                <a:lnTo>
                  <a:pt x="2220" y="136"/>
                </a:lnTo>
                <a:lnTo>
                  <a:pt x="2223" y="124"/>
                </a:lnTo>
                <a:lnTo>
                  <a:pt x="2225" y="119"/>
                </a:lnTo>
                <a:lnTo>
                  <a:pt x="2228" y="114"/>
                </a:lnTo>
                <a:lnTo>
                  <a:pt x="2234" y="104"/>
                </a:lnTo>
                <a:lnTo>
                  <a:pt x="2237" y="99"/>
                </a:lnTo>
                <a:lnTo>
                  <a:pt x="2241" y="95"/>
                </a:lnTo>
                <a:lnTo>
                  <a:pt x="2245" y="91"/>
                </a:lnTo>
                <a:lnTo>
                  <a:pt x="2249" y="88"/>
                </a:lnTo>
                <a:lnTo>
                  <a:pt x="2253" y="85"/>
                </a:lnTo>
                <a:lnTo>
                  <a:pt x="2258" y="82"/>
                </a:lnTo>
                <a:lnTo>
                  <a:pt x="2263" y="79"/>
                </a:lnTo>
                <a:lnTo>
                  <a:pt x="2268" y="77"/>
                </a:lnTo>
                <a:lnTo>
                  <a:pt x="2274" y="75"/>
                </a:lnTo>
                <a:lnTo>
                  <a:pt x="2279" y="73"/>
                </a:lnTo>
                <a:lnTo>
                  <a:pt x="2285" y="72"/>
                </a:lnTo>
                <a:lnTo>
                  <a:pt x="2291" y="71"/>
                </a:lnTo>
                <a:lnTo>
                  <a:pt x="2304" y="70"/>
                </a:lnTo>
                <a:lnTo>
                  <a:pt x="2317" y="71"/>
                </a:lnTo>
                <a:lnTo>
                  <a:pt x="2323" y="72"/>
                </a:lnTo>
                <a:lnTo>
                  <a:pt x="2329" y="73"/>
                </a:lnTo>
                <a:lnTo>
                  <a:pt x="2340" y="77"/>
                </a:lnTo>
                <a:lnTo>
                  <a:pt x="2346" y="79"/>
                </a:lnTo>
                <a:lnTo>
                  <a:pt x="2351" y="82"/>
                </a:lnTo>
                <a:lnTo>
                  <a:pt x="2360" y="88"/>
                </a:lnTo>
                <a:lnTo>
                  <a:pt x="2364" y="91"/>
                </a:lnTo>
                <a:lnTo>
                  <a:pt x="2368" y="95"/>
                </a:lnTo>
                <a:lnTo>
                  <a:pt x="2375" y="104"/>
                </a:lnTo>
                <a:lnTo>
                  <a:pt x="2378" y="109"/>
                </a:lnTo>
                <a:lnTo>
                  <a:pt x="2381" y="114"/>
                </a:lnTo>
                <a:lnTo>
                  <a:pt x="2385" y="124"/>
                </a:lnTo>
                <a:lnTo>
                  <a:pt x="2387" y="130"/>
                </a:lnTo>
                <a:lnTo>
                  <a:pt x="2389" y="136"/>
                </a:lnTo>
                <a:lnTo>
                  <a:pt x="2390" y="142"/>
                </a:lnTo>
                <a:lnTo>
                  <a:pt x="2391" y="148"/>
                </a:lnTo>
                <a:lnTo>
                  <a:pt x="2391" y="155"/>
                </a:lnTo>
                <a:lnTo>
                  <a:pt x="2391" y="161"/>
                </a:lnTo>
                <a:lnTo>
                  <a:pt x="2391" y="168"/>
                </a:lnTo>
                <a:lnTo>
                  <a:pt x="2391" y="175"/>
                </a:lnTo>
                <a:lnTo>
                  <a:pt x="2390" y="181"/>
                </a:lnTo>
                <a:lnTo>
                  <a:pt x="2389" y="187"/>
                </a:lnTo>
                <a:lnTo>
                  <a:pt x="2385" y="198"/>
                </a:lnTo>
                <a:lnTo>
                  <a:pt x="2383" y="204"/>
                </a:lnTo>
                <a:lnTo>
                  <a:pt x="2381" y="209"/>
                </a:lnTo>
                <a:lnTo>
                  <a:pt x="2375" y="219"/>
                </a:lnTo>
                <a:lnTo>
                  <a:pt x="2372" y="223"/>
                </a:lnTo>
                <a:lnTo>
                  <a:pt x="2368" y="227"/>
                </a:lnTo>
                <a:lnTo>
                  <a:pt x="2364" y="231"/>
                </a:lnTo>
                <a:lnTo>
                  <a:pt x="2360" y="235"/>
                </a:lnTo>
                <a:lnTo>
                  <a:pt x="2355" y="238"/>
                </a:lnTo>
                <a:lnTo>
                  <a:pt x="2351" y="241"/>
                </a:lnTo>
                <a:lnTo>
                  <a:pt x="2346" y="244"/>
                </a:lnTo>
                <a:lnTo>
                  <a:pt x="2340" y="246"/>
                </a:lnTo>
                <a:lnTo>
                  <a:pt x="2335" y="248"/>
                </a:lnTo>
                <a:lnTo>
                  <a:pt x="2329" y="250"/>
                </a:lnTo>
                <a:lnTo>
                  <a:pt x="2323" y="251"/>
                </a:lnTo>
                <a:lnTo>
                  <a:pt x="2317" y="252"/>
                </a:lnTo>
                <a:lnTo>
                  <a:pt x="2304" y="253"/>
                </a:lnTo>
                <a:close/>
                <a:moveTo>
                  <a:pt x="2305" y="215"/>
                </a:moveTo>
                <a:lnTo>
                  <a:pt x="2309" y="214"/>
                </a:lnTo>
                <a:lnTo>
                  <a:pt x="2313" y="214"/>
                </a:lnTo>
                <a:lnTo>
                  <a:pt x="2317" y="212"/>
                </a:lnTo>
                <a:lnTo>
                  <a:pt x="2321" y="211"/>
                </a:lnTo>
                <a:lnTo>
                  <a:pt x="2324" y="209"/>
                </a:lnTo>
                <a:lnTo>
                  <a:pt x="2327" y="206"/>
                </a:lnTo>
                <a:lnTo>
                  <a:pt x="2330" y="203"/>
                </a:lnTo>
                <a:lnTo>
                  <a:pt x="2332" y="199"/>
                </a:lnTo>
                <a:lnTo>
                  <a:pt x="2334" y="195"/>
                </a:lnTo>
                <a:lnTo>
                  <a:pt x="2336" y="191"/>
                </a:lnTo>
                <a:lnTo>
                  <a:pt x="2338" y="187"/>
                </a:lnTo>
                <a:lnTo>
                  <a:pt x="2339" y="182"/>
                </a:lnTo>
                <a:lnTo>
                  <a:pt x="2341" y="172"/>
                </a:lnTo>
                <a:lnTo>
                  <a:pt x="2341" y="167"/>
                </a:lnTo>
                <a:lnTo>
                  <a:pt x="2342" y="161"/>
                </a:lnTo>
                <a:lnTo>
                  <a:pt x="2341" y="150"/>
                </a:lnTo>
                <a:lnTo>
                  <a:pt x="2339" y="140"/>
                </a:lnTo>
                <a:lnTo>
                  <a:pt x="2338" y="135"/>
                </a:lnTo>
                <a:lnTo>
                  <a:pt x="2336" y="131"/>
                </a:lnTo>
                <a:lnTo>
                  <a:pt x="2332" y="123"/>
                </a:lnTo>
                <a:lnTo>
                  <a:pt x="2330" y="119"/>
                </a:lnTo>
                <a:lnTo>
                  <a:pt x="2327" y="116"/>
                </a:lnTo>
                <a:lnTo>
                  <a:pt x="2324" y="113"/>
                </a:lnTo>
                <a:lnTo>
                  <a:pt x="2321" y="111"/>
                </a:lnTo>
                <a:lnTo>
                  <a:pt x="2317" y="110"/>
                </a:lnTo>
                <a:lnTo>
                  <a:pt x="2313" y="108"/>
                </a:lnTo>
                <a:lnTo>
                  <a:pt x="2309" y="108"/>
                </a:lnTo>
                <a:lnTo>
                  <a:pt x="2305" y="107"/>
                </a:lnTo>
                <a:lnTo>
                  <a:pt x="2300" y="108"/>
                </a:lnTo>
                <a:lnTo>
                  <a:pt x="2296" y="108"/>
                </a:lnTo>
                <a:lnTo>
                  <a:pt x="2292" y="110"/>
                </a:lnTo>
                <a:lnTo>
                  <a:pt x="2288" y="111"/>
                </a:lnTo>
                <a:lnTo>
                  <a:pt x="2285" y="113"/>
                </a:lnTo>
                <a:lnTo>
                  <a:pt x="2282" y="116"/>
                </a:lnTo>
                <a:lnTo>
                  <a:pt x="2279" y="119"/>
                </a:lnTo>
                <a:lnTo>
                  <a:pt x="2277" y="123"/>
                </a:lnTo>
                <a:lnTo>
                  <a:pt x="2272" y="131"/>
                </a:lnTo>
                <a:lnTo>
                  <a:pt x="2271" y="135"/>
                </a:lnTo>
                <a:lnTo>
                  <a:pt x="2270" y="140"/>
                </a:lnTo>
                <a:lnTo>
                  <a:pt x="2269" y="145"/>
                </a:lnTo>
                <a:lnTo>
                  <a:pt x="2268" y="150"/>
                </a:lnTo>
                <a:lnTo>
                  <a:pt x="2267" y="155"/>
                </a:lnTo>
                <a:lnTo>
                  <a:pt x="2267" y="161"/>
                </a:lnTo>
                <a:lnTo>
                  <a:pt x="2268" y="172"/>
                </a:lnTo>
                <a:lnTo>
                  <a:pt x="2270" y="182"/>
                </a:lnTo>
                <a:lnTo>
                  <a:pt x="2271" y="187"/>
                </a:lnTo>
                <a:lnTo>
                  <a:pt x="2272" y="191"/>
                </a:lnTo>
                <a:lnTo>
                  <a:pt x="2274" y="195"/>
                </a:lnTo>
                <a:lnTo>
                  <a:pt x="2277" y="199"/>
                </a:lnTo>
                <a:lnTo>
                  <a:pt x="2279" y="203"/>
                </a:lnTo>
                <a:lnTo>
                  <a:pt x="2282" y="206"/>
                </a:lnTo>
                <a:lnTo>
                  <a:pt x="2285" y="209"/>
                </a:lnTo>
                <a:lnTo>
                  <a:pt x="2288" y="211"/>
                </a:lnTo>
                <a:lnTo>
                  <a:pt x="2292" y="212"/>
                </a:lnTo>
                <a:lnTo>
                  <a:pt x="2296" y="214"/>
                </a:lnTo>
                <a:lnTo>
                  <a:pt x="2300" y="214"/>
                </a:lnTo>
                <a:lnTo>
                  <a:pt x="2305" y="215"/>
                </a:lnTo>
                <a:close/>
                <a:moveTo>
                  <a:pt x="2539" y="172"/>
                </a:moveTo>
                <a:lnTo>
                  <a:pt x="2430" y="172"/>
                </a:lnTo>
                <a:lnTo>
                  <a:pt x="2430" y="133"/>
                </a:lnTo>
                <a:lnTo>
                  <a:pt x="2539" y="133"/>
                </a:lnTo>
                <a:lnTo>
                  <a:pt x="2539" y="172"/>
                </a:lnTo>
                <a:close/>
                <a:moveTo>
                  <a:pt x="2603" y="315"/>
                </a:moveTo>
                <a:lnTo>
                  <a:pt x="2594" y="315"/>
                </a:lnTo>
                <a:lnTo>
                  <a:pt x="2586" y="314"/>
                </a:lnTo>
                <a:lnTo>
                  <a:pt x="2579" y="312"/>
                </a:lnTo>
                <a:lnTo>
                  <a:pt x="2573" y="310"/>
                </a:lnTo>
                <a:lnTo>
                  <a:pt x="2584" y="274"/>
                </a:lnTo>
                <a:lnTo>
                  <a:pt x="2590" y="275"/>
                </a:lnTo>
                <a:lnTo>
                  <a:pt x="2596" y="276"/>
                </a:lnTo>
                <a:lnTo>
                  <a:pt x="2601" y="276"/>
                </a:lnTo>
                <a:lnTo>
                  <a:pt x="2606" y="276"/>
                </a:lnTo>
                <a:lnTo>
                  <a:pt x="2608" y="275"/>
                </a:lnTo>
                <a:lnTo>
                  <a:pt x="2610" y="274"/>
                </a:lnTo>
                <a:lnTo>
                  <a:pt x="2614" y="271"/>
                </a:lnTo>
                <a:lnTo>
                  <a:pt x="2617" y="267"/>
                </a:lnTo>
                <a:lnTo>
                  <a:pt x="2620" y="262"/>
                </a:lnTo>
                <a:lnTo>
                  <a:pt x="2623" y="254"/>
                </a:lnTo>
                <a:lnTo>
                  <a:pt x="2559" y="72"/>
                </a:lnTo>
                <a:lnTo>
                  <a:pt x="2611" y="72"/>
                </a:lnTo>
                <a:lnTo>
                  <a:pt x="2647" y="202"/>
                </a:lnTo>
                <a:lnTo>
                  <a:pt x="2686" y="72"/>
                </a:lnTo>
                <a:lnTo>
                  <a:pt x="2738" y="72"/>
                </a:lnTo>
                <a:lnTo>
                  <a:pt x="2669" y="268"/>
                </a:lnTo>
                <a:lnTo>
                  <a:pt x="2665" y="278"/>
                </a:lnTo>
                <a:lnTo>
                  <a:pt x="2663" y="283"/>
                </a:lnTo>
                <a:lnTo>
                  <a:pt x="2660" y="287"/>
                </a:lnTo>
                <a:lnTo>
                  <a:pt x="2654" y="296"/>
                </a:lnTo>
                <a:lnTo>
                  <a:pt x="2646" y="302"/>
                </a:lnTo>
                <a:lnTo>
                  <a:pt x="2642" y="306"/>
                </a:lnTo>
                <a:lnTo>
                  <a:pt x="2638" y="308"/>
                </a:lnTo>
                <a:lnTo>
                  <a:pt x="2633" y="310"/>
                </a:lnTo>
                <a:lnTo>
                  <a:pt x="2628" y="312"/>
                </a:lnTo>
                <a:lnTo>
                  <a:pt x="2622" y="314"/>
                </a:lnTo>
                <a:lnTo>
                  <a:pt x="2616" y="315"/>
                </a:lnTo>
                <a:lnTo>
                  <a:pt x="2610" y="315"/>
                </a:lnTo>
                <a:lnTo>
                  <a:pt x="2603" y="315"/>
                </a:lnTo>
                <a:close/>
                <a:moveTo>
                  <a:pt x="2812" y="249"/>
                </a:moveTo>
                <a:lnTo>
                  <a:pt x="2763" y="249"/>
                </a:lnTo>
                <a:lnTo>
                  <a:pt x="2763" y="13"/>
                </a:lnTo>
                <a:lnTo>
                  <a:pt x="2812" y="13"/>
                </a:lnTo>
                <a:lnTo>
                  <a:pt x="2812" y="249"/>
                </a:lnTo>
                <a:close/>
                <a:moveTo>
                  <a:pt x="2877" y="50"/>
                </a:moveTo>
                <a:lnTo>
                  <a:pt x="2872" y="49"/>
                </a:lnTo>
                <a:lnTo>
                  <a:pt x="2867" y="48"/>
                </a:lnTo>
                <a:lnTo>
                  <a:pt x="2863" y="45"/>
                </a:lnTo>
                <a:lnTo>
                  <a:pt x="2859" y="42"/>
                </a:lnTo>
                <a:lnTo>
                  <a:pt x="2855" y="38"/>
                </a:lnTo>
                <a:lnTo>
                  <a:pt x="2853" y="34"/>
                </a:lnTo>
                <a:lnTo>
                  <a:pt x="2851" y="30"/>
                </a:lnTo>
                <a:lnTo>
                  <a:pt x="2851" y="25"/>
                </a:lnTo>
                <a:lnTo>
                  <a:pt x="2851" y="20"/>
                </a:lnTo>
                <a:lnTo>
                  <a:pt x="2853" y="15"/>
                </a:lnTo>
                <a:lnTo>
                  <a:pt x="2855" y="11"/>
                </a:lnTo>
                <a:lnTo>
                  <a:pt x="2859" y="7"/>
                </a:lnTo>
                <a:lnTo>
                  <a:pt x="2863" y="4"/>
                </a:lnTo>
                <a:lnTo>
                  <a:pt x="2867" y="2"/>
                </a:lnTo>
                <a:lnTo>
                  <a:pt x="2872" y="0"/>
                </a:lnTo>
                <a:lnTo>
                  <a:pt x="2877" y="0"/>
                </a:lnTo>
                <a:lnTo>
                  <a:pt x="2883" y="0"/>
                </a:lnTo>
                <a:lnTo>
                  <a:pt x="2887" y="2"/>
                </a:lnTo>
                <a:lnTo>
                  <a:pt x="2892" y="4"/>
                </a:lnTo>
                <a:lnTo>
                  <a:pt x="2896" y="7"/>
                </a:lnTo>
                <a:lnTo>
                  <a:pt x="2900" y="11"/>
                </a:lnTo>
                <a:lnTo>
                  <a:pt x="2902" y="15"/>
                </a:lnTo>
                <a:lnTo>
                  <a:pt x="2903" y="20"/>
                </a:lnTo>
                <a:lnTo>
                  <a:pt x="2904" y="25"/>
                </a:lnTo>
                <a:lnTo>
                  <a:pt x="2903" y="30"/>
                </a:lnTo>
                <a:lnTo>
                  <a:pt x="2902" y="34"/>
                </a:lnTo>
                <a:lnTo>
                  <a:pt x="2900" y="38"/>
                </a:lnTo>
                <a:lnTo>
                  <a:pt x="2896" y="42"/>
                </a:lnTo>
                <a:lnTo>
                  <a:pt x="2892" y="45"/>
                </a:lnTo>
                <a:lnTo>
                  <a:pt x="2887" y="48"/>
                </a:lnTo>
                <a:lnTo>
                  <a:pt x="2883" y="49"/>
                </a:lnTo>
                <a:lnTo>
                  <a:pt x="2877" y="50"/>
                </a:lnTo>
                <a:close/>
                <a:moveTo>
                  <a:pt x="2853" y="72"/>
                </a:moveTo>
                <a:lnTo>
                  <a:pt x="2902" y="72"/>
                </a:lnTo>
                <a:lnTo>
                  <a:pt x="2902" y="249"/>
                </a:lnTo>
                <a:lnTo>
                  <a:pt x="2853" y="249"/>
                </a:lnTo>
                <a:lnTo>
                  <a:pt x="2853" y="72"/>
                </a:lnTo>
                <a:close/>
                <a:moveTo>
                  <a:pt x="3023" y="253"/>
                </a:moveTo>
                <a:lnTo>
                  <a:pt x="3010" y="252"/>
                </a:lnTo>
                <a:lnTo>
                  <a:pt x="3003" y="251"/>
                </a:lnTo>
                <a:lnTo>
                  <a:pt x="2998" y="250"/>
                </a:lnTo>
                <a:lnTo>
                  <a:pt x="2986" y="246"/>
                </a:lnTo>
                <a:lnTo>
                  <a:pt x="2980" y="244"/>
                </a:lnTo>
                <a:lnTo>
                  <a:pt x="2975" y="241"/>
                </a:lnTo>
                <a:lnTo>
                  <a:pt x="2966" y="235"/>
                </a:lnTo>
                <a:lnTo>
                  <a:pt x="2962" y="231"/>
                </a:lnTo>
                <a:lnTo>
                  <a:pt x="2958" y="227"/>
                </a:lnTo>
                <a:lnTo>
                  <a:pt x="2951" y="219"/>
                </a:lnTo>
                <a:lnTo>
                  <a:pt x="2948" y="214"/>
                </a:lnTo>
                <a:lnTo>
                  <a:pt x="2945" y="209"/>
                </a:lnTo>
                <a:lnTo>
                  <a:pt x="2940" y="198"/>
                </a:lnTo>
                <a:lnTo>
                  <a:pt x="2939" y="193"/>
                </a:lnTo>
                <a:lnTo>
                  <a:pt x="2937" y="187"/>
                </a:lnTo>
                <a:lnTo>
                  <a:pt x="2936" y="181"/>
                </a:lnTo>
                <a:lnTo>
                  <a:pt x="2935" y="175"/>
                </a:lnTo>
                <a:lnTo>
                  <a:pt x="2935" y="168"/>
                </a:lnTo>
                <a:lnTo>
                  <a:pt x="2935" y="161"/>
                </a:lnTo>
                <a:lnTo>
                  <a:pt x="2935" y="155"/>
                </a:lnTo>
                <a:lnTo>
                  <a:pt x="2935" y="148"/>
                </a:lnTo>
                <a:lnTo>
                  <a:pt x="2936" y="142"/>
                </a:lnTo>
                <a:lnTo>
                  <a:pt x="2937" y="136"/>
                </a:lnTo>
                <a:lnTo>
                  <a:pt x="2940" y="124"/>
                </a:lnTo>
                <a:lnTo>
                  <a:pt x="2943" y="119"/>
                </a:lnTo>
                <a:lnTo>
                  <a:pt x="2945" y="114"/>
                </a:lnTo>
                <a:lnTo>
                  <a:pt x="2951" y="104"/>
                </a:lnTo>
                <a:lnTo>
                  <a:pt x="2954" y="99"/>
                </a:lnTo>
                <a:lnTo>
                  <a:pt x="2958" y="95"/>
                </a:lnTo>
                <a:lnTo>
                  <a:pt x="2962" y="91"/>
                </a:lnTo>
                <a:lnTo>
                  <a:pt x="2966" y="88"/>
                </a:lnTo>
                <a:lnTo>
                  <a:pt x="2970" y="85"/>
                </a:lnTo>
                <a:lnTo>
                  <a:pt x="2975" y="82"/>
                </a:lnTo>
                <a:lnTo>
                  <a:pt x="2980" y="79"/>
                </a:lnTo>
                <a:lnTo>
                  <a:pt x="2986" y="77"/>
                </a:lnTo>
                <a:lnTo>
                  <a:pt x="2992" y="75"/>
                </a:lnTo>
                <a:lnTo>
                  <a:pt x="2998" y="73"/>
                </a:lnTo>
                <a:lnTo>
                  <a:pt x="3003" y="72"/>
                </a:lnTo>
                <a:lnTo>
                  <a:pt x="3010" y="71"/>
                </a:lnTo>
                <a:lnTo>
                  <a:pt x="3023" y="70"/>
                </a:lnTo>
                <a:lnTo>
                  <a:pt x="3035" y="71"/>
                </a:lnTo>
                <a:lnTo>
                  <a:pt x="3042" y="72"/>
                </a:lnTo>
                <a:lnTo>
                  <a:pt x="3047" y="73"/>
                </a:lnTo>
                <a:lnTo>
                  <a:pt x="3059" y="77"/>
                </a:lnTo>
                <a:lnTo>
                  <a:pt x="3064" y="79"/>
                </a:lnTo>
                <a:lnTo>
                  <a:pt x="3069" y="82"/>
                </a:lnTo>
                <a:lnTo>
                  <a:pt x="3078" y="88"/>
                </a:lnTo>
                <a:lnTo>
                  <a:pt x="3082" y="91"/>
                </a:lnTo>
                <a:lnTo>
                  <a:pt x="3086" y="95"/>
                </a:lnTo>
                <a:lnTo>
                  <a:pt x="3093" y="104"/>
                </a:lnTo>
                <a:lnTo>
                  <a:pt x="3096" y="109"/>
                </a:lnTo>
                <a:lnTo>
                  <a:pt x="3099" y="114"/>
                </a:lnTo>
                <a:lnTo>
                  <a:pt x="3104" y="124"/>
                </a:lnTo>
                <a:lnTo>
                  <a:pt x="3105" y="130"/>
                </a:lnTo>
                <a:lnTo>
                  <a:pt x="3107" y="136"/>
                </a:lnTo>
                <a:lnTo>
                  <a:pt x="3108" y="142"/>
                </a:lnTo>
                <a:lnTo>
                  <a:pt x="3109" y="148"/>
                </a:lnTo>
                <a:lnTo>
                  <a:pt x="3109" y="155"/>
                </a:lnTo>
                <a:lnTo>
                  <a:pt x="3109" y="161"/>
                </a:lnTo>
                <a:lnTo>
                  <a:pt x="3109" y="168"/>
                </a:lnTo>
                <a:lnTo>
                  <a:pt x="3109" y="175"/>
                </a:lnTo>
                <a:lnTo>
                  <a:pt x="3108" y="181"/>
                </a:lnTo>
                <a:lnTo>
                  <a:pt x="3107" y="187"/>
                </a:lnTo>
                <a:lnTo>
                  <a:pt x="3104" y="198"/>
                </a:lnTo>
                <a:lnTo>
                  <a:pt x="3101" y="204"/>
                </a:lnTo>
                <a:lnTo>
                  <a:pt x="3099" y="209"/>
                </a:lnTo>
                <a:lnTo>
                  <a:pt x="3093" y="219"/>
                </a:lnTo>
                <a:lnTo>
                  <a:pt x="3090" y="223"/>
                </a:lnTo>
                <a:lnTo>
                  <a:pt x="3086" y="227"/>
                </a:lnTo>
                <a:lnTo>
                  <a:pt x="3082" y="231"/>
                </a:lnTo>
                <a:lnTo>
                  <a:pt x="3078" y="235"/>
                </a:lnTo>
                <a:lnTo>
                  <a:pt x="3074" y="238"/>
                </a:lnTo>
                <a:lnTo>
                  <a:pt x="3069" y="241"/>
                </a:lnTo>
                <a:lnTo>
                  <a:pt x="3064" y="244"/>
                </a:lnTo>
                <a:lnTo>
                  <a:pt x="3059" y="246"/>
                </a:lnTo>
                <a:lnTo>
                  <a:pt x="3053" y="248"/>
                </a:lnTo>
                <a:lnTo>
                  <a:pt x="3047" y="250"/>
                </a:lnTo>
                <a:lnTo>
                  <a:pt x="3042" y="251"/>
                </a:lnTo>
                <a:lnTo>
                  <a:pt x="3035" y="252"/>
                </a:lnTo>
                <a:lnTo>
                  <a:pt x="3023" y="253"/>
                </a:lnTo>
                <a:close/>
                <a:moveTo>
                  <a:pt x="3023" y="215"/>
                </a:moveTo>
                <a:lnTo>
                  <a:pt x="3027" y="214"/>
                </a:lnTo>
                <a:lnTo>
                  <a:pt x="3031" y="214"/>
                </a:lnTo>
                <a:lnTo>
                  <a:pt x="3035" y="212"/>
                </a:lnTo>
                <a:lnTo>
                  <a:pt x="3039" y="211"/>
                </a:lnTo>
                <a:lnTo>
                  <a:pt x="3042" y="209"/>
                </a:lnTo>
                <a:lnTo>
                  <a:pt x="3045" y="206"/>
                </a:lnTo>
                <a:lnTo>
                  <a:pt x="3048" y="203"/>
                </a:lnTo>
                <a:lnTo>
                  <a:pt x="3050" y="199"/>
                </a:lnTo>
                <a:lnTo>
                  <a:pt x="3052" y="195"/>
                </a:lnTo>
                <a:lnTo>
                  <a:pt x="3054" y="191"/>
                </a:lnTo>
                <a:lnTo>
                  <a:pt x="3056" y="187"/>
                </a:lnTo>
                <a:lnTo>
                  <a:pt x="3057" y="182"/>
                </a:lnTo>
                <a:lnTo>
                  <a:pt x="3059" y="172"/>
                </a:lnTo>
                <a:lnTo>
                  <a:pt x="3060" y="167"/>
                </a:lnTo>
                <a:lnTo>
                  <a:pt x="3060" y="161"/>
                </a:lnTo>
                <a:lnTo>
                  <a:pt x="3059" y="150"/>
                </a:lnTo>
                <a:lnTo>
                  <a:pt x="3057" y="140"/>
                </a:lnTo>
                <a:lnTo>
                  <a:pt x="3056" y="135"/>
                </a:lnTo>
                <a:lnTo>
                  <a:pt x="3054" y="131"/>
                </a:lnTo>
                <a:lnTo>
                  <a:pt x="3050" y="123"/>
                </a:lnTo>
                <a:lnTo>
                  <a:pt x="3048" y="119"/>
                </a:lnTo>
                <a:lnTo>
                  <a:pt x="3045" y="116"/>
                </a:lnTo>
                <a:lnTo>
                  <a:pt x="3042" y="113"/>
                </a:lnTo>
                <a:lnTo>
                  <a:pt x="3039" y="111"/>
                </a:lnTo>
                <a:lnTo>
                  <a:pt x="3035" y="110"/>
                </a:lnTo>
                <a:lnTo>
                  <a:pt x="3031" y="108"/>
                </a:lnTo>
                <a:lnTo>
                  <a:pt x="3027" y="108"/>
                </a:lnTo>
                <a:lnTo>
                  <a:pt x="3023" y="107"/>
                </a:lnTo>
                <a:lnTo>
                  <a:pt x="3018" y="108"/>
                </a:lnTo>
                <a:lnTo>
                  <a:pt x="3014" y="108"/>
                </a:lnTo>
                <a:lnTo>
                  <a:pt x="3010" y="110"/>
                </a:lnTo>
                <a:lnTo>
                  <a:pt x="3006" y="111"/>
                </a:lnTo>
                <a:lnTo>
                  <a:pt x="3003" y="113"/>
                </a:lnTo>
                <a:lnTo>
                  <a:pt x="3000" y="116"/>
                </a:lnTo>
                <a:lnTo>
                  <a:pt x="2997" y="119"/>
                </a:lnTo>
                <a:lnTo>
                  <a:pt x="2995" y="123"/>
                </a:lnTo>
                <a:lnTo>
                  <a:pt x="2991" y="131"/>
                </a:lnTo>
                <a:lnTo>
                  <a:pt x="2989" y="135"/>
                </a:lnTo>
                <a:lnTo>
                  <a:pt x="2988" y="140"/>
                </a:lnTo>
                <a:lnTo>
                  <a:pt x="2987" y="145"/>
                </a:lnTo>
                <a:lnTo>
                  <a:pt x="2986" y="150"/>
                </a:lnTo>
                <a:lnTo>
                  <a:pt x="2986" y="155"/>
                </a:lnTo>
                <a:lnTo>
                  <a:pt x="2985" y="161"/>
                </a:lnTo>
                <a:lnTo>
                  <a:pt x="2986" y="172"/>
                </a:lnTo>
                <a:lnTo>
                  <a:pt x="2988" y="182"/>
                </a:lnTo>
                <a:lnTo>
                  <a:pt x="2989" y="187"/>
                </a:lnTo>
                <a:lnTo>
                  <a:pt x="2991" y="191"/>
                </a:lnTo>
                <a:lnTo>
                  <a:pt x="2993" y="195"/>
                </a:lnTo>
                <a:lnTo>
                  <a:pt x="2995" y="199"/>
                </a:lnTo>
                <a:lnTo>
                  <a:pt x="2997" y="203"/>
                </a:lnTo>
                <a:lnTo>
                  <a:pt x="3000" y="206"/>
                </a:lnTo>
                <a:lnTo>
                  <a:pt x="3003" y="209"/>
                </a:lnTo>
                <a:lnTo>
                  <a:pt x="3006" y="211"/>
                </a:lnTo>
                <a:lnTo>
                  <a:pt x="3010" y="212"/>
                </a:lnTo>
                <a:lnTo>
                  <a:pt x="3014" y="214"/>
                </a:lnTo>
                <a:lnTo>
                  <a:pt x="3018" y="214"/>
                </a:lnTo>
                <a:lnTo>
                  <a:pt x="3023" y="215"/>
                </a:lnTo>
                <a:close/>
                <a:moveTo>
                  <a:pt x="3142" y="315"/>
                </a:moveTo>
                <a:lnTo>
                  <a:pt x="3142" y="72"/>
                </a:lnTo>
                <a:lnTo>
                  <a:pt x="3191" y="72"/>
                </a:lnTo>
                <a:lnTo>
                  <a:pt x="3191" y="102"/>
                </a:lnTo>
                <a:lnTo>
                  <a:pt x="3197" y="95"/>
                </a:lnTo>
                <a:lnTo>
                  <a:pt x="3202" y="87"/>
                </a:lnTo>
                <a:lnTo>
                  <a:pt x="3206" y="84"/>
                </a:lnTo>
                <a:lnTo>
                  <a:pt x="3209" y="81"/>
                </a:lnTo>
                <a:lnTo>
                  <a:pt x="3214" y="78"/>
                </a:lnTo>
                <a:lnTo>
                  <a:pt x="3218" y="75"/>
                </a:lnTo>
                <a:lnTo>
                  <a:pt x="3224" y="73"/>
                </a:lnTo>
                <a:lnTo>
                  <a:pt x="3227" y="72"/>
                </a:lnTo>
                <a:lnTo>
                  <a:pt x="3230" y="71"/>
                </a:lnTo>
                <a:lnTo>
                  <a:pt x="3236" y="70"/>
                </a:lnTo>
                <a:lnTo>
                  <a:pt x="3243" y="70"/>
                </a:lnTo>
                <a:lnTo>
                  <a:pt x="3253" y="71"/>
                </a:lnTo>
                <a:lnTo>
                  <a:pt x="3257" y="71"/>
                </a:lnTo>
                <a:lnTo>
                  <a:pt x="3262" y="73"/>
                </a:lnTo>
                <a:lnTo>
                  <a:pt x="3266" y="74"/>
                </a:lnTo>
                <a:lnTo>
                  <a:pt x="3270" y="76"/>
                </a:lnTo>
                <a:lnTo>
                  <a:pt x="3279" y="80"/>
                </a:lnTo>
                <a:lnTo>
                  <a:pt x="3283" y="83"/>
                </a:lnTo>
                <a:lnTo>
                  <a:pt x="3286" y="86"/>
                </a:lnTo>
                <a:lnTo>
                  <a:pt x="3290" y="89"/>
                </a:lnTo>
                <a:lnTo>
                  <a:pt x="3293" y="93"/>
                </a:lnTo>
                <a:lnTo>
                  <a:pt x="3297" y="97"/>
                </a:lnTo>
                <a:lnTo>
                  <a:pt x="3299" y="101"/>
                </a:lnTo>
                <a:lnTo>
                  <a:pt x="3302" y="106"/>
                </a:lnTo>
                <a:lnTo>
                  <a:pt x="3305" y="110"/>
                </a:lnTo>
                <a:lnTo>
                  <a:pt x="3307" y="116"/>
                </a:lnTo>
                <a:lnTo>
                  <a:pt x="3309" y="121"/>
                </a:lnTo>
                <a:lnTo>
                  <a:pt x="3311" y="127"/>
                </a:lnTo>
                <a:lnTo>
                  <a:pt x="3312" y="133"/>
                </a:lnTo>
                <a:lnTo>
                  <a:pt x="3313" y="140"/>
                </a:lnTo>
                <a:lnTo>
                  <a:pt x="3314" y="146"/>
                </a:lnTo>
                <a:lnTo>
                  <a:pt x="3314" y="154"/>
                </a:lnTo>
                <a:lnTo>
                  <a:pt x="3315" y="161"/>
                </a:lnTo>
                <a:lnTo>
                  <a:pt x="3314" y="175"/>
                </a:lnTo>
                <a:lnTo>
                  <a:pt x="3312" y="188"/>
                </a:lnTo>
                <a:lnTo>
                  <a:pt x="3311" y="194"/>
                </a:lnTo>
                <a:lnTo>
                  <a:pt x="3309" y="200"/>
                </a:lnTo>
                <a:lnTo>
                  <a:pt x="3307" y="206"/>
                </a:lnTo>
                <a:lnTo>
                  <a:pt x="3305" y="211"/>
                </a:lnTo>
                <a:lnTo>
                  <a:pt x="3303" y="216"/>
                </a:lnTo>
                <a:lnTo>
                  <a:pt x="3300" y="220"/>
                </a:lnTo>
                <a:lnTo>
                  <a:pt x="3297" y="225"/>
                </a:lnTo>
                <a:lnTo>
                  <a:pt x="3294" y="229"/>
                </a:lnTo>
                <a:lnTo>
                  <a:pt x="3287" y="236"/>
                </a:lnTo>
                <a:lnTo>
                  <a:pt x="3283" y="239"/>
                </a:lnTo>
                <a:lnTo>
                  <a:pt x="3279" y="242"/>
                </a:lnTo>
                <a:lnTo>
                  <a:pt x="3271" y="246"/>
                </a:lnTo>
                <a:lnTo>
                  <a:pt x="3267" y="248"/>
                </a:lnTo>
                <a:lnTo>
                  <a:pt x="3262" y="249"/>
                </a:lnTo>
                <a:lnTo>
                  <a:pt x="3253" y="251"/>
                </a:lnTo>
                <a:lnTo>
                  <a:pt x="3243" y="252"/>
                </a:lnTo>
                <a:lnTo>
                  <a:pt x="3236" y="252"/>
                </a:lnTo>
                <a:lnTo>
                  <a:pt x="3230" y="251"/>
                </a:lnTo>
                <a:lnTo>
                  <a:pt x="3224" y="249"/>
                </a:lnTo>
                <a:lnTo>
                  <a:pt x="3219" y="247"/>
                </a:lnTo>
                <a:lnTo>
                  <a:pt x="3214" y="245"/>
                </a:lnTo>
                <a:lnTo>
                  <a:pt x="3210" y="242"/>
                </a:lnTo>
                <a:lnTo>
                  <a:pt x="3208" y="240"/>
                </a:lnTo>
                <a:lnTo>
                  <a:pt x="3206" y="239"/>
                </a:lnTo>
                <a:lnTo>
                  <a:pt x="3203" y="235"/>
                </a:lnTo>
                <a:lnTo>
                  <a:pt x="3200" y="232"/>
                </a:lnTo>
                <a:lnTo>
                  <a:pt x="3197" y="228"/>
                </a:lnTo>
                <a:lnTo>
                  <a:pt x="3193" y="221"/>
                </a:lnTo>
                <a:lnTo>
                  <a:pt x="3191" y="315"/>
                </a:lnTo>
                <a:lnTo>
                  <a:pt x="3142" y="315"/>
                </a:lnTo>
                <a:close/>
                <a:moveTo>
                  <a:pt x="3190" y="161"/>
                </a:moveTo>
                <a:lnTo>
                  <a:pt x="3191" y="172"/>
                </a:lnTo>
                <a:lnTo>
                  <a:pt x="3193" y="182"/>
                </a:lnTo>
                <a:lnTo>
                  <a:pt x="3194" y="187"/>
                </a:lnTo>
                <a:lnTo>
                  <a:pt x="3196" y="191"/>
                </a:lnTo>
                <a:lnTo>
                  <a:pt x="3198" y="195"/>
                </a:lnTo>
                <a:lnTo>
                  <a:pt x="3200" y="199"/>
                </a:lnTo>
                <a:lnTo>
                  <a:pt x="3205" y="205"/>
                </a:lnTo>
                <a:lnTo>
                  <a:pt x="3208" y="207"/>
                </a:lnTo>
                <a:lnTo>
                  <a:pt x="3212" y="209"/>
                </a:lnTo>
                <a:lnTo>
                  <a:pt x="3215" y="211"/>
                </a:lnTo>
                <a:lnTo>
                  <a:pt x="3219" y="212"/>
                </a:lnTo>
                <a:lnTo>
                  <a:pt x="3223" y="213"/>
                </a:lnTo>
                <a:lnTo>
                  <a:pt x="3227" y="213"/>
                </a:lnTo>
                <a:lnTo>
                  <a:pt x="3232" y="213"/>
                </a:lnTo>
                <a:lnTo>
                  <a:pt x="3236" y="212"/>
                </a:lnTo>
                <a:lnTo>
                  <a:pt x="3240" y="211"/>
                </a:lnTo>
                <a:lnTo>
                  <a:pt x="3243" y="209"/>
                </a:lnTo>
                <a:lnTo>
                  <a:pt x="3247" y="207"/>
                </a:lnTo>
                <a:lnTo>
                  <a:pt x="3250" y="205"/>
                </a:lnTo>
                <a:lnTo>
                  <a:pt x="3253" y="202"/>
                </a:lnTo>
                <a:lnTo>
                  <a:pt x="3255" y="198"/>
                </a:lnTo>
                <a:lnTo>
                  <a:pt x="3259" y="191"/>
                </a:lnTo>
                <a:lnTo>
                  <a:pt x="3261" y="186"/>
                </a:lnTo>
                <a:lnTo>
                  <a:pt x="3262" y="182"/>
                </a:lnTo>
                <a:lnTo>
                  <a:pt x="3263" y="177"/>
                </a:lnTo>
                <a:lnTo>
                  <a:pt x="3264" y="172"/>
                </a:lnTo>
                <a:lnTo>
                  <a:pt x="3264" y="166"/>
                </a:lnTo>
                <a:lnTo>
                  <a:pt x="3265" y="161"/>
                </a:lnTo>
                <a:lnTo>
                  <a:pt x="3264" y="150"/>
                </a:lnTo>
                <a:lnTo>
                  <a:pt x="3262" y="140"/>
                </a:lnTo>
                <a:lnTo>
                  <a:pt x="3261" y="135"/>
                </a:lnTo>
                <a:lnTo>
                  <a:pt x="3259" y="131"/>
                </a:lnTo>
                <a:lnTo>
                  <a:pt x="3257" y="127"/>
                </a:lnTo>
                <a:lnTo>
                  <a:pt x="3255" y="123"/>
                </a:lnTo>
                <a:lnTo>
                  <a:pt x="3253" y="120"/>
                </a:lnTo>
                <a:lnTo>
                  <a:pt x="3250" y="117"/>
                </a:lnTo>
                <a:lnTo>
                  <a:pt x="3247" y="115"/>
                </a:lnTo>
                <a:lnTo>
                  <a:pt x="3243" y="113"/>
                </a:lnTo>
                <a:lnTo>
                  <a:pt x="3240" y="111"/>
                </a:lnTo>
                <a:lnTo>
                  <a:pt x="3236" y="110"/>
                </a:lnTo>
                <a:lnTo>
                  <a:pt x="3232" y="109"/>
                </a:lnTo>
                <a:lnTo>
                  <a:pt x="3227" y="109"/>
                </a:lnTo>
                <a:lnTo>
                  <a:pt x="3219" y="110"/>
                </a:lnTo>
                <a:lnTo>
                  <a:pt x="3215" y="111"/>
                </a:lnTo>
                <a:lnTo>
                  <a:pt x="3212" y="113"/>
                </a:lnTo>
                <a:lnTo>
                  <a:pt x="3208" y="115"/>
                </a:lnTo>
                <a:lnTo>
                  <a:pt x="3205" y="117"/>
                </a:lnTo>
                <a:lnTo>
                  <a:pt x="3202" y="120"/>
                </a:lnTo>
                <a:lnTo>
                  <a:pt x="3200" y="123"/>
                </a:lnTo>
                <a:lnTo>
                  <a:pt x="3196" y="131"/>
                </a:lnTo>
                <a:lnTo>
                  <a:pt x="3194" y="135"/>
                </a:lnTo>
                <a:lnTo>
                  <a:pt x="3193" y="139"/>
                </a:lnTo>
                <a:lnTo>
                  <a:pt x="3192" y="144"/>
                </a:lnTo>
                <a:lnTo>
                  <a:pt x="3191" y="150"/>
                </a:lnTo>
                <a:lnTo>
                  <a:pt x="3190" y="155"/>
                </a:lnTo>
                <a:lnTo>
                  <a:pt x="3190" y="161"/>
                </a:lnTo>
                <a:close/>
                <a:moveTo>
                  <a:pt x="3373" y="50"/>
                </a:moveTo>
                <a:lnTo>
                  <a:pt x="3368" y="49"/>
                </a:lnTo>
                <a:lnTo>
                  <a:pt x="3363" y="48"/>
                </a:lnTo>
                <a:lnTo>
                  <a:pt x="3358" y="45"/>
                </a:lnTo>
                <a:lnTo>
                  <a:pt x="3354" y="42"/>
                </a:lnTo>
                <a:lnTo>
                  <a:pt x="3351" y="38"/>
                </a:lnTo>
                <a:lnTo>
                  <a:pt x="3348" y="34"/>
                </a:lnTo>
                <a:lnTo>
                  <a:pt x="3347" y="30"/>
                </a:lnTo>
                <a:lnTo>
                  <a:pt x="3346" y="25"/>
                </a:lnTo>
                <a:lnTo>
                  <a:pt x="3347" y="20"/>
                </a:lnTo>
                <a:lnTo>
                  <a:pt x="3348" y="15"/>
                </a:lnTo>
                <a:lnTo>
                  <a:pt x="3351" y="11"/>
                </a:lnTo>
                <a:lnTo>
                  <a:pt x="3354" y="7"/>
                </a:lnTo>
                <a:lnTo>
                  <a:pt x="3358" y="4"/>
                </a:lnTo>
                <a:lnTo>
                  <a:pt x="3363" y="2"/>
                </a:lnTo>
                <a:lnTo>
                  <a:pt x="3368" y="0"/>
                </a:lnTo>
                <a:lnTo>
                  <a:pt x="3373" y="0"/>
                </a:lnTo>
                <a:lnTo>
                  <a:pt x="3378" y="0"/>
                </a:lnTo>
                <a:lnTo>
                  <a:pt x="3383" y="2"/>
                </a:lnTo>
                <a:lnTo>
                  <a:pt x="3387" y="4"/>
                </a:lnTo>
                <a:lnTo>
                  <a:pt x="3392" y="7"/>
                </a:lnTo>
                <a:lnTo>
                  <a:pt x="3395" y="11"/>
                </a:lnTo>
                <a:lnTo>
                  <a:pt x="3397" y="15"/>
                </a:lnTo>
                <a:lnTo>
                  <a:pt x="3399" y="20"/>
                </a:lnTo>
                <a:lnTo>
                  <a:pt x="3399" y="25"/>
                </a:lnTo>
                <a:lnTo>
                  <a:pt x="3399" y="30"/>
                </a:lnTo>
                <a:lnTo>
                  <a:pt x="3397" y="34"/>
                </a:lnTo>
                <a:lnTo>
                  <a:pt x="3395" y="38"/>
                </a:lnTo>
                <a:lnTo>
                  <a:pt x="3392" y="42"/>
                </a:lnTo>
                <a:lnTo>
                  <a:pt x="3387" y="45"/>
                </a:lnTo>
                <a:lnTo>
                  <a:pt x="3383" y="48"/>
                </a:lnTo>
                <a:lnTo>
                  <a:pt x="3378" y="49"/>
                </a:lnTo>
                <a:lnTo>
                  <a:pt x="3373" y="50"/>
                </a:lnTo>
                <a:close/>
                <a:moveTo>
                  <a:pt x="3348" y="72"/>
                </a:moveTo>
                <a:lnTo>
                  <a:pt x="3397" y="72"/>
                </a:lnTo>
                <a:lnTo>
                  <a:pt x="3397" y="249"/>
                </a:lnTo>
                <a:lnTo>
                  <a:pt x="3348" y="249"/>
                </a:lnTo>
                <a:lnTo>
                  <a:pt x="3348" y="72"/>
                </a:lnTo>
                <a:close/>
                <a:moveTo>
                  <a:pt x="3585" y="123"/>
                </a:moveTo>
                <a:lnTo>
                  <a:pt x="3540" y="126"/>
                </a:lnTo>
                <a:lnTo>
                  <a:pt x="3539" y="121"/>
                </a:lnTo>
                <a:lnTo>
                  <a:pt x="3537" y="118"/>
                </a:lnTo>
                <a:lnTo>
                  <a:pt x="3534" y="114"/>
                </a:lnTo>
                <a:lnTo>
                  <a:pt x="3531" y="111"/>
                </a:lnTo>
                <a:lnTo>
                  <a:pt x="3527" y="108"/>
                </a:lnTo>
                <a:lnTo>
                  <a:pt x="3522" y="106"/>
                </a:lnTo>
                <a:lnTo>
                  <a:pt x="3516" y="105"/>
                </a:lnTo>
                <a:lnTo>
                  <a:pt x="3510" y="105"/>
                </a:lnTo>
                <a:lnTo>
                  <a:pt x="3505" y="105"/>
                </a:lnTo>
                <a:lnTo>
                  <a:pt x="3500" y="106"/>
                </a:lnTo>
                <a:lnTo>
                  <a:pt x="3495" y="108"/>
                </a:lnTo>
                <a:lnTo>
                  <a:pt x="3491" y="110"/>
                </a:lnTo>
                <a:lnTo>
                  <a:pt x="3488" y="112"/>
                </a:lnTo>
                <a:lnTo>
                  <a:pt x="3485" y="115"/>
                </a:lnTo>
                <a:lnTo>
                  <a:pt x="3484" y="119"/>
                </a:lnTo>
                <a:lnTo>
                  <a:pt x="3483" y="122"/>
                </a:lnTo>
                <a:lnTo>
                  <a:pt x="3484" y="125"/>
                </a:lnTo>
                <a:lnTo>
                  <a:pt x="3485" y="128"/>
                </a:lnTo>
                <a:lnTo>
                  <a:pt x="3486" y="131"/>
                </a:lnTo>
                <a:lnTo>
                  <a:pt x="3488" y="133"/>
                </a:lnTo>
                <a:lnTo>
                  <a:pt x="3491" y="135"/>
                </a:lnTo>
                <a:lnTo>
                  <a:pt x="3495" y="137"/>
                </a:lnTo>
                <a:lnTo>
                  <a:pt x="3500" y="139"/>
                </a:lnTo>
                <a:lnTo>
                  <a:pt x="3506" y="140"/>
                </a:lnTo>
                <a:lnTo>
                  <a:pt x="3538" y="146"/>
                </a:lnTo>
                <a:lnTo>
                  <a:pt x="3544" y="148"/>
                </a:lnTo>
                <a:lnTo>
                  <a:pt x="3550" y="150"/>
                </a:lnTo>
                <a:lnTo>
                  <a:pt x="3555" y="151"/>
                </a:lnTo>
                <a:lnTo>
                  <a:pt x="3560" y="153"/>
                </a:lnTo>
                <a:lnTo>
                  <a:pt x="3569" y="158"/>
                </a:lnTo>
                <a:lnTo>
                  <a:pt x="3576" y="164"/>
                </a:lnTo>
                <a:lnTo>
                  <a:pt x="3579" y="167"/>
                </a:lnTo>
                <a:lnTo>
                  <a:pt x="3582" y="170"/>
                </a:lnTo>
                <a:lnTo>
                  <a:pt x="3584" y="174"/>
                </a:lnTo>
                <a:lnTo>
                  <a:pt x="3586" y="177"/>
                </a:lnTo>
                <a:lnTo>
                  <a:pt x="3588" y="185"/>
                </a:lnTo>
                <a:lnTo>
                  <a:pt x="3589" y="190"/>
                </a:lnTo>
                <a:lnTo>
                  <a:pt x="3589" y="194"/>
                </a:lnTo>
                <a:lnTo>
                  <a:pt x="3589" y="199"/>
                </a:lnTo>
                <a:lnTo>
                  <a:pt x="3588" y="203"/>
                </a:lnTo>
                <a:lnTo>
                  <a:pt x="3587" y="207"/>
                </a:lnTo>
                <a:lnTo>
                  <a:pt x="3586" y="211"/>
                </a:lnTo>
                <a:lnTo>
                  <a:pt x="3585" y="214"/>
                </a:lnTo>
                <a:lnTo>
                  <a:pt x="3583" y="218"/>
                </a:lnTo>
                <a:lnTo>
                  <a:pt x="3581" y="221"/>
                </a:lnTo>
                <a:lnTo>
                  <a:pt x="3579" y="225"/>
                </a:lnTo>
                <a:lnTo>
                  <a:pt x="3573" y="231"/>
                </a:lnTo>
                <a:lnTo>
                  <a:pt x="3567" y="236"/>
                </a:lnTo>
                <a:lnTo>
                  <a:pt x="3559" y="241"/>
                </a:lnTo>
                <a:lnTo>
                  <a:pt x="3551" y="245"/>
                </a:lnTo>
                <a:lnTo>
                  <a:pt x="3542" y="248"/>
                </a:lnTo>
                <a:lnTo>
                  <a:pt x="3532" y="251"/>
                </a:lnTo>
                <a:lnTo>
                  <a:pt x="3521" y="252"/>
                </a:lnTo>
                <a:lnTo>
                  <a:pt x="3510" y="253"/>
                </a:lnTo>
                <a:lnTo>
                  <a:pt x="3502" y="252"/>
                </a:lnTo>
                <a:lnTo>
                  <a:pt x="3494" y="252"/>
                </a:lnTo>
                <a:lnTo>
                  <a:pt x="3486" y="250"/>
                </a:lnTo>
                <a:lnTo>
                  <a:pt x="3479" y="249"/>
                </a:lnTo>
                <a:lnTo>
                  <a:pt x="3472" y="247"/>
                </a:lnTo>
                <a:lnTo>
                  <a:pt x="3466" y="244"/>
                </a:lnTo>
                <a:lnTo>
                  <a:pt x="3460" y="241"/>
                </a:lnTo>
                <a:lnTo>
                  <a:pt x="3454" y="238"/>
                </a:lnTo>
                <a:lnTo>
                  <a:pt x="3449" y="234"/>
                </a:lnTo>
                <a:lnTo>
                  <a:pt x="3445" y="230"/>
                </a:lnTo>
                <a:lnTo>
                  <a:pt x="3441" y="225"/>
                </a:lnTo>
                <a:lnTo>
                  <a:pt x="3437" y="221"/>
                </a:lnTo>
                <a:lnTo>
                  <a:pt x="3434" y="215"/>
                </a:lnTo>
                <a:lnTo>
                  <a:pt x="3432" y="210"/>
                </a:lnTo>
                <a:lnTo>
                  <a:pt x="3430" y="204"/>
                </a:lnTo>
                <a:lnTo>
                  <a:pt x="3429" y="198"/>
                </a:lnTo>
                <a:lnTo>
                  <a:pt x="3478" y="195"/>
                </a:lnTo>
                <a:lnTo>
                  <a:pt x="3480" y="200"/>
                </a:lnTo>
                <a:lnTo>
                  <a:pt x="3482" y="205"/>
                </a:lnTo>
                <a:lnTo>
                  <a:pt x="3485" y="209"/>
                </a:lnTo>
                <a:lnTo>
                  <a:pt x="3489" y="212"/>
                </a:lnTo>
                <a:lnTo>
                  <a:pt x="3493" y="214"/>
                </a:lnTo>
                <a:lnTo>
                  <a:pt x="3498" y="216"/>
                </a:lnTo>
                <a:lnTo>
                  <a:pt x="3504" y="217"/>
                </a:lnTo>
                <a:lnTo>
                  <a:pt x="3510" y="217"/>
                </a:lnTo>
                <a:lnTo>
                  <a:pt x="3516" y="217"/>
                </a:lnTo>
                <a:lnTo>
                  <a:pt x="3522" y="216"/>
                </a:lnTo>
                <a:lnTo>
                  <a:pt x="3527" y="214"/>
                </a:lnTo>
                <a:lnTo>
                  <a:pt x="3529" y="213"/>
                </a:lnTo>
                <a:lnTo>
                  <a:pt x="3531" y="212"/>
                </a:lnTo>
                <a:lnTo>
                  <a:pt x="3535" y="209"/>
                </a:lnTo>
                <a:lnTo>
                  <a:pt x="3537" y="206"/>
                </a:lnTo>
                <a:lnTo>
                  <a:pt x="3538" y="205"/>
                </a:lnTo>
                <a:lnTo>
                  <a:pt x="3539" y="203"/>
                </a:lnTo>
                <a:lnTo>
                  <a:pt x="3539" y="199"/>
                </a:lnTo>
                <a:lnTo>
                  <a:pt x="3539" y="196"/>
                </a:lnTo>
                <a:lnTo>
                  <a:pt x="3538" y="193"/>
                </a:lnTo>
                <a:lnTo>
                  <a:pt x="3536" y="191"/>
                </a:lnTo>
                <a:lnTo>
                  <a:pt x="3533" y="188"/>
                </a:lnTo>
                <a:lnTo>
                  <a:pt x="3530" y="186"/>
                </a:lnTo>
                <a:lnTo>
                  <a:pt x="3526" y="184"/>
                </a:lnTo>
                <a:lnTo>
                  <a:pt x="3522" y="183"/>
                </a:lnTo>
                <a:lnTo>
                  <a:pt x="3516" y="182"/>
                </a:lnTo>
                <a:lnTo>
                  <a:pt x="3486" y="176"/>
                </a:lnTo>
                <a:lnTo>
                  <a:pt x="3480" y="174"/>
                </a:lnTo>
                <a:lnTo>
                  <a:pt x="3474" y="173"/>
                </a:lnTo>
                <a:lnTo>
                  <a:pt x="3463" y="169"/>
                </a:lnTo>
                <a:lnTo>
                  <a:pt x="3459" y="166"/>
                </a:lnTo>
                <a:lnTo>
                  <a:pt x="3455" y="164"/>
                </a:lnTo>
                <a:lnTo>
                  <a:pt x="3451" y="161"/>
                </a:lnTo>
                <a:lnTo>
                  <a:pt x="3447" y="158"/>
                </a:lnTo>
                <a:lnTo>
                  <a:pt x="3444" y="155"/>
                </a:lnTo>
                <a:lnTo>
                  <a:pt x="3442" y="151"/>
                </a:lnTo>
                <a:lnTo>
                  <a:pt x="3440" y="147"/>
                </a:lnTo>
                <a:lnTo>
                  <a:pt x="3437" y="143"/>
                </a:lnTo>
                <a:lnTo>
                  <a:pt x="3435" y="139"/>
                </a:lnTo>
                <a:lnTo>
                  <a:pt x="3434" y="135"/>
                </a:lnTo>
                <a:lnTo>
                  <a:pt x="3434" y="130"/>
                </a:lnTo>
                <a:lnTo>
                  <a:pt x="3434" y="125"/>
                </a:lnTo>
                <a:lnTo>
                  <a:pt x="3434" y="119"/>
                </a:lnTo>
                <a:lnTo>
                  <a:pt x="3435" y="113"/>
                </a:lnTo>
                <a:lnTo>
                  <a:pt x="3437" y="107"/>
                </a:lnTo>
                <a:lnTo>
                  <a:pt x="3440" y="102"/>
                </a:lnTo>
                <a:lnTo>
                  <a:pt x="3443" y="97"/>
                </a:lnTo>
                <a:lnTo>
                  <a:pt x="3446" y="93"/>
                </a:lnTo>
                <a:lnTo>
                  <a:pt x="3450" y="89"/>
                </a:lnTo>
                <a:lnTo>
                  <a:pt x="3455" y="85"/>
                </a:lnTo>
                <a:lnTo>
                  <a:pt x="3460" y="81"/>
                </a:lnTo>
                <a:lnTo>
                  <a:pt x="3466" y="78"/>
                </a:lnTo>
                <a:lnTo>
                  <a:pt x="3472" y="76"/>
                </a:lnTo>
                <a:lnTo>
                  <a:pt x="3479" y="74"/>
                </a:lnTo>
                <a:lnTo>
                  <a:pt x="3482" y="73"/>
                </a:lnTo>
                <a:lnTo>
                  <a:pt x="3486" y="72"/>
                </a:lnTo>
                <a:lnTo>
                  <a:pt x="3493" y="71"/>
                </a:lnTo>
                <a:lnTo>
                  <a:pt x="3501" y="70"/>
                </a:lnTo>
                <a:lnTo>
                  <a:pt x="3510" y="70"/>
                </a:lnTo>
                <a:lnTo>
                  <a:pt x="3518" y="70"/>
                </a:lnTo>
                <a:lnTo>
                  <a:pt x="3525" y="71"/>
                </a:lnTo>
                <a:lnTo>
                  <a:pt x="3533" y="72"/>
                </a:lnTo>
                <a:lnTo>
                  <a:pt x="3540" y="74"/>
                </a:lnTo>
                <a:lnTo>
                  <a:pt x="3546" y="76"/>
                </a:lnTo>
                <a:lnTo>
                  <a:pt x="3552" y="78"/>
                </a:lnTo>
                <a:lnTo>
                  <a:pt x="3557" y="81"/>
                </a:lnTo>
                <a:lnTo>
                  <a:pt x="3562" y="84"/>
                </a:lnTo>
                <a:lnTo>
                  <a:pt x="3567" y="88"/>
                </a:lnTo>
                <a:lnTo>
                  <a:pt x="3571" y="92"/>
                </a:lnTo>
                <a:lnTo>
                  <a:pt x="3575" y="96"/>
                </a:lnTo>
                <a:lnTo>
                  <a:pt x="3578" y="101"/>
                </a:lnTo>
                <a:lnTo>
                  <a:pt x="3580" y="106"/>
                </a:lnTo>
                <a:lnTo>
                  <a:pt x="3582" y="111"/>
                </a:lnTo>
                <a:lnTo>
                  <a:pt x="3584" y="117"/>
                </a:lnTo>
                <a:lnTo>
                  <a:pt x="3585" y="123"/>
                </a:lnTo>
                <a:close/>
                <a:moveTo>
                  <a:pt x="3714" y="72"/>
                </a:moveTo>
                <a:lnTo>
                  <a:pt x="3714" y="109"/>
                </a:lnTo>
                <a:lnTo>
                  <a:pt x="3680" y="109"/>
                </a:lnTo>
                <a:lnTo>
                  <a:pt x="3680" y="195"/>
                </a:lnTo>
                <a:lnTo>
                  <a:pt x="3681" y="199"/>
                </a:lnTo>
                <a:lnTo>
                  <a:pt x="3682" y="203"/>
                </a:lnTo>
                <a:lnTo>
                  <a:pt x="3682" y="205"/>
                </a:lnTo>
                <a:lnTo>
                  <a:pt x="3683" y="206"/>
                </a:lnTo>
                <a:lnTo>
                  <a:pt x="3685" y="208"/>
                </a:lnTo>
                <a:lnTo>
                  <a:pt x="3687" y="210"/>
                </a:lnTo>
                <a:lnTo>
                  <a:pt x="3690" y="211"/>
                </a:lnTo>
                <a:lnTo>
                  <a:pt x="3693" y="212"/>
                </a:lnTo>
                <a:lnTo>
                  <a:pt x="3697" y="212"/>
                </a:lnTo>
                <a:lnTo>
                  <a:pt x="3704" y="211"/>
                </a:lnTo>
                <a:lnTo>
                  <a:pt x="3709" y="210"/>
                </a:lnTo>
                <a:lnTo>
                  <a:pt x="3717" y="247"/>
                </a:lnTo>
                <a:lnTo>
                  <a:pt x="3707" y="250"/>
                </a:lnTo>
                <a:lnTo>
                  <a:pt x="3699" y="251"/>
                </a:lnTo>
                <a:lnTo>
                  <a:pt x="3690" y="252"/>
                </a:lnTo>
                <a:lnTo>
                  <a:pt x="3684" y="252"/>
                </a:lnTo>
                <a:lnTo>
                  <a:pt x="3678" y="251"/>
                </a:lnTo>
                <a:lnTo>
                  <a:pt x="3672" y="250"/>
                </a:lnTo>
                <a:lnTo>
                  <a:pt x="3666" y="249"/>
                </a:lnTo>
                <a:lnTo>
                  <a:pt x="3661" y="248"/>
                </a:lnTo>
                <a:lnTo>
                  <a:pt x="3656" y="245"/>
                </a:lnTo>
                <a:lnTo>
                  <a:pt x="3652" y="243"/>
                </a:lnTo>
                <a:lnTo>
                  <a:pt x="3647" y="240"/>
                </a:lnTo>
                <a:lnTo>
                  <a:pt x="3644" y="237"/>
                </a:lnTo>
                <a:lnTo>
                  <a:pt x="3640" y="233"/>
                </a:lnTo>
                <a:lnTo>
                  <a:pt x="3638" y="229"/>
                </a:lnTo>
                <a:lnTo>
                  <a:pt x="3635" y="224"/>
                </a:lnTo>
                <a:lnTo>
                  <a:pt x="3634" y="219"/>
                </a:lnTo>
                <a:lnTo>
                  <a:pt x="3632" y="213"/>
                </a:lnTo>
                <a:lnTo>
                  <a:pt x="3632" y="208"/>
                </a:lnTo>
                <a:lnTo>
                  <a:pt x="3631" y="201"/>
                </a:lnTo>
                <a:lnTo>
                  <a:pt x="3631" y="109"/>
                </a:lnTo>
                <a:lnTo>
                  <a:pt x="3607" y="109"/>
                </a:lnTo>
                <a:lnTo>
                  <a:pt x="3607" y="72"/>
                </a:lnTo>
                <a:lnTo>
                  <a:pt x="3631" y="72"/>
                </a:lnTo>
                <a:lnTo>
                  <a:pt x="3631" y="30"/>
                </a:lnTo>
                <a:lnTo>
                  <a:pt x="3680" y="30"/>
                </a:lnTo>
                <a:lnTo>
                  <a:pt x="3680" y="72"/>
                </a:lnTo>
                <a:lnTo>
                  <a:pt x="3714" y="72"/>
                </a:lnTo>
                <a:close/>
                <a:moveTo>
                  <a:pt x="3821" y="253"/>
                </a:moveTo>
                <a:lnTo>
                  <a:pt x="3808" y="252"/>
                </a:lnTo>
                <a:lnTo>
                  <a:pt x="3801" y="251"/>
                </a:lnTo>
                <a:lnTo>
                  <a:pt x="3796" y="250"/>
                </a:lnTo>
                <a:lnTo>
                  <a:pt x="3784" y="246"/>
                </a:lnTo>
                <a:lnTo>
                  <a:pt x="3779" y="244"/>
                </a:lnTo>
                <a:lnTo>
                  <a:pt x="3774" y="241"/>
                </a:lnTo>
                <a:lnTo>
                  <a:pt x="3765" y="235"/>
                </a:lnTo>
                <a:lnTo>
                  <a:pt x="3761" y="231"/>
                </a:lnTo>
                <a:lnTo>
                  <a:pt x="3757" y="227"/>
                </a:lnTo>
                <a:lnTo>
                  <a:pt x="3750" y="219"/>
                </a:lnTo>
                <a:lnTo>
                  <a:pt x="3747" y="214"/>
                </a:lnTo>
                <a:lnTo>
                  <a:pt x="3744" y="209"/>
                </a:lnTo>
                <a:lnTo>
                  <a:pt x="3740" y="198"/>
                </a:lnTo>
                <a:lnTo>
                  <a:pt x="3738" y="193"/>
                </a:lnTo>
                <a:lnTo>
                  <a:pt x="3736" y="187"/>
                </a:lnTo>
                <a:lnTo>
                  <a:pt x="3735" y="181"/>
                </a:lnTo>
                <a:lnTo>
                  <a:pt x="3734" y="175"/>
                </a:lnTo>
                <a:lnTo>
                  <a:pt x="3734" y="168"/>
                </a:lnTo>
                <a:lnTo>
                  <a:pt x="3734" y="161"/>
                </a:lnTo>
                <a:lnTo>
                  <a:pt x="3734" y="155"/>
                </a:lnTo>
                <a:lnTo>
                  <a:pt x="3734" y="148"/>
                </a:lnTo>
                <a:lnTo>
                  <a:pt x="3735" y="142"/>
                </a:lnTo>
                <a:lnTo>
                  <a:pt x="3736" y="136"/>
                </a:lnTo>
                <a:lnTo>
                  <a:pt x="3740" y="124"/>
                </a:lnTo>
                <a:lnTo>
                  <a:pt x="3742" y="119"/>
                </a:lnTo>
                <a:lnTo>
                  <a:pt x="3744" y="114"/>
                </a:lnTo>
                <a:lnTo>
                  <a:pt x="3750" y="104"/>
                </a:lnTo>
                <a:lnTo>
                  <a:pt x="3753" y="99"/>
                </a:lnTo>
                <a:lnTo>
                  <a:pt x="3757" y="95"/>
                </a:lnTo>
                <a:lnTo>
                  <a:pt x="3761" y="91"/>
                </a:lnTo>
                <a:lnTo>
                  <a:pt x="3765" y="88"/>
                </a:lnTo>
                <a:lnTo>
                  <a:pt x="3770" y="85"/>
                </a:lnTo>
                <a:lnTo>
                  <a:pt x="3774" y="82"/>
                </a:lnTo>
                <a:lnTo>
                  <a:pt x="3779" y="79"/>
                </a:lnTo>
                <a:lnTo>
                  <a:pt x="3784" y="77"/>
                </a:lnTo>
                <a:lnTo>
                  <a:pt x="3790" y="75"/>
                </a:lnTo>
                <a:lnTo>
                  <a:pt x="3796" y="73"/>
                </a:lnTo>
                <a:lnTo>
                  <a:pt x="3801" y="72"/>
                </a:lnTo>
                <a:lnTo>
                  <a:pt x="3808" y="71"/>
                </a:lnTo>
                <a:lnTo>
                  <a:pt x="3821" y="70"/>
                </a:lnTo>
                <a:lnTo>
                  <a:pt x="3834" y="71"/>
                </a:lnTo>
                <a:lnTo>
                  <a:pt x="3840" y="72"/>
                </a:lnTo>
                <a:lnTo>
                  <a:pt x="3846" y="73"/>
                </a:lnTo>
                <a:lnTo>
                  <a:pt x="3857" y="77"/>
                </a:lnTo>
                <a:lnTo>
                  <a:pt x="3862" y="79"/>
                </a:lnTo>
                <a:lnTo>
                  <a:pt x="3867" y="82"/>
                </a:lnTo>
                <a:lnTo>
                  <a:pt x="3876" y="88"/>
                </a:lnTo>
                <a:lnTo>
                  <a:pt x="3880" y="91"/>
                </a:lnTo>
                <a:lnTo>
                  <a:pt x="3884" y="95"/>
                </a:lnTo>
                <a:lnTo>
                  <a:pt x="3891" y="104"/>
                </a:lnTo>
                <a:lnTo>
                  <a:pt x="3894" y="109"/>
                </a:lnTo>
                <a:lnTo>
                  <a:pt x="3897" y="114"/>
                </a:lnTo>
                <a:lnTo>
                  <a:pt x="3903" y="124"/>
                </a:lnTo>
                <a:lnTo>
                  <a:pt x="3904" y="130"/>
                </a:lnTo>
                <a:lnTo>
                  <a:pt x="3906" y="136"/>
                </a:lnTo>
                <a:lnTo>
                  <a:pt x="3907" y="142"/>
                </a:lnTo>
                <a:lnTo>
                  <a:pt x="3908" y="148"/>
                </a:lnTo>
                <a:lnTo>
                  <a:pt x="3908" y="155"/>
                </a:lnTo>
                <a:lnTo>
                  <a:pt x="3909" y="161"/>
                </a:lnTo>
                <a:lnTo>
                  <a:pt x="3908" y="168"/>
                </a:lnTo>
                <a:lnTo>
                  <a:pt x="3908" y="175"/>
                </a:lnTo>
                <a:lnTo>
                  <a:pt x="3907" y="181"/>
                </a:lnTo>
                <a:lnTo>
                  <a:pt x="3906" y="187"/>
                </a:lnTo>
                <a:lnTo>
                  <a:pt x="3903" y="198"/>
                </a:lnTo>
                <a:lnTo>
                  <a:pt x="3900" y="204"/>
                </a:lnTo>
                <a:lnTo>
                  <a:pt x="3897" y="209"/>
                </a:lnTo>
                <a:lnTo>
                  <a:pt x="3891" y="219"/>
                </a:lnTo>
                <a:lnTo>
                  <a:pt x="3888" y="223"/>
                </a:lnTo>
                <a:lnTo>
                  <a:pt x="3884" y="227"/>
                </a:lnTo>
                <a:lnTo>
                  <a:pt x="3880" y="231"/>
                </a:lnTo>
                <a:lnTo>
                  <a:pt x="3876" y="235"/>
                </a:lnTo>
                <a:lnTo>
                  <a:pt x="3872" y="238"/>
                </a:lnTo>
                <a:lnTo>
                  <a:pt x="3867" y="241"/>
                </a:lnTo>
                <a:lnTo>
                  <a:pt x="3862" y="244"/>
                </a:lnTo>
                <a:lnTo>
                  <a:pt x="3857" y="246"/>
                </a:lnTo>
                <a:lnTo>
                  <a:pt x="3851" y="248"/>
                </a:lnTo>
                <a:lnTo>
                  <a:pt x="3846" y="250"/>
                </a:lnTo>
                <a:lnTo>
                  <a:pt x="3840" y="251"/>
                </a:lnTo>
                <a:lnTo>
                  <a:pt x="3834" y="252"/>
                </a:lnTo>
                <a:lnTo>
                  <a:pt x="3821" y="253"/>
                </a:lnTo>
                <a:close/>
                <a:moveTo>
                  <a:pt x="3821" y="215"/>
                </a:moveTo>
                <a:lnTo>
                  <a:pt x="3825" y="214"/>
                </a:lnTo>
                <a:lnTo>
                  <a:pt x="3829" y="214"/>
                </a:lnTo>
                <a:lnTo>
                  <a:pt x="3833" y="212"/>
                </a:lnTo>
                <a:lnTo>
                  <a:pt x="3837" y="211"/>
                </a:lnTo>
                <a:lnTo>
                  <a:pt x="3840" y="209"/>
                </a:lnTo>
                <a:lnTo>
                  <a:pt x="3843" y="206"/>
                </a:lnTo>
                <a:lnTo>
                  <a:pt x="3846" y="203"/>
                </a:lnTo>
                <a:lnTo>
                  <a:pt x="3848" y="199"/>
                </a:lnTo>
                <a:lnTo>
                  <a:pt x="3851" y="195"/>
                </a:lnTo>
                <a:lnTo>
                  <a:pt x="3852" y="191"/>
                </a:lnTo>
                <a:lnTo>
                  <a:pt x="3854" y="187"/>
                </a:lnTo>
                <a:lnTo>
                  <a:pt x="3855" y="182"/>
                </a:lnTo>
                <a:lnTo>
                  <a:pt x="3857" y="172"/>
                </a:lnTo>
                <a:lnTo>
                  <a:pt x="3858" y="167"/>
                </a:lnTo>
                <a:lnTo>
                  <a:pt x="3858" y="161"/>
                </a:lnTo>
                <a:lnTo>
                  <a:pt x="3857" y="150"/>
                </a:lnTo>
                <a:lnTo>
                  <a:pt x="3855" y="140"/>
                </a:lnTo>
                <a:lnTo>
                  <a:pt x="3854" y="135"/>
                </a:lnTo>
                <a:lnTo>
                  <a:pt x="3852" y="131"/>
                </a:lnTo>
                <a:lnTo>
                  <a:pt x="3848" y="123"/>
                </a:lnTo>
                <a:lnTo>
                  <a:pt x="3846" y="119"/>
                </a:lnTo>
                <a:lnTo>
                  <a:pt x="3843" y="116"/>
                </a:lnTo>
                <a:lnTo>
                  <a:pt x="3840" y="113"/>
                </a:lnTo>
                <a:lnTo>
                  <a:pt x="3837" y="111"/>
                </a:lnTo>
                <a:lnTo>
                  <a:pt x="3833" y="110"/>
                </a:lnTo>
                <a:lnTo>
                  <a:pt x="3829" y="108"/>
                </a:lnTo>
                <a:lnTo>
                  <a:pt x="3825" y="108"/>
                </a:lnTo>
                <a:lnTo>
                  <a:pt x="3821" y="107"/>
                </a:lnTo>
                <a:lnTo>
                  <a:pt x="3816" y="108"/>
                </a:lnTo>
                <a:lnTo>
                  <a:pt x="3812" y="108"/>
                </a:lnTo>
                <a:lnTo>
                  <a:pt x="3808" y="110"/>
                </a:lnTo>
                <a:lnTo>
                  <a:pt x="3805" y="111"/>
                </a:lnTo>
                <a:lnTo>
                  <a:pt x="3801" y="113"/>
                </a:lnTo>
                <a:lnTo>
                  <a:pt x="3798" y="116"/>
                </a:lnTo>
                <a:lnTo>
                  <a:pt x="3795" y="119"/>
                </a:lnTo>
                <a:lnTo>
                  <a:pt x="3793" y="123"/>
                </a:lnTo>
                <a:lnTo>
                  <a:pt x="3789" y="131"/>
                </a:lnTo>
                <a:lnTo>
                  <a:pt x="3787" y="135"/>
                </a:lnTo>
                <a:lnTo>
                  <a:pt x="3786" y="140"/>
                </a:lnTo>
                <a:lnTo>
                  <a:pt x="3785" y="145"/>
                </a:lnTo>
                <a:lnTo>
                  <a:pt x="3784" y="150"/>
                </a:lnTo>
                <a:lnTo>
                  <a:pt x="3784" y="155"/>
                </a:lnTo>
                <a:lnTo>
                  <a:pt x="3783" y="161"/>
                </a:lnTo>
                <a:lnTo>
                  <a:pt x="3784" y="172"/>
                </a:lnTo>
                <a:lnTo>
                  <a:pt x="3786" y="182"/>
                </a:lnTo>
                <a:lnTo>
                  <a:pt x="3787" y="187"/>
                </a:lnTo>
                <a:lnTo>
                  <a:pt x="3789" y="191"/>
                </a:lnTo>
                <a:lnTo>
                  <a:pt x="3791" y="195"/>
                </a:lnTo>
                <a:lnTo>
                  <a:pt x="3793" y="199"/>
                </a:lnTo>
                <a:lnTo>
                  <a:pt x="3795" y="203"/>
                </a:lnTo>
                <a:lnTo>
                  <a:pt x="3798" y="206"/>
                </a:lnTo>
                <a:lnTo>
                  <a:pt x="3801" y="209"/>
                </a:lnTo>
                <a:lnTo>
                  <a:pt x="3805" y="211"/>
                </a:lnTo>
                <a:lnTo>
                  <a:pt x="3808" y="212"/>
                </a:lnTo>
                <a:lnTo>
                  <a:pt x="3812" y="214"/>
                </a:lnTo>
                <a:lnTo>
                  <a:pt x="3816" y="214"/>
                </a:lnTo>
                <a:lnTo>
                  <a:pt x="3821" y="215"/>
                </a:lnTo>
                <a:close/>
                <a:moveTo>
                  <a:pt x="1623" y="930"/>
                </a:moveTo>
                <a:lnTo>
                  <a:pt x="1569" y="930"/>
                </a:lnTo>
                <a:lnTo>
                  <a:pt x="1651" y="694"/>
                </a:lnTo>
                <a:lnTo>
                  <a:pt x="1715" y="694"/>
                </a:lnTo>
                <a:lnTo>
                  <a:pt x="1797" y="930"/>
                </a:lnTo>
                <a:lnTo>
                  <a:pt x="1743" y="930"/>
                </a:lnTo>
                <a:lnTo>
                  <a:pt x="1726" y="876"/>
                </a:lnTo>
                <a:lnTo>
                  <a:pt x="1641" y="876"/>
                </a:lnTo>
                <a:lnTo>
                  <a:pt x="1623" y="930"/>
                </a:lnTo>
                <a:close/>
                <a:moveTo>
                  <a:pt x="1653" y="837"/>
                </a:moveTo>
                <a:lnTo>
                  <a:pt x="1713" y="837"/>
                </a:lnTo>
                <a:lnTo>
                  <a:pt x="1684" y="748"/>
                </a:lnTo>
                <a:lnTo>
                  <a:pt x="1653" y="837"/>
                </a:lnTo>
                <a:close/>
                <a:moveTo>
                  <a:pt x="1874" y="933"/>
                </a:moveTo>
                <a:lnTo>
                  <a:pt x="1867" y="933"/>
                </a:lnTo>
                <a:lnTo>
                  <a:pt x="1861" y="932"/>
                </a:lnTo>
                <a:lnTo>
                  <a:pt x="1856" y="931"/>
                </a:lnTo>
                <a:lnTo>
                  <a:pt x="1850" y="930"/>
                </a:lnTo>
                <a:lnTo>
                  <a:pt x="1845" y="928"/>
                </a:lnTo>
                <a:lnTo>
                  <a:pt x="1840" y="926"/>
                </a:lnTo>
                <a:lnTo>
                  <a:pt x="1836" y="923"/>
                </a:lnTo>
                <a:lnTo>
                  <a:pt x="1832" y="920"/>
                </a:lnTo>
                <a:lnTo>
                  <a:pt x="1828" y="916"/>
                </a:lnTo>
                <a:lnTo>
                  <a:pt x="1824" y="913"/>
                </a:lnTo>
                <a:lnTo>
                  <a:pt x="1821" y="908"/>
                </a:lnTo>
                <a:lnTo>
                  <a:pt x="1820" y="906"/>
                </a:lnTo>
                <a:lnTo>
                  <a:pt x="1819" y="903"/>
                </a:lnTo>
                <a:lnTo>
                  <a:pt x="1817" y="898"/>
                </a:lnTo>
                <a:lnTo>
                  <a:pt x="1816" y="893"/>
                </a:lnTo>
                <a:lnTo>
                  <a:pt x="1815" y="887"/>
                </a:lnTo>
                <a:lnTo>
                  <a:pt x="1815" y="880"/>
                </a:lnTo>
                <a:lnTo>
                  <a:pt x="1815" y="871"/>
                </a:lnTo>
                <a:lnTo>
                  <a:pt x="1817" y="863"/>
                </a:lnTo>
                <a:lnTo>
                  <a:pt x="1818" y="859"/>
                </a:lnTo>
                <a:lnTo>
                  <a:pt x="1820" y="856"/>
                </a:lnTo>
                <a:lnTo>
                  <a:pt x="1824" y="849"/>
                </a:lnTo>
                <a:lnTo>
                  <a:pt x="1827" y="847"/>
                </a:lnTo>
                <a:lnTo>
                  <a:pt x="1829" y="844"/>
                </a:lnTo>
                <a:lnTo>
                  <a:pt x="1832" y="842"/>
                </a:lnTo>
                <a:lnTo>
                  <a:pt x="1835" y="840"/>
                </a:lnTo>
                <a:lnTo>
                  <a:pt x="1838" y="838"/>
                </a:lnTo>
                <a:lnTo>
                  <a:pt x="1841" y="836"/>
                </a:lnTo>
                <a:lnTo>
                  <a:pt x="1845" y="834"/>
                </a:lnTo>
                <a:lnTo>
                  <a:pt x="1849" y="833"/>
                </a:lnTo>
                <a:lnTo>
                  <a:pt x="1856" y="831"/>
                </a:lnTo>
                <a:lnTo>
                  <a:pt x="1864" y="829"/>
                </a:lnTo>
                <a:lnTo>
                  <a:pt x="1873" y="827"/>
                </a:lnTo>
                <a:lnTo>
                  <a:pt x="1881" y="826"/>
                </a:lnTo>
                <a:lnTo>
                  <a:pt x="1901" y="824"/>
                </a:lnTo>
                <a:lnTo>
                  <a:pt x="1908" y="822"/>
                </a:lnTo>
                <a:lnTo>
                  <a:pt x="1914" y="821"/>
                </a:lnTo>
                <a:lnTo>
                  <a:pt x="1918" y="820"/>
                </a:lnTo>
                <a:lnTo>
                  <a:pt x="1920" y="818"/>
                </a:lnTo>
                <a:lnTo>
                  <a:pt x="1922" y="817"/>
                </a:lnTo>
                <a:lnTo>
                  <a:pt x="1923" y="816"/>
                </a:lnTo>
                <a:lnTo>
                  <a:pt x="1923" y="814"/>
                </a:lnTo>
                <a:lnTo>
                  <a:pt x="1924" y="812"/>
                </a:lnTo>
                <a:lnTo>
                  <a:pt x="1924" y="810"/>
                </a:lnTo>
                <a:lnTo>
                  <a:pt x="1924" y="805"/>
                </a:lnTo>
                <a:lnTo>
                  <a:pt x="1922" y="800"/>
                </a:lnTo>
                <a:lnTo>
                  <a:pt x="1921" y="798"/>
                </a:lnTo>
                <a:lnTo>
                  <a:pt x="1920" y="796"/>
                </a:lnTo>
                <a:lnTo>
                  <a:pt x="1919" y="794"/>
                </a:lnTo>
                <a:lnTo>
                  <a:pt x="1917" y="793"/>
                </a:lnTo>
                <a:lnTo>
                  <a:pt x="1913" y="790"/>
                </a:lnTo>
                <a:lnTo>
                  <a:pt x="1909" y="788"/>
                </a:lnTo>
                <a:lnTo>
                  <a:pt x="1904" y="787"/>
                </a:lnTo>
                <a:lnTo>
                  <a:pt x="1898" y="787"/>
                </a:lnTo>
                <a:lnTo>
                  <a:pt x="1892" y="787"/>
                </a:lnTo>
                <a:lnTo>
                  <a:pt x="1886" y="788"/>
                </a:lnTo>
                <a:lnTo>
                  <a:pt x="1881" y="790"/>
                </a:lnTo>
                <a:lnTo>
                  <a:pt x="1877" y="792"/>
                </a:lnTo>
                <a:lnTo>
                  <a:pt x="1873" y="795"/>
                </a:lnTo>
                <a:lnTo>
                  <a:pt x="1870" y="799"/>
                </a:lnTo>
                <a:lnTo>
                  <a:pt x="1868" y="803"/>
                </a:lnTo>
                <a:lnTo>
                  <a:pt x="1867" y="805"/>
                </a:lnTo>
                <a:lnTo>
                  <a:pt x="1866" y="807"/>
                </a:lnTo>
                <a:lnTo>
                  <a:pt x="1821" y="803"/>
                </a:lnTo>
                <a:lnTo>
                  <a:pt x="1823" y="797"/>
                </a:lnTo>
                <a:lnTo>
                  <a:pt x="1825" y="792"/>
                </a:lnTo>
                <a:lnTo>
                  <a:pt x="1827" y="787"/>
                </a:lnTo>
                <a:lnTo>
                  <a:pt x="1830" y="782"/>
                </a:lnTo>
                <a:lnTo>
                  <a:pt x="1833" y="777"/>
                </a:lnTo>
                <a:lnTo>
                  <a:pt x="1837" y="773"/>
                </a:lnTo>
                <a:lnTo>
                  <a:pt x="1841" y="769"/>
                </a:lnTo>
                <a:lnTo>
                  <a:pt x="1846" y="765"/>
                </a:lnTo>
                <a:lnTo>
                  <a:pt x="1851" y="762"/>
                </a:lnTo>
                <a:lnTo>
                  <a:pt x="1857" y="759"/>
                </a:lnTo>
                <a:lnTo>
                  <a:pt x="1863" y="756"/>
                </a:lnTo>
                <a:lnTo>
                  <a:pt x="1869" y="754"/>
                </a:lnTo>
                <a:lnTo>
                  <a:pt x="1876" y="753"/>
                </a:lnTo>
                <a:lnTo>
                  <a:pt x="1883" y="752"/>
                </a:lnTo>
                <a:lnTo>
                  <a:pt x="1890" y="751"/>
                </a:lnTo>
                <a:lnTo>
                  <a:pt x="1898" y="751"/>
                </a:lnTo>
                <a:lnTo>
                  <a:pt x="1908" y="751"/>
                </a:lnTo>
                <a:lnTo>
                  <a:pt x="1917" y="752"/>
                </a:lnTo>
                <a:lnTo>
                  <a:pt x="1926" y="754"/>
                </a:lnTo>
                <a:lnTo>
                  <a:pt x="1935" y="757"/>
                </a:lnTo>
                <a:lnTo>
                  <a:pt x="1943" y="761"/>
                </a:lnTo>
                <a:lnTo>
                  <a:pt x="1947" y="763"/>
                </a:lnTo>
                <a:lnTo>
                  <a:pt x="1950" y="765"/>
                </a:lnTo>
                <a:lnTo>
                  <a:pt x="1957" y="770"/>
                </a:lnTo>
                <a:lnTo>
                  <a:pt x="1963" y="776"/>
                </a:lnTo>
                <a:lnTo>
                  <a:pt x="1965" y="780"/>
                </a:lnTo>
                <a:lnTo>
                  <a:pt x="1967" y="784"/>
                </a:lnTo>
                <a:lnTo>
                  <a:pt x="1969" y="787"/>
                </a:lnTo>
                <a:lnTo>
                  <a:pt x="1970" y="792"/>
                </a:lnTo>
                <a:lnTo>
                  <a:pt x="1972" y="796"/>
                </a:lnTo>
                <a:lnTo>
                  <a:pt x="1972" y="801"/>
                </a:lnTo>
                <a:lnTo>
                  <a:pt x="1973" y="806"/>
                </a:lnTo>
                <a:lnTo>
                  <a:pt x="1973" y="811"/>
                </a:lnTo>
                <a:lnTo>
                  <a:pt x="1973" y="930"/>
                </a:lnTo>
                <a:lnTo>
                  <a:pt x="1927" y="930"/>
                </a:lnTo>
                <a:lnTo>
                  <a:pt x="1927" y="905"/>
                </a:lnTo>
                <a:lnTo>
                  <a:pt x="1922" y="911"/>
                </a:lnTo>
                <a:lnTo>
                  <a:pt x="1917" y="917"/>
                </a:lnTo>
                <a:lnTo>
                  <a:pt x="1912" y="921"/>
                </a:lnTo>
                <a:lnTo>
                  <a:pt x="1906" y="925"/>
                </a:lnTo>
                <a:lnTo>
                  <a:pt x="1899" y="929"/>
                </a:lnTo>
                <a:lnTo>
                  <a:pt x="1891" y="931"/>
                </a:lnTo>
                <a:lnTo>
                  <a:pt x="1887" y="932"/>
                </a:lnTo>
                <a:lnTo>
                  <a:pt x="1883" y="933"/>
                </a:lnTo>
                <a:lnTo>
                  <a:pt x="1874" y="933"/>
                </a:lnTo>
                <a:close/>
                <a:moveTo>
                  <a:pt x="1888" y="899"/>
                </a:moveTo>
                <a:lnTo>
                  <a:pt x="1895" y="899"/>
                </a:lnTo>
                <a:lnTo>
                  <a:pt x="1902" y="897"/>
                </a:lnTo>
                <a:lnTo>
                  <a:pt x="1905" y="896"/>
                </a:lnTo>
                <a:lnTo>
                  <a:pt x="1908" y="894"/>
                </a:lnTo>
                <a:lnTo>
                  <a:pt x="1914" y="890"/>
                </a:lnTo>
                <a:lnTo>
                  <a:pt x="1916" y="888"/>
                </a:lnTo>
                <a:lnTo>
                  <a:pt x="1919" y="885"/>
                </a:lnTo>
                <a:lnTo>
                  <a:pt x="1922" y="879"/>
                </a:lnTo>
                <a:lnTo>
                  <a:pt x="1924" y="873"/>
                </a:lnTo>
                <a:lnTo>
                  <a:pt x="1924" y="870"/>
                </a:lnTo>
                <a:lnTo>
                  <a:pt x="1924" y="867"/>
                </a:lnTo>
                <a:lnTo>
                  <a:pt x="1924" y="848"/>
                </a:lnTo>
                <a:lnTo>
                  <a:pt x="1921" y="850"/>
                </a:lnTo>
                <a:lnTo>
                  <a:pt x="1915" y="851"/>
                </a:lnTo>
                <a:lnTo>
                  <a:pt x="1903" y="854"/>
                </a:lnTo>
                <a:lnTo>
                  <a:pt x="1890" y="856"/>
                </a:lnTo>
                <a:lnTo>
                  <a:pt x="1884" y="857"/>
                </a:lnTo>
                <a:lnTo>
                  <a:pt x="1879" y="859"/>
                </a:lnTo>
                <a:lnTo>
                  <a:pt x="1874" y="861"/>
                </a:lnTo>
                <a:lnTo>
                  <a:pt x="1870" y="863"/>
                </a:lnTo>
                <a:lnTo>
                  <a:pt x="1866" y="866"/>
                </a:lnTo>
                <a:lnTo>
                  <a:pt x="1864" y="870"/>
                </a:lnTo>
                <a:lnTo>
                  <a:pt x="1863" y="872"/>
                </a:lnTo>
                <a:lnTo>
                  <a:pt x="1862" y="874"/>
                </a:lnTo>
                <a:lnTo>
                  <a:pt x="1862" y="879"/>
                </a:lnTo>
                <a:lnTo>
                  <a:pt x="1862" y="884"/>
                </a:lnTo>
                <a:lnTo>
                  <a:pt x="1863" y="888"/>
                </a:lnTo>
                <a:lnTo>
                  <a:pt x="1865" y="890"/>
                </a:lnTo>
                <a:lnTo>
                  <a:pt x="1866" y="891"/>
                </a:lnTo>
                <a:lnTo>
                  <a:pt x="1869" y="894"/>
                </a:lnTo>
                <a:lnTo>
                  <a:pt x="1873" y="896"/>
                </a:lnTo>
                <a:lnTo>
                  <a:pt x="1875" y="897"/>
                </a:lnTo>
                <a:lnTo>
                  <a:pt x="1877" y="898"/>
                </a:lnTo>
                <a:lnTo>
                  <a:pt x="1882" y="899"/>
                </a:lnTo>
                <a:lnTo>
                  <a:pt x="1888" y="899"/>
                </a:lnTo>
                <a:close/>
                <a:moveTo>
                  <a:pt x="2063" y="930"/>
                </a:moveTo>
                <a:lnTo>
                  <a:pt x="2013" y="930"/>
                </a:lnTo>
                <a:lnTo>
                  <a:pt x="2013" y="694"/>
                </a:lnTo>
                <a:lnTo>
                  <a:pt x="2063" y="694"/>
                </a:lnTo>
                <a:lnTo>
                  <a:pt x="2063" y="930"/>
                </a:lnTo>
                <a:close/>
                <a:moveTo>
                  <a:pt x="2197" y="753"/>
                </a:moveTo>
                <a:lnTo>
                  <a:pt x="2197" y="790"/>
                </a:lnTo>
                <a:lnTo>
                  <a:pt x="2164" y="790"/>
                </a:lnTo>
                <a:lnTo>
                  <a:pt x="2164" y="876"/>
                </a:lnTo>
                <a:lnTo>
                  <a:pt x="2164" y="880"/>
                </a:lnTo>
                <a:lnTo>
                  <a:pt x="2165" y="884"/>
                </a:lnTo>
                <a:lnTo>
                  <a:pt x="2166" y="886"/>
                </a:lnTo>
                <a:lnTo>
                  <a:pt x="2167" y="887"/>
                </a:lnTo>
                <a:lnTo>
                  <a:pt x="2169" y="889"/>
                </a:lnTo>
                <a:lnTo>
                  <a:pt x="2171" y="891"/>
                </a:lnTo>
                <a:lnTo>
                  <a:pt x="2174" y="892"/>
                </a:lnTo>
                <a:lnTo>
                  <a:pt x="2177" y="893"/>
                </a:lnTo>
                <a:lnTo>
                  <a:pt x="2181" y="893"/>
                </a:lnTo>
                <a:lnTo>
                  <a:pt x="2188" y="892"/>
                </a:lnTo>
                <a:lnTo>
                  <a:pt x="2193" y="891"/>
                </a:lnTo>
                <a:lnTo>
                  <a:pt x="2201" y="928"/>
                </a:lnTo>
                <a:lnTo>
                  <a:pt x="2190" y="930"/>
                </a:lnTo>
                <a:lnTo>
                  <a:pt x="2183" y="932"/>
                </a:lnTo>
                <a:lnTo>
                  <a:pt x="2174" y="932"/>
                </a:lnTo>
                <a:lnTo>
                  <a:pt x="2168" y="932"/>
                </a:lnTo>
                <a:lnTo>
                  <a:pt x="2161" y="932"/>
                </a:lnTo>
                <a:lnTo>
                  <a:pt x="2156" y="931"/>
                </a:lnTo>
                <a:lnTo>
                  <a:pt x="2150" y="930"/>
                </a:lnTo>
                <a:lnTo>
                  <a:pt x="2145" y="928"/>
                </a:lnTo>
                <a:lnTo>
                  <a:pt x="2140" y="926"/>
                </a:lnTo>
                <a:lnTo>
                  <a:pt x="2135" y="924"/>
                </a:lnTo>
                <a:lnTo>
                  <a:pt x="2131" y="921"/>
                </a:lnTo>
                <a:lnTo>
                  <a:pt x="2127" y="917"/>
                </a:lnTo>
                <a:lnTo>
                  <a:pt x="2124" y="914"/>
                </a:lnTo>
                <a:lnTo>
                  <a:pt x="2121" y="909"/>
                </a:lnTo>
                <a:lnTo>
                  <a:pt x="2119" y="905"/>
                </a:lnTo>
                <a:lnTo>
                  <a:pt x="2117" y="900"/>
                </a:lnTo>
                <a:lnTo>
                  <a:pt x="2116" y="894"/>
                </a:lnTo>
                <a:lnTo>
                  <a:pt x="2115" y="888"/>
                </a:lnTo>
                <a:lnTo>
                  <a:pt x="2115" y="882"/>
                </a:lnTo>
                <a:lnTo>
                  <a:pt x="2115" y="790"/>
                </a:lnTo>
                <a:lnTo>
                  <a:pt x="2091" y="790"/>
                </a:lnTo>
                <a:lnTo>
                  <a:pt x="2091" y="753"/>
                </a:lnTo>
                <a:lnTo>
                  <a:pt x="2115" y="753"/>
                </a:lnTo>
                <a:lnTo>
                  <a:pt x="2115" y="711"/>
                </a:lnTo>
                <a:lnTo>
                  <a:pt x="2164" y="711"/>
                </a:lnTo>
                <a:lnTo>
                  <a:pt x="2164" y="753"/>
                </a:lnTo>
                <a:lnTo>
                  <a:pt x="2197" y="753"/>
                </a:lnTo>
                <a:close/>
                <a:moveTo>
                  <a:pt x="2304" y="933"/>
                </a:moveTo>
                <a:lnTo>
                  <a:pt x="2291" y="933"/>
                </a:lnTo>
                <a:lnTo>
                  <a:pt x="2285" y="932"/>
                </a:lnTo>
                <a:lnTo>
                  <a:pt x="2279" y="930"/>
                </a:lnTo>
                <a:lnTo>
                  <a:pt x="2268" y="927"/>
                </a:lnTo>
                <a:lnTo>
                  <a:pt x="2263" y="925"/>
                </a:lnTo>
                <a:lnTo>
                  <a:pt x="2258" y="922"/>
                </a:lnTo>
                <a:lnTo>
                  <a:pt x="2249" y="916"/>
                </a:lnTo>
                <a:lnTo>
                  <a:pt x="2245" y="912"/>
                </a:lnTo>
                <a:lnTo>
                  <a:pt x="2241" y="908"/>
                </a:lnTo>
                <a:lnTo>
                  <a:pt x="2234" y="900"/>
                </a:lnTo>
                <a:lnTo>
                  <a:pt x="2231" y="895"/>
                </a:lnTo>
                <a:lnTo>
                  <a:pt x="2228" y="890"/>
                </a:lnTo>
                <a:lnTo>
                  <a:pt x="2223" y="879"/>
                </a:lnTo>
                <a:lnTo>
                  <a:pt x="2221" y="874"/>
                </a:lnTo>
                <a:lnTo>
                  <a:pt x="2220" y="868"/>
                </a:lnTo>
                <a:lnTo>
                  <a:pt x="2219" y="862"/>
                </a:lnTo>
                <a:lnTo>
                  <a:pt x="2218" y="855"/>
                </a:lnTo>
                <a:lnTo>
                  <a:pt x="2218" y="849"/>
                </a:lnTo>
                <a:lnTo>
                  <a:pt x="2217" y="842"/>
                </a:lnTo>
                <a:lnTo>
                  <a:pt x="2218" y="835"/>
                </a:lnTo>
                <a:lnTo>
                  <a:pt x="2218" y="829"/>
                </a:lnTo>
                <a:lnTo>
                  <a:pt x="2219" y="823"/>
                </a:lnTo>
                <a:lnTo>
                  <a:pt x="2220" y="816"/>
                </a:lnTo>
                <a:lnTo>
                  <a:pt x="2223" y="805"/>
                </a:lnTo>
                <a:lnTo>
                  <a:pt x="2225" y="799"/>
                </a:lnTo>
                <a:lnTo>
                  <a:pt x="2228" y="794"/>
                </a:lnTo>
                <a:lnTo>
                  <a:pt x="2234" y="785"/>
                </a:lnTo>
                <a:lnTo>
                  <a:pt x="2237" y="780"/>
                </a:lnTo>
                <a:lnTo>
                  <a:pt x="2241" y="776"/>
                </a:lnTo>
                <a:lnTo>
                  <a:pt x="2245" y="772"/>
                </a:lnTo>
                <a:lnTo>
                  <a:pt x="2249" y="769"/>
                </a:lnTo>
                <a:lnTo>
                  <a:pt x="2253" y="765"/>
                </a:lnTo>
                <a:lnTo>
                  <a:pt x="2258" y="762"/>
                </a:lnTo>
                <a:lnTo>
                  <a:pt x="2263" y="760"/>
                </a:lnTo>
                <a:lnTo>
                  <a:pt x="2268" y="757"/>
                </a:lnTo>
                <a:lnTo>
                  <a:pt x="2274" y="755"/>
                </a:lnTo>
                <a:lnTo>
                  <a:pt x="2279" y="754"/>
                </a:lnTo>
                <a:lnTo>
                  <a:pt x="2285" y="752"/>
                </a:lnTo>
                <a:lnTo>
                  <a:pt x="2291" y="752"/>
                </a:lnTo>
                <a:lnTo>
                  <a:pt x="2304" y="751"/>
                </a:lnTo>
                <a:lnTo>
                  <a:pt x="2317" y="752"/>
                </a:lnTo>
                <a:lnTo>
                  <a:pt x="2323" y="752"/>
                </a:lnTo>
                <a:lnTo>
                  <a:pt x="2329" y="754"/>
                </a:lnTo>
                <a:lnTo>
                  <a:pt x="2340" y="757"/>
                </a:lnTo>
                <a:lnTo>
                  <a:pt x="2346" y="760"/>
                </a:lnTo>
                <a:lnTo>
                  <a:pt x="2351" y="762"/>
                </a:lnTo>
                <a:lnTo>
                  <a:pt x="2360" y="769"/>
                </a:lnTo>
                <a:lnTo>
                  <a:pt x="2364" y="772"/>
                </a:lnTo>
                <a:lnTo>
                  <a:pt x="2368" y="776"/>
                </a:lnTo>
                <a:lnTo>
                  <a:pt x="2375" y="785"/>
                </a:lnTo>
                <a:lnTo>
                  <a:pt x="2378" y="789"/>
                </a:lnTo>
                <a:lnTo>
                  <a:pt x="2381" y="794"/>
                </a:lnTo>
                <a:lnTo>
                  <a:pt x="2385" y="805"/>
                </a:lnTo>
                <a:lnTo>
                  <a:pt x="2387" y="811"/>
                </a:lnTo>
                <a:lnTo>
                  <a:pt x="2389" y="816"/>
                </a:lnTo>
                <a:lnTo>
                  <a:pt x="2390" y="823"/>
                </a:lnTo>
                <a:lnTo>
                  <a:pt x="2391" y="829"/>
                </a:lnTo>
                <a:lnTo>
                  <a:pt x="2391" y="835"/>
                </a:lnTo>
                <a:lnTo>
                  <a:pt x="2391" y="842"/>
                </a:lnTo>
                <a:lnTo>
                  <a:pt x="2391" y="849"/>
                </a:lnTo>
                <a:lnTo>
                  <a:pt x="2391" y="855"/>
                </a:lnTo>
                <a:lnTo>
                  <a:pt x="2390" y="862"/>
                </a:lnTo>
                <a:lnTo>
                  <a:pt x="2389" y="868"/>
                </a:lnTo>
                <a:lnTo>
                  <a:pt x="2385" y="879"/>
                </a:lnTo>
                <a:lnTo>
                  <a:pt x="2383" y="885"/>
                </a:lnTo>
                <a:lnTo>
                  <a:pt x="2381" y="890"/>
                </a:lnTo>
                <a:lnTo>
                  <a:pt x="2375" y="900"/>
                </a:lnTo>
                <a:lnTo>
                  <a:pt x="2372" y="904"/>
                </a:lnTo>
                <a:lnTo>
                  <a:pt x="2368" y="908"/>
                </a:lnTo>
                <a:lnTo>
                  <a:pt x="2364" y="912"/>
                </a:lnTo>
                <a:lnTo>
                  <a:pt x="2360" y="916"/>
                </a:lnTo>
                <a:lnTo>
                  <a:pt x="2355" y="919"/>
                </a:lnTo>
                <a:lnTo>
                  <a:pt x="2351" y="922"/>
                </a:lnTo>
                <a:lnTo>
                  <a:pt x="2346" y="925"/>
                </a:lnTo>
                <a:lnTo>
                  <a:pt x="2340" y="927"/>
                </a:lnTo>
                <a:lnTo>
                  <a:pt x="2335" y="929"/>
                </a:lnTo>
                <a:lnTo>
                  <a:pt x="2329" y="930"/>
                </a:lnTo>
                <a:lnTo>
                  <a:pt x="2323" y="932"/>
                </a:lnTo>
                <a:lnTo>
                  <a:pt x="2317" y="933"/>
                </a:lnTo>
                <a:lnTo>
                  <a:pt x="2304" y="933"/>
                </a:lnTo>
                <a:close/>
                <a:moveTo>
                  <a:pt x="2305" y="895"/>
                </a:moveTo>
                <a:lnTo>
                  <a:pt x="2309" y="895"/>
                </a:lnTo>
                <a:lnTo>
                  <a:pt x="2313" y="894"/>
                </a:lnTo>
                <a:lnTo>
                  <a:pt x="2317" y="893"/>
                </a:lnTo>
                <a:lnTo>
                  <a:pt x="2321" y="892"/>
                </a:lnTo>
                <a:lnTo>
                  <a:pt x="2324" y="889"/>
                </a:lnTo>
                <a:lnTo>
                  <a:pt x="2327" y="887"/>
                </a:lnTo>
                <a:lnTo>
                  <a:pt x="2330" y="884"/>
                </a:lnTo>
                <a:lnTo>
                  <a:pt x="2332" y="880"/>
                </a:lnTo>
                <a:lnTo>
                  <a:pt x="2334" y="876"/>
                </a:lnTo>
                <a:lnTo>
                  <a:pt x="2336" y="872"/>
                </a:lnTo>
                <a:lnTo>
                  <a:pt x="2338" y="868"/>
                </a:lnTo>
                <a:lnTo>
                  <a:pt x="2339" y="863"/>
                </a:lnTo>
                <a:lnTo>
                  <a:pt x="2341" y="853"/>
                </a:lnTo>
                <a:lnTo>
                  <a:pt x="2341" y="847"/>
                </a:lnTo>
                <a:lnTo>
                  <a:pt x="2342" y="842"/>
                </a:lnTo>
                <a:lnTo>
                  <a:pt x="2341" y="831"/>
                </a:lnTo>
                <a:lnTo>
                  <a:pt x="2339" y="821"/>
                </a:lnTo>
                <a:lnTo>
                  <a:pt x="2338" y="816"/>
                </a:lnTo>
                <a:lnTo>
                  <a:pt x="2336" y="812"/>
                </a:lnTo>
                <a:lnTo>
                  <a:pt x="2332" y="803"/>
                </a:lnTo>
                <a:lnTo>
                  <a:pt x="2330" y="800"/>
                </a:lnTo>
                <a:lnTo>
                  <a:pt x="2327" y="797"/>
                </a:lnTo>
                <a:lnTo>
                  <a:pt x="2324" y="794"/>
                </a:lnTo>
                <a:lnTo>
                  <a:pt x="2321" y="792"/>
                </a:lnTo>
                <a:lnTo>
                  <a:pt x="2317" y="790"/>
                </a:lnTo>
                <a:lnTo>
                  <a:pt x="2313" y="789"/>
                </a:lnTo>
                <a:lnTo>
                  <a:pt x="2309" y="788"/>
                </a:lnTo>
                <a:lnTo>
                  <a:pt x="2305" y="788"/>
                </a:lnTo>
                <a:lnTo>
                  <a:pt x="2300" y="788"/>
                </a:lnTo>
                <a:lnTo>
                  <a:pt x="2296" y="789"/>
                </a:lnTo>
                <a:lnTo>
                  <a:pt x="2292" y="790"/>
                </a:lnTo>
                <a:lnTo>
                  <a:pt x="2288" y="792"/>
                </a:lnTo>
                <a:lnTo>
                  <a:pt x="2285" y="794"/>
                </a:lnTo>
                <a:lnTo>
                  <a:pt x="2282" y="797"/>
                </a:lnTo>
                <a:lnTo>
                  <a:pt x="2279" y="800"/>
                </a:lnTo>
                <a:lnTo>
                  <a:pt x="2277" y="803"/>
                </a:lnTo>
                <a:lnTo>
                  <a:pt x="2272" y="812"/>
                </a:lnTo>
                <a:lnTo>
                  <a:pt x="2271" y="816"/>
                </a:lnTo>
                <a:lnTo>
                  <a:pt x="2270" y="821"/>
                </a:lnTo>
                <a:lnTo>
                  <a:pt x="2269" y="826"/>
                </a:lnTo>
                <a:lnTo>
                  <a:pt x="2268" y="831"/>
                </a:lnTo>
                <a:lnTo>
                  <a:pt x="2267" y="836"/>
                </a:lnTo>
                <a:lnTo>
                  <a:pt x="2267" y="842"/>
                </a:lnTo>
                <a:lnTo>
                  <a:pt x="2268" y="853"/>
                </a:lnTo>
                <a:lnTo>
                  <a:pt x="2270" y="863"/>
                </a:lnTo>
                <a:lnTo>
                  <a:pt x="2271" y="868"/>
                </a:lnTo>
                <a:lnTo>
                  <a:pt x="2272" y="872"/>
                </a:lnTo>
                <a:lnTo>
                  <a:pt x="2274" y="876"/>
                </a:lnTo>
                <a:lnTo>
                  <a:pt x="2277" y="880"/>
                </a:lnTo>
                <a:lnTo>
                  <a:pt x="2279" y="884"/>
                </a:lnTo>
                <a:lnTo>
                  <a:pt x="2282" y="887"/>
                </a:lnTo>
                <a:lnTo>
                  <a:pt x="2285" y="889"/>
                </a:lnTo>
                <a:lnTo>
                  <a:pt x="2288" y="892"/>
                </a:lnTo>
                <a:lnTo>
                  <a:pt x="2292" y="893"/>
                </a:lnTo>
                <a:lnTo>
                  <a:pt x="2296" y="894"/>
                </a:lnTo>
                <a:lnTo>
                  <a:pt x="2300" y="895"/>
                </a:lnTo>
                <a:lnTo>
                  <a:pt x="2305" y="895"/>
                </a:lnTo>
                <a:close/>
                <a:moveTo>
                  <a:pt x="2646" y="694"/>
                </a:moveTo>
                <a:lnTo>
                  <a:pt x="2696" y="694"/>
                </a:lnTo>
                <a:lnTo>
                  <a:pt x="2696" y="847"/>
                </a:lnTo>
                <a:lnTo>
                  <a:pt x="2696" y="854"/>
                </a:lnTo>
                <a:lnTo>
                  <a:pt x="2695" y="860"/>
                </a:lnTo>
                <a:lnTo>
                  <a:pt x="2694" y="866"/>
                </a:lnTo>
                <a:lnTo>
                  <a:pt x="2693" y="871"/>
                </a:lnTo>
                <a:lnTo>
                  <a:pt x="2691" y="877"/>
                </a:lnTo>
                <a:lnTo>
                  <a:pt x="2689" y="882"/>
                </a:lnTo>
                <a:lnTo>
                  <a:pt x="2686" y="887"/>
                </a:lnTo>
                <a:lnTo>
                  <a:pt x="2684" y="892"/>
                </a:lnTo>
                <a:lnTo>
                  <a:pt x="2680" y="897"/>
                </a:lnTo>
                <a:lnTo>
                  <a:pt x="2677" y="901"/>
                </a:lnTo>
                <a:lnTo>
                  <a:pt x="2673" y="906"/>
                </a:lnTo>
                <a:lnTo>
                  <a:pt x="2669" y="910"/>
                </a:lnTo>
                <a:lnTo>
                  <a:pt x="2664" y="913"/>
                </a:lnTo>
                <a:lnTo>
                  <a:pt x="2660" y="917"/>
                </a:lnTo>
                <a:lnTo>
                  <a:pt x="2655" y="920"/>
                </a:lnTo>
                <a:lnTo>
                  <a:pt x="2649" y="922"/>
                </a:lnTo>
                <a:lnTo>
                  <a:pt x="2638" y="927"/>
                </a:lnTo>
                <a:lnTo>
                  <a:pt x="2632" y="929"/>
                </a:lnTo>
                <a:lnTo>
                  <a:pt x="2626" y="930"/>
                </a:lnTo>
                <a:lnTo>
                  <a:pt x="2619" y="932"/>
                </a:lnTo>
                <a:lnTo>
                  <a:pt x="2612" y="932"/>
                </a:lnTo>
                <a:lnTo>
                  <a:pt x="2605" y="933"/>
                </a:lnTo>
                <a:lnTo>
                  <a:pt x="2598" y="933"/>
                </a:lnTo>
                <a:lnTo>
                  <a:pt x="2591" y="933"/>
                </a:lnTo>
                <a:lnTo>
                  <a:pt x="2584" y="932"/>
                </a:lnTo>
                <a:lnTo>
                  <a:pt x="2577" y="932"/>
                </a:lnTo>
                <a:lnTo>
                  <a:pt x="2571" y="930"/>
                </a:lnTo>
                <a:lnTo>
                  <a:pt x="2558" y="927"/>
                </a:lnTo>
                <a:lnTo>
                  <a:pt x="2552" y="925"/>
                </a:lnTo>
                <a:lnTo>
                  <a:pt x="2547" y="922"/>
                </a:lnTo>
                <a:lnTo>
                  <a:pt x="2541" y="920"/>
                </a:lnTo>
                <a:lnTo>
                  <a:pt x="2536" y="917"/>
                </a:lnTo>
                <a:lnTo>
                  <a:pt x="2527" y="910"/>
                </a:lnTo>
                <a:lnTo>
                  <a:pt x="2518" y="901"/>
                </a:lnTo>
                <a:lnTo>
                  <a:pt x="2515" y="897"/>
                </a:lnTo>
                <a:lnTo>
                  <a:pt x="2512" y="892"/>
                </a:lnTo>
                <a:lnTo>
                  <a:pt x="2509" y="887"/>
                </a:lnTo>
                <a:lnTo>
                  <a:pt x="2506" y="882"/>
                </a:lnTo>
                <a:lnTo>
                  <a:pt x="2504" y="877"/>
                </a:lnTo>
                <a:lnTo>
                  <a:pt x="2502" y="871"/>
                </a:lnTo>
                <a:lnTo>
                  <a:pt x="2501" y="866"/>
                </a:lnTo>
                <a:lnTo>
                  <a:pt x="2500" y="860"/>
                </a:lnTo>
                <a:lnTo>
                  <a:pt x="2500" y="854"/>
                </a:lnTo>
                <a:lnTo>
                  <a:pt x="2499" y="847"/>
                </a:lnTo>
                <a:lnTo>
                  <a:pt x="2499" y="694"/>
                </a:lnTo>
                <a:lnTo>
                  <a:pt x="2550" y="694"/>
                </a:lnTo>
                <a:lnTo>
                  <a:pt x="2550" y="843"/>
                </a:lnTo>
                <a:lnTo>
                  <a:pt x="2551" y="853"/>
                </a:lnTo>
                <a:lnTo>
                  <a:pt x="2552" y="857"/>
                </a:lnTo>
                <a:lnTo>
                  <a:pt x="2553" y="861"/>
                </a:lnTo>
                <a:lnTo>
                  <a:pt x="2555" y="865"/>
                </a:lnTo>
                <a:lnTo>
                  <a:pt x="2558" y="869"/>
                </a:lnTo>
                <a:lnTo>
                  <a:pt x="2560" y="873"/>
                </a:lnTo>
                <a:lnTo>
                  <a:pt x="2563" y="876"/>
                </a:lnTo>
                <a:lnTo>
                  <a:pt x="2567" y="879"/>
                </a:lnTo>
                <a:lnTo>
                  <a:pt x="2570" y="882"/>
                </a:lnTo>
                <a:lnTo>
                  <a:pt x="2574" y="884"/>
                </a:lnTo>
                <a:lnTo>
                  <a:pt x="2579" y="886"/>
                </a:lnTo>
                <a:lnTo>
                  <a:pt x="2583" y="887"/>
                </a:lnTo>
                <a:lnTo>
                  <a:pt x="2588" y="889"/>
                </a:lnTo>
                <a:lnTo>
                  <a:pt x="2598" y="889"/>
                </a:lnTo>
                <a:lnTo>
                  <a:pt x="2608" y="889"/>
                </a:lnTo>
                <a:lnTo>
                  <a:pt x="2613" y="887"/>
                </a:lnTo>
                <a:lnTo>
                  <a:pt x="2618" y="886"/>
                </a:lnTo>
                <a:lnTo>
                  <a:pt x="2622" y="884"/>
                </a:lnTo>
                <a:lnTo>
                  <a:pt x="2626" y="882"/>
                </a:lnTo>
                <a:lnTo>
                  <a:pt x="2629" y="879"/>
                </a:lnTo>
                <a:lnTo>
                  <a:pt x="2633" y="876"/>
                </a:lnTo>
                <a:lnTo>
                  <a:pt x="2636" y="873"/>
                </a:lnTo>
                <a:lnTo>
                  <a:pt x="2639" y="869"/>
                </a:lnTo>
                <a:lnTo>
                  <a:pt x="2641" y="865"/>
                </a:lnTo>
                <a:lnTo>
                  <a:pt x="2643" y="861"/>
                </a:lnTo>
                <a:lnTo>
                  <a:pt x="2644" y="857"/>
                </a:lnTo>
                <a:lnTo>
                  <a:pt x="2645" y="853"/>
                </a:lnTo>
                <a:lnTo>
                  <a:pt x="2646" y="848"/>
                </a:lnTo>
                <a:lnTo>
                  <a:pt x="2646" y="843"/>
                </a:lnTo>
                <a:lnTo>
                  <a:pt x="2646" y="694"/>
                </a:lnTo>
                <a:close/>
                <a:moveTo>
                  <a:pt x="2788" y="828"/>
                </a:moveTo>
                <a:lnTo>
                  <a:pt x="2788" y="930"/>
                </a:lnTo>
                <a:lnTo>
                  <a:pt x="2739" y="930"/>
                </a:lnTo>
                <a:lnTo>
                  <a:pt x="2739" y="753"/>
                </a:lnTo>
                <a:lnTo>
                  <a:pt x="2786" y="753"/>
                </a:lnTo>
                <a:lnTo>
                  <a:pt x="2786" y="784"/>
                </a:lnTo>
                <a:lnTo>
                  <a:pt x="2790" y="777"/>
                </a:lnTo>
                <a:lnTo>
                  <a:pt x="2796" y="770"/>
                </a:lnTo>
                <a:lnTo>
                  <a:pt x="2801" y="765"/>
                </a:lnTo>
                <a:lnTo>
                  <a:pt x="2808" y="760"/>
                </a:lnTo>
                <a:lnTo>
                  <a:pt x="2815" y="756"/>
                </a:lnTo>
                <a:lnTo>
                  <a:pt x="2819" y="754"/>
                </a:lnTo>
                <a:lnTo>
                  <a:pt x="2823" y="753"/>
                </a:lnTo>
                <a:lnTo>
                  <a:pt x="2832" y="751"/>
                </a:lnTo>
                <a:lnTo>
                  <a:pt x="2836" y="751"/>
                </a:lnTo>
                <a:lnTo>
                  <a:pt x="2841" y="751"/>
                </a:lnTo>
                <a:lnTo>
                  <a:pt x="2848" y="751"/>
                </a:lnTo>
                <a:lnTo>
                  <a:pt x="2854" y="752"/>
                </a:lnTo>
                <a:lnTo>
                  <a:pt x="2860" y="753"/>
                </a:lnTo>
                <a:lnTo>
                  <a:pt x="2866" y="755"/>
                </a:lnTo>
                <a:lnTo>
                  <a:pt x="2871" y="758"/>
                </a:lnTo>
                <a:lnTo>
                  <a:pt x="2876" y="761"/>
                </a:lnTo>
                <a:lnTo>
                  <a:pt x="2881" y="764"/>
                </a:lnTo>
                <a:lnTo>
                  <a:pt x="2885" y="769"/>
                </a:lnTo>
                <a:lnTo>
                  <a:pt x="2889" y="773"/>
                </a:lnTo>
                <a:lnTo>
                  <a:pt x="2893" y="778"/>
                </a:lnTo>
                <a:lnTo>
                  <a:pt x="2895" y="784"/>
                </a:lnTo>
                <a:lnTo>
                  <a:pt x="2897" y="787"/>
                </a:lnTo>
                <a:lnTo>
                  <a:pt x="2898" y="790"/>
                </a:lnTo>
                <a:lnTo>
                  <a:pt x="2900" y="796"/>
                </a:lnTo>
                <a:lnTo>
                  <a:pt x="2901" y="803"/>
                </a:lnTo>
                <a:lnTo>
                  <a:pt x="2902" y="810"/>
                </a:lnTo>
                <a:lnTo>
                  <a:pt x="2902" y="817"/>
                </a:lnTo>
                <a:lnTo>
                  <a:pt x="2902" y="930"/>
                </a:lnTo>
                <a:lnTo>
                  <a:pt x="2853" y="930"/>
                </a:lnTo>
                <a:lnTo>
                  <a:pt x="2853" y="826"/>
                </a:lnTo>
                <a:lnTo>
                  <a:pt x="2853" y="818"/>
                </a:lnTo>
                <a:lnTo>
                  <a:pt x="2852" y="815"/>
                </a:lnTo>
                <a:lnTo>
                  <a:pt x="2851" y="812"/>
                </a:lnTo>
                <a:lnTo>
                  <a:pt x="2848" y="806"/>
                </a:lnTo>
                <a:lnTo>
                  <a:pt x="2847" y="803"/>
                </a:lnTo>
                <a:lnTo>
                  <a:pt x="2845" y="801"/>
                </a:lnTo>
                <a:lnTo>
                  <a:pt x="2840" y="797"/>
                </a:lnTo>
                <a:lnTo>
                  <a:pt x="2837" y="795"/>
                </a:lnTo>
                <a:lnTo>
                  <a:pt x="2835" y="794"/>
                </a:lnTo>
                <a:lnTo>
                  <a:pt x="2829" y="792"/>
                </a:lnTo>
                <a:lnTo>
                  <a:pt x="2825" y="792"/>
                </a:lnTo>
                <a:lnTo>
                  <a:pt x="2822" y="792"/>
                </a:lnTo>
                <a:lnTo>
                  <a:pt x="2814" y="792"/>
                </a:lnTo>
                <a:lnTo>
                  <a:pt x="2808" y="794"/>
                </a:lnTo>
                <a:lnTo>
                  <a:pt x="2805" y="795"/>
                </a:lnTo>
                <a:lnTo>
                  <a:pt x="2802" y="797"/>
                </a:lnTo>
                <a:lnTo>
                  <a:pt x="2800" y="799"/>
                </a:lnTo>
                <a:lnTo>
                  <a:pt x="2797" y="801"/>
                </a:lnTo>
                <a:lnTo>
                  <a:pt x="2795" y="804"/>
                </a:lnTo>
                <a:lnTo>
                  <a:pt x="2793" y="806"/>
                </a:lnTo>
                <a:lnTo>
                  <a:pt x="2792" y="809"/>
                </a:lnTo>
                <a:lnTo>
                  <a:pt x="2790" y="812"/>
                </a:lnTo>
                <a:lnTo>
                  <a:pt x="2789" y="820"/>
                </a:lnTo>
                <a:lnTo>
                  <a:pt x="2788" y="824"/>
                </a:lnTo>
                <a:lnTo>
                  <a:pt x="2788" y="828"/>
                </a:lnTo>
                <a:close/>
                <a:moveTo>
                  <a:pt x="2966" y="730"/>
                </a:moveTo>
                <a:lnTo>
                  <a:pt x="2961" y="730"/>
                </a:lnTo>
                <a:lnTo>
                  <a:pt x="2956" y="729"/>
                </a:lnTo>
                <a:lnTo>
                  <a:pt x="2952" y="726"/>
                </a:lnTo>
                <a:lnTo>
                  <a:pt x="2948" y="723"/>
                </a:lnTo>
                <a:lnTo>
                  <a:pt x="2944" y="719"/>
                </a:lnTo>
                <a:lnTo>
                  <a:pt x="2942" y="715"/>
                </a:lnTo>
                <a:lnTo>
                  <a:pt x="2940" y="710"/>
                </a:lnTo>
                <a:lnTo>
                  <a:pt x="2940" y="705"/>
                </a:lnTo>
                <a:lnTo>
                  <a:pt x="2940" y="701"/>
                </a:lnTo>
                <a:lnTo>
                  <a:pt x="2942" y="696"/>
                </a:lnTo>
                <a:lnTo>
                  <a:pt x="2944" y="692"/>
                </a:lnTo>
                <a:lnTo>
                  <a:pt x="2948" y="688"/>
                </a:lnTo>
                <a:lnTo>
                  <a:pt x="2952" y="685"/>
                </a:lnTo>
                <a:lnTo>
                  <a:pt x="2956" y="683"/>
                </a:lnTo>
                <a:lnTo>
                  <a:pt x="2961" y="681"/>
                </a:lnTo>
                <a:lnTo>
                  <a:pt x="2966" y="681"/>
                </a:lnTo>
                <a:lnTo>
                  <a:pt x="2972" y="681"/>
                </a:lnTo>
                <a:lnTo>
                  <a:pt x="2977" y="683"/>
                </a:lnTo>
                <a:lnTo>
                  <a:pt x="2982" y="685"/>
                </a:lnTo>
                <a:lnTo>
                  <a:pt x="2986" y="688"/>
                </a:lnTo>
                <a:lnTo>
                  <a:pt x="2990" y="692"/>
                </a:lnTo>
                <a:lnTo>
                  <a:pt x="2992" y="696"/>
                </a:lnTo>
                <a:lnTo>
                  <a:pt x="2994" y="701"/>
                </a:lnTo>
                <a:lnTo>
                  <a:pt x="2994" y="705"/>
                </a:lnTo>
                <a:lnTo>
                  <a:pt x="2994" y="710"/>
                </a:lnTo>
                <a:lnTo>
                  <a:pt x="2992" y="715"/>
                </a:lnTo>
                <a:lnTo>
                  <a:pt x="2990" y="719"/>
                </a:lnTo>
                <a:lnTo>
                  <a:pt x="2986" y="723"/>
                </a:lnTo>
                <a:lnTo>
                  <a:pt x="2982" y="726"/>
                </a:lnTo>
                <a:lnTo>
                  <a:pt x="2977" y="729"/>
                </a:lnTo>
                <a:lnTo>
                  <a:pt x="2972" y="730"/>
                </a:lnTo>
                <a:lnTo>
                  <a:pt x="2966" y="730"/>
                </a:lnTo>
                <a:close/>
                <a:moveTo>
                  <a:pt x="2942" y="753"/>
                </a:moveTo>
                <a:lnTo>
                  <a:pt x="2992" y="753"/>
                </a:lnTo>
                <a:lnTo>
                  <a:pt x="2992" y="930"/>
                </a:lnTo>
                <a:lnTo>
                  <a:pt x="2942" y="930"/>
                </a:lnTo>
                <a:lnTo>
                  <a:pt x="2942" y="753"/>
                </a:lnTo>
                <a:close/>
                <a:moveTo>
                  <a:pt x="3195" y="753"/>
                </a:moveTo>
                <a:lnTo>
                  <a:pt x="3134" y="930"/>
                </a:lnTo>
                <a:lnTo>
                  <a:pt x="3078" y="930"/>
                </a:lnTo>
                <a:lnTo>
                  <a:pt x="3017" y="753"/>
                </a:lnTo>
                <a:lnTo>
                  <a:pt x="3068" y="753"/>
                </a:lnTo>
                <a:lnTo>
                  <a:pt x="3105" y="880"/>
                </a:lnTo>
                <a:lnTo>
                  <a:pt x="3143" y="753"/>
                </a:lnTo>
                <a:lnTo>
                  <a:pt x="3195" y="753"/>
                </a:lnTo>
                <a:close/>
                <a:moveTo>
                  <a:pt x="3294" y="933"/>
                </a:moveTo>
                <a:lnTo>
                  <a:pt x="3287" y="933"/>
                </a:lnTo>
                <a:lnTo>
                  <a:pt x="3280" y="933"/>
                </a:lnTo>
                <a:lnTo>
                  <a:pt x="3268" y="931"/>
                </a:lnTo>
                <a:lnTo>
                  <a:pt x="3263" y="929"/>
                </a:lnTo>
                <a:lnTo>
                  <a:pt x="3257" y="927"/>
                </a:lnTo>
                <a:lnTo>
                  <a:pt x="3247" y="922"/>
                </a:lnTo>
                <a:lnTo>
                  <a:pt x="3242" y="919"/>
                </a:lnTo>
                <a:lnTo>
                  <a:pt x="3237" y="916"/>
                </a:lnTo>
                <a:lnTo>
                  <a:pt x="3233" y="913"/>
                </a:lnTo>
                <a:lnTo>
                  <a:pt x="3229" y="909"/>
                </a:lnTo>
                <a:lnTo>
                  <a:pt x="3222" y="900"/>
                </a:lnTo>
                <a:lnTo>
                  <a:pt x="3219" y="896"/>
                </a:lnTo>
                <a:lnTo>
                  <a:pt x="3216" y="891"/>
                </a:lnTo>
                <a:lnTo>
                  <a:pt x="3212" y="880"/>
                </a:lnTo>
                <a:lnTo>
                  <a:pt x="3210" y="874"/>
                </a:lnTo>
                <a:lnTo>
                  <a:pt x="3209" y="868"/>
                </a:lnTo>
                <a:lnTo>
                  <a:pt x="3207" y="862"/>
                </a:lnTo>
                <a:lnTo>
                  <a:pt x="3207" y="856"/>
                </a:lnTo>
                <a:lnTo>
                  <a:pt x="3206" y="849"/>
                </a:lnTo>
                <a:lnTo>
                  <a:pt x="3206" y="842"/>
                </a:lnTo>
                <a:lnTo>
                  <a:pt x="3206" y="836"/>
                </a:lnTo>
                <a:lnTo>
                  <a:pt x="3207" y="829"/>
                </a:lnTo>
                <a:lnTo>
                  <a:pt x="3207" y="823"/>
                </a:lnTo>
                <a:lnTo>
                  <a:pt x="3209" y="817"/>
                </a:lnTo>
                <a:lnTo>
                  <a:pt x="3212" y="805"/>
                </a:lnTo>
                <a:lnTo>
                  <a:pt x="3214" y="800"/>
                </a:lnTo>
                <a:lnTo>
                  <a:pt x="3216" y="794"/>
                </a:lnTo>
                <a:lnTo>
                  <a:pt x="3222" y="785"/>
                </a:lnTo>
                <a:lnTo>
                  <a:pt x="3226" y="780"/>
                </a:lnTo>
                <a:lnTo>
                  <a:pt x="3229" y="776"/>
                </a:lnTo>
                <a:lnTo>
                  <a:pt x="3233" y="772"/>
                </a:lnTo>
                <a:lnTo>
                  <a:pt x="3237" y="769"/>
                </a:lnTo>
                <a:lnTo>
                  <a:pt x="3246" y="762"/>
                </a:lnTo>
                <a:lnTo>
                  <a:pt x="3251" y="760"/>
                </a:lnTo>
                <a:lnTo>
                  <a:pt x="3256" y="757"/>
                </a:lnTo>
                <a:lnTo>
                  <a:pt x="3262" y="755"/>
                </a:lnTo>
                <a:lnTo>
                  <a:pt x="3267" y="754"/>
                </a:lnTo>
                <a:lnTo>
                  <a:pt x="3273" y="752"/>
                </a:lnTo>
                <a:lnTo>
                  <a:pt x="3279" y="752"/>
                </a:lnTo>
                <a:lnTo>
                  <a:pt x="3292" y="751"/>
                </a:lnTo>
                <a:lnTo>
                  <a:pt x="3303" y="751"/>
                </a:lnTo>
                <a:lnTo>
                  <a:pt x="3314" y="753"/>
                </a:lnTo>
                <a:lnTo>
                  <a:pt x="3319" y="755"/>
                </a:lnTo>
                <a:lnTo>
                  <a:pt x="3324" y="756"/>
                </a:lnTo>
                <a:lnTo>
                  <a:pt x="3334" y="761"/>
                </a:lnTo>
                <a:lnTo>
                  <a:pt x="3343" y="766"/>
                </a:lnTo>
                <a:lnTo>
                  <a:pt x="3347" y="770"/>
                </a:lnTo>
                <a:lnTo>
                  <a:pt x="3351" y="773"/>
                </a:lnTo>
                <a:lnTo>
                  <a:pt x="3358" y="781"/>
                </a:lnTo>
                <a:lnTo>
                  <a:pt x="3361" y="786"/>
                </a:lnTo>
                <a:lnTo>
                  <a:pt x="3364" y="791"/>
                </a:lnTo>
                <a:lnTo>
                  <a:pt x="3366" y="796"/>
                </a:lnTo>
                <a:lnTo>
                  <a:pt x="3368" y="801"/>
                </a:lnTo>
                <a:lnTo>
                  <a:pt x="3370" y="807"/>
                </a:lnTo>
                <a:lnTo>
                  <a:pt x="3372" y="813"/>
                </a:lnTo>
                <a:lnTo>
                  <a:pt x="3373" y="819"/>
                </a:lnTo>
                <a:lnTo>
                  <a:pt x="3374" y="826"/>
                </a:lnTo>
                <a:lnTo>
                  <a:pt x="3374" y="833"/>
                </a:lnTo>
                <a:lnTo>
                  <a:pt x="3375" y="841"/>
                </a:lnTo>
                <a:lnTo>
                  <a:pt x="3375" y="854"/>
                </a:lnTo>
                <a:lnTo>
                  <a:pt x="3254" y="854"/>
                </a:lnTo>
                <a:lnTo>
                  <a:pt x="3254" y="859"/>
                </a:lnTo>
                <a:lnTo>
                  <a:pt x="3255" y="863"/>
                </a:lnTo>
                <a:lnTo>
                  <a:pt x="3256" y="868"/>
                </a:lnTo>
                <a:lnTo>
                  <a:pt x="3257" y="872"/>
                </a:lnTo>
                <a:lnTo>
                  <a:pt x="3260" y="879"/>
                </a:lnTo>
                <a:lnTo>
                  <a:pt x="3263" y="882"/>
                </a:lnTo>
                <a:lnTo>
                  <a:pt x="3265" y="885"/>
                </a:lnTo>
                <a:lnTo>
                  <a:pt x="3268" y="888"/>
                </a:lnTo>
                <a:lnTo>
                  <a:pt x="3271" y="890"/>
                </a:lnTo>
                <a:lnTo>
                  <a:pt x="3274" y="892"/>
                </a:lnTo>
                <a:lnTo>
                  <a:pt x="3278" y="894"/>
                </a:lnTo>
                <a:lnTo>
                  <a:pt x="3282" y="895"/>
                </a:lnTo>
                <a:lnTo>
                  <a:pt x="3286" y="896"/>
                </a:lnTo>
                <a:lnTo>
                  <a:pt x="3294" y="897"/>
                </a:lnTo>
                <a:lnTo>
                  <a:pt x="3300" y="896"/>
                </a:lnTo>
                <a:lnTo>
                  <a:pt x="3306" y="895"/>
                </a:lnTo>
                <a:lnTo>
                  <a:pt x="3311" y="894"/>
                </a:lnTo>
                <a:lnTo>
                  <a:pt x="3316" y="892"/>
                </a:lnTo>
                <a:lnTo>
                  <a:pt x="3318" y="890"/>
                </a:lnTo>
                <a:lnTo>
                  <a:pt x="3320" y="889"/>
                </a:lnTo>
                <a:lnTo>
                  <a:pt x="3323" y="885"/>
                </a:lnTo>
                <a:lnTo>
                  <a:pt x="3326" y="881"/>
                </a:lnTo>
                <a:lnTo>
                  <a:pt x="3328" y="876"/>
                </a:lnTo>
                <a:lnTo>
                  <a:pt x="3374" y="879"/>
                </a:lnTo>
                <a:lnTo>
                  <a:pt x="3372" y="885"/>
                </a:lnTo>
                <a:lnTo>
                  <a:pt x="3370" y="891"/>
                </a:lnTo>
                <a:lnTo>
                  <a:pt x="3367" y="896"/>
                </a:lnTo>
                <a:lnTo>
                  <a:pt x="3364" y="901"/>
                </a:lnTo>
                <a:lnTo>
                  <a:pt x="3361" y="906"/>
                </a:lnTo>
                <a:lnTo>
                  <a:pt x="3357" y="911"/>
                </a:lnTo>
                <a:lnTo>
                  <a:pt x="3352" y="915"/>
                </a:lnTo>
                <a:lnTo>
                  <a:pt x="3347" y="919"/>
                </a:lnTo>
                <a:lnTo>
                  <a:pt x="3342" y="922"/>
                </a:lnTo>
                <a:lnTo>
                  <a:pt x="3336" y="925"/>
                </a:lnTo>
                <a:lnTo>
                  <a:pt x="3330" y="928"/>
                </a:lnTo>
                <a:lnTo>
                  <a:pt x="3323" y="930"/>
                </a:lnTo>
                <a:lnTo>
                  <a:pt x="3320" y="930"/>
                </a:lnTo>
                <a:lnTo>
                  <a:pt x="3316" y="931"/>
                </a:lnTo>
                <a:lnTo>
                  <a:pt x="3309" y="932"/>
                </a:lnTo>
                <a:lnTo>
                  <a:pt x="3302" y="933"/>
                </a:lnTo>
                <a:lnTo>
                  <a:pt x="3294" y="933"/>
                </a:lnTo>
                <a:close/>
                <a:moveTo>
                  <a:pt x="3254" y="824"/>
                </a:moveTo>
                <a:lnTo>
                  <a:pt x="3329" y="824"/>
                </a:lnTo>
                <a:lnTo>
                  <a:pt x="3328" y="820"/>
                </a:lnTo>
                <a:lnTo>
                  <a:pt x="3328" y="816"/>
                </a:lnTo>
                <a:lnTo>
                  <a:pt x="3327" y="813"/>
                </a:lnTo>
                <a:lnTo>
                  <a:pt x="3326" y="809"/>
                </a:lnTo>
                <a:lnTo>
                  <a:pt x="3324" y="806"/>
                </a:lnTo>
                <a:lnTo>
                  <a:pt x="3323" y="803"/>
                </a:lnTo>
                <a:lnTo>
                  <a:pt x="3321" y="800"/>
                </a:lnTo>
                <a:lnTo>
                  <a:pt x="3318" y="798"/>
                </a:lnTo>
                <a:lnTo>
                  <a:pt x="3313" y="793"/>
                </a:lnTo>
                <a:lnTo>
                  <a:pt x="3307" y="790"/>
                </a:lnTo>
                <a:lnTo>
                  <a:pt x="3300" y="788"/>
                </a:lnTo>
                <a:lnTo>
                  <a:pt x="3292" y="787"/>
                </a:lnTo>
                <a:lnTo>
                  <a:pt x="3285" y="788"/>
                </a:lnTo>
                <a:lnTo>
                  <a:pt x="3281" y="789"/>
                </a:lnTo>
                <a:lnTo>
                  <a:pt x="3278" y="790"/>
                </a:lnTo>
                <a:lnTo>
                  <a:pt x="3271" y="793"/>
                </a:lnTo>
                <a:lnTo>
                  <a:pt x="3268" y="796"/>
                </a:lnTo>
                <a:lnTo>
                  <a:pt x="3266" y="798"/>
                </a:lnTo>
                <a:lnTo>
                  <a:pt x="3261" y="804"/>
                </a:lnTo>
                <a:lnTo>
                  <a:pt x="3258" y="810"/>
                </a:lnTo>
                <a:lnTo>
                  <a:pt x="3256" y="813"/>
                </a:lnTo>
                <a:lnTo>
                  <a:pt x="3255" y="816"/>
                </a:lnTo>
                <a:lnTo>
                  <a:pt x="3254" y="824"/>
                </a:lnTo>
                <a:close/>
                <a:moveTo>
                  <a:pt x="3409" y="930"/>
                </a:moveTo>
                <a:lnTo>
                  <a:pt x="3409" y="753"/>
                </a:lnTo>
                <a:lnTo>
                  <a:pt x="3457" y="753"/>
                </a:lnTo>
                <a:lnTo>
                  <a:pt x="3457" y="784"/>
                </a:lnTo>
                <a:lnTo>
                  <a:pt x="3461" y="776"/>
                </a:lnTo>
                <a:lnTo>
                  <a:pt x="3465" y="769"/>
                </a:lnTo>
                <a:lnTo>
                  <a:pt x="3470" y="764"/>
                </a:lnTo>
                <a:lnTo>
                  <a:pt x="3475" y="759"/>
                </a:lnTo>
                <a:lnTo>
                  <a:pt x="3478" y="757"/>
                </a:lnTo>
                <a:lnTo>
                  <a:pt x="3481" y="755"/>
                </a:lnTo>
                <a:lnTo>
                  <a:pt x="3487" y="753"/>
                </a:lnTo>
                <a:lnTo>
                  <a:pt x="3494" y="751"/>
                </a:lnTo>
                <a:lnTo>
                  <a:pt x="3501" y="751"/>
                </a:lnTo>
                <a:lnTo>
                  <a:pt x="3509" y="751"/>
                </a:lnTo>
                <a:lnTo>
                  <a:pt x="3517" y="752"/>
                </a:lnTo>
                <a:lnTo>
                  <a:pt x="3517" y="796"/>
                </a:lnTo>
                <a:lnTo>
                  <a:pt x="3513" y="795"/>
                </a:lnTo>
                <a:lnTo>
                  <a:pt x="3507" y="794"/>
                </a:lnTo>
                <a:lnTo>
                  <a:pt x="3496" y="793"/>
                </a:lnTo>
                <a:lnTo>
                  <a:pt x="3488" y="794"/>
                </a:lnTo>
                <a:lnTo>
                  <a:pt x="3485" y="795"/>
                </a:lnTo>
                <a:lnTo>
                  <a:pt x="3481" y="796"/>
                </a:lnTo>
                <a:lnTo>
                  <a:pt x="3478" y="797"/>
                </a:lnTo>
                <a:lnTo>
                  <a:pt x="3475" y="799"/>
                </a:lnTo>
                <a:lnTo>
                  <a:pt x="3472" y="801"/>
                </a:lnTo>
                <a:lnTo>
                  <a:pt x="3469" y="803"/>
                </a:lnTo>
                <a:lnTo>
                  <a:pt x="3465" y="809"/>
                </a:lnTo>
                <a:lnTo>
                  <a:pt x="3463" y="812"/>
                </a:lnTo>
                <a:lnTo>
                  <a:pt x="3461" y="815"/>
                </a:lnTo>
                <a:lnTo>
                  <a:pt x="3460" y="818"/>
                </a:lnTo>
                <a:lnTo>
                  <a:pt x="3459" y="822"/>
                </a:lnTo>
                <a:lnTo>
                  <a:pt x="3459" y="826"/>
                </a:lnTo>
                <a:lnTo>
                  <a:pt x="3459" y="830"/>
                </a:lnTo>
                <a:lnTo>
                  <a:pt x="3459" y="930"/>
                </a:lnTo>
                <a:lnTo>
                  <a:pt x="3409" y="930"/>
                </a:lnTo>
                <a:close/>
                <a:moveTo>
                  <a:pt x="3690" y="804"/>
                </a:moveTo>
                <a:lnTo>
                  <a:pt x="3645" y="806"/>
                </a:lnTo>
                <a:lnTo>
                  <a:pt x="3644" y="802"/>
                </a:lnTo>
                <a:lnTo>
                  <a:pt x="3642" y="798"/>
                </a:lnTo>
                <a:lnTo>
                  <a:pt x="3639" y="795"/>
                </a:lnTo>
                <a:lnTo>
                  <a:pt x="3636" y="792"/>
                </a:lnTo>
                <a:lnTo>
                  <a:pt x="3632" y="789"/>
                </a:lnTo>
                <a:lnTo>
                  <a:pt x="3627" y="787"/>
                </a:lnTo>
                <a:lnTo>
                  <a:pt x="3622" y="786"/>
                </a:lnTo>
                <a:lnTo>
                  <a:pt x="3616" y="786"/>
                </a:lnTo>
                <a:lnTo>
                  <a:pt x="3610" y="786"/>
                </a:lnTo>
                <a:lnTo>
                  <a:pt x="3605" y="787"/>
                </a:lnTo>
                <a:lnTo>
                  <a:pt x="3601" y="788"/>
                </a:lnTo>
                <a:lnTo>
                  <a:pt x="3596" y="790"/>
                </a:lnTo>
                <a:lnTo>
                  <a:pt x="3593" y="793"/>
                </a:lnTo>
                <a:lnTo>
                  <a:pt x="3591" y="796"/>
                </a:lnTo>
                <a:lnTo>
                  <a:pt x="3589" y="799"/>
                </a:lnTo>
                <a:lnTo>
                  <a:pt x="3589" y="803"/>
                </a:lnTo>
                <a:lnTo>
                  <a:pt x="3589" y="806"/>
                </a:lnTo>
                <a:lnTo>
                  <a:pt x="3590" y="809"/>
                </a:lnTo>
                <a:lnTo>
                  <a:pt x="3591" y="811"/>
                </a:lnTo>
                <a:lnTo>
                  <a:pt x="3594" y="814"/>
                </a:lnTo>
                <a:lnTo>
                  <a:pt x="3597" y="816"/>
                </a:lnTo>
                <a:lnTo>
                  <a:pt x="3601" y="818"/>
                </a:lnTo>
                <a:lnTo>
                  <a:pt x="3605" y="819"/>
                </a:lnTo>
                <a:lnTo>
                  <a:pt x="3611" y="821"/>
                </a:lnTo>
                <a:lnTo>
                  <a:pt x="3643" y="827"/>
                </a:lnTo>
                <a:lnTo>
                  <a:pt x="3649" y="829"/>
                </a:lnTo>
                <a:lnTo>
                  <a:pt x="3655" y="830"/>
                </a:lnTo>
                <a:lnTo>
                  <a:pt x="3660" y="832"/>
                </a:lnTo>
                <a:lnTo>
                  <a:pt x="3665" y="834"/>
                </a:lnTo>
                <a:lnTo>
                  <a:pt x="3674" y="839"/>
                </a:lnTo>
                <a:lnTo>
                  <a:pt x="3681" y="844"/>
                </a:lnTo>
                <a:lnTo>
                  <a:pt x="3684" y="848"/>
                </a:lnTo>
                <a:lnTo>
                  <a:pt x="3687" y="851"/>
                </a:lnTo>
                <a:lnTo>
                  <a:pt x="3689" y="854"/>
                </a:lnTo>
                <a:lnTo>
                  <a:pt x="3691" y="858"/>
                </a:lnTo>
                <a:lnTo>
                  <a:pt x="3693" y="866"/>
                </a:lnTo>
                <a:lnTo>
                  <a:pt x="3694" y="870"/>
                </a:lnTo>
                <a:lnTo>
                  <a:pt x="3694" y="875"/>
                </a:lnTo>
                <a:lnTo>
                  <a:pt x="3694" y="879"/>
                </a:lnTo>
                <a:lnTo>
                  <a:pt x="3694" y="883"/>
                </a:lnTo>
                <a:lnTo>
                  <a:pt x="3693" y="888"/>
                </a:lnTo>
                <a:lnTo>
                  <a:pt x="3692" y="891"/>
                </a:lnTo>
                <a:lnTo>
                  <a:pt x="3690" y="895"/>
                </a:lnTo>
                <a:lnTo>
                  <a:pt x="3688" y="899"/>
                </a:lnTo>
                <a:lnTo>
                  <a:pt x="3686" y="902"/>
                </a:lnTo>
                <a:lnTo>
                  <a:pt x="3684" y="906"/>
                </a:lnTo>
                <a:lnTo>
                  <a:pt x="3678" y="912"/>
                </a:lnTo>
                <a:lnTo>
                  <a:pt x="3672" y="917"/>
                </a:lnTo>
                <a:lnTo>
                  <a:pt x="3664" y="922"/>
                </a:lnTo>
                <a:lnTo>
                  <a:pt x="3656" y="926"/>
                </a:lnTo>
                <a:lnTo>
                  <a:pt x="3647" y="929"/>
                </a:lnTo>
                <a:lnTo>
                  <a:pt x="3637" y="931"/>
                </a:lnTo>
                <a:lnTo>
                  <a:pt x="3627" y="933"/>
                </a:lnTo>
                <a:lnTo>
                  <a:pt x="3615" y="933"/>
                </a:lnTo>
                <a:lnTo>
                  <a:pt x="3607" y="933"/>
                </a:lnTo>
                <a:lnTo>
                  <a:pt x="3599" y="932"/>
                </a:lnTo>
                <a:lnTo>
                  <a:pt x="3591" y="931"/>
                </a:lnTo>
                <a:lnTo>
                  <a:pt x="3584" y="930"/>
                </a:lnTo>
                <a:lnTo>
                  <a:pt x="3577" y="928"/>
                </a:lnTo>
                <a:lnTo>
                  <a:pt x="3571" y="925"/>
                </a:lnTo>
                <a:lnTo>
                  <a:pt x="3565" y="922"/>
                </a:lnTo>
                <a:lnTo>
                  <a:pt x="3560" y="919"/>
                </a:lnTo>
                <a:lnTo>
                  <a:pt x="3555" y="915"/>
                </a:lnTo>
                <a:lnTo>
                  <a:pt x="3550" y="911"/>
                </a:lnTo>
                <a:lnTo>
                  <a:pt x="3546" y="906"/>
                </a:lnTo>
                <a:lnTo>
                  <a:pt x="3543" y="901"/>
                </a:lnTo>
                <a:lnTo>
                  <a:pt x="3540" y="896"/>
                </a:lnTo>
                <a:lnTo>
                  <a:pt x="3538" y="891"/>
                </a:lnTo>
                <a:lnTo>
                  <a:pt x="3536" y="885"/>
                </a:lnTo>
                <a:lnTo>
                  <a:pt x="3535" y="879"/>
                </a:lnTo>
                <a:lnTo>
                  <a:pt x="3584" y="876"/>
                </a:lnTo>
                <a:lnTo>
                  <a:pt x="3585" y="881"/>
                </a:lnTo>
                <a:lnTo>
                  <a:pt x="3587" y="886"/>
                </a:lnTo>
                <a:lnTo>
                  <a:pt x="3590" y="889"/>
                </a:lnTo>
                <a:lnTo>
                  <a:pt x="3594" y="892"/>
                </a:lnTo>
                <a:lnTo>
                  <a:pt x="3599" y="895"/>
                </a:lnTo>
                <a:lnTo>
                  <a:pt x="3604" y="897"/>
                </a:lnTo>
                <a:lnTo>
                  <a:pt x="3609" y="898"/>
                </a:lnTo>
                <a:lnTo>
                  <a:pt x="3616" y="898"/>
                </a:lnTo>
                <a:lnTo>
                  <a:pt x="3622" y="898"/>
                </a:lnTo>
                <a:lnTo>
                  <a:pt x="3627" y="897"/>
                </a:lnTo>
                <a:lnTo>
                  <a:pt x="3632" y="895"/>
                </a:lnTo>
                <a:lnTo>
                  <a:pt x="3634" y="894"/>
                </a:lnTo>
                <a:lnTo>
                  <a:pt x="3636" y="893"/>
                </a:lnTo>
                <a:lnTo>
                  <a:pt x="3640" y="890"/>
                </a:lnTo>
                <a:lnTo>
                  <a:pt x="3642" y="887"/>
                </a:lnTo>
                <a:lnTo>
                  <a:pt x="3643" y="886"/>
                </a:lnTo>
                <a:lnTo>
                  <a:pt x="3644" y="884"/>
                </a:lnTo>
                <a:lnTo>
                  <a:pt x="3644" y="880"/>
                </a:lnTo>
                <a:lnTo>
                  <a:pt x="3644" y="877"/>
                </a:lnTo>
                <a:lnTo>
                  <a:pt x="3643" y="874"/>
                </a:lnTo>
                <a:lnTo>
                  <a:pt x="3641" y="871"/>
                </a:lnTo>
                <a:lnTo>
                  <a:pt x="3639" y="869"/>
                </a:lnTo>
                <a:lnTo>
                  <a:pt x="3635" y="867"/>
                </a:lnTo>
                <a:lnTo>
                  <a:pt x="3631" y="865"/>
                </a:lnTo>
                <a:lnTo>
                  <a:pt x="3627" y="864"/>
                </a:lnTo>
                <a:lnTo>
                  <a:pt x="3622" y="862"/>
                </a:lnTo>
                <a:lnTo>
                  <a:pt x="3591" y="856"/>
                </a:lnTo>
                <a:lnTo>
                  <a:pt x="3585" y="855"/>
                </a:lnTo>
                <a:lnTo>
                  <a:pt x="3579" y="853"/>
                </a:lnTo>
                <a:lnTo>
                  <a:pt x="3569" y="849"/>
                </a:lnTo>
                <a:lnTo>
                  <a:pt x="3564" y="847"/>
                </a:lnTo>
                <a:lnTo>
                  <a:pt x="3560" y="844"/>
                </a:lnTo>
                <a:lnTo>
                  <a:pt x="3556" y="842"/>
                </a:lnTo>
                <a:lnTo>
                  <a:pt x="3553" y="839"/>
                </a:lnTo>
                <a:lnTo>
                  <a:pt x="3550" y="835"/>
                </a:lnTo>
                <a:lnTo>
                  <a:pt x="3547" y="832"/>
                </a:lnTo>
                <a:lnTo>
                  <a:pt x="3545" y="828"/>
                </a:lnTo>
                <a:lnTo>
                  <a:pt x="3543" y="824"/>
                </a:lnTo>
                <a:lnTo>
                  <a:pt x="3542" y="820"/>
                </a:lnTo>
                <a:lnTo>
                  <a:pt x="3541" y="815"/>
                </a:lnTo>
                <a:lnTo>
                  <a:pt x="3540" y="811"/>
                </a:lnTo>
                <a:lnTo>
                  <a:pt x="3540" y="806"/>
                </a:lnTo>
                <a:lnTo>
                  <a:pt x="3540" y="800"/>
                </a:lnTo>
                <a:lnTo>
                  <a:pt x="3541" y="794"/>
                </a:lnTo>
                <a:lnTo>
                  <a:pt x="3543" y="788"/>
                </a:lnTo>
                <a:lnTo>
                  <a:pt x="3545" y="783"/>
                </a:lnTo>
                <a:lnTo>
                  <a:pt x="3548" y="778"/>
                </a:lnTo>
                <a:lnTo>
                  <a:pt x="3551" y="774"/>
                </a:lnTo>
                <a:lnTo>
                  <a:pt x="3556" y="769"/>
                </a:lnTo>
                <a:lnTo>
                  <a:pt x="3560" y="766"/>
                </a:lnTo>
                <a:lnTo>
                  <a:pt x="3566" y="762"/>
                </a:lnTo>
                <a:lnTo>
                  <a:pt x="3572" y="759"/>
                </a:lnTo>
                <a:lnTo>
                  <a:pt x="3578" y="757"/>
                </a:lnTo>
                <a:lnTo>
                  <a:pt x="3584" y="754"/>
                </a:lnTo>
                <a:lnTo>
                  <a:pt x="3588" y="754"/>
                </a:lnTo>
                <a:lnTo>
                  <a:pt x="3591" y="753"/>
                </a:lnTo>
                <a:lnTo>
                  <a:pt x="3599" y="752"/>
                </a:lnTo>
                <a:lnTo>
                  <a:pt x="3607" y="751"/>
                </a:lnTo>
                <a:lnTo>
                  <a:pt x="3615" y="751"/>
                </a:lnTo>
                <a:lnTo>
                  <a:pt x="3623" y="751"/>
                </a:lnTo>
                <a:lnTo>
                  <a:pt x="3631" y="752"/>
                </a:lnTo>
                <a:lnTo>
                  <a:pt x="3638" y="753"/>
                </a:lnTo>
                <a:lnTo>
                  <a:pt x="3645" y="754"/>
                </a:lnTo>
                <a:lnTo>
                  <a:pt x="3651" y="756"/>
                </a:lnTo>
                <a:lnTo>
                  <a:pt x="3657" y="759"/>
                </a:lnTo>
                <a:lnTo>
                  <a:pt x="3663" y="762"/>
                </a:lnTo>
                <a:lnTo>
                  <a:pt x="3668" y="765"/>
                </a:lnTo>
                <a:lnTo>
                  <a:pt x="3672" y="769"/>
                </a:lnTo>
                <a:lnTo>
                  <a:pt x="3676" y="773"/>
                </a:lnTo>
                <a:lnTo>
                  <a:pt x="3680" y="777"/>
                </a:lnTo>
                <a:lnTo>
                  <a:pt x="3683" y="782"/>
                </a:lnTo>
                <a:lnTo>
                  <a:pt x="3685" y="787"/>
                </a:lnTo>
                <a:lnTo>
                  <a:pt x="3688" y="792"/>
                </a:lnTo>
                <a:lnTo>
                  <a:pt x="3689" y="798"/>
                </a:lnTo>
                <a:lnTo>
                  <a:pt x="3690" y="804"/>
                </a:lnTo>
                <a:close/>
                <a:moveTo>
                  <a:pt x="3751" y="730"/>
                </a:moveTo>
                <a:lnTo>
                  <a:pt x="3746" y="730"/>
                </a:lnTo>
                <a:lnTo>
                  <a:pt x="3741" y="729"/>
                </a:lnTo>
                <a:lnTo>
                  <a:pt x="3736" y="726"/>
                </a:lnTo>
                <a:lnTo>
                  <a:pt x="3732" y="723"/>
                </a:lnTo>
                <a:lnTo>
                  <a:pt x="3729" y="719"/>
                </a:lnTo>
                <a:lnTo>
                  <a:pt x="3726" y="715"/>
                </a:lnTo>
                <a:lnTo>
                  <a:pt x="3725" y="710"/>
                </a:lnTo>
                <a:lnTo>
                  <a:pt x="3724" y="705"/>
                </a:lnTo>
                <a:lnTo>
                  <a:pt x="3725" y="701"/>
                </a:lnTo>
                <a:lnTo>
                  <a:pt x="3726" y="696"/>
                </a:lnTo>
                <a:lnTo>
                  <a:pt x="3729" y="692"/>
                </a:lnTo>
                <a:lnTo>
                  <a:pt x="3732" y="688"/>
                </a:lnTo>
                <a:lnTo>
                  <a:pt x="3736" y="685"/>
                </a:lnTo>
                <a:lnTo>
                  <a:pt x="3741" y="683"/>
                </a:lnTo>
                <a:lnTo>
                  <a:pt x="3746" y="681"/>
                </a:lnTo>
                <a:lnTo>
                  <a:pt x="3751" y="681"/>
                </a:lnTo>
                <a:lnTo>
                  <a:pt x="3756" y="681"/>
                </a:lnTo>
                <a:lnTo>
                  <a:pt x="3761" y="683"/>
                </a:lnTo>
                <a:lnTo>
                  <a:pt x="3765" y="685"/>
                </a:lnTo>
                <a:lnTo>
                  <a:pt x="3770" y="688"/>
                </a:lnTo>
                <a:lnTo>
                  <a:pt x="3773" y="692"/>
                </a:lnTo>
                <a:lnTo>
                  <a:pt x="3775" y="696"/>
                </a:lnTo>
                <a:lnTo>
                  <a:pt x="3777" y="701"/>
                </a:lnTo>
                <a:lnTo>
                  <a:pt x="3777" y="705"/>
                </a:lnTo>
                <a:lnTo>
                  <a:pt x="3777" y="710"/>
                </a:lnTo>
                <a:lnTo>
                  <a:pt x="3775" y="715"/>
                </a:lnTo>
                <a:lnTo>
                  <a:pt x="3773" y="719"/>
                </a:lnTo>
                <a:lnTo>
                  <a:pt x="3770" y="723"/>
                </a:lnTo>
                <a:lnTo>
                  <a:pt x="3765" y="726"/>
                </a:lnTo>
                <a:lnTo>
                  <a:pt x="3761" y="729"/>
                </a:lnTo>
                <a:lnTo>
                  <a:pt x="3756" y="730"/>
                </a:lnTo>
                <a:lnTo>
                  <a:pt x="3751" y="730"/>
                </a:lnTo>
                <a:close/>
                <a:moveTo>
                  <a:pt x="3726" y="753"/>
                </a:moveTo>
                <a:lnTo>
                  <a:pt x="3775" y="753"/>
                </a:lnTo>
                <a:lnTo>
                  <a:pt x="3775" y="930"/>
                </a:lnTo>
                <a:lnTo>
                  <a:pt x="3726" y="930"/>
                </a:lnTo>
                <a:lnTo>
                  <a:pt x="3726" y="753"/>
                </a:lnTo>
                <a:close/>
                <a:moveTo>
                  <a:pt x="3908" y="753"/>
                </a:moveTo>
                <a:lnTo>
                  <a:pt x="3908" y="790"/>
                </a:lnTo>
                <a:lnTo>
                  <a:pt x="3874" y="790"/>
                </a:lnTo>
                <a:lnTo>
                  <a:pt x="3874" y="876"/>
                </a:lnTo>
                <a:lnTo>
                  <a:pt x="3874" y="880"/>
                </a:lnTo>
                <a:lnTo>
                  <a:pt x="3875" y="884"/>
                </a:lnTo>
                <a:lnTo>
                  <a:pt x="3876" y="886"/>
                </a:lnTo>
                <a:lnTo>
                  <a:pt x="3877" y="887"/>
                </a:lnTo>
                <a:lnTo>
                  <a:pt x="3879" y="889"/>
                </a:lnTo>
                <a:lnTo>
                  <a:pt x="3881" y="891"/>
                </a:lnTo>
                <a:lnTo>
                  <a:pt x="3884" y="892"/>
                </a:lnTo>
                <a:lnTo>
                  <a:pt x="3887" y="893"/>
                </a:lnTo>
                <a:lnTo>
                  <a:pt x="3891" y="893"/>
                </a:lnTo>
                <a:lnTo>
                  <a:pt x="3899" y="892"/>
                </a:lnTo>
                <a:lnTo>
                  <a:pt x="3904" y="891"/>
                </a:lnTo>
                <a:lnTo>
                  <a:pt x="3912" y="928"/>
                </a:lnTo>
                <a:lnTo>
                  <a:pt x="3901" y="930"/>
                </a:lnTo>
                <a:lnTo>
                  <a:pt x="3893" y="932"/>
                </a:lnTo>
                <a:lnTo>
                  <a:pt x="3884" y="932"/>
                </a:lnTo>
                <a:lnTo>
                  <a:pt x="3878" y="932"/>
                </a:lnTo>
                <a:lnTo>
                  <a:pt x="3871" y="932"/>
                </a:lnTo>
                <a:lnTo>
                  <a:pt x="3866" y="931"/>
                </a:lnTo>
                <a:lnTo>
                  <a:pt x="3860" y="930"/>
                </a:lnTo>
                <a:lnTo>
                  <a:pt x="3855" y="928"/>
                </a:lnTo>
                <a:lnTo>
                  <a:pt x="3850" y="926"/>
                </a:lnTo>
                <a:lnTo>
                  <a:pt x="3845" y="924"/>
                </a:lnTo>
                <a:lnTo>
                  <a:pt x="3841" y="921"/>
                </a:lnTo>
                <a:lnTo>
                  <a:pt x="3837" y="917"/>
                </a:lnTo>
                <a:lnTo>
                  <a:pt x="3834" y="914"/>
                </a:lnTo>
                <a:lnTo>
                  <a:pt x="3831" y="909"/>
                </a:lnTo>
                <a:lnTo>
                  <a:pt x="3829" y="905"/>
                </a:lnTo>
                <a:lnTo>
                  <a:pt x="3827" y="900"/>
                </a:lnTo>
                <a:lnTo>
                  <a:pt x="3826" y="894"/>
                </a:lnTo>
                <a:lnTo>
                  <a:pt x="3825" y="888"/>
                </a:lnTo>
                <a:lnTo>
                  <a:pt x="3825" y="882"/>
                </a:lnTo>
                <a:lnTo>
                  <a:pt x="3825" y="790"/>
                </a:lnTo>
                <a:lnTo>
                  <a:pt x="3801" y="790"/>
                </a:lnTo>
                <a:lnTo>
                  <a:pt x="3801" y="753"/>
                </a:lnTo>
                <a:lnTo>
                  <a:pt x="3825" y="753"/>
                </a:lnTo>
                <a:lnTo>
                  <a:pt x="3825" y="711"/>
                </a:lnTo>
                <a:lnTo>
                  <a:pt x="3874" y="711"/>
                </a:lnTo>
                <a:lnTo>
                  <a:pt x="3874" y="753"/>
                </a:lnTo>
                <a:lnTo>
                  <a:pt x="3908" y="753"/>
                </a:lnTo>
                <a:close/>
                <a:moveTo>
                  <a:pt x="3974" y="996"/>
                </a:moveTo>
                <a:lnTo>
                  <a:pt x="3965" y="996"/>
                </a:lnTo>
                <a:lnTo>
                  <a:pt x="3956" y="995"/>
                </a:lnTo>
                <a:lnTo>
                  <a:pt x="3949" y="993"/>
                </a:lnTo>
                <a:lnTo>
                  <a:pt x="3943" y="991"/>
                </a:lnTo>
                <a:lnTo>
                  <a:pt x="3954" y="954"/>
                </a:lnTo>
                <a:lnTo>
                  <a:pt x="3960" y="956"/>
                </a:lnTo>
                <a:lnTo>
                  <a:pt x="3966" y="957"/>
                </a:lnTo>
                <a:lnTo>
                  <a:pt x="3971" y="957"/>
                </a:lnTo>
                <a:lnTo>
                  <a:pt x="3976" y="957"/>
                </a:lnTo>
                <a:lnTo>
                  <a:pt x="3978" y="956"/>
                </a:lnTo>
                <a:lnTo>
                  <a:pt x="3980" y="955"/>
                </a:lnTo>
                <a:lnTo>
                  <a:pt x="3984" y="952"/>
                </a:lnTo>
                <a:lnTo>
                  <a:pt x="3987" y="948"/>
                </a:lnTo>
                <a:lnTo>
                  <a:pt x="3990" y="942"/>
                </a:lnTo>
                <a:lnTo>
                  <a:pt x="3993" y="935"/>
                </a:lnTo>
                <a:lnTo>
                  <a:pt x="3930" y="753"/>
                </a:lnTo>
                <a:lnTo>
                  <a:pt x="3981" y="753"/>
                </a:lnTo>
                <a:lnTo>
                  <a:pt x="4018" y="883"/>
                </a:lnTo>
                <a:lnTo>
                  <a:pt x="4056" y="753"/>
                </a:lnTo>
                <a:lnTo>
                  <a:pt x="4108" y="753"/>
                </a:lnTo>
                <a:lnTo>
                  <a:pt x="4040" y="949"/>
                </a:lnTo>
                <a:lnTo>
                  <a:pt x="4035" y="959"/>
                </a:lnTo>
                <a:lnTo>
                  <a:pt x="4033" y="964"/>
                </a:lnTo>
                <a:lnTo>
                  <a:pt x="4030" y="968"/>
                </a:lnTo>
                <a:lnTo>
                  <a:pt x="4024" y="976"/>
                </a:lnTo>
                <a:lnTo>
                  <a:pt x="4017" y="983"/>
                </a:lnTo>
                <a:lnTo>
                  <a:pt x="4013" y="986"/>
                </a:lnTo>
                <a:lnTo>
                  <a:pt x="4008" y="989"/>
                </a:lnTo>
                <a:lnTo>
                  <a:pt x="4003" y="991"/>
                </a:lnTo>
                <a:lnTo>
                  <a:pt x="3998" y="993"/>
                </a:lnTo>
                <a:lnTo>
                  <a:pt x="3993" y="994"/>
                </a:lnTo>
                <a:lnTo>
                  <a:pt x="3987" y="995"/>
                </a:lnTo>
                <a:lnTo>
                  <a:pt x="3980" y="996"/>
                </a:lnTo>
                <a:lnTo>
                  <a:pt x="3974" y="996"/>
                </a:lnTo>
                <a:close/>
                <a:moveTo>
                  <a:pt x="1623" y="590"/>
                </a:moveTo>
                <a:lnTo>
                  <a:pt x="1569" y="590"/>
                </a:lnTo>
                <a:lnTo>
                  <a:pt x="1651" y="354"/>
                </a:lnTo>
                <a:lnTo>
                  <a:pt x="1715" y="354"/>
                </a:lnTo>
                <a:lnTo>
                  <a:pt x="1797" y="590"/>
                </a:lnTo>
                <a:lnTo>
                  <a:pt x="1743" y="590"/>
                </a:lnTo>
                <a:lnTo>
                  <a:pt x="1726" y="536"/>
                </a:lnTo>
                <a:lnTo>
                  <a:pt x="1641" y="536"/>
                </a:lnTo>
                <a:lnTo>
                  <a:pt x="1623" y="590"/>
                </a:lnTo>
                <a:close/>
                <a:moveTo>
                  <a:pt x="1653" y="497"/>
                </a:moveTo>
                <a:lnTo>
                  <a:pt x="1713" y="497"/>
                </a:lnTo>
                <a:lnTo>
                  <a:pt x="1684" y="408"/>
                </a:lnTo>
                <a:lnTo>
                  <a:pt x="1653" y="497"/>
                </a:lnTo>
                <a:close/>
                <a:moveTo>
                  <a:pt x="1874" y="593"/>
                </a:moveTo>
                <a:lnTo>
                  <a:pt x="1867" y="593"/>
                </a:lnTo>
                <a:lnTo>
                  <a:pt x="1861" y="592"/>
                </a:lnTo>
                <a:lnTo>
                  <a:pt x="1856" y="591"/>
                </a:lnTo>
                <a:lnTo>
                  <a:pt x="1850" y="590"/>
                </a:lnTo>
                <a:lnTo>
                  <a:pt x="1845" y="588"/>
                </a:lnTo>
                <a:lnTo>
                  <a:pt x="1840" y="586"/>
                </a:lnTo>
                <a:lnTo>
                  <a:pt x="1836" y="583"/>
                </a:lnTo>
                <a:lnTo>
                  <a:pt x="1832" y="580"/>
                </a:lnTo>
                <a:lnTo>
                  <a:pt x="1828" y="576"/>
                </a:lnTo>
                <a:lnTo>
                  <a:pt x="1824" y="572"/>
                </a:lnTo>
                <a:lnTo>
                  <a:pt x="1821" y="568"/>
                </a:lnTo>
                <a:lnTo>
                  <a:pt x="1820" y="566"/>
                </a:lnTo>
                <a:lnTo>
                  <a:pt x="1819" y="563"/>
                </a:lnTo>
                <a:lnTo>
                  <a:pt x="1817" y="558"/>
                </a:lnTo>
                <a:lnTo>
                  <a:pt x="1816" y="553"/>
                </a:lnTo>
                <a:lnTo>
                  <a:pt x="1815" y="547"/>
                </a:lnTo>
                <a:lnTo>
                  <a:pt x="1815" y="540"/>
                </a:lnTo>
                <a:lnTo>
                  <a:pt x="1815" y="531"/>
                </a:lnTo>
                <a:lnTo>
                  <a:pt x="1817" y="523"/>
                </a:lnTo>
                <a:lnTo>
                  <a:pt x="1818" y="519"/>
                </a:lnTo>
                <a:lnTo>
                  <a:pt x="1820" y="515"/>
                </a:lnTo>
                <a:lnTo>
                  <a:pt x="1824" y="509"/>
                </a:lnTo>
                <a:lnTo>
                  <a:pt x="1827" y="507"/>
                </a:lnTo>
                <a:lnTo>
                  <a:pt x="1829" y="504"/>
                </a:lnTo>
                <a:lnTo>
                  <a:pt x="1832" y="502"/>
                </a:lnTo>
                <a:lnTo>
                  <a:pt x="1835" y="499"/>
                </a:lnTo>
                <a:lnTo>
                  <a:pt x="1838" y="497"/>
                </a:lnTo>
                <a:lnTo>
                  <a:pt x="1841" y="496"/>
                </a:lnTo>
                <a:lnTo>
                  <a:pt x="1845" y="494"/>
                </a:lnTo>
                <a:lnTo>
                  <a:pt x="1849" y="493"/>
                </a:lnTo>
                <a:lnTo>
                  <a:pt x="1856" y="490"/>
                </a:lnTo>
                <a:lnTo>
                  <a:pt x="1864" y="488"/>
                </a:lnTo>
                <a:lnTo>
                  <a:pt x="1873" y="487"/>
                </a:lnTo>
                <a:lnTo>
                  <a:pt x="1881" y="486"/>
                </a:lnTo>
                <a:lnTo>
                  <a:pt x="1901" y="484"/>
                </a:lnTo>
                <a:lnTo>
                  <a:pt x="1908" y="482"/>
                </a:lnTo>
                <a:lnTo>
                  <a:pt x="1914" y="481"/>
                </a:lnTo>
                <a:lnTo>
                  <a:pt x="1918" y="479"/>
                </a:lnTo>
                <a:lnTo>
                  <a:pt x="1920" y="478"/>
                </a:lnTo>
                <a:lnTo>
                  <a:pt x="1922" y="477"/>
                </a:lnTo>
                <a:lnTo>
                  <a:pt x="1923" y="476"/>
                </a:lnTo>
                <a:lnTo>
                  <a:pt x="1923" y="474"/>
                </a:lnTo>
                <a:lnTo>
                  <a:pt x="1924" y="472"/>
                </a:lnTo>
                <a:lnTo>
                  <a:pt x="1924" y="470"/>
                </a:lnTo>
                <a:lnTo>
                  <a:pt x="1924" y="464"/>
                </a:lnTo>
                <a:lnTo>
                  <a:pt x="1922" y="460"/>
                </a:lnTo>
                <a:lnTo>
                  <a:pt x="1921" y="458"/>
                </a:lnTo>
                <a:lnTo>
                  <a:pt x="1920" y="456"/>
                </a:lnTo>
                <a:lnTo>
                  <a:pt x="1919" y="454"/>
                </a:lnTo>
                <a:lnTo>
                  <a:pt x="1917" y="452"/>
                </a:lnTo>
                <a:lnTo>
                  <a:pt x="1913" y="450"/>
                </a:lnTo>
                <a:lnTo>
                  <a:pt x="1909" y="448"/>
                </a:lnTo>
                <a:lnTo>
                  <a:pt x="1904" y="447"/>
                </a:lnTo>
                <a:lnTo>
                  <a:pt x="1898" y="446"/>
                </a:lnTo>
                <a:lnTo>
                  <a:pt x="1892" y="447"/>
                </a:lnTo>
                <a:lnTo>
                  <a:pt x="1886" y="448"/>
                </a:lnTo>
                <a:lnTo>
                  <a:pt x="1881" y="450"/>
                </a:lnTo>
                <a:lnTo>
                  <a:pt x="1877" y="452"/>
                </a:lnTo>
                <a:lnTo>
                  <a:pt x="1873" y="455"/>
                </a:lnTo>
                <a:lnTo>
                  <a:pt x="1870" y="459"/>
                </a:lnTo>
                <a:lnTo>
                  <a:pt x="1868" y="463"/>
                </a:lnTo>
                <a:lnTo>
                  <a:pt x="1867" y="465"/>
                </a:lnTo>
                <a:lnTo>
                  <a:pt x="1866" y="467"/>
                </a:lnTo>
                <a:lnTo>
                  <a:pt x="1821" y="463"/>
                </a:lnTo>
                <a:lnTo>
                  <a:pt x="1823" y="457"/>
                </a:lnTo>
                <a:lnTo>
                  <a:pt x="1825" y="452"/>
                </a:lnTo>
                <a:lnTo>
                  <a:pt x="1827" y="446"/>
                </a:lnTo>
                <a:lnTo>
                  <a:pt x="1830" y="441"/>
                </a:lnTo>
                <a:lnTo>
                  <a:pt x="1833" y="437"/>
                </a:lnTo>
                <a:lnTo>
                  <a:pt x="1837" y="432"/>
                </a:lnTo>
                <a:lnTo>
                  <a:pt x="1841" y="428"/>
                </a:lnTo>
                <a:lnTo>
                  <a:pt x="1846" y="425"/>
                </a:lnTo>
                <a:lnTo>
                  <a:pt x="1851" y="421"/>
                </a:lnTo>
                <a:lnTo>
                  <a:pt x="1857" y="419"/>
                </a:lnTo>
                <a:lnTo>
                  <a:pt x="1863" y="416"/>
                </a:lnTo>
                <a:lnTo>
                  <a:pt x="1869" y="414"/>
                </a:lnTo>
                <a:lnTo>
                  <a:pt x="1876" y="413"/>
                </a:lnTo>
                <a:lnTo>
                  <a:pt x="1883" y="412"/>
                </a:lnTo>
                <a:lnTo>
                  <a:pt x="1890" y="411"/>
                </a:lnTo>
                <a:lnTo>
                  <a:pt x="1898" y="411"/>
                </a:lnTo>
                <a:lnTo>
                  <a:pt x="1908" y="411"/>
                </a:lnTo>
                <a:lnTo>
                  <a:pt x="1917" y="412"/>
                </a:lnTo>
                <a:lnTo>
                  <a:pt x="1926" y="414"/>
                </a:lnTo>
                <a:lnTo>
                  <a:pt x="1935" y="417"/>
                </a:lnTo>
                <a:lnTo>
                  <a:pt x="1943" y="420"/>
                </a:lnTo>
                <a:lnTo>
                  <a:pt x="1947" y="422"/>
                </a:lnTo>
                <a:lnTo>
                  <a:pt x="1950" y="425"/>
                </a:lnTo>
                <a:lnTo>
                  <a:pt x="1957" y="430"/>
                </a:lnTo>
                <a:lnTo>
                  <a:pt x="1963" y="436"/>
                </a:lnTo>
                <a:lnTo>
                  <a:pt x="1965" y="440"/>
                </a:lnTo>
                <a:lnTo>
                  <a:pt x="1967" y="443"/>
                </a:lnTo>
                <a:lnTo>
                  <a:pt x="1969" y="447"/>
                </a:lnTo>
                <a:lnTo>
                  <a:pt x="1970" y="451"/>
                </a:lnTo>
                <a:lnTo>
                  <a:pt x="1972" y="456"/>
                </a:lnTo>
                <a:lnTo>
                  <a:pt x="1972" y="460"/>
                </a:lnTo>
                <a:lnTo>
                  <a:pt x="1973" y="465"/>
                </a:lnTo>
                <a:lnTo>
                  <a:pt x="1973" y="470"/>
                </a:lnTo>
                <a:lnTo>
                  <a:pt x="1973" y="590"/>
                </a:lnTo>
                <a:lnTo>
                  <a:pt x="1927" y="590"/>
                </a:lnTo>
                <a:lnTo>
                  <a:pt x="1927" y="565"/>
                </a:lnTo>
                <a:lnTo>
                  <a:pt x="1922" y="571"/>
                </a:lnTo>
                <a:lnTo>
                  <a:pt x="1917" y="576"/>
                </a:lnTo>
                <a:lnTo>
                  <a:pt x="1912" y="581"/>
                </a:lnTo>
                <a:lnTo>
                  <a:pt x="1906" y="585"/>
                </a:lnTo>
                <a:lnTo>
                  <a:pt x="1899" y="589"/>
                </a:lnTo>
                <a:lnTo>
                  <a:pt x="1891" y="591"/>
                </a:lnTo>
                <a:lnTo>
                  <a:pt x="1887" y="592"/>
                </a:lnTo>
                <a:lnTo>
                  <a:pt x="1883" y="592"/>
                </a:lnTo>
                <a:lnTo>
                  <a:pt x="1874" y="593"/>
                </a:lnTo>
                <a:close/>
                <a:moveTo>
                  <a:pt x="1888" y="559"/>
                </a:moveTo>
                <a:lnTo>
                  <a:pt x="1895" y="559"/>
                </a:lnTo>
                <a:lnTo>
                  <a:pt x="1902" y="557"/>
                </a:lnTo>
                <a:lnTo>
                  <a:pt x="1905" y="556"/>
                </a:lnTo>
                <a:lnTo>
                  <a:pt x="1908" y="554"/>
                </a:lnTo>
                <a:lnTo>
                  <a:pt x="1914" y="550"/>
                </a:lnTo>
                <a:lnTo>
                  <a:pt x="1916" y="547"/>
                </a:lnTo>
                <a:lnTo>
                  <a:pt x="1919" y="545"/>
                </a:lnTo>
                <a:lnTo>
                  <a:pt x="1922" y="539"/>
                </a:lnTo>
                <a:lnTo>
                  <a:pt x="1924" y="533"/>
                </a:lnTo>
                <a:lnTo>
                  <a:pt x="1924" y="530"/>
                </a:lnTo>
                <a:lnTo>
                  <a:pt x="1924" y="527"/>
                </a:lnTo>
                <a:lnTo>
                  <a:pt x="1924" y="508"/>
                </a:lnTo>
                <a:lnTo>
                  <a:pt x="1921" y="510"/>
                </a:lnTo>
                <a:lnTo>
                  <a:pt x="1915" y="511"/>
                </a:lnTo>
                <a:lnTo>
                  <a:pt x="1903" y="514"/>
                </a:lnTo>
                <a:lnTo>
                  <a:pt x="1890" y="516"/>
                </a:lnTo>
                <a:lnTo>
                  <a:pt x="1884" y="517"/>
                </a:lnTo>
                <a:lnTo>
                  <a:pt x="1879" y="518"/>
                </a:lnTo>
                <a:lnTo>
                  <a:pt x="1874" y="520"/>
                </a:lnTo>
                <a:lnTo>
                  <a:pt x="1870" y="523"/>
                </a:lnTo>
                <a:lnTo>
                  <a:pt x="1866" y="526"/>
                </a:lnTo>
                <a:lnTo>
                  <a:pt x="1864" y="530"/>
                </a:lnTo>
                <a:lnTo>
                  <a:pt x="1863" y="532"/>
                </a:lnTo>
                <a:lnTo>
                  <a:pt x="1862" y="534"/>
                </a:lnTo>
                <a:lnTo>
                  <a:pt x="1862" y="539"/>
                </a:lnTo>
                <a:lnTo>
                  <a:pt x="1862" y="543"/>
                </a:lnTo>
                <a:lnTo>
                  <a:pt x="1863" y="548"/>
                </a:lnTo>
                <a:lnTo>
                  <a:pt x="1865" y="549"/>
                </a:lnTo>
                <a:lnTo>
                  <a:pt x="1866" y="551"/>
                </a:lnTo>
                <a:lnTo>
                  <a:pt x="1869" y="554"/>
                </a:lnTo>
                <a:lnTo>
                  <a:pt x="1873" y="556"/>
                </a:lnTo>
                <a:lnTo>
                  <a:pt x="1875" y="557"/>
                </a:lnTo>
                <a:lnTo>
                  <a:pt x="1877" y="558"/>
                </a:lnTo>
                <a:lnTo>
                  <a:pt x="1882" y="559"/>
                </a:lnTo>
                <a:lnTo>
                  <a:pt x="1888" y="559"/>
                </a:lnTo>
                <a:close/>
                <a:moveTo>
                  <a:pt x="2063" y="590"/>
                </a:moveTo>
                <a:lnTo>
                  <a:pt x="2013" y="590"/>
                </a:lnTo>
                <a:lnTo>
                  <a:pt x="2013" y="354"/>
                </a:lnTo>
                <a:lnTo>
                  <a:pt x="2063" y="354"/>
                </a:lnTo>
                <a:lnTo>
                  <a:pt x="2063" y="590"/>
                </a:lnTo>
                <a:close/>
                <a:moveTo>
                  <a:pt x="2197" y="413"/>
                </a:moveTo>
                <a:lnTo>
                  <a:pt x="2197" y="450"/>
                </a:lnTo>
                <a:lnTo>
                  <a:pt x="2164" y="450"/>
                </a:lnTo>
                <a:lnTo>
                  <a:pt x="2164" y="535"/>
                </a:lnTo>
                <a:lnTo>
                  <a:pt x="2164" y="540"/>
                </a:lnTo>
                <a:lnTo>
                  <a:pt x="2165" y="544"/>
                </a:lnTo>
                <a:lnTo>
                  <a:pt x="2166" y="545"/>
                </a:lnTo>
                <a:lnTo>
                  <a:pt x="2167" y="547"/>
                </a:lnTo>
                <a:lnTo>
                  <a:pt x="2169" y="549"/>
                </a:lnTo>
                <a:lnTo>
                  <a:pt x="2171" y="551"/>
                </a:lnTo>
                <a:lnTo>
                  <a:pt x="2174" y="552"/>
                </a:lnTo>
                <a:lnTo>
                  <a:pt x="2177" y="552"/>
                </a:lnTo>
                <a:lnTo>
                  <a:pt x="2181" y="553"/>
                </a:lnTo>
                <a:lnTo>
                  <a:pt x="2188" y="552"/>
                </a:lnTo>
                <a:lnTo>
                  <a:pt x="2193" y="551"/>
                </a:lnTo>
                <a:lnTo>
                  <a:pt x="2201" y="587"/>
                </a:lnTo>
                <a:lnTo>
                  <a:pt x="2190" y="590"/>
                </a:lnTo>
                <a:lnTo>
                  <a:pt x="2183" y="591"/>
                </a:lnTo>
                <a:lnTo>
                  <a:pt x="2174" y="592"/>
                </a:lnTo>
                <a:lnTo>
                  <a:pt x="2168" y="592"/>
                </a:lnTo>
                <a:lnTo>
                  <a:pt x="2161" y="592"/>
                </a:lnTo>
                <a:lnTo>
                  <a:pt x="2156" y="591"/>
                </a:lnTo>
                <a:lnTo>
                  <a:pt x="2150" y="590"/>
                </a:lnTo>
                <a:lnTo>
                  <a:pt x="2145" y="588"/>
                </a:lnTo>
                <a:lnTo>
                  <a:pt x="2140" y="586"/>
                </a:lnTo>
                <a:lnTo>
                  <a:pt x="2135" y="583"/>
                </a:lnTo>
                <a:lnTo>
                  <a:pt x="2131" y="581"/>
                </a:lnTo>
                <a:lnTo>
                  <a:pt x="2127" y="577"/>
                </a:lnTo>
                <a:lnTo>
                  <a:pt x="2124" y="573"/>
                </a:lnTo>
                <a:lnTo>
                  <a:pt x="2121" y="569"/>
                </a:lnTo>
                <a:lnTo>
                  <a:pt x="2119" y="564"/>
                </a:lnTo>
                <a:lnTo>
                  <a:pt x="2117" y="559"/>
                </a:lnTo>
                <a:lnTo>
                  <a:pt x="2116" y="554"/>
                </a:lnTo>
                <a:lnTo>
                  <a:pt x="2115" y="548"/>
                </a:lnTo>
                <a:lnTo>
                  <a:pt x="2115" y="542"/>
                </a:lnTo>
                <a:lnTo>
                  <a:pt x="2115" y="450"/>
                </a:lnTo>
                <a:lnTo>
                  <a:pt x="2091" y="450"/>
                </a:lnTo>
                <a:lnTo>
                  <a:pt x="2091" y="413"/>
                </a:lnTo>
                <a:lnTo>
                  <a:pt x="2115" y="413"/>
                </a:lnTo>
                <a:lnTo>
                  <a:pt x="2115" y="371"/>
                </a:lnTo>
                <a:lnTo>
                  <a:pt x="2164" y="371"/>
                </a:lnTo>
                <a:lnTo>
                  <a:pt x="2164" y="413"/>
                </a:lnTo>
                <a:lnTo>
                  <a:pt x="2197" y="413"/>
                </a:lnTo>
                <a:close/>
                <a:moveTo>
                  <a:pt x="2304" y="593"/>
                </a:moveTo>
                <a:lnTo>
                  <a:pt x="2291" y="592"/>
                </a:lnTo>
                <a:lnTo>
                  <a:pt x="2285" y="591"/>
                </a:lnTo>
                <a:lnTo>
                  <a:pt x="2279" y="590"/>
                </a:lnTo>
                <a:lnTo>
                  <a:pt x="2268" y="587"/>
                </a:lnTo>
                <a:lnTo>
                  <a:pt x="2263" y="584"/>
                </a:lnTo>
                <a:lnTo>
                  <a:pt x="2258" y="582"/>
                </a:lnTo>
                <a:lnTo>
                  <a:pt x="2249" y="575"/>
                </a:lnTo>
                <a:lnTo>
                  <a:pt x="2245" y="572"/>
                </a:lnTo>
                <a:lnTo>
                  <a:pt x="2241" y="568"/>
                </a:lnTo>
                <a:lnTo>
                  <a:pt x="2234" y="559"/>
                </a:lnTo>
                <a:lnTo>
                  <a:pt x="2231" y="555"/>
                </a:lnTo>
                <a:lnTo>
                  <a:pt x="2228" y="550"/>
                </a:lnTo>
                <a:lnTo>
                  <a:pt x="2223" y="539"/>
                </a:lnTo>
                <a:lnTo>
                  <a:pt x="2221" y="533"/>
                </a:lnTo>
                <a:lnTo>
                  <a:pt x="2220" y="527"/>
                </a:lnTo>
                <a:lnTo>
                  <a:pt x="2219" y="521"/>
                </a:lnTo>
                <a:lnTo>
                  <a:pt x="2218" y="515"/>
                </a:lnTo>
                <a:lnTo>
                  <a:pt x="2218" y="509"/>
                </a:lnTo>
                <a:lnTo>
                  <a:pt x="2217" y="502"/>
                </a:lnTo>
                <a:lnTo>
                  <a:pt x="2218" y="495"/>
                </a:lnTo>
                <a:lnTo>
                  <a:pt x="2218" y="489"/>
                </a:lnTo>
                <a:lnTo>
                  <a:pt x="2219" y="482"/>
                </a:lnTo>
                <a:lnTo>
                  <a:pt x="2220" y="476"/>
                </a:lnTo>
                <a:lnTo>
                  <a:pt x="2223" y="465"/>
                </a:lnTo>
                <a:lnTo>
                  <a:pt x="2225" y="459"/>
                </a:lnTo>
                <a:lnTo>
                  <a:pt x="2228" y="454"/>
                </a:lnTo>
                <a:lnTo>
                  <a:pt x="2234" y="444"/>
                </a:lnTo>
                <a:lnTo>
                  <a:pt x="2237" y="440"/>
                </a:lnTo>
                <a:lnTo>
                  <a:pt x="2241" y="436"/>
                </a:lnTo>
                <a:lnTo>
                  <a:pt x="2245" y="432"/>
                </a:lnTo>
                <a:lnTo>
                  <a:pt x="2249" y="428"/>
                </a:lnTo>
                <a:lnTo>
                  <a:pt x="2253" y="425"/>
                </a:lnTo>
                <a:lnTo>
                  <a:pt x="2258" y="422"/>
                </a:lnTo>
                <a:lnTo>
                  <a:pt x="2263" y="419"/>
                </a:lnTo>
                <a:lnTo>
                  <a:pt x="2268" y="417"/>
                </a:lnTo>
                <a:lnTo>
                  <a:pt x="2274" y="415"/>
                </a:lnTo>
                <a:lnTo>
                  <a:pt x="2279" y="413"/>
                </a:lnTo>
                <a:lnTo>
                  <a:pt x="2285" y="412"/>
                </a:lnTo>
                <a:lnTo>
                  <a:pt x="2291" y="411"/>
                </a:lnTo>
                <a:lnTo>
                  <a:pt x="2304" y="411"/>
                </a:lnTo>
                <a:lnTo>
                  <a:pt x="2317" y="411"/>
                </a:lnTo>
                <a:lnTo>
                  <a:pt x="2323" y="412"/>
                </a:lnTo>
                <a:lnTo>
                  <a:pt x="2329" y="413"/>
                </a:lnTo>
                <a:lnTo>
                  <a:pt x="2340" y="417"/>
                </a:lnTo>
                <a:lnTo>
                  <a:pt x="2346" y="419"/>
                </a:lnTo>
                <a:lnTo>
                  <a:pt x="2351" y="422"/>
                </a:lnTo>
                <a:lnTo>
                  <a:pt x="2360" y="428"/>
                </a:lnTo>
                <a:lnTo>
                  <a:pt x="2364" y="432"/>
                </a:lnTo>
                <a:lnTo>
                  <a:pt x="2368" y="436"/>
                </a:lnTo>
                <a:lnTo>
                  <a:pt x="2375" y="444"/>
                </a:lnTo>
                <a:lnTo>
                  <a:pt x="2378" y="449"/>
                </a:lnTo>
                <a:lnTo>
                  <a:pt x="2381" y="454"/>
                </a:lnTo>
                <a:lnTo>
                  <a:pt x="2385" y="465"/>
                </a:lnTo>
                <a:lnTo>
                  <a:pt x="2387" y="470"/>
                </a:lnTo>
                <a:lnTo>
                  <a:pt x="2389" y="476"/>
                </a:lnTo>
                <a:lnTo>
                  <a:pt x="2390" y="482"/>
                </a:lnTo>
                <a:lnTo>
                  <a:pt x="2391" y="489"/>
                </a:lnTo>
                <a:lnTo>
                  <a:pt x="2391" y="495"/>
                </a:lnTo>
                <a:lnTo>
                  <a:pt x="2391" y="502"/>
                </a:lnTo>
                <a:lnTo>
                  <a:pt x="2391" y="509"/>
                </a:lnTo>
                <a:lnTo>
                  <a:pt x="2391" y="515"/>
                </a:lnTo>
                <a:lnTo>
                  <a:pt x="2390" y="521"/>
                </a:lnTo>
                <a:lnTo>
                  <a:pt x="2389" y="527"/>
                </a:lnTo>
                <a:lnTo>
                  <a:pt x="2385" y="539"/>
                </a:lnTo>
                <a:lnTo>
                  <a:pt x="2383" y="544"/>
                </a:lnTo>
                <a:lnTo>
                  <a:pt x="2381" y="550"/>
                </a:lnTo>
                <a:lnTo>
                  <a:pt x="2375" y="559"/>
                </a:lnTo>
                <a:lnTo>
                  <a:pt x="2372" y="564"/>
                </a:lnTo>
                <a:lnTo>
                  <a:pt x="2368" y="568"/>
                </a:lnTo>
                <a:lnTo>
                  <a:pt x="2364" y="572"/>
                </a:lnTo>
                <a:lnTo>
                  <a:pt x="2360" y="575"/>
                </a:lnTo>
                <a:lnTo>
                  <a:pt x="2355" y="579"/>
                </a:lnTo>
                <a:lnTo>
                  <a:pt x="2351" y="582"/>
                </a:lnTo>
                <a:lnTo>
                  <a:pt x="2346" y="584"/>
                </a:lnTo>
                <a:lnTo>
                  <a:pt x="2340" y="587"/>
                </a:lnTo>
                <a:lnTo>
                  <a:pt x="2335" y="589"/>
                </a:lnTo>
                <a:lnTo>
                  <a:pt x="2329" y="590"/>
                </a:lnTo>
                <a:lnTo>
                  <a:pt x="2323" y="591"/>
                </a:lnTo>
                <a:lnTo>
                  <a:pt x="2317" y="592"/>
                </a:lnTo>
                <a:lnTo>
                  <a:pt x="2304" y="593"/>
                </a:lnTo>
                <a:close/>
                <a:moveTo>
                  <a:pt x="2305" y="555"/>
                </a:moveTo>
                <a:lnTo>
                  <a:pt x="2309" y="555"/>
                </a:lnTo>
                <a:lnTo>
                  <a:pt x="2313" y="554"/>
                </a:lnTo>
                <a:lnTo>
                  <a:pt x="2317" y="553"/>
                </a:lnTo>
                <a:lnTo>
                  <a:pt x="2321" y="551"/>
                </a:lnTo>
                <a:lnTo>
                  <a:pt x="2324" y="549"/>
                </a:lnTo>
                <a:lnTo>
                  <a:pt x="2327" y="547"/>
                </a:lnTo>
                <a:lnTo>
                  <a:pt x="2330" y="544"/>
                </a:lnTo>
                <a:lnTo>
                  <a:pt x="2332" y="540"/>
                </a:lnTo>
                <a:lnTo>
                  <a:pt x="2334" y="536"/>
                </a:lnTo>
                <a:lnTo>
                  <a:pt x="2336" y="532"/>
                </a:lnTo>
                <a:lnTo>
                  <a:pt x="2338" y="527"/>
                </a:lnTo>
                <a:lnTo>
                  <a:pt x="2339" y="523"/>
                </a:lnTo>
                <a:lnTo>
                  <a:pt x="2341" y="513"/>
                </a:lnTo>
                <a:lnTo>
                  <a:pt x="2341" y="507"/>
                </a:lnTo>
                <a:lnTo>
                  <a:pt x="2342" y="502"/>
                </a:lnTo>
                <a:lnTo>
                  <a:pt x="2341" y="491"/>
                </a:lnTo>
                <a:lnTo>
                  <a:pt x="2339" y="480"/>
                </a:lnTo>
                <a:lnTo>
                  <a:pt x="2338" y="476"/>
                </a:lnTo>
                <a:lnTo>
                  <a:pt x="2336" y="471"/>
                </a:lnTo>
                <a:lnTo>
                  <a:pt x="2332" y="463"/>
                </a:lnTo>
                <a:lnTo>
                  <a:pt x="2330" y="460"/>
                </a:lnTo>
                <a:lnTo>
                  <a:pt x="2327" y="457"/>
                </a:lnTo>
                <a:lnTo>
                  <a:pt x="2324" y="454"/>
                </a:lnTo>
                <a:lnTo>
                  <a:pt x="2321" y="452"/>
                </a:lnTo>
                <a:lnTo>
                  <a:pt x="2317" y="450"/>
                </a:lnTo>
                <a:lnTo>
                  <a:pt x="2313" y="449"/>
                </a:lnTo>
                <a:lnTo>
                  <a:pt x="2309" y="448"/>
                </a:lnTo>
                <a:lnTo>
                  <a:pt x="2305" y="448"/>
                </a:lnTo>
                <a:lnTo>
                  <a:pt x="2300" y="448"/>
                </a:lnTo>
                <a:lnTo>
                  <a:pt x="2296" y="449"/>
                </a:lnTo>
                <a:lnTo>
                  <a:pt x="2292" y="450"/>
                </a:lnTo>
                <a:lnTo>
                  <a:pt x="2288" y="452"/>
                </a:lnTo>
                <a:lnTo>
                  <a:pt x="2285" y="454"/>
                </a:lnTo>
                <a:lnTo>
                  <a:pt x="2282" y="457"/>
                </a:lnTo>
                <a:lnTo>
                  <a:pt x="2279" y="460"/>
                </a:lnTo>
                <a:lnTo>
                  <a:pt x="2277" y="463"/>
                </a:lnTo>
                <a:lnTo>
                  <a:pt x="2272" y="471"/>
                </a:lnTo>
                <a:lnTo>
                  <a:pt x="2271" y="476"/>
                </a:lnTo>
                <a:lnTo>
                  <a:pt x="2270" y="480"/>
                </a:lnTo>
                <a:lnTo>
                  <a:pt x="2269" y="485"/>
                </a:lnTo>
                <a:lnTo>
                  <a:pt x="2268" y="491"/>
                </a:lnTo>
                <a:lnTo>
                  <a:pt x="2267" y="496"/>
                </a:lnTo>
                <a:lnTo>
                  <a:pt x="2267" y="502"/>
                </a:lnTo>
                <a:lnTo>
                  <a:pt x="2268" y="513"/>
                </a:lnTo>
                <a:lnTo>
                  <a:pt x="2270" y="523"/>
                </a:lnTo>
                <a:lnTo>
                  <a:pt x="2271" y="527"/>
                </a:lnTo>
                <a:lnTo>
                  <a:pt x="2272" y="532"/>
                </a:lnTo>
                <a:lnTo>
                  <a:pt x="2274" y="536"/>
                </a:lnTo>
                <a:lnTo>
                  <a:pt x="2277" y="540"/>
                </a:lnTo>
                <a:lnTo>
                  <a:pt x="2279" y="544"/>
                </a:lnTo>
                <a:lnTo>
                  <a:pt x="2282" y="547"/>
                </a:lnTo>
                <a:lnTo>
                  <a:pt x="2285" y="549"/>
                </a:lnTo>
                <a:lnTo>
                  <a:pt x="2288" y="551"/>
                </a:lnTo>
                <a:lnTo>
                  <a:pt x="2292" y="553"/>
                </a:lnTo>
                <a:lnTo>
                  <a:pt x="2296" y="554"/>
                </a:lnTo>
                <a:lnTo>
                  <a:pt x="2300" y="555"/>
                </a:lnTo>
                <a:lnTo>
                  <a:pt x="2305" y="555"/>
                </a:lnTo>
                <a:close/>
                <a:moveTo>
                  <a:pt x="2539" y="512"/>
                </a:moveTo>
                <a:lnTo>
                  <a:pt x="2430" y="512"/>
                </a:lnTo>
                <a:lnTo>
                  <a:pt x="2430" y="473"/>
                </a:lnTo>
                <a:lnTo>
                  <a:pt x="2539" y="473"/>
                </a:lnTo>
                <a:lnTo>
                  <a:pt x="2539" y="512"/>
                </a:lnTo>
                <a:close/>
                <a:moveTo>
                  <a:pt x="2695" y="514"/>
                </a:moveTo>
                <a:lnTo>
                  <a:pt x="2695" y="413"/>
                </a:lnTo>
                <a:lnTo>
                  <a:pt x="2744" y="413"/>
                </a:lnTo>
                <a:lnTo>
                  <a:pt x="2744" y="590"/>
                </a:lnTo>
                <a:lnTo>
                  <a:pt x="2697" y="590"/>
                </a:lnTo>
                <a:lnTo>
                  <a:pt x="2697" y="558"/>
                </a:lnTo>
                <a:lnTo>
                  <a:pt x="2693" y="565"/>
                </a:lnTo>
                <a:lnTo>
                  <a:pt x="2688" y="572"/>
                </a:lnTo>
                <a:lnTo>
                  <a:pt x="2682" y="577"/>
                </a:lnTo>
                <a:lnTo>
                  <a:pt x="2675" y="583"/>
                </a:lnTo>
                <a:lnTo>
                  <a:pt x="2672" y="585"/>
                </a:lnTo>
                <a:lnTo>
                  <a:pt x="2668" y="587"/>
                </a:lnTo>
                <a:lnTo>
                  <a:pt x="2666" y="588"/>
                </a:lnTo>
                <a:lnTo>
                  <a:pt x="2664" y="588"/>
                </a:lnTo>
                <a:lnTo>
                  <a:pt x="2660" y="590"/>
                </a:lnTo>
                <a:lnTo>
                  <a:pt x="2651" y="591"/>
                </a:lnTo>
                <a:lnTo>
                  <a:pt x="2647" y="592"/>
                </a:lnTo>
                <a:lnTo>
                  <a:pt x="2642" y="592"/>
                </a:lnTo>
                <a:lnTo>
                  <a:pt x="2635" y="592"/>
                </a:lnTo>
                <a:lnTo>
                  <a:pt x="2629" y="591"/>
                </a:lnTo>
                <a:lnTo>
                  <a:pt x="2623" y="589"/>
                </a:lnTo>
                <a:lnTo>
                  <a:pt x="2618" y="588"/>
                </a:lnTo>
                <a:lnTo>
                  <a:pt x="2612" y="585"/>
                </a:lnTo>
                <a:lnTo>
                  <a:pt x="2607" y="582"/>
                </a:lnTo>
                <a:lnTo>
                  <a:pt x="2603" y="578"/>
                </a:lnTo>
                <a:lnTo>
                  <a:pt x="2598" y="574"/>
                </a:lnTo>
                <a:lnTo>
                  <a:pt x="2596" y="572"/>
                </a:lnTo>
                <a:lnTo>
                  <a:pt x="2595" y="570"/>
                </a:lnTo>
                <a:lnTo>
                  <a:pt x="2591" y="564"/>
                </a:lnTo>
                <a:lnTo>
                  <a:pt x="2588" y="559"/>
                </a:lnTo>
                <a:lnTo>
                  <a:pt x="2587" y="556"/>
                </a:lnTo>
                <a:lnTo>
                  <a:pt x="2586" y="553"/>
                </a:lnTo>
                <a:lnTo>
                  <a:pt x="2584" y="547"/>
                </a:lnTo>
                <a:lnTo>
                  <a:pt x="2583" y="540"/>
                </a:lnTo>
                <a:lnTo>
                  <a:pt x="2582" y="533"/>
                </a:lnTo>
                <a:lnTo>
                  <a:pt x="2582" y="525"/>
                </a:lnTo>
                <a:lnTo>
                  <a:pt x="2582" y="413"/>
                </a:lnTo>
                <a:lnTo>
                  <a:pt x="2631" y="413"/>
                </a:lnTo>
                <a:lnTo>
                  <a:pt x="2631" y="517"/>
                </a:lnTo>
                <a:lnTo>
                  <a:pt x="2631" y="524"/>
                </a:lnTo>
                <a:lnTo>
                  <a:pt x="2633" y="531"/>
                </a:lnTo>
                <a:lnTo>
                  <a:pt x="2636" y="536"/>
                </a:lnTo>
                <a:lnTo>
                  <a:pt x="2637" y="539"/>
                </a:lnTo>
                <a:lnTo>
                  <a:pt x="2639" y="541"/>
                </a:lnTo>
                <a:lnTo>
                  <a:pt x="2644" y="545"/>
                </a:lnTo>
                <a:lnTo>
                  <a:pt x="2646" y="547"/>
                </a:lnTo>
                <a:lnTo>
                  <a:pt x="2649" y="548"/>
                </a:lnTo>
                <a:lnTo>
                  <a:pt x="2655" y="550"/>
                </a:lnTo>
                <a:lnTo>
                  <a:pt x="2658" y="550"/>
                </a:lnTo>
                <a:lnTo>
                  <a:pt x="2661" y="551"/>
                </a:lnTo>
                <a:lnTo>
                  <a:pt x="2668" y="550"/>
                </a:lnTo>
                <a:lnTo>
                  <a:pt x="2674" y="548"/>
                </a:lnTo>
                <a:lnTo>
                  <a:pt x="2680" y="545"/>
                </a:lnTo>
                <a:lnTo>
                  <a:pt x="2685" y="541"/>
                </a:lnTo>
                <a:lnTo>
                  <a:pt x="2687" y="539"/>
                </a:lnTo>
                <a:lnTo>
                  <a:pt x="2689" y="536"/>
                </a:lnTo>
                <a:lnTo>
                  <a:pt x="2693" y="530"/>
                </a:lnTo>
                <a:lnTo>
                  <a:pt x="2695" y="523"/>
                </a:lnTo>
                <a:lnTo>
                  <a:pt x="2695" y="519"/>
                </a:lnTo>
                <a:lnTo>
                  <a:pt x="2695" y="514"/>
                </a:lnTo>
                <a:close/>
                <a:moveTo>
                  <a:pt x="2834" y="487"/>
                </a:moveTo>
                <a:lnTo>
                  <a:pt x="2834" y="590"/>
                </a:lnTo>
                <a:lnTo>
                  <a:pt x="2785" y="590"/>
                </a:lnTo>
                <a:lnTo>
                  <a:pt x="2785" y="413"/>
                </a:lnTo>
                <a:lnTo>
                  <a:pt x="2832" y="413"/>
                </a:lnTo>
                <a:lnTo>
                  <a:pt x="2832" y="444"/>
                </a:lnTo>
                <a:lnTo>
                  <a:pt x="2837" y="437"/>
                </a:lnTo>
                <a:lnTo>
                  <a:pt x="2842" y="430"/>
                </a:lnTo>
                <a:lnTo>
                  <a:pt x="2847" y="425"/>
                </a:lnTo>
                <a:lnTo>
                  <a:pt x="2854" y="420"/>
                </a:lnTo>
                <a:lnTo>
                  <a:pt x="2861" y="416"/>
                </a:lnTo>
                <a:lnTo>
                  <a:pt x="2865" y="414"/>
                </a:lnTo>
                <a:lnTo>
                  <a:pt x="2869" y="413"/>
                </a:lnTo>
                <a:lnTo>
                  <a:pt x="2878" y="411"/>
                </a:lnTo>
                <a:lnTo>
                  <a:pt x="2882" y="411"/>
                </a:lnTo>
                <a:lnTo>
                  <a:pt x="2887" y="411"/>
                </a:lnTo>
                <a:lnTo>
                  <a:pt x="2894" y="411"/>
                </a:lnTo>
                <a:lnTo>
                  <a:pt x="2900" y="412"/>
                </a:lnTo>
                <a:lnTo>
                  <a:pt x="2906" y="413"/>
                </a:lnTo>
                <a:lnTo>
                  <a:pt x="2912" y="415"/>
                </a:lnTo>
                <a:lnTo>
                  <a:pt x="2917" y="418"/>
                </a:lnTo>
                <a:lnTo>
                  <a:pt x="2922" y="421"/>
                </a:lnTo>
                <a:lnTo>
                  <a:pt x="2927" y="424"/>
                </a:lnTo>
                <a:lnTo>
                  <a:pt x="2932" y="428"/>
                </a:lnTo>
                <a:lnTo>
                  <a:pt x="2935" y="433"/>
                </a:lnTo>
                <a:lnTo>
                  <a:pt x="2939" y="438"/>
                </a:lnTo>
                <a:lnTo>
                  <a:pt x="2942" y="444"/>
                </a:lnTo>
                <a:lnTo>
                  <a:pt x="2943" y="446"/>
                </a:lnTo>
                <a:lnTo>
                  <a:pt x="2944" y="449"/>
                </a:lnTo>
                <a:lnTo>
                  <a:pt x="2946" y="456"/>
                </a:lnTo>
                <a:lnTo>
                  <a:pt x="2947" y="462"/>
                </a:lnTo>
                <a:lnTo>
                  <a:pt x="2948" y="470"/>
                </a:lnTo>
                <a:lnTo>
                  <a:pt x="2948" y="477"/>
                </a:lnTo>
                <a:lnTo>
                  <a:pt x="2948" y="590"/>
                </a:lnTo>
                <a:lnTo>
                  <a:pt x="2899" y="590"/>
                </a:lnTo>
                <a:lnTo>
                  <a:pt x="2899" y="486"/>
                </a:lnTo>
                <a:lnTo>
                  <a:pt x="2899" y="478"/>
                </a:lnTo>
                <a:lnTo>
                  <a:pt x="2898" y="475"/>
                </a:lnTo>
                <a:lnTo>
                  <a:pt x="2897" y="471"/>
                </a:lnTo>
                <a:lnTo>
                  <a:pt x="2895" y="466"/>
                </a:lnTo>
                <a:lnTo>
                  <a:pt x="2893" y="463"/>
                </a:lnTo>
                <a:lnTo>
                  <a:pt x="2891" y="461"/>
                </a:lnTo>
                <a:lnTo>
                  <a:pt x="2886" y="457"/>
                </a:lnTo>
                <a:lnTo>
                  <a:pt x="2884" y="455"/>
                </a:lnTo>
                <a:lnTo>
                  <a:pt x="2881" y="454"/>
                </a:lnTo>
                <a:lnTo>
                  <a:pt x="2875" y="452"/>
                </a:lnTo>
                <a:lnTo>
                  <a:pt x="2871" y="451"/>
                </a:lnTo>
                <a:lnTo>
                  <a:pt x="2868" y="451"/>
                </a:lnTo>
                <a:lnTo>
                  <a:pt x="2861" y="452"/>
                </a:lnTo>
                <a:lnTo>
                  <a:pt x="2854" y="454"/>
                </a:lnTo>
                <a:lnTo>
                  <a:pt x="2851" y="455"/>
                </a:lnTo>
                <a:lnTo>
                  <a:pt x="2849" y="457"/>
                </a:lnTo>
                <a:lnTo>
                  <a:pt x="2846" y="459"/>
                </a:lnTo>
                <a:lnTo>
                  <a:pt x="2844" y="461"/>
                </a:lnTo>
                <a:lnTo>
                  <a:pt x="2842" y="463"/>
                </a:lnTo>
                <a:lnTo>
                  <a:pt x="2840" y="466"/>
                </a:lnTo>
                <a:lnTo>
                  <a:pt x="2838" y="469"/>
                </a:lnTo>
                <a:lnTo>
                  <a:pt x="2837" y="472"/>
                </a:lnTo>
                <a:lnTo>
                  <a:pt x="2835" y="479"/>
                </a:lnTo>
                <a:lnTo>
                  <a:pt x="2834" y="483"/>
                </a:lnTo>
                <a:lnTo>
                  <a:pt x="2834" y="487"/>
                </a:lnTo>
                <a:close/>
                <a:moveTo>
                  <a:pt x="3014" y="390"/>
                </a:moveTo>
                <a:lnTo>
                  <a:pt x="3008" y="390"/>
                </a:lnTo>
                <a:lnTo>
                  <a:pt x="3004" y="388"/>
                </a:lnTo>
                <a:lnTo>
                  <a:pt x="2999" y="386"/>
                </a:lnTo>
                <a:lnTo>
                  <a:pt x="2995" y="383"/>
                </a:lnTo>
                <a:lnTo>
                  <a:pt x="2992" y="379"/>
                </a:lnTo>
                <a:lnTo>
                  <a:pt x="2989" y="375"/>
                </a:lnTo>
                <a:lnTo>
                  <a:pt x="2988" y="370"/>
                </a:lnTo>
                <a:lnTo>
                  <a:pt x="2987" y="365"/>
                </a:lnTo>
                <a:lnTo>
                  <a:pt x="2988" y="360"/>
                </a:lnTo>
                <a:lnTo>
                  <a:pt x="2989" y="356"/>
                </a:lnTo>
                <a:lnTo>
                  <a:pt x="2992" y="352"/>
                </a:lnTo>
                <a:lnTo>
                  <a:pt x="2995" y="348"/>
                </a:lnTo>
                <a:lnTo>
                  <a:pt x="2999" y="345"/>
                </a:lnTo>
                <a:lnTo>
                  <a:pt x="3004" y="342"/>
                </a:lnTo>
                <a:lnTo>
                  <a:pt x="3008" y="341"/>
                </a:lnTo>
                <a:lnTo>
                  <a:pt x="3014" y="341"/>
                </a:lnTo>
                <a:lnTo>
                  <a:pt x="3019" y="341"/>
                </a:lnTo>
                <a:lnTo>
                  <a:pt x="3024" y="342"/>
                </a:lnTo>
                <a:lnTo>
                  <a:pt x="3028" y="345"/>
                </a:lnTo>
                <a:lnTo>
                  <a:pt x="3032" y="348"/>
                </a:lnTo>
                <a:lnTo>
                  <a:pt x="3036" y="352"/>
                </a:lnTo>
                <a:lnTo>
                  <a:pt x="3038" y="356"/>
                </a:lnTo>
                <a:lnTo>
                  <a:pt x="3040" y="360"/>
                </a:lnTo>
                <a:lnTo>
                  <a:pt x="3040" y="365"/>
                </a:lnTo>
                <a:lnTo>
                  <a:pt x="3040" y="370"/>
                </a:lnTo>
                <a:lnTo>
                  <a:pt x="3038" y="375"/>
                </a:lnTo>
                <a:lnTo>
                  <a:pt x="3036" y="379"/>
                </a:lnTo>
                <a:lnTo>
                  <a:pt x="3032" y="383"/>
                </a:lnTo>
                <a:lnTo>
                  <a:pt x="3028" y="386"/>
                </a:lnTo>
                <a:lnTo>
                  <a:pt x="3024" y="388"/>
                </a:lnTo>
                <a:lnTo>
                  <a:pt x="3019" y="390"/>
                </a:lnTo>
                <a:lnTo>
                  <a:pt x="3014" y="390"/>
                </a:lnTo>
                <a:close/>
                <a:moveTo>
                  <a:pt x="2989" y="413"/>
                </a:moveTo>
                <a:lnTo>
                  <a:pt x="3038" y="413"/>
                </a:lnTo>
                <a:lnTo>
                  <a:pt x="3038" y="590"/>
                </a:lnTo>
                <a:lnTo>
                  <a:pt x="2989" y="590"/>
                </a:lnTo>
                <a:lnTo>
                  <a:pt x="2989" y="413"/>
                </a:lnTo>
                <a:close/>
                <a:moveTo>
                  <a:pt x="3242" y="413"/>
                </a:moveTo>
                <a:lnTo>
                  <a:pt x="3180" y="590"/>
                </a:lnTo>
                <a:lnTo>
                  <a:pt x="3125" y="590"/>
                </a:lnTo>
                <a:lnTo>
                  <a:pt x="3063" y="413"/>
                </a:lnTo>
                <a:lnTo>
                  <a:pt x="3115" y="413"/>
                </a:lnTo>
                <a:lnTo>
                  <a:pt x="3151" y="539"/>
                </a:lnTo>
                <a:lnTo>
                  <a:pt x="3190" y="413"/>
                </a:lnTo>
                <a:lnTo>
                  <a:pt x="3242" y="413"/>
                </a:lnTo>
                <a:close/>
                <a:moveTo>
                  <a:pt x="3340" y="593"/>
                </a:moveTo>
                <a:lnTo>
                  <a:pt x="3333" y="593"/>
                </a:lnTo>
                <a:lnTo>
                  <a:pt x="3327" y="592"/>
                </a:lnTo>
                <a:lnTo>
                  <a:pt x="3315" y="590"/>
                </a:lnTo>
                <a:lnTo>
                  <a:pt x="3309" y="589"/>
                </a:lnTo>
                <a:lnTo>
                  <a:pt x="3303" y="587"/>
                </a:lnTo>
                <a:lnTo>
                  <a:pt x="3293" y="582"/>
                </a:lnTo>
                <a:lnTo>
                  <a:pt x="3288" y="579"/>
                </a:lnTo>
                <a:lnTo>
                  <a:pt x="3284" y="576"/>
                </a:lnTo>
                <a:lnTo>
                  <a:pt x="3279" y="572"/>
                </a:lnTo>
                <a:lnTo>
                  <a:pt x="3276" y="569"/>
                </a:lnTo>
                <a:lnTo>
                  <a:pt x="3269" y="560"/>
                </a:lnTo>
                <a:lnTo>
                  <a:pt x="3266" y="555"/>
                </a:lnTo>
                <a:lnTo>
                  <a:pt x="3263" y="550"/>
                </a:lnTo>
                <a:lnTo>
                  <a:pt x="3258" y="540"/>
                </a:lnTo>
                <a:lnTo>
                  <a:pt x="3256" y="534"/>
                </a:lnTo>
                <a:lnTo>
                  <a:pt x="3255" y="528"/>
                </a:lnTo>
                <a:lnTo>
                  <a:pt x="3254" y="522"/>
                </a:lnTo>
                <a:lnTo>
                  <a:pt x="3253" y="516"/>
                </a:lnTo>
                <a:lnTo>
                  <a:pt x="3252" y="509"/>
                </a:lnTo>
                <a:lnTo>
                  <a:pt x="3252" y="502"/>
                </a:lnTo>
                <a:lnTo>
                  <a:pt x="3252" y="495"/>
                </a:lnTo>
                <a:lnTo>
                  <a:pt x="3253" y="489"/>
                </a:lnTo>
                <a:lnTo>
                  <a:pt x="3254" y="483"/>
                </a:lnTo>
                <a:lnTo>
                  <a:pt x="3255" y="477"/>
                </a:lnTo>
                <a:lnTo>
                  <a:pt x="3258" y="465"/>
                </a:lnTo>
                <a:lnTo>
                  <a:pt x="3260" y="459"/>
                </a:lnTo>
                <a:lnTo>
                  <a:pt x="3263" y="454"/>
                </a:lnTo>
                <a:lnTo>
                  <a:pt x="3269" y="445"/>
                </a:lnTo>
                <a:lnTo>
                  <a:pt x="3272" y="440"/>
                </a:lnTo>
                <a:lnTo>
                  <a:pt x="3275" y="436"/>
                </a:lnTo>
                <a:lnTo>
                  <a:pt x="3279" y="432"/>
                </a:lnTo>
                <a:lnTo>
                  <a:pt x="3283" y="428"/>
                </a:lnTo>
                <a:lnTo>
                  <a:pt x="3293" y="422"/>
                </a:lnTo>
                <a:lnTo>
                  <a:pt x="3297" y="419"/>
                </a:lnTo>
                <a:lnTo>
                  <a:pt x="3303" y="417"/>
                </a:lnTo>
                <a:lnTo>
                  <a:pt x="3308" y="415"/>
                </a:lnTo>
                <a:lnTo>
                  <a:pt x="3314" y="413"/>
                </a:lnTo>
                <a:lnTo>
                  <a:pt x="3319" y="412"/>
                </a:lnTo>
                <a:lnTo>
                  <a:pt x="3325" y="411"/>
                </a:lnTo>
                <a:lnTo>
                  <a:pt x="3338" y="411"/>
                </a:lnTo>
                <a:lnTo>
                  <a:pt x="3349" y="411"/>
                </a:lnTo>
                <a:lnTo>
                  <a:pt x="3360" y="413"/>
                </a:lnTo>
                <a:lnTo>
                  <a:pt x="3365" y="414"/>
                </a:lnTo>
                <a:lnTo>
                  <a:pt x="3370" y="416"/>
                </a:lnTo>
                <a:lnTo>
                  <a:pt x="3380" y="421"/>
                </a:lnTo>
                <a:lnTo>
                  <a:pt x="3389" y="426"/>
                </a:lnTo>
                <a:lnTo>
                  <a:pt x="3393" y="429"/>
                </a:lnTo>
                <a:lnTo>
                  <a:pt x="3397" y="433"/>
                </a:lnTo>
                <a:lnTo>
                  <a:pt x="3404" y="441"/>
                </a:lnTo>
                <a:lnTo>
                  <a:pt x="3407" y="446"/>
                </a:lnTo>
                <a:lnTo>
                  <a:pt x="3410" y="450"/>
                </a:lnTo>
                <a:lnTo>
                  <a:pt x="3412" y="456"/>
                </a:lnTo>
                <a:lnTo>
                  <a:pt x="3415" y="461"/>
                </a:lnTo>
                <a:lnTo>
                  <a:pt x="3417" y="467"/>
                </a:lnTo>
                <a:lnTo>
                  <a:pt x="3418" y="473"/>
                </a:lnTo>
                <a:lnTo>
                  <a:pt x="3419" y="479"/>
                </a:lnTo>
                <a:lnTo>
                  <a:pt x="3420" y="486"/>
                </a:lnTo>
                <a:lnTo>
                  <a:pt x="3421" y="493"/>
                </a:lnTo>
                <a:lnTo>
                  <a:pt x="3421" y="500"/>
                </a:lnTo>
                <a:lnTo>
                  <a:pt x="3421" y="514"/>
                </a:lnTo>
                <a:lnTo>
                  <a:pt x="3301" y="514"/>
                </a:lnTo>
                <a:lnTo>
                  <a:pt x="3301" y="519"/>
                </a:lnTo>
                <a:lnTo>
                  <a:pt x="3301" y="523"/>
                </a:lnTo>
                <a:lnTo>
                  <a:pt x="3302" y="528"/>
                </a:lnTo>
                <a:lnTo>
                  <a:pt x="3303" y="532"/>
                </a:lnTo>
                <a:lnTo>
                  <a:pt x="3307" y="539"/>
                </a:lnTo>
                <a:lnTo>
                  <a:pt x="3309" y="542"/>
                </a:lnTo>
                <a:lnTo>
                  <a:pt x="3311" y="545"/>
                </a:lnTo>
                <a:lnTo>
                  <a:pt x="3314" y="548"/>
                </a:lnTo>
                <a:lnTo>
                  <a:pt x="3317" y="550"/>
                </a:lnTo>
                <a:lnTo>
                  <a:pt x="3321" y="552"/>
                </a:lnTo>
                <a:lnTo>
                  <a:pt x="3324" y="554"/>
                </a:lnTo>
                <a:lnTo>
                  <a:pt x="3328" y="555"/>
                </a:lnTo>
                <a:lnTo>
                  <a:pt x="3332" y="556"/>
                </a:lnTo>
                <a:lnTo>
                  <a:pt x="3341" y="557"/>
                </a:lnTo>
                <a:lnTo>
                  <a:pt x="3347" y="556"/>
                </a:lnTo>
                <a:lnTo>
                  <a:pt x="3352" y="555"/>
                </a:lnTo>
                <a:lnTo>
                  <a:pt x="3357" y="554"/>
                </a:lnTo>
                <a:lnTo>
                  <a:pt x="3362" y="551"/>
                </a:lnTo>
                <a:lnTo>
                  <a:pt x="3364" y="550"/>
                </a:lnTo>
                <a:lnTo>
                  <a:pt x="3366" y="548"/>
                </a:lnTo>
                <a:lnTo>
                  <a:pt x="3370" y="545"/>
                </a:lnTo>
                <a:lnTo>
                  <a:pt x="3372" y="541"/>
                </a:lnTo>
                <a:lnTo>
                  <a:pt x="3375" y="536"/>
                </a:lnTo>
                <a:lnTo>
                  <a:pt x="3420" y="539"/>
                </a:lnTo>
                <a:lnTo>
                  <a:pt x="3418" y="545"/>
                </a:lnTo>
                <a:lnTo>
                  <a:pt x="3416" y="551"/>
                </a:lnTo>
                <a:lnTo>
                  <a:pt x="3414" y="556"/>
                </a:lnTo>
                <a:lnTo>
                  <a:pt x="3411" y="561"/>
                </a:lnTo>
                <a:lnTo>
                  <a:pt x="3407" y="566"/>
                </a:lnTo>
                <a:lnTo>
                  <a:pt x="3403" y="570"/>
                </a:lnTo>
                <a:lnTo>
                  <a:pt x="3399" y="575"/>
                </a:lnTo>
                <a:lnTo>
                  <a:pt x="3394" y="578"/>
                </a:lnTo>
                <a:lnTo>
                  <a:pt x="3388" y="582"/>
                </a:lnTo>
                <a:lnTo>
                  <a:pt x="3382" y="585"/>
                </a:lnTo>
                <a:lnTo>
                  <a:pt x="3376" y="587"/>
                </a:lnTo>
                <a:lnTo>
                  <a:pt x="3370" y="589"/>
                </a:lnTo>
                <a:lnTo>
                  <a:pt x="3366" y="590"/>
                </a:lnTo>
                <a:lnTo>
                  <a:pt x="3363" y="591"/>
                </a:lnTo>
                <a:lnTo>
                  <a:pt x="3355" y="592"/>
                </a:lnTo>
                <a:lnTo>
                  <a:pt x="3348" y="593"/>
                </a:lnTo>
                <a:lnTo>
                  <a:pt x="3340" y="593"/>
                </a:lnTo>
                <a:close/>
                <a:moveTo>
                  <a:pt x="3301" y="483"/>
                </a:moveTo>
                <a:lnTo>
                  <a:pt x="3375" y="483"/>
                </a:lnTo>
                <a:lnTo>
                  <a:pt x="3375" y="480"/>
                </a:lnTo>
                <a:lnTo>
                  <a:pt x="3374" y="476"/>
                </a:lnTo>
                <a:lnTo>
                  <a:pt x="3373" y="472"/>
                </a:lnTo>
                <a:lnTo>
                  <a:pt x="3372" y="469"/>
                </a:lnTo>
                <a:lnTo>
                  <a:pt x="3371" y="466"/>
                </a:lnTo>
                <a:lnTo>
                  <a:pt x="3369" y="463"/>
                </a:lnTo>
                <a:lnTo>
                  <a:pt x="3367" y="460"/>
                </a:lnTo>
                <a:lnTo>
                  <a:pt x="3365" y="457"/>
                </a:lnTo>
                <a:lnTo>
                  <a:pt x="3359" y="453"/>
                </a:lnTo>
                <a:lnTo>
                  <a:pt x="3353" y="450"/>
                </a:lnTo>
                <a:lnTo>
                  <a:pt x="3346" y="448"/>
                </a:lnTo>
                <a:lnTo>
                  <a:pt x="3339" y="447"/>
                </a:lnTo>
                <a:lnTo>
                  <a:pt x="3331" y="448"/>
                </a:lnTo>
                <a:lnTo>
                  <a:pt x="3327" y="449"/>
                </a:lnTo>
                <a:lnTo>
                  <a:pt x="3324" y="450"/>
                </a:lnTo>
                <a:lnTo>
                  <a:pt x="3317" y="453"/>
                </a:lnTo>
                <a:lnTo>
                  <a:pt x="3315" y="455"/>
                </a:lnTo>
                <a:lnTo>
                  <a:pt x="3312" y="458"/>
                </a:lnTo>
                <a:lnTo>
                  <a:pt x="3307" y="463"/>
                </a:lnTo>
                <a:lnTo>
                  <a:pt x="3304" y="470"/>
                </a:lnTo>
                <a:lnTo>
                  <a:pt x="3303" y="473"/>
                </a:lnTo>
                <a:lnTo>
                  <a:pt x="3302" y="476"/>
                </a:lnTo>
                <a:lnTo>
                  <a:pt x="3301" y="483"/>
                </a:lnTo>
                <a:close/>
                <a:moveTo>
                  <a:pt x="3456" y="590"/>
                </a:moveTo>
                <a:lnTo>
                  <a:pt x="3456" y="413"/>
                </a:lnTo>
                <a:lnTo>
                  <a:pt x="3503" y="413"/>
                </a:lnTo>
                <a:lnTo>
                  <a:pt x="3503" y="444"/>
                </a:lnTo>
                <a:lnTo>
                  <a:pt x="3507" y="436"/>
                </a:lnTo>
                <a:lnTo>
                  <a:pt x="3511" y="429"/>
                </a:lnTo>
                <a:lnTo>
                  <a:pt x="3516" y="424"/>
                </a:lnTo>
                <a:lnTo>
                  <a:pt x="3521" y="419"/>
                </a:lnTo>
                <a:lnTo>
                  <a:pt x="3524" y="417"/>
                </a:lnTo>
                <a:lnTo>
                  <a:pt x="3527" y="415"/>
                </a:lnTo>
                <a:lnTo>
                  <a:pt x="3534" y="413"/>
                </a:lnTo>
                <a:lnTo>
                  <a:pt x="3540" y="411"/>
                </a:lnTo>
                <a:lnTo>
                  <a:pt x="3548" y="410"/>
                </a:lnTo>
                <a:lnTo>
                  <a:pt x="3556" y="411"/>
                </a:lnTo>
                <a:lnTo>
                  <a:pt x="3563" y="412"/>
                </a:lnTo>
                <a:lnTo>
                  <a:pt x="3563" y="456"/>
                </a:lnTo>
                <a:lnTo>
                  <a:pt x="3559" y="455"/>
                </a:lnTo>
                <a:lnTo>
                  <a:pt x="3554" y="454"/>
                </a:lnTo>
                <a:lnTo>
                  <a:pt x="3542" y="453"/>
                </a:lnTo>
                <a:lnTo>
                  <a:pt x="3535" y="454"/>
                </a:lnTo>
                <a:lnTo>
                  <a:pt x="3531" y="454"/>
                </a:lnTo>
                <a:lnTo>
                  <a:pt x="3528" y="456"/>
                </a:lnTo>
                <a:lnTo>
                  <a:pt x="3524" y="457"/>
                </a:lnTo>
                <a:lnTo>
                  <a:pt x="3521" y="459"/>
                </a:lnTo>
                <a:lnTo>
                  <a:pt x="3518" y="461"/>
                </a:lnTo>
                <a:lnTo>
                  <a:pt x="3515" y="463"/>
                </a:lnTo>
                <a:lnTo>
                  <a:pt x="3511" y="469"/>
                </a:lnTo>
                <a:lnTo>
                  <a:pt x="3509" y="472"/>
                </a:lnTo>
                <a:lnTo>
                  <a:pt x="3508" y="475"/>
                </a:lnTo>
                <a:lnTo>
                  <a:pt x="3506" y="478"/>
                </a:lnTo>
                <a:lnTo>
                  <a:pt x="3506" y="482"/>
                </a:lnTo>
                <a:lnTo>
                  <a:pt x="3505" y="486"/>
                </a:lnTo>
                <a:lnTo>
                  <a:pt x="3505" y="490"/>
                </a:lnTo>
                <a:lnTo>
                  <a:pt x="3505" y="590"/>
                </a:lnTo>
                <a:lnTo>
                  <a:pt x="3456" y="590"/>
                </a:lnTo>
                <a:close/>
                <a:moveTo>
                  <a:pt x="3736" y="463"/>
                </a:moveTo>
                <a:lnTo>
                  <a:pt x="3692" y="466"/>
                </a:lnTo>
                <a:lnTo>
                  <a:pt x="3690" y="462"/>
                </a:lnTo>
                <a:lnTo>
                  <a:pt x="3688" y="458"/>
                </a:lnTo>
                <a:lnTo>
                  <a:pt x="3686" y="455"/>
                </a:lnTo>
                <a:lnTo>
                  <a:pt x="3682" y="451"/>
                </a:lnTo>
                <a:lnTo>
                  <a:pt x="3678" y="449"/>
                </a:lnTo>
                <a:lnTo>
                  <a:pt x="3673" y="447"/>
                </a:lnTo>
                <a:lnTo>
                  <a:pt x="3668" y="446"/>
                </a:lnTo>
                <a:lnTo>
                  <a:pt x="3662" y="445"/>
                </a:lnTo>
                <a:lnTo>
                  <a:pt x="3656" y="446"/>
                </a:lnTo>
                <a:lnTo>
                  <a:pt x="3651" y="447"/>
                </a:lnTo>
                <a:lnTo>
                  <a:pt x="3647" y="448"/>
                </a:lnTo>
                <a:lnTo>
                  <a:pt x="3643" y="450"/>
                </a:lnTo>
                <a:lnTo>
                  <a:pt x="3639" y="453"/>
                </a:lnTo>
                <a:lnTo>
                  <a:pt x="3637" y="456"/>
                </a:lnTo>
                <a:lnTo>
                  <a:pt x="3635" y="459"/>
                </a:lnTo>
                <a:lnTo>
                  <a:pt x="3635" y="463"/>
                </a:lnTo>
                <a:lnTo>
                  <a:pt x="3635" y="466"/>
                </a:lnTo>
                <a:lnTo>
                  <a:pt x="3636" y="469"/>
                </a:lnTo>
                <a:lnTo>
                  <a:pt x="3638" y="471"/>
                </a:lnTo>
                <a:lnTo>
                  <a:pt x="3640" y="474"/>
                </a:lnTo>
                <a:lnTo>
                  <a:pt x="3643" y="476"/>
                </a:lnTo>
                <a:lnTo>
                  <a:pt x="3647" y="478"/>
                </a:lnTo>
                <a:lnTo>
                  <a:pt x="3652" y="479"/>
                </a:lnTo>
                <a:lnTo>
                  <a:pt x="3657" y="481"/>
                </a:lnTo>
                <a:lnTo>
                  <a:pt x="3689" y="487"/>
                </a:lnTo>
                <a:lnTo>
                  <a:pt x="3696" y="488"/>
                </a:lnTo>
                <a:lnTo>
                  <a:pt x="3701" y="490"/>
                </a:lnTo>
                <a:lnTo>
                  <a:pt x="3707" y="492"/>
                </a:lnTo>
                <a:lnTo>
                  <a:pt x="3712" y="494"/>
                </a:lnTo>
                <a:lnTo>
                  <a:pt x="3720" y="499"/>
                </a:lnTo>
                <a:lnTo>
                  <a:pt x="3728" y="504"/>
                </a:lnTo>
                <a:lnTo>
                  <a:pt x="3731" y="507"/>
                </a:lnTo>
                <a:lnTo>
                  <a:pt x="3733" y="511"/>
                </a:lnTo>
                <a:lnTo>
                  <a:pt x="3735" y="514"/>
                </a:lnTo>
                <a:lnTo>
                  <a:pt x="3737" y="518"/>
                </a:lnTo>
                <a:lnTo>
                  <a:pt x="3740" y="526"/>
                </a:lnTo>
                <a:lnTo>
                  <a:pt x="3740" y="530"/>
                </a:lnTo>
                <a:lnTo>
                  <a:pt x="3740" y="535"/>
                </a:lnTo>
                <a:lnTo>
                  <a:pt x="3740" y="539"/>
                </a:lnTo>
                <a:lnTo>
                  <a:pt x="3740" y="543"/>
                </a:lnTo>
                <a:lnTo>
                  <a:pt x="3739" y="547"/>
                </a:lnTo>
                <a:lnTo>
                  <a:pt x="3738" y="551"/>
                </a:lnTo>
                <a:lnTo>
                  <a:pt x="3736" y="555"/>
                </a:lnTo>
                <a:lnTo>
                  <a:pt x="3735" y="559"/>
                </a:lnTo>
                <a:lnTo>
                  <a:pt x="3733" y="562"/>
                </a:lnTo>
                <a:lnTo>
                  <a:pt x="3730" y="565"/>
                </a:lnTo>
                <a:lnTo>
                  <a:pt x="3725" y="572"/>
                </a:lnTo>
                <a:lnTo>
                  <a:pt x="3718" y="577"/>
                </a:lnTo>
                <a:lnTo>
                  <a:pt x="3711" y="582"/>
                </a:lnTo>
                <a:lnTo>
                  <a:pt x="3702" y="586"/>
                </a:lnTo>
                <a:lnTo>
                  <a:pt x="3693" y="589"/>
                </a:lnTo>
                <a:lnTo>
                  <a:pt x="3683" y="591"/>
                </a:lnTo>
                <a:lnTo>
                  <a:pt x="3673" y="593"/>
                </a:lnTo>
                <a:lnTo>
                  <a:pt x="3662" y="593"/>
                </a:lnTo>
                <a:lnTo>
                  <a:pt x="3653" y="593"/>
                </a:lnTo>
                <a:lnTo>
                  <a:pt x="3645" y="592"/>
                </a:lnTo>
                <a:lnTo>
                  <a:pt x="3637" y="591"/>
                </a:lnTo>
                <a:lnTo>
                  <a:pt x="3630" y="589"/>
                </a:lnTo>
                <a:lnTo>
                  <a:pt x="3623" y="587"/>
                </a:lnTo>
                <a:lnTo>
                  <a:pt x="3617" y="585"/>
                </a:lnTo>
                <a:lnTo>
                  <a:pt x="3611" y="582"/>
                </a:lnTo>
                <a:lnTo>
                  <a:pt x="3606" y="578"/>
                </a:lnTo>
                <a:lnTo>
                  <a:pt x="3601" y="575"/>
                </a:lnTo>
                <a:lnTo>
                  <a:pt x="3596" y="570"/>
                </a:lnTo>
                <a:lnTo>
                  <a:pt x="3593" y="566"/>
                </a:lnTo>
                <a:lnTo>
                  <a:pt x="3589" y="561"/>
                </a:lnTo>
                <a:lnTo>
                  <a:pt x="3587" y="556"/>
                </a:lnTo>
                <a:lnTo>
                  <a:pt x="3584" y="550"/>
                </a:lnTo>
                <a:lnTo>
                  <a:pt x="3583" y="545"/>
                </a:lnTo>
                <a:lnTo>
                  <a:pt x="3582" y="538"/>
                </a:lnTo>
                <a:lnTo>
                  <a:pt x="3630" y="536"/>
                </a:lnTo>
                <a:lnTo>
                  <a:pt x="3631" y="541"/>
                </a:lnTo>
                <a:lnTo>
                  <a:pt x="3634" y="545"/>
                </a:lnTo>
                <a:lnTo>
                  <a:pt x="3637" y="549"/>
                </a:lnTo>
                <a:lnTo>
                  <a:pt x="3640" y="552"/>
                </a:lnTo>
                <a:lnTo>
                  <a:pt x="3645" y="555"/>
                </a:lnTo>
                <a:lnTo>
                  <a:pt x="3650" y="556"/>
                </a:lnTo>
                <a:lnTo>
                  <a:pt x="3656" y="557"/>
                </a:lnTo>
                <a:lnTo>
                  <a:pt x="3662" y="558"/>
                </a:lnTo>
                <a:lnTo>
                  <a:pt x="3668" y="557"/>
                </a:lnTo>
                <a:lnTo>
                  <a:pt x="3673" y="557"/>
                </a:lnTo>
                <a:lnTo>
                  <a:pt x="3678" y="555"/>
                </a:lnTo>
                <a:lnTo>
                  <a:pt x="3681" y="554"/>
                </a:lnTo>
                <a:lnTo>
                  <a:pt x="3683" y="553"/>
                </a:lnTo>
                <a:lnTo>
                  <a:pt x="3686" y="550"/>
                </a:lnTo>
                <a:lnTo>
                  <a:pt x="3689" y="547"/>
                </a:lnTo>
                <a:lnTo>
                  <a:pt x="3689" y="545"/>
                </a:lnTo>
                <a:lnTo>
                  <a:pt x="3690" y="544"/>
                </a:lnTo>
                <a:lnTo>
                  <a:pt x="3691" y="540"/>
                </a:lnTo>
                <a:lnTo>
                  <a:pt x="3690" y="537"/>
                </a:lnTo>
                <a:lnTo>
                  <a:pt x="3689" y="534"/>
                </a:lnTo>
                <a:lnTo>
                  <a:pt x="3687" y="531"/>
                </a:lnTo>
                <a:lnTo>
                  <a:pt x="3685" y="529"/>
                </a:lnTo>
                <a:lnTo>
                  <a:pt x="3682" y="527"/>
                </a:lnTo>
                <a:lnTo>
                  <a:pt x="3678" y="525"/>
                </a:lnTo>
                <a:lnTo>
                  <a:pt x="3673" y="523"/>
                </a:lnTo>
                <a:lnTo>
                  <a:pt x="3668" y="522"/>
                </a:lnTo>
                <a:lnTo>
                  <a:pt x="3637" y="516"/>
                </a:lnTo>
                <a:lnTo>
                  <a:pt x="3631" y="515"/>
                </a:lnTo>
                <a:lnTo>
                  <a:pt x="3625" y="513"/>
                </a:lnTo>
                <a:lnTo>
                  <a:pt x="3615" y="509"/>
                </a:lnTo>
                <a:lnTo>
                  <a:pt x="3610" y="507"/>
                </a:lnTo>
                <a:lnTo>
                  <a:pt x="3606" y="504"/>
                </a:lnTo>
                <a:lnTo>
                  <a:pt x="3602" y="501"/>
                </a:lnTo>
                <a:lnTo>
                  <a:pt x="3599" y="498"/>
                </a:lnTo>
                <a:lnTo>
                  <a:pt x="3596" y="495"/>
                </a:lnTo>
                <a:lnTo>
                  <a:pt x="3593" y="492"/>
                </a:lnTo>
                <a:lnTo>
                  <a:pt x="3591" y="488"/>
                </a:lnTo>
                <a:lnTo>
                  <a:pt x="3589" y="484"/>
                </a:lnTo>
                <a:lnTo>
                  <a:pt x="3588" y="480"/>
                </a:lnTo>
                <a:lnTo>
                  <a:pt x="3587" y="475"/>
                </a:lnTo>
                <a:lnTo>
                  <a:pt x="3586" y="471"/>
                </a:lnTo>
                <a:lnTo>
                  <a:pt x="3586" y="466"/>
                </a:lnTo>
                <a:lnTo>
                  <a:pt x="3587" y="459"/>
                </a:lnTo>
                <a:lnTo>
                  <a:pt x="3587" y="454"/>
                </a:lnTo>
                <a:lnTo>
                  <a:pt x="3589" y="448"/>
                </a:lnTo>
                <a:lnTo>
                  <a:pt x="3591" y="443"/>
                </a:lnTo>
                <a:lnTo>
                  <a:pt x="3594" y="438"/>
                </a:lnTo>
                <a:lnTo>
                  <a:pt x="3598" y="433"/>
                </a:lnTo>
                <a:lnTo>
                  <a:pt x="3602" y="429"/>
                </a:lnTo>
                <a:lnTo>
                  <a:pt x="3607" y="425"/>
                </a:lnTo>
                <a:lnTo>
                  <a:pt x="3612" y="422"/>
                </a:lnTo>
                <a:lnTo>
                  <a:pt x="3618" y="419"/>
                </a:lnTo>
                <a:lnTo>
                  <a:pt x="3624" y="416"/>
                </a:lnTo>
                <a:lnTo>
                  <a:pt x="3631" y="414"/>
                </a:lnTo>
                <a:lnTo>
                  <a:pt x="3634" y="413"/>
                </a:lnTo>
                <a:lnTo>
                  <a:pt x="3638" y="413"/>
                </a:lnTo>
                <a:lnTo>
                  <a:pt x="3645" y="412"/>
                </a:lnTo>
                <a:lnTo>
                  <a:pt x="3653" y="411"/>
                </a:lnTo>
                <a:lnTo>
                  <a:pt x="3661" y="411"/>
                </a:lnTo>
                <a:lnTo>
                  <a:pt x="3669" y="411"/>
                </a:lnTo>
                <a:lnTo>
                  <a:pt x="3677" y="412"/>
                </a:lnTo>
                <a:lnTo>
                  <a:pt x="3684" y="413"/>
                </a:lnTo>
                <a:lnTo>
                  <a:pt x="3691" y="414"/>
                </a:lnTo>
                <a:lnTo>
                  <a:pt x="3697" y="416"/>
                </a:lnTo>
                <a:lnTo>
                  <a:pt x="3703" y="419"/>
                </a:lnTo>
                <a:lnTo>
                  <a:pt x="3709" y="421"/>
                </a:lnTo>
                <a:lnTo>
                  <a:pt x="3714" y="425"/>
                </a:lnTo>
                <a:lnTo>
                  <a:pt x="3718" y="428"/>
                </a:lnTo>
                <a:lnTo>
                  <a:pt x="3723" y="432"/>
                </a:lnTo>
                <a:lnTo>
                  <a:pt x="3726" y="437"/>
                </a:lnTo>
                <a:lnTo>
                  <a:pt x="3728" y="439"/>
                </a:lnTo>
                <a:lnTo>
                  <a:pt x="3729" y="441"/>
                </a:lnTo>
                <a:lnTo>
                  <a:pt x="3732" y="446"/>
                </a:lnTo>
                <a:lnTo>
                  <a:pt x="3734" y="452"/>
                </a:lnTo>
                <a:lnTo>
                  <a:pt x="3735" y="457"/>
                </a:lnTo>
                <a:lnTo>
                  <a:pt x="3736" y="463"/>
                </a:lnTo>
                <a:close/>
                <a:moveTo>
                  <a:pt x="3797" y="390"/>
                </a:moveTo>
                <a:lnTo>
                  <a:pt x="3792" y="390"/>
                </a:lnTo>
                <a:lnTo>
                  <a:pt x="3787" y="388"/>
                </a:lnTo>
                <a:lnTo>
                  <a:pt x="3783" y="386"/>
                </a:lnTo>
                <a:lnTo>
                  <a:pt x="3778" y="383"/>
                </a:lnTo>
                <a:lnTo>
                  <a:pt x="3775" y="379"/>
                </a:lnTo>
                <a:lnTo>
                  <a:pt x="3773" y="375"/>
                </a:lnTo>
                <a:lnTo>
                  <a:pt x="3771" y="370"/>
                </a:lnTo>
                <a:lnTo>
                  <a:pt x="3771" y="365"/>
                </a:lnTo>
                <a:lnTo>
                  <a:pt x="3771" y="360"/>
                </a:lnTo>
                <a:lnTo>
                  <a:pt x="3773" y="356"/>
                </a:lnTo>
                <a:lnTo>
                  <a:pt x="3775" y="352"/>
                </a:lnTo>
                <a:lnTo>
                  <a:pt x="3778" y="348"/>
                </a:lnTo>
                <a:lnTo>
                  <a:pt x="3783" y="345"/>
                </a:lnTo>
                <a:lnTo>
                  <a:pt x="3787" y="342"/>
                </a:lnTo>
                <a:lnTo>
                  <a:pt x="3792" y="341"/>
                </a:lnTo>
                <a:lnTo>
                  <a:pt x="3797" y="341"/>
                </a:lnTo>
                <a:lnTo>
                  <a:pt x="3802" y="341"/>
                </a:lnTo>
                <a:lnTo>
                  <a:pt x="3807" y="342"/>
                </a:lnTo>
                <a:lnTo>
                  <a:pt x="3812" y="345"/>
                </a:lnTo>
                <a:lnTo>
                  <a:pt x="3816" y="348"/>
                </a:lnTo>
                <a:lnTo>
                  <a:pt x="3819" y="352"/>
                </a:lnTo>
                <a:lnTo>
                  <a:pt x="3822" y="356"/>
                </a:lnTo>
                <a:lnTo>
                  <a:pt x="3823" y="360"/>
                </a:lnTo>
                <a:lnTo>
                  <a:pt x="3824" y="365"/>
                </a:lnTo>
                <a:lnTo>
                  <a:pt x="3823" y="370"/>
                </a:lnTo>
                <a:lnTo>
                  <a:pt x="3822" y="375"/>
                </a:lnTo>
                <a:lnTo>
                  <a:pt x="3819" y="379"/>
                </a:lnTo>
                <a:lnTo>
                  <a:pt x="3816" y="383"/>
                </a:lnTo>
                <a:lnTo>
                  <a:pt x="3812" y="386"/>
                </a:lnTo>
                <a:lnTo>
                  <a:pt x="3807" y="388"/>
                </a:lnTo>
                <a:lnTo>
                  <a:pt x="3802" y="390"/>
                </a:lnTo>
                <a:lnTo>
                  <a:pt x="3797" y="390"/>
                </a:lnTo>
                <a:close/>
                <a:moveTo>
                  <a:pt x="3772" y="413"/>
                </a:moveTo>
                <a:lnTo>
                  <a:pt x="3822" y="413"/>
                </a:lnTo>
                <a:lnTo>
                  <a:pt x="3822" y="590"/>
                </a:lnTo>
                <a:lnTo>
                  <a:pt x="3772" y="590"/>
                </a:lnTo>
                <a:lnTo>
                  <a:pt x="3772" y="413"/>
                </a:lnTo>
                <a:close/>
                <a:moveTo>
                  <a:pt x="3955" y="413"/>
                </a:moveTo>
                <a:lnTo>
                  <a:pt x="3955" y="450"/>
                </a:lnTo>
                <a:lnTo>
                  <a:pt x="3921" y="450"/>
                </a:lnTo>
                <a:lnTo>
                  <a:pt x="3921" y="535"/>
                </a:lnTo>
                <a:lnTo>
                  <a:pt x="3922" y="540"/>
                </a:lnTo>
                <a:lnTo>
                  <a:pt x="3923" y="544"/>
                </a:lnTo>
                <a:lnTo>
                  <a:pt x="3923" y="545"/>
                </a:lnTo>
                <a:lnTo>
                  <a:pt x="3924" y="547"/>
                </a:lnTo>
                <a:lnTo>
                  <a:pt x="3926" y="549"/>
                </a:lnTo>
                <a:lnTo>
                  <a:pt x="3929" y="551"/>
                </a:lnTo>
                <a:lnTo>
                  <a:pt x="3931" y="552"/>
                </a:lnTo>
                <a:lnTo>
                  <a:pt x="3935" y="552"/>
                </a:lnTo>
                <a:lnTo>
                  <a:pt x="3938" y="553"/>
                </a:lnTo>
                <a:lnTo>
                  <a:pt x="3945" y="552"/>
                </a:lnTo>
                <a:lnTo>
                  <a:pt x="3950" y="551"/>
                </a:lnTo>
                <a:lnTo>
                  <a:pt x="3958" y="587"/>
                </a:lnTo>
                <a:lnTo>
                  <a:pt x="3948" y="590"/>
                </a:lnTo>
                <a:lnTo>
                  <a:pt x="3940" y="591"/>
                </a:lnTo>
                <a:lnTo>
                  <a:pt x="3931" y="592"/>
                </a:lnTo>
                <a:lnTo>
                  <a:pt x="3925" y="592"/>
                </a:lnTo>
                <a:lnTo>
                  <a:pt x="3919" y="592"/>
                </a:lnTo>
                <a:lnTo>
                  <a:pt x="3913" y="591"/>
                </a:lnTo>
                <a:lnTo>
                  <a:pt x="3907" y="590"/>
                </a:lnTo>
                <a:lnTo>
                  <a:pt x="3902" y="588"/>
                </a:lnTo>
                <a:lnTo>
                  <a:pt x="3896" y="586"/>
                </a:lnTo>
                <a:lnTo>
                  <a:pt x="3892" y="583"/>
                </a:lnTo>
                <a:lnTo>
                  <a:pt x="3887" y="581"/>
                </a:lnTo>
                <a:lnTo>
                  <a:pt x="3884" y="577"/>
                </a:lnTo>
                <a:lnTo>
                  <a:pt x="3880" y="573"/>
                </a:lnTo>
                <a:lnTo>
                  <a:pt x="3878" y="569"/>
                </a:lnTo>
                <a:lnTo>
                  <a:pt x="3875" y="564"/>
                </a:lnTo>
                <a:lnTo>
                  <a:pt x="3874" y="559"/>
                </a:lnTo>
                <a:lnTo>
                  <a:pt x="3872" y="554"/>
                </a:lnTo>
                <a:lnTo>
                  <a:pt x="3872" y="548"/>
                </a:lnTo>
                <a:lnTo>
                  <a:pt x="3871" y="542"/>
                </a:lnTo>
                <a:lnTo>
                  <a:pt x="3871" y="450"/>
                </a:lnTo>
                <a:lnTo>
                  <a:pt x="3847" y="450"/>
                </a:lnTo>
                <a:lnTo>
                  <a:pt x="3847" y="413"/>
                </a:lnTo>
                <a:lnTo>
                  <a:pt x="3871" y="413"/>
                </a:lnTo>
                <a:lnTo>
                  <a:pt x="3871" y="371"/>
                </a:lnTo>
                <a:lnTo>
                  <a:pt x="3921" y="371"/>
                </a:lnTo>
                <a:lnTo>
                  <a:pt x="3921" y="413"/>
                </a:lnTo>
                <a:lnTo>
                  <a:pt x="3955" y="413"/>
                </a:lnTo>
                <a:close/>
                <a:moveTo>
                  <a:pt x="4062" y="593"/>
                </a:moveTo>
                <a:lnTo>
                  <a:pt x="4056" y="593"/>
                </a:lnTo>
                <a:lnTo>
                  <a:pt x="4049" y="592"/>
                </a:lnTo>
                <a:lnTo>
                  <a:pt x="4037" y="590"/>
                </a:lnTo>
                <a:lnTo>
                  <a:pt x="4031" y="589"/>
                </a:lnTo>
                <a:lnTo>
                  <a:pt x="4026" y="587"/>
                </a:lnTo>
                <a:lnTo>
                  <a:pt x="4015" y="582"/>
                </a:lnTo>
                <a:lnTo>
                  <a:pt x="4011" y="579"/>
                </a:lnTo>
                <a:lnTo>
                  <a:pt x="4006" y="576"/>
                </a:lnTo>
                <a:lnTo>
                  <a:pt x="4002" y="572"/>
                </a:lnTo>
                <a:lnTo>
                  <a:pt x="3998" y="569"/>
                </a:lnTo>
                <a:lnTo>
                  <a:pt x="3991" y="560"/>
                </a:lnTo>
                <a:lnTo>
                  <a:pt x="3988" y="555"/>
                </a:lnTo>
                <a:lnTo>
                  <a:pt x="3985" y="550"/>
                </a:lnTo>
                <a:lnTo>
                  <a:pt x="3981" y="540"/>
                </a:lnTo>
                <a:lnTo>
                  <a:pt x="3979" y="534"/>
                </a:lnTo>
                <a:lnTo>
                  <a:pt x="3977" y="528"/>
                </a:lnTo>
                <a:lnTo>
                  <a:pt x="3976" y="522"/>
                </a:lnTo>
                <a:lnTo>
                  <a:pt x="3975" y="516"/>
                </a:lnTo>
                <a:lnTo>
                  <a:pt x="3975" y="509"/>
                </a:lnTo>
                <a:lnTo>
                  <a:pt x="3975" y="502"/>
                </a:lnTo>
                <a:lnTo>
                  <a:pt x="3975" y="495"/>
                </a:lnTo>
                <a:lnTo>
                  <a:pt x="3975" y="489"/>
                </a:lnTo>
                <a:lnTo>
                  <a:pt x="3976" y="483"/>
                </a:lnTo>
                <a:lnTo>
                  <a:pt x="3977" y="477"/>
                </a:lnTo>
                <a:lnTo>
                  <a:pt x="3981" y="465"/>
                </a:lnTo>
                <a:lnTo>
                  <a:pt x="3983" y="459"/>
                </a:lnTo>
                <a:lnTo>
                  <a:pt x="3985" y="454"/>
                </a:lnTo>
                <a:lnTo>
                  <a:pt x="3991" y="445"/>
                </a:lnTo>
                <a:lnTo>
                  <a:pt x="3994" y="440"/>
                </a:lnTo>
                <a:lnTo>
                  <a:pt x="3998" y="436"/>
                </a:lnTo>
                <a:lnTo>
                  <a:pt x="4002" y="432"/>
                </a:lnTo>
                <a:lnTo>
                  <a:pt x="4006" y="428"/>
                </a:lnTo>
                <a:lnTo>
                  <a:pt x="4015" y="422"/>
                </a:lnTo>
                <a:lnTo>
                  <a:pt x="4020" y="419"/>
                </a:lnTo>
                <a:lnTo>
                  <a:pt x="4025" y="417"/>
                </a:lnTo>
                <a:lnTo>
                  <a:pt x="4030" y="415"/>
                </a:lnTo>
                <a:lnTo>
                  <a:pt x="4036" y="413"/>
                </a:lnTo>
                <a:lnTo>
                  <a:pt x="4042" y="412"/>
                </a:lnTo>
                <a:lnTo>
                  <a:pt x="4048" y="411"/>
                </a:lnTo>
                <a:lnTo>
                  <a:pt x="4060" y="411"/>
                </a:lnTo>
                <a:lnTo>
                  <a:pt x="4072" y="411"/>
                </a:lnTo>
                <a:lnTo>
                  <a:pt x="4083" y="413"/>
                </a:lnTo>
                <a:lnTo>
                  <a:pt x="4088" y="414"/>
                </a:lnTo>
                <a:lnTo>
                  <a:pt x="4093" y="416"/>
                </a:lnTo>
                <a:lnTo>
                  <a:pt x="4103" y="421"/>
                </a:lnTo>
                <a:lnTo>
                  <a:pt x="4111" y="426"/>
                </a:lnTo>
                <a:lnTo>
                  <a:pt x="4116" y="429"/>
                </a:lnTo>
                <a:lnTo>
                  <a:pt x="4119" y="433"/>
                </a:lnTo>
                <a:lnTo>
                  <a:pt x="4126" y="441"/>
                </a:lnTo>
                <a:lnTo>
                  <a:pt x="4129" y="446"/>
                </a:lnTo>
                <a:lnTo>
                  <a:pt x="4132" y="450"/>
                </a:lnTo>
                <a:lnTo>
                  <a:pt x="4135" y="456"/>
                </a:lnTo>
                <a:lnTo>
                  <a:pt x="4137" y="461"/>
                </a:lnTo>
                <a:lnTo>
                  <a:pt x="4139" y="467"/>
                </a:lnTo>
                <a:lnTo>
                  <a:pt x="4141" y="473"/>
                </a:lnTo>
                <a:lnTo>
                  <a:pt x="4142" y="479"/>
                </a:lnTo>
                <a:lnTo>
                  <a:pt x="4143" y="486"/>
                </a:lnTo>
                <a:lnTo>
                  <a:pt x="4143" y="493"/>
                </a:lnTo>
                <a:lnTo>
                  <a:pt x="4143" y="500"/>
                </a:lnTo>
                <a:lnTo>
                  <a:pt x="4143" y="514"/>
                </a:lnTo>
                <a:lnTo>
                  <a:pt x="4023" y="514"/>
                </a:lnTo>
                <a:lnTo>
                  <a:pt x="4023" y="519"/>
                </a:lnTo>
                <a:lnTo>
                  <a:pt x="4024" y="523"/>
                </a:lnTo>
                <a:lnTo>
                  <a:pt x="4026" y="532"/>
                </a:lnTo>
                <a:lnTo>
                  <a:pt x="4027" y="535"/>
                </a:lnTo>
                <a:lnTo>
                  <a:pt x="4029" y="539"/>
                </a:lnTo>
                <a:lnTo>
                  <a:pt x="4031" y="542"/>
                </a:lnTo>
                <a:lnTo>
                  <a:pt x="4034" y="545"/>
                </a:lnTo>
                <a:lnTo>
                  <a:pt x="4037" y="548"/>
                </a:lnTo>
                <a:lnTo>
                  <a:pt x="4040" y="550"/>
                </a:lnTo>
                <a:lnTo>
                  <a:pt x="4043" y="552"/>
                </a:lnTo>
                <a:lnTo>
                  <a:pt x="4047" y="554"/>
                </a:lnTo>
                <a:lnTo>
                  <a:pt x="4050" y="555"/>
                </a:lnTo>
                <a:lnTo>
                  <a:pt x="4054" y="556"/>
                </a:lnTo>
                <a:lnTo>
                  <a:pt x="4063" y="557"/>
                </a:lnTo>
                <a:lnTo>
                  <a:pt x="4069" y="556"/>
                </a:lnTo>
                <a:lnTo>
                  <a:pt x="4075" y="555"/>
                </a:lnTo>
                <a:lnTo>
                  <a:pt x="4080" y="554"/>
                </a:lnTo>
                <a:lnTo>
                  <a:pt x="4084" y="551"/>
                </a:lnTo>
                <a:lnTo>
                  <a:pt x="4087" y="550"/>
                </a:lnTo>
                <a:lnTo>
                  <a:pt x="4089" y="548"/>
                </a:lnTo>
                <a:lnTo>
                  <a:pt x="4092" y="545"/>
                </a:lnTo>
                <a:lnTo>
                  <a:pt x="4095" y="541"/>
                </a:lnTo>
                <a:lnTo>
                  <a:pt x="4097" y="536"/>
                </a:lnTo>
                <a:lnTo>
                  <a:pt x="4142" y="539"/>
                </a:lnTo>
                <a:lnTo>
                  <a:pt x="4141" y="545"/>
                </a:lnTo>
                <a:lnTo>
                  <a:pt x="4139" y="551"/>
                </a:lnTo>
                <a:lnTo>
                  <a:pt x="4136" y="556"/>
                </a:lnTo>
                <a:lnTo>
                  <a:pt x="4133" y="561"/>
                </a:lnTo>
                <a:lnTo>
                  <a:pt x="4130" y="566"/>
                </a:lnTo>
                <a:lnTo>
                  <a:pt x="4126" y="570"/>
                </a:lnTo>
                <a:lnTo>
                  <a:pt x="4121" y="575"/>
                </a:lnTo>
                <a:lnTo>
                  <a:pt x="4116" y="578"/>
                </a:lnTo>
                <a:lnTo>
                  <a:pt x="4111" y="582"/>
                </a:lnTo>
                <a:lnTo>
                  <a:pt x="4105" y="585"/>
                </a:lnTo>
                <a:lnTo>
                  <a:pt x="4099" y="587"/>
                </a:lnTo>
                <a:lnTo>
                  <a:pt x="4092" y="589"/>
                </a:lnTo>
                <a:lnTo>
                  <a:pt x="4089" y="590"/>
                </a:lnTo>
                <a:lnTo>
                  <a:pt x="4085" y="591"/>
                </a:lnTo>
                <a:lnTo>
                  <a:pt x="4078" y="592"/>
                </a:lnTo>
                <a:lnTo>
                  <a:pt x="4070" y="593"/>
                </a:lnTo>
                <a:lnTo>
                  <a:pt x="4062" y="593"/>
                </a:lnTo>
                <a:close/>
                <a:moveTo>
                  <a:pt x="4023" y="483"/>
                </a:moveTo>
                <a:lnTo>
                  <a:pt x="4097" y="483"/>
                </a:lnTo>
                <a:lnTo>
                  <a:pt x="4097" y="480"/>
                </a:lnTo>
                <a:lnTo>
                  <a:pt x="4097" y="476"/>
                </a:lnTo>
                <a:lnTo>
                  <a:pt x="4096" y="472"/>
                </a:lnTo>
                <a:lnTo>
                  <a:pt x="4095" y="469"/>
                </a:lnTo>
                <a:lnTo>
                  <a:pt x="4093" y="466"/>
                </a:lnTo>
                <a:lnTo>
                  <a:pt x="4092" y="463"/>
                </a:lnTo>
                <a:lnTo>
                  <a:pt x="4089" y="460"/>
                </a:lnTo>
                <a:lnTo>
                  <a:pt x="4087" y="457"/>
                </a:lnTo>
                <a:lnTo>
                  <a:pt x="4082" y="453"/>
                </a:lnTo>
                <a:lnTo>
                  <a:pt x="4076" y="450"/>
                </a:lnTo>
                <a:lnTo>
                  <a:pt x="4069" y="448"/>
                </a:lnTo>
                <a:lnTo>
                  <a:pt x="4061" y="447"/>
                </a:lnTo>
                <a:lnTo>
                  <a:pt x="4053" y="448"/>
                </a:lnTo>
                <a:lnTo>
                  <a:pt x="4050" y="449"/>
                </a:lnTo>
                <a:lnTo>
                  <a:pt x="4046" y="450"/>
                </a:lnTo>
                <a:lnTo>
                  <a:pt x="4040" y="453"/>
                </a:lnTo>
                <a:lnTo>
                  <a:pt x="4037" y="455"/>
                </a:lnTo>
                <a:lnTo>
                  <a:pt x="4034" y="458"/>
                </a:lnTo>
                <a:lnTo>
                  <a:pt x="4030" y="463"/>
                </a:lnTo>
                <a:lnTo>
                  <a:pt x="4026" y="470"/>
                </a:lnTo>
                <a:lnTo>
                  <a:pt x="4025" y="473"/>
                </a:lnTo>
                <a:lnTo>
                  <a:pt x="4024" y="476"/>
                </a:lnTo>
                <a:lnTo>
                  <a:pt x="4023" y="483"/>
                </a:lnTo>
                <a:close/>
                <a:moveTo>
                  <a:pt x="4267" y="413"/>
                </a:moveTo>
                <a:lnTo>
                  <a:pt x="4267" y="450"/>
                </a:lnTo>
                <a:lnTo>
                  <a:pt x="4234" y="450"/>
                </a:lnTo>
                <a:lnTo>
                  <a:pt x="4234" y="535"/>
                </a:lnTo>
                <a:lnTo>
                  <a:pt x="4234" y="540"/>
                </a:lnTo>
                <a:lnTo>
                  <a:pt x="4235" y="544"/>
                </a:lnTo>
                <a:lnTo>
                  <a:pt x="4236" y="545"/>
                </a:lnTo>
                <a:lnTo>
                  <a:pt x="4236" y="547"/>
                </a:lnTo>
                <a:lnTo>
                  <a:pt x="4238" y="549"/>
                </a:lnTo>
                <a:lnTo>
                  <a:pt x="4241" y="551"/>
                </a:lnTo>
                <a:lnTo>
                  <a:pt x="4244" y="552"/>
                </a:lnTo>
                <a:lnTo>
                  <a:pt x="4247" y="552"/>
                </a:lnTo>
                <a:lnTo>
                  <a:pt x="4250" y="553"/>
                </a:lnTo>
                <a:lnTo>
                  <a:pt x="4257" y="552"/>
                </a:lnTo>
                <a:lnTo>
                  <a:pt x="4263" y="551"/>
                </a:lnTo>
                <a:lnTo>
                  <a:pt x="4270" y="587"/>
                </a:lnTo>
                <a:lnTo>
                  <a:pt x="4260" y="590"/>
                </a:lnTo>
                <a:lnTo>
                  <a:pt x="4253" y="591"/>
                </a:lnTo>
                <a:lnTo>
                  <a:pt x="4244" y="592"/>
                </a:lnTo>
                <a:lnTo>
                  <a:pt x="4237" y="592"/>
                </a:lnTo>
                <a:lnTo>
                  <a:pt x="4231" y="592"/>
                </a:lnTo>
                <a:lnTo>
                  <a:pt x="4225" y="591"/>
                </a:lnTo>
                <a:lnTo>
                  <a:pt x="4220" y="590"/>
                </a:lnTo>
                <a:lnTo>
                  <a:pt x="4214" y="588"/>
                </a:lnTo>
                <a:lnTo>
                  <a:pt x="4210" y="586"/>
                </a:lnTo>
                <a:lnTo>
                  <a:pt x="4205" y="583"/>
                </a:lnTo>
                <a:lnTo>
                  <a:pt x="4201" y="581"/>
                </a:lnTo>
                <a:lnTo>
                  <a:pt x="4197" y="577"/>
                </a:lnTo>
                <a:lnTo>
                  <a:pt x="4194" y="573"/>
                </a:lnTo>
                <a:lnTo>
                  <a:pt x="4191" y="569"/>
                </a:lnTo>
                <a:lnTo>
                  <a:pt x="4189" y="564"/>
                </a:lnTo>
                <a:lnTo>
                  <a:pt x="4187" y="559"/>
                </a:lnTo>
                <a:lnTo>
                  <a:pt x="4186" y="554"/>
                </a:lnTo>
                <a:lnTo>
                  <a:pt x="4185" y="548"/>
                </a:lnTo>
                <a:lnTo>
                  <a:pt x="4185" y="542"/>
                </a:lnTo>
                <a:lnTo>
                  <a:pt x="4185" y="450"/>
                </a:lnTo>
                <a:lnTo>
                  <a:pt x="4161" y="450"/>
                </a:lnTo>
                <a:lnTo>
                  <a:pt x="4161" y="413"/>
                </a:lnTo>
                <a:lnTo>
                  <a:pt x="4185" y="413"/>
                </a:lnTo>
                <a:lnTo>
                  <a:pt x="4185" y="371"/>
                </a:lnTo>
                <a:lnTo>
                  <a:pt x="4234" y="371"/>
                </a:lnTo>
                <a:lnTo>
                  <a:pt x="4234" y="413"/>
                </a:lnTo>
                <a:lnTo>
                  <a:pt x="4267" y="413"/>
                </a:lnTo>
                <a:close/>
                <a:moveTo>
                  <a:pt x="4376" y="593"/>
                </a:moveTo>
                <a:lnTo>
                  <a:pt x="4369" y="593"/>
                </a:lnTo>
                <a:lnTo>
                  <a:pt x="4363" y="592"/>
                </a:lnTo>
                <a:lnTo>
                  <a:pt x="4349" y="590"/>
                </a:lnTo>
                <a:lnTo>
                  <a:pt x="4344" y="589"/>
                </a:lnTo>
                <a:lnTo>
                  <a:pt x="4338" y="587"/>
                </a:lnTo>
                <a:lnTo>
                  <a:pt x="4328" y="582"/>
                </a:lnTo>
                <a:lnTo>
                  <a:pt x="4323" y="579"/>
                </a:lnTo>
                <a:lnTo>
                  <a:pt x="4319" y="576"/>
                </a:lnTo>
                <a:lnTo>
                  <a:pt x="4314" y="572"/>
                </a:lnTo>
                <a:lnTo>
                  <a:pt x="4310" y="569"/>
                </a:lnTo>
                <a:lnTo>
                  <a:pt x="4303" y="560"/>
                </a:lnTo>
                <a:lnTo>
                  <a:pt x="4300" y="555"/>
                </a:lnTo>
                <a:lnTo>
                  <a:pt x="4298" y="550"/>
                </a:lnTo>
                <a:lnTo>
                  <a:pt x="4293" y="540"/>
                </a:lnTo>
                <a:lnTo>
                  <a:pt x="4291" y="534"/>
                </a:lnTo>
                <a:lnTo>
                  <a:pt x="4290" y="528"/>
                </a:lnTo>
                <a:lnTo>
                  <a:pt x="4289" y="522"/>
                </a:lnTo>
                <a:lnTo>
                  <a:pt x="4288" y="516"/>
                </a:lnTo>
                <a:lnTo>
                  <a:pt x="4287" y="509"/>
                </a:lnTo>
                <a:lnTo>
                  <a:pt x="4287" y="502"/>
                </a:lnTo>
                <a:lnTo>
                  <a:pt x="4287" y="495"/>
                </a:lnTo>
                <a:lnTo>
                  <a:pt x="4288" y="489"/>
                </a:lnTo>
                <a:lnTo>
                  <a:pt x="4289" y="483"/>
                </a:lnTo>
                <a:lnTo>
                  <a:pt x="4290" y="477"/>
                </a:lnTo>
                <a:lnTo>
                  <a:pt x="4293" y="465"/>
                </a:lnTo>
                <a:lnTo>
                  <a:pt x="4295" y="459"/>
                </a:lnTo>
                <a:lnTo>
                  <a:pt x="4298" y="454"/>
                </a:lnTo>
                <a:lnTo>
                  <a:pt x="4303" y="445"/>
                </a:lnTo>
                <a:lnTo>
                  <a:pt x="4307" y="440"/>
                </a:lnTo>
                <a:lnTo>
                  <a:pt x="4310" y="436"/>
                </a:lnTo>
                <a:lnTo>
                  <a:pt x="4314" y="432"/>
                </a:lnTo>
                <a:lnTo>
                  <a:pt x="4318" y="428"/>
                </a:lnTo>
                <a:lnTo>
                  <a:pt x="4327" y="422"/>
                </a:lnTo>
                <a:lnTo>
                  <a:pt x="4332" y="419"/>
                </a:lnTo>
                <a:lnTo>
                  <a:pt x="4338" y="417"/>
                </a:lnTo>
                <a:lnTo>
                  <a:pt x="4343" y="415"/>
                </a:lnTo>
                <a:lnTo>
                  <a:pt x="4348" y="413"/>
                </a:lnTo>
                <a:lnTo>
                  <a:pt x="4354" y="412"/>
                </a:lnTo>
                <a:lnTo>
                  <a:pt x="4361" y="411"/>
                </a:lnTo>
                <a:lnTo>
                  <a:pt x="4374" y="411"/>
                </a:lnTo>
                <a:lnTo>
                  <a:pt x="4385" y="411"/>
                </a:lnTo>
                <a:lnTo>
                  <a:pt x="4396" y="413"/>
                </a:lnTo>
                <a:lnTo>
                  <a:pt x="4401" y="414"/>
                </a:lnTo>
                <a:lnTo>
                  <a:pt x="4406" y="416"/>
                </a:lnTo>
                <a:lnTo>
                  <a:pt x="4416" y="421"/>
                </a:lnTo>
                <a:lnTo>
                  <a:pt x="4425" y="426"/>
                </a:lnTo>
                <a:lnTo>
                  <a:pt x="4429" y="429"/>
                </a:lnTo>
                <a:lnTo>
                  <a:pt x="4433" y="433"/>
                </a:lnTo>
                <a:lnTo>
                  <a:pt x="4440" y="441"/>
                </a:lnTo>
                <a:lnTo>
                  <a:pt x="4443" y="446"/>
                </a:lnTo>
                <a:lnTo>
                  <a:pt x="4446" y="450"/>
                </a:lnTo>
                <a:lnTo>
                  <a:pt x="4448" y="456"/>
                </a:lnTo>
                <a:lnTo>
                  <a:pt x="4451" y="461"/>
                </a:lnTo>
                <a:lnTo>
                  <a:pt x="4453" y="467"/>
                </a:lnTo>
                <a:lnTo>
                  <a:pt x="4454" y="473"/>
                </a:lnTo>
                <a:lnTo>
                  <a:pt x="4455" y="479"/>
                </a:lnTo>
                <a:lnTo>
                  <a:pt x="4456" y="486"/>
                </a:lnTo>
                <a:lnTo>
                  <a:pt x="4457" y="493"/>
                </a:lnTo>
                <a:lnTo>
                  <a:pt x="4457" y="500"/>
                </a:lnTo>
                <a:lnTo>
                  <a:pt x="4457" y="514"/>
                </a:lnTo>
                <a:lnTo>
                  <a:pt x="4335" y="514"/>
                </a:lnTo>
                <a:lnTo>
                  <a:pt x="4336" y="519"/>
                </a:lnTo>
                <a:lnTo>
                  <a:pt x="4336" y="523"/>
                </a:lnTo>
                <a:lnTo>
                  <a:pt x="4338" y="532"/>
                </a:lnTo>
                <a:lnTo>
                  <a:pt x="4342" y="539"/>
                </a:lnTo>
                <a:lnTo>
                  <a:pt x="4344" y="542"/>
                </a:lnTo>
                <a:lnTo>
                  <a:pt x="4346" y="545"/>
                </a:lnTo>
                <a:lnTo>
                  <a:pt x="4349" y="548"/>
                </a:lnTo>
                <a:lnTo>
                  <a:pt x="4352" y="550"/>
                </a:lnTo>
                <a:lnTo>
                  <a:pt x="4355" y="552"/>
                </a:lnTo>
                <a:lnTo>
                  <a:pt x="4360" y="554"/>
                </a:lnTo>
                <a:lnTo>
                  <a:pt x="4364" y="555"/>
                </a:lnTo>
                <a:lnTo>
                  <a:pt x="4368" y="556"/>
                </a:lnTo>
                <a:lnTo>
                  <a:pt x="4377" y="557"/>
                </a:lnTo>
                <a:lnTo>
                  <a:pt x="4382" y="556"/>
                </a:lnTo>
                <a:lnTo>
                  <a:pt x="4388" y="555"/>
                </a:lnTo>
                <a:lnTo>
                  <a:pt x="4393" y="554"/>
                </a:lnTo>
                <a:lnTo>
                  <a:pt x="4398" y="551"/>
                </a:lnTo>
                <a:lnTo>
                  <a:pt x="4400" y="550"/>
                </a:lnTo>
                <a:lnTo>
                  <a:pt x="4402" y="548"/>
                </a:lnTo>
                <a:lnTo>
                  <a:pt x="4405" y="545"/>
                </a:lnTo>
                <a:lnTo>
                  <a:pt x="4408" y="541"/>
                </a:lnTo>
                <a:lnTo>
                  <a:pt x="4410" y="536"/>
                </a:lnTo>
                <a:lnTo>
                  <a:pt x="4456" y="539"/>
                </a:lnTo>
                <a:lnTo>
                  <a:pt x="4454" y="545"/>
                </a:lnTo>
                <a:lnTo>
                  <a:pt x="4452" y="551"/>
                </a:lnTo>
                <a:lnTo>
                  <a:pt x="4450" y="556"/>
                </a:lnTo>
                <a:lnTo>
                  <a:pt x="4447" y="561"/>
                </a:lnTo>
                <a:lnTo>
                  <a:pt x="4443" y="566"/>
                </a:lnTo>
                <a:lnTo>
                  <a:pt x="4439" y="570"/>
                </a:lnTo>
                <a:lnTo>
                  <a:pt x="4435" y="575"/>
                </a:lnTo>
                <a:lnTo>
                  <a:pt x="4430" y="578"/>
                </a:lnTo>
                <a:lnTo>
                  <a:pt x="4424" y="582"/>
                </a:lnTo>
                <a:lnTo>
                  <a:pt x="4418" y="585"/>
                </a:lnTo>
                <a:lnTo>
                  <a:pt x="4412" y="587"/>
                </a:lnTo>
                <a:lnTo>
                  <a:pt x="4406" y="589"/>
                </a:lnTo>
                <a:lnTo>
                  <a:pt x="4402" y="590"/>
                </a:lnTo>
                <a:lnTo>
                  <a:pt x="4399" y="591"/>
                </a:lnTo>
                <a:lnTo>
                  <a:pt x="4391" y="592"/>
                </a:lnTo>
                <a:lnTo>
                  <a:pt x="4384" y="593"/>
                </a:lnTo>
                <a:lnTo>
                  <a:pt x="4376" y="593"/>
                </a:lnTo>
                <a:close/>
                <a:moveTo>
                  <a:pt x="4335" y="483"/>
                </a:moveTo>
                <a:lnTo>
                  <a:pt x="4411" y="483"/>
                </a:lnTo>
                <a:lnTo>
                  <a:pt x="4411" y="480"/>
                </a:lnTo>
                <a:lnTo>
                  <a:pt x="4410" y="476"/>
                </a:lnTo>
                <a:lnTo>
                  <a:pt x="4409" y="472"/>
                </a:lnTo>
                <a:lnTo>
                  <a:pt x="4408" y="469"/>
                </a:lnTo>
                <a:lnTo>
                  <a:pt x="4407" y="466"/>
                </a:lnTo>
                <a:lnTo>
                  <a:pt x="4405" y="463"/>
                </a:lnTo>
                <a:lnTo>
                  <a:pt x="4403" y="460"/>
                </a:lnTo>
                <a:lnTo>
                  <a:pt x="4401" y="457"/>
                </a:lnTo>
                <a:lnTo>
                  <a:pt x="4395" y="453"/>
                </a:lnTo>
                <a:lnTo>
                  <a:pt x="4389" y="450"/>
                </a:lnTo>
                <a:lnTo>
                  <a:pt x="4382" y="448"/>
                </a:lnTo>
                <a:lnTo>
                  <a:pt x="4375" y="447"/>
                </a:lnTo>
                <a:lnTo>
                  <a:pt x="4367" y="448"/>
                </a:lnTo>
                <a:lnTo>
                  <a:pt x="4363" y="449"/>
                </a:lnTo>
                <a:lnTo>
                  <a:pt x="4360" y="450"/>
                </a:lnTo>
                <a:lnTo>
                  <a:pt x="4352" y="453"/>
                </a:lnTo>
                <a:lnTo>
                  <a:pt x="4349" y="455"/>
                </a:lnTo>
                <a:lnTo>
                  <a:pt x="4347" y="458"/>
                </a:lnTo>
                <a:lnTo>
                  <a:pt x="4342" y="463"/>
                </a:lnTo>
                <a:lnTo>
                  <a:pt x="4339" y="470"/>
                </a:lnTo>
                <a:lnTo>
                  <a:pt x="4337" y="473"/>
                </a:lnTo>
                <a:lnTo>
                  <a:pt x="4336" y="476"/>
                </a:lnTo>
                <a:lnTo>
                  <a:pt x="4335" y="483"/>
                </a:lnTo>
                <a:close/>
                <a:moveTo>
                  <a:pt x="4580" y="413"/>
                </a:moveTo>
                <a:lnTo>
                  <a:pt x="4580" y="450"/>
                </a:lnTo>
                <a:lnTo>
                  <a:pt x="4547" y="450"/>
                </a:lnTo>
                <a:lnTo>
                  <a:pt x="4547" y="535"/>
                </a:lnTo>
                <a:lnTo>
                  <a:pt x="4548" y="540"/>
                </a:lnTo>
                <a:lnTo>
                  <a:pt x="4548" y="544"/>
                </a:lnTo>
                <a:lnTo>
                  <a:pt x="4549" y="545"/>
                </a:lnTo>
                <a:lnTo>
                  <a:pt x="4550" y="547"/>
                </a:lnTo>
                <a:lnTo>
                  <a:pt x="4552" y="549"/>
                </a:lnTo>
                <a:lnTo>
                  <a:pt x="4554" y="551"/>
                </a:lnTo>
                <a:lnTo>
                  <a:pt x="4557" y="552"/>
                </a:lnTo>
                <a:lnTo>
                  <a:pt x="4560" y="552"/>
                </a:lnTo>
                <a:lnTo>
                  <a:pt x="4564" y="553"/>
                </a:lnTo>
                <a:lnTo>
                  <a:pt x="4571" y="552"/>
                </a:lnTo>
                <a:lnTo>
                  <a:pt x="4576" y="551"/>
                </a:lnTo>
                <a:lnTo>
                  <a:pt x="4584" y="587"/>
                </a:lnTo>
                <a:lnTo>
                  <a:pt x="4573" y="590"/>
                </a:lnTo>
                <a:lnTo>
                  <a:pt x="4566" y="591"/>
                </a:lnTo>
                <a:lnTo>
                  <a:pt x="4557" y="592"/>
                </a:lnTo>
                <a:lnTo>
                  <a:pt x="4551" y="592"/>
                </a:lnTo>
                <a:lnTo>
                  <a:pt x="4544" y="592"/>
                </a:lnTo>
                <a:lnTo>
                  <a:pt x="4539" y="591"/>
                </a:lnTo>
                <a:lnTo>
                  <a:pt x="4533" y="590"/>
                </a:lnTo>
                <a:lnTo>
                  <a:pt x="4528" y="588"/>
                </a:lnTo>
                <a:lnTo>
                  <a:pt x="4523" y="586"/>
                </a:lnTo>
                <a:lnTo>
                  <a:pt x="4518" y="583"/>
                </a:lnTo>
                <a:lnTo>
                  <a:pt x="4514" y="581"/>
                </a:lnTo>
                <a:lnTo>
                  <a:pt x="4510" y="577"/>
                </a:lnTo>
                <a:lnTo>
                  <a:pt x="4507" y="573"/>
                </a:lnTo>
                <a:lnTo>
                  <a:pt x="4504" y="569"/>
                </a:lnTo>
                <a:lnTo>
                  <a:pt x="4502" y="564"/>
                </a:lnTo>
                <a:lnTo>
                  <a:pt x="4500" y="559"/>
                </a:lnTo>
                <a:lnTo>
                  <a:pt x="4499" y="554"/>
                </a:lnTo>
                <a:lnTo>
                  <a:pt x="4498" y="548"/>
                </a:lnTo>
                <a:lnTo>
                  <a:pt x="4498" y="542"/>
                </a:lnTo>
                <a:lnTo>
                  <a:pt x="4498" y="450"/>
                </a:lnTo>
                <a:lnTo>
                  <a:pt x="4474" y="450"/>
                </a:lnTo>
                <a:lnTo>
                  <a:pt x="4474" y="413"/>
                </a:lnTo>
                <a:lnTo>
                  <a:pt x="4498" y="413"/>
                </a:lnTo>
                <a:lnTo>
                  <a:pt x="4498" y="371"/>
                </a:lnTo>
                <a:lnTo>
                  <a:pt x="4547" y="371"/>
                </a:lnTo>
                <a:lnTo>
                  <a:pt x="4547" y="413"/>
                </a:lnTo>
                <a:lnTo>
                  <a:pt x="4580" y="413"/>
                </a:lnTo>
                <a:close/>
                <a:moveTo>
                  <a:pt x="578" y="585"/>
                </a:moveTo>
                <a:lnTo>
                  <a:pt x="465" y="257"/>
                </a:lnTo>
                <a:lnTo>
                  <a:pt x="352" y="585"/>
                </a:lnTo>
                <a:lnTo>
                  <a:pt x="578" y="585"/>
                </a:lnTo>
                <a:close/>
                <a:moveTo>
                  <a:pt x="930" y="930"/>
                </a:moveTo>
                <a:lnTo>
                  <a:pt x="699" y="930"/>
                </a:lnTo>
                <a:lnTo>
                  <a:pt x="642" y="768"/>
                </a:lnTo>
                <a:lnTo>
                  <a:pt x="288" y="768"/>
                </a:lnTo>
                <a:lnTo>
                  <a:pt x="232" y="930"/>
                </a:lnTo>
                <a:lnTo>
                  <a:pt x="0" y="930"/>
                </a:lnTo>
                <a:lnTo>
                  <a:pt x="162" y="471"/>
                </a:lnTo>
                <a:lnTo>
                  <a:pt x="326" y="12"/>
                </a:lnTo>
                <a:lnTo>
                  <a:pt x="603" y="12"/>
                </a:lnTo>
                <a:lnTo>
                  <a:pt x="767" y="471"/>
                </a:lnTo>
                <a:lnTo>
                  <a:pt x="930" y="930"/>
                </a:lnTo>
                <a:close/>
                <a:moveTo>
                  <a:pt x="1016" y="930"/>
                </a:moveTo>
                <a:lnTo>
                  <a:pt x="1016" y="722"/>
                </a:lnTo>
                <a:lnTo>
                  <a:pt x="1225" y="722"/>
                </a:lnTo>
                <a:lnTo>
                  <a:pt x="1225" y="930"/>
                </a:lnTo>
                <a:lnTo>
                  <a:pt x="1016" y="93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cxnSp>
        <p:nvCxnSpPr>
          <p:cNvPr id="20" name="Straight Connector 19">
            <a:extLst>
              <a:ext uri="{FF2B5EF4-FFF2-40B4-BE49-F238E27FC236}">
                <a16:creationId xmlns:a16="http://schemas.microsoft.com/office/drawing/2014/main" id="{E5214FC4-D5E6-4BFF-BDD7-E1A5F00F21BF}"/>
              </a:ext>
              <a:ext uri="{C183D7F6-B498-43B3-948B-1728B52AA6E4}">
                <adec:decorative xmlns:adec="http://schemas.microsoft.com/office/drawing/2017/decorative" val="1"/>
              </a:ext>
            </a:extLst>
          </p:cNvPr>
          <p:cNvCxnSpPr>
            <a:cxnSpLocks/>
          </p:cNvCxnSpPr>
          <p:nvPr/>
        </p:nvCxnSpPr>
        <p:spPr>
          <a:xfrm>
            <a:off x="6600056" y="1233937"/>
            <a:ext cx="3960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4" name="Date Placeholder 3">
            <a:extLst>
              <a:ext uri="{FF2B5EF4-FFF2-40B4-BE49-F238E27FC236}">
                <a16:creationId xmlns:a16="http://schemas.microsoft.com/office/drawing/2014/main" id="{8ECE10FE-B9CB-31C9-C131-FA8A9355BEFC}"/>
              </a:ext>
            </a:extLst>
          </p:cNvPr>
          <p:cNvSpPr>
            <a:spLocks noGrp="1"/>
          </p:cNvSpPr>
          <p:nvPr>
            <p:ph type="dt" sz="half" idx="14"/>
          </p:nvPr>
        </p:nvSpPr>
        <p:spPr/>
        <p:txBody>
          <a:bodyPr/>
          <a:lstStyle/>
          <a:p>
            <a:fld id="{813C8835-D307-4258-A3A0-D6D01C3D6A02}" type="datetime1">
              <a:rPr lang="fi-FI" smtClean="0"/>
              <a:t>25.3.2026</a:t>
            </a:fld>
            <a:endParaRPr lang="fi-FI"/>
          </a:p>
        </p:txBody>
      </p:sp>
      <p:sp>
        <p:nvSpPr>
          <p:cNvPr id="5" name="Footer Placeholder 4">
            <a:extLst>
              <a:ext uri="{FF2B5EF4-FFF2-40B4-BE49-F238E27FC236}">
                <a16:creationId xmlns:a16="http://schemas.microsoft.com/office/drawing/2014/main" id="{E5AB6C74-8053-BBC4-940C-7BD1DA87F424}"/>
              </a:ext>
            </a:extLst>
          </p:cNvPr>
          <p:cNvSpPr>
            <a:spLocks noGrp="1"/>
          </p:cNvSpPr>
          <p:nvPr>
            <p:ph type="ftr" sz="quarter" idx="15"/>
          </p:nvPr>
        </p:nvSpPr>
        <p:spPr/>
        <p:txBody>
          <a:bodyPr/>
          <a:lstStyle/>
          <a:p>
            <a:endParaRPr lang="fi-FI"/>
          </a:p>
        </p:txBody>
      </p:sp>
      <p:sp>
        <p:nvSpPr>
          <p:cNvPr id="6" name="Slide Number Placeholder 5">
            <a:extLst>
              <a:ext uri="{FF2B5EF4-FFF2-40B4-BE49-F238E27FC236}">
                <a16:creationId xmlns:a16="http://schemas.microsoft.com/office/drawing/2014/main" id="{8233658A-D30E-64F2-DD4D-DE5EA0255E92}"/>
              </a:ext>
            </a:extLst>
          </p:cNvPr>
          <p:cNvSpPr>
            <a:spLocks noGrp="1"/>
          </p:cNvSpPr>
          <p:nvPr>
            <p:ph type="sldNum" sz="quarter" idx="16"/>
          </p:nvPr>
        </p:nvSpPr>
        <p:spPr/>
        <p:txBody>
          <a:bodyPr/>
          <a:lstStyle/>
          <a:p>
            <a:fld id="{D701140D-C14F-41CA-99FC-0EF83E8DA40A}" type="slidenum">
              <a:rPr lang="fi-FI" smtClean="0"/>
              <a:pPr/>
              <a:t>‹#›</a:t>
            </a:fld>
            <a:endParaRPr lang="fi-FI"/>
          </a:p>
        </p:txBody>
      </p:sp>
      <p:sp>
        <p:nvSpPr>
          <p:cNvPr id="9" name="Text Placeholder 4">
            <a:extLst>
              <a:ext uri="{FF2B5EF4-FFF2-40B4-BE49-F238E27FC236}">
                <a16:creationId xmlns:a16="http://schemas.microsoft.com/office/drawing/2014/main" id="{531D53A2-130E-125B-FE0A-6CBEABB25673}"/>
              </a:ext>
            </a:extLst>
          </p:cNvPr>
          <p:cNvSpPr>
            <a:spLocks noGrp="1"/>
          </p:cNvSpPr>
          <p:nvPr>
            <p:ph type="body" sz="quarter" idx="17" hasCustomPrompt="1"/>
          </p:nvPr>
        </p:nvSpPr>
        <p:spPr>
          <a:xfrm>
            <a:off x="6600055" y="4869160"/>
            <a:ext cx="5183957" cy="276999"/>
          </a:xfrm>
        </p:spPr>
        <p:txBody>
          <a:bodyPr wrap="square">
            <a:spAutoFit/>
          </a:bodyPr>
          <a:lstStyle>
            <a:lvl1pPr marL="0" indent="0">
              <a:spcBef>
                <a:spcPts val="0"/>
              </a:spcBef>
              <a:buFontTx/>
              <a:buNone/>
              <a:defRPr sz="1800"/>
            </a:lvl1pPr>
            <a:lvl2pPr marL="0" indent="0">
              <a:spcBef>
                <a:spcPts val="0"/>
              </a:spcBef>
              <a:buFontTx/>
              <a:buNone/>
              <a:defRPr sz="1800"/>
            </a:lvl2pPr>
            <a:lvl3pPr marL="0" indent="0">
              <a:spcBef>
                <a:spcPts val="0"/>
              </a:spcBef>
              <a:buFontTx/>
              <a:buNone/>
              <a:defRPr sz="1800"/>
            </a:lvl3pPr>
            <a:lvl4pPr marL="0" indent="0">
              <a:spcBef>
                <a:spcPts val="0"/>
              </a:spcBef>
              <a:buFontTx/>
              <a:buNone/>
              <a:defRPr sz="1800"/>
            </a:lvl4pPr>
            <a:lvl5pPr marL="0" indent="0">
              <a:spcBef>
                <a:spcPts val="0"/>
              </a:spcBef>
              <a:buFontTx/>
              <a:buNone/>
              <a:defRPr sz="1800"/>
            </a:lvl5pPr>
            <a:lvl6pPr marL="0" indent="0">
              <a:spcBef>
                <a:spcPts val="0"/>
              </a:spcBef>
              <a:buFontTx/>
              <a:buNone/>
              <a:defRPr sz="1800"/>
            </a:lvl6pPr>
            <a:lvl7pPr marL="0" indent="0">
              <a:spcBef>
                <a:spcPts val="0"/>
              </a:spcBef>
              <a:buFontTx/>
              <a:buNone/>
              <a:defRPr sz="1800"/>
            </a:lvl7pPr>
            <a:lvl8pPr marL="0" indent="0">
              <a:spcBef>
                <a:spcPts val="0"/>
              </a:spcBef>
              <a:buFontTx/>
              <a:buNone/>
              <a:defRPr sz="1800"/>
            </a:lvl8pPr>
            <a:lvl9pPr marL="0" indent="0">
              <a:spcBef>
                <a:spcPts val="0"/>
              </a:spcBef>
              <a:buFontTx/>
              <a:buNone/>
              <a:defRPr sz="1800"/>
            </a:lvl9pPr>
          </a:lstStyle>
          <a:p>
            <a:pPr lvl="0"/>
            <a:r>
              <a:rPr lang="en-US"/>
              <a:t>Presenter Name / Date / Place</a:t>
            </a:r>
          </a:p>
        </p:txBody>
      </p:sp>
    </p:spTree>
    <p:extLst>
      <p:ext uri="{BB962C8B-B14F-4D97-AF65-F5344CB8AC3E}">
        <p14:creationId xmlns:p14="http://schemas.microsoft.com/office/powerpoint/2010/main" val="2632537679"/>
      </p:ext>
    </p:extLst>
  </p:cSld>
  <p:clrMapOvr>
    <a:masterClrMapping/>
  </p:clrMapOvr>
  <p:extLst>
    <p:ext uri="{DCECCB84-F9BA-43D5-87BE-67443E8EF086}">
      <p15:sldGuideLst xmlns:p15="http://schemas.microsoft.com/office/powerpoint/2012/main"/>
    </p:ext>
  </p:extLst>
</p:sldLayout>
</file>

<file path=ppt/slideLayouts/slideLayout53.xml><?xml version="1.0" encoding="utf-8"?>
<p:sldLayout xmlns:a="http://schemas.openxmlformats.org/drawingml/2006/main" xmlns:r="http://schemas.openxmlformats.org/officeDocument/2006/relationships" xmlns:p="http://schemas.openxmlformats.org/presentationml/2006/main" showMasterSp="0" preserve="1" userDrawn="1">
  <p:cSld name="Title Slide Picture Black 2">
    <p:bg>
      <p:bgPr>
        <a:solidFill>
          <a:schemeClr val="tx1"/>
        </a:solidFill>
        <a:effectLst/>
      </p:bgPr>
    </p:bg>
    <p:spTree>
      <p:nvGrpSpPr>
        <p:cNvPr id="1" name=""/>
        <p:cNvGrpSpPr/>
        <p:nvPr/>
      </p:nvGrpSpPr>
      <p:grpSpPr>
        <a:xfrm>
          <a:off x="0" y="0"/>
          <a:ext cx="0" cy="0"/>
          <a:chOff x="0" y="0"/>
          <a:chExt cx="0" cy="0"/>
        </a:xfrm>
      </p:grpSpPr>
      <p:sp>
        <p:nvSpPr>
          <p:cNvPr id="7" name="Picture Placeholder 6">
            <a:extLst>
              <a:ext uri="{FF2B5EF4-FFF2-40B4-BE49-F238E27FC236}">
                <a16:creationId xmlns:a16="http://schemas.microsoft.com/office/drawing/2014/main" id="{16CACCF6-B7F1-B81D-EB1E-E2F15D53141E}"/>
              </a:ext>
              <a:ext uri="{C183D7F6-B498-43B3-948B-1728B52AA6E4}">
                <adec:decorative xmlns:adec="http://schemas.microsoft.com/office/drawing/2017/decorative" val="1"/>
              </a:ext>
            </a:extLst>
          </p:cNvPr>
          <p:cNvSpPr>
            <a:spLocks noGrp="1"/>
          </p:cNvSpPr>
          <p:nvPr>
            <p:ph type="pic" sz="quarter" idx="13" hasCustomPrompt="1"/>
          </p:nvPr>
        </p:nvSpPr>
        <p:spPr>
          <a:xfrm>
            <a:off x="1" y="3429000"/>
            <a:ext cx="6096000" cy="3429000"/>
          </a:xfrm>
          <a:solidFill>
            <a:schemeClr val="bg2"/>
          </a:solidFill>
        </p:spPr>
        <p:txBody>
          <a:bodyPr vert="horz" lIns="0" tIns="0" rIns="0" bIns="0" rtlCol="0" anchor="t" anchorCtr="0">
            <a:noAutofit/>
          </a:bodyPr>
          <a:lstStyle>
            <a:lvl1pPr>
              <a:defRPr lang="en-US" sz="1200" dirty="0"/>
            </a:lvl1pPr>
          </a:lstStyle>
          <a:p>
            <a:pPr marR="0" lvl="0" fontAlgn="auto">
              <a:spcBef>
                <a:spcPts val="0"/>
              </a:spcBef>
              <a:spcAft>
                <a:spcPts val="0"/>
              </a:spcAft>
              <a:buClrTx/>
              <a:buSzTx/>
              <a:tabLst/>
            </a:pPr>
            <a:r>
              <a:rPr lang="fi-FI" noProof="1"/>
              <a:t>Click icon to add image</a:t>
            </a:r>
            <a:br>
              <a:rPr lang="fi-FI" noProof="1"/>
            </a:br>
            <a:r>
              <a:rPr lang="fi-FI" noProof="1"/>
              <a:t>Fit the image to frame by choosing:</a:t>
            </a:r>
            <a:br>
              <a:rPr lang="fi-FI" noProof="1"/>
            </a:br>
            <a:r>
              <a:rPr lang="fi-FI" noProof="1"/>
              <a:t>crop&gt;fit / rajaa&gt;sovita</a:t>
            </a:r>
          </a:p>
          <a:p>
            <a:pPr marR="0" lvl="0" fontAlgn="auto">
              <a:spcBef>
                <a:spcPts val="0"/>
              </a:spcBef>
              <a:spcAft>
                <a:spcPts val="0"/>
              </a:spcAft>
              <a:buClrTx/>
              <a:buSzTx/>
              <a:tabLst/>
            </a:pPr>
            <a:endParaRPr lang="en-US"/>
          </a:p>
        </p:txBody>
      </p:sp>
      <p:sp>
        <p:nvSpPr>
          <p:cNvPr id="8" name="Rectangle 7">
            <a:extLst>
              <a:ext uri="{FF2B5EF4-FFF2-40B4-BE49-F238E27FC236}">
                <a16:creationId xmlns:a16="http://schemas.microsoft.com/office/drawing/2014/main" id="{D777C7DB-D21C-CF04-BEAE-6225DF214D55}"/>
              </a:ext>
              <a:ext uri="{C183D7F6-B498-43B3-948B-1728B52AA6E4}">
                <adec:decorative xmlns:adec="http://schemas.microsoft.com/office/drawing/2017/decorative" val="1"/>
              </a:ext>
            </a:extLst>
          </p:cNvPr>
          <p:cNvSpPr/>
          <p:nvPr/>
        </p:nvSpPr>
        <p:spPr>
          <a:xfrm>
            <a:off x="0" y="0"/>
            <a:ext cx="6096000" cy="3429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err="1">
              <a:solidFill>
                <a:schemeClr val="tx1"/>
              </a:solidFill>
              <a:latin typeface="+mj-lt"/>
            </a:endParaRPr>
          </a:p>
        </p:txBody>
      </p:sp>
      <p:sp>
        <p:nvSpPr>
          <p:cNvPr id="2" name="Title 1">
            <a:extLst>
              <a:ext uri="{FF2B5EF4-FFF2-40B4-BE49-F238E27FC236}">
                <a16:creationId xmlns:a16="http://schemas.microsoft.com/office/drawing/2014/main" id="{387275C4-164C-69B1-48F1-6ABBCFDD4649}"/>
              </a:ext>
            </a:extLst>
          </p:cNvPr>
          <p:cNvSpPr>
            <a:spLocks noGrp="1"/>
          </p:cNvSpPr>
          <p:nvPr>
            <p:ph type="ctrTitle" hasCustomPrompt="1"/>
          </p:nvPr>
        </p:nvSpPr>
        <p:spPr>
          <a:xfrm>
            <a:off x="6600676" y="1495871"/>
            <a:ext cx="5183337" cy="492443"/>
          </a:xfrm>
        </p:spPr>
        <p:txBody>
          <a:bodyPr wrap="square" anchor="b" anchorCtr="0">
            <a:spAutoFit/>
          </a:bodyPr>
          <a:lstStyle>
            <a:lvl1pPr algn="l">
              <a:lnSpc>
                <a:spcPct val="100000"/>
              </a:lnSpc>
              <a:defRPr sz="3200">
                <a:solidFill>
                  <a:schemeClr val="bg1"/>
                </a:solidFill>
                <a:latin typeface="+mj-lt"/>
              </a:defRPr>
            </a:lvl1pPr>
          </a:lstStyle>
          <a:p>
            <a:r>
              <a:rPr lang="en-US"/>
              <a:t>Headline</a:t>
            </a:r>
            <a:endParaRPr lang="fi-FI"/>
          </a:p>
        </p:txBody>
      </p:sp>
      <p:sp>
        <p:nvSpPr>
          <p:cNvPr id="3" name="Subtitle 2">
            <a:extLst>
              <a:ext uri="{FF2B5EF4-FFF2-40B4-BE49-F238E27FC236}">
                <a16:creationId xmlns:a16="http://schemas.microsoft.com/office/drawing/2014/main" id="{1245A747-631B-1133-C63C-B48ADA15D1D3}"/>
              </a:ext>
            </a:extLst>
          </p:cNvPr>
          <p:cNvSpPr>
            <a:spLocks noGrp="1"/>
          </p:cNvSpPr>
          <p:nvPr>
            <p:ph type="subTitle" idx="1"/>
          </p:nvPr>
        </p:nvSpPr>
        <p:spPr>
          <a:xfrm>
            <a:off x="6600676" y="1988313"/>
            <a:ext cx="5183337" cy="984885"/>
          </a:xfrm>
        </p:spPr>
        <p:txBody>
          <a:bodyPr wrap="square">
            <a:spAutoFit/>
          </a:bodyPr>
          <a:lstStyle>
            <a:lvl1pPr marL="0" indent="0" algn="l">
              <a:lnSpc>
                <a:spcPct val="100000"/>
              </a:lnSpc>
              <a:spcBef>
                <a:spcPts val="0"/>
              </a:spcBef>
              <a:buNone/>
              <a:defRPr sz="3200">
                <a:solidFill>
                  <a:schemeClr val="bg1"/>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fi-FI"/>
          </a:p>
        </p:txBody>
      </p:sp>
      <p:sp>
        <p:nvSpPr>
          <p:cNvPr id="11" name="Freeform 5">
            <a:extLst>
              <a:ext uri="{FF2B5EF4-FFF2-40B4-BE49-F238E27FC236}">
                <a16:creationId xmlns:a16="http://schemas.microsoft.com/office/drawing/2014/main" id="{B048024D-E928-1A47-E81D-E73CEDEC703F}"/>
              </a:ext>
              <a:ext uri="{C183D7F6-B498-43B3-948B-1728B52AA6E4}">
                <adec:decorative xmlns:adec="http://schemas.microsoft.com/office/drawing/2017/decorative" val="1"/>
              </a:ext>
            </a:extLst>
          </p:cNvPr>
          <p:cNvSpPr>
            <a:spLocks noChangeAspect="1" noEditPoints="1"/>
          </p:cNvSpPr>
          <p:nvPr/>
        </p:nvSpPr>
        <p:spPr bwMode="auto">
          <a:xfrm>
            <a:off x="407988" y="432000"/>
            <a:ext cx="2650987" cy="576000"/>
          </a:xfrm>
          <a:custGeom>
            <a:avLst/>
            <a:gdLst>
              <a:gd name="T0" fmla="*/ 1856 w 4584"/>
              <a:gd name="T1" fmla="*/ 150 h 996"/>
              <a:gd name="T2" fmla="*/ 1926 w 4584"/>
              <a:gd name="T3" fmla="*/ 74 h 996"/>
              <a:gd name="T4" fmla="*/ 1862 w 4584"/>
              <a:gd name="T5" fmla="*/ 198 h 996"/>
              <a:gd name="T6" fmla="*/ 2091 w 4584"/>
              <a:gd name="T7" fmla="*/ 109 h 996"/>
              <a:gd name="T8" fmla="*/ 2346 w 4584"/>
              <a:gd name="T9" fmla="*/ 79 h 996"/>
              <a:gd name="T10" fmla="*/ 2341 w 4584"/>
              <a:gd name="T11" fmla="*/ 150 h 996"/>
              <a:gd name="T12" fmla="*/ 2584 w 4584"/>
              <a:gd name="T13" fmla="*/ 274 h 996"/>
              <a:gd name="T14" fmla="*/ 2883 w 4584"/>
              <a:gd name="T15" fmla="*/ 0 h 996"/>
              <a:gd name="T16" fmla="*/ 2966 w 4584"/>
              <a:gd name="T17" fmla="*/ 88 h 996"/>
              <a:gd name="T18" fmla="*/ 3031 w 4584"/>
              <a:gd name="T19" fmla="*/ 214 h 996"/>
              <a:gd name="T20" fmla="*/ 3010 w 4584"/>
              <a:gd name="T21" fmla="*/ 212 h 996"/>
              <a:gd name="T22" fmla="*/ 3283 w 4584"/>
              <a:gd name="T23" fmla="*/ 239 h 996"/>
              <a:gd name="T24" fmla="*/ 3261 w 4584"/>
              <a:gd name="T25" fmla="*/ 135 h 996"/>
              <a:gd name="T26" fmla="*/ 3397 w 4584"/>
              <a:gd name="T27" fmla="*/ 34 h 996"/>
              <a:gd name="T28" fmla="*/ 3589 w 4584"/>
              <a:gd name="T29" fmla="*/ 199 h 996"/>
              <a:gd name="T30" fmla="*/ 3538 w 4584"/>
              <a:gd name="T31" fmla="*/ 193 h 996"/>
              <a:gd name="T32" fmla="*/ 3580 w 4584"/>
              <a:gd name="T33" fmla="*/ 106 h 996"/>
              <a:gd name="T34" fmla="*/ 3779 w 4584"/>
              <a:gd name="T35" fmla="*/ 244 h 996"/>
              <a:gd name="T36" fmla="*/ 3908 w 4584"/>
              <a:gd name="T37" fmla="*/ 148 h 996"/>
              <a:gd name="T38" fmla="*/ 3821 w 4584"/>
              <a:gd name="T39" fmla="*/ 107 h 996"/>
              <a:gd name="T40" fmla="*/ 1828 w 4584"/>
              <a:gd name="T41" fmla="*/ 916 h 996"/>
              <a:gd name="T42" fmla="*/ 1868 w 4584"/>
              <a:gd name="T43" fmla="*/ 803 h 996"/>
              <a:gd name="T44" fmla="*/ 1905 w 4584"/>
              <a:gd name="T45" fmla="*/ 896 h 996"/>
              <a:gd name="T46" fmla="*/ 2193 w 4584"/>
              <a:gd name="T47" fmla="*/ 891 h 996"/>
              <a:gd name="T48" fmla="*/ 2220 w 4584"/>
              <a:gd name="T49" fmla="*/ 816 h 996"/>
              <a:gd name="T50" fmla="*/ 2340 w 4584"/>
              <a:gd name="T51" fmla="*/ 927 h 996"/>
              <a:gd name="T52" fmla="*/ 2271 w 4584"/>
              <a:gd name="T53" fmla="*/ 868 h 996"/>
              <a:gd name="T54" fmla="*/ 2506 w 4584"/>
              <a:gd name="T55" fmla="*/ 882 h 996"/>
              <a:gd name="T56" fmla="*/ 2823 w 4584"/>
              <a:gd name="T57" fmla="*/ 753 h 996"/>
              <a:gd name="T58" fmla="*/ 2952 w 4584"/>
              <a:gd name="T59" fmla="*/ 726 h 996"/>
              <a:gd name="T60" fmla="*/ 3233 w 4584"/>
              <a:gd name="T61" fmla="*/ 913 h 996"/>
              <a:gd name="T62" fmla="*/ 3254 w 4584"/>
              <a:gd name="T63" fmla="*/ 854 h 996"/>
              <a:gd name="T64" fmla="*/ 3313 w 4584"/>
              <a:gd name="T65" fmla="*/ 793 h 996"/>
              <a:gd name="T66" fmla="*/ 3644 w 4584"/>
              <a:gd name="T67" fmla="*/ 802 h 996"/>
              <a:gd name="T68" fmla="*/ 3627 w 4584"/>
              <a:gd name="T69" fmla="*/ 933 h 996"/>
              <a:gd name="T70" fmla="*/ 3553 w 4584"/>
              <a:gd name="T71" fmla="*/ 839 h 996"/>
              <a:gd name="T72" fmla="*/ 3726 w 4584"/>
              <a:gd name="T73" fmla="*/ 696 h 996"/>
              <a:gd name="T74" fmla="*/ 3850 w 4584"/>
              <a:gd name="T75" fmla="*/ 926 h 996"/>
              <a:gd name="T76" fmla="*/ 3980 w 4584"/>
              <a:gd name="T77" fmla="*/ 996 h 996"/>
              <a:gd name="T78" fmla="*/ 1914 w 4584"/>
              <a:gd name="T79" fmla="*/ 481 h 996"/>
              <a:gd name="T80" fmla="*/ 1963 w 4584"/>
              <a:gd name="T81" fmla="*/ 436 h 996"/>
              <a:gd name="T82" fmla="*/ 1873 w 4584"/>
              <a:gd name="T83" fmla="*/ 556 h 996"/>
              <a:gd name="T84" fmla="*/ 2197 w 4584"/>
              <a:gd name="T85" fmla="*/ 413 h 996"/>
              <a:gd name="T86" fmla="*/ 2378 w 4584"/>
              <a:gd name="T87" fmla="*/ 449 h 996"/>
              <a:gd name="T88" fmla="*/ 2327 w 4584"/>
              <a:gd name="T89" fmla="*/ 457 h 996"/>
              <a:gd name="T90" fmla="*/ 2668 w 4584"/>
              <a:gd name="T91" fmla="*/ 587 h 996"/>
              <a:gd name="T92" fmla="*/ 2785 w 4584"/>
              <a:gd name="T93" fmla="*/ 413 h 996"/>
              <a:gd name="T94" fmla="*/ 2840 w 4584"/>
              <a:gd name="T95" fmla="*/ 466 h 996"/>
              <a:gd name="T96" fmla="*/ 3340 w 4584"/>
              <a:gd name="T97" fmla="*/ 593 h 996"/>
              <a:gd name="T98" fmla="*/ 3412 w 4584"/>
              <a:gd name="T99" fmla="*/ 456 h 996"/>
              <a:gd name="T100" fmla="*/ 3375 w 4584"/>
              <a:gd name="T101" fmla="*/ 483 h 996"/>
              <a:gd name="T102" fmla="*/ 3508 w 4584"/>
              <a:gd name="T103" fmla="*/ 475 h 996"/>
              <a:gd name="T104" fmla="*/ 3735 w 4584"/>
              <a:gd name="T105" fmla="*/ 559 h 996"/>
              <a:gd name="T106" fmla="*/ 3673 w 4584"/>
              <a:gd name="T107" fmla="*/ 523 h 996"/>
              <a:gd name="T108" fmla="*/ 3797 w 4584"/>
              <a:gd name="T109" fmla="*/ 390 h 996"/>
              <a:gd name="T110" fmla="*/ 3950 w 4584"/>
              <a:gd name="T111" fmla="*/ 551 h 996"/>
              <a:gd name="T112" fmla="*/ 3976 w 4584"/>
              <a:gd name="T113" fmla="*/ 483 h 996"/>
              <a:gd name="T114" fmla="*/ 4063 w 4584"/>
              <a:gd name="T115" fmla="*/ 557 h 996"/>
              <a:gd name="T116" fmla="*/ 4023 w 4584"/>
              <a:gd name="T117" fmla="*/ 483 h 996"/>
              <a:gd name="T118" fmla="*/ 4319 w 4584"/>
              <a:gd name="T119" fmla="*/ 576 h 996"/>
              <a:gd name="T120" fmla="*/ 4457 w 4584"/>
              <a:gd name="T121" fmla="*/ 514 h 996"/>
              <a:gd name="T122" fmla="*/ 4395 w 4584"/>
              <a:gd name="T123" fmla="*/ 453 h 996"/>
              <a:gd name="T124" fmla="*/ 4474 w 4584"/>
              <a:gd name="T125" fmla="*/ 413 h 9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4584" h="996">
                <a:moveTo>
                  <a:pt x="1232" y="330"/>
                </a:moveTo>
                <a:lnTo>
                  <a:pt x="1178" y="648"/>
                </a:lnTo>
                <a:lnTo>
                  <a:pt x="1055" y="648"/>
                </a:lnTo>
                <a:lnTo>
                  <a:pt x="1010" y="330"/>
                </a:lnTo>
                <a:lnTo>
                  <a:pt x="1010" y="12"/>
                </a:lnTo>
                <a:lnTo>
                  <a:pt x="1232" y="12"/>
                </a:lnTo>
                <a:lnTo>
                  <a:pt x="1232" y="330"/>
                </a:lnTo>
                <a:close/>
                <a:moveTo>
                  <a:pt x="1623" y="249"/>
                </a:moveTo>
                <a:lnTo>
                  <a:pt x="1569" y="249"/>
                </a:lnTo>
                <a:lnTo>
                  <a:pt x="1651" y="13"/>
                </a:lnTo>
                <a:lnTo>
                  <a:pt x="1715" y="13"/>
                </a:lnTo>
                <a:lnTo>
                  <a:pt x="1797" y="249"/>
                </a:lnTo>
                <a:lnTo>
                  <a:pt x="1743" y="249"/>
                </a:lnTo>
                <a:lnTo>
                  <a:pt x="1726" y="195"/>
                </a:lnTo>
                <a:lnTo>
                  <a:pt x="1641" y="195"/>
                </a:lnTo>
                <a:lnTo>
                  <a:pt x="1623" y="249"/>
                </a:lnTo>
                <a:close/>
                <a:moveTo>
                  <a:pt x="1653" y="156"/>
                </a:moveTo>
                <a:lnTo>
                  <a:pt x="1713" y="156"/>
                </a:lnTo>
                <a:lnTo>
                  <a:pt x="1684" y="67"/>
                </a:lnTo>
                <a:lnTo>
                  <a:pt x="1653" y="156"/>
                </a:lnTo>
                <a:close/>
                <a:moveTo>
                  <a:pt x="1874" y="252"/>
                </a:moveTo>
                <a:lnTo>
                  <a:pt x="1867" y="252"/>
                </a:lnTo>
                <a:lnTo>
                  <a:pt x="1861" y="252"/>
                </a:lnTo>
                <a:lnTo>
                  <a:pt x="1856" y="251"/>
                </a:lnTo>
                <a:lnTo>
                  <a:pt x="1850" y="249"/>
                </a:lnTo>
                <a:lnTo>
                  <a:pt x="1845" y="247"/>
                </a:lnTo>
                <a:lnTo>
                  <a:pt x="1840" y="245"/>
                </a:lnTo>
                <a:lnTo>
                  <a:pt x="1836" y="242"/>
                </a:lnTo>
                <a:lnTo>
                  <a:pt x="1832" y="239"/>
                </a:lnTo>
                <a:lnTo>
                  <a:pt x="1828" y="236"/>
                </a:lnTo>
                <a:lnTo>
                  <a:pt x="1824" y="232"/>
                </a:lnTo>
                <a:lnTo>
                  <a:pt x="1821" y="227"/>
                </a:lnTo>
                <a:lnTo>
                  <a:pt x="1820" y="225"/>
                </a:lnTo>
                <a:lnTo>
                  <a:pt x="1819" y="223"/>
                </a:lnTo>
                <a:lnTo>
                  <a:pt x="1817" y="218"/>
                </a:lnTo>
                <a:lnTo>
                  <a:pt x="1816" y="212"/>
                </a:lnTo>
                <a:lnTo>
                  <a:pt x="1815" y="206"/>
                </a:lnTo>
                <a:lnTo>
                  <a:pt x="1815" y="200"/>
                </a:lnTo>
                <a:lnTo>
                  <a:pt x="1815" y="190"/>
                </a:lnTo>
                <a:lnTo>
                  <a:pt x="1817" y="182"/>
                </a:lnTo>
                <a:lnTo>
                  <a:pt x="1818" y="178"/>
                </a:lnTo>
                <a:lnTo>
                  <a:pt x="1820" y="175"/>
                </a:lnTo>
                <a:lnTo>
                  <a:pt x="1824" y="169"/>
                </a:lnTo>
                <a:lnTo>
                  <a:pt x="1827" y="166"/>
                </a:lnTo>
                <a:lnTo>
                  <a:pt x="1829" y="163"/>
                </a:lnTo>
                <a:lnTo>
                  <a:pt x="1832" y="161"/>
                </a:lnTo>
                <a:lnTo>
                  <a:pt x="1835" y="159"/>
                </a:lnTo>
                <a:lnTo>
                  <a:pt x="1838" y="157"/>
                </a:lnTo>
                <a:lnTo>
                  <a:pt x="1841" y="155"/>
                </a:lnTo>
                <a:lnTo>
                  <a:pt x="1845" y="154"/>
                </a:lnTo>
                <a:lnTo>
                  <a:pt x="1849" y="152"/>
                </a:lnTo>
                <a:lnTo>
                  <a:pt x="1856" y="150"/>
                </a:lnTo>
                <a:lnTo>
                  <a:pt x="1864" y="148"/>
                </a:lnTo>
                <a:lnTo>
                  <a:pt x="1873" y="146"/>
                </a:lnTo>
                <a:lnTo>
                  <a:pt x="1881" y="145"/>
                </a:lnTo>
                <a:lnTo>
                  <a:pt x="1901" y="143"/>
                </a:lnTo>
                <a:lnTo>
                  <a:pt x="1908" y="142"/>
                </a:lnTo>
                <a:lnTo>
                  <a:pt x="1914" y="140"/>
                </a:lnTo>
                <a:lnTo>
                  <a:pt x="1918" y="139"/>
                </a:lnTo>
                <a:lnTo>
                  <a:pt x="1920" y="138"/>
                </a:lnTo>
                <a:lnTo>
                  <a:pt x="1922" y="136"/>
                </a:lnTo>
                <a:lnTo>
                  <a:pt x="1923" y="135"/>
                </a:lnTo>
                <a:lnTo>
                  <a:pt x="1923" y="133"/>
                </a:lnTo>
                <a:lnTo>
                  <a:pt x="1924" y="131"/>
                </a:lnTo>
                <a:lnTo>
                  <a:pt x="1924" y="129"/>
                </a:lnTo>
                <a:lnTo>
                  <a:pt x="1924" y="124"/>
                </a:lnTo>
                <a:lnTo>
                  <a:pt x="1922" y="119"/>
                </a:lnTo>
                <a:lnTo>
                  <a:pt x="1921" y="117"/>
                </a:lnTo>
                <a:lnTo>
                  <a:pt x="1920" y="115"/>
                </a:lnTo>
                <a:lnTo>
                  <a:pt x="1919" y="113"/>
                </a:lnTo>
                <a:lnTo>
                  <a:pt x="1917" y="112"/>
                </a:lnTo>
                <a:lnTo>
                  <a:pt x="1913" y="109"/>
                </a:lnTo>
                <a:lnTo>
                  <a:pt x="1909" y="107"/>
                </a:lnTo>
                <a:lnTo>
                  <a:pt x="1904" y="106"/>
                </a:lnTo>
                <a:lnTo>
                  <a:pt x="1898" y="106"/>
                </a:lnTo>
                <a:lnTo>
                  <a:pt x="1892" y="106"/>
                </a:lnTo>
                <a:lnTo>
                  <a:pt x="1886" y="107"/>
                </a:lnTo>
                <a:lnTo>
                  <a:pt x="1881" y="109"/>
                </a:lnTo>
                <a:lnTo>
                  <a:pt x="1877" y="112"/>
                </a:lnTo>
                <a:lnTo>
                  <a:pt x="1873" y="115"/>
                </a:lnTo>
                <a:lnTo>
                  <a:pt x="1870" y="118"/>
                </a:lnTo>
                <a:lnTo>
                  <a:pt x="1868" y="122"/>
                </a:lnTo>
                <a:lnTo>
                  <a:pt x="1867" y="124"/>
                </a:lnTo>
                <a:lnTo>
                  <a:pt x="1866" y="126"/>
                </a:lnTo>
                <a:lnTo>
                  <a:pt x="1821" y="123"/>
                </a:lnTo>
                <a:lnTo>
                  <a:pt x="1823" y="117"/>
                </a:lnTo>
                <a:lnTo>
                  <a:pt x="1825" y="111"/>
                </a:lnTo>
                <a:lnTo>
                  <a:pt x="1827" y="106"/>
                </a:lnTo>
                <a:lnTo>
                  <a:pt x="1830" y="101"/>
                </a:lnTo>
                <a:lnTo>
                  <a:pt x="1833" y="96"/>
                </a:lnTo>
                <a:lnTo>
                  <a:pt x="1837" y="92"/>
                </a:lnTo>
                <a:lnTo>
                  <a:pt x="1841" y="88"/>
                </a:lnTo>
                <a:lnTo>
                  <a:pt x="1846" y="84"/>
                </a:lnTo>
                <a:lnTo>
                  <a:pt x="1851" y="81"/>
                </a:lnTo>
                <a:lnTo>
                  <a:pt x="1857" y="78"/>
                </a:lnTo>
                <a:lnTo>
                  <a:pt x="1863" y="76"/>
                </a:lnTo>
                <a:lnTo>
                  <a:pt x="1869" y="74"/>
                </a:lnTo>
                <a:lnTo>
                  <a:pt x="1876" y="72"/>
                </a:lnTo>
                <a:lnTo>
                  <a:pt x="1883" y="71"/>
                </a:lnTo>
                <a:lnTo>
                  <a:pt x="1890" y="70"/>
                </a:lnTo>
                <a:lnTo>
                  <a:pt x="1898" y="70"/>
                </a:lnTo>
                <a:lnTo>
                  <a:pt x="1908" y="70"/>
                </a:lnTo>
                <a:lnTo>
                  <a:pt x="1917" y="72"/>
                </a:lnTo>
                <a:lnTo>
                  <a:pt x="1926" y="74"/>
                </a:lnTo>
                <a:lnTo>
                  <a:pt x="1935" y="76"/>
                </a:lnTo>
                <a:lnTo>
                  <a:pt x="1943" y="80"/>
                </a:lnTo>
                <a:lnTo>
                  <a:pt x="1947" y="82"/>
                </a:lnTo>
                <a:lnTo>
                  <a:pt x="1950" y="84"/>
                </a:lnTo>
                <a:lnTo>
                  <a:pt x="1957" y="90"/>
                </a:lnTo>
                <a:lnTo>
                  <a:pt x="1963" y="96"/>
                </a:lnTo>
                <a:lnTo>
                  <a:pt x="1965" y="99"/>
                </a:lnTo>
                <a:lnTo>
                  <a:pt x="1967" y="103"/>
                </a:lnTo>
                <a:lnTo>
                  <a:pt x="1969" y="107"/>
                </a:lnTo>
                <a:lnTo>
                  <a:pt x="1970" y="111"/>
                </a:lnTo>
                <a:lnTo>
                  <a:pt x="1972" y="115"/>
                </a:lnTo>
                <a:lnTo>
                  <a:pt x="1972" y="120"/>
                </a:lnTo>
                <a:lnTo>
                  <a:pt x="1973" y="125"/>
                </a:lnTo>
                <a:lnTo>
                  <a:pt x="1973" y="130"/>
                </a:lnTo>
                <a:lnTo>
                  <a:pt x="1973" y="249"/>
                </a:lnTo>
                <a:lnTo>
                  <a:pt x="1927" y="249"/>
                </a:lnTo>
                <a:lnTo>
                  <a:pt x="1927" y="225"/>
                </a:lnTo>
                <a:lnTo>
                  <a:pt x="1922" y="230"/>
                </a:lnTo>
                <a:lnTo>
                  <a:pt x="1917" y="236"/>
                </a:lnTo>
                <a:lnTo>
                  <a:pt x="1912" y="241"/>
                </a:lnTo>
                <a:lnTo>
                  <a:pt x="1906" y="245"/>
                </a:lnTo>
                <a:lnTo>
                  <a:pt x="1899" y="248"/>
                </a:lnTo>
                <a:lnTo>
                  <a:pt x="1891" y="250"/>
                </a:lnTo>
                <a:lnTo>
                  <a:pt x="1887" y="251"/>
                </a:lnTo>
                <a:lnTo>
                  <a:pt x="1883" y="252"/>
                </a:lnTo>
                <a:lnTo>
                  <a:pt x="1874" y="252"/>
                </a:lnTo>
                <a:close/>
                <a:moveTo>
                  <a:pt x="1888" y="219"/>
                </a:moveTo>
                <a:lnTo>
                  <a:pt x="1895" y="218"/>
                </a:lnTo>
                <a:lnTo>
                  <a:pt x="1902" y="216"/>
                </a:lnTo>
                <a:lnTo>
                  <a:pt x="1905" y="215"/>
                </a:lnTo>
                <a:lnTo>
                  <a:pt x="1908" y="213"/>
                </a:lnTo>
                <a:lnTo>
                  <a:pt x="1914" y="209"/>
                </a:lnTo>
                <a:lnTo>
                  <a:pt x="1916" y="207"/>
                </a:lnTo>
                <a:lnTo>
                  <a:pt x="1919" y="204"/>
                </a:lnTo>
                <a:lnTo>
                  <a:pt x="1922" y="199"/>
                </a:lnTo>
                <a:lnTo>
                  <a:pt x="1924" y="193"/>
                </a:lnTo>
                <a:lnTo>
                  <a:pt x="1924" y="189"/>
                </a:lnTo>
                <a:lnTo>
                  <a:pt x="1924" y="186"/>
                </a:lnTo>
                <a:lnTo>
                  <a:pt x="1924" y="167"/>
                </a:lnTo>
                <a:lnTo>
                  <a:pt x="1921" y="169"/>
                </a:lnTo>
                <a:lnTo>
                  <a:pt x="1915" y="171"/>
                </a:lnTo>
                <a:lnTo>
                  <a:pt x="1903" y="173"/>
                </a:lnTo>
                <a:lnTo>
                  <a:pt x="1890" y="175"/>
                </a:lnTo>
                <a:lnTo>
                  <a:pt x="1884" y="176"/>
                </a:lnTo>
                <a:lnTo>
                  <a:pt x="1879" y="178"/>
                </a:lnTo>
                <a:lnTo>
                  <a:pt x="1874" y="180"/>
                </a:lnTo>
                <a:lnTo>
                  <a:pt x="1870" y="182"/>
                </a:lnTo>
                <a:lnTo>
                  <a:pt x="1866" y="185"/>
                </a:lnTo>
                <a:lnTo>
                  <a:pt x="1864" y="189"/>
                </a:lnTo>
                <a:lnTo>
                  <a:pt x="1863" y="191"/>
                </a:lnTo>
                <a:lnTo>
                  <a:pt x="1862" y="193"/>
                </a:lnTo>
                <a:lnTo>
                  <a:pt x="1862" y="198"/>
                </a:lnTo>
                <a:lnTo>
                  <a:pt x="1862" y="203"/>
                </a:lnTo>
                <a:lnTo>
                  <a:pt x="1863" y="207"/>
                </a:lnTo>
                <a:lnTo>
                  <a:pt x="1865" y="209"/>
                </a:lnTo>
                <a:lnTo>
                  <a:pt x="1866" y="211"/>
                </a:lnTo>
                <a:lnTo>
                  <a:pt x="1869" y="213"/>
                </a:lnTo>
                <a:lnTo>
                  <a:pt x="1873" y="216"/>
                </a:lnTo>
                <a:lnTo>
                  <a:pt x="1875" y="217"/>
                </a:lnTo>
                <a:lnTo>
                  <a:pt x="1877" y="217"/>
                </a:lnTo>
                <a:lnTo>
                  <a:pt x="1882" y="218"/>
                </a:lnTo>
                <a:lnTo>
                  <a:pt x="1888" y="219"/>
                </a:lnTo>
                <a:close/>
                <a:moveTo>
                  <a:pt x="2063" y="249"/>
                </a:moveTo>
                <a:lnTo>
                  <a:pt x="2013" y="249"/>
                </a:lnTo>
                <a:lnTo>
                  <a:pt x="2013" y="13"/>
                </a:lnTo>
                <a:lnTo>
                  <a:pt x="2063" y="13"/>
                </a:lnTo>
                <a:lnTo>
                  <a:pt x="2063" y="249"/>
                </a:lnTo>
                <a:close/>
                <a:moveTo>
                  <a:pt x="2197" y="72"/>
                </a:moveTo>
                <a:lnTo>
                  <a:pt x="2197" y="109"/>
                </a:lnTo>
                <a:lnTo>
                  <a:pt x="2164" y="109"/>
                </a:lnTo>
                <a:lnTo>
                  <a:pt x="2164" y="195"/>
                </a:lnTo>
                <a:lnTo>
                  <a:pt x="2164" y="199"/>
                </a:lnTo>
                <a:lnTo>
                  <a:pt x="2165" y="203"/>
                </a:lnTo>
                <a:lnTo>
                  <a:pt x="2166" y="205"/>
                </a:lnTo>
                <a:lnTo>
                  <a:pt x="2167" y="206"/>
                </a:lnTo>
                <a:lnTo>
                  <a:pt x="2169" y="208"/>
                </a:lnTo>
                <a:lnTo>
                  <a:pt x="2171" y="210"/>
                </a:lnTo>
                <a:lnTo>
                  <a:pt x="2174" y="211"/>
                </a:lnTo>
                <a:lnTo>
                  <a:pt x="2177" y="212"/>
                </a:lnTo>
                <a:lnTo>
                  <a:pt x="2181" y="212"/>
                </a:lnTo>
                <a:lnTo>
                  <a:pt x="2188" y="211"/>
                </a:lnTo>
                <a:lnTo>
                  <a:pt x="2193" y="210"/>
                </a:lnTo>
                <a:lnTo>
                  <a:pt x="2201" y="247"/>
                </a:lnTo>
                <a:lnTo>
                  <a:pt x="2190" y="250"/>
                </a:lnTo>
                <a:lnTo>
                  <a:pt x="2183" y="251"/>
                </a:lnTo>
                <a:lnTo>
                  <a:pt x="2174" y="252"/>
                </a:lnTo>
                <a:lnTo>
                  <a:pt x="2168" y="252"/>
                </a:lnTo>
                <a:lnTo>
                  <a:pt x="2161" y="251"/>
                </a:lnTo>
                <a:lnTo>
                  <a:pt x="2156" y="250"/>
                </a:lnTo>
                <a:lnTo>
                  <a:pt x="2150" y="249"/>
                </a:lnTo>
                <a:lnTo>
                  <a:pt x="2145" y="248"/>
                </a:lnTo>
                <a:lnTo>
                  <a:pt x="2140" y="245"/>
                </a:lnTo>
                <a:lnTo>
                  <a:pt x="2135" y="243"/>
                </a:lnTo>
                <a:lnTo>
                  <a:pt x="2131" y="240"/>
                </a:lnTo>
                <a:lnTo>
                  <a:pt x="2127" y="237"/>
                </a:lnTo>
                <a:lnTo>
                  <a:pt x="2124" y="233"/>
                </a:lnTo>
                <a:lnTo>
                  <a:pt x="2121" y="229"/>
                </a:lnTo>
                <a:lnTo>
                  <a:pt x="2119" y="224"/>
                </a:lnTo>
                <a:lnTo>
                  <a:pt x="2117" y="219"/>
                </a:lnTo>
                <a:lnTo>
                  <a:pt x="2116" y="213"/>
                </a:lnTo>
                <a:lnTo>
                  <a:pt x="2115" y="208"/>
                </a:lnTo>
                <a:lnTo>
                  <a:pt x="2115" y="201"/>
                </a:lnTo>
                <a:lnTo>
                  <a:pt x="2115" y="109"/>
                </a:lnTo>
                <a:lnTo>
                  <a:pt x="2091" y="109"/>
                </a:lnTo>
                <a:lnTo>
                  <a:pt x="2091" y="72"/>
                </a:lnTo>
                <a:lnTo>
                  <a:pt x="2115" y="72"/>
                </a:lnTo>
                <a:lnTo>
                  <a:pt x="2115" y="30"/>
                </a:lnTo>
                <a:lnTo>
                  <a:pt x="2164" y="30"/>
                </a:lnTo>
                <a:lnTo>
                  <a:pt x="2164" y="72"/>
                </a:lnTo>
                <a:lnTo>
                  <a:pt x="2197" y="72"/>
                </a:lnTo>
                <a:close/>
                <a:moveTo>
                  <a:pt x="2304" y="253"/>
                </a:moveTo>
                <a:lnTo>
                  <a:pt x="2291" y="252"/>
                </a:lnTo>
                <a:lnTo>
                  <a:pt x="2285" y="251"/>
                </a:lnTo>
                <a:lnTo>
                  <a:pt x="2279" y="250"/>
                </a:lnTo>
                <a:lnTo>
                  <a:pt x="2268" y="246"/>
                </a:lnTo>
                <a:lnTo>
                  <a:pt x="2263" y="244"/>
                </a:lnTo>
                <a:lnTo>
                  <a:pt x="2258" y="241"/>
                </a:lnTo>
                <a:lnTo>
                  <a:pt x="2249" y="235"/>
                </a:lnTo>
                <a:lnTo>
                  <a:pt x="2245" y="231"/>
                </a:lnTo>
                <a:lnTo>
                  <a:pt x="2241" y="227"/>
                </a:lnTo>
                <a:lnTo>
                  <a:pt x="2234" y="219"/>
                </a:lnTo>
                <a:lnTo>
                  <a:pt x="2231" y="214"/>
                </a:lnTo>
                <a:lnTo>
                  <a:pt x="2228" y="209"/>
                </a:lnTo>
                <a:lnTo>
                  <a:pt x="2223" y="198"/>
                </a:lnTo>
                <a:lnTo>
                  <a:pt x="2221" y="193"/>
                </a:lnTo>
                <a:lnTo>
                  <a:pt x="2220" y="187"/>
                </a:lnTo>
                <a:lnTo>
                  <a:pt x="2219" y="181"/>
                </a:lnTo>
                <a:lnTo>
                  <a:pt x="2218" y="175"/>
                </a:lnTo>
                <a:lnTo>
                  <a:pt x="2218" y="168"/>
                </a:lnTo>
                <a:lnTo>
                  <a:pt x="2217" y="161"/>
                </a:lnTo>
                <a:lnTo>
                  <a:pt x="2218" y="155"/>
                </a:lnTo>
                <a:lnTo>
                  <a:pt x="2218" y="148"/>
                </a:lnTo>
                <a:lnTo>
                  <a:pt x="2219" y="142"/>
                </a:lnTo>
                <a:lnTo>
                  <a:pt x="2220" y="136"/>
                </a:lnTo>
                <a:lnTo>
                  <a:pt x="2223" y="124"/>
                </a:lnTo>
                <a:lnTo>
                  <a:pt x="2225" y="119"/>
                </a:lnTo>
                <a:lnTo>
                  <a:pt x="2228" y="114"/>
                </a:lnTo>
                <a:lnTo>
                  <a:pt x="2234" y="104"/>
                </a:lnTo>
                <a:lnTo>
                  <a:pt x="2237" y="99"/>
                </a:lnTo>
                <a:lnTo>
                  <a:pt x="2241" y="95"/>
                </a:lnTo>
                <a:lnTo>
                  <a:pt x="2245" y="91"/>
                </a:lnTo>
                <a:lnTo>
                  <a:pt x="2249" y="88"/>
                </a:lnTo>
                <a:lnTo>
                  <a:pt x="2253" y="85"/>
                </a:lnTo>
                <a:lnTo>
                  <a:pt x="2258" y="82"/>
                </a:lnTo>
                <a:lnTo>
                  <a:pt x="2263" y="79"/>
                </a:lnTo>
                <a:lnTo>
                  <a:pt x="2268" y="77"/>
                </a:lnTo>
                <a:lnTo>
                  <a:pt x="2274" y="75"/>
                </a:lnTo>
                <a:lnTo>
                  <a:pt x="2279" y="73"/>
                </a:lnTo>
                <a:lnTo>
                  <a:pt x="2285" y="72"/>
                </a:lnTo>
                <a:lnTo>
                  <a:pt x="2291" y="71"/>
                </a:lnTo>
                <a:lnTo>
                  <a:pt x="2304" y="70"/>
                </a:lnTo>
                <a:lnTo>
                  <a:pt x="2317" y="71"/>
                </a:lnTo>
                <a:lnTo>
                  <a:pt x="2323" y="72"/>
                </a:lnTo>
                <a:lnTo>
                  <a:pt x="2329" y="73"/>
                </a:lnTo>
                <a:lnTo>
                  <a:pt x="2340" y="77"/>
                </a:lnTo>
                <a:lnTo>
                  <a:pt x="2346" y="79"/>
                </a:lnTo>
                <a:lnTo>
                  <a:pt x="2351" y="82"/>
                </a:lnTo>
                <a:lnTo>
                  <a:pt x="2360" y="88"/>
                </a:lnTo>
                <a:lnTo>
                  <a:pt x="2364" y="91"/>
                </a:lnTo>
                <a:lnTo>
                  <a:pt x="2368" y="95"/>
                </a:lnTo>
                <a:lnTo>
                  <a:pt x="2375" y="104"/>
                </a:lnTo>
                <a:lnTo>
                  <a:pt x="2378" y="109"/>
                </a:lnTo>
                <a:lnTo>
                  <a:pt x="2381" y="114"/>
                </a:lnTo>
                <a:lnTo>
                  <a:pt x="2385" y="124"/>
                </a:lnTo>
                <a:lnTo>
                  <a:pt x="2387" y="130"/>
                </a:lnTo>
                <a:lnTo>
                  <a:pt x="2389" y="136"/>
                </a:lnTo>
                <a:lnTo>
                  <a:pt x="2390" y="142"/>
                </a:lnTo>
                <a:lnTo>
                  <a:pt x="2391" y="148"/>
                </a:lnTo>
                <a:lnTo>
                  <a:pt x="2391" y="155"/>
                </a:lnTo>
                <a:lnTo>
                  <a:pt x="2391" y="161"/>
                </a:lnTo>
                <a:lnTo>
                  <a:pt x="2391" y="168"/>
                </a:lnTo>
                <a:lnTo>
                  <a:pt x="2391" y="175"/>
                </a:lnTo>
                <a:lnTo>
                  <a:pt x="2390" y="181"/>
                </a:lnTo>
                <a:lnTo>
                  <a:pt x="2389" y="187"/>
                </a:lnTo>
                <a:lnTo>
                  <a:pt x="2385" y="198"/>
                </a:lnTo>
                <a:lnTo>
                  <a:pt x="2383" y="204"/>
                </a:lnTo>
                <a:lnTo>
                  <a:pt x="2381" y="209"/>
                </a:lnTo>
                <a:lnTo>
                  <a:pt x="2375" y="219"/>
                </a:lnTo>
                <a:lnTo>
                  <a:pt x="2372" y="223"/>
                </a:lnTo>
                <a:lnTo>
                  <a:pt x="2368" y="227"/>
                </a:lnTo>
                <a:lnTo>
                  <a:pt x="2364" y="231"/>
                </a:lnTo>
                <a:lnTo>
                  <a:pt x="2360" y="235"/>
                </a:lnTo>
                <a:lnTo>
                  <a:pt x="2355" y="238"/>
                </a:lnTo>
                <a:lnTo>
                  <a:pt x="2351" y="241"/>
                </a:lnTo>
                <a:lnTo>
                  <a:pt x="2346" y="244"/>
                </a:lnTo>
                <a:lnTo>
                  <a:pt x="2340" y="246"/>
                </a:lnTo>
                <a:lnTo>
                  <a:pt x="2335" y="248"/>
                </a:lnTo>
                <a:lnTo>
                  <a:pt x="2329" y="250"/>
                </a:lnTo>
                <a:lnTo>
                  <a:pt x="2323" y="251"/>
                </a:lnTo>
                <a:lnTo>
                  <a:pt x="2317" y="252"/>
                </a:lnTo>
                <a:lnTo>
                  <a:pt x="2304" y="253"/>
                </a:lnTo>
                <a:close/>
                <a:moveTo>
                  <a:pt x="2305" y="215"/>
                </a:moveTo>
                <a:lnTo>
                  <a:pt x="2309" y="214"/>
                </a:lnTo>
                <a:lnTo>
                  <a:pt x="2313" y="214"/>
                </a:lnTo>
                <a:lnTo>
                  <a:pt x="2317" y="212"/>
                </a:lnTo>
                <a:lnTo>
                  <a:pt x="2321" y="211"/>
                </a:lnTo>
                <a:lnTo>
                  <a:pt x="2324" y="209"/>
                </a:lnTo>
                <a:lnTo>
                  <a:pt x="2327" y="206"/>
                </a:lnTo>
                <a:lnTo>
                  <a:pt x="2330" y="203"/>
                </a:lnTo>
                <a:lnTo>
                  <a:pt x="2332" y="199"/>
                </a:lnTo>
                <a:lnTo>
                  <a:pt x="2334" y="195"/>
                </a:lnTo>
                <a:lnTo>
                  <a:pt x="2336" y="191"/>
                </a:lnTo>
                <a:lnTo>
                  <a:pt x="2338" y="187"/>
                </a:lnTo>
                <a:lnTo>
                  <a:pt x="2339" y="182"/>
                </a:lnTo>
                <a:lnTo>
                  <a:pt x="2341" y="172"/>
                </a:lnTo>
                <a:lnTo>
                  <a:pt x="2341" y="167"/>
                </a:lnTo>
                <a:lnTo>
                  <a:pt x="2342" y="161"/>
                </a:lnTo>
                <a:lnTo>
                  <a:pt x="2341" y="150"/>
                </a:lnTo>
                <a:lnTo>
                  <a:pt x="2339" y="140"/>
                </a:lnTo>
                <a:lnTo>
                  <a:pt x="2338" y="135"/>
                </a:lnTo>
                <a:lnTo>
                  <a:pt x="2336" y="131"/>
                </a:lnTo>
                <a:lnTo>
                  <a:pt x="2332" y="123"/>
                </a:lnTo>
                <a:lnTo>
                  <a:pt x="2330" y="119"/>
                </a:lnTo>
                <a:lnTo>
                  <a:pt x="2327" y="116"/>
                </a:lnTo>
                <a:lnTo>
                  <a:pt x="2324" y="113"/>
                </a:lnTo>
                <a:lnTo>
                  <a:pt x="2321" y="111"/>
                </a:lnTo>
                <a:lnTo>
                  <a:pt x="2317" y="110"/>
                </a:lnTo>
                <a:lnTo>
                  <a:pt x="2313" y="108"/>
                </a:lnTo>
                <a:lnTo>
                  <a:pt x="2309" y="108"/>
                </a:lnTo>
                <a:lnTo>
                  <a:pt x="2305" y="107"/>
                </a:lnTo>
                <a:lnTo>
                  <a:pt x="2300" y="108"/>
                </a:lnTo>
                <a:lnTo>
                  <a:pt x="2296" y="108"/>
                </a:lnTo>
                <a:lnTo>
                  <a:pt x="2292" y="110"/>
                </a:lnTo>
                <a:lnTo>
                  <a:pt x="2288" y="111"/>
                </a:lnTo>
                <a:lnTo>
                  <a:pt x="2285" y="113"/>
                </a:lnTo>
                <a:lnTo>
                  <a:pt x="2282" y="116"/>
                </a:lnTo>
                <a:lnTo>
                  <a:pt x="2279" y="119"/>
                </a:lnTo>
                <a:lnTo>
                  <a:pt x="2277" y="123"/>
                </a:lnTo>
                <a:lnTo>
                  <a:pt x="2272" y="131"/>
                </a:lnTo>
                <a:lnTo>
                  <a:pt x="2271" y="135"/>
                </a:lnTo>
                <a:lnTo>
                  <a:pt x="2270" y="140"/>
                </a:lnTo>
                <a:lnTo>
                  <a:pt x="2269" y="145"/>
                </a:lnTo>
                <a:lnTo>
                  <a:pt x="2268" y="150"/>
                </a:lnTo>
                <a:lnTo>
                  <a:pt x="2267" y="155"/>
                </a:lnTo>
                <a:lnTo>
                  <a:pt x="2267" y="161"/>
                </a:lnTo>
                <a:lnTo>
                  <a:pt x="2268" y="172"/>
                </a:lnTo>
                <a:lnTo>
                  <a:pt x="2270" y="182"/>
                </a:lnTo>
                <a:lnTo>
                  <a:pt x="2271" y="187"/>
                </a:lnTo>
                <a:lnTo>
                  <a:pt x="2272" y="191"/>
                </a:lnTo>
                <a:lnTo>
                  <a:pt x="2274" y="195"/>
                </a:lnTo>
                <a:lnTo>
                  <a:pt x="2277" y="199"/>
                </a:lnTo>
                <a:lnTo>
                  <a:pt x="2279" y="203"/>
                </a:lnTo>
                <a:lnTo>
                  <a:pt x="2282" y="206"/>
                </a:lnTo>
                <a:lnTo>
                  <a:pt x="2285" y="209"/>
                </a:lnTo>
                <a:lnTo>
                  <a:pt x="2288" y="211"/>
                </a:lnTo>
                <a:lnTo>
                  <a:pt x="2292" y="212"/>
                </a:lnTo>
                <a:lnTo>
                  <a:pt x="2296" y="214"/>
                </a:lnTo>
                <a:lnTo>
                  <a:pt x="2300" y="214"/>
                </a:lnTo>
                <a:lnTo>
                  <a:pt x="2305" y="215"/>
                </a:lnTo>
                <a:close/>
                <a:moveTo>
                  <a:pt x="2539" y="172"/>
                </a:moveTo>
                <a:lnTo>
                  <a:pt x="2430" y="172"/>
                </a:lnTo>
                <a:lnTo>
                  <a:pt x="2430" y="133"/>
                </a:lnTo>
                <a:lnTo>
                  <a:pt x="2539" y="133"/>
                </a:lnTo>
                <a:lnTo>
                  <a:pt x="2539" y="172"/>
                </a:lnTo>
                <a:close/>
                <a:moveTo>
                  <a:pt x="2603" y="315"/>
                </a:moveTo>
                <a:lnTo>
                  <a:pt x="2594" y="315"/>
                </a:lnTo>
                <a:lnTo>
                  <a:pt x="2586" y="314"/>
                </a:lnTo>
                <a:lnTo>
                  <a:pt x="2579" y="312"/>
                </a:lnTo>
                <a:lnTo>
                  <a:pt x="2573" y="310"/>
                </a:lnTo>
                <a:lnTo>
                  <a:pt x="2584" y="274"/>
                </a:lnTo>
                <a:lnTo>
                  <a:pt x="2590" y="275"/>
                </a:lnTo>
                <a:lnTo>
                  <a:pt x="2596" y="276"/>
                </a:lnTo>
                <a:lnTo>
                  <a:pt x="2601" y="276"/>
                </a:lnTo>
                <a:lnTo>
                  <a:pt x="2606" y="276"/>
                </a:lnTo>
                <a:lnTo>
                  <a:pt x="2608" y="275"/>
                </a:lnTo>
                <a:lnTo>
                  <a:pt x="2610" y="274"/>
                </a:lnTo>
                <a:lnTo>
                  <a:pt x="2614" y="271"/>
                </a:lnTo>
                <a:lnTo>
                  <a:pt x="2617" y="267"/>
                </a:lnTo>
                <a:lnTo>
                  <a:pt x="2620" y="262"/>
                </a:lnTo>
                <a:lnTo>
                  <a:pt x="2623" y="254"/>
                </a:lnTo>
                <a:lnTo>
                  <a:pt x="2559" y="72"/>
                </a:lnTo>
                <a:lnTo>
                  <a:pt x="2611" y="72"/>
                </a:lnTo>
                <a:lnTo>
                  <a:pt x="2647" y="202"/>
                </a:lnTo>
                <a:lnTo>
                  <a:pt x="2686" y="72"/>
                </a:lnTo>
                <a:lnTo>
                  <a:pt x="2738" y="72"/>
                </a:lnTo>
                <a:lnTo>
                  <a:pt x="2669" y="268"/>
                </a:lnTo>
                <a:lnTo>
                  <a:pt x="2665" y="278"/>
                </a:lnTo>
                <a:lnTo>
                  <a:pt x="2663" y="283"/>
                </a:lnTo>
                <a:lnTo>
                  <a:pt x="2660" y="287"/>
                </a:lnTo>
                <a:lnTo>
                  <a:pt x="2654" y="296"/>
                </a:lnTo>
                <a:lnTo>
                  <a:pt x="2646" y="302"/>
                </a:lnTo>
                <a:lnTo>
                  <a:pt x="2642" y="306"/>
                </a:lnTo>
                <a:lnTo>
                  <a:pt x="2638" y="308"/>
                </a:lnTo>
                <a:lnTo>
                  <a:pt x="2633" y="310"/>
                </a:lnTo>
                <a:lnTo>
                  <a:pt x="2628" y="312"/>
                </a:lnTo>
                <a:lnTo>
                  <a:pt x="2622" y="314"/>
                </a:lnTo>
                <a:lnTo>
                  <a:pt x="2616" y="315"/>
                </a:lnTo>
                <a:lnTo>
                  <a:pt x="2610" y="315"/>
                </a:lnTo>
                <a:lnTo>
                  <a:pt x="2603" y="315"/>
                </a:lnTo>
                <a:close/>
                <a:moveTo>
                  <a:pt x="2812" y="249"/>
                </a:moveTo>
                <a:lnTo>
                  <a:pt x="2763" y="249"/>
                </a:lnTo>
                <a:lnTo>
                  <a:pt x="2763" y="13"/>
                </a:lnTo>
                <a:lnTo>
                  <a:pt x="2812" y="13"/>
                </a:lnTo>
                <a:lnTo>
                  <a:pt x="2812" y="249"/>
                </a:lnTo>
                <a:close/>
                <a:moveTo>
                  <a:pt x="2877" y="50"/>
                </a:moveTo>
                <a:lnTo>
                  <a:pt x="2872" y="49"/>
                </a:lnTo>
                <a:lnTo>
                  <a:pt x="2867" y="48"/>
                </a:lnTo>
                <a:lnTo>
                  <a:pt x="2863" y="45"/>
                </a:lnTo>
                <a:lnTo>
                  <a:pt x="2859" y="42"/>
                </a:lnTo>
                <a:lnTo>
                  <a:pt x="2855" y="38"/>
                </a:lnTo>
                <a:lnTo>
                  <a:pt x="2853" y="34"/>
                </a:lnTo>
                <a:lnTo>
                  <a:pt x="2851" y="30"/>
                </a:lnTo>
                <a:lnTo>
                  <a:pt x="2851" y="25"/>
                </a:lnTo>
                <a:lnTo>
                  <a:pt x="2851" y="20"/>
                </a:lnTo>
                <a:lnTo>
                  <a:pt x="2853" y="15"/>
                </a:lnTo>
                <a:lnTo>
                  <a:pt x="2855" y="11"/>
                </a:lnTo>
                <a:lnTo>
                  <a:pt x="2859" y="7"/>
                </a:lnTo>
                <a:lnTo>
                  <a:pt x="2863" y="4"/>
                </a:lnTo>
                <a:lnTo>
                  <a:pt x="2867" y="2"/>
                </a:lnTo>
                <a:lnTo>
                  <a:pt x="2872" y="0"/>
                </a:lnTo>
                <a:lnTo>
                  <a:pt x="2877" y="0"/>
                </a:lnTo>
                <a:lnTo>
                  <a:pt x="2883" y="0"/>
                </a:lnTo>
                <a:lnTo>
                  <a:pt x="2887" y="2"/>
                </a:lnTo>
                <a:lnTo>
                  <a:pt x="2892" y="4"/>
                </a:lnTo>
                <a:lnTo>
                  <a:pt x="2896" y="7"/>
                </a:lnTo>
                <a:lnTo>
                  <a:pt x="2900" y="11"/>
                </a:lnTo>
                <a:lnTo>
                  <a:pt x="2902" y="15"/>
                </a:lnTo>
                <a:lnTo>
                  <a:pt x="2903" y="20"/>
                </a:lnTo>
                <a:lnTo>
                  <a:pt x="2904" y="25"/>
                </a:lnTo>
                <a:lnTo>
                  <a:pt x="2903" y="30"/>
                </a:lnTo>
                <a:lnTo>
                  <a:pt x="2902" y="34"/>
                </a:lnTo>
                <a:lnTo>
                  <a:pt x="2900" y="38"/>
                </a:lnTo>
                <a:lnTo>
                  <a:pt x="2896" y="42"/>
                </a:lnTo>
                <a:lnTo>
                  <a:pt x="2892" y="45"/>
                </a:lnTo>
                <a:lnTo>
                  <a:pt x="2887" y="48"/>
                </a:lnTo>
                <a:lnTo>
                  <a:pt x="2883" y="49"/>
                </a:lnTo>
                <a:lnTo>
                  <a:pt x="2877" y="50"/>
                </a:lnTo>
                <a:close/>
                <a:moveTo>
                  <a:pt x="2853" y="72"/>
                </a:moveTo>
                <a:lnTo>
                  <a:pt x="2902" y="72"/>
                </a:lnTo>
                <a:lnTo>
                  <a:pt x="2902" y="249"/>
                </a:lnTo>
                <a:lnTo>
                  <a:pt x="2853" y="249"/>
                </a:lnTo>
                <a:lnTo>
                  <a:pt x="2853" y="72"/>
                </a:lnTo>
                <a:close/>
                <a:moveTo>
                  <a:pt x="3023" y="253"/>
                </a:moveTo>
                <a:lnTo>
                  <a:pt x="3010" y="252"/>
                </a:lnTo>
                <a:lnTo>
                  <a:pt x="3003" y="251"/>
                </a:lnTo>
                <a:lnTo>
                  <a:pt x="2998" y="250"/>
                </a:lnTo>
                <a:lnTo>
                  <a:pt x="2986" y="246"/>
                </a:lnTo>
                <a:lnTo>
                  <a:pt x="2980" y="244"/>
                </a:lnTo>
                <a:lnTo>
                  <a:pt x="2975" y="241"/>
                </a:lnTo>
                <a:lnTo>
                  <a:pt x="2966" y="235"/>
                </a:lnTo>
                <a:lnTo>
                  <a:pt x="2962" y="231"/>
                </a:lnTo>
                <a:lnTo>
                  <a:pt x="2958" y="227"/>
                </a:lnTo>
                <a:lnTo>
                  <a:pt x="2951" y="219"/>
                </a:lnTo>
                <a:lnTo>
                  <a:pt x="2948" y="214"/>
                </a:lnTo>
                <a:lnTo>
                  <a:pt x="2945" y="209"/>
                </a:lnTo>
                <a:lnTo>
                  <a:pt x="2940" y="198"/>
                </a:lnTo>
                <a:lnTo>
                  <a:pt x="2939" y="193"/>
                </a:lnTo>
                <a:lnTo>
                  <a:pt x="2937" y="187"/>
                </a:lnTo>
                <a:lnTo>
                  <a:pt x="2936" y="181"/>
                </a:lnTo>
                <a:lnTo>
                  <a:pt x="2935" y="175"/>
                </a:lnTo>
                <a:lnTo>
                  <a:pt x="2935" y="168"/>
                </a:lnTo>
                <a:lnTo>
                  <a:pt x="2935" y="161"/>
                </a:lnTo>
                <a:lnTo>
                  <a:pt x="2935" y="155"/>
                </a:lnTo>
                <a:lnTo>
                  <a:pt x="2935" y="148"/>
                </a:lnTo>
                <a:lnTo>
                  <a:pt x="2936" y="142"/>
                </a:lnTo>
                <a:lnTo>
                  <a:pt x="2937" y="136"/>
                </a:lnTo>
                <a:lnTo>
                  <a:pt x="2940" y="124"/>
                </a:lnTo>
                <a:lnTo>
                  <a:pt x="2943" y="119"/>
                </a:lnTo>
                <a:lnTo>
                  <a:pt x="2945" y="114"/>
                </a:lnTo>
                <a:lnTo>
                  <a:pt x="2951" y="104"/>
                </a:lnTo>
                <a:lnTo>
                  <a:pt x="2954" y="99"/>
                </a:lnTo>
                <a:lnTo>
                  <a:pt x="2958" y="95"/>
                </a:lnTo>
                <a:lnTo>
                  <a:pt x="2962" y="91"/>
                </a:lnTo>
                <a:lnTo>
                  <a:pt x="2966" y="88"/>
                </a:lnTo>
                <a:lnTo>
                  <a:pt x="2970" y="85"/>
                </a:lnTo>
                <a:lnTo>
                  <a:pt x="2975" y="82"/>
                </a:lnTo>
                <a:lnTo>
                  <a:pt x="2980" y="79"/>
                </a:lnTo>
                <a:lnTo>
                  <a:pt x="2986" y="77"/>
                </a:lnTo>
                <a:lnTo>
                  <a:pt x="2992" y="75"/>
                </a:lnTo>
                <a:lnTo>
                  <a:pt x="2998" y="73"/>
                </a:lnTo>
                <a:lnTo>
                  <a:pt x="3003" y="72"/>
                </a:lnTo>
                <a:lnTo>
                  <a:pt x="3010" y="71"/>
                </a:lnTo>
                <a:lnTo>
                  <a:pt x="3023" y="70"/>
                </a:lnTo>
                <a:lnTo>
                  <a:pt x="3035" y="71"/>
                </a:lnTo>
                <a:lnTo>
                  <a:pt x="3042" y="72"/>
                </a:lnTo>
                <a:lnTo>
                  <a:pt x="3047" y="73"/>
                </a:lnTo>
                <a:lnTo>
                  <a:pt x="3059" y="77"/>
                </a:lnTo>
                <a:lnTo>
                  <a:pt x="3064" y="79"/>
                </a:lnTo>
                <a:lnTo>
                  <a:pt x="3069" y="82"/>
                </a:lnTo>
                <a:lnTo>
                  <a:pt x="3078" y="88"/>
                </a:lnTo>
                <a:lnTo>
                  <a:pt x="3082" y="91"/>
                </a:lnTo>
                <a:lnTo>
                  <a:pt x="3086" y="95"/>
                </a:lnTo>
                <a:lnTo>
                  <a:pt x="3093" y="104"/>
                </a:lnTo>
                <a:lnTo>
                  <a:pt x="3096" y="109"/>
                </a:lnTo>
                <a:lnTo>
                  <a:pt x="3099" y="114"/>
                </a:lnTo>
                <a:lnTo>
                  <a:pt x="3104" y="124"/>
                </a:lnTo>
                <a:lnTo>
                  <a:pt x="3105" y="130"/>
                </a:lnTo>
                <a:lnTo>
                  <a:pt x="3107" y="136"/>
                </a:lnTo>
                <a:lnTo>
                  <a:pt x="3108" y="142"/>
                </a:lnTo>
                <a:lnTo>
                  <a:pt x="3109" y="148"/>
                </a:lnTo>
                <a:lnTo>
                  <a:pt x="3109" y="155"/>
                </a:lnTo>
                <a:lnTo>
                  <a:pt x="3109" y="161"/>
                </a:lnTo>
                <a:lnTo>
                  <a:pt x="3109" y="168"/>
                </a:lnTo>
                <a:lnTo>
                  <a:pt x="3109" y="175"/>
                </a:lnTo>
                <a:lnTo>
                  <a:pt x="3108" y="181"/>
                </a:lnTo>
                <a:lnTo>
                  <a:pt x="3107" y="187"/>
                </a:lnTo>
                <a:lnTo>
                  <a:pt x="3104" y="198"/>
                </a:lnTo>
                <a:lnTo>
                  <a:pt x="3101" y="204"/>
                </a:lnTo>
                <a:lnTo>
                  <a:pt x="3099" y="209"/>
                </a:lnTo>
                <a:lnTo>
                  <a:pt x="3093" y="219"/>
                </a:lnTo>
                <a:lnTo>
                  <a:pt x="3090" y="223"/>
                </a:lnTo>
                <a:lnTo>
                  <a:pt x="3086" y="227"/>
                </a:lnTo>
                <a:lnTo>
                  <a:pt x="3082" y="231"/>
                </a:lnTo>
                <a:lnTo>
                  <a:pt x="3078" y="235"/>
                </a:lnTo>
                <a:lnTo>
                  <a:pt x="3074" y="238"/>
                </a:lnTo>
                <a:lnTo>
                  <a:pt x="3069" y="241"/>
                </a:lnTo>
                <a:lnTo>
                  <a:pt x="3064" y="244"/>
                </a:lnTo>
                <a:lnTo>
                  <a:pt x="3059" y="246"/>
                </a:lnTo>
                <a:lnTo>
                  <a:pt x="3053" y="248"/>
                </a:lnTo>
                <a:lnTo>
                  <a:pt x="3047" y="250"/>
                </a:lnTo>
                <a:lnTo>
                  <a:pt x="3042" y="251"/>
                </a:lnTo>
                <a:lnTo>
                  <a:pt x="3035" y="252"/>
                </a:lnTo>
                <a:lnTo>
                  <a:pt x="3023" y="253"/>
                </a:lnTo>
                <a:close/>
                <a:moveTo>
                  <a:pt x="3023" y="215"/>
                </a:moveTo>
                <a:lnTo>
                  <a:pt x="3027" y="214"/>
                </a:lnTo>
                <a:lnTo>
                  <a:pt x="3031" y="214"/>
                </a:lnTo>
                <a:lnTo>
                  <a:pt x="3035" y="212"/>
                </a:lnTo>
                <a:lnTo>
                  <a:pt x="3039" y="211"/>
                </a:lnTo>
                <a:lnTo>
                  <a:pt x="3042" y="209"/>
                </a:lnTo>
                <a:lnTo>
                  <a:pt x="3045" y="206"/>
                </a:lnTo>
                <a:lnTo>
                  <a:pt x="3048" y="203"/>
                </a:lnTo>
                <a:lnTo>
                  <a:pt x="3050" y="199"/>
                </a:lnTo>
                <a:lnTo>
                  <a:pt x="3052" y="195"/>
                </a:lnTo>
                <a:lnTo>
                  <a:pt x="3054" y="191"/>
                </a:lnTo>
                <a:lnTo>
                  <a:pt x="3056" y="187"/>
                </a:lnTo>
                <a:lnTo>
                  <a:pt x="3057" y="182"/>
                </a:lnTo>
                <a:lnTo>
                  <a:pt x="3059" y="172"/>
                </a:lnTo>
                <a:lnTo>
                  <a:pt x="3060" y="167"/>
                </a:lnTo>
                <a:lnTo>
                  <a:pt x="3060" y="161"/>
                </a:lnTo>
                <a:lnTo>
                  <a:pt x="3059" y="150"/>
                </a:lnTo>
                <a:lnTo>
                  <a:pt x="3057" y="140"/>
                </a:lnTo>
                <a:lnTo>
                  <a:pt x="3056" y="135"/>
                </a:lnTo>
                <a:lnTo>
                  <a:pt x="3054" y="131"/>
                </a:lnTo>
                <a:lnTo>
                  <a:pt x="3050" y="123"/>
                </a:lnTo>
                <a:lnTo>
                  <a:pt x="3048" y="119"/>
                </a:lnTo>
                <a:lnTo>
                  <a:pt x="3045" y="116"/>
                </a:lnTo>
                <a:lnTo>
                  <a:pt x="3042" y="113"/>
                </a:lnTo>
                <a:lnTo>
                  <a:pt x="3039" y="111"/>
                </a:lnTo>
                <a:lnTo>
                  <a:pt x="3035" y="110"/>
                </a:lnTo>
                <a:lnTo>
                  <a:pt x="3031" y="108"/>
                </a:lnTo>
                <a:lnTo>
                  <a:pt x="3027" y="108"/>
                </a:lnTo>
                <a:lnTo>
                  <a:pt x="3023" y="107"/>
                </a:lnTo>
                <a:lnTo>
                  <a:pt x="3018" y="108"/>
                </a:lnTo>
                <a:lnTo>
                  <a:pt x="3014" y="108"/>
                </a:lnTo>
                <a:lnTo>
                  <a:pt x="3010" y="110"/>
                </a:lnTo>
                <a:lnTo>
                  <a:pt x="3006" y="111"/>
                </a:lnTo>
                <a:lnTo>
                  <a:pt x="3003" y="113"/>
                </a:lnTo>
                <a:lnTo>
                  <a:pt x="3000" y="116"/>
                </a:lnTo>
                <a:lnTo>
                  <a:pt x="2997" y="119"/>
                </a:lnTo>
                <a:lnTo>
                  <a:pt x="2995" y="123"/>
                </a:lnTo>
                <a:lnTo>
                  <a:pt x="2991" y="131"/>
                </a:lnTo>
                <a:lnTo>
                  <a:pt x="2989" y="135"/>
                </a:lnTo>
                <a:lnTo>
                  <a:pt x="2988" y="140"/>
                </a:lnTo>
                <a:lnTo>
                  <a:pt x="2987" y="145"/>
                </a:lnTo>
                <a:lnTo>
                  <a:pt x="2986" y="150"/>
                </a:lnTo>
                <a:lnTo>
                  <a:pt x="2986" y="155"/>
                </a:lnTo>
                <a:lnTo>
                  <a:pt x="2985" y="161"/>
                </a:lnTo>
                <a:lnTo>
                  <a:pt x="2986" y="172"/>
                </a:lnTo>
                <a:lnTo>
                  <a:pt x="2988" y="182"/>
                </a:lnTo>
                <a:lnTo>
                  <a:pt x="2989" y="187"/>
                </a:lnTo>
                <a:lnTo>
                  <a:pt x="2991" y="191"/>
                </a:lnTo>
                <a:lnTo>
                  <a:pt x="2993" y="195"/>
                </a:lnTo>
                <a:lnTo>
                  <a:pt x="2995" y="199"/>
                </a:lnTo>
                <a:lnTo>
                  <a:pt x="2997" y="203"/>
                </a:lnTo>
                <a:lnTo>
                  <a:pt x="3000" y="206"/>
                </a:lnTo>
                <a:lnTo>
                  <a:pt x="3003" y="209"/>
                </a:lnTo>
                <a:lnTo>
                  <a:pt x="3006" y="211"/>
                </a:lnTo>
                <a:lnTo>
                  <a:pt x="3010" y="212"/>
                </a:lnTo>
                <a:lnTo>
                  <a:pt x="3014" y="214"/>
                </a:lnTo>
                <a:lnTo>
                  <a:pt x="3018" y="214"/>
                </a:lnTo>
                <a:lnTo>
                  <a:pt x="3023" y="215"/>
                </a:lnTo>
                <a:close/>
                <a:moveTo>
                  <a:pt x="3142" y="315"/>
                </a:moveTo>
                <a:lnTo>
                  <a:pt x="3142" y="72"/>
                </a:lnTo>
                <a:lnTo>
                  <a:pt x="3191" y="72"/>
                </a:lnTo>
                <a:lnTo>
                  <a:pt x="3191" y="102"/>
                </a:lnTo>
                <a:lnTo>
                  <a:pt x="3197" y="95"/>
                </a:lnTo>
                <a:lnTo>
                  <a:pt x="3202" y="87"/>
                </a:lnTo>
                <a:lnTo>
                  <a:pt x="3206" y="84"/>
                </a:lnTo>
                <a:lnTo>
                  <a:pt x="3209" y="81"/>
                </a:lnTo>
                <a:lnTo>
                  <a:pt x="3214" y="78"/>
                </a:lnTo>
                <a:lnTo>
                  <a:pt x="3218" y="75"/>
                </a:lnTo>
                <a:lnTo>
                  <a:pt x="3224" y="73"/>
                </a:lnTo>
                <a:lnTo>
                  <a:pt x="3227" y="72"/>
                </a:lnTo>
                <a:lnTo>
                  <a:pt x="3230" y="71"/>
                </a:lnTo>
                <a:lnTo>
                  <a:pt x="3236" y="70"/>
                </a:lnTo>
                <a:lnTo>
                  <a:pt x="3243" y="70"/>
                </a:lnTo>
                <a:lnTo>
                  <a:pt x="3253" y="71"/>
                </a:lnTo>
                <a:lnTo>
                  <a:pt x="3257" y="71"/>
                </a:lnTo>
                <a:lnTo>
                  <a:pt x="3262" y="73"/>
                </a:lnTo>
                <a:lnTo>
                  <a:pt x="3266" y="74"/>
                </a:lnTo>
                <a:lnTo>
                  <a:pt x="3270" y="76"/>
                </a:lnTo>
                <a:lnTo>
                  <a:pt x="3279" y="80"/>
                </a:lnTo>
                <a:lnTo>
                  <a:pt x="3283" y="83"/>
                </a:lnTo>
                <a:lnTo>
                  <a:pt x="3286" y="86"/>
                </a:lnTo>
                <a:lnTo>
                  <a:pt x="3290" y="89"/>
                </a:lnTo>
                <a:lnTo>
                  <a:pt x="3293" y="93"/>
                </a:lnTo>
                <a:lnTo>
                  <a:pt x="3297" y="97"/>
                </a:lnTo>
                <a:lnTo>
                  <a:pt x="3299" y="101"/>
                </a:lnTo>
                <a:lnTo>
                  <a:pt x="3302" y="106"/>
                </a:lnTo>
                <a:lnTo>
                  <a:pt x="3305" y="110"/>
                </a:lnTo>
                <a:lnTo>
                  <a:pt x="3307" y="116"/>
                </a:lnTo>
                <a:lnTo>
                  <a:pt x="3309" y="121"/>
                </a:lnTo>
                <a:lnTo>
                  <a:pt x="3311" y="127"/>
                </a:lnTo>
                <a:lnTo>
                  <a:pt x="3312" y="133"/>
                </a:lnTo>
                <a:lnTo>
                  <a:pt x="3313" y="140"/>
                </a:lnTo>
                <a:lnTo>
                  <a:pt x="3314" y="146"/>
                </a:lnTo>
                <a:lnTo>
                  <a:pt x="3314" y="154"/>
                </a:lnTo>
                <a:lnTo>
                  <a:pt x="3315" y="161"/>
                </a:lnTo>
                <a:lnTo>
                  <a:pt x="3314" y="175"/>
                </a:lnTo>
                <a:lnTo>
                  <a:pt x="3312" y="188"/>
                </a:lnTo>
                <a:lnTo>
                  <a:pt x="3311" y="194"/>
                </a:lnTo>
                <a:lnTo>
                  <a:pt x="3309" y="200"/>
                </a:lnTo>
                <a:lnTo>
                  <a:pt x="3307" y="206"/>
                </a:lnTo>
                <a:lnTo>
                  <a:pt x="3305" y="211"/>
                </a:lnTo>
                <a:lnTo>
                  <a:pt x="3303" y="216"/>
                </a:lnTo>
                <a:lnTo>
                  <a:pt x="3300" y="220"/>
                </a:lnTo>
                <a:lnTo>
                  <a:pt x="3297" y="225"/>
                </a:lnTo>
                <a:lnTo>
                  <a:pt x="3294" y="229"/>
                </a:lnTo>
                <a:lnTo>
                  <a:pt x="3287" y="236"/>
                </a:lnTo>
                <a:lnTo>
                  <a:pt x="3283" y="239"/>
                </a:lnTo>
                <a:lnTo>
                  <a:pt x="3279" y="242"/>
                </a:lnTo>
                <a:lnTo>
                  <a:pt x="3271" y="246"/>
                </a:lnTo>
                <a:lnTo>
                  <a:pt x="3267" y="248"/>
                </a:lnTo>
                <a:lnTo>
                  <a:pt x="3262" y="249"/>
                </a:lnTo>
                <a:lnTo>
                  <a:pt x="3253" y="251"/>
                </a:lnTo>
                <a:lnTo>
                  <a:pt x="3243" y="252"/>
                </a:lnTo>
                <a:lnTo>
                  <a:pt x="3236" y="252"/>
                </a:lnTo>
                <a:lnTo>
                  <a:pt x="3230" y="251"/>
                </a:lnTo>
                <a:lnTo>
                  <a:pt x="3224" y="249"/>
                </a:lnTo>
                <a:lnTo>
                  <a:pt x="3219" y="247"/>
                </a:lnTo>
                <a:lnTo>
                  <a:pt x="3214" y="245"/>
                </a:lnTo>
                <a:lnTo>
                  <a:pt x="3210" y="242"/>
                </a:lnTo>
                <a:lnTo>
                  <a:pt x="3208" y="240"/>
                </a:lnTo>
                <a:lnTo>
                  <a:pt x="3206" y="239"/>
                </a:lnTo>
                <a:lnTo>
                  <a:pt x="3203" y="235"/>
                </a:lnTo>
                <a:lnTo>
                  <a:pt x="3200" y="232"/>
                </a:lnTo>
                <a:lnTo>
                  <a:pt x="3197" y="228"/>
                </a:lnTo>
                <a:lnTo>
                  <a:pt x="3193" y="221"/>
                </a:lnTo>
                <a:lnTo>
                  <a:pt x="3191" y="315"/>
                </a:lnTo>
                <a:lnTo>
                  <a:pt x="3142" y="315"/>
                </a:lnTo>
                <a:close/>
                <a:moveTo>
                  <a:pt x="3190" y="161"/>
                </a:moveTo>
                <a:lnTo>
                  <a:pt x="3191" y="172"/>
                </a:lnTo>
                <a:lnTo>
                  <a:pt x="3193" y="182"/>
                </a:lnTo>
                <a:lnTo>
                  <a:pt x="3194" y="187"/>
                </a:lnTo>
                <a:lnTo>
                  <a:pt x="3196" y="191"/>
                </a:lnTo>
                <a:lnTo>
                  <a:pt x="3198" y="195"/>
                </a:lnTo>
                <a:lnTo>
                  <a:pt x="3200" y="199"/>
                </a:lnTo>
                <a:lnTo>
                  <a:pt x="3205" y="205"/>
                </a:lnTo>
                <a:lnTo>
                  <a:pt x="3208" y="207"/>
                </a:lnTo>
                <a:lnTo>
                  <a:pt x="3212" y="209"/>
                </a:lnTo>
                <a:lnTo>
                  <a:pt x="3215" y="211"/>
                </a:lnTo>
                <a:lnTo>
                  <a:pt x="3219" y="212"/>
                </a:lnTo>
                <a:lnTo>
                  <a:pt x="3223" y="213"/>
                </a:lnTo>
                <a:lnTo>
                  <a:pt x="3227" y="213"/>
                </a:lnTo>
                <a:lnTo>
                  <a:pt x="3232" y="213"/>
                </a:lnTo>
                <a:lnTo>
                  <a:pt x="3236" y="212"/>
                </a:lnTo>
                <a:lnTo>
                  <a:pt x="3240" y="211"/>
                </a:lnTo>
                <a:lnTo>
                  <a:pt x="3243" y="209"/>
                </a:lnTo>
                <a:lnTo>
                  <a:pt x="3247" y="207"/>
                </a:lnTo>
                <a:lnTo>
                  <a:pt x="3250" y="205"/>
                </a:lnTo>
                <a:lnTo>
                  <a:pt x="3253" y="202"/>
                </a:lnTo>
                <a:lnTo>
                  <a:pt x="3255" y="198"/>
                </a:lnTo>
                <a:lnTo>
                  <a:pt x="3259" y="191"/>
                </a:lnTo>
                <a:lnTo>
                  <a:pt x="3261" y="186"/>
                </a:lnTo>
                <a:lnTo>
                  <a:pt x="3262" y="182"/>
                </a:lnTo>
                <a:lnTo>
                  <a:pt x="3263" y="177"/>
                </a:lnTo>
                <a:lnTo>
                  <a:pt x="3264" y="172"/>
                </a:lnTo>
                <a:lnTo>
                  <a:pt x="3264" y="166"/>
                </a:lnTo>
                <a:lnTo>
                  <a:pt x="3265" y="161"/>
                </a:lnTo>
                <a:lnTo>
                  <a:pt x="3264" y="150"/>
                </a:lnTo>
                <a:lnTo>
                  <a:pt x="3262" y="140"/>
                </a:lnTo>
                <a:lnTo>
                  <a:pt x="3261" y="135"/>
                </a:lnTo>
                <a:lnTo>
                  <a:pt x="3259" y="131"/>
                </a:lnTo>
                <a:lnTo>
                  <a:pt x="3257" y="127"/>
                </a:lnTo>
                <a:lnTo>
                  <a:pt x="3255" y="123"/>
                </a:lnTo>
                <a:lnTo>
                  <a:pt x="3253" y="120"/>
                </a:lnTo>
                <a:lnTo>
                  <a:pt x="3250" y="117"/>
                </a:lnTo>
                <a:lnTo>
                  <a:pt x="3247" y="115"/>
                </a:lnTo>
                <a:lnTo>
                  <a:pt x="3243" y="113"/>
                </a:lnTo>
                <a:lnTo>
                  <a:pt x="3240" y="111"/>
                </a:lnTo>
                <a:lnTo>
                  <a:pt x="3236" y="110"/>
                </a:lnTo>
                <a:lnTo>
                  <a:pt x="3232" y="109"/>
                </a:lnTo>
                <a:lnTo>
                  <a:pt x="3227" y="109"/>
                </a:lnTo>
                <a:lnTo>
                  <a:pt x="3219" y="110"/>
                </a:lnTo>
                <a:lnTo>
                  <a:pt x="3215" y="111"/>
                </a:lnTo>
                <a:lnTo>
                  <a:pt x="3212" y="113"/>
                </a:lnTo>
                <a:lnTo>
                  <a:pt x="3208" y="115"/>
                </a:lnTo>
                <a:lnTo>
                  <a:pt x="3205" y="117"/>
                </a:lnTo>
                <a:lnTo>
                  <a:pt x="3202" y="120"/>
                </a:lnTo>
                <a:lnTo>
                  <a:pt x="3200" y="123"/>
                </a:lnTo>
                <a:lnTo>
                  <a:pt x="3196" y="131"/>
                </a:lnTo>
                <a:lnTo>
                  <a:pt x="3194" y="135"/>
                </a:lnTo>
                <a:lnTo>
                  <a:pt x="3193" y="139"/>
                </a:lnTo>
                <a:lnTo>
                  <a:pt x="3192" y="144"/>
                </a:lnTo>
                <a:lnTo>
                  <a:pt x="3191" y="150"/>
                </a:lnTo>
                <a:lnTo>
                  <a:pt x="3190" y="155"/>
                </a:lnTo>
                <a:lnTo>
                  <a:pt x="3190" y="161"/>
                </a:lnTo>
                <a:close/>
                <a:moveTo>
                  <a:pt x="3373" y="50"/>
                </a:moveTo>
                <a:lnTo>
                  <a:pt x="3368" y="49"/>
                </a:lnTo>
                <a:lnTo>
                  <a:pt x="3363" y="48"/>
                </a:lnTo>
                <a:lnTo>
                  <a:pt x="3358" y="45"/>
                </a:lnTo>
                <a:lnTo>
                  <a:pt x="3354" y="42"/>
                </a:lnTo>
                <a:lnTo>
                  <a:pt x="3351" y="38"/>
                </a:lnTo>
                <a:lnTo>
                  <a:pt x="3348" y="34"/>
                </a:lnTo>
                <a:lnTo>
                  <a:pt x="3347" y="30"/>
                </a:lnTo>
                <a:lnTo>
                  <a:pt x="3346" y="25"/>
                </a:lnTo>
                <a:lnTo>
                  <a:pt x="3347" y="20"/>
                </a:lnTo>
                <a:lnTo>
                  <a:pt x="3348" y="15"/>
                </a:lnTo>
                <a:lnTo>
                  <a:pt x="3351" y="11"/>
                </a:lnTo>
                <a:lnTo>
                  <a:pt x="3354" y="7"/>
                </a:lnTo>
                <a:lnTo>
                  <a:pt x="3358" y="4"/>
                </a:lnTo>
                <a:lnTo>
                  <a:pt x="3363" y="2"/>
                </a:lnTo>
                <a:lnTo>
                  <a:pt x="3368" y="0"/>
                </a:lnTo>
                <a:lnTo>
                  <a:pt x="3373" y="0"/>
                </a:lnTo>
                <a:lnTo>
                  <a:pt x="3378" y="0"/>
                </a:lnTo>
                <a:lnTo>
                  <a:pt x="3383" y="2"/>
                </a:lnTo>
                <a:lnTo>
                  <a:pt x="3387" y="4"/>
                </a:lnTo>
                <a:lnTo>
                  <a:pt x="3392" y="7"/>
                </a:lnTo>
                <a:lnTo>
                  <a:pt x="3395" y="11"/>
                </a:lnTo>
                <a:lnTo>
                  <a:pt x="3397" y="15"/>
                </a:lnTo>
                <a:lnTo>
                  <a:pt x="3399" y="20"/>
                </a:lnTo>
                <a:lnTo>
                  <a:pt x="3399" y="25"/>
                </a:lnTo>
                <a:lnTo>
                  <a:pt x="3399" y="30"/>
                </a:lnTo>
                <a:lnTo>
                  <a:pt x="3397" y="34"/>
                </a:lnTo>
                <a:lnTo>
                  <a:pt x="3395" y="38"/>
                </a:lnTo>
                <a:lnTo>
                  <a:pt x="3392" y="42"/>
                </a:lnTo>
                <a:lnTo>
                  <a:pt x="3387" y="45"/>
                </a:lnTo>
                <a:lnTo>
                  <a:pt x="3383" y="48"/>
                </a:lnTo>
                <a:lnTo>
                  <a:pt x="3378" y="49"/>
                </a:lnTo>
                <a:lnTo>
                  <a:pt x="3373" y="50"/>
                </a:lnTo>
                <a:close/>
                <a:moveTo>
                  <a:pt x="3348" y="72"/>
                </a:moveTo>
                <a:lnTo>
                  <a:pt x="3397" y="72"/>
                </a:lnTo>
                <a:lnTo>
                  <a:pt x="3397" y="249"/>
                </a:lnTo>
                <a:lnTo>
                  <a:pt x="3348" y="249"/>
                </a:lnTo>
                <a:lnTo>
                  <a:pt x="3348" y="72"/>
                </a:lnTo>
                <a:close/>
                <a:moveTo>
                  <a:pt x="3585" y="123"/>
                </a:moveTo>
                <a:lnTo>
                  <a:pt x="3540" y="126"/>
                </a:lnTo>
                <a:lnTo>
                  <a:pt x="3539" y="121"/>
                </a:lnTo>
                <a:lnTo>
                  <a:pt x="3537" y="118"/>
                </a:lnTo>
                <a:lnTo>
                  <a:pt x="3534" y="114"/>
                </a:lnTo>
                <a:lnTo>
                  <a:pt x="3531" y="111"/>
                </a:lnTo>
                <a:lnTo>
                  <a:pt x="3527" y="108"/>
                </a:lnTo>
                <a:lnTo>
                  <a:pt x="3522" y="106"/>
                </a:lnTo>
                <a:lnTo>
                  <a:pt x="3516" y="105"/>
                </a:lnTo>
                <a:lnTo>
                  <a:pt x="3510" y="105"/>
                </a:lnTo>
                <a:lnTo>
                  <a:pt x="3505" y="105"/>
                </a:lnTo>
                <a:lnTo>
                  <a:pt x="3500" y="106"/>
                </a:lnTo>
                <a:lnTo>
                  <a:pt x="3495" y="108"/>
                </a:lnTo>
                <a:lnTo>
                  <a:pt x="3491" y="110"/>
                </a:lnTo>
                <a:lnTo>
                  <a:pt x="3488" y="112"/>
                </a:lnTo>
                <a:lnTo>
                  <a:pt x="3485" y="115"/>
                </a:lnTo>
                <a:lnTo>
                  <a:pt x="3484" y="119"/>
                </a:lnTo>
                <a:lnTo>
                  <a:pt x="3483" y="122"/>
                </a:lnTo>
                <a:lnTo>
                  <a:pt x="3484" y="125"/>
                </a:lnTo>
                <a:lnTo>
                  <a:pt x="3485" y="128"/>
                </a:lnTo>
                <a:lnTo>
                  <a:pt x="3486" y="131"/>
                </a:lnTo>
                <a:lnTo>
                  <a:pt x="3488" y="133"/>
                </a:lnTo>
                <a:lnTo>
                  <a:pt x="3491" y="135"/>
                </a:lnTo>
                <a:lnTo>
                  <a:pt x="3495" y="137"/>
                </a:lnTo>
                <a:lnTo>
                  <a:pt x="3500" y="139"/>
                </a:lnTo>
                <a:lnTo>
                  <a:pt x="3506" y="140"/>
                </a:lnTo>
                <a:lnTo>
                  <a:pt x="3538" y="146"/>
                </a:lnTo>
                <a:lnTo>
                  <a:pt x="3544" y="148"/>
                </a:lnTo>
                <a:lnTo>
                  <a:pt x="3550" y="150"/>
                </a:lnTo>
                <a:lnTo>
                  <a:pt x="3555" y="151"/>
                </a:lnTo>
                <a:lnTo>
                  <a:pt x="3560" y="153"/>
                </a:lnTo>
                <a:lnTo>
                  <a:pt x="3569" y="158"/>
                </a:lnTo>
                <a:lnTo>
                  <a:pt x="3576" y="164"/>
                </a:lnTo>
                <a:lnTo>
                  <a:pt x="3579" y="167"/>
                </a:lnTo>
                <a:lnTo>
                  <a:pt x="3582" y="170"/>
                </a:lnTo>
                <a:lnTo>
                  <a:pt x="3584" y="174"/>
                </a:lnTo>
                <a:lnTo>
                  <a:pt x="3586" y="177"/>
                </a:lnTo>
                <a:lnTo>
                  <a:pt x="3588" y="185"/>
                </a:lnTo>
                <a:lnTo>
                  <a:pt x="3589" y="190"/>
                </a:lnTo>
                <a:lnTo>
                  <a:pt x="3589" y="194"/>
                </a:lnTo>
                <a:lnTo>
                  <a:pt x="3589" y="199"/>
                </a:lnTo>
                <a:lnTo>
                  <a:pt x="3588" y="203"/>
                </a:lnTo>
                <a:lnTo>
                  <a:pt x="3587" y="207"/>
                </a:lnTo>
                <a:lnTo>
                  <a:pt x="3586" y="211"/>
                </a:lnTo>
                <a:lnTo>
                  <a:pt x="3585" y="214"/>
                </a:lnTo>
                <a:lnTo>
                  <a:pt x="3583" y="218"/>
                </a:lnTo>
                <a:lnTo>
                  <a:pt x="3581" y="221"/>
                </a:lnTo>
                <a:lnTo>
                  <a:pt x="3579" y="225"/>
                </a:lnTo>
                <a:lnTo>
                  <a:pt x="3573" y="231"/>
                </a:lnTo>
                <a:lnTo>
                  <a:pt x="3567" y="236"/>
                </a:lnTo>
                <a:lnTo>
                  <a:pt x="3559" y="241"/>
                </a:lnTo>
                <a:lnTo>
                  <a:pt x="3551" y="245"/>
                </a:lnTo>
                <a:lnTo>
                  <a:pt x="3542" y="248"/>
                </a:lnTo>
                <a:lnTo>
                  <a:pt x="3532" y="251"/>
                </a:lnTo>
                <a:lnTo>
                  <a:pt x="3521" y="252"/>
                </a:lnTo>
                <a:lnTo>
                  <a:pt x="3510" y="253"/>
                </a:lnTo>
                <a:lnTo>
                  <a:pt x="3502" y="252"/>
                </a:lnTo>
                <a:lnTo>
                  <a:pt x="3494" y="252"/>
                </a:lnTo>
                <a:lnTo>
                  <a:pt x="3486" y="250"/>
                </a:lnTo>
                <a:lnTo>
                  <a:pt x="3479" y="249"/>
                </a:lnTo>
                <a:lnTo>
                  <a:pt x="3472" y="247"/>
                </a:lnTo>
                <a:lnTo>
                  <a:pt x="3466" y="244"/>
                </a:lnTo>
                <a:lnTo>
                  <a:pt x="3460" y="241"/>
                </a:lnTo>
                <a:lnTo>
                  <a:pt x="3454" y="238"/>
                </a:lnTo>
                <a:lnTo>
                  <a:pt x="3449" y="234"/>
                </a:lnTo>
                <a:lnTo>
                  <a:pt x="3445" y="230"/>
                </a:lnTo>
                <a:lnTo>
                  <a:pt x="3441" y="225"/>
                </a:lnTo>
                <a:lnTo>
                  <a:pt x="3437" y="221"/>
                </a:lnTo>
                <a:lnTo>
                  <a:pt x="3434" y="215"/>
                </a:lnTo>
                <a:lnTo>
                  <a:pt x="3432" y="210"/>
                </a:lnTo>
                <a:lnTo>
                  <a:pt x="3430" y="204"/>
                </a:lnTo>
                <a:lnTo>
                  <a:pt x="3429" y="198"/>
                </a:lnTo>
                <a:lnTo>
                  <a:pt x="3478" y="195"/>
                </a:lnTo>
                <a:lnTo>
                  <a:pt x="3480" y="200"/>
                </a:lnTo>
                <a:lnTo>
                  <a:pt x="3482" y="205"/>
                </a:lnTo>
                <a:lnTo>
                  <a:pt x="3485" y="209"/>
                </a:lnTo>
                <a:lnTo>
                  <a:pt x="3489" y="212"/>
                </a:lnTo>
                <a:lnTo>
                  <a:pt x="3493" y="214"/>
                </a:lnTo>
                <a:lnTo>
                  <a:pt x="3498" y="216"/>
                </a:lnTo>
                <a:lnTo>
                  <a:pt x="3504" y="217"/>
                </a:lnTo>
                <a:lnTo>
                  <a:pt x="3510" y="217"/>
                </a:lnTo>
                <a:lnTo>
                  <a:pt x="3516" y="217"/>
                </a:lnTo>
                <a:lnTo>
                  <a:pt x="3522" y="216"/>
                </a:lnTo>
                <a:lnTo>
                  <a:pt x="3527" y="214"/>
                </a:lnTo>
                <a:lnTo>
                  <a:pt x="3529" y="213"/>
                </a:lnTo>
                <a:lnTo>
                  <a:pt x="3531" y="212"/>
                </a:lnTo>
                <a:lnTo>
                  <a:pt x="3535" y="209"/>
                </a:lnTo>
                <a:lnTo>
                  <a:pt x="3537" y="206"/>
                </a:lnTo>
                <a:lnTo>
                  <a:pt x="3538" y="205"/>
                </a:lnTo>
                <a:lnTo>
                  <a:pt x="3539" y="203"/>
                </a:lnTo>
                <a:lnTo>
                  <a:pt x="3539" y="199"/>
                </a:lnTo>
                <a:lnTo>
                  <a:pt x="3539" y="196"/>
                </a:lnTo>
                <a:lnTo>
                  <a:pt x="3538" y="193"/>
                </a:lnTo>
                <a:lnTo>
                  <a:pt x="3536" y="191"/>
                </a:lnTo>
                <a:lnTo>
                  <a:pt x="3533" y="188"/>
                </a:lnTo>
                <a:lnTo>
                  <a:pt x="3530" y="186"/>
                </a:lnTo>
                <a:lnTo>
                  <a:pt x="3526" y="184"/>
                </a:lnTo>
                <a:lnTo>
                  <a:pt x="3522" y="183"/>
                </a:lnTo>
                <a:lnTo>
                  <a:pt x="3516" y="182"/>
                </a:lnTo>
                <a:lnTo>
                  <a:pt x="3486" y="176"/>
                </a:lnTo>
                <a:lnTo>
                  <a:pt x="3480" y="174"/>
                </a:lnTo>
                <a:lnTo>
                  <a:pt x="3474" y="173"/>
                </a:lnTo>
                <a:lnTo>
                  <a:pt x="3463" y="169"/>
                </a:lnTo>
                <a:lnTo>
                  <a:pt x="3459" y="166"/>
                </a:lnTo>
                <a:lnTo>
                  <a:pt x="3455" y="164"/>
                </a:lnTo>
                <a:lnTo>
                  <a:pt x="3451" y="161"/>
                </a:lnTo>
                <a:lnTo>
                  <a:pt x="3447" y="158"/>
                </a:lnTo>
                <a:lnTo>
                  <a:pt x="3444" y="155"/>
                </a:lnTo>
                <a:lnTo>
                  <a:pt x="3442" y="151"/>
                </a:lnTo>
                <a:lnTo>
                  <a:pt x="3440" y="147"/>
                </a:lnTo>
                <a:lnTo>
                  <a:pt x="3437" y="143"/>
                </a:lnTo>
                <a:lnTo>
                  <a:pt x="3435" y="139"/>
                </a:lnTo>
                <a:lnTo>
                  <a:pt x="3434" y="135"/>
                </a:lnTo>
                <a:lnTo>
                  <a:pt x="3434" y="130"/>
                </a:lnTo>
                <a:lnTo>
                  <a:pt x="3434" y="125"/>
                </a:lnTo>
                <a:lnTo>
                  <a:pt x="3434" y="119"/>
                </a:lnTo>
                <a:lnTo>
                  <a:pt x="3435" y="113"/>
                </a:lnTo>
                <a:lnTo>
                  <a:pt x="3437" y="107"/>
                </a:lnTo>
                <a:lnTo>
                  <a:pt x="3440" y="102"/>
                </a:lnTo>
                <a:lnTo>
                  <a:pt x="3443" y="97"/>
                </a:lnTo>
                <a:lnTo>
                  <a:pt x="3446" y="93"/>
                </a:lnTo>
                <a:lnTo>
                  <a:pt x="3450" y="89"/>
                </a:lnTo>
                <a:lnTo>
                  <a:pt x="3455" y="85"/>
                </a:lnTo>
                <a:lnTo>
                  <a:pt x="3460" y="81"/>
                </a:lnTo>
                <a:lnTo>
                  <a:pt x="3466" y="78"/>
                </a:lnTo>
                <a:lnTo>
                  <a:pt x="3472" y="76"/>
                </a:lnTo>
                <a:lnTo>
                  <a:pt x="3479" y="74"/>
                </a:lnTo>
                <a:lnTo>
                  <a:pt x="3482" y="73"/>
                </a:lnTo>
                <a:lnTo>
                  <a:pt x="3486" y="72"/>
                </a:lnTo>
                <a:lnTo>
                  <a:pt x="3493" y="71"/>
                </a:lnTo>
                <a:lnTo>
                  <a:pt x="3501" y="70"/>
                </a:lnTo>
                <a:lnTo>
                  <a:pt x="3510" y="70"/>
                </a:lnTo>
                <a:lnTo>
                  <a:pt x="3518" y="70"/>
                </a:lnTo>
                <a:lnTo>
                  <a:pt x="3525" y="71"/>
                </a:lnTo>
                <a:lnTo>
                  <a:pt x="3533" y="72"/>
                </a:lnTo>
                <a:lnTo>
                  <a:pt x="3540" y="74"/>
                </a:lnTo>
                <a:lnTo>
                  <a:pt x="3546" y="76"/>
                </a:lnTo>
                <a:lnTo>
                  <a:pt x="3552" y="78"/>
                </a:lnTo>
                <a:lnTo>
                  <a:pt x="3557" y="81"/>
                </a:lnTo>
                <a:lnTo>
                  <a:pt x="3562" y="84"/>
                </a:lnTo>
                <a:lnTo>
                  <a:pt x="3567" y="88"/>
                </a:lnTo>
                <a:lnTo>
                  <a:pt x="3571" y="92"/>
                </a:lnTo>
                <a:lnTo>
                  <a:pt x="3575" y="96"/>
                </a:lnTo>
                <a:lnTo>
                  <a:pt x="3578" y="101"/>
                </a:lnTo>
                <a:lnTo>
                  <a:pt x="3580" y="106"/>
                </a:lnTo>
                <a:lnTo>
                  <a:pt x="3582" y="111"/>
                </a:lnTo>
                <a:lnTo>
                  <a:pt x="3584" y="117"/>
                </a:lnTo>
                <a:lnTo>
                  <a:pt x="3585" y="123"/>
                </a:lnTo>
                <a:close/>
                <a:moveTo>
                  <a:pt x="3714" y="72"/>
                </a:moveTo>
                <a:lnTo>
                  <a:pt x="3714" y="109"/>
                </a:lnTo>
                <a:lnTo>
                  <a:pt x="3680" y="109"/>
                </a:lnTo>
                <a:lnTo>
                  <a:pt x="3680" y="195"/>
                </a:lnTo>
                <a:lnTo>
                  <a:pt x="3681" y="199"/>
                </a:lnTo>
                <a:lnTo>
                  <a:pt x="3682" y="203"/>
                </a:lnTo>
                <a:lnTo>
                  <a:pt x="3682" y="205"/>
                </a:lnTo>
                <a:lnTo>
                  <a:pt x="3683" y="206"/>
                </a:lnTo>
                <a:lnTo>
                  <a:pt x="3685" y="208"/>
                </a:lnTo>
                <a:lnTo>
                  <a:pt x="3687" y="210"/>
                </a:lnTo>
                <a:lnTo>
                  <a:pt x="3690" y="211"/>
                </a:lnTo>
                <a:lnTo>
                  <a:pt x="3693" y="212"/>
                </a:lnTo>
                <a:lnTo>
                  <a:pt x="3697" y="212"/>
                </a:lnTo>
                <a:lnTo>
                  <a:pt x="3704" y="211"/>
                </a:lnTo>
                <a:lnTo>
                  <a:pt x="3709" y="210"/>
                </a:lnTo>
                <a:lnTo>
                  <a:pt x="3717" y="247"/>
                </a:lnTo>
                <a:lnTo>
                  <a:pt x="3707" y="250"/>
                </a:lnTo>
                <a:lnTo>
                  <a:pt x="3699" y="251"/>
                </a:lnTo>
                <a:lnTo>
                  <a:pt x="3690" y="252"/>
                </a:lnTo>
                <a:lnTo>
                  <a:pt x="3684" y="252"/>
                </a:lnTo>
                <a:lnTo>
                  <a:pt x="3678" y="251"/>
                </a:lnTo>
                <a:lnTo>
                  <a:pt x="3672" y="250"/>
                </a:lnTo>
                <a:lnTo>
                  <a:pt x="3666" y="249"/>
                </a:lnTo>
                <a:lnTo>
                  <a:pt x="3661" y="248"/>
                </a:lnTo>
                <a:lnTo>
                  <a:pt x="3656" y="245"/>
                </a:lnTo>
                <a:lnTo>
                  <a:pt x="3652" y="243"/>
                </a:lnTo>
                <a:lnTo>
                  <a:pt x="3647" y="240"/>
                </a:lnTo>
                <a:lnTo>
                  <a:pt x="3644" y="237"/>
                </a:lnTo>
                <a:lnTo>
                  <a:pt x="3640" y="233"/>
                </a:lnTo>
                <a:lnTo>
                  <a:pt x="3638" y="229"/>
                </a:lnTo>
                <a:lnTo>
                  <a:pt x="3635" y="224"/>
                </a:lnTo>
                <a:lnTo>
                  <a:pt x="3634" y="219"/>
                </a:lnTo>
                <a:lnTo>
                  <a:pt x="3632" y="213"/>
                </a:lnTo>
                <a:lnTo>
                  <a:pt x="3632" y="208"/>
                </a:lnTo>
                <a:lnTo>
                  <a:pt x="3631" y="201"/>
                </a:lnTo>
                <a:lnTo>
                  <a:pt x="3631" y="109"/>
                </a:lnTo>
                <a:lnTo>
                  <a:pt x="3607" y="109"/>
                </a:lnTo>
                <a:lnTo>
                  <a:pt x="3607" y="72"/>
                </a:lnTo>
                <a:lnTo>
                  <a:pt x="3631" y="72"/>
                </a:lnTo>
                <a:lnTo>
                  <a:pt x="3631" y="30"/>
                </a:lnTo>
                <a:lnTo>
                  <a:pt x="3680" y="30"/>
                </a:lnTo>
                <a:lnTo>
                  <a:pt x="3680" y="72"/>
                </a:lnTo>
                <a:lnTo>
                  <a:pt x="3714" y="72"/>
                </a:lnTo>
                <a:close/>
                <a:moveTo>
                  <a:pt x="3821" y="253"/>
                </a:moveTo>
                <a:lnTo>
                  <a:pt x="3808" y="252"/>
                </a:lnTo>
                <a:lnTo>
                  <a:pt x="3801" y="251"/>
                </a:lnTo>
                <a:lnTo>
                  <a:pt x="3796" y="250"/>
                </a:lnTo>
                <a:lnTo>
                  <a:pt x="3784" y="246"/>
                </a:lnTo>
                <a:lnTo>
                  <a:pt x="3779" y="244"/>
                </a:lnTo>
                <a:lnTo>
                  <a:pt x="3774" y="241"/>
                </a:lnTo>
                <a:lnTo>
                  <a:pt x="3765" y="235"/>
                </a:lnTo>
                <a:lnTo>
                  <a:pt x="3761" y="231"/>
                </a:lnTo>
                <a:lnTo>
                  <a:pt x="3757" y="227"/>
                </a:lnTo>
                <a:lnTo>
                  <a:pt x="3750" y="219"/>
                </a:lnTo>
                <a:lnTo>
                  <a:pt x="3747" y="214"/>
                </a:lnTo>
                <a:lnTo>
                  <a:pt x="3744" y="209"/>
                </a:lnTo>
                <a:lnTo>
                  <a:pt x="3740" y="198"/>
                </a:lnTo>
                <a:lnTo>
                  <a:pt x="3738" y="193"/>
                </a:lnTo>
                <a:lnTo>
                  <a:pt x="3736" y="187"/>
                </a:lnTo>
                <a:lnTo>
                  <a:pt x="3735" y="181"/>
                </a:lnTo>
                <a:lnTo>
                  <a:pt x="3734" y="175"/>
                </a:lnTo>
                <a:lnTo>
                  <a:pt x="3734" y="168"/>
                </a:lnTo>
                <a:lnTo>
                  <a:pt x="3734" y="161"/>
                </a:lnTo>
                <a:lnTo>
                  <a:pt x="3734" y="155"/>
                </a:lnTo>
                <a:lnTo>
                  <a:pt x="3734" y="148"/>
                </a:lnTo>
                <a:lnTo>
                  <a:pt x="3735" y="142"/>
                </a:lnTo>
                <a:lnTo>
                  <a:pt x="3736" y="136"/>
                </a:lnTo>
                <a:lnTo>
                  <a:pt x="3740" y="124"/>
                </a:lnTo>
                <a:lnTo>
                  <a:pt x="3742" y="119"/>
                </a:lnTo>
                <a:lnTo>
                  <a:pt x="3744" y="114"/>
                </a:lnTo>
                <a:lnTo>
                  <a:pt x="3750" y="104"/>
                </a:lnTo>
                <a:lnTo>
                  <a:pt x="3753" y="99"/>
                </a:lnTo>
                <a:lnTo>
                  <a:pt x="3757" y="95"/>
                </a:lnTo>
                <a:lnTo>
                  <a:pt x="3761" y="91"/>
                </a:lnTo>
                <a:lnTo>
                  <a:pt x="3765" y="88"/>
                </a:lnTo>
                <a:lnTo>
                  <a:pt x="3770" y="85"/>
                </a:lnTo>
                <a:lnTo>
                  <a:pt x="3774" y="82"/>
                </a:lnTo>
                <a:lnTo>
                  <a:pt x="3779" y="79"/>
                </a:lnTo>
                <a:lnTo>
                  <a:pt x="3784" y="77"/>
                </a:lnTo>
                <a:lnTo>
                  <a:pt x="3790" y="75"/>
                </a:lnTo>
                <a:lnTo>
                  <a:pt x="3796" y="73"/>
                </a:lnTo>
                <a:lnTo>
                  <a:pt x="3801" y="72"/>
                </a:lnTo>
                <a:lnTo>
                  <a:pt x="3808" y="71"/>
                </a:lnTo>
                <a:lnTo>
                  <a:pt x="3821" y="70"/>
                </a:lnTo>
                <a:lnTo>
                  <a:pt x="3834" y="71"/>
                </a:lnTo>
                <a:lnTo>
                  <a:pt x="3840" y="72"/>
                </a:lnTo>
                <a:lnTo>
                  <a:pt x="3846" y="73"/>
                </a:lnTo>
                <a:lnTo>
                  <a:pt x="3857" y="77"/>
                </a:lnTo>
                <a:lnTo>
                  <a:pt x="3862" y="79"/>
                </a:lnTo>
                <a:lnTo>
                  <a:pt x="3867" y="82"/>
                </a:lnTo>
                <a:lnTo>
                  <a:pt x="3876" y="88"/>
                </a:lnTo>
                <a:lnTo>
                  <a:pt x="3880" y="91"/>
                </a:lnTo>
                <a:lnTo>
                  <a:pt x="3884" y="95"/>
                </a:lnTo>
                <a:lnTo>
                  <a:pt x="3891" y="104"/>
                </a:lnTo>
                <a:lnTo>
                  <a:pt x="3894" y="109"/>
                </a:lnTo>
                <a:lnTo>
                  <a:pt x="3897" y="114"/>
                </a:lnTo>
                <a:lnTo>
                  <a:pt x="3903" y="124"/>
                </a:lnTo>
                <a:lnTo>
                  <a:pt x="3904" y="130"/>
                </a:lnTo>
                <a:lnTo>
                  <a:pt x="3906" y="136"/>
                </a:lnTo>
                <a:lnTo>
                  <a:pt x="3907" y="142"/>
                </a:lnTo>
                <a:lnTo>
                  <a:pt x="3908" y="148"/>
                </a:lnTo>
                <a:lnTo>
                  <a:pt x="3908" y="155"/>
                </a:lnTo>
                <a:lnTo>
                  <a:pt x="3909" y="161"/>
                </a:lnTo>
                <a:lnTo>
                  <a:pt x="3908" y="168"/>
                </a:lnTo>
                <a:lnTo>
                  <a:pt x="3908" y="175"/>
                </a:lnTo>
                <a:lnTo>
                  <a:pt x="3907" y="181"/>
                </a:lnTo>
                <a:lnTo>
                  <a:pt x="3906" y="187"/>
                </a:lnTo>
                <a:lnTo>
                  <a:pt x="3903" y="198"/>
                </a:lnTo>
                <a:lnTo>
                  <a:pt x="3900" y="204"/>
                </a:lnTo>
                <a:lnTo>
                  <a:pt x="3897" y="209"/>
                </a:lnTo>
                <a:lnTo>
                  <a:pt x="3891" y="219"/>
                </a:lnTo>
                <a:lnTo>
                  <a:pt x="3888" y="223"/>
                </a:lnTo>
                <a:lnTo>
                  <a:pt x="3884" y="227"/>
                </a:lnTo>
                <a:lnTo>
                  <a:pt x="3880" y="231"/>
                </a:lnTo>
                <a:lnTo>
                  <a:pt x="3876" y="235"/>
                </a:lnTo>
                <a:lnTo>
                  <a:pt x="3872" y="238"/>
                </a:lnTo>
                <a:lnTo>
                  <a:pt x="3867" y="241"/>
                </a:lnTo>
                <a:lnTo>
                  <a:pt x="3862" y="244"/>
                </a:lnTo>
                <a:lnTo>
                  <a:pt x="3857" y="246"/>
                </a:lnTo>
                <a:lnTo>
                  <a:pt x="3851" y="248"/>
                </a:lnTo>
                <a:lnTo>
                  <a:pt x="3846" y="250"/>
                </a:lnTo>
                <a:lnTo>
                  <a:pt x="3840" y="251"/>
                </a:lnTo>
                <a:lnTo>
                  <a:pt x="3834" y="252"/>
                </a:lnTo>
                <a:lnTo>
                  <a:pt x="3821" y="253"/>
                </a:lnTo>
                <a:close/>
                <a:moveTo>
                  <a:pt x="3821" y="215"/>
                </a:moveTo>
                <a:lnTo>
                  <a:pt x="3825" y="214"/>
                </a:lnTo>
                <a:lnTo>
                  <a:pt x="3829" y="214"/>
                </a:lnTo>
                <a:lnTo>
                  <a:pt x="3833" y="212"/>
                </a:lnTo>
                <a:lnTo>
                  <a:pt x="3837" y="211"/>
                </a:lnTo>
                <a:lnTo>
                  <a:pt x="3840" y="209"/>
                </a:lnTo>
                <a:lnTo>
                  <a:pt x="3843" y="206"/>
                </a:lnTo>
                <a:lnTo>
                  <a:pt x="3846" y="203"/>
                </a:lnTo>
                <a:lnTo>
                  <a:pt x="3848" y="199"/>
                </a:lnTo>
                <a:lnTo>
                  <a:pt x="3851" y="195"/>
                </a:lnTo>
                <a:lnTo>
                  <a:pt x="3852" y="191"/>
                </a:lnTo>
                <a:lnTo>
                  <a:pt x="3854" y="187"/>
                </a:lnTo>
                <a:lnTo>
                  <a:pt x="3855" y="182"/>
                </a:lnTo>
                <a:lnTo>
                  <a:pt x="3857" y="172"/>
                </a:lnTo>
                <a:lnTo>
                  <a:pt x="3858" y="167"/>
                </a:lnTo>
                <a:lnTo>
                  <a:pt x="3858" y="161"/>
                </a:lnTo>
                <a:lnTo>
                  <a:pt x="3857" y="150"/>
                </a:lnTo>
                <a:lnTo>
                  <a:pt x="3855" y="140"/>
                </a:lnTo>
                <a:lnTo>
                  <a:pt x="3854" y="135"/>
                </a:lnTo>
                <a:lnTo>
                  <a:pt x="3852" y="131"/>
                </a:lnTo>
                <a:lnTo>
                  <a:pt x="3848" y="123"/>
                </a:lnTo>
                <a:lnTo>
                  <a:pt x="3846" y="119"/>
                </a:lnTo>
                <a:lnTo>
                  <a:pt x="3843" y="116"/>
                </a:lnTo>
                <a:lnTo>
                  <a:pt x="3840" y="113"/>
                </a:lnTo>
                <a:lnTo>
                  <a:pt x="3837" y="111"/>
                </a:lnTo>
                <a:lnTo>
                  <a:pt x="3833" y="110"/>
                </a:lnTo>
                <a:lnTo>
                  <a:pt x="3829" y="108"/>
                </a:lnTo>
                <a:lnTo>
                  <a:pt x="3825" y="108"/>
                </a:lnTo>
                <a:lnTo>
                  <a:pt x="3821" y="107"/>
                </a:lnTo>
                <a:lnTo>
                  <a:pt x="3816" y="108"/>
                </a:lnTo>
                <a:lnTo>
                  <a:pt x="3812" y="108"/>
                </a:lnTo>
                <a:lnTo>
                  <a:pt x="3808" y="110"/>
                </a:lnTo>
                <a:lnTo>
                  <a:pt x="3805" y="111"/>
                </a:lnTo>
                <a:lnTo>
                  <a:pt x="3801" y="113"/>
                </a:lnTo>
                <a:lnTo>
                  <a:pt x="3798" y="116"/>
                </a:lnTo>
                <a:lnTo>
                  <a:pt x="3795" y="119"/>
                </a:lnTo>
                <a:lnTo>
                  <a:pt x="3793" y="123"/>
                </a:lnTo>
                <a:lnTo>
                  <a:pt x="3789" y="131"/>
                </a:lnTo>
                <a:lnTo>
                  <a:pt x="3787" y="135"/>
                </a:lnTo>
                <a:lnTo>
                  <a:pt x="3786" y="140"/>
                </a:lnTo>
                <a:lnTo>
                  <a:pt x="3785" y="145"/>
                </a:lnTo>
                <a:lnTo>
                  <a:pt x="3784" y="150"/>
                </a:lnTo>
                <a:lnTo>
                  <a:pt x="3784" y="155"/>
                </a:lnTo>
                <a:lnTo>
                  <a:pt x="3783" y="161"/>
                </a:lnTo>
                <a:lnTo>
                  <a:pt x="3784" y="172"/>
                </a:lnTo>
                <a:lnTo>
                  <a:pt x="3786" y="182"/>
                </a:lnTo>
                <a:lnTo>
                  <a:pt x="3787" y="187"/>
                </a:lnTo>
                <a:lnTo>
                  <a:pt x="3789" y="191"/>
                </a:lnTo>
                <a:lnTo>
                  <a:pt x="3791" y="195"/>
                </a:lnTo>
                <a:lnTo>
                  <a:pt x="3793" y="199"/>
                </a:lnTo>
                <a:lnTo>
                  <a:pt x="3795" y="203"/>
                </a:lnTo>
                <a:lnTo>
                  <a:pt x="3798" y="206"/>
                </a:lnTo>
                <a:lnTo>
                  <a:pt x="3801" y="209"/>
                </a:lnTo>
                <a:lnTo>
                  <a:pt x="3805" y="211"/>
                </a:lnTo>
                <a:lnTo>
                  <a:pt x="3808" y="212"/>
                </a:lnTo>
                <a:lnTo>
                  <a:pt x="3812" y="214"/>
                </a:lnTo>
                <a:lnTo>
                  <a:pt x="3816" y="214"/>
                </a:lnTo>
                <a:lnTo>
                  <a:pt x="3821" y="215"/>
                </a:lnTo>
                <a:close/>
                <a:moveTo>
                  <a:pt x="1623" y="930"/>
                </a:moveTo>
                <a:lnTo>
                  <a:pt x="1569" y="930"/>
                </a:lnTo>
                <a:lnTo>
                  <a:pt x="1651" y="694"/>
                </a:lnTo>
                <a:lnTo>
                  <a:pt x="1715" y="694"/>
                </a:lnTo>
                <a:lnTo>
                  <a:pt x="1797" y="930"/>
                </a:lnTo>
                <a:lnTo>
                  <a:pt x="1743" y="930"/>
                </a:lnTo>
                <a:lnTo>
                  <a:pt x="1726" y="876"/>
                </a:lnTo>
                <a:lnTo>
                  <a:pt x="1641" y="876"/>
                </a:lnTo>
                <a:lnTo>
                  <a:pt x="1623" y="930"/>
                </a:lnTo>
                <a:close/>
                <a:moveTo>
                  <a:pt x="1653" y="837"/>
                </a:moveTo>
                <a:lnTo>
                  <a:pt x="1713" y="837"/>
                </a:lnTo>
                <a:lnTo>
                  <a:pt x="1684" y="748"/>
                </a:lnTo>
                <a:lnTo>
                  <a:pt x="1653" y="837"/>
                </a:lnTo>
                <a:close/>
                <a:moveTo>
                  <a:pt x="1874" y="933"/>
                </a:moveTo>
                <a:lnTo>
                  <a:pt x="1867" y="933"/>
                </a:lnTo>
                <a:lnTo>
                  <a:pt x="1861" y="932"/>
                </a:lnTo>
                <a:lnTo>
                  <a:pt x="1856" y="931"/>
                </a:lnTo>
                <a:lnTo>
                  <a:pt x="1850" y="930"/>
                </a:lnTo>
                <a:lnTo>
                  <a:pt x="1845" y="928"/>
                </a:lnTo>
                <a:lnTo>
                  <a:pt x="1840" y="926"/>
                </a:lnTo>
                <a:lnTo>
                  <a:pt x="1836" y="923"/>
                </a:lnTo>
                <a:lnTo>
                  <a:pt x="1832" y="920"/>
                </a:lnTo>
                <a:lnTo>
                  <a:pt x="1828" y="916"/>
                </a:lnTo>
                <a:lnTo>
                  <a:pt x="1824" y="913"/>
                </a:lnTo>
                <a:lnTo>
                  <a:pt x="1821" y="908"/>
                </a:lnTo>
                <a:lnTo>
                  <a:pt x="1820" y="906"/>
                </a:lnTo>
                <a:lnTo>
                  <a:pt x="1819" y="903"/>
                </a:lnTo>
                <a:lnTo>
                  <a:pt x="1817" y="898"/>
                </a:lnTo>
                <a:lnTo>
                  <a:pt x="1816" y="893"/>
                </a:lnTo>
                <a:lnTo>
                  <a:pt x="1815" y="887"/>
                </a:lnTo>
                <a:lnTo>
                  <a:pt x="1815" y="880"/>
                </a:lnTo>
                <a:lnTo>
                  <a:pt x="1815" y="871"/>
                </a:lnTo>
                <a:lnTo>
                  <a:pt x="1817" y="863"/>
                </a:lnTo>
                <a:lnTo>
                  <a:pt x="1818" y="859"/>
                </a:lnTo>
                <a:lnTo>
                  <a:pt x="1820" y="856"/>
                </a:lnTo>
                <a:lnTo>
                  <a:pt x="1824" y="849"/>
                </a:lnTo>
                <a:lnTo>
                  <a:pt x="1827" y="847"/>
                </a:lnTo>
                <a:lnTo>
                  <a:pt x="1829" y="844"/>
                </a:lnTo>
                <a:lnTo>
                  <a:pt x="1832" y="842"/>
                </a:lnTo>
                <a:lnTo>
                  <a:pt x="1835" y="840"/>
                </a:lnTo>
                <a:lnTo>
                  <a:pt x="1838" y="838"/>
                </a:lnTo>
                <a:lnTo>
                  <a:pt x="1841" y="836"/>
                </a:lnTo>
                <a:lnTo>
                  <a:pt x="1845" y="834"/>
                </a:lnTo>
                <a:lnTo>
                  <a:pt x="1849" y="833"/>
                </a:lnTo>
                <a:lnTo>
                  <a:pt x="1856" y="831"/>
                </a:lnTo>
                <a:lnTo>
                  <a:pt x="1864" y="829"/>
                </a:lnTo>
                <a:lnTo>
                  <a:pt x="1873" y="827"/>
                </a:lnTo>
                <a:lnTo>
                  <a:pt x="1881" y="826"/>
                </a:lnTo>
                <a:lnTo>
                  <a:pt x="1901" y="824"/>
                </a:lnTo>
                <a:lnTo>
                  <a:pt x="1908" y="822"/>
                </a:lnTo>
                <a:lnTo>
                  <a:pt x="1914" y="821"/>
                </a:lnTo>
                <a:lnTo>
                  <a:pt x="1918" y="820"/>
                </a:lnTo>
                <a:lnTo>
                  <a:pt x="1920" y="818"/>
                </a:lnTo>
                <a:lnTo>
                  <a:pt x="1922" y="817"/>
                </a:lnTo>
                <a:lnTo>
                  <a:pt x="1923" y="816"/>
                </a:lnTo>
                <a:lnTo>
                  <a:pt x="1923" y="814"/>
                </a:lnTo>
                <a:lnTo>
                  <a:pt x="1924" y="812"/>
                </a:lnTo>
                <a:lnTo>
                  <a:pt x="1924" y="810"/>
                </a:lnTo>
                <a:lnTo>
                  <a:pt x="1924" y="805"/>
                </a:lnTo>
                <a:lnTo>
                  <a:pt x="1922" y="800"/>
                </a:lnTo>
                <a:lnTo>
                  <a:pt x="1921" y="798"/>
                </a:lnTo>
                <a:lnTo>
                  <a:pt x="1920" y="796"/>
                </a:lnTo>
                <a:lnTo>
                  <a:pt x="1919" y="794"/>
                </a:lnTo>
                <a:lnTo>
                  <a:pt x="1917" y="793"/>
                </a:lnTo>
                <a:lnTo>
                  <a:pt x="1913" y="790"/>
                </a:lnTo>
                <a:lnTo>
                  <a:pt x="1909" y="788"/>
                </a:lnTo>
                <a:lnTo>
                  <a:pt x="1904" y="787"/>
                </a:lnTo>
                <a:lnTo>
                  <a:pt x="1898" y="787"/>
                </a:lnTo>
                <a:lnTo>
                  <a:pt x="1892" y="787"/>
                </a:lnTo>
                <a:lnTo>
                  <a:pt x="1886" y="788"/>
                </a:lnTo>
                <a:lnTo>
                  <a:pt x="1881" y="790"/>
                </a:lnTo>
                <a:lnTo>
                  <a:pt x="1877" y="792"/>
                </a:lnTo>
                <a:lnTo>
                  <a:pt x="1873" y="795"/>
                </a:lnTo>
                <a:lnTo>
                  <a:pt x="1870" y="799"/>
                </a:lnTo>
                <a:lnTo>
                  <a:pt x="1868" y="803"/>
                </a:lnTo>
                <a:lnTo>
                  <a:pt x="1867" y="805"/>
                </a:lnTo>
                <a:lnTo>
                  <a:pt x="1866" y="807"/>
                </a:lnTo>
                <a:lnTo>
                  <a:pt x="1821" y="803"/>
                </a:lnTo>
                <a:lnTo>
                  <a:pt x="1823" y="797"/>
                </a:lnTo>
                <a:lnTo>
                  <a:pt x="1825" y="792"/>
                </a:lnTo>
                <a:lnTo>
                  <a:pt x="1827" y="787"/>
                </a:lnTo>
                <a:lnTo>
                  <a:pt x="1830" y="782"/>
                </a:lnTo>
                <a:lnTo>
                  <a:pt x="1833" y="777"/>
                </a:lnTo>
                <a:lnTo>
                  <a:pt x="1837" y="773"/>
                </a:lnTo>
                <a:lnTo>
                  <a:pt x="1841" y="769"/>
                </a:lnTo>
                <a:lnTo>
                  <a:pt x="1846" y="765"/>
                </a:lnTo>
                <a:lnTo>
                  <a:pt x="1851" y="762"/>
                </a:lnTo>
                <a:lnTo>
                  <a:pt x="1857" y="759"/>
                </a:lnTo>
                <a:lnTo>
                  <a:pt x="1863" y="756"/>
                </a:lnTo>
                <a:lnTo>
                  <a:pt x="1869" y="754"/>
                </a:lnTo>
                <a:lnTo>
                  <a:pt x="1876" y="753"/>
                </a:lnTo>
                <a:lnTo>
                  <a:pt x="1883" y="752"/>
                </a:lnTo>
                <a:lnTo>
                  <a:pt x="1890" y="751"/>
                </a:lnTo>
                <a:lnTo>
                  <a:pt x="1898" y="751"/>
                </a:lnTo>
                <a:lnTo>
                  <a:pt x="1908" y="751"/>
                </a:lnTo>
                <a:lnTo>
                  <a:pt x="1917" y="752"/>
                </a:lnTo>
                <a:lnTo>
                  <a:pt x="1926" y="754"/>
                </a:lnTo>
                <a:lnTo>
                  <a:pt x="1935" y="757"/>
                </a:lnTo>
                <a:lnTo>
                  <a:pt x="1943" y="761"/>
                </a:lnTo>
                <a:lnTo>
                  <a:pt x="1947" y="763"/>
                </a:lnTo>
                <a:lnTo>
                  <a:pt x="1950" y="765"/>
                </a:lnTo>
                <a:lnTo>
                  <a:pt x="1957" y="770"/>
                </a:lnTo>
                <a:lnTo>
                  <a:pt x="1963" y="776"/>
                </a:lnTo>
                <a:lnTo>
                  <a:pt x="1965" y="780"/>
                </a:lnTo>
                <a:lnTo>
                  <a:pt x="1967" y="784"/>
                </a:lnTo>
                <a:lnTo>
                  <a:pt x="1969" y="787"/>
                </a:lnTo>
                <a:lnTo>
                  <a:pt x="1970" y="792"/>
                </a:lnTo>
                <a:lnTo>
                  <a:pt x="1972" y="796"/>
                </a:lnTo>
                <a:lnTo>
                  <a:pt x="1972" y="801"/>
                </a:lnTo>
                <a:lnTo>
                  <a:pt x="1973" y="806"/>
                </a:lnTo>
                <a:lnTo>
                  <a:pt x="1973" y="811"/>
                </a:lnTo>
                <a:lnTo>
                  <a:pt x="1973" y="930"/>
                </a:lnTo>
                <a:lnTo>
                  <a:pt x="1927" y="930"/>
                </a:lnTo>
                <a:lnTo>
                  <a:pt x="1927" y="905"/>
                </a:lnTo>
                <a:lnTo>
                  <a:pt x="1922" y="911"/>
                </a:lnTo>
                <a:lnTo>
                  <a:pt x="1917" y="917"/>
                </a:lnTo>
                <a:lnTo>
                  <a:pt x="1912" y="921"/>
                </a:lnTo>
                <a:lnTo>
                  <a:pt x="1906" y="925"/>
                </a:lnTo>
                <a:lnTo>
                  <a:pt x="1899" y="929"/>
                </a:lnTo>
                <a:lnTo>
                  <a:pt x="1891" y="931"/>
                </a:lnTo>
                <a:lnTo>
                  <a:pt x="1887" y="932"/>
                </a:lnTo>
                <a:lnTo>
                  <a:pt x="1883" y="933"/>
                </a:lnTo>
                <a:lnTo>
                  <a:pt x="1874" y="933"/>
                </a:lnTo>
                <a:close/>
                <a:moveTo>
                  <a:pt x="1888" y="899"/>
                </a:moveTo>
                <a:lnTo>
                  <a:pt x="1895" y="899"/>
                </a:lnTo>
                <a:lnTo>
                  <a:pt x="1902" y="897"/>
                </a:lnTo>
                <a:lnTo>
                  <a:pt x="1905" y="896"/>
                </a:lnTo>
                <a:lnTo>
                  <a:pt x="1908" y="894"/>
                </a:lnTo>
                <a:lnTo>
                  <a:pt x="1914" y="890"/>
                </a:lnTo>
                <a:lnTo>
                  <a:pt x="1916" y="888"/>
                </a:lnTo>
                <a:lnTo>
                  <a:pt x="1919" y="885"/>
                </a:lnTo>
                <a:lnTo>
                  <a:pt x="1922" y="879"/>
                </a:lnTo>
                <a:lnTo>
                  <a:pt x="1924" y="873"/>
                </a:lnTo>
                <a:lnTo>
                  <a:pt x="1924" y="870"/>
                </a:lnTo>
                <a:lnTo>
                  <a:pt x="1924" y="867"/>
                </a:lnTo>
                <a:lnTo>
                  <a:pt x="1924" y="848"/>
                </a:lnTo>
                <a:lnTo>
                  <a:pt x="1921" y="850"/>
                </a:lnTo>
                <a:lnTo>
                  <a:pt x="1915" y="851"/>
                </a:lnTo>
                <a:lnTo>
                  <a:pt x="1903" y="854"/>
                </a:lnTo>
                <a:lnTo>
                  <a:pt x="1890" y="856"/>
                </a:lnTo>
                <a:lnTo>
                  <a:pt x="1884" y="857"/>
                </a:lnTo>
                <a:lnTo>
                  <a:pt x="1879" y="859"/>
                </a:lnTo>
                <a:lnTo>
                  <a:pt x="1874" y="861"/>
                </a:lnTo>
                <a:lnTo>
                  <a:pt x="1870" y="863"/>
                </a:lnTo>
                <a:lnTo>
                  <a:pt x="1866" y="866"/>
                </a:lnTo>
                <a:lnTo>
                  <a:pt x="1864" y="870"/>
                </a:lnTo>
                <a:lnTo>
                  <a:pt x="1863" y="872"/>
                </a:lnTo>
                <a:lnTo>
                  <a:pt x="1862" y="874"/>
                </a:lnTo>
                <a:lnTo>
                  <a:pt x="1862" y="879"/>
                </a:lnTo>
                <a:lnTo>
                  <a:pt x="1862" y="884"/>
                </a:lnTo>
                <a:lnTo>
                  <a:pt x="1863" y="888"/>
                </a:lnTo>
                <a:lnTo>
                  <a:pt x="1865" y="890"/>
                </a:lnTo>
                <a:lnTo>
                  <a:pt x="1866" y="891"/>
                </a:lnTo>
                <a:lnTo>
                  <a:pt x="1869" y="894"/>
                </a:lnTo>
                <a:lnTo>
                  <a:pt x="1873" y="896"/>
                </a:lnTo>
                <a:lnTo>
                  <a:pt x="1875" y="897"/>
                </a:lnTo>
                <a:lnTo>
                  <a:pt x="1877" y="898"/>
                </a:lnTo>
                <a:lnTo>
                  <a:pt x="1882" y="899"/>
                </a:lnTo>
                <a:lnTo>
                  <a:pt x="1888" y="899"/>
                </a:lnTo>
                <a:close/>
                <a:moveTo>
                  <a:pt x="2063" y="930"/>
                </a:moveTo>
                <a:lnTo>
                  <a:pt x="2013" y="930"/>
                </a:lnTo>
                <a:lnTo>
                  <a:pt x="2013" y="694"/>
                </a:lnTo>
                <a:lnTo>
                  <a:pt x="2063" y="694"/>
                </a:lnTo>
                <a:lnTo>
                  <a:pt x="2063" y="930"/>
                </a:lnTo>
                <a:close/>
                <a:moveTo>
                  <a:pt x="2197" y="753"/>
                </a:moveTo>
                <a:lnTo>
                  <a:pt x="2197" y="790"/>
                </a:lnTo>
                <a:lnTo>
                  <a:pt x="2164" y="790"/>
                </a:lnTo>
                <a:lnTo>
                  <a:pt x="2164" y="876"/>
                </a:lnTo>
                <a:lnTo>
                  <a:pt x="2164" y="880"/>
                </a:lnTo>
                <a:lnTo>
                  <a:pt x="2165" y="884"/>
                </a:lnTo>
                <a:lnTo>
                  <a:pt x="2166" y="886"/>
                </a:lnTo>
                <a:lnTo>
                  <a:pt x="2167" y="887"/>
                </a:lnTo>
                <a:lnTo>
                  <a:pt x="2169" y="889"/>
                </a:lnTo>
                <a:lnTo>
                  <a:pt x="2171" y="891"/>
                </a:lnTo>
                <a:lnTo>
                  <a:pt x="2174" y="892"/>
                </a:lnTo>
                <a:lnTo>
                  <a:pt x="2177" y="893"/>
                </a:lnTo>
                <a:lnTo>
                  <a:pt x="2181" y="893"/>
                </a:lnTo>
                <a:lnTo>
                  <a:pt x="2188" y="892"/>
                </a:lnTo>
                <a:lnTo>
                  <a:pt x="2193" y="891"/>
                </a:lnTo>
                <a:lnTo>
                  <a:pt x="2201" y="928"/>
                </a:lnTo>
                <a:lnTo>
                  <a:pt x="2190" y="930"/>
                </a:lnTo>
                <a:lnTo>
                  <a:pt x="2183" y="932"/>
                </a:lnTo>
                <a:lnTo>
                  <a:pt x="2174" y="932"/>
                </a:lnTo>
                <a:lnTo>
                  <a:pt x="2168" y="932"/>
                </a:lnTo>
                <a:lnTo>
                  <a:pt x="2161" y="932"/>
                </a:lnTo>
                <a:lnTo>
                  <a:pt x="2156" y="931"/>
                </a:lnTo>
                <a:lnTo>
                  <a:pt x="2150" y="930"/>
                </a:lnTo>
                <a:lnTo>
                  <a:pt x="2145" y="928"/>
                </a:lnTo>
                <a:lnTo>
                  <a:pt x="2140" y="926"/>
                </a:lnTo>
                <a:lnTo>
                  <a:pt x="2135" y="924"/>
                </a:lnTo>
                <a:lnTo>
                  <a:pt x="2131" y="921"/>
                </a:lnTo>
                <a:lnTo>
                  <a:pt x="2127" y="917"/>
                </a:lnTo>
                <a:lnTo>
                  <a:pt x="2124" y="914"/>
                </a:lnTo>
                <a:lnTo>
                  <a:pt x="2121" y="909"/>
                </a:lnTo>
                <a:lnTo>
                  <a:pt x="2119" y="905"/>
                </a:lnTo>
                <a:lnTo>
                  <a:pt x="2117" y="900"/>
                </a:lnTo>
                <a:lnTo>
                  <a:pt x="2116" y="894"/>
                </a:lnTo>
                <a:lnTo>
                  <a:pt x="2115" y="888"/>
                </a:lnTo>
                <a:lnTo>
                  <a:pt x="2115" y="882"/>
                </a:lnTo>
                <a:lnTo>
                  <a:pt x="2115" y="790"/>
                </a:lnTo>
                <a:lnTo>
                  <a:pt x="2091" y="790"/>
                </a:lnTo>
                <a:lnTo>
                  <a:pt x="2091" y="753"/>
                </a:lnTo>
                <a:lnTo>
                  <a:pt x="2115" y="753"/>
                </a:lnTo>
                <a:lnTo>
                  <a:pt x="2115" y="711"/>
                </a:lnTo>
                <a:lnTo>
                  <a:pt x="2164" y="711"/>
                </a:lnTo>
                <a:lnTo>
                  <a:pt x="2164" y="753"/>
                </a:lnTo>
                <a:lnTo>
                  <a:pt x="2197" y="753"/>
                </a:lnTo>
                <a:close/>
                <a:moveTo>
                  <a:pt x="2304" y="933"/>
                </a:moveTo>
                <a:lnTo>
                  <a:pt x="2291" y="933"/>
                </a:lnTo>
                <a:lnTo>
                  <a:pt x="2285" y="932"/>
                </a:lnTo>
                <a:lnTo>
                  <a:pt x="2279" y="930"/>
                </a:lnTo>
                <a:lnTo>
                  <a:pt x="2268" y="927"/>
                </a:lnTo>
                <a:lnTo>
                  <a:pt x="2263" y="925"/>
                </a:lnTo>
                <a:lnTo>
                  <a:pt x="2258" y="922"/>
                </a:lnTo>
                <a:lnTo>
                  <a:pt x="2249" y="916"/>
                </a:lnTo>
                <a:lnTo>
                  <a:pt x="2245" y="912"/>
                </a:lnTo>
                <a:lnTo>
                  <a:pt x="2241" y="908"/>
                </a:lnTo>
                <a:lnTo>
                  <a:pt x="2234" y="900"/>
                </a:lnTo>
                <a:lnTo>
                  <a:pt x="2231" y="895"/>
                </a:lnTo>
                <a:lnTo>
                  <a:pt x="2228" y="890"/>
                </a:lnTo>
                <a:lnTo>
                  <a:pt x="2223" y="879"/>
                </a:lnTo>
                <a:lnTo>
                  <a:pt x="2221" y="874"/>
                </a:lnTo>
                <a:lnTo>
                  <a:pt x="2220" y="868"/>
                </a:lnTo>
                <a:lnTo>
                  <a:pt x="2219" y="862"/>
                </a:lnTo>
                <a:lnTo>
                  <a:pt x="2218" y="855"/>
                </a:lnTo>
                <a:lnTo>
                  <a:pt x="2218" y="849"/>
                </a:lnTo>
                <a:lnTo>
                  <a:pt x="2217" y="842"/>
                </a:lnTo>
                <a:lnTo>
                  <a:pt x="2218" y="835"/>
                </a:lnTo>
                <a:lnTo>
                  <a:pt x="2218" y="829"/>
                </a:lnTo>
                <a:lnTo>
                  <a:pt x="2219" y="823"/>
                </a:lnTo>
                <a:lnTo>
                  <a:pt x="2220" y="816"/>
                </a:lnTo>
                <a:lnTo>
                  <a:pt x="2223" y="805"/>
                </a:lnTo>
                <a:lnTo>
                  <a:pt x="2225" y="799"/>
                </a:lnTo>
                <a:lnTo>
                  <a:pt x="2228" y="794"/>
                </a:lnTo>
                <a:lnTo>
                  <a:pt x="2234" y="785"/>
                </a:lnTo>
                <a:lnTo>
                  <a:pt x="2237" y="780"/>
                </a:lnTo>
                <a:lnTo>
                  <a:pt x="2241" y="776"/>
                </a:lnTo>
                <a:lnTo>
                  <a:pt x="2245" y="772"/>
                </a:lnTo>
                <a:lnTo>
                  <a:pt x="2249" y="769"/>
                </a:lnTo>
                <a:lnTo>
                  <a:pt x="2253" y="765"/>
                </a:lnTo>
                <a:lnTo>
                  <a:pt x="2258" y="762"/>
                </a:lnTo>
                <a:lnTo>
                  <a:pt x="2263" y="760"/>
                </a:lnTo>
                <a:lnTo>
                  <a:pt x="2268" y="757"/>
                </a:lnTo>
                <a:lnTo>
                  <a:pt x="2274" y="755"/>
                </a:lnTo>
                <a:lnTo>
                  <a:pt x="2279" y="754"/>
                </a:lnTo>
                <a:lnTo>
                  <a:pt x="2285" y="752"/>
                </a:lnTo>
                <a:lnTo>
                  <a:pt x="2291" y="752"/>
                </a:lnTo>
                <a:lnTo>
                  <a:pt x="2304" y="751"/>
                </a:lnTo>
                <a:lnTo>
                  <a:pt x="2317" y="752"/>
                </a:lnTo>
                <a:lnTo>
                  <a:pt x="2323" y="752"/>
                </a:lnTo>
                <a:lnTo>
                  <a:pt x="2329" y="754"/>
                </a:lnTo>
                <a:lnTo>
                  <a:pt x="2340" y="757"/>
                </a:lnTo>
                <a:lnTo>
                  <a:pt x="2346" y="760"/>
                </a:lnTo>
                <a:lnTo>
                  <a:pt x="2351" y="762"/>
                </a:lnTo>
                <a:lnTo>
                  <a:pt x="2360" y="769"/>
                </a:lnTo>
                <a:lnTo>
                  <a:pt x="2364" y="772"/>
                </a:lnTo>
                <a:lnTo>
                  <a:pt x="2368" y="776"/>
                </a:lnTo>
                <a:lnTo>
                  <a:pt x="2375" y="785"/>
                </a:lnTo>
                <a:lnTo>
                  <a:pt x="2378" y="789"/>
                </a:lnTo>
                <a:lnTo>
                  <a:pt x="2381" y="794"/>
                </a:lnTo>
                <a:lnTo>
                  <a:pt x="2385" y="805"/>
                </a:lnTo>
                <a:lnTo>
                  <a:pt x="2387" y="811"/>
                </a:lnTo>
                <a:lnTo>
                  <a:pt x="2389" y="816"/>
                </a:lnTo>
                <a:lnTo>
                  <a:pt x="2390" y="823"/>
                </a:lnTo>
                <a:lnTo>
                  <a:pt x="2391" y="829"/>
                </a:lnTo>
                <a:lnTo>
                  <a:pt x="2391" y="835"/>
                </a:lnTo>
                <a:lnTo>
                  <a:pt x="2391" y="842"/>
                </a:lnTo>
                <a:lnTo>
                  <a:pt x="2391" y="849"/>
                </a:lnTo>
                <a:lnTo>
                  <a:pt x="2391" y="855"/>
                </a:lnTo>
                <a:lnTo>
                  <a:pt x="2390" y="862"/>
                </a:lnTo>
                <a:lnTo>
                  <a:pt x="2389" y="868"/>
                </a:lnTo>
                <a:lnTo>
                  <a:pt x="2385" y="879"/>
                </a:lnTo>
                <a:lnTo>
                  <a:pt x="2383" y="885"/>
                </a:lnTo>
                <a:lnTo>
                  <a:pt x="2381" y="890"/>
                </a:lnTo>
                <a:lnTo>
                  <a:pt x="2375" y="900"/>
                </a:lnTo>
                <a:lnTo>
                  <a:pt x="2372" y="904"/>
                </a:lnTo>
                <a:lnTo>
                  <a:pt x="2368" y="908"/>
                </a:lnTo>
                <a:lnTo>
                  <a:pt x="2364" y="912"/>
                </a:lnTo>
                <a:lnTo>
                  <a:pt x="2360" y="916"/>
                </a:lnTo>
                <a:lnTo>
                  <a:pt x="2355" y="919"/>
                </a:lnTo>
                <a:lnTo>
                  <a:pt x="2351" y="922"/>
                </a:lnTo>
                <a:lnTo>
                  <a:pt x="2346" y="925"/>
                </a:lnTo>
                <a:lnTo>
                  <a:pt x="2340" y="927"/>
                </a:lnTo>
                <a:lnTo>
                  <a:pt x="2335" y="929"/>
                </a:lnTo>
                <a:lnTo>
                  <a:pt x="2329" y="930"/>
                </a:lnTo>
                <a:lnTo>
                  <a:pt x="2323" y="932"/>
                </a:lnTo>
                <a:lnTo>
                  <a:pt x="2317" y="933"/>
                </a:lnTo>
                <a:lnTo>
                  <a:pt x="2304" y="933"/>
                </a:lnTo>
                <a:close/>
                <a:moveTo>
                  <a:pt x="2305" y="895"/>
                </a:moveTo>
                <a:lnTo>
                  <a:pt x="2309" y="895"/>
                </a:lnTo>
                <a:lnTo>
                  <a:pt x="2313" y="894"/>
                </a:lnTo>
                <a:lnTo>
                  <a:pt x="2317" y="893"/>
                </a:lnTo>
                <a:lnTo>
                  <a:pt x="2321" y="892"/>
                </a:lnTo>
                <a:lnTo>
                  <a:pt x="2324" y="889"/>
                </a:lnTo>
                <a:lnTo>
                  <a:pt x="2327" y="887"/>
                </a:lnTo>
                <a:lnTo>
                  <a:pt x="2330" y="884"/>
                </a:lnTo>
                <a:lnTo>
                  <a:pt x="2332" y="880"/>
                </a:lnTo>
                <a:lnTo>
                  <a:pt x="2334" y="876"/>
                </a:lnTo>
                <a:lnTo>
                  <a:pt x="2336" y="872"/>
                </a:lnTo>
                <a:lnTo>
                  <a:pt x="2338" y="868"/>
                </a:lnTo>
                <a:lnTo>
                  <a:pt x="2339" y="863"/>
                </a:lnTo>
                <a:lnTo>
                  <a:pt x="2341" y="853"/>
                </a:lnTo>
                <a:lnTo>
                  <a:pt x="2341" y="847"/>
                </a:lnTo>
                <a:lnTo>
                  <a:pt x="2342" y="842"/>
                </a:lnTo>
                <a:lnTo>
                  <a:pt x="2341" y="831"/>
                </a:lnTo>
                <a:lnTo>
                  <a:pt x="2339" y="821"/>
                </a:lnTo>
                <a:lnTo>
                  <a:pt x="2338" y="816"/>
                </a:lnTo>
                <a:lnTo>
                  <a:pt x="2336" y="812"/>
                </a:lnTo>
                <a:lnTo>
                  <a:pt x="2332" y="803"/>
                </a:lnTo>
                <a:lnTo>
                  <a:pt x="2330" y="800"/>
                </a:lnTo>
                <a:lnTo>
                  <a:pt x="2327" y="797"/>
                </a:lnTo>
                <a:lnTo>
                  <a:pt x="2324" y="794"/>
                </a:lnTo>
                <a:lnTo>
                  <a:pt x="2321" y="792"/>
                </a:lnTo>
                <a:lnTo>
                  <a:pt x="2317" y="790"/>
                </a:lnTo>
                <a:lnTo>
                  <a:pt x="2313" y="789"/>
                </a:lnTo>
                <a:lnTo>
                  <a:pt x="2309" y="788"/>
                </a:lnTo>
                <a:lnTo>
                  <a:pt x="2305" y="788"/>
                </a:lnTo>
                <a:lnTo>
                  <a:pt x="2300" y="788"/>
                </a:lnTo>
                <a:lnTo>
                  <a:pt x="2296" y="789"/>
                </a:lnTo>
                <a:lnTo>
                  <a:pt x="2292" y="790"/>
                </a:lnTo>
                <a:lnTo>
                  <a:pt x="2288" y="792"/>
                </a:lnTo>
                <a:lnTo>
                  <a:pt x="2285" y="794"/>
                </a:lnTo>
                <a:lnTo>
                  <a:pt x="2282" y="797"/>
                </a:lnTo>
                <a:lnTo>
                  <a:pt x="2279" y="800"/>
                </a:lnTo>
                <a:lnTo>
                  <a:pt x="2277" y="803"/>
                </a:lnTo>
                <a:lnTo>
                  <a:pt x="2272" y="812"/>
                </a:lnTo>
                <a:lnTo>
                  <a:pt x="2271" y="816"/>
                </a:lnTo>
                <a:lnTo>
                  <a:pt x="2270" y="821"/>
                </a:lnTo>
                <a:lnTo>
                  <a:pt x="2269" y="826"/>
                </a:lnTo>
                <a:lnTo>
                  <a:pt x="2268" y="831"/>
                </a:lnTo>
                <a:lnTo>
                  <a:pt x="2267" y="836"/>
                </a:lnTo>
                <a:lnTo>
                  <a:pt x="2267" y="842"/>
                </a:lnTo>
                <a:lnTo>
                  <a:pt x="2268" y="853"/>
                </a:lnTo>
                <a:lnTo>
                  <a:pt x="2270" y="863"/>
                </a:lnTo>
                <a:lnTo>
                  <a:pt x="2271" y="868"/>
                </a:lnTo>
                <a:lnTo>
                  <a:pt x="2272" y="872"/>
                </a:lnTo>
                <a:lnTo>
                  <a:pt x="2274" y="876"/>
                </a:lnTo>
                <a:lnTo>
                  <a:pt x="2277" y="880"/>
                </a:lnTo>
                <a:lnTo>
                  <a:pt x="2279" y="884"/>
                </a:lnTo>
                <a:lnTo>
                  <a:pt x="2282" y="887"/>
                </a:lnTo>
                <a:lnTo>
                  <a:pt x="2285" y="889"/>
                </a:lnTo>
                <a:lnTo>
                  <a:pt x="2288" y="892"/>
                </a:lnTo>
                <a:lnTo>
                  <a:pt x="2292" y="893"/>
                </a:lnTo>
                <a:lnTo>
                  <a:pt x="2296" y="894"/>
                </a:lnTo>
                <a:lnTo>
                  <a:pt x="2300" y="895"/>
                </a:lnTo>
                <a:lnTo>
                  <a:pt x="2305" y="895"/>
                </a:lnTo>
                <a:close/>
                <a:moveTo>
                  <a:pt x="2646" y="694"/>
                </a:moveTo>
                <a:lnTo>
                  <a:pt x="2696" y="694"/>
                </a:lnTo>
                <a:lnTo>
                  <a:pt x="2696" y="847"/>
                </a:lnTo>
                <a:lnTo>
                  <a:pt x="2696" y="854"/>
                </a:lnTo>
                <a:lnTo>
                  <a:pt x="2695" y="860"/>
                </a:lnTo>
                <a:lnTo>
                  <a:pt x="2694" y="866"/>
                </a:lnTo>
                <a:lnTo>
                  <a:pt x="2693" y="871"/>
                </a:lnTo>
                <a:lnTo>
                  <a:pt x="2691" y="877"/>
                </a:lnTo>
                <a:lnTo>
                  <a:pt x="2689" y="882"/>
                </a:lnTo>
                <a:lnTo>
                  <a:pt x="2686" y="887"/>
                </a:lnTo>
                <a:lnTo>
                  <a:pt x="2684" y="892"/>
                </a:lnTo>
                <a:lnTo>
                  <a:pt x="2680" y="897"/>
                </a:lnTo>
                <a:lnTo>
                  <a:pt x="2677" y="901"/>
                </a:lnTo>
                <a:lnTo>
                  <a:pt x="2673" y="906"/>
                </a:lnTo>
                <a:lnTo>
                  <a:pt x="2669" y="910"/>
                </a:lnTo>
                <a:lnTo>
                  <a:pt x="2664" y="913"/>
                </a:lnTo>
                <a:lnTo>
                  <a:pt x="2660" y="917"/>
                </a:lnTo>
                <a:lnTo>
                  <a:pt x="2655" y="920"/>
                </a:lnTo>
                <a:lnTo>
                  <a:pt x="2649" y="922"/>
                </a:lnTo>
                <a:lnTo>
                  <a:pt x="2638" y="927"/>
                </a:lnTo>
                <a:lnTo>
                  <a:pt x="2632" y="929"/>
                </a:lnTo>
                <a:lnTo>
                  <a:pt x="2626" y="930"/>
                </a:lnTo>
                <a:lnTo>
                  <a:pt x="2619" y="932"/>
                </a:lnTo>
                <a:lnTo>
                  <a:pt x="2612" y="932"/>
                </a:lnTo>
                <a:lnTo>
                  <a:pt x="2605" y="933"/>
                </a:lnTo>
                <a:lnTo>
                  <a:pt x="2598" y="933"/>
                </a:lnTo>
                <a:lnTo>
                  <a:pt x="2591" y="933"/>
                </a:lnTo>
                <a:lnTo>
                  <a:pt x="2584" y="932"/>
                </a:lnTo>
                <a:lnTo>
                  <a:pt x="2577" y="932"/>
                </a:lnTo>
                <a:lnTo>
                  <a:pt x="2571" y="930"/>
                </a:lnTo>
                <a:lnTo>
                  <a:pt x="2558" y="927"/>
                </a:lnTo>
                <a:lnTo>
                  <a:pt x="2552" y="925"/>
                </a:lnTo>
                <a:lnTo>
                  <a:pt x="2547" y="922"/>
                </a:lnTo>
                <a:lnTo>
                  <a:pt x="2541" y="920"/>
                </a:lnTo>
                <a:lnTo>
                  <a:pt x="2536" y="917"/>
                </a:lnTo>
                <a:lnTo>
                  <a:pt x="2527" y="910"/>
                </a:lnTo>
                <a:lnTo>
                  <a:pt x="2518" y="901"/>
                </a:lnTo>
                <a:lnTo>
                  <a:pt x="2515" y="897"/>
                </a:lnTo>
                <a:lnTo>
                  <a:pt x="2512" y="892"/>
                </a:lnTo>
                <a:lnTo>
                  <a:pt x="2509" y="887"/>
                </a:lnTo>
                <a:lnTo>
                  <a:pt x="2506" y="882"/>
                </a:lnTo>
                <a:lnTo>
                  <a:pt x="2504" y="877"/>
                </a:lnTo>
                <a:lnTo>
                  <a:pt x="2502" y="871"/>
                </a:lnTo>
                <a:lnTo>
                  <a:pt x="2501" y="866"/>
                </a:lnTo>
                <a:lnTo>
                  <a:pt x="2500" y="860"/>
                </a:lnTo>
                <a:lnTo>
                  <a:pt x="2500" y="854"/>
                </a:lnTo>
                <a:lnTo>
                  <a:pt x="2499" y="847"/>
                </a:lnTo>
                <a:lnTo>
                  <a:pt x="2499" y="694"/>
                </a:lnTo>
                <a:lnTo>
                  <a:pt x="2550" y="694"/>
                </a:lnTo>
                <a:lnTo>
                  <a:pt x="2550" y="843"/>
                </a:lnTo>
                <a:lnTo>
                  <a:pt x="2551" y="853"/>
                </a:lnTo>
                <a:lnTo>
                  <a:pt x="2552" y="857"/>
                </a:lnTo>
                <a:lnTo>
                  <a:pt x="2553" y="861"/>
                </a:lnTo>
                <a:lnTo>
                  <a:pt x="2555" y="865"/>
                </a:lnTo>
                <a:lnTo>
                  <a:pt x="2558" y="869"/>
                </a:lnTo>
                <a:lnTo>
                  <a:pt x="2560" y="873"/>
                </a:lnTo>
                <a:lnTo>
                  <a:pt x="2563" y="876"/>
                </a:lnTo>
                <a:lnTo>
                  <a:pt x="2567" y="879"/>
                </a:lnTo>
                <a:lnTo>
                  <a:pt x="2570" y="882"/>
                </a:lnTo>
                <a:lnTo>
                  <a:pt x="2574" y="884"/>
                </a:lnTo>
                <a:lnTo>
                  <a:pt x="2579" y="886"/>
                </a:lnTo>
                <a:lnTo>
                  <a:pt x="2583" y="887"/>
                </a:lnTo>
                <a:lnTo>
                  <a:pt x="2588" y="889"/>
                </a:lnTo>
                <a:lnTo>
                  <a:pt x="2598" y="889"/>
                </a:lnTo>
                <a:lnTo>
                  <a:pt x="2608" y="889"/>
                </a:lnTo>
                <a:lnTo>
                  <a:pt x="2613" y="887"/>
                </a:lnTo>
                <a:lnTo>
                  <a:pt x="2618" y="886"/>
                </a:lnTo>
                <a:lnTo>
                  <a:pt x="2622" y="884"/>
                </a:lnTo>
                <a:lnTo>
                  <a:pt x="2626" y="882"/>
                </a:lnTo>
                <a:lnTo>
                  <a:pt x="2629" y="879"/>
                </a:lnTo>
                <a:lnTo>
                  <a:pt x="2633" y="876"/>
                </a:lnTo>
                <a:lnTo>
                  <a:pt x="2636" y="873"/>
                </a:lnTo>
                <a:lnTo>
                  <a:pt x="2639" y="869"/>
                </a:lnTo>
                <a:lnTo>
                  <a:pt x="2641" y="865"/>
                </a:lnTo>
                <a:lnTo>
                  <a:pt x="2643" y="861"/>
                </a:lnTo>
                <a:lnTo>
                  <a:pt x="2644" y="857"/>
                </a:lnTo>
                <a:lnTo>
                  <a:pt x="2645" y="853"/>
                </a:lnTo>
                <a:lnTo>
                  <a:pt x="2646" y="848"/>
                </a:lnTo>
                <a:lnTo>
                  <a:pt x="2646" y="843"/>
                </a:lnTo>
                <a:lnTo>
                  <a:pt x="2646" y="694"/>
                </a:lnTo>
                <a:close/>
                <a:moveTo>
                  <a:pt x="2788" y="828"/>
                </a:moveTo>
                <a:lnTo>
                  <a:pt x="2788" y="930"/>
                </a:lnTo>
                <a:lnTo>
                  <a:pt x="2739" y="930"/>
                </a:lnTo>
                <a:lnTo>
                  <a:pt x="2739" y="753"/>
                </a:lnTo>
                <a:lnTo>
                  <a:pt x="2786" y="753"/>
                </a:lnTo>
                <a:lnTo>
                  <a:pt x="2786" y="784"/>
                </a:lnTo>
                <a:lnTo>
                  <a:pt x="2790" y="777"/>
                </a:lnTo>
                <a:lnTo>
                  <a:pt x="2796" y="770"/>
                </a:lnTo>
                <a:lnTo>
                  <a:pt x="2801" y="765"/>
                </a:lnTo>
                <a:lnTo>
                  <a:pt x="2808" y="760"/>
                </a:lnTo>
                <a:lnTo>
                  <a:pt x="2815" y="756"/>
                </a:lnTo>
                <a:lnTo>
                  <a:pt x="2819" y="754"/>
                </a:lnTo>
                <a:lnTo>
                  <a:pt x="2823" y="753"/>
                </a:lnTo>
                <a:lnTo>
                  <a:pt x="2832" y="751"/>
                </a:lnTo>
                <a:lnTo>
                  <a:pt x="2836" y="751"/>
                </a:lnTo>
                <a:lnTo>
                  <a:pt x="2841" y="751"/>
                </a:lnTo>
                <a:lnTo>
                  <a:pt x="2848" y="751"/>
                </a:lnTo>
                <a:lnTo>
                  <a:pt x="2854" y="752"/>
                </a:lnTo>
                <a:lnTo>
                  <a:pt x="2860" y="753"/>
                </a:lnTo>
                <a:lnTo>
                  <a:pt x="2866" y="755"/>
                </a:lnTo>
                <a:lnTo>
                  <a:pt x="2871" y="758"/>
                </a:lnTo>
                <a:lnTo>
                  <a:pt x="2876" y="761"/>
                </a:lnTo>
                <a:lnTo>
                  <a:pt x="2881" y="764"/>
                </a:lnTo>
                <a:lnTo>
                  <a:pt x="2885" y="769"/>
                </a:lnTo>
                <a:lnTo>
                  <a:pt x="2889" y="773"/>
                </a:lnTo>
                <a:lnTo>
                  <a:pt x="2893" y="778"/>
                </a:lnTo>
                <a:lnTo>
                  <a:pt x="2895" y="784"/>
                </a:lnTo>
                <a:lnTo>
                  <a:pt x="2897" y="787"/>
                </a:lnTo>
                <a:lnTo>
                  <a:pt x="2898" y="790"/>
                </a:lnTo>
                <a:lnTo>
                  <a:pt x="2900" y="796"/>
                </a:lnTo>
                <a:lnTo>
                  <a:pt x="2901" y="803"/>
                </a:lnTo>
                <a:lnTo>
                  <a:pt x="2902" y="810"/>
                </a:lnTo>
                <a:lnTo>
                  <a:pt x="2902" y="817"/>
                </a:lnTo>
                <a:lnTo>
                  <a:pt x="2902" y="930"/>
                </a:lnTo>
                <a:lnTo>
                  <a:pt x="2853" y="930"/>
                </a:lnTo>
                <a:lnTo>
                  <a:pt x="2853" y="826"/>
                </a:lnTo>
                <a:lnTo>
                  <a:pt x="2853" y="818"/>
                </a:lnTo>
                <a:lnTo>
                  <a:pt x="2852" y="815"/>
                </a:lnTo>
                <a:lnTo>
                  <a:pt x="2851" y="812"/>
                </a:lnTo>
                <a:lnTo>
                  <a:pt x="2848" y="806"/>
                </a:lnTo>
                <a:lnTo>
                  <a:pt x="2847" y="803"/>
                </a:lnTo>
                <a:lnTo>
                  <a:pt x="2845" y="801"/>
                </a:lnTo>
                <a:lnTo>
                  <a:pt x="2840" y="797"/>
                </a:lnTo>
                <a:lnTo>
                  <a:pt x="2837" y="795"/>
                </a:lnTo>
                <a:lnTo>
                  <a:pt x="2835" y="794"/>
                </a:lnTo>
                <a:lnTo>
                  <a:pt x="2829" y="792"/>
                </a:lnTo>
                <a:lnTo>
                  <a:pt x="2825" y="792"/>
                </a:lnTo>
                <a:lnTo>
                  <a:pt x="2822" y="792"/>
                </a:lnTo>
                <a:lnTo>
                  <a:pt x="2814" y="792"/>
                </a:lnTo>
                <a:lnTo>
                  <a:pt x="2808" y="794"/>
                </a:lnTo>
                <a:lnTo>
                  <a:pt x="2805" y="795"/>
                </a:lnTo>
                <a:lnTo>
                  <a:pt x="2802" y="797"/>
                </a:lnTo>
                <a:lnTo>
                  <a:pt x="2800" y="799"/>
                </a:lnTo>
                <a:lnTo>
                  <a:pt x="2797" y="801"/>
                </a:lnTo>
                <a:lnTo>
                  <a:pt x="2795" y="804"/>
                </a:lnTo>
                <a:lnTo>
                  <a:pt x="2793" y="806"/>
                </a:lnTo>
                <a:lnTo>
                  <a:pt x="2792" y="809"/>
                </a:lnTo>
                <a:lnTo>
                  <a:pt x="2790" y="812"/>
                </a:lnTo>
                <a:lnTo>
                  <a:pt x="2789" y="820"/>
                </a:lnTo>
                <a:lnTo>
                  <a:pt x="2788" y="824"/>
                </a:lnTo>
                <a:lnTo>
                  <a:pt x="2788" y="828"/>
                </a:lnTo>
                <a:close/>
                <a:moveTo>
                  <a:pt x="2966" y="730"/>
                </a:moveTo>
                <a:lnTo>
                  <a:pt x="2961" y="730"/>
                </a:lnTo>
                <a:lnTo>
                  <a:pt x="2956" y="729"/>
                </a:lnTo>
                <a:lnTo>
                  <a:pt x="2952" y="726"/>
                </a:lnTo>
                <a:lnTo>
                  <a:pt x="2948" y="723"/>
                </a:lnTo>
                <a:lnTo>
                  <a:pt x="2944" y="719"/>
                </a:lnTo>
                <a:lnTo>
                  <a:pt x="2942" y="715"/>
                </a:lnTo>
                <a:lnTo>
                  <a:pt x="2940" y="710"/>
                </a:lnTo>
                <a:lnTo>
                  <a:pt x="2940" y="705"/>
                </a:lnTo>
                <a:lnTo>
                  <a:pt x="2940" y="701"/>
                </a:lnTo>
                <a:lnTo>
                  <a:pt x="2942" y="696"/>
                </a:lnTo>
                <a:lnTo>
                  <a:pt x="2944" y="692"/>
                </a:lnTo>
                <a:lnTo>
                  <a:pt x="2948" y="688"/>
                </a:lnTo>
                <a:lnTo>
                  <a:pt x="2952" y="685"/>
                </a:lnTo>
                <a:lnTo>
                  <a:pt x="2956" y="683"/>
                </a:lnTo>
                <a:lnTo>
                  <a:pt x="2961" y="681"/>
                </a:lnTo>
                <a:lnTo>
                  <a:pt x="2966" y="681"/>
                </a:lnTo>
                <a:lnTo>
                  <a:pt x="2972" y="681"/>
                </a:lnTo>
                <a:lnTo>
                  <a:pt x="2977" y="683"/>
                </a:lnTo>
                <a:lnTo>
                  <a:pt x="2982" y="685"/>
                </a:lnTo>
                <a:lnTo>
                  <a:pt x="2986" y="688"/>
                </a:lnTo>
                <a:lnTo>
                  <a:pt x="2990" y="692"/>
                </a:lnTo>
                <a:lnTo>
                  <a:pt x="2992" y="696"/>
                </a:lnTo>
                <a:lnTo>
                  <a:pt x="2994" y="701"/>
                </a:lnTo>
                <a:lnTo>
                  <a:pt x="2994" y="705"/>
                </a:lnTo>
                <a:lnTo>
                  <a:pt x="2994" y="710"/>
                </a:lnTo>
                <a:lnTo>
                  <a:pt x="2992" y="715"/>
                </a:lnTo>
                <a:lnTo>
                  <a:pt x="2990" y="719"/>
                </a:lnTo>
                <a:lnTo>
                  <a:pt x="2986" y="723"/>
                </a:lnTo>
                <a:lnTo>
                  <a:pt x="2982" y="726"/>
                </a:lnTo>
                <a:lnTo>
                  <a:pt x="2977" y="729"/>
                </a:lnTo>
                <a:lnTo>
                  <a:pt x="2972" y="730"/>
                </a:lnTo>
                <a:lnTo>
                  <a:pt x="2966" y="730"/>
                </a:lnTo>
                <a:close/>
                <a:moveTo>
                  <a:pt x="2942" y="753"/>
                </a:moveTo>
                <a:lnTo>
                  <a:pt x="2992" y="753"/>
                </a:lnTo>
                <a:lnTo>
                  <a:pt x="2992" y="930"/>
                </a:lnTo>
                <a:lnTo>
                  <a:pt x="2942" y="930"/>
                </a:lnTo>
                <a:lnTo>
                  <a:pt x="2942" y="753"/>
                </a:lnTo>
                <a:close/>
                <a:moveTo>
                  <a:pt x="3195" y="753"/>
                </a:moveTo>
                <a:lnTo>
                  <a:pt x="3134" y="930"/>
                </a:lnTo>
                <a:lnTo>
                  <a:pt x="3078" y="930"/>
                </a:lnTo>
                <a:lnTo>
                  <a:pt x="3017" y="753"/>
                </a:lnTo>
                <a:lnTo>
                  <a:pt x="3068" y="753"/>
                </a:lnTo>
                <a:lnTo>
                  <a:pt x="3105" y="880"/>
                </a:lnTo>
                <a:lnTo>
                  <a:pt x="3143" y="753"/>
                </a:lnTo>
                <a:lnTo>
                  <a:pt x="3195" y="753"/>
                </a:lnTo>
                <a:close/>
                <a:moveTo>
                  <a:pt x="3294" y="933"/>
                </a:moveTo>
                <a:lnTo>
                  <a:pt x="3287" y="933"/>
                </a:lnTo>
                <a:lnTo>
                  <a:pt x="3280" y="933"/>
                </a:lnTo>
                <a:lnTo>
                  <a:pt x="3268" y="931"/>
                </a:lnTo>
                <a:lnTo>
                  <a:pt x="3263" y="929"/>
                </a:lnTo>
                <a:lnTo>
                  <a:pt x="3257" y="927"/>
                </a:lnTo>
                <a:lnTo>
                  <a:pt x="3247" y="922"/>
                </a:lnTo>
                <a:lnTo>
                  <a:pt x="3242" y="919"/>
                </a:lnTo>
                <a:lnTo>
                  <a:pt x="3237" y="916"/>
                </a:lnTo>
                <a:lnTo>
                  <a:pt x="3233" y="913"/>
                </a:lnTo>
                <a:lnTo>
                  <a:pt x="3229" y="909"/>
                </a:lnTo>
                <a:lnTo>
                  <a:pt x="3222" y="900"/>
                </a:lnTo>
                <a:lnTo>
                  <a:pt x="3219" y="896"/>
                </a:lnTo>
                <a:lnTo>
                  <a:pt x="3216" y="891"/>
                </a:lnTo>
                <a:lnTo>
                  <a:pt x="3212" y="880"/>
                </a:lnTo>
                <a:lnTo>
                  <a:pt x="3210" y="874"/>
                </a:lnTo>
                <a:lnTo>
                  <a:pt x="3209" y="868"/>
                </a:lnTo>
                <a:lnTo>
                  <a:pt x="3207" y="862"/>
                </a:lnTo>
                <a:lnTo>
                  <a:pt x="3207" y="856"/>
                </a:lnTo>
                <a:lnTo>
                  <a:pt x="3206" y="849"/>
                </a:lnTo>
                <a:lnTo>
                  <a:pt x="3206" y="842"/>
                </a:lnTo>
                <a:lnTo>
                  <a:pt x="3206" y="836"/>
                </a:lnTo>
                <a:lnTo>
                  <a:pt x="3207" y="829"/>
                </a:lnTo>
                <a:lnTo>
                  <a:pt x="3207" y="823"/>
                </a:lnTo>
                <a:lnTo>
                  <a:pt x="3209" y="817"/>
                </a:lnTo>
                <a:lnTo>
                  <a:pt x="3212" y="805"/>
                </a:lnTo>
                <a:lnTo>
                  <a:pt x="3214" y="800"/>
                </a:lnTo>
                <a:lnTo>
                  <a:pt x="3216" y="794"/>
                </a:lnTo>
                <a:lnTo>
                  <a:pt x="3222" y="785"/>
                </a:lnTo>
                <a:lnTo>
                  <a:pt x="3226" y="780"/>
                </a:lnTo>
                <a:lnTo>
                  <a:pt x="3229" y="776"/>
                </a:lnTo>
                <a:lnTo>
                  <a:pt x="3233" y="772"/>
                </a:lnTo>
                <a:lnTo>
                  <a:pt x="3237" y="769"/>
                </a:lnTo>
                <a:lnTo>
                  <a:pt x="3246" y="762"/>
                </a:lnTo>
                <a:lnTo>
                  <a:pt x="3251" y="760"/>
                </a:lnTo>
                <a:lnTo>
                  <a:pt x="3256" y="757"/>
                </a:lnTo>
                <a:lnTo>
                  <a:pt x="3262" y="755"/>
                </a:lnTo>
                <a:lnTo>
                  <a:pt x="3267" y="754"/>
                </a:lnTo>
                <a:lnTo>
                  <a:pt x="3273" y="752"/>
                </a:lnTo>
                <a:lnTo>
                  <a:pt x="3279" y="752"/>
                </a:lnTo>
                <a:lnTo>
                  <a:pt x="3292" y="751"/>
                </a:lnTo>
                <a:lnTo>
                  <a:pt x="3303" y="751"/>
                </a:lnTo>
                <a:lnTo>
                  <a:pt x="3314" y="753"/>
                </a:lnTo>
                <a:lnTo>
                  <a:pt x="3319" y="755"/>
                </a:lnTo>
                <a:lnTo>
                  <a:pt x="3324" y="756"/>
                </a:lnTo>
                <a:lnTo>
                  <a:pt x="3334" y="761"/>
                </a:lnTo>
                <a:lnTo>
                  <a:pt x="3343" y="766"/>
                </a:lnTo>
                <a:lnTo>
                  <a:pt x="3347" y="770"/>
                </a:lnTo>
                <a:lnTo>
                  <a:pt x="3351" y="773"/>
                </a:lnTo>
                <a:lnTo>
                  <a:pt x="3358" y="781"/>
                </a:lnTo>
                <a:lnTo>
                  <a:pt x="3361" y="786"/>
                </a:lnTo>
                <a:lnTo>
                  <a:pt x="3364" y="791"/>
                </a:lnTo>
                <a:lnTo>
                  <a:pt x="3366" y="796"/>
                </a:lnTo>
                <a:lnTo>
                  <a:pt x="3368" y="801"/>
                </a:lnTo>
                <a:lnTo>
                  <a:pt x="3370" y="807"/>
                </a:lnTo>
                <a:lnTo>
                  <a:pt x="3372" y="813"/>
                </a:lnTo>
                <a:lnTo>
                  <a:pt x="3373" y="819"/>
                </a:lnTo>
                <a:lnTo>
                  <a:pt x="3374" y="826"/>
                </a:lnTo>
                <a:lnTo>
                  <a:pt x="3374" y="833"/>
                </a:lnTo>
                <a:lnTo>
                  <a:pt x="3375" y="841"/>
                </a:lnTo>
                <a:lnTo>
                  <a:pt x="3375" y="854"/>
                </a:lnTo>
                <a:lnTo>
                  <a:pt x="3254" y="854"/>
                </a:lnTo>
                <a:lnTo>
                  <a:pt x="3254" y="859"/>
                </a:lnTo>
                <a:lnTo>
                  <a:pt x="3255" y="863"/>
                </a:lnTo>
                <a:lnTo>
                  <a:pt x="3256" y="868"/>
                </a:lnTo>
                <a:lnTo>
                  <a:pt x="3257" y="872"/>
                </a:lnTo>
                <a:lnTo>
                  <a:pt x="3260" y="879"/>
                </a:lnTo>
                <a:lnTo>
                  <a:pt x="3263" y="882"/>
                </a:lnTo>
                <a:lnTo>
                  <a:pt x="3265" y="885"/>
                </a:lnTo>
                <a:lnTo>
                  <a:pt x="3268" y="888"/>
                </a:lnTo>
                <a:lnTo>
                  <a:pt x="3271" y="890"/>
                </a:lnTo>
                <a:lnTo>
                  <a:pt x="3274" y="892"/>
                </a:lnTo>
                <a:lnTo>
                  <a:pt x="3278" y="894"/>
                </a:lnTo>
                <a:lnTo>
                  <a:pt x="3282" y="895"/>
                </a:lnTo>
                <a:lnTo>
                  <a:pt x="3286" y="896"/>
                </a:lnTo>
                <a:lnTo>
                  <a:pt x="3294" y="897"/>
                </a:lnTo>
                <a:lnTo>
                  <a:pt x="3300" y="896"/>
                </a:lnTo>
                <a:lnTo>
                  <a:pt x="3306" y="895"/>
                </a:lnTo>
                <a:lnTo>
                  <a:pt x="3311" y="894"/>
                </a:lnTo>
                <a:lnTo>
                  <a:pt x="3316" y="892"/>
                </a:lnTo>
                <a:lnTo>
                  <a:pt x="3318" y="890"/>
                </a:lnTo>
                <a:lnTo>
                  <a:pt x="3320" y="889"/>
                </a:lnTo>
                <a:lnTo>
                  <a:pt x="3323" y="885"/>
                </a:lnTo>
                <a:lnTo>
                  <a:pt x="3326" y="881"/>
                </a:lnTo>
                <a:lnTo>
                  <a:pt x="3328" y="876"/>
                </a:lnTo>
                <a:lnTo>
                  <a:pt x="3374" y="879"/>
                </a:lnTo>
                <a:lnTo>
                  <a:pt x="3372" y="885"/>
                </a:lnTo>
                <a:lnTo>
                  <a:pt x="3370" y="891"/>
                </a:lnTo>
                <a:lnTo>
                  <a:pt x="3367" y="896"/>
                </a:lnTo>
                <a:lnTo>
                  <a:pt x="3364" y="901"/>
                </a:lnTo>
                <a:lnTo>
                  <a:pt x="3361" y="906"/>
                </a:lnTo>
                <a:lnTo>
                  <a:pt x="3357" y="911"/>
                </a:lnTo>
                <a:lnTo>
                  <a:pt x="3352" y="915"/>
                </a:lnTo>
                <a:lnTo>
                  <a:pt x="3347" y="919"/>
                </a:lnTo>
                <a:lnTo>
                  <a:pt x="3342" y="922"/>
                </a:lnTo>
                <a:lnTo>
                  <a:pt x="3336" y="925"/>
                </a:lnTo>
                <a:lnTo>
                  <a:pt x="3330" y="928"/>
                </a:lnTo>
                <a:lnTo>
                  <a:pt x="3323" y="930"/>
                </a:lnTo>
                <a:lnTo>
                  <a:pt x="3320" y="930"/>
                </a:lnTo>
                <a:lnTo>
                  <a:pt x="3316" y="931"/>
                </a:lnTo>
                <a:lnTo>
                  <a:pt x="3309" y="932"/>
                </a:lnTo>
                <a:lnTo>
                  <a:pt x="3302" y="933"/>
                </a:lnTo>
                <a:lnTo>
                  <a:pt x="3294" y="933"/>
                </a:lnTo>
                <a:close/>
                <a:moveTo>
                  <a:pt x="3254" y="824"/>
                </a:moveTo>
                <a:lnTo>
                  <a:pt x="3329" y="824"/>
                </a:lnTo>
                <a:lnTo>
                  <a:pt x="3328" y="820"/>
                </a:lnTo>
                <a:lnTo>
                  <a:pt x="3328" y="816"/>
                </a:lnTo>
                <a:lnTo>
                  <a:pt x="3327" y="813"/>
                </a:lnTo>
                <a:lnTo>
                  <a:pt x="3326" y="809"/>
                </a:lnTo>
                <a:lnTo>
                  <a:pt x="3324" y="806"/>
                </a:lnTo>
                <a:lnTo>
                  <a:pt x="3323" y="803"/>
                </a:lnTo>
                <a:lnTo>
                  <a:pt x="3321" y="800"/>
                </a:lnTo>
                <a:lnTo>
                  <a:pt x="3318" y="798"/>
                </a:lnTo>
                <a:lnTo>
                  <a:pt x="3313" y="793"/>
                </a:lnTo>
                <a:lnTo>
                  <a:pt x="3307" y="790"/>
                </a:lnTo>
                <a:lnTo>
                  <a:pt x="3300" y="788"/>
                </a:lnTo>
                <a:lnTo>
                  <a:pt x="3292" y="787"/>
                </a:lnTo>
                <a:lnTo>
                  <a:pt x="3285" y="788"/>
                </a:lnTo>
                <a:lnTo>
                  <a:pt x="3281" y="789"/>
                </a:lnTo>
                <a:lnTo>
                  <a:pt x="3278" y="790"/>
                </a:lnTo>
                <a:lnTo>
                  <a:pt x="3271" y="793"/>
                </a:lnTo>
                <a:lnTo>
                  <a:pt x="3268" y="796"/>
                </a:lnTo>
                <a:lnTo>
                  <a:pt x="3266" y="798"/>
                </a:lnTo>
                <a:lnTo>
                  <a:pt x="3261" y="804"/>
                </a:lnTo>
                <a:lnTo>
                  <a:pt x="3258" y="810"/>
                </a:lnTo>
                <a:lnTo>
                  <a:pt x="3256" y="813"/>
                </a:lnTo>
                <a:lnTo>
                  <a:pt x="3255" y="816"/>
                </a:lnTo>
                <a:lnTo>
                  <a:pt x="3254" y="824"/>
                </a:lnTo>
                <a:close/>
                <a:moveTo>
                  <a:pt x="3409" y="930"/>
                </a:moveTo>
                <a:lnTo>
                  <a:pt x="3409" y="753"/>
                </a:lnTo>
                <a:lnTo>
                  <a:pt x="3457" y="753"/>
                </a:lnTo>
                <a:lnTo>
                  <a:pt x="3457" y="784"/>
                </a:lnTo>
                <a:lnTo>
                  <a:pt x="3461" y="776"/>
                </a:lnTo>
                <a:lnTo>
                  <a:pt x="3465" y="769"/>
                </a:lnTo>
                <a:lnTo>
                  <a:pt x="3470" y="764"/>
                </a:lnTo>
                <a:lnTo>
                  <a:pt x="3475" y="759"/>
                </a:lnTo>
                <a:lnTo>
                  <a:pt x="3478" y="757"/>
                </a:lnTo>
                <a:lnTo>
                  <a:pt x="3481" y="755"/>
                </a:lnTo>
                <a:lnTo>
                  <a:pt x="3487" y="753"/>
                </a:lnTo>
                <a:lnTo>
                  <a:pt x="3494" y="751"/>
                </a:lnTo>
                <a:lnTo>
                  <a:pt x="3501" y="751"/>
                </a:lnTo>
                <a:lnTo>
                  <a:pt x="3509" y="751"/>
                </a:lnTo>
                <a:lnTo>
                  <a:pt x="3517" y="752"/>
                </a:lnTo>
                <a:lnTo>
                  <a:pt x="3517" y="796"/>
                </a:lnTo>
                <a:lnTo>
                  <a:pt x="3513" y="795"/>
                </a:lnTo>
                <a:lnTo>
                  <a:pt x="3507" y="794"/>
                </a:lnTo>
                <a:lnTo>
                  <a:pt x="3496" y="793"/>
                </a:lnTo>
                <a:lnTo>
                  <a:pt x="3488" y="794"/>
                </a:lnTo>
                <a:lnTo>
                  <a:pt x="3485" y="795"/>
                </a:lnTo>
                <a:lnTo>
                  <a:pt x="3481" y="796"/>
                </a:lnTo>
                <a:lnTo>
                  <a:pt x="3478" y="797"/>
                </a:lnTo>
                <a:lnTo>
                  <a:pt x="3475" y="799"/>
                </a:lnTo>
                <a:lnTo>
                  <a:pt x="3472" y="801"/>
                </a:lnTo>
                <a:lnTo>
                  <a:pt x="3469" y="803"/>
                </a:lnTo>
                <a:lnTo>
                  <a:pt x="3465" y="809"/>
                </a:lnTo>
                <a:lnTo>
                  <a:pt x="3463" y="812"/>
                </a:lnTo>
                <a:lnTo>
                  <a:pt x="3461" y="815"/>
                </a:lnTo>
                <a:lnTo>
                  <a:pt x="3460" y="818"/>
                </a:lnTo>
                <a:lnTo>
                  <a:pt x="3459" y="822"/>
                </a:lnTo>
                <a:lnTo>
                  <a:pt x="3459" y="826"/>
                </a:lnTo>
                <a:lnTo>
                  <a:pt x="3459" y="830"/>
                </a:lnTo>
                <a:lnTo>
                  <a:pt x="3459" y="930"/>
                </a:lnTo>
                <a:lnTo>
                  <a:pt x="3409" y="930"/>
                </a:lnTo>
                <a:close/>
                <a:moveTo>
                  <a:pt x="3690" y="804"/>
                </a:moveTo>
                <a:lnTo>
                  <a:pt x="3645" y="806"/>
                </a:lnTo>
                <a:lnTo>
                  <a:pt x="3644" y="802"/>
                </a:lnTo>
                <a:lnTo>
                  <a:pt x="3642" y="798"/>
                </a:lnTo>
                <a:lnTo>
                  <a:pt x="3639" y="795"/>
                </a:lnTo>
                <a:lnTo>
                  <a:pt x="3636" y="792"/>
                </a:lnTo>
                <a:lnTo>
                  <a:pt x="3632" y="789"/>
                </a:lnTo>
                <a:lnTo>
                  <a:pt x="3627" y="787"/>
                </a:lnTo>
                <a:lnTo>
                  <a:pt x="3622" y="786"/>
                </a:lnTo>
                <a:lnTo>
                  <a:pt x="3616" y="786"/>
                </a:lnTo>
                <a:lnTo>
                  <a:pt x="3610" y="786"/>
                </a:lnTo>
                <a:lnTo>
                  <a:pt x="3605" y="787"/>
                </a:lnTo>
                <a:lnTo>
                  <a:pt x="3601" y="788"/>
                </a:lnTo>
                <a:lnTo>
                  <a:pt x="3596" y="790"/>
                </a:lnTo>
                <a:lnTo>
                  <a:pt x="3593" y="793"/>
                </a:lnTo>
                <a:lnTo>
                  <a:pt x="3591" y="796"/>
                </a:lnTo>
                <a:lnTo>
                  <a:pt x="3589" y="799"/>
                </a:lnTo>
                <a:lnTo>
                  <a:pt x="3589" y="803"/>
                </a:lnTo>
                <a:lnTo>
                  <a:pt x="3589" y="806"/>
                </a:lnTo>
                <a:lnTo>
                  <a:pt x="3590" y="809"/>
                </a:lnTo>
                <a:lnTo>
                  <a:pt x="3591" y="811"/>
                </a:lnTo>
                <a:lnTo>
                  <a:pt x="3594" y="814"/>
                </a:lnTo>
                <a:lnTo>
                  <a:pt x="3597" y="816"/>
                </a:lnTo>
                <a:lnTo>
                  <a:pt x="3601" y="818"/>
                </a:lnTo>
                <a:lnTo>
                  <a:pt x="3605" y="819"/>
                </a:lnTo>
                <a:lnTo>
                  <a:pt x="3611" y="821"/>
                </a:lnTo>
                <a:lnTo>
                  <a:pt x="3643" y="827"/>
                </a:lnTo>
                <a:lnTo>
                  <a:pt x="3649" y="829"/>
                </a:lnTo>
                <a:lnTo>
                  <a:pt x="3655" y="830"/>
                </a:lnTo>
                <a:lnTo>
                  <a:pt x="3660" y="832"/>
                </a:lnTo>
                <a:lnTo>
                  <a:pt x="3665" y="834"/>
                </a:lnTo>
                <a:lnTo>
                  <a:pt x="3674" y="839"/>
                </a:lnTo>
                <a:lnTo>
                  <a:pt x="3681" y="844"/>
                </a:lnTo>
                <a:lnTo>
                  <a:pt x="3684" y="848"/>
                </a:lnTo>
                <a:lnTo>
                  <a:pt x="3687" y="851"/>
                </a:lnTo>
                <a:lnTo>
                  <a:pt x="3689" y="854"/>
                </a:lnTo>
                <a:lnTo>
                  <a:pt x="3691" y="858"/>
                </a:lnTo>
                <a:lnTo>
                  <a:pt x="3693" y="866"/>
                </a:lnTo>
                <a:lnTo>
                  <a:pt x="3694" y="870"/>
                </a:lnTo>
                <a:lnTo>
                  <a:pt x="3694" y="875"/>
                </a:lnTo>
                <a:lnTo>
                  <a:pt x="3694" y="879"/>
                </a:lnTo>
                <a:lnTo>
                  <a:pt x="3694" y="883"/>
                </a:lnTo>
                <a:lnTo>
                  <a:pt x="3693" y="888"/>
                </a:lnTo>
                <a:lnTo>
                  <a:pt x="3692" y="891"/>
                </a:lnTo>
                <a:lnTo>
                  <a:pt x="3690" y="895"/>
                </a:lnTo>
                <a:lnTo>
                  <a:pt x="3688" y="899"/>
                </a:lnTo>
                <a:lnTo>
                  <a:pt x="3686" y="902"/>
                </a:lnTo>
                <a:lnTo>
                  <a:pt x="3684" y="906"/>
                </a:lnTo>
                <a:lnTo>
                  <a:pt x="3678" y="912"/>
                </a:lnTo>
                <a:lnTo>
                  <a:pt x="3672" y="917"/>
                </a:lnTo>
                <a:lnTo>
                  <a:pt x="3664" y="922"/>
                </a:lnTo>
                <a:lnTo>
                  <a:pt x="3656" y="926"/>
                </a:lnTo>
                <a:lnTo>
                  <a:pt x="3647" y="929"/>
                </a:lnTo>
                <a:lnTo>
                  <a:pt x="3637" y="931"/>
                </a:lnTo>
                <a:lnTo>
                  <a:pt x="3627" y="933"/>
                </a:lnTo>
                <a:lnTo>
                  <a:pt x="3615" y="933"/>
                </a:lnTo>
                <a:lnTo>
                  <a:pt x="3607" y="933"/>
                </a:lnTo>
                <a:lnTo>
                  <a:pt x="3599" y="932"/>
                </a:lnTo>
                <a:lnTo>
                  <a:pt x="3591" y="931"/>
                </a:lnTo>
                <a:lnTo>
                  <a:pt x="3584" y="930"/>
                </a:lnTo>
                <a:lnTo>
                  <a:pt x="3577" y="928"/>
                </a:lnTo>
                <a:lnTo>
                  <a:pt x="3571" y="925"/>
                </a:lnTo>
                <a:lnTo>
                  <a:pt x="3565" y="922"/>
                </a:lnTo>
                <a:lnTo>
                  <a:pt x="3560" y="919"/>
                </a:lnTo>
                <a:lnTo>
                  <a:pt x="3555" y="915"/>
                </a:lnTo>
                <a:lnTo>
                  <a:pt x="3550" y="911"/>
                </a:lnTo>
                <a:lnTo>
                  <a:pt x="3546" y="906"/>
                </a:lnTo>
                <a:lnTo>
                  <a:pt x="3543" y="901"/>
                </a:lnTo>
                <a:lnTo>
                  <a:pt x="3540" y="896"/>
                </a:lnTo>
                <a:lnTo>
                  <a:pt x="3538" y="891"/>
                </a:lnTo>
                <a:lnTo>
                  <a:pt x="3536" y="885"/>
                </a:lnTo>
                <a:lnTo>
                  <a:pt x="3535" y="879"/>
                </a:lnTo>
                <a:lnTo>
                  <a:pt x="3584" y="876"/>
                </a:lnTo>
                <a:lnTo>
                  <a:pt x="3585" y="881"/>
                </a:lnTo>
                <a:lnTo>
                  <a:pt x="3587" y="886"/>
                </a:lnTo>
                <a:lnTo>
                  <a:pt x="3590" y="889"/>
                </a:lnTo>
                <a:lnTo>
                  <a:pt x="3594" y="892"/>
                </a:lnTo>
                <a:lnTo>
                  <a:pt x="3599" y="895"/>
                </a:lnTo>
                <a:lnTo>
                  <a:pt x="3604" y="897"/>
                </a:lnTo>
                <a:lnTo>
                  <a:pt x="3609" y="898"/>
                </a:lnTo>
                <a:lnTo>
                  <a:pt x="3616" y="898"/>
                </a:lnTo>
                <a:lnTo>
                  <a:pt x="3622" y="898"/>
                </a:lnTo>
                <a:lnTo>
                  <a:pt x="3627" y="897"/>
                </a:lnTo>
                <a:lnTo>
                  <a:pt x="3632" y="895"/>
                </a:lnTo>
                <a:lnTo>
                  <a:pt x="3634" y="894"/>
                </a:lnTo>
                <a:lnTo>
                  <a:pt x="3636" y="893"/>
                </a:lnTo>
                <a:lnTo>
                  <a:pt x="3640" y="890"/>
                </a:lnTo>
                <a:lnTo>
                  <a:pt x="3642" y="887"/>
                </a:lnTo>
                <a:lnTo>
                  <a:pt x="3643" y="886"/>
                </a:lnTo>
                <a:lnTo>
                  <a:pt x="3644" y="884"/>
                </a:lnTo>
                <a:lnTo>
                  <a:pt x="3644" y="880"/>
                </a:lnTo>
                <a:lnTo>
                  <a:pt x="3644" y="877"/>
                </a:lnTo>
                <a:lnTo>
                  <a:pt x="3643" y="874"/>
                </a:lnTo>
                <a:lnTo>
                  <a:pt x="3641" y="871"/>
                </a:lnTo>
                <a:lnTo>
                  <a:pt x="3639" y="869"/>
                </a:lnTo>
                <a:lnTo>
                  <a:pt x="3635" y="867"/>
                </a:lnTo>
                <a:lnTo>
                  <a:pt x="3631" y="865"/>
                </a:lnTo>
                <a:lnTo>
                  <a:pt x="3627" y="864"/>
                </a:lnTo>
                <a:lnTo>
                  <a:pt x="3622" y="862"/>
                </a:lnTo>
                <a:lnTo>
                  <a:pt x="3591" y="856"/>
                </a:lnTo>
                <a:lnTo>
                  <a:pt x="3585" y="855"/>
                </a:lnTo>
                <a:lnTo>
                  <a:pt x="3579" y="853"/>
                </a:lnTo>
                <a:lnTo>
                  <a:pt x="3569" y="849"/>
                </a:lnTo>
                <a:lnTo>
                  <a:pt x="3564" y="847"/>
                </a:lnTo>
                <a:lnTo>
                  <a:pt x="3560" y="844"/>
                </a:lnTo>
                <a:lnTo>
                  <a:pt x="3556" y="842"/>
                </a:lnTo>
                <a:lnTo>
                  <a:pt x="3553" y="839"/>
                </a:lnTo>
                <a:lnTo>
                  <a:pt x="3550" y="835"/>
                </a:lnTo>
                <a:lnTo>
                  <a:pt x="3547" y="832"/>
                </a:lnTo>
                <a:lnTo>
                  <a:pt x="3545" y="828"/>
                </a:lnTo>
                <a:lnTo>
                  <a:pt x="3543" y="824"/>
                </a:lnTo>
                <a:lnTo>
                  <a:pt x="3542" y="820"/>
                </a:lnTo>
                <a:lnTo>
                  <a:pt x="3541" y="815"/>
                </a:lnTo>
                <a:lnTo>
                  <a:pt x="3540" y="811"/>
                </a:lnTo>
                <a:lnTo>
                  <a:pt x="3540" y="806"/>
                </a:lnTo>
                <a:lnTo>
                  <a:pt x="3540" y="800"/>
                </a:lnTo>
                <a:lnTo>
                  <a:pt x="3541" y="794"/>
                </a:lnTo>
                <a:lnTo>
                  <a:pt x="3543" y="788"/>
                </a:lnTo>
                <a:lnTo>
                  <a:pt x="3545" y="783"/>
                </a:lnTo>
                <a:lnTo>
                  <a:pt x="3548" y="778"/>
                </a:lnTo>
                <a:lnTo>
                  <a:pt x="3551" y="774"/>
                </a:lnTo>
                <a:lnTo>
                  <a:pt x="3556" y="769"/>
                </a:lnTo>
                <a:lnTo>
                  <a:pt x="3560" y="766"/>
                </a:lnTo>
                <a:lnTo>
                  <a:pt x="3566" y="762"/>
                </a:lnTo>
                <a:lnTo>
                  <a:pt x="3572" y="759"/>
                </a:lnTo>
                <a:lnTo>
                  <a:pt x="3578" y="757"/>
                </a:lnTo>
                <a:lnTo>
                  <a:pt x="3584" y="754"/>
                </a:lnTo>
                <a:lnTo>
                  <a:pt x="3588" y="754"/>
                </a:lnTo>
                <a:lnTo>
                  <a:pt x="3591" y="753"/>
                </a:lnTo>
                <a:lnTo>
                  <a:pt x="3599" y="752"/>
                </a:lnTo>
                <a:lnTo>
                  <a:pt x="3607" y="751"/>
                </a:lnTo>
                <a:lnTo>
                  <a:pt x="3615" y="751"/>
                </a:lnTo>
                <a:lnTo>
                  <a:pt x="3623" y="751"/>
                </a:lnTo>
                <a:lnTo>
                  <a:pt x="3631" y="752"/>
                </a:lnTo>
                <a:lnTo>
                  <a:pt x="3638" y="753"/>
                </a:lnTo>
                <a:lnTo>
                  <a:pt x="3645" y="754"/>
                </a:lnTo>
                <a:lnTo>
                  <a:pt x="3651" y="756"/>
                </a:lnTo>
                <a:lnTo>
                  <a:pt x="3657" y="759"/>
                </a:lnTo>
                <a:lnTo>
                  <a:pt x="3663" y="762"/>
                </a:lnTo>
                <a:lnTo>
                  <a:pt x="3668" y="765"/>
                </a:lnTo>
                <a:lnTo>
                  <a:pt x="3672" y="769"/>
                </a:lnTo>
                <a:lnTo>
                  <a:pt x="3676" y="773"/>
                </a:lnTo>
                <a:lnTo>
                  <a:pt x="3680" y="777"/>
                </a:lnTo>
                <a:lnTo>
                  <a:pt x="3683" y="782"/>
                </a:lnTo>
                <a:lnTo>
                  <a:pt x="3685" y="787"/>
                </a:lnTo>
                <a:lnTo>
                  <a:pt x="3688" y="792"/>
                </a:lnTo>
                <a:lnTo>
                  <a:pt x="3689" y="798"/>
                </a:lnTo>
                <a:lnTo>
                  <a:pt x="3690" y="804"/>
                </a:lnTo>
                <a:close/>
                <a:moveTo>
                  <a:pt x="3751" y="730"/>
                </a:moveTo>
                <a:lnTo>
                  <a:pt x="3746" y="730"/>
                </a:lnTo>
                <a:lnTo>
                  <a:pt x="3741" y="729"/>
                </a:lnTo>
                <a:lnTo>
                  <a:pt x="3736" y="726"/>
                </a:lnTo>
                <a:lnTo>
                  <a:pt x="3732" y="723"/>
                </a:lnTo>
                <a:lnTo>
                  <a:pt x="3729" y="719"/>
                </a:lnTo>
                <a:lnTo>
                  <a:pt x="3726" y="715"/>
                </a:lnTo>
                <a:lnTo>
                  <a:pt x="3725" y="710"/>
                </a:lnTo>
                <a:lnTo>
                  <a:pt x="3724" y="705"/>
                </a:lnTo>
                <a:lnTo>
                  <a:pt x="3725" y="701"/>
                </a:lnTo>
                <a:lnTo>
                  <a:pt x="3726" y="696"/>
                </a:lnTo>
                <a:lnTo>
                  <a:pt x="3729" y="692"/>
                </a:lnTo>
                <a:lnTo>
                  <a:pt x="3732" y="688"/>
                </a:lnTo>
                <a:lnTo>
                  <a:pt x="3736" y="685"/>
                </a:lnTo>
                <a:lnTo>
                  <a:pt x="3741" y="683"/>
                </a:lnTo>
                <a:lnTo>
                  <a:pt x="3746" y="681"/>
                </a:lnTo>
                <a:lnTo>
                  <a:pt x="3751" y="681"/>
                </a:lnTo>
                <a:lnTo>
                  <a:pt x="3756" y="681"/>
                </a:lnTo>
                <a:lnTo>
                  <a:pt x="3761" y="683"/>
                </a:lnTo>
                <a:lnTo>
                  <a:pt x="3765" y="685"/>
                </a:lnTo>
                <a:lnTo>
                  <a:pt x="3770" y="688"/>
                </a:lnTo>
                <a:lnTo>
                  <a:pt x="3773" y="692"/>
                </a:lnTo>
                <a:lnTo>
                  <a:pt x="3775" y="696"/>
                </a:lnTo>
                <a:lnTo>
                  <a:pt x="3777" y="701"/>
                </a:lnTo>
                <a:lnTo>
                  <a:pt x="3777" y="705"/>
                </a:lnTo>
                <a:lnTo>
                  <a:pt x="3777" y="710"/>
                </a:lnTo>
                <a:lnTo>
                  <a:pt x="3775" y="715"/>
                </a:lnTo>
                <a:lnTo>
                  <a:pt x="3773" y="719"/>
                </a:lnTo>
                <a:lnTo>
                  <a:pt x="3770" y="723"/>
                </a:lnTo>
                <a:lnTo>
                  <a:pt x="3765" y="726"/>
                </a:lnTo>
                <a:lnTo>
                  <a:pt x="3761" y="729"/>
                </a:lnTo>
                <a:lnTo>
                  <a:pt x="3756" y="730"/>
                </a:lnTo>
                <a:lnTo>
                  <a:pt x="3751" y="730"/>
                </a:lnTo>
                <a:close/>
                <a:moveTo>
                  <a:pt x="3726" y="753"/>
                </a:moveTo>
                <a:lnTo>
                  <a:pt x="3775" y="753"/>
                </a:lnTo>
                <a:lnTo>
                  <a:pt x="3775" y="930"/>
                </a:lnTo>
                <a:lnTo>
                  <a:pt x="3726" y="930"/>
                </a:lnTo>
                <a:lnTo>
                  <a:pt x="3726" y="753"/>
                </a:lnTo>
                <a:close/>
                <a:moveTo>
                  <a:pt x="3908" y="753"/>
                </a:moveTo>
                <a:lnTo>
                  <a:pt x="3908" y="790"/>
                </a:lnTo>
                <a:lnTo>
                  <a:pt x="3874" y="790"/>
                </a:lnTo>
                <a:lnTo>
                  <a:pt x="3874" y="876"/>
                </a:lnTo>
                <a:lnTo>
                  <a:pt x="3874" y="880"/>
                </a:lnTo>
                <a:lnTo>
                  <a:pt x="3875" y="884"/>
                </a:lnTo>
                <a:lnTo>
                  <a:pt x="3876" y="886"/>
                </a:lnTo>
                <a:lnTo>
                  <a:pt x="3877" y="887"/>
                </a:lnTo>
                <a:lnTo>
                  <a:pt x="3879" y="889"/>
                </a:lnTo>
                <a:lnTo>
                  <a:pt x="3881" y="891"/>
                </a:lnTo>
                <a:lnTo>
                  <a:pt x="3884" y="892"/>
                </a:lnTo>
                <a:lnTo>
                  <a:pt x="3887" y="893"/>
                </a:lnTo>
                <a:lnTo>
                  <a:pt x="3891" y="893"/>
                </a:lnTo>
                <a:lnTo>
                  <a:pt x="3899" y="892"/>
                </a:lnTo>
                <a:lnTo>
                  <a:pt x="3904" y="891"/>
                </a:lnTo>
                <a:lnTo>
                  <a:pt x="3912" y="928"/>
                </a:lnTo>
                <a:lnTo>
                  <a:pt x="3901" y="930"/>
                </a:lnTo>
                <a:lnTo>
                  <a:pt x="3893" y="932"/>
                </a:lnTo>
                <a:lnTo>
                  <a:pt x="3884" y="932"/>
                </a:lnTo>
                <a:lnTo>
                  <a:pt x="3878" y="932"/>
                </a:lnTo>
                <a:lnTo>
                  <a:pt x="3871" y="932"/>
                </a:lnTo>
                <a:lnTo>
                  <a:pt x="3866" y="931"/>
                </a:lnTo>
                <a:lnTo>
                  <a:pt x="3860" y="930"/>
                </a:lnTo>
                <a:lnTo>
                  <a:pt x="3855" y="928"/>
                </a:lnTo>
                <a:lnTo>
                  <a:pt x="3850" y="926"/>
                </a:lnTo>
                <a:lnTo>
                  <a:pt x="3845" y="924"/>
                </a:lnTo>
                <a:lnTo>
                  <a:pt x="3841" y="921"/>
                </a:lnTo>
                <a:lnTo>
                  <a:pt x="3837" y="917"/>
                </a:lnTo>
                <a:lnTo>
                  <a:pt x="3834" y="914"/>
                </a:lnTo>
                <a:lnTo>
                  <a:pt x="3831" y="909"/>
                </a:lnTo>
                <a:lnTo>
                  <a:pt x="3829" y="905"/>
                </a:lnTo>
                <a:lnTo>
                  <a:pt x="3827" y="900"/>
                </a:lnTo>
                <a:lnTo>
                  <a:pt x="3826" y="894"/>
                </a:lnTo>
                <a:lnTo>
                  <a:pt x="3825" y="888"/>
                </a:lnTo>
                <a:lnTo>
                  <a:pt x="3825" y="882"/>
                </a:lnTo>
                <a:lnTo>
                  <a:pt x="3825" y="790"/>
                </a:lnTo>
                <a:lnTo>
                  <a:pt x="3801" y="790"/>
                </a:lnTo>
                <a:lnTo>
                  <a:pt x="3801" y="753"/>
                </a:lnTo>
                <a:lnTo>
                  <a:pt x="3825" y="753"/>
                </a:lnTo>
                <a:lnTo>
                  <a:pt x="3825" y="711"/>
                </a:lnTo>
                <a:lnTo>
                  <a:pt x="3874" y="711"/>
                </a:lnTo>
                <a:lnTo>
                  <a:pt x="3874" y="753"/>
                </a:lnTo>
                <a:lnTo>
                  <a:pt x="3908" y="753"/>
                </a:lnTo>
                <a:close/>
                <a:moveTo>
                  <a:pt x="3974" y="996"/>
                </a:moveTo>
                <a:lnTo>
                  <a:pt x="3965" y="996"/>
                </a:lnTo>
                <a:lnTo>
                  <a:pt x="3956" y="995"/>
                </a:lnTo>
                <a:lnTo>
                  <a:pt x="3949" y="993"/>
                </a:lnTo>
                <a:lnTo>
                  <a:pt x="3943" y="991"/>
                </a:lnTo>
                <a:lnTo>
                  <a:pt x="3954" y="954"/>
                </a:lnTo>
                <a:lnTo>
                  <a:pt x="3960" y="956"/>
                </a:lnTo>
                <a:lnTo>
                  <a:pt x="3966" y="957"/>
                </a:lnTo>
                <a:lnTo>
                  <a:pt x="3971" y="957"/>
                </a:lnTo>
                <a:lnTo>
                  <a:pt x="3976" y="957"/>
                </a:lnTo>
                <a:lnTo>
                  <a:pt x="3978" y="956"/>
                </a:lnTo>
                <a:lnTo>
                  <a:pt x="3980" y="955"/>
                </a:lnTo>
                <a:lnTo>
                  <a:pt x="3984" y="952"/>
                </a:lnTo>
                <a:lnTo>
                  <a:pt x="3987" y="948"/>
                </a:lnTo>
                <a:lnTo>
                  <a:pt x="3990" y="942"/>
                </a:lnTo>
                <a:lnTo>
                  <a:pt x="3993" y="935"/>
                </a:lnTo>
                <a:lnTo>
                  <a:pt x="3930" y="753"/>
                </a:lnTo>
                <a:lnTo>
                  <a:pt x="3981" y="753"/>
                </a:lnTo>
                <a:lnTo>
                  <a:pt x="4018" y="883"/>
                </a:lnTo>
                <a:lnTo>
                  <a:pt x="4056" y="753"/>
                </a:lnTo>
                <a:lnTo>
                  <a:pt x="4108" y="753"/>
                </a:lnTo>
                <a:lnTo>
                  <a:pt x="4040" y="949"/>
                </a:lnTo>
                <a:lnTo>
                  <a:pt x="4035" y="959"/>
                </a:lnTo>
                <a:lnTo>
                  <a:pt x="4033" y="964"/>
                </a:lnTo>
                <a:lnTo>
                  <a:pt x="4030" y="968"/>
                </a:lnTo>
                <a:lnTo>
                  <a:pt x="4024" y="976"/>
                </a:lnTo>
                <a:lnTo>
                  <a:pt x="4017" y="983"/>
                </a:lnTo>
                <a:lnTo>
                  <a:pt x="4013" y="986"/>
                </a:lnTo>
                <a:lnTo>
                  <a:pt x="4008" y="989"/>
                </a:lnTo>
                <a:lnTo>
                  <a:pt x="4003" y="991"/>
                </a:lnTo>
                <a:lnTo>
                  <a:pt x="3998" y="993"/>
                </a:lnTo>
                <a:lnTo>
                  <a:pt x="3993" y="994"/>
                </a:lnTo>
                <a:lnTo>
                  <a:pt x="3987" y="995"/>
                </a:lnTo>
                <a:lnTo>
                  <a:pt x="3980" y="996"/>
                </a:lnTo>
                <a:lnTo>
                  <a:pt x="3974" y="996"/>
                </a:lnTo>
                <a:close/>
                <a:moveTo>
                  <a:pt x="1623" y="590"/>
                </a:moveTo>
                <a:lnTo>
                  <a:pt x="1569" y="590"/>
                </a:lnTo>
                <a:lnTo>
                  <a:pt x="1651" y="354"/>
                </a:lnTo>
                <a:lnTo>
                  <a:pt x="1715" y="354"/>
                </a:lnTo>
                <a:lnTo>
                  <a:pt x="1797" y="590"/>
                </a:lnTo>
                <a:lnTo>
                  <a:pt x="1743" y="590"/>
                </a:lnTo>
                <a:lnTo>
                  <a:pt x="1726" y="536"/>
                </a:lnTo>
                <a:lnTo>
                  <a:pt x="1641" y="536"/>
                </a:lnTo>
                <a:lnTo>
                  <a:pt x="1623" y="590"/>
                </a:lnTo>
                <a:close/>
                <a:moveTo>
                  <a:pt x="1653" y="497"/>
                </a:moveTo>
                <a:lnTo>
                  <a:pt x="1713" y="497"/>
                </a:lnTo>
                <a:lnTo>
                  <a:pt x="1684" y="408"/>
                </a:lnTo>
                <a:lnTo>
                  <a:pt x="1653" y="497"/>
                </a:lnTo>
                <a:close/>
                <a:moveTo>
                  <a:pt x="1874" y="593"/>
                </a:moveTo>
                <a:lnTo>
                  <a:pt x="1867" y="593"/>
                </a:lnTo>
                <a:lnTo>
                  <a:pt x="1861" y="592"/>
                </a:lnTo>
                <a:lnTo>
                  <a:pt x="1856" y="591"/>
                </a:lnTo>
                <a:lnTo>
                  <a:pt x="1850" y="590"/>
                </a:lnTo>
                <a:lnTo>
                  <a:pt x="1845" y="588"/>
                </a:lnTo>
                <a:lnTo>
                  <a:pt x="1840" y="586"/>
                </a:lnTo>
                <a:lnTo>
                  <a:pt x="1836" y="583"/>
                </a:lnTo>
                <a:lnTo>
                  <a:pt x="1832" y="580"/>
                </a:lnTo>
                <a:lnTo>
                  <a:pt x="1828" y="576"/>
                </a:lnTo>
                <a:lnTo>
                  <a:pt x="1824" y="572"/>
                </a:lnTo>
                <a:lnTo>
                  <a:pt x="1821" y="568"/>
                </a:lnTo>
                <a:lnTo>
                  <a:pt x="1820" y="566"/>
                </a:lnTo>
                <a:lnTo>
                  <a:pt x="1819" y="563"/>
                </a:lnTo>
                <a:lnTo>
                  <a:pt x="1817" y="558"/>
                </a:lnTo>
                <a:lnTo>
                  <a:pt x="1816" y="553"/>
                </a:lnTo>
                <a:lnTo>
                  <a:pt x="1815" y="547"/>
                </a:lnTo>
                <a:lnTo>
                  <a:pt x="1815" y="540"/>
                </a:lnTo>
                <a:lnTo>
                  <a:pt x="1815" y="531"/>
                </a:lnTo>
                <a:lnTo>
                  <a:pt x="1817" y="523"/>
                </a:lnTo>
                <a:lnTo>
                  <a:pt x="1818" y="519"/>
                </a:lnTo>
                <a:lnTo>
                  <a:pt x="1820" y="515"/>
                </a:lnTo>
                <a:lnTo>
                  <a:pt x="1824" y="509"/>
                </a:lnTo>
                <a:lnTo>
                  <a:pt x="1827" y="507"/>
                </a:lnTo>
                <a:lnTo>
                  <a:pt x="1829" y="504"/>
                </a:lnTo>
                <a:lnTo>
                  <a:pt x="1832" y="502"/>
                </a:lnTo>
                <a:lnTo>
                  <a:pt x="1835" y="499"/>
                </a:lnTo>
                <a:lnTo>
                  <a:pt x="1838" y="497"/>
                </a:lnTo>
                <a:lnTo>
                  <a:pt x="1841" y="496"/>
                </a:lnTo>
                <a:lnTo>
                  <a:pt x="1845" y="494"/>
                </a:lnTo>
                <a:lnTo>
                  <a:pt x="1849" y="493"/>
                </a:lnTo>
                <a:lnTo>
                  <a:pt x="1856" y="490"/>
                </a:lnTo>
                <a:lnTo>
                  <a:pt x="1864" y="488"/>
                </a:lnTo>
                <a:lnTo>
                  <a:pt x="1873" y="487"/>
                </a:lnTo>
                <a:lnTo>
                  <a:pt x="1881" y="486"/>
                </a:lnTo>
                <a:lnTo>
                  <a:pt x="1901" y="484"/>
                </a:lnTo>
                <a:lnTo>
                  <a:pt x="1908" y="482"/>
                </a:lnTo>
                <a:lnTo>
                  <a:pt x="1914" y="481"/>
                </a:lnTo>
                <a:lnTo>
                  <a:pt x="1918" y="479"/>
                </a:lnTo>
                <a:lnTo>
                  <a:pt x="1920" y="478"/>
                </a:lnTo>
                <a:lnTo>
                  <a:pt x="1922" y="477"/>
                </a:lnTo>
                <a:lnTo>
                  <a:pt x="1923" y="476"/>
                </a:lnTo>
                <a:lnTo>
                  <a:pt x="1923" y="474"/>
                </a:lnTo>
                <a:lnTo>
                  <a:pt x="1924" y="472"/>
                </a:lnTo>
                <a:lnTo>
                  <a:pt x="1924" y="470"/>
                </a:lnTo>
                <a:lnTo>
                  <a:pt x="1924" y="464"/>
                </a:lnTo>
                <a:lnTo>
                  <a:pt x="1922" y="460"/>
                </a:lnTo>
                <a:lnTo>
                  <a:pt x="1921" y="458"/>
                </a:lnTo>
                <a:lnTo>
                  <a:pt x="1920" y="456"/>
                </a:lnTo>
                <a:lnTo>
                  <a:pt x="1919" y="454"/>
                </a:lnTo>
                <a:lnTo>
                  <a:pt x="1917" y="452"/>
                </a:lnTo>
                <a:lnTo>
                  <a:pt x="1913" y="450"/>
                </a:lnTo>
                <a:lnTo>
                  <a:pt x="1909" y="448"/>
                </a:lnTo>
                <a:lnTo>
                  <a:pt x="1904" y="447"/>
                </a:lnTo>
                <a:lnTo>
                  <a:pt x="1898" y="446"/>
                </a:lnTo>
                <a:lnTo>
                  <a:pt x="1892" y="447"/>
                </a:lnTo>
                <a:lnTo>
                  <a:pt x="1886" y="448"/>
                </a:lnTo>
                <a:lnTo>
                  <a:pt x="1881" y="450"/>
                </a:lnTo>
                <a:lnTo>
                  <a:pt x="1877" y="452"/>
                </a:lnTo>
                <a:lnTo>
                  <a:pt x="1873" y="455"/>
                </a:lnTo>
                <a:lnTo>
                  <a:pt x="1870" y="459"/>
                </a:lnTo>
                <a:lnTo>
                  <a:pt x="1868" y="463"/>
                </a:lnTo>
                <a:lnTo>
                  <a:pt x="1867" y="465"/>
                </a:lnTo>
                <a:lnTo>
                  <a:pt x="1866" y="467"/>
                </a:lnTo>
                <a:lnTo>
                  <a:pt x="1821" y="463"/>
                </a:lnTo>
                <a:lnTo>
                  <a:pt x="1823" y="457"/>
                </a:lnTo>
                <a:lnTo>
                  <a:pt x="1825" y="452"/>
                </a:lnTo>
                <a:lnTo>
                  <a:pt x="1827" y="446"/>
                </a:lnTo>
                <a:lnTo>
                  <a:pt x="1830" y="441"/>
                </a:lnTo>
                <a:lnTo>
                  <a:pt x="1833" y="437"/>
                </a:lnTo>
                <a:lnTo>
                  <a:pt x="1837" y="432"/>
                </a:lnTo>
                <a:lnTo>
                  <a:pt x="1841" y="428"/>
                </a:lnTo>
                <a:lnTo>
                  <a:pt x="1846" y="425"/>
                </a:lnTo>
                <a:lnTo>
                  <a:pt x="1851" y="421"/>
                </a:lnTo>
                <a:lnTo>
                  <a:pt x="1857" y="419"/>
                </a:lnTo>
                <a:lnTo>
                  <a:pt x="1863" y="416"/>
                </a:lnTo>
                <a:lnTo>
                  <a:pt x="1869" y="414"/>
                </a:lnTo>
                <a:lnTo>
                  <a:pt x="1876" y="413"/>
                </a:lnTo>
                <a:lnTo>
                  <a:pt x="1883" y="412"/>
                </a:lnTo>
                <a:lnTo>
                  <a:pt x="1890" y="411"/>
                </a:lnTo>
                <a:lnTo>
                  <a:pt x="1898" y="411"/>
                </a:lnTo>
                <a:lnTo>
                  <a:pt x="1908" y="411"/>
                </a:lnTo>
                <a:lnTo>
                  <a:pt x="1917" y="412"/>
                </a:lnTo>
                <a:lnTo>
                  <a:pt x="1926" y="414"/>
                </a:lnTo>
                <a:lnTo>
                  <a:pt x="1935" y="417"/>
                </a:lnTo>
                <a:lnTo>
                  <a:pt x="1943" y="420"/>
                </a:lnTo>
                <a:lnTo>
                  <a:pt x="1947" y="422"/>
                </a:lnTo>
                <a:lnTo>
                  <a:pt x="1950" y="425"/>
                </a:lnTo>
                <a:lnTo>
                  <a:pt x="1957" y="430"/>
                </a:lnTo>
                <a:lnTo>
                  <a:pt x="1963" y="436"/>
                </a:lnTo>
                <a:lnTo>
                  <a:pt x="1965" y="440"/>
                </a:lnTo>
                <a:lnTo>
                  <a:pt x="1967" y="443"/>
                </a:lnTo>
                <a:lnTo>
                  <a:pt x="1969" y="447"/>
                </a:lnTo>
                <a:lnTo>
                  <a:pt x="1970" y="451"/>
                </a:lnTo>
                <a:lnTo>
                  <a:pt x="1972" y="456"/>
                </a:lnTo>
                <a:lnTo>
                  <a:pt x="1972" y="460"/>
                </a:lnTo>
                <a:lnTo>
                  <a:pt x="1973" y="465"/>
                </a:lnTo>
                <a:lnTo>
                  <a:pt x="1973" y="470"/>
                </a:lnTo>
                <a:lnTo>
                  <a:pt x="1973" y="590"/>
                </a:lnTo>
                <a:lnTo>
                  <a:pt x="1927" y="590"/>
                </a:lnTo>
                <a:lnTo>
                  <a:pt x="1927" y="565"/>
                </a:lnTo>
                <a:lnTo>
                  <a:pt x="1922" y="571"/>
                </a:lnTo>
                <a:lnTo>
                  <a:pt x="1917" y="576"/>
                </a:lnTo>
                <a:lnTo>
                  <a:pt x="1912" y="581"/>
                </a:lnTo>
                <a:lnTo>
                  <a:pt x="1906" y="585"/>
                </a:lnTo>
                <a:lnTo>
                  <a:pt x="1899" y="589"/>
                </a:lnTo>
                <a:lnTo>
                  <a:pt x="1891" y="591"/>
                </a:lnTo>
                <a:lnTo>
                  <a:pt x="1887" y="592"/>
                </a:lnTo>
                <a:lnTo>
                  <a:pt x="1883" y="592"/>
                </a:lnTo>
                <a:lnTo>
                  <a:pt x="1874" y="593"/>
                </a:lnTo>
                <a:close/>
                <a:moveTo>
                  <a:pt x="1888" y="559"/>
                </a:moveTo>
                <a:lnTo>
                  <a:pt x="1895" y="559"/>
                </a:lnTo>
                <a:lnTo>
                  <a:pt x="1902" y="557"/>
                </a:lnTo>
                <a:lnTo>
                  <a:pt x="1905" y="556"/>
                </a:lnTo>
                <a:lnTo>
                  <a:pt x="1908" y="554"/>
                </a:lnTo>
                <a:lnTo>
                  <a:pt x="1914" y="550"/>
                </a:lnTo>
                <a:lnTo>
                  <a:pt x="1916" y="547"/>
                </a:lnTo>
                <a:lnTo>
                  <a:pt x="1919" y="545"/>
                </a:lnTo>
                <a:lnTo>
                  <a:pt x="1922" y="539"/>
                </a:lnTo>
                <a:lnTo>
                  <a:pt x="1924" y="533"/>
                </a:lnTo>
                <a:lnTo>
                  <a:pt x="1924" y="530"/>
                </a:lnTo>
                <a:lnTo>
                  <a:pt x="1924" y="527"/>
                </a:lnTo>
                <a:lnTo>
                  <a:pt x="1924" y="508"/>
                </a:lnTo>
                <a:lnTo>
                  <a:pt x="1921" y="510"/>
                </a:lnTo>
                <a:lnTo>
                  <a:pt x="1915" y="511"/>
                </a:lnTo>
                <a:lnTo>
                  <a:pt x="1903" y="514"/>
                </a:lnTo>
                <a:lnTo>
                  <a:pt x="1890" y="516"/>
                </a:lnTo>
                <a:lnTo>
                  <a:pt x="1884" y="517"/>
                </a:lnTo>
                <a:lnTo>
                  <a:pt x="1879" y="518"/>
                </a:lnTo>
                <a:lnTo>
                  <a:pt x="1874" y="520"/>
                </a:lnTo>
                <a:lnTo>
                  <a:pt x="1870" y="523"/>
                </a:lnTo>
                <a:lnTo>
                  <a:pt x="1866" y="526"/>
                </a:lnTo>
                <a:lnTo>
                  <a:pt x="1864" y="530"/>
                </a:lnTo>
                <a:lnTo>
                  <a:pt x="1863" y="532"/>
                </a:lnTo>
                <a:lnTo>
                  <a:pt x="1862" y="534"/>
                </a:lnTo>
                <a:lnTo>
                  <a:pt x="1862" y="539"/>
                </a:lnTo>
                <a:lnTo>
                  <a:pt x="1862" y="543"/>
                </a:lnTo>
                <a:lnTo>
                  <a:pt x="1863" y="548"/>
                </a:lnTo>
                <a:lnTo>
                  <a:pt x="1865" y="549"/>
                </a:lnTo>
                <a:lnTo>
                  <a:pt x="1866" y="551"/>
                </a:lnTo>
                <a:lnTo>
                  <a:pt x="1869" y="554"/>
                </a:lnTo>
                <a:lnTo>
                  <a:pt x="1873" y="556"/>
                </a:lnTo>
                <a:lnTo>
                  <a:pt x="1875" y="557"/>
                </a:lnTo>
                <a:lnTo>
                  <a:pt x="1877" y="558"/>
                </a:lnTo>
                <a:lnTo>
                  <a:pt x="1882" y="559"/>
                </a:lnTo>
                <a:lnTo>
                  <a:pt x="1888" y="559"/>
                </a:lnTo>
                <a:close/>
                <a:moveTo>
                  <a:pt x="2063" y="590"/>
                </a:moveTo>
                <a:lnTo>
                  <a:pt x="2013" y="590"/>
                </a:lnTo>
                <a:lnTo>
                  <a:pt x="2013" y="354"/>
                </a:lnTo>
                <a:lnTo>
                  <a:pt x="2063" y="354"/>
                </a:lnTo>
                <a:lnTo>
                  <a:pt x="2063" y="590"/>
                </a:lnTo>
                <a:close/>
                <a:moveTo>
                  <a:pt x="2197" y="413"/>
                </a:moveTo>
                <a:lnTo>
                  <a:pt x="2197" y="450"/>
                </a:lnTo>
                <a:lnTo>
                  <a:pt x="2164" y="450"/>
                </a:lnTo>
                <a:lnTo>
                  <a:pt x="2164" y="535"/>
                </a:lnTo>
                <a:lnTo>
                  <a:pt x="2164" y="540"/>
                </a:lnTo>
                <a:lnTo>
                  <a:pt x="2165" y="544"/>
                </a:lnTo>
                <a:lnTo>
                  <a:pt x="2166" y="545"/>
                </a:lnTo>
                <a:lnTo>
                  <a:pt x="2167" y="547"/>
                </a:lnTo>
                <a:lnTo>
                  <a:pt x="2169" y="549"/>
                </a:lnTo>
                <a:lnTo>
                  <a:pt x="2171" y="551"/>
                </a:lnTo>
                <a:lnTo>
                  <a:pt x="2174" y="552"/>
                </a:lnTo>
                <a:lnTo>
                  <a:pt x="2177" y="552"/>
                </a:lnTo>
                <a:lnTo>
                  <a:pt x="2181" y="553"/>
                </a:lnTo>
                <a:lnTo>
                  <a:pt x="2188" y="552"/>
                </a:lnTo>
                <a:lnTo>
                  <a:pt x="2193" y="551"/>
                </a:lnTo>
                <a:lnTo>
                  <a:pt x="2201" y="587"/>
                </a:lnTo>
                <a:lnTo>
                  <a:pt x="2190" y="590"/>
                </a:lnTo>
                <a:lnTo>
                  <a:pt x="2183" y="591"/>
                </a:lnTo>
                <a:lnTo>
                  <a:pt x="2174" y="592"/>
                </a:lnTo>
                <a:lnTo>
                  <a:pt x="2168" y="592"/>
                </a:lnTo>
                <a:lnTo>
                  <a:pt x="2161" y="592"/>
                </a:lnTo>
                <a:lnTo>
                  <a:pt x="2156" y="591"/>
                </a:lnTo>
                <a:lnTo>
                  <a:pt x="2150" y="590"/>
                </a:lnTo>
                <a:lnTo>
                  <a:pt x="2145" y="588"/>
                </a:lnTo>
                <a:lnTo>
                  <a:pt x="2140" y="586"/>
                </a:lnTo>
                <a:lnTo>
                  <a:pt x="2135" y="583"/>
                </a:lnTo>
                <a:lnTo>
                  <a:pt x="2131" y="581"/>
                </a:lnTo>
                <a:lnTo>
                  <a:pt x="2127" y="577"/>
                </a:lnTo>
                <a:lnTo>
                  <a:pt x="2124" y="573"/>
                </a:lnTo>
                <a:lnTo>
                  <a:pt x="2121" y="569"/>
                </a:lnTo>
                <a:lnTo>
                  <a:pt x="2119" y="564"/>
                </a:lnTo>
                <a:lnTo>
                  <a:pt x="2117" y="559"/>
                </a:lnTo>
                <a:lnTo>
                  <a:pt x="2116" y="554"/>
                </a:lnTo>
                <a:lnTo>
                  <a:pt x="2115" y="548"/>
                </a:lnTo>
                <a:lnTo>
                  <a:pt x="2115" y="542"/>
                </a:lnTo>
                <a:lnTo>
                  <a:pt x="2115" y="450"/>
                </a:lnTo>
                <a:lnTo>
                  <a:pt x="2091" y="450"/>
                </a:lnTo>
                <a:lnTo>
                  <a:pt x="2091" y="413"/>
                </a:lnTo>
                <a:lnTo>
                  <a:pt x="2115" y="413"/>
                </a:lnTo>
                <a:lnTo>
                  <a:pt x="2115" y="371"/>
                </a:lnTo>
                <a:lnTo>
                  <a:pt x="2164" y="371"/>
                </a:lnTo>
                <a:lnTo>
                  <a:pt x="2164" y="413"/>
                </a:lnTo>
                <a:lnTo>
                  <a:pt x="2197" y="413"/>
                </a:lnTo>
                <a:close/>
                <a:moveTo>
                  <a:pt x="2304" y="593"/>
                </a:moveTo>
                <a:lnTo>
                  <a:pt x="2291" y="592"/>
                </a:lnTo>
                <a:lnTo>
                  <a:pt x="2285" y="591"/>
                </a:lnTo>
                <a:lnTo>
                  <a:pt x="2279" y="590"/>
                </a:lnTo>
                <a:lnTo>
                  <a:pt x="2268" y="587"/>
                </a:lnTo>
                <a:lnTo>
                  <a:pt x="2263" y="584"/>
                </a:lnTo>
                <a:lnTo>
                  <a:pt x="2258" y="582"/>
                </a:lnTo>
                <a:lnTo>
                  <a:pt x="2249" y="575"/>
                </a:lnTo>
                <a:lnTo>
                  <a:pt x="2245" y="572"/>
                </a:lnTo>
                <a:lnTo>
                  <a:pt x="2241" y="568"/>
                </a:lnTo>
                <a:lnTo>
                  <a:pt x="2234" y="559"/>
                </a:lnTo>
                <a:lnTo>
                  <a:pt x="2231" y="555"/>
                </a:lnTo>
                <a:lnTo>
                  <a:pt x="2228" y="550"/>
                </a:lnTo>
                <a:lnTo>
                  <a:pt x="2223" y="539"/>
                </a:lnTo>
                <a:lnTo>
                  <a:pt x="2221" y="533"/>
                </a:lnTo>
                <a:lnTo>
                  <a:pt x="2220" y="527"/>
                </a:lnTo>
                <a:lnTo>
                  <a:pt x="2219" y="521"/>
                </a:lnTo>
                <a:lnTo>
                  <a:pt x="2218" y="515"/>
                </a:lnTo>
                <a:lnTo>
                  <a:pt x="2218" y="509"/>
                </a:lnTo>
                <a:lnTo>
                  <a:pt x="2217" y="502"/>
                </a:lnTo>
                <a:lnTo>
                  <a:pt x="2218" y="495"/>
                </a:lnTo>
                <a:lnTo>
                  <a:pt x="2218" y="489"/>
                </a:lnTo>
                <a:lnTo>
                  <a:pt x="2219" y="482"/>
                </a:lnTo>
                <a:lnTo>
                  <a:pt x="2220" y="476"/>
                </a:lnTo>
                <a:lnTo>
                  <a:pt x="2223" y="465"/>
                </a:lnTo>
                <a:lnTo>
                  <a:pt x="2225" y="459"/>
                </a:lnTo>
                <a:lnTo>
                  <a:pt x="2228" y="454"/>
                </a:lnTo>
                <a:lnTo>
                  <a:pt x="2234" y="444"/>
                </a:lnTo>
                <a:lnTo>
                  <a:pt x="2237" y="440"/>
                </a:lnTo>
                <a:lnTo>
                  <a:pt x="2241" y="436"/>
                </a:lnTo>
                <a:lnTo>
                  <a:pt x="2245" y="432"/>
                </a:lnTo>
                <a:lnTo>
                  <a:pt x="2249" y="428"/>
                </a:lnTo>
                <a:lnTo>
                  <a:pt x="2253" y="425"/>
                </a:lnTo>
                <a:lnTo>
                  <a:pt x="2258" y="422"/>
                </a:lnTo>
                <a:lnTo>
                  <a:pt x="2263" y="419"/>
                </a:lnTo>
                <a:lnTo>
                  <a:pt x="2268" y="417"/>
                </a:lnTo>
                <a:lnTo>
                  <a:pt x="2274" y="415"/>
                </a:lnTo>
                <a:lnTo>
                  <a:pt x="2279" y="413"/>
                </a:lnTo>
                <a:lnTo>
                  <a:pt x="2285" y="412"/>
                </a:lnTo>
                <a:lnTo>
                  <a:pt x="2291" y="411"/>
                </a:lnTo>
                <a:lnTo>
                  <a:pt x="2304" y="411"/>
                </a:lnTo>
                <a:lnTo>
                  <a:pt x="2317" y="411"/>
                </a:lnTo>
                <a:lnTo>
                  <a:pt x="2323" y="412"/>
                </a:lnTo>
                <a:lnTo>
                  <a:pt x="2329" y="413"/>
                </a:lnTo>
                <a:lnTo>
                  <a:pt x="2340" y="417"/>
                </a:lnTo>
                <a:lnTo>
                  <a:pt x="2346" y="419"/>
                </a:lnTo>
                <a:lnTo>
                  <a:pt x="2351" y="422"/>
                </a:lnTo>
                <a:lnTo>
                  <a:pt x="2360" y="428"/>
                </a:lnTo>
                <a:lnTo>
                  <a:pt x="2364" y="432"/>
                </a:lnTo>
                <a:lnTo>
                  <a:pt x="2368" y="436"/>
                </a:lnTo>
                <a:lnTo>
                  <a:pt x="2375" y="444"/>
                </a:lnTo>
                <a:lnTo>
                  <a:pt x="2378" y="449"/>
                </a:lnTo>
                <a:lnTo>
                  <a:pt x="2381" y="454"/>
                </a:lnTo>
                <a:lnTo>
                  <a:pt x="2385" y="465"/>
                </a:lnTo>
                <a:lnTo>
                  <a:pt x="2387" y="470"/>
                </a:lnTo>
                <a:lnTo>
                  <a:pt x="2389" y="476"/>
                </a:lnTo>
                <a:lnTo>
                  <a:pt x="2390" y="482"/>
                </a:lnTo>
                <a:lnTo>
                  <a:pt x="2391" y="489"/>
                </a:lnTo>
                <a:lnTo>
                  <a:pt x="2391" y="495"/>
                </a:lnTo>
                <a:lnTo>
                  <a:pt x="2391" y="502"/>
                </a:lnTo>
                <a:lnTo>
                  <a:pt x="2391" y="509"/>
                </a:lnTo>
                <a:lnTo>
                  <a:pt x="2391" y="515"/>
                </a:lnTo>
                <a:lnTo>
                  <a:pt x="2390" y="521"/>
                </a:lnTo>
                <a:lnTo>
                  <a:pt x="2389" y="527"/>
                </a:lnTo>
                <a:lnTo>
                  <a:pt x="2385" y="539"/>
                </a:lnTo>
                <a:lnTo>
                  <a:pt x="2383" y="544"/>
                </a:lnTo>
                <a:lnTo>
                  <a:pt x="2381" y="550"/>
                </a:lnTo>
                <a:lnTo>
                  <a:pt x="2375" y="559"/>
                </a:lnTo>
                <a:lnTo>
                  <a:pt x="2372" y="564"/>
                </a:lnTo>
                <a:lnTo>
                  <a:pt x="2368" y="568"/>
                </a:lnTo>
                <a:lnTo>
                  <a:pt x="2364" y="572"/>
                </a:lnTo>
                <a:lnTo>
                  <a:pt x="2360" y="575"/>
                </a:lnTo>
                <a:lnTo>
                  <a:pt x="2355" y="579"/>
                </a:lnTo>
                <a:lnTo>
                  <a:pt x="2351" y="582"/>
                </a:lnTo>
                <a:lnTo>
                  <a:pt x="2346" y="584"/>
                </a:lnTo>
                <a:lnTo>
                  <a:pt x="2340" y="587"/>
                </a:lnTo>
                <a:lnTo>
                  <a:pt x="2335" y="589"/>
                </a:lnTo>
                <a:lnTo>
                  <a:pt x="2329" y="590"/>
                </a:lnTo>
                <a:lnTo>
                  <a:pt x="2323" y="591"/>
                </a:lnTo>
                <a:lnTo>
                  <a:pt x="2317" y="592"/>
                </a:lnTo>
                <a:lnTo>
                  <a:pt x="2304" y="593"/>
                </a:lnTo>
                <a:close/>
                <a:moveTo>
                  <a:pt x="2305" y="555"/>
                </a:moveTo>
                <a:lnTo>
                  <a:pt x="2309" y="555"/>
                </a:lnTo>
                <a:lnTo>
                  <a:pt x="2313" y="554"/>
                </a:lnTo>
                <a:lnTo>
                  <a:pt x="2317" y="553"/>
                </a:lnTo>
                <a:lnTo>
                  <a:pt x="2321" y="551"/>
                </a:lnTo>
                <a:lnTo>
                  <a:pt x="2324" y="549"/>
                </a:lnTo>
                <a:lnTo>
                  <a:pt x="2327" y="547"/>
                </a:lnTo>
                <a:lnTo>
                  <a:pt x="2330" y="544"/>
                </a:lnTo>
                <a:lnTo>
                  <a:pt x="2332" y="540"/>
                </a:lnTo>
                <a:lnTo>
                  <a:pt x="2334" y="536"/>
                </a:lnTo>
                <a:lnTo>
                  <a:pt x="2336" y="532"/>
                </a:lnTo>
                <a:lnTo>
                  <a:pt x="2338" y="527"/>
                </a:lnTo>
                <a:lnTo>
                  <a:pt x="2339" y="523"/>
                </a:lnTo>
                <a:lnTo>
                  <a:pt x="2341" y="513"/>
                </a:lnTo>
                <a:lnTo>
                  <a:pt x="2341" y="507"/>
                </a:lnTo>
                <a:lnTo>
                  <a:pt x="2342" y="502"/>
                </a:lnTo>
                <a:lnTo>
                  <a:pt x="2341" y="491"/>
                </a:lnTo>
                <a:lnTo>
                  <a:pt x="2339" y="480"/>
                </a:lnTo>
                <a:lnTo>
                  <a:pt x="2338" y="476"/>
                </a:lnTo>
                <a:lnTo>
                  <a:pt x="2336" y="471"/>
                </a:lnTo>
                <a:lnTo>
                  <a:pt x="2332" y="463"/>
                </a:lnTo>
                <a:lnTo>
                  <a:pt x="2330" y="460"/>
                </a:lnTo>
                <a:lnTo>
                  <a:pt x="2327" y="457"/>
                </a:lnTo>
                <a:lnTo>
                  <a:pt x="2324" y="454"/>
                </a:lnTo>
                <a:lnTo>
                  <a:pt x="2321" y="452"/>
                </a:lnTo>
                <a:lnTo>
                  <a:pt x="2317" y="450"/>
                </a:lnTo>
                <a:lnTo>
                  <a:pt x="2313" y="449"/>
                </a:lnTo>
                <a:lnTo>
                  <a:pt x="2309" y="448"/>
                </a:lnTo>
                <a:lnTo>
                  <a:pt x="2305" y="448"/>
                </a:lnTo>
                <a:lnTo>
                  <a:pt x="2300" y="448"/>
                </a:lnTo>
                <a:lnTo>
                  <a:pt x="2296" y="449"/>
                </a:lnTo>
                <a:lnTo>
                  <a:pt x="2292" y="450"/>
                </a:lnTo>
                <a:lnTo>
                  <a:pt x="2288" y="452"/>
                </a:lnTo>
                <a:lnTo>
                  <a:pt x="2285" y="454"/>
                </a:lnTo>
                <a:lnTo>
                  <a:pt x="2282" y="457"/>
                </a:lnTo>
                <a:lnTo>
                  <a:pt x="2279" y="460"/>
                </a:lnTo>
                <a:lnTo>
                  <a:pt x="2277" y="463"/>
                </a:lnTo>
                <a:lnTo>
                  <a:pt x="2272" y="471"/>
                </a:lnTo>
                <a:lnTo>
                  <a:pt x="2271" y="476"/>
                </a:lnTo>
                <a:lnTo>
                  <a:pt x="2270" y="480"/>
                </a:lnTo>
                <a:lnTo>
                  <a:pt x="2269" y="485"/>
                </a:lnTo>
                <a:lnTo>
                  <a:pt x="2268" y="491"/>
                </a:lnTo>
                <a:lnTo>
                  <a:pt x="2267" y="496"/>
                </a:lnTo>
                <a:lnTo>
                  <a:pt x="2267" y="502"/>
                </a:lnTo>
                <a:lnTo>
                  <a:pt x="2268" y="513"/>
                </a:lnTo>
                <a:lnTo>
                  <a:pt x="2270" y="523"/>
                </a:lnTo>
                <a:lnTo>
                  <a:pt x="2271" y="527"/>
                </a:lnTo>
                <a:lnTo>
                  <a:pt x="2272" y="532"/>
                </a:lnTo>
                <a:lnTo>
                  <a:pt x="2274" y="536"/>
                </a:lnTo>
                <a:lnTo>
                  <a:pt x="2277" y="540"/>
                </a:lnTo>
                <a:lnTo>
                  <a:pt x="2279" y="544"/>
                </a:lnTo>
                <a:lnTo>
                  <a:pt x="2282" y="547"/>
                </a:lnTo>
                <a:lnTo>
                  <a:pt x="2285" y="549"/>
                </a:lnTo>
                <a:lnTo>
                  <a:pt x="2288" y="551"/>
                </a:lnTo>
                <a:lnTo>
                  <a:pt x="2292" y="553"/>
                </a:lnTo>
                <a:lnTo>
                  <a:pt x="2296" y="554"/>
                </a:lnTo>
                <a:lnTo>
                  <a:pt x="2300" y="555"/>
                </a:lnTo>
                <a:lnTo>
                  <a:pt x="2305" y="555"/>
                </a:lnTo>
                <a:close/>
                <a:moveTo>
                  <a:pt x="2539" y="512"/>
                </a:moveTo>
                <a:lnTo>
                  <a:pt x="2430" y="512"/>
                </a:lnTo>
                <a:lnTo>
                  <a:pt x="2430" y="473"/>
                </a:lnTo>
                <a:lnTo>
                  <a:pt x="2539" y="473"/>
                </a:lnTo>
                <a:lnTo>
                  <a:pt x="2539" y="512"/>
                </a:lnTo>
                <a:close/>
                <a:moveTo>
                  <a:pt x="2695" y="514"/>
                </a:moveTo>
                <a:lnTo>
                  <a:pt x="2695" y="413"/>
                </a:lnTo>
                <a:lnTo>
                  <a:pt x="2744" y="413"/>
                </a:lnTo>
                <a:lnTo>
                  <a:pt x="2744" y="590"/>
                </a:lnTo>
                <a:lnTo>
                  <a:pt x="2697" y="590"/>
                </a:lnTo>
                <a:lnTo>
                  <a:pt x="2697" y="558"/>
                </a:lnTo>
                <a:lnTo>
                  <a:pt x="2693" y="565"/>
                </a:lnTo>
                <a:lnTo>
                  <a:pt x="2688" y="572"/>
                </a:lnTo>
                <a:lnTo>
                  <a:pt x="2682" y="577"/>
                </a:lnTo>
                <a:lnTo>
                  <a:pt x="2675" y="583"/>
                </a:lnTo>
                <a:lnTo>
                  <a:pt x="2672" y="585"/>
                </a:lnTo>
                <a:lnTo>
                  <a:pt x="2668" y="587"/>
                </a:lnTo>
                <a:lnTo>
                  <a:pt x="2666" y="588"/>
                </a:lnTo>
                <a:lnTo>
                  <a:pt x="2664" y="588"/>
                </a:lnTo>
                <a:lnTo>
                  <a:pt x="2660" y="590"/>
                </a:lnTo>
                <a:lnTo>
                  <a:pt x="2651" y="591"/>
                </a:lnTo>
                <a:lnTo>
                  <a:pt x="2647" y="592"/>
                </a:lnTo>
                <a:lnTo>
                  <a:pt x="2642" y="592"/>
                </a:lnTo>
                <a:lnTo>
                  <a:pt x="2635" y="592"/>
                </a:lnTo>
                <a:lnTo>
                  <a:pt x="2629" y="591"/>
                </a:lnTo>
                <a:lnTo>
                  <a:pt x="2623" y="589"/>
                </a:lnTo>
                <a:lnTo>
                  <a:pt x="2618" y="588"/>
                </a:lnTo>
                <a:lnTo>
                  <a:pt x="2612" y="585"/>
                </a:lnTo>
                <a:lnTo>
                  <a:pt x="2607" y="582"/>
                </a:lnTo>
                <a:lnTo>
                  <a:pt x="2603" y="578"/>
                </a:lnTo>
                <a:lnTo>
                  <a:pt x="2598" y="574"/>
                </a:lnTo>
                <a:lnTo>
                  <a:pt x="2596" y="572"/>
                </a:lnTo>
                <a:lnTo>
                  <a:pt x="2595" y="570"/>
                </a:lnTo>
                <a:lnTo>
                  <a:pt x="2591" y="564"/>
                </a:lnTo>
                <a:lnTo>
                  <a:pt x="2588" y="559"/>
                </a:lnTo>
                <a:lnTo>
                  <a:pt x="2587" y="556"/>
                </a:lnTo>
                <a:lnTo>
                  <a:pt x="2586" y="553"/>
                </a:lnTo>
                <a:lnTo>
                  <a:pt x="2584" y="547"/>
                </a:lnTo>
                <a:lnTo>
                  <a:pt x="2583" y="540"/>
                </a:lnTo>
                <a:lnTo>
                  <a:pt x="2582" y="533"/>
                </a:lnTo>
                <a:lnTo>
                  <a:pt x="2582" y="525"/>
                </a:lnTo>
                <a:lnTo>
                  <a:pt x="2582" y="413"/>
                </a:lnTo>
                <a:lnTo>
                  <a:pt x="2631" y="413"/>
                </a:lnTo>
                <a:lnTo>
                  <a:pt x="2631" y="517"/>
                </a:lnTo>
                <a:lnTo>
                  <a:pt x="2631" y="524"/>
                </a:lnTo>
                <a:lnTo>
                  <a:pt x="2633" y="531"/>
                </a:lnTo>
                <a:lnTo>
                  <a:pt x="2636" y="536"/>
                </a:lnTo>
                <a:lnTo>
                  <a:pt x="2637" y="539"/>
                </a:lnTo>
                <a:lnTo>
                  <a:pt x="2639" y="541"/>
                </a:lnTo>
                <a:lnTo>
                  <a:pt x="2644" y="545"/>
                </a:lnTo>
                <a:lnTo>
                  <a:pt x="2646" y="547"/>
                </a:lnTo>
                <a:lnTo>
                  <a:pt x="2649" y="548"/>
                </a:lnTo>
                <a:lnTo>
                  <a:pt x="2655" y="550"/>
                </a:lnTo>
                <a:lnTo>
                  <a:pt x="2658" y="550"/>
                </a:lnTo>
                <a:lnTo>
                  <a:pt x="2661" y="551"/>
                </a:lnTo>
                <a:lnTo>
                  <a:pt x="2668" y="550"/>
                </a:lnTo>
                <a:lnTo>
                  <a:pt x="2674" y="548"/>
                </a:lnTo>
                <a:lnTo>
                  <a:pt x="2680" y="545"/>
                </a:lnTo>
                <a:lnTo>
                  <a:pt x="2685" y="541"/>
                </a:lnTo>
                <a:lnTo>
                  <a:pt x="2687" y="539"/>
                </a:lnTo>
                <a:lnTo>
                  <a:pt x="2689" y="536"/>
                </a:lnTo>
                <a:lnTo>
                  <a:pt x="2693" y="530"/>
                </a:lnTo>
                <a:lnTo>
                  <a:pt x="2695" y="523"/>
                </a:lnTo>
                <a:lnTo>
                  <a:pt x="2695" y="519"/>
                </a:lnTo>
                <a:lnTo>
                  <a:pt x="2695" y="514"/>
                </a:lnTo>
                <a:close/>
                <a:moveTo>
                  <a:pt x="2834" y="487"/>
                </a:moveTo>
                <a:lnTo>
                  <a:pt x="2834" y="590"/>
                </a:lnTo>
                <a:lnTo>
                  <a:pt x="2785" y="590"/>
                </a:lnTo>
                <a:lnTo>
                  <a:pt x="2785" y="413"/>
                </a:lnTo>
                <a:lnTo>
                  <a:pt x="2832" y="413"/>
                </a:lnTo>
                <a:lnTo>
                  <a:pt x="2832" y="444"/>
                </a:lnTo>
                <a:lnTo>
                  <a:pt x="2837" y="437"/>
                </a:lnTo>
                <a:lnTo>
                  <a:pt x="2842" y="430"/>
                </a:lnTo>
                <a:lnTo>
                  <a:pt x="2847" y="425"/>
                </a:lnTo>
                <a:lnTo>
                  <a:pt x="2854" y="420"/>
                </a:lnTo>
                <a:lnTo>
                  <a:pt x="2861" y="416"/>
                </a:lnTo>
                <a:lnTo>
                  <a:pt x="2865" y="414"/>
                </a:lnTo>
                <a:lnTo>
                  <a:pt x="2869" y="413"/>
                </a:lnTo>
                <a:lnTo>
                  <a:pt x="2878" y="411"/>
                </a:lnTo>
                <a:lnTo>
                  <a:pt x="2882" y="411"/>
                </a:lnTo>
                <a:lnTo>
                  <a:pt x="2887" y="411"/>
                </a:lnTo>
                <a:lnTo>
                  <a:pt x="2894" y="411"/>
                </a:lnTo>
                <a:lnTo>
                  <a:pt x="2900" y="412"/>
                </a:lnTo>
                <a:lnTo>
                  <a:pt x="2906" y="413"/>
                </a:lnTo>
                <a:lnTo>
                  <a:pt x="2912" y="415"/>
                </a:lnTo>
                <a:lnTo>
                  <a:pt x="2917" y="418"/>
                </a:lnTo>
                <a:lnTo>
                  <a:pt x="2922" y="421"/>
                </a:lnTo>
                <a:lnTo>
                  <a:pt x="2927" y="424"/>
                </a:lnTo>
                <a:lnTo>
                  <a:pt x="2932" y="428"/>
                </a:lnTo>
                <a:lnTo>
                  <a:pt x="2935" y="433"/>
                </a:lnTo>
                <a:lnTo>
                  <a:pt x="2939" y="438"/>
                </a:lnTo>
                <a:lnTo>
                  <a:pt x="2942" y="444"/>
                </a:lnTo>
                <a:lnTo>
                  <a:pt x="2943" y="446"/>
                </a:lnTo>
                <a:lnTo>
                  <a:pt x="2944" y="449"/>
                </a:lnTo>
                <a:lnTo>
                  <a:pt x="2946" y="456"/>
                </a:lnTo>
                <a:lnTo>
                  <a:pt x="2947" y="462"/>
                </a:lnTo>
                <a:lnTo>
                  <a:pt x="2948" y="470"/>
                </a:lnTo>
                <a:lnTo>
                  <a:pt x="2948" y="477"/>
                </a:lnTo>
                <a:lnTo>
                  <a:pt x="2948" y="590"/>
                </a:lnTo>
                <a:lnTo>
                  <a:pt x="2899" y="590"/>
                </a:lnTo>
                <a:lnTo>
                  <a:pt x="2899" y="486"/>
                </a:lnTo>
                <a:lnTo>
                  <a:pt x="2899" y="478"/>
                </a:lnTo>
                <a:lnTo>
                  <a:pt x="2898" y="475"/>
                </a:lnTo>
                <a:lnTo>
                  <a:pt x="2897" y="471"/>
                </a:lnTo>
                <a:lnTo>
                  <a:pt x="2895" y="466"/>
                </a:lnTo>
                <a:lnTo>
                  <a:pt x="2893" y="463"/>
                </a:lnTo>
                <a:lnTo>
                  <a:pt x="2891" y="461"/>
                </a:lnTo>
                <a:lnTo>
                  <a:pt x="2886" y="457"/>
                </a:lnTo>
                <a:lnTo>
                  <a:pt x="2884" y="455"/>
                </a:lnTo>
                <a:lnTo>
                  <a:pt x="2881" y="454"/>
                </a:lnTo>
                <a:lnTo>
                  <a:pt x="2875" y="452"/>
                </a:lnTo>
                <a:lnTo>
                  <a:pt x="2871" y="451"/>
                </a:lnTo>
                <a:lnTo>
                  <a:pt x="2868" y="451"/>
                </a:lnTo>
                <a:lnTo>
                  <a:pt x="2861" y="452"/>
                </a:lnTo>
                <a:lnTo>
                  <a:pt x="2854" y="454"/>
                </a:lnTo>
                <a:lnTo>
                  <a:pt x="2851" y="455"/>
                </a:lnTo>
                <a:lnTo>
                  <a:pt x="2849" y="457"/>
                </a:lnTo>
                <a:lnTo>
                  <a:pt x="2846" y="459"/>
                </a:lnTo>
                <a:lnTo>
                  <a:pt x="2844" y="461"/>
                </a:lnTo>
                <a:lnTo>
                  <a:pt x="2842" y="463"/>
                </a:lnTo>
                <a:lnTo>
                  <a:pt x="2840" y="466"/>
                </a:lnTo>
                <a:lnTo>
                  <a:pt x="2838" y="469"/>
                </a:lnTo>
                <a:lnTo>
                  <a:pt x="2837" y="472"/>
                </a:lnTo>
                <a:lnTo>
                  <a:pt x="2835" y="479"/>
                </a:lnTo>
                <a:lnTo>
                  <a:pt x="2834" y="483"/>
                </a:lnTo>
                <a:lnTo>
                  <a:pt x="2834" y="487"/>
                </a:lnTo>
                <a:close/>
                <a:moveTo>
                  <a:pt x="3014" y="390"/>
                </a:moveTo>
                <a:lnTo>
                  <a:pt x="3008" y="390"/>
                </a:lnTo>
                <a:lnTo>
                  <a:pt x="3004" y="388"/>
                </a:lnTo>
                <a:lnTo>
                  <a:pt x="2999" y="386"/>
                </a:lnTo>
                <a:lnTo>
                  <a:pt x="2995" y="383"/>
                </a:lnTo>
                <a:lnTo>
                  <a:pt x="2992" y="379"/>
                </a:lnTo>
                <a:lnTo>
                  <a:pt x="2989" y="375"/>
                </a:lnTo>
                <a:lnTo>
                  <a:pt x="2988" y="370"/>
                </a:lnTo>
                <a:lnTo>
                  <a:pt x="2987" y="365"/>
                </a:lnTo>
                <a:lnTo>
                  <a:pt x="2988" y="360"/>
                </a:lnTo>
                <a:lnTo>
                  <a:pt x="2989" y="356"/>
                </a:lnTo>
                <a:lnTo>
                  <a:pt x="2992" y="352"/>
                </a:lnTo>
                <a:lnTo>
                  <a:pt x="2995" y="348"/>
                </a:lnTo>
                <a:lnTo>
                  <a:pt x="2999" y="345"/>
                </a:lnTo>
                <a:lnTo>
                  <a:pt x="3004" y="342"/>
                </a:lnTo>
                <a:lnTo>
                  <a:pt x="3008" y="341"/>
                </a:lnTo>
                <a:lnTo>
                  <a:pt x="3014" y="341"/>
                </a:lnTo>
                <a:lnTo>
                  <a:pt x="3019" y="341"/>
                </a:lnTo>
                <a:lnTo>
                  <a:pt x="3024" y="342"/>
                </a:lnTo>
                <a:lnTo>
                  <a:pt x="3028" y="345"/>
                </a:lnTo>
                <a:lnTo>
                  <a:pt x="3032" y="348"/>
                </a:lnTo>
                <a:lnTo>
                  <a:pt x="3036" y="352"/>
                </a:lnTo>
                <a:lnTo>
                  <a:pt x="3038" y="356"/>
                </a:lnTo>
                <a:lnTo>
                  <a:pt x="3040" y="360"/>
                </a:lnTo>
                <a:lnTo>
                  <a:pt x="3040" y="365"/>
                </a:lnTo>
                <a:lnTo>
                  <a:pt x="3040" y="370"/>
                </a:lnTo>
                <a:lnTo>
                  <a:pt x="3038" y="375"/>
                </a:lnTo>
                <a:lnTo>
                  <a:pt x="3036" y="379"/>
                </a:lnTo>
                <a:lnTo>
                  <a:pt x="3032" y="383"/>
                </a:lnTo>
                <a:lnTo>
                  <a:pt x="3028" y="386"/>
                </a:lnTo>
                <a:lnTo>
                  <a:pt x="3024" y="388"/>
                </a:lnTo>
                <a:lnTo>
                  <a:pt x="3019" y="390"/>
                </a:lnTo>
                <a:lnTo>
                  <a:pt x="3014" y="390"/>
                </a:lnTo>
                <a:close/>
                <a:moveTo>
                  <a:pt x="2989" y="413"/>
                </a:moveTo>
                <a:lnTo>
                  <a:pt x="3038" y="413"/>
                </a:lnTo>
                <a:lnTo>
                  <a:pt x="3038" y="590"/>
                </a:lnTo>
                <a:lnTo>
                  <a:pt x="2989" y="590"/>
                </a:lnTo>
                <a:lnTo>
                  <a:pt x="2989" y="413"/>
                </a:lnTo>
                <a:close/>
                <a:moveTo>
                  <a:pt x="3242" y="413"/>
                </a:moveTo>
                <a:lnTo>
                  <a:pt x="3180" y="590"/>
                </a:lnTo>
                <a:lnTo>
                  <a:pt x="3125" y="590"/>
                </a:lnTo>
                <a:lnTo>
                  <a:pt x="3063" y="413"/>
                </a:lnTo>
                <a:lnTo>
                  <a:pt x="3115" y="413"/>
                </a:lnTo>
                <a:lnTo>
                  <a:pt x="3151" y="539"/>
                </a:lnTo>
                <a:lnTo>
                  <a:pt x="3190" y="413"/>
                </a:lnTo>
                <a:lnTo>
                  <a:pt x="3242" y="413"/>
                </a:lnTo>
                <a:close/>
                <a:moveTo>
                  <a:pt x="3340" y="593"/>
                </a:moveTo>
                <a:lnTo>
                  <a:pt x="3333" y="593"/>
                </a:lnTo>
                <a:lnTo>
                  <a:pt x="3327" y="592"/>
                </a:lnTo>
                <a:lnTo>
                  <a:pt x="3315" y="590"/>
                </a:lnTo>
                <a:lnTo>
                  <a:pt x="3309" y="589"/>
                </a:lnTo>
                <a:lnTo>
                  <a:pt x="3303" y="587"/>
                </a:lnTo>
                <a:lnTo>
                  <a:pt x="3293" y="582"/>
                </a:lnTo>
                <a:lnTo>
                  <a:pt x="3288" y="579"/>
                </a:lnTo>
                <a:lnTo>
                  <a:pt x="3284" y="576"/>
                </a:lnTo>
                <a:lnTo>
                  <a:pt x="3279" y="572"/>
                </a:lnTo>
                <a:lnTo>
                  <a:pt x="3276" y="569"/>
                </a:lnTo>
                <a:lnTo>
                  <a:pt x="3269" y="560"/>
                </a:lnTo>
                <a:lnTo>
                  <a:pt x="3266" y="555"/>
                </a:lnTo>
                <a:lnTo>
                  <a:pt x="3263" y="550"/>
                </a:lnTo>
                <a:lnTo>
                  <a:pt x="3258" y="540"/>
                </a:lnTo>
                <a:lnTo>
                  <a:pt x="3256" y="534"/>
                </a:lnTo>
                <a:lnTo>
                  <a:pt x="3255" y="528"/>
                </a:lnTo>
                <a:lnTo>
                  <a:pt x="3254" y="522"/>
                </a:lnTo>
                <a:lnTo>
                  <a:pt x="3253" y="516"/>
                </a:lnTo>
                <a:lnTo>
                  <a:pt x="3252" y="509"/>
                </a:lnTo>
                <a:lnTo>
                  <a:pt x="3252" y="502"/>
                </a:lnTo>
                <a:lnTo>
                  <a:pt x="3252" y="495"/>
                </a:lnTo>
                <a:lnTo>
                  <a:pt x="3253" y="489"/>
                </a:lnTo>
                <a:lnTo>
                  <a:pt x="3254" y="483"/>
                </a:lnTo>
                <a:lnTo>
                  <a:pt x="3255" y="477"/>
                </a:lnTo>
                <a:lnTo>
                  <a:pt x="3258" y="465"/>
                </a:lnTo>
                <a:lnTo>
                  <a:pt x="3260" y="459"/>
                </a:lnTo>
                <a:lnTo>
                  <a:pt x="3263" y="454"/>
                </a:lnTo>
                <a:lnTo>
                  <a:pt x="3269" y="445"/>
                </a:lnTo>
                <a:lnTo>
                  <a:pt x="3272" y="440"/>
                </a:lnTo>
                <a:lnTo>
                  <a:pt x="3275" y="436"/>
                </a:lnTo>
                <a:lnTo>
                  <a:pt x="3279" y="432"/>
                </a:lnTo>
                <a:lnTo>
                  <a:pt x="3283" y="428"/>
                </a:lnTo>
                <a:lnTo>
                  <a:pt x="3293" y="422"/>
                </a:lnTo>
                <a:lnTo>
                  <a:pt x="3297" y="419"/>
                </a:lnTo>
                <a:lnTo>
                  <a:pt x="3303" y="417"/>
                </a:lnTo>
                <a:lnTo>
                  <a:pt x="3308" y="415"/>
                </a:lnTo>
                <a:lnTo>
                  <a:pt x="3314" y="413"/>
                </a:lnTo>
                <a:lnTo>
                  <a:pt x="3319" y="412"/>
                </a:lnTo>
                <a:lnTo>
                  <a:pt x="3325" y="411"/>
                </a:lnTo>
                <a:lnTo>
                  <a:pt x="3338" y="411"/>
                </a:lnTo>
                <a:lnTo>
                  <a:pt x="3349" y="411"/>
                </a:lnTo>
                <a:lnTo>
                  <a:pt x="3360" y="413"/>
                </a:lnTo>
                <a:lnTo>
                  <a:pt x="3365" y="414"/>
                </a:lnTo>
                <a:lnTo>
                  <a:pt x="3370" y="416"/>
                </a:lnTo>
                <a:lnTo>
                  <a:pt x="3380" y="421"/>
                </a:lnTo>
                <a:lnTo>
                  <a:pt x="3389" y="426"/>
                </a:lnTo>
                <a:lnTo>
                  <a:pt x="3393" y="429"/>
                </a:lnTo>
                <a:lnTo>
                  <a:pt x="3397" y="433"/>
                </a:lnTo>
                <a:lnTo>
                  <a:pt x="3404" y="441"/>
                </a:lnTo>
                <a:lnTo>
                  <a:pt x="3407" y="446"/>
                </a:lnTo>
                <a:lnTo>
                  <a:pt x="3410" y="450"/>
                </a:lnTo>
                <a:lnTo>
                  <a:pt x="3412" y="456"/>
                </a:lnTo>
                <a:lnTo>
                  <a:pt x="3415" y="461"/>
                </a:lnTo>
                <a:lnTo>
                  <a:pt x="3417" y="467"/>
                </a:lnTo>
                <a:lnTo>
                  <a:pt x="3418" y="473"/>
                </a:lnTo>
                <a:lnTo>
                  <a:pt x="3419" y="479"/>
                </a:lnTo>
                <a:lnTo>
                  <a:pt x="3420" y="486"/>
                </a:lnTo>
                <a:lnTo>
                  <a:pt x="3421" y="493"/>
                </a:lnTo>
                <a:lnTo>
                  <a:pt x="3421" y="500"/>
                </a:lnTo>
                <a:lnTo>
                  <a:pt x="3421" y="514"/>
                </a:lnTo>
                <a:lnTo>
                  <a:pt x="3301" y="514"/>
                </a:lnTo>
                <a:lnTo>
                  <a:pt x="3301" y="519"/>
                </a:lnTo>
                <a:lnTo>
                  <a:pt x="3301" y="523"/>
                </a:lnTo>
                <a:lnTo>
                  <a:pt x="3302" y="528"/>
                </a:lnTo>
                <a:lnTo>
                  <a:pt x="3303" y="532"/>
                </a:lnTo>
                <a:lnTo>
                  <a:pt x="3307" y="539"/>
                </a:lnTo>
                <a:lnTo>
                  <a:pt x="3309" y="542"/>
                </a:lnTo>
                <a:lnTo>
                  <a:pt x="3311" y="545"/>
                </a:lnTo>
                <a:lnTo>
                  <a:pt x="3314" y="548"/>
                </a:lnTo>
                <a:lnTo>
                  <a:pt x="3317" y="550"/>
                </a:lnTo>
                <a:lnTo>
                  <a:pt x="3321" y="552"/>
                </a:lnTo>
                <a:lnTo>
                  <a:pt x="3324" y="554"/>
                </a:lnTo>
                <a:lnTo>
                  <a:pt x="3328" y="555"/>
                </a:lnTo>
                <a:lnTo>
                  <a:pt x="3332" y="556"/>
                </a:lnTo>
                <a:lnTo>
                  <a:pt x="3341" y="557"/>
                </a:lnTo>
                <a:lnTo>
                  <a:pt x="3347" y="556"/>
                </a:lnTo>
                <a:lnTo>
                  <a:pt x="3352" y="555"/>
                </a:lnTo>
                <a:lnTo>
                  <a:pt x="3357" y="554"/>
                </a:lnTo>
                <a:lnTo>
                  <a:pt x="3362" y="551"/>
                </a:lnTo>
                <a:lnTo>
                  <a:pt x="3364" y="550"/>
                </a:lnTo>
                <a:lnTo>
                  <a:pt x="3366" y="548"/>
                </a:lnTo>
                <a:lnTo>
                  <a:pt x="3370" y="545"/>
                </a:lnTo>
                <a:lnTo>
                  <a:pt x="3372" y="541"/>
                </a:lnTo>
                <a:lnTo>
                  <a:pt x="3375" y="536"/>
                </a:lnTo>
                <a:lnTo>
                  <a:pt x="3420" y="539"/>
                </a:lnTo>
                <a:lnTo>
                  <a:pt x="3418" y="545"/>
                </a:lnTo>
                <a:lnTo>
                  <a:pt x="3416" y="551"/>
                </a:lnTo>
                <a:lnTo>
                  <a:pt x="3414" y="556"/>
                </a:lnTo>
                <a:lnTo>
                  <a:pt x="3411" y="561"/>
                </a:lnTo>
                <a:lnTo>
                  <a:pt x="3407" y="566"/>
                </a:lnTo>
                <a:lnTo>
                  <a:pt x="3403" y="570"/>
                </a:lnTo>
                <a:lnTo>
                  <a:pt x="3399" y="575"/>
                </a:lnTo>
                <a:lnTo>
                  <a:pt x="3394" y="578"/>
                </a:lnTo>
                <a:lnTo>
                  <a:pt x="3388" y="582"/>
                </a:lnTo>
                <a:lnTo>
                  <a:pt x="3382" y="585"/>
                </a:lnTo>
                <a:lnTo>
                  <a:pt x="3376" y="587"/>
                </a:lnTo>
                <a:lnTo>
                  <a:pt x="3370" y="589"/>
                </a:lnTo>
                <a:lnTo>
                  <a:pt x="3366" y="590"/>
                </a:lnTo>
                <a:lnTo>
                  <a:pt x="3363" y="591"/>
                </a:lnTo>
                <a:lnTo>
                  <a:pt x="3355" y="592"/>
                </a:lnTo>
                <a:lnTo>
                  <a:pt x="3348" y="593"/>
                </a:lnTo>
                <a:lnTo>
                  <a:pt x="3340" y="593"/>
                </a:lnTo>
                <a:close/>
                <a:moveTo>
                  <a:pt x="3301" y="483"/>
                </a:moveTo>
                <a:lnTo>
                  <a:pt x="3375" y="483"/>
                </a:lnTo>
                <a:lnTo>
                  <a:pt x="3375" y="480"/>
                </a:lnTo>
                <a:lnTo>
                  <a:pt x="3374" y="476"/>
                </a:lnTo>
                <a:lnTo>
                  <a:pt x="3373" y="472"/>
                </a:lnTo>
                <a:lnTo>
                  <a:pt x="3372" y="469"/>
                </a:lnTo>
                <a:lnTo>
                  <a:pt x="3371" y="466"/>
                </a:lnTo>
                <a:lnTo>
                  <a:pt x="3369" y="463"/>
                </a:lnTo>
                <a:lnTo>
                  <a:pt x="3367" y="460"/>
                </a:lnTo>
                <a:lnTo>
                  <a:pt x="3365" y="457"/>
                </a:lnTo>
                <a:lnTo>
                  <a:pt x="3359" y="453"/>
                </a:lnTo>
                <a:lnTo>
                  <a:pt x="3353" y="450"/>
                </a:lnTo>
                <a:lnTo>
                  <a:pt x="3346" y="448"/>
                </a:lnTo>
                <a:lnTo>
                  <a:pt x="3339" y="447"/>
                </a:lnTo>
                <a:lnTo>
                  <a:pt x="3331" y="448"/>
                </a:lnTo>
                <a:lnTo>
                  <a:pt x="3327" y="449"/>
                </a:lnTo>
                <a:lnTo>
                  <a:pt x="3324" y="450"/>
                </a:lnTo>
                <a:lnTo>
                  <a:pt x="3317" y="453"/>
                </a:lnTo>
                <a:lnTo>
                  <a:pt x="3315" y="455"/>
                </a:lnTo>
                <a:lnTo>
                  <a:pt x="3312" y="458"/>
                </a:lnTo>
                <a:lnTo>
                  <a:pt x="3307" y="463"/>
                </a:lnTo>
                <a:lnTo>
                  <a:pt x="3304" y="470"/>
                </a:lnTo>
                <a:lnTo>
                  <a:pt x="3303" y="473"/>
                </a:lnTo>
                <a:lnTo>
                  <a:pt x="3302" y="476"/>
                </a:lnTo>
                <a:lnTo>
                  <a:pt x="3301" y="483"/>
                </a:lnTo>
                <a:close/>
                <a:moveTo>
                  <a:pt x="3456" y="590"/>
                </a:moveTo>
                <a:lnTo>
                  <a:pt x="3456" y="413"/>
                </a:lnTo>
                <a:lnTo>
                  <a:pt x="3503" y="413"/>
                </a:lnTo>
                <a:lnTo>
                  <a:pt x="3503" y="444"/>
                </a:lnTo>
                <a:lnTo>
                  <a:pt x="3507" y="436"/>
                </a:lnTo>
                <a:lnTo>
                  <a:pt x="3511" y="429"/>
                </a:lnTo>
                <a:lnTo>
                  <a:pt x="3516" y="424"/>
                </a:lnTo>
                <a:lnTo>
                  <a:pt x="3521" y="419"/>
                </a:lnTo>
                <a:lnTo>
                  <a:pt x="3524" y="417"/>
                </a:lnTo>
                <a:lnTo>
                  <a:pt x="3527" y="415"/>
                </a:lnTo>
                <a:lnTo>
                  <a:pt x="3534" y="413"/>
                </a:lnTo>
                <a:lnTo>
                  <a:pt x="3540" y="411"/>
                </a:lnTo>
                <a:lnTo>
                  <a:pt x="3548" y="410"/>
                </a:lnTo>
                <a:lnTo>
                  <a:pt x="3556" y="411"/>
                </a:lnTo>
                <a:lnTo>
                  <a:pt x="3563" y="412"/>
                </a:lnTo>
                <a:lnTo>
                  <a:pt x="3563" y="456"/>
                </a:lnTo>
                <a:lnTo>
                  <a:pt x="3559" y="455"/>
                </a:lnTo>
                <a:lnTo>
                  <a:pt x="3554" y="454"/>
                </a:lnTo>
                <a:lnTo>
                  <a:pt x="3542" y="453"/>
                </a:lnTo>
                <a:lnTo>
                  <a:pt x="3535" y="454"/>
                </a:lnTo>
                <a:lnTo>
                  <a:pt x="3531" y="454"/>
                </a:lnTo>
                <a:lnTo>
                  <a:pt x="3528" y="456"/>
                </a:lnTo>
                <a:lnTo>
                  <a:pt x="3524" y="457"/>
                </a:lnTo>
                <a:lnTo>
                  <a:pt x="3521" y="459"/>
                </a:lnTo>
                <a:lnTo>
                  <a:pt x="3518" y="461"/>
                </a:lnTo>
                <a:lnTo>
                  <a:pt x="3515" y="463"/>
                </a:lnTo>
                <a:lnTo>
                  <a:pt x="3511" y="469"/>
                </a:lnTo>
                <a:lnTo>
                  <a:pt x="3509" y="472"/>
                </a:lnTo>
                <a:lnTo>
                  <a:pt x="3508" y="475"/>
                </a:lnTo>
                <a:lnTo>
                  <a:pt x="3506" y="478"/>
                </a:lnTo>
                <a:lnTo>
                  <a:pt x="3506" y="482"/>
                </a:lnTo>
                <a:lnTo>
                  <a:pt x="3505" y="486"/>
                </a:lnTo>
                <a:lnTo>
                  <a:pt x="3505" y="490"/>
                </a:lnTo>
                <a:lnTo>
                  <a:pt x="3505" y="590"/>
                </a:lnTo>
                <a:lnTo>
                  <a:pt x="3456" y="590"/>
                </a:lnTo>
                <a:close/>
                <a:moveTo>
                  <a:pt x="3736" y="463"/>
                </a:moveTo>
                <a:lnTo>
                  <a:pt x="3692" y="466"/>
                </a:lnTo>
                <a:lnTo>
                  <a:pt x="3690" y="462"/>
                </a:lnTo>
                <a:lnTo>
                  <a:pt x="3688" y="458"/>
                </a:lnTo>
                <a:lnTo>
                  <a:pt x="3686" y="455"/>
                </a:lnTo>
                <a:lnTo>
                  <a:pt x="3682" y="451"/>
                </a:lnTo>
                <a:lnTo>
                  <a:pt x="3678" y="449"/>
                </a:lnTo>
                <a:lnTo>
                  <a:pt x="3673" y="447"/>
                </a:lnTo>
                <a:lnTo>
                  <a:pt x="3668" y="446"/>
                </a:lnTo>
                <a:lnTo>
                  <a:pt x="3662" y="445"/>
                </a:lnTo>
                <a:lnTo>
                  <a:pt x="3656" y="446"/>
                </a:lnTo>
                <a:lnTo>
                  <a:pt x="3651" y="447"/>
                </a:lnTo>
                <a:lnTo>
                  <a:pt x="3647" y="448"/>
                </a:lnTo>
                <a:lnTo>
                  <a:pt x="3643" y="450"/>
                </a:lnTo>
                <a:lnTo>
                  <a:pt x="3639" y="453"/>
                </a:lnTo>
                <a:lnTo>
                  <a:pt x="3637" y="456"/>
                </a:lnTo>
                <a:lnTo>
                  <a:pt x="3635" y="459"/>
                </a:lnTo>
                <a:lnTo>
                  <a:pt x="3635" y="463"/>
                </a:lnTo>
                <a:lnTo>
                  <a:pt x="3635" y="466"/>
                </a:lnTo>
                <a:lnTo>
                  <a:pt x="3636" y="469"/>
                </a:lnTo>
                <a:lnTo>
                  <a:pt x="3638" y="471"/>
                </a:lnTo>
                <a:lnTo>
                  <a:pt x="3640" y="474"/>
                </a:lnTo>
                <a:lnTo>
                  <a:pt x="3643" y="476"/>
                </a:lnTo>
                <a:lnTo>
                  <a:pt x="3647" y="478"/>
                </a:lnTo>
                <a:lnTo>
                  <a:pt x="3652" y="479"/>
                </a:lnTo>
                <a:lnTo>
                  <a:pt x="3657" y="481"/>
                </a:lnTo>
                <a:lnTo>
                  <a:pt x="3689" y="487"/>
                </a:lnTo>
                <a:lnTo>
                  <a:pt x="3696" y="488"/>
                </a:lnTo>
                <a:lnTo>
                  <a:pt x="3701" y="490"/>
                </a:lnTo>
                <a:lnTo>
                  <a:pt x="3707" y="492"/>
                </a:lnTo>
                <a:lnTo>
                  <a:pt x="3712" y="494"/>
                </a:lnTo>
                <a:lnTo>
                  <a:pt x="3720" y="499"/>
                </a:lnTo>
                <a:lnTo>
                  <a:pt x="3728" y="504"/>
                </a:lnTo>
                <a:lnTo>
                  <a:pt x="3731" y="507"/>
                </a:lnTo>
                <a:lnTo>
                  <a:pt x="3733" y="511"/>
                </a:lnTo>
                <a:lnTo>
                  <a:pt x="3735" y="514"/>
                </a:lnTo>
                <a:lnTo>
                  <a:pt x="3737" y="518"/>
                </a:lnTo>
                <a:lnTo>
                  <a:pt x="3740" y="526"/>
                </a:lnTo>
                <a:lnTo>
                  <a:pt x="3740" y="530"/>
                </a:lnTo>
                <a:lnTo>
                  <a:pt x="3740" y="535"/>
                </a:lnTo>
                <a:lnTo>
                  <a:pt x="3740" y="539"/>
                </a:lnTo>
                <a:lnTo>
                  <a:pt x="3740" y="543"/>
                </a:lnTo>
                <a:lnTo>
                  <a:pt x="3739" y="547"/>
                </a:lnTo>
                <a:lnTo>
                  <a:pt x="3738" y="551"/>
                </a:lnTo>
                <a:lnTo>
                  <a:pt x="3736" y="555"/>
                </a:lnTo>
                <a:lnTo>
                  <a:pt x="3735" y="559"/>
                </a:lnTo>
                <a:lnTo>
                  <a:pt x="3733" y="562"/>
                </a:lnTo>
                <a:lnTo>
                  <a:pt x="3730" y="565"/>
                </a:lnTo>
                <a:lnTo>
                  <a:pt x="3725" y="572"/>
                </a:lnTo>
                <a:lnTo>
                  <a:pt x="3718" y="577"/>
                </a:lnTo>
                <a:lnTo>
                  <a:pt x="3711" y="582"/>
                </a:lnTo>
                <a:lnTo>
                  <a:pt x="3702" y="586"/>
                </a:lnTo>
                <a:lnTo>
                  <a:pt x="3693" y="589"/>
                </a:lnTo>
                <a:lnTo>
                  <a:pt x="3683" y="591"/>
                </a:lnTo>
                <a:lnTo>
                  <a:pt x="3673" y="593"/>
                </a:lnTo>
                <a:lnTo>
                  <a:pt x="3662" y="593"/>
                </a:lnTo>
                <a:lnTo>
                  <a:pt x="3653" y="593"/>
                </a:lnTo>
                <a:lnTo>
                  <a:pt x="3645" y="592"/>
                </a:lnTo>
                <a:lnTo>
                  <a:pt x="3637" y="591"/>
                </a:lnTo>
                <a:lnTo>
                  <a:pt x="3630" y="589"/>
                </a:lnTo>
                <a:lnTo>
                  <a:pt x="3623" y="587"/>
                </a:lnTo>
                <a:lnTo>
                  <a:pt x="3617" y="585"/>
                </a:lnTo>
                <a:lnTo>
                  <a:pt x="3611" y="582"/>
                </a:lnTo>
                <a:lnTo>
                  <a:pt x="3606" y="578"/>
                </a:lnTo>
                <a:lnTo>
                  <a:pt x="3601" y="575"/>
                </a:lnTo>
                <a:lnTo>
                  <a:pt x="3596" y="570"/>
                </a:lnTo>
                <a:lnTo>
                  <a:pt x="3593" y="566"/>
                </a:lnTo>
                <a:lnTo>
                  <a:pt x="3589" y="561"/>
                </a:lnTo>
                <a:lnTo>
                  <a:pt x="3587" y="556"/>
                </a:lnTo>
                <a:lnTo>
                  <a:pt x="3584" y="550"/>
                </a:lnTo>
                <a:lnTo>
                  <a:pt x="3583" y="545"/>
                </a:lnTo>
                <a:lnTo>
                  <a:pt x="3582" y="538"/>
                </a:lnTo>
                <a:lnTo>
                  <a:pt x="3630" y="536"/>
                </a:lnTo>
                <a:lnTo>
                  <a:pt x="3631" y="541"/>
                </a:lnTo>
                <a:lnTo>
                  <a:pt x="3634" y="545"/>
                </a:lnTo>
                <a:lnTo>
                  <a:pt x="3637" y="549"/>
                </a:lnTo>
                <a:lnTo>
                  <a:pt x="3640" y="552"/>
                </a:lnTo>
                <a:lnTo>
                  <a:pt x="3645" y="555"/>
                </a:lnTo>
                <a:lnTo>
                  <a:pt x="3650" y="556"/>
                </a:lnTo>
                <a:lnTo>
                  <a:pt x="3656" y="557"/>
                </a:lnTo>
                <a:lnTo>
                  <a:pt x="3662" y="558"/>
                </a:lnTo>
                <a:lnTo>
                  <a:pt x="3668" y="557"/>
                </a:lnTo>
                <a:lnTo>
                  <a:pt x="3673" y="557"/>
                </a:lnTo>
                <a:lnTo>
                  <a:pt x="3678" y="555"/>
                </a:lnTo>
                <a:lnTo>
                  <a:pt x="3681" y="554"/>
                </a:lnTo>
                <a:lnTo>
                  <a:pt x="3683" y="553"/>
                </a:lnTo>
                <a:lnTo>
                  <a:pt x="3686" y="550"/>
                </a:lnTo>
                <a:lnTo>
                  <a:pt x="3689" y="547"/>
                </a:lnTo>
                <a:lnTo>
                  <a:pt x="3689" y="545"/>
                </a:lnTo>
                <a:lnTo>
                  <a:pt x="3690" y="544"/>
                </a:lnTo>
                <a:lnTo>
                  <a:pt x="3691" y="540"/>
                </a:lnTo>
                <a:lnTo>
                  <a:pt x="3690" y="537"/>
                </a:lnTo>
                <a:lnTo>
                  <a:pt x="3689" y="534"/>
                </a:lnTo>
                <a:lnTo>
                  <a:pt x="3687" y="531"/>
                </a:lnTo>
                <a:lnTo>
                  <a:pt x="3685" y="529"/>
                </a:lnTo>
                <a:lnTo>
                  <a:pt x="3682" y="527"/>
                </a:lnTo>
                <a:lnTo>
                  <a:pt x="3678" y="525"/>
                </a:lnTo>
                <a:lnTo>
                  <a:pt x="3673" y="523"/>
                </a:lnTo>
                <a:lnTo>
                  <a:pt x="3668" y="522"/>
                </a:lnTo>
                <a:lnTo>
                  <a:pt x="3637" y="516"/>
                </a:lnTo>
                <a:lnTo>
                  <a:pt x="3631" y="515"/>
                </a:lnTo>
                <a:lnTo>
                  <a:pt x="3625" y="513"/>
                </a:lnTo>
                <a:lnTo>
                  <a:pt x="3615" y="509"/>
                </a:lnTo>
                <a:lnTo>
                  <a:pt x="3610" y="507"/>
                </a:lnTo>
                <a:lnTo>
                  <a:pt x="3606" y="504"/>
                </a:lnTo>
                <a:lnTo>
                  <a:pt x="3602" y="501"/>
                </a:lnTo>
                <a:lnTo>
                  <a:pt x="3599" y="498"/>
                </a:lnTo>
                <a:lnTo>
                  <a:pt x="3596" y="495"/>
                </a:lnTo>
                <a:lnTo>
                  <a:pt x="3593" y="492"/>
                </a:lnTo>
                <a:lnTo>
                  <a:pt x="3591" y="488"/>
                </a:lnTo>
                <a:lnTo>
                  <a:pt x="3589" y="484"/>
                </a:lnTo>
                <a:lnTo>
                  <a:pt x="3588" y="480"/>
                </a:lnTo>
                <a:lnTo>
                  <a:pt x="3587" y="475"/>
                </a:lnTo>
                <a:lnTo>
                  <a:pt x="3586" y="471"/>
                </a:lnTo>
                <a:lnTo>
                  <a:pt x="3586" y="466"/>
                </a:lnTo>
                <a:lnTo>
                  <a:pt x="3587" y="459"/>
                </a:lnTo>
                <a:lnTo>
                  <a:pt x="3587" y="454"/>
                </a:lnTo>
                <a:lnTo>
                  <a:pt x="3589" y="448"/>
                </a:lnTo>
                <a:lnTo>
                  <a:pt x="3591" y="443"/>
                </a:lnTo>
                <a:lnTo>
                  <a:pt x="3594" y="438"/>
                </a:lnTo>
                <a:lnTo>
                  <a:pt x="3598" y="433"/>
                </a:lnTo>
                <a:lnTo>
                  <a:pt x="3602" y="429"/>
                </a:lnTo>
                <a:lnTo>
                  <a:pt x="3607" y="425"/>
                </a:lnTo>
                <a:lnTo>
                  <a:pt x="3612" y="422"/>
                </a:lnTo>
                <a:lnTo>
                  <a:pt x="3618" y="419"/>
                </a:lnTo>
                <a:lnTo>
                  <a:pt x="3624" y="416"/>
                </a:lnTo>
                <a:lnTo>
                  <a:pt x="3631" y="414"/>
                </a:lnTo>
                <a:lnTo>
                  <a:pt x="3634" y="413"/>
                </a:lnTo>
                <a:lnTo>
                  <a:pt x="3638" y="413"/>
                </a:lnTo>
                <a:lnTo>
                  <a:pt x="3645" y="412"/>
                </a:lnTo>
                <a:lnTo>
                  <a:pt x="3653" y="411"/>
                </a:lnTo>
                <a:lnTo>
                  <a:pt x="3661" y="411"/>
                </a:lnTo>
                <a:lnTo>
                  <a:pt x="3669" y="411"/>
                </a:lnTo>
                <a:lnTo>
                  <a:pt x="3677" y="412"/>
                </a:lnTo>
                <a:lnTo>
                  <a:pt x="3684" y="413"/>
                </a:lnTo>
                <a:lnTo>
                  <a:pt x="3691" y="414"/>
                </a:lnTo>
                <a:lnTo>
                  <a:pt x="3697" y="416"/>
                </a:lnTo>
                <a:lnTo>
                  <a:pt x="3703" y="419"/>
                </a:lnTo>
                <a:lnTo>
                  <a:pt x="3709" y="421"/>
                </a:lnTo>
                <a:lnTo>
                  <a:pt x="3714" y="425"/>
                </a:lnTo>
                <a:lnTo>
                  <a:pt x="3718" y="428"/>
                </a:lnTo>
                <a:lnTo>
                  <a:pt x="3723" y="432"/>
                </a:lnTo>
                <a:lnTo>
                  <a:pt x="3726" y="437"/>
                </a:lnTo>
                <a:lnTo>
                  <a:pt x="3728" y="439"/>
                </a:lnTo>
                <a:lnTo>
                  <a:pt x="3729" y="441"/>
                </a:lnTo>
                <a:lnTo>
                  <a:pt x="3732" y="446"/>
                </a:lnTo>
                <a:lnTo>
                  <a:pt x="3734" y="452"/>
                </a:lnTo>
                <a:lnTo>
                  <a:pt x="3735" y="457"/>
                </a:lnTo>
                <a:lnTo>
                  <a:pt x="3736" y="463"/>
                </a:lnTo>
                <a:close/>
                <a:moveTo>
                  <a:pt x="3797" y="390"/>
                </a:moveTo>
                <a:lnTo>
                  <a:pt x="3792" y="390"/>
                </a:lnTo>
                <a:lnTo>
                  <a:pt x="3787" y="388"/>
                </a:lnTo>
                <a:lnTo>
                  <a:pt x="3783" y="386"/>
                </a:lnTo>
                <a:lnTo>
                  <a:pt x="3778" y="383"/>
                </a:lnTo>
                <a:lnTo>
                  <a:pt x="3775" y="379"/>
                </a:lnTo>
                <a:lnTo>
                  <a:pt x="3773" y="375"/>
                </a:lnTo>
                <a:lnTo>
                  <a:pt x="3771" y="370"/>
                </a:lnTo>
                <a:lnTo>
                  <a:pt x="3771" y="365"/>
                </a:lnTo>
                <a:lnTo>
                  <a:pt x="3771" y="360"/>
                </a:lnTo>
                <a:lnTo>
                  <a:pt x="3773" y="356"/>
                </a:lnTo>
                <a:lnTo>
                  <a:pt x="3775" y="352"/>
                </a:lnTo>
                <a:lnTo>
                  <a:pt x="3778" y="348"/>
                </a:lnTo>
                <a:lnTo>
                  <a:pt x="3783" y="345"/>
                </a:lnTo>
                <a:lnTo>
                  <a:pt x="3787" y="342"/>
                </a:lnTo>
                <a:lnTo>
                  <a:pt x="3792" y="341"/>
                </a:lnTo>
                <a:lnTo>
                  <a:pt x="3797" y="341"/>
                </a:lnTo>
                <a:lnTo>
                  <a:pt x="3802" y="341"/>
                </a:lnTo>
                <a:lnTo>
                  <a:pt x="3807" y="342"/>
                </a:lnTo>
                <a:lnTo>
                  <a:pt x="3812" y="345"/>
                </a:lnTo>
                <a:lnTo>
                  <a:pt x="3816" y="348"/>
                </a:lnTo>
                <a:lnTo>
                  <a:pt x="3819" y="352"/>
                </a:lnTo>
                <a:lnTo>
                  <a:pt x="3822" y="356"/>
                </a:lnTo>
                <a:lnTo>
                  <a:pt x="3823" y="360"/>
                </a:lnTo>
                <a:lnTo>
                  <a:pt x="3824" y="365"/>
                </a:lnTo>
                <a:lnTo>
                  <a:pt x="3823" y="370"/>
                </a:lnTo>
                <a:lnTo>
                  <a:pt x="3822" y="375"/>
                </a:lnTo>
                <a:lnTo>
                  <a:pt x="3819" y="379"/>
                </a:lnTo>
                <a:lnTo>
                  <a:pt x="3816" y="383"/>
                </a:lnTo>
                <a:lnTo>
                  <a:pt x="3812" y="386"/>
                </a:lnTo>
                <a:lnTo>
                  <a:pt x="3807" y="388"/>
                </a:lnTo>
                <a:lnTo>
                  <a:pt x="3802" y="390"/>
                </a:lnTo>
                <a:lnTo>
                  <a:pt x="3797" y="390"/>
                </a:lnTo>
                <a:close/>
                <a:moveTo>
                  <a:pt x="3772" y="413"/>
                </a:moveTo>
                <a:lnTo>
                  <a:pt x="3822" y="413"/>
                </a:lnTo>
                <a:lnTo>
                  <a:pt x="3822" y="590"/>
                </a:lnTo>
                <a:lnTo>
                  <a:pt x="3772" y="590"/>
                </a:lnTo>
                <a:lnTo>
                  <a:pt x="3772" y="413"/>
                </a:lnTo>
                <a:close/>
                <a:moveTo>
                  <a:pt x="3955" y="413"/>
                </a:moveTo>
                <a:lnTo>
                  <a:pt x="3955" y="450"/>
                </a:lnTo>
                <a:lnTo>
                  <a:pt x="3921" y="450"/>
                </a:lnTo>
                <a:lnTo>
                  <a:pt x="3921" y="535"/>
                </a:lnTo>
                <a:lnTo>
                  <a:pt x="3922" y="540"/>
                </a:lnTo>
                <a:lnTo>
                  <a:pt x="3923" y="544"/>
                </a:lnTo>
                <a:lnTo>
                  <a:pt x="3923" y="545"/>
                </a:lnTo>
                <a:lnTo>
                  <a:pt x="3924" y="547"/>
                </a:lnTo>
                <a:lnTo>
                  <a:pt x="3926" y="549"/>
                </a:lnTo>
                <a:lnTo>
                  <a:pt x="3929" y="551"/>
                </a:lnTo>
                <a:lnTo>
                  <a:pt x="3931" y="552"/>
                </a:lnTo>
                <a:lnTo>
                  <a:pt x="3935" y="552"/>
                </a:lnTo>
                <a:lnTo>
                  <a:pt x="3938" y="553"/>
                </a:lnTo>
                <a:lnTo>
                  <a:pt x="3945" y="552"/>
                </a:lnTo>
                <a:lnTo>
                  <a:pt x="3950" y="551"/>
                </a:lnTo>
                <a:lnTo>
                  <a:pt x="3958" y="587"/>
                </a:lnTo>
                <a:lnTo>
                  <a:pt x="3948" y="590"/>
                </a:lnTo>
                <a:lnTo>
                  <a:pt x="3940" y="591"/>
                </a:lnTo>
                <a:lnTo>
                  <a:pt x="3931" y="592"/>
                </a:lnTo>
                <a:lnTo>
                  <a:pt x="3925" y="592"/>
                </a:lnTo>
                <a:lnTo>
                  <a:pt x="3919" y="592"/>
                </a:lnTo>
                <a:lnTo>
                  <a:pt x="3913" y="591"/>
                </a:lnTo>
                <a:lnTo>
                  <a:pt x="3907" y="590"/>
                </a:lnTo>
                <a:lnTo>
                  <a:pt x="3902" y="588"/>
                </a:lnTo>
                <a:lnTo>
                  <a:pt x="3896" y="586"/>
                </a:lnTo>
                <a:lnTo>
                  <a:pt x="3892" y="583"/>
                </a:lnTo>
                <a:lnTo>
                  <a:pt x="3887" y="581"/>
                </a:lnTo>
                <a:lnTo>
                  <a:pt x="3884" y="577"/>
                </a:lnTo>
                <a:lnTo>
                  <a:pt x="3880" y="573"/>
                </a:lnTo>
                <a:lnTo>
                  <a:pt x="3878" y="569"/>
                </a:lnTo>
                <a:lnTo>
                  <a:pt x="3875" y="564"/>
                </a:lnTo>
                <a:lnTo>
                  <a:pt x="3874" y="559"/>
                </a:lnTo>
                <a:lnTo>
                  <a:pt x="3872" y="554"/>
                </a:lnTo>
                <a:lnTo>
                  <a:pt x="3872" y="548"/>
                </a:lnTo>
                <a:lnTo>
                  <a:pt x="3871" y="542"/>
                </a:lnTo>
                <a:lnTo>
                  <a:pt x="3871" y="450"/>
                </a:lnTo>
                <a:lnTo>
                  <a:pt x="3847" y="450"/>
                </a:lnTo>
                <a:lnTo>
                  <a:pt x="3847" y="413"/>
                </a:lnTo>
                <a:lnTo>
                  <a:pt x="3871" y="413"/>
                </a:lnTo>
                <a:lnTo>
                  <a:pt x="3871" y="371"/>
                </a:lnTo>
                <a:lnTo>
                  <a:pt x="3921" y="371"/>
                </a:lnTo>
                <a:lnTo>
                  <a:pt x="3921" y="413"/>
                </a:lnTo>
                <a:lnTo>
                  <a:pt x="3955" y="413"/>
                </a:lnTo>
                <a:close/>
                <a:moveTo>
                  <a:pt x="4062" y="593"/>
                </a:moveTo>
                <a:lnTo>
                  <a:pt x="4056" y="593"/>
                </a:lnTo>
                <a:lnTo>
                  <a:pt x="4049" y="592"/>
                </a:lnTo>
                <a:lnTo>
                  <a:pt x="4037" y="590"/>
                </a:lnTo>
                <a:lnTo>
                  <a:pt x="4031" y="589"/>
                </a:lnTo>
                <a:lnTo>
                  <a:pt x="4026" y="587"/>
                </a:lnTo>
                <a:lnTo>
                  <a:pt x="4015" y="582"/>
                </a:lnTo>
                <a:lnTo>
                  <a:pt x="4011" y="579"/>
                </a:lnTo>
                <a:lnTo>
                  <a:pt x="4006" y="576"/>
                </a:lnTo>
                <a:lnTo>
                  <a:pt x="4002" y="572"/>
                </a:lnTo>
                <a:lnTo>
                  <a:pt x="3998" y="569"/>
                </a:lnTo>
                <a:lnTo>
                  <a:pt x="3991" y="560"/>
                </a:lnTo>
                <a:lnTo>
                  <a:pt x="3988" y="555"/>
                </a:lnTo>
                <a:lnTo>
                  <a:pt x="3985" y="550"/>
                </a:lnTo>
                <a:lnTo>
                  <a:pt x="3981" y="540"/>
                </a:lnTo>
                <a:lnTo>
                  <a:pt x="3979" y="534"/>
                </a:lnTo>
                <a:lnTo>
                  <a:pt x="3977" y="528"/>
                </a:lnTo>
                <a:lnTo>
                  <a:pt x="3976" y="522"/>
                </a:lnTo>
                <a:lnTo>
                  <a:pt x="3975" y="516"/>
                </a:lnTo>
                <a:lnTo>
                  <a:pt x="3975" y="509"/>
                </a:lnTo>
                <a:lnTo>
                  <a:pt x="3975" y="502"/>
                </a:lnTo>
                <a:lnTo>
                  <a:pt x="3975" y="495"/>
                </a:lnTo>
                <a:lnTo>
                  <a:pt x="3975" y="489"/>
                </a:lnTo>
                <a:lnTo>
                  <a:pt x="3976" y="483"/>
                </a:lnTo>
                <a:lnTo>
                  <a:pt x="3977" y="477"/>
                </a:lnTo>
                <a:lnTo>
                  <a:pt x="3981" y="465"/>
                </a:lnTo>
                <a:lnTo>
                  <a:pt x="3983" y="459"/>
                </a:lnTo>
                <a:lnTo>
                  <a:pt x="3985" y="454"/>
                </a:lnTo>
                <a:lnTo>
                  <a:pt x="3991" y="445"/>
                </a:lnTo>
                <a:lnTo>
                  <a:pt x="3994" y="440"/>
                </a:lnTo>
                <a:lnTo>
                  <a:pt x="3998" y="436"/>
                </a:lnTo>
                <a:lnTo>
                  <a:pt x="4002" y="432"/>
                </a:lnTo>
                <a:lnTo>
                  <a:pt x="4006" y="428"/>
                </a:lnTo>
                <a:lnTo>
                  <a:pt x="4015" y="422"/>
                </a:lnTo>
                <a:lnTo>
                  <a:pt x="4020" y="419"/>
                </a:lnTo>
                <a:lnTo>
                  <a:pt x="4025" y="417"/>
                </a:lnTo>
                <a:lnTo>
                  <a:pt x="4030" y="415"/>
                </a:lnTo>
                <a:lnTo>
                  <a:pt x="4036" y="413"/>
                </a:lnTo>
                <a:lnTo>
                  <a:pt x="4042" y="412"/>
                </a:lnTo>
                <a:lnTo>
                  <a:pt x="4048" y="411"/>
                </a:lnTo>
                <a:lnTo>
                  <a:pt x="4060" y="411"/>
                </a:lnTo>
                <a:lnTo>
                  <a:pt x="4072" y="411"/>
                </a:lnTo>
                <a:lnTo>
                  <a:pt x="4083" y="413"/>
                </a:lnTo>
                <a:lnTo>
                  <a:pt x="4088" y="414"/>
                </a:lnTo>
                <a:lnTo>
                  <a:pt x="4093" y="416"/>
                </a:lnTo>
                <a:lnTo>
                  <a:pt x="4103" y="421"/>
                </a:lnTo>
                <a:lnTo>
                  <a:pt x="4111" y="426"/>
                </a:lnTo>
                <a:lnTo>
                  <a:pt x="4116" y="429"/>
                </a:lnTo>
                <a:lnTo>
                  <a:pt x="4119" y="433"/>
                </a:lnTo>
                <a:lnTo>
                  <a:pt x="4126" y="441"/>
                </a:lnTo>
                <a:lnTo>
                  <a:pt x="4129" y="446"/>
                </a:lnTo>
                <a:lnTo>
                  <a:pt x="4132" y="450"/>
                </a:lnTo>
                <a:lnTo>
                  <a:pt x="4135" y="456"/>
                </a:lnTo>
                <a:lnTo>
                  <a:pt x="4137" y="461"/>
                </a:lnTo>
                <a:lnTo>
                  <a:pt x="4139" y="467"/>
                </a:lnTo>
                <a:lnTo>
                  <a:pt x="4141" y="473"/>
                </a:lnTo>
                <a:lnTo>
                  <a:pt x="4142" y="479"/>
                </a:lnTo>
                <a:lnTo>
                  <a:pt x="4143" y="486"/>
                </a:lnTo>
                <a:lnTo>
                  <a:pt x="4143" y="493"/>
                </a:lnTo>
                <a:lnTo>
                  <a:pt x="4143" y="500"/>
                </a:lnTo>
                <a:lnTo>
                  <a:pt x="4143" y="514"/>
                </a:lnTo>
                <a:lnTo>
                  <a:pt x="4023" y="514"/>
                </a:lnTo>
                <a:lnTo>
                  <a:pt x="4023" y="519"/>
                </a:lnTo>
                <a:lnTo>
                  <a:pt x="4024" y="523"/>
                </a:lnTo>
                <a:lnTo>
                  <a:pt x="4026" y="532"/>
                </a:lnTo>
                <a:lnTo>
                  <a:pt x="4027" y="535"/>
                </a:lnTo>
                <a:lnTo>
                  <a:pt x="4029" y="539"/>
                </a:lnTo>
                <a:lnTo>
                  <a:pt x="4031" y="542"/>
                </a:lnTo>
                <a:lnTo>
                  <a:pt x="4034" y="545"/>
                </a:lnTo>
                <a:lnTo>
                  <a:pt x="4037" y="548"/>
                </a:lnTo>
                <a:lnTo>
                  <a:pt x="4040" y="550"/>
                </a:lnTo>
                <a:lnTo>
                  <a:pt x="4043" y="552"/>
                </a:lnTo>
                <a:lnTo>
                  <a:pt x="4047" y="554"/>
                </a:lnTo>
                <a:lnTo>
                  <a:pt x="4050" y="555"/>
                </a:lnTo>
                <a:lnTo>
                  <a:pt x="4054" y="556"/>
                </a:lnTo>
                <a:lnTo>
                  <a:pt x="4063" y="557"/>
                </a:lnTo>
                <a:lnTo>
                  <a:pt x="4069" y="556"/>
                </a:lnTo>
                <a:lnTo>
                  <a:pt x="4075" y="555"/>
                </a:lnTo>
                <a:lnTo>
                  <a:pt x="4080" y="554"/>
                </a:lnTo>
                <a:lnTo>
                  <a:pt x="4084" y="551"/>
                </a:lnTo>
                <a:lnTo>
                  <a:pt x="4087" y="550"/>
                </a:lnTo>
                <a:lnTo>
                  <a:pt x="4089" y="548"/>
                </a:lnTo>
                <a:lnTo>
                  <a:pt x="4092" y="545"/>
                </a:lnTo>
                <a:lnTo>
                  <a:pt x="4095" y="541"/>
                </a:lnTo>
                <a:lnTo>
                  <a:pt x="4097" y="536"/>
                </a:lnTo>
                <a:lnTo>
                  <a:pt x="4142" y="539"/>
                </a:lnTo>
                <a:lnTo>
                  <a:pt x="4141" y="545"/>
                </a:lnTo>
                <a:lnTo>
                  <a:pt x="4139" y="551"/>
                </a:lnTo>
                <a:lnTo>
                  <a:pt x="4136" y="556"/>
                </a:lnTo>
                <a:lnTo>
                  <a:pt x="4133" y="561"/>
                </a:lnTo>
                <a:lnTo>
                  <a:pt x="4130" y="566"/>
                </a:lnTo>
                <a:lnTo>
                  <a:pt x="4126" y="570"/>
                </a:lnTo>
                <a:lnTo>
                  <a:pt x="4121" y="575"/>
                </a:lnTo>
                <a:lnTo>
                  <a:pt x="4116" y="578"/>
                </a:lnTo>
                <a:lnTo>
                  <a:pt x="4111" y="582"/>
                </a:lnTo>
                <a:lnTo>
                  <a:pt x="4105" y="585"/>
                </a:lnTo>
                <a:lnTo>
                  <a:pt x="4099" y="587"/>
                </a:lnTo>
                <a:lnTo>
                  <a:pt x="4092" y="589"/>
                </a:lnTo>
                <a:lnTo>
                  <a:pt x="4089" y="590"/>
                </a:lnTo>
                <a:lnTo>
                  <a:pt x="4085" y="591"/>
                </a:lnTo>
                <a:lnTo>
                  <a:pt x="4078" y="592"/>
                </a:lnTo>
                <a:lnTo>
                  <a:pt x="4070" y="593"/>
                </a:lnTo>
                <a:lnTo>
                  <a:pt x="4062" y="593"/>
                </a:lnTo>
                <a:close/>
                <a:moveTo>
                  <a:pt x="4023" y="483"/>
                </a:moveTo>
                <a:lnTo>
                  <a:pt x="4097" y="483"/>
                </a:lnTo>
                <a:lnTo>
                  <a:pt x="4097" y="480"/>
                </a:lnTo>
                <a:lnTo>
                  <a:pt x="4097" y="476"/>
                </a:lnTo>
                <a:lnTo>
                  <a:pt x="4096" y="472"/>
                </a:lnTo>
                <a:lnTo>
                  <a:pt x="4095" y="469"/>
                </a:lnTo>
                <a:lnTo>
                  <a:pt x="4093" y="466"/>
                </a:lnTo>
                <a:lnTo>
                  <a:pt x="4092" y="463"/>
                </a:lnTo>
                <a:lnTo>
                  <a:pt x="4089" y="460"/>
                </a:lnTo>
                <a:lnTo>
                  <a:pt x="4087" y="457"/>
                </a:lnTo>
                <a:lnTo>
                  <a:pt x="4082" y="453"/>
                </a:lnTo>
                <a:lnTo>
                  <a:pt x="4076" y="450"/>
                </a:lnTo>
                <a:lnTo>
                  <a:pt x="4069" y="448"/>
                </a:lnTo>
                <a:lnTo>
                  <a:pt x="4061" y="447"/>
                </a:lnTo>
                <a:lnTo>
                  <a:pt x="4053" y="448"/>
                </a:lnTo>
                <a:lnTo>
                  <a:pt x="4050" y="449"/>
                </a:lnTo>
                <a:lnTo>
                  <a:pt x="4046" y="450"/>
                </a:lnTo>
                <a:lnTo>
                  <a:pt x="4040" y="453"/>
                </a:lnTo>
                <a:lnTo>
                  <a:pt x="4037" y="455"/>
                </a:lnTo>
                <a:lnTo>
                  <a:pt x="4034" y="458"/>
                </a:lnTo>
                <a:lnTo>
                  <a:pt x="4030" y="463"/>
                </a:lnTo>
                <a:lnTo>
                  <a:pt x="4026" y="470"/>
                </a:lnTo>
                <a:lnTo>
                  <a:pt x="4025" y="473"/>
                </a:lnTo>
                <a:lnTo>
                  <a:pt x="4024" y="476"/>
                </a:lnTo>
                <a:lnTo>
                  <a:pt x="4023" y="483"/>
                </a:lnTo>
                <a:close/>
                <a:moveTo>
                  <a:pt x="4267" y="413"/>
                </a:moveTo>
                <a:lnTo>
                  <a:pt x="4267" y="450"/>
                </a:lnTo>
                <a:lnTo>
                  <a:pt x="4234" y="450"/>
                </a:lnTo>
                <a:lnTo>
                  <a:pt x="4234" y="535"/>
                </a:lnTo>
                <a:lnTo>
                  <a:pt x="4234" y="540"/>
                </a:lnTo>
                <a:lnTo>
                  <a:pt x="4235" y="544"/>
                </a:lnTo>
                <a:lnTo>
                  <a:pt x="4236" y="545"/>
                </a:lnTo>
                <a:lnTo>
                  <a:pt x="4236" y="547"/>
                </a:lnTo>
                <a:lnTo>
                  <a:pt x="4238" y="549"/>
                </a:lnTo>
                <a:lnTo>
                  <a:pt x="4241" y="551"/>
                </a:lnTo>
                <a:lnTo>
                  <a:pt x="4244" y="552"/>
                </a:lnTo>
                <a:lnTo>
                  <a:pt x="4247" y="552"/>
                </a:lnTo>
                <a:lnTo>
                  <a:pt x="4250" y="553"/>
                </a:lnTo>
                <a:lnTo>
                  <a:pt x="4257" y="552"/>
                </a:lnTo>
                <a:lnTo>
                  <a:pt x="4263" y="551"/>
                </a:lnTo>
                <a:lnTo>
                  <a:pt x="4270" y="587"/>
                </a:lnTo>
                <a:lnTo>
                  <a:pt x="4260" y="590"/>
                </a:lnTo>
                <a:lnTo>
                  <a:pt x="4253" y="591"/>
                </a:lnTo>
                <a:lnTo>
                  <a:pt x="4244" y="592"/>
                </a:lnTo>
                <a:lnTo>
                  <a:pt x="4237" y="592"/>
                </a:lnTo>
                <a:lnTo>
                  <a:pt x="4231" y="592"/>
                </a:lnTo>
                <a:lnTo>
                  <a:pt x="4225" y="591"/>
                </a:lnTo>
                <a:lnTo>
                  <a:pt x="4220" y="590"/>
                </a:lnTo>
                <a:lnTo>
                  <a:pt x="4214" y="588"/>
                </a:lnTo>
                <a:lnTo>
                  <a:pt x="4210" y="586"/>
                </a:lnTo>
                <a:lnTo>
                  <a:pt x="4205" y="583"/>
                </a:lnTo>
                <a:lnTo>
                  <a:pt x="4201" y="581"/>
                </a:lnTo>
                <a:lnTo>
                  <a:pt x="4197" y="577"/>
                </a:lnTo>
                <a:lnTo>
                  <a:pt x="4194" y="573"/>
                </a:lnTo>
                <a:lnTo>
                  <a:pt x="4191" y="569"/>
                </a:lnTo>
                <a:lnTo>
                  <a:pt x="4189" y="564"/>
                </a:lnTo>
                <a:lnTo>
                  <a:pt x="4187" y="559"/>
                </a:lnTo>
                <a:lnTo>
                  <a:pt x="4186" y="554"/>
                </a:lnTo>
                <a:lnTo>
                  <a:pt x="4185" y="548"/>
                </a:lnTo>
                <a:lnTo>
                  <a:pt x="4185" y="542"/>
                </a:lnTo>
                <a:lnTo>
                  <a:pt x="4185" y="450"/>
                </a:lnTo>
                <a:lnTo>
                  <a:pt x="4161" y="450"/>
                </a:lnTo>
                <a:lnTo>
                  <a:pt x="4161" y="413"/>
                </a:lnTo>
                <a:lnTo>
                  <a:pt x="4185" y="413"/>
                </a:lnTo>
                <a:lnTo>
                  <a:pt x="4185" y="371"/>
                </a:lnTo>
                <a:lnTo>
                  <a:pt x="4234" y="371"/>
                </a:lnTo>
                <a:lnTo>
                  <a:pt x="4234" y="413"/>
                </a:lnTo>
                <a:lnTo>
                  <a:pt x="4267" y="413"/>
                </a:lnTo>
                <a:close/>
                <a:moveTo>
                  <a:pt x="4376" y="593"/>
                </a:moveTo>
                <a:lnTo>
                  <a:pt x="4369" y="593"/>
                </a:lnTo>
                <a:lnTo>
                  <a:pt x="4363" y="592"/>
                </a:lnTo>
                <a:lnTo>
                  <a:pt x="4349" y="590"/>
                </a:lnTo>
                <a:lnTo>
                  <a:pt x="4344" y="589"/>
                </a:lnTo>
                <a:lnTo>
                  <a:pt x="4338" y="587"/>
                </a:lnTo>
                <a:lnTo>
                  <a:pt x="4328" y="582"/>
                </a:lnTo>
                <a:lnTo>
                  <a:pt x="4323" y="579"/>
                </a:lnTo>
                <a:lnTo>
                  <a:pt x="4319" y="576"/>
                </a:lnTo>
                <a:lnTo>
                  <a:pt x="4314" y="572"/>
                </a:lnTo>
                <a:lnTo>
                  <a:pt x="4310" y="569"/>
                </a:lnTo>
                <a:lnTo>
                  <a:pt x="4303" y="560"/>
                </a:lnTo>
                <a:lnTo>
                  <a:pt x="4300" y="555"/>
                </a:lnTo>
                <a:lnTo>
                  <a:pt x="4298" y="550"/>
                </a:lnTo>
                <a:lnTo>
                  <a:pt x="4293" y="540"/>
                </a:lnTo>
                <a:lnTo>
                  <a:pt x="4291" y="534"/>
                </a:lnTo>
                <a:lnTo>
                  <a:pt x="4290" y="528"/>
                </a:lnTo>
                <a:lnTo>
                  <a:pt x="4289" y="522"/>
                </a:lnTo>
                <a:lnTo>
                  <a:pt x="4288" y="516"/>
                </a:lnTo>
                <a:lnTo>
                  <a:pt x="4287" y="509"/>
                </a:lnTo>
                <a:lnTo>
                  <a:pt x="4287" y="502"/>
                </a:lnTo>
                <a:lnTo>
                  <a:pt x="4287" y="495"/>
                </a:lnTo>
                <a:lnTo>
                  <a:pt x="4288" y="489"/>
                </a:lnTo>
                <a:lnTo>
                  <a:pt x="4289" y="483"/>
                </a:lnTo>
                <a:lnTo>
                  <a:pt x="4290" y="477"/>
                </a:lnTo>
                <a:lnTo>
                  <a:pt x="4293" y="465"/>
                </a:lnTo>
                <a:lnTo>
                  <a:pt x="4295" y="459"/>
                </a:lnTo>
                <a:lnTo>
                  <a:pt x="4298" y="454"/>
                </a:lnTo>
                <a:lnTo>
                  <a:pt x="4303" y="445"/>
                </a:lnTo>
                <a:lnTo>
                  <a:pt x="4307" y="440"/>
                </a:lnTo>
                <a:lnTo>
                  <a:pt x="4310" y="436"/>
                </a:lnTo>
                <a:lnTo>
                  <a:pt x="4314" y="432"/>
                </a:lnTo>
                <a:lnTo>
                  <a:pt x="4318" y="428"/>
                </a:lnTo>
                <a:lnTo>
                  <a:pt x="4327" y="422"/>
                </a:lnTo>
                <a:lnTo>
                  <a:pt x="4332" y="419"/>
                </a:lnTo>
                <a:lnTo>
                  <a:pt x="4338" y="417"/>
                </a:lnTo>
                <a:lnTo>
                  <a:pt x="4343" y="415"/>
                </a:lnTo>
                <a:lnTo>
                  <a:pt x="4348" y="413"/>
                </a:lnTo>
                <a:lnTo>
                  <a:pt x="4354" y="412"/>
                </a:lnTo>
                <a:lnTo>
                  <a:pt x="4361" y="411"/>
                </a:lnTo>
                <a:lnTo>
                  <a:pt x="4374" y="411"/>
                </a:lnTo>
                <a:lnTo>
                  <a:pt x="4385" y="411"/>
                </a:lnTo>
                <a:lnTo>
                  <a:pt x="4396" y="413"/>
                </a:lnTo>
                <a:lnTo>
                  <a:pt x="4401" y="414"/>
                </a:lnTo>
                <a:lnTo>
                  <a:pt x="4406" y="416"/>
                </a:lnTo>
                <a:lnTo>
                  <a:pt x="4416" y="421"/>
                </a:lnTo>
                <a:lnTo>
                  <a:pt x="4425" y="426"/>
                </a:lnTo>
                <a:lnTo>
                  <a:pt x="4429" y="429"/>
                </a:lnTo>
                <a:lnTo>
                  <a:pt x="4433" y="433"/>
                </a:lnTo>
                <a:lnTo>
                  <a:pt x="4440" y="441"/>
                </a:lnTo>
                <a:lnTo>
                  <a:pt x="4443" y="446"/>
                </a:lnTo>
                <a:lnTo>
                  <a:pt x="4446" y="450"/>
                </a:lnTo>
                <a:lnTo>
                  <a:pt x="4448" y="456"/>
                </a:lnTo>
                <a:lnTo>
                  <a:pt x="4451" y="461"/>
                </a:lnTo>
                <a:lnTo>
                  <a:pt x="4453" y="467"/>
                </a:lnTo>
                <a:lnTo>
                  <a:pt x="4454" y="473"/>
                </a:lnTo>
                <a:lnTo>
                  <a:pt x="4455" y="479"/>
                </a:lnTo>
                <a:lnTo>
                  <a:pt x="4456" y="486"/>
                </a:lnTo>
                <a:lnTo>
                  <a:pt x="4457" y="493"/>
                </a:lnTo>
                <a:lnTo>
                  <a:pt x="4457" y="500"/>
                </a:lnTo>
                <a:lnTo>
                  <a:pt x="4457" y="514"/>
                </a:lnTo>
                <a:lnTo>
                  <a:pt x="4335" y="514"/>
                </a:lnTo>
                <a:lnTo>
                  <a:pt x="4336" y="519"/>
                </a:lnTo>
                <a:lnTo>
                  <a:pt x="4336" y="523"/>
                </a:lnTo>
                <a:lnTo>
                  <a:pt x="4338" y="532"/>
                </a:lnTo>
                <a:lnTo>
                  <a:pt x="4342" y="539"/>
                </a:lnTo>
                <a:lnTo>
                  <a:pt x="4344" y="542"/>
                </a:lnTo>
                <a:lnTo>
                  <a:pt x="4346" y="545"/>
                </a:lnTo>
                <a:lnTo>
                  <a:pt x="4349" y="548"/>
                </a:lnTo>
                <a:lnTo>
                  <a:pt x="4352" y="550"/>
                </a:lnTo>
                <a:lnTo>
                  <a:pt x="4355" y="552"/>
                </a:lnTo>
                <a:lnTo>
                  <a:pt x="4360" y="554"/>
                </a:lnTo>
                <a:lnTo>
                  <a:pt x="4364" y="555"/>
                </a:lnTo>
                <a:lnTo>
                  <a:pt x="4368" y="556"/>
                </a:lnTo>
                <a:lnTo>
                  <a:pt x="4377" y="557"/>
                </a:lnTo>
                <a:lnTo>
                  <a:pt x="4382" y="556"/>
                </a:lnTo>
                <a:lnTo>
                  <a:pt x="4388" y="555"/>
                </a:lnTo>
                <a:lnTo>
                  <a:pt x="4393" y="554"/>
                </a:lnTo>
                <a:lnTo>
                  <a:pt x="4398" y="551"/>
                </a:lnTo>
                <a:lnTo>
                  <a:pt x="4400" y="550"/>
                </a:lnTo>
                <a:lnTo>
                  <a:pt x="4402" y="548"/>
                </a:lnTo>
                <a:lnTo>
                  <a:pt x="4405" y="545"/>
                </a:lnTo>
                <a:lnTo>
                  <a:pt x="4408" y="541"/>
                </a:lnTo>
                <a:lnTo>
                  <a:pt x="4410" y="536"/>
                </a:lnTo>
                <a:lnTo>
                  <a:pt x="4456" y="539"/>
                </a:lnTo>
                <a:lnTo>
                  <a:pt x="4454" y="545"/>
                </a:lnTo>
                <a:lnTo>
                  <a:pt x="4452" y="551"/>
                </a:lnTo>
                <a:lnTo>
                  <a:pt x="4450" y="556"/>
                </a:lnTo>
                <a:lnTo>
                  <a:pt x="4447" y="561"/>
                </a:lnTo>
                <a:lnTo>
                  <a:pt x="4443" y="566"/>
                </a:lnTo>
                <a:lnTo>
                  <a:pt x="4439" y="570"/>
                </a:lnTo>
                <a:lnTo>
                  <a:pt x="4435" y="575"/>
                </a:lnTo>
                <a:lnTo>
                  <a:pt x="4430" y="578"/>
                </a:lnTo>
                <a:lnTo>
                  <a:pt x="4424" y="582"/>
                </a:lnTo>
                <a:lnTo>
                  <a:pt x="4418" y="585"/>
                </a:lnTo>
                <a:lnTo>
                  <a:pt x="4412" y="587"/>
                </a:lnTo>
                <a:lnTo>
                  <a:pt x="4406" y="589"/>
                </a:lnTo>
                <a:lnTo>
                  <a:pt x="4402" y="590"/>
                </a:lnTo>
                <a:lnTo>
                  <a:pt x="4399" y="591"/>
                </a:lnTo>
                <a:lnTo>
                  <a:pt x="4391" y="592"/>
                </a:lnTo>
                <a:lnTo>
                  <a:pt x="4384" y="593"/>
                </a:lnTo>
                <a:lnTo>
                  <a:pt x="4376" y="593"/>
                </a:lnTo>
                <a:close/>
                <a:moveTo>
                  <a:pt x="4335" y="483"/>
                </a:moveTo>
                <a:lnTo>
                  <a:pt x="4411" y="483"/>
                </a:lnTo>
                <a:lnTo>
                  <a:pt x="4411" y="480"/>
                </a:lnTo>
                <a:lnTo>
                  <a:pt x="4410" y="476"/>
                </a:lnTo>
                <a:lnTo>
                  <a:pt x="4409" y="472"/>
                </a:lnTo>
                <a:lnTo>
                  <a:pt x="4408" y="469"/>
                </a:lnTo>
                <a:lnTo>
                  <a:pt x="4407" y="466"/>
                </a:lnTo>
                <a:lnTo>
                  <a:pt x="4405" y="463"/>
                </a:lnTo>
                <a:lnTo>
                  <a:pt x="4403" y="460"/>
                </a:lnTo>
                <a:lnTo>
                  <a:pt x="4401" y="457"/>
                </a:lnTo>
                <a:lnTo>
                  <a:pt x="4395" y="453"/>
                </a:lnTo>
                <a:lnTo>
                  <a:pt x="4389" y="450"/>
                </a:lnTo>
                <a:lnTo>
                  <a:pt x="4382" y="448"/>
                </a:lnTo>
                <a:lnTo>
                  <a:pt x="4375" y="447"/>
                </a:lnTo>
                <a:lnTo>
                  <a:pt x="4367" y="448"/>
                </a:lnTo>
                <a:lnTo>
                  <a:pt x="4363" y="449"/>
                </a:lnTo>
                <a:lnTo>
                  <a:pt x="4360" y="450"/>
                </a:lnTo>
                <a:lnTo>
                  <a:pt x="4352" y="453"/>
                </a:lnTo>
                <a:lnTo>
                  <a:pt x="4349" y="455"/>
                </a:lnTo>
                <a:lnTo>
                  <a:pt x="4347" y="458"/>
                </a:lnTo>
                <a:lnTo>
                  <a:pt x="4342" y="463"/>
                </a:lnTo>
                <a:lnTo>
                  <a:pt x="4339" y="470"/>
                </a:lnTo>
                <a:lnTo>
                  <a:pt x="4337" y="473"/>
                </a:lnTo>
                <a:lnTo>
                  <a:pt x="4336" y="476"/>
                </a:lnTo>
                <a:lnTo>
                  <a:pt x="4335" y="483"/>
                </a:lnTo>
                <a:close/>
                <a:moveTo>
                  <a:pt x="4580" y="413"/>
                </a:moveTo>
                <a:lnTo>
                  <a:pt x="4580" y="450"/>
                </a:lnTo>
                <a:lnTo>
                  <a:pt x="4547" y="450"/>
                </a:lnTo>
                <a:lnTo>
                  <a:pt x="4547" y="535"/>
                </a:lnTo>
                <a:lnTo>
                  <a:pt x="4548" y="540"/>
                </a:lnTo>
                <a:lnTo>
                  <a:pt x="4548" y="544"/>
                </a:lnTo>
                <a:lnTo>
                  <a:pt x="4549" y="545"/>
                </a:lnTo>
                <a:lnTo>
                  <a:pt x="4550" y="547"/>
                </a:lnTo>
                <a:lnTo>
                  <a:pt x="4552" y="549"/>
                </a:lnTo>
                <a:lnTo>
                  <a:pt x="4554" y="551"/>
                </a:lnTo>
                <a:lnTo>
                  <a:pt x="4557" y="552"/>
                </a:lnTo>
                <a:lnTo>
                  <a:pt x="4560" y="552"/>
                </a:lnTo>
                <a:lnTo>
                  <a:pt x="4564" y="553"/>
                </a:lnTo>
                <a:lnTo>
                  <a:pt x="4571" y="552"/>
                </a:lnTo>
                <a:lnTo>
                  <a:pt x="4576" y="551"/>
                </a:lnTo>
                <a:lnTo>
                  <a:pt x="4584" y="587"/>
                </a:lnTo>
                <a:lnTo>
                  <a:pt x="4573" y="590"/>
                </a:lnTo>
                <a:lnTo>
                  <a:pt x="4566" y="591"/>
                </a:lnTo>
                <a:lnTo>
                  <a:pt x="4557" y="592"/>
                </a:lnTo>
                <a:lnTo>
                  <a:pt x="4551" y="592"/>
                </a:lnTo>
                <a:lnTo>
                  <a:pt x="4544" y="592"/>
                </a:lnTo>
                <a:lnTo>
                  <a:pt x="4539" y="591"/>
                </a:lnTo>
                <a:lnTo>
                  <a:pt x="4533" y="590"/>
                </a:lnTo>
                <a:lnTo>
                  <a:pt x="4528" y="588"/>
                </a:lnTo>
                <a:lnTo>
                  <a:pt x="4523" y="586"/>
                </a:lnTo>
                <a:lnTo>
                  <a:pt x="4518" y="583"/>
                </a:lnTo>
                <a:lnTo>
                  <a:pt x="4514" y="581"/>
                </a:lnTo>
                <a:lnTo>
                  <a:pt x="4510" y="577"/>
                </a:lnTo>
                <a:lnTo>
                  <a:pt x="4507" y="573"/>
                </a:lnTo>
                <a:lnTo>
                  <a:pt x="4504" y="569"/>
                </a:lnTo>
                <a:lnTo>
                  <a:pt x="4502" y="564"/>
                </a:lnTo>
                <a:lnTo>
                  <a:pt x="4500" y="559"/>
                </a:lnTo>
                <a:lnTo>
                  <a:pt x="4499" y="554"/>
                </a:lnTo>
                <a:lnTo>
                  <a:pt x="4498" y="548"/>
                </a:lnTo>
                <a:lnTo>
                  <a:pt x="4498" y="542"/>
                </a:lnTo>
                <a:lnTo>
                  <a:pt x="4498" y="450"/>
                </a:lnTo>
                <a:lnTo>
                  <a:pt x="4474" y="450"/>
                </a:lnTo>
                <a:lnTo>
                  <a:pt x="4474" y="413"/>
                </a:lnTo>
                <a:lnTo>
                  <a:pt x="4498" y="413"/>
                </a:lnTo>
                <a:lnTo>
                  <a:pt x="4498" y="371"/>
                </a:lnTo>
                <a:lnTo>
                  <a:pt x="4547" y="371"/>
                </a:lnTo>
                <a:lnTo>
                  <a:pt x="4547" y="413"/>
                </a:lnTo>
                <a:lnTo>
                  <a:pt x="4580" y="413"/>
                </a:lnTo>
                <a:close/>
                <a:moveTo>
                  <a:pt x="578" y="585"/>
                </a:moveTo>
                <a:lnTo>
                  <a:pt x="465" y="257"/>
                </a:lnTo>
                <a:lnTo>
                  <a:pt x="352" y="585"/>
                </a:lnTo>
                <a:lnTo>
                  <a:pt x="578" y="585"/>
                </a:lnTo>
                <a:close/>
                <a:moveTo>
                  <a:pt x="930" y="930"/>
                </a:moveTo>
                <a:lnTo>
                  <a:pt x="699" y="930"/>
                </a:lnTo>
                <a:lnTo>
                  <a:pt x="642" y="768"/>
                </a:lnTo>
                <a:lnTo>
                  <a:pt x="288" y="768"/>
                </a:lnTo>
                <a:lnTo>
                  <a:pt x="232" y="930"/>
                </a:lnTo>
                <a:lnTo>
                  <a:pt x="0" y="930"/>
                </a:lnTo>
                <a:lnTo>
                  <a:pt x="162" y="471"/>
                </a:lnTo>
                <a:lnTo>
                  <a:pt x="326" y="12"/>
                </a:lnTo>
                <a:lnTo>
                  <a:pt x="603" y="12"/>
                </a:lnTo>
                <a:lnTo>
                  <a:pt x="767" y="471"/>
                </a:lnTo>
                <a:lnTo>
                  <a:pt x="930" y="930"/>
                </a:lnTo>
                <a:close/>
                <a:moveTo>
                  <a:pt x="1016" y="930"/>
                </a:moveTo>
                <a:lnTo>
                  <a:pt x="1016" y="722"/>
                </a:lnTo>
                <a:lnTo>
                  <a:pt x="1225" y="722"/>
                </a:lnTo>
                <a:lnTo>
                  <a:pt x="1225" y="930"/>
                </a:lnTo>
                <a:lnTo>
                  <a:pt x="1016" y="93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cxnSp>
        <p:nvCxnSpPr>
          <p:cNvPr id="20" name="Straight Connector 19">
            <a:extLst>
              <a:ext uri="{FF2B5EF4-FFF2-40B4-BE49-F238E27FC236}">
                <a16:creationId xmlns:a16="http://schemas.microsoft.com/office/drawing/2014/main" id="{E5214FC4-D5E6-4BFF-BDD7-E1A5F00F21BF}"/>
              </a:ext>
              <a:ext uri="{C183D7F6-B498-43B3-948B-1728B52AA6E4}">
                <adec:decorative xmlns:adec="http://schemas.microsoft.com/office/drawing/2017/decorative" val="1"/>
              </a:ext>
            </a:extLst>
          </p:cNvPr>
          <p:cNvCxnSpPr>
            <a:cxnSpLocks/>
          </p:cNvCxnSpPr>
          <p:nvPr/>
        </p:nvCxnSpPr>
        <p:spPr>
          <a:xfrm>
            <a:off x="6600056" y="1233937"/>
            <a:ext cx="396000"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sp>
        <p:nvSpPr>
          <p:cNvPr id="23" name="Date Placeholder 22">
            <a:extLst>
              <a:ext uri="{FF2B5EF4-FFF2-40B4-BE49-F238E27FC236}">
                <a16:creationId xmlns:a16="http://schemas.microsoft.com/office/drawing/2014/main" id="{CA1682D5-9875-6DFE-B1FA-F20EE1301C6A}"/>
              </a:ext>
            </a:extLst>
          </p:cNvPr>
          <p:cNvSpPr>
            <a:spLocks noGrp="1"/>
          </p:cNvSpPr>
          <p:nvPr>
            <p:ph type="dt" sz="half" idx="10"/>
          </p:nvPr>
        </p:nvSpPr>
        <p:spPr/>
        <p:txBody>
          <a:bodyPr/>
          <a:lstStyle>
            <a:lvl1pPr>
              <a:defRPr>
                <a:solidFill>
                  <a:schemeClr val="bg1"/>
                </a:solidFill>
              </a:defRPr>
            </a:lvl1pPr>
          </a:lstStyle>
          <a:p>
            <a:fld id="{AF731E99-3C7B-49D2-A668-4F81F502E959}" type="datetime1">
              <a:rPr lang="fi-FI" smtClean="0"/>
              <a:t>25.3.2026</a:t>
            </a:fld>
            <a:endParaRPr lang="fi-FI"/>
          </a:p>
        </p:txBody>
      </p:sp>
      <p:sp>
        <p:nvSpPr>
          <p:cNvPr id="24" name="Footer Placeholder 23">
            <a:extLst>
              <a:ext uri="{FF2B5EF4-FFF2-40B4-BE49-F238E27FC236}">
                <a16:creationId xmlns:a16="http://schemas.microsoft.com/office/drawing/2014/main" id="{CB76FCA5-9DA7-BF02-3EBB-BC56DDA0FE1D}"/>
              </a:ext>
            </a:extLst>
          </p:cNvPr>
          <p:cNvSpPr>
            <a:spLocks noGrp="1"/>
          </p:cNvSpPr>
          <p:nvPr>
            <p:ph type="ftr" sz="quarter" idx="11"/>
          </p:nvPr>
        </p:nvSpPr>
        <p:spPr/>
        <p:txBody>
          <a:bodyPr/>
          <a:lstStyle>
            <a:lvl1pPr>
              <a:defRPr>
                <a:solidFill>
                  <a:schemeClr val="bg1"/>
                </a:solidFill>
              </a:defRPr>
            </a:lvl1pPr>
          </a:lstStyle>
          <a:p>
            <a:endParaRPr lang="fi-FI"/>
          </a:p>
        </p:txBody>
      </p:sp>
      <p:sp>
        <p:nvSpPr>
          <p:cNvPr id="25" name="Slide Number Placeholder 24">
            <a:extLst>
              <a:ext uri="{FF2B5EF4-FFF2-40B4-BE49-F238E27FC236}">
                <a16:creationId xmlns:a16="http://schemas.microsoft.com/office/drawing/2014/main" id="{807BD9D2-D4DB-4F42-21C0-76A363F74553}"/>
              </a:ext>
            </a:extLst>
          </p:cNvPr>
          <p:cNvSpPr>
            <a:spLocks noGrp="1"/>
          </p:cNvSpPr>
          <p:nvPr>
            <p:ph type="sldNum" sz="quarter" idx="12"/>
          </p:nvPr>
        </p:nvSpPr>
        <p:spPr/>
        <p:txBody>
          <a:bodyPr/>
          <a:lstStyle>
            <a:lvl1pPr>
              <a:defRPr>
                <a:solidFill>
                  <a:schemeClr val="bg1"/>
                </a:solidFill>
              </a:defRPr>
            </a:lvl1pPr>
          </a:lstStyle>
          <a:p>
            <a:fld id="{D701140D-C14F-41CA-99FC-0EF83E8DA40A}" type="slidenum">
              <a:rPr lang="fi-FI" smtClean="0"/>
              <a:pPr/>
              <a:t>‹#›</a:t>
            </a:fld>
            <a:endParaRPr lang="fi-FI"/>
          </a:p>
        </p:txBody>
      </p:sp>
      <p:sp>
        <p:nvSpPr>
          <p:cNvPr id="4" name="Text Placeholder 4">
            <a:extLst>
              <a:ext uri="{FF2B5EF4-FFF2-40B4-BE49-F238E27FC236}">
                <a16:creationId xmlns:a16="http://schemas.microsoft.com/office/drawing/2014/main" id="{062062DE-D201-A7D5-B7B2-4A339438FA13}"/>
              </a:ext>
            </a:extLst>
          </p:cNvPr>
          <p:cNvSpPr>
            <a:spLocks noGrp="1"/>
          </p:cNvSpPr>
          <p:nvPr>
            <p:ph type="body" sz="quarter" idx="17" hasCustomPrompt="1"/>
          </p:nvPr>
        </p:nvSpPr>
        <p:spPr>
          <a:xfrm>
            <a:off x="6600055" y="4869160"/>
            <a:ext cx="5183957" cy="276999"/>
          </a:xfrm>
        </p:spPr>
        <p:txBody>
          <a:bodyPr wrap="square">
            <a:spAutoFit/>
          </a:bodyPr>
          <a:lstStyle>
            <a:lvl1pPr marL="0" indent="0">
              <a:spcBef>
                <a:spcPts val="0"/>
              </a:spcBef>
              <a:buFontTx/>
              <a:buNone/>
              <a:defRPr sz="1800">
                <a:solidFill>
                  <a:schemeClr val="bg1"/>
                </a:solidFill>
              </a:defRPr>
            </a:lvl1pPr>
            <a:lvl2pPr marL="0" indent="0">
              <a:spcBef>
                <a:spcPts val="0"/>
              </a:spcBef>
              <a:buFontTx/>
              <a:buNone/>
              <a:defRPr sz="1800"/>
            </a:lvl2pPr>
            <a:lvl3pPr marL="0" indent="0">
              <a:spcBef>
                <a:spcPts val="0"/>
              </a:spcBef>
              <a:buFontTx/>
              <a:buNone/>
              <a:defRPr sz="1800"/>
            </a:lvl3pPr>
            <a:lvl4pPr marL="0" indent="0">
              <a:spcBef>
                <a:spcPts val="0"/>
              </a:spcBef>
              <a:buFontTx/>
              <a:buNone/>
              <a:defRPr sz="1800"/>
            </a:lvl4pPr>
            <a:lvl5pPr marL="0" indent="0">
              <a:spcBef>
                <a:spcPts val="0"/>
              </a:spcBef>
              <a:buFontTx/>
              <a:buNone/>
              <a:defRPr sz="1800"/>
            </a:lvl5pPr>
            <a:lvl6pPr marL="0" indent="0">
              <a:spcBef>
                <a:spcPts val="0"/>
              </a:spcBef>
              <a:buFontTx/>
              <a:buNone/>
              <a:defRPr sz="1800"/>
            </a:lvl6pPr>
            <a:lvl7pPr marL="0" indent="0">
              <a:spcBef>
                <a:spcPts val="0"/>
              </a:spcBef>
              <a:buFontTx/>
              <a:buNone/>
              <a:defRPr sz="1800"/>
            </a:lvl7pPr>
            <a:lvl8pPr marL="0" indent="0">
              <a:spcBef>
                <a:spcPts val="0"/>
              </a:spcBef>
              <a:buFontTx/>
              <a:buNone/>
              <a:defRPr sz="1800"/>
            </a:lvl8pPr>
            <a:lvl9pPr marL="0" indent="0">
              <a:spcBef>
                <a:spcPts val="0"/>
              </a:spcBef>
              <a:buFontTx/>
              <a:buNone/>
              <a:defRPr sz="1800"/>
            </a:lvl9pPr>
          </a:lstStyle>
          <a:p>
            <a:pPr lvl="0"/>
            <a:r>
              <a:rPr lang="en-US"/>
              <a:t>Presenter Name / Date / Place</a:t>
            </a:r>
          </a:p>
        </p:txBody>
      </p:sp>
    </p:spTree>
    <p:extLst>
      <p:ext uri="{BB962C8B-B14F-4D97-AF65-F5344CB8AC3E}">
        <p14:creationId xmlns:p14="http://schemas.microsoft.com/office/powerpoint/2010/main" val="1159501402"/>
      </p:ext>
    </p:extLst>
  </p:cSld>
  <p:clrMapOvr>
    <a:masterClrMapping/>
  </p:clrMapOvr>
  <p:extLst>
    <p:ext uri="{DCECCB84-F9BA-43D5-87BE-67443E8EF086}">
      <p15:sldGuideLst xmlns:p15="http://schemas.microsoft.com/office/powerpoint/2012/main"/>
    </p:ext>
  </p:extLst>
</p:sldLayout>
</file>

<file path=ppt/slideLayouts/slideLayout54.xml><?xml version="1.0" encoding="utf-8"?>
<p:sldLayout xmlns:a="http://schemas.openxmlformats.org/drawingml/2006/main" xmlns:r="http://schemas.openxmlformats.org/officeDocument/2006/relationships" xmlns:p="http://schemas.openxmlformats.org/presentationml/2006/main" showMasterSp="0" preserve="1" userDrawn="1">
  <p:cSld name="Title Slide Picture Yellow 3">
    <p:bg>
      <p:bgPr>
        <a:solidFill>
          <a:schemeClr val="accent1"/>
        </a:solidFill>
        <a:effectLst/>
      </p:bgPr>
    </p:bg>
    <p:spTree>
      <p:nvGrpSpPr>
        <p:cNvPr id="1" name=""/>
        <p:cNvGrpSpPr/>
        <p:nvPr/>
      </p:nvGrpSpPr>
      <p:grpSpPr>
        <a:xfrm>
          <a:off x="0" y="0"/>
          <a:ext cx="0" cy="0"/>
          <a:chOff x="0" y="0"/>
          <a:chExt cx="0" cy="0"/>
        </a:xfrm>
      </p:grpSpPr>
      <p:sp>
        <p:nvSpPr>
          <p:cNvPr id="7" name="Picture Placeholder 6">
            <a:extLst>
              <a:ext uri="{FF2B5EF4-FFF2-40B4-BE49-F238E27FC236}">
                <a16:creationId xmlns:a16="http://schemas.microsoft.com/office/drawing/2014/main" id="{16CACCF6-B7F1-B81D-EB1E-E2F15D53141E}"/>
              </a:ext>
              <a:ext uri="{C183D7F6-B498-43B3-948B-1728B52AA6E4}">
                <adec:decorative xmlns:adec="http://schemas.microsoft.com/office/drawing/2017/decorative" val="1"/>
              </a:ext>
            </a:extLst>
          </p:cNvPr>
          <p:cNvSpPr>
            <a:spLocks noGrp="1"/>
          </p:cNvSpPr>
          <p:nvPr>
            <p:ph type="pic" sz="quarter" idx="13" hasCustomPrompt="1"/>
          </p:nvPr>
        </p:nvSpPr>
        <p:spPr>
          <a:xfrm>
            <a:off x="6096000" y="0"/>
            <a:ext cx="6096000" cy="6858000"/>
          </a:xfrm>
          <a:solidFill>
            <a:schemeClr val="bg2"/>
          </a:solidFill>
        </p:spPr>
        <p:txBody>
          <a:bodyPr vert="horz" lIns="0" tIns="0" rIns="0" bIns="0" rtlCol="0" anchor="t" anchorCtr="0">
            <a:noAutofit/>
          </a:bodyPr>
          <a:lstStyle>
            <a:lvl1pPr>
              <a:defRPr lang="en-US" sz="1200" dirty="0"/>
            </a:lvl1pPr>
          </a:lstStyle>
          <a:p>
            <a:pPr marR="0" lvl="0" fontAlgn="auto">
              <a:spcBef>
                <a:spcPts val="0"/>
              </a:spcBef>
              <a:spcAft>
                <a:spcPts val="0"/>
              </a:spcAft>
              <a:buClrTx/>
              <a:buSzTx/>
              <a:tabLst/>
            </a:pPr>
            <a:r>
              <a:rPr lang="fi-FI" noProof="1"/>
              <a:t>Click icon to add image</a:t>
            </a:r>
            <a:br>
              <a:rPr lang="fi-FI" noProof="1"/>
            </a:br>
            <a:r>
              <a:rPr lang="fi-FI" noProof="1"/>
              <a:t>Fit the image to frame by choosing:</a:t>
            </a:r>
            <a:br>
              <a:rPr lang="fi-FI" noProof="1"/>
            </a:br>
            <a:r>
              <a:rPr lang="fi-FI" noProof="1"/>
              <a:t>crop&gt;fit / rajaa&gt;sovita</a:t>
            </a:r>
          </a:p>
          <a:p>
            <a:pPr marR="0" lvl="0" fontAlgn="auto">
              <a:spcBef>
                <a:spcPts val="0"/>
              </a:spcBef>
              <a:spcAft>
                <a:spcPts val="0"/>
              </a:spcAft>
              <a:buClrTx/>
              <a:buSzTx/>
              <a:tabLst/>
            </a:pPr>
            <a:endParaRPr lang="en-US"/>
          </a:p>
        </p:txBody>
      </p:sp>
      <p:sp>
        <p:nvSpPr>
          <p:cNvPr id="11" name="Freeform 5">
            <a:extLst>
              <a:ext uri="{FF2B5EF4-FFF2-40B4-BE49-F238E27FC236}">
                <a16:creationId xmlns:a16="http://schemas.microsoft.com/office/drawing/2014/main" id="{B048024D-E928-1A47-E81D-E73CEDEC703F}"/>
              </a:ext>
              <a:ext uri="{C183D7F6-B498-43B3-948B-1728B52AA6E4}">
                <adec:decorative xmlns:adec="http://schemas.microsoft.com/office/drawing/2017/decorative" val="1"/>
              </a:ext>
            </a:extLst>
          </p:cNvPr>
          <p:cNvSpPr>
            <a:spLocks noChangeAspect="1" noEditPoints="1"/>
          </p:cNvSpPr>
          <p:nvPr/>
        </p:nvSpPr>
        <p:spPr bwMode="auto">
          <a:xfrm>
            <a:off x="407988" y="432000"/>
            <a:ext cx="2650987" cy="576000"/>
          </a:xfrm>
          <a:custGeom>
            <a:avLst/>
            <a:gdLst>
              <a:gd name="T0" fmla="*/ 1856 w 4584"/>
              <a:gd name="T1" fmla="*/ 150 h 996"/>
              <a:gd name="T2" fmla="*/ 1926 w 4584"/>
              <a:gd name="T3" fmla="*/ 74 h 996"/>
              <a:gd name="T4" fmla="*/ 1862 w 4584"/>
              <a:gd name="T5" fmla="*/ 198 h 996"/>
              <a:gd name="T6" fmla="*/ 2091 w 4584"/>
              <a:gd name="T7" fmla="*/ 109 h 996"/>
              <a:gd name="T8" fmla="*/ 2346 w 4584"/>
              <a:gd name="T9" fmla="*/ 79 h 996"/>
              <a:gd name="T10" fmla="*/ 2341 w 4584"/>
              <a:gd name="T11" fmla="*/ 150 h 996"/>
              <a:gd name="T12" fmla="*/ 2584 w 4584"/>
              <a:gd name="T13" fmla="*/ 274 h 996"/>
              <a:gd name="T14" fmla="*/ 2883 w 4584"/>
              <a:gd name="T15" fmla="*/ 0 h 996"/>
              <a:gd name="T16" fmla="*/ 2966 w 4584"/>
              <a:gd name="T17" fmla="*/ 88 h 996"/>
              <a:gd name="T18" fmla="*/ 3031 w 4584"/>
              <a:gd name="T19" fmla="*/ 214 h 996"/>
              <a:gd name="T20" fmla="*/ 3010 w 4584"/>
              <a:gd name="T21" fmla="*/ 212 h 996"/>
              <a:gd name="T22" fmla="*/ 3283 w 4584"/>
              <a:gd name="T23" fmla="*/ 239 h 996"/>
              <a:gd name="T24" fmla="*/ 3261 w 4584"/>
              <a:gd name="T25" fmla="*/ 135 h 996"/>
              <a:gd name="T26" fmla="*/ 3397 w 4584"/>
              <a:gd name="T27" fmla="*/ 34 h 996"/>
              <a:gd name="T28" fmla="*/ 3589 w 4584"/>
              <a:gd name="T29" fmla="*/ 199 h 996"/>
              <a:gd name="T30" fmla="*/ 3538 w 4584"/>
              <a:gd name="T31" fmla="*/ 193 h 996"/>
              <a:gd name="T32" fmla="*/ 3580 w 4584"/>
              <a:gd name="T33" fmla="*/ 106 h 996"/>
              <a:gd name="T34" fmla="*/ 3779 w 4584"/>
              <a:gd name="T35" fmla="*/ 244 h 996"/>
              <a:gd name="T36" fmla="*/ 3908 w 4584"/>
              <a:gd name="T37" fmla="*/ 148 h 996"/>
              <a:gd name="T38" fmla="*/ 3821 w 4584"/>
              <a:gd name="T39" fmla="*/ 107 h 996"/>
              <a:gd name="T40" fmla="*/ 1828 w 4584"/>
              <a:gd name="T41" fmla="*/ 916 h 996"/>
              <a:gd name="T42" fmla="*/ 1868 w 4584"/>
              <a:gd name="T43" fmla="*/ 803 h 996"/>
              <a:gd name="T44" fmla="*/ 1905 w 4584"/>
              <a:gd name="T45" fmla="*/ 896 h 996"/>
              <a:gd name="T46" fmla="*/ 2193 w 4584"/>
              <a:gd name="T47" fmla="*/ 891 h 996"/>
              <a:gd name="T48" fmla="*/ 2220 w 4584"/>
              <a:gd name="T49" fmla="*/ 816 h 996"/>
              <a:gd name="T50" fmla="*/ 2340 w 4584"/>
              <a:gd name="T51" fmla="*/ 927 h 996"/>
              <a:gd name="T52" fmla="*/ 2271 w 4584"/>
              <a:gd name="T53" fmla="*/ 868 h 996"/>
              <a:gd name="T54" fmla="*/ 2506 w 4584"/>
              <a:gd name="T55" fmla="*/ 882 h 996"/>
              <a:gd name="T56" fmla="*/ 2823 w 4584"/>
              <a:gd name="T57" fmla="*/ 753 h 996"/>
              <a:gd name="T58" fmla="*/ 2952 w 4584"/>
              <a:gd name="T59" fmla="*/ 726 h 996"/>
              <a:gd name="T60" fmla="*/ 3233 w 4584"/>
              <a:gd name="T61" fmla="*/ 913 h 996"/>
              <a:gd name="T62" fmla="*/ 3254 w 4584"/>
              <a:gd name="T63" fmla="*/ 854 h 996"/>
              <a:gd name="T64" fmla="*/ 3313 w 4584"/>
              <a:gd name="T65" fmla="*/ 793 h 996"/>
              <a:gd name="T66" fmla="*/ 3644 w 4584"/>
              <a:gd name="T67" fmla="*/ 802 h 996"/>
              <a:gd name="T68" fmla="*/ 3627 w 4584"/>
              <a:gd name="T69" fmla="*/ 933 h 996"/>
              <a:gd name="T70" fmla="*/ 3553 w 4584"/>
              <a:gd name="T71" fmla="*/ 839 h 996"/>
              <a:gd name="T72" fmla="*/ 3726 w 4584"/>
              <a:gd name="T73" fmla="*/ 696 h 996"/>
              <a:gd name="T74" fmla="*/ 3850 w 4584"/>
              <a:gd name="T75" fmla="*/ 926 h 996"/>
              <a:gd name="T76" fmla="*/ 3980 w 4584"/>
              <a:gd name="T77" fmla="*/ 996 h 996"/>
              <a:gd name="T78" fmla="*/ 1914 w 4584"/>
              <a:gd name="T79" fmla="*/ 481 h 996"/>
              <a:gd name="T80" fmla="*/ 1963 w 4584"/>
              <a:gd name="T81" fmla="*/ 436 h 996"/>
              <a:gd name="T82" fmla="*/ 1873 w 4584"/>
              <a:gd name="T83" fmla="*/ 556 h 996"/>
              <a:gd name="T84" fmla="*/ 2197 w 4584"/>
              <a:gd name="T85" fmla="*/ 413 h 996"/>
              <a:gd name="T86" fmla="*/ 2378 w 4584"/>
              <a:gd name="T87" fmla="*/ 449 h 996"/>
              <a:gd name="T88" fmla="*/ 2327 w 4584"/>
              <a:gd name="T89" fmla="*/ 457 h 996"/>
              <a:gd name="T90" fmla="*/ 2668 w 4584"/>
              <a:gd name="T91" fmla="*/ 587 h 996"/>
              <a:gd name="T92" fmla="*/ 2785 w 4584"/>
              <a:gd name="T93" fmla="*/ 413 h 996"/>
              <a:gd name="T94" fmla="*/ 2840 w 4584"/>
              <a:gd name="T95" fmla="*/ 466 h 996"/>
              <a:gd name="T96" fmla="*/ 3340 w 4584"/>
              <a:gd name="T97" fmla="*/ 593 h 996"/>
              <a:gd name="T98" fmla="*/ 3412 w 4584"/>
              <a:gd name="T99" fmla="*/ 456 h 996"/>
              <a:gd name="T100" fmla="*/ 3375 w 4584"/>
              <a:gd name="T101" fmla="*/ 483 h 996"/>
              <a:gd name="T102" fmla="*/ 3508 w 4584"/>
              <a:gd name="T103" fmla="*/ 475 h 996"/>
              <a:gd name="T104" fmla="*/ 3735 w 4584"/>
              <a:gd name="T105" fmla="*/ 559 h 996"/>
              <a:gd name="T106" fmla="*/ 3673 w 4584"/>
              <a:gd name="T107" fmla="*/ 523 h 996"/>
              <a:gd name="T108" fmla="*/ 3797 w 4584"/>
              <a:gd name="T109" fmla="*/ 390 h 996"/>
              <a:gd name="T110" fmla="*/ 3950 w 4584"/>
              <a:gd name="T111" fmla="*/ 551 h 996"/>
              <a:gd name="T112" fmla="*/ 3976 w 4584"/>
              <a:gd name="T113" fmla="*/ 483 h 996"/>
              <a:gd name="T114" fmla="*/ 4063 w 4584"/>
              <a:gd name="T115" fmla="*/ 557 h 996"/>
              <a:gd name="T116" fmla="*/ 4023 w 4584"/>
              <a:gd name="T117" fmla="*/ 483 h 996"/>
              <a:gd name="T118" fmla="*/ 4319 w 4584"/>
              <a:gd name="T119" fmla="*/ 576 h 996"/>
              <a:gd name="T120" fmla="*/ 4457 w 4584"/>
              <a:gd name="T121" fmla="*/ 514 h 996"/>
              <a:gd name="T122" fmla="*/ 4395 w 4584"/>
              <a:gd name="T123" fmla="*/ 453 h 996"/>
              <a:gd name="T124" fmla="*/ 4474 w 4584"/>
              <a:gd name="T125" fmla="*/ 413 h 9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4584" h="996">
                <a:moveTo>
                  <a:pt x="1232" y="330"/>
                </a:moveTo>
                <a:lnTo>
                  <a:pt x="1178" y="648"/>
                </a:lnTo>
                <a:lnTo>
                  <a:pt x="1055" y="648"/>
                </a:lnTo>
                <a:lnTo>
                  <a:pt x="1010" y="330"/>
                </a:lnTo>
                <a:lnTo>
                  <a:pt x="1010" y="12"/>
                </a:lnTo>
                <a:lnTo>
                  <a:pt x="1232" y="12"/>
                </a:lnTo>
                <a:lnTo>
                  <a:pt x="1232" y="330"/>
                </a:lnTo>
                <a:close/>
                <a:moveTo>
                  <a:pt x="1623" y="249"/>
                </a:moveTo>
                <a:lnTo>
                  <a:pt x="1569" y="249"/>
                </a:lnTo>
                <a:lnTo>
                  <a:pt x="1651" y="13"/>
                </a:lnTo>
                <a:lnTo>
                  <a:pt x="1715" y="13"/>
                </a:lnTo>
                <a:lnTo>
                  <a:pt x="1797" y="249"/>
                </a:lnTo>
                <a:lnTo>
                  <a:pt x="1743" y="249"/>
                </a:lnTo>
                <a:lnTo>
                  <a:pt x="1726" y="195"/>
                </a:lnTo>
                <a:lnTo>
                  <a:pt x="1641" y="195"/>
                </a:lnTo>
                <a:lnTo>
                  <a:pt x="1623" y="249"/>
                </a:lnTo>
                <a:close/>
                <a:moveTo>
                  <a:pt x="1653" y="156"/>
                </a:moveTo>
                <a:lnTo>
                  <a:pt x="1713" y="156"/>
                </a:lnTo>
                <a:lnTo>
                  <a:pt x="1684" y="67"/>
                </a:lnTo>
                <a:lnTo>
                  <a:pt x="1653" y="156"/>
                </a:lnTo>
                <a:close/>
                <a:moveTo>
                  <a:pt x="1874" y="252"/>
                </a:moveTo>
                <a:lnTo>
                  <a:pt x="1867" y="252"/>
                </a:lnTo>
                <a:lnTo>
                  <a:pt x="1861" y="252"/>
                </a:lnTo>
                <a:lnTo>
                  <a:pt x="1856" y="251"/>
                </a:lnTo>
                <a:lnTo>
                  <a:pt x="1850" y="249"/>
                </a:lnTo>
                <a:lnTo>
                  <a:pt x="1845" y="247"/>
                </a:lnTo>
                <a:lnTo>
                  <a:pt x="1840" y="245"/>
                </a:lnTo>
                <a:lnTo>
                  <a:pt x="1836" y="242"/>
                </a:lnTo>
                <a:lnTo>
                  <a:pt x="1832" y="239"/>
                </a:lnTo>
                <a:lnTo>
                  <a:pt x="1828" y="236"/>
                </a:lnTo>
                <a:lnTo>
                  <a:pt x="1824" y="232"/>
                </a:lnTo>
                <a:lnTo>
                  <a:pt x="1821" y="227"/>
                </a:lnTo>
                <a:lnTo>
                  <a:pt x="1820" y="225"/>
                </a:lnTo>
                <a:lnTo>
                  <a:pt x="1819" y="223"/>
                </a:lnTo>
                <a:lnTo>
                  <a:pt x="1817" y="218"/>
                </a:lnTo>
                <a:lnTo>
                  <a:pt x="1816" y="212"/>
                </a:lnTo>
                <a:lnTo>
                  <a:pt x="1815" y="206"/>
                </a:lnTo>
                <a:lnTo>
                  <a:pt x="1815" y="200"/>
                </a:lnTo>
                <a:lnTo>
                  <a:pt x="1815" y="190"/>
                </a:lnTo>
                <a:lnTo>
                  <a:pt x="1817" y="182"/>
                </a:lnTo>
                <a:lnTo>
                  <a:pt x="1818" y="178"/>
                </a:lnTo>
                <a:lnTo>
                  <a:pt x="1820" y="175"/>
                </a:lnTo>
                <a:lnTo>
                  <a:pt x="1824" y="169"/>
                </a:lnTo>
                <a:lnTo>
                  <a:pt x="1827" y="166"/>
                </a:lnTo>
                <a:lnTo>
                  <a:pt x="1829" y="163"/>
                </a:lnTo>
                <a:lnTo>
                  <a:pt x="1832" y="161"/>
                </a:lnTo>
                <a:lnTo>
                  <a:pt x="1835" y="159"/>
                </a:lnTo>
                <a:lnTo>
                  <a:pt x="1838" y="157"/>
                </a:lnTo>
                <a:lnTo>
                  <a:pt x="1841" y="155"/>
                </a:lnTo>
                <a:lnTo>
                  <a:pt x="1845" y="154"/>
                </a:lnTo>
                <a:lnTo>
                  <a:pt x="1849" y="152"/>
                </a:lnTo>
                <a:lnTo>
                  <a:pt x="1856" y="150"/>
                </a:lnTo>
                <a:lnTo>
                  <a:pt x="1864" y="148"/>
                </a:lnTo>
                <a:lnTo>
                  <a:pt x="1873" y="146"/>
                </a:lnTo>
                <a:lnTo>
                  <a:pt x="1881" y="145"/>
                </a:lnTo>
                <a:lnTo>
                  <a:pt x="1901" y="143"/>
                </a:lnTo>
                <a:lnTo>
                  <a:pt x="1908" y="142"/>
                </a:lnTo>
                <a:lnTo>
                  <a:pt x="1914" y="140"/>
                </a:lnTo>
                <a:lnTo>
                  <a:pt x="1918" y="139"/>
                </a:lnTo>
                <a:lnTo>
                  <a:pt x="1920" y="138"/>
                </a:lnTo>
                <a:lnTo>
                  <a:pt x="1922" y="136"/>
                </a:lnTo>
                <a:lnTo>
                  <a:pt x="1923" y="135"/>
                </a:lnTo>
                <a:lnTo>
                  <a:pt x="1923" y="133"/>
                </a:lnTo>
                <a:lnTo>
                  <a:pt x="1924" y="131"/>
                </a:lnTo>
                <a:lnTo>
                  <a:pt x="1924" y="129"/>
                </a:lnTo>
                <a:lnTo>
                  <a:pt x="1924" y="124"/>
                </a:lnTo>
                <a:lnTo>
                  <a:pt x="1922" y="119"/>
                </a:lnTo>
                <a:lnTo>
                  <a:pt x="1921" y="117"/>
                </a:lnTo>
                <a:lnTo>
                  <a:pt x="1920" y="115"/>
                </a:lnTo>
                <a:lnTo>
                  <a:pt x="1919" y="113"/>
                </a:lnTo>
                <a:lnTo>
                  <a:pt x="1917" y="112"/>
                </a:lnTo>
                <a:lnTo>
                  <a:pt x="1913" y="109"/>
                </a:lnTo>
                <a:lnTo>
                  <a:pt x="1909" y="107"/>
                </a:lnTo>
                <a:lnTo>
                  <a:pt x="1904" y="106"/>
                </a:lnTo>
                <a:lnTo>
                  <a:pt x="1898" y="106"/>
                </a:lnTo>
                <a:lnTo>
                  <a:pt x="1892" y="106"/>
                </a:lnTo>
                <a:lnTo>
                  <a:pt x="1886" y="107"/>
                </a:lnTo>
                <a:lnTo>
                  <a:pt x="1881" y="109"/>
                </a:lnTo>
                <a:lnTo>
                  <a:pt x="1877" y="112"/>
                </a:lnTo>
                <a:lnTo>
                  <a:pt x="1873" y="115"/>
                </a:lnTo>
                <a:lnTo>
                  <a:pt x="1870" y="118"/>
                </a:lnTo>
                <a:lnTo>
                  <a:pt x="1868" y="122"/>
                </a:lnTo>
                <a:lnTo>
                  <a:pt x="1867" y="124"/>
                </a:lnTo>
                <a:lnTo>
                  <a:pt x="1866" y="126"/>
                </a:lnTo>
                <a:lnTo>
                  <a:pt x="1821" y="123"/>
                </a:lnTo>
                <a:lnTo>
                  <a:pt x="1823" y="117"/>
                </a:lnTo>
                <a:lnTo>
                  <a:pt x="1825" y="111"/>
                </a:lnTo>
                <a:lnTo>
                  <a:pt x="1827" y="106"/>
                </a:lnTo>
                <a:lnTo>
                  <a:pt x="1830" y="101"/>
                </a:lnTo>
                <a:lnTo>
                  <a:pt x="1833" y="96"/>
                </a:lnTo>
                <a:lnTo>
                  <a:pt x="1837" y="92"/>
                </a:lnTo>
                <a:lnTo>
                  <a:pt x="1841" y="88"/>
                </a:lnTo>
                <a:lnTo>
                  <a:pt x="1846" y="84"/>
                </a:lnTo>
                <a:lnTo>
                  <a:pt x="1851" y="81"/>
                </a:lnTo>
                <a:lnTo>
                  <a:pt x="1857" y="78"/>
                </a:lnTo>
                <a:lnTo>
                  <a:pt x="1863" y="76"/>
                </a:lnTo>
                <a:lnTo>
                  <a:pt x="1869" y="74"/>
                </a:lnTo>
                <a:lnTo>
                  <a:pt x="1876" y="72"/>
                </a:lnTo>
                <a:lnTo>
                  <a:pt x="1883" y="71"/>
                </a:lnTo>
                <a:lnTo>
                  <a:pt x="1890" y="70"/>
                </a:lnTo>
                <a:lnTo>
                  <a:pt x="1898" y="70"/>
                </a:lnTo>
                <a:lnTo>
                  <a:pt x="1908" y="70"/>
                </a:lnTo>
                <a:lnTo>
                  <a:pt x="1917" y="72"/>
                </a:lnTo>
                <a:lnTo>
                  <a:pt x="1926" y="74"/>
                </a:lnTo>
                <a:lnTo>
                  <a:pt x="1935" y="76"/>
                </a:lnTo>
                <a:lnTo>
                  <a:pt x="1943" y="80"/>
                </a:lnTo>
                <a:lnTo>
                  <a:pt x="1947" y="82"/>
                </a:lnTo>
                <a:lnTo>
                  <a:pt x="1950" y="84"/>
                </a:lnTo>
                <a:lnTo>
                  <a:pt x="1957" y="90"/>
                </a:lnTo>
                <a:lnTo>
                  <a:pt x="1963" y="96"/>
                </a:lnTo>
                <a:lnTo>
                  <a:pt x="1965" y="99"/>
                </a:lnTo>
                <a:lnTo>
                  <a:pt x="1967" y="103"/>
                </a:lnTo>
                <a:lnTo>
                  <a:pt x="1969" y="107"/>
                </a:lnTo>
                <a:lnTo>
                  <a:pt x="1970" y="111"/>
                </a:lnTo>
                <a:lnTo>
                  <a:pt x="1972" y="115"/>
                </a:lnTo>
                <a:lnTo>
                  <a:pt x="1972" y="120"/>
                </a:lnTo>
                <a:lnTo>
                  <a:pt x="1973" y="125"/>
                </a:lnTo>
                <a:lnTo>
                  <a:pt x="1973" y="130"/>
                </a:lnTo>
                <a:lnTo>
                  <a:pt x="1973" y="249"/>
                </a:lnTo>
                <a:lnTo>
                  <a:pt x="1927" y="249"/>
                </a:lnTo>
                <a:lnTo>
                  <a:pt x="1927" y="225"/>
                </a:lnTo>
                <a:lnTo>
                  <a:pt x="1922" y="230"/>
                </a:lnTo>
                <a:lnTo>
                  <a:pt x="1917" y="236"/>
                </a:lnTo>
                <a:lnTo>
                  <a:pt x="1912" y="241"/>
                </a:lnTo>
                <a:lnTo>
                  <a:pt x="1906" y="245"/>
                </a:lnTo>
                <a:lnTo>
                  <a:pt x="1899" y="248"/>
                </a:lnTo>
                <a:lnTo>
                  <a:pt x="1891" y="250"/>
                </a:lnTo>
                <a:lnTo>
                  <a:pt x="1887" y="251"/>
                </a:lnTo>
                <a:lnTo>
                  <a:pt x="1883" y="252"/>
                </a:lnTo>
                <a:lnTo>
                  <a:pt x="1874" y="252"/>
                </a:lnTo>
                <a:close/>
                <a:moveTo>
                  <a:pt x="1888" y="219"/>
                </a:moveTo>
                <a:lnTo>
                  <a:pt x="1895" y="218"/>
                </a:lnTo>
                <a:lnTo>
                  <a:pt x="1902" y="216"/>
                </a:lnTo>
                <a:lnTo>
                  <a:pt x="1905" y="215"/>
                </a:lnTo>
                <a:lnTo>
                  <a:pt x="1908" y="213"/>
                </a:lnTo>
                <a:lnTo>
                  <a:pt x="1914" y="209"/>
                </a:lnTo>
                <a:lnTo>
                  <a:pt x="1916" y="207"/>
                </a:lnTo>
                <a:lnTo>
                  <a:pt x="1919" y="204"/>
                </a:lnTo>
                <a:lnTo>
                  <a:pt x="1922" y="199"/>
                </a:lnTo>
                <a:lnTo>
                  <a:pt x="1924" y="193"/>
                </a:lnTo>
                <a:lnTo>
                  <a:pt x="1924" y="189"/>
                </a:lnTo>
                <a:lnTo>
                  <a:pt x="1924" y="186"/>
                </a:lnTo>
                <a:lnTo>
                  <a:pt x="1924" y="167"/>
                </a:lnTo>
                <a:lnTo>
                  <a:pt x="1921" y="169"/>
                </a:lnTo>
                <a:lnTo>
                  <a:pt x="1915" y="171"/>
                </a:lnTo>
                <a:lnTo>
                  <a:pt x="1903" y="173"/>
                </a:lnTo>
                <a:lnTo>
                  <a:pt x="1890" y="175"/>
                </a:lnTo>
                <a:lnTo>
                  <a:pt x="1884" y="176"/>
                </a:lnTo>
                <a:lnTo>
                  <a:pt x="1879" y="178"/>
                </a:lnTo>
                <a:lnTo>
                  <a:pt x="1874" y="180"/>
                </a:lnTo>
                <a:lnTo>
                  <a:pt x="1870" y="182"/>
                </a:lnTo>
                <a:lnTo>
                  <a:pt x="1866" y="185"/>
                </a:lnTo>
                <a:lnTo>
                  <a:pt x="1864" y="189"/>
                </a:lnTo>
                <a:lnTo>
                  <a:pt x="1863" y="191"/>
                </a:lnTo>
                <a:lnTo>
                  <a:pt x="1862" y="193"/>
                </a:lnTo>
                <a:lnTo>
                  <a:pt x="1862" y="198"/>
                </a:lnTo>
                <a:lnTo>
                  <a:pt x="1862" y="203"/>
                </a:lnTo>
                <a:lnTo>
                  <a:pt x="1863" y="207"/>
                </a:lnTo>
                <a:lnTo>
                  <a:pt x="1865" y="209"/>
                </a:lnTo>
                <a:lnTo>
                  <a:pt x="1866" y="211"/>
                </a:lnTo>
                <a:lnTo>
                  <a:pt x="1869" y="213"/>
                </a:lnTo>
                <a:lnTo>
                  <a:pt x="1873" y="216"/>
                </a:lnTo>
                <a:lnTo>
                  <a:pt x="1875" y="217"/>
                </a:lnTo>
                <a:lnTo>
                  <a:pt x="1877" y="217"/>
                </a:lnTo>
                <a:lnTo>
                  <a:pt x="1882" y="218"/>
                </a:lnTo>
                <a:lnTo>
                  <a:pt x="1888" y="219"/>
                </a:lnTo>
                <a:close/>
                <a:moveTo>
                  <a:pt x="2063" y="249"/>
                </a:moveTo>
                <a:lnTo>
                  <a:pt x="2013" y="249"/>
                </a:lnTo>
                <a:lnTo>
                  <a:pt x="2013" y="13"/>
                </a:lnTo>
                <a:lnTo>
                  <a:pt x="2063" y="13"/>
                </a:lnTo>
                <a:lnTo>
                  <a:pt x="2063" y="249"/>
                </a:lnTo>
                <a:close/>
                <a:moveTo>
                  <a:pt x="2197" y="72"/>
                </a:moveTo>
                <a:lnTo>
                  <a:pt x="2197" y="109"/>
                </a:lnTo>
                <a:lnTo>
                  <a:pt x="2164" y="109"/>
                </a:lnTo>
                <a:lnTo>
                  <a:pt x="2164" y="195"/>
                </a:lnTo>
                <a:lnTo>
                  <a:pt x="2164" y="199"/>
                </a:lnTo>
                <a:lnTo>
                  <a:pt x="2165" y="203"/>
                </a:lnTo>
                <a:lnTo>
                  <a:pt x="2166" y="205"/>
                </a:lnTo>
                <a:lnTo>
                  <a:pt x="2167" y="206"/>
                </a:lnTo>
                <a:lnTo>
                  <a:pt x="2169" y="208"/>
                </a:lnTo>
                <a:lnTo>
                  <a:pt x="2171" y="210"/>
                </a:lnTo>
                <a:lnTo>
                  <a:pt x="2174" y="211"/>
                </a:lnTo>
                <a:lnTo>
                  <a:pt x="2177" y="212"/>
                </a:lnTo>
                <a:lnTo>
                  <a:pt x="2181" y="212"/>
                </a:lnTo>
                <a:lnTo>
                  <a:pt x="2188" y="211"/>
                </a:lnTo>
                <a:lnTo>
                  <a:pt x="2193" y="210"/>
                </a:lnTo>
                <a:lnTo>
                  <a:pt x="2201" y="247"/>
                </a:lnTo>
                <a:lnTo>
                  <a:pt x="2190" y="250"/>
                </a:lnTo>
                <a:lnTo>
                  <a:pt x="2183" y="251"/>
                </a:lnTo>
                <a:lnTo>
                  <a:pt x="2174" y="252"/>
                </a:lnTo>
                <a:lnTo>
                  <a:pt x="2168" y="252"/>
                </a:lnTo>
                <a:lnTo>
                  <a:pt x="2161" y="251"/>
                </a:lnTo>
                <a:lnTo>
                  <a:pt x="2156" y="250"/>
                </a:lnTo>
                <a:lnTo>
                  <a:pt x="2150" y="249"/>
                </a:lnTo>
                <a:lnTo>
                  <a:pt x="2145" y="248"/>
                </a:lnTo>
                <a:lnTo>
                  <a:pt x="2140" y="245"/>
                </a:lnTo>
                <a:lnTo>
                  <a:pt x="2135" y="243"/>
                </a:lnTo>
                <a:lnTo>
                  <a:pt x="2131" y="240"/>
                </a:lnTo>
                <a:lnTo>
                  <a:pt x="2127" y="237"/>
                </a:lnTo>
                <a:lnTo>
                  <a:pt x="2124" y="233"/>
                </a:lnTo>
                <a:lnTo>
                  <a:pt x="2121" y="229"/>
                </a:lnTo>
                <a:lnTo>
                  <a:pt x="2119" y="224"/>
                </a:lnTo>
                <a:lnTo>
                  <a:pt x="2117" y="219"/>
                </a:lnTo>
                <a:lnTo>
                  <a:pt x="2116" y="213"/>
                </a:lnTo>
                <a:lnTo>
                  <a:pt x="2115" y="208"/>
                </a:lnTo>
                <a:lnTo>
                  <a:pt x="2115" y="201"/>
                </a:lnTo>
                <a:lnTo>
                  <a:pt x="2115" y="109"/>
                </a:lnTo>
                <a:lnTo>
                  <a:pt x="2091" y="109"/>
                </a:lnTo>
                <a:lnTo>
                  <a:pt x="2091" y="72"/>
                </a:lnTo>
                <a:lnTo>
                  <a:pt x="2115" y="72"/>
                </a:lnTo>
                <a:lnTo>
                  <a:pt x="2115" y="30"/>
                </a:lnTo>
                <a:lnTo>
                  <a:pt x="2164" y="30"/>
                </a:lnTo>
                <a:lnTo>
                  <a:pt x="2164" y="72"/>
                </a:lnTo>
                <a:lnTo>
                  <a:pt x="2197" y="72"/>
                </a:lnTo>
                <a:close/>
                <a:moveTo>
                  <a:pt x="2304" y="253"/>
                </a:moveTo>
                <a:lnTo>
                  <a:pt x="2291" y="252"/>
                </a:lnTo>
                <a:lnTo>
                  <a:pt x="2285" y="251"/>
                </a:lnTo>
                <a:lnTo>
                  <a:pt x="2279" y="250"/>
                </a:lnTo>
                <a:lnTo>
                  <a:pt x="2268" y="246"/>
                </a:lnTo>
                <a:lnTo>
                  <a:pt x="2263" y="244"/>
                </a:lnTo>
                <a:lnTo>
                  <a:pt x="2258" y="241"/>
                </a:lnTo>
                <a:lnTo>
                  <a:pt x="2249" y="235"/>
                </a:lnTo>
                <a:lnTo>
                  <a:pt x="2245" y="231"/>
                </a:lnTo>
                <a:lnTo>
                  <a:pt x="2241" y="227"/>
                </a:lnTo>
                <a:lnTo>
                  <a:pt x="2234" y="219"/>
                </a:lnTo>
                <a:lnTo>
                  <a:pt x="2231" y="214"/>
                </a:lnTo>
                <a:lnTo>
                  <a:pt x="2228" y="209"/>
                </a:lnTo>
                <a:lnTo>
                  <a:pt x="2223" y="198"/>
                </a:lnTo>
                <a:lnTo>
                  <a:pt x="2221" y="193"/>
                </a:lnTo>
                <a:lnTo>
                  <a:pt x="2220" y="187"/>
                </a:lnTo>
                <a:lnTo>
                  <a:pt x="2219" y="181"/>
                </a:lnTo>
                <a:lnTo>
                  <a:pt x="2218" y="175"/>
                </a:lnTo>
                <a:lnTo>
                  <a:pt x="2218" y="168"/>
                </a:lnTo>
                <a:lnTo>
                  <a:pt x="2217" y="161"/>
                </a:lnTo>
                <a:lnTo>
                  <a:pt x="2218" y="155"/>
                </a:lnTo>
                <a:lnTo>
                  <a:pt x="2218" y="148"/>
                </a:lnTo>
                <a:lnTo>
                  <a:pt x="2219" y="142"/>
                </a:lnTo>
                <a:lnTo>
                  <a:pt x="2220" y="136"/>
                </a:lnTo>
                <a:lnTo>
                  <a:pt x="2223" y="124"/>
                </a:lnTo>
                <a:lnTo>
                  <a:pt x="2225" y="119"/>
                </a:lnTo>
                <a:lnTo>
                  <a:pt x="2228" y="114"/>
                </a:lnTo>
                <a:lnTo>
                  <a:pt x="2234" y="104"/>
                </a:lnTo>
                <a:lnTo>
                  <a:pt x="2237" y="99"/>
                </a:lnTo>
                <a:lnTo>
                  <a:pt x="2241" y="95"/>
                </a:lnTo>
                <a:lnTo>
                  <a:pt x="2245" y="91"/>
                </a:lnTo>
                <a:lnTo>
                  <a:pt x="2249" y="88"/>
                </a:lnTo>
                <a:lnTo>
                  <a:pt x="2253" y="85"/>
                </a:lnTo>
                <a:lnTo>
                  <a:pt x="2258" y="82"/>
                </a:lnTo>
                <a:lnTo>
                  <a:pt x="2263" y="79"/>
                </a:lnTo>
                <a:lnTo>
                  <a:pt x="2268" y="77"/>
                </a:lnTo>
                <a:lnTo>
                  <a:pt x="2274" y="75"/>
                </a:lnTo>
                <a:lnTo>
                  <a:pt x="2279" y="73"/>
                </a:lnTo>
                <a:lnTo>
                  <a:pt x="2285" y="72"/>
                </a:lnTo>
                <a:lnTo>
                  <a:pt x="2291" y="71"/>
                </a:lnTo>
                <a:lnTo>
                  <a:pt x="2304" y="70"/>
                </a:lnTo>
                <a:lnTo>
                  <a:pt x="2317" y="71"/>
                </a:lnTo>
                <a:lnTo>
                  <a:pt x="2323" y="72"/>
                </a:lnTo>
                <a:lnTo>
                  <a:pt x="2329" y="73"/>
                </a:lnTo>
                <a:lnTo>
                  <a:pt x="2340" y="77"/>
                </a:lnTo>
                <a:lnTo>
                  <a:pt x="2346" y="79"/>
                </a:lnTo>
                <a:lnTo>
                  <a:pt x="2351" y="82"/>
                </a:lnTo>
                <a:lnTo>
                  <a:pt x="2360" y="88"/>
                </a:lnTo>
                <a:lnTo>
                  <a:pt x="2364" y="91"/>
                </a:lnTo>
                <a:lnTo>
                  <a:pt x="2368" y="95"/>
                </a:lnTo>
                <a:lnTo>
                  <a:pt x="2375" y="104"/>
                </a:lnTo>
                <a:lnTo>
                  <a:pt x="2378" y="109"/>
                </a:lnTo>
                <a:lnTo>
                  <a:pt x="2381" y="114"/>
                </a:lnTo>
                <a:lnTo>
                  <a:pt x="2385" y="124"/>
                </a:lnTo>
                <a:lnTo>
                  <a:pt x="2387" y="130"/>
                </a:lnTo>
                <a:lnTo>
                  <a:pt x="2389" y="136"/>
                </a:lnTo>
                <a:lnTo>
                  <a:pt x="2390" y="142"/>
                </a:lnTo>
                <a:lnTo>
                  <a:pt x="2391" y="148"/>
                </a:lnTo>
                <a:lnTo>
                  <a:pt x="2391" y="155"/>
                </a:lnTo>
                <a:lnTo>
                  <a:pt x="2391" y="161"/>
                </a:lnTo>
                <a:lnTo>
                  <a:pt x="2391" y="168"/>
                </a:lnTo>
                <a:lnTo>
                  <a:pt x="2391" y="175"/>
                </a:lnTo>
                <a:lnTo>
                  <a:pt x="2390" y="181"/>
                </a:lnTo>
                <a:lnTo>
                  <a:pt x="2389" y="187"/>
                </a:lnTo>
                <a:lnTo>
                  <a:pt x="2385" y="198"/>
                </a:lnTo>
                <a:lnTo>
                  <a:pt x="2383" y="204"/>
                </a:lnTo>
                <a:lnTo>
                  <a:pt x="2381" y="209"/>
                </a:lnTo>
                <a:lnTo>
                  <a:pt x="2375" y="219"/>
                </a:lnTo>
                <a:lnTo>
                  <a:pt x="2372" y="223"/>
                </a:lnTo>
                <a:lnTo>
                  <a:pt x="2368" y="227"/>
                </a:lnTo>
                <a:lnTo>
                  <a:pt x="2364" y="231"/>
                </a:lnTo>
                <a:lnTo>
                  <a:pt x="2360" y="235"/>
                </a:lnTo>
                <a:lnTo>
                  <a:pt x="2355" y="238"/>
                </a:lnTo>
                <a:lnTo>
                  <a:pt x="2351" y="241"/>
                </a:lnTo>
                <a:lnTo>
                  <a:pt x="2346" y="244"/>
                </a:lnTo>
                <a:lnTo>
                  <a:pt x="2340" y="246"/>
                </a:lnTo>
                <a:lnTo>
                  <a:pt x="2335" y="248"/>
                </a:lnTo>
                <a:lnTo>
                  <a:pt x="2329" y="250"/>
                </a:lnTo>
                <a:lnTo>
                  <a:pt x="2323" y="251"/>
                </a:lnTo>
                <a:lnTo>
                  <a:pt x="2317" y="252"/>
                </a:lnTo>
                <a:lnTo>
                  <a:pt x="2304" y="253"/>
                </a:lnTo>
                <a:close/>
                <a:moveTo>
                  <a:pt x="2305" y="215"/>
                </a:moveTo>
                <a:lnTo>
                  <a:pt x="2309" y="214"/>
                </a:lnTo>
                <a:lnTo>
                  <a:pt x="2313" y="214"/>
                </a:lnTo>
                <a:lnTo>
                  <a:pt x="2317" y="212"/>
                </a:lnTo>
                <a:lnTo>
                  <a:pt x="2321" y="211"/>
                </a:lnTo>
                <a:lnTo>
                  <a:pt x="2324" y="209"/>
                </a:lnTo>
                <a:lnTo>
                  <a:pt x="2327" y="206"/>
                </a:lnTo>
                <a:lnTo>
                  <a:pt x="2330" y="203"/>
                </a:lnTo>
                <a:lnTo>
                  <a:pt x="2332" y="199"/>
                </a:lnTo>
                <a:lnTo>
                  <a:pt x="2334" y="195"/>
                </a:lnTo>
                <a:lnTo>
                  <a:pt x="2336" y="191"/>
                </a:lnTo>
                <a:lnTo>
                  <a:pt x="2338" y="187"/>
                </a:lnTo>
                <a:lnTo>
                  <a:pt x="2339" y="182"/>
                </a:lnTo>
                <a:lnTo>
                  <a:pt x="2341" y="172"/>
                </a:lnTo>
                <a:lnTo>
                  <a:pt x="2341" y="167"/>
                </a:lnTo>
                <a:lnTo>
                  <a:pt x="2342" y="161"/>
                </a:lnTo>
                <a:lnTo>
                  <a:pt x="2341" y="150"/>
                </a:lnTo>
                <a:lnTo>
                  <a:pt x="2339" y="140"/>
                </a:lnTo>
                <a:lnTo>
                  <a:pt x="2338" y="135"/>
                </a:lnTo>
                <a:lnTo>
                  <a:pt x="2336" y="131"/>
                </a:lnTo>
                <a:lnTo>
                  <a:pt x="2332" y="123"/>
                </a:lnTo>
                <a:lnTo>
                  <a:pt x="2330" y="119"/>
                </a:lnTo>
                <a:lnTo>
                  <a:pt x="2327" y="116"/>
                </a:lnTo>
                <a:lnTo>
                  <a:pt x="2324" y="113"/>
                </a:lnTo>
                <a:lnTo>
                  <a:pt x="2321" y="111"/>
                </a:lnTo>
                <a:lnTo>
                  <a:pt x="2317" y="110"/>
                </a:lnTo>
                <a:lnTo>
                  <a:pt x="2313" y="108"/>
                </a:lnTo>
                <a:lnTo>
                  <a:pt x="2309" y="108"/>
                </a:lnTo>
                <a:lnTo>
                  <a:pt x="2305" y="107"/>
                </a:lnTo>
                <a:lnTo>
                  <a:pt x="2300" y="108"/>
                </a:lnTo>
                <a:lnTo>
                  <a:pt x="2296" y="108"/>
                </a:lnTo>
                <a:lnTo>
                  <a:pt x="2292" y="110"/>
                </a:lnTo>
                <a:lnTo>
                  <a:pt x="2288" y="111"/>
                </a:lnTo>
                <a:lnTo>
                  <a:pt x="2285" y="113"/>
                </a:lnTo>
                <a:lnTo>
                  <a:pt x="2282" y="116"/>
                </a:lnTo>
                <a:lnTo>
                  <a:pt x="2279" y="119"/>
                </a:lnTo>
                <a:lnTo>
                  <a:pt x="2277" y="123"/>
                </a:lnTo>
                <a:lnTo>
                  <a:pt x="2272" y="131"/>
                </a:lnTo>
                <a:lnTo>
                  <a:pt x="2271" y="135"/>
                </a:lnTo>
                <a:lnTo>
                  <a:pt x="2270" y="140"/>
                </a:lnTo>
                <a:lnTo>
                  <a:pt x="2269" y="145"/>
                </a:lnTo>
                <a:lnTo>
                  <a:pt x="2268" y="150"/>
                </a:lnTo>
                <a:lnTo>
                  <a:pt x="2267" y="155"/>
                </a:lnTo>
                <a:lnTo>
                  <a:pt x="2267" y="161"/>
                </a:lnTo>
                <a:lnTo>
                  <a:pt x="2268" y="172"/>
                </a:lnTo>
                <a:lnTo>
                  <a:pt x="2270" y="182"/>
                </a:lnTo>
                <a:lnTo>
                  <a:pt x="2271" y="187"/>
                </a:lnTo>
                <a:lnTo>
                  <a:pt x="2272" y="191"/>
                </a:lnTo>
                <a:lnTo>
                  <a:pt x="2274" y="195"/>
                </a:lnTo>
                <a:lnTo>
                  <a:pt x="2277" y="199"/>
                </a:lnTo>
                <a:lnTo>
                  <a:pt x="2279" y="203"/>
                </a:lnTo>
                <a:lnTo>
                  <a:pt x="2282" y="206"/>
                </a:lnTo>
                <a:lnTo>
                  <a:pt x="2285" y="209"/>
                </a:lnTo>
                <a:lnTo>
                  <a:pt x="2288" y="211"/>
                </a:lnTo>
                <a:lnTo>
                  <a:pt x="2292" y="212"/>
                </a:lnTo>
                <a:lnTo>
                  <a:pt x="2296" y="214"/>
                </a:lnTo>
                <a:lnTo>
                  <a:pt x="2300" y="214"/>
                </a:lnTo>
                <a:lnTo>
                  <a:pt x="2305" y="215"/>
                </a:lnTo>
                <a:close/>
                <a:moveTo>
                  <a:pt x="2539" y="172"/>
                </a:moveTo>
                <a:lnTo>
                  <a:pt x="2430" y="172"/>
                </a:lnTo>
                <a:lnTo>
                  <a:pt x="2430" y="133"/>
                </a:lnTo>
                <a:lnTo>
                  <a:pt x="2539" y="133"/>
                </a:lnTo>
                <a:lnTo>
                  <a:pt x="2539" y="172"/>
                </a:lnTo>
                <a:close/>
                <a:moveTo>
                  <a:pt x="2603" y="315"/>
                </a:moveTo>
                <a:lnTo>
                  <a:pt x="2594" y="315"/>
                </a:lnTo>
                <a:lnTo>
                  <a:pt x="2586" y="314"/>
                </a:lnTo>
                <a:lnTo>
                  <a:pt x="2579" y="312"/>
                </a:lnTo>
                <a:lnTo>
                  <a:pt x="2573" y="310"/>
                </a:lnTo>
                <a:lnTo>
                  <a:pt x="2584" y="274"/>
                </a:lnTo>
                <a:lnTo>
                  <a:pt x="2590" y="275"/>
                </a:lnTo>
                <a:lnTo>
                  <a:pt x="2596" y="276"/>
                </a:lnTo>
                <a:lnTo>
                  <a:pt x="2601" y="276"/>
                </a:lnTo>
                <a:lnTo>
                  <a:pt x="2606" y="276"/>
                </a:lnTo>
                <a:lnTo>
                  <a:pt x="2608" y="275"/>
                </a:lnTo>
                <a:lnTo>
                  <a:pt x="2610" y="274"/>
                </a:lnTo>
                <a:lnTo>
                  <a:pt x="2614" y="271"/>
                </a:lnTo>
                <a:lnTo>
                  <a:pt x="2617" y="267"/>
                </a:lnTo>
                <a:lnTo>
                  <a:pt x="2620" y="262"/>
                </a:lnTo>
                <a:lnTo>
                  <a:pt x="2623" y="254"/>
                </a:lnTo>
                <a:lnTo>
                  <a:pt x="2559" y="72"/>
                </a:lnTo>
                <a:lnTo>
                  <a:pt x="2611" y="72"/>
                </a:lnTo>
                <a:lnTo>
                  <a:pt x="2647" y="202"/>
                </a:lnTo>
                <a:lnTo>
                  <a:pt x="2686" y="72"/>
                </a:lnTo>
                <a:lnTo>
                  <a:pt x="2738" y="72"/>
                </a:lnTo>
                <a:lnTo>
                  <a:pt x="2669" y="268"/>
                </a:lnTo>
                <a:lnTo>
                  <a:pt x="2665" y="278"/>
                </a:lnTo>
                <a:lnTo>
                  <a:pt x="2663" y="283"/>
                </a:lnTo>
                <a:lnTo>
                  <a:pt x="2660" y="287"/>
                </a:lnTo>
                <a:lnTo>
                  <a:pt x="2654" y="296"/>
                </a:lnTo>
                <a:lnTo>
                  <a:pt x="2646" y="302"/>
                </a:lnTo>
                <a:lnTo>
                  <a:pt x="2642" y="306"/>
                </a:lnTo>
                <a:lnTo>
                  <a:pt x="2638" y="308"/>
                </a:lnTo>
                <a:lnTo>
                  <a:pt x="2633" y="310"/>
                </a:lnTo>
                <a:lnTo>
                  <a:pt x="2628" y="312"/>
                </a:lnTo>
                <a:lnTo>
                  <a:pt x="2622" y="314"/>
                </a:lnTo>
                <a:lnTo>
                  <a:pt x="2616" y="315"/>
                </a:lnTo>
                <a:lnTo>
                  <a:pt x="2610" y="315"/>
                </a:lnTo>
                <a:lnTo>
                  <a:pt x="2603" y="315"/>
                </a:lnTo>
                <a:close/>
                <a:moveTo>
                  <a:pt x="2812" y="249"/>
                </a:moveTo>
                <a:lnTo>
                  <a:pt x="2763" y="249"/>
                </a:lnTo>
                <a:lnTo>
                  <a:pt x="2763" y="13"/>
                </a:lnTo>
                <a:lnTo>
                  <a:pt x="2812" y="13"/>
                </a:lnTo>
                <a:lnTo>
                  <a:pt x="2812" y="249"/>
                </a:lnTo>
                <a:close/>
                <a:moveTo>
                  <a:pt x="2877" y="50"/>
                </a:moveTo>
                <a:lnTo>
                  <a:pt x="2872" y="49"/>
                </a:lnTo>
                <a:lnTo>
                  <a:pt x="2867" y="48"/>
                </a:lnTo>
                <a:lnTo>
                  <a:pt x="2863" y="45"/>
                </a:lnTo>
                <a:lnTo>
                  <a:pt x="2859" y="42"/>
                </a:lnTo>
                <a:lnTo>
                  <a:pt x="2855" y="38"/>
                </a:lnTo>
                <a:lnTo>
                  <a:pt x="2853" y="34"/>
                </a:lnTo>
                <a:lnTo>
                  <a:pt x="2851" y="30"/>
                </a:lnTo>
                <a:lnTo>
                  <a:pt x="2851" y="25"/>
                </a:lnTo>
                <a:lnTo>
                  <a:pt x="2851" y="20"/>
                </a:lnTo>
                <a:lnTo>
                  <a:pt x="2853" y="15"/>
                </a:lnTo>
                <a:lnTo>
                  <a:pt x="2855" y="11"/>
                </a:lnTo>
                <a:lnTo>
                  <a:pt x="2859" y="7"/>
                </a:lnTo>
                <a:lnTo>
                  <a:pt x="2863" y="4"/>
                </a:lnTo>
                <a:lnTo>
                  <a:pt x="2867" y="2"/>
                </a:lnTo>
                <a:lnTo>
                  <a:pt x="2872" y="0"/>
                </a:lnTo>
                <a:lnTo>
                  <a:pt x="2877" y="0"/>
                </a:lnTo>
                <a:lnTo>
                  <a:pt x="2883" y="0"/>
                </a:lnTo>
                <a:lnTo>
                  <a:pt x="2887" y="2"/>
                </a:lnTo>
                <a:lnTo>
                  <a:pt x="2892" y="4"/>
                </a:lnTo>
                <a:lnTo>
                  <a:pt x="2896" y="7"/>
                </a:lnTo>
                <a:lnTo>
                  <a:pt x="2900" y="11"/>
                </a:lnTo>
                <a:lnTo>
                  <a:pt x="2902" y="15"/>
                </a:lnTo>
                <a:lnTo>
                  <a:pt x="2903" y="20"/>
                </a:lnTo>
                <a:lnTo>
                  <a:pt x="2904" y="25"/>
                </a:lnTo>
                <a:lnTo>
                  <a:pt x="2903" y="30"/>
                </a:lnTo>
                <a:lnTo>
                  <a:pt x="2902" y="34"/>
                </a:lnTo>
                <a:lnTo>
                  <a:pt x="2900" y="38"/>
                </a:lnTo>
                <a:lnTo>
                  <a:pt x="2896" y="42"/>
                </a:lnTo>
                <a:lnTo>
                  <a:pt x="2892" y="45"/>
                </a:lnTo>
                <a:lnTo>
                  <a:pt x="2887" y="48"/>
                </a:lnTo>
                <a:lnTo>
                  <a:pt x="2883" y="49"/>
                </a:lnTo>
                <a:lnTo>
                  <a:pt x="2877" y="50"/>
                </a:lnTo>
                <a:close/>
                <a:moveTo>
                  <a:pt x="2853" y="72"/>
                </a:moveTo>
                <a:lnTo>
                  <a:pt x="2902" y="72"/>
                </a:lnTo>
                <a:lnTo>
                  <a:pt x="2902" y="249"/>
                </a:lnTo>
                <a:lnTo>
                  <a:pt x="2853" y="249"/>
                </a:lnTo>
                <a:lnTo>
                  <a:pt x="2853" y="72"/>
                </a:lnTo>
                <a:close/>
                <a:moveTo>
                  <a:pt x="3023" y="253"/>
                </a:moveTo>
                <a:lnTo>
                  <a:pt x="3010" y="252"/>
                </a:lnTo>
                <a:lnTo>
                  <a:pt x="3003" y="251"/>
                </a:lnTo>
                <a:lnTo>
                  <a:pt x="2998" y="250"/>
                </a:lnTo>
                <a:lnTo>
                  <a:pt x="2986" y="246"/>
                </a:lnTo>
                <a:lnTo>
                  <a:pt x="2980" y="244"/>
                </a:lnTo>
                <a:lnTo>
                  <a:pt x="2975" y="241"/>
                </a:lnTo>
                <a:lnTo>
                  <a:pt x="2966" y="235"/>
                </a:lnTo>
                <a:lnTo>
                  <a:pt x="2962" y="231"/>
                </a:lnTo>
                <a:lnTo>
                  <a:pt x="2958" y="227"/>
                </a:lnTo>
                <a:lnTo>
                  <a:pt x="2951" y="219"/>
                </a:lnTo>
                <a:lnTo>
                  <a:pt x="2948" y="214"/>
                </a:lnTo>
                <a:lnTo>
                  <a:pt x="2945" y="209"/>
                </a:lnTo>
                <a:lnTo>
                  <a:pt x="2940" y="198"/>
                </a:lnTo>
                <a:lnTo>
                  <a:pt x="2939" y="193"/>
                </a:lnTo>
                <a:lnTo>
                  <a:pt x="2937" y="187"/>
                </a:lnTo>
                <a:lnTo>
                  <a:pt x="2936" y="181"/>
                </a:lnTo>
                <a:lnTo>
                  <a:pt x="2935" y="175"/>
                </a:lnTo>
                <a:lnTo>
                  <a:pt x="2935" y="168"/>
                </a:lnTo>
                <a:lnTo>
                  <a:pt x="2935" y="161"/>
                </a:lnTo>
                <a:lnTo>
                  <a:pt x="2935" y="155"/>
                </a:lnTo>
                <a:lnTo>
                  <a:pt x="2935" y="148"/>
                </a:lnTo>
                <a:lnTo>
                  <a:pt x="2936" y="142"/>
                </a:lnTo>
                <a:lnTo>
                  <a:pt x="2937" y="136"/>
                </a:lnTo>
                <a:lnTo>
                  <a:pt x="2940" y="124"/>
                </a:lnTo>
                <a:lnTo>
                  <a:pt x="2943" y="119"/>
                </a:lnTo>
                <a:lnTo>
                  <a:pt x="2945" y="114"/>
                </a:lnTo>
                <a:lnTo>
                  <a:pt x="2951" y="104"/>
                </a:lnTo>
                <a:lnTo>
                  <a:pt x="2954" y="99"/>
                </a:lnTo>
                <a:lnTo>
                  <a:pt x="2958" y="95"/>
                </a:lnTo>
                <a:lnTo>
                  <a:pt x="2962" y="91"/>
                </a:lnTo>
                <a:lnTo>
                  <a:pt x="2966" y="88"/>
                </a:lnTo>
                <a:lnTo>
                  <a:pt x="2970" y="85"/>
                </a:lnTo>
                <a:lnTo>
                  <a:pt x="2975" y="82"/>
                </a:lnTo>
                <a:lnTo>
                  <a:pt x="2980" y="79"/>
                </a:lnTo>
                <a:lnTo>
                  <a:pt x="2986" y="77"/>
                </a:lnTo>
                <a:lnTo>
                  <a:pt x="2992" y="75"/>
                </a:lnTo>
                <a:lnTo>
                  <a:pt x="2998" y="73"/>
                </a:lnTo>
                <a:lnTo>
                  <a:pt x="3003" y="72"/>
                </a:lnTo>
                <a:lnTo>
                  <a:pt x="3010" y="71"/>
                </a:lnTo>
                <a:lnTo>
                  <a:pt x="3023" y="70"/>
                </a:lnTo>
                <a:lnTo>
                  <a:pt x="3035" y="71"/>
                </a:lnTo>
                <a:lnTo>
                  <a:pt x="3042" y="72"/>
                </a:lnTo>
                <a:lnTo>
                  <a:pt x="3047" y="73"/>
                </a:lnTo>
                <a:lnTo>
                  <a:pt x="3059" y="77"/>
                </a:lnTo>
                <a:lnTo>
                  <a:pt x="3064" y="79"/>
                </a:lnTo>
                <a:lnTo>
                  <a:pt x="3069" y="82"/>
                </a:lnTo>
                <a:lnTo>
                  <a:pt x="3078" y="88"/>
                </a:lnTo>
                <a:lnTo>
                  <a:pt x="3082" y="91"/>
                </a:lnTo>
                <a:lnTo>
                  <a:pt x="3086" y="95"/>
                </a:lnTo>
                <a:lnTo>
                  <a:pt x="3093" y="104"/>
                </a:lnTo>
                <a:lnTo>
                  <a:pt x="3096" y="109"/>
                </a:lnTo>
                <a:lnTo>
                  <a:pt x="3099" y="114"/>
                </a:lnTo>
                <a:lnTo>
                  <a:pt x="3104" y="124"/>
                </a:lnTo>
                <a:lnTo>
                  <a:pt x="3105" y="130"/>
                </a:lnTo>
                <a:lnTo>
                  <a:pt x="3107" y="136"/>
                </a:lnTo>
                <a:lnTo>
                  <a:pt x="3108" y="142"/>
                </a:lnTo>
                <a:lnTo>
                  <a:pt x="3109" y="148"/>
                </a:lnTo>
                <a:lnTo>
                  <a:pt x="3109" y="155"/>
                </a:lnTo>
                <a:lnTo>
                  <a:pt x="3109" y="161"/>
                </a:lnTo>
                <a:lnTo>
                  <a:pt x="3109" y="168"/>
                </a:lnTo>
                <a:lnTo>
                  <a:pt x="3109" y="175"/>
                </a:lnTo>
                <a:lnTo>
                  <a:pt x="3108" y="181"/>
                </a:lnTo>
                <a:lnTo>
                  <a:pt x="3107" y="187"/>
                </a:lnTo>
                <a:lnTo>
                  <a:pt x="3104" y="198"/>
                </a:lnTo>
                <a:lnTo>
                  <a:pt x="3101" y="204"/>
                </a:lnTo>
                <a:lnTo>
                  <a:pt x="3099" y="209"/>
                </a:lnTo>
                <a:lnTo>
                  <a:pt x="3093" y="219"/>
                </a:lnTo>
                <a:lnTo>
                  <a:pt x="3090" y="223"/>
                </a:lnTo>
                <a:lnTo>
                  <a:pt x="3086" y="227"/>
                </a:lnTo>
                <a:lnTo>
                  <a:pt x="3082" y="231"/>
                </a:lnTo>
                <a:lnTo>
                  <a:pt x="3078" y="235"/>
                </a:lnTo>
                <a:lnTo>
                  <a:pt x="3074" y="238"/>
                </a:lnTo>
                <a:lnTo>
                  <a:pt x="3069" y="241"/>
                </a:lnTo>
                <a:lnTo>
                  <a:pt x="3064" y="244"/>
                </a:lnTo>
                <a:lnTo>
                  <a:pt x="3059" y="246"/>
                </a:lnTo>
                <a:lnTo>
                  <a:pt x="3053" y="248"/>
                </a:lnTo>
                <a:lnTo>
                  <a:pt x="3047" y="250"/>
                </a:lnTo>
                <a:lnTo>
                  <a:pt x="3042" y="251"/>
                </a:lnTo>
                <a:lnTo>
                  <a:pt x="3035" y="252"/>
                </a:lnTo>
                <a:lnTo>
                  <a:pt x="3023" y="253"/>
                </a:lnTo>
                <a:close/>
                <a:moveTo>
                  <a:pt x="3023" y="215"/>
                </a:moveTo>
                <a:lnTo>
                  <a:pt x="3027" y="214"/>
                </a:lnTo>
                <a:lnTo>
                  <a:pt x="3031" y="214"/>
                </a:lnTo>
                <a:lnTo>
                  <a:pt x="3035" y="212"/>
                </a:lnTo>
                <a:lnTo>
                  <a:pt x="3039" y="211"/>
                </a:lnTo>
                <a:lnTo>
                  <a:pt x="3042" y="209"/>
                </a:lnTo>
                <a:lnTo>
                  <a:pt x="3045" y="206"/>
                </a:lnTo>
                <a:lnTo>
                  <a:pt x="3048" y="203"/>
                </a:lnTo>
                <a:lnTo>
                  <a:pt x="3050" y="199"/>
                </a:lnTo>
                <a:lnTo>
                  <a:pt x="3052" y="195"/>
                </a:lnTo>
                <a:lnTo>
                  <a:pt x="3054" y="191"/>
                </a:lnTo>
                <a:lnTo>
                  <a:pt x="3056" y="187"/>
                </a:lnTo>
                <a:lnTo>
                  <a:pt x="3057" y="182"/>
                </a:lnTo>
                <a:lnTo>
                  <a:pt x="3059" y="172"/>
                </a:lnTo>
                <a:lnTo>
                  <a:pt x="3060" y="167"/>
                </a:lnTo>
                <a:lnTo>
                  <a:pt x="3060" y="161"/>
                </a:lnTo>
                <a:lnTo>
                  <a:pt x="3059" y="150"/>
                </a:lnTo>
                <a:lnTo>
                  <a:pt x="3057" y="140"/>
                </a:lnTo>
                <a:lnTo>
                  <a:pt x="3056" y="135"/>
                </a:lnTo>
                <a:lnTo>
                  <a:pt x="3054" y="131"/>
                </a:lnTo>
                <a:lnTo>
                  <a:pt x="3050" y="123"/>
                </a:lnTo>
                <a:lnTo>
                  <a:pt x="3048" y="119"/>
                </a:lnTo>
                <a:lnTo>
                  <a:pt x="3045" y="116"/>
                </a:lnTo>
                <a:lnTo>
                  <a:pt x="3042" y="113"/>
                </a:lnTo>
                <a:lnTo>
                  <a:pt x="3039" y="111"/>
                </a:lnTo>
                <a:lnTo>
                  <a:pt x="3035" y="110"/>
                </a:lnTo>
                <a:lnTo>
                  <a:pt x="3031" y="108"/>
                </a:lnTo>
                <a:lnTo>
                  <a:pt x="3027" y="108"/>
                </a:lnTo>
                <a:lnTo>
                  <a:pt x="3023" y="107"/>
                </a:lnTo>
                <a:lnTo>
                  <a:pt x="3018" y="108"/>
                </a:lnTo>
                <a:lnTo>
                  <a:pt x="3014" y="108"/>
                </a:lnTo>
                <a:lnTo>
                  <a:pt x="3010" y="110"/>
                </a:lnTo>
                <a:lnTo>
                  <a:pt x="3006" y="111"/>
                </a:lnTo>
                <a:lnTo>
                  <a:pt x="3003" y="113"/>
                </a:lnTo>
                <a:lnTo>
                  <a:pt x="3000" y="116"/>
                </a:lnTo>
                <a:lnTo>
                  <a:pt x="2997" y="119"/>
                </a:lnTo>
                <a:lnTo>
                  <a:pt x="2995" y="123"/>
                </a:lnTo>
                <a:lnTo>
                  <a:pt x="2991" y="131"/>
                </a:lnTo>
                <a:lnTo>
                  <a:pt x="2989" y="135"/>
                </a:lnTo>
                <a:lnTo>
                  <a:pt x="2988" y="140"/>
                </a:lnTo>
                <a:lnTo>
                  <a:pt x="2987" y="145"/>
                </a:lnTo>
                <a:lnTo>
                  <a:pt x="2986" y="150"/>
                </a:lnTo>
                <a:lnTo>
                  <a:pt x="2986" y="155"/>
                </a:lnTo>
                <a:lnTo>
                  <a:pt x="2985" y="161"/>
                </a:lnTo>
                <a:lnTo>
                  <a:pt x="2986" y="172"/>
                </a:lnTo>
                <a:lnTo>
                  <a:pt x="2988" y="182"/>
                </a:lnTo>
                <a:lnTo>
                  <a:pt x="2989" y="187"/>
                </a:lnTo>
                <a:lnTo>
                  <a:pt x="2991" y="191"/>
                </a:lnTo>
                <a:lnTo>
                  <a:pt x="2993" y="195"/>
                </a:lnTo>
                <a:lnTo>
                  <a:pt x="2995" y="199"/>
                </a:lnTo>
                <a:lnTo>
                  <a:pt x="2997" y="203"/>
                </a:lnTo>
                <a:lnTo>
                  <a:pt x="3000" y="206"/>
                </a:lnTo>
                <a:lnTo>
                  <a:pt x="3003" y="209"/>
                </a:lnTo>
                <a:lnTo>
                  <a:pt x="3006" y="211"/>
                </a:lnTo>
                <a:lnTo>
                  <a:pt x="3010" y="212"/>
                </a:lnTo>
                <a:lnTo>
                  <a:pt x="3014" y="214"/>
                </a:lnTo>
                <a:lnTo>
                  <a:pt x="3018" y="214"/>
                </a:lnTo>
                <a:lnTo>
                  <a:pt x="3023" y="215"/>
                </a:lnTo>
                <a:close/>
                <a:moveTo>
                  <a:pt x="3142" y="315"/>
                </a:moveTo>
                <a:lnTo>
                  <a:pt x="3142" y="72"/>
                </a:lnTo>
                <a:lnTo>
                  <a:pt x="3191" y="72"/>
                </a:lnTo>
                <a:lnTo>
                  <a:pt x="3191" y="102"/>
                </a:lnTo>
                <a:lnTo>
                  <a:pt x="3197" y="95"/>
                </a:lnTo>
                <a:lnTo>
                  <a:pt x="3202" y="87"/>
                </a:lnTo>
                <a:lnTo>
                  <a:pt x="3206" y="84"/>
                </a:lnTo>
                <a:lnTo>
                  <a:pt x="3209" y="81"/>
                </a:lnTo>
                <a:lnTo>
                  <a:pt x="3214" y="78"/>
                </a:lnTo>
                <a:lnTo>
                  <a:pt x="3218" y="75"/>
                </a:lnTo>
                <a:lnTo>
                  <a:pt x="3224" y="73"/>
                </a:lnTo>
                <a:lnTo>
                  <a:pt x="3227" y="72"/>
                </a:lnTo>
                <a:lnTo>
                  <a:pt x="3230" y="71"/>
                </a:lnTo>
                <a:lnTo>
                  <a:pt x="3236" y="70"/>
                </a:lnTo>
                <a:lnTo>
                  <a:pt x="3243" y="70"/>
                </a:lnTo>
                <a:lnTo>
                  <a:pt x="3253" y="71"/>
                </a:lnTo>
                <a:lnTo>
                  <a:pt x="3257" y="71"/>
                </a:lnTo>
                <a:lnTo>
                  <a:pt x="3262" y="73"/>
                </a:lnTo>
                <a:lnTo>
                  <a:pt x="3266" y="74"/>
                </a:lnTo>
                <a:lnTo>
                  <a:pt x="3270" y="76"/>
                </a:lnTo>
                <a:lnTo>
                  <a:pt x="3279" y="80"/>
                </a:lnTo>
                <a:lnTo>
                  <a:pt x="3283" y="83"/>
                </a:lnTo>
                <a:lnTo>
                  <a:pt x="3286" y="86"/>
                </a:lnTo>
                <a:lnTo>
                  <a:pt x="3290" y="89"/>
                </a:lnTo>
                <a:lnTo>
                  <a:pt x="3293" y="93"/>
                </a:lnTo>
                <a:lnTo>
                  <a:pt x="3297" y="97"/>
                </a:lnTo>
                <a:lnTo>
                  <a:pt x="3299" y="101"/>
                </a:lnTo>
                <a:lnTo>
                  <a:pt x="3302" y="106"/>
                </a:lnTo>
                <a:lnTo>
                  <a:pt x="3305" y="110"/>
                </a:lnTo>
                <a:lnTo>
                  <a:pt x="3307" y="116"/>
                </a:lnTo>
                <a:lnTo>
                  <a:pt x="3309" y="121"/>
                </a:lnTo>
                <a:lnTo>
                  <a:pt x="3311" y="127"/>
                </a:lnTo>
                <a:lnTo>
                  <a:pt x="3312" y="133"/>
                </a:lnTo>
                <a:lnTo>
                  <a:pt x="3313" y="140"/>
                </a:lnTo>
                <a:lnTo>
                  <a:pt x="3314" y="146"/>
                </a:lnTo>
                <a:lnTo>
                  <a:pt x="3314" y="154"/>
                </a:lnTo>
                <a:lnTo>
                  <a:pt x="3315" y="161"/>
                </a:lnTo>
                <a:lnTo>
                  <a:pt x="3314" y="175"/>
                </a:lnTo>
                <a:lnTo>
                  <a:pt x="3312" y="188"/>
                </a:lnTo>
                <a:lnTo>
                  <a:pt x="3311" y="194"/>
                </a:lnTo>
                <a:lnTo>
                  <a:pt x="3309" y="200"/>
                </a:lnTo>
                <a:lnTo>
                  <a:pt x="3307" y="206"/>
                </a:lnTo>
                <a:lnTo>
                  <a:pt x="3305" y="211"/>
                </a:lnTo>
                <a:lnTo>
                  <a:pt x="3303" y="216"/>
                </a:lnTo>
                <a:lnTo>
                  <a:pt x="3300" y="220"/>
                </a:lnTo>
                <a:lnTo>
                  <a:pt x="3297" y="225"/>
                </a:lnTo>
                <a:lnTo>
                  <a:pt x="3294" y="229"/>
                </a:lnTo>
                <a:lnTo>
                  <a:pt x="3287" y="236"/>
                </a:lnTo>
                <a:lnTo>
                  <a:pt x="3283" y="239"/>
                </a:lnTo>
                <a:lnTo>
                  <a:pt x="3279" y="242"/>
                </a:lnTo>
                <a:lnTo>
                  <a:pt x="3271" y="246"/>
                </a:lnTo>
                <a:lnTo>
                  <a:pt x="3267" y="248"/>
                </a:lnTo>
                <a:lnTo>
                  <a:pt x="3262" y="249"/>
                </a:lnTo>
                <a:lnTo>
                  <a:pt x="3253" y="251"/>
                </a:lnTo>
                <a:lnTo>
                  <a:pt x="3243" y="252"/>
                </a:lnTo>
                <a:lnTo>
                  <a:pt x="3236" y="252"/>
                </a:lnTo>
                <a:lnTo>
                  <a:pt x="3230" y="251"/>
                </a:lnTo>
                <a:lnTo>
                  <a:pt x="3224" y="249"/>
                </a:lnTo>
                <a:lnTo>
                  <a:pt x="3219" y="247"/>
                </a:lnTo>
                <a:lnTo>
                  <a:pt x="3214" y="245"/>
                </a:lnTo>
                <a:lnTo>
                  <a:pt x="3210" y="242"/>
                </a:lnTo>
                <a:lnTo>
                  <a:pt x="3208" y="240"/>
                </a:lnTo>
                <a:lnTo>
                  <a:pt x="3206" y="239"/>
                </a:lnTo>
                <a:lnTo>
                  <a:pt x="3203" y="235"/>
                </a:lnTo>
                <a:lnTo>
                  <a:pt x="3200" y="232"/>
                </a:lnTo>
                <a:lnTo>
                  <a:pt x="3197" y="228"/>
                </a:lnTo>
                <a:lnTo>
                  <a:pt x="3193" y="221"/>
                </a:lnTo>
                <a:lnTo>
                  <a:pt x="3191" y="315"/>
                </a:lnTo>
                <a:lnTo>
                  <a:pt x="3142" y="315"/>
                </a:lnTo>
                <a:close/>
                <a:moveTo>
                  <a:pt x="3190" y="161"/>
                </a:moveTo>
                <a:lnTo>
                  <a:pt x="3191" y="172"/>
                </a:lnTo>
                <a:lnTo>
                  <a:pt x="3193" y="182"/>
                </a:lnTo>
                <a:lnTo>
                  <a:pt x="3194" y="187"/>
                </a:lnTo>
                <a:lnTo>
                  <a:pt x="3196" y="191"/>
                </a:lnTo>
                <a:lnTo>
                  <a:pt x="3198" y="195"/>
                </a:lnTo>
                <a:lnTo>
                  <a:pt x="3200" y="199"/>
                </a:lnTo>
                <a:lnTo>
                  <a:pt x="3205" y="205"/>
                </a:lnTo>
                <a:lnTo>
                  <a:pt x="3208" y="207"/>
                </a:lnTo>
                <a:lnTo>
                  <a:pt x="3212" y="209"/>
                </a:lnTo>
                <a:lnTo>
                  <a:pt x="3215" y="211"/>
                </a:lnTo>
                <a:lnTo>
                  <a:pt x="3219" y="212"/>
                </a:lnTo>
                <a:lnTo>
                  <a:pt x="3223" y="213"/>
                </a:lnTo>
                <a:lnTo>
                  <a:pt x="3227" y="213"/>
                </a:lnTo>
                <a:lnTo>
                  <a:pt x="3232" y="213"/>
                </a:lnTo>
                <a:lnTo>
                  <a:pt x="3236" y="212"/>
                </a:lnTo>
                <a:lnTo>
                  <a:pt x="3240" y="211"/>
                </a:lnTo>
                <a:lnTo>
                  <a:pt x="3243" y="209"/>
                </a:lnTo>
                <a:lnTo>
                  <a:pt x="3247" y="207"/>
                </a:lnTo>
                <a:lnTo>
                  <a:pt x="3250" y="205"/>
                </a:lnTo>
                <a:lnTo>
                  <a:pt x="3253" y="202"/>
                </a:lnTo>
                <a:lnTo>
                  <a:pt x="3255" y="198"/>
                </a:lnTo>
                <a:lnTo>
                  <a:pt x="3259" y="191"/>
                </a:lnTo>
                <a:lnTo>
                  <a:pt x="3261" y="186"/>
                </a:lnTo>
                <a:lnTo>
                  <a:pt x="3262" y="182"/>
                </a:lnTo>
                <a:lnTo>
                  <a:pt x="3263" y="177"/>
                </a:lnTo>
                <a:lnTo>
                  <a:pt x="3264" y="172"/>
                </a:lnTo>
                <a:lnTo>
                  <a:pt x="3264" y="166"/>
                </a:lnTo>
                <a:lnTo>
                  <a:pt x="3265" y="161"/>
                </a:lnTo>
                <a:lnTo>
                  <a:pt x="3264" y="150"/>
                </a:lnTo>
                <a:lnTo>
                  <a:pt x="3262" y="140"/>
                </a:lnTo>
                <a:lnTo>
                  <a:pt x="3261" y="135"/>
                </a:lnTo>
                <a:lnTo>
                  <a:pt x="3259" y="131"/>
                </a:lnTo>
                <a:lnTo>
                  <a:pt x="3257" y="127"/>
                </a:lnTo>
                <a:lnTo>
                  <a:pt x="3255" y="123"/>
                </a:lnTo>
                <a:lnTo>
                  <a:pt x="3253" y="120"/>
                </a:lnTo>
                <a:lnTo>
                  <a:pt x="3250" y="117"/>
                </a:lnTo>
                <a:lnTo>
                  <a:pt x="3247" y="115"/>
                </a:lnTo>
                <a:lnTo>
                  <a:pt x="3243" y="113"/>
                </a:lnTo>
                <a:lnTo>
                  <a:pt x="3240" y="111"/>
                </a:lnTo>
                <a:lnTo>
                  <a:pt x="3236" y="110"/>
                </a:lnTo>
                <a:lnTo>
                  <a:pt x="3232" y="109"/>
                </a:lnTo>
                <a:lnTo>
                  <a:pt x="3227" y="109"/>
                </a:lnTo>
                <a:lnTo>
                  <a:pt x="3219" y="110"/>
                </a:lnTo>
                <a:lnTo>
                  <a:pt x="3215" y="111"/>
                </a:lnTo>
                <a:lnTo>
                  <a:pt x="3212" y="113"/>
                </a:lnTo>
                <a:lnTo>
                  <a:pt x="3208" y="115"/>
                </a:lnTo>
                <a:lnTo>
                  <a:pt x="3205" y="117"/>
                </a:lnTo>
                <a:lnTo>
                  <a:pt x="3202" y="120"/>
                </a:lnTo>
                <a:lnTo>
                  <a:pt x="3200" y="123"/>
                </a:lnTo>
                <a:lnTo>
                  <a:pt x="3196" y="131"/>
                </a:lnTo>
                <a:lnTo>
                  <a:pt x="3194" y="135"/>
                </a:lnTo>
                <a:lnTo>
                  <a:pt x="3193" y="139"/>
                </a:lnTo>
                <a:lnTo>
                  <a:pt x="3192" y="144"/>
                </a:lnTo>
                <a:lnTo>
                  <a:pt x="3191" y="150"/>
                </a:lnTo>
                <a:lnTo>
                  <a:pt x="3190" y="155"/>
                </a:lnTo>
                <a:lnTo>
                  <a:pt x="3190" y="161"/>
                </a:lnTo>
                <a:close/>
                <a:moveTo>
                  <a:pt x="3373" y="50"/>
                </a:moveTo>
                <a:lnTo>
                  <a:pt x="3368" y="49"/>
                </a:lnTo>
                <a:lnTo>
                  <a:pt x="3363" y="48"/>
                </a:lnTo>
                <a:lnTo>
                  <a:pt x="3358" y="45"/>
                </a:lnTo>
                <a:lnTo>
                  <a:pt x="3354" y="42"/>
                </a:lnTo>
                <a:lnTo>
                  <a:pt x="3351" y="38"/>
                </a:lnTo>
                <a:lnTo>
                  <a:pt x="3348" y="34"/>
                </a:lnTo>
                <a:lnTo>
                  <a:pt x="3347" y="30"/>
                </a:lnTo>
                <a:lnTo>
                  <a:pt x="3346" y="25"/>
                </a:lnTo>
                <a:lnTo>
                  <a:pt x="3347" y="20"/>
                </a:lnTo>
                <a:lnTo>
                  <a:pt x="3348" y="15"/>
                </a:lnTo>
                <a:lnTo>
                  <a:pt x="3351" y="11"/>
                </a:lnTo>
                <a:lnTo>
                  <a:pt x="3354" y="7"/>
                </a:lnTo>
                <a:lnTo>
                  <a:pt x="3358" y="4"/>
                </a:lnTo>
                <a:lnTo>
                  <a:pt x="3363" y="2"/>
                </a:lnTo>
                <a:lnTo>
                  <a:pt x="3368" y="0"/>
                </a:lnTo>
                <a:lnTo>
                  <a:pt x="3373" y="0"/>
                </a:lnTo>
                <a:lnTo>
                  <a:pt x="3378" y="0"/>
                </a:lnTo>
                <a:lnTo>
                  <a:pt x="3383" y="2"/>
                </a:lnTo>
                <a:lnTo>
                  <a:pt x="3387" y="4"/>
                </a:lnTo>
                <a:lnTo>
                  <a:pt x="3392" y="7"/>
                </a:lnTo>
                <a:lnTo>
                  <a:pt x="3395" y="11"/>
                </a:lnTo>
                <a:lnTo>
                  <a:pt x="3397" y="15"/>
                </a:lnTo>
                <a:lnTo>
                  <a:pt x="3399" y="20"/>
                </a:lnTo>
                <a:lnTo>
                  <a:pt x="3399" y="25"/>
                </a:lnTo>
                <a:lnTo>
                  <a:pt x="3399" y="30"/>
                </a:lnTo>
                <a:lnTo>
                  <a:pt x="3397" y="34"/>
                </a:lnTo>
                <a:lnTo>
                  <a:pt x="3395" y="38"/>
                </a:lnTo>
                <a:lnTo>
                  <a:pt x="3392" y="42"/>
                </a:lnTo>
                <a:lnTo>
                  <a:pt x="3387" y="45"/>
                </a:lnTo>
                <a:lnTo>
                  <a:pt x="3383" y="48"/>
                </a:lnTo>
                <a:lnTo>
                  <a:pt x="3378" y="49"/>
                </a:lnTo>
                <a:lnTo>
                  <a:pt x="3373" y="50"/>
                </a:lnTo>
                <a:close/>
                <a:moveTo>
                  <a:pt x="3348" y="72"/>
                </a:moveTo>
                <a:lnTo>
                  <a:pt x="3397" y="72"/>
                </a:lnTo>
                <a:lnTo>
                  <a:pt x="3397" y="249"/>
                </a:lnTo>
                <a:lnTo>
                  <a:pt x="3348" y="249"/>
                </a:lnTo>
                <a:lnTo>
                  <a:pt x="3348" y="72"/>
                </a:lnTo>
                <a:close/>
                <a:moveTo>
                  <a:pt x="3585" y="123"/>
                </a:moveTo>
                <a:lnTo>
                  <a:pt x="3540" y="126"/>
                </a:lnTo>
                <a:lnTo>
                  <a:pt x="3539" y="121"/>
                </a:lnTo>
                <a:lnTo>
                  <a:pt x="3537" y="118"/>
                </a:lnTo>
                <a:lnTo>
                  <a:pt x="3534" y="114"/>
                </a:lnTo>
                <a:lnTo>
                  <a:pt x="3531" y="111"/>
                </a:lnTo>
                <a:lnTo>
                  <a:pt x="3527" y="108"/>
                </a:lnTo>
                <a:lnTo>
                  <a:pt x="3522" y="106"/>
                </a:lnTo>
                <a:lnTo>
                  <a:pt x="3516" y="105"/>
                </a:lnTo>
                <a:lnTo>
                  <a:pt x="3510" y="105"/>
                </a:lnTo>
                <a:lnTo>
                  <a:pt x="3505" y="105"/>
                </a:lnTo>
                <a:lnTo>
                  <a:pt x="3500" y="106"/>
                </a:lnTo>
                <a:lnTo>
                  <a:pt x="3495" y="108"/>
                </a:lnTo>
                <a:lnTo>
                  <a:pt x="3491" y="110"/>
                </a:lnTo>
                <a:lnTo>
                  <a:pt x="3488" y="112"/>
                </a:lnTo>
                <a:lnTo>
                  <a:pt x="3485" y="115"/>
                </a:lnTo>
                <a:lnTo>
                  <a:pt x="3484" y="119"/>
                </a:lnTo>
                <a:lnTo>
                  <a:pt x="3483" y="122"/>
                </a:lnTo>
                <a:lnTo>
                  <a:pt x="3484" y="125"/>
                </a:lnTo>
                <a:lnTo>
                  <a:pt x="3485" y="128"/>
                </a:lnTo>
                <a:lnTo>
                  <a:pt x="3486" y="131"/>
                </a:lnTo>
                <a:lnTo>
                  <a:pt x="3488" y="133"/>
                </a:lnTo>
                <a:lnTo>
                  <a:pt x="3491" y="135"/>
                </a:lnTo>
                <a:lnTo>
                  <a:pt x="3495" y="137"/>
                </a:lnTo>
                <a:lnTo>
                  <a:pt x="3500" y="139"/>
                </a:lnTo>
                <a:lnTo>
                  <a:pt x="3506" y="140"/>
                </a:lnTo>
                <a:lnTo>
                  <a:pt x="3538" y="146"/>
                </a:lnTo>
                <a:lnTo>
                  <a:pt x="3544" y="148"/>
                </a:lnTo>
                <a:lnTo>
                  <a:pt x="3550" y="150"/>
                </a:lnTo>
                <a:lnTo>
                  <a:pt x="3555" y="151"/>
                </a:lnTo>
                <a:lnTo>
                  <a:pt x="3560" y="153"/>
                </a:lnTo>
                <a:lnTo>
                  <a:pt x="3569" y="158"/>
                </a:lnTo>
                <a:lnTo>
                  <a:pt x="3576" y="164"/>
                </a:lnTo>
                <a:lnTo>
                  <a:pt x="3579" y="167"/>
                </a:lnTo>
                <a:lnTo>
                  <a:pt x="3582" y="170"/>
                </a:lnTo>
                <a:lnTo>
                  <a:pt x="3584" y="174"/>
                </a:lnTo>
                <a:lnTo>
                  <a:pt x="3586" y="177"/>
                </a:lnTo>
                <a:lnTo>
                  <a:pt x="3588" y="185"/>
                </a:lnTo>
                <a:lnTo>
                  <a:pt x="3589" y="190"/>
                </a:lnTo>
                <a:lnTo>
                  <a:pt x="3589" y="194"/>
                </a:lnTo>
                <a:lnTo>
                  <a:pt x="3589" y="199"/>
                </a:lnTo>
                <a:lnTo>
                  <a:pt x="3588" y="203"/>
                </a:lnTo>
                <a:lnTo>
                  <a:pt x="3587" y="207"/>
                </a:lnTo>
                <a:lnTo>
                  <a:pt x="3586" y="211"/>
                </a:lnTo>
                <a:lnTo>
                  <a:pt x="3585" y="214"/>
                </a:lnTo>
                <a:lnTo>
                  <a:pt x="3583" y="218"/>
                </a:lnTo>
                <a:lnTo>
                  <a:pt x="3581" y="221"/>
                </a:lnTo>
                <a:lnTo>
                  <a:pt x="3579" y="225"/>
                </a:lnTo>
                <a:lnTo>
                  <a:pt x="3573" y="231"/>
                </a:lnTo>
                <a:lnTo>
                  <a:pt x="3567" y="236"/>
                </a:lnTo>
                <a:lnTo>
                  <a:pt x="3559" y="241"/>
                </a:lnTo>
                <a:lnTo>
                  <a:pt x="3551" y="245"/>
                </a:lnTo>
                <a:lnTo>
                  <a:pt x="3542" y="248"/>
                </a:lnTo>
                <a:lnTo>
                  <a:pt x="3532" y="251"/>
                </a:lnTo>
                <a:lnTo>
                  <a:pt x="3521" y="252"/>
                </a:lnTo>
                <a:lnTo>
                  <a:pt x="3510" y="253"/>
                </a:lnTo>
                <a:lnTo>
                  <a:pt x="3502" y="252"/>
                </a:lnTo>
                <a:lnTo>
                  <a:pt x="3494" y="252"/>
                </a:lnTo>
                <a:lnTo>
                  <a:pt x="3486" y="250"/>
                </a:lnTo>
                <a:lnTo>
                  <a:pt x="3479" y="249"/>
                </a:lnTo>
                <a:lnTo>
                  <a:pt x="3472" y="247"/>
                </a:lnTo>
                <a:lnTo>
                  <a:pt x="3466" y="244"/>
                </a:lnTo>
                <a:lnTo>
                  <a:pt x="3460" y="241"/>
                </a:lnTo>
                <a:lnTo>
                  <a:pt x="3454" y="238"/>
                </a:lnTo>
                <a:lnTo>
                  <a:pt x="3449" y="234"/>
                </a:lnTo>
                <a:lnTo>
                  <a:pt x="3445" y="230"/>
                </a:lnTo>
                <a:lnTo>
                  <a:pt x="3441" y="225"/>
                </a:lnTo>
                <a:lnTo>
                  <a:pt x="3437" y="221"/>
                </a:lnTo>
                <a:lnTo>
                  <a:pt x="3434" y="215"/>
                </a:lnTo>
                <a:lnTo>
                  <a:pt x="3432" y="210"/>
                </a:lnTo>
                <a:lnTo>
                  <a:pt x="3430" y="204"/>
                </a:lnTo>
                <a:lnTo>
                  <a:pt x="3429" y="198"/>
                </a:lnTo>
                <a:lnTo>
                  <a:pt x="3478" y="195"/>
                </a:lnTo>
                <a:lnTo>
                  <a:pt x="3480" y="200"/>
                </a:lnTo>
                <a:lnTo>
                  <a:pt x="3482" y="205"/>
                </a:lnTo>
                <a:lnTo>
                  <a:pt x="3485" y="209"/>
                </a:lnTo>
                <a:lnTo>
                  <a:pt x="3489" y="212"/>
                </a:lnTo>
                <a:lnTo>
                  <a:pt x="3493" y="214"/>
                </a:lnTo>
                <a:lnTo>
                  <a:pt x="3498" y="216"/>
                </a:lnTo>
                <a:lnTo>
                  <a:pt x="3504" y="217"/>
                </a:lnTo>
                <a:lnTo>
                  <a:pt x="3510" y="217"/>
                </a:lnTo>
                <a:lnTo>
                  <a:pt x="3516" y="217"/>
                </a:lnTo>
                <a:lnTo>
                  <a:pt x="3522" y="216"/>
                </a:lnTo>
                <a:lnTo>
                  <a:pt x="3527" y="214"/>
                </a:lnTo>
                <a:lnTo>
                  <a:pt x="3529" y="213"/>
                </a:lnTo>
                <a:lnTo>
                  <a:pt x="3531" y="212"/>
                </a:lnTo>
                <a:lnTo>
                  <a:pt x="3535" y="209"/>
                </a:lnTo>
                <a:lnTo>
                  <a:pt x="3537" y="206"/>
                </a:lnTo>
                <a:lnTo>
                  <a:pt x="3538" y="205"/>
                </a:lnTo>
                <a:lnTo>
                  <a:pt x="3539" y="203"/>
                </a:lnTo>
                <a:lnTo>
                  <a:pt x="3539" y="199"/>
                </a:lnTo>
                <a:lnTo>
                  <a:pt x="3539" y="196"/>
                </a:lnTo>
                <a:lnTo>
                  <a:pt x="3538" y="193"/>
                </a:lnTo>
                <a:lnTo>
                  <a:pt x="3536" y="191"/>
                </a:lnTo>
                <a:lnTo>
                  <a:pt x="3533" y="188"/>
                </a:lnTo>
                <a:lnTo>
                  <a:pt x="3530" y="186"/>
                </a:lnTo>
                <a:lnTo>
                  <a:pt x="3526" y="184"/>
                </a:lnTo>
                <a:lnTo>
                  <a:pt x="3522" y="183"/>
                </a:lnTo>
                <a:lnTo>
                  <a:pt x="3516" y="182"/>
                </a:lnTo>
                <a:lnTo>
                  <a:pt x="3486" y="176"/>
                </a:lnTo>
                <a:lnTo>
                  <a:pt x="3480" y="174"/>
                </a:lnTo>
                <a:lnTo>
                  <a:pt x="3474" y="173"/>
                </a:lnTo>
                <a:lnTo>
                  <a:pt x="3463" y="169"/>
                </a:lnTo>
                <a:lnTo>
                  <a:pt x="3459" y="166"/>
                </a:lnTo>
                <a:lnTo>
                  <a:pt x="3455" y="164"/>
                </a:lnTo>
                <a:lnTo>
                  <a:pt x="3451" y="161"/>
                </a:lnTo>
                <a:lnTo>
                  <a:pt x="3447" y="158"/>
                </a:lnTo>
                <a:lnTo>
                  <a:pt x="3444" y="155"/>
                </a:lnTo>
                <a:lnTo>
                  <a:pt x="3442" y="151"/>
                </a:lnTo>
                <a:lnTo>
                  <a:pt x="3440" y="147"/>
                </a:lnTo>
                <a:lnTo>
                  <a:pt x="3437" y="143"/>
                </a:lnTo>
                <a:lnTo>
                  <a:pt x="3435" y="139"/>
                </a:lnTo>
                <a:lnTo>
                  <a:pt x="3434" y="135"/>
                </a:lnTo>
                <a:lnTo>
                  <a:pt x="3434" y="130"/>
                </a:lnTo>
                <a:lnTo>
                  <a:pt x="3434" y="125"/>
                </a:lnTo>
                <a:lnTo>
                  <a:pt x="3434" y="119"/>
                </a:lnTo>
                <a:lnTo>
                  <a:pt x="3435" y="113"/>
                </a:lnTo>
                <a:lnTo>
                  <a:pt x="3437" y="107"/>
                </a:lnTo>
                <a:lnTo>
                  <a:pt x="3440" y="102"/>
                </a:lnTo>
                <a:lnTo>
                  <a:pt x="3443" y="97"/>
                </a:lnTo>
                <a:lnTo>
                  <a:pt x="3446" y="93"/>
                </a:lnTo>
                <a:lnTo>
                  <a:pt x="3450" y="89"/>
                </a:lnTo>
                <a:lnTo>
                  <a:pt x="3455" y="85"/>
                </a:lnTo>
                <a:lnTo>
                  <a:pt x="3460" y="81"/>
                </a:lnTo>
                <a:lnTo>
                  <a:pt x="3466" y="78"/>
                </a:lnTo>
                <a:lnTo>
                  <a:pt x="3472" y="76"/>
                </a:lnTo>
                <a:lnTo>
                  <a:pt x="3479" y="74"/>
                </a:lnTo>
                <a:lnTo>
                  <a:pt x="3482" y="73"/>
                </a:lnTo>
                <a:lnTo>
                  <a:pt x="3486" y="72"/>
                </a:lnTo>
                <a:lnTo>
                  <a:pt x="3493" y="71"/>
                </a:lnTo>
                <a:lnTo>
                  <a:pt x="3501" y="70"/>
                </a:lnTo>
                <a:lnTo>
                  <a:pt x="3510" y="70"/>
                </a:lnTo>
                <a:lnTo>
                  <a:pt x="3518" y="70"/>
                </a:lnTo>
                <a:lnTo>
                  <a:pt x="3525" y="71"/>
                </a:lnTo>
                <a:lnTo>
                  <a:pt x="3533" y="72"/>
                </a:lnTo>
                <a:lnTo>
                  <a:pt x="3540" y="74"/>
                </a:lnTo>
                <a:lnTo>
                  <a:pt x="3546" y="76"/>
                </a:lnTo>
                <a:lnTo>
                  <a:pt x="3552" y="78"/>
                </a:lnTo>
                <a:lnTo>
                  <a:pt x="3557" y="81"/>
                </a:lnTo>
                <a:lnTo>
                  <a:pt x="3562" y="84"/>
                </a:lnTo>
                <a:lnTo>
                  <a:pt x="3567" y="88"/>
                </a:lnTo>
                <a:lnTo>
                  <a:pt x="3571" y="92"/>
                </a:lnTo>
                <a:lnTo>
                  <a:pt x="3575" y="96"/>
                </a:lnTo>
                <a:lnTo>
                  <a:pt x="3578" y="101"/>
                </a:lnTo>
                <a:lnTo>
                  <a:pt x="3580" y="106"/>
                </a:lnTo>
                <a:lnTo>
                  <a:pt x="3582" y="111"/>
                </a:lnTo>
                <a:lnTo>
                  <a:pt x="3584" y="117"/>
                </a:lnTo>
                <a:lnTo>
                  <a:pt x="3585" y="123"/>
                </a:lnTo>
                <a:close/>
                <a:moveTo>
                  <a:pt x="3714" y="72"/>
                </a:moveTo>
                <a:lnTo>
                  <a:pt x="3714" y="109"/>
                </a:lnTo>
                <a:lnTo>
                  <a:pt x="3680" y="109"/>
                </a:lnTo>
                <a:lnTo>
                  <a:pt x="3680" y="195"/>
                </a:lnTo>
                <a:lnTo>
                  <a:pt x="3681" y="199"/>
                </a:lnTo>
                <a:lnTo>
                  <a:pt x="3682" y="203"/>
                </a:lnTo>
                <a:lnTo>
                  <a:pt x="3682" y="205"/>
                </a:lnTo>
                <a:lnTo>
                  <a:pt x="3683" y="206"/>
                </a:lnTo>
                <a:lnTo>
                  <a:pt x="3685" y="208"/>
                </a:lnTo>
                <a:lnTo>
                  <a:pt x="3687" y="210"/>
                </a:lnTo>
                <a:lnTo>
                  <a:pt x="3690" y="211"/>
                </a:lnTo>
                <a:lnTo>
                  <a:pt x="3693" y="212"/>
                </a:lnTo>
                <a:lnTo>
                  <a:pt x="3697" y="212"/>
                </a:lnTo>
                <a:lnTo>
                  <a:pt x="3704" y="211"/>
                </a:lnTo>
                <a:lnTo>
                  <a:pt x="3709" y="210"/>
                </a:lnTo>
                <a:lnTo>
                  <a:pt x="3717" y="247"/>
                </a:lnTo>
                <a:lnTo>
                  <a:pt x="3707" y="250"/>
                </a:lnTo>
                <a:lnTo>
                  <a:pt x="3699" y="251"/>
                </a:lnTo>
                <a:lnTo>
                  <a:pt x="3690" y="252"/>
                </a:lnTo>
                <a:lnTo>
                  <a:pt x="3684" y="252"/>
                </a:lnTo>
                <a:lnTo>
                  <a:pt x="3678" y="251"/>
                </a:lnTo>
                <a:lnTo>
                  <a:pt x="3672" y="250"/>
                </a:lnTo>
                <a:lnTo>
                  <a:pt x="3666" y="249"/>
                </a:lnTo>
                <a:lnTo>
                  <a:pt x="3661" y="248"/>
                </a:lnTo>
                <a:lnTo>
                  <a:pt x="3656" y="245"/>
                </a:lnTo>
                <a:lnTo>
                  <a:pt x="3652" y="243"/>
                </a:lnTo>
                <a:lnTo>
                  <a:pt x="3647" y="240"/>
                </a:lnTo>
                <a:lnTo>
                  <a:pt x="3644" y="237"/>
                </a:lnTo>
                <a:lnTo>
                  <a:pt x="3640" y="233"/>
                </a:lnTo>
                <a:lnTo>
                  <a:pt x="3638" y="229"/>
                </a:lnTo>
                <a:lnTo>
                  <a:pt x="3635" y="224"/>
                </a:lnTo>
                <a:lnTo>
                  <a:pt x="3634" y="219"/>
                </a:lnTo>
                <a:lnTo>
                  <a:pt x="3632" y="213"/>
                </a:lnTo>
                <a:lnTo>
                  <a:pt x="3632" y="208"/>
                </a:lnTo>
                <a:lnTo>
                  <a:pt x="3631" y="201"/>
                </a:lnTo>
                <a:lnTo>
                  <a:pt x="3631" y="109"/>
                </a:lnTo>
                <a:lnTo>
                  <a:pt x="3607" y="109"/>
                </a:lnTo>
                <a:lnTo>
                  <a:pt x="3607" y="72"/>
                </a:lnTo>
                <a:lnTo>
                  <a:pt x="3631" y="72"/>
                </a:lnTo>
                <a:lnTo>
                  <a:pt x="3631" y="30"/>
                </a:lnTo>
                <a:lnTo>
                  <a:pt x="3680" y="30"/>
                </a:lnTo>
                <a:lnTo>
                  <a:pt x="3680" y="72"/>
                </a:lnTo>
                <a:lnTo>
                  <a:pt x="3714" y="72"/>
                </a:lnTo>
                <a:close/>
                <a:moveTo>
                  <a:pt x="3821" y="253"/>
                </a:moveTo>
                <a:lnTo>
                  <a:pt x="3808" y="252"/>
                </a:lnTo>
                <a:lnTo>
                  <a:pt x="3801" y="251"/>
                </a:lnTo>
                <a:lnTo>
                  <a:pt x="3796" y="250"/>
                </a:lnTo>
                <a:lnTo>
                  <a:pt x="3784" y="246"/>
                </a:lnTo>
                <a:lnTo>
                  <a:pt x="3779" y="244"/>
                </a:lnTo>
                <a:lnTo>
                  <a:pt x="3774" y="241"/>
                </a:lnTo>
                <a:lnTo>
                  <a:pt x="3765" y="235"/>
                </a:lnTo>
                <a:lnTo>
                  <a:pt x="3761" y="231"/>
                </a:lnTo>
                <a:lnTo>
                  <a:pt x="3757" y="227"/>
                </a:lnTo>
                <a:lnTo>
                  <a:pt x="3750" y="219"/>
                </a:lnTo>
                <a:lnTo>
                  <a:pt x="3747" y="214"/>
                </a:lnTo>
                <a:lnTo>
                  <a:pt x="3744" y="209"/>
                </a:lnTo>
                <a:lnTo>
                  <a:pt x="3740" y="198"/>
                </a:lnTo>
                <a:lnTo>
                  <a:pt x="3738" y="193"/>
                </a:lnTo>
                <a:lnTo>
                  <a:pt x="3736" y="187"/>
                </a:lnTo>
                <a:lnTo>
                  <a:pt x="3735" y="181"/>
                </a:lnTo>
                <a:lnTo>
                  <a:pt x="3734" y="175"/>
                </a:lnTo>
                <a:lnTo>
                  <a:pt x="3734" y="168"/>
                </a:lnTo>
                <a:lnTo>
                  <a:pt x="3734" y="161"/>
                </a:lnTo>
                <a:lnTo>
                  <a:pt x="3734" y="155"/>
                </a:lnTo>
                <a:lnTo>
                  <a:pt x="3734" y="148"/>
                </a:lnTo>
                <a:lnTo>
                  <a:pt x="3735" y="142"/>
                </a:lnTo>
                <a:lnTo>
                  <a:pt x="3736" y="136"/>
                </a:lnTo>
                <a:lnTo>
                  <a:pt x="3740" y="124"/>
                </a:lnTo>
                <a:lnTo>
                  <a:pt x="3742" y="119"/>
                </a:lnTo>
                <a:lnTo>
                  <a:pt x="3744" y="114"/>
                </a:lnTo>
                <a:lnTo>
                  <a:pt x="3750" y="104"/>
                </a:lnTo>
                <a:lnTo>
                  <a:pt x="3753" y="99"/>
                </a:lnTo>
                <a:lnTo>
                  <a:pt x="3757" y="95"/>
                </a:lnTo>
                <a:lnTo>
                  <a:pt x="3761" y="91"/>
                </a:lnTo>
                <a:lnTo>
                  <a:pt x="3765" y="88"/>
                </a:lnTo>
                <a:lnTo>
                  <a:pt x="3770" y="85"/>
                </a:lnTo>
                <a:lnTo>
                  <a:pt x="3774" y="82"/>
                </a:lnTo>
                <a:lnTo>
                  <a:pt x="3779" y="79"/>
                </a:lnTo>
                <a:lnTo>
                  <a:pt x="3784" y="77"/>
                </a:lnTo>
                <a:lnTo>
                  <a:pt x="3790" y="75"/>
                </a:lnTo>
                <a:lnTo>
                  <a:pt x="3796" y="73"/>
                </a:lnTo>
                <a:lnTo>
                  <a:pt x="3801" y="72"/>
                </a:lnTo>
                <a:lnTo>
                  <a:pt x="3808" y="71"/>
                </a:lnTo>
                <a:lnTo>
                  <a:pt x="3821" y="70"/>
                </a:lnTo>
                <a:lnTo>
                  <a:pt x="3834" y="71"/>
                </a:lnTo>
                <a:lnTo>
                  <a:pt x="3840" y="72"/>
                </a:lnTo>
                <a:lnTo>
                  <a:pt x="3846" y="73"/>
                </a:lnTo>
                <a:lnTo>
                  <a:pt x="3857" y="77"/>
                </a:lnTo>
                <a:lnTo>
                  <a:pt x="3862" y="79"/>
                </a:lnTo>
                <a:lnTo>
                  <a:pt x="3867" y="82"/>
                </a:lnTo>
                <a:lnTo>
                  <a:pt x="3876" y="88"/>
                </a:lnTo>
                <a:lnTo>
                  <a:pt x="3880" y="91"/>
                </a:lnTo>
                <a:lnTo>
                  <a:pt x="3884" y="95"/>
                </a:lnTo>
                <a:lnTo>
                  <a:pt x="3891" y="104"/>
                </a:lnTo>
                <a:lnTo>
                  <a:pt x="3894" y="109"/>
                </a:lnTo>
                <a:lnTo>
                  <a:pt x="3897" y="114"/>
                </a:lnTo>
                <a:lnTo>
                  <a:pt x="3903" y="124"/>
                </a:lnTo>
                <a:lnTo>
                  <a:pt x="3904" y="130"/>
                </a:lnTo>
                <a:lnTo>
                  <a:pt x="3906" y="136"/>
                </a:lnTo>
                <a:lnTo>
                  <a:pt x="3907" y="142"/>
                </a:lnTo>
                <a:lnTo>
                  <a:pt x="3908" y="148"/>
                </a:lnTo>
                <a:lnTo>
                  <a:pt x="3908" y="155"/>
                </a:lnTo>
                <a:lnTo>
                  <a:pt x="3909" y="161"/>
                </a:lnTo>
                <a:lnTo>
                  <a:pt x="3908" y="168"/>
                </a:lnTo>
                <a:lnTo>
                  <a:pt x="3908" y="175"/>
                </a:lnTo>
                <a:lnTo>
                  <a:pt x="3907" y="181"/>
                </a:lnTo>
                <a:lnTo>
                  <a:pt x="3906" y="187"/>
                </a:lnTo>
                <a:lnTo>
                  <a:pt x="3903" y="198"/>
                </a:lnTo>
                <a:lnTo>
                  <a:pt x="3900" y="204"/>
                </a:lnTo>
                <a:lnTo>
                  <a:pt x="3897" y="209"/>
                </a:lnTo>
                <a:lnTo>
                  <a:pt x="3891" y="219"/>
                </a:lnTo>
                <a:lnTo>
                  <a:pt x="3888" y="223"/>
                </a:lnTo>
                <a:lnTo>
                  <a:pt x="3884" y="227"/>
                </a:lnTo>
                <a:lnTo>
                  <a:pt x="3880" y="231"/>
                </a:lnTo>
                <a:lnTo>
                  <a:pt x="3876" y="235"/>
                </a:lnTo>
                <a:lnTo>
                  <a:pt x="3872" y="238"/>
                </a:lnTo>
                <a:lnTo>
                  <a:pt x="3867" y="241"/>
                </a:lnTo>
                <a:lnTo>
                  <a:pt x="3862" y="244"/>
                </a:lnTo>
                <a:lnTo>
                  <a:pt x="3857" y="246"/>
                </a:lnTo>
                <a:lnTo>
                  <a:pt x="3851" y="248"/>
                </a:lnTo>
                <a:lnTo>
                  <a:pt x="3846" y="250"/>
                </a:lnTo>
                <a:lnTo>
                  <a:pt x="3840" y="251"/>
                </a:lnTo>
                <a:lnTo>
                  <a:pt x="3834" y="252"/>
                </a:lnTo>
                <a:lnTo>
                  <a:pt x="3821" y="253"/>
                </a:lnTo>
                <a:close/>
                <a:moveTo>
                  <a:pt x="3821" y="215"/>
                </a:moveTo>
                <a:lnTo>
                  <a:pt x="3825" y="214"/>
                </a:lnTo>
                <a:lnTo>
                  <a:pt x="3829" y="214"/>
                </a:lnTo>
                <a:lnTo>
                  <a:pt x="3833" y="212"/>
                </a:lnTo>
                <a:lnTo>
                  <a:pt x="3837" y="211"/>
                </a:lnTo>
                <a:lnTo>
                  <a:pt x="3840" y="209"/>
                </a:lnTo>
                <a:lnTo>
                  <a:pt x="3843" y="206"/>
                </a:lnTo>
                <a:lnTo>
                  <a:pt x="3846" y="203"/>
                </a:lnTo>
                <a:lnTo>
                  <a:pt x="3848" y="199"/>
                </a:lnTo>
                <a:lnTo>
                  <a:pt x="3851" y="195"/>
                </a:lnTo>
                <a:lnTo>
                  <a:pt x="3852" y="191"/>
                </a:lnTo>
                <a:lnTo>
                  <a:pt x="3854" y="187"/>
                </a:lnTo>
                <a:lnTo>
                  <a:pt x="3855" y="182"/>
                </a:lnTo>
                <a:lnTo>
                  <a:pt x="3857" y="172"/>
                </a:lnTo>
                <a:lnTo>
                  <a:pt x="3858" y="167"/>
                </a:lnTo>
                <a:lnTo>
                  <a:pt x="3858" y="161"/>
                </a:lnTo>
                <a:lnTo>
                  <a:pt x="3857" y="150"/>
                </a:lnTo>
                <a:lnTo>
                  <a:pt x="3855" y="140"/>
                </a:lnTo>
                <a:lnTo>
                  <a:pt x="3854" y="135"/>
                </a:lnTo>
                <a:lnTo>
                  <a:pt x="3852" y="131"/>
                </a:lnTo>
                <a:lnTo>
                  <a:pt x="3848" y="123"/>
                </a:lnTo>
                <a:lnTo>
                  <a:pt x="3846" y="119"/>
                </a:lnTo>
                <a:lnTo>
                  <a:pt x="3843" y="116"/>
                </a:lnTo>
                <a:lnTo>
                  <a:pt x="3840" y="113"/>
                </a:lnTo>
                <a:lnTo>
                  <a:pt x="3837" y="111"/>
                </a:lnTo>
                <a:lnTo>
                  <a:pt x="3833" y="110"/>
                </a:lnTo>
                <a:lnTo>
                  <a:pt x="3829" y="108"/>
                </a:lnTo>
                <a:lnTo>
                  <a:pt x="3825" y="108"/>
                </a:lnTo>
                <a:lnTo>
                  <a:pt x="3821" y="107"/>
                </a:lnTo>
                <a:lnTo>
                  <a:pt x="3816" y="108"/>
                </a:lnTo>
                <a:lnTo>
                  <a:pt x="3812" y="108"/>
                </a:lnTo>
                <a:lnTo>
                  <a:pt x="3808" y="110"/>
                </a:lnTo>
                <a:lnTo>
                  <a:pt x="3805" y="111"/>
                </a:lnTo>
                <a:lnTo>
                  <a:pt x="3801" y="113"/>
                </a:lnTo>
                <a:lnTo>
                  <a:pt x="3798" y="116"/>
                </a:lnTo>
                <a:lnTo>
                  <a:pt x="3795" y="119"/>
                </a:lnTo>
                <a:lnTo>
                  <a:pt x="3793" y="123"/>
                </a:lnTo>
                <a:lnTo>
                  <a:pt x="3789" y="131"/>
                </a:lnTo>
                <a:lnTo>
                  <a:pt x="3787" y="135"/>
                </a:lnTo>
                <a:lnTo>
                  <a:pt x="3786" y="140"/>
                </a:lnTo>
                <a:lnTo>
                  <a:pt x="3785" y="145"/>
                </a:lnTo>
                <a:lnTo>
                  <a:pt x="3784" y="150"/>
                </a:lnTo>
                <a:lnTo>
                  <a:pt x="3784" y="155"/>
                </a:lnTo>
                <a:lnTo>
                  <a:pt x="3783" y="161"/>
                </a:lnTo>
                <a:lnTo>
                  <a:pt x="3784" y="172"/>
                </a:lnTo>
                <a:lnTo>
                  <a:pt x="3786" y="182"/>
                </a:lnTo>
                <a:lnTo>
                  <a:pt x="3787" y="187"/>
                </a:lnTo>
                <a:lnTo>
                  <a:pt x="3789" y="191"/>
                </a:lnTo>
                <a:lnTo>
                  <a:pt x="3791" y="195"/>
                </a:lnTo>
                <a:lnTo>
                  <a:pt x="3793" y="199"/>
                </a:lnTo>
                <a:lnTo>
                  <a:pt x="3795" y="203"/>
                </a:lnTo>
                <a:lnTo>
                  <a:pt x="3798" y="206"/>
                </a:lnTo>
                <a:lnTo>
                  <a:pt x="3801" y="209"/>
                </a:lnTo>
                <a:lnTo>
                  <a:pt x="3805" y="211"/>
                </a:lnTo>
                <a:lnTo>
                  <a:pt x="3808" y="212"/>
                </a:lnTo>
                <a:lnTo>
                  <a:pt x="3812" y="214"/>
                </a:lnTo>
                <a:lnTo>
                  <a:pt x="3816" y="214"/>
                </a:lnTo>
                <a:lnTo>
                  <a:pt x="3821" y="215"/>
                </a:lnTo>
                <a:close/>
                <a:moveTo>
                  <a:pt x="1623" y="930"/>
                </a:moveTo>
                <a:lnTo>
                  <a:pt x="1569" y="930"/>
                </a:lnTo>
                <a:lnTo>
                  <a:pt x="1651" y="694"/>
                </a:lnTo>
                <a:lnTo>
                  <a:pt x="1715" y="694"/>
                </a:lnTo>
                <a:lnTo>
                  <a:pt x="1797" y="930"/>
                </a:lnTo>
                <a:lnTo>
                  <a:pt x="1743" y="930"/>
                </a:lnTo>
                <a:lnTo>
                  <a:pt x="1726" y="876"/>
                </a:lnTo>
                <a:lnTo>
                  <a:pt x="1641" y="876"/>
                </a:lnTo>
                <a:lnTo>
                  <a:pt x="1623" y="930"/>
                </a:lnTo>
                <a:close/>
                <a:moveTo>
                  <a:pt x="1653" y="837"/>
                </a:moveTo>
                <a:lnTo>
                  <a:pt x="1713" y="837"/>
                </a:lnTo>
                <a:lnTo>
                  <a:pt x="1684" y="748"/>
                </a:lnTo>
                <a:lnTo>
                  <a:pt x="1653" y="837"/>
                </a:lnTo>
                <a:close/>
                <a:moveTo>
                  <a:pt x="1874" y="933"/>
                </a:moveTo>
                <a:lnTo>
                  <a:pt x="1867" y="933"/>
                </a:lnTo>
                <a:lnTo>
                  <a:pt x="1861" y="932"/>
                </a:lnTo>
                <a:lnTo>
                  <a:pt x="1856" y="931"/>
                </a:lnTo>
                <a:lnTo>
                  <a:pt x="1850" y="930"/>
                </a:lnTo>
                <a:lnTo>
                  <a:pt x="1845" y="928"/>
                </a:lnTo>
                <a:lnTo>
                  <a:pt x="1840" y="926"/>
                </a:lnTo>
                <a:lnTo>
                  <a:pt x="1836" y="923"/>
                </a:lnTo>
                <a:lnTo>
                  <a:pt x="1832" y="920"/>
                </a:lnTo>
                <a:lnTo>
                  <a:pt x="1828" y="916"/>
                </a:lnTo>
                <a:lnTo>
                  <a:pt x="1824" y="913"/>
                </a:lnTo>
                <a:lnTo>
                  <a:pt x="1821" y="908"/>
                </a:lnTo>
                <a:lnTo>
                  <a:pt x="1820" y="906"/>
                </a:lnTo>
                <a:lnTo>
                  <a:pt x="1819" y="903"/>
                </a:lnTo>
                <a:lnTo>
                  <a:pt x="1817" y="898"/>
                </a:lnTo>
                <a:lnTo>
                  <a:pt x="1816" y="893"/>
                </a:lnTo>
                <a:lnTo>
                  <a:pt x="1815" y="887"/>
                </a:lnTo>
                <a:lnTo>
                  <a:pt x="1815" y="880"/>
                </a:lnTo>
                <a:lnTo>
                  <a:pt x="1815" y="871"/>
                </a:lnTo>
                <a:lnTo>
                  <a:pt x="1817" y="863"/>
                </a:lnTo>
                <a:lnTo>
                  <a:pt x="1818" y="859"/>
                </a:lnTo>
                <a:lnTo>
                  <a:pt x="1820" y="856"/>
                </a:lnTo>
                <a:lnTo>
                  <a:pt x="1824" y="849"/>
                </a:lnTo>
                <a:lnTo>
                  <a:pt x="1827" y="847"/>
                </a:lnTo>
                <a:lnTo>
                  <a:pt x="1829" y="844"/>
                </a:lnTo>
                <a:lnTo>
                  <a:pt x="1832" y="842"/>
                </a:lnTo>
                <a:lnTo>
                  <a:pt x="1835" y="840"/>
                </a:lnTo>
                <a:lnTo>
                  <a:pt x="1838" y="838"/>
                </a:lnTo>
                <a:lnTo>
                  <a:pt x="1841" y="836"/>
                </a:lnTo>
                <a:lnTo>
                  <a:pt x="1845" y="834"/>
                </a:lnTo>
                <a:lnTo>
                  <a:pt x="1849" y="833"/>
                </a:lnTo>
                <a:lnTo>
                  <a:pt x="1856" y="831"/>
                </a:lnTo>
                <a:lnTo>
                  <a:pt x="1864" y="829"/>
                </a:lnTo>
                <a:lnTo>
                  <a:pt x="1873" y="827"/>
                </a:lnTo>
                <a:lnTo>
                  <a:pt x="1881" y="826"/>
                </a:lnTo>
                <a:lnTo>
                  <a:pt x="1901" y="824"/>
                </a:lnTo>
                <a:lnTo>
                  <a:pt x="1908" y="822"/>
                </a:lnTo>
                <a:lnTo>
                  <a:pt x="1914" y="821"/>
                </a:lnTo>
                <a:lnTo>
                  <a:pt x="1918" y="820"/>
                </a:lnTo>
                <a:lnTo>
                  <a:pt x="1920" y="818"/>
                </a:lnTo>
                <a:lnTo>
                  <a:pt x="1922" y="817"/>
                </a:lnTo>
                <a:lnTo>
                  <a:pt x="1923" y="816"/>
                </a:lnTo>
                <a:lnTo>
                  <a:pt x="1923" y="814"/>
                </a:lnTo>
                <a:lnTo>
                  <a:pt x="1924" y="812"/>
                </a:lnTo>
                <a:lnTo>
                  <a:pt x="1924" y="810"/>
                </a:lnTo>
                <a:lnTo>
                  <a:pt x="1924" y="805"/>
                </a:lnTo>
                <a:lnTo>
                  <a:pt x="1922" y="800"/>
                </a:lnTo>
                <a:lnTo>
                  <a:pt x="1921" y="798"/>
                </a:lnTo>
                <a:lnTo>
                  <a:pt x="1920" y="796"/>
                </a:lnTo>
                <a:lnTo>
                  <a:pt x="1919" y="794"/>
                </a:lnTo>
                <a:lnTo>
                  <a:pt x="1917" y="793"/>
                </a:lnTo>
                <a:lnTo>
                  <a:pt x="1913" y="790"/>
                </a:lnTo>
                <a:lnTo>
                  <a:pt x="1909" y="788"/>
                </a:lnTo>
                <a:lnTo>
                  <a:pt x="1904" y="787"/>
                </a:lnTo>
                <a:lnTo>
                  <a:pt x="1898" y="787"/>
                </a:lnTo>
                <a:lnTo>
                  <a:pt x="1892" y="787"/>
                </a:lnTo>
                <a:lnTo>
                  <a:pt x="1886" y="788"/>
                </a:lnTo>
                <a:lnTo>
                  <a:pt x="1881" y="790"/>
                </a:lnTo>
                <a:lnTo>
                  <a:pt x="1877" y="792"/>
                </a:lnTo>
                <a:lnTo>
                  <a:pt x="1873" y="795"/>
                </a:lnTo>
                <a:lnTo>
                  <a:pt x="1870" y="799"/>
                </a:lnTo>
                <a:lnTo>
                  <a:pt x="1868" y="803"/>
                </a:lnTo>
                <a:lnTo>
                  <a:pt x="1867" y="805"/>
                </a:lnTo>
                <a:lnTo>
                  <a:pt x="1866" y="807"/>
                </a:lnTo>
                <a:lnTo>
                  <a:pt x="1821" y="803"/>
                </a:lnTo>
                <a:lnTo>
                  <a:pt x="1823" y="797"/>
                </a:lnTo>
                <a:lnTo>
                  <a:pt x="1825" y="792"/>
                </a:lnTo>
                <a:lnTo>
                  <a:pt x="1827" y="787"/>
                </a:lnTo>
                <a:lnTo>
                  <a:pt x="1830" y="782"/>
                </a:lnTo>
                <a:lnTo>
                  <a:pt x="1833" y="777"/>
                </a:lnTo>
                <a:lnTo>
                  <a:pt x="1837" y="773"/>
                </a:lnTo>
                <a:lnTo>
                  <a:pt x="1841" y="769"/>
                </a:lnTo>
                <a:lnTo>
                  <a:pt x="1846" y="765"/>
                </a:lnTo>
                <a:lnTo>
                  <a:pt x="1851" y="762"/>
                </a:lnTo>
                <a:lnTo>
                  <a:pt x="1857" y="759"/>
                </a:lnTo>
                <a:lnTo>
                  <a:pt x="1863" y="756"/>
                </a:lnTo>
                <a:lnTo>
                  <a:pt x="1869" y="754"/>
                </a:lnTo>
                <a:lnTo>
                  <a:pt x="1876" y="753"/>
                </a:lnTo>
                <a:lnTo>
                  <a:pt x="1883" y="752"/>
                </a:lnTo>
                <a:lnTo>
                  <a:pt x="1890" y="751"/>
                </a:lnTo>
                <a:lnTo>
                  <a:pt x="1898" y="751"/>
                </a:lnTo>
                <a:lnTo>
                  <a:pt x="1908" y="751"/>
                </a:lnTo>
                <a:lnTo>
                  <a:pt x="1917" y="752"/>
                </a:lnTo>
                <a:lnTo>
                  <a:pt x="1926" y="754"/>
                </a:lnTo>
                <a:lnTo>
                  <a:pt x="1935" y="757"/>
                </a:lnTo>
                <a:lnTo>
                  <a:pt x="1943" y="761"/>
                </a:lnTo>
                <a:lnTo>
                  <a:pt x="1947" y="763"/>
                </a:lnTo>
                <a:lnTo>
                  <a:pt x="1950" y="765"/>
                </a:lnTo>
                <a:lnTo>
                  <a:pt x="1957" y="770"/>
                </a:lnTo>
                <a:lnTo>
                  <a:pt x="1963" y="776"/>
                </a:lnTo>
                <a:lnTo>
                  <a:pt x="1965" y="780"/>
                </a:lnTo>
                <a:lnTo>
                  <a:pt x="1967" y="784"/>
                </a:lnTo>
                <a:lnTo>
                  <a:pt x="1969" y="787"/>
                </a:lnTo>
                <a:lnTo>
                  <a:pt x="1970" y="792"/>
                </a:lnTo>
                <a:lnTo>
                  <a:pt x="1972" y="796"/>
                </a:lnTo>
                <a:lnTo>
                  <a:pt x="1972" y="801"/>
                </a:lnTo>
                <a:lnTo>
                  <a:pt x="1973" y="806"/>
                </a:lnTo>
                <a:lnTo>
                  <a:pt x="1973" y="811"/>
                </a:lnTo>
                <a:lnTo>
                  <a:pt x="1973" y="930"/>
                </a:lnTo>
                <a:lnTo>
                  <a:pt x="1927" y="930"/>
                </a:lnTo>
                <a:lnTo>
                  <a:pt x="1927" y="905"/>
                </a:lnTo>
                <a:lnTo>
                  <a:pt x="1922" y="911"/>
                </a:lnTo>
                <a:lnTo>
                  <a:pt x="1917" y="917"/>
                </a:lnTo>
                <a:lnTo>
                  <a:pt x="1912" y="921"/>
                </a:lnTo>
                <a:lnTo>
                  <a:pt x="1906" y="925"/>
                </a:lnTo>
                <a:lnTo>
                  <a:pt x="1899" y="929"/>
                </a:lnTo>
                <a:lnTo>
                  <a:pt x="1891" y="931"/>
                </a:lnTo>
                <a:lnTo>
                  <a:pt x="1887" y="932"/>
                </a:lnTo>
                <a:lnTo>
                  <a:pt x="1883" y="933"/>
                </a:lnTo>
                <a:lnTo>
                  <a:pt x="1874" y="933"/>
                </a:lnTo>
                <a:close/>
                <a:moveTo>
                  <a:pt x="1888" y="899"/>
                </a:moveTo>
                <a:lnTo>
                  <a:pt x="1895" y="899"/>
                </a:lnTo>
                <a:lnTo>
                  <a:pt x="1902" y="897"/>
                </a:lnTo>
                <a:lnTo>
                  <a:pt x="1905" y="896"/>
                </a:lnTo>
                <a:lnTo>
                  <a:pt x="1908" y="894"/>
                </a:lnTo>
                <a:lnTo>
                  <a:pt x="1914" y="890"/>
                </a:lnTo>
                <a:lnTo>
                  <a:pt x="1916" y="888"/>
                </a:lnTo>
                <a:lnTo>
                  <a:pt x="1919" y="885"/>
                </a:lnTo>
                <a:lnTo>
                  <a:pt x="1922" y="879"/>
                </a:lnTo>
                <a:lnTo>
                  <a:pt x="1924" y="873"/>
                </a:lnTo>
                <a:lnTo>
                  <a:pt x="1924" y="870"/>
                </a:lnTo>
                <a:lnTo>
                  <a:pt x="1924" y="867"/>
                </a:lnTo>
                <a:lnTo>
                  <a:pt x="1924" y="848"/>
                </a:lnTo>
                <a:lnTo>
                  <a:pt x="1921" y="850"/>
                </a:lnTo>
                <a:lnTo>
                  <a:pt x="1915" y="851"/>
                </a:lnTo>
                <a:lnTo>
                  <a:pt x="1903" y="854"/>
                </a:lnTo>
                <a:lnTo>
                  <a:pt x="1890" y="856"/>
                </a:lnTo>
                <a:lnTo>
                  <a:pt x="1884" y="857"/>
                </a:lnTo>
                <a:lnTo>
                  <a:pt x="1879" y="859"/>
                </a:lnTo>
                <a:lnTo>
                  <a:pt x="1874" y="861"/>
                </a:lnTo>
                <a:lnTo>
                  <a:pt x="1870" y="863"/>
                </a:lnTo>
                <a:lnTo>
                  <a:pt x="1866" y="866"/>
                </a:lnTo>
                <a:lnTo>
                  <a:pt x="1864" y="870"/>
                </a:lnTo>
                <a:lnTo>
                  <a:pt x="1863" y="872"/>
                </a:lnTo>
                <a:lnTo>
                  <a:pt x="1862" y="874"/>
                </a:lnTo>
                <a:lnTo>
                  <a:pt x="1862" y="879"/>
                </a:lnTo>
                <a:lnTo>
                  <a:pt x="1862" y="884"/>
                </a:lnTo>
                <a:lnTo>
                  <a:pt x="1863" y="888"/>
                </a:lnTo>
                <a:lnTo>
                  <a:pt x="1865" y="890"/>
                </a:lnTo>
                <a:lnTo>
                  <a:pt x="1866" y="891"/>
                </a:lnTo>
                <a:lnTo>
                  <a:pt x="1869" y="894"/>
                </a:lnTo>
                <a:lnTo>
                  <a:pt x="1873" y="896"/>
                </a:lnTo>
                <a:lnTo>
                  <a:pt x="1875" y="897"/>
                </a:lnTo>
                <a:lnTo>
                  <a:pt x="1877" y="898"/>
                </a:lnTo>
                <a:lnTo>
                  <a:pt x="1882" y="899"/>
                </a:lnTo>
                <a:lnTo>
                  <a:pt x="1888" y="899"/>
                </a:lnTo>
                <a:close/>
                <a:moveTo>
                  <a:pt x="2063" y="930"/>
                </a:moveTo>
                <a:lnTo>
                  <a:pt x="2013" y="930"/>
                </a:lnTo>
                <a:lnTo>
                  <a:pt x="2013" y="694"/>
                </a:lnTo>
                <a:lnTo>
                  <a:pt x="2063" y="694"/>
                </a:lnTo>
                <a:lnTo>
                  <a:pt x="2063" y="930"/>
                </a:lnTo>
                <a:close/>
                <a:moveTo>
                  <a:pt x="2197" y="753"/>
                </a:moveTo>
                <a:lnTo>
                  <a:pt x="2197" y="790"/>
                </a:lnTo>
                <a:lnTo>
                  <a:pt x="2164" y="790"/>
                </a:lnTo>
                <a:lnTo>
                  <a:pt x="2164" y="876"/>
                </a:lnTo>
                <a:lnTo>
                  <a:pt x="2164" y="880"/>
                </a:lnTo>
                <a:lnTo>
                  <a:pt x="2165" y="884"/>
                </a:lnTo>
                <a:lnTo>
                  <a:pt x="2166" y="886"/>
                </a:lnTo>
                <a:lnTo>
                  <a:pt x="2167" y="887"/>
                </a:lnTo>
                <a:lnTo>
                  <a:pt x="2169" y="889"/>
                </a:lnTo>
                <a:lnTo>
                  <a:pt x="2171" y="891"/>
                </a:lnTo>
                <a:lnTo>
                  <a:pt x="2174" y="892"/>
                </a:lnTo>
                <a:lnTo>
                  <a:pt x="2177" y="893"/>
                </a:lnTo>
                <a:lnTo>
                  <a:pt x="2181" y="893"/>
                </a:lnTo>
                <a:lnTo>
                  <a:pt x="2188" y="892"/>
                </a:lnTo>
                <a:lnTo>
                  <a:pt x="2193" y="891"/>
                </a:lnTo>
                <a:lnTo>
                  <a:pt x="2201" y="928"/>
                </a:lnTo>
                <a:lnTo>
                  <a:pt x="2190" y="930"/>
                </a:lnTo>
                <a:lnTo>
                  <a:pt x="2183" y="932"/>
                </a:lnTo>
                <a:lnTo>
                  <a:pt x="2174" y="932"/>
                </a:lnTo>
                <a:lnTo>
                  <a:pt x="2168" y="932"/>
                </a:lnTo>
                <a:lnTo>
                  <a:pt x="2161" y="932"/>
                </a:lnTo>
                <a:lnTo>
                  <a:pt x="2156" y="931"/>
                </a:lnTo>
                <a:lnTo>
                  <a:pt x="2150" y="930"/>
                </a:lnTo>
                <a:lnTo>
                  <a:pt x="2145" y="928"/>
                </a:lnTo>
                <a:lnTo>
                  <a:pt x="2140" y="926"/>
                </a:lnTo>
                <a:lnTo>
                  <a:pt x="2135" y="924"/>
                </a:lnTo>
                <a:lnTo>
                  <a:pt x="2131" y="921"/>
                </a:lnTo>
                <a:lnTo>
                  <a:pt x="2127" y="917"/>
                </a:lnTo>
                <a:lnTo>
                  <a:pt x="2124" y="914"/>
                </a:lnTo>
                <a:lnTo>
                  <a:pt x="2121" y="909"/>
                </a:lnTo>
                <a:lnTo>
                  <a:pt x="2119" y="905"/>
                </a:lnTo>
                <a:lnTo>
                  <a:pt x="2117" y="900"/>
                </a:lnTo>
                <a:lnTo>
                  <a:pt x="2116" y="894"/>
                </a:lnTo>
                <a:lnTo>
                  <a:pt x="2115" y="888"/>
                </a:lnTo>
                <a:lnTo>
                  <a:pt x="2115" y="882"/>
                </a:lnTo>
                <a:lnTo>
                  <a:pt x="2115" y="790"/>
                </a:lnTo>
                <a:lnTo>
                  <a:pt x="2091" y="790"/>
                </a:lnTo>
                <a:lnTo>
                  <a:pt x="2091" y="753"/>
                </a:lnTo>
                <a:lnTo>
                  <a:pt x="2115" y="753"/>
                </a:lnTo>
                <a:lnTo>
                  <a:pt x="2115" y="711"/>
                </a:lnTo>
                <a:lnTo>
                  <a:pt x="2164" y="711"/>
                </a:lnTo>
                <a:lnTo>
                  <a:pt x="2164" y="753"/>
                </a:lnTo>
                <a:lnTo>
                  <a:pt x="2197" y="753"/>
                </a:lnTo>
                <a:close/>
                <a:moveTo>
                  <a:pt x="2304" y="933"/>
                </a:moveTo>
                <a:lnTo>
                  <a:pt x="2291" y="933"/>
                </a:lnTo>
                <a:lnTo>
                  <a:pt x="2285" y="932"/>
                </a:lnTo>
                <a:lnTo>
                  <a:pt x="2279" y="930"/>
                </a:lnTo>
                <a:lnTo>
                  <a:pt x="2268" y="927"/>
                </a:lnTo>
                <a:lnTo>
                  <a:pt x="2263" y="925"/>
                </a:lnTo>
                <a:lnTo>
                  <a:pt x="2258" y="922"/>
                </a:lnTo>
                <a:lnTo>
                  <a:pt x="2249" y="916"/>
                </a:lnTo>
                <a:lnTo>
                  <a:pt x="2245" y="912"/>
                </a:lnTo>
                <a:lnTo>
                  <a:pt x="2241" y="908"/>
                </a:lnTo>
                <a:lnTo>
                  <a:pt x="2234" y="900"/>
                </a:lnTo>
                <a:lnTo>
                  <a:pt x="2231" y="895"/>
                </a:lnTo>
                <a:lnTo>
                  <a:pt x="2228" y="890"/>
                </a:lnTo>
                <a:lnTo>
                  <a:pt x="2223" y="879"/>
                </a:lnTo>
                <a:lnTo>
                  <a:pt x="2221" y="874"/>
                </a:lnTo>
                <a:lnTo>
                  <a:pt x="2220" y="868"/>
                </a:lnTo>
                <a:lnTo>
                  <a:pt x="2219" y="862"/>
                </a:lnTo>
                <a:lnTo>
                  <a:pt x="2218" y="855"/>
                </a:lnTo>
                <a:lnTo>
                  <a:pt x="2218" y="849"/>
                </a:lnTo>
                <a:lnTo>
                  <a:pt x="2217" y="842"/>
                </a:lnTo>
                <a:lnTo>
                  <a:pt x="2218" y="835"/>
                </a:lnTo>
                <a:lnTo>
                  <a:pt x="2218" y="829"/>
                </a:lnTo>
                <a:lnTo>
                  <a:pt x="2219" y="823"/>
                </a:lnTo>
                <a:lnTo>
                  <a:pt x="2220" y="816"/>
                </a:lnTo>
                <a:lnTo>
                  <a:pt x="2223" y="805"/>
                </a:lnTo>
                <a:lnTo>
                  <a:pt x="2225" y="799"/>
                </a:lnTo>
                <a:lnTo>
                  <a:pt x="2228" y="794"/>
                </a:lnTo>
                <a:lnTo>
                  <a:pt x="2234" y="785"/>
                </a:lnTo>
                <a:lnTo>
                  <a:pt x="2237" y="780"/>
                </a:lnTo>
                <a:lnTo>
                  <a:pt x="2241" y="776"/>
                </a:lnTo>
                <a:lnTo>
                  <a:pt x="2245" y="772"/>
                </a:lnTo>
                <a:lnTo>
                  <a:pt x="2249" y="769"/>
                </a:lnTo>
                <a:lnTo>
                  <a:pt x="2253" y="765"/>
                </a:lnTo>
                <a:lnTo>
                  <a:pt x="2258" y="762"/>
                </a:lnTo>
                <a:lnTo>
                  <a:pt x="2263" y="760"/>
                </a:lnTo>
                <a:lnTo>
                  <a:pt x="2268" y="757"/>
                </a:lnTo>
                <a:lnTo>
                  <a:pt x="2274" y="755"/>
                </a:lnTo>
                <a:lnTo>
                  <a:pt x="2279" y="754"/>
                </a:lnTo>
                <a:lnTo>
                  <a:pt x="2285" y="752"/>
                </a:lnTo>
                <a:lnTo>
                  <a:pt x="2291" y="752"/>
                </a:lnTo>
                <a:lnTo>
                  <a:pt x="2304" y="751"/>
                </a:lnTo>
                <a:lnTo>
                  <a:pt x="2317" y="752"/>
                </a:lnTo>
                <a:lnTo>
                  <a:pt x="2323" y="752"/>
                </a:lnTo>
                <a:lnTo>
                  <a:pt x="2329" y="754"/>
                </a:lnTo>
                <a:lnTo>
                  <a:pt x="2340" y="757"/>
                </a:lnTo>
                <a:lnTo>
                  <a:pt x="2346" y="760"/>
                </a:lnTo>
                <a:lnTo>
                  <a:pt x="2351" y="762"/>
                </a:lnTo>
                <a:lnTo>
                  <a:pt x="2360" y="769"/>
                </a:lnTo>
                <a:lnTo>
                  <a:pt x="2364" y="772"/>
                </a:lnTo>
                <a:lnTo>
                  <a:pt x="2368" y="776"/>
                </a:lnTo>
                <a:lnTo>
                  <a:pt x="2375" y="785"/>
                </a:lnTo>
                <a:lnTo>
                  <a:pt x="2378" y="789"/>
                </a:lnTo>
                <a:lnTo>
                  <a:pt x="2381" y="794"/>
                </a:lnTo>
                <a:lnTo>
                  <a:pt x="2385" y="805"/>
                </a:lnTo>
                <a:lnTo>
                  <a:pt x="2387" y="811"/>
                </a:lnTo>
                <a:lnTo>
                  <a:pt x="2389" y="816"/>
                </a:lnTo>
                <a:lnTo>
                  <a:pt x="2390" y="823"/>
                </a:lnTo>
                <a:lnTo>
                  <a:pt x="2391" y="829"/>
                </a:lnTo>
                <a:lnTo>
                  <a:pt x="2391" y="835"/>
                </a:lnTo>
                <a:lnTo>
                  <a:pt x="2391" y="842"/>
                </a:lnTo>
                <a:lnTo>
                  <a:pt x="2391" y="849"/>
                </a:lnTo>
                <a:lnTo>
                  <a:pt x="2391" y="855"/>
                </a:lnTo>
                <a:lnTo>
                  <a:pt x="2390" y="862"/>
                </a:lnTo>
                <a:lnTo>
                  <a:pt x="2389" y="868"/>
                </a:lnTo>
                <a:lnTo>
                  <a:pt x="2385" y="879"/>
                </a:lnTo>
                <a:lnTo>
                  <a:pt x="2383" y="885"/>
                </a:lnTo>
                <a:lnTo>
                  <a:pt x="2381" y="890"/>
                </a:lnTo>
                <a:lnTo>
                  <a:pt x="2375" y="900"/>
                </a:lnTo>
                <a:lnTo>
                  <a:pt x="2372" y="904"/>
                </a:lnTo>
                <a:lnTo>
                  <a:pt x="2368" y="908"/>
                </a:lnTo>
                <a:lnTo>
                  <a:pt x="2364" y="912"/>
                </a:lnTo>
                <a:lnTo>
                  <a:pt x="2360" y="916"/>
                </a:lnTo>
                <a:lnTo>
                  <a:pt x="2355" y="919"/>
                </a:lnTo>
                <a:lnTo>
                  <a:pt x="2351" y="922"/>
                </a:lnTo>
                <a:lnTo>
                  <a:pt x="2346" y="925"/>
                </a:lnTo>
                <a:lnTo>
                  <a:pt x="2340" y="927"/>
                </a:lnTo>
                <a:lnTo>
                  <a:pt x="2335" y="929"/>
                </a:lnTo>
                <a:lnTo>
                  <a:pt x="2329" y="930"/>
                </a:lnTo>
                <a:lnTo>
                  <a:pt x="2323" y="932"/>
                </a:lnTo>
                <a:lnTo>
                  <a:pt x="2317" y="933"/>
                </a:lnTo>
                <a:lnTo>
                  <a:pt x="2304" y="933"/>
                </a:lnTo>
                <a:close/>
                <a:moveTo>
                  <a:pt x="2305" y="895"/>
                </a:moveTo>
                <a:lnTo>
                  <a:pt x="2309" y="895"/>
                </a:lnTo>
                <a:lnTo>
                  <a:pt x="2313" y="894"/>
                </a:lnTo>
                <a:lnTo>
                  <a:pt x="2317" y="893"/>
                </a:lnTo>
                <a:lnTo>
                  <a:pt x="2321" y="892"/>
                </a:lnTo>
                <a:lnTo>
                  <a:pt x="2324" y="889"/>
                </a:lnTo>
                <a:lnTo>
                  <a:pt x="2327" y="887"/>
                </a:lnTo>
                <a:lnTo>
                  <a:pt x="2330" y="884"/>
                </a:lnTo>
                <a:lnTo>
                  <a:pt x="2332" y="880"/>
                </a:lnTo>
                <a:lnTo>
                  <a:pt x="2334" y="876"/>
                </a:lnTo>
                <a:lnTo>
                  <a:pt x="2336" y="872"/>
                </a:lnTo>
                <a:lnTo>
                  <a:pt x="2338" y="868"/>
                </a:lnTo>
                <a:lnTo>
                  <a:pt x="2339" y="863"/>
                </a:lnTo>
                <a:lnTo>
                  <a:pt x="2341" y="853"/>
                </a:lnTo>
                <a:lnTo>
                  <a:pt x="2341" y="847"/>
                </a:lnTo>
                <a:lnTo>
                  <a:pt x="2342" y="842"/>
                </a:lnTo>
                <a:lnTo>
                  <a:pt x="2341" y="831"/>
                </a:lnTo>
                <a:lnTo>
                  <a:pt x="2339" y="821"/>
                </a:lnTo>
                <a:lnTo>
                  <a:pt x="2338" y="816"/>
                </a:lnTo>
                <a:lnTo>
                  <a:pt x="2336" y="812"/>
                </a:lnTo>
                <a:lnTo>
                  <a:pt x="2332" y="803"/>
                </a:lnTo>
                <a:lnTo>
                  <a:pt x="2330" y="800"/>
                </a:lnTo>
                <a:lnTo>
                  <a:pt x="2327" y="797"/>
                </a:lnTo>
                <a:lnTo>
                  <a:pt x="2324" y="794"/>
                </a:lnTo>
                <a:lnTo>
                  <a:pt x="2321" y="792"/>
                </a:lnTo>
                <a:lnTo>
                  <a:pt x="2317" y="790"/>
                </a:lnTo>
                <a:lnTo>
                  <a:pt x="2313" y="789"/>
                </a:lnTo>
                <a:lnTo>
                  <a:pt x="2309" y="788"/>
                </a:lnTo>
                <a:lnTo>
                  <a:pt x="2305" y="788"/>
                </a:lnTo>
                <a:lnTo>
                  <a:pt x="2300" y="788"/>
                </a:lnTo>
                <a:lnTo>
                  <a:pt x="2296" y="789"/>
                </a:lnTo>
                <a:lnTo>
                  <a:pt x="2292" y="790"/>
                </a:lnTo>
                <a:lnTo>
                  <a:pt x="2288" y="792"/>
                </a:lnTo>
                <a:lnTo>
                  <a:pt x="2285" y="794"/>
                </a:lnTo>
                <a:lnTo>
                  <a:pt x="2282" y="797"/>
                </a:lnTo>
                <a:lnTo>
                  <a:pt x="2279" y="800"/>
                </a:lnTo>
                <a:lnTo>
                  <a:pt x="2277" y="803"/>
                </a:lnTo>
                <a:lnTo>
                  <a:pt x="2272" y="812"/>
                </a:lnTo>
                <a:lnTo>
                  <a:pt x="2271" y="816"/>
                </a:lnTo>
                <a:lnTo>
                  <a:pt x="2270" y="821"/>
                </a:lnTo>
                <a:lnTo>
                  <a:pt x="2269" y="826"/>
                </a:lnTo>
                <a:lnTo>
                  <a:pt x="2268" y="831"/>
                </a:lnTo>
                <a:lnTo>
                  <a:pt x="2267" y="836"/>
                </a:lnTo>
                <a:lnTo>
                  <a:pt x="2267" y="842"/>
                </a:lnTo>
                <a:lnTo>
                  <a:pt x="2268" y="853"/>
                </a:lnTo>
                <a:lnTo>
                  <a:pt x="2270" y="863"/>
                </a:lnTo>
                <a:lnTo>
                  <a:pt x="2271" y="868"/>
                </a:lnTo>
                <a:lnTo>
                  <a:pt x="2272" y="872"/>
                </a:lnTo>
                <a:lnTo>
                  <a:pt x="2274" y="876"/>
                </a:lnTo>
                <a:lnTo>
                  <a:pt x="2277" y="880"/>
                </a:lnTo>
                <a:lnTo>
                  <a:pt x="2279" y="884"/>
                </a:lnTo>
                <a:lnTo>
                  <a:pt x="2282" y="887"/>
                </a:lnTo>
                <a:lnTo>
                  <a:pt x="2285" y="889"/>
                </a:lnTo>
                <a:lnTo>
                  <a:pt x="2288" y="892"/>
                </a:lnTo>
                <a:lnTo>
                  <a:pt x="2292" y="893"/>
                </a:lnTo>
                <a:lnTo>
                  <a:pt x="2296" y="894"/>
                </a:lnTo>
                <a:lnTo>
                  <a:pt x="2300" y="895"/>
                </a:lnTo>
                <a:lnTo>
                  <a:pt x="2305" y="895"/>
                </a:lnTo>
                <a:close/>
                <a:moveTo>
                  <a:pt x="2646" y="694"/>
                </a:moveTo>
                <a:lnTo>
                  <a:pt x="2696" y="694"/>
                </a:lnTo>
                <a:lnTo>
                  <a:pt x="2696" y="847"/>
                </a:lnTo>
                <a:lnTo>
                  <a:pt x="2696" y="854"/>
                </a:lnTo>
                <a:lnTo>
                  <a:pt x="2695" y="860"/>
                </a:lnTo>
                <a:lnTo>
                  <a:pt x="2694" y="866"/>
                </a:lnTo>
                <a:lnTo>
                  <a:pt x="2693" y="871"/>
                </a:lnTo>
                <a:lnTo>
                  <a:pt x="2691" y="877"/>
                </a:lnTo>
                <a:lnTo>
                  <a:pt x="2689" y="882"/>
                </a:lnTo>
                <a:lnTo>
                  <a:pt x="2686" y="887"/>
                </a:lnTo>
                <a:lnTo>
                  <a:pt x="2684" y="892"/>
                </a:lnTo>
                <a:lnTo>
                  <a:pt x="2680" y="897"/>
                </a:lnTo>
                <a:lnTo>
                  <a:pt x="2677" y="901"/>
                </a:lnTo>
                <a:lnTo>
                  <a:pt x="2673" y="906"/>
                </a:lnTo>
                <a:lnTo>
                  <a:pt x="2669" y="910"/>
                </a:lnTo>
                <a:lnTo>
                  <a:pt x="2664" y="913"/>
                </a:lnTo>
                <a:lnTo>
                  <a:pt x="2660" y="917"/>
                </a:lnTo>
                <a:lnTo>
                  <a:pt x="2655" y="920"/>
                </a:lnTo>
                <a:lnTo>
                  <a:pt x="2649" y="922"/>
                </a:lnTo>
                <a:lnTo>
                  <a:pt x="2638" y="927"/>
                </a:lnTo>
                <a:lnTo>
                  <a:pt x="2632" y="929"/>
                </a:lnTo>
                <a:lnTo>
                  <a:pt x="2626" y="930"/>
                </a:lnTo>
                <a:lnTo>
                  <a:pt x="2619" y="932"/>
                </a:lnTo>
                <a:lnTo>
                  <a:pt x="2612" y="932"/>
                </a:lnTo>
                <a:lnTo>
                  <a:pt x="2605" y="933"/>
                </a:lnTo>
                <a:lnTo>
                  <a:pt x="2598" y="933"/>
                </a:lnTo>
                <a:lnTo>
                  <a:pt x="2591" y="933"/>
                </a:lnTo>
                <a:lnTo>
                  <a:pt x="2584" y="932"/>
                </a:lnTo>
                <a:lnTo>
                  <a:pt x="2577" y="932"/>
                </a:lnTo>
                <a:lnTo>
                  <a:pt x="2571" y="930"/>
                </a:lnTo>
                <a:lnTo>
                  <a:pt x="2558" y="927"/>
                </a:lnTo>
                <a:lnTo>
                  <a:pt x="2552" y="925"/>
                </a:lnTo>
                <a:lnTo>
                  <a:pt x="2547" y="922"/>
                </a:lnTo>
                <a:lnTo>
                  <a:pt x="2541" y="920"/>
                </a:lnTo>
                <a:lnTo>
                  <a:pt x="2536" y="917"/>
                </a:lnTo>
                <a:lnTo>
                  <a:pt x="2527" y="910"/>
                </a:lnTo>
                <a:lnTo>
                  <a:pt x="2518" y="901"/>
                </a:lnTo>
                <a:lnTo>
                  <a:pt x="2515" y="897"/>
                </a:lnTo>
                <a:lnTo>
                  <a:pt x="2512" y="892"/>
                </a:lnTo>
                <a:lnTo>
                  <a:pt x="2509" y="887"/>
                </a:lnTo>
                <a:lnTo>
                  <a:pt x="2506" y="882"/>
                </a:lnTo>
                <a:lnTo>
                  <a:pt x="2504" y="877"/>
                </a:lnTo>
                <a:lnTo>
                  <a:pt x="2502" y="871"/>
                </a:lnTo>
                <a:lnTo>
                  <a:pt x="2501" y="866"/>
                </a:lnTo>
                <a:lnTo>
                  <a:pt x="2500" y="860"/>
                </a:lnTo>
                <a:lnTo>
                  <a:pt x="2500" y="854"/>
                </a:lnTo>
                <a:lnTo>
                  <a:pt x="2499" y="847"/>
                </a:lnTo>
                <a:lnTo>
                  <a:pt x="2499" y="694"/>
                </a:lnTo>
                <a:lnTo>
                  <a:pt x="2550" y="694"/>
                </a:lnTo>
                <a:lnTo>
                  <a:pt x="2550" y="843"/>
                </a:lnTo>
                <a:lnTo>
                  <a:pt x="2551" y="853"/>
                </a:lnTo>
                <a:lnTo>
                  <a:pt x="2552" y="857"/>
                </a:lnTo>
                <a:lnTo>
                  <a:pt x="2553" y="861"/>
                </a:lnTo>
                <a:lnTo>
                  <a:pt x="2555" y="865"/>
                </a:lnTo>
                <a:lnTo>
                  <a:pt x="2558" y="869"/>
                </a:lnTo>
                <a:lnTo>
                  <a:pt x="2560" y="873"/>
                </a:lnTo>
                <a:lnTo>
                  <a:pt x="2563" y="876"/>
                </a:lnTo>
                <a:lnTo>
                  <a:pt x="2567" y="879"/>
                </a:lnTo>
                <a:lnTo>
                  <a:pt x="2570" y="882"/>
                </a:lnTo>
                <a:lnTo>
                  <a:pt x="2574" y="884"/>
                </a:lnTo>
                <a:lnTo>
                  <a:pt x="2579" y="886"/>
                </a:lnTo>
                <a:lnTo>
                  <a:pt x="2583" y="887"/>
                </a:lnTo>
                <a:lnTo>
                  <a:pt x="2588" y="889"/>
                </a:lnTo>
                <a:lnTo>
                  <a:pt x="2598" y="889"/>
                </a:lnTo>
                <a:lnTo>
                  <a:pt x="2608" y="889"/>
                </a:lnTo>
                <a:lnTo>
                  <a:pt x="2613" y="887"/>
                </a:lnTo>
                <a:lnTo>
                  <a:pt x="2618" y="886"/>
                </a:lnTo>
                <a:lnTo>
                  <a:pt x="2622" y="884"/>
                </a:lnTo>
                <a:lnTo>
                  <a:pt x="2626" y="882"/>
                </a:lnTo>
                <a:lnTo>
                  <a:pt x="2629" y="879"/>
                </a:lnTo>
                <a:lnTo>
                  <a:pt x="2633" y="876"/>
                </a:lnTo>
                <a:lnTo>
                  <a:pt x="2636" y="873"/>
                </a:lnTo>
                <a:lnTo>
                  <a:pt x="2639" y="869"/>
                </a:lnTo>
                <a:lnTo>
                  <a:pt x="2641" y="865"/>
                </a:lnTo>
                <a:lnTo>
                  <a:pt x="2643" y="861"/>
                </a:lnTo>
                <a:lnTo>
                  <a:pt x="2644" y="857"/>
                </a:lnTo>
                <a:lnTo>
                  <a:pt x="2645" y="853"/>
                </a:lnTo>
                <a:lnTo>
                  <a:pt x="2646" y="848"/>
                </a:lnTo>
                <a:lnTo>
                  <a:pt x="2646" y="843"/>
                </a:lnTo>
                <a:lnTo>
                  <a:pt x="2646" y="694"/>
                </a:lnTo>
                <a:close/>
                <a:moveTo>
                  <a:pt x="2788" y="828"/>
                </a:moveTo>
                <a:lnTo>
                  <a:pt x="2788" y="930"/>
                </a:lnTo>
                <a:lnTo>
                  <a:pt x="2739" y="930"/>
                </a:lnTo>
                <a:lnTo>
                  <a:pt x="2739" y="753"/>
                </a:lnTo>
                <a:lnTo>
                  <a:pt x="2786" y="753"/>
                </a:lnTo>
                <a:lnTo>
                  <a:pt x="2786" y="784"/>
                </a:lnTo>
                <a:lnTo>
                  <a:pt x="2790" y="777"/>
                </a:lnTo>
                <a:lnTo>
                  <a:pt x="2796" y="770"/>
                </a:lnTo>
                <a:lnTo>
                  <a:pt x="2801" y="765"/>
                </a:lnTo>
                <a:lnTo>
                  <a:pt x="2808" y="760"/>
                </a:lnTo>
                <a:lnTo>
                  <a:pt x="2815" y="756"/>
                </a:lnTo>
                <a:lnTo>
                  <a:pt x="2819" y="754"/>
                </a:lnTo>
                <a:lnTo>
                  <a:pt x="2823" y="753"/>
                </a:lnTo>
                <a:lnTo>
                  <a:pt x="2832" y="751"/>
                </a:lnTo>
                <a:lnTo>
                  <a:pt x="2836" y="751"/>
                </a:lnTo>
                <a:lnTo>
                  <a:pt x="2841" y="751"/>
                </a:lnTo>
                <a:lnTo>
                  <a:pt x="2848" y="751"/>
                </a:lnTo>
                <a:lnTo>
                  <a:pt x="2854" y="752"/>
                </a:lnTo>
                <a:lnTo>
                  <a:pt x="2860" y="753"/>
                </a:lnTo>
                <a:lnTo>
                  <a:pt x="2866" y="755"/>
                </a:lnTo>
                <a:lnTo>
                  <a:pt x="2871" y="758"/>
                </a:lnTo>
                <a:lnTo>
                  <a:pt x="2876" y="761"/>
                </a:lnTo>
                <a:lnTo>
                  <a:pt x="2881" y="764"/>
                </a:lnTo>
                <a:lnTo>
                  <a:pt x="2885" y="769"/>
                </a:lnTo>
                <a:lnTo>
                  <a:pt x="2889" y="773"/>
                </a:lnTo>
                <a:lnTo>
                  <a:pt x="2893" y="778"/>
                </a:lnTo>
                <a:lnTo>
                  <a:pt x="2895" y="784"/>
                </a:lnTo>
                <a:lnTo>
                  <a:pt x="2897" y="787"/>
                </a:lnTo>
                <a:lnTo>
                  <a:pt x="2898" y="790"/>
                </a:lnTo>
                <a:lnTo>
                  <a:pt x="2900" y="796"/>
                </a:lnTo>
                <a:lnTo>
                  <a:pt x="2901" y="803"/>
                </a:lnTo>
                <a:lnTo>
                  <a:pt x="2902" y="810"/>
                </a:lnTo>
                <a:lnTo>
                  <a:pt x="2902" y="817"/>
                </a:lnTo>
                <a:lnTo>
                  <a:pt x="2902" y="930"/>
                </a:lnTo>
                <a:lnTo>
                  <a:pt x="2853" y="930"/>
                </a:lnTo>
                <a:lnTo>
                  <a:pt x="2853" y="826"/>
                </a:lnTo>
                <a:lnTo>
                  <a:pt x="2853" y="818"/>
                </a:lnTo>
                <a:lnTo>
                  <a:pt x="2852" y="815"/>
                </a:lnTo>
                <a:lnTo>
                  <a:pt x="2851" y="812"/>
                </a:lnTo>
                <a:lnTo>
                  <a:pt x="2848" y="806"/>
                </a:lnTo>
                <a:lnTo>
                  <a:pt x="2847" y="803"/>
                </a:lnTo>
                <a:lnTo>
                  <a:pt x="2845" y="801"/>
                </a:lnTo>
                <a:lnTo>
                  <a:pt x="2840" y="797"/>
                </a:lnTo>
                <a:lnTo>
                  <a:pt x="2837" y="795"/>
                </a:lnTo>
                <a:lnTo>
                  <a:pt x="2835" y="794"/>
                </a:lnTo>
                <a:lnTo>
                  <a:pt x="2829" y="792"/>
                </a:lnTo>
                <a:lnTo>
                  <a:pt x="2825" y="792"/>
                </a:lnTo>
                <a:lnTo>
                  <a:pt x="2822" y="792"/>
                </a:lnTo>
                <a:lnTo>
                  <a:pt x="2814" y="792"/>
                </a:lnTo>
                <a:lnTo>
                  <a:pt x="2808" y="794"/>
                </a:lnTo>
                <a:lnTo>
                  <a:pt x="2805" y="795"/>
                </a:lnTo>
                <a:lnTo>
                  <a:pt x="2802" y="797"/>
                </a:lnTo>
                <a:lnTo>
                  <a:pt x="2800" y="799"/>
                </a:lnTo>
                <a:lnTo>
                  <a:pt x="2797" y="801"/>
                </a:lnTo>
                <a:lnTo>
                  <a:pt x="2795" y="804"/>
                </a:lnTo>
                <a:lnTo>
                  <a:pt x="2793" y="806"/>
                </a:lnTo>
                <a:lnTo>
                  <a:pt x="2792" y="809"/>
                </a:lnTo>
                <a:lnTo>
                  <a:pt x="2790" y="812"/>
                </a:lnTo>
                <a:lnTo>
                  <a:pt x="2789" y="820"/>
                </a:lnTo>
                <a:lnTo>
                  <a:pt x="2788" y="824"/>
                </a:lnTo>
                <a:lnTo>
                  <a:pt x="2788" y="828"/>
                </a:lnTo>
                <a:close/>
                <a:moveTo>
                  <a:pt x="2966" y="730"/>
                </a:moveTo>
                <a:lnTo>
                  <a:pt x="2961" y="730"/>
                </a:lnTo>
                <a:lnTo>
                  <a:pt x="2956" y="729"/>
                </a:lnTo>
                <a:lnTo>
                  <a:pt x="2952" y="726"/>
                </a:lnTo>
                <a:lnTo>
                  <a:pt x="2948" y="723"/>
                </a:lnTo>
                <a:lnTo>
                  <a:pt x="2944" y="719"/>
                </a:lnTo>
                <a:lnTo>
                  <a:pt x="2942" y="715"/>
                </a:lnTo>
                <a:lnTo>
                  <a:pt x="2940" y="710"/>
                </a:lnTo>
                <a:lnTo>
                  <a:pt x="2940" y="705"/>
                </a:lnTo>
                <a:lnTo>
                  <a:pt x="2940" y="701"/>
                </a:lnTo>
                <a:lnTo>
                  <a:pt x="2942" y="696"/>
                </a:lnTo>
                <a:lnTo>
                  <a:pt x="2944" y="692"/>
                </a:lnTo>
                <a:lnTo>
                  <a:pt x="2948" y="688"/>
                </a:lnTo>
                <a:lnTo>
                  <a:pt x="2952" y="685"/>
                </a:lnTo>
                <a:lnTo>
                  <a:pt x="2956" y="683"/>
                </a:lnTo>
                <a:lnTo>
                  <a:pt x="2961" y="681"/>
                </a:lnTo>
                <a:lnTo>
                  <a:pt x="2966" y="681"/>
                </a:lnTo>
                <a:lnTo>
                  <a:pt x="2972" y="681"/>
                </a:lnTo>
                <a:lnTo>
                  <a:pt x="2977" y="683"/>
                </a:lnTo>
                <a:lnTo>
                  <a:pt x="2982" y="685"/>
                </a:lnTo>
                <a:lnTo>
                  <a:pt x="2986" y="688"/>
                </a:lnTo>
                <a:lnTo>
                  <a:pt x="2990" y="692"/>
                </a:lnTo>
                <a:lnTo>
                  <a:pt x="2992" y="696"/>
                </a:lnTo>
                <a:lnTo>
                  <a:pt x="2994" y="701"/>
                </a:lnTo>
                <a:lnTo>
                  <a:pt x="2994" y="705"/>
                </a:lnTo>
                <a:lnTo>
                  <a:pt x="2994" y="710"/>
                </a:lnTo>
                <a:lnTo>
                  <a:pt x="2992" y="715"/>
                </a:lnTo>
                <a:lnTo>
                  <a:pt x="2990" y="719"/>
                </a:lnTo>
                <a:lnTo>
                  <a:pt x="2986" y="723"/>
                </a:lnTo>
                <a:lnTo>
                  <a:pt x="2982" y="726"/>
                </a:lnTo>
                <a:lnTo>
                  <a:pt x="2977" y="729"/>
                </a:lnTo>
                <a:lnTo>
                  <a:pt x="2972" y="730"/>
                </a:lnTo>
                <a:lnTo>
                  <a:pt x="2966" y="730"/>
                </a:lnTo>
                <a:close/>
                <a:moveTo>
                  <a:pt x="2942" y="753"/>
                </a:moveTo>
                <a:lnTo>
                  <a:pt x="2992" y="753"/>
                </a:lnTo>
                <a:lnTo>
                  <a:pt x="2992" y="930"/>
                </a:lnTo>
                <a:lnTo>
                  <a:pt x="2942" y="930"/>
                </a:lnTo>
                <a:lnTo>
                  <a:pt x="2942" y="753"/>
                </a:lnTo>
                <a:close/>
                <a:moveTo>
                  <a:pt x="3195" y="753"/>
                </a:moveTo>
                <a:lnTo>
                  <a:pt x="3134" y="930"/>
                </a:lnTo>
                <a:lnTo>
                  <a:pt x="3078" y="930"/>
                </a:lnTo>
                <a:lnTo>
                  <a:pt x="3017" y="753"/>
                </a:lnTo>
                <a:lnTo>
                  <a:pt x="3068" y="753"/>
                </a:lnTo>
                <a:lnTo>
                  <a:pt x="3105" y="880"/>
                </a:lnTo>
                <a:lnTo>
                  <a:pt x="3143" y="753"/>
                </a:lnTo>
                <a:lnTo>
                  <a:pt x="3195" y="753"/>
                </a:lnTo>
                <a:close/>
                <a:moveTo>
                  <a:pt x="3294" y="933"/>
                </a:moveTo>
                <a:lnTo>
                  <a:pt x="3287" y="933"/>
                </a:lnTo>
                <a:lnTo>
                  <a:pt x="3280" y="933"/>
                </a:lnTo>
                <a:lnTo>
                  <a:pt x="3268" y="931"/>
                </a:lnTo>
                <a:lnTo>
                  <a:pt x="3263" y="929"/>
                </a:lnTo>
                <a:lnTo>
                  <a:pt x="3257" y="927"/>
                </a:lnTo>
                <a:lnTo>
                  <a:pt x="3247" y="922"/>
                </a:lnTo>
                <a:lnTo>
                  <a:pt x="3242" y="919"/>
                </a:lnTo>
                <a:lnTo>
                  <a:pt x="3237" y="916"/>
                </a:lnTo>
                <a:lnTo>
                  <a:pt x="3233" y="913"/>
                </a:lnTo>
                <a:lnTo>
                  <a:pt x="3229" y="909"/>
                </a:lnTo>
                <a:lnTo>
                  <a:pt x="3222" y="900"/>
                </a:lnTo>
                <a:lnTo>
                  <a:pt x="3219" y="896"/>
                </a:lnTo>
                <a:lnTo>
                  <a:pt x="3216" y="891"/>
                </a:lnTo>
                <a:lnTo>
                  <a:pt x="3212" y="880"/>
                </a:lnTo>
                <a:lnTo>
                  <a:pt x="3210" y="874"/>
                </a:lnTo>
                <a:lnTo>
                  <a:pt x="3209" y="868"/>
                </a:lnTo>
                <a:lnTo>
                  <a:pt x="3207" y="862"/>
                </a:lnTo>
                <a:lnTo>
                  <a:pt x="3207" y="856"/>
                </a:lnTo>
                <a:lnTo>
                  <a:pt x="3206" y="849"/>
                </a:lnTo>
                <a:lnTo>
                  <a:pt x="3206" y="842"/>
                </a:lnTo>
                <a:lnTo>
                  <a:pt x="3206" y="836"/>
                </a:lnTo>
                <a:lnTo>
                  <a:pt x="3207" y="829"/>
                </a:lnTo>
                <a:lnTo>
                  <a:pt x="3207" y="823"/>
                </a:lnTo>
                <a:lnTo>
                  <a:pt x="3209" y="817"/>
                </a:lnTo>
                <a:lnTo>
                  <a:pt x="3212" y="805"/>
                </a:lnTo>
                <a:lnTo>
                  <a:pt x="3214" y="800"/>
                </a:lnTo>
                <a:lnTo>
                  <a:pt x="3216" y="794"/>
                </a:lnTo>
                <a:lnTo>
                  <a:pt x="3222" y="785"/>
                </a:lnTo>
                <a:lnTo>
                  <a:pt x="3226" y="780"/>
                </a:lnTo>
                <a:lnTo>
                  <a:pt x="3229" y="776"/>
                </a:lnTo>
                <a:lnTo>
                  <a:pt x="3233" y="772"/>
                </a:lnTo>
                <a:lnTo>
                  <a:pt x="3237" y="769"/>
                </a:lnTo>
                <a:lnTo>
                  <a:pt x="3246" y="762"/>
                </a:lnTo>
                <a:lnTo>
                  <a:pt x="3251" y="760"/>
                </a:lnTo>
                <a:lnTo>
                  <a:pt x="3256" y="757"/>
                </a:lnTo>
                <a:lnTo>
                  <a:pt x="3262" y="755"/>
                </a:lnTo>
                <a:lnTo>
                  <a:pt x="3267" y="754"/>
                </a:lnTo>
                <a:lnTo>
                  <a:pt x="3273" y="752"/>
                </a:lnTo>
                <a:lnTo>
                  <a:pt x="3279" y="752"/>
                </a:lnTo>
                <a:lnTo>
                  <a:pt x="3292" y="751"/>
                </a:lnTo>
                <a:lnTo>
                  <a:pt x="3303" y="751"/>
                </a:lnTo>
                <a:lnTo>
                  <a:pt x="3314" y="753"/>
                </a:lnTo>
                <a:lnTo>
                  <a:pt x="3319" y="755"/>
                </a:lnTo>
                <a:lnTo>
                  <a:pt x="3324" y="756"/>
                </a:lnTo>
                <a:lnTo>
                  <a:pt x="3334" y="761"/>
                </a:lnTo>
                <a:lnTo>
                  <a:pt x="3343" y="766"/>
                </a:lnTo>
                <a:lnTo>
                  <a:pt x="3347" y="770"/>
                </a:lnTo>
                <a:lnTo>
                  <a:pt x="3351" y="773"/>
                </a:lnTo>
                <a:lnTo>
                  <a:pt x="3358" y="781"/>
                </a:lnTo>
                <a:lnTo>
                  <a:pt x="3361" y="786"/>
                </a:lnTo>
                <a:lnTo>
                  <a:pt x="3364" y="791"/>
                </a:lnTo>
                <a:lnTo>
                  <a:pt x="3366" y="796"/>
                </a:lnTo>
                <a:lnTo>
                  <a:pt x="3368" y="801"/>
                </a:lnTo>
                <a:lnTo>
                  <a:pt x="3370" y="807"/>
                </a:lnTo>
                <a:lnTo>
                  <a:pt x="3372" y="813"/>
                </a:lnTo>
                <a:lnTo>
                  <a:pt x="3373" y="819"/>
                </a:lnTo>
                <a:lnTo>
                  <a:pt x="3374" y="826"/>
                </a:lnTo>
                <a:lnTo>
                  <a:pt x="3374" y="833"/>
                </a:lnTo>
                <a:lnTo>
                  <a:pt x="3375" y="841"/>
                </a:lnTo>
                <a:lnTo>
                  <a:pt x="3375" y="854"/>
                </a:lnTo>
                <a:lnTo>
                  <a:pt x="3254" y="854"/>
                </a:lnTo>
                <a:lnTo>
                  <a:pt x="3254" y="859"/>
                </a:lnTo>
                <a:lnTo>
                  <a:pt x="3255" y="863"/>
                </a:lnTo>
                <a:lnTo>
                  <a:pt x="3256" y="868"/>
                </a:lnTo>
                <a:lnTo>
                  <a:pt x="3257" y="872"/>
                </a:lnTo>
                <a:lnTo>
                  <a:pt x="3260" y="879"/>
                </a:lnTo>
                <a:lnTo>
                  <a:pt x="3263" y="882"/>
                </a:lnTo>
                <a:lnTo>
                  <a:pt x="3265" y="885"/>
                </a:lnTo>
                <a:lnTo>
                  <a:pt x="3268" y="888"/>
                </a:lnTo>
                <a:lnTo>
                  <a:pt x="3271" y="890"/>
                </a:lnTo>
                <a:lnTo>
                  <a:pt x="3274" y="892"/>
                </a:lnTo>
                <a:lnTo>
                  <a:pt x="3278" y="894"/>
                </a:lnTo>
                <a:lnTo>
                  <a:pt x="3282" y="895"/>
                </a:lnTo>
                <a:lnTo>
                  <a:pt x="3286" y="896"/>
                </a:lnTo>
                <a:lnTo>
                  <a:pt x="3294" y="897"/>
                </a:lnTo>
                <a:lnTo>
                  <a:pt x="3300" y="896"/>
                </a:lnTo>
                <a:lnTo>
                  <a:pt x="3306" y="895"/>
                </a:lnTo>
                <a:lnTo>
                  <a:pt x="3311" y="894"/>
                </a:lnTo>
                <a:lnTo>
                  <a:pt x="3316" y="892"/>
                </a:lnTo>
                <a:lnTo>
                  <a:pt x="3318" y="890"/>
                </a:lnTo>
                <a:lnTo>
                  <a:pt x="3320" y="889"/>
                </a:lnTo>
                <a:lnTo>
                  <a:pt x="3323" y="885"/>
                </a:lnTo>
                <a:lnTo>
                  <a:pt x="3326" y="881"/>
                </a:lnTo>
                <a:lnTo>
                  <a:pt x="3328" y="876"/>
                </a:lnTo>
                <a:lnTo>
                  <a:pt x="3374" y="879"/>
                </a:lnTo>
                <a:lnTo>
                  <a:pt x="3372" y="885"/>
                </a:lnTo>
                <a:lnTo>
                  <a:pt x="3370" y="891"/>
                </a:lnTo>
                <a:lnTo>
                  <a:pt x="3367" y="896"/>
                </a:lnTo>
                <a:lnTo>
                  <a:pt x="3364" y="901"/>
                </a:lnTo>
                <a:lnTo>
                  <a:pt x="3361" y="906"/>
                </a:lnTo>
                <a:lnTo>
                  <a:pt x="3357" y="911"/>
                </a:lnTo>
                <a:lnTo>
                  <a:pt x="3352" y="915"/>
                </a:lnTo>
                <a:lnTo>
                  <a:pt x="3347" y="919"/>
                </a:lnTo>
                <a:lnTo>
                  <a:pt x="3342" y="922"/>
                </a:lnTo>
                <a:lnTo>
                  <a:pt x="3336" y="925"/>
                </a:lnTo>
                <a:lnTo>
                  <a:pt x="3330" y="928"/>
                </a:lnTo>
                <a:lnTo>
                  <a:pt x="3323" y="930"/>
                </a:lnTo>
                <a:lnTo>
                  <a:pt x="3320" y="930"/>
                </a:lnTo>
                <a:lnTo>
                  <a:pt x="3316" y="931"/>
                </a:lnTo>
                <a:lnTo>
                  <a:pt x="3309" y="932"/>
                </a:lnTo>
                <a:lnTo>
                  <a:pt x="3302" y="933"/>
                </a:lnTo>
                <a:lnTo>
                  <a:pt x="3294" y="933"/>
                </a:lnTo>
                <a:close/>
                <a:moveTo>
                  <a:pt x="3254" y="824"/>
                </a:moveTo>
                <a:lnTo>
                  <a:pt x="3329" y="824"/>
                </a:lnTo>
                <a:lnTo>
                  <a:pt x="3328" y="820"/>
                </a:lnTo>
                <a:lnTo>
                  <a:pt x="3328" y="816"/>
                </a:lnTo>
                <a:lnTo>
                  <a:pt x="3327" y="813"/>
                </a:lnTo>
                <a:lnTo>
                  <a:pt x="3326" y="809"/>
                </a:lnTo>
                <a:lnTo>
                  <a:pt x="3324" y="806"/>
                </a:lnTo>
                <a:lnTo>
                  <a:pt x="3323" y="803"/>
                </a:lnTo>
                <a:lnTo>
                  <a:pt x="3321" y="800"/>
                </a:lnTo>
                <a:lnTo>
                  <a:pt x="3318" y="798"/>
                </a:lnTo>
                <a:lnTo>
                  <a:pt x="3313" y="793"/>
                </a:lnTo>
                <a:lnTo>
                  <a:pt x="3307" y="790"/>
                </a:lnTo>
                <a:lnTo>
                  <a:pt x="3300" y="788"/>
                </a:lnTo>
                <a:lnTo>
                  <a:pt x="3292" y="787"/>
                </a:lnTo>
                <a:lnTo>
                  <a:pt x="3285" y="788"/>
                </a:lnTo>
                <a:lnTo>
                  <a:pt x="3281" y="789"/>
                </a:lnTo>
                <a:lnTo>
                  <a:pt x="3278" y="790"/>
                </a:lnTo>
                <a:lnTo>
                  <a:pt x="3271" y="793"/>
                </a:lnTo>
                <a:lnTo>
                  <a:pt x="3268" y="796"/>
                </a:lnTo>
                <a:lnTo>
                  <a:pt x="3266" y="798"/>
                </a:lnTo>
                <a:lnTo>
                  <a:pt x="3261" y="804"/>
                </a:lnTo>
                <a:lnTo>
                  <a:pt x="3258" y="810"/>
                </a:lnTo>
                <a:lnTo>
                  <a:pt x="3256" y="813"/>
                </a:lnTo>
                <a:lnTo>
                  <a:pt x="3255" y="816"/>
                </a:lnTo>
                <a:lnTo>
                  <a:pt x="3254" y="824"/>
                </a:lnTo>
                <a:close/>
                <a:moveTo>
                  <a:pt x="3409" y="930"/>
                </a:moveTo>
                <a:lnTo>
                  <a:pt x="3409" y="753"/>
                </a:lnTo>
                <a:lnTo>
                  <a:pt x="3457" y="753"/>
                </a:lnTo>
                <a:lnTo>
                  <a:pt x="3457" y="784"/>
                </a:lnTo>
                <a:lnTo>
                  <a:pt x="3461" y="776"/>
                </a:lnTo>
                <a:lnTo>
                  <a:pt x="3465" y="769"/>
                </a:lnTo>
                <a:lnTo>
                  <a:pt x="3470" y="764"/>
                </a:lnTo>
                <a:lnTo>
                  <a:pt x="3475" y="759"/>
                </a:lnTo>
                <a:lnTo>
                  <a:pt x="3478" y="757"/>
                </a:lnTo>
                <a:lnTo>
                  <a:pt x="3481" y="755"/>
                </a:lnTo>
                <a:lnTo>
                  <a:pt x="3487" y="753"/>
                </a:lnTo>
                <a:lnTo>
                  <a:pt x="3494" y="751"/>
                </a:lnTo>
                <a:lnTo>
                  <a:pt x="3501" y="751"/>
                </a:lnTo>
                <a:lnTo>
                  <a:pt x="3509" y="751"/>
                </a:lnTo>
                <a:lnTo>
                  <a:pt x="3517" y="752"/>
                </a:lnTo>
                <a:lnTo>
                  <a:pt x="3517" y="796"/>
                </a:lnTo>
                <a:lnTo>
                  <a:pt x="3513" y="795"/>
                </a:lnTo>
                <a:lnTo>
                  <a:pt x="3507" y="794"/>
                </a:lnTo>
                <a:lnTo>
                  <a:pt x="3496" y="793"/>
                </a:lnTo>
                <a:lnTo>
                  <a:pt x="3488" y="794"/>
                </a:lnTo>
                <a:lnTo>
                  <a:pt x="3485" y="795"/>
                </a:lnTo>
                <a:lnTo>
                  <a:pt x="3481" y="796"/>
                </a:lnTo>
                <a:lnTo>
                  <a:pt x="3478" y="797"/>
                </a:lnTo>
                <a:lnTo>
                  <a:pt x="3475" y="799"/>
                </a:lnTo>
                <a:lnTo>
                  <a:pt x="3472" y="801"/>
                </a:lnTo>
                <a:lnTo>
                  <a:pt x="3469" y="803"/>
                </a:lnTo>
                <a:lnTo>
                  <a:pt x="3465" y="809"/>
                </a:lnTo>
                <a:lnTo>
                  <a:pt x="3463" y="812"/>
                </a:lnTo>
                <a:lnTo>
                  <a:pt x="3461" y="815"/>
                </a:lnTo>
                <a:lnTo>
                  <a:pt x="3460" y="818"/>
                </a:lnTo>
                <a:lnTo>
                  <a:pt x="3459" y="822"/>
                </a:lnTo>
                <a:lnTo>
                  <a:pt x="3459" y="826"/>
                </a:lnTo>
                <a:lnTo>
                  <a:pt x="3459" y="830"/>
                </a:lnTo>
                <a:lnTo>
                  <a:pt x="3459" y="930"/>
                </a:lnTo>
                <a:lnTo>
                  <a:pt x="3409" y="930"/>
                </a:lnTo>
                <a:close/>
                <a:moveTo>
                  <a:pt x="3690" y="804"/>
                </a:moveTo>
                <a:lnTo>
                  <a:pt x="3645" y="806"/>
                </a:lnTo>
                <a:lnTo>
                  <a:pt x="3644" y="802"/>
                </a:lnTo>
                <a:lnTo>
                  <a:pt x="3642" y="798"/>
                </a:lnTo>
                <a:lnTo>
                  <a:pt x="3639" y="795"/>
                </a:lnTo>
                <a:lnTo>
                  <a:pt x="3636" y="792"/>
                </a:lnTo>
                <a:lnTo>
                  <a:pt x="3632" y="789"/>
                </a:lnTo>
                <a:lnTo>
                  <a:pt x="3627" y="787"/>
                </a:lnTo>
                <a:lnTo>
                  <a:pt x="3622" y="786"/>
                </a:lnTo>
                <a:lnTo>
                  <a:pt x="3616" y="786"/>
                </a:lnTo>
                <a:lnTo>
                  <a:pt x="3610" y="786"/>
                </a:lnTo>
                <a:lnTo>
                  <a:pt x="3605" y="787"/>
                </a:lnTo>
                <a:lnTo>
                  <a:pt x="3601" y="788"/>
                </a:lnTo>
                <a:lnTo>
                  <a:pt x="3596" y="790"/>
                </a:lnTo>
                <a:lnTo>
                  <a:pt x="3593" y="793"/>
                </a:lnTo>
                <a:lnTo>
                  <a:pt x="3591" y="796"/>
                </a:lnTo>
                <a:lnTo>
                  <a:pt x="3589" y="799"/>
                </a:lnTo>
                <a:lnTo>
                  <a:pt x="3589" y="803"/>
                </a:lnTo>
                <a:lnTo>
                  <a:pt x="3589" y="806"/>
                </a:lnTo>
                <a:lnTo>
                  <a:pt x="3590" y="809"/>
                </a:lnTo>
                <a:lnTo>
                  <a:pt x="3591" y="811"/>
                </a:lnTo>
                <a:lnTo>
                  <a:pt x="3594" y="814"/>
                </a:lnTo>
                <a:lnTo>
                  <a:pt x="3597" y="816"/>
                </a:lnTo>
                <a:lnTo>
                  <a:pt x="3601" y="818"/>
                </a:lnTo>
                <a:lnTo>
                  <a:pt x="3605" y="819"/>
                </a:lnTo>
                <a:lnTo>
                  <a:pt x="3611" y="821"/>
                </a:lnTo>
                <a:lnTo>
                  <a:pt x="3643" y="827"/>
                </a:lnTo>
                <a:lnTo>
                  <a:pt x="3649" y="829"/>
                </a:lnTo>
                <a:lnTo>
                  <a:pt x="3655" y="830"/>
                </a:lnTo>
                <a:lnTo>
                  <a:pt x="3660" y="832"/>
                </a:lnTo>
                <a:lnTo>
                  <a:pt x="3665" y="834"/>
                </a:lnTo>
                <a:lnTo>
                  <a:pt x="3674" y="839"/>
                </a:lnTo>
                <a:lnTo>
                  <a:pt x="3681" y="844"/>
                </a:lnTo>
                <a:lnTo>
                  <a:pt x="3684" y="848"/>
                </a:lnTo>
                <a:lnTo>
                  <a:pt x="3687" y="851"/>
                </a:lnTo>
                <a:lnTo>
                  <a:pt x="3689" y="854"/>
                </a:lnTo>
                <a:lnTo>
                  <a:pt x="3691" y="858"/>
                </a:lnTo>
                <a:lnTo>
                  <a:pt x="3693" y="866"/>
                </a:lnTo>
                <a:lnTo>
                  <a:pt x="3694" y="870"/>
                </a:lnTo>
                <a:lnTo>
                  <a:pt x="3694" y="875"/>
                </a:lnTo>
                <a:lnTo>
                  <a:pt x="3694" y="879"/>
                </a:lnTo>
                <a:lnTo>
                  <a:pt x="3694" y="883"/>
                </a:lnTo>
                <a:lnTo>
                  <a:pt x="3693" y="888"/>
                </a:lnTo>
                <a:lnTo>
                  <a:pt x="3692" y="891"/>
                </a:lnTo>
                <a:lnTo>
                  <a:pt x="3690" y="895"/>
                </a:lnTo>
                <a:lnTo>
                  <a:pt x="3688" y="899"/>
                </a:lnTo>
                <a:lnTo>
                  <a:pt x="3686" y="902"/>
                </a:lnTo>
                <a:lnTo>
                  <a:pt x="3684" y="906"/>
                </a:lnTo>
                <a:lnTo>
                  <a:pt x="3678" y="912"/>
                </a:lnTo>
                <a:lnTo>
                  <a:pt x="3672" y="917"/>
                </a:lnTo>
                <a:lnTo>
                  <a:pt x="3664" y="922"/>
                </a:lnTo>
                <a:lnTo>
                  <a:pt x="3656" y="926"/>
                </a:lnTo>
                <a:lnTo>
                  <a:pt x="3647" y="929"/>
                </a:lnTo>
                <a:lnTo>
                  <a:pt x="3637" y="931"/>
                </a:lnTo>
                <a:lnTo>
                  <a:pt x="3627" y="933"/>
                </a:lnTo>
                <a:lnTo>
                  <a:pt x="3615" y="933"/>
                </a:lnTo>
                <a:lnTo>
                  <a:pt x="3607" y="933"/>
                </a:lnTo>
                <a:lnTo>
                  <a:pt x="3599" y="932"/>
                </a:lnTo>
                <a:lnTo>
                  <a:pt x="3591" y="931"/>
                </a:lnTo>
                <a:lnTo>
                  <a:pt x="3584" y="930"/>
                </a:lnTo>
                <a:lnTo>
                  <a:pt x="3577" y="928"/>
                </a:lnTo>
                <a:lnTo>
                  <a:pt x="3571" y="925"/>
                </a:lnTo>
                <a:lnTo>
                  <a:pt x="3565" y="922"/>
                </a:lnTo>
                <a:lnTo>
                  <a:pt x="3560" y="919"/>
                </a:lnTo>
                <a:lnTo>
                  <a:pt x="3555" y="915"/>
                </a:lnTo>
                <a:lnTo>
                  <a:pt x="3550" y="911"/>
                </a:lnTo>
                <a:lnTo>
                  <a:pt x="3546" y="906"/>
                </a:lnTo>
                <a:lnTo>
                  <a:pt x="3543" y="901"/>
                </a:lnTo>
                <a:lnTo>
                  <a:pt x="3540" y="896"/>
                </a:lnTo>
                <a:lnTo>
                  <a:pt x="3538" y="891"/>
                </a:lnTo>
                <a:lnTo>
                  <a:pt x="3536" y="885"/>
                </a:lnTo>
                <a:lnTo>
                  <a:pt x="3535" y="879"/>
                </a:lnTo>
                <a:lnTo>
                  <a:pt x="3584" y="876"/>
                </a:lnTo>
                <a:lnTo>
                  <a:pt x="3585" y="881"/>
                </a:lnTo>
                <a:lnTo>
                  <a:pt x="3587" y="886"/>
                </a:lnTo>
                <a:lnTo>
                  <a:pt x="3590" y="889"/>
                </a:lnTo>
                <a:lnTo>
                  <a:pt x="3594" y="892"/>
                </a:lnTo>
                <a:lnTo>
                  <a:pt x="3599" y="895"/>
                </a:lnTo>
                <a:lnTo>
                  <a:pt x="3604" y="897"/>
                </a:lnTo>
                <a:lnTo>
                  <a:pt x="3609" y="898"/>
                </a:lnTo>
                <a:lnTo>
                  <a:pt x="3616" y="898"/>
                </a:lnTo>
                <a:lnTo>
                  <a:pt x="3622" y="898"/>
                </a:lnTo>
                <a:lnTo>
                  <a:pt x="3627" y="897"/>
                </a:lnTo>
                <a:lnTo>
                  <a:pt x="3632" y="895"/>
                </a:lnTo>
                <a:lnTo>
                  <a:pt x="3634" y="894"/>
                </a:lnTo>
                <a:lnTo>
                  <a:pt x="3636" y="893"/>
                </a:lnTo>
                <a:lnTo>
                  <a:pt x="3640" y="890"/>
                </a:lnTo>
                <a:lnTo>
                  <a:pt x="3642" y="887"/>
                </a:lnTo>
                <a:lnTo>
                  <a:pt x="3643" y="886"/>
                </a:lnTo>
                <a:lnTo>
                  <a:pt x="3644" y="884"/>
                </a:lnTo>
                <a:lnTo>
                  <a:pt x="3644" y="880"/>
                </a:lnTo>
                <a:lnTo>
                  <a:pt x="3644" y="877"/>
                </a:lnTo>
                <a:lnTo>
                  <a:pt x="3643" y="874"/>
                </a:lnTo>
                <a:lnTo>
                  <a:pt x="3641" y="871"/>
                </a:lnTo>
                <a:lnTo>
                  <a:pt x="3639" y="869"/>
                </a:lnTo>
                <a:lnTo>
                  <a:pt x="3635" y="867"/>
                </a:lnTo>
                <a:lnTo>
                  <a:pt x="3631" y="865"/>
                </a:lnTo>
                <a:lnTo>
                  <a:pt x="3627" y="864"/>
                </a:lnTo>
                <a:lnTo>
                  <a:pt x="3622" y="862"/>
                </a:lnTo>
                <a:lnTo>
                  <a:pt x="3591" y="856"/>
                </a:lnTo>
                <a:lnTo>
                  <a:pt x="3585" y="855"/>
                </a:lnTo>
                <a:lnTo>
                  <a:pt x="3579" y="853"/>
                </a:lnTo>
                <a:lnTo>
                  <a:pt x="3569" y="849"/>
                </a:lnTo>
                <a:lnTo>
                  <a:pt x="3564" y="847"/>
                </a:lnTo>
                <a:lnTo>
                  <a:pt x="3560" y="844"/>
                </a:lnTo>
                <a:lnTo>
                  <a:pt x="3556" y="842"/>
                </a:lnTo>
                <a:lnTo>
                  <a:pt x="3553" y="839"/>
                </a:lnTo>
                <a:lnTo>
                  <a:pt x="3550" y="835"/>
                </a:lnTo>
                <a:lnTo>
                  <a:pt x="3547" y="832"/>
                </a:lnTo>
                <a:lnTo>
                  <a:pt x="3545" y="828"/>
                </a:lnTo>
                <a:lnTo>
                  <a:pt x="3543" y="824"/>
                </a:lnTo>
                <a:lnTo>
                  <a:pt x="3542" y="820"/>
                </a:lnTo>
                <a:lnTo>
                  <a:pt x="3541" y="815"/>
                </a:lnTo>
                <a:lnTo>
                  <a:pt x="3540" y="811"/>
                </a:lnTo>
                <a:lnTo>
                  <a:pt x="3540" y="806"/>
                </a:lnTo>
                <a:lnTo>
                  <a:pt x="3540" y="800"/>
                </a:lnTo>
                <a:lnTo>
                  <a:pt x="3541" y="794"/>
                </a:lnTo>
                <a:lnTo>
                  <a:pt x="3543" y="788"/>
                </a:lnTo>
                <a:lnTo>
                  <a:pt x="3545" y="783"/>
                </a:lnTo>
                <a:lnTo>
                  <a:pt x="3548" y="778"/>
                </a:lnTo>
                <a:lnTo>
                  <a:pt x="3551" y="774"/>
                </a:lnTo>
                <a:lnTo>
                  <a:pt x="3556" y="769"/>
                </a:lnTo>
                <a:lnTo>
                  <a:pt x="3560" y="766"/>
                </a:lnTo>
                <a:lnTo>
                  <a:pt x="3566" y="762"/>
                </a:lnTo>
                <a:lnTo>
                  <a:pt x="3572" y="759"/>
                </a:lnTo>
                <a:lnTo>
                  <a:pt x="3578" y="757"/>
                </a:lnTo>
                <a:lnTo>
                  <a:pt x="3584" y="754"/>
                </a:lnTo>
                <a:lnTo>
                  <a:pt x="3588" y="754"/>
                </a:lnTo>
                <a:lnTo>
                  <a:pt x="3591" y="753"/>
                </a:lnTo>
                <a:lnTo>
                  <a:pt x="3599" y="752"/>
                </a:lnTo>
                <a:lnTo>
                  <a:pt x="3607" y="751"/>
                </a:lnTo>
                <a:lnTo>
                  <a:pt x="3615" y="751"/>
                </a:lnTo>
                <a:lnTo>
                  <a:pt x="3623" y="751"/>
                </a:lnTo>
                <a:lnTo>
                  <a:pt x="3631" y="752"/>
                </a:lnTo>
                <a:lnTo>
                  <a:pt x="3638" y="753"/>
                </a:lnTo>
                <a:lnTo>
                  <a:pt x="3645" y="754"/>
                </a:lnTo>
                <a:lnTo>
                  <a:pt x="3651" y="756"/>
                </a:lnTo>
                <a:lnTo>
                  <a:pt x="3657" y="759"/>
                </a:lnTo>
                <a:lnTo>
                  <a:pt x="3663" y="762"/>
                </a:lnTo>
                <a:lnTo>
                  <a:pt x="3668" y="765"/>
                </a:lnTo>
                <a:lnTo>
                  <a:pt x="3672" y="769"/>
                </a:lnTo>
                <a:lnTo>
                  <a:pt x="3676" y="773"/>
                </a:lnTo>
                <a:lnTo>
                  <a:pt x="3680" y="777"/>
                </a:lnTo>
                <a:lnTo>
                  <a:pt x="3683" y="782"/>
                </a:lnTo>
                <a:lnTo>
                  <a:pt x="3685" y="787"/>
                </a:lnTo>
                <a:lnTo>
                  <a:pt x="3688" y="792"/>
                </a:lnTo>
                <a:lnTo>
                  <a:pt x="3689" y="798"/>
                </a:lnTo>
                <a:lnTo>
                  <a:pt x="3690" y="804"/>
                </a:lnTo>
                <a:close/>
                <a:moveTo>
                  <a:pt x="3751" y="730"/>
                </a:moveTo>
                <a:lnTo>
                  <a:pt x="3746" y="730"/>
                </a:lnTo>
                <a:lnTo>
                  <a:pt x="3741" y="729"/>
                </a:lnTo>
                <a:lnTo>
                  <a:pt x="3736" y="726"/>
                </a:lnTo>
                <a:lnTo>
                  <a:pt x="3732" y="723"/>
                </a:lnTo>
                <a:lnTo>
                  <a:pt x="3729" y="719"/>
                </a:lnTo>
                <a:lnTo>
                  <a:pt x="3726" y="715"/>
                </a:lnTo>
                <a:lnTo>
                  <a:pt x="3725" y="710"/>
                </a:lnTo>
                <a:lnTo>
                  <a:pt x="3724" y="705"/>
                </a:lnTo>
                <a:lnTo>
                  <a:pt x="3725" y="701"/>
                </a:lnTo>
                <a:lnTo>
                  <a:pt x="3726" y="696"/>
                </a:lnTo>
                <a:lnTo>
                  <a:pt x="3729" y="692"/>
                </a:lnTo>
                <a:lnTo>
                  <a:pt x="3732" y="688"/>
                </a:lnTo>
                <a:lnTo>
                  <a:pt x="3736" y="685"/>
                </a:lnTo>
                <a:lnTo>
                  <a:pt x="3741" y="683"/>
                </a:lnTo>
                <a:lnTo>
                  <a:pt x="3746" y="681"/>
                </a:lnTo>
                <a:lnTo>
                  <a:pt x="3751" y="681"/>
                </a:lnTo>
                <a:lnTo>
                  <a:pt x="3756" y="681"/>
                </a:lnTo>
                <a:lnTo>
                  <a:pt x="3761" y="683"/>
                </a:lnTo>
                <a:lnTo>
                  <a:pt x="3765" y="685"/>
                </a:lnTo>
                <a:lnTo>
                  <a:pt x="3770" y="688"/>
                </a:lnTo>
                <a:lnTo>
                  <a:pt x="3773" y="692"/>
                </a:lnTo>
                <a:lnTo>
                  <a:pt x="3775" y="696"/>
                </a:lnTo>
                <a:lnTo>
                  <a:pt x="3777" y="701"/>
                </a:lnTo>
                <a:lnTo>
                  <a:pt x="3777" y="705"/>
                </a:lnTo>
                <a:lnTo>
                  <a:pt x="3777" y="710"/>
                </a:lnTo>
                <a:lnTo>
                  <a:pt x="3775" y="715"/>
                </a:lnTo>
                <a:lnTo>
                  <a:pt x="3773" y="719"/>
                </a:lnTo>
                <a:lnTo>
                  <a:pt x="3770" y="723"/>
                </a:lnTo>
                <a:lnTo>
                  <a:pt x="3765" y="726"/>
                </a:lnTo>
                <a:lnTo>
                  <a:pt x="3761" y="729"/>
                </a:lnTo>
                <a:lnTo>
                  <a:pt x="3756" y="730"/>
                </a:lnTo>
                <a:lnTo>
                  <a:pt x="3751" y="730"/>
                </a:lnTo>
                <a:close/>
                <a:moveTo>
                  <a:pt x="3726" y="753"/>
                </a:moveTo>
                <a:lnTo>
                  <a:pt x="3775" y="753"/>
                </a:lnTo>
                <a:lnTo>
                  <a:pt x="3775" y="930"/>
                </a:lnTo>
                <a:lnTo>
                  <a:pt x="3726" y="930"/>
                </a:lnTo>
                <a:lnTo>
                  <a:pt x="3726" y="753"/>
                </a:lnTo>
                <a:close/>
                <a:moveTo>
                  <a:pt x="3908" y="753"/>
                </a:moveTo>
                <a:lnTo>
                  <a:pt x="3908" y="790"/>
                </a:lnTo>
                <a:lnTo>
                  <a:pt x="3874" y="790"/>
                </a:lnTo>
                <a:lnTo>
                  <a:pt x="3874" y="876"/>
                </a:lnTo>
                <a:lnTo>
                  <a:pt x="3874" y="880"/>
                </a:lnTo>
                <a:lnTo>
                  <a:pt x="3875" y="884"/>
                </a:lnTo>
                <a:lnTo>
                  <a:pt x="3876" y="886"/>
                </a:lnTo>
                <a:lnTo>
                  <a:pt x="3877" y="887"/>
                </a:lnTo>
                <a:lnTo>
                  <a:pt x="3879" y="889"/>
                </a:lnTo>
                <a:lnTo>
                  <a:pt x="3881" y="891"/>
                </a:lnTo>
                <a:lnTo>
                  <a:pt x="3884" y="892"/>
                </a:lnTo>
                <a:lnTo>
                  <a:pt x="3887" y="893"/>
                </a:lnTo>
                <a:lnTo>
                  <a:pt x="3891" y="893"/>
                </a:lnTo>
                <a:lnTo>
                  <a:pt x="3899" y="892"/>
                </a:lnTo>
                <a:lnTo>
                  <a:pt x="3904" y="891"/>
                </a:lnTo>
                <a:lnTo>
                  <a:pt x="3912" y="928"/>
                </a:lnTo>
                <a:lnTo>
                  <a:pt x="3901" y="930"/>
                </a:lnTo>
                <a:lnTo>
                  <a:pt x="3893" y="932"/>
                </a:lnTo>
                <a:lnTo>
                  <a:pt x="3884" y="932"/>
                </a:lnTo>
                <a:lnTo>
                  <a:pt x="3878" y="932"/>
                </a:lnTo>
                <a:lnTo>
                  <a:pt x="3871" y="932"/>
                </a:lnTo>
                <a:lnTo>
                  <a:pt x="3866" y="931"/>
                </a:lnTo>
                <a:lnTo>
                  <a:pt x="3860" y="930"/>
                </a:lnTo>
                <a:lnTo>
                  <a:pt x="3855" y="928"/>
                </a:lnTo>
                <a:lnTo>
                  <a:pt x="3850" y="926"/>
                </a:lnTo>
                <a:lnTo>
                  <a:pt x="3845" y="924"/>
                </a:lnTo>
                <a:lnTo>
                  <a:pt x="3841" y="921"/>
                </a:lnTo>
                <a:lnTo>
                  <a:pt x="3837" y="917"/>
                </a:lnTo>
                <a:lnTo>
                  <a:pt x="3834" y="914"/>
                </a:lnTo>
                <a:lnTo>
                  <a:pt x="3831" y="909"/>
                </a:lnTo>
                <a:lnTo>
                  <a:pt x="3829" y="905"/>
                </a:lnTo>
                <a:lnTo>
                  <a:pt x="3827" y="900"/>
                </a:lnTo>
                <a:lnTo>
                  <a:pt x="3826" y="894"/>
                </a:lnTo>
                <a:lnTo>
                  <a:pt x="3825" y="888"/>
                </a:lnTo>
                <a:lnTo>
                  <a:pt x="3825" y="882"/>
                </a:lnTo>
                <a:lnTo>
                  <a:pt x="3825" y="790"/>
                </a:lnTo>
                <a:lnTo>
                  <a:pt x="3801" y="790"/>
                </a:lnTo>
                <a:lnTo>
                  <a:pt x="3801" y="753"/>
                </a:lnTo>
                <a:lnTo>
                  <a:pt x="3825" y="753"/>
                </a:lnTo>
                <a:lnTo>
                  <a:pt x="3825" y="711"/>
                </a:lnTo>
                <a:lnTo>
                  <a:pt x="3874" y="711"/>
                </a:lnTo>
                <a:lnTo>
                  <a:pt x="3874" y="753"/>
                </a:lnTo>
                <a:lnTo>
                  <a:pt x="3908" y="753"/>
                </a:lnTo>
                <a:close/>
                <a:moveTo>
                  <a:pt x="3974" y="996"/>
                </a:moveTo>
                <a:lnTo>
                  <a:pt x="3965" y="996"/>
                </a:lnTo>
                <a:lnTo>
                  <a:pt x="3956" y="995"/>
                </a:lnTo>
                <a:lnTo>
                  <a:pt x="3949" y="993"/>
                </a:lnTo>
                <a:lnTo>
                  <a:pt x="3943" y="991"/>
                </a:lnTo>
                <a:lnTo>
                  <a:pt x="3954" y="954"/>
                </a:lnTo>
                <a:lnTo>
                  <a:pt x="3960" y="956"/>
                </a:lnTo>
                <a:lnTo>
                  <a:pt x="3966" y="957"/>
                </a:lnTo>
                <a:lnTo>
                  <a:pt x="3971" y="957"/>
                </a:lnTo>
                <a:lnTo>
                  <a:pt x="3976" y="957"/>
                </a:lnTo>
                <a:lnTo>
                  <a:pt x="3978" y="956"/>
                </a:lnTo>
                <a:lnTo>
                  <a:pt x="3980" y="955"/>
                </a:lnTo>
                <a:lnTo>
                  <a:pt x="3984" y="952"/>
                </a:lnTo>
                <a:lnTo>
                  <a:pt x="3987" y="948"/>
                </a:lnTo>
                <a:lnTo>
                  <a:pt x="3990" y="942"/>
                </a:lnTo>
                <a:lnTo>
                  <a:pt x="3993" y="935"/>
                </a:lnTo>
                <a:lnTo>
                  <a:pt x="3930" y="753"/>
                </a:lnTo>
                <a:lnTo>
                  <a:pt x="3981" y="753"/>
                </a:lnTo>
                <a:lnTo>
                  <a:pt x="4018" y="883"/>
                </a:lnTo>
                <a:lnTo>
                  <a:pt x="4056" y="753"/>
                </a:lnTo>
                <a:lnTo>
                  <a:pt x="4108" y="753"/>
                </a:lnTo>
                <a:lnTo>
                  <a:pt x="4040" y="949"/>
                </a:lnTo>
                <a:lnTo>
                  <a:pt x="4035" y="959"/>
                </a:lnTo>
                <a:lnTo>
                  <a:pt x="4033" y="964"/>
                </a:lnTo>
                <a:lnTo>
                  <a:pt x="4030" y="968"/>
                </a:lnTo>
                <a:lnTo>
                  <a:pt x="4024" y="976"/>
                </a:lnTo>
                <a:lnTo>
                  <a:pt x="4017" y="983"/>
                </a:lnTo>
                <a:lnTo>
                  <a:pt x="4013" y="986"/>
                </a:lnTo>
                <a:lnTo>
                  <a:pt x="4008" y="989"/>
                </a:lnTo>
                <a:lnTo>
                  <a:pt x="4003" y="991"/>
                </a:lnTo>
                <a:lnTo>
                  <a:pt x="3998" y="993"/>
                </a:lnTo>
                <a:lnTo>
                  <a:pt x="3993" y="994"/>
                </a:lnTo>
                <a:lnTo>
                  <a:pt x="3987" y="995"/>
                </a:lnTo>
                <a:lnTo>
                  <a:pt x="3980" y="996"/>
                </a:lnTo>
                <a:lnTo>
                  <a:pt x="3974" y="996"/>
                </a:lnTo>
                <a:close/>
                <a:moveTo>
                  <a:pt x="1623" y="590"/>
                </a:moveTo>
                <a:lnTo>
                  <a:pt x="1569" y="590"/>
                </a:lnTo>
                <a:lnTo>
                  <a:pt x="1651" y="354"/>
                </a:lnTo>
                <a:lnTo>
                  <a:pt x="1715" y="354"/>
                </a:lnTo>
                <a:lnTo>
                  <a:pt x="1797" y="590"/>
                </a:lnTo>
                <a:lnTo>
                  <a:pt x="1743" y="590"/>
                </a:lnTo>
                <a:lnTo>
                  <a:pt x="1726" y="536"/>
                </a:lnTo>
                <a:lnTo>
                  <a:pt x="1641" y="536"/>
                </a:lnTo>
                <a:lnTo>
                  <a:pt x="1623" y="590"/>
                </a:lnTo>
                <a:close/>
                <a:moveTo>
                  <a:pt x="1653" y="497"/>
                </a:moveTo>
                <a:lnTo>
                  <a:pt x="1713" y="497"/>
                </a:lnTo>
                <a:lnTo>
                  <a:pt x="1684" y="408"/>
                </a:lnTo>
                <a:lnTo>
                  <a:pt x="1653" y="497"/>
                </a:lnTo>
                <a:close/>
                <a:moveTo>
                  <a:pt x="1874" y="593"/>
                </a:moveTo>
                <a:lnTo>
                  <a:pt x="1867" y="593"/>
                </a:lnTo>
                <a:lnTo>
                  <a:pt x="1861" y="592"/>
                </a:lnTo>
                <a:lnTo>
                  <a:pt x="1856" y="591"/>
                </a:lnTo>
                <a:lnTo>
                  <a:pt x="1850" y="590"/>
                </a:lnTo>
                <a:lnTo>
                  <a:pt x="1845" y="588"/>
                </a:lnTo>
                <a:lnTo>
                  <a:pt x="1840" y="586"/>
                </a:lnTo>
                <a:lnTo>
                  <a:pt x="1836" y="583"/>
                </a:lnTo>
                <a:lnTo>
                  <a:pt x="1832" y="580"/>
                </a:lnTo>
                <a:lnTo>
                  <a:pt x="1828" y="576"/>
                </a:lnTo>
                <a:lnTo>
                  <a:pt x="1824" y="572"/>
                </a:lnTo>
                <a:lnTo>
                  <a:pt x="1821" y="568"/>
                </a:lnTo>
                <a:lnTo>
                  <a:pt x="1820" y="566"/>
                </a:lnTo>
                <a:lnTo>
                  <a:pt x="1819" y="563"/>
                </a:lnTo>
                <a:lnTo>
                  <a:pt x="1817" y="558"/>
                </a:lnTo>
                <a:lnTo>
                  <a:pt x="1816" y="553"/>
                </a:lnTo>
                <a:lnTo>
                  <a:pt x="1815" y="547"/>
                </a:lnTo>
                <a:lnTo>
                  <a:pt x="1815" y="540"/>
                </a:lnTo>
                <a:lnTo>
                  <a:pt x="1815" y="531"/>
                </a:lnTo>
                <a:lnTo>
                  <a:pt x="1817" y="523"/>
                </a:lnTo>
                <a:lnTo>
                  <a:pt x="1818" y="519"/>
                </a:lnTo>
                <a:lnTo>
                  <a:pt x="1820" y="515"/>
                </a:lnTo>
                <a:lnTo>
                  <a:pt x="1824" y="509"/>
                </a:lnTo>
                <a:lnTo>
                  <a:pt x="1827" y="507"/>
                </a:lnTo>
                <a:lnTo>
                  <a:pt x="1829" y="504"/>
                </a:lnTo>
                <a:lnTo>
                  <a:pt x="1832" y="502"/>
                </a:lnTo>
                <a:lnTo>
                  <a:pt x="1835" y="499"/>
                </a:lnTo>
                <a:lnTo>
                  <a:pt x="1838" y="497"/>
                </a:lnTo>
                <a:lnTo>
                  <a:pt x="1841" y="496"/>
                </a:lnTo>
                <a:lnTo>
                  <a:pt x="1845" y="494"/>
                </a:lnTo>
                <a:lnTo>
                  <a:pt x="1849" y="493"/>
                </a:lnTo>
                <a:lnTo>
                  <a:pt x="1856" y="490"/>
                </a:lnTo>
                <a:lnTo>
                  <a:pt x="1864" y="488"/>
                </a:lnTo>
                <a:lnTo>
                  <a:pt x="1873" y="487"/>
                </a:lnTo>
                <a:lnTo>
                  <a:pt x="1881" y="486"/>
                </a:lnTo>
                <a:lnTo>
                  <a:pt x="1901" y="484"/>
                </a:lnTo>
                <a:lnTo>
                  <a:pt x="1908" y="482"/>
                </a:lnTo>
                <a:lnTo>
                  <a:pt x="1914" y="481"/>
                </a:lnTo>
                <a:lnTo>
                  <a:pt x="1918" y="479"/>
                </a:lnTo>
                <a:lnTo>
                  <a:pt x="1920" y="478"/>
                </a:lnTo>
                <a:lnTo>
                  <a:pt x="1922" y="477"/>
                </a:lnTo>
                <a:lnTo>
                  <a:pt x="1923" y="476"/>
                </a:lnTo>
                <a:lnTo>
                  <a:pt x="1923" y="474"/>
                </a:lnTo>
                <a:lnTo>
                  <a:pt x="1924" y="472"/>
                </a:lnTo>
                <a:lnTo>
                  <a:pt x="1924" y="470"/>
                </a:lnTo>
                <a:lnTo>
                  <a:pt x="1924" y="464"/>
                </a:lnTo>
                <a:lnTo>
                  <a:pt x="1922" y="460"/>
                </a:lnTo>
                <a:lnTo>
                  <a:pt x="1921" y="458"/>
                </a:lnTo>
                <a:lnTo>
                  <a:pt x="1920" y="456"/>
                </a:lnTo>
                <a:lnTo>
                  <a:pt x="1919" y="454"/>
                </a:lnTo>
                <a:lnTo>
                  <a:pt x="1917" y="452"/>
                </a:lnTo>
                <a:lnTo>
                  <a:pt x="1913" y="450"/>
                </a:lnTo>
                <a:lnTo>
                  <a:pt x="1909" y="448"/>
                </a:lnTo>
                <a:lnTo>
                  <a:pt x="1904" y="447"/>
                </a:lnTo>
                <a:lnTo>
                  <a:pt x="1898" y="446"/>
                </a:lnTo>
                <a:lnTo>
                  <a:pt x="1892" y="447"/>
                </a:lnTo>
                <a:lnTo>
                  <a:pt x="1886" y="448"/>
                </a:lnTo>
                <a:lnTo>
                  <a:pt x="1881" y="450"/>
                </a:lnTo>
                <a:lnTo>
                  <a:pt x="1877" y="452"/>
                </a:lnTo>
                <a:lnTo>
                  <a:pt x="1873" y="455"/>
                </a:lnTo>
                <a:lnTo>
                  <a:pt x="1870" y="459"/>
                </a:lnTo>
                <a:lnTo>
                  <a:pt x="1868" y="463"/>
                </a:lnTo>
                <a:lnTo>
                  <a:pt x="1867" y="465"/>
                </a:lnTo>
                <a:lnTo>
                  <a:pt x="1866" y="467"/>
                </a:lnTo>
                <a:lnTo>
                  <a:pt x="1821" y="463"/>
                </a:lnTo>
                <a:lnTo>
                  <a:pt x="1823" y="457"/>
                </a:lnTo>
                <a:lnTo>
                  <a:pt x="1825" y="452"/>
                </a:lnTo>
                <a:lnTo>
                  <a:pt x="1827" y="446"/>
                </a:lnTo>
                <a:lnTo>
                  <a:pt x="1830" y="441"/>
                </a:lnTo>
                <a:lnTo>
                  <a:pt x="1833" y="437"/>
                </a:lnTo>
                <a:lnTo>
                  <a:pt x="1837" y="432"/>
                </a:lnTo>
                <a:lnTo>
                  <a:pt x="1841" y="428"/>
                </a:lnTo>
                <a:lnTo>
                  <a:pt x="1846" y="425"/>
                </a:lnTo>
                <a:lnTo>
                  <a:pt x="1851" y="421"/>
                </a:lnTo>
                <a:lnTo>
                  <a:pt x="1857" y="419"/>
                </a:lnTo>
                <a:lnTo>
                  <a:pt x="1863" y="416"/>
                </a:lnTo>
                <a:lnTo>
                  <a:pt x="1869" y="414"/>
                </a:lnTo>
                <a:lnTo>
                  <a:pt x="1876" y="413"/>
                </a:lnTo>
                <a:lnTo>
                  <a:pt x="1883" y="412"/>
                </a:lnTo>
                <a:lnTo>
                  <a:pt x="1890" y="411"/>
                </a:lnTo>
                <a:lnTo>
                  <a:pt x="1898" y="411"/>
                </a:lnTo>
                <a:lnTo>
                  <a:pt x="1908" y="411"/>
                </a:lnTo>
                <a:lnTo>
                  <a:pt x="1917" y="412"/>
                </a:lnTo>
                <a:lnTo>
                  <a:pt x="1926" y="414"/>
                </a:lnTo>
                <a:lnTo>
                  <a:pt x="1935" y="417"/>
                </a:lnTo>
                <a:lnTo>
                  <a:pt x="1943" y="420"/>
                </a:lnTo>
                <a:lnTo>
                  <a:pt x="1947" y="422"/>
                </a:lnTo>
                <a:lnTo>
                  <a:pt x="1950" y="425"/>
                </a:lnTo>
                <a:lnTo>
                  <a:pt x="1957" y="430"/>
                </a:lnTo>
                <a:lnTo>
                  <a:pt x="1963" y="436"/>
                </a:lnTo>
                <a:lnTo>
                  <a:pt x="1965" y="440"/>
                </a:lnTo>
                <a:lnTo>
                  <a:pt x="1967" y="443"/>
                </a:lnTo>
                <a:lnTo>
                  <a:pt x="1969" y="447"/>
                </a:lnTo>
                <a:lnTo>
                  <a:pt x="1970" y="451"/>
                </a:lnTo>
                <a:lnTo>
                  <a:pt x="1972" y="456"/>
                </a:lnTo>
                <a:lnTo>
                  <a:pt x="1972" y="460"/>
                </a:lnTo>
                <a:lnTo>
                  <a:pt x="1973" y="465"/>
                </a:lnTo>
                <a:lnTo>
                  <a:pt x="1973" y="470"/>
                </a:lnTo>
                <a:lnTo>
                  <a:pt x="1973" y="590"/>
                </a:lnTo>
                <a:lnTo>
                  <a:pt x="1927" y="590"/>
                </a:lnTo>
                <a:lnTo>
                  <a:pt x="1927" y="565"/>
                </a:lnTo>
                <a:lnTo>
                  <a:pt x="1922" y="571"/>
                </a:lnTo>
                <a:lnTo>
                  <a:pt x="1917" y="576"/>
                </a:lnTo>
                <a:lnTo>
                  <a:pt x="1912" y="581"/>
                </a:lnTo>
                <a:lnTo>
                  <a:pt x="1906" y="585"/>
                </a:lnTo>
                <a:lnTo>
                  <a:pt x="1899" y="589"/>
                </a:lnTo>
                <a:lnTo>
                  <a:pt x="1891" y="591"/>
                </a:lnTo>
                <a:lnTo>
                  <a:pt x="1887" y="592"/>
                </a:lnTo>
                <a:lnTo>
                  <a:pt x="1883" y="592"/>
                </a:lnTo>
                <a:lnTo>
                  <a:pt x="1874" y="593"/>
                </a:lnTo>
                <a:close/>
                <a:moveTo>
                  <a:pt x="1888" y="559"/>
                </a:moveTo>
                <a:lnTo>
                  <a:pt x="1895" y="559"/>
                </a:lnTo>
                <a:lnTo>
                  <a:pt x="1902" y="557"/>
                </a:lnTo>
                <a:lnTo>
                  <a:pt x="1905" y="556"/>
                </a:lnTo>
                <a:lnTo>
                  <a:pt x="1908" y="554"/>
                </a:lnTo>
                <a:lnTo>
                  <a:pt x="1914" y="550"/>
                </a:lnTo>
                <a:lnTo>
                  <a:pt x="1916" y="547"/>
                </a:lnTo>
                <a:lnTo>
                  <a:pt x="1919" y="545"/>
                </a:lnTo>
                <a:lnTo>
                  <a:pt x="1922" y="539"/>
                </a:lnTo>
                <a:lnTo>
                  <a:pt x="1924" y="533"/>
                </a:lnTo>
                <a:lnTo>
                  <a:pt x="1924" y="530"/>
                </a:lnTo>
                <a:lnTo>
                  <a:pt x="1924" y="527"/>
                </a:lnTo>
                <a:lnTo>
                  <a:pt x="1924" y="508"/>
                </a:lnTo>
                <a:lnTo>
                  <a:pt x="1921" y="510"/>
                </a:lnTo>
                <a:lnTo>
                  <a:pt x="1915" y="511"/>
                </a:lnTo>
                <a:lnTo>
                  <a:pt x="1903" y="514"/>
                </a:lnTo>
                <a:lnTo>
                  <a:pt x="1890" y="516"/>
                </a:lnTo>
                <a:lnTo>
                  <a:pt x="1884" y="517"/>
                </a:lnTo>
                <a:lnTo>
                  <a:pt x="1879" y="518"/>
                </a:lnTo>
                <a:lnTo>
                  <a:pt x="1874" y="520"/>
                </a:lnTo>
                <a:lnTo>
                  <a:pt x="1870" y="523"/>
                </a:lnTo>
                <a:lnTo>
                  <a:pt x="1866" y="526"/>
                </a:lnTo>
                <a:lnTo>
                  <a:pt x="1864" y="530"/>
                </a:lnTo>
                <a:lnTo>
                  <a:pt x="1863" y="532"/>
                </a:lnTo>
                <a:lnTo>
                  <a:pt x="1862" y="534"/>
                </a:lnTo>
                <a:lnTo>
                  <a:pt x="1862" y="539"/>
                </a:lnTo>
                <a:lnTo>
                  <a:pt x="1862" y="543"/>
                </a:lnTo>
                <a:lnTo>
                  <a:pt x="1863" y="548"/>
                </a:lnTo>
                <a:lnTo>
                  <a:pt x="1865" y="549"/>
                </a:lnTo>
                <a:lnTo>
                  <a:pt x="1866" y="551"/>
                </a:lnTo>
                <a:lnTo>
                  <a:pt x="1869" y="554"/>
                </a:lnTo>
                <a:lnTo>
                  <a:pt x="1873" y="556"/>
                </a:lnTo>
                <a:lnTo>
                  <a:pt x="1875" y="557"/>
                </a:lnTo>
                <a:lnTo>
                  <a:pt x="1877" y="558"/>
                </a:lnTo>
                <a:lnTo>
                  <a:pt x="1882" y="559"/>
                </a:lnTo>
                <a:lnTo>
                  <a:pt x="1888" y="559"/>
                </a:lnTo>
                <a:close/>
                <a:moveTo>
                  <a:pt x="2063" y="590"/>
                </a:moveTo>
                <a:lnTo>
                  <a:pt x="2013" y="590"/>
                </a:lnTo>
                <a:lnTo>
                  <a:pt x="2013" y="354"/>
                </a:lnTo>
                <a:lnTo>
                  <a:pt x="2063" y="354"/>
                </a:lnTo>
                <a:lnTo>
                  <a:pt x="2063" y="590"/>
                </a:lnTo>
                <a:close/>
                <a:moveTo>
                  <a:pt x="2197" y="413"/>
                </a:moveTo>
                <a:lnTo>
                  <a:pt x="2197" y="450"/>
                </a:lnTo>
                <a:lnTo>
                  <a:pt x="2164" y="450"/>
                </a:lnTo>
                <a:lnTo>
                  <a:pt x="2164" y="535"/>
                </a:lnTo>
                <a:lnTo>
                  <a:pt x="2164" y="540"/>
                </a:lnTo>
                <a:lnTo>
                  <a:pt x="2165" y="544"/>
                </a:lnTo>
                <a:lnTo>
                  <a:pt x="2166" y="545"/>
                </a:lnTo>
                <a:lnTo>
                  <a:pt x="2167" y="547"/>
                </a:lnTo>
                <a:lnTo>
                  <a:pt x="2169" y="549"/>
                </a:lnTo>
                <a:lnTo>
                  <a:pt x="2171" y="551"/>
                </a:lnTo>
                <a:lnTo>
                  <a:pt x="2174" y="552"/>
                </a:lnTo>
                <a:lnTo>
                  <a:pt x="2177" y="552"/>
                </a:lnTo>
                <a:lnTo>
                  <a:pt x="2181" y="553"/>
                </a:lnTo>
                <a:lnTo>
                  <a:pt x="2188" y="552"/>
                </a:lnTo>
                <a:lnTo>
                  <a:pt x="2193" y="551"/>
                </a:lnTo>
                <a:lnTo>
                  <a:pt x="2201" y="587"/>
                </a:lnTo>
                <a:lnTo>
                  <a:pt x="2190" y="590"/>
                </a:lnTo>
                <a:lnTo>
                  <a:pt x="2183" y="591"/>
                </a:lnTo>
                <a:lnTo>
                  <a:pt x="2174" y="592"/>
                </a:lnTo>
                <a:lnTo>
                  <a:pt x="2168" y="592"/>
                </a:lnTo>
                <a:lnTo>
                  <a:pt x="2161" y="592"/>
                </a:lnTo>
                <a:lnTo>
                  <a:pt x="2156" y="591"/>
                </a:lnTo>
                <a:lnTo>
                  <a:pt x="2150" y="590"/>
                </a:lnTo>
                <a:lnTo>
                  <a:pt x="2145" y="588"/>
                </a:lnTo>
                <a:lnTo>
                  <a:pt x="2140" y="586"/>
                </a:lnTo>
                <a:lnTo>
                  <a:pt x="2135" y="583"/>
                </a:lnTo>
                <a:lnTo>
                  <a:pt x="2131" y="581"/>
                </a:lnTo>
                <a:lnTo>
                  <a:pt x="2127" y="577"/>
                </a:lnTo>
                <a:lnTo>
                  <a:pt x="2124" y="573"/>
                </a:lnTo>
                <a:lnTo>
                  <a:pt x="2121" y="569"/>
                </a:lnTo>
                <a:lnTo>
                  <a:pt x="2119" y="564"/>
                </a:lnTo>
                <a:lnTo>
                  <a:pt x="2117" y="559"/>
                </a:lnTo>
                <a:lnTo>
                  <a:pt x="2116" y="554"/>
                </a:lnTo>
                <a:lnTo>
                  <a:pt x="2115" y="548"/>
                </a:lnTo>
                <a:lnTo>
                  <a:pt x="2115" y="542"/>
                </a:lnTo>
                <a:lnTo>
                  <a:pt x="2115" y="450"/>
                </a:lnTo>
                <a:lnTo>
                  <a:pt x="2091" y="450"/>
                </a:lnTo>
                <a:lnTo>
                  <a:pt x="2091" y="413"/>
                </a:lnTo>
                <a:lnTo>
                  <a:pt x="2115" y="413"/>
                </a:lnTo>
                <a:lnTo>
                  <a:pt x="2115" y="371"/>
                </a:lnTo>
                <a:lnTo>
                  <a:pt x="2164" y="371"/>
                </a:lnTo>
                <a:lnTo>
                  <a:pt x="2164" y="413"/>
                </a:lnTo>
                <a:lnTo>
                  <a:pt x="2197" y="413"/>
                </a:lnTo>
                <a:close/>
                <a:moveTo>
                  <a:pt x="2304" y="593"/>
                </a:moveTo>
                <a:lnTo>
                  <a:pt x="2291" y="592"/>
                </a:lnTo>
                <a:lnTo>
                  <a:pt x="2285" y="591"/>
                </a:lnTo>
                <a:lnTo>
                  <a:pt x="2279" y="590"/>
                </a:lnTo>
                <a:lnTo>
                  <a:pt x="2268" y="587"/>
                </a:lnTo>
                <a:lnTo>
                  <a:pt x="2263" y="584"/>
                </a:lnTo>
                <a:lnTo>
                  <a:pt x="2258" y="582"/>
                </a:lnTo>
                <a:lnTo>
                  <a:pt x="2249" y="575"/>
                </a:lnTo>
                <a:lnTo>
                  <a:pt x="2245" y="572"/>
                </a:lnTo>
                <a:lnTo>
                  <a:pt x="2241" y="568"/>
                </a:lnTo>
                <a:lnTo>
                  <a:pt x="2234" y="559"/>
                </a:lnTo>
                <a:lnTo>
                  <a:pt x="2231" y="555"/>
                </a:lnTo>
                <a:lnTo>
                  <a:pt x="2228" y="550"/>
                </a:lnTo>
                <a:lnTo>
                  <a:pt x="2223" y="539"/>
                </a:lnTo>
                <a:lnTo>
                  <a:pt x="2221" y="533"/>
                </a:lnTo>
                <a:lnTo>
                  <a:pt x="2220" y="527"/>
                </a:lnTo>
                <a:lnTo>
                  <a:pt x="2219" y="521"/>
                </a:lnTo>
                <a:lnTo>
                  <a:pt x="2218" y="515"/>
                </a:lnTo>
                <a:lnTo>
                  <a:pt x="2218" y="509"/>
                </a:lnTo>
                <a:lnTo>
                  <a:pt x="2217" y="502"/>
                </a:lnTo>
                <a:lnTo>
                  <a:pt x="2218" y="495"/>
                </a:lnTo>
                <a:lnTo>
                  <a:pt x="2218" y="489"/>
                </a:lnTo>
                <a:lnTo>
                  <a:pt x="2219" y="482"/>
                </a:lnTo>
                <a:lnTo>
                  <a:pt x="2220" y="476"/>
                </a:lnTo>
                <a:lnTo>
                  <a:pt x="2223" y="465"/>
                </a:lnTo>
                <a:lnTo>
                  <a:pt x="2225" y="459"/>
                </a:lnTo>
                <a:lnTo>
                  <a:pt x="2228" y="454"/>
                </a:lnTo>
                <a:lnTo>
                  <a:pt x="2234" y="444"/>
                </a:lnTo>
                <a:lnTo>
                  <a:pt x="2237" y="440"/>
                </a:lnTo>
                <a:lnTo>
                  <a:pt x="2241" y="436"/>
                </a:lnTo>
                <a:lnTo>
                  <a:pt x="2245" y="432"/>
                </a:lnTo>
                <a:lnTo>
                  <a:pt x="2249" y="428"/>
                </a:lnTo>
                <a:lnTo>
                  <a:pt x="2253" y="425"/>
                </a:lnTo>
                <a:lnTo>
                  <a:pt x="2258" y="422"/>
                </a:lnTo>
                <a:lnTo>
                  <a:pt x="2263" y="419"/>
                </a:lnTo>
                <a:lnTo>
                  <a:pt x="2268" y="417"/>
                </a:lnTo>
                <a:lnTo>
                  <a:pt x="2274" y="415"/>
                </a:lnTo>
                <a:lnTo>
                  <a:pt x="2279" y="413"/>
                </a:lnTo>
                <a:lnTo>
                  <a:pt x="2285" y="412"/>
                </a:lnTo>
                <a:lnTo>
                  <a:pt x="2291" y="411"/>
                </a:lnTo>
                <a:lnTo>
                  <a:pt x="2304" y="411"/>
                </a:lnTo>
                <a:lnTo>
                  <a:pt x="2317" y="411"/>
                </a:lnTo>
                <a:lnTo>
                  <a:pt x="2323" y="412"/>
                </a:lnTo>
                <a:lnTo>
                  <a:pt x="2329" y="413"/>
                </a:lnTo>
                <a:lnTo>
                  <a:pt x="2340" y="417"/>
                </a:lnTo>
                <a:lnTo>
                  <a:pt x="2346" y="419"/>
                </a:lnTo>
                <a:lnTo>
                  <a:pt x="2351" y="422"/>
                </a:lnTo>
                <a:lnTo>
                  <a:pt x="2360" y="428"/>
                </a:lnTo>
                <a:lnTo>
                  <a:pt x="2364" y="432"/>
                </a:lnTo>
                <a:lnTo>
                  <a:pt x="2368" y="436"/>
                </a:lnTo>
                <a:lnTo>
                  <a:pt x="2375" y="444"/>
                </a:lnTo>
                <a:lnTo>
                  <a:pt x="2378" y="449"/>
                </a:lnTo>
                <a:lnTo>
                  <a:pt x="2381" y="454"/>
                </a:lnTo>
                <a:lnTo>
                  <a:pt x="2385" y="465"/>
                </a:lnTo>
                <a:lnTo>
                  <a:pt x="2387" y="470"/>
                </a:lnTo>
                <a:lnTo>
                  <a:pt x="2389" y="476"/>
                </a:lnTo>
                <a:lnTo>
                  <a:pt x="2390" y="482"/>
                </a:lnTo>
                <a:lnTo>
                  <a:pt x="2391" y="489"/>
                </a:lnTo>
                <a:lnTo>
                  <a:pt x="2391" y="495"/>
                </a:lnTo>
                <a:lnTo>
                  <a:pt x="2391" y="502"/>
                </a:lnTo>
                <a:lnTo>
                  <a:pt x="2391" y="509"/>
                </a:lnTo>
                <a:lnTo>
                  <a:pt x="2391" y="515"/>
                </a:lnTo>
                <a:lnTo>
                  <a:pt x="2390" y="521"/>
                </a:lnTo>
                <a:lnTo>
                  <a:pt x="2389" y="527"/>
                </a:lnTo>
                <a:lnTo>
                  <a:pt x="2385" y="539"/>
                </a:lnTo>
                <a:lnTo>
                  <a:pt x="2383" y="544"/>
                </a:lnTo>
                <a:lnTo>
                  <a:pt x="2381" y="550"/>
                </a:lnTo>
                <a:lnTo>
                  <a:pt x="2375" y="559"/>
                </a:lnTo>
                <a:lnTo>
                  <a:pt x="2372" y="564"/>
                </a:lnTo>
                <a:lnTo>
                  <a:pt x="2368" y="568"/>
                </a:lnTo>
                <a:lnTo>
                  <a:pt x="2364" y="572"/>
                </a:lnTo>
                <a:lnTo>
                  <a:pt x="2360" y="575"/>
                </a:lnTo>
                <a:lnTo>
                  <a:pt x="2355" y="579"/>
                </a:lnTo>
                <a:lnTo>
                  <a:pt x="2351" y="582"/>
                </a:lnTo>
                <a:lnTo>
                  <a:pt x="2346" y="584"/>
                </a:lnTo>
                <a:lnTo>
                  <a:pt x="2340" y="587"/>
                </a:lnTo>
                <a:lnTo>
                  <a:pt x="2335" y="589"/>
                </a:lnTo>
                <a:lnTo>
                  <a:pt x="2329" y="590"/>
                </a:lnTo>
                <a:lnTo>
                  <a:pt x="2323" y="591"/>
                </a:lnTo>
                <a:lnTo>
                  <a:pt x="2317" y="592"/>
                </a:lnTo>
                <a:lnTo>
                  <a:pt x="2304" y="593"/>
                </a:lnTo>
                <a:close/>
                <a:moveTo>
                  <a:pt x="2305" y="555"/>
                </a:moveTo>
                <a:lnTo>
                  <a:pt x="2309" y="555"/>
                </a:lnTo>
                <a:lnTo>
                  <a:pt x="2313" y="554"/>
                </a:lnTo>
                <a:lnTo>
                  <a:pt x="2317" y="553"/>
                </a:lnTo>
                <a:lnTo>
                  <a:pt x="2321" y="551"/>
                </a:lnTo>
                <a:lnTo>
                  <a:pt x="2324" y="549"/>
                </a:lnTo>
                <a:lnTo>
                  <a:pt x="2327" y="547"/>
                </a:lnTo>
                <a:lnTo>
                  <a:pt x="2330" y="544"/>
                </a:lnTo>
                <a:lnTo>
                  <a:pt x="2332" y="540"/>
                </a:lnTo>
                <a:lnTo>
                  <a:pt x="2334" y="536"/>
                </a:lnTo>
                <a:lnTo>
                  <a:pt x="2336" y="532"/>
                </a:lnTo>
                <a:lnTo>
                  <a:pt x="2338" y="527"/>
                </a:lnTo>
                <a:lnTo>
                  <a:pt x="2339" y="523"/>
                </a:lnTo>
                <a:lnTo>
                  <a:pt x="2341" y="513"/>
                </a:lnTo>
                <a:lnTo>
                  <a:pt x="2341" y="507"/>
                </a:lnTo>
                <a:lnTo>
                  <a:pt x="2342" y="502"/>
                </a:lnTo>
                <a:lnTo>
                  <a:pt x="2341" y="491"/>
                </a:lnTo>
                <a:lnTo>
                  <a:pt x="2339" y="480"/>
                </a:lnTo>
                <a:lnTo>
                  <a:pt x="2338" y="476"/>
                </a:lnTo>
                <a:lnTo>
                  <a:pt x="2336" y="471"/>
                </a:lnTo>
                <a:lnTo>
                  <a:pt x="2332" y="463"/>
                </a:lnTo>
                <a:lnTo>
                  <a:pt x="2330" y="460"/>
                </a:lnTo>
                <a:lnTo>
                  <a:pt x="2327" y="457"/>
                </a:lnTo>
                <a:lnTo>
                  <a:pt x="2324" y="454"/>
                </a:lnTo>
                <a:lnTo>
                  <a:pt x="2321" y="452"/>
                </a:lnTo>
                <a:lnTo>
                  <a:pt x="2317" y="450"/>
                </a:lnTo>
                <a:lnTo>
                  <a:pt x="2313" y="449"/>
                </a:lnTo>
                <a:lnTo>
                  <a:pt x="2309" y="448"/>
                </a:lnTo>
                <a:lnTo>
                  <a:pt x="2305" y="448"/>
                </a:lnTo>
                <a:lnTo>
                  <a:pt x="2300" y="448"/>
                </a:lnTo>
                <a:lnTo>
                  <a:pt x="2296" y="449"/>
                </a:lnTo>
                <a:lnTo>
                  <a:pt x="2292" y="450"/>
                </a:lnTo>
                <a:lnTo>
                  <a:pt x="2288" y="452"/>
                </a:lnTo>
                <a:lnTo>
                  <a:pt x="2285" y="454"/>
                </a:lnTo>
                <a:lnTo>
                  <a:pt x="2282" y="457"/>
                </a:lnTo>
                <a:lnTo>
                  <a:pt x="2279" y="460"/>
                </a:lnTo>
                <a:lnTo>
                  <a:pt x="2277" y="463"/>
                </a:lnTo>
                <a:lnTo>
                  <a:pt x="2272" y="471"/>
                </a:lnTo>
                <a:lnTo>
                  <a:pt x="2271" y="476"/>
                </a:lnTo>
                <a:lnTo>
                  <a:pt x="2270" y="480"/>
                </a:lnTo>
                <a:lnTo>
                  <a:pt x="2269" y="485"/>
                </a:lnTo>
                <a:lnTo>
                  <a:pt x="2268" y="491"/>
                </a:lnTo>
                <a:lnTo>
                  <a:pt x="2267" y="496"/>
                </a:lnTo>
                <a:lnTo>
                  <a:pt x="2267" y="502"/>
                </a:lnTo>
                <a:lnTo>
                  <a:pt x="2268" y="513"/>
                </a:lnTo>
                <a:lnTo>
                  <a:pt x="2270" y="523"/>
                </a:lnTo>
                <a:lnTo>
                  <a:pt x="2271" y="527"/>
                </a:lnTo>
                <a:lnTo>
                  <a:pt x="2272" y="532"/>
                </a:lnTo>
                <a:lnTo>
                  <a:pt x="2274" y="536"/>
                </a:lnTo>
                <a:lnTo>
                  <a:pt x="2277" y="540"/>
                </a:lnTo>
                <a:lnTo>
                  <a:pt x="2279" y="544"/>
                </a:lnTo>
                <a:lnTo>
                  <a:pt x="2282" y="547"/>
                </a:lnTo>
                <a:lnTo>
                  <a:pt x="2285" y="549"/>
                </a:lnTo>
                <a:lnTo>
                  <a:pt x="2288" y="551"/>
                </a:lnTo>
                <a:lnTo>
                  <a:pt x="2292" y="553"/>
                </a:lnTo>
                <a:lnTo>
                  <a:pt x="2296" y="554"/>
                </a:lnTo>
                <a:lnTo>
                  <a:pt x="2300" y="555"/>
                </a:lnTo>
                <a:lnTo>
                  <a:pt x="2305" y="555"/>
                </a:lnTo>
                <a:close/>
                <a:moveTo>
                  <a:pt x="2539" y="512"/>
                </a:moveTo>
                <a:lnTo>
                  <a:pt x="2430" y="512"/>
                </a:lnTo>
                <a:lnTo>
                  <a:pt x="2430" y="473"/>
                </a:lnTo>
                <a:lnTo>
                  <a:pt x="2539" y="473"/>
                </a:lnTo>
                <a:lnTo>
                  <a:pt x="2539" y="512"/>
                </a:lnTo>
                <a:close/>
                <a:moveTo>
                  <a:pt x="2695" y="514"/>
                </a:moveTo>
                <a:lnTo>
                  <a:pt x="2695" y="413"/>
                </a:lnTo>
                <a:lnTo>
                  <a:pt x="2744" y="413"/>
                </a:lnTo>
                <a:lnTo>
                  <a:pt x="2744" y="590"/>
                </a:lnTo>
                <a:lnTo>
                  <a:pt x="2697" y="590"/>
                </a:lnTo>
                <a:lnTo>
                  <a:pt x="2697" y="558"/>
                </a:lnTo>
                <a:lnTo>
                  <a:pt x="2693" y="565"/>
                </a:lnTo>
                <a:lnTo>
                  <a:pt x="2688" y="572"/>
                </a:lnTo>
                <a:lnTo>
                  <a:pt x="2682" y="577"/>
                </a:lnTo>
                <a:lnTo>
                  <a:pt x="2675" y="583"/>
                </a:lnTo>
                <a:lnTo>
                  <a:pt x="2672" y="585"/>
                </a:lnTo>
                <a:lnTo>
                  <a:pt x="2668" y="587"/>
                </a:lnTo>
                <a:lnTo>
                  <a:pt x="2666" y="588"/>
                </a:lnTo>
                <a:lnTo>
                  <a:pt x="2664" y="588"/>
                </a:lnTo>
                <a:lnTo>
                  <a:pt x="2660" y="590"/>
                </a:lnTo>
                <a:lnTo>
                  <a:pt x="2651" y="591"/>
                </a:lnTo>
                <a:lnTo>
                  <a:pt x="2647" y="592"/>
                </a:lnTo>
                <a:lnTo>
                  <a:pt x="2642" y="592"/>
                </a:lnTo>
                <a:lnTo>
                  <a:pt x="2635" y="592"/>
                </a:lnTo>
                <a:lnTo>
                  <a:pt x="2629" y="591"/>
                </a:lnTo>
                <a:lnTo>
                  <a:pt x="2623" y="589"/>
                </a:lnTo>
                <a:lnTo>
                  <a:pt x="2618" y="588"/>
                </a:lnTo>
                <a:lnTo>
                  <a:pt x="2612" y="585"/>
                </a:lnTo>
                <a:lnTo>
                  <a:pt x="2607" y="582"/>
                </a:lnTo>
                <a:lnTo>
                  <a:pt x="2603" y="578"/>
                </a:lnTo>
                <a:lnTo>
                  <a:pt x="2598" y="574"/>
                </a:lnTo>
                <a:lnTo>
                  <a:pt x="2596" y="572"/>
                </a:lnTo>
                <a:lnTo>
                  <a:pt x="2595" y="570"/>
                </a:lnTo>
                <a:lnTo>
                  <a:pt x="2591" y="564"/>
                </a:lnTo>
                <a:lnTo>
                  <a:pt x="2588" y="559"/>
                </a:lnTo>
                <a:lnTo>
                  <a:pt x="2587" y="556"/>
                </a:lnTo>
                <a:lnTo>
                  <a:pt x="2586" y="553"/>
                </a:lnTo>
                <a:lnTo>
                  <a:pt x="2584" y="547"/>
                </a:lnTo>
                <a:lnTo>
                  <a:pt x="2583" y="540"/>
                </a:lnTo>
                <a:lnTo>
                  <a:pt x="2582" y="533"/>
                </a:lnTo>
                <a:lnTo>
                  <a:pt x="2582" y="525"/>
                </a:lnTo>
                <a:lnTo>
                  <a:pt x="2582" y="413"/>
                </a:lnTo>
                <a:lnTo>
                  <a:pt x="2631" y="413"/>
                </a:lnTo>
                <a:lnTo>
                  <a:pt x="2631" y="517"/>
                </a:lnTo>
                <a:lnTo>
                  <a:pt x="2631" y="524"/>
                </a:lnTo>
                <a:lnTo>
                  <a:pt x="2633" y="531"/>
                </a:lnTo>
                <a:lnTo>
                  <a:pt x="2636" y="536"/>
                </a:lnTo>
                <a:lnTo>
                  <a:pt x="2637" y="539"/>
                </a:lnTo>
                <a:lnTo>
                  <a:pt x="2639" y="541"/>
                </a:lnTo>
                <a:lnTo>
                  <a:pt x="2644" y="545"/>
                </a:lnTo>
                <a:lnTo>
                  <a:pt x="2646" y="547"/>
                </a:lnTo>
                <a:lnTo>
                  <a:pt x="2649" y="548"/>
                </a:lnTo>
                <a:lnTo>
                  <a:pt x="2655" y="550"/>
                </a:lnTo>
                <a:lnTo>
                  <a:pt x="2658" y="550"/>
                </a:lnTo>
                <a:lnTo>
                  <a:pt x="2661" y="551"/>
                </a:lnTo>
                <a:lnTo>
                  <a:pt x="2668" y="550"/>
                </a:lnTo>
                <a:lnTo>
                  <a:pt x="2674" y="548"/>
                </a:lnTo>
                <a:lnTo>
                  <a:pt x="2680" y="545"/>
                </a:lnTo>
                <a:lnTo>
                  <a:pt x="2685" y="541"/>
                </a:lnTo>
                <a:lnTo>
                  <a:pt x="2687" y="539"/>
                </a:lnTo>
                <a:lnTo>
                  <a:pt x="2689" y="536"/>
                </a:lnTo>
                <a:lnTo>
                  <a:pt x="2693" y="530"/>
                </a:lnTo>
                <a:lnTo>
                  <a:pt x="2695" y="523"/>
                </a:lnTo>
                <a:lnTo>
                  <a:pt x="2695" y="519"/>
                </a:lnTo>
                <a:lnTo>
                  <a:pt x="2695" y="514"/>
                </a:lnTo>
                <a:close/>
                <a:moveTo>
                  <a:pt x="2834" y="487"/>
                </a:moveTo>
                <a:lnTo>
                  <a:pt x="2834" y="590"/>
                </a:lnTo>
                <a:lnTo>
                  <a:pt x="2785" y="590"/>
                </a:lnTo>
                <a:lnTo>
                  <a:pt x="2785" y="413"/>
                </a:lnTo>
                <a:lnTo>
                  <a:pt x="2832" y="413"/>
                </a:lnTo>
                <a:lnTo>
                  <a:pt x="2832" y="444"/>
                </a:lnTo>
                <a:lnTo>
                  <a:pt x="2837" y="437"/>
                </a:lnTo>
                <a:lnTo>
                  <a:pt x="2842" y="430"/>
                </a:lnTo>
                <a:lnTo>
                  <a:pt x="2847" y="425"/>
                </a:lnTo>
                <a:lnTo>
                  <a:pt x="2854" y="420"/>
                </a:lnTo>
                <a:lnTo>
                  <a:pt x="2861" y="416"/>
                </a:lnTo>
                <a:lnTo>
                  <a:pt x="2865" y="414"/>
                </a:lnTo>
                <a:lnTo>
                  <a:pt x="2869" y="413"/>
                </a:lnTo>
                <a:lnTo>
                  <a:pt x="2878" y="411"/>
                </a:lnTo>
                <a:lnTo>
                  <a:pt x="2882" y="411"/>
                </a:lnTo>
                <a:lnTo>
                  <a:pt x="2887" y="411"/>
                </a:lnTo>
                <a:lnTo>
                  <a:pt x="2894" y="411"/>
                </a:lnTo>
                <a:lnTo>
                  <a:pt x="2900" y="412"/>
                </a:lnTo>
                <a:lnTo>
                  <a:pt x="2906" y="413"/>
                </a:lnTo>
                <a:lnTo>
                  <a:pt x="2912" y="415"/>
                </a:lnTo>
                <a:lnTo>
                  <a:pt x="2917" y="418"/>
                </a:lnTo>
                <a:lnTo>
                  <a:pt x="2922" y="421"/>
                </a:lnTo>
                <a:lnTo>
                  <a:pt x="2927" y="424"/>
                </a:lnTo>
                <a:lnTo>
                  <a:pt x="2932" y="428"/>
                </a:lnTo>
                <a:lnTo>
                  <a:pt x="2935" y="433"/>
                </a:lnTo>
                <a:lnTo>
                  <a:pt x="2939" y="438"/>
                </a:lnTo>
                <a:lnTo>
                  <a:pt x="2942" y="444"/>
                </a:lnTo>
                <a:lnTo>
                  <a:pt x="2943" y="446"/>
                </a:lnTo>
                <a:lnTo>
                  <a:pt x="2944" y="449"/>
                </a:lnTo>
                <a:lnTo>
                  <a:pt x="2946" y="456"/>
                </a:lnTo>
                <a:lnTo>
                  <a:pt x="2947" y="462"/>
                </a:lnTo>
                <a:lnTo>
                  <a:pt x="2948" y="470"/>
                </a:lnTo>
                <a:lnTo>
                  <a:pt x="2948" y="477"/>
                </a:lnTo>
                <a:lnTo>
                  <a:pt x="2948" y="590"/>
                </a:lnTo>
                <a:lnTo>
                  <a:pt x="2899" y="590"/>
                </a:lnTo>
                <a:lnTo>
                  <a:pt x="2899" y="486"/>
                </a:lnTo>
                <a:lnTo>
                  <a:pt x="2899" y="478"/>
                </a:lnTo>
                <a:lnTo>
                  <a:pt x="2898" y="475"/>
                </a:lnTo>
                <a:lnTo>
                  <a:pt x="2897" y="471"/>
                </a:lnTo>
                <a:lnTo>
                  <a:pt x="2895" y="466"/>
                </a:lnTo>
                <a:lnTo>
                  <a:pt x="2893" y="463"/>
                </a:lnTo>
                <a:lnTo>
                  <a:pt x="2891" y="461"/>
                </a:lnTo>
                <a:lnTo>
                  <a:pt x="2886" y="457"/>
                </a:lnTo>
                <a:lnTo>
                  <a:pt x="2884" y="455"/>
                </a:lnTo>
                <a:lnTo>
                  <a:pt x="2881" y="454"/>
                </a:lnTo>
                <a:lnTo>
                  <a:pt x="2875" y="452"/>
                </a:lnTo>
                <a:lnTo>
                  <a:pt x="2871" y="451"/>
                </a:lnTo>
                <a:lnTo>
                  <a:pt x="2868" y="451"/>
                </a:lnTo>
                <a:lnTo>
                  <a:pt x="2861" y="452"/>
                </a:lnTo>
                <a:lnTo>
                  <a:pt x="2854" y="454"/>
                </a:lnTo>
                <a:lnTo>
                  <a:pt x="2851" y="455"/>
                </a:lnTo>
                <a:lnTo>
                  <a:pt x="2849" y="457"/>
                </a:lnTo>
                <a:lnTo>
                  <a:pt x="2846" y="459"/>
                </a:lnTo>
                <a:lnTo>
                  <a:pt x="2844" y="461"/>
                </a:lnTo>
                <a:lnTo>
                  <a:pt x="2842" y="463"/>
                </a:lnTo>
                <a:lnTo>
                  <a:pt x="2840" y="466"/>
                </a:lnTo>
                <a:lnTo>
                  <a:pt x="2838" y="469"/>
                </a:lnTo>
                <a:lnTo>
                  <a:pt x="2837" y="472"/>
                </a:lnTo>
                <a:lnTo>
                  <a:pt x="2835" y="479"/>
                </a:lnTo>
                <a:lnTo>
                  <a:pt x="2834" y="483"/>
                </a:lnTo>
                <a:lnTo>
                  <a:pt x="2834" y="487"/>
                </a:lnTo>
                <a:close/>
                <a:moveTo>
                  <a:pt x="3014" y="390"/>
                </a:moveTo>
                <a:lnTo>
                  <a:pt x="3008" y="390"/>
                </a:lnTo>
                <a:lnTo>
                  <a:pt x="3004" y="388"/>
                </a:lnTo>
                <a:lnTo>
                  <a:pt x="2999" y="386"/>
                </a:lnTo>
                <a:lnTo>
                  <a:pt x="2995" y="383"/>
                </a:lnTo>
                <a:lnTo>
                  <a:pt x="2992" y="379"/>
                </a:lnTo>
                <a:lnTo>
                  <a:pt x="2989" y="375"/>
                </a:lnTo>
                <a:lnTo>
                  <a:pt x="2988" y="370"/>
                </a:lnTo>
                <a:lnTo>
                  <a:pt x="2987" y="365"/>
                </a:lnTo>
                <a:lnTo>
                  <a:pt x="2988" y="360"/>
                </a:lnTo>
                <a:lnTo>
                  <a:pt x="2989" y="356"/>
                </a:lnTo>
                <a:lnTo>
                  <a:pt x="2992" y="352"/>
                </a:lnTo>
                <a:lnTo>
                  <a:pt x="2995" y="348"/>
                </a:lnTo>
                <a:lnTo>
                  <a:pt x="2999" y="345"/>
                </a:lnTo>
                <a:lnTo>
                  <a:pt x="3004" y="342"/>
                </a:lnTo>
                <a:lnTo>
                  <a:pt x="3008" y="341"/>
                </a:lnTo>
                <a:lnTo>
                  <a:pt x="3014" y="341"/>
                </a:lnTo>
                <a:lnTo>
                  <a:pt x="3019" y="341"/>
                </a:lnTo>
                <a:lnTo>
                  <a:pt x="3024" y="342"/>
                </a:lnTo>
                <a:lnTo>
                  <a:pt x="3028" y="345"/>
                </a:lnTo>
                <a:lnTo>
                  <a:pt x="3032" y="348"/>
                </a:lnTo>
                <a:lnTo>
                  <a:pt x="3036" y="352"/>
                </a:lnTo>
                <a:lnTo>
                  <a:pt x="3038" y="356"/>
                </a:lnTo>
                <a:lnTo>
                  <a:pt x="3040" y="360"/>
                </a:lnTo>
                <a:lnTo>
                  <a:pt x="3040" y="365"/>
                </a:lnTo>
                <a:lnTo>
                  <a:pt x="3040" y="370"/>
                </a:lnTo>
                <a:lnTo>
                  <a:pt x="3038" y="375"/>
                </a:lnTo>
                <a:lnTo>
                  <a:pt x="3036" y="379"/>
                </a:lnTo>
                <a:lnTo>
                  <a:pt x="3032" y="383"/>
                </a:lnTo>
                <a:lnTo>
                  <a:pt x="3028" y="386"/>
                </a:lnTo>
                <a:lnTo>
                  <a:pt x="3024" y="388"/>
                </a:lnTo>
                <a:lnTo>
                  <a:pt x="3019" y="390"/>
                </a:lnTo>
                <a:lnTo>
                  <a:pt x="3014" y="390"/>
                </a:lnTo>
                <a:close/>
                <a:moveTo>
                  <a:pt x="2989" y="413"/>
                </a:moveTo>
                <a:lnTo>
                  <a:pt x="3038" y="413"/>
                </a:lnTo>
                <a:lnTo>
                  <a:pt x="3038" y="590"/>
                </a:lnTo>
                <a:lnTo>
                  <a:pt x="2989" y="590"/>
                </a:lnTo>
                <a:lnTo>
                  <a:pt x="2989" y="413"/>
                </a:lnTo>
                <a:close/>
                <a:moveTo>
                  <a:pt x="3242" y="413"/>
                </a:moveTo>
                <a:lnTo>
                  <a:pt x="3180" y="590"/>
                </a:lnTo>
                <a:lnTo>
                  <a:pt x="3125" y="590"/>
                </a:lnTo>
                <a:lnTo>
                  <a:pt x="3063" y="413"/>
                </a:lnTo>
                <a:lnTo>
                  <a:pt x="3115" y="413"/>
                </a:lnTo>
                <a:lnTo>
                  <a:pt x="3151" y="539"/>
                </a:lnTo>
                <a:lnTo>
                  <a:pt x="3190" y="413"/>
                </a:lnTo>
                <a:lnTo>
                  <a:pt x="3242" y="413"/>
                </a:lnTo>
                <a:close/>
                <a:moveTo>
                  <a:pt x="3340" y="593"/>
                </a:moveTo>
                <a:lnTo>
                  <a:pt x="3333" y="593"/>
                </a:lnTo>
                <a:lnTo>
                  <a:pt x="3327" y="592"/>
                </a:lnTo>
                <a:lnTo>
                  <a:pt x="3315" y="590"/>
                </a:lnTo>
                <a:lnTo>
                  <a:pt x="3309" y="589"/>
                </a:lnTo>
                <a:lnTo>
                  <a:pt x="3303" y="587"/>
                </a:lnTo>
                <a:lnTo>
                  <a:pt x="3293" y="582"/>
                </a:lnTo>
                <a:lnTo>
                  <a:pt x="3288" y="579"/>
                </a:lnTo>
                <a:lnTo>
                  <a:pt x="3284" y="576"/>
                </a:lnTo>
                <a:lnTo>
                  <a:pt x="3279" y="572"/>
                </a:lnTo>
                <a:lnTo>
                  <a:pt x="3276" y="569"/>
                </a:lnTo>
                <a:lnTo>
                  <a:pt x="3269" y="560"/>
                </a:lnTo>
                <a:lnTo>
                  <a:pt x="3266" y="555"/>
                </a:lnTo>
                <a:lnTo>
                  <a:pt x="3263" y="550"/>
                </a:lnTo>
                <a:lnTo>
                  <a:pt x="3258" y="540"/>
                </a:lnTo>
                <a:lnTo>
                  <a:pt x="3256" y="534"/>
                </a:lnTo>
                <a:lnTo>
                  <a:pt x="3255" y="528"/>
                </a:lnTo>
                <a:lnTo>
                  <a:pt x="3254" y="522"/>
                </a:lnTo>
                <a:lnTo>
                  <a:pt x="3253" y="516"/>
                </a:lnTo>
                <a:lnTo>
                  <a:pt x="3252" y="509"/>
                </a:lnTo>
                <a:lnTo>
                  <a:pt x="3252" y="502"/>
                </a:lnTo>
                <a:lnTo>
                  <a:pt x="3252" y="495"/>
                </a:lnTo>
                <a:lnTo>
                  <a:pt x="3253" y="489"/>
                </a:lnTo>
                <a:lnTo>
                  <a:pt x="3254" y="483"/>
                </a:lnTo>
                <a:lnTo>
                  <a:pt x="3255" y="477"/>
                </a:lnTo>
                <a:lnTo>
                  <a:pt x="3258" y="465"/>
                </a:lnTo>
                <a:lnTo>
                  <a:pt x="3260" y="459"/>
                </a:lnTo>
                <a:lnTo>
                  <a:pt x="3263" y="454"/>
                </a:lnTo>
                <a:lnTo>
                  <a:pt x="3269" y="445"/>
                </a:lnTo>
                <a:lnTo>
                  <a:pt x="3272" y="440"/>
                </a:lnTo>
                <a:lnTo>
                  <a:pt x="3275" y="436"/>
                </a:lnTo>
                <a:lnTo>
                  <a:pt x="3279" y="432"/>
                </a:lnTo>
                <a:lnTo>
                  <a:pt x="3283" y="428"/>
                </a:lnTo>
                <a:lnTo>
                  <a:pt x="3293" y="422"/>
                </a:lnTo>
                <a:lnTo>
                  <a:pt x="3297" y="419"/>
                </a:lnTo>
                <a:lnTo>
                  <a:pt x="3303" y="417"/>
                </a:lnTo>
                <a:lnTo>
                  <a:pt x="3308" y="415"/>
                </a:lnTo>
                <a:lnTo>
                  <a:pt x="3314" y="413"/>
                </a:lnTo>
                <a:lnTo>
                  <a:pt x="3319" y="412"/>
                </a:lnTo>
                <a:lnTo>
                  <a:pt x="3325" y="411"/>
                </a:lnTo>
                <a:lnTo>
                  <a:pt x="3338" y="411"/>
                </a:lnTo>
                <a:lnTo>
                  <a:pt x="3349" y="411"/>
                </a:lnTo>
                <a:lnTo>
                  <a:pt x="3360" y="413"/>
                </a:lnTo>
                <a:lnTo>
                  <a:pt x="3365" y="414"/>
                </a:lnTo>
                <a:lnTo>
                  <a:pt x="3370" y="416"/>
                </a:lnTo>
                <a:lnTo>
                  <a:pt x="3380" y="421"/>
                </a:lnTo>
                <a:lnTo>
                  <a:pt x="3389" y="426"/>
                </a:lnTo>
                <a:lnTo>
                  <a:pt x="3393" y="429"/>
                </a:lnTo>
                <a:lnTo>
                  <a:pt x="3397" y="433"/>
                </a:lnTo>
                <a:lnTo>
                  <a:pt x="3404" y="441"/>
                </a:lnTo>
                <a:lnTo>
                  <a:pt x="3407" y="446"/>
                </a:lnTo>
                <a:lnTo>
                  <a:pt x="3410" y="450"/>
                </a:lnTo>
                <a:lnTo>
                  <a:pt x="3412" y="456"/>
                </a:lnTo>
                <a:lnTo>
                  <a:pt x="3415" y="461"/>
                </a:lnTo>
                <a:lnTo>
                  <a:pt x="3417" y="467"/>
                </a:lnTo>
                <a:lnTo>
                  <a:pt x="3418" y="473"/>
                </a:lnTo>
                <a:lnTo>
                  <a:pt x="3419" y="479"/>
                </a:lnTo>
                <a:lnTo>
                  <a:pt x="3420" y="486"/>
                </a:lnTo>
                <a:lnTo>
                  <a:pt x="3421" y="493"/>
                </a:lnTo>
                <a:lnTo>
                  <a:pt x="3421" y="500"/>
                </a:lnTo>
                <a:lnTo>
                  <a:pt x="3421" y="514"/>
                </a:lnTo>
                <a:lnTo>
                  <a:pt x="3301" y="514"/>
                </a:lnTo>
                <a:lnTo>
                  <a:pt x="3301" y="519"/>
                </a:lnTo>
                <a:lnTo>
                  <a:pt x="3301" y="523"/>
                </a:lnTo>
                <a:lnTo>
                  <a:pt x="3302" y="528"/>
                </a:lnTo>
                <a:lnTo>
                  <a:pt x="3303" y="532"/>
                </a:lnTo>
                <a:lnTo>
                  <a:pt x="3307" y="539"/>
                </a:lnTo>
                <a:lnTo>
                  <a:pt x="3309" y="542"/>
                </a:lnTo>
                <a:lnTo>
                  <a:pt x="3311" y="545"/>
                </a:lnTo>
                <a:lnTo>
                  <a:pt x="3314" y="548"/>
                </a:lnTo>
                <a:lnTo>
                  <a:pt x="3317" y="550"/>
                </a:lnTo>
                <a:lnTo>
                  <a:pt x="3321" y="552"/>
                </a:lnTo>
                <a:lnTo>
                  <a:pt x="3324" y="554"/>
                </a:lnTo>
                <a:lnTo>
                  <a:pt x="3328" y="555"/>
                </a:lnTo>
                <a:lnTo>
                  <a:pt x="3332" y="556"/>
                </a:lnTo>
                <a:lnTo>
                  <a:pt x="3341" y="557"/>
                </a:lnTo>
                <a:lnTo>
                  <a:pt x="3347" y="556"/>
                </a:lnTo>
                <a:lnTo>
                  <a:pt x="3352" y="555"/>
                </a:lnTo>
                <a:lnTo>
                  <a:pt x="3357" y="554"/>
                </a:lnTo>
                <a:lnTo>
                  <a:pt x="3362" y="551"/>
                </a:lnTo>
                <a:lnTo>
                  <a:pt x="3364" y="550"/>
                </a:lnTo>
                <a:lnTo>
                  <a:pt x="3366" y="548"/>
                </a:lnTo>
                <a:lnTo>
                  <a:pt x="3370" y="545"/>
                </a:lnTo>
                <a:lnTo>
                  <a:pt x="3372" y="541"/>
                </a:lnTo>
                <a:lnTo>
                  <a:pt x="3375" y="536"/>
                </a:lnTo>
                <a:lnTo>
                  <a:pt x="3420" y="539"/>
                </a:lnTo>
                <a:lnTo>
                  <a:pt x="3418" y="545"/>
                </a:lnTo>
                <a:lnTo>
                  <a:pt x="3416" y="551"/>
                </a:lnTo>
                <a:lnTo>
                  <a:pt x="3414" y="556"/>
                </a:lnTo>
                <a:lnTo>
                  <a:pt x="3411" y="561"/>
                </a:lnTo>
                <a:lnTo>
                  <a:pt x="3407" y="566"/>
                </a:lnTo>
                <a:lnTo>
                  <a:pt x="3403" y="570"/>
                </a:lnTo>
                <a:lnTo>
                  <a:pt x="3399" y="575"/>
                </a:lnTo>
                <a:lnTo>
                  <a:pt x="3394" y="578"/>
                </a:lnTo>
                <a:lnTo>
                  <a:pt x="3388" y="582"/>
                </a:lnTo>
                <a:lnTo>
                  <a:pt x="3382" y="585"/>
                </a:lnTo>
                <a:lnTo>
                  <a:pt x="3376" y="587"/>
                </a:lnTo>
                <a:lnTo>
                  <a:pt x="3370" y="589"/>
                </a:lnTo>
                <a:lnTo>
                  <a:pt x="3366" y="590"/>
                </a:lnTo>
                <a:lnTo>
                  <a:pt x="3363" y="591"/>
                </a:lnTo>
                <a:lnTo>
                  <a:pt x="3355" y="592"/>
                </a:lnTo>
                <a:lnTo>
                  <a:pt x="3348" y="593"/>
                </a:lnTo>
                <a:lnTo>
                  <a:pt x="3340" y="593"/>
                </a:lnTo>
                <a:close/>
                <a:moveTo>
                  <a:pt x="3301" y="483"/>
                </a:moveTo>
                <a:lnTo>
                  <a:pt x="3375" y="483"/>
                </a:lnTo>
                <a:lnTo>
                  <a:pt x="3375" y="480"/>
                </a:lnTo>
                <a:lnTo>
                  <a:pt x="3374" y="476"/>
                </a:lnTo>
                <a:lnTo>
                  <a:pt x="3373" y="472"/>
                </a:lnTo>
                <a:lnTo>
                  <a:pt x="3372" y="469"/>
                </a:lnTo>
                <a:lnTo>
                  <a:pt x="3371" y="466"/>
                </a:lnTo>
                <a:lnTo>
                  <a:pt x="3369" y="463"/>
                </a:lnTo>
                <a:lnTo>
                  <a:pt x="3367" y="460"/>
                </a:lnTo>
                <a:lnTo>
                  <a:pt x="3365" y="457"/>
                </a:lnTo>
                <a:lnTo>
                  <a:pt x="3359" y="453"/>
                </a:lnTo>
                <a:lnTo>
                  <a:pt x="3353" y="450"/>
                </a:lnTo>
                <a:lnTo>
                  <a:pt x="3346" y="448"/>
                </a:lnTo>
                <a:lnTo>
                  <a:pt x="3339" y="447"/>
                </a:lnTo>
                <a:lnTo>
                  <a:pt x="3331" y="448"/>
                </a:lnTo>
                <a:lnTo>
                  <a:pt x="3327" y="449"/>
                </a:lnTo>
                <a:lnTo>
                  <a:pt x="3324" y="450"/>
                </a:lnTo>
                <a:lnTo>
                  <a:pt x="3317" y="453"/>
                </a:lnTo>
                <a:lnTo>
                  <a:pt x="3315" y="455"/>
                </a:lnTo>
                <a:lnTo>
                  <a:pt x="3312" y="458"/>
                </a:lnTo>
                <a:lnTo>
                  <a:pt x="3307" y="463"/>
                </a:lnTo>
                <a:lnTo>
                  <a:pt x="3304" y="470"/>
                </a:lnTo>
                <a:lnTo>
                  <a:pt x="3303" y="473"/>
                </a:lnTo>
                <a:lnTo>
                  <a:pt x="3302" y="476"/>
                </a:lnTo>
                <a:lnTo>
                  <a:pt x="3301" y="483"/>
                </a:lnTo>
                <a:close/>
                <a:moveTo>
                  <a:pt x="3456" y="590"/>
                </a:moveTo>
                <a:lnTo>
                  <a:pt x="3456" y="413"/>
                </a:lnTo>
                <a:lnTo>
                  <a:pt x="3503" y="413"/>
                </a:lnTo>
                <a:lnTo>
                  <a:pt x="3503" y="444"/>
                </a:lnTo>
                <a:lnTo>
                  <a:pt x="3507" y="436"/>
                </a:lnTo>
                <a:lnTo>
                  <a:pt x="3511" y="429"/>
                </a:lnTo>
                <a:lnTo>
                  <a:pt x="3516" y="424"/>
                </a:lnTo>
                <a:lnTo>
                  <a:pt x="3521" y="419"/>
                </a:lnTo>
                <a:lnTo>
                  <a:pt x="3524" y="417"/>
                </a:lnTo>
                <a:lnTo>
                  <a:pt x="3527" y="415"/>
                </a:lnTo>
                <a:lnTo>
                  <a:pt x="3534" y="413"/>
                </a:lnTo>
                <a:lnTo>
                  <a:pt x="3540" y="411"/>
                </a:lnTo>
                <a:lnTo>
                  <a:pt x="3548" y="410"/>
                </a:lnTo>
                <a:lnTo>
                  <a:pt x="3556" y="411"/>
                </a:lnTo>
                <a:lnTo>
                  <a:pt x="3563" y="412"/>
                </a:lnTo>
                <a:lnTo>
                  <a:pt x="3563" y="456"/>
                </a:lnTo>
                <a:lnTo>
                  <a:pt x="3559" y="455"/>
                </a:lnTo>
                <a:lnTo>
                  <a:pt x="3554" y="454"/>
                </a:lnTo>
                <a:lnTo>
                  <a:pt x="3542" y="453"/>
                </a:lnTo>
                <a:lnTo>
                  <a:pt x="3535" y="454"/>
                </a:lnTo>
                <a:lnTo>
                  <a:pt x="3531" y="454"/>
                </a:lnTo>
                <a:lnTo>
                  <a:pt x="3528" y="456"/>
                </a:lnTo>
                <a:lnTo>
                  <a:pt x="3524" y="457"/>
                </a:lnTo>
                <a:lnTo>
                  <a:pt x="3521" y="459"/>
                </a:lnTo>
                <a:lnTo>
                  <a:pt x="3518" y="461"/>
                </a:lnTo>
                <a:lnTo>
                  <a:pt x="3515" y="463"/>
                </a:lnTo>
                <a:lnTo>
                  <a:pt x="3511" y="469"/>
                </a:lnTo>
                <a:lnTo>
                  <a:pt x="3509" y="472"/>
                </a:lnTo>
                <a:lnTo>
                  <a:pt x="3508" y="475"/>
                </a:lnTo>
                <a:lnTo>
                  <a:pt x="3506" y="478"/>
                </a:lnTo>
                <a:lnTo>
                  <a:pt x="3506" y="482"/>
                </a:lnTo>
                <a:lnTo>
                  <a:pt x="3505" y="486"/>
                </a:lnTo>
                <a:lnTo>
                  <a:pt x="3505" y="490"/>
                </a:lnTo>
                <a:lnTo>
                  <a:pt x="3505" y="590"/>
                </a:lnTo>
                <a:lnTo>
                  <a:pt x="3456" y="590"/>
                </a:lnTo>
                <a:close/>
                <a:moveTo>
                  <a:pt x="3736" y="463"/>
                </a:moveTo>
                <a:lnTo>
                  <a:pt x="3692" y="466"/>
                </a:lnTo>
                <a:lnTo>
                  <a:pt x="3690" y="462"/>
                </a:lnTo>
                <a:lnTo>
                  <a:pt x="3688" y="458"/>
                </a:lnTo>
                <a:lnTo>
                  <a:pt x="3686" y="455"/>
                </a:lnTo>
                <a:lnTo>
                  <a:pt x="3682" y="451"/>
                </a:lnTo>
                <a:lnTo>
                  <a:pt x="3678" y="449"/>
                </a:lnTo>
                <a:lnTo>
                  <a:pt x="3673" y="447"/>
                </a:lnTo>
                <a:lnTo>
                  <a:pt x="3668" y="446"/>
                </a:lnTo>
                <a:lnTo>
                  <a:pt x="3662" y="445"/>
                </a:lnTo>
                <a:lnTo>
                  <a:pt x="3656" y="446"/>
                </a:lnTo>
                <a:lnTo>
                  <a:pt x="3651" y="447"/>
                </a:lnTo>
                <a:lnTo>
                  <a:pt x="3647" y="448"/>
                </a:lnTo>
                <a:lnTo>
                  <a:pt x="3643" y="450"/>
                </a:lnTo>
                <a:lnTo>
                  <a:pt x="3639" y="453"/>
                </a:lnTo>
                <a:lnTo>
                  <a:pt x="3637" y="456"/>
                </a:lnTo>
                <a:lnTo>
                  <a:pt x="3635" y="459"/>
                </a:lnTo>
                <a:lnTo>
                  <a:pt x="3635" y="463"/>
                </a:lnTo>
                <a:lnTo>
                  <a:pt x="3635" y="466"/>
                </a:lnTo>
                <a:lnTo>
                  <a:pt x="3636" y="469"/>
                </a:lnTo>
                <a:lnTo>
                  <a:pt x="3638" y="471"/>
                </a:lnTo>
                <a:lnTo>
                  <a:pt x="3640" y="474"/>
                </a:lnTo>
                <a:lnTo>
                  <a:pt x="3643" y="476"/>
                </a:lnTo>
                <a:lnTo>
                  <a:pt x="3647" y="478"/>
                </a:lnTo>
                <a:lnTo>
                  <a:pt x="3652" y="479"/>
                </a:lnTo>
                <a:lnTo>
                  <a:pt x="3657" y="481"/>
                </a:lnTo>
                <a:lnTo>
                  <a:pt x="3689" y="487"/>
                </a:lnTo>
                <a:lnTo>
                  <a:pt x="3696" y="488"/>
                </a:lnTo>
                <a:lnTo>
                  <a:pt x="3701" y="490"/>
                </a:lnTo>
                <a:lnTo>
                  <a:pt x="3707" y="492"/>
                </a:lnTo>
                <a:lnTo>
                  <a:pt x="3712" y="494"/>
                </a:lnTo>
                <a:lnTo>
                  <a:pt x="3720" y="499"/>
                </a:lnTo>
                <a:lnTo>
                  <a:pt x="3728" y="504"/>
                </a:lnTo>
                <a:lnTo>
                  <a:pt x="3731" y="507"/>
                </a:lnTo>
                <a:lnTo>
                  <a:pt x="3733" y="511"/>
                </a:lnTo>
                <a:lnTo>
                  <a:pt x="3735" y="514"/>
                </a:lnTo>
                <a:lnTo>
                  <a:pt x="3737" y="518"/>
                </a:lnTo>
                <a:lnTo>
                  <a:pt x="3740" y="526"/>
                </a:lnTo>
                <a:lnTo>
                  <a:pt x="3740" y="530"/>
                </a:lnTo>
                <a:lnTo>
                  <a:pt x="3740" y="535"/>
                </a:lnTo>
                <a:lnTo>
                  <a:pt x="3740" y="539"/>
                </a:lnTo>
                <a:lnTo>
                  <a:pt x="3740" y="543"/>
                </a:lnTo>
                <a:lnTo>
                  <a:pt x="3739" y="547"/>
                </a:lnTo>
                <a:lnTo>
                  <a:pt x="3738" y="551"/>
                </a:lnTo>
                <a:lnTo>
                  <a:pt x="3736" y="555"/>
                </a:lnTo>
                <a:lnTo>
                  <a:pt x="3735" y="559"/>
                </a:lnTo>
                <a:lnTo>
                  <a:pt x="3733" y="562"/>
                </a:lnTo>
                <a:lnTo>
                  <a:pt x="3730" y="565"/>
                </a:lnTo>
                <a:lnTo>
                  <a:pt x="3725" y="572"/>
                </a:lnTo>
                <a:lnTo>
                  <a:pt x="3718" y="577"/>
                </a:lnTo>
                <a:lnTo>
                  <a:pt x="3711" y="582"/>
                </a:lnTo>
                <a:lnTo>
                  <a:pt x="3702" y="586"/>
                </a:lnTo>
                <a:lnTo>
                  <a:pt x="3693" y="589"/>
                </a:lnTo>
                <a:lnTo>
                  <a:pt x="3683" y="591"/>
                </a:lnTo>
                <a:lnTo>
                  <a:pt x="3673" y="593"/>
                </a:lnTo>
                <a:lnTo>
                  <a:pt x="3662" y="593"/>
                </a:lnTo>
                <a:lnTo>
                  <a:pt x="3653" y="593"/>
                </a:lnTo>
                <a:lnTo>
                  <a:pt x="3645" y="592"/>
                </a:lnTo>
                <a:lnTo>
                  <a:pt x="3637" y="591"/>
                </a:lnTo>
                <a:lnTo>
                  <a:pt x="3630" y="589"/>
                </a:lnTo>
                <a:lnTo>
                  <a:pt x="3623" y="587"/>
                </a:lnTo>
                <a:lnTo>
                  <a:pt x="3617" y="585"/>
                </a:lnTo>
                <a:lnTo>
                  <a:pt x="3611" y="582"/>
                </a:lnTo>
                <a:lnTo>
                  <a:pt x="3606" y="578"/>
                </a:lnTo>
                <a:lnTo>
                  <a:pt x="3601" y="575"/>
                </a:lnTo>
                <a:lnTo>
                  <a:pt x="3596" y="570"/>
                </a:lnTo>
                <a:lnTo>
                  <a:pt x="3593" y="566"/>
                </a:lnTo>
                <a:lnTo>
                  <a:pt x="3589" y="561"/>
                </a:lnTo>
                <a:lnTo>
                  <a:pt x="3587" y="556"/>
                </a:lnTo>
                <a:lnTo>
                  <a:pt x="3584" y="550"/>
                </a:lnTo>
                <a:lnTo>
                  <a:pt x="3583" y="545"/>
                </a:lnTo>
                <a:lnTo>
                  <a:pt x="3582" y="538"/>
                </a:lnTo>
                <a:lnTo>
                  <a:pt x="3630" y="536"/>
                </a:lnTo>
                <a:lnTo>
                  <a:pt x="3631" y="541"/>
                </a:lnTo>
                <a:lnTo>
                  <a:pt x="3634" y="545"/>
                </a:lnTo>
                <a:lnTo>
                  <a:pt x="3637" y="549"/>
                </a:lnTo>
                <a:lnTo>
                  <a:pt x="3640" y="552"/>
                </a:lnTo>
                <a:lnTo>
                  <a:pt x="3645" y="555"/>
                </a:lnTo>
                <a:lnTo>
                  <a:pt x="3650" y="556"/>
                </a:lnTo>
                <a:lnTo>
                  <a:pt x="3656" y="557"/>
                </a:lnTo>
                <a:lnTo>
                  <a:pt x="3662" y="558"/>
                </a:lnTo>
                <a:lnTo>
                  <a:pt x="3668" y="557"/>
                </a:lnTo>
                <a:lnTo>
                  <a:pt x="3673" y="557"/>
                </a:lnTo>
                <a:lnTo>
                  <a:pt x="3678" y="555"/>
                </a:lnTo>
                <a:lnTo>
                  <a:pt x="3681" y="554"/>
                </a:lnTo>
                <a:lnTo>
                  <a:pt x="3683" y="553"/>
                </a:lnTo>
                <a:lnTo>
                  <a:pt x="3686" y="550"/>
                </a:lnTo>
                <a:lnTo>
                  <a:pt x="3689" y="547"/>
                </a:lnTo>
                <a:lnTo>
                  <a:pt x="3689" y="545"/>
                </a:lnTo>
                <a:lnTo>
                  <a:pt x="3690" y="544"/>
                </a:lnTo>
                <a:lnTo>
                  <a:pt x="3691" y="540"/>
                </a:lnTo>
                <a:lnTo>
                  <a:pt x="3690" y="537"/>
                </a:lnTo>
                <a:lnTo>
                  <a:pt x="3689" y="534"/>
                </a:lnTo>
                <a:lnTo>
                  <a:pt x="3687" y="531"/>
                </a:lnTo>
                <a:lnTo>
                  <a:pt x="3685" y="529"/>
                </a:lnTo>
                <a:lnTo>
                  <a:pt x="3682" y="527"/>
                </a:lnTo>
                <a:lnTo>
                  <a:pt x="3678" y="525"/>
                </a:lnTo>
                <a:lnTo>
                  <a:pt x="3673" y="523"/>
                </a:lnTo>
                <a:lnTo>
                  <a:pt x="3668" y="522"/>
                </a:lnTo>
                <a:lnTo>
                  <a:pt x="3637" y="516"/>
                </a:lnTo>
                <a:lnTo>
                  <a:pt x="3631" y="515"/>
                </a:lnTo>
                <a:lnTo>
                  <a:pt x="3625" y="513"/>
                </a:lnTo>
                <a:lnTo>
                  <a:pt x="3615" y="509"/>
                </a:lnTo>
                <a:lnTo>
                  <a:pt x="3610" y="507"/>
                </a:lnTo>
                <a:lnTo>
                  <a:pt x="3606" y="504"/>
                </a:lnTo>
                <a:lnTo>
                  <a:pt x="3602" y="501"/>
                </a:lnTo>
                <a:lnTo>
                  <a:pt x="3599" y="498"/>
                </a:lnTo>
                <a:lnTo>
                  <a:pt x="3596" y="495"/>
                </a:lnTo>
                <a:lnTo>
                  <a:pt x="3593" y="492"/>
                </a:lnTo>
                <a:lnTo>
                  <a:pt x="3591" y="488"/>
                </a:lnTo>
                <a:lnTo>
                  <a:pt x="3589" y="484"/>
                </a:lnTo>
                <a:lnTo>
                  <a:pt x="3588" y="480"/>
                </a:lnTo>
                <a:lnTo>
                  <a:pt x="3587" y="475"/>
                </a:lnTo>
                <a:lnTo>
                  <a:pt x="3586" y="471"/>
                </a:lnTo>
                <a:lnTo>
                  <a:pt x="3586" y="466"/>
                </a:lnTo>
                <a:lnTo>
                  <a:pt x="3587" y="459"/>
                </a:lnTo>
                <a:lnTo>
                  <a:pt x="3587" y="454"/>
                </a:lnTo>
                <a:lnTo>
                  <a:pt x="3589" y="448"/>
                </a:lnTo>
                <a:lnTo>
                  <a:pt x="3591" y="443"/>
                </a:lnTo>
                <a:lnTo>
                  <a:pt x="3594" y="438"/>
                </a:lnTo>
                <a:lnTo>
                  <a:pt x="3598" y="433"/>
                </a:lnTo>
                <a:lnTo>
                  <a:pt x="3602" y="429"/>
                </a:lnTo>
                <a:lnTo>
                  <a:pt x="3607" y="425"/>
                </a:lnTo>
                <a:lnTo>
                  <a:pt x="3612" y="422"/>
                </a:lnTo>
                <a:lnTo>
                  <a:pt x="3618" y="419"/>
                </a:lnTo>
                <a:lnTo>
                  <a:pt x="3624" y="416"/>
                </a:lnTo>
                <a:lnTo>
                  <a:pt x="3631" y="414"/>
                </a:lnTo>
                <a:lnTo>
                  <a:pt x="3634" y="413"/>
                </a:lnTo>
                <a:lnTo>
                  <a:pt x="3638" y="413"/>
                </a:lnTo>
                <a:lnTo>
                  <a:pt x="3645" y="412"/>
                </a:lnTo>
                <a:lnTo>
                  <a:pt x="3653" y="411"/>
                </a:lnTo>
                <a:lnTo>
                  <a:pt x="3661" y="411"/>
                </a:lnTo>
                <a:lnTo>
                  <a:pt x="3669" y="411"/>
                </a:lnTo>
                <a:lnTo>
                  <a:pt x="3677" y="412"/>
                </a:lnTo>
                <a:lnTo>
                  <a:pt x="3684" y="413"/>
                </a:lnTo>
                <a:lnTo>
                  <a:pt x="3691" y="414"/>
                </a:lnTo>
                <a:lnTo>
                  <a:pt x="3697" y="416"/>
                </a:lnTo>
                <a:lnTo>
                  <a:pt x="3703" y="419"/>
                </a:lnTo>
                <a:lnTo>
                  <a:pt x="3709" y="421"/>
                </a:lnTo>
                <a:lnTo>
                  <a:pt x="3714" y="425"/>
                </a:lnTo>
                <a:lnTo>
                  <a:pt x="3718" y="428"/>
                </a:lnTo>
                <a:lnTo>
                  <a:pt x="3723" y="432"/>
                </a:lnTo>
                <a:lnTo>
                  <a:pt x="3726" y="437"/>
                </a:lnTo>
                <a:lnTo>
                  <a:pt x="3728" y="439"/>
                </a:lnTo>
                <a:lnTo>
                  <a:pt x="3729" y="441"/>
                </a:lnTo>
                <a:lnTo>
                  <a:pt x="3732" y="446"/>
                </a:lnTo>
                <a:lnTo>
                  <a:pt x="3734" y="452"/>
                </a:lnTo>
                <a:lnTo>
                  <a:pt x="3735" y="457"/>
                </a:lnTo>
                <a:lnTo>
                  <a:pt x="3736" y="463"/>
                </a:lnTo>
                <a:close/>
                <a:moveTo>
                  <a:pt x="3797" y="390"/>
                </a:moveTo>
                <a:lnTo>
                  <a:pt x="3792" y="390"/>
                </a:lnTo>
                <a:lnTo>
                  <a:pt x="3787" y="388"/>
                </a:lnTo>
                <a:lnTo>
                  <a:pt x="3783" y="386"/>
                </a:lnTo>
                <a:lnTo>
                  <a:pt x="3778" y="383"/>
                </a:lnTo>
                <a:lnTo>
                  <a:pt x="3775" y="379"/>
                </a:lnTo>
                <a:lnTo>
                  <a:pt x="3773" y="375"/>
                </a:lnTo>
                <a:lnTo>
                  <a:pt x="3771" y="370"/>
                </a:lnTo>
                <a:lnTo>
                  <a:pt x="3771" y="365"/>
                </a:lnTo>
                <a:lnTo>
                  <a:pt x="3771" y="360"/>
                </a:lnTo>
                <a:lnTo>
                  <a:pt x="3773" y="356"/>
                </a:lnTo>
                <a:lnTo>
                  <a:pt x="3775" y="352"/>
                </a:lnTo>
                <a:lnTo>
                  <a:pt x="3778" y="348"/>
                </a:lnTo>
                <a:lnTo>
                  <a:pt x="3783" y="345"/>
                </a:lnTo>
                <a:lnTo>
                  <a:pt x="3787" y="342"/>
                </a:lnTo>
                <a:lnTo>
                  <a:pt x="3792" y="341"/>
                </a:lnTo>
                <a:lnTo>
                  <a:pt x="3797" y="341"/>
                </a:lnTo>
                <a:lnTo>
                  <a:pt x="3802" y="341"/>
                </a:lnTo>
                <a:lnTo>
                  <a:pt x="3807" y="342"/>
                </a:lnTo>
                <a:lnTo>
                  <a:pt x="3812" y="345"/>
                </a:lnTo>
                <a:lnTo>
                  <a:pt x="3816" y="348"/>
                </a:lnTo>
                <a:lnTo>
                  <a:pt x="3819" y="352"/>
                </a:lnTo>
                <a:lnTo>
                  <a:pt x="3822" y="356"/>
                </a:lnTo>
                <a:lnTo>
                  <a:pt x="3823" y="360"/>
                </a:lnTo>
                <a:lnTo>
                  <a:pt x="3824" y="365"/>
                </a:lnTo>
                <a:lnTo>
                  <a:pt x="3823" y="370"/>
                </a:lnTo>
                <a:lnTo>
                  <a:pt x="3822" y="375"/>
                </a:lnTo>
                <a:lnTo>
                  <a:pt x="3819" y="379"/>
                </a:lnTo>
                <a:lnTo>
                  <a:pt x="3816" y="383"/>
                </a:lnTo>
                <a:lnTo>
                  <a:pt x="3812" y="386"/>
                </a:lnTo>
                <a:lnTo>
                  <a:pt x="3807" y="388"/>
                </a:lnTo>
                <a:lnTo>
                  <a:pt x="3802" y="390"/>
                </a:lnTo>
                <a:lnTo>
                  <a:pt x="3797" y="390"/>
                </a:lnTo>
                <a:close/>
                <a:moveTo>
                  <a:pt x="3772" y="413"/>
                </a:moveTo>
                <a:lnTo>
                  <a:pt x="3822" y="413"/>
                </a:lnTo>
                <a:lnTo>
                  <a:pt x="3822" y="590"/>
                </a:lnTo>
                <a:lnTo>
                  <a:pt x="3772" y="590"/>
                </a:lnTo>
                <a:lnTo>
                  <a:pt x="3772" y="413"/>
                </a:lnTo>
                <a:close/>
                <a:moveTo>
                  <a:pt x="3955" y="413"/>
                </a:moveTo>
                <a:lnTo>
                  <a:pt x="3955" y="450"/>
                </a:lnTo>
                <a:lnTo>
                  <a:pt x="3921" y="450"/>
                </a:lnTo>
                <a:lnTo>
                  <a:pt x="3921" y="535"/>
                </a:lnTo>
                <a:lnTo>
                  <a:pt x="3922" y="540"/>
                </a:lnTo>
                <a:lnTo>
                  <a:pt x="3923" y="544"/>
                </a:lnTo>
                <a:lnTo>
                  <a:pt x="3923" y="545"/>
                </a:lnTo>
                <a:lnTo>
                  <a:pt x="3924" y="547"/>
                </a:lnTo>
                <a:lnTo>
                  <a:pt x="3926" y="549"/>
                </a:lnTo>
                <a:lnTo>
                  <a:pt x="3929" y="551"/>
                </a:lnTo>
                <a:lnTo>
                  <a:pt x="3931" y="552"/>
                </a:lnTo>
                <a:lnTo>
                  <a:pt x="3935" y="552"/>
                </a:lnTo>
                <a:lnTo>
                  <a:pt x="3938" y="553"/>
                </a:lnTo>
                <a:lnTo>
                  <a:pt x="3945" y="552"/>
                </a:lnTo>
                <a:lnTo>
                  <a:pt x="3950" y="551"/>
                </a:lnTo>
                <a:lnTo>
                  <a:pt x="3958" y="587"/>
                </a:lnTo>
                <a:lnTo>
                  <a:pt x="3948" y="590"/>
                </a:lnTo>
                <a:lnTo>
                  <a:pt x="3940" y="591"/>
                </a:lnTo>
                <a:lnTo>
                  <a:pt x="3931" y="592"/>
                </a:lnTo>
                <a:lnTo>
                  <a:pt x="3925" y="592"/>
                </a:lnTo>
                <a:lnTo>
                  <a:pt x="3919" y="592"/>
                </a:lnTo>
                <a:lnTo>
                  <a:pt x="3913" y="591"/>
                </a:lnTo>
                <a:lnTo>
                  <a:pt x="3907" y="590"/>
                </a:lnTo>
                <a:lnTo>
                  <a:pt x="3902" y="588"/>
                </a:lnTo>
                <a:lnTo>
                  <a:pt x="3896" y="586"/>
                </a:lnTo>
                <a:lnTo>
                  <a:pt x="3892" y="583"/>
                </a:lnTo>
                <a:lnTo>
                  <a:pt x="3887" y="581"/>
                </a:lnTo>
                <a:lnTo>
                  <a:pt x="3884" y="577"/>
                </a:lnTo>
                <a:lnTo>
                  <a:pt x="3880" y="573"/>
                </a:lnTo>
                <a:lnTo>
                  <a:pt x="3878" y="569"/>
                </a:lnTo>
                <a:lnTo>
                  <a:pt x="3875" y="564"/>
                </a:lnTo>
                <a:lnTo>
                  <a:pt x="3874" y="559"/>
                </a:lnTo>
                <a:lnTo>
                  <a:pt x="3872" y="554"/>
                </a:lnTo>
                <a:lnTo>
                  <a:pt x="3872" y="548"/>
                </a:lnTo>
                <a:lnTo>
                  <a:pt x="3871" y="542"/>
                </a:lnTo>
                <a:lnTo>
                  <a:pt x="3871" y="450"/>
                </a:lnTo>
                <a:lnTo>
                  <a:pt x="3847" y="450"/>
                </a:lnTo>
                <a:lnTo>
                  <a:pt x="3847" y="413"/>
                </a:lnTo>
                <a:lnTo>
                  <a:pt x="3871" y="413"/>
                </a:lnTo>
                <a:lnTo>
                  <a:pt x="3871" y="371"/>
                </a:lnTo>
                <a:lnTo>
                  <a:pt x="3921" y="371"/>
                </a:lnTo>
                <a:lnTo>
                  <a:pt x="3921" y="413"/>
                </a:lnTo>
                <a:lnTo>
                  <a:pt x="3955" y="413"/>
                </a:lnTo>
                <a:close/>
                <a:moveTo>
                  <a:pt x="4062" y="593"/>
                </a:moveTo>
                <a:lnTo>
                  <a:pt x="4056" y="593"/>
                </a:lnTo>
                <a:lnTo>
                  <a:pt x="4049" y="592"/>
                </a:lnTo>
                <a:lnTo>
                  <a:pt x="4037" y="590"/>
                </a:lnTo>
                <a:lnTo>
                  <a:pt x="4031" y="589"/>
                </a:lnTo>
                <a:lnTo>
                  <a:pt x="4026" y="587"/>
                </a:lnTo>
                <a:lnTo>
                  <a:pt x="4015" y="582"/>
                </a:lnTo>
                <a:lnTo>
                  <a:pt x="4011" y="579"/>
                </a:lnTo>
                <a:lnTo>
                  <a:pt x="4006" y="576"/>
                </a:lnTo>
                <a:lnTo>
                  <a:pt x="4002" y="572"/>
                </a:lnTo>
                <a:lnTo>
                  <a:pt x="3998" y="569"/>
                </a:lnTo>
                <a:lnTo>
                  <a:pt x="3991" y="560"/>
                </a:lnTo>
                <a:lnTo>
                  <a:pt x="3988" y="555"/>
                </a:lnTo>
                <a:lnTo>
                  <a:pt x="3985" y="550"/>
                </a:lnTo>
                <a:lnTo>
                  <a:pt x="3981" y="540"/>
                </a:lnTo>
                <a:lnTo>
                  <a:pt x="3979" y="534"/>
                </a:lnTo>
                <a:lnTo>
                  <a:pt x="3977" y="528"/>
                </a:lnTo>
                <a:lnTo>
                  <a:pt x="3976" y="522"/>
                </a:lnTo>
                <a:lnTo>
                  <a:pt x="3975" y="516"/>
                </a:lnTo>
                <a:lnTo>
                  <a:pt x="3975" y="509"/>
                </a:lnTo>
                <a:lnTo>
                  <a:pt x="3975" y="502"/>
                </a:lnTo>
                <a:lnTo>
                  <a:pt x="3975" y="495"/>
                </a:lnTo>
                <a:lnTo>
                  <a:pt x="3975" y="489"/>
                </a:lnTo>
                <a:lnTo>
                  <a:pt x="3976" y="483"/>
                </a:lnTo>
                <a:lnTo>
                  <a:pt x="3977" y="477"/>
                </a:lnTo>
                <a:lnTo>
                  <a:pt x="3981" y="465"/>
                </a:lnTo>
                <a:lnTo>
                  <a:pt x="3983" y="459"/>
                </a:lnTo>
                <a:lnTo>
                  <a:pt x="3985" y="454"/>
                </a:lnTo>
                <a:lnTo>
                  <a:pt x="3991" y="445"/>
                </a:lnTo>
                <a:lnTo>
                  <a:pt x="3994" y="440"/>
                </a:lnTo>
                <a:lnTo>
                  <a:pt x="3998" y="436"/>
                </a:lnTo>
                <a:lnTo>
                  <a:pt x="4002" y="432"/>
                </a:lnTo>
                <a:lnTo>
                  <a:pt x="4006" y="428"/>
                </a:lnTo>
                <a:lnTo>
                  <a:pt x="4015" y="422"/>
                </a:lnTo>
                <a:lnTo>
                  <a:pt x="4020" y="419"/>
                </a:lnTo>
                <a:lnTo>
                  <a:pt x="4025" y="417"/>
                </a:lnTo>
                <a:lnTo>
                  <a:pt x="4030" y="415"/>
                </a:lnTo>
                <a:lnTo>
                  <a:pt x="4036" y="413"/>
                </a:lnTo>
                <a:lnTo>
                  <a:pt x="4042" y="412"/>
                </a:lnTo>
                <a:lnTo>
                  <a:pt x="4048" y="411"/>
                </a:lnTo>
                <a:lnTo>
                  <a:pt x="4060" y="411"/>
                </a:lnTo>
                <a:lnTo>
                  <a:pt x="4072" y="411"/>
                </a:lnTo>
                <a:lnTo>
                  <a:pt x="4083" y="413"/>
                </a:lnTo>
                <a:lnTo>
                  <a:pt x="4088" y="414"/>
                </a:lnTo>
                <a:lnTo>
                  <a:pt x="4093" y="416"/>
                </a:lnTo>
                <a:lnTo>
                  <a:pt x="4103" y="421"/>
                </a:lnTo>
                <a:lnTo>
                  <a:pt x="4111" y="426"/>
                </a:lnTo>
                <a:lnTo>
                  <a:pt x="4116" y="429"/>
                </a:lnTo>
                <a:lnTo>
                  <a:pt x="4119" y="433"/>
                </a:lnTo>
                <a:lnTo>
                  <a:pt x="4126" y="441"/>
                </a:lnTo>
                <a:lnTo>
                  <a:pt x="4129" y="446"/>
                </a:lnTo>
                <a:lnTo>
                  <a:pt x="4132" y="450"/>
                </a:lnTo>
                <a:lnTo>
                  <a:pt x="4135" y="456"/>
                </a:lnTo>
                <a:lnTo>
                  <a:pt x="4137" y="461"/>
                </a:lnTo>
                <a:lnTo>
                  <a:pt x="4139" y="467"/>
                </a:lnTo>
                <a:lnTo>
                  <a:pt x="4141" y="473"/>
                </a:lnTo>
                <a:lnTo>
                  <a:pt x="4142" y="479"/>
                </a:lnTo>
                <a:lnTo>
                  <a:pt x="4143" y="486"/>
                </a:lnTo>
                <a:lnTo>
                  <a:pt x="4143" y="493"/>
                </a:lnTo>
                <a:lnTo>
                  <a:pt x="4143" y="500"/>
                </a:lnTo>
                <a:lnTo>
                  <a:pt x="4143" y="514"/>
                </a:lnTo>
                <a:lnTo>
                  <a:pt x="4023" y="514"/>
                </a:lnTo>
                <a:lnTo>
                  <a:pt x="4023" y="519"/>
                </a:lnTo>
                <a:lnTo>
                  <a:pt x="4024" y="523"/>
                </a:lnTo>
                <a:lnTo>
                  <a:pt x="4026" y="532"/>
                </a:lnTo>
                <a:lnTo>
                  <a:pt x="4027" y="535"/>
                </a:lnTo>
                <a:lnTo>
                  <a:pt x="4029" y="539"/>
                </a:lnTo>
                <a:lnTo>
                  <a:pt x="4031" y="542"/>
                </a:lnTo>
                <a:lnTo>
                  <a:pt x="4034" y="545"/>
                </a:lnTo>
                <a:lnTo>
                  <a:pt x="4037" y="548"/>
                </a:lnTo>
                <a:lnTo>
                  <a:pt x="4040" y="550"/>
                </a:lnTo>
                <a:lnTo>
                  <a:pt x="4043" y="552"/>
                </a:lnTo>
                <a:lnTo>
                  <a:pt x="4047" y="554"/>
                </a:lnTo>
                <a:lnTo>
                  <a:pt x="4050" y="555"/>
                </a:lnTo>
                <a:lnTo>
                  <a:pt x="4054" y="556"/>
                </a:lnTo>
                <a:lnTo>
                  <a:pt x="4063" y="557"/>
                </a:lnTo>
                <a:lnTo>
                  <a:pt x="4069" y="556"/>
                </a:lnTo>
                <a:lnTo>
                  <a:pt x="4075" y="555"/>
                </a:lnTo>
                <a:lnTo>
                  <a:pt x="4080" y="554"/>
                </a:lnTo>
                <a:lnTo>
                  <a:pt x="4084" y="551"/>
                </a:lnTo>
                <a:lnTo>
                  <a:pt x="4087" y="550"/>
                </a:lnTo>
                <a:lnTo>
                  <a:pt x="4089" y="548"/>
                </a:lnTo>
                <a:lnTo>
                  <a:pt x="4092" y="545"/>
                </a:lnTo>
                <a:lnTo>
                  <a:pt x="4095" y="541"/>
                </a:lnTo>
                <a:lnTo>
                  <a:pt x="4097" y="536"/>
                </a:lnTo>
                <a:lnTo>
                  <a:pt x="4142" y="539"/>
                </a:lnTo>
                <a:lnTo>
                  <a:pt x="4141" y="545"/>
                </a:lnTo>
                <a:lnTo>
                  <a:pt x="4139" y="551"/>
                </a:lnTo>
                <a:lnTo>
                  <a:pt x="4136" y="556"/>
                </a:lnTo>
                <a:lnTo>
                  <a:pt x="4133" y="561"/>
                </a:lnTo>
                <a:lnTo>
                  <a:pt x="4130" y="566"/>
                </a:lnTo>
                <a:lnTo>
                  <a:pt x="4126" y="570"/>
                </a:lnTo>
                <a:lnTo>
                  <a:pt x="4121" y="575"/>
                </a:lnTo>
                <a:lnTo>
                  <a:pt x="4116" y="578"/>
                </a:lnTo>
                <a:lnTo>
                  <a:pt x="4111" y="582"/>
                </a:lnTo>
                <a:lnTo>
                  <a:pt x="4105" y="585"/>
                </a:lnTo>
                <a:lnTo>
                  <a:pt x="4099" y="587"/>
                </a:lnTo>
                <a:lnTo>
                  <a:pt x="4092" y="589"/>
                </a:lnTo>
                <a:lnTo>
                  <a:pt x="4089" y="590"/>
                </a:lnTo>
                <a:lnTo>
                  <a:pt x="4085" y="591"/>
                </a:lnTo>
                <a:lnTo>
                  <a:pt x="4078" y="592"/>
                </a:lnTo>
                <a:lnTo>
                  <a:pt x="4070" y="593"/>
                </a:lnTo>
                <a:lnTo>
                  <a:pt x="4062" y="593"/>
                </a:lnTo>
                <a:close/>
                <a:moveTo>
                  <a:pt x="4023" y="483"/>
                </a:moveTo>
                <a:lnTo>
                  <a:pt x="4097" y="483"/>
                </a:lnTo>
                <a:lnTo>
                  <a:pt x="4097" y="480"/>
                </a:lnTo>
                <a:lnTo>
                  <a:pt x="4097" y="476"/>
                </a:lnTo>
                <a:lnTo>
                  <a:pt x="4096" y="472"/>
                </a:lnTo>
                <a:lnTo>
                  <a:pt x="4095" y="469"/>
                </a:lnTo>
                <a:lnTo>
                  <a:pt x="4093" y="466"/>
                </a:lnTo>
                <a:lnTo>
                  <a:pt x="4092" y="463"/>
                </a:lnTo>
                <a:lnTo>
                  <a:pt x="4089" y="460"/>
                </a:lnTo>
                <a:lnTo>
                  <a:pt x="4087" y="457"/>
                </a:lnTo>
                <a:lnTo>
                  <a:pt x="4082" y="453"/>
                </a:lnTo>
                <a:lnTo>
                  <a:pt x="4076" y="450"/>
                </a:lnTo>
                <a:lnTo>
                  <a:pt x="4069" y="448"/>
                </a:lnTo>
                <a:lnTo>
                  <a:pt x="4061" y="447"/>
                </a:lnTo>
                <a:lnTo>
                  <a:pt x="4053" y="448"/>
                </a:lnTo>
                <a:lnTo>
                  <a:pt x="4050" y="449"/>
                </a:lnTo>
                <a:lnTo>
                  <a:pt x="4046" y="450"/>
                </a:lnTo>
                <a:lnTo>
                  <a:pt x="4040" y="453"/>
                </a:lnTo>
                <a:lnTo>
                  <a:pt x="4037" y="455"/>
                </a:lnTo>
                <a:lnTo>
                  <a:pt x="4034" y="458"/>
                </a:lnTo>
                <a:lnTo>
                  <a:pt x="4030" y="463"/>
                </a:lnTo>
                <a:lnTo>
                  <a:pt x="4026" y="470"/>
                </a:lnTo>
                <a:lnTo>
                  <a:pt x="4025" y="473"/>
                </a:lnTo>
                <a:lnTo>
                  <a:pt x="4024" y="476"/>
                </a:lnTo>
                <a:lnTo>
                  <a:pt x="4023" y="483"/>
                </a:lnTo>
                <a:close/>
                <a:moveTo>
                  <a:pt x="4267" y="413"/>
                </a:moveTo>
                <a:lnTo>
                  <a:pt x="4267" y="450"/>
                </a:lnTo>
                <a:lnTo>
                  <a:pt x="4234" y="450"/>
                </a:lnTo>
                <a:lnTo>
                  <a:pt x="4234" y="535"/>
                </a:lnTo>
                <a:lnTo>
                  <a:pt x="4234" y="540"/>
                </a:lnTo>
                <a:lnTo>
                  <a:pt x="4235" y="544"/>
                </a:lnTo>
                <a:lnTo>
                  <a:pt x="4236" y="545"/>
                </a:lnTo>
                <a:lnTo>
                  <a:pt x="4236" y="547"/>
                </a:lnTo>
                <a:lnTo>
                  <a:pt x="4238" y="549"/>
                </a:lnTo>
                <a:lnTo>
                  <a:pt x="4241" y="551"/>
                </a:lnTo>
                <a:lnTo>
                  <a:pt x="4244" y="552"/>
                </a:lnTo>
                <a:lnTo>
                  <a:pt x="4247" y="552"/>
                </a:lnTo>
                <a:lnTo>
                  <a:pt x="4250" y="553"/>
                </a:lnTo>
                <a:lnTo>
                  <a:pt x="4257" y="552"/>
                </a:lnTo>
                <a:lnTo>
                  <a:pt x="4263" y="551"/>
                </a:lnTo>
                <a:lnTo>
                  <a:pt x="4270" y="587"/>
                </a:lnTo>
                <a:lnTo>
                  <a:pt x="4260" y="590"/>
                </a:lnTo>
                <a:lnTo>
                  <a:pt x="4253" y="591"/>
                </a:lnTo>
                <a:lnTo>
                  <a:pt x="4244" y="592"/>
                </a:lnTo>
                <a:lnTo>
                  <a:pt x="4237" y="592"/>
                </a:lnTo>
                <a:lnTo>
                  <a:pt x="4231" y="592"/>
                </a:lnTo>
                <a:lnTo>
                  <a:pt x="4225" y="591"/>
                </a:lnTo>
                <a:lnTo>
                  <a:pt x="4220" y="590"/>
                </a:lnTo>
                <a:lnTo>
                  <a:pt x="4214" y="588"/>
                </a:lnTo>
                <a:lnTo>
                  <a:pt x="4210" y="586"/>
                </a:lnTo>
                <a:lnTo>
                  <a:pt x="4205" y="583"/>
                </a:lnTo>
                <a:lnTo>
                  <a:pt x="4201" y="581"/>
                </a:lnTo>
                <a:lnTo>
                  <a:pt x="4197" y="577"/>
                </a:lnTo>
                <a:lnTo>
                  <a:pt x="4194" y="573"/>
                </a:lnTo>
                <a:lnTo>
                  <a:pt x="4191" y="569"/>
                </a:lnTo>
                <a:lnTo>
                  <a:pt x="4189" y="564"/>
                </a:lnTo>
                <a:lnTo>
                  <a:pt x="4187" y="559"/>
                </a:lnTo>
                <a:lnTo>
                  <a:pt x="4186" y="554"/>
                </a:lnTo>
                <a:lnTo>
                  <a:pt x="4185" y="548"/>
                </a:lnTo>
                <a:lnTo>
                  <a:pt x="4185" y="542"/>
                </a:lnTo>
                <a:lnTo>
                  <a:pt x="4185" y="450"/>
                </a:lnTo>
                <a:lnTo>
                  <a:pt x="4161" y="450"/>
                </a:lnTo>
                <a:lnTo>
                  <a:pt x="4161" y="413"/>
                </a:lnTo>
                <a:lnTo>
                  <a:pt x="4185" y="413"/>
                </a:lnTo>
                <a:lnTo>
                  <a:pt x="4185" y="371"/>
                </a:lnTo>
                <a:lnTo>
                  <a:pt x="4234" y="371"/>
                </a:lnTo>
                <a:lnTo>
                  <a:pt x="4234" y="413"/>
                </a:lnTo>
                <a:lnTo>
                  <a:pt x="4267" y="413"/>
                </a:lnTo>
                <a:close/>
                <a:moveTo>
                  <a:pt x="4376" y="593"/>
                </a:moveTo>
                <a:lnTo>
                  <a:pt x="4369" y="593"/>
                </a:lnTo>
                <a:lnTo>
                  <a:pt x="4363" y="592"/>
                </a:lnTo>
                <a:lnTo>
                  <a:pt x="4349" y="590"/>
                </a:lnTo>
                <a:lnTo>
                  <a:pt x="4344" y="589"/>
                </a:lnTo>
                <a:lnTo>
                  <a:pt x="4338" y="587"/>
                </a:lnTo>
                <a:lnTo>
                  <a:pt x="4328" y="582"/>
                </a:lnTo>
                <a:lnTo>
                  <a:pt x="4323" y="579"/>
                </a:lnTo>
                <a:lnTo>
                  <a:pt x="4319" y="576"/>
                </a:lnTo>
                <a:lnTo>
                  <a:pt x="4314" y="572"/>
                </a:lnTo>
                <a:lnTo>
                  <a:pt x="4310" y="569"/>
                </a:lnTo>
                <a:lnTo>
                  <a:pt x="4303" y="560"/>
                </a:lnTo>
                <a:lnTo>
                  <a:pt x="4300" y="555"/>
                </a:lnTo>
                <a:lnTo>
                  <a:pt x="4298" y="550"/>
                </a:lnTo>
                <a:lnTo>
                  <a:pt x="4293" y="540"/>
                </a:lnTo>
                <a:lnTo>
                  <a:pt x="4291" y="534"/>
                </a:lnTo>
                <a:lnTo>
                  <a:pt x="4290" y="528"/>
                </a:lnTo>
                <a:lnTo>
                  <a:pt x="4289" y="522"/>
                </a:lnTo>
                <a:lnTo>
                  <a:pt x="4288" y="516"/>
                </a:lnTo>
                <a:lnTo>
                  <a:pt x="4287" y="509"/>
                </a:lnTo>
                <a:lnTo>
                  <a:pt x="4287" y="502"/>
                </a:lnTo>
                <a:lnTo>
                  <a:pt x="4287" y="495"/>
                </a:lnTo>
                <a:lnTo>
                  <a:pt x="4288" y="489"/>
                </a:lnTo>
                <a:lnTo>
                  <a:pt x="4289" y="483"/>
                </a:lnTo>
                <a:lnTo>
                  <a:pt x="4290" y="477"/>
                </a:lnTo>
                <a:lnTo>
                  <a:pt x="4293" y="465"/>
                </a:lnTo>
                <a:lnTo>
                  <a:pt x="4295" y="459"/>
                </a:lnTo>
                <a:lnTo>
                  <a:pt x="4298" y="454"/>
                </a:lnTo>
                <a:lnTo>
                  <a:pt x="4303" y="445"/>
                </a:lnTo>
                <a:lnTo>
                  <a:pt x="4307" y="440"/>
                </a:lnTo>
                <a:lnTo>
                  <a:pt x="4310" y="436"/>
                </a:lnTo>
                <a:lnTo>
                  <a:pt x="4314" y="432"/>
                </a:lnTo>
                <a:lnTo>
                  <a:pt x="4318" y="428"/>
                </a:lnTo>
                <a:lnTo>
                  <a:pt x="4327" y="422"/>
                </a:lnTo>
                <a:lnTo>
                  <a:pt x="4332" y="419"/>
                </a:lnTo>
                <a:lnTo>
                  <a:pt x="4338" y="417"/>
                </a:lnTo>
                <a:lnTo>
                  <a:pt x="4343" y="415"/>
                </a:lnTo>
                <a:lnTo>
                  <a:pt x="4348" y="413"/>
                </a:lnTo>
                <a:lnTo>
                  <a:pt x="4354" y="412"/>
                </a:lnTo>
                <a:lnTo>
                  <a:pt x="4361" y="411"/>
                </a:lnTo>
                <a:lnTo>
                  <a:pt x="4374" y="411"/>
                </a:lnTo>
                <a:lnTo>
                  <a:pt x="4385" y="411"/>
                </a:lnTo>
                <a:lnTo>
                  <a:pt x="4396" y="413"/>
                </a:lnTo>
                <a:lnTo>
                  <a:pt x="4401" y="414"/>
                </a:lnTo>
                <a:lnTo>
                  <a:pt x="4406" y="416"/>
                </a:lnTo>
                <a:lnTo>
                  <a:pt x="4416" y="421"/>
                </a:lnTo>
                <a:lnTo>
                  <a:pt x="4425" y="426"/>
                </a:lnTo>
                <a:lnTo>
                  <a:pt x="4429" y="429"/>
                </a:lnTo>
                <a:lnTo>
                  <a:pt x="4433" y="433"/>
                </a:lnTo>
                <a:lnTo>
                  <a:pt x="4440" y="441"/>
                </a:lnTo>
                <a:lnTo>
                  <a:pt x="4443" y="446"/>
                </a:lnTo>
                <a:lnTo>
                  <a:pt x="4446" y="450"/>
                </a:lnTo>
                <a:lnTo>
                  <a:pt x="4448" y="456"/>
                </a:lnTo>
                <a:lnTo>
                  <a:pt x="4451" y="461"/>
                </a:lnTo>
                <a:lnTo>
                  <a:pt x="4453" y="467"/>
                </a:lnTo>
                <a:lnTo>
                  <a:pt x="4454" y="473"/>
                </a:lnTo>
                <a:lnTo>
                  <a:pt x="4455" y="479"/>
                </a:lnTo>
                <a:lnTo>
                  <a:pt x="4456" y="486"/>
                </a:lnTo>
                <a:lnTo>
                  <a:pt x="4457" y="493"/>
                </a:lnTo>
                <a:lnTo>
                  <a:pt x="4457" y="500"/>
                </a:lnTo>
                <a:lnTo>
                  <a:pt x="4457" y="514"/>
                </a:lnTo>
                <a:lnTo>
                  <a:pt x="4335" y="514"/>
                </a:lnTo>
                <a:lnTo>
                  <a:pt x="4336" y="519"/>
                </a:lnTo>
                <a:lnTo>
                  <a:pt x="4336" y="523"/>
                </a:lnTo>
                <a:lnTo>
                  <a:pt x="4338" y="532"/>
                </a:lnTo>
                <a:lnTo>
                  <a:pt x="4342" y="539"/>
                </a:lnTo>
                <a:lnTo>
                  <a:pt x="4344" y="542"/>
                </a:lnTo>
                <a:lnTo>
                  <a:pt x="4346" y="545"/>
                </a:lnTo>
                <a:lnTo>
                  <a:pt x="4349" y="548"/>
                </a:lnTo>
                <a:lnTo>
                  <a:pt x="4352" y="550"/>
                </a:lnTo>
                <a:lnTo>
                  <a:pt x="4355" y="552"/>
                </a:lnTo>
                <a:lnTo>
                  <a:pt x="4360" y="554"/>
                </a:lnTo>
                <a:lnTo>
                  <a:pt x="4364" y="555"/>
                </a:lnTo>
                <a:lnTo>
                  <a:pt x="4368" y="556"/>
                </a:lnTo>
                <a:lnTo>
                  <a:pt x="4377" y="557"/>
                </a:lnTo>
                <a:lnTo>
                  <a:pt x="4382" y="556"/>
                </a:lnTo>
                <a:lnTo>
                  <a:pt x="4388" y="555"/>
                </a:lnTo>
                <a:lnTo>
                  <a:pt x="4393" y="554"/>
                </a:lnTo>
                <a:lnTo>
                  <a:pt x="4398" y="551"/>
                </a:lnTo>
                <a:lnTo>
                  <a:pt x="4400" y="550"/>
                </a:lnTo>
                <a:lnTo>
                  <a:pt x="4402" y="548"/>
                </a:lnTo>
                <a:lnTo>
                  <a:pt x="4405" y="545"/>
                </a:lnTo>
                <a:lnTo>
                  <a:pt x="4408" y="541"/>
                </a:lnTo>
                <a:lnTo>
                  <a:pt x="4410" y="536"/>
                </a:lnTo>
                <a:lnTo>
                  <a:pt x="4456" y="539"/>
                </a:lnTo>
                <a:lnTo>
                  <a:pt x="4454" y="545"/>
                </a:lnTo>
                <a:lnTo>
                  <a:pt x="4452" y="551"/>
                </a:lnTo>
                <a:lnTo>
                  <a:pt x="4450" y="556"/>
                </a:lnTo>
                <a:lnTo>
                  <a:pt x="4447" y="561"/>
                </a:lnTo>
                <a:lnTo>
                  <a:pt x="4443" y="566"/>
                </a:lnTo>
                <a:lnTo>
                  <a:pt x="4439" y="570"/>
                </a:lnTo>
                <a:lnTo>
                  <a:pt x="4435" y="575"/>
                </a:lnTo>
                <a:lnTo>
                  <a:pt x="4430" y="578"/>
                </a:lnTo>
                <a:lnTo>
                  <a:pt x="4424" y="582"/>
                </a:lnTo>
                <a:lnTo>
                  <a:pt x="4418" y="585"/>
                </a:lnTo>
                <a:lnTo>
                  <a:pt x="4412" y="587"/>
                </a:lnTo>
                <a:lnTo>
                  <a:pt x="4406" y="589"/>
                </a:lnTo>
                <a:lnTo>
                  <a:pt x="4402" y="590"/>
                </a:lnTo>
                <a:lnTo>
                  <a:pt x="4399" y="591"/>
                </a:lnTo>
                <a:lnTo>
                  <a:pt x="4391" y="592"/>
                </a:lnTo>
                <a:lnTo>
                  <a:pt x="4384" y="593"/>
                </a:lnTo>
                <a:lnTo>
                  <a:pt x="4376" y="593"/>
                </a:lnTo>
                <a:close/>
                <a:moveTo>
                  <a:pt x="4335" y="483"/>
                </a:moveTo>
                <a:lnTo>
                  <a:pt x="4411" y="483"/>
                </a:lnTo>
                <a:lnTo>
                  <a:pt x="4411" y="480"/>
                </a:lnTo>
                <a:lnTo>
                  <a:pt x="4410" y="476"/>
                </a:lnTo>
                <a:lnTo>
                  <a:pt x="4409" y="472"/>
                </a:lnTo>
                <a:lnTo>
                  <a:pt x="4408" y="469"/>
                </a:lnTo>
                <a:lnTo>
                  <a:pt x="4407" y="466"/>
                </a:lnTo>
                <a:lnTo>
                  <a:pt x="4405" y="463"/>
                </a:lnTo>
                <a:lnTo>
                  <a:pt x="4403" y="460"/>
                </a:lnTo>
                <a:lnTo>
                  <a:pt x="4401" y="457"/>
                </a:lnTo>
                <a:lnTo>
                  <a:pt x="4395" y="453"/>
                </a:lnTo>
                <a:lnTo>
                  <a:pt x="4389" y="450"/>
                </a:lnTo>
                <a:lnTo>
                  <a:pt x="4382" y="448"/>
                </a:lnTo>
                <a:lnTo>
                  <a:pt x="4375" y="447"/>
                </a:lnTo>
                <a:lnTo>
                  <a:pt x="4367" y="448"/>
                </a:lnTo>
                <a:lnTo>
                  <a:pt x="4363" y="449"/>
                </a:lnTo>
                <a:lnTo>
                  <a:pt x="4360" y="450"/>
                </a:lnTo>
                <a:lnTo>
                  <a:pt x="4352" y="453"/>
                </a:lnTo>
                <a:lnTo>
                  <a:pt x="4349" y="455"/>
                </a:lnTo>
                <a:lnTo>
                  <a:pt x="4347" y="458"/>
                </a:lnTo>
                <a:lnTo>
                  <a:pt x="4342" y="463"/>
                </a:lnTo>
                <a:lnTo>
                  <a:pt x="4339" y="470"/>
                </a:lnTo>
                <a:lnTo>
                  <a:pt x="4337" y="473"/>
                </a:lnTo>
                <a:lnTo>
                  <a:pt x="4336" y="476"/>
                </a:lnTo>
                <a:lnTo>
                  <a:pt x="4335" y="483"/>
                </a:lnTo>
                <a:close/>
                <a:moveTo>
                  <a:pt x="4580" y="413"/>
                </a:moveTo>
                <a:lnTo>
                  <a:pt x="4580" y="450"/>
                </a:lnTo>
                <a:lnTo>
                  <a:pt x="4547" y="450"/>
                </a:lnTo>
                <a:lnTo>
                  <a:pt x="4547" y="535"/>
                </a:lnTo>
                <a:lnTo>
                  <a:pt x="4548" y="540"/>
                </a:lnTo>
                <a:lnTo>
                  <a:pt x="4548" y="544"/>
                </a:lnTo>
                <a:lnTo>
                  <a:pt x="4549" y="545"/>
                </a:lnTo>
                <a:lnTo>
                  <a:pt x="4550" y="547"/>
                </a:lnTo>
                <a:lnTo>
                  <a:pt x="4552" y="549"/>
                </a:lnTo>
                <a:lnTo>
                  <a:pt x="4554" y="551"/>
                </a:lnTo>
                <a:lnTo>
                  <a:pt x="4557" y="552"/>
                </a:lnTo>
                <a:lnTo>
                  <a:pt x="4560" y="552"/>
                </a:lnTo>
                <a:lnTo>
                  <a:pt x="4564" y="553"/>
                </a:lnTo>
                <a:lnTo>
                  <a:pt x="4571" y="552"/>
                </a:lnTo>
                <a:lnTo>
                  <a:pt x="4576" y="551"/>
                </a:lnTo>
                <a:lnTo>
                  <a:pt x="4584" y="587"/>
                </a:lnTo>
                <a:lnTo>
                  <a:pt x="4573" y="590"/>
                </a:lnTo>
                <a:lnTo>
                  <a:pt x="4566" y="591"/>
                </a:lnTo>
                <a:lnTo>
                  <a:pt x="4557" y="592"/>
                </a:lnTo>
                <a:lnTo>
                  <a:pt x="4551" y="592"/>
                </a:lnTo>
                <a:lnTo>
                  <a:pt x="4544" y="592"/>
                </a:lnTo>
                <a:lnTo>
                  <a:pt x="4539" y="591"/>
                </a:lnTo>
                <a:lnTo>
                  <a:pt x="4533" y="590"/>
                </a:lnTo>
                <a:lnTo>
                  <a:pt x="4528" y="588"/>
                </a:lnTo>
                <a:lnTo>
                  <a:pt x="4523" y="586"/>
                </a:lnTo>
                <a:lnTo>
                  <a:pt x="4518" y="583"/>
                </a:lnTo>
                <a:lnTo>
                  <a:pt x="4514" y="581"/>
                </a:lnTo>
                <a:lnTo>
                  <a:pt x="4510" y="577"/>
                </a:lnTo>
                <a:lnTo>
                  <a:pt x="4507" y="573"/>
                </a:lnTo>
                <a:lnTo>
                  <a:pt x="4504" y="569"/>
                </a:lnTo>
                <a:lnTo>
                  <a:pt x="4502" y="564"/>
                </a:lnTo>
                <a:lnTo>
                  <a:pt x="4500" y="559"/>
                </a:lnTo>
                <a:lnTo>
                  <a:pt x="4499" y="554"/>
                </a:lnTo>
                <a:lnTo>
                  <a:pt x="4498" y="548"/>
                </a:lnTo>
                <a:lnTo>
                  <a:pt x="4498" y="542"/>
                </a:lnTo>
                <a:lnTo>
                  <a:pt x="4498" y="450"/>
                </a:lnTo>
                <a:lnTo>
                  <a:pt x="4474" y="450"/>
                </a:lnTo>
                <a:lnTo>
                  <a:pt x="4474" y="413"/>
                </a:lnTo>
                <a:lnTo>
                  <a:pt x="4498" y="413"/>
                </a:lnTo>
                <a:lnTo>
                  <a:pt x="4498" y="371"/>
                </a:lnTo>
                <a:lnTo>
                  <a:pt x="4547" y="371"/>
                </a:lnTo>
                <a:lnTo>
                  <a:pt x="4547" y="413"/>
                </a:lnTo>
                <a:lnTo>
                  <a:pt x="4580" y="413"/>
                </a:lnTo>
                <a:close/>
                <a:moveTo>
                  <a:pt x="578" y="585"/>
                </a:moveTo>
                <a:lnTo>
                  <a:pt x="465" y="257"/>
                </a:lnTo>
                <a:lnTo>
                  <a:pt x="352" y="585"/>
                </a:lnTo>
                <a:lnTo>
                  <a:pt x="578" y="585"/>
                </a:lnTo>
                <a:close/>
                <a:moveTo>
                  <a:pt x="930" y="930"/>
                </a:moveTo>
                <a:lnTo>
                  <a:pt x="699" y="930"/>
                </a:lnTo>
                <a:lnTo>
                  <a:pt x="642" y="768"/>
                </a:lnTo>
                <a:lnTo>
                  <a:pt x="288" y="768"/>
                </a:lnTo>
                <a:lnTo>
                  <a:pt x="232" y="930"/>
                </a:lnTo>
                <a:lnTo>
                  <a:pt x="0" y="930"/>
                </a:lnTo>
                <a:lnTo>
                  <a:pt x="162" y="471"/>
                </a:lnTo>
                <a:lnTo>
                  <a:pt x="326" y="12"/>
                </a:lnTo>
                <a:lnTo>
                  <a:pt x="603" y="12"/>
                </a:lnTo>
                <a:lnTo>
                  <a:pt x="767" y="471"/>
                </a:lnTo>
                <a:lnTo>
                  <a:pt x="930" y="930"/>
                </a:lnTo>
                <a:close/>
                <a:moveTo>
                  <a:pt x="1016" y="930"/>
                </a:moveTo>
                <a:lnTo>
                  <a:pt x="1016" y="722"/>
                </a:lnTo>
                <a:lnTo>
                  <a:pt x="1225" y="722"/>
                </a:lnTo>
                <a:lnTo>
                  <a:pt x="1225" y="930"/>
                </a:lnTo>
                <a:lnTo>
                  <a:pt x="1016" y="930"/>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en-US"/>
          </a:p>
        </p:txBody>
      </p:sp>
      <p:sp>
        <p:nvSpPr>
          <p:cNvPr id="23" name="Date Placeholder 22">
            <a:extLst>
              <a:ext uri="{FF2B5EF4-FFF2-40B4-BE49-F238E27FC236}">
                <a16:creationId xmlns:a16="http://schemas.microsoft.com/office/drawing/2014/main" id="{CA1682D5-9875-6DFE-B1FA-F20EE1301C6A}"/>
              </a:ext>
            </a:extLst>
          </p:cNvPr>
          <p:cNvSpPr>
            <a:spLocks noGrp="1"/>
          </p:cNvSpPr>
          <p:nvPr>
            <p:ph type="dt" sz="half" idx="10"/>
          </p:nvPr>
        </p:nvSpPr>
        <p:spPr/>
        <p:txBody>
          <a:bodyPr/>
          <a:lstStyle>
            <a:lvl1pPr>
              <a:defRPr>
                <a:solidFill>
                  <a:schemeClr val="bg1"/>
                </a:solidFill>
              </a:defRPr>
            </a:lvl1pPr>
          </a:lstStyle>
          <a:p>
            <a:fld id="{6B325826-F92D-425A-81E3-2BBA101149E8}" type="datetime1">
              <a:rPr lang="fi-FI" smtClean="0"/>
              <a:t>25.3.2026</a:t>
            </a:fld>
            <a:endParaRPr lang="fi-FI"/>
          </a:p>
        </p:txBody>
      </p:sp>
      <p:sp>
        <p:nvSpPr>
          <p:cNvPr id="24" name="Footer Placeholder 23">
            <a:extLst>
              <a:ext uri="{FF2B5EF4-FFF2-40B4-BE49-F238E27FC236}">
                <a16:creationId xmlns:a16="http://schemas.microsoft.com/office/drawing/2014/main" id="{CB76FCA5-9DA7-BF02-3EBB-BC56DDA0FE1D}"/>
              </a:ext>
            </a:extLst>
          </p:cNvPr>
          <p:cNvSpPr>
            <a:spLocks noGrp="1"/>
          </p:cNvSpPr>
          <p:nvPr>
            <p:ph type="ftr" sz="quarter" idx="11"/>
          </p:nvPr>
        </p:nvSpPr>
        <p:spPr/>
        <p:txBody>
          <a:bodyPr/>
          <a:lstStyle>
            <a:lvl1pPr>
              <a:defRPr>
                <a:solidFill>
                  <a:schemeClr val="bg1"/>
                </a:solidFill>
              </a:defRPr>
            </a:lvl1pPr>
          </a:lstStyle>
          <a:p>
            <a:endParaRPr lang="fi-FI"/>
          </a:p>
        </p:txBody>
      </p:sp>
      <p:sp>
        <p:nvSpPr>
          <p:cNvPr id="25" name="Slide Number Placeholder 24">
            <a:extLst>
              <a:ext uri="{FF2B5EF4-FFF2-40B4-BE49-F238E27FC236}">
                <a16:creationId xmlns:a16="http://schemas.microsoft.com/office/drawing/2014/main" id="{807BD9D2-D4DB-4F42-21C0-76A363F74553}"/>
              </a:ext>
            </a:extLst>
          </p:cNvPr>
          <p:cNvSpPr>
            <a:spLocks noGrp="1"/>
          </p:cNvSpPr>
          <p:nvPr>
            <p:ph type="sldNum" sz="quarter" idx="12"/>
          </p:nvPr>
        </p:nvSpPr>
        <p:spPr/>
        <p:txBody>
          <a:bodyPr/>
          <a:lstStyle>
            <a:lvl1pPr>
              <a:defRPr>
                <a:solidFill>
                  <a:schemeClr val="bg1"/>
                </a:solidFill>
              </a:defRPr>
            </a:lvl1pPr>
          </a:lstStyle>
          <a:p>
            <a:fld id="{D701140D-C14F-41CA-99FC-0EF83E8DA40A}" type="slidenum">
              <a:rPr lang="fi-FI" smtClean="0"/>
              <a:pPr/>
              <a:t>‹#›</a:t>
            </a:fld>
            <a:endParaRPr lang="fi-FI"/>
          </a:p>
        </p:txBody>
      </p:sp>
      <p:sp>
        <p:nvSpPr>
          <p:cNvPr id="5" name="Title 1">
            <a:extLst>
              <a:ext uri="{FF2B5EF4-FFF2-40B4-BE49-F238E27FC236}">
                <a16:creationId xmlns:a16="http://schemas.microsoft.com/office/drawing/2014/main" id="{1AB5AED4-B00A-C1A4-E287-ED21BF24F070}"/>
              </a:ext>
            </a:extLst>
          </p:cNvPr>
          <p:cNvSpPr>
            <a:spLocks noGrp="1"/>
          </p:cNvSpPr>
          <p:nvPr>
            <p:ph type="ctrTitle" hasCustomPrompt="1"/>
          </p:nvPr>
        </p:nvSpPr>
        <p:spPr>
          <a:xfrm>
            <a:off x="407988" y="2936558"/>
            <a:ext cx="5183956" cy="492443"/>
          </a:xfrm>
        </p:spPr>
        <p:txBody>
          <a:bodyPr wrap="square" anchor="b" anchorCtr="0">
            <a:spAutoFit/>
          </a:bodyPr>
          <a:lstStyle>
            <a:lvl1pPr algn="l">
              <a:lnSpc>
                <a:spcPct val="100000"/>
              </a:lnSpc>
              <a:defRPr sz="3200">
                <a:solidFill>
                  <a:schemeClr val="tx1"/>
                </a:solidFill>
                <a:latin typeface="+mj-lt"/>
              </a:defRPr>
            </a:lvl1pPr>
          </a:lstStyle>
          <a:p>
            <a:r>
              <a:rPr lang="en-US"/>
              <a:t>Headline</a:t>
            </a:r>
            <a:endParaRPr lang="fi-FI"/>
          </a:p>
        </p:txBody>
      </p:sp>
      <p:sp>
        <p:nvSpPr>
          <p:cNvPr id="6" name="Subtitle 2">
            <a:extLst>
              <a:ext uri="{FF2B5EF4-FFF2-40B4-BE49-F238E27FC236}">
                <a16:creationId xmlns:a16="http://schemas.microsoft.com/office/drawing/2014/main" id="{E77A74CF-552F-AD8B-EBE0-4EC31A285BF1}"/>
              </a:ext>
            </a:extLst>
          </p:cNvPr>
          <p:cNvSpPr>
            <a:spLocks noGrp="1"/>
          </p:cNvSpPr>
          <p:nvPr>
            <p:ph type="subTitle" idx="1"/>
          </p:nvPr>
        </p:nvSpPr>
        <p:spPr>
          <a:xfrm>
            <a:off x="407988" y="3429000"/>
            <a:ext cx="5183956" cy="984885"/>
          </a:xfrm>
        </p:spPr>
        <p:txBody>
          <a:bodyPr wrap="square">
            <a:spAutoFit/>
          </a:bodyPr>
          <a:lstStyle>
            <a:lvl1pPr marL="0" indent="0" algn="l">
              <a:lnSpc>
                <a:spcPct val="100000"/>
              </a:lnSpc>
              <a:spcBef>
                <a:spcPts val="0"/>
              </a:spcBef>
              <a:buNone/>
              <a:defRPr sz="3200">
                <a:solidFill>
                  <a:schemeClr val="tx1"/>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fi-FI"/>
          </a:p>
        </p:txBody>
      </p:sp>
      <p:cxnSp>
        <p:nvCxnSpPr>
          <p:cNvPr id="9" name="Straight Connector 8">
            <a:extLst>
              <a:ext uri="{FF2B5EF4-FFF2-40B4-BE49-F238E27FC236}">
                <a16:creationId xmlns:a16="http://schemas.microsoft.com/office/drawing/2014/main" id="{9E27271C-B890-2326-7DF3-F203CAEE893D}"/>
              </a:ext>
              <a:ext uri="{C183D7F6-B498-43B3-948B-1728B52AA6E4}">
                <adec:decorative xmlns:adec="http://schemas.microsoft.com/office/drawing/2017/decorative" val="1"/>
              </a:ext>
            </a:extLst>
          </p:cNvPr>
          <p:cNvCxnSpPr>
            <a:cxnSpLocks/>
          </p:cNvCxnSpPr>
          <p:nvPr userDrawn="1"/>
        </p:nvCxnSpPr>
        <p:spPr>
          <a:xfrm>
            <a:off x="407368" y="2674624"/>
            <a:ext cx="3960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10" name="Text Placeholder 4">
            <a:extLst>
              <a:ext uri="{FF2B5EF4-FFF2-40B4-BE49-F238E27FC236}">
                <a16:creationId xmlns:a16="http://schemas.microsoft.com/office/drawing/2014/main" id="{D85101F3-610F-B09D-488F-7AA3CF707C51}"/>
              </a:ext>
            </a:extLst>
          </p:cNvPr>
          <p:cNvSpPr>
            <a:spLocks noGrp="1"/>
          </p:cNvSpPr>
          <p:nvPr>
            <p:ph type="body" sz="quarter" idx="14" hasCustomPrompt="1"/>
          </p:nvPr>
        </p:nvSpPr>
        <p:spPr>
          <a:xfrm>
            <a:off x="407989" y="4869160"/>
            <a:ext cx="5183955" cy="276999"/>
          </a:xfrm>
        </p:spPr>
        <p:txBody>
          <a:bodyPr wrap="square">
            <a:spAutoFit/>
          </a:bodyPr>
          <a:lstStyle>
            <a:lvl1pPr marL="0" indent="0">
              <a:spcBef>
                <a:spcPts val="0"/>
              </a:spcBef>
              <a:buFontTx/>
              <a:buNone/>
              <a:defRPr sz="1800">
                <a:solidFill>
                  <a:schemeClr val="tx1"/>
                </a:solidFill>
              </a:defRPr>
            </a:lvl1pPr>
            <a:lvl2pPr marL="0" indent="0">
              <a:spcBef>
                <a:spcPts val="0"/>
              </a:spcBef>
              <a:buFontTx/>
              <a:buNone/>
              <a:defRPr sz="1800"/>
            </a:lvl2pPr>
            <a:lvl3pPr marL="0" indent="0">
              <a:spcBef>
                <a:spcPts val="0"/>
              </a:spcBef>
              <a:buFontTx/>
              <a:buNone/>
              <a:defRPr sz="1800"/>
            </a:lvl3pPr>
            <a:lvl4pPr marL="0" indent="0">
              <a:spcBef>
                <a:spcPts val="0"/>
              </a:spcBef>
              <a:buFontTx/>
              <a:buNone/>
              <a:defRPr sz="1800"/>
            </a:lvl4pPr>
            <a:lvl5pPr marL="0" indent="0">
              <a:spcBef>
                <a:spcPts val="0"/>
              </a:spcBef>
              <a:buFontTx/>
              <a:buNone/>
              <a:defRPr sz="1800"/>
            </a:lvl5pPr>
            <a:lvl6pPr marL="0" indent="0">
              <a:spcBef>
                <a:spcPts val="0"/>
              </a:spcBef>
              <a:buFontTx/>
              <a:buNone/>
              <a:defRPr sz="1800"/>
            </a:lvl6pPr>
            <a:lvl7pPr marL="0" indent="0">
              <a:spcBef>
                <a:spcPts val="0"/>
              </a:spcBef>
              <a:buFontTx/>
              <a:buNone/>
              <a:defRPr sz="1800"/>
            </a:lvl7pPr>
            <a:lvl8pPr marL="0" indent="0">
              <a:spcBef>
                <a:spcPts val="0"/>
              </a:spcBef>
              <a:buFontTx/>
              <a:buNone/>
              <a:defRPr sz="1800"/>
            </a:lvl8pPr>
            <a:lvl9pPr marL="0" indent="0">
              <a:spcBef>
                <a:spcPts val="0"/>
              </a:spcBef>
              <a:buFontTx/>
              <a:buNone/>
              <a:defRPr sz="1800"/>
            </a:lvl9pPr>
          </a:lstStyle>
          <a:p>
            <a:pPr lvl="0"/>
            <a:r>
              <a:rPr lang="en-US"/>
              <a:t>Presenter Name / Date / Place</a:t>
            </a:r>
          </a:p>
        </p:txBody>
      </p:sp>
    </p:spTree>
    <p:extLst>
      <p:ext uri="{BB962C8B-B14F-4D97-AF65-F5344CB8AC3E}">
        <p14:creationId xmlns:p14="http://schemas.microsoft.com/office/powerpoint/2010/main" val="3416310462"/>
      </p:ext>
    </p:extLst>
  </p:cSld>
  <p:clrMapOvr>
    <a:masterClrMapping/>
  </p:clrMapOvr>
  <p:extLst>
    <p:ext uri="{DCECCB84-F9BA-43D5-87BE-67443E8EF086}">
      <p15:sldGuideLst xmlns:p15="http://schemas.microsoft.com/office/powerpoint/2012/main"/>
    </p:ext>
  </p:extLst>
</p:sldLayout>
</file>

<file path=ppt/slideLayouts/slideLayout55.xml><?xml version="1.0" encoding="utf-8"?>
<p:sldLayout xmlns:a="http://schemas.openxmlformats.org/drawingml/2006/main" xmlns:r="http://schemas.openxmlformats.org/officeDocument/2006/relationships" xmlns:p="http://schemas.openxmlformats.org/presentationml/2006/main" showMasterSp="0" preserve="1" userDrawn="1">
  <p:cSld name="Title Slide Picture Red 3">
    <p:bg>
      <p:bgPr>
        <a:solidFill>
          <a:schemeClr val="accent2"/>
        </a:solidFill>
        <a:effectLst/>
      </p:bgPr>
    </p:bg>
    <p:spTree>
      <p:nvGrpSpPr>
        <p:cNvPr id="1" name=""/>
        <p:cNvGrpSpPr/>
        <p:nvPr/>
      </p:nvGrpSpPr>
      <p:grpSpPr>
        <a:xfrm>
          <a:off x="0" y="0"/>
          <a:ext cx="0" cy="0"/>
          <a:chOff x="0" y="0"/>
          <a:chExt cx="0" cy="0"/>
        </a:xfrm>
      </p:grpSpPr>
      <p:sp>
        <p:nvSpPr>
          <p:cNvPr id="7" name="Picture Placeholder 6">
            <a:extLst>
              <a:ext uri="{FF2B5EF4-FFF2-40B4-BE49-F238E27FC236}">
                <a16:creationId xmlns:a16="http://schemas.microsoft.com/office/drawing/2014/main" id="{16CACCF6-B7F1-B81D-EB1E-E2F15D53141E}"/>
              </a:ext>
              <a:ext uri="{C183D7F6-B498-43B3-948B-1728B52AA6E4}">
                <adec:decorative xmlns:adec="http://schemas.microsoft.com/office/drawing/2017/decorative" val="1"/>
              </a:ext>
            </a:extLst>
          </p:cNvPr>
          <p:cNvSpPr>
            <a:spLocks noGrp="1"/>
          </p:cNvSpPr>
          <p:nvPr>
            <p:ph type="pic" sz="quarter" idx="13" hasCustomPrompt="1"/>
          </p:nvPr>
        </p:nvSpPr>
        <p:spPr>
          <a:xfrm>
            <a:off x="6096000" y="0"/>
            <a:ext cx="6096000" cy="6858000"/>
          </a:xfrm>
          <a:solidFill>
            <a:schemeClr val="bg2"/>
          </a:solidFill>
        </p:spPr>
        <p:txBody>
          <a:bodyPr vert="horz" lIns="0" tIns="0" rIns="0" bIns="0" rtlCol="0" anchor="t" anchorCtr="0">
            <a:noAutofit/>
          </a:bodyPr>
          <a:lstStyle>
            <a:lvl1pPr>
              <a:defRPr lang="en-US" sz="1200" dirty="0"/>
            </a:lvl1pPr>
          </a:lstStyle>
          <a:p>
            <a:pPr marR="0" lvl="0" fontAlgn="auto">
              <a:spcBef>
                <a:spcPts val="0"/>
              </a:spcBef>
              <a:spcAft>
                <a:spcPts val="0"/>
              </a:spcAft>
              <a:buClrTx/>
              <a:buSzTx/>
              <a:tabLst/>
            </a:pPr>
            <a:r>
              <a:rPr lang="fi-FI" noProof="1"/>
              <a:t>Click icon to add image</a:t>
            </a:r>
            <a:br>
              <a:rPr lang="fi-FI" noProof="1"/>
            </a:br>
            <a:r>
              <a:rPr lang="fi-FI" noProof="1"/>
              <a:t>Fit the image to frame by choosing:</a:t>
            </a:r>
            <a:br>
              <a:rPr lang="fi-FI" noProof="1"/>
            </a:br>
            <a:r>
              <a:rPr lang="fi-FI" noProof="1"/>
              <a:t>crop&gt;fit / rajaa&gt;sovita</a:t>
            </a:r>
          </a:p>
          <a:p>
            <a:pPr marR="0" lvl="0" fontAlgn="auto">
              <a:spcBef>
                <a:spcPts val="0"/>
              </a:spcBef>
              <a:spcAft>
                <a:spcPts val="0"/>
              </a:spcAft>
              <a:buClrTx/>
              <a:buSzTx/>
              <a:tabLst/>
            </a:pPr>
            <a:endParaRPr lang="en-US"/>
          </a:p>
        </p:txBody>
      </p:sp>
      <p:sp>
        <p:nvSpPr>
          <p:cNvPr id="11" name="Freeform 5">
            <a:extLst>
              <a:ext uri="{FF2B5EF4-FFF2-40B4-BE49-F238E27FC236}">
                <a16:creationId xmlns:a16="http://schemas.microsoft.com/office/drawing/2014/main" id="{B048024D-E928-1A47-E81D-E73CEDEC703F}"/>
              </a:ext>
              <a:ext uri="{C183D7F6-B498-43B3-948B-1728B52AA6E4}">
                <adec:decorative xmlns:adec="http://schemas.microsoft.com/office/drawing/2017/decorative" val="1"/>
              </a:ext>
            </a:extLst>
          </p:cNvPr>
          <p:cNvSpPr>
            <a:spLocks noChangeAspect="1" noEditPoints="1"/>
          </p:cNvSpPr>
          <p:nvPr/>
        </p:nvSpPr>
        <p:spPr bwMode="auto">
          <a:xfrm>
            <a:off x="407988" y="432000"/>
            <a:ext cx="2650987" cy="576000"/>
          </a:xfrm>
          <a:custGeom>
            <a:avLst/>
            <a:gdLst>
              <a:gd name="T0" fmla="*/ 1856 w 4584"/>
              <a:gd name="T1" fmla="*/ 150 h 996"/>
              <a:gd name="T2" fmla="*/ 1926 w 4584"/>
              <a:gd name="T3" fmla="*/ 74 h 996"/>
              <a:gd name="T4" fmla="*/ 1862 w 4584"/>
              <a:gd name="T5" fmla="*/ 198 h 996"/>
              <a:gd name="T6" fmla="*/ 2091 w 4584"/>
              <a:gd name="T7" fmla="*/ 109 h 996"/>
              <a:gd name="T8" fmla="*/ 2346 w 4584"/>
              <a:gd name="T9" fmla="*/ 79 h 996"/>
              <a:gd name="T10" fmla="*/ 2341 w 4584"/>
              <a:gd name="T11" fmla="*/ 150 h 996"/>
              <a:gd name="T12" fmla="*/ 2584 w 4584"/>
              <a:gd name="T13" fmla="*/ 274 h 996"/>
              <a:gd name="T14" fmla="*/ 2883 w 4584"/>
              <a:gd name="T15" fmla="*/ 0 h 996"/>
              <a:gd name="T16" fmla="*/ 2966 w 4584"/>
              <a:gd name="T17" fmla="*/ 88 h 996"/>
              <a:gd name="T18" fmla="*/ 3031 w 4584"/>
              <a:gd name="T19" fmla="*/ 214 h 996"/>
              <a:gd name="T20" fmla="*/ 3010 w 4584"/>
              <a:gd name="T21" fmla="*/ 212 h 996"/>
              <a:gd name="T22" fmla="*/ 3283 w 4584"/>
              <a:gd name="T23" fmla="*/ 239 h 996"/>
              <a:gd name="T24" fmla="*/ 3261 w 4584"/>
              <a:gd name="T25" fmla="*/ 135 h 996"/>
              <a:gd name="T26" fmla="*/ 3397 w 4584"/>
              <a:gd name="T27" fmla="*/ 34 h 996"/>
              <a:gd name="T28" fmla="*/ 3589 w 4584"/>
              <a:gd name="T29" fmla="*/ 199 h 996"/>
              <a:gd name="T30" fmla="*/ 3538 w 4584"/>
              <a:gd name="T31" fmla="*/ 193 h 996"/>
              <a:gd name="T32" fmla="*/ 3580 w 4584"/>
              <a:gd name="T33" fmla="*/ 106 h 996"/>
              <a:gd name="T34" fmla="*/ 3779 w 4584"/>
              <a:gd name="T35" fmla="*/ 244 h 996"/>
              <a:gd name="T36" fmla="*/ 3908 w 4584"/>
              <a:gd name="T37" fmla="*/ 148 h 996"/>
              <a:gd name="T38" fmla="*/ 3821 w 4584"/>
              <a:gd name="T39" fmla="*/ 107 h 996"/>
              <a:gd name="T40" fmla="*/ 1828 w 4584"/>
              <a:gd name="T41" fmla="*/ 916 h 996"/>
              <a:gd name="T42" fmla="*/ 1868 w 4584"/>
              <a:gd name="T43" fmla="*/ 803 h 996"/>
              <a:gd name="T44" fmla="*/ 1905 w 4584"/>
              <a:gd name="T45" fmla="*/ 896 h 996"/>
              <a:gd name="T46" fmla="*/ 2193 w 4584"/>
              <a:gd name="T47" fmla="*/ 891 h 996"/>
              <a:gd name="T48" fmla="*/ 2220 w 4584"/>
              <a:gd name="T49" fmla="*/ 816 h 996"/>
              <a:gd name="T50" fmla="*/ 2340 w 4584"/>
              <a:gd name="T51" fmla="*/ 927 h 996"/>
              <a:gd name="T52" fmla="*/ 2271 w 4584"/>
              <a:gd name="T53" fmla="*/ 868 h 996"/>
              <a:gd name="T54" fmla="*/ 2506 w 4584"/>
              <a:gd name="T55" fmla="*/ 882 h 996"/>
              <a:gd name="T56" fmla="*/ 2823 w 4584"/>
              <a:gd name="T57" fmla="*/ 753 h 996"/>
              <a:gd name="T58" fmla="*/ 2952 w 4584"/>
              <a:gd name="T59" fmla="*/ 726 h 996"/>
              <a:gd name="T60" fmla="*/ 3233 w 4584"/>
              <a:gd name="T61" fmla="*/ 913 h 996"/>
              <a:gd name="T62" fmla="*/ 3254 w 4584"/>
              <a:gd name="T63" fmla="*/ 854 h 996"/>
              <a:gd name="T64" fmla="*/ 3313 w 4584"/>
              <a:gd name="T65" fmla="*/ 793 h 996"/>
              <a:gd name="T66" fmla="*/ 3644 w 4584"/>
              <a:gd name="T67" fmla="*/ 802 h 996"/>
              <a:gd name="T68" fmla="*/ 3627 w 4584"/>
              <a:gd name="T69" fmla="*/ 933 h 996"/>
              <a:gd name="T70" fmla="*/ 3553 w 4584"/>
              <a:gd name="T71" fmla="*/ 839 h 996"/>
              <a:gd name="T72" fmla="*/ 3726 w 4584"/>
              <a:gd name="T73" fmla="*/ 696 h 996"/>
              <a:gd name="T74" fmla="*/ 3850 w 4584"/>
              <a:gd name="T75" fmla="*/ 926 h 996"/>
              <a:gd name="T76" fmla="*/ 3980 w 4584"/>
              <a:gd name="T77" fmla="*/ 996 h 996"/>
              <a:gd name="T78" fmla="*/ 1914 w 4584"/>
              <a:gd name="T79" fmla="*/ 481 h 996"/>
              <a:gd name="T80" fmla="*/ 1963 w 4584"/>
              <a:gd name="T81" fmla="*/ 436 h 996"/>
              <a:gd name="T82" fmla="*/ 1873 w 4584"/>
              <a:gd name="T83" fmla="*/ 556 h 996"/>
              <a:gd name="T84" fmla="*/ 2197 w 4584"/>
              <a:gd name="T85" fmla="*/ 413 h 996"/>
              <a:gd name="T86" fmla="*/ 2378 w 4584"/>
              <a:gd name="T87" fmla="*/ 449 h 996"/>
              <a:gd name="T88" fmla="*/ 2327 w 4584"/>
              <a:gd name="T89" fmla="*/ 457 h 996"/>
              <a:gd name="T90" fmla="*/ 2668 w 4584"/>
              <a:gd name="T91" fmla="*/ 587 h 996"/>
              <a:gd name="T92" fmla="*/ 2785 w 4584"/>
              <a:gd name="T93" fmla="*/ 413 h 996"/>
              <a:gd name="T94" fmla="*/ 2840 w 4584"/>
              <a:gd name="T95" fmla="*/ 466 h 996"/>
              <a:gd name="T96" fmla="*/ 3340 w 4584"/>
              <a:gd name="T97" fmla="*/ 593 h 996"/>
              <a:gd name="T98" fmla="*/ 3412 w 4584"/>
              <a:gd name="T99" fmla="*/ 456 h 996"/>
              <a:gd name="T100" fmla="*/ 3375 w 4584"/>
              <a:gd name="T101" fmla="*/ 483 h 996"/>
              <a:gd name="T102" fmla="*/ 3508 w 4584"/>
              <a:gd name="T103" fmla="*/ 475 h 996"/>
              <a:gd name="T104" fmla="*/ 3735 w 4584"/>
              <a:gd name="T105" fmla="*/ 559 h 996"/>
              <a:gd name="T106" fmla="*/ 3673 w 4584"/>
              <a:gd name="T107" fmla="*/ 523 h 996"/>
              <a:gd name="T108" fmla="*/ 3797 w 4584"/>
              <a:gd name="T109" fmla="*/ 390 h 996"/>
              <a:gd name="T110" fmla="*/ 3950 w 4584"/>
              <a:gd name="T111" fmla="*/ 551 h 996"/>
              <a:gd name="T112" fmla="*/ 3976 w 4584"/>
              <a:gd name="T113" fmla="*/ 483 h 996"/>
              <a:gd name="T114" fmla="*/ 4063 w 4584"/>
              <a:gd name="T115" fmla="*/ 557 h 996"/>
              <a:gd name="T116" fmla="*/ 4023 w 4584"/>
              <a:gd name="T117" fmla="*/ 483 h 996"/>
              <a:gd name="T118" fmla="*/ 4319 w 4584"/>
              <a:gd name="T119" fmla="*/ 576 h 996"/>
              <a:gd name="T120" fmla="*/ 4457 w 4584"/>
              <a:gd name="T121" fmla="*/ 514 h 996"/>
              <a:gd name="T122" fmla="*/ 4395 w 4584"/>
              <a:gd name="T123" fmla="*/ 453 h 996"/>
              <a:gd name="T124" fmla="*/ 4474 w 4584"/>
              <a:gd name="T125" fmla="*/ 413 h 9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4584" h="996">
                <a:moveTo>
                  <a:pt x="1232" y="330"/>
                </a:moveTo>
                <a:lnTo>
                  <a:pt x="1178" y="648"/>
                </a:lnTo>
                <a:lnTo>
                  <a:pt x="1055" y="648"/>
                </a:lnTo>
                <a:lnTo>
                  <a:pt x="1010" y="330"/>
                </a:lnTo>
                <a:lnTo>
                  <a:pt x="1010" y="12"/>
                </a:lnTo>
                <a:lnTo>
                  <a:pt x="1232" y="12"/>
                </a:lnTo>
                <a:lnTo>
                  <a:pt x="1232" y="330"/>
                </a:lnTo>
                <a:close/>
                <a:moveTo>
                  <a:pt x="1623" y="249"/>
                </a:moveTo>
                <a:lnTo>
                  <a:pt x="1569" y="249"/>
                </a:lnTo>
                <a:lnTo>
                  <a:pt x="1651" y="13"/>
                </a:lnTo>
                <a:lnTo>
                  <a:pt x="1715" y="13"/>
                </a:lnTo>
                <a:lnTo>
                  <a:pt x="1797" y="249"/>
                </a:lnTo>
                <a:lnTo>
                  <a:pt x="1743" y="249"/>
                </a:lnTo>
                <a:lnTo>
                  <a:pt x="1726" y="195"/>
                </a:lnTo>
                <a:lnTo>
                  <a:pt x="1641" y="195"/>
                </a:lnTo>
                <a:lnTo>
                  <a:pt x="1623" y="249"/>
                </a:lnTo>
                <a:close/>
                <a:moveTo>
                  <a:pt x="1653" y="156"/>
                </a:moveTo>
                <a:lnTo>
                  <a:pt x="1713" y="156"/>
                </a:lnTo>
                <a:lnTo>
                  <a:pt x="1684" y="67"/>
                </a:lnTo>
                <a:lnTo>
                  <a:pt x="1653" y="156"/>
                </a:lnTo>
                <a:close/>
                <a:moveTo>
                  <a:pt x="1874" y="252"/>
                </a:moveTo>
                <a:lnTo>
                  <a:pt x="1867" y="252"/>
                </a:lnTo>
                <a:lnTo>
                  <a:pt x="1861" y="252"/>
                </a:lnTo>
                <a:lnTo>
                  <a:pt x="1856" y="251"/>
                </a:lnTo>
                <a:lnTo>
                  <a:pt x="1850" y="249"/>
                </a:lnTo>
                <a:lnTo>
                  <a:pt x="1845" y="247"/>
                </a:lnTo>
                <a:lnTo>
                  <a:pt x="1840" y="245"/>
                </a:lnTo>
                <a:lnTo>
                  <a:pt x="1836" y="242"/>
                </a:lnTo>
                <a:lnTo>
                  <a:pt x="1832" y="239"/>
                </a:lnTo>
                <a:lnTo>
                  <a:pt x="1828" y="236"/>
                </a:lnTo>
                <a:lnTo>
                  <a:pt x="1824" y="232"/>
                </a:lnTo>
                <a:lnTo>
                  <a:pt x="1821" y="227"/>
                </a:lnTo>
                <a:lnTo>
                  <a:pt x="1820" y="225"/>
                </a:lnTo>
                <a:lnTo>
                  <a:pt x="1819" y="223"/>
                </a:lnTo>
                <a:lnTo>
                  <a:pt x="1817" y="218"/>
                </a:lnTo>
                <a:lnTo>
                  <a:pt x="1816" y="212"/>
                </a:lnTo>
                <a:lnTo>
                  <a:pt x="1815" y="206"/>
                </a:lnTo>
                <a:lnTo>
                  <a:pt x="1815" y="200"/>
                </a:lnTo>
                <a:lnTo>
                  <a:pt x="1815" y="190"/>
                </a:lnTo>
                <a:lnTo>
                  <a:pt x="1817" y="182"/>
                </a:lnTo>
                <a:lnTo>
                  <a:pt x="1818" y="178"/>
                </a:lnTo>
                <a:lnTo>
                  <a:pt x="1820" y="175"/>
                </a:lnTo>
                <a:lnTo>
                  <a:pt x="1824" y="169"/>
                </a:lnTo>
                <a:lnTo>
                  <a:pt x="1827" y="166"/>
                </a:lnTo>
                <a:lnTo>
                  <a:pt x="1829" y="163"/>
                </a:lnTo>
                <a:lnTo>
                  <a:pt x="1832" y="161"/>
                </a:lnTo>
                <a:lnTo>
                  <a:pt x="1835" y="159"/>
                </a:lnTo>
                <a:lnTo>
                  <a:pt x="1838" y="157"/>
                </a:lnTo>
                <a:lnTo>
                  <a:pt x="1841" y="155"/>
                </a:lnTo>
                <a:lnTo>
                  <a:pt x="1845" y="154"/>
                </a:lnTo>
                <a:lnTo>
                  <a:pt x="1849" y="152"/>
                </a:lnTo>
                <a:lnTo>
                  <a:pt x="1856" y="150"/>
                </a:lnTo>
                <a:lnTo>
                  <a:pt x="1864" y="148"/>
                </a:lnTo>
                <a:lnTo>
                  <a:pt x="1873" y="146"/>
                </a:lnTo>
                <a:lnTo>
                  <a:pt x="1881" y="145"/>
                </a:lnTo>
                <a:lnTo>
                  <a:pt x="1901" y="143"/>
                </a:lnTo>
                <a:lnTo>
                  <a:pt x="1908" y="142"/>
                </a:lnTo>
                <a:lnTo>
                  <a:pt x="1914" y="140"/>
                </a:lnTo>
                <a:lnTo>
                  <a:pt x="1918" y="139"/>
                </a:lnTo>
                <a:lnTo>
                  <a:pt x="1920" y="138"/>
                </a:lnTo>
                <a:lnTo>
                  <a:pt x="1922" y="136"/>
                </a:lnTo>
                <a:lnTo>
                  <a:pt x="1923" y="135"/>
                </a:lnTo>
                <a:lnTo>
                  <a:pt x="1923" y="133"/>
                </a:lnTo>
                <a:lnTo>
                  <a:pt x="1924" y="131"/>
                </a:lnTo>
                <a:lnTo>
                  <a:pt x="1924" y="129"/>
                </a:lnTo>
                <a:lnTo>
                  <a:pt x="1924" y="124"/>
                </a:lnTo>
                <a:lnTo>
                  <a:pt x="1922" y="119"/>
                </a:lnTo>
                <a:lnTo>
                  <a:pt x="1921" y="117"/>
                </a:lnTo>
                <a:lnTo>
                  <a:pt x="1920" y="115"/>
                </a:lnTo>
                <a:lnTo>
                  <a:pt x="1919" y="113"/>
                </a:lnTo>
                <a:lnTo>
                  <a:pt x="1917" y="112"/>
                </a:lnTo>
                <a:lnTo>
                  <a:pt x="1913" y="109"/>
                </a:lnTo>
                <a:lnTo>
                  <a:pt x="1909" y="107"/>
                </a:lnTo>
                <a:lnTo>
                  <a:pt x="1904" y="106"/>
                </a:lnTo>
                <a:lnTo>
                  <a:pt x="1898" y="106"/>
                </a:lnTo>
                <a:lnTo>
                  <a:pt x="1892" y="106"/>
                </a:lnTo>
                <a:lnTo>
                  <a:pt x="1886" y="107"/>
                </a:lnTo>
                <a:lnTo>
                  <a:pt x="1881" y="109"/>
                </a:lnTo>
                <a:lnTo>
                  <a:pt x="1877" y="112"/>
                </a:lnTo>
                <a:lnTo>
                  <a:pt x="1873" y="115"/>
                </a:lnTo>
                <a:lnTo>
                  <a:pt x="1870" y="118"/>
                </a:lnTo>
                <a:lnTo>
                  <a:pt x="1868" y="122"/>
                </a:lnTo>
                <a:lnTo>
                  <a:pt x="1867" y="124"/>
                </a:lnTo>
                <a:lnTo>
                  <a:pt x="1866" y="126"/>
                </a:lnTo>
                <a:lnTo>
                  <a:pt x="1821" y="123"/>
                </a:lnTo>
                <a:lnTo>
                  <a:pt x="1823" y="117"/>
                </a:lnTo>
                <a:lnTo>
                  <a:pt x="1825" y="111"/>
                </a:lnTo>
                <a:lnTo>
                  <a:pt x="1827" y="106"/>
                </a:lnTo>
                <a:lnTo>
                  <a:pt x="1830" y="101"/>
                </a:lnTo>
                <a:lnTo>
                  <a:pt x="1833" y="96"/>
                </a:lnTo>
                <a:lnTo>
                  <a:pt x="1837" y="92"/>
                </a:lnTo>
                <a:lnTo>
                  <a:pt x="1841" y="88"/>
                </a:lnTo>
                <a:lnTo>
                  <a:pt x="1846" y="84"/>
                </a:lnTo>
                <a:lnTo>
                  <a:pt x="1851" y="81"/>
                </a:lnTo>
                <a:lnTo>
                  <a:pt x="1857" y="78"/>
                </a:lnTo>
                <a:lnTo>
                  <a:pt x="1863" y="76"/>
                </a:lnTo>
                <a:lnTo>
                  <a:pt x="1869" y="74"/>
                </a:lnTo>
                <a:lnTo>
                  <a:pt x="1876" y="72"/>
                </a:lnTo>
                <a:lnTo>
                  <a:pt x="1883" y="71"/>
                </a:lnTo>
                <a:lnTo>
                  <a:pt x="1890" y="70"/>
                </a:lnTo>
                <a:lnTo>
                  <a:pt x="1898" y="70"/>
                </a:lnTo>
                <a:lnTo>
                  <a:pt x="1908" y="70"/>
                </a:lnTo>
                <a:lnTo>
                  <a:pt x="1917" y="72"/>
                </a:lnTo>
                <a:lnTo>
                  <a:pt x="1926" y="74"/>
                </a:lnTo>
                <a:lnTo>
                  <a:pt x="1935" y="76"/>
                </a:lnTo>
                <a:lnTo>
                  <a:pt x="1943" y="80"/>
                </a:lnTo>
                <a:lnTo>
                  <a:pt x="1947" y="82"/>
                </a:lnTo>
                <a:lnTo>
                  <a:pt x="1950" y="84"/>
                </a:lnTo>
                <a:lnTo>
                  <a:pt x="1957" y="90"/>
                </a:lnTo>
                <a:lnTo>
                  <a:pt x="1963" y="96"/>
                </a:lnTo>
                <a:lnTo>
                  <a:pt x="1965" y="99"/>
                </a:lnTo>
                <a:lnTo>
                  <a:pt x="1967" y="103"/>
                </a:lnTo>
                <a:lnTo>
                  <a:pt x="1969" y="107"/>
                </a:lnTo>
                <a:lnTo>
                  <a:pt x="1970" y="111"/>
                </a:lnTo>
                <a:lnTo>
                  <a:pt x="1972" y="115"/>
                </a:lnTo>
                <a:lnTo>
                  <a:pt x="1972" y="120"/>
                </a:lnTo>
                <a:lnTo>
                  <a:pt x="1973" y="125"/>
                </a:lnTo>
                <a:lnTo>
                  <a:pt x="1973" y="130"/>
                </a:lnTo>
                <a:lnTo>
                  <a:pt x="1973" y="249"/>
                </a:lnTo>
                <a:lnTo>
                  <a:pt x="1927" y="249"/>
                </a:lnTo>
                <a:lnTo>
                  <a:pt x="1927" y="225"/>
                </a:lnTo>
                <a:lnTo>
                  <a:pt x="1922" y="230"/>
                </a:lnTo>
                <a:lnTo>
                  <a:pt x="1917" y="236"/>
                </a:lnTo>
                <a:lnTo>
                  <a:pt x="1912" y="241"/>
                </a:lnTo>
                <a:lnTo>
                  <a:pt x="1906" y="245"/>
                </a:lnTo>
                <a:lnTo>
                  <a:pt x="1899" y="248"/>
                </a:lnTo>
                <a:lnTo>
                  <a:pt x="1891" y="250"/>
                </a:lnTo>
                <a:lnTo>
                  <a:pt x="1887" y="251"/>
                </a:lnTo>
                <a:lnTo>
                  <a:pt x="1883" y="252"/>
                </a:lnTo>
                <a:lnTo>
                  <a:pt x="1874" y="252"/>
                </a:lnTo>
                <a:close/>
                <a:moveTo>
                  <a:pt x="1888" y="219"/>
                </a:moveTo>
                <a:lnTo>
                  <a:pt x="1895" y="218"/>
                </a:lnTo>
                <a:lnTo>
                  <a:pt x="1902" y="216"/>
                </a:lnTo>
                <a:lnTo>
                  <a:pt x="1905" y="215"/>
                </a:lnTo>
                <a:lnTo>
                  <a:pt x="1908" y="213"/>
                </a:lnTo>
                <a:lnTo>
                  <a:pt x="1914" y="209"/>
                </a:lnTo>
                <a:lnTo>
                  <a:pt x="1916" y="207"/>
                </a:lnTo>
                <a:lnTo>
                  <a:pt x="1919" y="204"/>
                </a:lnTo>
                <a:lnTo>
                  <a:pt x="1922" y="199"/>
                </a:lnTo>
                <a:lnTo>
                  <a:pt x="1924" y="193"/>
                </a:lnTo>
                <a:lnTo>
                  <a:pt x="1924" y="189"/>
                </a:lnTo>
                <a:lnTo>
                  <a:pt x="1924" y="186"/>
                </a:lnTo>
                <a:lnTo>
                  <a:pt x="1924" y="167"/>
                </a:lnTo>
                <a:lnTo>
                  <a:pt x="1921" y="169"/>
                </a:lnTo>
                <a:lnTo>
                  <a:pt x="1915" y="171"/>
                </a:lnTo>
                <a:lnTo>
                  <a:pt x="1903" y="173"/>
                </a:lnTo>
                <a:lnTo>
                  <a:pt x="1890" y="175"/>
                </a:lnTo>
                <a:lnTo>
                  <a:pt x="1884" y="176"/>
                </a:lnTo>
                <a:lnTo>
                  <a:pt x="1879" y="178"/>
                </a:lnTo>
                <a:lnTo>
                  <a:pt x="1874" y="180"/>
                </a:lnTo>
                <a:lnTo>
                  <a:pt x="1870" y="182"/>
                </a:lnTo>
                <a:lnTo>
                  <a:pt x="1866" y="185"/>
                </a:lnTo>
                <a:lnTo>
                  <a:pt x="1864" y="189"/>
                </a:lnTo>
                <a:lnTo>
                  <a:pt x="1863" y="191"/>
                </a:lnTo>
                <a:lnTo>
                  <a:pt x="1862" y="193"/>
                </a:lnTo>
                <a:lnTo>
                  <a:pt x="1862" y="198"/>
                </a:lnTo>
                <a:lnTo>
                  <a:pt x="1862" y="203"/>
                </a:lnTo>
                <a:lnTo>
                  <a:pt x="1863" y="207"/>
                </a:lnTo>
                <a:lnTo>
                  <a:pt x="1865" y="209"/>
                </a:lnTo>
                <a:lnTo>
                  <a:pt x="1866" y="211"/>
                </a:lnTo>
                <a:lnTo>
                  <a:pt x="1869" y="213"/>
                </a:lnTo>
                <a:lnTo>
                  <a:pt x="1873" y="216"/>
                </a:lnTo>
                <a:lnTo>
                  <a:pt x="1875" y="217"/>
                </a:lnTo>
                <a:lnTo>
                  <a:pt x="1877" y="217"/>
                </a:lnTo>
                <a:lnTo>
                  <a:pt x="1882" y="218"/>
                </a:lnTo>
                <a:lnTo>
                  <a:pt x="1888" y="219"/>
                </a:lnTo>
                <a:close/>
                <a:moveTo>
                  <a:pt x="2063" y="249"/>
                </a:moveTo>
                <a:lnTo>
                  <a:pt x="2013" y="249"/>
                </a:lnTo>
                <a:lnTo>
                  <a:pt x="2013" y="13"/>
                </a:lnTo>
                <a:lnTo>
                  <a:pt x="2063" y="13"/>
                </a:lnTo>
                <a:lnTo>
                  <a:pt x="2063" y="249"/>
                </a:lnTo>
                <a:close/>
                <a:moveTo>
                  <a:pt x="2197" y="72"/>
                </a:moveTo>
                <a:lnTo>
                  <a:pt x="2197" y="109"/>
                </a:lnTo>
                <a:lnTo>
                  <a:pt x="2164" y="109"/>
                </a:lnTo>
                <a:lnTo>
                  <a:pt x="2164" y="195"/>
                </a:lnTo>
                <a:lnTo>
                  <a:pt x="2164" y="199"/>
                </a:lnTo>
                <a:lnTo>
                  <a:pt x="2165" y="203"/>
                </a:lnTo>
                <a:lnTo>
                  <a:pt x="2166" y="205"/>
                </a:lnTo>
                <a:lnTo>
                  <a:pt x="2167" y="206"/>
                </a:lnTo>
                <a:lnTo>
                  <a:pt x="2169" y="208"/>
                </a:lnTo>
                <a:lnTo>
                  <a:pt x="2171" y="210"/>
                </a:lnTo>
                <a:lnTo>
                  <a:pt x="2174" y="211"/>
                </a:lnTo>
                <a:lnTo>
                  <a:pt x="2177" y="212"/>
                </a:lnTo>
                <a:lnTo>
                  <a:pt x="2181" y="212"/>
                </a:lnTo>
                <a:lnTo>
                  <a:pt x="2188" y="211"/>
                </a:lnTo>
                <a:lnTo>
                  <a:pt x="2193" y="210"/>
                </a:lnTo>
                <a:lnTo>
                  <a:pt x="2201" y="247"/>
                </a:lnTo>
                <a:lnTo>
                  <a:pt x="2190" y="250"/>
                </a:lnTo>
                <a:lnTo>
                  <a:pt x="2183" y="251"/>
                </a:lnTo>
                <a:lnTo>
                  <a:pt x="2174" y="252"/>
                </a:lnTo>
                <a:lnTo>
                  <a:pt x="2168" y="252"/>
                </a:lnTo>
                <a:lnTo>
                  <a:pt x="2161" y="251"/>
                </a:lnTo>
                <a:lnTo>
                  <a:pt x="2156" y="250"/>
                </a:lnTo>
                <a:lnTo>
                  <a:pt x="2150" y="249"/>
                </a:lnTo>
                <a:lnTo>
                  <a:pt x="2145" y="248"/>
                </a:lnTo>
                <a:lnTo>
                  <a:pt x="2140" y="245"/>
                </a:lnTo>
                <a:lnTo>
                  <a:pt x="2135" y="243"/>
                </a:lnTo>
                <a:lnTo>
                  <a:pt x="2131" y="240"/>
                </a:lnTo>
                <a:lnTo>
                  <a:pt x="2127" y="237"/>
                </a:lnTo>
                <a:lnTo>
                  <a:pt x="2124" y="233"/>
                </a:lnTo>
                <a:lnTo>
                  <a:pt x="2121" y="229"/>
                </a:lnTo>
                <a:lnTo>
                  <a:pt x="2119" y="224"/>
                </a:lnTo>
                <a:lnTo>
                  <a:pt x="2117" y="219"/>
                </a:lnTo>
                <a:lnTo>
                  <a:pt x="2116" y="213"/>
                </a:lnTo>
                <a:lnTo>
                  <a:pt x="2115" y="208"/>
                </a:lnTo>
                <a:lnTo>
                  <a:pt x="2115" y="201"/>
                </a:lnTo>
                <a:lnTo>
                  <a:pt x="2115" y="109"/>
                </a:lnTo>
                <a:lnTo>
                  <a:pt x="2091" y="109"/>
                </a:lnTo>
                <a:lnTo>
                  <a:pt x="2091" y="72"/>
                </a:lnTo>
                <a:lnTo>
                  <a:pt x="2115" y="72"/>
                </a:lnTo>
                <a:lnTo>
                  <a:pt x="2115" y="30"/>
                </a:lnTo>
                <a:lnTo>
                  <a:pt x="2164" y="30"/>
                </a:lnTo>
                <a:lnTo>
                  <a:pt x="2164" y="72"/>
                </a:lnTo>
                <a:lnTo>
                  <a:pt x="2197" y="72"/>
                </a:lnTo>
                <a:close/>
                <a:moveTo>
                  <a:pt x="2304" y="253"/>
                </a:moveTo>
                <a:lnTo>
                  <a:pt x="2291" y="252"/>
                </a:lnTo>
                <a:lnTo>
                  <a:pt x="2285" y="251"/>
                </a:lnTo>
                <a:lnTo>
                  <a:pt x="2279" y="250"/>
                </a:lnTo>
                <a:lnTo>
                  <a:pt x="2268" y="246"/>
                </a:lnTo>
                <a:lnTo>
                  <a:pt x="2263" y="244"/>
                </a:lnTo>
                <a:lnTo>
                  <a:pt x="2258" y="241"/>
                </a:lnTo>
                <a:lnTo>
                  <a:pt x="2249" y="235"/>
                </a:lnTo>
                <a:lnTo>
                  <a:pt x="2245" y="231"/>
                </a:lnTo>
                <a:lnTo>
                  <a:pt x="2241" y="227"/>
                </a:lnTo>
                <a:lnTo>
                  <a:pt x="2234" y="219"/>
                </a:lnTo>
                <a:lnTo>
                  <a:pt x="2231" y="214"/>
                </a:lnTo>
                <a:lnTo>
                  <a:pt x="2228" y="209"/>
                </a:lnTo>
                <a:lnTo>
                  <a:pt x="2223" y="198"/>
                </a:lnTo>
                <a:lnTo>
                  <a:pt x="2221" y="193"/>
                </a:lnTo>
                <a:lnTo>
                  <a:pt x="2220" y="187"/>
                </a:lnTo>
                <a:lnTo>
                  <a:pt x="2219" y="181"/>
                </a:lnTo>
                <a:lnTo>
                  <a:pt x="2218" y="175"/>
                </a:lnTo>
                <a:lnTo>
                  <a:pt x="2218" y="168"/>
                </a:lnTo>
                <a:lnTo>
                  <a:pt x="2217" y="161"/>
                </a:lnTo>
                <a:lnTo>
                  <a:pt x="2218" y="155"/>
                </a:lnTo>
                <a:lnTo>
                  <a:pt x="2218" y="148"/>
                </a:lnTo>
                <a:lnTo>
                  <a:pt x="2219" y="142"/>
                </a:lnTo>
                <a:lnTo>
                  <a:pt x="2220" y="136"/>
                </a:lnTo>
                <a:lnTo>
                  <a:pt x="2223" y="124"/>
                </a:lnTo>
                <a:lnTo>
                  <a:pt x="2225" y="119"/>
                </a:lnTo>
                <a:lnTo>
                  <a:pt x="2228" y="114"/>
                </a:lnTo>
                <a:lnTo>
                  <a:pt x="2234" y="104"/>
                </a:lnTo>
                <a:lnTo>
                  <a:pt x="2237" y="99"/>
                </a:lnTo>
                <a:lnTo>
                  <a:pt x="2241" y="95"/>
                </a:lnTo>
                <a:lnTo>
                  <a:pt x="2245" y="91"/>
                </a:lnTo>
                <a:lnTo>
                  <a:pt x="2249" y="88"/>
                </a:lnTo>
                <a:lnTo>
                  <a:pt x="2253" y="85"/>
                </a:lnTo>
                <a:lnTo>
                  <a:pt x="2258" y="82"/>
                </a:lnTo>
                <a:lnTo>
                  <a:pt x="2263" y="79"/>
                </a:lnTo>
                <a:lnTo>
                  <a:pt x="2268" y="77"/>
                </a:lnTo>
                <a:lnTo>
                  <a:pt x="2274" y="75"/>
                </a:lnTo>
                <a:lnTo>
                  <a:pt x="2279" y="73"/>
                </a:lnTo>
                <a:lnTo>
                  <a:pt x="2285" y="72"/>
                </a:lnTo>
                <a:lnTo>
                  <a:pt x="2291" y="71"/>
                </a:lnTo>
                <a:lnTo>
                  <a:pt x="2304" y="70"/>
                </a:lnTo>
                <a:lnTo>
                  <a:pt x="2317" y="71"/>
                </a:lnTo>
                <a:lnTo>
                  <a:pt x="2323" y="72"/>
                </a:lnTo>
                <a:lnTo>
                  <a:pt x="2329" y="73"/>
                </a:lnTo>
                <a:lnTo>
                  <a:pt x="2340" y="77"/>
                </a:lnTo>
                <a:lnTo>
                  <a:pt x="2346" y="79"/>
                </a:lnTo>
                <a:lnTo>
                  <a:pt x="2351" y="82"/>
                </a:lnTo>
                <a:lnTo>
                  <a:pt x="2360" y="88"/>
                </a:lnTo>
                <a:lnTo>
                  <a:pt x="2364" y="91"/>
                </a:lnTo>
                <a:lnTo>
                  <a:pt x="2368" y="95"/>
                </a:lnTo>
                <a:lnTo>
                  <a:pt x="2375" y="104"/>
                </a:lnTo>
                <a:lnTo>
                  <a:pt x="2378" y="109"/>
                </a:lnTo>
                <a:lnTo>
                  <a:pt x="2381" y="114"/>
                </a:lnTo>
                <a:lnTo>
                  <a:pt x="2385" y="124"/>
                </a:lnTo>
                <a:lnTo>
                  <a:pt x="2387" y="130"/>
                </a:lnTo>
                <a:lnTo>
                  <a:pt x="2389" y="136"/>
                </a:lnTo>
                <a:lnTo>
                  <a:pt x="2390" y="142"/>
                </a:lnTo>
                <a:lnTo>
                  <a:pt x="2391" y="148"/>
                </a:lnTo>
                <a:lnTo>
                  <a:pt x="2391" y="155"/>
                </a:lnTo>
                <a:lnTo>
                  <a:pt x="2391" y="161"/>
                </a:lnTo>
                <a:lnTo>
                  <a:pt x="2391" y="168"/>
                </a:lnTo>
                <a:lnTo>
                  <a:pt x="2391" y="175"/>
                </a:lnTo>
                <a:lnTo>
                  <a:pt x="2390" y="181"/>
                </a:lnTo>
                <a:lnTo>
                  <a:pt x="2389" y="187"/>
                </a:lnTo>
                <a:lnTo>
                  <a:pt x="2385" y="198"/>
                </a:lnTo>
                <a:lnTo>
                  <a:pt x="2383" y="204"/>
                </a:lnTo>
                <a:lnTo>
                  <a:pt x="2381" y="209"/>
                </a:lnTo>
                <a:lnTo>
                  <a:pt x="2375" y="219"/>
                </a:lnTo>
                <a:lnTo>
                  <a:pt x="2372" y="223"/>
                </a:lnTo>
                <a:lnTo>
                  <a:pt x="2368" y="227"/>
                </a:lnTo>
                <a:lnTo>
                  <a:pt x="2364" y="231"/>
                </a:lnTo>
                <a:lnTo>
                  <a:pt x="2360" y="235"/>
                </a:lnTo>
                <a:lnTo>
                  <a:pt x="2355" y="238"/>
                </a:lnTo>
                <a:lnTo>
                  <a:pt x="2351" y="241"/>
                </a:lnTo>
                <a:lnTo>
                  <a:pt x="2346" y="244"/>
                </a:lnTo>
                <a:lnTo>
                  <a:pt x="2340" y="246"/>
                </a:lnTo>
                <a:lnTo>
                  <a:pt x="2335" y="248"/>
                </a:lnTo>
                <a:lnTo>
                  <a:pt x="2329" y="250"/>
                </a:lnTo>
                <a:lnTo>
                  <a:pt x="2323" y="251"/>
                </a:lnTo>
                <a:lnTo>
                  <a:pt x="2317" y="252"/>
                </a:lnTo>
                <a:lnTo>
                  <a:pt x="2304" y="253"/>
                </a:lnTo>
                <a:close/>
                <a:moveTo>
                  <a:pt x="2305" y="215"/>
                </a:moveTo>
                <a:lnTo>
                  <a:pt x="2309" y="214"/>
                </a:lnTo>
                <a:lnTo>
                  <a:pt x="2313" y="214"/>
                </a:lnTo>
                <a:lnTo>
                  <a:pt x="2317" y="212"/>
                </a:lnTo>
                <a:lnTo>
                  <a:pt x="2321" y="211"/>
                </a:lnTo>
                <a:lnTo>
                  <a:pt x="2324" y="209"/>
                </a:lnTo>
                <a:lnTo>
                  <a:pt x="2327" y="206"/>
                </a:lnTo>
                <a:lnTo>
                  <a:pt x="2330" y="203"/>
                </a:lnTo>
                <a:lnTo>
                  <a:pt x="2332" y="199"/>
                </a:lnTo>
                <a:lnTo>
                  <a:pt x="2334" y="195"/>
                </a:lnTo>
                <a:lnTo>
                  <a:pt x="2336" y="191"/>
                </a:lnTo>
                <a:lnTo>
                  <a:pt x="2338" y="187"/>
                </a:lnTo>
                <a:lnTo>
                  <a:pt x="2339" y="182"/>
                </a:lnTo>
                <a:lnTo>
                  <a:pt x="2341" y="172"/>
                </a:lnTo>
                <a:lnTo>
                  <a:pt x="2341" y="167"/>
                </a:lnTo>
                <a:lnTo>
                  <a:pt x="2342" y="161"/>
                </a:lnTo>
                <a:lnTo>
                  <a:pt x="2341" y="150"/>
                </a:lnTo>
                <a:lnTo>
                  <a:pt x="2339" y="140"/>
                </a:lnTo>
                <a:lnTo>
                  <a:pt x="2338" y="135"/>
                </a:lnTo>
                <a:lnTo>
                  <a:pt x="2336" y="131"/>
                </a:lnTo>
                <a:lnTo>
                  <a:pt x="2332" y="123"/>
                </a:lnTo>
                <a:lnTo>
                  <a:pt x="2330" y="119"/>
                </a:lnTo>
                <a:lnTo>
                  <a:pt x="2327" y="116"/>
                </a:lnTo>
                <a:lnTo>
                  <a:pt x="2324" y="113"/>
                </a:lnTo>
                <a:lnTo>
                  <a:pt x="2321" y="111"/>
                </a:lnTo>
                <a:lnTo>
                  <a:pt x="2317" y="110"/>
                </a:lnTo>
                <a:lnTo>
                  <a:pt x="2313" y="108"/>
                </a:lnTo>
                <a:lnTo>
                  <a:pt x="2309" y="108"/>
                </a:lnTo>
                <a:lnTo>
                  <a:pt x="2305" y="107"/>
                </a:lnTo>
                <a:lnTo>
                  <a:pt x="2300" y="108"/>
                </a:lnTo>
                <a:lnTo>
                  <a:pt x="2296" y="108"/>
                </a:lnTo>
                <a:lnTo>
                  <a:pt x="2292" y="110"/>
                </a:lnTo>
                <a:lnTo>
                  <a:pt x="2288" y="111"/>
                </a:lnTo>
                <a:lnTo>
                  <a:pt x="2285" y="113"/>
                </a:lnTo>
                <a:lnTo>
                  <a:pt x="2282" y="116"/>
                </a:lnTo>
                <a:lnTo>
                  <a:pt x="2279" y="119"/>
                </a:lnTo>
                <a:lnTo>
                  <a:pt x="2277" y="123"/>
                </a:lnTo>
                <a:lnTo>
                  <a:pt x="2272" y="131"/>
                </a:lnTo>
                <a:lnTo>
                  <a:pt x="2271" y="135"/>
                </a:lnTo>
                <a:lnTo>
                  <a:pt x="2270" y="140"/>
                </a:lnTo>
                <a:lnTo>
                  <a:pt x="2269" y="145"/>
                </a:lnTo>
                <a:lnTo>
                  <a:pt x="2268" y="150"/>
                </a:lnTo>
                <a:lnTo>
                  <a:pt x="2267" y="155"/>
                </a:lnTo>
                <a:lnTo>
                  <a:pt x="2267" y="161"/>
                </a:lnTo>
                <a:lnTo>
                  <a:pt x="2268" y="172"/>
                </a:lnTo>
                <a:lnTo>
                  <a:pt x="2270" y="182"/>
                </a:lnTo>
                <a:lnTo>
                  <a:pt x="2271" y="187"/>
                </a:lnTo>
                <a:lnTo>
                  <a:pt x="2272" y="191"/>
                </a:lnTo>
                <a:lnTo>
                  <a:pt x="2274" y="195"/>
                </a:lnTo>
                <a:lnTo>
                  <a:pt x="2277" y="199"/>
                </a:lnTo>
                <a:lnTo>
                  <a:pt x="2279" y="203"/>
                </a:lnTo>
                <a:lnTo>
                  <a:pt x="2282" y="206"/>
                </a:lnTo>
                <a:lnTo>
                  <a:pt x="2285" y="209"/>
                </a:lnTo>
                <a:lnTo>
                  <a:pt x="2288" y="211"/>
                </a:lnTo>
                <a:lnTo>
                  <a:pt x="2292" y="212"/>
                </a:lnTo>
                <a:lnTo>
                  <a:pt x="2296" y="214"/>
                </a:lnTo>
                <a:lnTo>
                  <a:pt x="2300" y="214"/>
                </a:lnTo>
                <a:lnTo>
                  <a:pt x="2305" y="215"/>
                </a:lnTo>
                <a:close/>
                <a:moveTo>
                  <a:pt x="2539" y="172"/>
                </a:moveTo>
                <a:lnTo>
                  <a:pt x="2430" y="172"/>
                </a:lnTo>
                <a:lnTo>
                  <a:pt x="2430" y="133"/>
                </a:lnTo>
                <a:lnTo>
                  <a:pt x="2539" y="133"/>
                </a:lnTo>
                <a:lnTo>
                  <a:pt x="2539" y="172"/>
                </a:lnTo>
                <a:close/>
                <a:moveTo>
                  <a:pt x="2603" y="315"/>
                </a:moveTo>
                <a:lnTo>
                  <a:pt x="2594" y="315"/>
                </a:lnTo>
                <a:lnTo>
                  <a:pt x="2586" y="314"/>
                </a:lnTo>
                <a:lnTo>
                  <a:pt x="2579" y="312"/>
                </a:lnTo>
                <a:lnTo>
                  <a:pt x="2573" y="310"/>
                </a:lnTo>
                <a:lnTo>
                  <a:pt x="2584" y="274"/>
                </a:lnTo>
                <a:lnTo>
                  <a:pt x="2590" y="275"/>
                </a:lnTo>
                <a:lnTo>
                  <a:pt x="2596" y="276"/>
                </a:lnTo>
                <a:lnTo>
                  <a:pt x="2601" y="276"/>
                </a:lnTo>
                <a:lnTo>
                  <a:pt x="2606" y="276"/>
                </a:lnTo>
                <a:lnTo>
                  <a:pt x="2608" y="275"/>
                </a:lnTo>
                <a:lnTo>
                  <a:pt x="2610" y="274"/>
                </a:lnTo>
                <a:lnTo>
                  <a:pt x="2614" y="271"/>
                </a:lnTo>
                <a:lnTo>
                  <a:pt x="2617" y="267"/>
                </a:lnTo>
                <a:lnTo>
                  <a:pt x="2620" y="262"/>
                </a:lnTo>
                <a:lnTo>
                  <a:pt x="2623" y="254"/>
                </a:lnTo>
                <a:lnTo>
                  <a:pt x="2559" y="72"/>
                </a:lnTo>
                <a:lnTo>
                  <a:pt x="2611" y="72"/>
                </a:lnTo>
                <a:lnTo>
                  <a:pt x="2647" y="202"/>
                </a:lnTo>
                <a:lnTo>
                  <a:pt x="2686" y="72"/>
                </a:lnTo>
                <a:lnTo>
                  <a:pt x="2738" y="72"/>
                </a:lnTo>
                <a:lnTo>
                  <a:pt x="2669" y="268"/>
                </a:lnTo>
                <a:lnTo>
                  <a:pt x="2665" y="278"/>
                </a:lnTo>
                <a:lnTo>
                  <a:pt x="2663" y="283"/>
                </a:lnTo>
                <a:lnTo>
                  <a:pt x="2660" y="287"/>
                </a:lnTo>
                <a:lnTo>
                  <a:pt x="2654" y="296"/>
                </a:lnTo>
                <a:lnTo>
                  <a:pt x="2646" y="302"/>
                </a:lnTo>
                <a:lnTo>
                  <a:pt x="2642" y="306"/>
                </a:lnTo>
                <a:lnTo>
                  <a:pt x="2638" y="308"/>
                </a:lnTo>
                <a:lnTo>
                  <a:pt x="2633" y="310"/>
                </a:lnTo>
                <a:lnTo>
                  <a:pt x="2628" y="312"/>
                </a:lnTo>
                <a:lnTo>
                  <a:pt x="2622" y="314"/>
                </a:lnTo>
                <a:lnTo>
                  <a:pt x="2616" y="315"/>
                </a:lnTo>
                <a:lnTo>
                  <a:pt x="2610" y="315"/>
                </a:lnTo>
                <a:lnTo>
                  <a:pt x="2603" y="315"/>
                </a:lnTo>
                <a:close/>
                <a:moveTo>
                  <a:pt x="2812" y="249"/>
                </a:moveTo>
                <a:lnTo>
                  <a:pt x="2763" y="249"/>
                </a:lnTo>
                <a:lnTo>
                  <a:pt x="2763" y="13"/>
                </a:lnTo>
                <a:lnTo>
                  <a:pt x="2812" y="13"/>
                </a:lnTo>
                <a:lnTo>
                  <a:pt x="2812" y="249"/>
                </a:lnTo>
                <a:close/>
                <a:moveTo>
                  <a:pt x="2877" y="50"/>
                </a:moveTo>
                <a:lnTo>
                  <a:pt x="2872" y="49"/>
                </a:lnTo>
                <a:lnTo>
                  <a:pt x="2867" y="48"/>
                </a:lnTo>
                <a:lnTo>
                  <a:pt x="2863" y="45"/>
                </a:lnTo>
                <a:lnTo>
                  <a:pt x="2859" y="42"/>
                </a:lnTo>
                <a:lnTo>
                  <a:pt x="2855" y="38"/>
                </a:lnTo>
                <a:lnTo>
                  <a:pt x="2853" y="34"/>
                </a:lnTo>
                <a:lnTo>
                  <a:pt x="2851" y="30"/>
                </a:lnTo>
                <a:lnTo>
                  <a:pt x="2851" y="25"/>
                </a:lnTo>
                <a:lnTo>
                  <a:pt x="2851" y="20"/>
                </a:lnTo>
                <a:lnTo>
                  <a:pt x="2853" y="15"/>
                </a:lnTo>
                <a:lnTo>
                  <a:pt x="2855" y="11"/>
                </a:lnTo>
                <a:lnTo>
                  <a:pt x="2859" y="7"/>
                </a:lnTo>
                <a:lnTo>
                  <a:pt x="2863" y="4"/>
                </a:lnTo>
                <a:lnTo>
                  <a:pt x="2867" y="2"/>
                </a:lnTo>
                <a:lnTo>
                  <a:pt x="2872" y="0"/>
                </a:lnTo>
                <a:lnTo>
                  <a:pt x="2877" y="0"/>
                </a:lnTo>
                <a:lnTo>
                  <a:pt x="2883" y="0"/>
                </a:lnTo>
                <a:lnTo>
                  <a:pt x="2887" y="2"/>
                </a:lnTo>
                <a:lnTo>
                  <a:pt x="2892" y="4"/>
                </a:lnTo>
                <a:lnTo>
                  <a:pt x="2896" y="7"/>
                </a:lnTo>
                <a:lnTo>
                  <a:pt x="2900" y="11"/>
                </a:lnTo>
                <a:lnTo>
                  <a:pt x="2902" y="15"/>
                </a:lnTo>
                <a:lnTo>
                  <a:pt x="2903" y="20"/>
                </a:lnTo>
                <a:lnTo>
                  <a:pt x="2904" y="25"/>
                </a:lnTo>
                <a:lnTo>
                  <a:pt x="2903" y="30"/>
                </a:lnTo>
                <a:lnTo>
                  <a:pt x="2902" y="34"/>
                </a:lnTo>
                <a:lnTo>
                  <a:pt x="2900" y="38"/>
                </a:lnTo>
                <a:lnTo>
                  <a:pt x="2896" y="42"/>
                </a:lnTo>
                <a:lnTo>
                  <a:pt x="2892" y="45"/>
                </a:lnTo>
                <a:lnTo>
                  <a:pt x="2887" y="48"/>
                </a:lnTo>
                <a:lnTo>
                  <a:pt x="2883" y="49"/>
                </a:lnTo>
                <a:lnTo>
                  <a:pt x="2877" y="50"/>
                </a:lnTo>
                <a:close/>
                <a:moveTo>
                  <a:pt x="2853" y="72"/>
                </a:moveTo>
                <a:lnTo>
                  <a:pt x="2902" y="72"/>
                </a:lnTo>
                <a:lnTo>
                  <a:pt x="2902" y="249"/>
                </a:lnTo>
                <a:lnTo>
                  <a:pt x="2853" y="249"/>
                </a:lnTo>
                <a:lnTo>
                  <a:pt x="2853" y="72"/>
                </a:lnTo>
                <a:close/>
                <a:moveTo>
                  <a:pt x="3023" y="253"/>
                </a:moveTo>
                <a:lnTo>
                  <a:pt x="3010" y="252"/>
                </a:lnTo>
                <a:lnTo>
                  <a:pt x="3003" y="251"/>
                </a:lnTo>
                <a:lnTo>
                  <a:pt x="2998" y="250"/>
                </a:lnTo>
                <a:lnTo>
                  <a:pt x="2986" y="246"/>
                </a:lnTo>
                <a:lnTo>
                  <a:pt x="2980" y="244"/>
                </a:lnTo>
                <a:lnTo>
                  <a:pt x="2975" y="241"/>
                </a:lnTo>
                <a:lnTo>
                  <a:pt x="2966" y="235"/>
                </a:lnTo>
                <a:lnTo>
                  <a:pt x="2962" y="231"/>
                </a:lnTo>
                <a:lnTo>
                  <a:pt x="2958" y="227"/>
                </a:lnTo>
                <a:lnTo>
                  <a:pt x="2951" y="219"/>
                </a:lnTo>
                <a:lnTo>
                  <a:pt x="2948" y="214"/>
                </a:lnTo>
                <a:lnTo>
                  <a:pt x="2945" y="209"/>
                </a:lnTo>
                <a:lnTo>
                  <a:pt x="2940" y="198"/>
                </a:lnTo>
                <a:lnTo>
                  <a:pt x="2939" y="193"/>
                </a:lnTo>
                <a:lnTo>
                  <a:pt x="2937" y="187"/>
                </a:lnTo>
                <a:lnTo>
                  <a:pt x="2936" y="181"/>
                </a:lnTo>
                <a:lnTo>
                  <a:pt x="2935" y="175"/>
                </a:lnTo>
                <a:lnTo>
                  <a:pt x="2935" y="168"/>
                </a:lnTo>
                <a:lnTo>
                  <a:pt x="2935" y="161"/>
                </a:lnTo>
                <a:lnTo>
                  <a:pt x="2935" y="155"/>
                </a:lnTo>
                <a:lnTo>
                  <a:pt x="2935" y="148"/>
                </a:lnTo>
                <a:lnTo>
                  <a:pt x="2936" y="142"/>
                </a:lnTo>
                <a:lnTo>
                  <a:pt x="2937" y="136"/>
                </a:lnTo>
                <a:lnTo>
                  <a:pt x="2940" y="124"/>
                </a:lnTo>
                <a:lnTo>
                  <a:pt x="2943" y="119"/>
                </a:lnTo>
                <a:lnTo>
                  <a:pt x="2945" y="114"/>
                </a:lnTo>
                <a:lnTo>
                  <a:pt x="2951" y="104"/>
                </a:lnTo>
                <a:lnTo>
                  <a:pt x="2954" y="99"/>
                </a:lnTo>
                <a:lnTo>
                  <a:pt x="2958" y="95"/>
                </a:lnTo>
                <a:lnTo>
                  <a:pt x="2962" y="91"/>
                </a:lnTo>
                <a:lnTo>
                  <a:pt x="2966" y="88"/>
                </a:lnTo>
                <a:lnTo>
                  <a:pt x="2970" y="85"/>
                </a:lnTo>
                <a:lnTo>
                  <a:pt x="2975" y="82"/>
                </a:lnTo>
                <a:lnTo>
                  <a:pt x="2980" y="79"/>
                </a:lnTo>
                <a:lnTo>
                  <a:pt x="2986" y="77"/>
                </a:lnTo>
                <a:lnTo>
                  <a:pt x="2992" y="75"/>
                </a:lnTo>
                <a:lnTo>
                  <a:pt x="2998" y="73"/>
                </a:lnTo>
                <a:lnTo>
                  <a:pt x="3003" y="72"/>
                </a:lnTo>
                <a:lnTo>
                  <a:pt x="3010" y="71"/>
                </a:lnTo>
                <a:lnTo>
                  <a:pt x="3023" y="70"/>
                </a:lnTo>
                <a:lnTo>
                  <a:pt x="3035" y="71"/>
                </a:lnTo>
                <a:lnTo>
                  <a:pt x="3042" y="72"/>
                </a:lnTo>
                <a:lnTo>
                  <a:pt x="3047" y="73"/>
                </a:lnTo>
                <a:lnTo>
                  <a:pt x="3059" y="77"/>
                </a:lnTo>
                <a:lnTo>
                  <a:pt x="3064" y="79"/>
                </a:lnTo>
                <a:lnTo>
                  <a:pt x="3069" y="82"/>
                </a:lnTo>
                <a:lnTo>
                  <a:pt x="3078" y="88"/>
                </a:lnTo>
                <a:lnTo>
                  <a:pt x="3082" y="91"/>
                </a:lnTo>
                <a:lnTo>
                  <a:pt x="3086" y="95"/>
                </a:lnTo>
                <a:lnTo>
                  <a:pt x="3093" y="104"/>
                </a:lnTo>
                <a:lnTo>
                  <a:pt x="3096" y="109"/>
                </a:lnTo>
                <a:lnTo>
                  <a:pt x="3099" y="114"/>
                </a:lnTo>
                <a:lnTo>
                  <a:pt x="3104" y="124"/>
                </a:lnTo>
                <a:lnTo>
                  <a:pt x="3105" y="130"/>
                </a:lnTo>
                <a:lnTo>
                  <a:pt x="3107" y="136"/>
                </a:lnTo>
                <a:lnTo>
                  <a:pt x="3108" y="142"/>
                </a:lnTo>
                <a:lnTo>
                  <a:pt x="3109" y="148"/>
                </a:lnTo>
                <a:lnTo>
                  <a:pt x="3109" y="155"/>
                </a:lnTo>
                <a:lnTo>
                  <a:pt x="3109" y="161"/>
                </a:lnTo>
                <a:lnTo>
                  <a:pt x="3109" y="168"/>
                </a:lnTo>
                <a:lnTo>
                  <a:pt x="3109" y="175"/>
                </a:lnTo>
                <a:lnTo>
                  <a:pt x="3108" y="181"/>
                </a:lnTo>
                <a:lnTo>
                  <a:pt x="3107" y="187"/>
                </a:lnTo>
                <a:lnTo>
                  <a:pt x="3104" y="198"/>
                </a:lnTo>
                <a:lnTo>
                  <a:pt x="3101" y="204"/>
                </a:lnTo>
                <a:lnTo>
                  <a:pt x="3099" y="209"/>
                </a:lnTo>
                <a:lnTo>
                  <a:pt x="3093" y="219"/>
                </a:lnTo>
                <a:lnTo>
                  <a:pt x="3090" y="223"/>
                </a:lnTo>
                <a:lnTo>
                  <a:pt x="3086" y="227"/>
                </a:lnTo>
                <a:lnTo>
                  <a:pt x="3082" y="231"/>
                </a:lnTo>
                <a:lnTo>
                  <a:pt x="3078" y="235"/>
                </a:lnTo>
                <a:lnTo>
                  <a:pt x="3074" y="238"/>
                </a:lnTo>
                <a:lnTo>
                  <a:pt x="3069" y="241"/>
                </a:lnTo>
                <a:lnTo>
                  <a:pt x="3064" y="244"/>
                </a:lnTo>
                <a:lnTo>
                  <a:pt x="3059" y="246"/>
                </a:lnTo>
                <a:lnTo>
                  <a:pt x="3053" y="248"/>
                </a:lnTo>
                <a:lnTo>
                  <a:pt x="3047" y="250"/>
                </a:lnTo>
                <a:lnTo>
                  <a:pt x="3042" y="251"/>
                </a:lnTo>
                <a:lnTo>
                  <a:pt x="3035" y="252"/>
                </a:lnTo>
                <a:lnTo>
                  <a:pt x="3023" y="253"/>
                </a:lnTo>
                <a:close/>
                <a:moveTo>
                  <a:pt x="3023" y="215"/>
                </a:moveTo>
                <a:lnTo>
                  <a:pt x="3027" y="214"/>
                </a:lnTo>
                <a:lnTo>
                  <a:pt x="3031" y="214"/>
                </a:lnTo>
                <a:lnTo>
                  <a:pt x="3035" y="212"/>
                </a:lnTo>
                <a:lnTo>
                  <a:pt x="3039" y="211"/>
                </a:lnTo>
                <a:lnTo>
                  <a:pt x="3042" y="209"/>
                </a:lnTo>
                <a:lnTo>
                  <a:pt x="3045" y="206"/>
                </a:lnTo>
                <a:lnTo>
                  <a:pt x="3048" y="203"/>
                </a:lnTo>
                <a:lnTo>
                  <a:pt x="3050" y="199"/>
                </a:lnTo>
                <a:lnTo>
                  <a:pt x="3052" y="195"/>
                </a:lnTo>
                <a:lnTo>
                  <a:pt x="3054" y="191"/>
                </a:lnTo>
                <a:lnTo>
                  <a:pt x="3056" y="187"/>
                </a:lnTo>
                <a:lnTo>
                  <a:pt x="3057" y="182"/>
                </a:lnTo>
                <a:lnTo>
                  <a:pt x="3059" y="172"/>
                </a:lnTo>
                <a:lnTo>
                  <a:pt x="3060" y="167"/>
                </a:lnTo>
                <a:lnTo>
                  <a:pt x="3060" y="161"/>
                </a:lnTo>
                <a:lnTo>
                  <a:pt x="3059" y="150"/>
                </a:lnTo>
                <a:lnTo>
                  <a:pt x="3057" y="140"/>
                </a:lnTo>
                <a:lnTo>
                  <a:pt x="3056" y="135"/>
                </a:lnTo>
                <a:lnTo>
                  <a:pt x="3054" y="131"/>
                </a:lnTo>
                <a:lnTo>
                  <a:pt x="3050" y="123"/>
                </a:lnTo>
                <a:lnTo>
                  <a:pt x="3048" y="119"/>
                </a:lnTo>
                <a:lnTo>
                  <a:pt x="3045" y="116"/>
                </a:lnTo>
                <a:lnTo>
                  <a:pt x="3042" y="113"/>
                </a:lnTo>
                <a:lnTo>
                  <a:pt x="3039" y="111"/>
                </a:lnTo>
                <a:lnTo>
                  <a:pt x="3035" y="110"/>
                </a:lnTo>
                <a:lnTo>
                  <a:pt x="3031" y="108"/>
                </a:lnTo>
                <a:lnTo>
                  <a:pt x="3027" y="108"/>
                </a:lnTo>
                <a:lnTo>
                  <a:pt x="3023" y="107"/>
                </a:lnTo>
                <a:lnTo>
                  <a:pt x="3018" y="108"/>
                </a:lnTo>
                <a:lnTo>
                  <a:pt x="3014" y="108"/>
                </a:lnTo>
                <a:lnTo>
                  <a:pt x="3010" y="110"/>
                </a:lnTo>
                <a:lnTo>
                  <a:pt x="3006" y="111"/>
                </a:lnTo>
                <a:lnTo>
                  <a:pt x="3003" y="113"/>
                </a:lnTo>
                <a:lnTo>
                  <a:pt x="3000" y="116"/>
                </a:lnTo>
                <a:lnTo>
                  <a:pt x="2997" y="119"/>
                </a:lnTo>
                <a:lnTo>
                  <a:pt x="2995" y="123"/>
                </a:lnTo>
                <a:lnTo>
                  <a:pt x="2991" y="131"/>
                </a:lnTo>
                <a:lnTo>
                  <a:pt x="2989" y="135"/>
                </a:lnTo>
                <a:lnTo>
                  <a:pt x="2988" y="140"/>
                </a:lnTo>
                <a:lnTo>
                  <a:pt x="2987" y="145"/>
                </a:lnTo>
                <a:lnTo>
                  <a:pt x="2986" y="150"/>
                </a:lnTo>
                <a:lnTo>
                  <a:pt x="2986" y="155"/>
                </a:lnTo>
                <a:lnTo>
                  <a:pt x="2985" y="161"/>
                </a:lnTo>
                <a:lnTo>
                  <a:pt x="2986" y="172"/>
                </a:lnTo>
                <a:lnTo>
                  <a:pt x="2988" y="182"/>
                </a:lnTo>
                <a:lnTo>
                  <a:pt x="2989" y="187"/>
                </a:lnTo>
                <a:lnTo>
                  <a:pt x="2991" y="191"/>
                </a:lnTo>
                <a:lnTo>
                  <a:pt x="2993" y="195"/>
                </a:lnTo>
                <a:lnTo>
                  <a:pt x="2995" y="199"/>
                </a:lnTo>
                <a:lnTo>
                  <a:pt x="2997" y="203"/>
                </a:lnTo>
                <a:lnTo>
                  <a:pt x="3000" y="206"/>
                </a:lnTo>
                <a:lnTo>
                  <a:pt x="3003" y="209"/>
                </a:lnTo>
                <a:lnTo>
                  <a:pt x="3006" y="211"/>
                </a:lnTo>
                <a:lnTo>
                  <a:pt x="3010" y="212"/>
                </a:lnTo>
                <a:lnTo>
                  <a:pt x="3014" y="214"/>
                </a:lnTo>
                <a:lnTo>
                  <a:pt x="3018" y="214"/>
                </a:lnTo>
                <a:lnTo>
                  <a:pt x="3023" y="215"/>
                </a:lnTo>
                <a:close/>
                <a:moveTo>
                  <a:pt x="3142" y="315"/>
                </a:moveTo>
                <a:lnTo>
                  <a:pt x="3142" y="72"/>
                </a:lnTo>
                <a:lnTo>
                  <a:pt x="3191" y="72"/>
                </a:lnTo>
                <a:lnTo>
                  <a:pt x="3191" y="102"/>
                </a:lnTo>
                <a:lnTo>
                  <a:pt x="3197" y="95"/>
                </a:lnTo>
                <a:lnTo>
                  <a:pt x="3202" y="87"/>
                </a:lnTo>
                <a:lnTo>
                  <a:pt x="3206" y="84"/>
                </a:lnTo>
                <a:lnTo>
                  <a:pt x="3209" y="81"/>
                </a:lnTo>
                <a:lnTo>
                  <a:pt x="3214" y="78"/>
                </a:lnTo>
                <a:lnTo>
                  <a:pt x="3218" y="75"/>
                </a:lnTo>
                <a:lnTo>
                  <a:pt x="3224" y="73"/>
                </a:lnTo>
                <a:lnTo>
                  <a:pt x="3227" y="72"/>
                </a:lnTo>
                <a:lnTo>
                  <a:pt x="3230" y="71"/>
                </a:lnTo>
                <a:lnTo>
                  <a:pt x="3236" y="70"/>
                </a:lnTo>
                <a:lnTo>
                  <a:pt x="3243" y="70"/>
                </a:lnTo>
                <a:lnTo>
                  <a:pt x="3253" y="71"/>
                </a:lnTo>
                <a:lnTo>
                  <a:pt x="3257" y="71"/>
                </a:lnTo>
                <a:lnTo>
                  <a:pt x="3262" y="73"/>
                </a:lnTo>
                <a:lnTo>
                  <a:pt x="3266" y="74"/>
                </a:lnTo>
                <a:lnTo>
                  <a:pt x="3270" y="76"/>
                </a:lnTo>
                <a:lnTo>
                  <a:pt x="3279" y="80"/>
                </a:lnTo>
                <a:lnTo>
                  <a:pt x="3283" y="83"/>
                </a:lnTo>
                <a:lnTo>
                  <a:pt x="3286" y="86"/>
                </a:lnTo>
                <a:lnTo>
                  <a:pt x="3290" y="89"/>
                </a:lnTo>
                <a:lnTo>
                  <a:pt x="3293" y="93"/>
                </a:lnTo>
                <a:lnTo>
                  <a:pt x="3297" y="97"/>
                </a:lnTo>
                <a:lnTo>
                  <a:pt x="3299" y="101"/>
                </a:lnTo>
                <a:lnTo>
                  <a:pt x="3302" y="106"/>
                </a:lnTo>
                <a:lnTo>
                  <a:pt x="3305" y="110"/>
                </a:lnTo>
                <a:lnTo>
                  <a:pt x="3307" y="116"/>
                </a:lnTo>
                <a:lnTo>
                  <a:pt x="3309" y="121"/>
                </a:lnTo>
                <a:lnTo>
                  <a:pt x="3311" y="127"/>
                </a:lnTo>
                <a:lnTo>
                  <a:pt x="3312" y="133"/>
                </a:lnTo>
                <a:lnTo>
                  <a:pt x="3313" y="140"/>
                </a:lnTo>
                <a:lnTo>
                  <a:pt x="3314" y="146"/>
                </a:lnTo>
                <a:lnTo>
                  <a:pt x="3314" y="154"/>
                </a:lnTo>
                <a:lnTo>
                  <a:pt x="3315" y="161"/>
                </a:lnTo>
                <a:lnTo>
                  <a:pt x="3314" y="175"/>
                </a:lnTo>
                <a:lnTo>
                  <a:pt x="3312" y="188"/>
                </a:lnTo>
                <a:lnTo>
                  <a:pt x="3311" y="194"/>
                </a:lnTo>
                <a:lnTo>
                  <a:pt x="3309" y="200"/>
                </a:lnTo>
                <a:lnTo>
                  <a:pt x="3307" y="206"/>
                </a:lnTo>
                <a:lnTo>
                  <a:pt x="3305" y="211"/>
                </a:lnTo>
                <a:lnTo>
                  <a:pt x="3303" y="216"/>
                </a:lnTo>
                <a:lnTo>
                  <a:pt x="3300" y="220"/>
                </a:lnTo>
                <a:lnTo>
                  <a:pt x="3297" y="225"/>
                </a:lnTo>
                <a:lnTo>
                  <a:pt x="3294" y="229"/>
                </a:lnTo>
                <a:lnTo>
                  <a:pt x="3287" y="236"/>
                </a:lnTo>
                <a:lnTo>
                  <a:pt x="3283" y="239"/>
                </a:lnTo>
                <a:lnTo>
                  <a:pt x="3279" y="242"/>
                </a:lnTo>
                <a:lnTo>
                  <a:pt x="3271" y="246"/>
                </a:lnTo>
                <a:lnTo>
                  <a:pt x="3267" y="248"/>
                </a:lnTo>
                <a:lnTo>
                  <a:pt x="3262" y="249"/>
                </a:lnTo>
                <a:lnTo>
                  <a:pt x="3253" y="251"/>
                </a:lnTo>
                <a:lnTo>
                  <a:pt x="3243" y="252"/>
                </a:lnTo>
                <a:lnTo>
                  <a:pt x="3236" y="252"/>
                </a:lnTo>
                <a:lnTo>
                  <a:pt x="3230" y="251"/>
                </a:lnTo>
                <a:lnTo>
                  <a:pt x="3224" y="249"/>
                </a:lnTo>
                <a:lnTo>
                  <a:pt x="3219" y="247"/>
                </a:lnTo>
                <a:lnTo>
                  <a:pt x="3214" y="245"/>
                </a:lnTo>
                <a:lnTo>
                  <a:pt x="3210" y="242"/>
                </a:lnTo>
                <a:lnTo>
                  <a:pt x="3208" y="240"/>
                </a:lnTo>
                <a:lnTo>
                  <a:pt x="3206" y="239"/>
                </a:lnTo>
                <a:lnTo>
                  <a:pt x="3203" y="235"/>
                </a:lnTo>
                <a:lnTo>
                  <a:pt x="3200" y="232"/>
                </a:lnTo>
                <a:lnTo>
                  <a:pt x="3197" y="228"/>
                </a:lnTo>
                <a:lnTo>
                  <a:pt x="3193" y="221"/>
                </a:lnTo>
                <a:lnTo>
                  <a:pt x="3191" y="315"/>
                </a:lnTo>
                <a:lnTo>
                  <a:pt x="3142" y="315"/>
                </a:lnTo>
                <a:close/>
                <a:moveTo>
                  <a:pt x="3190" y="161"/>
                </a:moveTo>
                <a:lnTo>
                  <a:pt x="3191" y="172"/>
                </a:lnTo>
                <a:lnTo>
                  <a:pt x="3193" y="182"/>
                </a:lnTo>
                <a:lnTo>
                  <a:pt x="3194" y="187"/>
                </a:lnTo>
                <a:lnTo>
                  <a:pt x="3196" y="191"/>
                </a:lnTo>
                <a:lnTo>
                  <a:pt x="3198" y="195"/>
                </a:lnTo>
                <a:lnTo>
                  <a:pt x="3200" y="199"/>
                </a:lnTo>
                <a:lnTo>
                  <a:pt x="3205" y="205"/>
                </a:lnTo>
                <a:lnTo>
                  <a:pt x="3208" y="207"/>
                </a:lnTo>
                <a:lnTo>
                  <a:pt x="3212" y="209"/>
                </a:lnTo>
                <a:lnTo>
                  <a:pt x="3215" y="211"/>
                </a:lnTo>
                <a:lnTo>
                  <a:pt x="3219" y="212"/>
                </a:lnTo>
                <a:lnTo>
                  <a:pt x="3223" y="213"/>
                </a:lnTo>
                <a:lnTo>
                  <a:pt x="3227" y="213"/>
                </a:lnTo>
                <a:lnTo>
                  <a:pt x="3232" y="213"/>
                </a:lnTo>
                <a:lnTo>
                  <a:pt x="3236" y="212"/>
                </a:lnTo>
                <a:lnTo>
                  <a:pt x="3240" y="211"/>
                </a:lnTo>
                <a:lnTo>
                  <a:pt x="3243" y="209"/>
                </a:lnTo>
                <a:lnTo>
                  <a:pt x="3247" y="207"/>
                </a:lnTo>
                <a:lnTo>
                  <a:pt x="3250" y="205"/>
                </a:lnTo>
                <a:lnTo>
                  <a:pt x="3253" y="202"/>
                </a:lnTo>
                <a:lnTo>
                  <a:pt x="3255" y="198"/>
                </a:lnTo>
                <a:lnTo>
                  <a:pt x="3259" y="191"/>
                </a:lnTo>
                <a:lnTo>
                  <a:pt x="3261" y="186"/>
                </a:lnTo>
                <a:lnTo>
                  <a:pt x="3262" y="182"/>
                </a:lnTo>
                <a:lnTo>
                  <a:pt x="3263" y="177"/>
                </a:lnTo>
                <a:lnTo>
                  <a:pt x="3264" y="172"/>
                </a:lnTo>
                <a:lnTo>
                  <a:pt x="3264" y="166"/>
                </a:lnTo>
                <a:lnTo>
                  <a:pt x="3265" y="161"/>
                </a:lnTo>
                <a:lnTo>
                  <a:pt x="3264" y="150"/>
                </a:lnTo>
                <a:lnTo>
                  <a:pt x="3262" y="140"/>
                </a:lnTo>
                <a:lnTo>
                  <a:pt x="3261" y="135"/>
                </a:lnTo>
                <a:lnTo>
                  <a:pt x="3259" y="131"/>
                </a:lnTo>
                <a:lnTo>
                  <a:pt x="3257" y="127"/>
                </a:lnTo>
                <a:lnTo>
                  <a:pt x="3255" y="123"/>
                </a:lnTo>
                <a:lnTo>
                  <a:pt x="3253" y="120"/>
                </a:lnTo>
                <a:lnTo>
                  <a:pt x="3250" y="117"/>
                </a:lnTo>
                <a:lnTo>
                  <a:pt x="3247" y="115"/>
                </a:lnTo>
                <a:lnTo>
                  <a:pt x="3243" y="113"/>
                </a:lnTo>
                <a:lnTo>
                  <a:pt x="3240" y="111"/>
                </a:lnTo>
                <a:lnTo>
                  <a:pt x="3236" y="110"/>
                </a:lnTo>
                <a:lnTo>
                  <a:pt x="3232" y="109"/>
                </a:lnTo>
                <a:lnTo>
                  <a:pt x="3227" y="109"/>
                </a:lnTo>
                <a:lnTo>
                  <a:pt x="3219" y="110"/>
                </a:lnTo>
                <a:lnTo>
                  <a:pt x="3215" y="111"/>
                </a:lnTo>
                <a:lnTo>
                  <a:pt x="3212" y="113"/>
                </a:lnTo>
                <a:lnTo>
                  <a:pt x="3208" y="115"/>
                </a:lnTo>
                <a:lnTo>
                  <a:pt x="3205" y="117"/>
                </a:lnTo>
                <a:lnTo>
                  <a:pt x="3202" y="120"/>
                </a:lnTo>
                <a:lnTo>
                  <a:pt x="3200" y="123"/>
                </a:lnTo>
                <a:lnTo>
                  <a:pt x="3196" y="131"/>
                </a:lnTo>
                <a:lnTo>
                  <a:pt x="3194" y="135"/>
                </a:lnTo>
                <a:lnTo>
                  <a:pt x="3193" y="139"/>
                </a:lnTo>
                <a:lnTo>
                  <a:pt x="3192" y="144"/>
                </a:lnTo>
                <a:lnTo>
                  <a:pt x="3191" y="150"/>
                </a:lnTo>
                <a:lnTo>
                  <a:pt x="3190" y="155"/>
                </a:lnTo>
                <a:lnTo>
                  <a:pt x="3190" y="161"/>
                </a:lnTo>
                <a:close/>
                <a:moveTo>
                  <a:pt x="3373" y="50"/>
                </a:moveTo>
                <a:lnTo>
                  <a:pt x="3368" y="49"/>
                </a:lnTo>
                <a:lnTo>
                  <a:pt x="3363" y="48"/>
                </a:lnTo>
                <a:lnTo>
                  <a:pt x="3358" y="45"/>
                </a:lnTo>
                <a:lnTo>
                  <a:pt x="3354" y="42"/>
                </a:lnTo>
                <a:lnTo>
                  <a:pt x="3351" y="38"/>
                </a:lnTo>
                <a:lnTo>
                  <a:pt x="3348" y="34"/>
                </a:lnTo>
                <a:lnTo>
                  <a:pt x="3347" y="30"/>
                </a:lnTo>
                <a:lnTo>
                  <a:pt x="3346" y="25"/>
                </a:lnTo>
                <a:lnTo>
                  <a:pt x="3347" y="20"/>
                </a:lnTo>
                <a:lnTo>
                  <a:pt x="3348" y="15"/>
                </a:lnTo>
                <a:lnTo>
                  <a:pt x="3351" y="11"/>
                </a:lnTo>
                <a:lnTo>
                  <a:pt x="3354" y="7"/>
                </a:lnTo>
                <a:lnTo>
                  <a:pt x="3358" y="4"/>
                </a:lnTo>
                <a:lnTo>
                  <a:pt x="3363" y="2"/>
                </a:lnTo>
                <a:lnTo>
                  <a:pt x="3368" y="0"/>
                </a:lnTo>
                <a:lnTo>
                  <a:pt x="3373" y="0"/>
                </a:lnTo>
                <a:lnTo>
                  <a:pt x="3378" y="0"/>
                </a:lnTo>
                <a:lnTo>
                  <a:pt x="3383" y="2"/>
                </a:lnTo>
                <a:lnTo>
                  <a:pt x="3387" y="4"/>
                </a:lnTo>
                <a:lnTo>
                  <a:pt x="3392" y="7"/>
                </a:lnTo>
                <a:lnTo>
                  <a:pt x="3395" y="11"/>
                </a:lnTo>
                <a:lnTo>
                  <a:pt x="3397" y="15"/>
                </a:lnTo>
                <a:lnTo>
                  <a:pt x="3399" y="20"/>
                </a:lnTo>
                <a:lnTo>
                  <a:pt x="3399" y="25"/>
                </a:lnTo>
                <a:lnTo>
                  <a:pt x="3399" y="30"/>
                </a:lnTo>
                <a:lnTo>
                  <a:pt x="3397" y="34"/>
                </a:lnTo>
                <a:lnTo>
                  <a:pt x="3395" y="38"/>
                </a:lnTo>
                <a:lnTo>
                  <a:pt x="3392" y="42"/>
                </a:lnTo>
                <a:lnTo>
                  <a:pt x="3387" y="45"/>
                </a:lnTo>
                <a:lnTo>
                  <a:pt x="3383" y="48"/>
                </a:lnTo>
                <a:lnTo>
                  <a:pt x="3378" y="49"/>
                </a:lnTo>
                <a:lnTo>
                  <a:pt x="3373" y="50"/>
                </a:lnTo>
                <a:close/>
                <a:moveTo>
                  <a:pt x="3348" y="72"/>
                </a:moveTo>
                <a:lnTo>
                  <a:pt x="3397" y="72"/>
                </a:lnTo>
                <a:lnTo>
                  <a:pt x="3397" y="249"/>
                </a:lnTo>
                <a:lnTo>
                  <a:pt x="3348" y="249"/>
                </a:lnTo>
                <a:lnTo>
                  <a:pt x="3348" y="72"/>
                </a:lnTo>
                <a:close/>
                <a:moveTo>
                  <a:pt x="3585" y="123"/>
                </a:moveTo>
                <a:lnTo>
                  <a:pt x="3540" y="126"/>
                </a:lnTo>
                <a:lnTo>
                  <a:pt x="3539" y="121"/>
                </a:lnTo>
                <a:lnTo>
                  <a:pt x="3537" y="118"/>
                </a:lnTo>
                <a:lnTo>
                  <a:pt x="3534" y="114"/>
                </a:lnTo>
                <a:lnTo>
                  <a:pt x="3531" y="111"/>
                </a:lnTo>
                <a:lnTo>
                  <a:pt x="3527" y="108"/>
                </a:lnTo>
                <a:lnTo>
                  <a:pt x="3522" y="106"/>
                </a:lnTo>
                <a:lnTo>
                  <a:pt x="3516" y="105"/>
                </a:lnTo>
                <a:lnTo>
                  <a:pt x="3510" y="105"/>
                </a:lnTo>
                <a:lnTo>
                  <a:pt x="3505" y="105"/>
                </a:lnTo>
                <a:lnTo>
                  <a:pt x="3500" y="106"/>
                </a:lnTo>
                <a:lnTo>
                  <a:pt x="3495" y="108"/>
                </a:lnTo>
                <a:lnTo>
                  <a:pt x="3491" y="110"/>
                </a:lnTo>
                <a:lnTo>
                  <a:pt x="3488" y="112"/>
                </a:lnTo>
                <a:lnTo>
                  <a:pt x="3485" y="115"/>
                </a:lnTo>
                <a:lnTo>
                  <a:pt x="3484" y="119"/>
                </a:lnTo>
                <a:lnTo>
                  <a:pt x="3483" y="122"/>
                </a:lnTo>
                <a:lnTo>
                  <a:pt x="3484" y="125"/>
                </a:lnTo>
                <a:lnTo>
                  <a:pt x="3485" y="128"/>
                </a:lnTo>
                <a:lnTo>
                  <a:pt x="3486" y="131"/>
                </a:lnTo>
                <a:lnTo>
                  <a:pt x="3488" y="133"/>
                </a:lnTo>
                <a:lnTo>
                  <a:pt x="3491" y="135"/>
                </a:lnTo>
                <a:lnTo>
                  <a:pt x="3495" y="137"/>
                </a:lnTo>
                <a:lnTo>
                  <a:pt x="3500" y="139"/>
                </a:lnTo>
                <a:lnTo>
                  <a:pt x="3506" y="140"/>
                </a:lnTo>
                <a:lnTo>
                  <a:pt x="3538" y="146"/>
                </a:lnTo>
                <a:lnTo>
                  <a:pt x="3544" y="148"/>
                </a:lnTo>
                <a:lnTo>
                  <a:pt x="3550" y="150"/>
                </a:lnTo>
                <a:lnTo>
                  <a:pt x="3555" y="151"/>
                </a:lnTo>
                <a:lnTo>
                  <a:pt x="3560" y="153"/>
                </a:lnTo>
                <a:lnTo>
                  <a:pt x="3569" y="158"/>
                </a:lnTo>
                <a:lnTo>
                  <a:pt x="3576" y="164"/>
                </a:lnTo>
                <a:lnTo>
                  <a:pt x="3579" y="167"/>
                </a:lnTo>
                <a:lnTo>
                  <a:pt x="3582" y="170"/>
                </a:lnTo>
                <a:lnTo>
                  <a:pt x="3584" y="174"/>
                </a:lnTo>
                <a:lnTo>
                  <a:pt x="3586" y="177"/>
                </a:lnTo>
                <a:lnTo>
                  <a:pt x="3588" y="185"/>
                </a:lnTo>
                <a:lnTo>
                  <a:pt x="3589" y="190"/>
                </a:lnTo>
                <a:lnTo>
                  <a:pt x="3589" y="194"/>
                </a:lnTo>
                <a:lnTo>
                  <a:pt x="3589" y="199"/>
                </a:lnTo>
                <a:lnTo>
                  <a:pt x="3588" y="203"/>
                </a:lnTo>
                <a:lnTo>
                  <a:pt x="3587" y="207"/>
                </a:lnTo>
                <a:lnTo>
                  <a:pt x="3586" y="211"/>
                </a:lnTo>
                <a:lnTo>
                  <a:pt x="3585" y="214"/>
                </a:lnTo>
                <a:lnTo>
                  <a:pt x="3583" y="218"/>
                </a:lnTo>
                <a:lnTo>
                  <a:pt x="3581" y="221"/>
                </a:lnTo>
                <a:lnTo>
                  <a:pt x="3579" y="225"/>
                </a:lnTo>
                <a:lnTo>
                  <a:pt x="3573" y="231"/>
                </a:lnTo>
                <a:lnTo>
                  <a:pt x="3567" y="236"/>
                </a:lnTo>
                <a:lnTo>
                  <a:pt x="3559" y="241"/>
                </a:lnTo>
                <a:lnTo>
                  <a:pt x="3551" y="245"/>
                </a:lnTo>
                <a:lnTo>
                  <a:pt x="3542" y="248"/>
                </a:lnTo>
                <a:lnTo>
                  <a:pt x="3532" y="251"/>
                </a:lnTo>
                <a:lnTo>
                  <a:pt x="3521" y="252"/>
                </a:lnTo>
                <a:lnTo>
                  <a:pt x="3510" y="253"/>
                </a:lnTo>
                <a:lnTo>
                  <a:pt x="3502" y="252"/>
                </a:lnTo>
                <a:lnTo>
                  <a:pt x="3494" y="252"/>
                </a:lnTo>
                <a:lnTo>
                  <a:pt x="3486" y="250"/>
                </a:lnTo>
                <a:lnTo>
                  <a:pt x="3479" y="249"/>
                </a:lnTo>
                <a:lnTo>
                  <a:pt x="3472" y="247"/>
                </a:lnTo>
                <a:lnTo>
                  <a:pt x="3466" y="244"/>
                </a:lnTo>
                <a:lnTo>
                  <a:pt x="3460" y="241"/>
                </a:lnTo>
                <a:lnTo>
                  <a:pt x="3454" y="238"/>
                </a:lnTo>
                <a:lnTo>
                  <a:pt x="3449" y="234"/>
                </a:lnTo>
                <a:lnTo>
                  <a:pt x="3445" y="230"/>
                </a:lnTo>
                <a:lnTo>
                  <a:pt x="3441" y="225"/>
                </a:lnTo>
                <a:lnTo>
                  <a:pt x="3437" y="221"/>
                </a:lnTo>
                <a:lnTo>
                  <a:pt x="3434" y="215"/>
                </a:lnTo>
                <a:lnTo>
                  <a:pt x="3432" y="210"/>
                </a:lnTo>
                <a:lnTo>
                  <a:pt x="3430" y="204"/>
                </a:lnTo>
                <a:lnTo>
                  <a:pt x="3429" y="198"/>
                </a:lnTo>
                <a:lnTo>
                  <a:pt x="3478" y="195"/>
                </a:lnTo>
                <a:lnTo>
                  <a:pt x="3480" y="200"/>
                </a:lnTo>
                <a:lnTo>
                  <a:pt x="3482" y="205"/>
                </a:lnTo>
                <a:lnTo>
                  <a:pt x="3485" y="209"/>
                </a:lnTo>
                <a:lnTo>
                  <a:pt x="3489" y="212"/>
                </a:lnTo>
                <a:lnTo>
                  <a:pt x="3493" y="214"/>
                </a:lnTo>
                <a:lnTo>
                  <a:pt x="3498" y="216"/>
                </a:lnTo>
                <a:lnTo>
                  <a:pt x="3504" y="217"/>
                </a:lnTo>
                <a:lnTo>
                  <a:pt x="3510" y="217"/>
                </a:lnTo>
                <a:lnTo>
                  <a:pt x="3516" y="217"/>
                </a:lnTo>
                <a:lnTo>
                  <a:pt x="3522" y="216"/>
                </a:lnTo>
                <a:lnTo>
                  <a:pt x="3527" y="214"/>
                </a:lnTo>
                <a:lnTo>
                  <a:pt x="3529" y="213"/>
                </a:lnTo>
                <a:lnTo>
                  <a:pt x="3531" y="212"/>
                </a:lnTo>
                <a:lnTo>
                  <a:pt x="3535" y="209"/>
                </a:lnTo>
                <a:lnTo>
                  <a:pt x="3537" y="206"/>
                </a:lnTo>
                <a:lnTo>
                  <a:pt x="3538" y="205"/>
                </a:lnTo>
                <a:lnTo>
                  <a:pt x="3539" y="203"/>
                </a:lnTo>
                <a:lnTo>
                  <a:pt x="3539" y="199"/>
                </a:lnTo>
                <a:lnTo>
                  <a:pt x="3539" y="196"/>
                </a:lnTo>
                <a:lnTo>
                  <a:pt x="3538" y="193"/>
                </a:lnTo>
                <a:lnTo>
                  <a:pt x="3536" y="191"/>
                </a:lnTo>
                <a:lnTo>
                  <a:pt x="3533" y="188"/>
                </a:lnTo>
                <a:lnTo>
                  <a:pt x="3530" y="186"/>
                </a:lnTo>
                <a:lnTo>
                  <a:pt x="3526" y="184"/>
                </a:lnTo>
                <a:lnTo>
                  <a:pt x="3522" y="183"/>
                </a:lnTo>
                <a:lnTo>
                  <a:pt x="3516" y="182"/>
                </a:lnTo>
                <a:lnTo>
                  <a:pt x="3486" y="176"/>
                </a:lnTo>
                <a:lnTo>
                  <a:pt x="3480" y="174"/>
                </a:lnTo>
                <a:lnTo>
                  <a:pt x="3474" y="173"/>
                </a:lnTo>
                <a:lnTo>
                  <a:pt x="3463" y="169"/>
                </a:lnTo>
                <a:lnTo>
                  <a:pt x="3459" y="166"/>
                </a:lnTo>
                <a:lnTo>
                  <a:pt x="3455" y="164"/>
                </a:lnTo>
                <a:lnTo>
                  <a:pt x="3451" y="161"/>
                </a:lnTo>
                <a:lnTo>
                  <a:pt x="3447" y="158"/>
                </a:lnTo>
                <a:lnTo>
                  <a:pt x="3444" y="155"/>
                </a:lnTo>
                <a:lnTo>
                  <a:pt x="3442" y="151"/>
                </a:lnTo>
                <a:lnTo>
                  <a:pt x="3440" y="147"/>
                </a:lnTo>
                <a:lnTo>
                  <a:pt x="3437" y="143"/>
                </a:lnTo>
                <a:lnTo>
                  <a:pt x="3435" y="139"/>
                </a:lnTo>
                <a:lnTo>
                  <a:pt x="3434" y="135"/>
                </a:lnTo>
                <a:lnTo>
                  <a:pt x="3434" y="130"/>
                </a:lnTo>
                <a:lnTo>
                  <a:pt x="3434" y="125"/>
                </a:lnTo>
                <a:lnTo>
                  <a:pt x="3434" y="119"/>
                </a:lnTo>
                <a:lnTo>
                  <a:pt x="3435" y="113"/>
                </a:lnTo>
                <a:lnTo>
                  <a:pt x="3437" y="107"/>
                </a:lnTo>
                <a:lnTo>
                  <a:pt x="3440" y="102"/>
                </a:lnTo>
                <a:lnTo>
                  <a:pt x="3443" y="97"/>
                </a:lnTo>
                <a:lnTo>
                  <a:pt x="3446" y="93"/>
                </a:lnTo>
                <a:lnTo>
                  <a:pt x="3450" y="89"/>
                </a:lnTo>
                <a:lnTo>
                  <a:pt x="3455" y="85"/>
                </a:lnTo>
                <a:lnTo>
                  <a:pt x="3460" y="81"/>
                </a:lnTo>
                <a:lnTo>
                  <a:pt x="3466" y="78"/>
                </a:lnTo>
                <a:lnTo>
                  <a:pt x="3472" y="76"/>
                </a:lnTo>
                <a:lnTo>
                  <a:pt x="3479" y="74"/>
                </a:lnTo>
                <a:lnTo>
                  <a:pt x="3482" y="73"/>
                </a:lnTo>
                <a:lnTo>
                  <a:pt x="3486" y="72"/>
                </a:lnTo>
                <a:lnTo>
                  <a:pt x="3493" y="71"/>
                </a:lnTo>
                <a:lnTo>
                  <a:pt x="3501" y="70"/>
                </a:lnTo>
                <a:lnTo>
                  <a:pt x="3510" y="70"/>
                </a:lnTo>
                <a:lnTo>
                  <a:pt x="3518" y="70"/>
                </a:lnTo>
                <a:lnTo>
                  <a:pt x="3525" y="71"/>
                </a:lnTo>
                <a:lnTo>
                  <a:pt x="3533" y="72"/>
                </a:lnTo>
                <a:lnTo>
                  <a:pt x="3540" y="74"/>
                </a:lnTo>
                <a:lnTo>
                  <a:pt x="3546" y="76"/>
                </a:lnTo>
                <a:lnTo>
                  <a:pt x="3552" y="78"/>
                </a:lnTo>
                <a:lnTo>
                  <a:pt x="3557" y="81"/>
                </a:lnTo>
                <a:lnTo>
                  <a:pt x="3562" y="84"/>
                </a:lnTo>
                <a:lnTo>
                  <a:pt x="3567" y="88"/>
                </a:lnTo>
                <a:lnTo>
                  <a:pt x="3571" y="92"/>
                </a:lnTo>
                <a:lnTo>
                  <a:pt x="3575" y="96"/>
                </a:lnTo>
                <a:lnTo>
                  <a:pt x="3578" y="101"/>
                </a:lnTo>
                <a:lnTo>
                  <a:pt x="3580" y="106"/>
                </a:lnTo>
                <a:lnTo>
                  <a:pt x="3582" y="111"/>
                </a:lnTo>
                <a:lnTo>
                  <a:pt x="3584" y="117"/>
                </a:lnTo>
                <a:lnTo>
                  <a:pt x="3585" y="123"/>
                </a:lnTo>
                <a:close/>
                <a:moveTo>
                  <a:pt x="3714" y="72"/>
                </a:moveTo>
                <a:lnTo>
                  <a:pt x="3714" y="109"/>
                </a:lnTo>
                <a:lnTo>
                  <a:pt x="3680" y="109"/>
                </a:lnTo>
                <a:lnTo>
                  <a:pt x="3680" y="195"/>
                </a:lnTo>
                <a:lnTo>
                  <a:pt x="3681" y="199"/>
                </a:lnTo>
                <a:lnTo>
                  <a:pt x="3682" y="203"/>
                </a:lnTo>
                <a:lnTo>
                  <a:pt x="3682" y="205"/>
                </a:lnTo>
                <a:lnTo>
                  <a:pt x="3683" y="206"/>
                </a:lnTo>
                <a:lnTo>
                  <a:pt x="3685" y="208"/>
                </a:lnTo>
                <a:lnTo>
                  <a:pt x="3687" y="210"/>
                </a:lnTo>
                <a:lnTo>
                  <a:pt x="3690" y="211"/>
                </a:lnTo>
                <a:lnTo>
                  <a:pt x="3693" y="212"/>
                </a:lnTo>
                <a:lnTo>
                  <a:pt x="3697" y="212"/>
                </a:lnTo>
                <a:lnTo>
                  <a:pt x="3704" y="211"/>
                </a:lnTo>
                <a:lnTo>
                  <a:pt x="3709" y="210"/>
                </a:lnTo>
                <a:lnTo>
                  <a:pt x="3717" y="247"/>
                </a:lnTo>
                <a:lnTo>
                  <a:pt x="3707" y="250"/>
                </a:lnTo>
                <a:lnTo>
                  <a:pt x="3699" y="251"/>
                </a:lnTo>
                <a:lnTo>
                  <a:pt x="3690" y="252"/>
                </a:lnTo>
                <a:lnTo>
                  <a:pt x="3684" y="252"/>
                </a:lnTo>
                <a:lnTo>
                  <a:pt x="3678" y="251"/>
                </a:lnTo>
                <a:lnTo>
                  <a:pt x="3672" y="250"/>
                </a:lnTo>
                <a:lnTo>
                  <a:pt x="3666" y="249"/>
                </a:lnTo>
                <a:lnTo>
                  <a:pt x="3661" y="248"/>
                </a:lnTo>
                <a:lnTo>
                  <a:pt x="3656" y="245"/>
                </a:lnTo>
                <a:lnTo>
                  <a:pt x="3652" y="243"/>
                </a:lnTo>
                <a:lnTo>
                  <a:pt x="3647" y="240"/>
                </a:lnTo>
                <a:lnTo>
                  <a:pt x="3644" y="237"/>
                </a:lnTo>
                <a:lnTo>
                  <a:pt x="3640" y="233"/>
                </a:lnTo>
                <a:lnTo>
                  <a:pt x="3638" y="229"/>
                </a:lnTo>
                <a:lnTo>
                  <a:pt x="3635" y="224"/>
                </a:lnTo>
                <a:lnTo>
                  <a:pt x="3634" y="219"/>
                </a:lnTo>
                <a:lnTo>
                  <a:pt x="3632" y="213"/>
                </a:lnTo>
                <a:lnTo>
                  <a:pt x="3632" y="208"/>
                </a:lnTo>
                <a:lnTo>
                  <a:pt x="3631" y="201"/>
                </a:lnTo>
                <a:lnTo>
                  <a:pt x="3631" y="109"/>
                </a:lnTo>
                <a:lnTo>
                  <a:pt x="3607" y="109"/>
                </a:lnTo>
                <a:lnTo>
                  <a:pt x="3607" y="72"/>
                </a:lnTo>
                <a:lnTo>
                  <a:pt x="3631" y="72"/>
                </a:lnTo>
                <a:lnTo>
                  <a:pt x="3631" y="30"/>
                </a:lnTo>
                <a:lnTo>
                  <a:pt x="3680" y="30"/>
                </a:lnTo>
                <a:lnTo>
                  <a:pt x="3680" y="72"/>
                </a:lnTo>
                <a:lnTo>
                  <a:pt x="3714" y="72"/>
                </a:lnTo>
                <a:close/>
                <a:moveTo>
                  <a:pt x="3821" y="253"/>
                </a:moveTo>
                <a:lnTo>
                  <a:pt x="3808" y="252"/>
                </a:lnTo>
                <a:lnTo>
                  <a:pt x="3801" y="251"/>
                </a:lnTo>
                <a:lnTo>
                  <a:pt x="3796" y="250"/>
                </a:lnTo>
                <a:lnTo>
                  <a:pt x="3784" y="246"/>
                </a:lnTo>
                <a:lnTo>
                  <a:pt x="3779" y="244"/>
                </a:lnTo>
                <a:lnTo>
                  <a:pt x="3774" y="241"/>
                </a:lnTo>
                <a:lnTo>
                  <a:pt x="3765" y="235"/>
                </a:lnTo>
                <a:lnTo>
                  <a:pt x="3761" y="231"/>
                </a:lnTo>
                <a:lnTo>
                  <a:pt x="3757" y="227"/>
                </a:lnTo>
                <a:lnTo>
                  <a:pt x="3750" y="219"/>
                </a:lnTo>
                <a:lnTo>
                  <a:pt x="3747" y="214"/>
                </a:lnTo>
                <a:lnTo>
                  <a:pt x="3744" y="209"/>
                </a:lnTo>
                <a:lnTo>
                  <a:pt x="3740" y="198"/>
                </a:lnTo>
                <a:lnTo>
                  <a:pt x="3738" y="193"/>
                </a:lnTo>
                <a:lnTo>
                  <a:pt x="3736" y="187"/>
                </a:lnTo>
                <a:lnTo>
                  <a:pt x="3735" y="181"/>
                </a:lnTo>
                <a:lnTo>
                  <a:pt x="3734" y="175"/>
                </a:lnTo>
                <a:lnTo>
                  <a:pt x="3734" y="168"/>
                </a:lnTo>
                <a:lnTo>
                  <a:pt x="3734" y="161"/>
                </a:lnTo>
                <a:lnTo>
                  <a:pt x="3734" y="155"/>
                </a:lnTo>
                <a:lnTo>
                  <a:pt x="3734" y="148"/>
                </a:lnTo>
                <a:lnTo>
                  <a:pt x="3735" y="142"/>
                </a:lnTo>
                <a:lnTo>
                  <a:pt x="3736" y="136"/>
                </a:lnTo>
                <a:lnTo>
                  <a:pt x="3740" y="124"/>
                </a:lnTo>
                <a:lnTo>
                  <a:pt x="3742" y="119"/>
                </a:lnTo>
                <a:lnTo>
                  <a:pt x="3744" y="114"/>
                </a:lnTo>
                <a:lnTo>
                  <a:pt x="3750" y="104"/>
                </a:lnTo>
                <a:lnTo>
                  <a:pt x="3753" y="99"/>
                </a:lnTo>
                <a:lnTo>
                  <a:pt x="3757" y="95"/>
                </a:lnTo>
                <a:lnTo>
                  <a:pt x="3761" y="91"/>
                </a:lnTo>
                <a:lnTo>
                  <a:pt x="3765" y="88"/>
                </a:lnTo>
                <a:lnTo>
                  <a:pt x="3770" y="85"/>
                </a:lnTo>
                <a:lnTo>
                  <a:pt x="3774" y="82"/>
                </a:lnTo>
                <a:lnTo>
                  <a:pt x="3779" y="79"/>
                </a:lnTo>
                <a:lnTo>
                  <a:pt x="3784" y="77"/>
                </a:lnTo>
                <a:lnTo>
                  <a:pt x="3790" y="75"/>
                </a:lnTo>
                <a:lnTo>
                  <a:pt x="3796" y="73"/>
                </a:lnTo>
                <a:lnTo>
                  <a:pt x="3801" y="72"/>
                </a:lnTo>
                <a:lnTo>
                  <a:pt x="3808" y="71"/>
                </a:lnTo>
                <a:lnTo>
                  <a:pt x="3821" y="70"/>
                </a:lnTo>
                <a:lnTo>
                  <a:pt x="3834" y="71"/>
                </a:lnTo>
                <a:lnTo>
                  <a:pt x="3840" y="72"/>
                </a:lnTo>
                <a:lnTo>
                  <a:pt x="3846" y="73"/>
                </a:lnTo>
                <a:lnTo>
                  <a:pt x="3857" y="77"/>
                </a:lnTo>
                <a:lnTo>
                  <a:pt x="3862" y="79"/>
                </a:lnTo>
                <a:lnTo>
                  <a:pt x="3867" y="82"/>
                </a:lnTo>
                <a:lnTo>
                  <a:pt x="3876" y="88"/>
                </a:lnTo>
                <a:lnTo>
                  <a:pt x="3880" y="91"/>
                </a:lnTo>
                <a:lnTo>
                  <a:pt x="3884" y="95"/>
                </a:lnTo>
                <a:lnTo>
                  <a:pt x="3891" y="104"/>
                </a:lnTo>
                <a:lnTo>
                  <a:pt x="3894" y="109"/>
                </a:lnTo>
                <a:lnTo>
                  <a:pt x="3897" y="114"/>
                </a:lnTo>
                <a:lnTo>
                  <a:pt x="3903" y="124"/>
                </a:lnTo>
                <a:lnTo>
                  <a:pt x="3904" y="130"/>
                </a:lnTo>
                <a:lnTo>
                  <a:pt x="3906" y="136"/>
                </a:lnTo>
                <a:lnTo>
                  <a:pt x="3907" y="142"/>
                </a:lnTo>
                <a:lnTo>
                  <a:pt x="3908" y="148"/>
                </a:lnTo>
                <a:lnTo>
                  <a:pt x="3908" y="155"/>
                </a:lnTo>
                <a:lnTo>
                  <a:pt x="3909" y="161"/>
                </a:lnTo>
                <a:lnTo>
                  <a:pt x="3908" y="168"/>
                </a:lnTo>
                <a:lnTo>
                  <a:pt x="3908" y="175"/>
                </a:lnTo>
                <a:lnTo>
                  <a:pt x="3907" y="181"/>
                </a:lnTo>
                <a:lnTo>
                  <a:pt x="3906" y="187"/>
                </a:lnTo>
                <a:lnTo>
                  <a:pt x="3903" y="198"/>
                </a:lnTo>
                <a:lnTo>
                  <a:pt x="3900" y="204"/>
                </a:lnTo>
                <a:lnTo>
                  <a:pt x="3897" y="209"/>
                </a:lnTo>
                <a:lnTo>
                  <a:pt x="3891" y="219"/>
                </a:lnTo>
                <a:lnTo>
                  <a:pt x="3888" y="223"/>
                </a:lnTo>
                <a:lnTo>
                  <a:pt x="3884" y="227"/>
                </a:lnTo>
                <a:lnTo>
                  <a:pt x="3880" y="231"/>
                </a:lnTo>
                <a:lnTo>
                  <a:pt x="3876" y="235"/>
                </a:lnTo>
                <a:lnTo>
                  <a:pt x="3872" y="238"/>
                </a:lnTo>
                <a:lnTo>
                  <a:pt x="3867" y="241"/>
                </a:lnTo>
                <a:lnTo>
                  <a:pt x="3862" y="244"/>
                </a:lnTo>
                <a:lnTo>
                  <a:pt x="3857" y="246"/>
                </a:lnTo>
                <a:lnTo>
                  <a:pt x="3851" y="248"/>
                </a:lnTo>
                <a:lnTo>
                  <a:pt x="3846" y="250"/>
                </a:lnTo>
                <a:lnTo>
                  <a:pt x="3840" y="251"/>
                </a:lnTo>
                <a:lnTo>
                  <a:pt x="3834" y="252"/>
                </a:lnTo>
                <a:lnTo>
                  <a:pt x="3821" y="253"/>
                </a:lnTo>
                <a:close/>
                <a:moveTo>
                  <a:pt x="3821" y="215"/>
                </a:moveTo>
                <a:lnTo>
                  <a:pt x="3825" y="214"/>
                </a:lnTo>
                <a:lnTo>
                  <a:pt x="3829" y="214"/>
                </a:lnTo>
                <a:lnTo>
                  <a:pt x="3833" y="212"/>
                </a:lnTo>
                <a:lnTo>
                  <a:pt x="3837" y="211"/>
                </a:lnTo>
                <a:lnTo>
                  <a:pt x="3840" y="209"/>
                </a:lnTo>
                <a:lnTo>
                  <a:pt x="3843" y="206"/>
                </a:lnTo>
                <a:lnTo>
                  <a:pt x="3846" y="203"/>
                </a:lnTo>
                <a:lnTo>
                  <a:pt x="3848" y="199"/>
                </a:lnTo>
                <a:lnTo>
                  <a:pt x="3851" y="195"/>
                </a:lnTo>
                <a:lnTo>
                  <a:pt x="3852" y="191"/>
                </a:lnTo>
                <a:lnTo>
                  <a:pt x="3854" y="187"/>
                </a:lnTo>
                <a:lnTo>
                  <a:pt x="3855" y="182"/>
                </a:lnTo>
                <a:lnTo>
                  <a:pt x="3857" y="172"/>
                </a:lnTo>
                <a:lnTo>
                  <a:pt x="3858" y="167"/>
                </a:lnTo>
                <a:lnTo>
                  <a:pt x="3858" y="161"/>
                </a:lnTo>
                <a:lnTo>
                  <a:pt x="3857" y="150"/>
                </a:lnTo>
                <a:lnTo>
                  <a:pt x="3855" y="140"/>
                </a:lnTo>
                <a:lnTo>
                  <a:pt x="3854" y="135"/>
                </a:lnTo>
                <a:lnTo>
                  <a:pt x="3852" y="131"/>
                </a:lnTo>
                <a:lnTo>
                  <a:pt x="3848" y="123"/>
                </a:lnTo>
                <a:lnTo>
                  <a:pt x="3846" y="119"/>
                </a:lnTo>
                <a:lnTo>
                  <a:pt x="3843" y="116"/>
                </a:lnTo>
                <a:lnTo>
                  <a:pt x="3840" y="113"/>
                </a:lnTo>
                <a:lnTo>
                  <a:pt x="3837" y="111"/>
                </a:lnTo>
                <a:lnTo>
                  <a:pt x="3833" y="110"/>
                </a:lnTo>
                <a:lnTo>
                  <a:pt x="3829" y="108"/>
                </a:lnTo>
                <a:lnTo>
                  <a:pt x="3825" y="108"/>
                </a:lnTo>
                <a:lnTo>
                  <a:pt x="3821" y="107"/>
                </a:lnTo>
                <a:lnTo>
                  <a:pt x="3816" y="108"/>
                </a:lnTo>
                <a:lnTo>
                  <a:pt x="3812" y="108"/>
                </a:lnTo>
                <a:lnTo>
                  <a:pt x="3808" y="110"/>
                </a:lnTo>
                <a:lnTo>
                  <a:pt x="3805" y="111"/>
                </a:lnTo>
                <a:lnTo>
                  <a:pt x="3801" y="113"/>
                </a:lnTo>
                <a:lnTo>
                  <a:pt x="3798" y="116"/>
                </a:lnTo>
                <a:lnTo>
                  <a:pt x="3795" y="119"/>
                </a:lnTo>
                <a:lnTo>
                  <a:pt x="3793" y="123"/>
                </a:lnTo>
                <a:lnTo>
                  <a:pt x="3789" y="131"/>
                </a:lnTo>
                <a:lnTo>
                  <a:pt x="3787" y="135"/>
                </a:lnTo>
                <a:lnTo>
                  <a:pt x="3786" y="140"/>
                </a:lnTo>
                <a:lnTo>
                  <a:pt x="3785" y="145"/>
                </a:lnTo>
                <a:lnTo>
                  <a:pt x="3784" y="150"/>
                </a:lnTo>
                <a:lnTo>
                  <a:pt x="3784" y="155"/>
                </a:lnTo>
                <a:lnTo>
                  <a:pt x="3783" y="161"/>
                </a:lnTo>
                <a:lnTo>
                  <a:pt x="3784" y="172"/>
                </a:lnTo>
                <a:lnTo>
                  <a:pt x="3786" y="182"/>
                </a:lnTo>
                <a:lnTo>
                  <a:pt x="3787" y="187"/>
                </a:lnTo>
                <a:lnTo>
                  <a:pt x="3789" y="191"/>
                </a:lnTo>
                <a:lnTo>
                  <a:pt x="3791" y="195"/>
                </a:lnTo>
                <a:lnTo>
                  <a:pt x="3793" y="199"/>
                </a:lnTo>
                <a:lnTo>
                  <a:pt x="3795" y="203"/>
                </a:lnTo>
                <a:lnTo>
                  <a:pt x="3798" y="206"/>
                </a:lnTo>
                <a:lnTo>
                  <a:pt x="3801" y="209"/>
                </a:lnTo>
                <a:lnTo>
                  <a:pt x="3805" y="211"/>
                </a:lnTo>
                <a:lnTo>
                  <a:pt x="3808" y="212"/>
                </a:lnTo>
                <a:lnTo>
                  <a:pt x="3812" y="214"/>
                </a:lnTo>
                <a:lnTo>
                  <a:pt x="3816" y="214"/>
                </a:lnTo>
                <a:lnTo>
                  <a:pt x="3821" y="215"/>
                </a:lnTo>
                <a:close/>
                <a:moveTo>
                  <a:pt x="1623" y="930"/>
                </a:moveTo>
                <a:lnTo>
                  <a:pt x="1569" y="930"/>
                </a:lnTo>
                <a:lnTo>
                  <a:pt x="1651" y="694"/>
                </a:lnTo>
                <a:lnTo>
                  <a:pt x="1715" y="694"/>
                </a:lnTo>
                <a:lnTo>
                  <a:pt x="1797" y="930"/>
                </a:lnTo>
                <a:lnTo>
                  <a:pt x="1743" y="930"/>
                </a:lnTo>
                <a:lnTo>
                  <a:pt x="1726" y="876"/>
                </a:lnTo>
                <a:lnTo>
                  <a:pt x="1641" y="876"/>
                </a:lnTo>
                <a:lnTo>
                  <a:pt x="1623" y="930"/>
                </a:lnTo>
                <a:close/>
                <a:moveTo>
                  <a:pt x="1653" y="837"/>
                </a:moveTo>
                <a:lnTo>
                  <a:pt x="1713" y="837"/>
                </a:lnTo>
                <a:lnTo>
                  <a:pt x="1684" y="748"/>
                </a:lnTo>
                <a:lnTo>
                  <a:pt x="1653" y="837"/>
                </a:lnTo>
                <a:close/>
                <a:moveTo>
                  <a:pt x="1874" y="933"/>
                </a:moveTo>
                <a:lnTo>
                  <a:pt x="1867" y="933"/>
                </a:lnTo>
                <a:lnTo>
                  <a:pt x="1861" y="932"/>
                </a:lnTo>
                <a:lnTo>
                  <a:pt x="1856" y="931"/>
                </a:lnTo>
                <a:lnTo>
                  <a:pt x="1850" y="930"/>
                </a:lnTo>
                <a:lnTo>
                  <a:pt x="1845" y="928"/>
                </a:lnTo>
                <a:lnTo>
                  <a:pt x="1840" y="926"/>
                </a:lnTo>
                <a:lnTo>
                  <a:pt x="1836" y="923"/>
                </a:lnTo>
                <a:lnTo>
                  <a:pt x="1832" y="920"/>
                </a:lnTo>
                <a:lnTo>
                  <a:pt x="1828" y="916"/>
                </a:lnTo>
                <a:lnTo>
                  <a:pt x="1824" y="913"/>
                </a:lnTo>
                <a:lnTo>
                  <a:pt x="1821" y="908"/>
                </a:lnTo>
                <a:lnTo>
                  <a:pt x="1820" y="906"/>
                </a:lnTo>
                <a:lnTo>
                  <a:pt x="1819" y="903"/>
                </a:lnTo>
                <a:lnTo>
                  <a:pt x="1817" y="898"/>
                </a:lnTo>
                <a:lnTo>
                  <a:pt x="1816" y="893"/>
                </a:lnTo>
                <a:lnTo>
                  <a:pt x="1815" y="887"/>
                </a:lnTo>
                <a:lnTo>
                  <a:pt x="1815" y="880"/>
                </a:lnTo>
                <a:lnTo>
                  <a:pt x="1815" y="871"/>
                </a:lnTo>
                <a:lnTo>
                  <a:pt x="1817" y="863"/>
                </a:lnTo>
                <a:lnTo>
                  <a:pt x="1818" y="859"/>
                </a:lnTo>
                <a:lnTo>
                  <a:pt x="1820" y="856"/>
                </a:lnTo>
                <a:lnTo>
                  <a:pt x="1824" y="849"/>
                </a:lnTo>
                <a:lnTo>
                  <a:pt x="1827" y="847"/>
                </a:lnTo>
                <a:lnTo>
                  <a:pt x="1829" y="844"/>
                </a:lnTo>
                <a:lnTo>
                  <a:pt x="1832" y="842"/>
                </a:lnTo>
                <a:lnTo>
                  <a:pt x="1835" y="840"/>
                </a:lnTo>
                <a:lnTo>
                  <a:pt x="1838" y="838"/>
                </a:lnTo>
                <a:lnTo>
                  <a:pt x="1841" y="836"/>
                </a:lnTo>
                <a:lnTo>
                  <a:pt x="1845" y="834"/>
                </a:lnTo>
                <a:lnTo>
                  <a:pt x="1849" y="833"/>
                </a:lnTo>
                <a:lnTo>
                  <a:pt x="1856" y="831"/>
                </a:lnTo>
                <a:lnTo>
                  <a:pt x="1864" y="829"/>
                </a:lnTo>
                <a:lnTo>
                  <a:pt x="1873" y="827"/>
                </a:lnTo>
                <a:lnTo>
                  <a:pt x="1881" y="826"/>
                </a:lnTo>
                <a:lnTo>
                  <a:pt x="1901" y="824"/>
                </a:lnTo>
                <a:lnTo>
                  <a:pt x="1908" y="822"/>
                </a:lnTo>
                <a:lnTo>
                  <a:pt x="1914" y="821"/>
                </a:lnTo>
                <a:lnTo>
                  <a:pt x="1918" y="820"/>
                </a:lnTo>
                <a:lnTo>
                  <a:pt x="1920" y="818"/>
                </a:lnTo>
                <a:lnTo>
                  <a:pt x="1922" y="817"/>
                </a:lnTo>
                <a:lnTo>
                  <a:pt x="1923" y="816"/>
                </a:lnTo>
                <a:lnTo>
                  <a:pt x="1923" y="814"/>
                </a:lnTo>
                <a:lnTo>
                  <a:pt x="1924" y="812"/>
                </a:lnTo>
                <a:lnTo>
                  <a:pt x="1924" y="810"/>
                </a:lnTo>
                <a:lnTo>
                  <a:pt x="1924" y="805"/>
                </a:lnTo>
                <a:lnTo>
                  <a:pt x="1922" y="800"/>
                </a:lnTo>
                <a:lnTo>
                  <a:pt x="1921" y="798"/>
                </a:lnTo>
                <a:lnTo>
                  <a:pt x="1920" y="796"/>
                </a:lnTo>
                <a:lnTo>
                  <a:pt x="1919" y="794"/>
                </a:lnTo>
                <a:lnTo>
                  <a:pt x="1917" y="793"/>
                </a:lnTo>
                <a:lnTo>
                  <a:pt x="1913" y="790"/>
                </a:lnTo>
                <a:lnTo>
                  <a:pt x="1909" y="788"/>
                </a:lnTo>
                <a:lnTo>
                  <a:pt x="1904" y="787"/>
                </a:lnTo>
                <a:lnTo>
                  <a:pt x="1898" y="787"/>
                </a:lnTo>
                <a:lnTo>
                  <a:pt x="1892" y="787"/>
                </a:lnTo>
                <a:lnTo>
                  <a:pt x="1886" y="788"/>
                </a:lnTo>
                <a:lnTo>
                  <a:pt x="1881" y="790"/>
                </a:lnTo>
                <a:lnTo>
                  <a:pt x="1877" y="792"/>
                </a:lnTo>
                <a:lnTo>
                  <a:pt x="1873" y="795"/>
                </a:lnTo>
                <a:lnTo>
                  <a:pt x="1870" y="799"/>
                </a:lnTo>
                <a:lnTo>
                  <a:pt x="1868" y="803"/>
                </a:lnTo>
                <a:lnTo>
                  <a:pt x="1867" y="805"/>
                </a:lnTo>
                <a:lnTo>
                  <a:pt x="1866" y="807"/>
                </a:lnTo>
                <a:lnTo>
                  <a:pt x="1821" y="803"/>
                </a:lnTo>
                <a:lnTo>
                  <a:pt x="1823" y="797"/>
                </a:lnTo>
                <a:lnTo>
                  <a:pt x="1825" y="792"/>
                </a:lnTo>
                <a:lnTo>
                  <a:pt x="1827" y="787"/>
                </a:lnTo>
                <a:lnTo>
                  <a:pt x="1830" y="782"/>
                </a:lnTo>
                <a:lnTo>
                  <a:pt x="1833" y="777"/>
                </a:lnTo>
                <a:lnTo>
                  <a:pt x="1837" y="773"/>
                </a:lnTo>
                <a:lnTo>
                  <a:pt x="1841" y="769"/>
                </a:lnTo>
                <a:lnTo>
                  <a:pt x="1846" y="765"/>
                </a:lnTo>
                <a:lnTo>
                  <a:pt x="1851" y="762"/>
                </a:lnTo>
                <a:lnTo>
                  <a:pt x="1857" y="759"/>
                </a:lnTo>
                <a:lnTo>
                  <a:pt x="1863" y="756"/>
                </a:lnTo>
                <a:lnTo>
                  <a:pt x="1869" y="754"/>
                </a:lnTo>
                <a:lnTo>
                  <a:pt x="1876" y="753"/>
                </a:lnTo>
                <a:lnTo>
                  <a:pt x="1883" y="752"/>
                </a:lnTo>
                <a:lnTo>
                  <a:pt x="1890" y="751"/>
                </a:lnTo>
                <a:lnTo>
                  <a:pt x="1898" y="751"/>
                </a:lnTo>
                <a:lnTo>
                  <a:pt x="1908" y="751"/>
                </a:lnTo>
                <a:lnTo>
                  <a:pt x="1917" y="752"/>
                </a:lnTo>
                <a:lnTo>
                  <a:pt x="1926" y="754"/>
                </a:lnTo>
                <a:lnTo>
                  <a:pt x="1935" y="757"/>
                </a:lnTo>
                <a:lnTo>
                  <a:pt x="1943" y="761"/>
                </a:lnTo>
                <a:lnTo>
                  <a:pt x="1947" y="763"/>
                </a:lnTo>
                <a:lnTo>
                  <a:pt x="1950" y="765"/>
                </a:lnTo>
                <a:lnTo>
                  <a:pt x="1957" y="770"/>
                </a:lnTo>
                <a:lnTo>
                  <a:pt x="1963" y="776"/>
                </a:lnTo>
                <a:lnTo>
                  <a:pt x="1965" y="780"/>
                </a:lnTo>
                <a:lnTo>
                  <a:pt x="1967" y="784"/>
                </a:lnTo>
                <a:lnTo>
                  <a:pt x="1969" y="787"/>
                </a:lnTo>
                <a:lnTo>
                  <a:pt x="1970" y="792"/>
                </a:lnTo>
                <a:lnTo>
                  <a:pt x="1972" y="796"/>
                </a:lnTo>
                <a:lnTo>
                  <a:pt x="1972" y="801"/>
                </a:lnTo>
                <a:lnTo>
                  <a:pt x="1973" y="806"/>
                </a:lnTo>
                <a:lnTo>
                  <a:pt x="1973" y="811"/>
                </a:lnTo>
                <a:lnTo>
                  <a:pt x="1973" y="930"/>
                </a:lnTo>
                <a:lnTo>
                  <a:pt x="1927" y="930"/>
                </a:lnTo>
                <a:lnTo>
                  <a:pt x="1927" y="905"/>
                </a:lnTo>
                <a:lnTo>
                  <a:pt x="1922" y="911"/>
                </a:lnTo>
                <a:lnTo>
                  <a:pt x="1917" y="917"/>
                </a:lnTo>
                <a:lnTo>
                  <a:pt x="1912" y="921"/>
                </a:lnTo>
                <a:lnTo>
                  <a:pt x="1906" y="925"/>
                </a:lnTo>
                <a:lnTo>
                  <a:pt x="1899" y="929"/>
                </a:lnTo>
                <a:lnTo>
                  <a:pt x="1891" y="931"/>
                </a:lnTo>
                <a:lnTo>
                  <a:pt x="1887" y="932"/>
                </a:lnTo>
                <a:lnTo>
                  <a:pt x="1883" y="933"/>
                </a:lnTo>
                <a:lnTo>
                  <a:pt x="1874" y="933"/>
                </a:lnTo>
                <a:close/>
                <a:moveTo>
                  <a:pt x="1888" y="899"/>
                </a:moveTo>
                <a:lnTo>
                  <a:pt x="1895" y="899"/>
                </a:lnTo>
                <a:lnTo>
                  <a:pt x="1902" y="897"/>
                </a:lnTo>
                <a:lnTo>
                  <a:pt x="1905" y="896"/>
                </a:lnTo>
                <a:lnTo>
                  <a:pt x="1908" y="894"/>
                </a:lnTo>
                <a:lnTo>
                  <a:pt x="1914" y="890"/>
                </a:lnTo>
                <a:lnTo>
                  <a:pt x="1916" y="888"/>
                </a:lnTo>
                <a:lnTo>
                  <a:pt x="1919" y="885"/>
                </a:lnTo>
                <a:lnTo>
                  <a:pt x="1922" y="879"/>
                </a:lnTo>
                <a:lnTo>
                  <a:pt x="1924" y="873"/>
                </a:lnTo>
                <a:lnTo>
                  <a:pt x="1924" y="870"/>
                </a:lnTo>
                <a:lnTo>
                  <a:pt x="1924" y="867"/>
                </a:lnTo>
                <a:lnTo>
                  <a:pt x="1924" y="848"/>
                </a:lnTo>
                <a:lnTo>
                  <a:pt x="1921" y="850"/>
                </a:lnTo>
                <a:lnTo>
                  <a:pt x="1915" y="851"/>
                </a:lnTo>
                <a:lnTo>
                  <a:pt x="1903" y="854"/>
                </a:lnTo>
                <a:lnTo>
                  <a:pt x="1890" y="856"/>
                </a:lnTo>
                <a:lnTo>
                  <a:pt x="1884" y="857"/>
                </a:lnTo>
                <a:lnTo>
                  <a:pt x="1879" y="859"/>
                </a:lnTo>
                <a:lnTo>
                  <a:pt x="1874" y="861"/>
                </a:lnTo>
                <a:lnTo>
                  <a:pt x="1870" y="863"/>
                </a:lnTo>
                <a:lnTo>
                  <a:pt x="1866" y="866"/>
                </a:lnTo>
                <a:lnTo>
                  <a:pt x="1864" y="870"/>
                </a:lnTo>
                <a:lnTo>
                  <a:pt x="1863" y="872"/>
                </a:lnTo>
                <a:lnTo>
                  <a:pt x="1862" y="874"/>
                </a:lnTo>
                <a:lnTo>
                  <a:pt x="1862" y="879"/>
                </a:lnTo>
                <a:lnTo>
                  <a:pt x="1862" y="884"/>
                </a:lnTo>
                <a:lnTo>
                  <a:pt x="1863" y="888"/>
                </a:lnTo>
                <a:lnTo>
                  <a:pt x="1865" y="890"/>
                </a:lnTo>
                <a:lnTo>
                  <a:pt x="1866" y="891"/>
                </a:lnTo>
                <a:lnTo>
                  <a:pt x="1869" y="894"/>
                </a:lnTo>
                <a:lnTo>
                  <a:pt x="1873" y="896"/>
                </a:lnTo>
                <a:lnTo>
                  <a:pt x="1875" y="897"/>
                </a:lnTo>
                <a:lnTo>
                  <a:pt x="1877" y="898"/>
                </a:lnTo>
                <a:lnTo>
                  <a:pt x="1882" y="899"/>
                </a:lnTo>
                <a:lnTo>
                  <a:pt x="1888" y="899"/>
                </a:lnTo>
                <a:close/>
                <a:moveTo>
                  <a:pt x="2063" y="930"/>
                </a:moveTo>
                <a:lnTo>
                  <a:pt x="2013" y="930"/>
                </a:lnTo>
                <a:lnTo>
                  <a:pt x="2013" y="694"/>
                </a:lnTo>
                <a:lnTo>
                  <a:pt x="2063" y="694"/>
                </a:lnTo>
                <a:lnTo>
                  <a:pt x="2063" y="930"/>
                </a:lnTo>
                <a:close/>
                <a:moveTo>
                  <a:pt x="2197" y="753"/>
                </a:moveTo>
                <a:lnTo>
                  <a:pt x="2197" y="790"/>
                </a:lnTo>
                <a:lnTo>
                  <a:pt x="2164" y="790"/>
                </a:lnTo>
                <a:lnTo>
                  <a:pt x="2164" y="876"/>
                </a:lnTo>
                <a:lnTo>
                  <a:pt x="2164" y="880"/>
                </a:lnTo>
                <a:lnTo>
                  <a:pt x="2165" y="884"/>
                </a:lnTo>
                <a:lnTo>
                  <a:pt x="2166" y="886"/>
                </a:lnTo>
                <a:lnTo>
                  <a:pt x="2167" y="887"/>
                </a:lnTo>
                <a:lnTo>
                  <a:pt x="2169" y="889"/>
                </a:lnTo>
                <a:lnTo>
                  <a:pt x="2171" y="891"/>
                </a:lnTo>
                <a:lnTo>
                  <a:pt x="2174" y="892"/>
                </a:lnTo>
                <a:lnTo>
                  <a:pt x="2177" y="893"/>
                </a:lnTo>
                <a:lnTo>
                  <a:pt x="2181" y="893"/>
                </a:lnTo>
                <a:lnTo>
                  <a:pt x="2188" y="892"/>
                </a:lnTo>
                <a:lnTo>
                  <a:pt x="2193" y="891"/>
                </a:lnTo>
                <a:lnTo>
                  <a:pt x="2201" y="928"/>
                </a:lnTo>
                <a:lnTo>
                  <a:pt x="2190" y="930"/>
                </a:lnTo>
                <a:lnTo>
                  <a:pt x="2183" y="932"/>
                </a:lnTo>
                <a:lnTo>
                  <a:pt x="2174" y="932"/>
                </a:lnTo>
                <a:lnTo>
                  <a:pt x="2168" y="932"/>
                </a:lnTo>
                <a:lnTo>
                  <a:pt x="2161" y="932"/>
                </a:lnTo>
                <a:lnTo>
                  <a:pt x="2156" y="931"/>
                </a:lnTo>
                <a:lnTo>
                  <a:pt x="2150" y="930"/>
                </a:lnTo>
                <a:lnTo>
                  <a:pt x="2145" y="928"/>
                </a:lnTo>
                <a:lnTo>
                  <a:pt x="2140" y="926"/>
                </a:lnTo>
                <a:lnTo>
                  <a:pt x="2135" y="924"/>
                </a:lnTo>
                <a:lnTo>
                  <a:pt x="2131" y="921"/>
                </a:lnTo>
                <a:lnTo>
                  <a:pt x="2127" y="917"/>
                </a:lnTo>
                <a:lnTo>
                  <a:pt x="2124" y="914"/>
                </a:lnTo>
                <a:lnTo>
                  <a:pt x="2121" y="909"/>
                </a:lnTo>
                <a:lnTo>
                  <a:pt x="2119" y="905"/>
                </a:lnTo>
                <a:lnTo>
                  <a:pt x="2117" y="900"/>
                </a:lnTo>
                <a:lnTo>
                  <a:pt x="2116" y="894"/>
                </a:lnTo>
                <a:lnTo>
                  <a:pt x="2115" y="888"/>
                </a:lnTo>
                <a:lnTo>
                  <a:pt x="2115" y="882"/>
                </a:lnTo>
                <a:lnTo>
                  <a:pt x="2115" y="790"/>
                </a:lnTo>
                <a:lnTo>
                  <a:pt x="2091" y="790"/>
                </a:lnTo>
                <a:lnTo>
                  <a:pt x="2091" y="753"/>
                </a:lnTo>
                <a:lnTo>
                  <a:pt x="2115" y="753"/>
                </a:lnTo>
                <a:lnTo>
                  <a:pt x="2115" y="711"/>
                </a:lnTo>
                <a:lnTo>
                  <a:pt x="2164" y="711"/>
                </a:lnTo>
                <a:lnTo>
                  <a:pt x="2164" y="753"/>
                </a:lnTo>
                <a:lnTo>
                  <a:pt x="2197" y="753"/>
                </a:lnTo>
                <a:close/>
                <a:moveTo>
                  <a:pt x="2304" y="933"/>
                </a:moveTo>
                <a:lnTo>
                  <a:pt x="2291" y="933"/>
                </a:lnTo>
                <a:lnTo>
                  <a:pt x="2285" y="932"/>
                </a:lnTo>
                <a:lnTo>
                  <a:pt x="2279" y="930"/>
                </a:lnTo>
                <a:lnTo>
                  <a:pt x="2268" y="927"/>
                </a:lnTo>
                <a:lnTo>
                  <a:pt x="2263" y="925"/>
                </a:lnTo>
                <a:lnTo>
                  <a:pt x="2258" y="922"/>
                </a:lnTo>
                <a:lnTo>
                  <a:pt x="2249" y="916"/>
                </a:lnTo>
                <a:lnTo>
                  <a:pt x="2245" y="912"/>
                </a:lnTo>
                <a:lnTo>
                  <a:pt x="2241" y="908"/>
                </a:lnTo>
                <a:lnTo>
                  <a:pt x="2234" y="900"/>
                </a:lnTo>
                <a:lnTo>
                  <a:pt x="2231" y="895"/>
                </a:lnTo>
                <a:lnTo>
                  <a:pt x="2228" y="890"/>
                </a:lnTo>
                <a:lnTo>
                  <a:pt x="2223" y="879"/>
                </a:lnTo>
                <a:lnTo>
                  <a:pt x="2221" y="874"/>
                </a:lnTo>
                <a:lnTo>
                  <a:pt x="2220" y="868"/>
                </a:lnTo>
                <a:lnTo>
                  <a:pt x="2219" y="862"/>
                </a:lnTo>
                <a:lnTo>
                  <a:pt x="2218" y="855"/>
                </a:lnTo>
                <a:lnTo>
                  <a:pt x="2218" y="849"/>
                </a:lnTo>
                <a:lnTo>
                  <a:pt x="2217" y="842"/>
                </a:lnTo>
                <a:lnTo>
                  <a:pt x="2218" y="835"/>
                </a:lnTo>
                <a:lnTo>
                  <a:pt x="2218" y="829"/>
                </a:lnTo>
                <a:lnTo>
                  <a:pt x="2219" y="823"/>
                </a:lnTo>
                <a:lnTo>
                  <a:pt x="2220" y="816"/>
                </a:lnTo>
                <a:lnTo>
                  <a:pt x="2223" y="805"/>
                </a:lnTo>
                <a:lnTo>
                  <a:pt x="2225" y="799"/>
                </a:lnTo>
                <a:lnTo>
                  <a:pt x="2228" y="794"/>
                </a:lnTo>
                <a:lnTo>
                  <a:pt x="2234" y="785"/>
                </a:lnTo>
                <a:lnTo>
                  <a:pt x="2237" y="780"/>
                </a:lnTo>
                <a:lnTo>
                  <a:pt x="2241" y="776"/>
                </a:lnTo>
                <a:lnTo>
                  <a:pt x="2245" y="772"/>
                </a:lnTo>
                <a:lnTo>
                  <a:pt x="2249" y="769"/>
                </a:lnTo>
                <a:lnTo>
                  <a:pt x="2253" y="765"/>
                </a:lnTo>
                <a:lnTo>
                  <a:pt x="2258" y="762"/>
                </a:lnTo>
                <a:lnTo>
                  <a:pt x="2263" y="760"/>
                </a:lnTo>
                <a:lnTo>
                  <a:pt x="2268" y="757"/>
                </a:lnTo>
                <a:lnTo>
                  <a:pt x="2274" y="755"/>
                </a:lnTo>
                <a:lnTo>
                  <a:pt x="2279" y="754"/>
                </a:lnTo>
                <a:lnTo>
                  <a:pt x="2285" y="752"/>
                </a:lnTo>
                <a:lnTo>
                  <a:pt x="2291" y="752"/>
                </a:lnTo>
                <a:lnTo>
                  <a:pt x="2304" y="751"/>
                </a:lnTo>
                <a:lnTo>
                  <a:pt x="2317" y="752"/>
                </a:lnTo>
                <a:lnTo>
                  <a:pt x="2323" y="752"/>
                </a:lnTo>
                <a:lnTo>
                  <a:pt x="2329" y="754"/>
                </a:lnTo>
                <a:lnTo>
                  <a:pt x="2340" y="757"/>
                </a:lnTo>
                <a:lnTo>
                  <a:pt x="2346" y="760"/>
                </a:lnTo>
                <a:lnTo>
                  <a:pt x="2351" y="762"/>
                </a:lnTo>
                <a:lnTo>
                  <a:pt x="2360" y="769"/>
                </a:lnTo>
                <a:lnTo>
                  <a:pt x="2364" y="772"/>
                </a:lnTo>
                <a:lnTo>
                  <a:pt x="2368" y="776"/>
                </a:lnTo>
                <a:lnTo>
                  <a:pt x="2375" y="785"/>
                </a:lnTo>
                <a:lnTo>
                  <a:pt x="2378" y="789"/>
                </a:lnTo>
                <a:lnTo>
                  <a:pt x="2381" y="794"/>
                </a:lnTo>
                <a:lnTo>
                  <a:pt x="2385" y="805"/>
                </a:lnTo>
                <a:lnTo>
                  <a:pt x="2387" y="811"/>
                </a:lnTo>
                <a:lnTo>
                  <a:pt x="2389" y="816"/>
                </a:lnTo>
                <a:lnTo>
                  <a:pt x="2390" y="823"/>
                </a:lnTo>
                <a:lnTo>
                  <a:pt x="2391" y="829"/>
                </a:lnTo>
                <a:lnTo>
                  <a:pt x="2391" y="835"/>
                </a:lnTo>
                <a:lnTo>
                  <a:pt x="2391" y="842"/>
                </a:lnTo>
                <a:lnTo>
                  <a:pt x="2391" y="849"/>
                </a:lnTo>
                <a:lnTo>
                  <a:pt x="2391" y="855"/>
                </a:lnTo>
                <a:lnTo>
                  <a:pt x="2390" y="862"/>
                </a:lnTo>
                <a:lnTo>
                  <a:pt x="2389" y="868"/>
                </a:lnTo>
                <a:lnTo>
                  <a:pt x="2385" y="879"/>
                </a:lnTo>
                <a:lnTo>
                  <a:pt x="2383" y="885"/>
                </a:lnTo>
                <a:lnTo>
                  <a:pt x="2381" y="890"/>
                </a:lnTo>
                <a:lnTo>
                  <a:pt x="2375" y="900"/>
                </a:lnTo>
                <a:lnTo>
                  <a:pt x="2372" y="904"/>
                </a:lnTo>
                <a:lnTo>
                  <a:pt x="2368" y="908"/>
                </a:lnTo>
                <a:lnTo>
                  <a:pt x="2364" y="912"/>
                </a:lnTo>
                <a:lnTo>
                  <a:pt x="2360" y="916"/>
                </a:lnTo>
                <a:lnTo>
                  <a:pt x="2355" y="919"/>
                </a:lnTo>
                <a:lnTo>
                  <a:pt x="2351" y="922"/>
                </a:lnTo>
                <a:lnTo>
                  <a:pt x="2346" y="925"/>
                </a:lnTo>
                <a:lnTo>
                  <a:pt x="2340" y="927"/>
                </a:lnTo>
                <a:lnTo>
                  <a:pt x="2335" y="929"/>
                </a:lnTo>
                <a:lnTo>
                  <a:pt x="2329" y="930"/>
                </a:lnTo>
                <a:lnTo>
                  <a:pt x="2323" y="932"/>
                </a:lnTo>
                <a:lnTo>
                  <a:pt x="2317" y="933"/>
                </a:lnTo>
                <a:lnTo>
                  <a:pt x="2304" y="933"/>
                </a:lnTo>
                <a:close/>
                <a:moveTo>
                  <a:pt x="2305" y="895"/>
                </a:moveTo>
                <a:lnTo>
                  <a:pt x="2309" y="895"/>
                </a:lnTo>
                <a:lnTo>
                  <a:pt x="2313" y="894"/>
                </a:lnTo>
                <a:lnTo>
                  <a:pt x="2317" y="893"/>
                </a:lnTo>
                <a:lnTo>
                  <a:pt x="2321" y="892"/>
                </a:lnTo>
                <a:lnTo>
                  <a:pt x="2324" y="889"/>
                </a:lnTo>
                <a:lnTo>
                  <a:pt x="2327" y="887"/>
                </a:lnTo>
                <a:lnTo>
                  <a:pt x="2330" y="884"/>
                </a:lnTo>
                <a:lnTo>
                  <a:pt x="2332" y="880"/>
                </a:lnTo>
                <a:lnTo>
                  <a:pt x="2334" y="876"/>
                </a:lnTo>
                <a:lnTo>
                  <a:pt x="2336" y="872"/>
                </a:lnTo>
                <a:lnTo>
                  <a:pt x="2338" y="868"/>
                </a:lnTo>
                <a:lnTo>
                  <a:pt x="2339" y="863"/>
                </a:lnTo>
                <a:lnTo>
                  <a:pt x="2341" y="853"/>
                </a:lnTo>
                <a:lnTo>
                  <a:pt x="2341" y="847"/>
                </a:lnTo>
                <a:lnTo>
                  <a:pt x="2342" y="842"/>
                </a:lnTo>
                <a:lnTo>
                  <a:pt x="2341" y="831"/>
                </a:lnTo>
                <a:lnTo>
                  <a:pt x="2339" y="821"/>
                </a:lnTo>
                <a:lnTo>
                  <a:pt x="2338" y="816"/>
                </a:lnTo>
                <a:lnTo>
                  <a:pt x="2336" y="812"/>
                </a:lnTo>
                <a:lnTo>
                  <a:pt x="2332" y="803"/>
                </a:lnTo>
                <a:lnTo>
                  <a:pt x="2330" y="800"/>
                </a:lnTo>
                <a:lnTo>
                  <a:pt x="2327" y="797"/>
                </a:lnTo>
                <a:lnTo>
                  <a:pt x="2324" y="794"/>
                </a:lnTo>
                <a:lnTo>
                  <a:pt x="2321" y="792"/>
                </a:lnTo>
                <a:lnTo>
                  <a:pt x="2317" y="790"/>
                </a:lnTo>
                <a:lnTo>
                  <a:pt x="2313" y="789"/>
                </a:lnTo>
                <a:lnTo>
                  <a:pt x="2309" y="788"/>
                </a:lnTo>
                <a:lnTo>
                  <a:pt x="2305" y="788"/>
                </a:lnTo>
                <a:lnTo>
                  <a:pt x="2300" y="788"/>
                </a:lnTo>
                <a:lnTo>
                  <a:pt x="2296" y="789"/>
                </a:lnTo>
                <a:lnTo>
                  <a:pt x="2292" y="790"/>
                </a:lnTo>
                <a:lnTo>
                  <a:pt x="2288" y="792"/>
                </a:lnTo>
                <a:lnTo>
                  <a:pt x="2285" y="794"/>
                </a:lnTo>
                <a:lnTo>
                  <a:pt x="2282" y="797"/>
                </a:lnTo>
                <a:lnTo>
                  <a:pt x="2279" y="800"/>
                </a:lnTo>
                <a:lnTo>
                  <a:pt x="2277" y="803"/>
                </a:lnTo>
                <a:lnTo>
                  <a:pt x="2272" y="812"/>
                </a:lnTo>
                <a:lnTo>
                  <a:pt x="2271" y="816"/>
                </a:lnTo>
                <a:lnTo>
                  <a:pt x="2270" y="821"/>
                </a:lnTo>
                <a:lnTo>
                  <a:pt x="2269" y="826"/>
                </a:lnTo>
                <a:lnTo>
                  <a:pt x="2268" y="831"/>
                </a:lnTo>
                <a:lnTo>
                  <a:pt x="2267" y="836"/>
                </a:lnTo>
                <a:lnTo>
                  <a:pt x="2267" y="842"/>
                </a:lnTo>
                <a:lnTo>
                  <a:pt x="2268" y="853"/>
                </a:lnTo>
                <a:lnTo>
                  <a:pt x="2270" y="863"/>
                </a:lnTo>
                <a:lnTo>
                  <a:pt x="2271" y="868"/>
                </a:lnTo>
                <a:lnTo>
                  <a:pt x="2272" y="872"/>
                </a:lnTo>
                <a:lnTo>
                  <a:pt x="2274" y="876"/>
                </a:lnTo>
                <a:lnTo>
                  <a:pt x="2277" y="880"/>
                </a:lnTo>
                <a:lnTo>
                  <a:pt x="2279" y="884"/>
                </a:lnTo>
                <a:lnTo>
                  <a:pt x="2282" y="887"/>
                </a:lnTo>
                <a:lnTo>
                  <a:pt x="2285" y="889"/>
                </a:lnTo>
                <a:lnTo>
                  <a:pt x="2288" y="892"/>
                </a:lnTo>
                <a:lnTo>
                  <a:pt x="2292" y="893"/>
                </a:lnTo>
                <a:lnTo>
                  <a:pt x="2296" y="894"/>
                </a:lnTo>
                <a:lnTo>
                  <a:pt x="2300" y="895"/>
                </a:lnTo>
                <a:lnTo>
                  <a:pt x="2305" y="895"/>
                </a:lnTo>
                <a:close/>
                <a:moveTo>
                  <a:pt x="2646" y="694"/>
                </a:moveTo>
                <a:lnTo>
                  <a:pt x="2696" y="694"/>
                </a:lnTo>
                <a:lnTo>
                  <a:pt x="2696" y="847"/>
                </a:lnTo>
                <a:lnTo>
                  <a:pt x="2696" y="854"/>
                </a:lnTo>
                <a:lnTo>
                  <a:pt x="2695" y="860"/>
                </a:lnTo>
                <a:lnTo>
                  <a:pt x="2694" y="866"/>
                </a:lnTo>
                <a:lnTo>
                  <a:pt x="2693" y="871"/>
                </a:lnTo>
                <a:lnTo>
                  <a:pt x="2691" y="877"/>
                </a:lnTo>
                <a:lnTo>
                  <a:pt x="2689" y="882"/>
                </a:lnTo>
                <a:lnTo>
                  <a:pt x="2686" y="887"/>
                </a:lnTo>
                <a:lnTo>
                  <a:pt x="2684" y="892"/>
                </a:lnTo>
                <a:lnTo>
                  <a:pt x="2680" y="897"/>
                </a:lnTo>
                <a:lnTo>
                  <a:pt x="2677" y="901"/>
                </a:lnTo>
                <a:lnTo>
                  <a:pt x="2673" y="906"/>
                </a:lnTo>
                <a:lnTo>
                  <a:pt x="2669" y="910"/>
                </a:lnTo>
                <a:lnTo>
                  <a:pt x="2664" y="913"/>
                </a:lnTo>
                <a:lnTo>
                  <a:pt x="2660" y="917"/>
                </a:lnTo>
                <a:lnTo>
                  <a:pt x="2655" y="920"/>
                </a:lnTo>
                <a:lnTo>
                  <a:pt x="2649" y="922"/>
                </a:lnTo>
                <a:lnTo>
                  <a:pt x="2638" y="927"/>
                </a:lnTo>
                <a:lnTo>
                  <a:pt x="2632" y="929"/>
                </a:lnTo>
                <a:lnTo>
                  <a:pt x="2626" y="930"/>
                </a:lnTo>
                <a:lnTo>
                  <a:pt x="2619" y="932"/>
                </a:lnTo>
                <a:lnTo>
                  <a:pt x="2612" y="932"/>
                </a:lnTo>
                <a:lnTo>
                  <a:pt x="2605" y="933"/>
                </a:lnTo>
                <a:lnTo>
                  <a:pt x="2598" y="933"/>
                </a:lnTo>
                <a:lnTo>
                  <a:pt x="2591" y="933"/>
                </a:lnTo>
                <a:lnTo>
                  <a:pt x="2584" y="932"/>
                </a:lnTo>
                <a:lnTo>
                  <a:pt x="2577" y="932"/>
                </a:lnTo>
                <a:lnTo>
                  <a:pt x="2571" y="930"/>
                </a:lnTo>
                <a:lnTo>
                  <a:pt x="2558" y="927"/>
                </a:lnTo>
                <a:lnTo>
                  <a:pt x="2552" y="925"/>
                </a:lnTo>
                <a:lnTo>
                  <a:pt x="2547" y="922"/>
                </a:lnTo>
                <a:lnTo>
                  <a:pt x="2541" y="920"/>
                </a:lnTo>
                <a:lnTo>
                  <a:pt x="2536" y="917"/>
                </a:lnTo>
                <a:lnTo>
                  <a:pt x="2527" y="910"/>
                </a:lnTo>
                <a:lnTo>
                  <a:pt x="2518" y="901"/>
                </a:lnTo>
                <a:lnTo>
                  <a:pt x="2515" y="897"/>
                </a:lnTo>
                <a:lnTo>
                  <a:pt x="2512" y="892"/>
                </a:lnTo>
                <a:lnTo>
                  <a:pt x="2509" y="887"/>
                </a:lnTo>
                <a:lnTo>
                  <a:pt x="2506" y="882"/>
                </a:lnTo>
                <a:lnTo>
                  <a:pt x="2504" y="877"/>
                </a:lnTo>
                <a:lnTo>
                  <a:pt x="2502" y="871"/>
                </a:lnTo>
                <a:lnTo>
                  <a:pt x="2501" y="866"/>
                </a:lnTo>
                <a:lnTo>
                  <a:pt x="2500" y="860"/>
                </a:lnTo>
                <a:lnTo>
                  <a:pt x="2500" y="854"/>
                </a:lnTo>
                <a:lnTo>
                  <a:pt x="2499" y="847"/>
                </a:lnTo>
                <a:lnTo>
                  <a:pt x="2499" y="694"/>
                </a:lnTo>
                <a:lnTo>
                  <a:pt x="2550" y="694"/>
                </a:lnTo>
                <a:lnTo>
                  <a:pt x="2550" y="843"/>
                </a:lnTo>
                <a:lnTo>
                  <a:pt x="2551" y="853"/>
                </a:lnTo>
                <a:lnTo>
                  <a:pt x="2552" y="857"/>
                </a:lnTo>
                <a:lnTo>
                  <a:pt x="2553" y="861"/>
                </a:lnTo>
                <a:lnTo>
                  <a:pt x="2555" y="865"/>
                </a:lnTo>
                <a:lnTo>
                  <a:pt x="2558" y="869"/>
                </a:lnTo>
                <a:lnTo>
                  <a:pt x="2560" y="873"/>
                </a:lnTo>
                <a:lnTo>
                  <a:pt x="2563" y="876"/>
                </a:lnTo>
                <a:lnTo>
                  <a:pt x="2567" y="879"/>
                </a:lnTo>
                <a:lnTo>
                  <a:pt x="2570" y="882"/>
                </a:lnTo>
                <a:lnTo>
                  <a:pt x="2574" y="884"/>
                </a:lnTo>
                <a:lnTo>
                  <a:pt x="2579" y="886"/>
                </a:lnTo>
                <a:lnTo>
                  <a:pt x="2583" y="887"/>
                </a:lnTo>
                <a:lnTo>
                  <a:pt x="2588" y="889"/>
                </a:lnTo>
                <a:lnTo>
                  <a:pt x="2598" y="889"/>
                </a:lnTo>
                <a:lnTo>
                  <a:pt x="2608" y="889"/>
                </a:lnTo>
                <a:lnTo>
                  <a:pt x="2613" y="887"/>
                </a:lnTo>
                <a:lnTo>
                  <a:pt x="2618" y="886"/>
                </a:lnTo>
                <a:lnTo>
                  <a:pt x="2622" y="884"/>
                </a:lnTo>
                <a:lnTo>
                  <a:pt x="2626" y="882"/>
                </a:lnTo>
                <a:lnTo>
                  <a:pt x="2629" y="879"/>
                </a:lnTo>
                <a:lnTo>
                  <a:pt x="2633" y="876"/>
                </a:lnTo>
                <a:lnTo>
                  <a:pt x="2636" y="873"/>
                </a:lnTo>
                <a:lnTo>
                  <a:pt x="2639" y="869"/>
                </a:lnTo>
                <a:lnTo>
                  <a:pt x="2641" y="865"/>
                </a:lnTo>
                <a:lnTo>
                  <a:pt x="2643" y="861"/>
                </a:lnTo>
                <a:lnTo>
                  <a:pt x="2644" y="857"/>
                </a:lnTo>
                <a:lnTo>
                  <a:pt x="2645" y="853"/>
                </a:lnTo>
                <a:lnTo>
                  <a:pt x="2646" y="848"/>
                </a:lnTo>
                <a:lnTo>
                  <a:pt x="2646" y="843"/>
                </a:lnTo>
                <a:lnTo>
                  <a:pt x="2646" y="694"/>
                </a:lnTo>
                <a:close/>
                <a:moveTo>
                  <a:pt x="2788" y="828"/>
                </a:moveTo>
                <a:lnTo>
                  <a:pt x="2788" y="930"/>
                </a:lnTo>
                <a:lnTo>
                  <a:pt x="2739" y="930"/>
                </a:lnTo>
                <a:lnTo>
                  <a:pt x="2739" y="753"/>
                </a:lnTo>
                <a:lnTo>
                  <a:pt x="2786" y="753"/>
                </a:lnTo>
                <a:lnTo>
                  <a:pt x="2786" y="784"/>
                </a:lnTo>
                <a:lnTo>
                  <a:pt x="2790" y="777"/>
                </a:lnTo>
                <a:lnTo>
                  <a:pt x="2796" y="770"/>
                </a:lnTo>
                <a:lnTo>
                  <a:pt x="2801" y="765"/>
                </a:lnTo>
                <a:lnTo>
                  <a:pt x="2808" y="760"/>
                </a:lnTo>
                <a:lnTo>
                  <a:pt x="2815" y="756"/>
                </a:lnTo>
                <a:lnTo>
                  <a:pt x="2819" y="754"/>
                </a:lnTo>
                <a:lnTo>
                  <a:pt x="2823" y="753"/>
                </a:lnTo>
                <a:lnTo>
                  <a:pt x="2832" y="751"/>
                </a:lnTo>
                <a:lnTo>
                  <a:pt x="2836" y="751"/>
                </a:lnTo>
                <a:lnTo>
                  <a:pt x="2841" y="751"/>
                </a:lnTo>
                <a:lnTo>
                  <a:pt x="2848" y="751"/>
                </a:lnTo>
                <a:lnTo>
                  <a:pt x="2854" y="752"/>
                </a:lnTo>
                <a:lnTo>
                  <a:pt x="2860" y="753"/>
                </a:lnTo>
                <a:lnTo>
                  <a:pt x="2866" y="755"/>
                </a:lnTo>
                <a:lnTo>
                  <a:pt x="2871" y="758"/>
                </a:lnTo>
                <a:lnTo>
                  <a:pt x="2876" y="761"/>
                </a:lnTo>
                <a:lnTo>
                  <a:pt x="2881" y="764"/>
                </a:lnTo>
                <a:lnTo>
                  <a:pt x="2885" y="769"/>
                </a:lnTo>
                <a:lnTo>
                  <a:pt x="2889" y="773"/>
                </a:lnTo>
                <a:lnTo>
                  <a:pt x="2893" y="778"/>
                </a:lnTo>
                <a:lnTo>
                  <a:pt x="2895" y="784"/>
                </a:lnTo>
                <a:lnTo>
                  <a:pt x="2897" y="787"/>
                </a:lnTo>
                <a:lnTo>
                  <a:pt x="2898" y="790"/>
                </a:lnTo>
                <a:lnTo>
                  <a:pt x="2900" y="796"/>
                </a:lnTo>
                <a:lnTo>
                  <a:pt x="2901" y="803"/>
                </a:lnTo>
                <a:lnTo>
                  <a:pt x="2902" y="810"/>
                </a:lnTo>
                <a:lnTo>
                  <a:pt x="2902" y="817"/>
                </a:lnTo>
                <a:lnTo>
                  <a:pt x="2902" y="930"/>
                </a:lnTo>
                <a:lnTo>
                  <a:pt x="2853" y="930"/>
                </a:lnTo>
                <a:lnTo>
                  <a:pt x="2853" y="826"/>
                </a:lnTo>
                <a:lnTo>
                  <a:pt x="2853" y="818"/>
                </a:lnTo>
                <a:lnTo>
                  <a:pt x="2852" y="815"/>
                </a:lnTo>
                <a:lnTo>
                  <a:pt x="2851" y="812"/>
                </a:lnTo>
                <a:lnTo>
                  <a:pt x="2848" y="806"/>
                </a:lnTo>
                <a:lnTo>
                  <a:pt x="2847" y="803"/>
                </a:lnTo>
                <a:lnTo>
                  <a:pt x="2845" y="801"/>
                </a:lnTo>
                <a:lnTo>
                  <a:pt x="2840" y="797"/>
                </a:lnTo>
                <a:lnTo>
                  <a:pt x="2837" y="795"/>
                </a:lnTo>
                <a:lnTo>
                  <a:pt x="2835" y="794"/>
                </a:lnTo>
                <a:lnTo>
                  <a:pt x="2829" y="792"/>
                </a:lnTo>
                <a:lnTo>
                  <a:pt x="2825" y="792"/>
                </a:lnTo>
                <a:lnTo>
                  <a:pt x="2822" y="792"/>
                </a:lnTo>
                <a:lnTo>
                  <a:pt x="2814" y="792"/>
                </a:lnTo>
                <a:lnTo>
                  <a:pt x="2808" y="794"/>
                </a:lnTo>
                <a:lnTo>
                  <a:pt x="2805" y="795"/>
                </a:lnTo>
                <a:lnTo>
                  <a:pt x="2802" y="797"/>
                </a:lnTo>
                <a:lnTo>
                  <a:pt x="2800" y="799"/>
                </a:lnTo>
                <a:lnTo>
                  <a:pt x="2797" y="801"/>
                </a:lnTo>
                <a:lnTo>
                  <a:pt x="2795" y="804"/>
                </a:lnTo>
                <a:lnTo>
                  <a:pt x="2793" y="806"/>
                </a:lnTo>
                <a:lnTo>
                  <a:pt x="2792" y="809"/>
                </a:lnTo>
                <a:lnTo>
                  <a:pt x="2790" y="812"/>
                </a:lnTo>
                <a:lnTo>
                  <a:pt x="2789" y="820"/>
                </a:lnTo>
                <a:lnTo>
                  <a:pt x="2788" y="824"/>
                </a:lnTo>
                <a:lnTo>
                  <a:pt x="2788" y="828"/>
                </a:lnTo>
                <a:close/>
                <a:moveTo>
                  <a:pt x="2966" y="730"/>
                </a:moveTo>
                <a:lnTo>
                  <a:pt x="2961" y="730"/>
                </a:lnTo>
                <a:lnTo>
                  <a:pt x="2956" y="729"/>
                </a:lnTo>
                <a:lnTo>
                  <a:pt x="2952" y="726"/>
                </a:lnTo>
                <a:lnTo>
                  <a:pt x="2948" y="723"/>
                </a:lnTo>
                <a:lnTo>
                  <a:pt x="2944" y="719"/>
                </a:lnTo>
                <a:lnTo>
                  <a:pt x="2942" y="715"/>
                </a:lnTo>
                <a:lnTo>
                  <a:pt x="2940" y="710"/>
                </a:lnTo>
                <a:lnTo>
                  <a:pt x="2940" y="705"/>
                </a:lnTo>
                <a:lnTo>
                  <a:pt x="2940" y="701"/>
                </a:lnTo>
                <a:lnTo>
                  <a:pt x="2942" y="696"/>
                </a:lnTo>
                <a:lnTo>
                  <a:pt x="2944" y="692"/>
                </a:lnTo>
                <a:lnTo>
                  <a:pt x="2948" y="688"/>
                </a:lnTo>
                <a:lnTo>
                  <a:pt x="2952" y="685"/>
                </a:lnTo>
                <a:lnTo>
                  <a:pt x="2956" y="683"/>
                </a:lnTo>
                <a:lnTo>
                  <a:pt x="2961" y="681"/>
                </a:lnTo>
                <a:lnTo>
                  <a:pt x="2966" y="681"/>
                </a:lnTo>
                <a:lnTo>
                  <a:pt x="2972" y="681"/>
                </a:lnTo>
                <a:lnTo>
                  <a:pt x="2977" y="683"/>
                </a:lnTo>
                <a:lnTo>
                  <a:pt x="2982" y="685"/>
                </a:lnTo>
                <a:lnTo>
                  <a:pt x="2986" y="688"/>
                </a:lnTo>
                <a:lnTo>
                  <a:pt x="2990" y="692"/>
                </a:lnTo>
                <a:lnTo>
                  <a:pt x="2992" y="696"/>
                </a:lnTo>
                <a:lnTo>
                  <a:pt x="2994" y="701"/>
                </a:lnTo>
                <a:lnTo>
                  <a:pt x="2994" y="705"/>
                </a:lnTo>
                <a:lnTo>
                  <a:pt x="2994" y="710"/>
                </a:lnTo>
                <a:lnTo>
                  <a:pt x="2992" y="715"/>
                </a:lnTo>
                <a:lnTo>
                  <a:pt x="2990" y="719"/>
                </a:lnTo>
                <a:lnTo>
                  <a:pt x="2986" y="723"/>
                </a:lnTo>
                <a:lnTo>
                  <a:pt x="2982" y="726"/>
                </a:lnTo>
                <a:lnTo>
                  <a:pt x="2977" y="729"/>
                </a:lnTo>
                <a:lnTo>
                  <a:pt x="2972" y="730"/>
                </a:lnTo>
                <a:lnTo>
                  <a:pt x="2966" y="730"/>
                </a:lnTo>
                <a:close/>
                <a:moveTo>
                  <a:pt x="2942" y="753"/>
                </a:moveTo>
                <a:lnTo>
                  <a:pt x="2992" y="753"/>
                </a:lnTo>
                <a:lnTo>
                  <a:pt x="2992" y="930"/>
                </a:lnTo>
                <a:lnTo>
                  <a:pt x="2942" y="930"/>
                </a:lnTo>
                <a:lnTo>
                  <a:pt x="2942" y="753"/>
                </a:lnTo>
                <a:close/>
                <a:moveTo>
                  <a:pt x="3195" y="753"/>
                </a:moveTo>
                <a:lnTo>
                  <a:pt x="3134" y="930"/>
                </a:lnTo>
                <a:lnTo>
                  <a:pt x="3078" y="930"/>
                </a:lnTo>
                <a:lnTo>
                  <a:pt x="3017" y="753"/>
                </a:lnTo>
                <a:lnTo>
                  <a:pt x="3068" y="753"/>
                </a:lnTo>
                <a:lnTo>
                  <a:pt x="3105" y="880"/>
                </a:lnTo>
                <a:lnTo>
                  <a:pt x="3143" y="753"/>
                </a:lnTo>
                <a:lnTo>
                  <a:pt x="3195" y="753"/>
                </a:lnTo>
                <a:close/>
                <a:moveTo>
                  <a:pt x="3294" y="933"/>
                </a:moveTo>
                <a:lnTo>
                  <a:pt x="3287" y="933"/>
                </a:lnTo>
                <a:lnTo>
                  <a:pt x="3280" y="933"/>
                </a:lnTo>
                <a:lnTo>
                  <a:pt x="3268" y="931"/>
                </a:lnTo>
                <a:lnTo>
                  <a:pt x="3263" y="929"/>
                </a:lnTo>
                <a:lnTo>
                  <a:pt x="3257" y="927"/>
                </a:lnTo>
                <a:lnTo>
                  <a:pt x="3247" y="922"/>
                </a:lnTo>
                <a:lnTo>
                  <a:pt x="3242" y="919"/>
                </a:lnTo>
                <a:lnTo>
                  <a:pt x="3237" y="916"/>
                </a:lnTo>
                <a:lnTo>
                  <a:pt x="3233" y="913"/>
                </a:lnTo>
                <a:lnTo>
                  <a:pt x="3229" y="909"/>
                </a:lnTo>
                <a:lnTo>
                  <a:pt x="3222" y="900"/>
                </a:lnTo>
                <a:lnTo>
                  <a:pt x="3219" y="896"/>
                </a:lnTo>
                <a:lnTo>
                  <a:pt x="3216" y="891"/>
                </a:lnTo>
                <a:lnTo>
                  <a:pt x="3212" y="880"/>
                </a:lnTo>
                <a:lnTo>
                  <a:pt x="3210" y="874"/>
                </a:lnTo>
                <a:lnTo>
                  <a:pt x="3209" y="868"/>
                </a:lnTo>
                <a:lnTo>
                  <a:pt x="3207" y="862"/>
                </a:lnTo>
                <a:lnTo>
                  <a:pt x="3207" y="856"/>
                </a:lnTo>
                <a:lnTo>
                  <a:pt x="3206" y="849"/>
                </a:lnTo>
                <a:lnTo>
                  <a:pt x="3206" y="842"/>
                </a:lnTo>
                <a:lnTo>
                  <a:pt x="3206" y="836"/>
                </a:lnTo>
                <a:lnTo>
                  <a:pt x="3207" y="829"/>
                </a:lnTo>
                <a:lnTo>
                  <a:pt x="3207" y="823"/>
                </a:lnTo>
                <a:lnTo>
                  <a:pt x="3209" y="817"/>
                </a:lnTo>
                <a:lnTo>
                  <a:pt x="3212" y="805"/>
                </a:lnTo>
                <a:lnTo>
                  <a:pt x="3214" y="800"/>
                </a:lnTo>
                <a:lnTo>
                  <a:pt x="3216" y="794"/>
                </a:lnTo>
                <a:lnTo>
                  <a:pt x="3222" y="785"/>
                </a:lnTo>
                <a:lnTo>
                  <a:pt x="3226" y="780"/>
                </a:lnTo>
                <a:lnTo>
                  <a:pt x="3229" y="776"/>
                </a:lnTo>
                <a:lnTo>
                  <a:pt x="3233" y="772"/>
                </a:lnTo>
                <a:lnTo>
                  <a:pt x="3237" y="769"/>
                </a:lnTo>
                <a:lnTo>
                  <a:pt x="3246" y="762"/>
                </a:lnTo>
                <a:lnTo>
                  <a:pt x="3251" y="760"/>
                </a:lnTo>
                <a:lnTo>
                  <a:pt x="3256" y="757"/>
                </a:lnTo>
                <a:lnTo>
                  <a:pt x="3262" y="755"/>
                </a:lnTo>
                <a:lnTo>
                  <a:pt x="3267" y="754"/>
                </a:lnTo>
                <a:lnTo>
                  <a:pt x="3273" y="752"/>
                </a:lnTo>
                <a:lnTo>
                  <a:pt x="3279" y="752"/>
                </a:lnTo>
                <a:lnTo>
                  <a:pt x="3292" y="751"/>
                </a:lnTo>
                <a:lnTo>
                  <a:pt x="3303" y="751"/>
                </a:lnTo>
                <a:lnTo>
                  <a:pt x="3314" y="753"/>
                </a:lnTo>
                <a:lnTo>
                  <a:pt x="3319" y="755"/>
                </a:lnTo>
                <a:lnTo>
                  <a:pt x="3324" y="756"/>
                </a:lnTo>
                <a:lnTo>
                  <a:pt x="3334" y="761"/>
                </a:lnTo>
                <a:lnTo>
                  <a:pt x="3343" y="766"/>
                </a:lnTo>
                <a:lnTo>
                  <a:pt x="3347" y="770"/>
                </a:lnTo>
                <a:lnTo>
                  <a:pt x="3351" y="773"/>
                </a:lnTo>
                <a:lnTo>
                  <a:pt x="3358" y="781"/>
                </a:lnTo>
                <a:lnTo>
                  <a:pt x="3361" y="786"/>
                </a:lnTo>
                <a:lnTo>
                  <a:pt x="3364" y="791"/>
                </a:lnTo>
                <a:lnTo>
                  <a:pt x="3366" y="796"/>
                </a:lnTo>
                <a:lnTo>
                  <a:pt x="3368" y="801"/>
                </a:lnTo>
                <a:lnTo>
                  <a:pt x="3370" y="807"/>
                </a:lnTo>
                <a:lnTo>
                  <a:pt x="3372" y="813"/>
                </a:lnTo>
                <a:lnTo>
                  <a:pt x="3373" y="819"/>
                </a:lnTo>
                <a:lnTo>
                  <a:pt x="3374" y="826"/>
                </a:lnTo>
                <a:lnTo>
                  <a:pt x="3374" y="833"/>
                </a:lnTo>
                <a:lnTo>
                  <a:pt x="3375" y="841"/>
                </a:lnTo>
                <a:lnTo>
                  <a:pt x="3375" y="854"/>
                </a:lnTo>
                <a:lnTo>
                  <a:pt x="3254" y="854"/>
                </a:lnTo>
                <a:lnTo>
                  <a:pt x="3254" y="859"/>
                </a:lnTo>
                <a:lnTo>
                  <a:pt x="3255" y="863"/>
                </a:lnTo>
                <a:lnTo>
                  <a:pt x="3256" y="868"/>
                </a:lnTo>
                <a:lnTo>
                  <a:pt x="3257" y="872"/>
                </a:lnTo>
                <a:lnTo>
                  <a:pt x="3260" y="879"/>
                </a:lnTo>
                <a:lnTo>
                  <a:pt x="3263" y="882"/>
                </a:lnTo>
                <a:lnTo>
                  <a:pt x="3265" y="885"/>
                </a:lnTo>
                <a:lnTo>
                  <a:pt x="3268" y="888"/>
                </a:lnTo>
                <a:lnTo>
                  <a:pt x="3271" y="890"/>
                </a:lnTo>
                <a:lnTo>
                  <a:pt x="3274" y="892"/>
                </a:lnTo>
                <a:lnTo>
                  <a:pt x="3278" y="894"/>
                </a:lnTo>
                <a:lnTo>
                  <a:pt x="3282" y="895"/>
                </a:lnTo>
                <a:lnTo>
                  <a:pt x="3286" y="896"/>
                </a:lnTo>
                <a:lnTo>
                  <a:pt x="3294" y="897"/>
                </a:lnTo>
                <a:lnTo>
                  <a:pt x="3300" y="896"/>
                </a:lnTo>
                <a:lnTo>
                  <a:pt x="3306" y="895"/>
                </a:lnTo>
                <a:lnTo>
                  <a:pt x="3311" y="894"/>
                </a:lnTo>
                <a:lnTo>
                  <a:pt x="3316" y="892"/>
                </a:lnTo>
                <a:lnTo>
                  <a:pt x="3318" y="890"/>
                </a:lnTo>
                <a:lnTo>
                  <a:pt x="3320" y="889"/>
                </a:lnTo>
                <a:lnTo>
                  <a:pt x="3323" y="885"/>
                </a:lnTo>
                <a:lnTo>
                  <a:pt x="3326" y="881"/>
                </a:lnTo>
                <a:lnTo>
                  <a:pt x="3328" y="876"/>
                </a:lnTo>
                <a:lnTo>
                  <a:pt x="3374" y="879"/>
                </a:lnTo>
                <a:lnTo>
                  <a:pt x="3372" y="885"/>
                </a:lnTo>
                <a:lnTo>
                  <a:pt x="3370" y="891"/>
                </a:lnTo>
                <a:lnTo>
                  <a:pt x="3367" y="896"/>
                </a:lnTo>
                <a:lnTo>
                  <a:pt x="3364" y="901"/>
                </a:lnTo>
                <a:lnTo>
                  <a:pt x="3361" y="906"/>
                </a:lnTo>
                <a:lnTo>
                  <a:pt x="3357" y="911"/>
                </a:lnTo>
                <a:lnTo>
                  <a:pt x="3352" y="915"/>
                </a:lnTo>
                <a:lnTo>
                  <a:pt x="3347" y="919"/>
                </a:lnTo>
                <a:lnTo>
                  <a:pt x="3342" y="922"/>
                </a:lnTo>
                <a:lnTo>
                  <a:pt x="3336" y="925"/>
                </a:lnTo>
                <a:lnTo>
                  <a:pt x="3330" y="928"/>
                </a:lnTo>
                <a:lnTo>
                  <a:pt x="3323" y="930"/>
                </a:lnTo>
                <a:lnTo>
                  <a:pt x="3320" y="930"/>
                </a:lnTo>
                <a:lnTo>
                  <a:pt x="3316" y="931"/>
                </a:lnTo>
                <a:lnTo>
                  <a:pt x="3309" y="932"/>
                </a:lnTo>
                <a:lnTo>
                  <a:pt x="3302" y="933"/>
                </a:lnTo>
                <a:lnTo>
                  <a:pt x="3294" y="933"/>
                </a:lnTo>
                <a:close/>
                <a:moveTo>
                  <a:pt x="3254" y="824"/>
                </a:moveTo>
                <a:lnTo>
                  <a:pt x="3329" y="824"/>
                </a:lnTo>
                <a:lnTo>
                  <a:pt x="3328" y="820"/>
                </a:lnTo>
                <a:lnTo>
                  <a:pt x="3328" y="816"/>
                </a:lnTo>
                <a:lnTo>
                  <a:pt x="3327" y="813"/>
                </a:lnTo>
                <a:lnTo>
                  <a:pt x="3326" y="809"/>
                </a:lnTo>
                <a:lnTo>
                  <a:pt x="3324" y="806"/>
                </a:lnTo>
                <a:lnTo>
                  <a:pt x="3323" y="803"/>
                </a:lnTo>
                <a:lnTo>
                  <a:pt x="3321" y="800"/>
                </a:lnTo>
                <a:lnTo>
                  <a:pt x="3318" y="798"/>
                </a:lnTo>
                <a:lnTo>
                  <a:pt x="3313" y="793"/>
                </a:lnTo>
                <a:lnTo>
                  <a:pt x="3307" y="790"/>
                </a:lnTo>
                <a:lnTo>
                  <a:pt x="3300" y="788"/>
                </a:lnTo>
                <a:lnTo>
                  <a:pt x="3292" y="787"/>
                </a:lnTo>
                <a:lnTo>
                  <a:pt x="3285" y="788"/>
                </a:lnTo>
                <a:lnTo>
                  <a:pt x="3281" y="789"/>
                </a:lnTo>
                <a:lnTo>
                  <a:pt x="3278" y="790"/>
                </a:lnTo>
                <a:lnTo>
                  <a:pt x="3271" y="793"/>
                </a:lnTo>
                <a:lnTo>
                  <a:pt x="3268" y="796"/>
                </a:lnTo>
                <a:lnTo>
                  <a:pt x="3266" y="798"/>
                </a:lnTo>
                <a:lnTo>
                  <a:pt x="3261" y="804"/>
                </a:lnTo>
                <a:lnTo>
                  <a:pt x="3258" y="810"/>
                </a:lnTo>
                <a:lnTo>
                  <a:pt x="3256" y="813"/>
                </a:lnTo>
                <a:lnTo>
                  <a:pt x="3255" y="816"/>
                </a:lnTo>
                <a:lnTo>
                  <a:pt x="3254" y="824"/>
                </a:lnTo>
                <a:close/>
                <a:moveTo>
                  <a:pt x="3409" y="930"/>
                </a:moveTo>
                <a:lnTo>
                  <a:pt x="3409" y="753"/>
                </a:lnTo>
                <a:lnTo>
                  <a:pt x="3457" y="753"/>
                </a:lnTo>
                <a:lnTo>
                  <a:pt x="3457" y="784"/>
                </a:lnTo>
                <a:lnTo>
                  <a:pt x="3461" y="776"/>
                </a:lnTo>
                <a:lnTo>
                  <a:pt x="3465" y="769"/>
                </a:lnTo>
                <a:lnTo>
                  <a:pt x="3470" y="764"/>
                </a:lnTo>
                <a:lnTo>
                  <a:pt x="3475" y="759"/>
                </a:lnTo>
                <a:lnTo>
                  <a:pt x="3478" y="757"/>
                </a:lnTo>
                <a:lnTo>
                  <a:pt x="3481" y="755"/>
                </a:lnTo>
                <a:lnTo>
                  <a:pt x="3487" y="753"/>
                </a:lnTo>
                <a:lnTo>
                  <a:pt x="3494" y="751"/>
                </a:lnTo>
                <a:lnTo>
                  <a:pt x="3501" y="751"/>
                </a:lnTo>
                <a:lnTo>
                  <a:pt x="3509" y="751"/>
                </a:lnTo>
                <a:lnTo>
                  <a:pt x="3517" y="752"/>
                </a:lnTo>
                <a:lnTo>
                  <a:pt x="3517" y="796"/>
                </a:lnTo>
                <a:lnTo>
                  <a:pt x="3513" y="795"/>
                </a:lnTo>
                <a:lnTo>
                  <a:pt x="3507" y="794"/>
                </a:lnTo>
                <a:lnTo>
                  <a:pt x="3496" y="793"/>
                </a:lnTo>
                <a:lnTo>
                  <a:pt x="3488" y="794"/>
                </a:lnTo>
                <a:lnTo>
                  <a:pt x="3485" y="795"/>
                </a:lnTo>
                <a:lnTo>
                  <a:pt x="3481" y="796"/>
                </a:lnTo>
                <a:lnTo>
                  <a:pt x="3478" y="797"/>
                </a:lnTo>
                <a:lnTo>
                  <a:pt x="3475" y="799"/>
                </a:lnTo>
                <a:lnTo>
                  <a:pt x="3472" y="801"/>
                </a:lnTo>
                <a:lnTo>
                  <a:pt x="3469" y="803"/>
                </a:lnTo>
                <a:lnTo>
                  <a:pt x="3465" y="809"/>
                </a:lnTo>
                <a:lnTo>
                  <a:pt x="3463" y="812"/>
                </a:lnTo>
                <a:lnTo>
                  <a:pt x="3461" y="815"/>
                </a:lnTo>
                <a:lnTo>
                  <a:pt x="3460" y="818"/>
                </a:lnTo>
                <a:lnTo>
                  <a:pt x="3459" y="822"/>
                </a:lnTo>
                <a:lnTo>
                  <a:pt x="3459" y="826"/>
                </a:lnTo>
                <a:lnTo>
                  <a:pt x="3459" y="830"/>
                </a:lnTo>
                <a:lnTo>
                  <a:pt x="3459" y="930"/>
                </a:lnTo>
                <a:lnTo>
                  <a:pt x="3409" y="930"/>
                </a:lnTo>
                <a:close/>
                <a:moveTo>
                  <a:pt x="3690" y="804"/>
                </a:moveTo>
                <a:lnTo>
                  <a:pt x="3645" y="806"/>
                </a:lnTo>
                <a:lnTo>
                  <a:pt x="3644" y="802"/>
                </a:lnTo>
                <a:lnTo>
                  <a:pt x="3642" y="798"/>
                </a:lnTo>
                <a:lnTo>
                  <a:pt x="3639" y="795"/>
                </a:lnTo>
                <a:lnTo>
                  <a:pt x="3636" y="792"/>
                </a:lnTo>
                <a:lnTo>
                  <a:pt x="3632" y="789"/>
                </a:lnTo>
                <a:lnTo>
                  <a:pt x="3627" y="787"/>
                </a:lnTo>
                <a:lnTo>
                  <a:pt x="3622" y="786"/>
                </a:lnTo>
                <a:lnTo>
                  <a:pt x="3616" y="786"/>
                </a:lnTo>
                <a:lnTo>
                  <a:pt x="3610" y="786"/>
                </a:lnTo>
                <a:lnTo>
                  <a:pt x="3605" y="787"/>
                </a:lnTo>
                <a:lnTo>
                  <a:pt x="3601" y="788"/>
                </a:lnTo>
                <a:lnTo>
                  <a:pt x="3596" y="790"/>
                </a:lnTo>
                <a:lnTo>
                  <a:pt x="3593" y="793"/>
                </a:lnTo>
                <a:lnTo>
                  <a:pt x="3591" y="796"/>
                </a:lnTo>
                <a:lnTo>
                  <a:pt x="3589" y="799"/>
                </a:lnTo>
                <a:lnTo>
                  <a:pt x="3589" y="803"/>
                </a:lnTo>
                <a:lnTo>
                  <a:pt x="3589" y="806"/>
                </a:lnTo>
                <a:lnTo>
                  <a:pt x="3590" y="809"/>
                </a:lnTo>
                <a:lnTo>
                  <a:pt x="3591" y="811"/>
                </a:lnTo>
                <a:lnTo>
                  <a:pt x="3594" y="814"/>
                </a:lnTo>
                <a:lnTo>
                  <a:pt x="3597" y="816"/>
                </a:lnTo>
                <a:lnTo>
                  <a:pt x="3601" y="818"/>
                </a:lnTo>
                <a:lnTo>
                  <a:pt x="3605" y="819"/>
                </a:lnTo>
                <a:lnTo>
                  <a:pt x="3611" y="821"/>
                </a:lnTo>
                <a:lnTo>
                  <a:pt x="3643" y="827"/>
                </a:lnTo>
                <a:lnTo>
                  <a:pt x="3649" y="829"/>
                </a:lnTo>
                <a:lnTo>
                  <a:pt x="3655" y="830"/>
                </a:lnTo>
                <a:lnTo>
                  <a:pt x="3660" y="832"/>
                </a:lnTo>
                <a:lnTo>
                  <a:pt x="3665" y="834"/>
                </a:lnTo>
                <a:lnTo>
                  <a:pt x="3674" y="839"/>
                </a:lnTo>
                <a:lnTo>
                  <a:pt x="3681" y="844"/>
                </a:lnTo>
                <a:lnTo>
                  <a:pt x="3684" y="848"/>
                </a:lnTo>
                <a:lnTo>
                  <a:pt x="3687" y="851"/>
                </a:lnTo>
                <a:lnTo>
                  <a:pt x="3689" y="854"/>
                </a:lnTo>
                <a:lnTo>
                  <a:pt x="3691" y="858"/>
                </a:lnTo>
                <a:lnTo>
                  <a:pt x="3693" y="866"/>
                </a:lnTo>
                <a:lnTo>
                  <a:pt x="3694" y="870"/>
                </a:lnTo>
                <a:lnTo>
                  <a:pt x="3694" y="875"/>
                </a:lnTo>
                <a:lnTo>
                  <a:pt x="3694" y="879"/>
                </a:lnTo>
                <a:lnTo>
                  <a:pt x="3694" y="883"/>
                </a:lnTo>
                <a:lnTo>
                  <a:pt x="3693" y="888"/>
                </a:lnTo>
                <a:lnTo>
                  <a:pt x="3692" y="891"/>
                </a:lnTo>
                <a:lnTo>
                  <a:pt x="3690" y="895"/>
                </a:lnTo>
                <a:lnTo>
                  <a:pt x="3688" y="899"/>
                </a:lnTo>
                <a:lnTo>
                  <a:pt x="3686" y="902"/>
                </a:lnTo>
                <a:lnTo>
                  <a:pt x="3684" y="906"/>
                </a:lnTo>
                <a:lnTo>
                  <a:pt x="3678" y="912"/>
                </a:lnTo>
                <a:lnTo>
                  <a:pt x="3672" y="917"/>
                </a:lnTo>
                <a:lnTo>
                  <a:pt x="3664" y="922"/>
                </a:lnTo>
                <a:lnTo>
                  <a:pt x="3656" y="926"/>
                </a:lnTo>
                <a:lnTo>
                  <a:pt x="3647" y="929"/>
                </a:lnTo>
                <a:lnTo>
                  <a:pt x="3637" y="931"/>
                </a:lnTo>
                <a:lnTo>
                  <a:pt x="3627" y="933"/>
                </a:lnTo>
                <a:lnTo>
                  <a:pt x="3615" y="933"/>
                </a:lnTo>
                <a:lnTo>
                  <a:pt x="3607" y="933"/>
                </a:lnTo>
                <a:lnTo>
                  <a:pt x="3599" y="932"/>
                </a:lnTo>
                <a:lnTo>
                  <a:pt x="3591" y="931"/>
                </a:lnTo>
                <a:lnTo>
                  <a:pt x="3584" y="930"/>
                </a:lnTo>
                <a:lnTo>
                  <a:pt x="3577" y="928"/>
                </a:lnTo>
                <a:lnTo>
                  <a:pt x="3571" y="925"/>
                </a:lnTo>
                <a:lnTo>
                  <a:pt x="3565" y="922"/>
                </a:lnTo>
                <a:lnTo>
                  <a:pt x="3560" y="919"/>
                </a:lnTo>
                <a:lnTo>
                  <a:pt x="3555" y="915"/>
                </a:lnTo>
                <a:lnTo>
                  <a:pt x="3550" y="911"/>
                </a:lnTo>
                <a:lnTo>
                  <a:pt x="3546" y="906"/>
                </a:lnTo>
                <a:lnTo>
                  <a:pt x="3543" y="901"/>
                </a:lnTo>
                <a:lnTo>
                  <a:pt x="3540" y="896"/>
                </a:lnTo>
                <a:lnTo>
                  <a:pt x="3538" y="891"/>
                </a:lnTo>
                <a:lnTo>
                  <a:pt x="3536" y="885"/>
                </a:lnTo>
                <a:lnTo>
                  <a:pt x="3535" y="879"/>
                </a:lnTo>
                <a:lnTo>
                  <a:pt x="3584" y="876"/>
                </a:lnTo>
                <a:lnTo>
                  <a:pt x="3585" y="881"/>
                </a:lnTo>
                <a:lnTo>
                  <a:pt x="3587" y="886"/>
                </a:lnTo>
                <a:lnTo>
                  <a:pt x="3590" y="889"/>
                </a:lnTo>
                <a:lnTo>
                  <a:pt x="3594" y="892"/>
                </a:lnTo>
                <a:lnTo>
                  <a:pt x="3599" y="895"/>
                </a:lnTo>
                <a:lnTo>
                  <a:pt x="3604" y="897"/>
                </a:lnTo>
                <a:lnTo>
                  <a:pt x="3609" y="898"/>
                </a:lnTo>
                <a:lnTo>
                  <a:pt x="3616" y="898"/>
                </a:lnTo>
                <a:lnTo>
                  <a:pt x="3622" y="898"/>
                </a:lnTo>
                <a:lnTo>
                  <a:pt x="3627" y="897"/>
                </a:lnTo>
                <a:lnTo>
                  <a:pt x="3632" y="895"/>
                </a:lnTo>
                <a:lnTo>
                  <a:pt x="3634" y="894"/>
                </a:lnTo>
                <a:lnTo>
                  <a:pt x="3636" y="893"/>
                </a:lnTo>
                <a:lnTo>
                  <a:pt x="3640" y="890"/>
                </a:lnTo>
                <a:lnTo>
                  <a:pt x="3642" y="887"/>
                </a:lnTo>
                <a:lnTo>
                  <a:pt x="3643" y="886"/>
                </a:lnTo>
                <a:lnTo>
                  <a:pt x="3644" y="884"/>
                </a:lnTo>
                <a:lnTo>
                  <a:pt x="3644" y="880"/>
                </a:lnTo>
                <a:lnTo>
                  <a:pt x="3644" y="877"/>
                </a:lnTo>
                <a:lnTo>
                  <a:pt x="3643" y="874"/>
                </a:lnTo>
                <a:lnTo>
                  <a:pt x="3641" y="871"/>
                </a:lnTo>
                <a:lnTo>
                  <a:pt x="3639" y="869"/>
                </a:lnTo>
                <a:lnTo>
                  <a:pt x="3635" y="867"/>
                </a:lnTo>
                <a:lnTo>
                  <a:pt x="3631" y="865"/>
                </a:lnTo>
                <a:lnTo>
                  <a:pt x="3627" y="864"/>
                </a:lnTo>
                <a:lnTo>
                  <a:pt x="3622" y="862"/>
                </a:lnTo>
                <a:lnTo>
                  <a:pt x="3591" y="856"/>
                </a:lnTo>
                <a:lnTo>
                  <a:pt x="3585" y="855"/>
                </a:lnTo>
                <a:lnTo>
                  <a:pt x="3579" y="853"/>
                </a:lnTo>
                <a:lnTo>
                  <a:pt x="3569" y="849"/>
                </a:lnTo>
                <a:lnTo>
                  <a:pt x="3564" y="847"/>
                </a:lnTo>
                <a:lnTo>
                  <a:pt x="3560" y="844"/>
                </a:lnTo>
                <a:lnTo>
                  <a:pt x="3556" y="842"/>
                </a:lnTo>
                <a:lnTo>
                  <a:pt x="3553" y="839"/>
                </a:lnTo>
                <a:lnTo>
                  <a:pt x="3550" y="835"/>
                </a:lnTo>
                <a:lnTo>
                  <a:pt x="3547" y="832"/>
                </a:lnTo>
                <a:lnTo>
                  <a:pt x="3545" y="828"/>
                </a:lnTo>
                <a:lnTo>
                  <a:pt x="3543" y="824"/>
                </a:lnTo>
                <a:lnTo>
                  <a:pt x="3542" y="820"/>
                </a:lnTo>
                <a:lnTo>
                  <a:pt x="3541" y="815"/>
                </a:lnTo>
                <a:lnTo>
                  <a:pt x="3540" y="811"/>
                </a:lnTo>
                <a:lnTo>
                  <a:pt x="3540" y="806"/>
                </a:lnTo>
                <a:lnTo>
                  <a:pt x="3540" y="800"/>
                </a:lnTo>
                <a:lnTo>
                  <a:pt x="3541" y="794"/>
                </a:lnTo>
                <a:lnTo>
                  <a:pt x="3543" y="788"/>
                </a:lnTo>
                <a:lnTo>
                  <a:pt x="3545" y="783"/>
                </a:lnTo>
                <a:lnTo>
                  <a:pt x="3548" y="778"/>
                </a:lnTo>
                <a:lnTo>
                  <a:pt x="3551" y="774"/>
                </a:lnTo>
                <a:lnTo>
                  <a:pt x="3556" y="769"/>
                </a:lnTo>
                <a:lnTo>
                  <a:pt x="3560" y="766"/>
                </a:lnTo>
                <a:lnTo>
                  <a:pt x="3566" y="762"/>
                </a:lnTo>
                <a:lnTo>
                  <a:pt x="3572" y="759"/>
                </a:lnTo>
                <a:lnTo>
                  <a:pt x="3578" y="757"/>
                </a:lnTo>
                <a:lnTo>
                  <a:pt x="3584" y="754"/>
                </a:lnTo>
                <a:lnTo>
                  <a:pt x="3588" y="754"/>
                </a:lnTo>
                <a:lnTo>
                  <a:pt x="3591" y="753"/>
                </a:lnTo>
                <a:lnTo>
                  <a:pt x="3599" y="752"/>
                </a:lnTo>
                <a:lnTo>
                  <a:pt x="3607" y="751"/>
                </a:lnTo>
                <a:lnTo>
                  <a:pt x="3615" y="751"/>
                </a:lnTo>
                <a:lnTo>
                  <a:pt x="3623" y="751"/>
                </a:lnTo>
                <a:lnTo>
                  <a:pt x="3631" y="752"/>
                </a:lnTo>
                <a:lnTo>
                  <a:pt x="3638" y="753"/>
                </a:lnTo>
                <a:lnTo>
                  <a:pt x="3645" y="754"/>
                </a:lnTo>
                <a:lnTo>
                  <a:pt x="3651" y="756"/>
                </a:lnTo>
                <a:lnTo>
                  <a:pt x="3657" y="759"/>
                </a:lnTo>
                <a:lnTo>
                  <a:pt x="3663" y="762"/>
                </a:lnTo>
                <a:lnTo>
                  <a:pt x="3668" y="765"/>
                </a:lnTo>
                <a:lnTo>
                  <a:pt x="3672" y="769"/>
                </a:lnTo>
                <a:lnTo>
                  <a:pt x="3676" y="773"/>
                </a:lnTo>
                <a:lnTo>
                  <a:pt x="3680" y="777"/>
                </a:lnTo>
                <a:lnTo>
                  <a:pt x="3683" y="782"/>
                </a:lnTo>
                <a:lnTo>
                  <a:pt x="3685" y="787"/>
                </a:lnTo>
                <a:lnTo>
                  <a:pt x="3688" y="792"/>
                </a:lnTo>
                <a:lnTo>
                  <a:pt x="3689" y="798"/>
                </a:lnTo>
                <a:lnTo>
                  <a:pt x="3690" y="804"/>
                </a:lnTo>
                <a:close/>
                <a:moveTo>
                  <a:pt x="3751" y="730"/>
                </a:moveTo>
                <a:lnTo>
                  <a:pt x="3746" y="730"/>
                </a:lnTo>
                <a:lnTo>
                  <a:pt x="3741" y="729"/>
                </a:lnTo>
                <a:lnTo>
                  <a:pt x="3736" y="726"/>
                </a:lnTo>
                <a:lnTo>
                  <a:pt x="3732" y="723"/>
                </a:lnTo>
                <a:lnTo>
                  <a:pt x="3729" y="719"/>
                </a:lnTo>
                <a:lnTo>
                  <a:pt x="3726" y="715"/>
                </a:lnTo>
                <a:lnTo>
                  <a:pt x="3725" y="710"/>
                </a:lnTo>
                <a:lnTo>
                  <a:pt x="3724" y="705"/>
                </a:lnTo>
                <a:lnTo>
                  <a:pt x="3725" y="701"/>
                </a:lnTo>
                <a:lnTo>
                  <a:pt x="3726" y="696"/>
                </a:lnTo>
                <a:lnTo>
                  <a:pt x="3729" y="692"/>
                </a:lnTo>
                <a:lnTo>
                  <a:pt x="3732" y="688"/>
                </a:lnTo>
                <a:lnTo>
                  <a:pt x="3736" y="685"/>
                </a:lnTo>
                <a:lnTo>
                  <a:pt x="3741" y="683"/>
                </a:lnTo>
                <a:lnTo>
                  <a:pt x="3746" y="681"/>
                </a:lnTo>
                <a:lnTo>
                  <a:pt x="3751" y="681"/>
                </a:lnTo>
                <a:lnTo>
                  <a:pt x="3756" y="681"/>
                </a:lnTo>
                <a:lnTo>
                  <a:pt x="3761" y="683"/>
                </a:lnTo>
                <a:lnTo>
                  <a:pt x="3765" y="685"/>
                </a:lnTo>
                <a:lnTo>
                  <a:pt x="3770" y="688"/>
                </a:lnTo>
                <a:lnTo>
                  <a:pt x="3773" y="692"/>
                </a:lnTo>
                <a:lnTo>
                  <a:pt x="3775" y="696"/>
                </a:lnTo>
                <a:lnTo>
                  <a:pt x="3777" y="701"/>
                </a:lnTo>
                <a:lnTo>
                  <a:pt x="3777" y="705"/>
                </a:lnTo>
                <a:lnTo>
                  <a:pt x="3777" y="710"/>
                </a:lnTo>
                <a:lnTo>
                  <a:pt x="3775" y="715"/>
                </a:lnTo>
                <a:lnTo>
                  <a:pt x="3773" y="719"/>
                </a:lnTo>
                <a:lnTo>
                  <a:pt x="3770" y="723"/>
                </a:lnTo>
                <a:lnTo>
                  <a:pt x="3765" y="726"/>
                </a:lnTo>
                <a:lnTo>
                  <a:pt x="3761" y="729"/>
                </a:lnTo>
                <a:lnTo>
                  <a:pt x="3756" y="730"/>
                </a:lnTo>
                <a:lnTo>
                  <a:pt x="3751" y="730"/>
                </a:lnTo>
                <a:close/>
                <a:moveTo>
                  <a:pt x="3726" y="753"/>
                </a:moveTo>
                <a:lnTo>
                  <a:pt x="3775" y="753"/>
                </a:lnTo>
                <a:lnTo>
                  <a:pt x="3775" y="930"/>
                </a:lnTo>
                <a:lnTo>
                  <a:pt x="3726" y="930"/>
                </a:lnTo>
                <a:lnTo>
                  <a:pt x="3726" y="753"/>
                </a:lnTo>
                <a:close/>
                <a:moveTo>
                  <a:pt x="3908" y="753"/>
                </a:moveTo>
                <a:lnTo>
                  <a:pt x="3908" y="790"/>
                </a:lnTo>
                <a:lnTo>
                  <a:pt x="3874" y="790"/>
                </a:lnTo>
                <a:lnTo>
                  <a:pt x="3874" y="876"/>
                </a:lnTo>
                <a:lnTo>
                  <a:pt x="3874" y="880"/>
                </a:lnTo>
                <a:lnTo>
                  <a:pt x="3875" y="884"/>
                </a:lnTo>
                <a:lnTo>
                  <a:pt x="3876" y="886"/>
                </a:lnTo>
                <a:lnTo>
                  <a:pt x="3877" y="887"/>
                </a:lnTo>
                <a:lnTo>
                  <a:pt x="3879" y="889"/>
                </a:lnTo>
                <a:lnTo>
                  <a:pt x="3881" y="891"/>
                </a:lnTo>
                <a:lnTo>
                  <a:pt x="3884" y="892"/>
                </a:lnTo>
                <a:lnTo>
                  <a:pt x="3887" y="893"/>
                </a:lnTo>
                <a:lnTo>
                  <a:pt x="3891" y="893"/>
                </a:lnTo>
                <a:lnTo>
                  <a:pt x="3899" y="892"/>
                </a:lnTo>
                <a:lnTo>
                  <a:pt x="3904" y="891"/>
                </a:lnTo>
                <a:lnTo>
                  <a:pt x="3912" y="928"/>
                </a:lnTo>
                <a:lnTo>
                  <a:pt x="3901" y="930"/>
                </a:lnTo>
                <a:lnTo>
                  <a:pt x="3893" y="932"/>
                </a:lnTo>
                <a:lnTo>
                  <a:pt x="3884" y="932"/>
                </a:lnTo>
                <a:lnTo>
                  <a:pt x="3878" y="932"/>
                </a:lnTo>
                <a:lnTo>
                  <a:pt x="3871" y="932"/>
                </a:lnTo>
                <a:lnTo>
                  <a:pt x="3866" y="931"/>
                </a:lnTo>
                <a:lnTo>
                  <a:pt x="3860" y="930"/>
                </a:lnTo>
                <a:lnTo>
                  <a:pt x="3855" y="928"/>
                </a:lnTo>
                <a:lnTo>
                  <a:pt x="3850" y="926"/>
                </a:lnTo>
                <a:lnTo>
                  <a:pt x="3845" y="924"/>
                </a:lnTo>
                <a:lnTo>
                  <a:pt x="3841" y="921"/>
                </a:lnTo>
                <a:lnTo>
                  <a:pt x="3837" y="917"/>
                </a:lnTo>
                <a:lnTo>
                  <a:pt x="3834" y="914"/>
                </a:lnTo>
                <a:lnTo>
                  <a:pt x="3831" y="909"/>
                </a:lnTo>
                <a:lnTo>
                  <a:pt x="3829" y="905"/>
                </a:lnTo>
                <a:lnTo>
                  <a:pt x="3827" y="900"/>
                </a:lnTo>
                <a:lnTo>
                  <a:pt x="3826" y="894"/>
                </a:lnTo>
                <a:lnTo>
                  <a:pt x="3825" y="888"/>
                </a:lnTo>
                <a:lnTo>
                  <a:pt x="3825" y="882"/>
                </a:lnTo>
                <a:lnTo>
                  <a:pt x="3825" y="790"/>
                </a:lnTo>
                <a:lnTo>
                  <a:pt x="3801" y="790"/>
                </a:lnTo>
                <a:lnTo>
                  <a:pt x="3801" y="753"/>
                </a:lnTo>
                <a:lnTo>
                  <a:pt x="3825" y="753"/>
                </a:lnTo>
                <a:lnTo>
                  <a:pt x="3825" y="711"/>
                </a:lnTo>
                <a:lnTo>
                  <a:pt x="3874" y="711"/>
                </a:lnTo>
                <a:lnTo>
                  <a:pt x="3874" y="753"/>
                </a:lnTo>
                <a:lnTo>
                  <a:pt x="3908" y="753"/>
                </a:lnTo>
                <a:close/>
                <a:moveTo>
                  <a:pt x="3974" y="996"/>
                </a:moveTo>
                <a:lnTo>
                  <a:pt x="3965" y="996"/>
                </a:lnTo>
                <a:lnTo>
                  <a:pt x="3956" y="995"/>
                </a:lnTo>
                <a:lnTo>
                  <a:pt x="3949" y="993"/>
                </a:lnTo>
                <a:lnTo>
                  <a:pt x="3943" y="991"/>
                </a:lnTo>
                <a:lnTo>
                  <a:pt x="3954" y="954"/>
                </a:lnTo>
                <a:lnTo>
                  <a:pt x="3960" y="956"/>
                </a:lnTo>
                <a:lnTo>
                  <a:pt x="3966" y="957"/>
                </a:lnTo>
                <a:lnTo>
                  <a:pt x="3971" y="957"/>
                </a:lnTo>
                <a:lnTo>
                  <a:pt x="3976" y="957"/>
                </a:lnTo>
                <a:lnTo>
                  <a:pt x="3978" y="956"/>
                </a:lnTo>
                <a:lnTo>
                  <a:pt x="3980" y="955"/>
                </a:lnTo>
                <a:lnTo>
                  <a:pt x="3984" y="952"/>
                </a:lnTo>
                <a:lnTo>
                  <a:pt x="3987" y="948"/>
                </a:lnTo>
                <a:lnTo>
                  <a:pt x="3990" y="942"/>
                </a:lnTo>
                <a:lnTo>
                  <a:pt x="3993" y="935"/>
                </a:lnTo>
                <a:lnTo>
                  <a:pt x="3930" y="753"/>
                </a:lnTo>
                <a:lnTo>
                  <a:pt x="3981" y="753"/>
                </a:lnTo>
                <a:lnTo>
                  <a:pt x="4018" y="883"/>
                </a:lnTo>
                <a:lnTo>
                  <a:pt x="4056" y="753"/>
                </a:lnTo>
                <a:lnTo>
                  <a:pt x="4108" y="753"/>
                </a:lnTo>
                <a:lnTo>
                  <a:pt x="4040" y="949"/>
                </a:lnTo>
                <a:lnTo>
                  <a:pt x="4035" y="959"/>
                </a:lnTo>
                <a:lnTo>
                  <a:pt x="4033" y="964"/>
                </a:lnTo>
                <a:lnTo>
                  <a:pt x="4030" y="968"/>
                </a:lnTo>
                <a:lnTo>
                  <a:pt x="4024" y="976"/>
                </a:lnTo>
                <a:lnTo>
                  <a:pt x="4017" y="983"/>
                </a:lnTo>
                <a:lnTo>
                  <a:pt x="4013" y="986"/>
                </a:lnTo>
                <a:lnTo>
                  <a:pt x="4008" y="989"/>
                </a:lnTo>
                <a:lnTo>
                  <a:pt x="4003" y="991"/>
                </a:lnTo>
                <a:lnTo>
                  <a:pt x="3998" y="993"/>
                </a:lnTo>
                <a:lnTo>
                  <a:pt x="3993" y="994"/>
                </a:lnTo>
                <a:lnTo>
                  <a:pt x="3987" y="995"/>
                </a:lnTo>
                <a:lnTo>
                  <a:pt x="3980" y="996"/>
                </a:lnTo>
                <a:lnTo>
                  <a:pt x="3974" y="996"/>
                </a:lnTo>
                <a:close/>
                <a:moveTo>
                  <a:pt x="1623" y="590"/>
                </a:moveTo>
                <a:lnTo>
                  <a:pt x="1569" y="590"/>
                </a:lnTo>
                <a:lnTo>
                  <a:pt x="1651" y="354"/>
                </a:lnTo>
                <a:lnTo>
                  <a:pt x="1715" y="354"/>
                </a:lnTo>
                <a:lnTo>
                  <a:pt x="1797" y="590"/>
                </a:lnTo>
                <a:lnTo>
                  <a:pt x="1743" y="590"/>
                </a:lnTo>
                <a:lnTo>
                  <a:pt x="1726" y="536"/>
                </a:lnTo>
                <a:lnTo>
                  <a:pt x="1641" y="536"/>
                </a:lnTo>
                <a:lnTo>
                  <a:pt x="1623" y="590"/>
                </a:lnTo>
                <a:close/>
                <a:moveTo>
                  <a:pt x="1653" y="497"/>
                </a:moveTo>
                <a:lnTo>
                  <a:pt x="1713" y="497"/>
                </a:lnTo>
                <a:lnTo>
                  <a:pt x="1684" y="408"/>
                </a:lnTo>
                <a:lnTo>
                  <a:pt x="1653" y="497"/>
                </a:lnTo>
                <a:close/>
                <a:moveTo>
                  <a:pt x="1874" y="593"/>
                </a:moveTo>
                <a:lnTo>
                  <a:pt x="1867" y="593"/>
                </a:lnTo>
                <a:lnTo>
                  <a:pt x="1861" y="592"/>
                </a:lnTo>
                <a:lnTo>
                  <a:pt x="1856" y="591"/>
                </a:lnTo>
                <a:lnTo>
                  <a:pt x="1850" y="590"/>
                </a:lnTo>
                <a:lnTo>
                  <a:pt x="1845" y="588"/>
                </a:lnTo>
                <a:lnTo>
                  <a:pt x="1840" y="586"/>
                </a:lnTo>
                <a:lnTo>
                  <a:pt x="1836" y="583"/>
                </a:lnTo>
                <a:lnTo>
                  <a:pt x="1832" y="580"/>
                </a:lnTo>
                <a:lnTo>
                  <a:pt x="1828" y="576"/>
                </a:lnTo>
                <a:lnTo>
                  <a:pt x="1824" y="572"/>
                </a:lnTo>
                <a:lnTo>
                  <a:pt x="1821" y="568"/>
                </a:lnTo>
                <a:lnTo>
                  <a:pt x="1820" y="566"/>
                </a:lnTo>
                <a:lnTo>
                  <a:pt x="1819" y="563"/>
                </a:lnTo>
                <a:lnTo>
                  <a:pt x="1817" y="558"/>
                </a:lnTo>
                <a:lnTo>
                  <a:pt x="1816" y="553"/>
                </a:lnTo>
                <a:lnTo>
                  <a:pt x="1815" y="547"/>
                </a:lnTo>
                <a:lnTo>
                  <a:pt x="1815" y="540"/>
                </a:lnTo>
                <a:lnTo>
                  <a:pt x="1815" y="531"/>
                </a:lnTo>
                <a:lnTo>
                  <a:pt x="1817" y="523"/>
                </a:lnTo>
                <a:lnTo>
                  <a:pt x="1818" y="519"/>
                </a:lnTo>
                <a:lnTo>
                  <a:pt x="1820" y="515"/>
                </a:lnTo>
                <a:lnTo>
                  <a:pt x="1824" y="509"/>
                </a:lnTo>
                <a:lnTo>
                  <a:pt x="1827" y="507"/>
                </a:lnTo>
                <a:lnTo>
                  <a:pt x="1829" y="504"/>
                </a:lnTo>
                <a:lnTo>
                  <a:pt x="1832" y="502"/>
                </a:lnTo>
                <a:lnTo>
                  <a:pt x="1835" y="499"/>
                </a:lnTo>
                <a:lnTo>
                  <a:pt x="1838" y="497"/>
                </a:lnTo>
                <a:lnTo>
                  <a:pt x="1841" y="496"/>
                </a:lnTo>
                <a:lnTo>
                  <a:pt x="1845" y="494"/>
                </a:lnTo>
                <a:lnTo>
                  <a:pt x="1849" y="493"/>
                </a:lnTo>
                <a:lnTo>
                  <a:pt x="1856" y="490"/>
                </a:lnTo>
                <a:lnTo>
                  <a:pt x="1864" y="488"/>
                </a:lnTo>
                <a:lnTo>
                  <a:pt x="1873" y="487"/>
                </a:lnTo>
                <a:lnTo>
                  <a:pt x="1881" y="486"/>
                </a:lnTo>
                <a:lnTo>
                  <a:pt x="1901" y="484"/>
                </a:lnTo>
                <a:lnTo>
                  <a:pt x="1908" y="482"/>
                </a:lnTo>
                <a:lnTo>
                  <a:pt x="1914" y="481"/>
                </a:lnTo>
                <a:lnTo>
                  <a:pt x="1918" y="479"/>
                </a:lnTo>
                <a:lnTo>
                  <a:pt x="1920" y="478"/>
                </a:lnTo>
                <a:lnTo>
                  <a:pt x="1922" y="477"/>
                </a:lnTo>
                <a:lnTo>
                  <a:pt x="1923" y="476"/>
                </a:lnTo>
                <a:lnTo>
                  <a:pt x="1923" y="474"/>
                </a:lnTo>
                <a:lnTo>
                  <a:pt x="1924" y="472"/>
                </a:lnTo>
                <a:lnTo>
                  <a:pt x="1924" y="470"/>
                </a:lnTo>
                <a:lnTo>
                  <a:pt x="1924" y="464"/>
                </a:lnTo>
                <a:lnTo>
                  <a:pt x="1922" y="460"/>
                </a:lnTo>
                <a:lnTo>
                  <a:pt x="1921" y="458"/>
                </a:lnTo>
                <a:lnTo>
                  <a:pt x="1920" y="456"/>
                </a:lnTo>
                <a:lnTo>
                  <a:pt x="1919" y="454"/>
                </a:lnTo>
                <a:lnTo>
                  <a:pt x="1917" y="452"/>
                </a:lnTo>
                <a:lnTo>
                  <a:pt x="1913" y="450"/>
                </a:lnTo>
                <a:lnTo>
                  <a:pt x="1909" y="448"/>
                </a:lnTo>
                <a:lnTo>
                  <a:pt x="1904" y="447"/>
                </a:lnTo>
                <a:lnTo>
                  <a:pt x="1898" y="446"/>
                </a:lnTo>
                <a:lnTo>
                  <a:pt x="1892" y="447"/>
                </a:lnTo>
                <a:lnTo>
                  <a:pt x="1886" y="448"/>
                </a:lnTo>
                <a:lnTo>
                  <a:pt x="1881" y="450"/>
                </a:lnTo>
                <a:lnTo>
                  <a:pt x="1877" y="452"/>
                </a:lnTo>
                <a:lnTo>
                  <a:pt x="1873" y="455"/>
                </a:lnTo>
                <a:lnTo>
                  <a:pt x="1870" y="459"/>
                </a:lnTo>
                <a:lnTo>
                  <a:pt x="1868" y="463"/>
                </a:lnTo>
                <a:lnTo>
                  <a:pt x="1867" y="465"/>
                </a:lnTo>
                <a:lnTo>
                  <a:pt x="1866" y="467"/>
                </a:lnTo>
                <a:lnTo>
                  <a:pt x="1821" y="463"/>
                </a:lnTo>
                <a:lnTo>
                  <a:pt x="1823" y="457"/>
                </a:lnTo>
                <a:lnTo>
                  <a:pt x="1825" y="452"/>
                </a:lnTo>
                <a:lnTo>
                  <a:pt x="1827" y="446"/>
                </a:lnTo>
                <a:lnTo>
                  <a:pt x="1830" y="441"/>
                </a:lnTo>
                <a:lnTo>
                  <a:pt x="1833" y="437"/>
                </a:lnTo>
                <a:lnTo>
                  <a:pt x="1837" y="432"/>
                </a:lnTo>
                <a:lnTo>
                  <a:pt x="1841" y="428"/>
                </a:lnTo>
                <a:lnTo>
                  <a:pt x="1846" y="425"/>
                </a:lnTo>
                <a:lnTo>
                  <a:pt x="1851" y="421"/>
                </a:lnTo>
                <a:lnTo>
                  <a:pt x="1857" y="419"/>
                </a:lnTo>
                <a:lnTo>
                  <a:pt x="1863" y="416"/>
                </a:lnTo>
                <a:lnTo>
                  <a:pt x="1869" y="414"/>
                </a:lnTo>
                <a:lnTo>
                  <a:pt x="1876" y="413"/>
                </a:lnTo>
                <a:lnTo>
                  <a:pt x="1883" y="412"/>
                </a:lnTo>
                <a:lnTo>
                  <a:pt x="1890" y="411"/>
                </a:lnTo>
                <a:lnTo>
                  <a:pt x="1898" y="411"/>
                </a:lnTo>
                <a:lnTo>
                  <a:pt x="1908" y="411"/>
                </a:lnTo>
                <a:lnTo>
                  <a:pt x="1917" y="412"/>
                </a:lnTo>
                <a:lnTo>
                  <a:pt x="1926" y="414"/>
                </a:lnTo>
                <a:lnTo>
                  <a:pt x="1935" y="417"/>
                </a:lnTo>
                <a:lnTo>
                  <a:pt x="1943" y="420"/>
                </a:lnTo>
                <a:lnTo>
                  <a:pt x="1947" y="422"/>
                </a:lnTo>
                <a:lnTo>
                  <a:pt x="1950" y="425"/>
                </a:lnTo>
                <a:lnTo>
                  <a:pt x="1957" y="430"/>
                </a:lnTo>
                <a:lnTo>
                  <a:pt x="1963" y="436"/>
                </a:lnTo>
                <a:lnTo>
                  <a:pt x="1965" y="440"/>
                </a:lnTo>
                <a:lnTo>
                  <a:pt x="1967" y="443"/>
                </a:lnTo>
                <a:lnTo>
                  <a:pt x="1969" y="447"/>
                </a:lnTo>
                <a:lnTo>
                  <a:pt x="1970" y="451"/>
                </a:lnTo>
                <a:lnTo>
                  <a:pt x="1972" y="456"/>
                </a:lnTo>
                <a:lnTo>
                  <a:pt x="1972" y="460"/>
                </a:lnTo>
                <a:lnTo>
                  <a:pt x="1973" y="465"/>
                </a:lnTo>
                <a:lnTo>
                  <a:pt x="1973" y="470"/>
                </a:lnTo>
                <a:lnTo>
                  <a:pt x="1973" y="590"/>
                </a:lnTo>
                <a:lnTo>
                  <a:pt x="1927" y="590"/>
                </a:lnTo>
                <a:lnTo>
                  <a:pt x="1927" y="565"/>
                </a:lnTo>
                <a:lnTo>
                  <a:pt x="1922" y="571"/>
                </a:lnTo>
                <a:lnTo>
                  <a:pt x="1917" y="576"/>
                </a:lnTo>
                <a:lnTo>
                  <a:pt x="1912" y="581"/>
                </a:lnTo>
                <a:lnTo>
                  <a:pt x="1906" y="585"/>
                </a:lnTo>
                <a:lnTo>
                  <a:pt x="1899" y="589"/>
                </a:lnTo>
                <a:lnTo>
                  <a:pt x="1891" y="591"/>
                </a:lnTo>
                <a:lnTo>
                  <a:pt x="1887" y="592"/>
                </a:lnTo>
                <a:lnTo>
                  <a:pt x="1883" y="592"/>
                </a:lnTo>
                <a:lnTo>
                  <a:pt x="1874" y="593"/>
                </a:lnTo>
                <a:close/>
                <a:moveTo>
                  <a:pt x="1888" y="559"/>
                </a:moveTo>
                <a:lnTo>
                  <a:pt x="1895" y="559"/>
                </a:lnTo>
                <a:lnTo>
                  <a:pt x="1902" y="557"/>
                </a:lnTo>
                <a:lnTo>
                  <a:pt x="1905" y="556"/>
                </a:lnTo>
                <a:lnTo>
                  <a:pt x="1908" y="554"/>
                </a:lnTo>
                <a:lnTo>
                  <a:pt x="1914" y="550"/>
                </a:lnTo>
                <a:lnTo>
                  <a:pt x="1916" y="547"/>
                </a:lnTo>
                <a:lnTo>
                  <a:pt x="1919" y="545"/>
                </a:lnTo>
                <a:lnTo>
                  <a:pt x="1922" y="539"/>
                </a:lnTo>
                <a:lnTo>
                  <a:pt x="1924" y="533"/>
                </a:lnTo>
                <a:lnTo>
                  <a:pt x="1924" y="530"/>
                </a:lnTo>
                <a:lnTo>
                  <a:pt x="1924" y="527"/>
                </a:lnTo>
                <a:lnTo>
                  <a:pt x="1924" y="508"/>
                </a:lnTo>
                <a:lnTo>
                  <a:pt x="1921" y="510"/>
                </a:lnTo>
                <a:lnTo>
                  <a:pt x="1915" y="511"/>
                </a:lnTo>
                <a:lnTo>
                  <a:pt x="1903" y="514"/>
                </a:lnTo>
                <a:lnTo>
                  <a:pt x="1890" y="516"/>
                </a:lnTo>
                <a:lnTo>
                  <a:pt x="1884" y="517"/>
                </a:lnTo>
                <a:lnTo>
                  <a:pt x="1879" y="518"/>
                </a:lnTo>
                <a:lnTo>
                  <a:pt x="1874" y="520"/>
                </a:lnTo>
                <a:lnTo>
                  <a:pt x="1870" y="523"/>
                </a:lnTo>
                <a:lnTo>
                  <a:pt x="1866" y="526"/>
                </a:lnTo>
                <a:lnTo>
                  <a:pt x="1864" y="530"/>
                </a:lnTo>
                <a:lnTo>
                  <a:pt x="1863" y="532"/>
                </a:lnTo>
                <a:lnTo>
                  <a:pt x="1862" y="534"/>
                </a:lnTo>
                <a:lnTo>
                  <a:pt x="1862" y="539"/>
                </a:lnTo>
                <a:lnTo>
                  <a:pt x="1862" y="543"/>
                </a:lnTo>
                <a:lnTo>
                  <a:pt x="1863" y="548"/>
                </a:lnTo>
                <a:lnTo>
                  <a:pt x="1865" y="549"/>
                </a:lnTo>
                <a:lnTo>
                  <a:pt x="1866" y="551"/>
                </a:lnTo>
                <a:lnTo>
                  <a:pt x="1869" y="554"/>
                </a:lnTo>
                <a:lnTo>
                  <a:pt x="1873" y="556"/>
                </a:lnTo>
                <a:lnTo>
                  <a:pt x="1875" y="557"/>
                </a:lnTo>
                <a:lnTo>
                  <a:pt x="1877" y="558"/>
                </a:lnTo>
                <a:lnTo>
                  <a:pt x="1882" y="559"/>
                </a:lnTo>
                <a:lnTo>
                  <a:pt x="1888" y="559"/>
                </a:lnTo>
                <a:close/>
                <a:moveTo>
                  <a:pt x="2063" y="590"/>
                </a:moveTo>
                <a:lnTo>
                  <a:pt x="2013" y="590"/>
                </a:lnTo>
                <a:lnTo>
                  <a:pt x="2013" y="354"/>
                </a:lnTo>
                <a:lnTo>
                  <a:pt x="2063" y="354"/>
                </a:lnTo>
                <a:lnTo>
                  <a:pt x="2063" y="590"/>
                </a:lnTo>
                <a:close/>
                <a:moveTo>
                  <a:pt x="2197" y="413"/>
                </a:moveTo>
                <a:lnTo>
                  <a:pt x="2197" y="450"/>
                </a:lnTo>
                <a:lnTo>
                  <a:pt x="2164" y="450"/>
                </a:lnTo>
                <a:lnTo>
                  <a:pt x="2164" y="535"/>
                </a:lnTo>
                <a:lnTo>
                  <a:pt x="2164" y="540"/>
                </a:lnTo>
                <a:lnTo>
                  <a:pt x="2165" y="544"/>
                </a:lnTo>
                <a:lnTo>
                  <a:pt x="2166" y="545"/>
                </a:lnTo>
                <a:lnTo>
                  <a:pt x="2167" y="547"/>
                </a:lnTo>
                <a:lnTo>
                  <a:pt x="2169" y="549"/>
                </a:lnTo>
                <a:lnTo>
                  <a:pt x="2171" y="551"/>
                </a:lnTo>
                <a:lnTo>
                  <a:pt x="2174" y="552"/>
                </a:lnTo>
                <a:lnTo>
                  <a:pt x="2177" y="552"/>
                </a:lnTo>
                <a:lnTo>
                  <a:pt x="2181" y="553"/>
                </a:lnTo>
                <a:lnTo>
                  <a:pt x="2188" y="552"/>
                </a:lnTo>
                <a:lnTo>
                  <a:pt x="2193" y="551"/>
                </a:lnTo>
                <a:lnTo>
                  <a:pt x="2201" y="587"/>
                </a:lnTo>
                <a:lnTo>
                  <a:pt x="2190" y="590"/>
                </a:lnTo>
                <a:lnTo>
                  <a:pt x="2183" y="591"/>
                </a:lnTo>
                <a:lnTo>
                  <a:pt x="2174" y="592"/>
                </a:lnTo>
                <a:lnTo>
                  <a:pt x="2168" y="592"/>
                </a:lnTo>
                <a:lnTo>
                  <a:pt x="2161" y="592"/>
                </a:lnTo>
                <a:lnTo>
                  <a:pt x="2156" y="591"/>
                </a:lnTo>
                <a:lnTo>
                  <a:pt x="2150" y="590"/>
                </a:lnTo>
                <a:lnTo>
                  <a:pt x="2145" y="588"/>
                </a:lnTo>
                <a:lnTo>
                  <a:pt x="2140" y="586"/>
                </a:lnTo>
                <a:lnTo>
                  <a:pt x="2135" y="583"/>
                </a:lnTo>
                <a:lnTo>
                  <a:pt x="2131" y="581"/>
                </a:lnTo>
                <a:lnTo>
                  <a:pt x="2127" y="577"/>
                </a:lnTo>
                <a:lnTo>
                  <a:pt x="2124" y="573"/>
                </a:lnTo>
                <a:lnTo>
                  <a:pt x="2121" y="569"/>
                </a:lnTo>
                <a:lnTo>
                  <a:pt x="2119" y="564"/>
                </a:lnTo>
                <a:lnTo>
                  <a:pt x="2117" y="559"/>
                </a:lnTo>
                <a:lnTo>
                  <a:pt x="2116" y="554"/>
                </a:lnTo>
                <a:lnTo>
                  <a:pt x="2115" y="548"/>
                </a:lnTo>
                <a:lnTo>
                  <a:pt x="2115" y="542"/>
                </a:lnTo>
                <a:lnTo>
                  <a:pt x="2115" y="450"/>
                </a:lnTo>
                <a:lnTo>
                  <a:pt x="2091" y="450"/>
                </a:lnTo>
                <a:lnTo>
                  <a:pt x="2091" y="413"/>
                </a:lnTo>
                <a:lnTo>
                  <a:pt x="2115" y="413"/>
                </a:lnTo>
                <a:lnTo>
                  <a:pt x="2115" y="371"/>
                </a:lnTo>
                <a:lnTo>
                  <a:pt x="2164" y="371"/>
                </a:lnTo>
                <a:lnTo>
                  <a:pt x="2164" y="413"/>
                </a:lnTo>
                <a:lnTo>
                  <a:pt x="2197" y="413"/>
                </a:lnTo>
                <a:close/>
                <a:moveTo>
                  <a:pt x="2304" y="593"/>
                </a:moveTo>
                <a:lnTo>
                  <a:pt x="2291" y="592"/>
                </a:lnTo>
                <a:lnTo>
                  <a:pt x="2285" y="591"/>
                </a:lnTo>
                <a:lnTo>
                  <a:pt x="2279" y="590"/>
                </a:lnTo>
                <a:lnTo>
                  <a:pt x="2268" y="587"/>
                </a:lnTo>
                <a:lnTo>
                  <a:pt x="2263" y="584"/>
                </a:lnTo>
                <a:lnTo>
                  <a:pt x="2258" y="582"/>
                </a:lnTo>
                <a:lnTo>
                  <a:pt x="2249" y="575"/>
                </a:lnTo>
                <a:lnTo>
                  <a:pt x="2245" y="572"/>
                </a:lnTo>
                <a:lnTo>
                  <a:pt x="2241" y="568"/>
                </a:lnTo>
                <a:lnTo>
                  <a:pt x="2234" y="559"/>
                </a:lnTo>
                <a:lnTo>
                  <a:pt x="2231" y="555"/>
                </a:lnTo>
                <a:lnTo>
                  <a:pt x="2228" y="550"/>
                </a:lnTo>
                <a:lnTo>
                  <a:pt x="2223" y="539"/>
                </a:lnTo>
                <a:lnTo>
                  <a:pt x="2221" y="533"/>
                </a:lnTo>
                <a:lnTo>
                  <a:pt x="2220" y="527"/>
                </a:lnTo>
                <a:lnTo>
                  <a:pt x="2219" y="521"/>
                </a:lnTo>
                <a:lnTo>
                  <a:pt x="2218" y="515"/>
                </a:lnTo>
                <a:lnTo>
                  <a:pt x="2218" y="509"/>
                </a:lnTo>
                <a:lnTo>
                  <a:pt x="2217" y="502"/>
                </a:lnTo>
                <a:lnTo>
                  <a:pt x="2218" y="495"/>
                </a:lnTo>
                <a:lnTo>
                  <a:pt x="2218" y="489"/>
                </a:lnTo>
                <a:lnTo>
                  <a:pt x="2219" y="482"/>
                </a:lnTo>
                <a:lnTo>
                  <a:pt x="2220" y="476"/>
                </a:lnTo>
                <a:lnTo>
                  <a:pt x="2223" y="465"/>
                </a:lnTo>
                <a:lnTo>
                  <a:pt x="2225" y="459"/>
                </a:lnTo>
                <a:lnTo>
                  <a:pt x="2228" y="454"/>
                </a:lnTo>
                <a:lnTo>
                  <a:pt x="2234" y="444"/>
                </a:lnTo>
                <a:lnTo>
                  <a:pt x="2237" y="440"/>
                </a:lnTo>
                <a:lnTo>
                  <a:pt x="2241" y="436"/>
                </a:lnTo>
                <a:lnTo>
                  <a:pt x="2245" y="432"/>
                </a:lnTo>
                <a:lnTo>
                  <a:pt x="2249" y="428"/>
                </a:lnTo>
                <a:lnTo>
                  <a:pt x="2253" y="425"/>
                </a:lnTo>
                <a:lnTo>
                  <a:pt x="2258" y="422"/>
                </a:lnTo>
                <a:lnTo>
                  <a:pt x="2263" y="419"/>
                </a:lnTo>
                <a:lnTo>
                  <a:pt x="2268" y="417"/>
                </a:lnTo>
                <a:lnTo>
                  <a:pt x="2274" y="415"/>
                </a:lnTo>
                <a:lnTo>
                  <a:pt x="2279" y="413"/>
                </a:lnTo>
                <a:lnTo>
                  <a:pt x="2285" y="412"/>
                </a:lnTo>
                <a:lnTo>
                  <a:pt x="2291" y="411"/>
                </a:lnTo>
                <a:lnTo>
                  <a:pt x="2304" y="411"/>
                </a:lnTo>
                <a:lnTo>
                  <a:pt x="2317" y="411"/>
                </a:lnTo>
                <a:lnTo>
                  <a:pt x="2323" y="412"/>
                </a:lnTo>
                <a:lnTo>
                  <a:pt x="2329" y="413"/>
                </a:lnTo>
                <a:lnTo>
                  <a:pt x="2340" y="417"/>
                </a:lnTo>
                <a:lnTo>
                  <a:pt x="2346" y="419"/>
                </a:lnTo>
                <a:lnTo>
                  <a:pt x="2351" y="422"/>
                </a:lnTo>
                <a:lnTo>
                  <a:pt x="2360" y="428"/>
                </a:lnTo>
                <a:lnTo>
                  <a:pt x="2364" y="432"/>
                </a:lnTo>
                <a:lnTo>
                  <a:pt x="2368" y="436"/>
                </a:lnTo>
                <a:lnTo>
                  <a:pt x="2375" y="444"/>
                </a:lnTo>
                <a:lnTo>
                  <a:pt x="2378" y="449"/>
                </a:lnTo>
                <a:lnTo>
                  <a:pt x="2381" y="454"/>
                </a:lnTo>
                <a:lnTo>
                  <a:pt x="2385" y="465"/>
                </a:lnTo>
                <a:lnTo>
                  <a:pt x="2387" y="470"/>
                </a:lnTo>
                <a:lnTo>
                  <a:pt x="2389" y="476"/>
                </a:lnTo>
                <a:lnTo>
                  <a:pt x="2390" y="482"/>
                </a:lnTo>
                <a:lnTo>
                  <a:pt x="2391" y="489"/>
                </a:lnTo>
                <a:lnTo>
                  <a:pt x="2391" y="495"/>
                </a:lnTo>
                <a:lnTo>
                  <a:pt x="2391" y="502"/>
                </a:lnTo>
                <a:lnTo>
                  <a:pt x="2391" y="509"/>
                </a:lnTo>
                <a:lnTo>
                  <a:pt x="2391" y="515"/>
                </a:lnTo>
                <a:lnTo>
                  <a:pt x="2390" y="521"/>
                </a:lnTo>
                <a:lnTo>
                  <a:pt x="2389" y="527"/>
                </a:lnTo>
                <a:lnTo>
                  <a:pt x="2385" y="539"/>
                </a:lnTo>
                <a:lnTo>
                  <a:pt x="2383" y="544"/>
                </a:lnTo>
                <a:lnTo>
                  <a:pt x="2381" y="550"/>
                </a:lnTo>
                <a:lnTo>
                  <a:pt x="2375" y="559"/>
                </a:lnTo>
                <a:lnTo>
                  <a:pt x="2372" y="564"/>
                </a:lnTo>
                <a:lnTo>
                  <a:pt x="2368" y="568"/>
                </a:lnTo>
                <a:lnTo>
                  <a:pt x="2364" y="572"/>
                </a:lnTo>
                <a:lnTo>
                  <a:pt x="2360" y="575"/>
                </a:lnTo>
                <a:lnTo>
                  <a:pt x="2355" y="579"/>
                </a:lnTo>
                <a:lnTo>
                  <a:pt x="2351" y="582"/>
                </a:lnTo>
                <a:lnTo>
                  <a:pt x="2346" y="584"/>
                </a:lnTo>
                <a:lnTo>
                  <a:pt x="2340" y="587"/>
                </a:lnTo>
                <a:lnTo>
                  <a:pt x="2335" y="589"/>
                </a:lnTo>
                <a:lnTo>
                  <a:pt x="2329" y="590"/>
                </a:lnTo>
                <a:lnTo>
                  <a:pt x="2323" y="591"/>
                </a:lnTo>
                <a:lnTo>
                  <a:pt x="2317" y="592"/>
                </a:lnTo>
                <a:lnTo>
                  <a:pt x="2304" y="593"/>
                </a:lnTo>
                <a:close/>
                <a:moveTo>
                  <a:pt x="2305" y="555"/>
                </a:moveTo>
                <a:lnTo>
                  <a:pt x="2309" y="555"/>
                </a:lnTo>
                <a:lnTo>
                  <a:pt x="2313" y="554"/>
                </a:lnTo>
                <a:lnTo>
                  <a:pt x="2317" y="553"/>
                </a:lnTo>
                <a:lnTo>
                  <a:pt x="2321" y="551"/>
                </a:lnTo>
                <a:lnTo>
                  <a:pt x="2324" y="549"/>
                </a:lnTo>
                <a:lnTo>
                  <a:pt x="2327" y="547"/>
                </a:lnTo>
                <a:lnTo>
                  <a:pt x="2330" y="544"/>
                </a:lnTo>
                <a:lnTo>
                  <a:pt x="2332" y="540"/>
                </a:lnTo>
                <a:lnTo>
                  <a:pt x="2334" y="536"/>
                </a:lnTo>
                <a:lnTo>
                  <a:pt x="2336" y="532"/>
                </a:lnTo>
                <a:lnTo>
                  <a:pt x="2338" y="527"/>
                </a:lnTo>
                <a:lnTo>
                  <a:pt x="2339" y="523"/>
                </a:lnTo>
                <a:lnTo>
                  <a:pt x="2341" y="513"/>
                </a:lnTo>
                <a:lnTo>
                  <a:pt x="2341" y="507"/>
                </a:lnTo>
                <a:lnTo>
                  <a:pt x="2342" y="502"/>
                </a:lnTo>
                <a:lnTo>
                  <a:pt x="2341" y="491"/>
                </a:lnTo>
                <a:lnTo>
                  <a:pt x="2339" y="480"/>
                </a:lnTo>
                <a:lnTo>
                  <a:pt x="2338" y="476"/>
                </a:lnTo>
                <a:lnTo>
                  <a:pt x="2336" y="471"/>
                </a:lnTo>
                <a:lnTo>
                  <a:pt x="2332" y="463"/>
                </a:lnTo>
                <a:lnTo>
                  <a:pt x="2330" y="460"/>
                </a:lnTo>
                <a:lnTo>
                  <a:pt x="2327" y="457"/>
                </a:lnTo>
                <a:lnTo>
                  <a:pt x="2324" y="454"/>
                </a:lnTo>
                <a:lnTo>
                  <a:pt x="2321" y="452"/>
                </a:lnTo>
                <a:lnTo>
                  <a:pt x="2317" y="450"/>
                </a:lnTo>
                <a:lnTo>
                  <a:pt x="2313" y="449"/>
                </a:lnTo>
                <a:lnTo>
                  <a:pt x="2309" y="448"/>
                </a:lnTo>
                <a:lnTo>
                  <a:pt x="2305" y="448"/>
                </a:lnTo>
                <a:lnTo>
                  <a:pt x="2300" y="448"/>
                </a:lnTo>
                <a:lnTo>
                  <a:pt x="2296" y="449"/>
                </a:lnTo>
                <a:lnTo>
                  <a:pt x="2292" y="450"/>
                </a:lnTo>
                <a:lnTo>
                  <a:pt x="2288" y="452"/>
                </a:lnTo>
                <a:lnTo>
                  <a:pt x="2285" y="454"/>
                </a:lnTo>
                <a:lnTo>
                  <a:pt x="2282" y="457"/>
                </a:lnTo>
                <a:lnTo>
                  <a:pt x="2279" y="460"/>
                </a:lnTo>
                <a:lnTo>
                  <a:pt x="2277" y="463"/>
                </a:lnTo>
                <a:lnTo>
                  <a:pt x="2272" y="471"/>
                </a:lnTo>
                <a:lnTo>
                  <a:pt x="2271" y="476"/>
                </a:lnTo>
                <a:lnTo>
                  <a:pt x="2270" y="480"/>
                </a:lnTo>
                <a:lnTo>
                  <a:pt x="2269" y="485"/>
                </a:lnTo>
                <a:lnTo>
                  <a:pt x="2268" y="491"/>
                </a:lnTo>
                <a:lnTo>
                  <a:pt x="2267" y="496"/>
                </a:lnTo>
                <a:lnTo>
                  <a:pt x="2267" y="502"/>
                </a:lnTo>
                <a:lnTo>
                  <a:pt x="2268" y="513"/>
                </a:lnTo>
                <a:lnTo>
                  <a:pt x="2270" y="523"/>
                </a:lnTo>
                <a:lnTo>
                  <a:pt x="2271" y="527"/>
                </a:lnTo>
                <a:lnTo>
                  <a:pt x="2272" y="532"/>
                </a:lnTo>
                <a:lnTo>
                  <a:pt x="2274" y="536"/>
                </a:lnTo>
                <a:lnTo>
                  <a:pt x="2277" y="540"/>
                </a:lnTo>
                <a:lnTo>
                  <a:pt x="2279" y="544"/>
                </a:lnTo>
                <a:lnTo>
                  <a:pt x="2282" y="547"/>
                </a:lnTo>
                <a:lnTo>
                  <a:pt x="2285" y="549"/>
                </a:lnTo>
                <a:lnTo>
                  <a:pt x="2288" y="551"/>
                </a:lnTo>
                <a:lnTo>
                  <a:pt x="2292" y="553"/>
                </a:lnTo>
                <a:lnTo>
                  <a:pt x="2296" y="554"/>
                </a:lnTo>
                <a:lnTo>
                  <a:pt x="2300" y="555"/>
                </a:lnTo>
                <a:lnTo>
                  <a:pt x="2305" y="555"/>
                </a:lnTo>
                <a:close/>
                <a:moveTo>
                  <a:pt x="2539" y="512"/>
                </a:moveTo>
                <a:lnTo>
                  <a:pt x="2430" y="512"/>
                </a:lnTo>
                <a:lnTo>
                  <a:pt x="2430" y="473"/>
                </a:lnTo>
                <a:lnTo>
                  <a:pt x="2539" y="473"/>
                </a:lnTo>
                <a:lnTo>
                  <a:pt x="2539" y="512"/>
                </a:lnTo>
                <a:close/>
                <a:moveTo>
                  <a:pt x="2695" y="514"/>
                </a:moveTo>
                <a:lnTo>
                  <a:pt x="2695" y="413"/>
                </a:lnTo>
                <a:lnTo>
                  <a:pt x="2744" y="413"/>
                </a:lnTo>
                <a:lnTo>
                  <a:pt x="2744" y="590"/>
                </a:lnTo>
                <a:lnTo>
                  <a:pt x="2697" y="590"/>
                </a:lnTo>
                <a:lnTo>
                  <a:pt x="2697" y="558"/>
                </a:lnTo>
                <a:lnTo>
                  <a:pt x="2693" y="565"/>
                </a:lnTo>
                <a:lnTo>
                  <a:pt x="2688" y="572"/>
                </a:lnTo>
                <a:lnTo>
                  <a:pt x="2682" y="577"/>
                </a:lnTo>
                <a:lnTo>
                  <a:pt x="2675" y="583"/>
                </a:lnTo>
                <a:lnTo>
                  <a:pt x="2672" y="585"/>
                </a:lnTo>
                <a:lnTo>
                  <a:pt x="2668" y="587"/>
                </a:lnTo>
                <a:lnTo>
                  <a:pt x="2666" y="588"/>
                </a:lnTo>
                <a:lnTo>
                  <a:pt x="2664" y="588"/>
                </a:lnTo>
                <a:lnTo>
                  <a:pt x="2660" y="590"/>
                </a:lnTo>
                <a:lnTo>
                  <a:pt x="2651" y="591"/>
                </a:lnTo>
                <a:lnTo>
                  <a:pt x="2647" y="592"/>
                </a:lnTo>
                <a:lnTo>
                  <a:pt x="2642" y="592"/>
                </a:lnTo>
                <a:lnTo>
                  <a:pt x="2635" y="592"/>
                </a:lnTo>
                <a:lnTo>
                  <a:pt x="2629" y="591"/>
                </a:lnTo>
                <a:lnTo>
                  <a:pt x="2623" y="589"/>
                </a:lnTo>
                <a:lnTo>
                  <a:pt x="2618" y="588"/>
                </a:lnTo>
                <a:lnTo>
                  <a:pt x="2612" y="585"/>
                </a:lnTo>
                <a:lnTo>
                  <a:pt x="2607" y="582"/>
                </a:lnTo>
                <a:lnTo>
                  <a:pt x="2603" y="578"/>
                </a:lnTo>
                <a:lnTo>
                  <a:pt x="2598" y="574"/>
                </a:lnTo>
                <a:lnTo>
                  <a:pt x="2596" y="572"/>
                </a:lnTo>
                <a:lnTo>
                  <a:pt x="2595" y="570"/>
                </a:lnTo>
                <a:lnTo>
                  <a:pt x="2591" y="564"/>
                </a:lnTo>
                <a:lnTo>
                  <a:pt x="2588" y="559"/>
                </a:lnTo>
                <a:lnTo>
                  <a:pt x="2587" y="556"/>
                </a:lnTo>
                <a:lnTo>
                  <a:pt x="2586" y="553"/>
                </a:lnTo>
                <a:lnTo>
                  <a:pt x="2584" y="547"/>
                </a:lnTo>
                <a:lnTo>
                  <a:pt x="2583" y="540"/>
                </a:lnTo>
                <a:lnTo>
                  <a:pt x="2582" y="533"/>
                </a:lnTo>
                <a:lnTo>
                  <a:pt x="2582" y="525"/>
                </a:lnTo>
                <a:lnTo>
                  <a:pt x="2582" y="413"/>
                </a:lnTo>
                <a:lnTo>
                  <a:pt x="2631" y="413"/>
                </a:lnTo>
                <a:lnTo>
                  <a:pt x="2631" y="517"/>
                </a:lnTo>
                <a:lnTo>
                  <a:pt x="2631" y="524"/>
                </a:lnTo>
                <a:lnTo>
                  <a:pt x="2633" y="531"/>
                </a:lnTo>
                <a:lnTo>
                  <a:pt x="2636" y="536"/>
                </a:lnTo>
                <a:lnTo>
                  <a:pt x="2637" y="539"/>
                </a:lnTo>
                <a:lnTo>
                  <a:pt x="2639" y="541"/>
                </a:lnTo>
                <a:lnTo>
                  <a:pt x="2644" y="545"/>
                </a:lnTo>
                <a:lnTo>
                  <a:pt x="2646" y="547"/>
                </a:lnTo>
                <a:lnTo>
                  <a:pt x="2649" y="548"/>
                </a:lnTo>
                <a:lnTo>
                  <a:pt x="2655" y="550"/>
                </a:lnTo>
                <a:lnTo>
                  <a:pt x="2658" y="550"/>
                </a:lnTo>
                <a:lnTo>
                  <a:pt x="2661" y="551"/>
                </a:lnTo>
                <a:lnTo>
                  <a:pt x="2668" y="550"/>
                </a:lnTo>
                <a:lnTo>
                  <a:pt x="2674" y="548"/>
                </a:lnTo>
                <a:lnTo>
                  <a:pt x="2680" y="545"/>
                </a:lnTo>
                <a:lnTo>
                  <a:pt x="2685" y="541"/>
                </a:lnTo>
                <a:lnTo>
                  <a:pt x="2687" y="539"/>
                </a:lnTo>
                <a:lnTo>
                  <a:pt x="2689" y="536"/>
                </a:lnTo>
                <a:lnTo>
                  <a:pt x="2693" y="530"/>
                </a:lnTo>
                <a:lnTo>
                  <a:pt x="2695" y="523"/>
                </a:lnTo>
                <a:lnTo>
                  <a:pt x="2695" y="519"/>
                </a:lnTo>
                <a:lnTo>
                  <a:pt x="2695" y="514"/>
                </a:lnTo>
                <a:close/>
                <a:moveTo>
                  <a:pt x="2834" y="487"/>
                </a:moveTo>
                <a:lnTo>
                  <a:pt x="2834" y="590"/>
                </a:lnTo>
                <a:lnTo>
                  <a:pt x="2785" y="590"/>
                </a:lnTo>
                <a:lnTo>
                  <a:pt x="2785" y="413"/>
                </a:lnTo>
                <a:lnTo>
                  <a:pt x="2832" y="413"/>
                </a:lnTo>
                <a:lnTo>
                  <a:pt x="2832" y="444"/>
                </a:lnTo>
                <a:lnTo>
                  <a:pt x="2837" y="437"/>
                </a:lnTo>
                <a:lnTo>
                  <a:pt x="2842" y="430"/>
                </a:lnTo>
                <a:lnTo>
                  <a:pt x="2847" y="425"/>
                </a:lnTo>
                <a:lnTo>
                  <a:pt x="2854" y="420"/>
                </a:lnTo>
                <a:lnTo>
                  <a:pt x="2861" y="416"/>
                </a:lnTo>
                <a:lnTo>
                  <a:pt x="2865" y="414"/>
                </a:lnTo>
                <a:lnTo>
                  <a:pt x="2869" y="413"/>
                </a:lnTo>
                <a:lnTo>
                  <a:pt x="2878" y="411"/>
                </a:lnTo>
                <a:lnTo>
                  <a:pt x="2882" y="411"/>
                </a:lnTo>
                <a:lnTo>
                  <a:pt x="2887" y="411"/>
                </a:lnTo>
                <a:lnTo>
                  <a:pt x="2894" y="411"/>
                </a:lnTo>
                <a:lnTo>
                  <a:pt x="2900" y="412"/>
                </a:lnTo>
                <a:lnTo>
                  <a:pt x="2906" y="413"/>
                </a:lnTo>
                <a:lnTo>
                  <a:pt x="2912" y="415"/>
                </a:lnTo>
                <a:lnTo>
                  <a:pt x="2917" y="418"/>
                </a:lnTo>
                <a:lnTo>
                  <a:pt x="2922" y="421"/>
                </a:lnTo>
                <a:lnTo>
                  <a:pt x="2927" y="424"/>
                </a:lnTo>
                <a:lnTo>
                  <a:pt x="2932" y="428"/>
                </a:lnTo>
                <a:lnTo>
                  <a:pt x="2935" y="433"/>
                </a:lnTo>
                <a:lnTo>
                  <a:pt x="2939" y="438"/>
                </a:lnTo>
                <a:lnTo>
                  <a:pt x="2942" y="444"/>
                </a:lnTo>
                <a:lnTo>
                  <a:pt x="2943" y="446"/>
                </a:lnTo>
                <a:lnTo>
                  <a:pt x="2944" y="449"/>
                </a:lnTo>
                <a:lnTo>
                  <a:pt x="2946" y="456"/>
                </a:lnTo>
                <a:lnTo>
                  <a:pt x="2947" y="462"/>
                </a:lnTo>
                <a:lnTo>
                  <a:pt x="2948" y="470"/>
                </a:lnTo>
                <a:lnTo>
                  <a:pt x="2948" y="477"/>
                </a:lnTo>
                <a:lnTo>
                  <a:pt x="2948" y="590"/>
                </a:lnTo>
                <a:lnTo>
                  <a:pt x="2899" y="590"/>
                </a:lnTo>
                <a:lnTo>
                  <a:pt x="2899" y="486"/>
                </a:lnTo>
                <a:lnTo>
                  <a:pt x="2899" y="478"/>
                </a:lnTo>
                <a:lnTo>
                  <a:pt x="2898" y="475"/>
                </a:lnTo>
                <a:lnTo>
                  <a:pt x="2897" y="471"/>
                </a:lnTo>
                <a:lnTo>
                  <a:pt x="2895" y="466"/>
                </a:lnTo>
                <a:lnTo>
                  <a:pt x="2893" y="463"/>
                </a:lnTo>
                <a:lnTo>
                  <a:pt x="2891" y="461"/>
                </a:lnTo>
                <a:lnTo>
                  <a:pt x="2886" y="457"/>
                </a:lnTo>
                <a:lnTo>
                  <a:pt x="2884" y="455"/>
                </a:lnTo>
                <a:lnTo>
                  <a:pt x="2881" y="454"/>
                </a:lnTo>
                <a:lnTo>
                  <a:pt x="2875" y="452"/>
                </a:lnTo>
                <a:lnTo>
                  <a:pt x="2871" y="451"/>
                </a:lnTo>
                <a:lnTo>
                  <a:pt x="2868" y="451"/>
                </a:lnTo>
                <a:lnTo>
                  <a:pt x="2861" y="452"/>
                </a:lnTo>
                <a:lnTo>
                  <a:pt x="2854" y="454"/>
                </a:lnTo>
                <a:lnTo>
                  <a:pt x="2851" y="455"/>
                </a:lnTo>
                <a:lnTo>
                  <a:pt x="2849" y="457"/>
                </a:lnTo>
                <a:lnTo>
                  <a:pt x="2846" y="459"/>
                </a:lnTo>
                <a:lnTo>
                  <a:pt x="2844" y="461"/>
                </a:lnTo>
                <a:lnTo>
                  <a:pt x="2842" y="463"/>
                </a:lnTo>
                <a:lnTo>
                  <a:pt x="2840" y="466"/>
                </a:lnTo>
                <a:lnTo>
                  <a:pt x="2838" y="469"/>
                </a:lnTo>
                <a:lnTo>
                  <a:pt x="2837" y="472"/>
                </a:lnTo>
                <a:lnTo>
                  <a:pt x="2835" y="479"/>
                </a:lnTo>
                <a:lnTo>
                  <a:pt x="2834" y="483"/>
                </a:lnTo>
                <a:lnTo>
                  <a:pt x="2834" y="487"/>
                </a:lnTo>
                <a:close/>
                <a:moveTo>
                  <a:pt x="3014" y="390"/>
                </a:moveTo>
                <a:lnTo>
                  <a:pt x="3008" y="390"/>
                </a:lnTo>
                <a:lnTo>
                  <a:pt x="3004" y="388"/>
                </a:lnTo>
                <a:lnTo>
                  <a:pt x="2999" y="386"/>
                </a:lnTo>
                <a:lnTo>
                  <a:pt x="2995" y="383"/>
                </a:lnTo>
                <a:lnTo>
                  <a:pt x="2992" y="379"/>
                </a:lnTo>
                <a:lnTo>
                  <a:pt x="2989" y="375"/>
                </a:lnTo>
                <a:lnTo>
                  <a:pt x="2988" y="370"/>
                </a:lnTo>
                <a:lnTo>
                  <a:pt x="2987" y="365"/>
                </a:lnTo>
                <a:lnTo>
                  <a:pt x="2988" y="360"/>
                </a:lnTo>
                <a:lnTo>
                  <a:pt x="2989" y="356"/>
                </a:lnTo>
                <a:lnTo>
                  <a:pt x="2992" y="352"/>
                </a:lnTo>
                <a:lnTo>
                  <a:pt x="2995" y="348"/>
                </a:lnTo>
                <a:lnTo>
                  <a:pt x="2999" y="345"/>
                </a:lnTo>
                <a:lnTo>
                  <a:pt x="3004" y="342"/>
                </a:lnTo>
                <a:lnTo>
                  <a:pt x="3008" y="341"/>
                </a:lnTo>
                <a:lnTo>
                  <a:pt x="3014" y="341"/>
                </a:lnTo>
                <a:lnTo>
                  <a:pt x="3019" y="341"/>
                </a:lnTo>
                <a:lnTo>
                  <a:pt x="3024" y="342"/>
                </a:lnTo>
                <a:lnTo>
                  <a:pt x="3028" y="345"/>
                </a:lnTo>
                <a:lnTo>
                  <a:pt x="3032" y="348"/>
                </a:lnTo>
                <a:lnTo>
                  <a:pt x="3036" y="352"/>
                </a:lnTo>
                <a:lnTo>
                  <a:pt x="3038" y="356"/>
                </a:lnTo>
                <a:lnTo>
                  <a:pt x="3040" y="360"/>
                </a:lnTo>
                <a:lnTo>
                  <a:pt x="3040" y="365"/>
                </a:lnTo>
                <a:lnTo>
                  <a:pt x="3040" y="370"/>
                </a:lnTo>
                <a:lnTo>
                  <a:pt x="3038" y="375"/>
                </a:lnTo>
                <a:lnTo>
                  <a:pt x="3036" y="379"/>
                </a:lnTo>
                <a:lnTo>
                  <a:pt x="3032" y="383"/>
                </a:lnTo>
                <a:lnTo>
                  <a:pt x="3028" y="386"/>
                </a:lnTo>
                <a:lnTo>
                  <a:pt x="3024" y="388"/>
                </a:lnTo>
                <a:lnTo>
                  <a:pt x="3019" y="390"/>
                </a:lnTo>
                <a:lnTo>
                  <a:pt x="3014" y="390"/>
                </a:lnTo>
                <a:close/>
                <a:moveTo>
                  <a:pt x="2989" y="413"/>
                </a:moveTo>
                <a:lnTo>
                  <a:pt x="3038" y="413"/>
                </a:lnTo>
                <a:lnTo>
                  <a:pt x="3038" y="590"/>
                </a:lnTo>
                <a:lnTo>
                  <a:pt x="2989" y="590"/>
                </a:lnTo>
                <a:lnTo>
                  <a:pt x="2989" y="413"/>
                </a:lnTo>
                <a:close/>
                <a:moveTo>
                  <a:pt x="3242" y="413"/>
                </a:moveTo>
                <a:lnTo>
                  <a:pt x="3180" y="590"/>
                </a:lnTo>
                <a:lnTo>
                  <a:pt x="3125" y="590"/>
                </a:lnTo>
                <a:lnTo>
                  <a:pt x="3063" y="413"/>
                </a:lnTo>
                <a:lnTo>
                  <a:pt x="3115" y="413"/>
                </a:lnTo>
                <a:lnTo>
                  <a:pt x="3151" y="539"/>
                </a:lnTo>
                <a:lnTo>
                  <a:pt x="3190" y="413"/>
                </a:lnTo>
                <a:lnTo>
                  <a:pt x="3242" y="413"/>
                </a:lnTo>
                <a:close/>
                <a:moveTo>
                  <a:pt x="3340" y="593"/>
                </a:moveTo>
                <a:lnTo>
                  <a:pt x="3333" y="593"/>
                </a:lnTo>
                <a:lnTo>
                  <a:pt x="3327" y="592"/>
                </a:lnTo>
                <a:lnTo>
                  <a:pt x="3315" y="590"/>
                </a:lnTo>
                <a:lnTo>
                  <a:pt x="3309" y="589"/>
                </a:lnTo>
                <a:lnTo>
                  <a:pt x="3303" y="587"/>
                </a:lnTo>
                <a:lnTo>
                  <a:pt x="3293" y="582"/>
                </a:lnTo>
                <a:lnTo>
                  <a:pt x="3288" y="579"/>
                </a:lnTo>
                <a:lnTo>
                  <a:pt x="3284" y="576"/>
                </a:lnTo>
                <a:lnTo>
                  <a:pt x="3279" y="572"/>
                </a:lnTo>
                <a:lnTo>
                  <a:pt x="3276" y="569"/>
                </a:lnTo>
                <a:lnTo>
                  <a:pt x="3269" y="560"/>
                </a:lnTo>
                <a:lnTo>
                  <a:pt x="3266" y="555"/>
                </a:lnTo>
                <a:lnTo>
                  <a:pt x="3263" y="550"/>
                </a:lnTo>
                <a:lnTo>
                  <a:pt x="3258" y="540"/>
                </a:lnTo>
                <a:lnTo>
                  <a:pt x="3256" y="534"/>
                </a:lnTo>
                <a:lnTo>
                  <a:pt x="3255" y="528"/>
                </a:lnTo>
                <a:lnTo>
                  <a:pt x="3254" y="522"/>
                </a:lnTo>
                <a:lnTo>
                  <a:pt x="3253" y="516"/>
                </a:lnTo>
                <a:lnTo>
                  <a:pt x="3252" y="509"/>
                </a:lnTo>
                <a:lnTo>
                  <a:pt x="3252" y="502"/>
                </a:lnTo>
                <a:lnTo>
                  <a:pt x="3252" y="495"/>
                </a:lnTo>
                <a:lnTo>
                  <a:pt x="3253" y="489"/>
                </a:lnTo>
                <a:lnTo>
                  <a:pt x="3254" y="483"/>
                </a:lnTo>
                <a:lnTo>
                  <a:pt x="3255" y="477"/>
                </a:lnTo>
                <a:lnTo>
                  <a:pt x="3258" y="465"/>
                </a:lnTo>
                <a:lnTo>
                  <a:pt x="3260" y="459"/>
                </a:lnTo>
                <a:lnTo>
                  <a:pt x="3263" y="454"/>
                </a:lnTo>
                <a:lnTo>
                  <a:pt x="3269" y="445"/>
                </a:lnTo>
                <a:lnTo>
                  <a:pt x="3272" y="440"/>
                </a:lnTo>
                <a:lnTo>
                  <a:pt x="3275" y="436"/>
                </a:lnTo>
                <a:lnTo>
                  <a:pt x="3279" y="432"/>
                </a:lnTo>
                <a:lnTo>
                  <a:pt x="3283" y="428"/>
                </a:lnTo>
                <a:lnTo>
                  <a:pt x="3293" y="422"/>
                </a:lnTo>
                <a:lnTo>
                  <a:pt x="3297" y="419"/>
                </a:lnTo>
                <a:lnTo>
                  <a:pt x="3303" y="417"/>
                </a:lnTo>
                <a:lnTo>
                  <a:pt x="3308" y="415"/>
                </a:lnTo>
                <a:lnTo>
                  <a:pt x="3314" y="413"/>
                </a:lnTo>
                <a:lnTo>
                  <a:pt x="3319" y="412"/>
                </a:lnTo>
                <a:lnTo>
                  <a:pt x="3325" y="411"/>
                </a:lnTo>
                <a:lnTo>
                  <a:pt x="3338" y="411"/>
                </a:lnTo>
                <a:lnTo>
                  <a:pt x="3349" y="411"/>
                </a:lnTo>
                <a:lnTo>
                  <a:pt x="3360" y="413"/>
                </a:lnTo>
                <a:lnTo>
                  <a:pt x="3365" y="414"/>
                </a:lnTo>
                <a:lnTo>
                  <a:pt x="3370" y="416"/>
                </a:lnTo>
                <a:lnTo>
                  <a:pt x="3380" y="421"/>
                </a:lnTo>
                <a:lnTo>
                  <a:pt x="3389" y="426"/>
                </a:lnTo>
                <a:lnTo>
                  <a:pt x="3393" y="429"/>
                </a:lnTo>
                <a:lnTo>
                  <a:pt x="3397" y="433"/>
                </a:lnTo>
                <a:lnTo>
                  <a:pt x="3404" y="441"/>
                </a:lnTo>
                <a:lnTo>
                  <a:pt x="3407" y="446"/>
                </a:lnTo>
                <a:lnTo>
                  <a:pt x="3410" y="450"/>
                </a:lnTo>
                <a:lnTo>
                  <a:pt x="3412" y="456"/>
                </a:lnTo>
                <a:lnTo>
                  <a:pt x="3415" y="461"/>
                </a:lnTo>
                <a:lnTo>
                  <a:pt x="3417" y="467"/>
                </a:lnTo>
                <a:lnTo>
                  <a:pt x="3418" y="473"/>
                </a:lnTo>
                <a:lnTo>
                  <a:pt x="3419" y="479"/>
                </a:lnTo>
                <a:lnTo>
                  <a:pt x="3420" y="486"/>
                </a:lnTo>
                <a:lnTo>
                  <a:pt x="3421" y="493"/>
                </a:lnTo>
                <a:lnTo>
                  <a:pt x="3421" y="500"/>
                </a:lnTo>
                <a:lnTo>
                  <a:pt x="3421" y="514"/>
                </a:lnTo>
                <a:lnTo>
                  <a:pt x="3301" y="514"/>
                </a:lnTo>
                <a:lnTo>
                  <a:pt x="3301" y="519"/>
                </a:lnTo>
                <a:lnTo>
                  <a:pt x="3301" y="523"/>
                </a:lnTo>
                <a:lnTo>
                  <a:pt x="3302" y="528"/>
                </a:lnTo>
                <a:lnTo>
                  <a:pt x="3303" y="532"/>
                </a:lnTo>
                <a:lnTo>
                  <a:pt x="3307" y="539"/>
                </a:lnTo>
                <a:lnTo>
                  <a:pt x="3309" y="542"/>
                </a:lnTo>
                <a:lnTo>
                  <a:pt x="3311" y="545"/>
                </a:lnTo>
                <a:lnTo>
                  <a:pt x="3314" y="548"/>
                </a:lnTo>
                <a:lnTo>
                  <a:pt x="3317" y="550"/>
                </a:lnTo>
                <a:lnTo>
                  <a:pt x="3321" y="552"/>
                </a:lnTo>
                <a:lnTo>
                  <a:pt x="3324" y="554"/>
                </a:lnTo>
                <a:lnTo>
                  <a:pt x="3328" y="555"/>
                </a:lnTo>
                <a:lnTo>
                  <a:pt x="3332" y="556"/>
                </a:lnTo>
                <a:lnTo>
                  <a:pt x="3341" y="557"/>
                </a:lnTo>
                <a:lnTo>
                  <a:pt x="3347" y="556"/>
                </a:lnTo>
                <a:lnTo>
                  <a:pt x="3352" y="555"/>
                </a:lnTo>
                <a:lnTo>
                  <a:pt x="3357" y="554"/>
                </a:lnTo>
                <a:lnTo>
                  <a:pt x="3362" y="551"/>
                </a:lnTo>
                <a:lnTo>
                  <a:pt x="3364" y="550"/>
                </a:lnTo>
                <a:lnTo>
                  <a:pt x="3366" y="548"/>
                </a:lnTo>
                <a:lnTo>
                  <a:pt x="3370" y="545"/>
                </a:lnTo>
                <a:lnTo>
                  <a:pt x="3372" y="541"/>
                </a:lnTo>
                <a:lnTo>
                  <a:pt x="3375" y="536"/>
                </a:lnTo>
                <a:lnTo>
                  <a:pt x="3420" y="539"/>
                </a:lnTo>
                <a:lnTo>
                  <a:pt x="3418" y="545"/>
                </a:lnTo>
                <a:lnTo>
                  <a:pt x="3416" y="551"/>
                </a:lnTo>
                <a:lnTo>
                  <a:pt x="3414" y="556"/>
                </a:lnTo>
                <a:lnTo>
                  <a:pt x="3411" y="561"/>
                </a:lnTo>
                <a:lnTo>
                  <a:pt x="3407" y="566"/>
                </a:lnTo>
                <a:lnTo>
                  <a:pt x="3403" y="570"/>
                </a:lnTo>
                <a:lnTo>
                  <a:pt x="3399" y="575"/>
                </a:lnTo>
                <a:lnTo>
                  <a:pt x="3394" y="578"/>
                </a:lnTo>
                <a:lnTo>
                  <a:pt x="3388" y="582"/>
                </a:lnTo>
                <a:lnTo>
                  <a:pt x="3382" y="585"/>
                </a:lnTo>
                <a:lnTo>
                  <a:pt x="3376" y="587"/>
                </a:lnTo>
                <a:lnTo>
                  <a:pt x="3370" y="589"/>
                </a:lnTo>
                <a:lnTo>
                  <a:pt x="3366" y="590"/>
                </a:lnTo>
                <a:lnTo>
                  <a:pt x="3363" y="591"/>
                </a:lnTo>
                <a:lnTo>
                  <a:pt x="3355" y="592"/>
                </a:lnTo>
                <a:lnTo>
                  <a:pt x="3348" y="593"/>
                </a:lnTo>
                <a:lnTo>
                  <a:pt x="3340" y="593"/>
                </a:lnTo>
                <a:close/>
                <a:moveTo>
                  <a:pt x="3301" y="483"/>
                </a:moveTo>
                <a:lnTo>
                  <a:pt x="3375" y="483"/>
                </a:lnTo>
                <a:lnTo>
                  <a:pt x="3375" y="480"/>
                </a:lnTo>
                <a:lnTo>
                  <a:pt x="3374" y="476"/>
                </a:lnTo>
                <a:lnTo>
                  <a:pt x="3373" y="472"/>
                </a:lnTo>
                <a:lnTo>
                  <a:pt x="3372" y="469"/>
                </a:lnTo>
                <a:lnTo>
                  <a:pt x="3371" y="466"/>
                </a:lnTo>
                <a:lnTo>
                  <a:pt x="3369" y="463"/>
                </a:lnTo>
                <a:lnTo>
                  <a:pt x="3367" y="460"/>
                </a:lnTo>
                <a:lnTo>
                  <a:pt x="3365" y="457"/>
                </a:lnTo>
                <a:lnTo>
                  <a:pt x="3359" y="453"/>
                </a:lnTo>
                <a:lnTo>
                  <a:pt x="3353" y="450"/>
                </a:lnTo>
                <a:lnTo>
                  <a:pt x="3346" y="448"/>
                </a:lnTo>
                <a:lnTo>
                  <a:pt x="3339" y="447"/>
                </a:lnTo>
                <a:lnTo>
                  <a:pt x="3331" y="448"/>
                </a:lnTo>
                <a:lnTo>
                  <a:pt x="3327" y="449"/>
                </a:lnTo>
                <a:lnTo>
                  <a:pt x="3324" y="450"/>
                </a:lnTo>
                <a:lnTo>
                  <a:pt x="3317" y="453"/>
                </a:lnTo>
                <a:lnTo>
                  <a:pt x="3315" y="455"/>
                </a:lnTo>
                <a:lnTo>
                  <a:pt x="3312" y="458"/>
                </a:lnTo>
                <a:lnTo>
                  <a:pt x="3307" y="463"/>
                </a:lnTo>
                <a:lnTo>
                  <a:pt x="3304" y="470"/>
                </a:lnTo>
                <a:lnTo>
                  <a:pt x="3303" y="473"/>
                </a:lnTo>
                <a:lnTo>
                  <a:pt x="3302" y="476"/>
                </a:lnTo>
                <a:lnTo>
                  <a:pt x="3301" y="483"/>
                </a:lnTo>
                <a:close/>
                <a:moveTo>
                  <a:pt x="3456" y="590"/>
                </a:moveTo>
                <a:lnTo>
                  <a:pt x="3456" y="413"/>
                </a:lnTo>
                <a:lnTo>
                  <a:pt x="3503" y="413"/>
                </a:lnTo>
                <a:lnTo>
                  <a:pt x="3503" y="444"/>
                </a:lnTo>
                <a:lnTo>
                  <a:pt x="3507" y="436"/>
                </a:lnTo>
                <a:lnTo>
                  <a:pt x="3511" y="429"/>
                </a:lnTo>
                <a:lnTo>
                  <a:pt x="3516" y="424"/>
                </a:lnTo>
                <a:lnTo>
                  <a:pt x="3521" y="419"/>
                </a:lnTo>
                <a:lnTo>
                  <a:pt x="3524" y="417"/>
                </a:lnTo>
                <a:lnTo>
                  <a:pt x="3527" y="415"/>
                </a:lnTo>
                <a:lnTo>
                  <a:pt x="3534" y="413"/>
                </a:lnTo>
                <a:lnTo>
                  <a:pt x="3540" y="411"/>
                </a:lnTo>
                <a:lnTo>
                  <a:pt x="3548" y="410"/>
                </a:lnTo>
                <a:lnTo>
                  <a:pt x="3556" y="411"/>
                </a:lnTo>
                <a:lnTo>
                  <a:pt x="3563" y="412"/>
                </a:lnTo>
                <a:lnTo>
                  <a:pt x="3563" y="456"/>
                </a:lnTo>
                <a:lnTo>
                  <a:pt x="3559" y="455"/>
                </a:lnTo>
                <a:lnTo>
                  <a:pt x="3554" y="454"/>
                </a:lnTo>
                <a:lnTo>
                  <a:pt x="3542" y="453"/>
                </a:lnTo>
                <a:lnTo>
                  <a:pt x="3535" y="454"/>
                </a:lnTo>
                <a:lnTo>
                  <a:pt x="3531" y="454"/>
                </a:lnTo>
                <a:lnTo>
                  <a:pt x="3528" y="456"/>
                </a:lnTo>
                <a:lnTo>
                  <a:pt x="3524" y="457"/>
                </a:lnTo>
                <a:lnTo>
                  <a:pt x="3521" y="459"/>
                </a:lnTo>
                <a:lnTo>
                  <a:pt x="3518" y="461"/>
                </a:lnTo>
                <a:lnTo>
                  <a:pt x="3515" y="463"/>
                </a:lnTo>
                <a:lnTo>
                  <a:pt x="3511" y="469"/>
                </a:lnTo>
                <a:lnTo>
                  <a:pt x="3509" y="472"/>
                </a:lnTo>
                <a:lnTo>
                  <a:pt x="3508" y="475"/>
                </a:lnTo>
                <a:lnTo>
                  <a:pt x="3506" y="478"/>
                </a:lnTo>
                <a:lnTo>
                  <a:pt x="3506" y="482"/>
                </a:lnTo>
                <a:lnTo>
                  <a:pt x="3505" y="486"/>
                </a:lnTo>
                <a:lnTo>
                  <a:pt x="3505" y="490"/>
                </a:lnTo>
                <a:lnTo>
                  <a:pt x="3505" y="590"/>
                </a:lnTo>
                <a:lnTo>
                  <a:pt x="3456" y="590"/>
                </a:lnTo>
                <a:close/>
                <a:moveTo>
                  <a:pt x="3736" y="463"/>
                </a:moveTo>
                <a:lnTo>
                  <a:pt x="3692" y="466"/>
                </a:lnTo>
                <a:lnTo>
                  <a:pt x="3690" y="462"/>
                </a:lnTo>
                <a:lnTo>
                  <a:pt x="3688" y="458"/>
                </a:lnTo>
                <a:lnTo>
                  <a:pt x="3686" y="455"/>
                </a:lnTo>
                <a:lnTo>
                  <a:pt x="3682" y="451"/>
                </a:lnTo>
                <a:lnTo>
                  <a:pt x="3678" y="449"/>
                </a:lnTo>
                <a:lnTo>
                  <a:pt x="3673" y="447"/>
                </a:lnTo>
                <a:lnTo>
                  <a:pt x="3668" y="446"/>
                </a:lnTo>
                <a:lnTo>
                  <a:pt x="3662" y="445"/>
                </a:lnTo>
                <a:lnTo>
                  <a:pt x="3656" y="446"/>
                </a:lnTo>
                <a:lnTo>
                  <a:pt x="3651" y="447"/>
                </a:lnTo>
                <a:lnTo>
                  <a:pt x="3647" y="448"/>
                </a:lnTo>
                <a:lnTo>
                  <a:pt x="3643" y="450"/>
                </a:lnTo>
                <a:lnTo>
                  <a:pt x="3639" y="453"/>
                </a:lnTo>
                <a:lnTo>
                  <a:pt x="3637" y="456"/>
                </a:lnTo>
                <a:lnTo>
                  <a:pt x="3635" y="459"/>
                </a:lnTo>
                <a:lnTo>
                  <a:pt x="3635" y="463"/>
                </a:lnTo>
                <a:lnTo>
                  <a:pt x="3635" y="466"/>
                </a:lnTo>
                <a:lnTo>
                  <a:pt x="3636" y="469"/>
                </a:lnTo>
                <a:lnTo>
                  <a:pt x="3638" y="471"/>
                </a:lnTo>
                <a:lnTo>
                  <a:pt x="3640" y="474"/>
                </a:lnTo>
                <a:lnTo>
                  <a:pt x="3643" y="476"/>
                </a:lnTo>
                <a:lnTo>
                  <a:pt x="3647" y="478"/>
                </a:lnTo>
                <a:lnTo>
                  <a:pt x="3652" y="479"/>
                </a:lnTo>
                <a:lnTo>
                  <a:pt x="3657" y="481"/>
                </a:lnTo>
                <a:lnTo>
                  <a:pt x="3689" y="487"/>
                </a:lnTo>
                <a:lnTo>
                  <a:pt x="3696" y="488"/>
                </a:lnTo>
                <a:lnTo>
                  <a:pt x="3701" y="490"/>
                </a:lnTo>
                <a:lnTo>
                  <a:pt x="3707" y="492"/>
                </a:lnTo>
                <a:lnTo>
                  <a:pt x="3712" y="494"/>
                </a:lnTo>
                <a:lnTo>
                  <a:pt x="3720" y="499"/>
                </a:lnTo>
                <a:lnTo>
                  <a:pt x="3728" y="504"/>
                </a:lnTo>
                <a:lnTo>
                  <a:pt x="3731" y="507"/>
                </a:lnTo>
                <a:lnTo>
                  <a:pt x="3733" y="511"/>
                </a:lnTo>
                <a:lnTo>
                  <a:pt x="3735" y="514"/>
                </a:lnTo>
                <a:lnTo>
                  <a:pt x="3737" y="518"/>
                </a:lnTo>
                <a:lnTo>
                  <a:pt x="3740" y="526"/>
                </a:lnTo>
                <a:lnTo>
                  <a:pt x="3740" y="530"/>
                </a:lnTo>
                <a:lnTo>
                  <a:pt x="3740" y="535"/>
                </a:lnTo>
                <a:lnTo>
                  <a:pt x="3740" y="539"/>
                </a:lnTo>
                <a:lnTo>
                  <a:pt x="3740" y="543"/>
                </a:lnTo>
                <a:lnTo>
                  <a:pt x="3739" y="547"/>
                </a:lnTo>
                <a:lnTo>
                  <a:pt x="3738" y="551"/>
                </a:lnTo>
                <a:lnTo>
                  <a:pt x="3736" y="555"/>
                </a:lnTo>
                <a:lnTo>
                  <a:pt x="3735" y="559"/>
                </a:lnTo>
                <a:lnTo>
                  <a:pt x="3733" y="562"/>
                </a:lnTo>
                <a:lnTo>
                  <a:pt x="3730" y="565"/>
                </a:lnTo>
                <a:lnTo>
                  <a:pt x="3725" y="572"/>
                </a:lnTo>
                <a:lnTo>
                  <a:pt x="3718" y="577"/>
                </a:lnTo>
                <a:lnTo>
                  <a:pt x="3711" y="582"/>
                </a:lnTo>
                <a:lnTo>
                  <a:pt x="3702" y="586"/>
                </a:lnTo>
                <a:lnTo>
                  <a:pt x="3693" y="589"/>
                </a:lnTo>
                <a:lnTo>
                  <a:pt x="3683" y="591"/>
                </a:lnTo>
                <a:lnTo>
                  <a:pt x="3673" y="593"/>
                </a:lnTo>
                <a:lnTo>
                  <a:pt x="3662" y="593"/>
                </a:lnTo>
                <a:lnTo>
                  <a:pt x="3653" y="593"/>
                </a:lnTo>
                <a:lnTo>
                  <a:pt x="3645" y="592"/>
                </a:lnTo>
                <a:lnTo>
                  <a:pt x="3637" y="591"/>
                </a:lnTo>
                <a:lnTo>
                  <a:pt x="3630" y="589"/>
                </a:lnTo>
                <a:lnTo>
                  <a:pt x="3623" y="587"/>
                </a:lnTo>
                <a:lnTo>
                  <a:pt x="3617" y="585"/>
                </a:lnTo>
                <a:lnTo>
                  <a:pt x="3611" y="582"/>
                </a:lnTo>
                <a:lnTo>
                  <a:pt x="3606" y="578"/>
                </a:lnTo>
                <a:lnTo>
                  <a:pt x="3601" y="575"/>
                </a:lnTo>
                <a:lnTo>
                  <a:pt x="3596" y="570"/>
                </a:lnTo>
                <a:lnTo>
                  <a:pt x="3593" y="566"/>
                </a:lnTo>
                <a:lnTo>
                  <a:pt x="3589" y="561"/>
                </a:lnTo>
                <a:lnTo>
                  <a:pt x="3587" y="556"/>
                </a:lnTo>
                <a:lnTo>
                  <a:pt x="3584" y="550"/>
                </a:lnTo>
                <a:lnTo>
                  <a:pt x="3583" y="545"/>
                </a:lnTo>
                <a:lnTo>
                  <a:pt x="3582" y="538"/>
                </a:lnTo>
                <a:lnTo>
                  <a:pt x="3630" y="536"/>
                </a:lnTo>
                <a:lnTo>
                  <a:pt x="3631" y="541"/>
                </a:lnTo>
                <a:lnTo>
                  <a:pt x="3634" y="545"/>
                </a:lnTo>
                <a:lnTo>
                  <a:pt x="3637" y="549"/>
                </a:lnTo>
                <a:lnTo>
                  <a:pt x="3640" y="552"/>
                </a:lnTo>
                <a:lnTo>
                  <a:pt x="3645" y="555"/>
                </a:lnTo>
                <a:lnTo>
                  <a:pt x="3650" y="556"/>
                </a:lnTo>
                <a:lnTo>
                  <a:pt x="3656" y="557"/>
                </a:lnTo>
                <a:lnTo>
                  <a:pt x="3662" y="558"/>
                </a:lnTo>
                <a:lnTo>
                  <a:pt x="3668" y="557"/>
                </a:lnTo>
                <a:lnTo>
                  <a:pt x="3673" y="557"/>
                </a:lnTo>
                <a:lnTo>
                  <a:pt x="3678" y="555"/>
                </a:lnTo>
                <a:lnTo>
                  <a:pt x="3681" y="554"/>
                </a:lnTo>
                <a:lnTo>
                  <a:pt x="3683" y="553"/>
                </a:lnTo>
                <a:lnTo>
                  <a:pt x="3686" y="550"/>
                </a:lnTo>
                <a:lnTo>
                  <a:pt x="3689" y="547"/>
                </a:lnTo>
                <a:lnTo>
                  <a:pt x="3689" y="545"/>
                </a:lnTo>
                <a:lnTo>
                  <a:pt x="3690" y="544"/>
                </a:lnTo>
                <a:lnTo>
                  <a:pt x="3691" y="540"/>
                </a:lnTo>
                <a:lnTo>
                  <a:pt x="3690" y="537"/>
                </a:lnTo>
                <a:lnTo>
                  <a:pt x="3689" y="534"/>
                </a:lnTo>
                <a:lnTo>
                  <a:pt x="3687" y="531"/>
                </a:lnTo>
                <a:lnTo>
                  <a:pt x="3685" y="529"/>
                </a:lnTo>
                <a:lnTo>
                  <a:pt x="3682" y="527"/>
                </a:lnTo>
                <a:lnTo>
                  <a:pt x="3678" y="525"/>
                </a:lnTo>
                <a:lnTo>
                  <a:pt x="3673" y="523"/>
                </a:lnTo>
                <a:lnTo>
                  <a:pt x="3668" y="522"/>
                </a:lnTo>
                <a:lnTo>
                  <a:pt x="3637" y="516"/>
                </a:lnTo>
                <a:lnTo>
                  <a:pt x="3631" y="515"/>
                </a:lnTo>
                <a:lnTo>
                  <a:pt x="3625" y="513"/>
                </a:lnTo>
                <a:lnTo>
                  <a:pt x="3615" y="509"/>
                </a:lnTo>
                <a:lnTo>
                  <a:pt x="3610" y="507"/>
                </a:lnTo>
                <a:lnTo>
                  <a:pt x="3606" y="504"/>
                </a:lnTo>
                <a:lnTo>
                  <a:pt x="3602" y="501"/>
                </a:lnTo>
                <a:lnTo>
                  <a:pt x="3599" y="498"/>
                </a:lnTo>
                <a:lnTo>
                  <a:pt x="3596" y="495"/>
                </a:lnTo>
                <a:lnTo>
                  <a:pt x="3593" y="492"/>
                </a:lnTo>
                <a:lnTo>
                  <a:pt x="3591" y="488"/>
                </a:lnTo>
                <a:lnTo>
                  <a:pt x="3589" y="484"/>
                </a:lnTo>
                <a:lnTo>
                  <a:pt x="3588" y="480"/>
                </a:lnTo>
                <a:lnTo>
                  <a:pt x="3587" y="475"/>
                </a:lnTo>
                <a:lnTo>
                  <a:pt x="3586" y="471"/>
                </a:lnTo>
                <a:lnTo>
                  <a:pt x="3586" y="466"/>
                </a:lnTo>
                <a:lnTo>
                  <a:pt x="3587" y="459"/>
                </a:lnTo>
                <a:lnTo>
                  <a:pt x="3587" y="454"/>
                </a:lnTo>
                <a:lnTo>
                  <a:pt x="3589" y="448"/>
                </a:lnTo>
                <a:lnTo>
                  <a:pt x="3591" y="443"/>
                </a:lnTo>
                <a:lnTo>
                  <a:pt x="3594" y="438"/>
                </a:lnTo>
                <a:lnTo>
                  <a:pt x="3598" y="433"/>
                </a:lnTo>
                <a:lnTo>
                  <a:pt x="3602" y="429"/>
                </a:lnTo>
                <a:lnTo>
                  <a:pt x="3607" y="425"/>
                </a:lnTo>
                <a:lnTo>
                  <a:pt x="3612" y="422"/>
                </a:lnTo>
                <a:lnTo>
                  <a:pt x="3618" y="419"/>
                </a:lnTo>
                <a:lnTo>
                  <a:pt x="3624" y="416"/>
                </a:lnTo>
                <a:lnTo>
                  <a:pt x="3631" y="414"/>
                </a:lnTo>
                <a:lnTo>
                  <a:pt x="3634" y="413"/>
                </a:lnTo>
                <a:lnTo>
                  <a:pt x="3638" y="413"/>
                </a:lnTo>
                <a:lnTo>
                  <a:pt x="3645" y="412"/>
                </a:lnTo>
                <a:lnTo>
                  <a:pt x="3653" y="411"/>
                </a:lnTo>
                <a:lnTo>
                  <a:pt x="3661" y="411"/>
                </a:lnTo>
                <a:lnTo>
                  <a:pt x="3669" y="411"/>
                </a:lnTo>
                <a:lnTo>
                  <a:pt x="3677" y="412"/>
                </a:lnTo>
                <a:lnTo>
                  <a:pt x="3684" y="413"/>
                </a:lnTo>
                <a:lnTo>
                  <a:pt x="3691" y="414"/>
                </a:lnTo>
                <a:lnTo>
                  <a:pt x="3697" y="416"/>
                </a:lnTo>
                <a:lnTo>
                  <a:pt x="3703" y="419"/>
                </a:lnTo>
                <a:lnTo>
                  <a:pt x="3709" y="421"/>
                </a:lnTo>
                <a:lnTo>
                  <a:pt x="3714" y="425"/>
                </a:lnTo>
                <a:lnTo>
                  <a:pt x="3718" y="428"/>
                </a:lnTo>
                <a:lnTo>
                  <a:pt x="3723" y="432"/>
                </a:lnTo>
                <a:lnTo>
                  <a:pt x="3726" y="437"/>
                </a:lnTo>
                <a:lnTo>
                  <a:pt x="3728" y="439"/>
                </a:lnTo>
                <a:lnTo>
                  <a:pt x="3729" y="441"/>
                </a:lnTo>
                <a:lnTo>
                  <a:pt x="3732" y="446"/>
                </a:lnTo>
                <a:lnTo>
                  <a:pt x="3734" y="452"/>
                </a:lnTo>
                <a:lnTo>
                  <a:pt x="3735" y="457"/>
                </a:lnTo>
                <a:lnTo>
                  <a:pt x="3736" y="463"/>
                </a:lnTo>
                <a:close/>
                <a:moveTo>
                  <a:pt x="3797" y="390"/>
                </a:moveTo>
                <a:lnTo>
                  <a:pt x="3792" y="390"/>
                </a:lnTo>
                <a:lnTo>
                  <a:pt x="3787" y="388"/>
                </a:lnTo>
                <a:lnTo>
                  <a:pt x="3783" y="386"/>
                </a:lnTo>
                <a:lnTo>
                  <a:pt x="3778" y="383"/>
                </a:lnTo>
                <a:lnTo>
                  <a:pt x="3775" y="379"/>
                </a:lnTo>
                <a:lnTo>
                  <a:pt x="3773" y="375"/>
                </a:lnTo>
                <a:lnTo>
                  <a:pt x="3771" y="370"/>
                </a:lnTo>
                <a:lnTo>
                  <a:pt x="3771" y="365"/>
                </a:lnTo>
                <a:lnTo>
                  <a:pt x="3771" y="360"/>
                </a:lnTo>
                <a:lnTo>
                  <a:pt x="3773" y="356"/>
                </a:lnTo>
                <a:lnTo>
                  <a:pt x="3775" y="352"/>
                </a:lnTo>
                <a:lnTo>
                  <a:pt x="3778" y="348"/>
                </a:lnTo>
                <a:lnTo>
                  <a:pt x="3783" y="345"/>
                </a:lnTo>
                <a:lnTo>
                  <a:pt x="3787" y="342"/>
                </a:lnTo>
                <a:lnTo>
                  <a:pt x="3792" y="341"/>
                </a:lnTo>
                <a:lnTo>
                  <a:pt x="3797" y="341"/>
                </a:lnTo>
                <a:lnTo>
                  <a:pt x="3802" y="341"/>
                </a:lnTo>
                <a:lnTo>
                  <a:pt x="3807" y="342"/>
                </a:lnTo>
                <a:lnTo>
                  <a:pt x="3812" y="345"/>
                </a:lnTo>
                <a:lnTo>
                  <a:pt x="3816" y="348"/>
                </a:lnTo>
                <a:lnTo>
                  <a:pt x="3819" y="352"/>
                </a:lnTo>
                <a:lnTo>
                  <a:pt x="3822" y="356"/>
                </a:lnTo>
                <a:lnTo>
                  <a:pt x="3823" y="360"/>
                </a:lnTo>
                <a:lnTo>
                  <a:pt x="3824" y="365"/>
                </a:lnTo>
                <a:lnTo>
                  <a:pt x="3823" y="370"/>
                </a:lnTo>
                <a:lnTo>
                  <a:pt x="3822" y="375"/>
                </a:lnTo>
                <a:lnTo>
                  <a:pt x="3819" y="379"/>
                </a:lnTo>
                <a:lnTo>
                  <a:pt x="3816" y="383"/>
                </a:lnTo>
                <a:lnTo>
                  <a:pt x="3812" y="386"/>
                </a:lnTo>
                <a:lnTo>
                  <a:pt x="3807" y="388"/>
                </a:lnTo>
                <a:lnTo>
                  <a:pt x="3802" y="390"/>
                </a:lnTo>
                <a:lnTo>
                  <a:pt x="3797" y="390"/>
                </a:lnTo>
                <a:close/>
                <a:moveTo>
                  <a:pt x="3772" y="413"/>
                </a:moveTo>
                <a:lnTo>
                  <a:pt x="3822" y="413"/>
                </a:lnTo>
                <a:lnTo>
                  <a:pt x="3822" y="590"/>
                </a:lnTo>
                <a:lnTo>
                  <a:pt x="3772" y="590"/>
                </a:lnTo>
                <a:lnTo>
                  <a:pt x="3772" y="413"/>
                </a:lnTo>
                <a:close/>
                <a:moveTo>
                  <a:pt x="3955" y="413"/>
                </a:moveTo>
                <a:lnTo>
                  <a:pt x="3955" y="450"/>
                </a:lnTo>
                <a:lnTo>
                  <a:pt x="3921" y="450"/>
                </a:lnTo>
                <a:lnTo>
                  <a:pt x="3921" y="535"/>
                </a:lnTo>
                <a:lnTo>
                  <a:pt x="3922" y="540"/>
                </a:lnTo>
                <a:lnTo>
                  <a:pt x="3923" y="544"/>
                </a:lnTo>
                <a:lnTo>
                  <a:pt x="3923" y="545"/>
                </a:lnTo>
                <a:lnTo>
                  <a:pt x="3924" y="547"/>
                </a:lnTo>
                <a:lnTo>
                  <a:pt x="3926" y="549"/>
                </a:lnTo>
                <a:lnTo>
                  <a:pt x="3929" y="551"/>
                </a:lnTo>
                <a:lnTo>
                  <a:pt x="3931" y="552"/>
                </a:lnTo>
                <a:lnTo>
                  <a:pt x="3935" y="552"/>
                </a:lnTo>
                <a:lnTo>
                  <a:pt x="3938" y="553"/>
                </a:lnTo>
                <a:lnTo>
                  <a:pt x="3945" y="552"/>
                </a:lnTo>
                <a:lnTo>
                  <a:pt x="3950" y="551"/>
                </a:lnTo>
                <a:lnTo>
                  <a:pt x="3958" y="587"/>
                </a:lnTo>
                <a:lnTo>
                  <a:pt x="3948" y="590"/>
                </a:lnTo>
                <a:lnTo>
                  <a:pt x="3940" y="591"/>
                </a:lnTo>
                <a:lnTo>
                  <a:pt x="3931" y="592"/>
                </a:lnTo>
                <a:lnTo>
                  <a:pt x="3925" y="592"/>
                </a:lnTo>
                <a:lnTo>
                  <a:pt x="3919" y="592"/>
                </a:lnTo>
                <a:lnTo>
                  <a:pt x="3913" y="591"/>
                </a:lnTo>
                <a:lnTo>
                  <a:pt x="3907" y="590"/>
                </a:lnTo>
                <a:lnTo>
                  <a:pt x="3902" y="588"/>
                </a:lnTo>
                <a:lnTo>
                  <a:pt x="3896" y="586"/>
                </a:lnTo>
                <a:lnTo>
                  <a:pt x="3892" y="583"/>
                </a:lnTo>
                <a:lnTo>
                  <a:pt x="3887" y="581"/>
                </a:lnTo>
                <a:lnTo>
                  <a:pt x="3884" y="577"/>
                </a:lnTo>
                <a:lnTo>
                  <a:pt x="3880" y="573"/>
                </a:lnTo>
                <a:lnTo>
                  <a:pt x="3878" y="569"/>
                </a:lnTo>
                <a:lnTo>
                  <a:pt x="3875" y="564"/>
                </a:lnTo>
                <a:lnTo>
                  <a:pt x="3874" y="559"/>
                </a:lnTo>
                <a:lnTo>
                  <a:pt x="3872" y="554"/>
                </a:lnTo>
                <a:lnTo>
                  <a:pt x="3872" y="548"/>
                </a:lnTo>
                <a:lnTo>
                  <a:pt x="3871" y="542"/>
                </a:lnTo>
                <a:lnTo>
                  <a:pt x="3871" y="450"/>
                </a:lnTo>
                <a:lnTo>
                  <a:pt x="3847" y="450"/>
                </a:lnTo>
                <a:lnTo>
                  <a:pt x="3847" y="413"/>
                </a:lnTo>
                <a:lnTo>
                  <a:pt x="3871" y="413"/>
                </a:lnTo>
                <a:lnTo>
                  <a:pt x="3871" y="371"/>
                </a:lnTo>
                <a:lnTo>
                  <a:pt x="3921" y="371"/>
                </a:lnTo>
                <a:lnTo>
                  <a:pt x="3921" y="413"/>
                </a:lnTo>
                <a:lnTo>
                  <a:pt x="3955" y="413"/>
                </a:lnTo>
                <a:close/>
                <a:moveTo>
                  <a:pt x="4062" y="593"/>
                </a:moveTo>
                <a:lnTo>
                  <a:pt x="4056" y="593"/>
                </a:lnTo>
                <a:lnTo>
                  <a:pt x="4049" y="592"/>
                </a:lnTo>
                <a:lnTo>
                  <a:pt x="4037" y="590"/>
                </a:lnTo>
                <a:lnTo>
                  <a:pt x="4031" y="589"/>
                </a:lnTo>
                <a:lnTo>
                  <a:pt x="4026" y="587"/>
                </a:lnTo>
                <a:lnTo>
                  <a:pt x="4015" y="582"/>
                </a:lnTo>
                <a:lnTo>
                  <a:pt x="4011" y="579"/>
                </a:lnTo>
                <a:lnTo>
                  <a:pt x="4006" y="576"/>
                </a:lnTo>
                <a:lnTo>
                  <a:pt x="4002" y="572"/>
                </a:lnTo>
                <a:lnTo>
                  <a:pt x="3998" y="569"/>
                </a:lnTo>
                <a:lnTo>
                  <a:pt x="3991" y="560"/>
                </a:lnTo>
                <a:lnTo>
                  <a:pt x="3988" y="555"/>
                </a:lnTo>
                <a:lnTo>
                  <a:pt x="3985" y="550"/>
                </a:lnTo>
                <a:lnTo>
                  <a:pt x="3981" y="540"/>
                </a:lnTo>
                <a:lnTo>
                  <a:pt x="3979" y="534"/>
                </a:lnTo>
                <a:lnTo>
                  <a:pt x="3977" y="528"/>
                </a:lnTo>
                <a:lnTo>
                  <a:pt x="3976" y="522"/>
                </a:lnTo>
                <a:lnTo>
                  <a:pt x="3975" y="516"/>
                </a:lnTo>
                <a:lnTo>
                  <a:pt x="3975" y="509"/>
                </a:lnTo>
                <a:lnTo>
                  <a:pt x="3975" y="502"/>
                </a:lnTo>
                <a:lnTo>
                  <a:pt x="3975" y="495"/>
                </a:lnTo>
                <a:lnTo>
                  <a:pt x="3975" y="489"/>
                </a:lnTo>
                <a:lnTo>
                  <a:pt x="3976" y="483"/>
                </a:lnTo>
                <a:lnTo>
                  <a:pt x="3977" y="477"/>
                </a:lnTo>
                <a:lnTo>
                  <a:pt x="3981" y="465"/>
                </a:lnTo>
                <a:lnTo>
                  <a:pt x="3983" y="459"/>
                </a:lnTo>
                <a:lnTo>
                  <a:pt x="3985" y="454"/>
                </a:lnTo>
                <a:lnTo>
                  <a:pt x="3991" y="445"/>
                </a:lnTo>
                <a:lnTo>
                  <a:pt x="3994" y="440"/>
                </a:lnTo>
                <a:lnTo>
                  <a:pt x="3998" y="436"/>
                </a:lnTo>
                <a:lnTo>
                  <a:pt x="4002" y="432"/>
                </a:lnTo>
                <a:lnTo>
                  <a:pt x="4006" y="428"/>
                </a:lnTo>
                <a:lnTo>
                  <a:pt x="4015" y="422"/>
                </a:lnTo>
                <a:lnTo>
                  <a:pt x="4020" y="419"/>
                </a:lnTo>
                <a:lnTo>
                  <a:pt x="4025" y="417"/>
                </a:lnTo>
                <a:lnTo>
                  <a:pt x="4030" y="415"/>
                </a:lnTo>
                <a:lnTo>
                  <a:pt x="4036" y="413"/>
                </a:lnTo>
                <a:lnTo>
                  <a:pt x="4042" y="412"/>
                </a:lnTo>
                <a:lnTo>
                  <a:pt x="4048" y="411"/>
                </a:lnTo>
                <a:lnTo>
                  <a:pt x="4060" y="411"/>
                </a:lnTo>
                <a:lnTo>
                  <a:pt x="4072" y="411"/>
                </a:lnTo>
                <a:lnTo>
                  <a:pt x="4083" y="413"/>
                </a:lnTo>
                <a:lnTo>
                  <a:pt x="4088" y="414"/>
                </a:lnTo>
                <a:lnTo>
                  <a:pt x="4093" y="416"/>
                </a:lnTo>
                <a:lnTo>
                  <a:pt x="4103" y="421"/>
                </a:lnTo>
                <a:lnTo>
                  <a:pt x="4111" y="426"/>
                </a:lnTo>
                <a:lnTo>
                  <a:pt x="4116" y="429"/>
                </a:lnTo>
                <a:lnTo>
                  <a:pt x="4119" y="433"/>
                </a:lnTo>
                <a:lnTo>
                  <a:pt x="4126" y="441"/>
                </a:lnTo>
                <a:lnTo>
                  <a:pt x="4129" y="446"/>
                </a:lnTo>
                <a:lnTo>
                  <a:pt x="4132" y="450"/>
                </a:lnTo>
                <a:lnTo>
                  <a:pt x="4135" y="456"/>
                </a:lnTo>
                <a:lnTo>
                  <a:pt x="4137" y="461"/>
                </a:lnTo>
                <a:lnTo>
                  <a:pt x="4139" y="467"/>
                </a:lnTo>
                <a:lnTo>
                  <a:pt x="4141" y="473"/>
                </a:lnTo>
                <a:lnTo>
                  <a:pt x="4142" y="479"/>
                </a:lnTo>
                <a:lnTo>
                  <a:pt x="4143" y="486"/>
                </a:lnTo>
                <a:lnTo>
                  <a:pt x="4143" y="493"/>
                </a:lnTo>
                <a:lnTo>
                  <a:pt x="4143" y="500"/>
                </a:lnTo>
                <a:lnTo>
                  <a:pt x="4143" y="514"/>
                </a:lnTo>
                <a:lnTo>
                  <a:pt x="4023" y="514"/>
                </a:lnTo>
                <a:lnTo>
                  <a:pt x="4023" y="519"/>
                </a:lnTo>
                <a:lnTo>
                  <a:pt x="4024" y="523"/>
                </a:lnTo>
                <a:lnTo>
                  <a:pt x="4026" y="532"/>
                </a:lnTo>
                <a:lnTo>
                  <a:pt x="4027" y="535"/>
                </a:lnTo>
                <a:lnTo>
                  <a:pt x="4029" y="539"/>
                </a:lnTo>
                <a:lnTo>
                  <a:pt x="4031" y="542"/>
                </a:lnTo>
                <a:lnTo>
                  <a:pt x="4034" y="545"/>
                </a:lnTo>
                <a:lnTo>
                  <a:pt x="4037" y="548"/>
                </a:lnTo>
                <a:lnTo>
                  <a:pt x="4040" y="550"/>
                </a:lnTo>
                <a:lnTo>
                  <a:pt x="4043" y="552"/>
                </a:lnTo>
                <a:lnTo>
                  <a:pt x="4047" y="554"/>
                </a:lnTo>
                <a:lnTo>
                  <a:pt x="4050" y="555"/>
                </a:lnTo>
                <a:lnTo>
                  <a:pt x="4054" y="556"/>
                </a:lnTo>
                <a:lnTo>
                  <a:pt x="4063" y="557"/>
                </a:lnTo>
                <a:lnTo>
                  <a:pt x="4069" y="556"/>
                </a:lnTo>
                <a:lnTo>
                  <a:pt x="4075" y="555"/>
                </a:lnTo>
                <a:lnTo>
                  <a:pt x="4080" y="554"/>
                </a:lnTo>
                <a:lnTo>
                  <a:pt x="4084" y="551"/>
                </a:lnTo>
                <a:lnTo>
                  <a:pt x="4087" y="550"/>
                </a:lnTo>
                <a:lnTo>
                  <a:pt x="4089" y="548"/>
                </a:lnTo>
                <a:lnTo>
                  <a:pt x="4092" y="545"/>
                </a:lnTo>
                <a:lnTo>
                  <a:pt x="4095" y="541"/>
                </a:lnTo>
                <a:lnTo>
                  <a:pt x="4097" y="536"/>
                </a:lnTo>
                <a:lnTo>
                  <a:pt x="4142" y="539"/>
                </a:lnTo>
                <a:lnTo>
                  <a:pt x="4141" y="545"/>
                </a:lnTo>
                <a:lnTo>
                  <a:pt x="4139" y="551"/>
                </a:lnTo>
                <a:lnTo>
                  <a:pt x="4136" y="556"/>
                </a:lnTo>
                <a:lnTo>
                  <a:pt x="4133" y="561"/>
                </a:lnTo>
                <a:lnTo>
                  <a:pt x="4130" y="566"/>
                </a:lnTo>
                <a:lnTo>
                  <a:pt x="4126" y="570"/>
                </a:lnTo>
                <a:lnTo>
                  <a:pt x="4121" y="575"/>
                </a:lnTo>
                <a:lnTo>
                  <a:pt x="4116" y="578"/>
                </a:lnTo>
                <a:lnTo>
                  <a:pt x="4111" y="582"/>
                </a:lnTo>
                <a:lnTo>
                  <a:pt x="4105" y="585"/>
                </a:lnTo>
                <a:lnTo>
                  <a:pt x="4099" y="587"/>
                </a:lnTo>
                <a:lnTo>
                  <a:pt x="4092" y="589"/>
                </a:lnTo>
                <a:lnTo>
                  <a:pt x="4089" y="590"/>
                </a:lnTo>
                <a:lnTo>
                  <a:pt x="4085" y="591"/>
                </a:lnTo>
                <a:lnTo>
                  <a:pt x="4078" y="592"/>
                </a:lnTo>
                <a:lnTo>
                  <a:pt x="4070" y="593"/>
                </a:lnTo>
                <a:lnTo>
                  <a:pt x="4062" y="593"/>
                </a:lnTo>
                <a:close/>
                <a:moveTo>
                  <a:pt x="4023" y="483"/>
                </a:moveTo>
                <a:lnTo>
                  <a:pt x="4097" y="483"/>
                </a:lnTo>
                <a:lnTo>
                  <a:pt x="4097" y="480"/>
                </a:lnTo>
                <a:lnTo>
                  <a:pt x="4097" y="476"/>
                </a:lnTo>
                <a:lnTo>
                  <a:pt x="4096" y="472"/>
                </a:lnTo>
                <a:lnTo>
                  <a:pt x="4095" y="469"/>
                </a:lnTo>
                <a:lnTo>
                  <a:pt x="4093" y="466"/>
                </a:lnTo>
                <a:lnTo>
                  <a:pt x="4092" y="463"/>
                </a:lnTo>
                <a:lnTo>
                  <a:pt x="4089" y="460"/>
                </a:lnTo>
                <a:lnTo>
                  <a:pt x="4087" y="457"/>
                </a:lnTo>
                <a:lnTo>
                  <a:pt x="4082" y="453"/>
                </a:lnTo>
                <a:lnTo>
                  <a:pt x="4076" y="450"/>
                </a:lnTo>
                <a:lnTo>
                  <a:pt x="4069" y="448"/>
                </a:lnTo>
                <a:lnTo>
                  <a:pt x="4061" y="447"/>
                </a:lnTo>
                <a:lnTo>
                  <a:pt x="4053" y="448"/>
                </a:lnTo>
                <a:lnTo>
                  <a:pt x="4050" y="449"/>
                </a:lnTo>
                <a:lnTo>
                  <a:pt x="4046" y="450"/>
                </a:lnTo>
                <a:lnTo>
                  <a:pt x="4040" y="453"/>
                </a:lnTo>
                <a:lnTo>
                  <a:pt x="4037" y="455"/>
                </a:lnTo>
                <a:lnTo>
                  <a:pt x="4034" y="458"/>
                </a:lnTo>
                <a:lnTo>
                  <a:pt x="4030" y="463"/>
                </a:lnTo>
                <a:lnTo>
                  <a:pt x="4026" y="470"/>
                </a:lnTo>
                <a:lnTo>
                  <a:pt x="4025" y="473"/>
                </a:lnTo>
                <a:lnTo>
                  <a:pt x="4024" y="476"/>
                </a:lnTo>
                <a:lnTo>
                  <a:pt x="4023" y="483"/>
                </a:lnTo>
                <a:close/>
                <a:moveTo>
                  <a:pt x="4267" y="413"/>
                </a:moveTo>
                <a:lnTo>
                  <a:pt x="4267" y="450"/>
                </a:lnTo>
                <a:lnTo>
                  <a:pt x="4234" y="450"/>
                </a:lnTo>
                <a:lnTo>
                  <a:pt x="4234" y="535"/>
                </a:lnTo>
                <a:lnTo>
                  <a:pt x="4234" y="540"/>
                </a:lnTo>
                <a:lnTo>
                  <a:pt x="4235" y="544"/>
                </a:lnTo>
                <a:lnTo>
                  <a:pt x="4236" y="545"/>
                </a:lnTo>
                <a:lnTo>
                  <a:pt x="4236" y="547"/>
                </a:lnTo>
                <a:lnTo>
                  <a:pt x="4238" y="549"/>
                </a:lnTo>
                <a:lnTo>
                  <a:pt x="4241" y="551"/>
                </a:lnTo>
                <a:lnTo>
                  <a:pt x="4244" y="552"/>
                </a:lnTo>
                <a:lnTo>
                  <a:pt x="4247" y="552"/>
                </a:lnTo>
                <a:lnTo>
                  <a:pt x="4250" y="553"/>
                </a:lnTo>
                <a:lnTo>
                  <a:pt x="4257" y="552"/>
                </a:lnTo>
                <a:lnTo>
                  <a:pt x="4263" y="551"/>
                </a:lnTo>
                <a:lnTo>
                  <a:pt x="4270" y="587"/>
                </a:lnTo>
                <a:lnTo>
                  <a:pt x="4260" y="590"/>
                </a:lnTo>
                <a:lnTo>
                  <a:pt x="4253" y="591"/>
                </a:lnTo>
                <a:lnTo>
                  <a:pt x="4244" y="592"/>
                </a:lnTo>
                <a:lnTo>
                  <a:pt x="4237" y="592"/>
                </a:lnTo>
                <a:lnTo>
                  <a:pt x="4231" y="592"/>
                </a:lnTo>
                <a:lnTo>
                  <a:pt x="4225" y="591"/>
                </a:lnTo>
                <a:lnTo>
                  <a:pt x="4220" y="590"/>
                </a:lnTo>
                <a:lnTo>
                  <a:pt x="4214" y="588"/>
                </a:lnTo>
                <a:lnTo>
                  <a:pt x="4210" y="586"/>
                </a:lnTo>
                <a:lnTo>
                  <a:pt x="4205" y="583"/>
                </a:lnTo>
                <a:lnTo>
                  <a:pt x="4201" y="581"/>
                </a:lnTo>
                <a:lnTo>
                  <a:pt x="4197" y="577"/>
                </a:lnTo>
                <a:lnTo>
                  <a:pt x="4194" y="573"/>
                </a:lnTo>
                <a:lnTo>
                  <a:pt x="4191" y="569"/>
                </a:lnTo>
                <a:lnTo>
                  <a:pt x="4189" y="564"/>
                </a:lnTo>
                <a:lnTo>
                  <a:pt x="4187" y="559"/>
                </a:lnTo>
                <a:lnTo>
                  <a:pt x="4186" y="554"/>
                </a:lnTo>
                <a:lnTo>
                  <a:pt x="4185" y="548"/>
                </a:lnTo>
                <a:lnTo>
                  <a:pt x="4185" y="542"/>
                </a:lnTo>
                <a:lnTo>
                  <a:pt x="4185" y="450"/>
                </a:lnTo>
                <a:lnTo>
                  <a:pt x="4161" y="450"/>
                </a:lnTo>
                <a:lnTo>
                  <a:pt x="4161" y="413"/>
                </a:lnTo>
                <a:lnTo>
                  <a:pt x="4185" y="413"/>
                </a:lnTo>
                <a:lnTo>
                  <a:pt x="4185" y="371"/>
                </a:lnTo>
                <a:lnTo>
                  <a:pt x="4234" y="371"/>
                </a:lnTo>
                <a:lnTo>
                  <a:pt x="4234" y="413"/>
                </a:lnTo>
                <a:lnTo>
                  <a:pt x="4267" y="413"/>
                </a:lnTo>
                <a:close/>
                <a:moveTo>
                  <a:pt x="4376" y="593"/>
                </a:moveTo>
                <a:lnTo>
                  <a:pt x="4369" y="593"/>
                </a:lnTo>
                <a:lnTo>
                  <a:pt x="4363" y="592"/>
                </a:lnTo>
                <a:lnTo>
                  <a:pt x="4349" y="590"/>
                </a:lnTo>
                <a:lnTo>
                  <a:pt x="4344" y="589"/>
                </a:lnTo>
                <a:lnTo>
                  <a:pt x="4338" y="587"/>
                </a:lnTo>
                <a:lnTo>
                  <a:pt x="4328" y="582"/>
                </a:lnTo>
                <a:lnTo>
                  <a:pt x="4323" y="579"/>
                </a:lnTo>
                <a:lnTo>
                  <a:pt x="4319" y="576"/>
                </a:lnTo>
                <a:lnTo>
                  <a:pt x="4314" y="572"/>
                </a:lnTo>
                <a:lnTo>
                  <a:pt x="4310" y="569"/>
                </a:lnTo>
                <a:lnTo>
                  <a:pt x="4303" y="560"/>
                </a:lnTo>
                <a:lnTo>
                  <a:pt x="4300" y="555"/>
                </a:lnTo>
                <a:lnTo>
                  <a:pt x="4298" y="550"/>
                </a:lnTo>
                <a:lnTo>
                  <a:pt x="4293" y="540"/>
                </a:lnTo>
                <a:lnTo>
                  <a:pt x="4291" y="534"/>
                </a:lnTo>
                <a:lnTo>
                  <a:pt x="4290" y="528"/>
                </a:lnTo>
                <a:lnTo>
                  <a:pt x="4289" y="522"/>
                </a:lnTo>
                <a:lnTo>
                  <a:pt x="4288" y="516"/>
                </a:lnTo>
                <a:lnTo>
                  <a:pt x="4287" y="509"/>
                </a:lnTo>
                <a:lnTo>
                  <a:pt x="4287" y="502"/>
                </a:lnTo>
                <a:lnTo>
                  <a:pt x="4287" y="495"/>
                </a:lnTo>
                <a:lnTo>
                  <a:pt x="4288" y="489"/>
                </a:lnTo>
                <a:lnTo>
                  <a:pt x="4289" y="483"/>
                </a:lnTo>
                <a:lnTo>
                  <a:pt x="4290" y="477"/>
                </a:lnTo>
                <a:lnTo>
                  <a:pt x="4293" y="465"/>
                </a:lnTo>
                <a:lnTo>
                  <a:pt x="4295" y="459"/>
                </a:lnTo>
                <a:lnTo>
                  <a:pt x="4298" y="454"/>
                </a:lnTo>
                <a:lnTo>
                  <a:pt x="4303" y="445"/>
                </a:lnTo>
                <a:lnTo>
                  <a:pt x="4307" y="440"/>
                </a:lnTo>
                <a:lnTo>
                  <a:pt x="4310" y="436"/>
                </a:lnTo>
                <a:lnTo>
                  <a:pt x="4314" y="432"/>
                </a:lnTo>
                <a:lnTo>
                  <a:pt x="4318" y="428"/>
                </a:lnTo>
                <a:lnTo>
                  <a:pt x="4327" y="422"/>
                </a:lnTo>
                <a:lnTo>
                  <a:pt x="4332" y="419"/>
                </a:lnTo>
                <a:lnTo>
                  <a:pt x="4338" y="417"/>
                </a:lnTo>
                <a:lnTo>
                  <a:pt x="4343" y="415"/>
                </a:lnTo>
                <a:lnTo>
                  <a:pt x="4348" y="413"/>
                </a:lnTo>
                <a:lnTo>
                  <a:pt x="4354" y="412"/>
                </a:lnTo>
                <a:lnTo>
                  <a:pt x="4361" y="411"/>
                </a:lnTo>
                <a:lnTo>
                  <a:pt x="4374" y="411"/>
                </a:lnTo>
                <a:lnTo>
                  <a:pt x="4385" y="411"/>
                </a:lnTo>
                <a:lnTo>
                  <a:pt x="4396" y="413"/>
                </a:lnTo>
                <a:lnTo>
                  <a:pt x="4401" y="414"/>
                </a:lnTo>
                <a:lnTo>
                  <a:pt x="4406" y="416"/>
                </a:lnTo>
                <a:lnTo>
                  <a:pt x="4416" y="421"/>
                </a:lnTo>
                <a:lnTo>
                  <a:pt x="4425" y="426"/>
                </a:lnTo>
                <a:lnTo>
                  <a:pt x="4429" y="429"/>
                </a:lnTo>
                <a:lnTo>
                  <a:pt x="4433" y="433"/>
                </a:lnTo>
                <a:lnTo>
                  <a:pt x="4440" y="441"/>
                </a:lnTo>
                <a:lnTo>
                  <a:pt x="4443" y="446"/>
                </a:lnTo>
                <a:lnTo>
                  <a:pt x="4446" y="450"/>
                </a:lnTo>
                <a:lnTo>
                  <a:pt x="4448" y="456"/>
                </a:lnTo>
                <a:lnTo>
                  <a:pt x="4451" y="461"/>
                </a:lnTo>
                <a:lnTo>
                  <a:pt x="4453" y="467"/>
                </a:lnTo>
                <a:lnTo>
                  <a:pt x="4454" y="473"/>
                </a:lnTo>
                <a:lnTo>
                  <a:pt x="4455" y="479"/>
                </a:lnTo>
                <a:lnTo>
                  <a:pt x="4456" y="486"/>
                </a:lnTo>
                <a:lnTo>
                  <a:pt x="4457" y="493"/>
                </a:lnTo>
                <a:lnTo>
                  <a:pt x="4457" y="500"/>
                </a:lnTo>
                <a:lnTo>
                  <a:pt x="4457" y="514"/>
                </a:lnTo>
                <a:lnTo>
                  <a:pt x="4335" y="514"/>
                </a:lnTo>
                <a:lnTo>
                  <a:pt x="4336" y="519"/>
                </a:lnTo>
                <a:lnTo>
                  <a:pt x="4336" y="523"/>
                </a:lnTo>
                <a:lnTo>
                  <a:pt x="4338" y="532"/>
                </a:lnTo>
                <a:lnTo>
                  <a:pt x="4342" y="539"/>
                </a:lnTo>
                <a:lnTo>
                  <a:pt x="4344" y="542"/>
                </a:lnTo>
                <a:lnTo>
                  <a:pt x="4346" y="545"/>
                </a:lnTo>
                <a:lnTo>
                  <a:pt x="4349" y="548"/>
                </a:lnTo>
                <a:lnTo>
                  <a:pt x="4352" y="550"/>
                </a:lnTo>
                <a:lnTo>
                  <a:pt x="4355" y="552"/>
                </a:lnTo>
                <a:lnTo>
                  <a:pt x="4360" y="554"/>
                </a:lnTo>
                <a:lnTo>
                  <a:pt x="4364" y="555"/>
                </a:lnTo>
                <a:lnTo>
                  <a:pt x="4368" y="556"/>
                </a:lnTo>
                <a:lnTo>
                  <a:pt x="4377" y="557"/>
                </a:lnTo>
                <a:lnTo>
                  <a:pt x="4382" y="556"/>
                </a:lnTo>
                <a:lnTo>
                  <a:pt x="4388" y="555"/>
                </a:lnTo>
                <a:lnTo>
                  <a:pt x="4393" y="554"/>
                </a:lnTo>
                <a:lnTo>
                  <a:pt x="4398" y="551"/>
                </a:lnTo>
                <a:lnTo>
                  <a:pt x="4400" y="550"/>
                </a:lnTo>
                <a:lnTo>
                  <a:pt x="4402" y="548"/>
                </a:lnTo>
                <a:lnTo>
                  <a:pt x="4405" y="545"/>
                </a:lnTo>
                <a:lnTo>
                  <a:pt x="4408" y="541"/>
                </a:lnTo>
                <a:lnTo>
                  <a:pt x="4410" y="536"/>
                </a:lnTo>
                <a:lnTo>
                  <a:pt x="4456" y="539"/>
                </a:lnTo>
                <a:lnTo>
                  <a:pt x="4454" y="545"/>
                </a:lnTo>
                <a:lnTo>
                  <a:pt x="4452" y="551"/>
                </a:lnTo>
                <a:lnTo>
                  <a:pt x="4450" y="556"/>
                </a:lnTo>
                <a:lnTo>
                  <a:pt x="4447" y="561"/>
                </a:lnTo>
                <a:lnTo>
                  <a:pt x="4443" y="566"/>
                </a:lnTo>
                <a:lnTo>
                  <a:pt x="4439" y="570"/>
                </a:lnTo>
                <a:lnTo>
                  <a:pt x="4435" y="575"/>
                </a:lnTo>
                <a:lnTo>
                  <a:pt x="4430" y="578"/>
                </a:lnTo>
                <a:lnTo>
                  <a:pt x="4424" y="582"/>
                </a:lnTo>
                <a:lnTo>
                  <a:pt x="4418" y="585"/>
                </a:lnTo>
                <a:lnTo>
                  <a:pt x="4412" y="587"/>
                </a:lnTo>
                <a:lnTo>
                  <a:pt x="4406" y="589"/>
                </a:lnTo>
                <a:lnTo>
                  <a:pt x="4402" y="590"/>
                </a:lnTo>
                <a:lnTo>
                  <a:pt x="4399" y="591"/>
                </a:lnTo>
                <a:lnTo>
                  <a:pt x="4391" y="592"/>
                </a:lnTo>
                <a:lnTo>
                  <a:pt x="4384" y="593"/>
                </a:lnTo>
                <a:lnTo>
                  <a:pt x="4376" y="593"/>
                </a:lnTo>
                <a:close/>
                <a:moveTo>
                  <a:pt x="4335" y="483"/>
                </a:moveTo>
                <a:lnTo>
                  <a:pt x="4411" y="483"/>
                </a:lnTo>
                <a:lnTo>
                  <a:pt x="4411" y="480"/>
                </a:lnTo>
                <a:lnTo>
                  <a:pt x="4410" y="476"/>
                </a:lnTo>
                <a:lnTo>
                  <a:pt x="4409" y="472"/>
                </a:lnTo>
                <a:lnTo>
                  <a:pt x="4408" y="469"/>
                </a:lnTo>
                <a:lnTo>
                  <a:pt x="4407" y="466"/>
                </a:lnTo>
                <a:lnTo>
                  <a:pt x="4405" y="463"/>
                </a:lnTo>
                <a:lnTo>
                  <a:pt x="4403" y="460"/>
                </a:lnTo>
                <a:lnTo>
                  <a:pt x="4401" y="457"/>
                </a:lnTo>
                <a:lnTo>
                  <a:pt x="4395" y="453"/>
                </a:lnTo>
                <a:lnTo>
                  <a:pt x="4389" y="450"/>
                </a:lnTo>
                <a:lnTo>
                  <a:pt x="4382" y="448"/>
                </a:lnTo>
                <a:lnTo>
                  <a:pt x="4375" y="447"/>
                </a:lnTo>
                <a:lnTo>
                  <a:pt x="4367" y="448"/>
                </a:lnTo>
                <a:lnTo>
                  <a:pt x="4363" y="449"/>
                </a:lnTo>
                <a:lnTo>
                  <a:pt x="4360" y="450"/>
                </a:lnTo>
                <a:lnTo>
                  <a:pt x="4352" y="453"/>
                </a:lnTo>
                <a:lnTo>
                  <a:pt x="4349" y="455"/>
                </a:lnTo>
                <a:lnTo>
                  <a:pt x="4347" y="458"/>
                </a:lnTo>
                <a:lnTo>
                  <a:pt x="4342" y="463"/>
                </a:lnTo>
                <a:lnTo>
                  <a:pt x="4339" y="470"/>
                </a:lnTo>
                <a:lnTo>
                  <a:pt x="4337" y="473"/>
                </a:lnTo>
                <a:lnTo>
                  <a:pt x="4336" y="476"/>
                </a:lnTo>
                <a:lnTo>
                  <a:pt x="4335" y="483"/>
                </a:lnTo>
                <a:close/>
                <a:moveTo>
                  <a:pt x="4580" y="413"/>
                </a:moveTo>
                <a:lnTo>
                  <a:pt x="4580" y="450"/>
                </a:lnTo>
                <a:lnTo>
                  <a:pt x="4547" y="450"/>
                </a:lnTo>
                <a:lnTo>
                  <a:pt x="4547" y="535"/>
                </a:lnTo>
                <a:lnTo>
                  <a:pt x="4548" y="540"/>
                </a:lnTo>
                <a:lnTo>
                  <a:pt x="4548" y="544"/>
                </a:lnTo>
                <a:lnTo>
                  <a:pt x="4549" y="545"/>
                </a:lnTo>
                <a:lnTo>
                  <a:pt x="4550" y="547"/>
                </a:lnTo>
                <a:lnTo>
                  <a:pt x="4552" y="549"/>
                </a:lnTo>
                <a:lnTo>
                  <a:pt x="4554" y="551"/>
                </a:lnTo>
                <a:lnTo>
                  <a:pt x="4557" y="552"/>
                </a:lnTo>
                <a:lnTo>
                  <a:pt x="4560" y="552"/>
                </a:lnTo>
                <a:lnTo>
                  <a:pt x="4564" y="553"/>
                </a:lnTo>
                <a:lnTo>
                  <a:pt x="4571" y="552"/>
                </a:lnTo>
                <a:lnTo>
                  <a:pt x="4576" y="551"/>
                </a:lnTo>
                <a:lnTo>
                  <a:pt x="4584" y="587"/>
                </a:lnTo>
                <a:lnTo>
                  <a:pt x="4573" y="590"/>
                </a:lnTo>
                <a:lnTo>
                  <a:pt x="4566" y="591"/>
                </a:lnTo>
                <a:lnTo>
                  <a:pt x="4557" y="592"/>
                </a:lnTo>
                <a:lnTo>
                  <a:pt x="4551" y="592"/>
                </a:lnTo>
                <a:lnTo>
                  <a:pt x="4544" y="592"/>
                </a:lnTo>
                <a:lnTo>
                  <a:pt x="4539" y="591"/>
                </a:lnTo>
                <a:lnTo>
                  <a:pt x="4533" y="590"/>
                </a:lnTo>
                <a:lnTo>
                  <a:pt x="4528" y="588"/>
                </a:lnTo>
                <a:lnTo>
                  <a:pt x="4523" y="586"/>
                </a:lnTo>
                <a:lnTo>
                  <a:pt x="4518" y="583"/>
                </a:lnTo>
                <a:lnTo>
                  <a:pt x="4514" y="581"/>
                </a:lnTo>
                <a:lnTo>
                  <a:pt x="4510" y="577"/>
                </a:lnTo>
                <a:lnTo>
                  <a:pt x="4507" y="573"/>
                </a:lnTo>
                <a:lnTo>
                  <a:pt x="4504" y="569"/>
                </a:lnTo>
                <a:lnTo>
                  <a:pt x="4502" y="564"/>
                </a:lnTo>
                <a:lnTo>
                  <a:pt x="4500" y="559"/>
                </a:lnTo>
                <a:lnTo>
                  <a:pt x="4499" y="554"/>
                </a:lnTo>
                <a:lnTo>
                  <a:pt x="4498" y="548"/>
                </a:lnTo>
                <a:lnTo>
                  <a:pt x="4498" y="542"/>
                </a:lnTo>
                <a:lnTo>
                  <a:pt x="4498" y="450"/>
                </a:lnTo>
                <a:lnTo>
                  <a:pt x="4474" y="450"/>
                </a:lnTo>
                <a:lnTo>
                  <a:pt x="4474" y="413"/>
                </a:lnTo>
                <a:lnTo>
                  <a:pt x="4498" y="413"/>
                </a:lnTo>
                <a:lnTo>
                  <a:pt x="4498" y="371"/>
                </a:lnTo>
                <a:lnTo>
                  <a:pt x="4547" y="371"/>
                </a:lnTo>
                <a:lnTo>
                  <a:pt x="4547" y="413"/>
                </a:lnTo>
                <a:lnTo>
                  <a:pt x="4580" y="413"/>
                </a:lnTo>
                <a:close/>
                <a:moveTo>
                  <a:pt x="578" y="585"/>
                </a:moveTo>
                <a:lnTo>
                  <a:pt x="465" y="257"/>
                </a:lnTo>
                <a:lnTo>
                  <a:pt x="352" y="585"/>
                </a:lnTo>
                <a:lnTo>
                  <a:pt x="578" y="585"/>
                </a:lnTo>
                <a:close/>
                <a:moveTo>
                  <a:pt x="930" y="930"/>
                </a:moveTo>
                <a:lnTo>
                  <a:pt x="699" y="930"/>
                </a:lnTo>
                <a:lnTo>
                  <a:pt x="642" y="768"/>
                </a:lnTo>
                <a:lnTo>
                  <a:pt x="288" y="768"/>
                </a:lnTo>
                <a:lnTo>
                  <a:pt x="232" y="930"/>
                </a:lnTo>
                <a:lnTo>
                  <a:pt x="0" y="930"/>
                </a:lnTo>
                <a:lnTo>
                  <a:pt x="162" y="471"/>
                </a:lnTo>
                <a:lnTo>
                  <a:pt x="326" y="12"/>
                </a:lnTo>
                <a:lnTo>
                  <a:pt x="603" y="12"/>
                </a:lnTo>
                <a:lnTo>
                  <a:pt x="767" y="471"/>
                </a:lnTo>
                <a:lnTo>
                  <a:pt x="930" y="930"/>
                </a:lnTo>
                <a:close/>
                <a:moveTo>
                  <a:pt x="1016" y="930"/>
                </a:moveTo>
                <a:lnTo>
                  <a:pt x="1016" y="722"/>
                </a:lnTo>
                <a:lnTo>
                  <a:pt x="1225" y="722"/>
                </a:lnTo>
                <a:lnTo>
                  <a:pt x="1225" y="930"/>
                </a:lnTo>
                <a:lnTo>
                  <a:pt x="1016" y="930"/>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en-US"/>
          </a:p>
        </p:txBody>
      </p:sp>
      <p:sp>
        <p:nvSpPr>
          <p:cNvPr id="23" name="Date Placeholder 22">
            <a:extLst>
              <a:ext uri="{FF2B5EF4-FFF2-40B4-BE49-F238E27FC236}">
                <a16:creationId xmlns:a16="http://schemas.microsoft.com/office/drawing/2014/main" id="{CA1682D5-9875-6DFE-B1FA-F20EE1301C6A}"/>
              </a:ext>
            </a:extLst>
          </p:cNvPr>
          <p:cNvSpPr>
            <a:spLocks noGrp="1"/>
          </p:cNvSpPr>
          <p:nvPr>
            <p:ph type="dt" sz="half" idx="10"/>
          </p:nvPr>
        </p:nvSpPr>
        <p:spPr/>
        <p:txBody>
          <a:bodyPr/>
          <a:lstStyle>
            <a:lvl1pPr>
              <a:defRPr>
                <a:solidFill>
                  <a:schemeClr val="bg1"/>
                </a:solidFill>
              </a:defRPr>
            </a:lvl1pPr>
          </a:lstStyle>
          <a:p>
            <a:fld id="{995732B7-9D02-43F0-8DDE-54D8F9C8E803}" type="datetime1">
              <a:rPr lang="fi-FI" smtClean="0"/>
              <a:t>25.3.2026</a:t>
            </a:fld>
            <a:endParaRPr lang="fi-FI"/>
          </a:p>
        </p:txBody>
      </p:sp>
      <p:sp>
        <p:nvSpPr>
          <p:cNvPr id="24" name="Footer Placeholder 23">
            <a:extLst>
              <a:ext uri="{FF2B5EF4-FFF2-40B4-BE49-F238E27FC236}">
                <a16:creationId xmlns:a16="http://schemas.microsoft.com/office/drawing/2014/main" id="{CB76FCA5-9DA7-BF02-3EBB-BC56DDA0FE1D}"/>
              </a:ext>
            </a:extLst>
          </p:cNvPr>
          <p:cNvSpPr>
            <a:spLocks noGrp="1"/>
          </p:cNvSpPr>
          <p:nvPr>
            <p:ph type="ftr" sz="quarter" idx="11"/>
          </p:nvPr>
        </p:nvSpPr>
        <p:spPr/>
        <p:txBody>
          <a:bodyPr/>
          <a:lstStyle>
            <a:lvl1pPr>
              <a:defRPr>
                <a:solidFill>
                  <a:schemeClr val="bg1"/>
                </a:solidFill>
              </a:defRPr>
            </a:lvl1pPr>
          </a:lstStyle>
          <a:p>
            <a:endParaRPr lang="fi-FI"/>
          </a:p>
        </p:txBody>
      </p:sp>
      <p:sp>
        <p:nvSpPr>
          <p:cNvPr id="25" name="Slide Number Placeholder 24">
            <a:extLst>
              <a:ext uri="{FF2B5EF4-FFF2-40B4-BE49-F238E27FC236}">
                <a16:creationId xmlns:a16="http://schemas.microsoft.com/office/drawing/2014/main" id="{807BD9D2-D4DB-4F42-21C0-76A363F74553}"/>
              </a:ext>
            </a:extLst>
          </p:cNvPr>
          <p:cNvSpPr>
            <a:spLocks noGrp="1"/>
          </p:cNvSpPr>
          <p:nvPr>
            <p:ph type="sldNum" sz="quarter" idx="12"/>
          </p:nvPr>
        </p:nvSpPr>
        <p:spPr/>
        <p:txBody>
          <a:bodyPr/>
          <a:lstStyle>
            <a:lvl1pPr>
              <a:defRPr>
                <a:solidFill>
                  <a:schemeClr val="bg1"/>
                </a:solidFill>
              </a:defRPr>
            </a:lvl1pPr>
          </a:lstStyle>
          <a:p>
            <a:fld id="{D701140D-C14F-41CA-99FC-0EF83E8DA40A}" type="slidenum">
              <a:rPr lang="fi-FI" smtClean="0"/>
              <a:pPr/>
              <a:t>‹#›</a:t>
            </a:fld>
            <a:endParaRPr lang="fi-FI"/>
          </a:p>
        </p:txBody>
      </p:sp>
      <p:sp>
        <p:nvSpPr>
          <p:cNvPr id="5" name="Title 1">
            <a:extLst>
              <a:ext uri="{FF2B5EF4-FFF2-40B4-BE49-F238E27FC236}">
                <a16:creationId xmlns:a16="http://schemas.microsoft.com/office/drawing/2014/main" id="{1AB5AED4-B00A-C1A4-E287-ED21BF24F070}"/>
              </a:ext>
            </a:extLst>
          </p:cNvPr>
          <p:cNvSpPr>
            <a:spLocks noGrp="1"/>
          </p:cNvSpPr>
          <p:nvPr>
            <p:ph type="ctrTitle" hasCustomPrompt="1"/>
          </p:nvPr>
        </p:nvSpPr>
        <p:spPr>
          <a:xfrm>
            <a:off x="407988" y="2936558"/>
            <a:ext cx="5183956" cy="492443"/>
          </a:xfrm>
        </p:spPr>
        <p:txBody>
          <a:bodyPr wrap="square" anchor="b" anchorCtr="0">
            <a:spAutoFit/>
          </a:bodyPr>
          <a:lstStyle>
            <a:lvl1pPr algn="l">
              <a:lnSpc>
                <a:spcPct val="100000"/>
              </a:lnSpc>
              <a:defRPr sz="3200">
                <a:solidFill>
                  <a:schemeClr val="tx1"/>
                </a:solidFill>
                <a:latin typeface="+mj-lt"/>
              </a:defRPr>
            </a:lvl1pPr>
          </a:lstStyle>
          <a:p>
            <a:r>
              <a:rPr lang="en-US"/>
              <a:t>Headline</a:t>
            </a:r>
            <a:endParaRPr lang="fi-FI"/>
          </a:p>
        </p:txBody>
      </p:sp>
      <p:sp>
        <p:nvSpPr>
          <p:cNvPr id="6" name="Subtitle 2">
            <a:extLst>
              <a:ext uri="{FF2B5EF4-FFF2-40B4-BE49-F238E27FC236}">
                <a16:creationId xmlns:a16="http://schemas.microsoft.com/office/drawing/2014/main" id="{E77A74CF-552F-AD8B-EBE0-4EC31A285BF1}"/>
              </a:ext>
            </a:extLst>
          </p:cNvPr>
          <p:cNvSpPr>
            <a:spLocks noGrp="1"/>
          </p:cNvSpPr>
          <p:nvPr>
            <p:ph type="subTitle" idx="1"/>
          </p:nvPr>
        </p:nvSpPr>
        <p:spPr>
          <a:xfrm>
            <a:off x="407988" y="3429000"/>
            <a:ext cx="5183956" cy="984885"/>
          </a:xfrm>
        </p:spPr>
        <p:txBody>
          <a:bodyPr wrap="square">
            <a:spAutoFit/>
          </a:bodyPr>
          <a:lstStyle>
            <a:lvl1pPr marL="0" indent="0" algn="l">
              <a:lnSpc>
                <a:spcPct val="100000"/>
              </a:lnSpc>
              <a:spcBef>
                <a:spcPts val="0"/>
              </a:spcBef>
              <a:buNone/>
              <a:defRPr sz="3200">
                <a:solidFill>
                  <a:schemeClr val="tx1"/>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fi-FI"/>
          </a:p>
        </p:txBody>
      </p:sp>
      <p:cxnSp>
        <p:nvCxnSpPr>
          <p:cNvPr id="9" name="Straight Connector 8">
            <a:extLst>
              <a:ext uri="{FF2B5EF4-FFF2-40B4-BE49-F238E27FC236}">
                <a16:creationId xmlns:a16="http://schemas.microsoft.com/office/drawing/2014/main" id="{9E27271C-B890-2326-7DF3-F203CAEE893D}"/>
              </a:ext>
              <a:ext uri="{C183D7F6-B498-43B3-948B-1728B52AA6E4}">
                <adec:decorative xmlns:adec="http://schemas.microsoft.com/office/drawing/2017/decorative" val="1"/>
              </a:ext>
            </a:extLst>
          </p:cNvPr>
          <p:cNvCxnSpPr>
            <a:cxnSpLocks/>
          </p:cNvCxnSpPr>
          <p:nvPr userDrawn="1"/>
        </p:nvCxnSpPr>
        <p:spPr>
          <a:xfrm>
            <a:off x="407368" y="2674624"/>
            <a:ext cx="3960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10" name="Text Placeholder 4">
            <a:extLst>
              <a:ext uri="{FF2B5EF4-FFF2-40B4-BE49-F238E27FC236}">
                <a16:creationId xmlns:a16="http://schemas.microsoft.com/office/drawing/2014/main" id="{D85101F3-610F-B09D-488F-7AA3CF707C51}"/>
              </a:ext>
            </a:extLst>
          </p:cNvPr>
          <p:cNvSpPr>
            <a:spLocks noGrp="1"/>
          </p:cNvSpPr>
          <p:nvPr>
            <p:ph type="body" sz="quarter" idx="14" hasCustomPrompt="1"/>
          </p:nvPr>
        </p:nvSpPr>
        <p:spPr>
          <a:xfrm>
            <a:off x="407989" y="4869160"/>
            <a:ext cx="5183955" cy="276999"/>
          </a:xfrm>
        </p:spPr>
        <p:txBody>
          <a:bodyPr wrap="square">
            <a:spAutoFit/>
          </a:bodyPr>
          <a:lstStyle>
            <a:lvl1pPr marL="0" indent="0">
              <a:spcBef>
                <a:spcPts val="0"/>
              </a:spcBef>
              <a:buFontTx/>
              <a:buNone/>
              <a:defRPr sz="1800">
                <a:solidFill>
                  <a:schemeClr val="tx1"/>
                </a:solidFill>
              </a:defRPr>
            </a:lvl1pPr>
            <a:lvl2pPr marL="0" indent="0">
              <a:spcBef>
                <a:spcPts val="0"/>
              </a:spcBef>
              <a:buFontTx/>
              <a:buNone/>
              <a:defRPr sz="1800"/>
            </a:lvl2pPr>
            <a:lvl3pPr marL="0" indent="0">
              <a:spcBef>
                <a:spcPts val="0"/>
              </a:spcBef>
              <a:buFontTx/>
              <a:buNone/>
              <a:defRPr sz="1800"/>
            </a:lvl3pPr>
            <a:lvl4pPr marL="0" indent="0">
              <a:spcBef>
                <a:spcPts val="0"/>
              </a:spcBef>
              <a:buFontTx/>
              <a:buNone/>
              <a:defRPr sz="1800"/>
            </a:lvl4pPr>
            <a:lvl5pPr marL="0" indent="0">
              <a:spcBef>
                <a:spcPts val="0"/>
              </a:spcBef>
              <a:buFontTx/>
              <a:buNone/>
              <a:defRPr sz="1800"/>
            </a:lvl5pPr>
            <a:lvl6pPr marL="0" indent="0">
              <a:spcBef>
                <a:spcPts val="0"/>
              </a:spcBef>
              <a:buFontTx/>
              <a:buNone/>
              <a:defRPr sz="1800"/>
            </a:lvl6pPr>
            <a:lvl7pPr marL="0" indent="0">
              <a:spcBef>
                <a:spcPts val="0"/>
              </a:spcBef>
              <a:buFontTx/>
              <a:buNone/>
              <a:defRPr sz="1800"/>
            </a:lvl7pPr>
            <a:lvl8pPr marL="0" indent="0">
              <a:spcBef>
                <a:spcPts val="0"/>
              </a:spcBef>
              <a:buFontTx/>
              <a:buNone/>
              <a:defRPr sz="1800"/>
            </a:lvl8pPr>
            <a:lvl9pPr marL="0" indent="0">
              <a:spcBef>
                <a:spcPts val="0"/>
              </a:spcBef>
              <a:buFontTx/>
              <a:buNone/>
              <a:defRPr sz="1800"/>
            </a:lvl9pPr>
          </a:lstStyle>
          <a:p>
            <a:pPr lvl="0"/>
            <a:r>
              <a:rPr lang="en-US"/>
              <a:t>Presenter Name / Date / Place</a:t>
            </a:r>
          </a:p>
        </p:txBody>
      </p:sp>
    </p:spTree>
    <p:extLst>
      <p:ext uri="{BB962C8B-B14F-4D97-AF65-F5344CB8AC3E}">
        <p14:creationId xmlns:p14="http://schemas.microsoft.com/office/powerpoint/2010/main" val="2428703966"/>
      </p:ext>
    </p:extLst>
  </p:cSld>
  <p:clrMapOvr>
    <a:masterClrMapping/>
  </p:clrMapOvr>
  <p:extLst>
    <p:ext uri="{DCECCB84-F9BA-43D5-87BE-67443E8EF086}">
      <p15:sldGuideLst xmlns:p15="http://schemas.microsoft.com/office/powerpoint/2012/main"/>
    </p:ext>
  </p:extLst>
</p:sldLayout>
</file>

<file path=ppt/slideLayouts/slideLayout56.xml><?xml version="1.0" encoding="utf-8"?>
<p:sldLayout xmlns:a="http://schemas.openxmlformats.org/drawingml/2006/main" xmlns:r="http://schemas.openxmlformats.org/officeDocument/2006/relationships" xmlns:p="http://schemas.openxmlformats.org/presentationml/2006/main" showMasterSp="0" preserve="1" userDrawn="1">
  <p:cSld name="Title Slide Picture Blue 3">
    <p:bg>
      <p:bgPr>
        <a:solidFill>
          <a:schemeClr val="accent3"/>
        </a:solidFill>
        <a:effectLst/>
      </p:bgPr>
    </p:bg>
    <p:spTree>
      <p:nvGrpSpPr>
        <p:cNvPr id="1" name=""/>
        <p:cNvGrpSpPr/>
        <p:nvPr/>
      </p:nvGrpSpPr>
      <p:grpSpPr>
        <a:xfrm>
          <a:off x="0" y="0"/>
          <a:ext cx="0" cy="0"/>
          <a:chOff x="0" y="0"/>
          <a:chExt cx="0" cy="0"/>
        </a:xfrm>
      </p:grpSpPr>
      <p:sp>
        <p:nvSpPr>
          <p:cNvPr id="7" name="Picture Placeholder 6">
            <a:extLst>
              <a:ext uri="{FF2B5EF4-FFF2-40B4-BE49-F238E27FC236}">
                <a16:creationId xmlns:a16="http://schemas.microsoft.com/office/drawing/2014/main" id="{16CACCF6-B7F1-B81D-EB1E-E2F15D53141E}"/>
              </a:ext>
              <a:ext uri="{C183D7F6-B498-43B3-948B-1728B52AA6E4}">
                <adec:decorative xmlns:adec="http://schemas.microsoft.com/office/drawing/2017/decorative" val="1"/>
              </a:ext>
            </a:extLst>
          </p:cNvPr>
          <p:cNvSpPr>
            <a:spLocks noGrp="1"/>
          </p:cNvSpPr>
          <p:nvPr>
            <p:ph type="pic" sz="quarter" idx="13" hasCustomPrompt="1"/>
          </p:nvPr>
        </p:nvSpPr>
        <p:spPr>
          <a:xfrm>
            <a:off x="6096000" y="0"/>
            <a:ext cx="6096000" cy="6858000"/>
          </a:xfrm>
          <a:solidFill>
            <a:schemeClr val="bg2"/>
          </a:solidFill>
        </p:spPr>
        <p:txBody>
          <a:bodyPr vert="horz" lIns="0" tIns="0" rIns="0" bIns="0" rtlCol="0" anchor="t" anchorCtr="0">
            <a:noAutofit/>
          </a:bodyPr>
          <a:lstStyle>
            <a:lvl1pPr>
              <a:defRPr lang="en-US" sz="1200" dirty="0"/>
            </a:lvl1pPr>
          </a:lstStyle>
          <a:p>
            <a:pPr marR="0" lvl="0" fontAlgn="auto">
              <a:spcBef>
                <a:spcPts val="0"/>
              </a:spcBef>
              <a:spcAft>
                <a:spcPts val="0"/>
              </a:spcAft>
              <a:buClrTx/>
              <a:buSzTx/>
              <a:tabLst/>
            </a:pPr>
            <a:r>
              <a:rPr lang="fi-FI" noProof="1"/>
              <a:t>Click icon to add image</a:t>
            </a:r>
            <a:br>
              <a:rPr lang="fi-FI" noProof="1"/>
            </a:br>
            <a:r>
              <a:rPr lang="fi-FI" noProof="1"/>
              <a:t>Fit the image to frame by choosing:</a:t>
            </a:r>
            <a:br>
              <a:rPr lang="fi-FI" noProof="1"/>
            </a:br>
            <a:r>
              <a:rPr lang="fi-FI" noProof="1"/>
              <a:t>crop&gt;fit / rajaa&gt;sovita</a:t>
            </a:r>
          </a:p>
          <a:p>
            <a:pPr marR="0" lvl="0" fontAlgn="auto">
              <a:spcBef>
                <a:spcPts val="0"/>
              </a:spcBef>
              <a:spcAft>
                <a:spcPts val="0"/>
              </a:spcAft>
              <a:buClrTx/>
              <a:buSzTx/>
              <a:tabLst/>
            </a:pPr>
            <a:endParaRPr lang="en-US"/>
          </a:p>
        </p:txBody>
      </p:sp>
      <p:sp>
        <p:nvSpPr>
          <p:cNvPr id="11" name="Freeform 5">
            <a:extLst>
              <a:ext uri="{FF2B5EF4-FFF2-40B4-BE49-F238E27FC236}">
                <a16:creationId xmlns:a16="http://schemas.microsoft.com/office/drawing/2014/main" id="{B048024D-E928-1A47-E81D-E73CEDEC703F}"/>
              </a:ext>
              <a:ext uri="{C183D7F6-B498-43B3-948B-1728B52AA6E4}">
                <adec:decorative xmlns:adec="http://schemas.microsoft.com/office/drawing/2017/decorative" val="1"/>
              </a:ext>
            </a:extLst>
          </p:cNvPr>
          <p:cNvSpPr>
            <a:spLocks noChangeAspect="1" noEditPoints="1"/>
          </p:cNvSpPr>
          <p:nvPr/>
        </p:nvSpPr>
        <p:spPr bwMode="auto">
          <a:xfrm>
            <a:off x="407988" y="432000"/>
            <a:ext cx="2650987" cy="576000"/>
          </a:xfrm>
          <a:custGeom>
            <a:avLst/>
            <a:gdLst>
              <a:gd name="T0" fmla="*/ 1856 w 4584"/>
              <a:gd name="T1" fmla="*/ 150 h 996"/>
              <a:gd name="T2" fmla="*/ 1926 w 4584"/>
              <a:gd name="T3" fmla="*/ 74 h 996"/>
              <a:gd name="T4" fmla="*/ 1862 w 4584"/>
              <a:gd name="T5" fmla="*/ 198 h 996"/>
              <a:gd name="T6" fmla="*/ 2091 w 4584"/>
              <a:gd name="T7" fmla="*/ 109 h 996"/>
              <a:gd name="T8" fmla="*/ 2346 w 4584"/>
              <a:gd name="T9" fmla="*/ 79 h 996"/>
              <a:gd name="T10" fmla="*/ 2341 w 4584"/>
              <a:gd name="T11" fmla="*/ 150 h 996"/>
              <a:gd name="T12" fmla="*/ 2584 w 4584"/>
              <a:gd name="T13" fmla="*/ 274 h 996"/>
              <a:gd name="T14" fmla="*/ 2883 w 4584"/>
              <a:gd name="T15" fmla="*/ 0 h 996"/>
              <a:gd name="T16" fmla="*/ 2966 w 4584"/>
              <a:gd name="T17" fmla="*/ 88 h 996"/>
              <a:gd name="T18" fmla="*/ 3031 w 4584"/>
              <a:gd name="T19" fmla="*/ 214 h 996"/>
              <a:gd name="T20" fmla="*/ 3010 w 4584"/>
              <a:gd name="T21" fmla="*/ 212 h 996"/>
              <a:gd name="T22" fmla="*/ 3283 w 4584"/>
              <a:gd name="T23" fmla="*/ 239 h 996"/>
              <a:gd name="T24" fmla="*/ 3261 w 4584"/>
              <a:gd name="T25" fmla="*/ 135 h 996"/>
              <a:gd name="T26" fmla="*/ 3397 w 4584"/>
              <a:gd name="T27" fmla="*/ 34 h 996"/>
              <a:gd name="T28" fmla="*/ 3589 w 4584"/>
              <a:gd name="T29" fmla="*/ 199 h 996"/>
              <a:gd name="T30" fmla="*/ 3538 w 4584"/>
              <a:gd name="T31" fmla="*/ 193 h 996"/>
              <a:gd name="T32" fmla="*/ 3580 w 4584"/>
              <a:gd name="T33" fmla="*/ 106 h 996"/>
              <a:gd name="T34" fmla="*/ 3779 w 4584"/>
              <a:gd name="T35" fmla="*/ 244 h 996"/>
              <a:gd name="T36" fmla="*/ 3908 w 4584"/>
              <a:gd name="T37" fmla="*/ 148 h 996"/>
              <a:gd name="T38" fmla="*/ 3821 w 4584"/>
              <a:gd name="T39" fmla="*/ 107 h 996"/>
              <a:gd name="T40" fmla="*/ 1828 w 4584"/>
              <a:gd name="T41" fmla="*/ 916 h 996"/>
              <a:gd name="T42" fmla="*/ 1868 w 4584"/>
              <a:gd name="T43" fmla="*/ 803 h 996"/>
              <a:gd name="T44" fmla="*/ 1905 w 4584"/>
              <a:gd name="T45" fmla="*/ 896 h 996"/>
              <a:gd name="T46" fmla="*/ 2193 w 4584"/>
              <a:gd name="T47" fmla="*/ 891 h 996"/>
              <a:gd name="T48" fmla="*/ 2220 w 4584"/>
              <a:gd name="T49" fmla="*/ 816 h 996"/>
              <a:gd name="T50" fmla="*/ 2340 w 4584"/>
              <a:gd name="T51" fmla="*/ 927 h 996"/>
              <a:gd name="T52" fmla="*/ 2271 w 4584"/>
              <a:gd name="T53" fmla="*/ 868 h 996"/>
              <a:gd name="T54" fmla="*/ 2506 w 4584"/>
              <a:gd name="T55" fmla="*/ 882 h 996"/>
              <a:gd name="T56" fmla="*/ 2823 w 4584"/>
              <a:gd name="T57" fmla="*/ 753 h 996"/>
              <a:gd name="T58" fmla="*/ 2952 w 4584"/>
              <a:gd name="T59" fmla="*/ 726 h 996"/>
              <a:gd name="T60" fmla="*/ 3233 w 4584"/>
              <a:gd name="T61" fmla="*/ 913 h 996"/>
              <a:gd name="T62" fmla="*/ 3254 w 4584"/>
              <a:gd name="T63" fmla="*/ 854 h 996"/>
              <a:gd name="T64" fmla="*/ 3313 w 4584"/>
              <a:gd name="T65" fmla="*/ 793 h 996"/>
              <a:gd name="T66" fmla="*/ 3644 w 4584"/>
              <a:gd name="T67" fmla="*/ 802 h 996"/>
              <a:gd name="T68" fmla="*/ 3627 w 4584"/>
              <a:gd name="T69" fmla="*/ 933 h 996"/>
              <a:gd name="T70" fmla="*/ 3553 w 4584"/>
              <a:gd name="T71" fmla="*/ 839 h 996"/>
              <a:gd name="T72" fmla="*/ 3726 w 4584"/>
              <a:gd name="T73" fmla="*/ 696 h 996"/>
              <a:gd name="T74" fmla="*/ 3850 w 4584"/>
              <a:gd name="T75" fmla="*/ 926 h 996"/>
              <a:gd name="T76" fmla="*/ 3980 w 4584"/>
              <a:gd name="T77" fmla="*/ 996 h 996"/>
              <a:gd name="T78" fmla="*/ 1914 w 4584"/>
              <a:gd name="T79" fmla="*/ 481 h 996"/>
              <a:gd name="T80" fmla="*/ 1963 w 4584"/>
              <a:gd name="T81" fmla="*/ 436 h 996"/>
              <a:gd name="T82" fmla="*/ 1873 w 4584"/>
              <a:gd name="T83" fmla="*/ 556 h 996"/>
              <a:gd name="T84" fmla="*/ 2197 w 4584"/>
              <a:gd name="T85" fmla="*/ 413 h 996"/>
              <a:gd name="T86" fmla="*/ 2378 w 4584"/>
              <a:gd name="T87" fmla="*/ 449 h 996"/>
              <a:gd name="T88" fmla="*/ 2327 w 4584"/>
              <a:gd name="T89" fmla="*/ 457 h 996"/>
              <a:gd name="T90" fmla="*/ 2668 w 4584"/>
              <a:gd name="T91" fmla="*/ 587 h 996"/>
              <a:gd name="T92" fmla="*/ 2785 w 4584"/>
              <a:gd name="T93" fmla="*/ 413 h 996"/>
              <a:gd name="T94" fmla="*/ 2840 w 4584"/>
              <a:gd name="T95" fmla="*/ 466 h 996"/>
              <a:gd name="T96" fmla="*/ 3340 w 4584"/>
              <a:gd name="T97" fmla="*/ 593 h 996"/>
              <a:gd name="T98" fmla="*/ 3412 w 4584"/>
              <a:gd name="T99" fmla="*/ 456 h 996"/>
              <a:gd name="T100" fmla="*/ 3375 w 4584"/>
              <a:gd name="T101" fmla="*/ 483 h 996"/>
              <a:gd name="T102" fmla="*/ 3508 w 4584"/>
              <a:gd name="T103" fmla="*/ 475 h 996"/>
              <a:gd name="T104" fmla="*/ 3735 w 4584"/>
              <a:gd name="T105" fmla="*/ 559 h 996"/>
              <a:gd name="T106" fmla="*/ 3673 w 4584"/>
              <a:gd name="T107" fmla="*/ 523 h 996"/>
              <a:gd name="T108" fmla="*/ 3797 w 4584"/>
              <a:gd name="T109" fmla="*/ 390 h 996"/>
              <a:gd name="T110" fmla="*/ 3950 w 4584"/>
              <a:gd name="T111" fmla="*/ 551 h 996"/>
              <a:gd name="T112" fmla="*/ 3976 w 4584"/>
              <a:gd name="T113" fmla="*/ 483 h 996"/>
              <a:gd name="T114" fmla="*/ 4063 w 4584"/>
              <a:gd name="T115" fmla="*/ 557 h 996"/>
              <a:gd name="T116" fmla="*/ 4023 w 4584"/>
              <a:gd name="T117" fmla="*/ 483 h 996"/>
              <a:gd name="T118" fmla="*/ 4319 w 4584"/>
              <a:gd name="T119" fmla="*/ 576 h 996"/>
              <a:gd name="T120" fmla="*/ 4457 w 4584"/>
              <a:gd name="T121" fmla="*/ 514 h 996"/>
              <a:gd name="T122" fmla="*/ 4395 w 4584"/>
              <a:gd name="T123" fmla="*/ 453 h 996"/>
              <a:gd name="T124" fmla="*/ 4474 w 4584"/>
              <a:gd name="T125" fmla="*/ 413 h 9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4584" h="996">
                <a:moveTo>
                  <a:pt x="1232" y="330"/>
                </a:moveTo>
                <a:lnTo>
                  <a:pt x="1178" y="648"/>
                </a:lnTo>
                <a:lnTo>
                  <a:pt x="1055" y="648"/>
                </a:lnTo>
                <a:lnTo>
                  <a:pt x="1010" y="330"/>
                </a:lnTo>
                <a:lnTo>
                  <a:pt x="1010" y="12"/>
                </a:lnTo>
                <a:lnTo>
                  <a:pt x="1232" y="12"/>
                </a:lnTo>
                <a:lnTo>
                  <a:pt x="1232" y="330"/>
                </a:lnTo>
                <a:close/>
                <a:moveTo>
                  <a:pt x="1623" y="249"/>
                </a:moveTo>
                <a:lnTo>
                  <a:pt x="1569" y="249"/>
                </a:lnTo>
                <a:lnTo>
                  <a:pt x="1651" y="13"/>
                </a:lnTo>
                <a:lnTo>
                  <a:pt x="1715" y="13"/>
                </a:lnTo>
                <a:lnTo>
                  <a:pt x="1797" y="249"/>
                </a:lnTo>
                <a:lnTo>
                  <a:pt x="1743" y="249"/>
                </a:lnTo>
                <a:lnTo>
                  <a:pt x="1726" y="195"/>
                </a:lnTo>
                <a:lnTo>
                  <a:pt x="1641" y="195"/>
                </a:lnTo>
                <a:lnTo>
                  <a:pt x="1623" y="249"/>
                </a:lnTo>
                <a:close/>
                <a:moveTo>
                  <a:pt x="1653" y="156"/>
                </a:moveTo>
                <a:lnTo>
                  <a:pt x="1713" y="156"/>
                </a:lnTo>
                <a:lnTo>
                  <a:pt x="1684" y="67"/>
                </a:lnTo>
                <a:lnTo>
                  <a:pt x="1653" y="156"/>
                </a:lnTo>
                <a:close/>
                <a:moveTo>
                  <a:pt x="1874" y="252"/>
                </a:moveTo>
                <a:lnTo>
                  <a:pt x="1867" y="252"/>
                </a:lnTo>
                <a:lnTo>
                  <a:pt x="1861" y="252"/>
                </a:lnTo>
                <a:lnTo>
                  <a:pt x="1856" y="251"/>
                </a:lnTo>
                <a:lnTo>
                  <a:pt x="1850" y="249"/>
                </a:lnTo>
                <a:lnTo>
                  <a:pt x="1845" y="247"/>
                </a:lnTo>
                <a:lnTo>
                  <a:pt x="1840" y="245"/>
                </a:lnTo>
                <a:lnTo>
                  <a:pt x="1836" y="242"/>
                </a:lnTo>
                <a:lnTo>
                  <a:pt x="1832" y="239"/>
                </a:lnTo>
                <a:lnTo>
                  <a:pt x="1828" y="236"/>
                </a:lnTo>
                <a:lnTo>
                  <a:pt x="1824" y="232"/>
                </a:lnTo>
                <a:lnTo>
                  <a:pt x="1821" y="227"/>
                </a:lnTo>
                <a:lnTo>
                  <a:pt x="1820" y="225"/>
                </a:lnTo>
                <a:lnTo>
                  <a:pt x="1819" y="223"/>
                </a:lnTo>
                <a:lnTo>
                  <a:pt x="1817" y="218"/>
                </a:lnTo>
                <a:lnTo>
                  <a:pt x="1816" y="212"/>
                </a:lnTo>
                <a:lnTo>
                  <a:pt x="1815" y="206"/>
                </a:lnTo>
                <a:lnTo>
                  <a:pt x="1815" y="200"/>
                </a:lnTo>
                <a:lnTo>
                  <a:pt x="1815" y="190"/>
                </a:lnTo>
                <a:lnTo>
                  <a:pt x="1817" y="182"/>
                </a:lnTo>
                <a:lnTo>
                  <a:pt x="1818" y="178"/>
                </a:lnTo>
                <a:lnTo>
                  <a:pt x="1820" y="175"/>
                </a:lnTo>
                <a:lnTo>
                  <a:pt x="1824" y="169"/>
                </a:lnTo>
                <a:lnTo>
                  <a:pt x="1827" y="166"/>
                </a:lnTo>
                <a:lnTo>
                  <a:pt x="1829" y="163"/>
                </a:lnTo>
                <a:lnTo>
                  <a:pt x="1832" y="161"/>
                </a:lnTo>
                <a:lnTo>
                  <a:pt x="1835" y="159"/>
                </a:lnTo>
                <a:lnTo>
                  <a:pt x="1838" y="157"/>
                </a:lnTo>
                <a:lnTo>
                  <a:pt x="1841" y="155"/>
                </a:lnTo>
                <a:lnTo>
                  <a:pt x="1845" y="154"/>
                </a:lnTo>
                <a:lnTo>
                  <a:pt x="1849" y="152"/>
                </a:lnTo>
                <a:lnTo>
                  <a:pt x="1856" y="150"/>
                </a:lnTo>
                <a:lnTo>
                  <a:pt x="1864" y="148"/>
                </a:lnTo>
                <a:lnTo>
                  <a:pt x="1873" y="146"/>
                </a:lnTo>
                <a:lnTo>
                  <a:pt x="1881" y="145"/>
                </a:lnTo>
                <a:lnTo>
                  <a:pt x="1901" y="143"/>
                </a:lnTo>
                <a:lnTo>
                  <a:pt x="1908" y="142"/>
                </a:lnTo>
                <a:lnTo>
                  <a:pt x="1914" y="140"/>
                </a:lnTo>
                <a:lnTo>
                  <a:pt x="1918" y="139"/>
                </a:lnTo>
                <a:lnTo>
                  <a:pt x="1920" y="138"/>
                </a:lnTo>
                <a:lnTo>
                  <a:pt x="1922" y="136"/>
                </a:lnTo>
                <a:lnTo>
                  <a:pt x="1923" y="135"/>
                </a:lnTo>
                <a:lnTo>
                  <a:pt x="1923" y="133"/>
                </a:lnTo>
                <a:lnTo>
                  <a:pt x="1924" y="131"/>
                </a:lnTo>
                <a:lnTo>
                  <a:pt x="1924" y="129"/>
                </a:lnTo>
                <a:lnTo>
                  <a:pt x="1924" y="124"/>
                </a:lnTo>
                <a:lnTo>
                  <a:pt x="1922" y="119"/>
                </a:lnTo>
                <a:lnTo>
                  <a:pt x="1921" y="117"/>
                </a:lnTo>
                <a:lnTo>
                  <a:pt x="1920" y="115"/>
                </a:lnTo>
                <a:lnTo>
                  <a:pt x="1919" y="113"/>
                </a:lnTo>
                <a:lnTo>
                  <a:pt x="1917" y="112"/>
                </a:lnTo>
                <a:lnTo>
                  <a:pt x="1913" y="109"/>
                </a:lnTo>
                <a:lnTo>
                  <a:pt x="1909" y="107"/>
                </a:lnTo>
                <a:lnTo>
                  <a:pt x="1904" y="106"/>
                </a:lnTo>
                <a:lnTo>
                  <a:pt x="1898" y="106"/>
                </a:lnTo>
                <a:lnTo>
                  <a:pt x="1892" y="106"/>
                </a:lnTo>
                <a:lnTo>
                  <a:pt x="1886" y="107"/>
                </a:lnTo>
                <a:lnTo>
                  <a:pt x="1881" y="109"/>
                </a:lnTo>
                <a:lnTo>
                  <a:pt x="1877" y="112"/>
                </a:lnTo>
                <a:lnTo>
                  <a:pt x="1873" y="115"/>
                </a:lnTo>
                <a:lnTo>
                  <a:pt x="1870" y="118"/>
                </a:lnTo>
                <a:lnTo>
                  <a:pt x="1868" y="122"/>
                </a:lnTo>
                <a:lnTo>
                  <a:pt x="1867" y="124"/>
                </a:lnTo>
                <a:lnTo>
                  <a:pt x="1866" y="126"/>
                </a:lnTo>
                <a:lnTo>
                  <a:pt x="1821" y="123"/>
                </a:lnTo>
                <a:lnTo>
                  <a:pt x="1823" y="117"/>
                </a:lnTo>
                <a:lnTo>
                  <a:pt x="1825" y="111"/>
                </a:lnTo>
                <a:lnTo>
                  <a:pt x="1827" y="106"/>
                </a:lnTo>
                <a:lnTo>
                  <a:pt x="1830" y="101"/>
                </a:lnTo>
                <a:lnTo>
                  <a:pt x="1833" y="96"/>
                </a:lnTo>
                <a:lnTo>
                  <a:pt x="1837" y="92"/>
                </a:lnTo>
                <a:lnTo>
                  <a:pt x="1841" y="88"/>
                </a:lnTo>
                <a:lnTo>
                  <a:pt x="1846" y="84"/>
                </a:lnTo>
                <a:lnTo>
                  <a:pt x="1851" y="81"/>
                </a:lnTo>
                <a:lnTo>
                  <a:pt x="1857" y="78"/>
                </a:lnTo>
                <a:lnTo>
                  <a:pt x="1863" y="76"/>
                </a:lnTo>
                <a:lnTo>
                  <a:pt x="1869" y="74"/>
                </a:lnTo>
                <a:lnTo>
                  <a:pt x="1876" y="72"/>
                </a:lnTo>
                <a:lnTo>
                  <a:pt x="1883" y="71"/>
                </a:lnTo>
                <a:lnTo>
                  <a:pt x="1890" y="70"/>
                </a:lnTo>
                <a:lnTo>
                  <a:pt x="1898" y="70"/>
                </a:lnTo>
                <a:lnTo>
                  <a:pt x="1908" y="70"/>
                </a:lnTo>
                <a:lnTo>
                  <a:pt x="1917" y="72"/>
                </a:lnTo>
                <a:lnTo>
                  <a:pt x="1926" y="74"/>
                </a:lnTo>
                <a:lnTo>
                  <a:pt x="1935" y="76"/>
                </a:lnTo>
                <a:lnTo>
                  <a:pt x="1943" y="80"/>
                </a:lnTo>
                <a:lnTo>
                  <a:pt x="1947" y="82"/>
                </a:lnTo>
                <a:lnTo>
                  <a:pt x="1950" y="84"/>
                </a:lnTo>
                <a:lnTo>
                  <a:pt x="1957" y="90"/>
                </a:lnTo>
                <a:lnTo>
                  <a:pt x="1963" y="96"/>
                </a:lnTo>
                <a:lnTo>
                  <a:pt x="1965" y="99"/>
                </a:lnTo>
                <a:lnTo>
                  <a:pt x="1967" y="103"/>
                </a:lnTo>
                <a:lnTo>
                  <a:pt x="1969" y="107"/>
                </a:lnTo>
                <a:lnTo>
                  <a:pt x="1970" y="111"/>
                </a:lnTo>
                <a:lnTo>
                  <a:pt x="1972" y="115"/>
                </a:lnTo>
                <a:lnTo>
                  <a:pt x="1972" y="120"/>
                </a:lnTo>
                <a:lnTo>
                  <a:pt x="1973" y="125"/>
                </a:lnTo>
                <a:lnTo>
                  <a:pt x="1973" y="130"/>
                </a:lnTo>
                <a:lnTo>
                  <a:pt x="1973" y="249"/>
                </a:lnTo>
                <a:lnTo>
                  <a:pt x="1927" y="249"/>
                </a:lnTo>
                <a:lnTo>
                  <a:pt x="1927" y="225"/>
                </a:lnTo>
                <a:lnTo>
                  <a:pt x="1922" y="230"/>
                </a:lnTo>
                <a:lnTo>
                  <a:pt x="1917" y="236"/>
                </a:lnTo>
                <a:lnTo>
                  <a:pt x="1912" y="241"/>
                </a:lnTo>
                <a:lnTo>
                  <a:pt x="1906" y="245"/>
                </a:lnTo>
                <a:lnTo>
                  <a:pt x="1899" y="248"/>
                </a:lnTo>
                <a:lnTo>
                  <a:pt x="1891" y="250"/>
                </a:lnTo>
                <a:lnTo>
                  <a:pt x="1887" y="251"/>
                </a:lnTo>
                <a:lnTo>
                  <a:pt x="1883" y="252"/>
                </a:lnTo>
                <a:lnTo>
                  <a:pt x="1874" y="252"/>
                </a:lnTo>
                <a:close/>
                <a:moveTo>
                  <a:pt x="1888" y="219"/>
                </a:moveTo>
                <a:lnTo>
                  <a:pt x="1895" y="218"/>
                </a:lnTo>
                <a:lnTo>
                  <a:pt x="1902" y="216"/>
                </a:lnTo>
                <a:lnTo>
                  <a:pt x="1905" y="215"/>
                </a:lnTo>
                <a:lnTo>
                  <a:pt x="1908" y="213"/>
                </a:lnTo>
                <a:lnTo>
                  <a:pt x="1914" y="209"/>
                </a:lnTo>
                <a:lnTo>
                  <a:pt x="1916" y="207"/>
                </a:lnTo>
                <a:lnTo>
                  <a:pt x="1919" y="204"/>
                </a:lnTo>
                <a:lnTo>
                  <a:pt x="1922" y="199"/>
                </a:lnTo>
                <a:lnTo>
                  <a:pt x="1924" y="193"/>
                </a:lnTo>
                <a:lnTo>
                  <a:pt x="1924" y="189"/>
                </a:lnTo>
                <a:lnTo>
                  <a:pt x="1924" y="186"/>
                </a:lnTo>
                <a:lnTo>
                  <a:pt x="1924" y="167"/>
                </a:lnTo>
                <a:lnTo>
                  <a:pt x="1921" y="169"/>
                </a:lnTo>
                <a:lnTo>
                  <a:pt x="1915" y="171"/>
                </a:lnTo>
                <a:lnTo>
                  <a:pt x="1903" y="173"/>
                </a:lnTo>
                <a:lnTo>
                  <a:pt x="1890" y="175"/>
                </a:lnTo>
                <a:lnTo>
                  <a:pt x="1884" y="176"/>
                </a:lnTo>
                <a:lnTo>
                  <a:pt x="1879" y="178"/>
                </a:lnTo>
                <a:lnTo>
                  <a:pt x="1874" y="180"/>
                </a:lnTo>
                <a:lnTo>
                  <a:pt x="1870" y="182"/>
                </a:lnTo>
                <a:lnTo>
                  <a:pt x="1866" y="185"/>
                </a:lnTo>
                <a:lnTo>
                  <a:pt x="1864" y="189"/>
                </a:lnTo>
                <a:lnTo>
                  <a:pt x="1863" y="191"/>
                </a:lnTo>
                <a:lnTo>
                  <a:pt x="1862" y="193"/>
                </a:lnTo>
                <a:lnTo>
                  <a:pt x="1862" y="198"/>
                </a:lnTo>
                <a:lnTo>
                  <a:pt x="1862" y="203"/>
                </a:lnTo>
                <a:lnTo>
                  <a:pt x="1863" y="207"/>
                </a:lnTo>
                <a:lnTo>
                  <a:pt x="1865" y="209"/>
                </a:lnTo>
                <a:lnTo>
                  <a:pt x="1866" y="211"/>
                </a:lnTo>
                <a:lnTo>
                  <a:pt x="1869" y="213"/>
                </a:lnTo>
                <a:lnTo>
                  <a:pt x="1873" y="216"/>
                </a:lnTo>
                <a:lnTo>
                  <a:pt x="1875" y="217"/>
                </a:lnTo>
                <a:lnTo>
                  <a:pt x="1877" y="217"/>
                </a:lnTo>
                <a:lnTo>
                  <a:pt x="1882" y="218"/>
                </a:lnTo>
                <a:lnTo>
                  <a:pt x="1888" y="219"/>
                </a:lnTo>
                <a:close/>
                <a:moveTo>
                  <a:pt x="2063" y="249"/>
                </a:moveTo>
                <a:lnTo>
                  <a:pt x="2013" y="249"/>
                </a:lnTo>
                <a:lnTo>
                  <a:pt x="2013" y="13"/>
                </a:lnTo>
                <a:lnTo>
                  <a:pt x="2063" y="13"/>
                </a:lnTo>
                <a:lnTo>
                  <a:pt x="2063" y="249"/>
                </a:lnTo>
                <a:close/>
                <a:moveTo>
                  <a:pt x="2197" y="72"/>
                </a:moveTo>
                <a:lnTo>
                  <a:pt x="2197" y="109"/>
                </a:lnTo>
                <a:lnTo>
                  <a:pt x="2164" y="109"/>
                </a:lnTo>
                <a:lnTo>
                  <a:pt x="2164" y="195"/>
                </a:lnTo>
                <a:lnTo>
                  <a:pt x="2164" y="199"/>
                </a:lnTo>
                <a:lnTo>
                  <a:pt x="2165" y="203"/>
                </a:lnTo>
                <a:lnTo>
                  <a:pt x="2166" y="205"/>
                </a:lnTo>
                <a:lnTo>
                  <a:pt x="2167" y="206"/>
                </a:lnTo>
                <a:lnTo>
                  <a:pt x="2169" y="208"/>
                </a:lnTo>
                <a:lnTo>
                  <a:pt x="2171" y="210"/>
                </a:lnTo>
                <a:lnTo>
                  <a:pt x="2174" y="211"/>
                </a:lnTo>
                <a:lnTo>
                  <a:pt x="2177" y="212"/>
                </a:lnTo>
                <a:lnTo>
                  <a:pt x="2181" y="212"/>
                </a:lnTo>
                <a:lnTo>
                  <a:pt x="2188" y="211"/>
                </a:lnTo>
                <a:lnTo>
                  <a:pt x="2193" y="210"/>
                </a:lnTo>
                <a:lnTo>
                  <a:pt x="2201" y="247"/>
                </a:lnTo>
                <a:lnTo>
                  <a:pt x="2190" y="250"/>
                </a:lnTo>
                <a:lnTo>
                  <a:pt x="2183" y="251"/>
                </a:lnTo>
                <a:lnTo>
                  <a:pt x="2174" y="252"/>
                </a:lnTo>
                <a:lnTo>
                  <a:pt x="2168" y="252"/>
                </a:lnTo>
                <a:lnTo>
                  <a:pt x="2161" y="251"/>
                </a:lnTo>
                <a:lnTo>
                  <a:pt x="2156" y="250"/>
                </a:lnTo>
                <a:lnTo>
                  <a:pt x="2150" y="249"/>
                </a:lnTo>
                <a:lnTo>
                  <a:pt x="2145" y="248"/>
                </a:lnTo>
                <a:lnTo>
                  <a:pt x="2140" y="245"/>
                </a:lnTo>
                <a:lnTo>
                  <a:pt x="2135" y="243"/>
                </a:lnTo>
                <a:lnTo>
                  <a:pt x="2131" y="240"/>
                </a:lnTo>
                <a:lnTo>
                  <a:pt x="2127" y="237"/>
                </a:lnTo>
                <a:lnTo>
                  <a:pt x="2124" y="233"/>
                </a:lnTo>
                <a:lnTo>
                  <a:pt x="2121" y="229"/>
                </a:lnTo>
                <a:lnTo>
                  <a:pt x="2119" y="224"/>
                </a:lnTo>
                <a:lnTo>
                  <a:pt x="2117" y="219"/>
                </a:lnTo>
                <a:lnTo>
                  <a:pt x="2116" y="213"/>
                </a:lnTo>
                <a:lnTo>
                  <a:pt x="2115" y="208"/>
                </a:lnTo>
                <a:lnTo>
                  <a:pt x="2115" y="201"/>
                </a:lnTo>
                <a:lnTo>
                  <a:pt x="2115" y="109"/>
                </a:lnTo>
                <a:lnTo>
                  <a:pt x="2091" y="109"/>
                </a:lnTo>
                <a:lnTo>
                  <a:pt x="2091" y="72"/>
                </a:lnTo>
                <a:lnTo>
                  <a:pt x="2115" y="72"/>
                </a:lnTo>
                <a:lnTo>
                  <a:pt x="2115" y="30"/>
                </a:lnTo>
                <a:lnTo>
                  <a:pt x="2164" y="30"/>
                </a:lnTo>
                <a:lnTo>
                  <a:pt x="2164" y="72"/>
                </a:lnTo>
                <a:lnTo>
                  <a:pt x="2197" y="72"/>
                </a:lnTo>
                <a:close/>
                <a:moveTo>
                  <a:pt x="2304" y="253"/>
                </a:moveTo>
                <a:lnTo>
                  <a:pt x="2291" y="252"/>
                </a:lnTo>
                <a:lnTo>
                  <a:pt x="2285" y="251"/>
                </a:lnTo>
                <a:lnTo>
                  <a:pt x="2279" y="250"/>
                </a:lnTo>
                <a:lnTo>
                  <a:pt x="2268" y="246"/>
                </a:lnTo>
                <a:lnTo>
                  <a:pt x="2263" y="244"/>
                </a:lnTo>
                <a:lnTo>
                  <a:pt x="2258" y="241"/>
                </a:lnTo>
                <a:lnTo>
                  <a:pt x="2249" y="235"/>
                </a:lnTo>
                <a:lnTo>
                  <a:pt x="2245" y="231"/>
                </a:lnTo>
                <a:lnTo>
                  <a:pt x="2241" y="227"/>
                </a:lnTo>
                <a:lnTo>
                  <a:pt x="2234" y="219"/>
                </a:lnTo>
                <a:lnTo>
                  <a:pt x="2231" y="214"/>
                </a:lnTo>
                <a:lnTo>
                  <a:pt x="2228" y="209"/>
                </a:lnTo>
                <a:lnTo>
                  <a:pt x="2223" y="198"/>
                </a:lnTo>
                <a:lnTo>
                  <a:pt x="2221" y="193"/>
                </a:lnTo>
                <a:lnTo>
                  <a:pt x="2220" y="187"/>
                </a:lnTo>
                <a:lnTo>
                  <a:pt x="2219" y="181"/>
                </a:lnTo>
                <a:lnTo>
                  <a:pt x="2218" y="175"/>
                </a:lnTo>
                <a:lnTo>
                  <a:pt x="2218" y="168"/>
                </a:lnTo>
                <a:lnTo>
                  <a:pt x="2217" y="161"/>
                </a:lnTo>
                <a:lnTo>
                  <a:pt x="2218" y="155"/>
                </a:lnTo>
                <a:lnTo>
                  <a:pt x="2218" y="148"/>
                </a:lnTo>
                <a:lnTo>
                  <a:pt x="2219" y="142"/>
                </a:lnTo>
                <a:lnTo>
                  <a:pt x="2220" y="136"/>
                </a:lnTo>
                <a:lnTo>
                  <a:pt x="2223" y="124"/>
                </a:lnTo>
                <a:lnTo>
                  <a:pt x="2225" y="119"/>
                </a:lnTo>
                <a:lnTo>
                  <a:pt x="2228" y="114"/>
                </a:lnTo>
                <a:lnTo>
                  <a:pt x="2234" y="104"/>
                </a:lnTo>
                <a:lnTo>
                  <a:pt x="2237" y="99"/>
                </a:lnTo>
                <a:lnTo>
                  <a:pt x="2241" y="95"/>
                </a:lnTo>
                <a:lnTo>
                  <a:pt x="2245" y="91"/>
                </a:lnTo>
                <a:lnTo>
                  <a:pt x="2249" y="88"/>
                </a:lnTo>
                <a:lnTo>
                  <a:pt x="2253" y="85"/>
                </a:lnTo>
                <a:lnTo>
                  <a:pt x="2258" y="82"/>
                </a:lnTo>
                <a:lnTo>
                  <a:pt x="2263" y="79"/>
                </a:lnTo>
                <a:lnTo>
                  <a:pt x="2268" y="77"/>
                </a:lnTo>
                <a:lnTo>
                  <a:pt x="2274" y="75"/>
                </a:lnTo>
                <a:lnTo>
                  <a:pt x="2279" y="73"/>
                </a:lnTo>
                <a:lnTo>
                  <a:pt x="2285" y="72"/>
                </a:lnTo>
                <a:lnTo>
                  <a:pt x="2291" y="71"/>
                </a:lnTo>
                <a:lnTo>
                  <a:pt x="2304" y="70"/>
                </a:lnTo>
                <a:lnTo>
                  <a:pt x="2317" y="71"/>
                </a:lnTo>
                <a:lnTo>
                  <a:pt x="2323" y="72"/>
                </a:lnTo>
                <a:lnTo>
                  <a:pt x="2329" y="73"/>
                </a:lnTo>
                <a:lnTo>
                  <a:pt x="2340" y="77"/>
                </a:lnTo>
                <a:lnTo>
                  <a:pt x="2346" y="79"/>
                </a:lnTo>
                <a:lnTo>
                  <a:pt x="2351" y="82"/>
                </a:lnTo>
                <a:lnTo>
                  <a:pt x="2360" y="88"/>
                </a:lnTo>
                <a:lnTo>
                  <a:pt x="2364" y="91"/>
                </a:lnTo>
                <a:lnTo>
                  <a:pt x="2368" y="95"/>
                </a:lnTo>
                <a:lnTo>
                  <a:pt x="2375" y="104"/>
                </a:lnTo>
                <a:lnTo>
                  <a:pt x="2378" y="109"/>
                </a:lnTo>
                <a:lnTo>
                  <a:pt x="2381" y="114"/>
                </a:lnTo>
                <a:lnTo>
                  <a:pt x="2385" y="124"/>
                </a:lnTo>
                <a:lnTo>
                  <a:pt x="2387" y="130"/>
                </a:lnTo>
                <a:lnTo>
                  <a:pt x="2389" y="136"/>
                </a:lnTo>
                <a:lnTo>
                  <a:pt x="2390" y="142"/>
                </a:lnTo>
                <a:lnTo>
                  <a:pt x="2391" y="148"/>
                </a:lnTo>
                <a:lnTo>
                  <a:pt x="2391" y="155"/>
                </a:lnTo>
                <a:lnTo>
                  <a:pt x="2391" y="161"/>
                </a:lnTo>
                <a:lnTo>
                  <a:pt x="2391" y="168"/>
                </a:lnTo>
                <a:lnTo>
                  <a:pt x="2391" y="175"/>
                </a:lnTo>
                <a:lnTo>
                  <a:pt x="2390" y="181"/>
                </a:lnTo>
                <a:lnTo>
                  <a:pt x="2389" y="187"/>
                </a:lnTo>
                <a:lnTo>
                  <a:pt x="2385" y="198"/>
                </a:lnTo>
                <a:lnTo>
                  <a:pt x="2383" y="204"/>
                </a:lnTo>
                <a:lnTo>
                  <a:pt x="2381" y="209"/>
                </a:lnTo>
                <a:lnTo>
                  <a:pt x="2375" y="219"/>
                </a:lnTo>
                <a:lnTo>
                  <a:pt x="2372" y="223"/>
                </a:lnTo>
                <a:lnTo>
                  <a:pt x="2368" y="227"/>
                </a:lnTo>
                <a:lnTo>
                  <a:pt x="2364" y="231"/>
                </a:lnTo>
                <a:lnTo>
                  <a:pt x="2360" y="235"/>
                </a:lnTo>
                <a:lnTo>
                  <a:pt x="2355" y="238"/>
                </a:lnTo>
                <a:lnTo>
                  <a:pt x="2351" y="241"/>
                </a:lnTo>
                <a:lnTo>
                  <a:pt x="2346" y="244"/>
                </a:lnTo>
                <a:lnTo>
                  <a:pt x="2340" y="246"/>
                </a:lnTo>
                <a:lnTo>
                  <a:pt x="2335" y="248"/>
                </a:lnTo>
                <a:lnTo>
                  <a:pt x="2329" y="250"/>
                </a:lnTo>
                <a:lnTo>
                  <a:pt x="2323" y="251"/>
                </a:lnTo>
                <a:lnTo>
                  <a:pt x="2317" y="252"/>
                </a:lnTo>
                <a:lnTo>
                  <a:pt x="2304" y="253"/>
                </a:lnTo>
                <a:close/>
                <a:moveTo>
                  <a:pt x="2305" y="215"/>
                </a:moveTo>
                <a:lnTo>
                  <a:pt x="2309" y="214"/>
                </a:lnTo>
                <a:lnTo>
                  <a:pt x="2313" y="214"/>
                </a:lnTo>
                <a:lnTo>
                  <a:pt x="2317" y="212"/>
                </a:lnTo>
                <a:lnTo>
                  <a:pt x="2321" y="211"/>
                </a:lnTo>
                <a:lnTo>
                  <a:pt x="2324" y="209"/>
                </a:lnTo>
                <a:lnTo>
                  <a:pt x="2327" y="206"/>
                </a:lnTo>
                <a:lnTo>
                  <a:pt x="2330" y="203"/>
                </a:lnTo>
                <a:lnTo>
                  <a:pt x="2332" y="199"/>
                </a:lnTo>
                <a:lnTo>
                  <a:pt x="2334" y="195"/>
                </a:lnTo>
                <a:lnTo>
                  <a:pt x="2336" y="191"/>
                </a:lnTo>
                <a:lnTo>
                  <a:pt x="2338" y="187"/>
                </a:lnTo>
                <a:lnTo>
                  <a:pt x="2339" y="182"/>
                </a:lnTo>
                <a:lnTo>
                  <a:pt x="2341" y="172"/>
                </a:lnTo>
                <a:lnTo>
                  <a:pt x="2341" y="167"/>
                </a:lnTo>
                <a:lnTo>
                  <a:pt x="2342" y="161"/>
                </a:lnTo>
                <a:lnTo>
                  <a:pt x="2341" y="150"/>
                </a:lnTo>
                <a:lnTo>
                  <a:pt x="2339" y="140"/>
                </a:lnTo>
                <a:lnTo>
                  <a:pt x="2338" y="135"/>
                </a:lnTo>
                <a:lnTo>
                  <a:pt x="2336" y="131"/>
                </a:lnTo>
                <a:lnTo>
                  <a:pt x="2332" y="123"/>
                </a:lnTo>
                <a:lnTo>
                  <a:pt x="2330" y="119"/>
                </a:lnTo>
                <a:lnTo>
                  <a:pt x="2327" y="116"/>
                </a:lnTo>
                <a:lnTo>
                  <a:pt x="2324" y="113"/>
                </a:lnTo>
                <a:lnTo>
                  <a:pt x="2321" y="111"/>
                </a:lnTo>
                <a:lnTo>
                  <a:pt x="2317" y="110"/>
                </a:lnTo>
                <a:lnTo>
                  <a:pt x="2313" y="108"/>
                </a:lnTo>
                <a:lnTo>
                  <a:pt x="2309" y="108"/>
                </a:lnTo>
                <a:lnTo>
                  <a:pt x="2305" y="107"/>
                </a:lnTo>
                <a:lnTo>
                  <a:pt x="2300" y="108"/>
                </a:lnTo>
                <a:lnTo>
                  <a:pt x="2296" y="108"/>
                </a:lnTo>
                <a:lnTo>
                  <a:pt x="2292" y="110"/>
                </a:lnTo>
                <a:lnTo>
                  <a:pt x="2288" y="111"/>
                </a:lnTo>
                <a:lnTo>
                  <a:pt x="2285" y="113"/>
                </a:lnTo>
                <a:lnTo>
                  <a:pt x="2282" y="116"/>
                </a:lnTo>
                <a:lnTo>
                  <a:pt x="2279" y="119"/>
                </a:lnTo>
                <a:lnTo>
                  <a:pt x="2277" y="123"/>
                </a:lnTo>
                <a:lnTo>
                  <a:pt x="2272" y="131"/>
                </a:lnTo>
                <a:lnTo>
                  <a:pt x="2271" y="135"/>
                </a:lnTo>
                <a:lnTo>
                  <a:pt x="2270" y="140"/>
                </a:lnTo>
                <a:lnTo>
                  <a:pt x="2269" y="145"/>
                </a:lnTo>
                <a:lnTo>
                  <a:pt x="2268" y="150"/>
                </a:lnTo>
                <a:lnTo>
                  <a:pt x="2267" y="155"/>
                </a:lnTo>
                <a:lnTo>
                  <a:pt x="2267" y="161"/>
                </a:lnTo>
                <a:lnTo>
                  <a:pt x="2268" y="172"/>
                </a:lnTo>
                <a:lnTo>
                  <a:pt x="2270" y="182"/>
                </a:lnTo>
                <a:lnTo>
                  <a:pt x="2271" y="187"/>
                </a:lnTo>
                <a:lnTo>
                  <a:pt x="2272" y="191"/>
                </a:lnTo>
                <a:lnTo>
                  <a:pt x="2274" y="195"/>
                </a:lnTo>
                <a:lnTo>
                  <a:pt x="2277" y="199"/>
                </a:lnTo>
                <a:lnTo>
                  <a:pt x="2279" y="203"/>
                </a:lnTo>
                <a:lnTo>
                  <a:pt x="2282" y="206"/>
                </a:lnTo>
                <a:lnTo>
                  <a:pt x="2285" y="209"/>
                </a:lnTo>
                <a:lnTo>
                  <a:pt x="2288" y="211"/>
                </a:lnTo>
                <a:lnTo>
                  <a:pt x="2292" y="212"/>
                </a:lnTo>
                <a:lnTo>
                  <a:pt x="2296" y="214"/>
                </a:lnTo>
                <a:lnTo>
                  <a:pt x="2300" y="214"/>
                </a:lnTo>
                <a:lnTo>
                  <a:pt x="2305" y="215"/>
                </a:lnTo>
                <a:close/>
                <a:moveTo>
                  <a:pt x="2539" y="172"/>
                </a:moveTo>
                <a:lnTo>
                  <a:pt x="2430" y="172"/>
                </a:lnTo>
                <a:lnTo>
                  <a:pt x="2430" y="133"/>
                </a:lnTo>
                <a:lnTo>
                  <a:pt x="2539" y="133"/>
                </a:lnTo>
                <a:lnTo>
                  <a:pt x="2539" y="172"/>
                </a:lnTo>
                <a:close/>
                <a:moveTo>
                  <a:pt x="2603" y="315"/>
                </a:moveTo>
                <a:lnTo>
                  <a:pt x="2594" y="315"/>
                </a:lnTo>
                <a:lnTo>
                  <a:pt x="2586" y="314"/>
                </a:lnTo>
                <a:lnTo>
                  <a:pt x="2579" y="312"/>
                </a:lnTo>
                <a:lnTo>
                  <a:pt x="2573" y="310"/>
                </a:lnTo>
                <a:lnTo>
                  <a:pt x="2584" y="274"/>
                </a:lnTo>
                <a:lnTo>
                  <a:pt x="2590" y="275"/>
                </a:lnTo>
                <a:lnTo>
                  <a:pt x="2596" y="276"/>
                </a:lnTo>
                <a:lnTo>
                  <a:pt x="2601" y="276"/>
                </a:lnTo>
                <a:lnTo>
                  <a:pt x="2606" y="276"/>
                </a:lnTo>
                <a:lnTo>
                  <a:pt x="2608" y="275"/>
                </a:lnTo>
                <a:lnTo>
                  <a:pt x="2610" y="274"/>
                </a:lnTo>
                <a:lnTo>
                  <a:pt x="2614" y="271"/>
                </a:lnTo>
                <a:lnTo>
                  <a:pt x="2617" y="267"/>
                </a:lnTo>
                <a:lnTo>
                  <a:pt x="2620" y="262"/>
                </a:lnTo>
                <a:lnTo>
                  <a:pt x="2623" y="254"/>
                </a:lnTo>
                <a:lnTo>
                  <a:pt x="2559" y="72"/>
                </a:lnTo>
                <a:lnTo>
                  <a:pt x="2611" y="72"/>
                </a:lnTo>
                <a:lnTo>
                  <a:pt x="2647" y="202"/>
                </a:lnTo>
                <a:lnTo>
                  <a:pt x="2686" y="72"/>
                </a:lnTo>
                <a:lnTo>
                  <a:pt x="2738" y="72"/>
                </a:lnTo>
                <a:lnTo>
                  <a:pt x="2669" y="268"/>
                </a:lnTo>
                <a:lnTo>
                  <a:pt x="2665" y="278"/>
                </a:lnTo>
                <a:lnTo>
                  <a:pt x="2663" y="283"/>
                </a:lnTo>
                <a:lnTo>
                  <a:pt x="2660" y="287"/>
                </a:lnTo>
                <a:lnTo>
                  <a:pt x="2654" y="296"/>
                </a:lnTo>
                <a:lnTo>
                  <a:pt x="2646" y="302"/>
                </a:lnTo>
                <a:lnTo>
                  <a:pt x="2642" y="306"/>
                </a:lnTo>
                <a:lnTo>
                  <a:pt x="2638" y="308"/>
                </a:lnTo>
                <a:lnTo>
                  <a:pt x="2633" y="310"/>
                </a:lnTo>
                <a:lnTo>
                  <a:pt x="2628" y="312"/>
                </a:lnTo>
                <a:lnTo>
                  <a:pt x="2622" y="314"/>
                </a:lnTo>
                <a:lnTo>
                  <a:pt x="2616" y="315"/>
                </a:lnTo>
                <a:lnTo>
                  <a:pt x="2610" y="315"/>
                </a:lnTo>
                <a:lnTo>
                  <a:pt x="2603" y="315"/>
                </a:lnTo>
                <a:close/>
                <a:moveTo>
                  <a:pt x="2812" y="249"/>
                </a:moveTo>
                <a:lnTo>
                  <a:pt x="2763" y="249"/>
                </a:lnTo>
                <a:lnTo>
                  <a:pt x="2763" y="13"/>
                </a:lnTo>
                <a:lnTo>
                  <a:pt x="2812" y="13"/>
                </a:lnTo>
                <a:lnTo>
                  <a:pt x="2812" y="249"/>
                </a:lnTo>
                <a:close/>
                <a:moveTo>
                  <a:pt x="2877" y="50"/>
                </a:moveTo>
                <a:lnTo>
                  <a:pt x="2872" y="49"/>
                </a:lnTo>
                <a:lnTo>
                  <a:pt x="2867" y="48"/>
                </a:lnTo>
                <a:lnTo>
                  <a:pt x="2863" y="45"/>
                </a:lnTo>
                <a:lnTo>
                  <a:pt x="2859" y="42"/>
                </a:lnTo>
                <a:lnTo>
                  <a:pt x="2855" y="38"/>
                </a:lnTo>
                <a:lnTo>
                  <a:pt x="2853" y="34"/>
                </a:lnTo>
                <a:lnTo>
                  <a:pt x="2851" y="30"/>
                </a:lnTo>
                <a:lnTo>
                  <a:pt x="2851" y="25"/>
                </a:lnTo>
                <a:lnTo>
                  <a:pt x="2851" y="20"/>
                </a:lnTo>
                <a:lnTo>
                  <a:pt x="2853" y="15"/>
                </a:lnTo>
                <a:lnTo>
                  <a:pt x="2855" y="11"/>
                </a:lnTo>
                <a:lnTo>
                  <a:pt x="2859" y="7"/>
                </a:lnTo>
                <a:lnTo>
                  <a:pt x="2863" y="4"/>
                </a:lnTo>
                <a:lnTo>
                  <a:pt x="2867" y="2"/>
                </a:lnTo>
                <a:lnTo>
                  <a:pt x="2872" y="0"/>
                </a:lnTo>
                <a:lnTo>
                  <a:pt x="2877" y="0"/>
                </a:lnTo>
                <a:lnTo>
                  <a:pt x="2883" y="0"/>
                </a:lnTo>
                <a:lnTo>
                  <a:pt x="2887" y="2"/>
                </a:lnTo>
                <a:lnTo>
                  <a:pt x="2892" y="4"/>
                </a:lnTo>
                <a:lnTo>
                  <a:pt x="2896" y="7"/>
                </a:lnTo>
                <a:lnTo>
                  <a:pt x="2900" y="11"/>
                </a:lnTo>
                <a:lnTo>
                  <a:pt x="2902" y="15"/>
                </a:lnTo>
                <a:lnTo>
                  <a:pt x="2903" y="20"/>
                </a:lnTo>
                <a:lnTo>
                  <a:pt x="2904" y="25"/>
                </a:lnTo>
                <a:lnTo>
                  <a:pt x="2903" y="30"/>
                </a:lnTo>
                <a:lnTo>
                  <a:pt x="2902" y="34"/>
                </a:lnTo>
                <a:lnTo>
                  <a:pt x="2900" y="38"/>
                </a:lnTo>
                <a:lnTo>
                  <a:pt x="2896" y="42"/>
                </a:lnTo>
                <a:lnTo>
                  <a:pt x="2892" y="45"/>
                </a:lnTo>
                <a:lnTo>
                  <a:pt x="2887" y="48"/>
                </a:lnTo>
                <a:lnTo>
                  <a:pt x="2883" y="49"/>
                </a:lnTo>
                <a:lnTo>
                  <a:pt x="2877" y="50"/>
                </a:lnTo>
                <a:close/>
                <a:moveTo>
                  <a:pt x="2853" y="72"/>
                </a:moveTo>
                <a:lnTo>
                  <a:pt x="2902" y="72"/>
                </a:lnTo>
                <a:lnTo>
                  <a:pt x="2902" y="249"/>
                </a:lnTo>
                <a:lnTo>
                  <a:pt x="2853" y="249"/>
                </a:lnTo>
                <a:lnTo>
                  <a:pt x="2853" y="72"/>
                </a:lnTo>
                <a:close/>
                <a:moveTo>
                  <a:pt x="3023" y="253"/>
                </a:moveTo>
                <a:lnTo>
                  <a:pt x="3010" y="252"/>
                </a:lnTo>
                <a:lnTo>
                  <a:pt x="3003" y="251"/>
                </a:lnTo>
                <a:lnTo>
                  <a:pt x="2998" y="250"/>
                </a:lnTo>
                <a:lnTo>
                  <a:pt x="2986" y="246"/>
                </a:lnTo>
                <a:lnTo>
                  <a:pt x="2980" y="244"/>
                </a:lnTo>
                <a:lnTo>
                  <a:pt x="2975" y="241"/>
                </a:lnTo>
                <a:lnTo>
                  <a:pt x="2966" y="235"/>
                </a:lnTo>
                <a:lnTo>
                  <a:pt x="2962" y="231"/>
                </a:lnTo>
                <a:lnTo>
                  <a:pt x="2958" y="227"/>
                </a:lnTo>
                <a:lnTo>
                  <a:pt x="2951" y="219"/>
                </a:lnTo>
                <a:lnTo>
                  <a:pt x="2948" y="214"/>
                </a:lnTo>
                <a:lnTo>
                  <a:pt x="2945" y="209"/>
                </a:lnTo>
                <a:lnTo>
                  <a:pt x="2940" y="198"/>
                </a:lnTo>
                <a:lnTo>
                  <a:pt x="2939" y="193"/>
                </a:lnTo>
                <a:lnTo>
                  <a:pt x="2937" y="187"/>
                </a:lnTo>
                <a:lnTo>
                  <a:pt x="2936" y="181"/>
                </a:lnTo>
                <a:lnTo>
                  <a:pt x="2935" y="175"/>
                </a:lnTo>
                <a:lnTo>
                  <a:pt x="2935" y="168"/>
                </a:lnTo>
                <a:lnTo>
                  <a:pt x="2935" y="161"/>
                </a:lnTo>
                <a:lnTo>
                  <a:pt x="2935" y="155"/>
                </a:lnTo>
                <a:lnTo>
                  <a:pt x="2935" y="148"/>
                </a:lnTo>
                <a:lnTo>
                  <a:pt x="2936" y="142"/>
                </a:lnTo>
                <a:lnTo>
                  <a:pt x="2937" y="136"/>
                </a:lnTo>
                <a:lnTo>
                  <a:pt x="2940" y="124"/>
                </a:lnTo>
                <a:lnTo>
                  <a:pt x="2943" y="119"/>
                </a:lnTo>
                <a:lnTo>
                  <a:pt x="2945" y="114"/>
                </a:lnTo>
                <a:lnTo>
                  <a:pt x="2951" y="104"/>
                </a:lnTo>
                <a:lnTo>
                  <a:pt x="2954" y="99"/>
                </a:lnTo>
                <a:lnTo>
                  <a:pt x="2958" y="95"/>
                </a:lnTo>
                <a:lnTo>
                  <a:pt x="2962" y="91"/>
                </a:lnTo>
                <a:lnTo>
                  <a:pt x="2966" y="88"/>
                </a:lnTo>
                <a:lnTo>
                  <a:pt x="2970" y="85"/>
                </a:lnTo>
                <a:lnTo>
                  <a:pt x="2975" y="82"/>
                </a:lnTo>
                <a:lnTo>
                  <a:pt x="2980" y="79"/>
                </a:lnTo>
                <a:lnTo>
                  <a:pt x="2986" y="77"/>
                </a:lnTo>
                <a:lnTo>
                  <a:pt x="2992" y="75"/>
                </a:lnTo>
                <a:lnTo>
                  <a:pt x="2998" y="73"/>
                </a:lnTo>
                <a:lnTo>
                  <a:pt x="3003" y="72"/>
                </a:lnTo>
                <a:lnTo>
                  <a:pt x="3010" y="71"/>
                </a:lnTo>
                <a:lnTo>
                  <a:pt x="3023" y="70"/>
                </a:lnTo>
                <a:lnTo>
                  <a:pt x="3035" y="71"/>
                </a:lnTo>
                <a:lnTo>
                  <a:pt x="3042" y="72"/>
                </a:lnTo>
                <a:lnTo>
                  <a:pt x="3047" y="73"/>
                </a:lnTo>
                <a:lnTo>
                  <a:pt x="3059" y="77"/>
                </a:lnTo>
                <a:lnTo>
                  <a:pt x="3064" y="79"/>
                </a:lnTo>
                <a:lnTo>
                  <a:pt x="3069" y="82"/>
                </a:lnTo>
                <a:lnTo>
                  <a:pt x="3078" y="88"/>
                </a:lnTo>
                <a:lnTo>
                  <a:pt x="3082" y="91"/>
                </a:lnTo>
                <a:lnTo>
                  <a:pt x="3086" y="95"/>
                </a:lnTo>
                <a:lnTo>
                  <a:pt x="3093" y="104"/>
                </a:lnTo>
                <a:lnTo>
                  <a:pt x="3096" y="109"/>
                </a:lnTo>
                <a:lnTo>
                  <a:pt x="3099" y="114"/>
                </a:lnTo>
                <a:lnTo>
                  <a:pt x="3104" y="124"/>
                </a:lnTo>
                <a:lnTo>
                  <a:pt x="3105" y="130"/>
                </a:lnTo>
                <a:lnTo>
                  <a:pt x="3107" y="136"/>
                </a:lnTo>
                <a:lnTo>
                  <a:pt x="3108" y="142"/>
                </a:lnTo>
                <a:lnTo>
                  <a:pt x="3109" y="148"/>
                </a:lnTo>
                <a:lnTo>
                  <a:pt x="3109" y="155"/>
                </a:lnTo>
                <a:lnTo>
                  <a:pt x="3109" y="161"/>
                </a:lnTo>
                <a:lnTo>
                  <a:pt x="3109" y="168"/>
                </a:lnTo>
                <a:lnTo>
                  <a:pt x="3109" y="175"/>
                </a:lnTo>
                <a:lnTo>
                  <a:pt x="3108" y="181"/>
                </a:lnTo>
                <a:lnTo>
                  <a:pt x="3107" y="187"/>
                </a:lnTo>
                <a:lnTo>
                  <a:pt x="3104" y="198"/>
                </a:lnTo>
                <a:lnTo>
                  <a:pt x="3101" y="204"/>
                </a:lnTo>
                <a:lnTo>
                  <a:pt x="3099" y="209"/>
                </a:lnTo>
                <a:lnTo>
                  <a:pt x="3093" y="219"/>
                </a:lnTo>
                <a:lnTo>
                  <a:pt x="3090" y="223"/>
                </a:lnTo>
                <a:lnTo>
                  <a:pt x="3086" y="227"/>
                </a:lnTo>
                <a:lnTo>
                  <a:pt x="3082" y="231"/>
                </a:lnTo>
                <a:lnTo>
                  <a:pt x="3078" y="235"/>
                </a:lnTo>
                <a:lnTo>
                  <a:pt x="3074" y="238"/>
                </a:lnTo>
                <a:lnTo>
                  <a:pt x="3069" y="241"/>
                </a:lnTo>
                <a:lnTo>
                  <a:pt x="3064" y="244"/>
                </a:lnTo>
                <a:lnTo>
                  <a:pt x="3059" y="246"/>
                </a:lnTo>
                <a:lnTo>
                  <a:pt x="3053" y="248"/>
                </a:lnTo>
                <a:lnTo>
                  <a:pt x="3047" y="250"/>
                </a:lnTo>
                <a:lnTo>
                  <a:pt x="3042" y="251"/>
                </a:lnTo>
                <a:lnTo>
                  <a:pt x="3035" y="252"/>
                </a:lnTo>
                <a:lnTo>
                  <a:pt x="3023" y="253"/>
                </a:lnTo>
                <a:close/>
                <a:moveTo>
                  <a:pt x="3023" y="215"/>
                </a:moveTo>
                <a:lnTo>
                  <a:pt x="3027" y="214"/>
                </a:lnTo>
                <a:lnTo>
                  <a:pt x="3031" y="214"/>
                </a:lnTo>
                <a:lnTo>
                  <a:pt x="3035" y="212"/>
                </a:lnTo>
                <a:lnTo>
                  <a:pt x="3039" y="211"/>
                </a:lnTo>
                <a:lnTo>
                  <a:pt x="3042" y="209"/>
                </a:lnTo>
                <a:lnTo>
                  <a:pt x="3045" y="206"/>
                </a:lnTo>
                <a:lnTo>
                  <a:pt x="3048" y="203"/>
                </a:lnTo>
                <a:lnTo>
                  <a:pt x="3050" y="199"/>
                </a:lnTo>
                <a:lnTo>
                  <a:pt x="3052" y="195"/>
                </a:lnTo>
                <a:lnTo>
                  <a:pt x="3054" y="191"/>
                </a:lnTo>
                <a:lnTo>
                  <a:pt x="3056" y="187"/>
                </a:lnTo>
                <a:lnTo>
                  <a:pt x="3057" y="182"/>
                </a:lnTo>
                <a:lnTo>
                  <a:pt x="3059" y="172"/>
                </a:lnTo>
                <a:lnTo>
                  <a:pt x="3060" y="167"/>
                </a:lnTo>
                <a:lnTo>
                  <a:pt x="3060" y="161"/>
                </a:lnTo>
                <a:lnTo>
                  <a:pt x="3059" y="150"/>
                </a:lnTo>
                <a:lnTo>
                  <a:pt x="3057" y="140"/>
                </a:lnTo>
                <a:lnTo>
                  <a:pt x="3056" y="135"/>
                </a:lnTo>
                <a:lnTo>
                  <a:pt x="3054" y="131"/>
                </a:lnTo>
                <a:lnTo>
                  <a:pt x="3050" y="123"/>
                </a:lnTo>
                <a:lnTo>
                  <a:pt x="3048" y="119"/>
                </a:lnTo>
                <a:lnTo>
                  <a:pt x="3045" y="116"/>
                </a:lnTo>
                <a:lnTo>
                  <a:pt x="3042" y="113"/>
                </a:lnTo>
                <a:lnTo>
                  <a:pt x="3039" y="111"/>
                </a:lnTo>
                <a:lnTo>
                  <a:pt x="3035" y="110"/>
                </a:lnTo>
                <a:lnTo>
                  <a:pt x="3031" y="108"/>
                </a:lnTo>
                <a:lnTo>
                  <a:pt x="3027" y="108"/>
                </a:lnTo>
                <a:lnTo>
                  <a:pt x="3023" y="107"/>
                </a:lnTo>
                <a:lnTo>
                  <a:pt x="3018" y="108"/>
                </a:lnTo>
                <a:lnTo>
                  <a:pt x="3014" y="108"/>
                </a:lnTo>
                <a:lnTo>
                  <a:pt x="3010" y="110"/>
                </a:lnTo>
                <a:lnTo>
                  <a:pt x="3006" y="111"/>
                </a:lnTo>
                <a:lnTo>
                  <a:pt x="3003" y="113"/>
                </a:lnTo>
                <a:lnTo>
                  <a:pt x="3000" y="116"/>
                </a:lnTo>
                <a:lnTo>
                  <a:pt x="2997" y="119"/>
                </a:lnTo>
                <a:lnTo>
                  <a:pt x="2995" y="123"/>
                </a:lnTo>
                <a:lnTo>
                  <a:pt x="2991" y="131"/>
                </a:lnTo>
                <a:lnTo>
                  <a:pt x="2989" y="135"/>
                </a:lnTo>
                <a:lnTo>
                  <a:pt x="2988" y="140"/>
                </a:lnTo>
                <a:lnTo>
                  <a:pt x="2987" y="145"/>
                </a:lnTo>
                <a:lnTo>
                  <a:pt x="2986" y="150"/>
                </a:lnTo>
                <a:lnTo>
                  <a:pt x="2986" y="155"/>
                </a:lnTo>
                <a:lnTo>
                  <a:pt x="2985" y="161"/>
                </a:lnTo>
                <a:lnTo>
                  <a:pt x="2986" y="172"/>
                </a:lnTo>
                <a:lnTo>
                  <a:pt x="2988" y="182"/>
                </a:lnTo>
                <a:lnTo>
                  <a:pt x="2989" y="187"/>
                </a:lnTo>
                <a:lnTo>
                  <a:pt x="2991" y="191"/>
                </a:lnTo>
                <a:lnTo>
                  <a:pt x="2993" y="195"/>
                </a:lnTo>
                <a:lnTo>
                  <a:pt x="2995" y="199"/>
                </a:lnTo>
                <a:lnTo>
                  <a:pt x="2997" y="203"/>
                </a:lnTo>
                <a:lnTo>
                  <a:pt x="3000" y="206"/>
                </a:lnTo>
                <a:lnTo>
                  <a:pt x="3003" y="209"/>
                </a:lnTo>
                <a:lnTo>
                  <a:pt x="3006" y="211"/>
                </a:lnTo>
                <a:lnTo>
                  <a:pt x="3010" y="212"/>
                </a:lnTo>
                <a:lnTo>
                  <a:pt x="3014" y="214"/>
                </a:lnTo>
                <a:lnTo>
                  <a:pt x="3018" y="214"/>
                </a:lnTo>
                <a:lnTo>
                  <a:pt x="3023" y="215"/>
                </a:lnTo>
                <a:close/>
                <a:moveTo>
                  <a:pt x="3142" y="315"/>
                </a:moveTo>
                <a:lnTo>
                  <a:pt x="3142" y="72"/>
                </a:lnTo>
                <a:lnTo>
                  <a:pt x="3191" y="72"/>
                </a:lnTo>
                <a:lnTo>
                  <a:pt x="3191" y="102"/>
                </a:lnTo>
                <a:lnTo>
                  <a:pt x="3197" y="95"/>
                </a:lnTo>
                <a:lnTo>
                  <a:pt x="3202" y="87"/>
                </a:lnTo>
                <a:lnTo>
                  <a:pt x="3206" y="84"/>
                </a:lnTo>
                <a:lnTo>
                  <a:pt x="3209" y="81"/>
                </a:lnTo>
                <a:lnTo>
                  <a:pt x="3214" y="78"/>
                </a:lnTo>
                <a:lnTo>
                  <a:pt x="3218" y="75"/>
                </a:lnTo>
                <a:lnTo>
                  <a:pt x="3224" y="73"/>
                </a:lnTo>
                <a:lnTo>
                  <a:pt x="3227" y="72"/>
                </a:lnTo>
                <a:lnTo>
                  <a:pt x="3230" y="71"/>
                </a:lnTo>
                <a:lnTo>
                  <a:pt x="3236" y="70"/>
                </a:lnTo>
                <a:lnTo>
                  <a:pt x="3243" y="70"/>
                </a:lnTo>
                <a:lnTo>
                  <a:pt x="3253" y="71"/>
                </a:lnTo>
                <a:lnTo>
                  <a:pt x="3257" y="71"/>
                </a:lnTo>
                <a:lnTo>
                  <a:pt x="3262" y="73"/>
                </a:lnTo>
                <a:lnTo>
                  <a:pt x="3266" y="74"/>
                </a:lnTo>
                <a:lnTo>
                  <a:pt x="3270" y="76"/>
                </a:lnTo>
                <a:lnTo>
                  <a:pt x="3279" y="80"/>
                </a:lnTo>
                <a:lnTo>
                  <a:pt x="3283" y="83"/>
                </a:lnTo>
                <a:lnTo>
                  <a:pt x="3286" y="86"/>
                </a:lnTo>
                <a:lnTo>
                  <a:pt x="3290" y="89"/>
                </a:lnTo>
                <a:lnTo>
                  <a:pt x="3293" y="93"/>
                </a:lnTo>
                <a:lnTo>
                  <a:pt x="3297" y="97"/>
                </a:lnTo>
                <a:lnTo>
                  <a:pt x="3299" y="101"/>
                </a:lnTo>
                <a:lnTo>
                  <a:pt x="3302" y="106"/>
                </a:lnTo>
                <a:lnTo>
                  <a:pt x="3305" y="110"/>
                </a:lnTo>
                <a:lnTo>
                  <a:pt x="3307" y="116"/>
                </a:lnTo>
                <a:lnTo>
                  <a:pt x="3309" y="121"/>
                </a:lnTo>
                <a:lnTo>
                  <a:pt x="3311" y="127"/>
                </a:lnTo>
                <a:lnTo>
                  <a:pt x="3312" y="133"/>
                </a:lnTo>
                <a:lnTo>
                  <a:pt x="3313" y="140"/>
                </a:lnTo>
                <a:lnTo>
                  <a:pt x="3314" y="146"/>
                </a:lnTo>
                <a:lnTo>
                  <a:pt x="3314" y="154"/>
                </a:lnTo>
                <a:lnTo>
                  <a:pt x="3315" y="161"/>
                </a:lnTo>
                <a:lnTo>
                  <a:pt x="3314" y="175"/>
                </a:lnTo>
                <a:lnTo>
                  <a:pt x="3312" y="188"/>
                </a:lnTo>
                <a:lnTo>
                  <a:pt x="3311" y="194"/>
                </a:lnTo>
                <a:lnTo>
                  <a:pt x="3309" y="200"/>
                </a:lnTo>
                <a:lnTo>
                  <a:pt x="3307" y="206"/>
                </a:lnTo>
                <a:lnTo>
                  <a:pt x="3305" y="211"/>
                </a:lnTo>
                <a:lnTo>
                  <a:pt x="3303" y="216"/>
                </a:lnTo>
                <a:lnTo>
                  <a:pt x="3300" y="220"/>
                </a:lnTo>
                <a:lnTo>
                  <a:pt x="3297" y="225"/>
                </a:lnTo>
                <a:lnTo>
                  <a:pt x="3294" y="229"/>
                </a:lnTo>
                <a:lnTo>
                  <a:pt x="3287" y="236"/>
                </a:lnTo>
                <a:lnTo>
                  <a:pt x="3283" y="239"/>
                </a:lnTo>
                <a:lnTo>
                  <a:pt x="3279" y="242"/>
                </a:lnTo>
                <a:lnTo>
                  <a:pt x="3271" y="246"/>
                </a:lnTo>
                <a:lnTo>
                  <a:pt x="3267" y="248"/>
                </a:lnTo>
                <a:lnTo>
                  <a:pt x="3262" y="249"/>
                </a:lnTo>
                <a:lnTo>
                  <a:pt x="3253" y="251"/>
                </a:lnTo>
                <a:lnTo>
                  <a:pt x="3243" y="252"/>
                </a:lnTo>
                <a:lnTo>
                  <a:pt x="3236" y="252"/>
                </a:lnTo>
                <a:lnTo>
                  <a:pt x="3230" y="251"/>
                </a:lnTo>
                <a:lnTo>
                  <a:pt x="3224" y="249"/>
                </a:lnTo>
                <a:lnTo>
                  <a:pt x="3219" y="247"/>
                </a:lnTo>
                <a:lnTo>
                  <a:pt x="3214" y="245"/>
                </a:lnTo>
                <a:lnTo>
                  <a:pt x="3210" y="242"/>
                </a:lnTo>
                <a:lnTo>
                  <a:pt x="3208" y="240"/>
                </a:lnTo>
                <a:lnTo>
                  <a:pt x="3206" y="239"/>
                </a:lnTo>
                <a:lnTo>
                  <a:pt x="3203" y="235"/>
                </a:lnTo>
                <a:lnTo>
                  <a:pt x="3200" y="232"/>
                </a:lnTo>
                <a:lnTo>
                  <a:pt x="3197" y="228"/>
                </a:lnTo>
                <a:lnTo>
                  <a:pt x="3193" y="221"/>
                </a:lnTo>
                <a:lnTo>
                  <a:pt x="3191" y="315"/>
                </a:lnTo>
                <a:lnTo>
                  <a:pt x="3142" y="315"/>
                </a:lnTo>
                <a:close/>
                <a:moveTo>
                  <a:pt x="3190" y="161"/>
                </a:moveTo>
                <a:lnTo>
                  <a:pt x="3191" y="172"/>
                </a:lnTo>
                <a:lnTo>
                  <a:pt x="3193" y="182"/>
                </a:lnTo>
                <a:lnTo>
                  <a:pt x="3194" y="187"/>
                </a:lnTo>
                <a:lnTo>
                  <a:pt x="3196" y="191"/>
                </a:lnTo>
                <a:lnTo>
                  <a:pt x="3198" y="195"/>
                </a:lnTo>
                <a:lnTo>
                  <a:pt x="3200" y="199"/>
                </a:lnTo>
                <a:lnTo>
                  <a:pt x="3205" y="205"/>
                </a:lnTo>
                <a:lnTo>
                  <a:pt x="3208" y="207"/>
                </a:lnTo>
                <a:lnTo>
                  <a:pt x="3212" y="209"/>
                </a:lnTo>
                <a:lnTo>
                  <a:pt x="3215" y="211"/>
                </a:lnTo>
                <a:lnTo>
                  <a:pt x="3219" y="212"/>
                </a:lnTo>
                <a:lnTo>
                  <a:pt x="3223" y="213"/>
                </a:lnTo>
                <a:lnTo>
                  <a:pt x="3227" y="213"/>
                </a:lnTo>
                <a:lnTo>
                  <a:pt x="3232" y="213"/>
                </a:lnTo>
                <a:lnTo>
                  <a:pt x="3236" y="212"/>
                </a:lnTo>
                <a:lnTo>
                  <a:pt x="3240" y="211"/>
                </a:lnTo>
                <a:lnTo>
                  <a:pt x="3243" y="209"/>
                </a:lnTo>
                <a:lnTo>
                  <a:pt x="3247" y="207"/>
                </a:lnTo>
                <a:lnTo>
                  <a:pt x="3250" y="205"/>
                </a:lnTo>
                <a:lnTo>
                  <a:pt x="3253" y="202"/>
                </a:lnTo>
                <a:lnTo>
                  <a:pt x="3255" y="198"/>
                </a:lnTo>
                <a:lnTo>
                  <a:pt x="3259" y="191"/>
                </a:lnTo>
                <a:lnTo>
                  <a:pt x="3261" y="186"/>
                </a:lnTo>
                <a:lnTo>
                  <a:pt x="3262" y="182"/>
                </a:lnTo>
                <a:lnTo>
                  <a:pt x="3263" y="177"/>
                </a:lnTo>
                <a:lnTo>
                  <a:pt x="3264" y="172"/>
                </a:lnTo>
                <a:lnTo>
                  <a:pt x="3264" y="166"/>
                </a:lnTo>
                <a:lnTo>
                  <a:pt x="3265" y="161"/>
                </a:lnTo>
                <a:lnTo>
                  <a:pt x="3264" y="150"/>
                </a:lnTo>
                <a:lnTo>
                  <a:pt x="3262" y="140"/>
                </a:lnTo>
                <a:lnTo>
                  <a:pt x="3261" y="135"/>
                </a:lnTo>
                <a:lnTo>
                  <a:pt x="3259" y="131"/>
                </a:lnTo>
                <a:lnTo>
                  <a:pt x="3257" y="127"/>
                </a:lnTo>
                <a:lnTo>
                  <a:pt x="3255" y="123"/>
                </a:lnTo>
                <a:lnTo>
                  <a:pt x="3253" y="120"/>
                </a:lnTo>
                <a:lnTo>
                  <a:pt x="3250" y="117"/>
                </a:lnTo>
                <a:lnTo>
                  <a:pt x="3247" y="115"/>
                </a:lnTo>
                <a:lnTo>
                  <a:pt x="3243" y="113"/>
                </a:lnTo>
                <a:lnTo>
                  <a:pt x="3240" y="111"/>
                </a:lnTo>
                <a:lnTo>
                  <a:pt x="3236" y="110"/>
                </a:lnTo>
                <a:lnTo>
                  <a:pt x="3232" y="109"/>
                </a:lnTo>
                <a:lnTo>
                  <a:pt x="3227" y="109"/>
                </a:lnTo>
                <a:lnTo>
                  <a:pt x="3219" y="110"/>
                </a:lnTo>
                <a:lnTo>
                  <a:pt x="3215" y="111"/>
                </a:lnTo>
                <a:lnTo>
                  <a:pt x="3212" y="113"/>
                </a:lnTo>
                <a:lnTo>
                  <a:pt x="3208" y="115"/>
                </a:lnTo>
                <a:lnTo>
                  <a:pt x="3205" y="117"/>
                </a:lnTo>
                <a:lnTo>
                  <a:pt x="3202" y="120"/>
                </a:lnTo>
                <a:lnTo>
                  <a:pt x="3200" y="123"/>
                </a:lnTo>
                <a:lnTo>
                  <a:pt x="3196" y="131"/>
                </a:lnTo>
                <a:lnTo>
                  <a:pt x="3194" y="135"/>
                </a:lnTo>
                <a:lnTo>
                  <a:pt x="3193" y="139"/>
                </a:lnTo>
                <a:lnTo>
                  <a:pt x="3192" y="144"/>
                </a:lnTo>
                <a:lnTo>
                  <a:pt x="3191" y="150"/>
                </a:lnTo>
                <a:lnTo>
                  <a:pt x="3190" y="155"/>
                </a:lnTo>
                <a:lnTo>
                  <a:pt x="3190" y="161"/>
                </a:lnTo>
                <a:close/>
                <a:moveTo>
                  <a:pt x="3373" y="50"/>
                </a:moveTo>
                <a:lnTo>
                  <a:pt x="3368" y="49"/>
                </a:lnTo>
                <a:lnTo>
                  <a:pt x="3363" y="48"/>
                </a:lnTo>
                <a:lnTo>
                  <a:pt x="3358" y="45"/>
                </a:lnTo>
                <a:lnTo>
                  <a:pt x="3354" y="42"/>
                </a:lnTo>
                <a:lnTo>
                  <a:pt x="3351" y="38"/>
                </a:lnTo>
                <a:lnTo>
                  <a:pt x="3348" y="34"/>
                </a:lnTo>
                <a:lnTo>
                  <a:pt x="3347" y="30"/>
                </a:lnTo>
                <a:lnTo>
                  <a:pt x="3346" y="25"/>
                </a:lnTo>
                <a:lnTo>
                  <a:pt x="3347" y="20"/>
                </a:lnTo>
                <a:lnTo>
                  <a:pt x="3348" y="15"/>
                </a:lnTo>
                <a:lnTo>
                  <a:pt x="3351" y="11"/>
                </a:lnTo>
                <a:lnTo>
                  <a:pt x="3354" y="7"/>
                </a:lnTo>
                <a:lnTo>
                  <a:pt x="3358" y="4"/>
                </a:lnTo>
                <a:lnTo>
                  <a:pt x="3363" y="2"/>
                </a:lnTo>
                <a:lnTo>
                  <a:pt x="3368" y="0"/>
                </a:lnTo>
                <a:lnTo>
                  <a:pt x="3373" y="0"/>
                </a:lnTo>
                <a:lnTo>
                  <a:pt x="3378" y="0"/>
                </a:lnTo>
                <a:lnTo>
                  <a:pt x="3383" y="2"/>
                </a:lnTo>
                <a:lnTo>
                  <a:pt x="3387" y="4"/>
                </a:lnTo>
                <a:lnTo>
                  <a:pt x="3392" y="7"/>
                </a:lnTo>
                <a:lnTo>
                  <a:pt x="3395" y="11"/>
                </a:lnTo>
                <a:lnTo>
                  <a:pt x="3397" y="15"/>
                </a:lnTo>
                <a:lnTo>
                  <a:pt x="3399" y="20"/>
                </a:lnTo>
                <a:lnTo>
                  <a:pt x="3399" y="25"/>
                </a:lnTo>
                <a:lnTo>
                  <a:pt x="3399" y="30"/>
                </a:lnTo>
                <a:lnTo>
                  <a:pt x="3397" y="34"/>
                </a:lnTo>
                <a:lnTo>
                  <a:pt x="3395" y="38"/>
                </a:lnTo>
                <a:lnTo>
                  <a:pt x="3392" y="42"/>
                </a:lnTo>
                <a:lnTo>
                  <a:pt x="3387" y="45"/>
                </a:lnTo>
                <a:lnTo>
                  <a:pt x="3383" y="48"/>
                </a:lnTo>
                <a:lnTo>
                  <a:pt x="3378" y="49"/>
                </a:lnTo>
                <a:lnTo>
                  <a:pt x="3373" y="50"/>
                </a:lnTo>
                <a:close/>
                <a:moveTo>
                  <a:pt x="3348" y="72"/>
                </a:moveTo>
                <a:lnTo>
                  <a:pt x="3397" y="72"/>
                </a:lnTo>
                <a:lnTo>
                  <a:pt x="3397" y="249"/>
                </a:lnTo>
                <a:lnTo>
                  <a:pt x="3348" y="249"/>
                </a:lnTo>
                <a:lnTo>
                  <a:pt x="3348" y="72"/>
                </a:lnTo>
                <a:close/>
                <a:moveTo>
                  <a:pt x="3585" y="123"/>
                </a:moveTo>
                <a:lnTo>
                  <a:pt x="3540" y="126"/>
                </a:lnTo>
                <a:lnTo>
                  <a:pt x="3539" y="121"/>
                </a:lnTo>
                <a:lnTo>
                  <a:pt x="3537" y="118"/>
                </a:lnTo>
                <a:lnTo>
                  <a:pt x="3534" y="114"/>
                </a:lnTo>
                <a:lnTo>
                  <a:pt x="3531" y="111"/>
                </a:lnTo>
                <a:lnTo>
                  <a:pt x="3527" y="108"/>
                </a:lnTo>
                <a:lnTo>
                  <a:pt x="3522" y="106"/>
                </a:lnTo>
                <a:lnTo>
                  <a:pt x="3516" y="105"/>
                </a:lnTo>
                <a:lnTo>
                  <a:pt x="3510" y="105"/>
                </a:lnTo>
                <a:lnTo>
                  <a:pt x="3505" y="105"/>
                </a:lnTo>
                <a:lnTo>
                  <a:pt x="3500" y="106"/>
                </a:lnTo>
                <a:lnTo>
                  <a:pt x="3495" y="108"/>
                </a:lnTo>
                <a:lnTo>
                  <a:pt x="3491" y="110"/>
                </a:lnTo>
                <a:lnTo>
                  <a:pt x="3488" y="112"/>
                </a:lnTo>
                <a:lnTo>
                  <a:pt x="3485" y="115"/>
                </a:lnTo>
                <a:lnTo>
                  <a:pt x="3484" y="119"/>
                </a:lnTo>
                <a:lnTo>
                  <a:pt x="3483" y="122"/>
                </a:lnTo>
                <a:lnTo>
                  <a:pt x="3484" y="125"/>
                </a:lnTo>
                <a:lnTo>
                  <a:pt x="3485" y="128"/>
                </a:lnTo>
                <a:lnTo>
                  <a:pt x="3486" y="131"/>
                </a:lnTo>
                <a:lnTo>
                  <a:pt x="3488" y="133"/>
                </a:lnTo>
                <a:lnTo>
                  <a:pt x="3491" y="135"/>
                </a:lnTo>
                <a:lnTo>
                  <a:pt x="3495" y="137"/>
                </a:lnTo>
                <a:lnTo>
                  <a:pt x="3500" y="139"/>
                </a:lnTo>
                <a:lnTo>
                  <a:pt x="3506" y="140"/>
                </a:lnTo>
                <a:lnTo>
                  <a:pt x="3538" y="146"/>
                </a:lnTo>
                <a:lnTo>
                  <a:pt x="3544" y="148"/>
                </a:lnTo>
                <a:lnTo>
                  <a:pt x="3550" y="150"/>
                </a:lnTo>
                <a:lnTo>
                  <a:pt x="3555" y="151"/>
                </a:lnTo>
                <a:lnTo>
                  <a:pt x="3560" y="153"/>
                </a:lnTo>
                <a:lnTo>
                  <a:pt x="3569" y="158"/>
                </a:lnTo>
                <a:lnTo>
                  <a:pt x="3576" y="164"/>
                </a:lnTo>
                <a:lnTo>
                  <a:pt x="3579" y="167"/>
                </a:lnTo>
                <a:lnTo>
                  <a:pt x="3582" y="170"/>
                </a:lnTo>
                <a:lnTo>
                  <a:pt x="3584" y="174"/>
                </a:lnTo>
                <a:lnTo>
                  <a:pt x="3586" y="177"/>
                </a:lnTo>
                <a:lnTo>
                  <a:pt x="3588" y="185"/>
                </a:lnTo>
                <a:lnTo>
                  <a:pt x="3589" y="190"/>
                </a:lnTo>
                <a:lnTo>
                  <a:pt x="3589" y="194"/>
                </a:lnTo>
                <a:lnTo>
                  <a:pt x="3589" y="199"/>
                </a:lnTo>
                <a:lnTo>
                  <a:pt x="3588" y="203"/>
                </a:lnTo>
                <a:lnTo>
                  <a:pt x="3587" y="207"/>
                </a:lnTo>
                <a:lnTo>
                  <a:pt x="3586" y="211"/>
                </a:lnTo>
                <a:lnTo>
                  <a:pt x="3585" y="214"/>
                </a:lnTo>
                <a:lnTo>
                  <a:pt x="3583" y="218"/>
                </a:lnTo>
                <a:lnTo>
                  <a:pt x="3581" y="221"/>
                </a:lnTo>
                <a:lnTo>
                  <a:pt x="3579" y="225"/>
                </a:lnTo>
                <a:lnTo>
                  <a:pt x="3573" y="231"/>
                </a:lnTo>
                <a:lnTo>
                  <a:pt x="3567" y="236"/>
                </a:lnTo>
                <a:lnTo>
                  <a:pt x="3559" y="241"/>
                </a:lnTo>
                <a:lnTo>
                  <a:pt x="3551" y="245"/>
                </a:lnTo>
                <a:lnTo>
                  <a:pt x="3542" y="248"/>
                </a:lnTo>
                <a:lnTo>
                  <a:pt x="3532" y="251"/>
                </a:lnTo>
                <a:lnTo>
                  <a:pt x="3521" y="252"/>
                </a:lnTo>
                <a:lnTo>
                  <a:pt x="3510" y="253"/>
                </a:lnTo>
                <a:lnTo>
                  <a:pt x="3502" y="252"/>
                </a:lnTo>
                <a:lnTo>
                  <a:pt x="3494" y="252"/>
                </a:lnTo>
                <a:lnTo>
                  <a:pt x="3486" y="250"/>
                </a:lnTo>
                <a:lnTo>
                  <a:pt x="3479" y="249"/>
                </a:lnTo>
                <a:lnTo>
                  <a:pt x="3472" y="247"/>
                </a:lnTo>
                <a:lnTo>
                  <a:pt x="3466" y="244"/>
                </a:lnTo>
                <a:lnTo>
                  <a:pt x="3460" y="241"/>
                </a:lnTo>
                <a:lnTo>
                  <a:pt x="3454" y="238"/>
                </a:lnTo>
                <a:lnTo>
                  <a:pt x="3449" y="234"/>
                </a:lnTo>
                <a:lnTo>
                  <a:pt x="3445" y="230"/>
                </a:lnTo>
                <a:lnTo>
                  <a:pt x="3441" y="225"/>
                </a:lnTo>
                <a:lnTo>
                  <a:pt x="3437" y="221"/>
                </a:lnTo>
                <a:lnTo>
                  <a:pt x="3434" y="215"/>
                </a:lnTo>
                <a:lnTo>
                  <a:pt x="3432" y="210"/>
                </a:lnTo>
                <a:lnTo>
                  <a:pt x="3430" y="204"/>
                </a:lnTo>
                <a:lnTo>
                  <a:pt x="3429" y="198"/>
                </a:lnTo>
                <a:lnTo>
                  <a:pt x="3478" y="195"/>
                </a:lnTo>
                <a:lnTo>
                  <a:pt x="3480" y="200"/>
                </a:lnTo>
                <a:lnTo>
                  <a:pt x="3482" y="205"/>
                </a:lnTo>
                <a:lnTo>
                  <a:pt x="3485" y="209"/>
                </a:lnTo>
                <a:lnTo>
                  <a:pt x="3489" y="212"/>
                </a:lnTo>
                <a:lnTo>
                  <a:pt x="3493" y="214"/>
                </a:lnTo>
                <a:lnTo>
                  <a:pt x="3498" y="216"/>
                </a:lnTo>
                <a:lnTo>
                  <a:pt x="3504" y="217"/>
                </a:lnTo>
                <a:lnTo>
                  <a:pt x="3510" y="217"/>
                </a:lnTo>
                <a:lnTo>
                  <a:pt x="3516" y="217"/>
                </a:lnTo>
                <a:lnTo>
                  <a:pt x="3522" y="216"/>
                </a:lnTo>
                <a:lnTo>
                  <a:pt x="3527" y="214"/>
                </a:lnTo>
                <a:lnTo>
                  <a:pt x="3529" y="213"/>
                </a:lnTo>
                <a:lnTo>
                  <a:pt x="3531" y="212"/>
                </a:lnTo>
                <a:lnTo>
                  <a:pt x="3535" y="209"/>
                </a:lnTo>
                <a:lnTo>
                  <a:pt x="3537" y="206"/>
                </a:lnTo>
                <a:lnTo>
                  <a:pt x="3538" y="205"/>
                </a:lnTo>
                <a:lnTo>
                  <a:pt x="3539" y="203"/>
                </a:lnTo>
                <a:lnTo>
                  <a:pt x="3539" y="199"/>
                </a:lnTo>
                <a:lnTo>
                  <a:pt x="3539" y="196"/>
                </a:lnTo>
                <a:lnTo>
                  <a:pt x="3538" y="193"/>
                </a:lnTo>
                <a:lnTo>
                  <a:pt x="3536" y="191"/>
                </a:lnTo>
                <a:lnTo>
                  <a:pt x="3533" y="188"/>
                </a:lnTo>
                <a:lnTo>
                  <a:pt x="3530" y="186"/>
                </a:lnTo>
                <a:lnTo>
                  <a:pt x="3526" y="184"/>
                </a:lnTo>
                <a:lnTo>
                  <a:pt x="3522" y="183"/>
                </a:lnTo>
                <a:lnTo>
                  <a:pt x="3516" y="182"/>
                </a:lnTo>
                <a:lnTo>
                  <a:pt x="3486" y="176"/>
                </a:lnTo>
                <a:lnTo>
                  <a:pt x="3480" y="174"/>
                </a:lnTo>
                <a:lnTo>
                  <a:pt x="3474" y="173"/>
                </a:lnTo>
                <a:lnTo>
                  <a:pt x="3463" y="169"/>
                </a:lnTo>
                <a:lnTo>
                  <a:pt x="3459" y="166"/>
                </a:lnTo>
                <a:lnTo>
                  <a:pt x="3455" y="164"/>
                </a:lnTo>
                <a:lnTo>
                  <a:pt x="3451" y="161"/>
                </a:lnTo>
                <a:lnTo>
                  <a:pt x="3447" y="158"/>
                </a:lnTo>
                <a:lnTo>
                  <a:pt x="3444" y="155"/>
                </a:lnTo>
                <a:lnTo>
                  <a:pt x="3442" y="151"/>
                </a:lnTo>
                <a:lnTo>
                  <a:pt x="3440" y="147"/>
                </a:lnTo>
                <a:lnTo>
                  <a:pt x="3437" y="143"/>
                </a:lnTo>
                <a:lnTo>
                  <a:pt x="3435" y="139"/>
                </a:lnTo>
                <a:lnTo>
                  <a:pt x="3434" y="135"/>
                </a:lnTo>
                <a:lnTo>
                  <a:pt x="3434" y="130"/>
                </a:lnTo>
                <a:lnTo>
                  <a:pt x="3434" y="125"/>
                </a:lnTo>
                <a:lnTo>
                  <a:pt x="3434" y="119"/>
                </a:lnTo>
                <a:lnTo>
                  <a:pt x="3435" y="113"/>
                </a:lnTo>
                <a:lnTo>
                  <a:pt x="3437" y="107"/>
                </a:lnTo>
                <a:lnTo>
                  <a:pt x="3440" y="102"/>
                </a:lnTo>
                <a:lnTo>
                  <a:pt x="3443" y="97"/>
                </a:lnTo>
                <a:lnTo>
                  <a:pt x="3446" y="93"/>
                </a:lnTo>
                <a:lnTo>
                  <a:pt x="3450" y="89"/>
                </a:lnTo>
                <a:lnTo>
                  <a:pt x="3455" y="85"/>
                </a:lnTo>
                <a:lnTo>
                  <a:pt x="3460" y="81"/>
                </a:lnTo>
                <a:lnTo>
                  <a:pt x="3466" y="78"/>
                </a:lnTo>
                <a:lnTo>
                  <a:pt x="3472" y="76"/>
                </a:lnTo>
                <a:lnTo>
                  <a:pt x="3479" y="74"/>
                </a:lnTo>
                <a:lnTo>
                  <a:pt x="3482" y="73"/>
                </a:lnTo>
                <a:lnTo>
                  <a:pt x="3486" y="72"/>
                </a:lnTo>
                <a:lnTo>
                  <a:pt x="3493" y="71"/>
                </a:lnTo>
                <a:lnTo>
                  <a:pt x="3501" y="70"/>
                </a:lnTo>
                <a:lnTo>
                  <a:pt x="3510" y="70"/>
                </a:lnTo>
                <a:lnTo>
                  <a:pt x="3518" y="70"/>
                </a:lnTo>
                <a:lnTo>
                  <a:pt x="3525" y="71"/>
                </a:lnTo>
                <a:lnTo>
                  <a:pt x="3533" y="72"/>
                </a:lnTo>
                <a:lnTo>
                  <a:pt x="3540" y="74"/>
                </a:lnTo>
                <a:lnTo>
                  <a:pt x="3546" y="76"/>
                </a:lnTo>
                <a:lnTo>
                  <a:pt x="3552" y="78"/>
                </a:lnTo>
                <a:lnTo>
                  <a:pt x="3557" y="81"/>
                </a:lnTo>
                <a:lnTo>
                  <a:pt x="3562" y="84"/>
                </a:lnTo>
                <a:lnTo>
                  <a:pt x="3567" y="88"/>
                </a:lnTo>
                <a:lnTo>
                  <a:pt x="3571" y="92"/>
                </a:lnTo>
                <a:lnTo>
                  <a:pt x="3575" y="96"/>
                </a:lnTo>
                <a:lnTo>
                  <a:pt x="3578" y="101"/>
                </a:lnTo>
                <a:lnTo>
                  <a:pt x="3580" y="106"/>
                </a:lnTo>
                <a:lnTo>
                  <a:pt x="3582" y="111"/>
                </a:lnTo>
                <a:lnTo>
                  <a:pt x="3584" y="117"/>
                </a:lnTo>
                <a:lnTo>
                  <a:pt x="3585" y="123"/>
                </a:lnTo>
                <a:close/>
                <a:moveTo>
                  <a:pt x="3714" y="72"/>
                </a:moveTo>
                <a:lnTo>
                  <a:pt x="3714" y="109"/>
                </a:lnTo>
                <a:lnTo>
                  <a:pt x="3680" y="109"/>
                </a:lnTo>
                <a:lnTo>
                  <a:pt x="3680" y="195"/>
                </a:lnTo>
                <a:lnTo>
                  <a:pt x="3681" y="199"/>
                </a:lnTo>
                <a:lnTo>
                  <a:pt x="3682" y="203"/>
                </a:lnTo>
                <a:lnTo>
                  <a:pt x="3682" y="205"/>
                </a:lnTo>
                <a:lnTo>
                  <a:pt x="3683" y="206"/>
                </a:lnTo>
                <a:lnTo>
                  <a:pt x="3685" y="208"/>
                </a:lnTo>
                <a:lnTo>
                  <a:pt x="3687" y="210"/>
                </a:lnTo>
                <a:lnTo>
                  <a:pt x="3690" y="211"/>
                </a:lnTo>
                <a:lnTo>
                  <a:pt x="3693" y="212"/>
                </a:lnTo>
                <a:lnTo>
                  <a:pt x="3697" y="212"/>
                </a:lnTo>
                <a:lnTo>
                  <a:pt x="3704" y="211"/>
                </a:lnTo>
                <a:lnTo>
                  <a:pt x="3709" y="210"/>
                </a:lnTo>
                <a:lnTo>
                  <a:pt x="3717" y="247"/>
                </a:lnTo>
                <a:lnTo>
                  <a:pt x="3707" y="250"/>
                </a:lnTo>
                <a:lnTo>
                  <a:pt x="3699" y="251"/>
                </a:lnTo>
                <a:lnTo>
                  <a:pt x="3690" y="252"/>
                </a:lnTo>
                <a:lnTo>
                  <a:pt x="3684" y="252"/>
                </a:lnTo>
                <a:lnTo>
                  <a:pt x="3678" y="251"/>
                </a:lnTo>
                <a:lnTo>
                  <a:pt x="3672" y="250"/>
                </a:lnTo>
                <a:lnTo>
                  <a:pt x="3666" y="249"/>
                </a:lnTo>
                <a:lnTo>
                  <a:pt x="3661" y="248"/>
                </a:lnTo>
                <a:lnTo>
                  <a:pt x="3656" y="245"/>
                </a:lnTo>
                <a:lnTo>
                  <a:pt x="3652" y="243"/>
                </a:lnTo>
                <a:lnTo>
                  <a:pt x="3647" y="240"/>
                </a:lnTo>
                <a:lnTo>
                  <a:pt x="3644" y="237"/>
                </a:lnTo>
                <a:lnTo>
                  <a:pt x="3640" y="233"/>
                </a:lnTo>
                <a:lnTo>
                  <a:pt x="3638" y="229"/>
                </a:lnTo>
                <a:lnTo>
                  <a:pt x="3635" y="224"/>
                </a:lnTo>
                <a:lnTo>
                  <a:pt x="3634" y="219"/>
                </a:lnTo>
                <a:lnTo>
                  <a:pt x="3632" y="213"/>
                </a:lnTo>
                <a:lnTo>
                  <a:pt x="3632" y="208"/>
                </a:lnTo>
                <a:lnTo>
                  <a:pt x="3631" y="201"/>
                </a:lnTo>
                <a:lnTo>
                  <a:pt x="3631" y="109"/>
                </a:lnTo>
                <a:lnTo>
                  <a:pt x="3607" y="109"/>
                </a:lnTo>
                <a:lnTo>
                  <a:pt x="3607" y="72"/>
                </a:lnTo>
                <a:lnTo>
                  <a:pt x="3631" y="72"/>
                </a:lnTo>
                <a:lnTo>
                  <a:pt x="3631" y="30"/>
                </a:lnTo>
                <a:lnTo>
                  <a:pt x="3680" y="30"/>
                </a:lnTo>
                <a:lnTo>
                  <a:pt x="3680" y="72"/>
                </a:lnTo>
                <a:lnTo>
                  <a:pt x="3714" y="72"/>
                </a:lnTo>
                <a:close/>
                <a:moveTo>
                  <a:pt x="3821" y="253"/>
                </a:moveTo>
                <a:lnTo>
                  <a:pt x="3808" y="252"/>
                </a:lnTo>
                <a:lnTo>
                  <a:pt x="3801" y="251"/>
                </a:lnTo>
                <a:lnTo>
                  <a:pt x="3796" y="250"/>
                </a:lnTo>
                <a:lnTo>
                  <a:pt x="3784" y="246"/>
                </a:lnTo>
                <a:lnTo>
                  <a:pt x="3779" y="244"/>
                </a:lnTo>
                <a:lnTo>
                  <a:pt x="3774" y="241"/>
                </a:lnTo>
                <a:lnTo>
                  <a:pt x="3765" y="235"/>
                </a:lnTo>
                <a:lnTo>
                  <a:pt x="3761" y="231"/>
                </a:lnTo>
                <a:lnTo>
                  <a:pt x="3757" y="227"/>
                </a:lnTo>
                <a:lnTo>
                  <a:pt x="3750" y="219"/>
                </a:lnTo>
                <a:lnTo>
                  <a:pt x="3747" y="214"/>
                </a:lnTo>
                <a:lnTo>
                  <a:pt x="3744" y="209"/>
                </a:lnTo>
                <a:lnTo>
                  <a:pt x="3740" y="198"/>
                </a:lnTo>
                <a:lnTo>
                  <a:pt x="3738" y="193"/>
                </a:lnTo>
                <a:lnTo>
                  <a:pt x="3736" y="187"/>
                </a:lnTo>
                <a:lnTo>
                  <a:pt x="3735" y="181"/>
                </a:lnTo>
                <a:lnTo>
                  <a:pt x="3734" y="175"/>
                </a:lnTo>
                <a:lnTo>
                  <a:pt x="3734" y="168"/>
                </a:lnTo>
                <a:lnTo>
                  <a:pt x="3734" y="161"/>
                </a:lnTo>
                <a:lnTo>
                  <a:pt x="3734" y="155"/>
                </a:lnTo>
                <a:lnTo>
                  <a:pt x="3734" y="148"/>
                </a:lnTo>
                <a:lnTo>
                  <a:pt x="3735" y="142"/>
                </a:lnTo>
                <a:lnTo>
                  <a:pt x="3736" y="136"/>
                </a:lnTo>
                <a:lnTo>
                  <a:pt x="3740" y="124"/>
                </a:lnTo>
                <a:lnTo>
                  <a:pt x="3742" y="119"/>
                </a:lnTo>
                <a:lnTo>
                  <a:pt x="3744" y="114"/>
                </a:lnTo>
                <a:lnTo>
                  <a:pt x="3750" y="104"/>
                </a:lnTo>
                <a:lnTo>
                  <a:pt x="3753" y="99"/>
                </a:lnTo>
                <a:lnTo>
                  <a:pt x="3757" y="95"/>
                </a:lnTo>
                <a:lnTo>
                  <a:pt x="3761" y="91"/>
                </a:lnTo>
                <a:lnTo>
                  <a:pt x="3765" y="88"/>
                </a:lnTo>
                <a:lnTo>
                  <a:pt x="3770" y="85"/>
                </a:lnTo>
                <a:lnTo>
                  <a:pt x="3774" y="82"/>
                </a:lnTo>
                <a:lnTo>
                  <a:pt x="3779" y="79"/>
                </a:lnTo>
                <a:lnTo>
                  <a:pt x="3784" y="77"/>
                </a:lnTo>
                <a:lnTo>
                  <a:pt x="3790" y="75"/>
                </a:lnTo>
                <a:lnTo>
                  <a:pt x="3796" y="73"/>
                </a:lnTo>
                <a:lnTo>
                  <a:pt x="3801" y="72"/>
                </a:lnTo>
                <a:lnTo>
                  <a:pt x="3808" y="71"/>
                </a:lnTo>
                <a:lnTo>
                  <a:pt x="3821" y="70"/>
                </a:lnTo>
                <a:lnTo>
                  <a:pt x="3834" y="71"/>
                </a:lnTo>
                <a:lnTo>
                  <a:pt x="3840" y="72"/>
                </a:lnTo>
                <a:lnTo>
                  <a:pt x="3846" y="73"/>
                </a:lnTo>
                <a:lnTo>
                  <a:pt x="3857" y="77"/>
                </a:lnTo>
                <a:lnTo>
                  <a:pt x="3862" y="79"/>
                </a:lnTo>
                <a:lnTo>
                  <a:pt x="3867" y="82"/>
                </a:lnTo>
                <a:lnTo>
                  <a:pt x="3876" y="88"/>
                </a:lnTo>
                <a:lnTo>
                  <a:pt x="3880" y="91"/>
                </a:lnTo>
                <a:lnTo>
                  <a:pt x="3884" y="95"/>
                </a:lnTo>
                <a:lnTo>
                  <a:pt x="3891" y="104"/>
                </a:lnTo>
                <a:lnTo>
                  <a:pt x="3894" y="109"/>
                </a:lnTo>
                <a:lnTo>
                  <a:pt x="3897" y="114"/>
                </a:lnTo>
                <a:lnTo>
                  <a:pt x="3903" y="124"/>
                </a:lnTo>
                <a:lnTo>
                  <a:pt x="3904" y="130"/>
                </a:lnTo>
                <a:lnTo>
                  <a:pt x="3906" y="136"/>
                </a:lnTo>
                <a:lnTo>
                  <a:pt x="3907" y="142"/>
                </a:lnTo>
                <a:lnTo>
                  <a:pt x="3908" y="148"/>
                </a:lnTo>
                <a:lnTo>
                  <a:pt x="3908" y="155"/>
                </a:lnTo>
                <a:lnTo>
                  <a:pt x="3909" y="161"/>
                </a:lnTo>
                <a:lnTo>
                  <a:pt x="3908" y="168"/>
                </a:lnTo>
                <a:lnTo>
                  <a:pt x="3908" y="175"/>
                </a:lnTo>
                <a:lnTo>
                  <a:pt x="3907" y="181"/>
                </a:lnTo>
                <a:lnTo>
                  <a:pt x="3906" y="187"/>
                </a:lnTo>
                <a:lnTo>
                  <a:pt x="3903" y="198"/>
                </a:lnTo>
                <a:lnTo>
                  <a:pt x="3900" y="204"/>
                </a:lnTo>
                <a:lnTo>
                  <a:pt x="3897" y="209"/>
                </a:lnTo>
                <a:lnTo>
                  <a:pt x="3891" y="219"/>
                </a:lnTo>
                <a:lnTo>
                  <a:pt x="3888" y="223"/>
                </a:lnTo>
                <a:lnTo>
                  <a:pt x="3884" y="227"/>
                </a:lnTo>
                <a:lnTo>
                  <a:pt x="3880" y="231"/>
                </a:lnTo>
                <a:lnTo>
                  <a:pt x="3876" y="235"/>
                </a:lnTo>
                <a:lnTo>
                  <a:pt x="3872" y="238"/>
                </a:lnTo>
                <a:lnTo>
                  <a:pt x="3867" y="241"/>
                </a:lnTo>
                <a:lnTo>
                  <a:pt x="3862" y="244"/>
                </a:lnTo>
                <a:lnTo>
                  <a:pt x="3857" y="246"/>
                </a:lnTo>
                <a:lnTo>
                  <a:pt x="3851" y="248"/>
                </a:lnTo>
                <a:lnTo>
                  <a:pt x="3846" y="250"/>
                </a:lnTo>
                <a:lnTo>
                  <a:pt x="3840" y="251"/>
                </a:lnTo>
                <a:lnTo>
                  <a:pt x="3834" y="252"/>
                </a:lnTo>
                <a:lnTo>
                  <a:pt x="3821" y="253"/>
                </a:lnTo>
                <a:close/>
                <a:moveTo>
                  <a:pt x="3821" y="215"/>
                </a:moveTo>
                <a:lnTo>
                  <a:pt x="3825" y="214"/>
                </a:lnTo>
                <a:lnTo>
                  <a:pt x="3829" y="214"/>
                </a:lnTo>
                <a:lnTo>
                  <a:pt x="3833" y="212"/>
                </a:lnTo>
                <a:lnTo>
                  <a:pt x="3837" y="211"/>
                </a:lnTo>
                <a:lnTo>
                  <a:pt x="3840" y="209"/>
                </a:lnTo>
                <a:lnTo>
                  <a:pt x="3843" y="206"/>
                </a:lnTo>
                <a:lnTo>
                  <a:pt x="3846" y="203"/>
                </a:lnTo>
                <a:lnTo>
                  <a:pt x="3848" y="199"/>
                </a:lnTo>
                <a:lnTo>
                  <a:pt x="3851" y="195"/>
                </a:lnTo>
                <a:lnTo>
                  <a:pt x="3852" y="191"/>
                </a:lnTo>
                <a:lnTo>
                  <a:pt x="3854" y="187"/>
                </a:lnTo>
                <a:lnTo>
                  <a:pt x="3855" y="182"/>
                </a:lnTo>
                <a:lnTo>
                  <a:pt x="3857" y="172"/>
                </a:lnTo>
                <a:lnTo>
                  <a:pt x="3858" y="167"/>
                </a:lnTo>
                <a:lnTo>
                  <a:pt x="3858" y="161"/>
                </a:lnTo>
                <a:lnTo>
                  <a:pt x="3857" y="150"/>
                </a:lnTo>
                <a:lnTo>
                  <a:pt x="3855" y="140"/>
                </a:lnTo>
                <a:lnTo>
                  <a:pt x="3854" y="135"/>
                </a:lnTo>
                <a:lnTo>
                  <a:pt x="3852" y="131"/>
                </a:lnTo>
                <a:lnTo>
                  <a:pt x="3848" y="123"/>
                </a:lnTo>
                <a:lnTo>
                  <a:pt x="3846" y="119"/>
                </a:lnTo>
                <a:lnTo>
                  <a:pt x="3843" y="116"/>
                </a:lnTo>
                <a:lnTo>
                  <a:pt x="3840" y="113"/>
                </a:lnTo>
                <a:lnTo>
                  <a:pt x="3837" y="111"/>
                </a:lnTo>
                <a:lnTo>
                  <a:pt x="3833" y="110"/>
                </a:lnTo>
                <a:lnTo>
                  <a:pt x="3829" y="108"/>
                </a:lnTo>
                <a:lnTo>
                  <a:pt x="3825" y="108"/>
                </a:lnTo>
                <a:lnTo>
                  <a:pt x="3821" y="107"/>
                </a:lnTo>
                <a:lnTo>
                  <a:pt x="3816" y="108"/>
                </a:lnTo>
                <a:lnTo>
                  <a:pt x="3812" y="108"/>
                </a:lnTo>
                <a:lnTo>
                  <a:pt x="3808" y="110"/>
                </a:lnTo>
                <a:lnTo>
                  <a:pt x="3805" y="111"/>
                </a:lnTo>
                <a:lnTo>
                  <a:pt x="3801" y="113"/>
                </a:lnTo>
                <a:lnTo>
                  <a:pt x="3798" y="116"/>
                </a:lnTo>
                <a:lnTo>
                  <a:pt x="3795" y="119"/>
                </a:lnTo>
                <a:lnTo>
                  <a:pt x="3793" y="123"/>
                </a:lnTo>
                <a:lnTo>
                  <a:pt x="3789" y="131"/>
                </a:lnTo>
                <a:lnTo>
                  <a:pt x="3787" y="135"/>
                </a:lnTo>
                <a:lnTo>
                  <a:pt x="3786" y="140"/>
                </a:lnTo>
                <a:lnTo>
                  <a:pt x="3785" y="145"/>
                </a:lnTo>
                <a:lnTo>
                  <a:pt x="3784" y="150"/>
                </a:lnTo>
                <a:lnTo>
                  <a:pt x="3784" y="155"/>
                </a:lnTo>
                <a:lnTo>
                  <a:pt x="3783" y="161"/>
                </a:lnTo>
                <a:lnTo>
                  <a:pt x="3784" y="172"/>
                </a:lnTo>
                <a:lnTo>
                  <a:pt x="3786" y="182"/>
                </a:lnTo>
                <a:lnTo>
                  <a:pt x="3787" y="187"/>
                </a:lnTo>
                <a:lnTo>
                  <a:pt x="3789" y="191"/>
                </a:lnTo>
                <a:lnTo>
                  <a:pt x="3791" y="195"/>
                </a:lnTo>
                <a:lnTo>
                  <a:pt x="3793" y="199"/>
                </a:lnTo>
                <a:lnTo>
                  <a:pt x="3795" y="203"/>
                </a:lnTo>
                <a:lnTo>
                  <a:pt x="3798" y="206"/>
                </a:lnTo>
                <a:lnTo>
                  <a:pt x="3801" y="209"/>
                </a:lnTo>
                <a:lnTo>
                  <a:pt x="3805" y="211"/>
                </a:lnTo>
                <a:lnTo>
                  <a:pt x="3808" y="212"/>
                </a:lnTo>
                <a:lnTo>
                  <a:pt x="3812" y="214"/>
                </a:lnTo>
                <a:lnTo>
                  <a:pt x="3816" y="214"/>
                </a:lnTo>
                <a:lnTo>
                  <a:pt x="3821" y="215"/>
                </a:lnTo>
                <a:close/>
                <a:moveTo>
                  <a:pt x="1623" y="930"/>
                </a:moveTo>
                <a:lnTo>
                  <a:pt x="1569" y="930"/>
                </a:lnTo>
                <a:lnTo>
                  <a:pt x="1651" y="694"/>
                </a:lnTo>
                <a:lnTo>
                  <a:pt x="1715" y="694"/>
                </a:lnTo>
                <a:lnTo>
                  <a:pt x="1797" y="930"/>
                </a:lnTo>
                <a:lnTo>
                  <a:pt x="1743" y="930"/>
                </a:lnTo>
                <a:lnTo>
                  <a:pt x="1726" y="876"/>
                </a:lnTo>
                <a:lnTo>
                  <a:pt x="1641" y="876"/>
                </a:lnTo>
                <a:lnTo>
                  <a:pt x="1623" y="930"/>
                </a:lnTo>
                <a:close/>
                <a:moveTo>
                  <a:pt x="1653" y="837"/>
                </a:moveTo>
                <a:lnTo>
                  <a:pt x="1713" y="837"/>
                </a:lnTo>
                <a:lnTo>
                  <a:pt x="1684" y="748"/>
                </a:lnTo>
                <a:lnTo>
                  <a:pt x="1653" y="837"/>
                </a:lnTo>
                <a:close/>
                <a:moveTo>
                  <a:pt x="1874" y="933"/>
                </a:moveTo>
                <a:lnTo>
                  <a:pt x="1867" y="933"/>
                </a:lnTo>
                <a:lnTo>
                  <a:pt x="1861" y="932"/>
                </a:lnTo>
                <a:lnTo>
                  <a:pt x="1856" y="931"/>
                </a:lnTo>
                <a:lnTo>
                  <a:pt x="1850" y="930"/>
                </a:lnTo>
                <a:lnTo>
                  <a:pt x="1845" y="928"/>
                </a:lnTo>
                <a:lnTo>
                  <a:pt x="1840" y="926"/>
                </a:lnTo>
                <a:lnTo>
                  <a:pt x="1836" y="923"/>
                </a:lnTo>
                <a:lnTo>
                  <a:pt x="1832" y="920"/>
                </a:lnTo>
                <a:lnTo>
                  <a:pt x="1828" y="916"/>
                </a:lnTo>
                <a:lnTo>
                  <a:pt x="1824" y="913"/>
                </a:lnTo>
                <a:lnTo>
                  <a:pt x="1821" y="908"/>
                </a:lnTo>
                <a:lnTo>
                  <a:pt x="1820" y="906"/>
                </a:lnTo>
                <a:lnTo>
                  <a:pt x="1819" y="903"/>
                </a:lnTo>
                <a:lnTo>
                  <a:pt x="1817" y="898"/>
                </a:lnTo>
                <a:lnTo>
                  <a:pt x="1816" y="893"/>
                </a:lnTo>
                <a:lnTo>
                  <a:pt x="1815" y="887"/>
                </a:lnTo>
                <a:lnTo>
                  <a:pt x="1815" y="880"/>
                </a:lnTo>
                <a:lnTo>
                  <a:pt x="1815" y="871"/>
                </a:lnTo>
                <a:lnTo>
                  <a:pt x="1817" y="863"/>
                </a:lnTo>
                <a:lnTo>
                  <a:pt x="1818" y="859"/>
                </a:lnTo>
                <a:lnTo>
                  <a:pt x="1820" y="856"/>
                </a:lnTo>
                <a:lnTo>
                  <a:pt x="1824" y="849"/>
                </a:lnTo>
                <a:lnTo>
                  <a:pt x="1827" y="847"/>
                </a:lnTo>
                <a:lnTo>
                  <a:pt x="1829" y="844"/>
                </a:lnTo>
                <a:lnTo>
                  <a:pt x="1832" y="842"/>
                </a:lnTo>
                <a:lnTo>
                  <a:pt x="1835" y="840"/>
                </a:lnTo>
                <a:lnTo>
                  <a:pt x="1838" y="838"/>
                </a:lnTo>
                <a:lnTo>
                  <a:pt x="1841" y="836"/>
                </a:lnTo>
                <a:lnTo>
                  <a:pt x="1845" y="834"/>
                </a:lnTo>
                <a:lnTo>
                  <a:pt x="1849" y="833"/>
                </a:lnTo>
                <a:lnTo>
                  <a:pt x="1856" y="831"/>
                </a:lnTo>
                <a:lnTo>
                  <a:pt x="1864" y="829"/>
                </a:lnTo>
                <a:lnTo>
                  <a:pt x="1873" y="827"/>
                </a:lnTo>
                <a:lnTo>
                  <a:pt x="1881" y="826"/>
                </a:lnTo>
                <a:lnTo>
                  <a:pt x="1901" y="824"/>
                </a:lnTo>
                <a:lnTo>
                  <a:pt x="1908" y="822"/>
                </a:lnTo>
                <a:lnTo>
                  <a:pt x="1914" y="821"/>
                </a:lnTo>
                <a:lnTo>
                  <a:pt x="1918" y="820"/>
                </a:lnTo>
                <a:lnTo>
                  <a:pt x="1920" y="818"/>
                </a:lnTo>
                <a:lnTo>
                  <a:pt x="1922" y="817"/>
                </a:lnTo>
                <a:lnTo>
                  <a:pt x="1923" y="816"/>
                </a:lnTo>
                <a:lnTo>
                  <a:pt x="1923" y="814"/>
                </a:lnTo>
                <a:lnTo>
                  <a:pt x="1924" y="812"/>
                </a:lnTo>
                <a:lnTo>
                  <a:pt x="1924" y="810"/>
                </a:lnTo>
                <a:lnTo>
                  <a:pt x="1924" y="805"/>
                </a:lnTo>
                <a:lnTo>
                  <a:pt x="1922" y="800"/>
                </a:lnTo>
                <a:lnTo>
                  <a:pt x="1921" y="798"/>
                </a:lnTo>
                <a:lnTo>
                  <a:pt x="1920" y="796"/>
                </a:lnTo>
                <a:lnTo>
                  <a:pt x="1919" y="794"/>
                </a:lnTo>
                <a:lnTo>
                  <a:pt x="1917" y="793"/>
                </a:lnTo>
                <a:lnTo>
                  <a:pt x="1913" y="790"/>
                </a:lnTo>
                <a:lnTo>
                  <a:pt x="1909" y="788"/>
                </a:lnTo>
                <a:lnTo>
                  <a:pt x="1904" y="787"/>
                </a:lnTo>
                <a:lnTo>
                  <a:pt x="1898" y="787"/>
                </a:lnTo>
                <a:lnTo>
                  <a:pt x="1892" y="787"/>
                </a:lnTo>
                <a:lnTo>
                  <a:pt x="1886" y="788"/>
                </a:lnTo>
                <a:lnTo>
                  <a:pt x="1881" y="790"/>
                </a:lnTo>
                <a:lnTo>
                  <a:pt x="1877" y="792"/>
                </a:lnTo>
                <a:lnTo>
                  <a:pt x="1873" y="795"/>
                </a:lnTo>
                <a:lnTo>
                  <a:pt x="1870" y="799"/>
                </a:lnTo>
                <a:lnTo>
                  <a:pt x="1868" y="803"/>
                </a:lnTo>
                <a:lnTo>
                  <a:pt x="1867" y="805"/>
                </a:lnTo>
                <a:lnTo>
                  <a:pt x="1866" y="807"/>
                </a:lnTo>
                <a:lnTo>
                  <a:pt x="1821" y="803"/>
                </a:lnTo>
                <a:lnTo>
                  <a:pt x="1823" y="797"/>
                </a:lnTo>
                <a:lnTo>
                  <a:pt x="1825" y="792"/>
                </a:lnTo>
                <a:lnTo>
                  <a:pt x="1827" y="787"/>
                </a:lnTo>
                <a:lnTo>
                  <a:pt x="1830" y="782"/>
                </a:lnTo>
                <a:lnTo>
                  <a:pt x="1833" y="777"/>
                </a:lnTo>
                <a:lnTo>
                  <a:pt x="1837" y="773"/>
                </a:lnTo>
                <a:lnTo>
                  <a:pt x="1841" y="769"/>
                </a:lnTo>
                <a:lnTo>
                  <a:pt x="1846" y="765"/>
                </a:lnTo>
                <a:lnTo>
                  <a:pt x="1851" y="762"/>
                </a:lnTo>
                <a:lnTo>
                  <a:pt x="1857" y="759"/>
                </a:lnTo>
                <a:lnTo>
                  <a:pt x="1863" y="756"/>
                </a:lnTo>
                <a:lnTo>
                  <a:pt x="1869" y="754"/>
                </a:lnTo>
                <a:lnTo>
                  <a:pt x="1876" y="753"/>
                </a:lnTo>
                <a:lnTo>
                  <a:pt x="1883" y="752"/>
                </a:lnTo>
                <a:lnTo>
                  <a:pt x="1890" y="751"/>
                </a:lnTo>
                <a:lnTo>
                  <a:pt x="1898" y="751"/>
                </a:lnTo>
                <a:lnTo>
                  <a:pt x="1908" y="751"/>
                </a:lnTo>
                <a:lnTo>
                  <a:pt x="1917" y="752"/>
                </a:lnTo>
                <a:lnTo>
                  <a:pt x="1926" y="754"/>
                </a:lnTo>
                <a:lnTo>
                  <a:pt x="1935" y="757"/>
                </a:lnTo>
                <a:lnTo>
                  <a:pt x="1943" y="761"/>
                </a:lnTo>
                <a:lnTo>
                  <a:pt x="1947" y="763"/>
                </a:lnTo>
                <a:lnTo>
                  <a:pt x="1950" y="765"/>
                </a:lnTo>
                <a:lnTo>
                  <a:pt x="1957" y="770"/>
                </a:lnTo>
                <a:lnTo>
                  <a:pt x="1963" y="776"/>
                </a:lnTo>
                <a:lnTo>
                  <a:pt x="1965" y="780"/>
                </a:lnTo>
                <a:lnTo>
                  <a:pt x="1967" y="784"/>
                </a:lnTo>
                <a:lnTo>
                  <a:pt x="1969" y="787"/>
                </a:lnTo>
                <a:lnTo>
                  <a:pt x="1970" y="792"/>
                </a:lnTo>
                <a:lnTo>
                  <a:pt x="1972" y="796"/>
                </a:lnTo>
                <a:lnTo>
                  <a:pt x="1972" y="801"/>
                </a:lnTo>
                <a:lnTo>
                  <a:pt x="1973" y="806"/>
                </a:lnTo>
                <a:lnTo>
                  <a:pt x="1973" y="811"/>
                </a:lnTo>
                <a:lnTo>
                  <a:pt x="1973" y="930"/>
                </a:lnTo>
                <a:lnTo>
                  <a:pt x="1927" y="930"/>
                </a:lnTo>
                <a:lnTo>
                  <a:pt x="1927" y="905"/>
                </a:lnTo>
                <a:lnTo>
                  <a:pt x="1922" y="911"/>
                </a:lnTo>
                <a:lnTo>
                  <a:pt x="1917" y="917"/>
                </a:lnTo>
                <a:lnTo>
                  <a:pt x="1912" y="921"/>
                </a:lnTo>
                <a:lnTo>
                  <a:pt x="1906" y="925"/>
                </a:lnTo>
                <a:lnTo>
                  <a:pt x="1899" y="929"/>
                </a:lnTo>
                <a:lnTo>
                  <a:pt x="1891" y="931"/>
                </a:lnTo>
                <a:lnTo>
                  <a:pt x="1887" y="932"/>
                </a:lnTo>
                <a:lnTo>
                  <a:pt x="1883" y="933"/>
                </a:lnTo>
                <a:lnTo>
                  <a:pt x="1874" y="933"/>
                </a:lnTo>
                <a:close/>
                <a:moveTo>
                  <a:pt x="1888" y="899"/>
                </a:moveTo>
                <a:lnTo>
                  <a:pt x="1895" y="899"/>
                </a:lnTo>
                <a:lnTo>
                  <a:pt x="1902" y="897"/>
                </a:lnTo>
                <a:lnTo>
                  <a:pt x="1905" y="896"/>
                </a:lnTo>
                <a:lnTo>
                  <a:pt x="1908" y="894"/>
                </a:lnTo>
                <a:lnTo>
                  <a:pt x="1914" y="890"/>
                </a:lnTo>
                <a:lnTo>
                  <a:pt x="1916" y="888"/>
                </a:lnTo>
                <a:lnTo>
                  <a:pt x="1919" y="885"/>
                </a:lnTo>
                <a:lnTo>
                  <a:pt x="1922" y="879"/>
                </a:lnTo>
                <a:lnTo>
                  <a:pt x="1924" y="873"/>
                </a:lnTo>
                <a:lnTo>
                  <a:pt x="1924" y="870"/>
                </a:lnTo>
                <a:lnTo>
                  <a:pt x="1924" y="867"/>
                </a:lnTo>
                <a:lnTo>
                  <a:pt x="1924" y="848"/>
                </a:lnTo>
                <a:lnTo>
                  <a:pt x="1921" y="850"/>
                </a:lnTo>
                <a:lnTo>
                  <a:pt x="1915" y="851"/>
                </a:lnTo>
                <a:lnTo>
                  <a:pt x="1903" y="854"/>
                </a:lnTo>
                <a:lnTo>
                  <a:pt x="1890" y="856"/>
                </a:lnTo>
                <a:lnTo>
                  <a:pt x="1884" y="857"/>
                </a:lnTo>
                <a:lnTo>
                  <a:pt x="1879" y="859"/>
                </a:lnTo>
                <a:lnTo>
                  <a:pt x="1874" y="861"/>
                </a:lnTo>
                <a:lnTo>
                  <a:pt x="1870" y="863"/>
                </a:lnTo>
                <a:lnTo>
                  <a:pt x="1866" y="866"/>
                </a:lnTo>
                <a:lnTo>
                  <a:pt x="1864" y="870"/>
                </a:lnTo>
                <a:lnTo>
                  <a:pt x="1863" y="872"/>
                </a:lnTo>
                <a:lnTo>
                  <a:pt x="1862" y="874"/>
                </a:lnTo>
                <a:lnTo>
                  <a:pt x="1862" y="879"/>
                </a:lnTo>
                <a:lnTo>
                  <a:pt x="1862" y="884"/>
                </a:lnTo>
                <a:lnTo>
                  <a:pt x="1863" y="888"/>
                </a:lnTo>
                <a:lnTo>
                  <a:pt x="1865" y="890"/>
                </a:lnTo>
                <a:lnTo>
                  <a:pt x="1866" y="891"/>
                </a:lnTo>
                <a:lnTo>
                  <a:pt x="1869" y="894"/>
                </a:lnTo>
                <a:lnTo>
                  <a:pt x="1873" y="896"/>
                </a:lnTo>
                <a:lnTo>
                  <a:pt x="1875" y="897"/>
                </a:lnTo>
                <a:lnTo>
                  <a:pt x="1877" y="898"/>
                </a:lnTo>
                <a:lnTo>
                  <a:pt x="1882" y="899"/>
                </a:lnTo>
                <a:lnTo>
                  <a:pt x="1888" y="899"/>
                </a:lnTo>
                <a:close/>
                <a:moveTo>
                  <a:pt x="2063" y="930"/>
                </a:moveTo>
                <a:lnTo>
                  <a:pt x="2013" y="930"/>
                </a:lnTo>
                <a:lnTo>
                  <a:pt x="2013" y="694"/>
                </a:lnTo>
                <a:lnTo>
                  <a:pt x="2063" y="694"/>
                </a:lnTo>
                <a:lnTo>
                  <a:pt x="2063" y="930"/>
                </a:lnTo>
                <a:close/>
                <a:moveTo>
                  <a:pt x="2197" y="753"/>
                </a:moveTo>
                <a:lnTo>
                  <a:pt x="2197" y="790"/>
                </a:lnTo>
                <a:lnTo>
                  <a:pt x="2164" y="790"/>
                </a:lnTo>
                <a:lnTo>
                  <a:pt x="2164" y="876"/>
                </a:lnTo>
                <a:lnTo>
                  <a:pt x="2164" y="880"/>
                </a:lnTo>
                <a:lnTo>
                  <a:pt x="2165" y="884"/>
                </a:lnTo>
                <a:lnTo>
                  <a:pt x="2166" y="886"/>
                </a:lnTo>
                <a:lnTo>
                  <a:pt x="2167" y="887"/>
                </a:lnTo>
                <a:lnTo>
                  <a:pt x="2169" y="889"/>
                </a:lnTo>
                <a:lnTo>
                  <a:pt x="2171" y="891"/>
                </a:lnTo>
                <a:lnTo>
                  <a:pt x="2174" y="892"/>
                </a:lnTo>
                <a:lnTo>
                  <a:pt x="2177" y="893"/>
                </a:lnTo>
                <a:lnTo>
                  <a:pt x="2181" y="893"/>
                </a:lnTo>
                <a:lnTo>
                  <a:pt x="2188" y="892"/>
                </a:lnTo>
                <a:lnTo>
                  <a:pt x="2193" y="891"/>
                </a:lnTo>
                <a:lnTo>
                  <a:pt x="2201" y="928"/>
                </a:lnTo>
                <a:lnTo>
                  <a:pt x="2190" y="930"/>
                </a:lnTo>
                <a:lnTo>
                  <a:pt x="2183" y="932"/>
                </a:lnTo>
                <a:lnTo>
                  <a:pt x="2174" y="932"/>
                </a:lnTo>
                <a:lnTo>
                  <a:pt x="2168" y="932"/>
                </a:lnTo>
                <a:lnTo>
                  <a:pt x="2161" y="932"/>
                </a:lnTo>
                <a:lnTo>
                  <a:pt x="2156" y="931"/>
                </a:lnTo>
                <a:lnTo>
                  <a:pt x="2150" y="930"/>
                </a:lnTo>
                <a:lnTo>
                  <a:pt x="2145" y="928"/>
                </a:lnTo>
                <a:lnTo>
                  <a:pt x="2140" y="926"/>
                </a:lnTo>
                <a:lnTo>
                  <a:pt x="2135" y="924"/>
                </a:lnTo>
                <a:lnTo>
                  <a:pt x="2131" y="921"/>
                </a:lnTo>
                <a:lnTo>
                  <a:pt x="2127" y="917"/>
                </a:lnTo>
                <a:lnTo>
                  <a:pt x="2124" y="914"/>
                </a:lnTo>
                <a:lnTo>
                  <a:pt x="2121" y="909"/>
                </a:lnTo>
                <a:lnTo>
                  <a:pt x="2119" y="905"/>
                </a:lnTo>
                <a:lnTo>
                  <a:pt x="2117" y="900"/>
                </a:lnTo>
                <a:lnTo>
                  <a:pt x="2116" y="894"/>
                </a:lnTo>
                <a:lnTo>
                  <a:pt x="2115" y="888"/>
                </a:lnTo>
                <a:lnTo>
                  <a:pt x="2115" y="882"/>
                </a:lnTo>
                <a:lnTo>
                  <a:pt x="2115" y="790"/>
                </a:lnTo>
                <a:lnTo>
                  <a:pt x="2091" y="790"/>
                </a:lnTo>
                <a:lnTo>
                  <a:pt x="2091" y="753"/>
                </a:lnTo>
                <a:lnTo>
                  <a:pt x="2115" y="753"/>
                </a:lnTo>
                <a:lnTo>
                  <a:pt x="2115" y="711"/>
                </a:lnTo>
                <a:lnTo>
                  <a:pt x="2164" y="711"/>
                </a:lnTo>
                <a:lnTo>
                  <a:pt x="2164" y="753"/>
                </a:lnTo>
                <a:lnTo>
                  <a:pt x="2197" y="753"/>
                </a:lnTo>
                <a:close/>
                <a:moveTo>
                  <a:pt x="2304" y="933"/>
                </a:moveTo>
                <a:lnTo>
                  <a:pt x="2291" y="933"/>
                </a:lnTo>
                <a:lnTo>
                  <a:pt x="2285" y="932"/>
                </a:lnTo>
                <a:lnTo>
                  <a:pt x="2279" y="930"/>
                </a:lnTo>
                <a:lnTo>
                  <a:pt x="2268" y="927"/>
                </a:lnTo>
                <a:lnTo>
                  <a:pt x="2263" y="925"/>
                </a:lnTo>
                <a:lnTo>
                  <a:pt x="2258" y="922"/>
                </a:lnTo>
                <a:lnTo>
                  <a:pt x="2249" y="916"/>
                </a:lnTo>
                <a:lnTo>
                  <a:pt x="2245" y="912"/>
                </a:lnTo>
                <a:lnTo>
                  <a:pt x="2241" y="908"/>
                </a:lnTo>
                <a:lnTo>
                  <a:pt x="2234" y="900"/>
                </a:lnTo>
                <a:lnTo>
                  <a:pt x="2231" y="895"/>
                </a:lnTo>
                <a:lnTo>
                  <a:pt x="2228" y="890"/>
                </a:lnTo>
                <a:lnTo>
                  <a:pt x="2223" y="879"/>
                </a:lnTo>
                <a:lnTo>
                  <a:pt x="2221" y="874"/>
                </a:lnTo>
                <a:lnTo>
                  <a:pt x="2220" y="868"/>
                </a:lnTo>
                <a:lnTo>
                  <a:pt x="2219" y="862"/>
                </a:lnTo>
                <a:lnTo>
                  <a:pt x="2218" y="855"/>
                </a:lnTo>
                <a:lnTo>
                  <a:pt x="2218" y="849"/>
                </a:lnTo>
                <a:lnTo>
                  <a:pt x="2217" y="842"/>
                </a:lnTo>
                <a:lnTo>
                  <a:pt x="2218" y="835"/>
                </a:lnTo>
                <a:lnTo>
                  <a:pt x="2218" y="829"/>
                </a:lnTo>
                <a:lnTo>
                  <a:pt x="2219" y="823"/>
                </a:lnTo>
                <a:lnTo>
                  <a:pt x="2220" y="816"/>
                </a:lnTo>
                <a:lnTo>
                  <a:pt x="2223" y="805"/>
                </a:lnTo>
                <a:lnTo>
                  <a:pt x="2225" y="799"/>
                </a:lnTo>
                <a:lnTo>
                  <a:pt x="2228" y="794"/>
                </a:lnTo>
                <a:lnTo>
                  <a:pt x="2234" y="785"/>
                </a:lnTo>
                <a:lnTo>
                  <a:pt x="2237" y="780"/>
                </a:lnTo>
                <a:lnTo>
                  <a:pt x="2241" y="776"/>
                </a:lnTo>
                <a:lnTo>
                  <a:pt x="2245" y="772"/>
                </a:lnTo>
                <a:lnTo>
                  <a:pt x="2249" y="769"/>
                </a:lnTo>
                <a:lnTo>
                  <a:pt x="2253" y="765"/>
                </a:lnTo>
                <a:lnTo>
                  <a:pt x="2258" y="762"/>
                </a:lnTo>
                <a:lnTo>
                  <a:pt x="2263" y="760"/>
                </a:lnTo>
                <a:lnTo>
                  <a:pt x="2268" y="757"/>
                </a:lnTo>
                <a:lnTo>
                  <a:pt x="2274" y="755"/>
                </a:lnTo>
                <a:lnTo>
                  <a:pt x="2279" y="754"/>
                </a:lnTo>
                <a:lnTo>
                  <a:pt x="2285" y="752"/>
                </a:lnTo>
                <a:lnTo>
                  <a:pt x="2291" y="752"/>
                </a:lnTo>
                <a:lnTo>
                  <a:pt x="2304" y="751"/>
                </a:lnTo>
                <a:lnTo>
                  <a:pt x="2317" y="752"/>
                </a:lnTo>
                <a:lnTo>
                  <a:pt x="2323" y="752"/>
                </a:lnTo>
                <a:lnTo>
                  <a:pt x="2329" y="754"/>
                </a:lnTo>
                <a:lnTo>
                  <a:pt x="2340" y="757"/>
                </a:lnTo>
                <a:lnTo>
                  <a:pt x="2346" y="760"/>
                </a:lnTo>
                <a:lnTo>
                  <a:pt x="2351" y="762"/>
                </a:lnTo>
                <a:lnTo>
                  <a:pt x="2360" y="769"/>
                </a:lnTo>
                <a:lnTo>
                  <a:pt x="2364" y="772"/>
                </a:lnTo>
                <a:lnTo>
                  <a:pt x="2368" y="776"/>
                </a:lnTo>
                <a:lnTo>
                  <a:pt x="2375" y="785"/>
                </a:lnTo>
                <a:lnTo>
                  <a:pt x="2378" y="789"/>
                </a:lnTo>
                <a:lnTo>
                  <a:pt x="2381" y="794"/>
                </a:lnTo>
                <a:lnTo>
                  <a:pt x="2385" y="805"/>
                </a:lnTo>
                <a:lnTo>
                  <a:pt x="2387" y="811"/>
                </a:lnTo>
                <a:lnTo>
                  <a:pt x="2389" y="816"/>
                </a:lnTo>
                <a:lnTo>
                  <a:pt x="2390" y="823"/>
                </a:lnTo>
                <a:lnTo>
                  <a:pt x="2391" y="829"/>
                </a:lnTo>
                <a:lnTo>
                  <a:pt x="2391" y="835"/>
                </a:lnTo>
                <a:lnTo>
                  <a:pt x="2391" y="842"/>
                </a:lnTo>
                <a:lnTo>
                  <a:pt x="2391" y="849"/>
                </a:lnTo>
                <a:lnTo>
                  <a:pt x="2391" y="855"/>
                </a:lnTo>
                <a:lnTo>
                  <a:pt x="2390" y="862"/>
                </a:lnTo>
                <a:lnTo>
                  <a:pt x="2389" y="868"/>
                </a:lnTo>
                <a:lnTo>
                  <a:pt x="2385" y="879"/>
                </a:lnTo>
                <a:lnTo>
                  <a:pt x="2383" y="885"/>
                </a:lnTo>
                <a:lnTo>
                  <a:pt x="2381" y="890"/>
                </a:lnTo>
                <a:lnTo>
                  <a:pt x="2375" y="900"/>
                </a:lnTo>
                <a:lnTo>
                  <a:pt x="2372" y="904"/>
                </a:lnTo>
                <a:lnTo>
                  <a:pt x="2368" y="908"/>
                </a:lnTo>
                <a:lnTo>
                  <a:pt x="2364" y="912"/>
                </a:lnTo>
                <a:lnTo>
                  <a:pt x="2360" y="916"/>
                </a:lnTo>
                <a:lnTo>
                  <a:pt x="2355" y="919"/>
                </a:lnTo>
                <a:lnTo>
                  <a:pt x="2351" y="922"/>
                </a:lnTo>
                <a:lnTo>
                  <a:pt x="2346" y="925"/>
                </a:lnTo>
                <a:lnTo>
                  <a:pt x="2340" y="927"/>
                </a:lnTo>
                <a:lnTo>
                  <a:pt x="2335" y="929"/>
                </a:lnTo>
                <a:lnTo>
                  <a:pt x="2329" y="930"/>
                </a:lnTo>
                <a:lnTo>
                  <a:pt x="2323" y="932"/>
                </a:lnTo>
                <a:lnTo>
                  <a:pt x="2317" y="933"/>
                </a:lnTo>
                <a:lnTo>
                  <a:pt x="2304" y="933"/>
                </a:lnTo>
                <a:close/>
                <a:moveTo>
                  <a:pt x="2305" y="895"/>
                </a:moveTo>
                <a:lnTo>
                  <a:pt x="2309" y="895"/>
                </a:lnTo>
                <a:lnTo>
                  <a:pt x="2313" y="894"/>
                </a:lnTo>
                <a:lnTo>
                  <a:pt x="2317" y="893"/>
                </a:lnTo>
                <a:lnTo>
                  <a:pt x="2321" y="892"/>
                </a:lnTo>
                <a:lnTo>
                  <a:pt x="2324" y="889"/>
                </a:lnTo>
                <a:lnTo>
                  <a:pt x="2327" y="887"/>
                </a:lnTo>
                <a:lnTo>
                  <a:pt x="2330" y="884"/>
                </a:lnTo>
                <a:lnTo>
                  <a:pt x="2332" y="880"/>
                </a:lnTo>
                <a:lnTo>
                  <a:pt x="2334" y="876"/>
                </a:lnTo>
                <a:lnTo>
                  <a:pt x="2336" y="872"/>
                </a:lnTo>
                <a:lnTo>
                  <a:pt x="2338" y="868"/>
                </a:lnTo>
                <a:lnTo>
                  <a:pt x="2339" y="863"/>
                </a:lnTo>
                <a:lnTo>
                  <a:pt x="2341" y="853"/>
                </a:lnTo>
                <a:lnTo>
                  <a:pt x="2341" y="847"/>
                </a:lnTo>
                <a:lnTo>
                  <a:pt x="2342" y="842"/>
                </a:lnTo>
                <a:lnTo>
                  <a:pt x="2341" y="831"/>
                </a:lnTo>
                <a:lnTo>
                  <a:pt x="2339" y="821"/>
                </a:lnTo>
                <a:lnTo>
                  <a:pt x="2338" y="816"/>
                </a:lnTo>
                <a:lnTo>
                  <a:pt x="2336" y="812"/>
                </a:lnTo>
                <a:lnTo>
                  <a:pt x="2332" y="803"/>
                </a:lnTo>
                <a:lnTo>
                  <a:pt x="2330" y="800"/>
                </a:lnTo>
                <a:lnTo>
                  <a:pt x="2327" y="797"/>
                </a:lnTo>
                <a:lnTo>
                  <a:pt x="2324" y="794"/>
                </a:lnTo>
                <a:lnTo>
                  <a:pt x="2321" y="792"/>
                </a:lnTo>
                <a:lnTo>
                  <a:pt x="2317" y="790"/>
                </a:lnTo>
                <a:lnTo>
                  <a:pt x="2313" y="789"/>
                </a:lnTo>
                <a:lnTo>
                  <a:pt x="2309" y="788"/>
                </a:lnTo>
                <a:lnTo>
                  <a:pt x="2305" y="788"/>
                </a:lnTo>
                <a:lnTo>
                  <a:pt x="2300" y="788"/>
                </a:lnTo>
                <a:lnTo>
                  <a:pt x="2296" y="789"/>
                </a:lnTo>
                <a:lnTo>
                  <a:pt x="2292" y="790"/>
                </a:lnTo>
                <a:lnTo>
                  <a:pt x="2288" y="792"/>
                </a:lnTo>
                <a:lnTo>
                  <a:pt x="2285" y="794"/>
                </a:lnTo>
                <a:lnTo>
                  <a:pt x="2282" y="797"/>
                </a:lnTo>
                <a:lnTo>
                  <a:pt x="2279" y="800"/>
                </a:lnTo>
                <a:lnTo>
                  <a:pt x="2277" y="803"/>
                </a:lnTo>
                <a:lnTo>
                  <a:pt x="2272" y="812"/>
                </a:lnTo>
                <a:lnTo>
                  <a:pt x="2271" y="816"/>
                </a:lnTo>
                <a:lnTo>
                  <a:pt x="2270" y="821"/>
                </a:lnTo>
                <a:lnTo>
                  <a:pt x="2269" y="826"/>
                </a:lnTo>
                <a:lnTo>
                  <a:pt x="2268" y="831"/>
                </a:lnTo>
                <a:lnTo>
                  <a:pt x="2267" y="836"/>
                </a:lnTo>
                <a:lnTo>
                  <a:pt x="2267" y="842"/>
                </a:lnTo>
                <a:lnTo>
                  <a:pt x="2268" y="853"/>
                </a:lnTo>
                <a:lnTo>
                  <a:pt x="2270" y="863"/>
                </a:lnTo>
                <a:lnTo>
                  <a:pt x="2271" y="868"/>
                </a:lnTo>
                <a:lnTo>
                  <a:pt x="2272" y="872"/>
                </a:lnTo>
                <a:lnTo>
                  <a:pt x="2274" y="876"/>
                </a:lnTo>
                <a:lnTo>
                  <a:pt x="2277" y="880"/>
                </a:lnTo>
                <a:lnTo>
                  <a:pt x="2279" y="884"/>
                </a:lnTo>
                <a:lnTo>
                  <a:pt x="2282" y="887"/>
                </a:lnTo>
                <a:lnTo>
                  <a:pt x="2285" y="889"/>
                </a:lnTo>
                <a:lnTo>
                  <a:pt x="2288" y="892"/>
                </a:lnTo>
                <a:lnTo>
                  <a:pt x="2292" y="893"/>
                </a:lnTo>
                <a:lnTo>
                  <a:pt x="2296" y="894"/>
                </a:lnTo>
                <a:lnTo>
                  <a:pt x="2300" y="895"/>
                </a:lnTo>
                <a:lnTo>
                  <a:pt x="2305" y="895"/>
                </a:lnTo>
                <a:close/>
                <a:moveTo>
                  <a:pt x="2646" y="694"/>
                </a:moveTo>
                <a:lnTo>
                  <a:pt x="2696" y="694"/>
                </a:lnTo>
                <a:lnTo>
                  <a:pt x="2696" y="847"/>
                </a:lnTo>
                <a:lnTo>
                  <a:pt x="2696" y="854"/>
                </a:lnTo>
                <a:lnTo>
                  <a:pt x="2695" y="860"/>
                </a:lnTo>
                <a:lnTo>
                  <a:pt x="2694" y="866"/>
                </a:lnTo>
                <a:lnTo>
                  <a:pt x="2693" y="871"/>
                </a:lnTo>
                <a:lnTo>
                  <a:pt x="2691" y="877"/>
                </a:lnTo>
                <a:lnTo>
                  <a:pt x="2689" y="882"/>
                </a:lnTo>
                <a:lnTo>
                  <a:pt x="2686" y="887"/>
                </a:lnTo>
                <a:lnTo>
                  <a:pt x="2684" y="892"/>
                </a:lnTo>
                <a:lnTo>
                  <a:pt x="2680" y="897"/>
                </a:lnTo>
                <a:lnTo>
                  <a:pt x="2677" y="901"/>
                </a:lnTo>
                <a:lnTo>
                  <a:pt x="2673" y="906"/>
                </a:lnTo>
                <a:lnTo>
                  <a:pt x="2669" y="910"/>
                </a:lnTo>
                <a:lnTo>
                  <a:pt x="2664" y="913"/>
                </a:lnTo>
                <a:lnTo>
                  <a:pt x="2660" y="917"/>
                </a:lnTo>
                <a:lnTo>
                  <a:pt x="2655" y="920"/>
                </a:lnTo>
                <a:lnTo>
                  <a:pt x="2649" y="922"/>
                </a:lnTo>
                <a:lnTo>
                  <a:pt x="2638" y="927"/>
                </a:lnTo>
                <a:lnTo>
                  <a:pt x="2632" y="929"/>
                </a:lnTo>
                <a:lnTo>
                  <a:pt x="2626" y="930"/>
                </a:lnTo>
                <a:lnTo>
                  <a:pt x="2619" y="932"/>
                </a:lnTo>
                <a:lnTo>
                  <a:pt x="2612" y="932"/>
                </a:lnTo>
                <a:lnTo>
                  <a:pt x="2605" y="933"/>
                </a:lnTo>
                <a:lnTo>
                  <a:pt x="2598" y="933"/>
                </a:lnTo>
                <a:lnTo>
                  <a:pt x="2591" y="933"/>
                </a:lnTo>
                <a:lnTo>
                  <a:pt x="2584" y="932"/>
                </a:lnTo>
                <a:lnTo>
                  <a:pt x="2577" y="932"/>
                </a:lnTo>
                <a:lnTo>
                  <a:pt x="2571" y="930"/>
                </a:lnTo>
                <a:lnTo>
                  <a:pt x="2558" y="927"/>
                </a:lnTo>
                <a:lnTo>
                  <a:pt x="2552" y="925"/>
                </a:lnTo>
                <a:lnTo>
                  <a:pt x="2547" y="922"/>
                </a:lnTo>
                <a:lnTo>
                  <a:pt x="2541" y="920"/>
                </a:lnTo>
                <a:lnTo>
                  <a:pt x="2536" y="917"/>
                </a:lnTo>
                <a:lnTo>
                  <a:pt x="2527" y="910"/>
                </a:lnTo>
                <a:lnTo>
                  <a:pt x="2518" y="901"/>
                </a:lnTo>
                <a:lnTo>
                  <a:pt x="2515" y="897"/>
                </a:lnTo>
                <a:lnTo>
                  <a:pt x="2512" y="892"/>
                </a:lnTo>
                <a:lnTo>
                  <a:pt x="2509" y="887"/>
                </a:lnTo>
                <a:lnTo>
                  <a:pt x="2506" y="882"/>
                </a:lnTo>
                <a:lnTo>
                  <a:pt x="2504" y="877"/>
                </a:lnTo>
                <a:lnTo>
                  <a:pt x="2502" y="871"/>
                </a:lnTo>
                <a:lnTo>
                  <a:pt x="2501" y="866"/>
                </a:lnTo>
                <a:lnTo>
                  <a:pt x="2500" y="860"/>
                </a:lnTo>
                <a:lnTo>
                  <a:pt x="2500" y="854"/>
                </a:lnTo>
                <a:lnTo>
                  <a:pt x="2499" y="847"/>
                </a:lnTo>
                <a:lnTo>
                  <a:pt x="2499" y="694"/>
                </a:lnTo>
                <a:lnTo>
                  <a:pt x="2550" y="694"/>
                </a:lnTo>
                <a:lnTo>
                  <a:pt x="2550" y="843"/>
                </a:lnTo>
                <a:lnTo>
                  <a:pt x="2551" y="853"/>
                </a:lnTo>
                <a:lnTo>
                  <a:pt x="2552" y="857"/>
                </a:lnTo>
                <a:lnTo>
                  <a:pt x="2553" y="861"/>
                </a:lnTo>
                <a:lnTo>
                  <a:pt x="2555" y="865"/>
                </a:lnTo>
                <a:lnTo>
                  <a:pt x="2558" y="869"/>
                </a:lnTo>
                <a:lnTo>
                  <a:pt x="2560" y="873"/>
                </a:lnTo>
                <a:lnTo>
                  <a:pt x="2563" y="876"/>
                </a:lnTo>
                <a:lnTo>
                  <a:pt x="2567" y="879"/>
                </a:lnTo>
                <a:lnTo>
                  <a:pt x="2570" y="882"/>
                </a:lnTo>
                <a:lnTo>
                  <a:pt x="2574" y="884"/>
                </a:lnTo>
                <a:lnTo>
                  <a:pt x="2579" y="886"/>
                </a:lnTo>
                <a:lnTo>
                  <a:pt x="2583" y="887"/>
                </a:lnTo>
                <a:lnTo>
                  <a:pt x="2588" y="889"/>
                </a:lnTo>
                <a:lnTo>
                  <a:pt x="2598" y="889"/>
                </a:lnTo>
                <a:lnTo>
                  <a:pt x="2608" y="889"/>
                </a:lnTo>
                <a:lnTo>
                  <a:pt x="2613" y="887"/>
                </a:lnTo>
                <a:lnTo>
                  <a:pt x="2618" y="886"/>
                </a:lnTo>
                <a:lnTo>
                  <a:pt x="2622" y="884"/>
                </a:lnTo>
                <a:lnTo>
                  <a:pt x="2626" y="882"/>
                </a:lnTo>
                <a:lnTo>
                  <a:pt x="2629" y="879"/>
                </a:lnTo>
                <a:lnTo>
                  <a:pt x="2633" y="876"/>
                </a:lnTo>
                <a:lnTo>
                  <a:pt x="2636" y="873"/>
                </a:lnTo>
                <a:lnTo>
                  <a:pt x="2639" y="869"/>
                </a:lnTo>
                <a:lnTo>
                  <a:pt x="2641" y="865"/>
                </a:lnTo>
                <a:lnTo>
                  <a:pt x="2643" y="861"/>
                </a:lnTo>
                <a:lnTo>
                  <a:pt x="2644" y="857"/>
                </a:lnTo>
                <a:lnTo>
                  <a:pt x="2645" y="853"/>
                </a:lnTo>
                <a:lnTo>
                  <a:pt x="2646" y="848"/>
                </a:lnTo>
                <a:lnTo>
                  <a:pt x="2646" y="843"/>
                </a:lnTo>
                <a:lnTo>
                  <a:pt x="2646" y="694"/>
                </a:lnTo>
                <a:close/>
                <a:moveTo>
                  <a:pt x="2788" y="828"/>
                </a:moveTo>
                <a:lnTo>
                  <a:pt x="2788" y="930"/>
                </a:lnTo>
                <a:lnTo>
                  <a:pt x="2739" y="930"/>
                </a:lnTo>
                <a:lnTo>
                  <a:pt x="2739" y="753"/>
                </a:lnTo>
                <a:lnTo>
                  <a:pt x="2786" y="753"/>
                </a:lnTo>
                <a:lnTo>
                  <a:pt x="2786" y="784"/>
                </a:lnTo>
                <a:lnTo>
                  <a:pt x="2790" y="777"/>
                </a:lnTo>
                <a:lnTo>
                  <a:pt x="2796" y="770"/>
                </a:lnTo>
                <a:lnTo>
                  <a:pt x="2801" y="765"/>
                </a:lnTo>
                <a:lnTo>
                  <a:pt x="2808" y="760"/>
                </a:lnTo>
                <a:lnTo>
                  <a:pt x="2815" y="756"/>
                </a:lnTo>
                <a:lnTo>
                  <a:pt x="2819" y="754"/>
                </a:lnTo>
                <a:lnTo>
                  <a:pt x="2823" y="753"/>
                </a:lnTo>
                <a:lnTo>
                  <a:pt x="2832" y="751"/>
                </a:lnTo>
                <a:lnTo>
                  <a:pt x="2836" y="751"/>
                </a:lnTo>
                <a:lnTo>
                  <a:pt x="2841" y="751"/>
                </a:lnTo>
                <a:lnTo>
                  <a:pt x="2848" y="751"/>
                </a:lnTo>
                <a:lnTo>
                  <a:pt x="2854" y="752"/>
                </a:lnTo>
                <a:lnTo>
                  <a:pt x="2860" y="753"/>
                </a:lnTo>
                <a:lnTo>
                  <a:pt x="2866" y="755"/>
                </a:lnTo>
                <a:lnTo>
                  <a:pt x="2871" y="758"/>
                </a:lnTo>
                <a:lnTo>
                  <a:pt x="2876" y="761"/>
                </a:lnTo>
                <a:lnTo>
                  <a:pt x="2881" y="764"/>
                </a:lnTo>
                <a:lnTo>
                  <a:pt x="2885" y="769"/>
                </a:lnTo>
                <a:lnTo>
                  <a:pt x="2889" y="773"/>
                </a:lnTo>
                <a:lnTo>
                  <a:pt x="2893" y="778"/>
                </a:lnTo>
                <a:lnTo>
                  <a:pt x="2895" y="784"/>
                </a:lnTo>
                <a:lnTo>
                  <a:pt x="2897" y="787"/>
                </a:lnTo>
                <a:lnTo>
                  <a:pt x="2898" y="790"/>
                </a:lnTo>
                <a:lnTo>
                  <a:pt x="2900" y="796"/>
                </a:lnTo>
                <a:lnTo>
                  <a:pt x="2901" y="803"/>
                </a:lnTo>
                <a:lnTo>
                  <a:pt x="2902" y="810"/>
                </a:lnTo>
                <a:lnTo>
                  <a:pt x="2902" y="817"/>
                </a:lnTo>
                <a:lnTo>
                  <a:pt x="2902" y="930"/>
                </a:lnTo>
                <a:lnTo>
                  <a:pt x="2853" y="930"/>
                </a:lnTo>
                <a:lnTo>
                  <a:pt x="2853" y="826"/>
                </a:lnTo>
                <a:lnTo>
                  <a:pt x="2853" y="818"/>
                </a:lnTo>
                <a:lnTo>
                  <a:pt x="2852" y="815"/>
                </a:lnTo>
                <a:lnTo>
                  <a:pt x="2851" y="812"/>
                </a:lnTo>
                <a:lnTo>
                  <a:pt x="2848" y="806"/>
                </a:lnTo>
                <a:lnTo>
                  <a:pt x="2847" y="803"/>
                </a:lnTo>
                <a:lnTo>
                  <a:pt x="2845" y="801"/>
                </a:lnTo>
                <a:lnTo>
                  <a:pt x="2840" y="797"/>
                </a:lnTo>
                <a:lnTo>
                  <a:pt x="2837" y="795"/>
                </a:lnTo>
                <a:lnTo>
                  <a:pt x="2835" y="794"/>
                </a:lnTo>
                <a:lnTo>
                  <a:pt x="2829" y="792"/>
                </a:lnTo>
                <a:lnTo>
                  <a:pt x="2825" y="792"/>
                </a:lnTo>
                <a:lnTo>
                  <a:pt x="2822" y="792"/>
                </a:lnTo>
                <a:lnTo>
                  <a:pt x="2814" y="792"/>
                </a:lnTo>
                <a:lnTo>
                  <a:pt x="2808" y="794"/>
                </a:lnTo>
                <a:lnTo>
                  <a:pt x="2805" y="795"/>
                </a:lnTo>
                <a:lnTo>
                  <a:pt x="2802" y="797"/>
                </a:lnTo>
                <a:lnTo>
                  <a:pt x="2800" y="799"/>
                </a:lnTo>
                <a:lnTo>
                  <a:pt x="2797" y="801"/>
                </a:lnTo>
                <a:lnTo>
                  <a:pt x="2795" y="804"/>
                </a:lnTo>
                <a:lnTo>
                  <a:pt x="2793" y="806"/>
                </a:lnTo>
                <a:lnTo>
                  <a:pt x="2792" y="809"/>
                </a:lnTo>
                <a:lnTo>
                  <a:pt x="2790" y="812"/>
                </a:lnTo>
                <a:lnTo>
                  <a:pt x="2789" y="820"/>
                </a:lnTo>
                <a:lnTo>
                  <a:pt x="2788" y="824"/>
                </a:lnTo>
                <a:lnTo>
                  <a:pt x="2788" y="828"/>
                </a:lnTo>
                <a:close/>
                <a:moveTo>
                  <a:pt x="2966" y="730"/>
                </a:moveTo>
                <a:lnTo>
                  <a:pt x="2961" y="730"/>
                </a:lnTo>
                <a:lnTo>
                  <a:pt x="2956" y="729"/>
                </a:lnTo>
                <a:lnTo>
                  <a:pt x="2952" y="726"/>
                </a:lnTo>
                <a:lnTo>
                  <a:pt x="2948" y="723"/>
                </a:lnTo>
                <a:lnTo>
                  <a:pt x="2944" y="719"/>
                </a:lnTo>
                <a:lnTo>
                  <a:pt x="2942" y="715"/>
                </a:lnTo>
                <a:lnTo>
                  <a:pt x="2940" y="710"/>
                </a:lnTo>
                <a:lnTo>
                  <a:pt x="2940" y="705"/>
                </a:lnTo>
                <a:lnTo>
                  <a:pt x="2940" y="701"/>
                </a:lnTo>
                <a:lnTo>
                  <a:pt x="2942" y="696"/>
                </a:lnTo>
                <a:lnTo>
                  <a:pt x="2944" y="692"/>
                </a:lnTo>
                <a:lnTo>
                  <a:pt x="2948" y="688"/>
                </a:lnTo>
                <a:lnTo>
                  <a:pt x="2952" y="685"/>
                </a:lnTo>
                <a:lnTo>
                  <a:pt x="2956" y="683"/>
                </a:lnTo>
                <a:lnTo>
                  <a:pt x="2961" y="681"/>
                </a:lnTo>
                <a:lnTo>
                  <a:pt x="2966" y="681"/>
                </a:lnTo>
                <a:lnTo>
                  <a:pt x="2972" y="681"/>
                </a:lnTo>
                <a:lnTo>
                  <a:pt x="2977" y="683"/>
                </a:lnTo>
                <a:lnTo>
                  <a:pt x="2982" y="685"/>
                </a:lnTo>
                <a:lnTo>
                  <a:pt x="2986" y="688"/>
                </a:lnTo>
                <a:lnTo>
                  <a:pt x="2990" y="692"/>
                </a:lnTo>
                <a:lnTo>
                  <a:pt x="2992" y="696"/>
                </a:lnTo>
                <a:lnTo>
                  <a:pt x="2994" y="701"/>
                </a:lnTo>
                <a:lnTo>
                  <a:pt x="2994" y="705"/>
                </a:lnTo>
                <a:lnTo>
                  <a:pt x="2994" y="710"/>
                </a:lnTo>
                <a:lnTo>
                  <a:pt x="2992" y="715"/>
                </a:lnTo>
                <a:lnTo>
                  <a:pt x="2990" y="719"/>
                </a:lnTo>
                <a:lnTo>
                  <a:pt x="2986" y="723"/>
                </a:lnTo>
                <a:lnTo>
                  <a:pt x="2982" y="726"/>
                </a:lnTo>
                <a:lnTo>
                  <a:pt x="2977" y="729"/>
                </a:lnTo>
                <a:lnTo>
                  <a:pt x="2972" y="730"/>
                </a:lnTo>
                <a:lnTo>
                  <a:pt x="2966" y="730"/>
                </a:lnTo>
                <a:close/>
                <a:moveTo>
                  <a:pt x="2942" y="753"/>
                </a:moveTo>
                <a:lnTo>
                  <a:pt x="2992" y="753"/>
                </a:lnTo>
                <a:lnTo>
                  <a:pt x="2992" y="930"/>
                </a:lnTo>
                <a:lnTo>
                  <a:pt x="2942" y="930"/>
                </a:lnTo>
                <a:lnTo>
                  <a:pt x="2942" y="753"/>
                </a:lnTo>
                <a:close/>
                <a:moveTo>
                  <a:pt x="3195" y="753"/>
                </a:moveTo>
                <a:lnTo>
                  <a:pt x="3134" y="930"/>
                </a:lnTo>
                <a:lnTo>
                  <a:pt x="3078" y="930"/>
                </a:lnTo>
                <a:lnTo>
                  <a:pt x="3017" y="753"/>
                </a:lnTo>
                <a:lnTo>
                  <a:pt x="3068" y="753"/>
                </a:lnTo>
                <a:lnTo>
                  <a:pt x="3105" y="880"/>
                </a:lnTo>
                <a:lnTo>
                  <a:pt x="3143" y="753"/>
                </a:lnTo>
                <a:lnTo>
                  <a:pt x="3195" y="753"/>
                </a:lnTo>
                <a:close/>
                <a:moveTo>
                  <a:pt x="3294" y="933"/>
                </a:moveTo>
                <a:lnTo>
                  <a:pt x="3287" y="933"/>
                </a:lnTo>
                <a:lnTo>
                  <a:pt x="3280" y="933"/>
                </a:lnTo>
                <a:lnTo>
                  <a:pt x="3268" y="931"/>
                </a:lnTo>
                <a:lnTo>
                  <a:pt x="3263" y="929"/>
                </a:lnTo>
                <a:lnTo>
                  <a:pt x="3257" y="927"/>
                </a:lnTo>
                <a:lnTo>
                  <a:pt x="3247" y="922"/>
                </a:lnTo>
                <a:lnTo>
                  <a:pt x="3242" y="919"/>
                </a:lnTo>
                <a:lnTo>
                  <a:pt x="3237" y="916"/>
                </a:lnTo>
                <a:lnTo>
                  <a:pt x="3233" y="913"/>
                </a:lnTo>
                <a:lnTo>
                  <a:pt x="3229" y="909"/>
                </a:lnTo>
                <a:lnTo>
                  <a:pt x="3222" y="900"/>
                </a:lnTo>
                <a:lnTo>
                  <a:pt x="3219" y="896"/>
                </a:lnTo>
                <a:lnTo>
                  <a:pt x="3216" y="891"/>
                </a:lnTo>
                <a:lnTo>
                  <a:pt x="3212" y="880"/>
                </a:lnTo>
                <a:lnTo>
                  <a:pt x="3210" y="874"/>
                </a:lnTo>
                <a:lnTo>
                  <a:pt x="3209" y="868"/>
                </a:lnTo>
                <a:lnTo>
                  <a:pt x="3207" y="862"/>
                </a:lnTo>
                <a:lnTo>
                  <a:pt x="3207" y="856"/>
                </a:lnTo>
                <a:lnTo>
                  <a:pt x="3206" y="849"/>
                </a:lnTo>
                <a:lnTo>
                  <a:pt x="3206" y="842"/>
                </a:lnTo>
                <a:lnTo>
                  <a:pt x="3206" y="836"/>
                </a:lnTo>
                <a:lnTo>
                  <a:pt x="3207" y="829"/>
                </a:lnTo>
                <a:lnTo>
                  <a:pt x="3207" y="823"/>
                </a:lnTo>
                <a:lnTo>
                  <a:pt x="3209" y="817"/>
                </a:lnTo>
                <a:lnTo>
                  <a:pt x="3212" y="805"/>
                </a:lnTo>
                <a:lnTo>
                  <a:pt x="3214" y="800"/>
                </a:lnTo>
                <a:lnTo>
                  <a:pt x="3216" y="794"/>
                </a:lnTo>
                <a:lnTo>
                  <a:pt x="3222" y="785"/>
                </a:lnTo>
                <a:lnTo>
                  <a:pt x="3226" y="780"/>
                </a:lnTo>
                <a:lnTo>
                  <a:pt x="3229" y="776"/>
                </a:lnTo>
                <a:lnTo>
                  <a:pt x="3233" y="772"/>
                </a:lnTo>
                <a:lnTo>
                  <a:pt x="3237" y="769"/>
                </a:lnTo>
                <a:lnTo>
                  <a:pt x="3246" y="762"/>
                </a:lnTo>
                <a:lnTo>
                  <a:pt x="3251" y="760"/>
                </a:lnTo>
                <a:lnTo>
                  <a:pt x="3256" y="757"/>
                </a:lnTo>
                <a:lnTo>
                  <a:pt x="3262" y="755"/>
                </a:lnTo>
                <a:lnTo>
                  <a:pt x="3267" y="754"/>
                </a:lnTo>
                <a:lnTo>
                  <a:pt x="3273" y="752"/>
                </a:lnTo>
                <a:lnTo>
                  <a:pt x="3279" y="752"/>
                </a:lnTo>
                <a:lnTo>
                  <a:pt x="3292" y="751"/>
                </a:lnTo>
                <a:lnTo>
                  <a:pt x="3303" y="751"/>
                </a:lnTo>
                <a:lnTo>
                  <a:pt x="3314" y="753"/>
                </a:lnTo>
                <a:lnTo>
                  <a:pt x="3319" y="755"/>
                </a:lnTo>
                <a:lnTo>
                  <a:pt x="3324" y="756"/>
                </a:lnTo>
                <a:lnTo>
                  <a:pt x="3334" y="761"/>
                </a:lnTo>
                <a:lnTo>
                  <a:pt x="3343" y="766"/>
                </a:lnTo>
                <a:lnTo>
                  <a:pt x="3347" y="770"/>
                </a:lnTo>
                <a:lnTo>
                  <a:pt x="3351" y="773"/>
                </a:lnTo>
                <a:lnTo>
                  <a:pt x="3358" y="781"/>
                </a:lnTo>
                <a:lnTo>
                  <a:pt x="3361" y="786"/>
                </a:lnTo>
                <a:lnTo>
                  <a:pt x="3364" y="791"/>
                </a:lnTo>
                <a:lnTo>
                  <a:pt x="3366" y="796"/>
                </a:lnTo>
                <a:lnTo>
                  <a:pt x="3368" y="801"/>
                </a:lnTo>
                <a:lnTo>
                  <a:pt x="3370" y="807"/>
                </a:lnTo>
                <a:lnTo>
                  <a:pt x="3372" y="813"/>
                </a:lnTo>
                <a:lnTo>
                  <a:pt x="3373" y="819"/>
                </a:lnTo>
                <a:lnTo>
                  <a:pt x="3374" y="826"/>
                </a:lnTo>
                <a:lnTo>
                  <a:pt x="3374" y="833"/>
                </a:lnTo>
                <a:lnTo>
                  <a:pt x="3375" y="841"/>
                </a:lnTo>
                <a:lnTo>
                  <a:pt x="3375" y="854"/>
                </a:lnTo>
                <a:lnTo>
                  <a:pt x="3254" y="854"/>
                </a:lnTo>
                <a:lnTo>
                  <a:pt x="3254" y="859"/>
                </a:lnTo>
                <a:lnTo>
                  <a:pt x="3255" y="863"/>
                </a:lnTo>
                <a:lnTo>
                  <a:pt x="3256" y="868"/>
                </a:lnTo>
                <a:lnTo>
                  <a:pt x="3257" y="872"/>
                </a:lnTo>
                <a:lnTo>
                  <a:pt x="3260" y="879"/>
                </a:lnTo>
                <a:lnTo>
                  <a:pt x="3263" y="882"/>
                </a:lnTo>
                <a:lnTo>
                  <a:pt x="3265" y="885"/>
                </a:lnTo>
                <a:lnTo>
                  <a:pt x="3268" y="888"/>
                </a:lnTo>
                <a:lnTo>
                  <a:pt x="3271" y="890"/>
                </a:lnTo>
                <a:lnTo>
                  <a:pt x="3274" y="892"/>
                </a:lnTo>
                <a:lnTo>
                  <a:pt x="3278" y="894"/>
                </a:lnTo>
                <a:lnTo>
                  <a:pt x="3282" y="895"/>
                </a:lnTo>
                <a:lnTo>
                  <a:pt x="3286" y="896"/>
                </a:lnTo>
                <a:lnTo>
                  <a:pt x="3294" y="897"/>
                </a:lnTo>
                <a:lnTo>
                  <a:pt x="3300" y="896"/>
                </a:lnTo>
                <a:lnTo>
                  <a:pt x="3306" y="895"/>
                </a:lnTo>
                <a:lnTo>
                  <a:pt x="3311" y="894"/>
                </a:lnTo>
                <a:lnTo>
                  <a:pt x="3316" y="892"/>
                </a:lnTo>
                <a:lnTo>
                  <a:pt x="3318" y="890"/>
                </a:lnTo>
                <a:lnTo>
                  <a:pt x="3320" y="889"/>
                </a:lnTo>
                <a:lnTo>
                  <a:pt x="3323" y="885"/>
                </a:lnTo>
                <a:lnTo>
                  <a:pt x="3326" y="881"/>
                </a:lnTo>
                <a:lnTo>
                  <a:pt x="3328" y="876"/>
                </a:lnTo>
                <a:lnTo>
                  <a:pt x="3374" y="879"/>
                </a:lnTo>
                <a:lnTo>
                  <a:pt x="3372" y="885"/>
                </a:lnTo>
                <a:lnTo>
                  <a:pt x="3370" y="891"/>
                </a:lnTo>
                <a:lnTo>
                  <a:pt x="3367" y="896"/>
                </a:lnTo>
                <a:lnTo>
                  <a:pt x="3364" y="901"/>
                </a:lnTo>
                <a:lnTo>
                  <a:pt x="3361" y="906"/>
                </a:lnTo>
                <a:lnTo>
                  <a:pt x="3357" y="911"/>
                </a:lnTo>
                <a:lnTo>
                  <a:pt x="3352" y="915"/>
                </a:lnTo>
                <a:lnTo>
                  <a:pt x="3347" y="919"/>
                </a:lnTo>
                <a:lnTo>
                  <a:pt x="3342" y="922"/>
                </a:lnTo>
                <a:lnTo>
                  <a:pt x="3336" y="925"/>
                </a:lnTo>
                <a:lnTo>
                  <a:pt x="3330" y="928"/>
                </a:lnTo>
                <a:lnTo>
                  <a:pt x="3323" y="930"/>
                </a:lnTo>
                <a:lnTo>
                  <a:pt x="3320" y="930"/>
                </a:lnTo>
                <a:lnTo>
                  <a:pt x="3316" y="931"/>
                </a:lnTo>
                <a:lnTo>
                  <a:pt x="3309" y="932"/>
                </a:lnTo>
                <a:lnTo>
                  <a:pt x="3302" y="933"/>
                </a:lnTo>
                <a:lnTo>
                  <a:pt x="3294" y="933"/>
                </a:lnTo>
                <a:close/>
                <a:moveTo>
                  <a:pt x="3254" y="824"/>
                </a:moveTo>
                <a:lnTo>
                  <a:pt x="3329" y="824"/>
                </a:lnTo>
                <a:lnTo>
                  <a:pt x="3328" y="820"/>
                </a:lnTo>
                <a:lnTo>
                  <a:pt x="3328" y="816"/>
                </a:lnTo>
                <a:lnTo>
                  <a:pt x="3327" y="813"/>
                </a:lnTo>
                <a:lnTo>
                  <a:pt x="3326" y="809"/>
                </a:lnTo>
                <a:lnTo>
                  <a:pt x="3324" y="806"/>
                </a:lnTo>
                <a:lnTo>
                  <a:pt x="3323" y="803"/>
                </a:lnTo>
                <a:lnTo>
                  <a:pt x="3321" y="800"/>
                </a:lnTo>
                <a:lnTo>
                  <a:pt x="3318" y="798"/>
                </a:lnTo>
                <a:lnTo>
                  <a:pt x="3313" y="793"/>
                </a:lnTo>
                <a:lnTo>
                  <a:pt x="3307" y="790"/>
                </a:lnTo>
                <a:lnTo>
                  <a:pt x="3300" y="788"/>
                </a:lnTo>
                <a:lnTo>
                  <a:pt x="3292" y="787"/>
                </a:lnTo>
                <a:lnTo>
                  <a:pt x="3285" y="788"/>
                </a:lnTo>
                <a:lnTo>
                  <a:pt x="3281" y="789"/>
                </a:lnTo>
                <a:lnTo>
                  <a:pt x="3278" y="790"/>
                </a:lnTo>
                <a:lnTo>
                  <a:pt x="3271" y="793"/>
                </a:lnTo>
                <a:lnTo>
                  <a:pt x="3268" y="796"/>
                </a:lnTo>
                <a:lnTo>
                  <a:pt x="3266" y="798"/>
                </a:lnTo>
                <a:lnTo>
                  <a:pt x="3261" y="804"/>
                </a:lnTo>
                <a:lnTo>
                  <a:pt x="3258" y="810"/>
                </a:lnTo>
                <a:lnTo>
                  <a:pt x="3256" y="813"/>
                </a:lnTo>
                <a:lnTo>
                  <a:pt x="3255" y="816"/>
                </a:lnTo>
                <a:lnTo>
                  <a:pt x="3254" y="824"/>
                </a:lnTo>
                <a:close/>
                <a:moveTo>
                  <a:pt x="3409" y="930"/>
                </a:moveTo>
                <a:lnTo>
                  <a:pt x="3409" y="753"/>
                </a:lnTo>
                <a:lnTo>
                  <a:pt x="3457" y="753"/>
                </a:lnTo>
                <a:lnTo>
                  <a:pt x="3457" y="784"/>
                </a:lnTo>
                <a:lnTo>
                  <a:pt x="3461" y="776"/>
                </a:lnTo>
                <a:lnTo>
                  <a:pt x="3465" y="769"/>
                </a:lnTo>
                <a:lnTo>
                  <a:pt x="3470" y="764"/>
                </a:lnTo>
                <a:lnTo>
                  <a:pt x="3475" y="759"/>
                </a:lnTo>
                <a:lnTo>
                  <a:pt x="3478" y="757"/>
                </a:lnTo>
                <a:lnTo>
                  <a:pt x="3481" y="755"/>
                </a:lnTo>
                <a:lnTo>
                  <a:pt x="3487" y="753"/>
                </a:lnTo>
                <a:lnTo>
                  <a:pt x="3494" y="751"/>
                </a:lnTo>
                <a:lnTo>
                  <a:pt x="3501" y="751"/>
                </a:lnTo>
                <a:lnTo>
                  <a:pt x="3509" y="751"/>
                </a:lnTo>
                <a:lnTo>
                  <a:pt x="3517" y="752"/>
                </a:lnTo>
                <a:lnTo>
                  <a:pt x="3517" y="796"/>
                </a:lnTo>
                <a:lnTo>
                  <a:pt x="3513" y="795"/>
                </a:lnTo>
                <a:lnTo>
                  <a:pt x="3507" y="794"/>
                </a:lnTo>
                <a:lnTo>
                  <a:pt x="3496" y="793"/>
                </a:lnTo>
                <a:lnTo>
                  <a:pt x="3488" y="794"/>
                </a:lnTo>
                <a:lnTo>
                  <a:pt x="3485" y="795"/>
                </a:lnTo>
                <a:lnTo>
                  <a:pt x="3481" y="796"/>
                </a:lnTo>
                <a:lnTo>
                  <a:pt x="3478" y="797"/>
                </a:lnTo>
                <a:lnTo>
                  <a:pt x="3475" y="799"/>
                </a:lnTo>
                <a:lnTo>
                  <a:pt x="3472" y="801"/>
                </a:lnTo>
                <a:lnTo>
                  <a:pt x="3469" y="803"/>
                </a:lnTo>
                <a:lnTo>
                  <a:pt x="3465" y="809"/>
                </a:lnTo>
                <a:lnTo>
                  <a:pt x="3463" y="812"/>
                </a:lnTo>
                <a:lnTo>
                  <a:pt x="3461" y="815"/>
                </a:lnTo>
                <a:lnTo>
                  <a:pt x="3460" y="818"/>
                </a:lnTo>
                <a:lnTo>
                  <a:pt x="3459" y="822"/>
                </a:lnTo>
                <a:lnTo>
                  <a:pt x="3459" y="826"/>
                </a:lnTo>
                <a:lnTo>
                  <a:pt x="3459" y="830"/>
                </a:lnTo>
                <a:lnTo>
                  <a:pt x="3459" y="930"/>
                </a:lnTo>
                <a:lnTo>
                  <a:pt x="3409" y="930"/>
                </a:lnTo>
                <a:close/>
                <a:moveTo>
                  <a:pt x="3690" y="804"/>
                </a:moveTo>
                <a:lnTo>
                  <a:pt x="3645" y="806"/>
                </a:lnTo>
                <a:lnTo>
                  <a:pt x="3644" y="802"/>
                </a:lnTo>
                <a:lnTo>
                  <a:pt x="3642" y="798"/>
                </a:lnTo>
                <a:lnTo>
                  <a:pt x="3639" y="795"/>
                </a:lnTo>
                <a:lnTo>
                  <a:pt x="3636" y="792"/>
                </a:lnTo>
                <a:lnTo>
                  <a:pt x="3632" y="789"/>
                </a:lnTo>
                <a:lnTo>
                  <a:pt x="3627" y="787"/>
                </a:lnTo>
                <a:lnTo>
                  <a:pt x="3622" y="786"/>
                </a:lnTo>
                <a:lnTo>
                  <a:pt x="3616" y="786"/>
                </a:lnTo>
                <a:lnTo>
                  <a:pt x="3610" y="786"/>
                </a:lnTo>
                <a:lnTo>
                  <a:pt x="3605" y="787"/>
                </a:lnTo>
                <a:lnTo>
                  <a:pt x="3601" y="788"/>
                </a:lnTo>
                <a:lnTo>
                  <a:pt x="3596" y="790"/>
                </a:lnTo>
                <a:lnTo>
                  <a:pt x="3593" y="793"/>
                </a:lnTo>
                <a:lnTo>
                  <a:pt x="3591" y="796"/>
                </a:lnTo>
                <a:lnTo>
                  <a:pt x="3589" y="799"/>
                </a:lnTo>
                <a:lnTo>
                  <a:pt x="3589" y="803"/>
                </a:lnTo>
                <a:lnTo>
                  <a:pt x="3589" y="806"/>
                </a:lnTo>
                <a:lnTo>
                  <a:pt x="3590" y="809"/>
                </a:lnTo>
                <a:lnTo>
                  <a:pt x="3591" y="811"/>
                </a:lnTo>
                <a:lnTo>
                  <a:pt x="3594" y="814"/>
                </a:lnTo>
                <a:lnTo>
                  <a:pt x="3597" y="816"/>
                </a:lnTo>
                <a:lnTo>
                  <a:pt x="3601" y="818"/>
                </a:lnTo>
                <a:lnTo>
                  <a:pt x="3605" y="819"/>
                </a:lnTo>
                <a:lnTo>
                  <a:pt x="3611" y="821"/>
                </a:lnTo>
                <a:lnTo>
                  <a:pt x="3643" y="827"/>
                </a:lnTo>
                <a:lnTo>
                  <a:pt x="3649" y="829"/>
                </a:lnTo>
                <a:lnTo>
                  <a:pt x="3655" y="830"/>
                </a:lnTo>
                <a:lnTo>
                  <a:pt x="3660" y="832"/>
                </a:lnTo>
                <a:lnTo>
                  <a:pt x="3665" y="834"/>
                </a:lnTo>
                <a:lnTo>
                  <a:pt x="3674" y="839"/>
                </a:lnTo>
                <a:lnTo>
                  <a:pt x="3681" y="844"/>
                </a:lnTo>
                <a:lnTo>
                  <a:pt x="3684" y="848"/>
                </a:lnTo>
                <a:lnTo>
                  <a:pt x="3687" y="851"/>
                </a:lnTo>
                <a:lnTo>
                  <a:pt x="3689" y="854"/>
                </a:lnTo>
                <a:lnTo>
                  <a:pt x="3691" y="858"/>
                </a:lnTo>
                <a:lnTo>
                  <a:pt x="3693" y="866"/>
                </a:lnTo>
                <a:lnTo>
                  <a:pt x="3694" y="870"/>
                </a:lnTo>
                <a:lnTo>
                  <a:pt x="3694" y="875"/>
                </a:lnTo>
                <a:lnTo>
                  <a:pt x="3694" y="879"/>
                </a:lnTo>
                <a:lnTo>
                  <a:pt x="3694" y="883"/>
                </a:lnTo>
                <a:lnTo>
                  <a:pt x="3693" y="888"/>
                </a:lnTo>
                <a:lnTo>
                  <a:pt x="3692" y="891"/>
                </a:lnTo>
                <a:lnTo>
                  <a:pt x="3690" y="895"/>
                </a:lnTo>
                <a:lnTo>
                  <a:pt x="3688" y="899"/>
                </a:lnTo>
                <a:lnTo>
                  <a:pt x="3686" y="902"/>
                </a:lnTo>
                <a:lnTo>
                  <a:pt x="3684" y="906"/>
                </a:lnTo>
                <a:lnTo>
                  <a:pt x="3678" y="912"/>
                </a:lnTo>
                <a:lnTo>
                  <a:pt x="3672" y="917"/>
                </a:lnTo>
                <a:lnTo>
                  <a:pt x="3664" y="922"/>
                </a:lnTo>
                <a:lnTo>
                  <a:pt x="3656" y="926"/>
                </a:lnTo>
                <a:lnTo>
                  <a:pt x="3647" y="929"/>
                </a:lnTo>
                <a:lnTo>
                  <a:pt x="3637" y="931"/>
                </a:lnTo>
                <a:lnTo>
                  <a:pt x="3627" y="933"/>
                </a:lnTo>
                <a:lnTo>
                  <a:pt x="3615" y="933"/>
                </a:lnTo>
                <a:lnTo>
                  <a:pt x="3607" y="933"/>
                </a:lnTo>
                <a:lnTo>
                  <a:pt x="3599" y="932"/>
                </a:lnTo>
                <a:lnTo>
                  <a:pt x="3591" y="931"/>
                </a:lnTo>
                <a:lnTo>
                  <a:pt x="3584" y="930"/>
                </a:lnTo>
                <a:lnTo>
                  <a:pt x="3577" y="928"/>
                </a:lnTo>
                <a:lnTo>
                  <a:pt x="3571" y="925"/>
                </a:lnTo>
                <a:lnTo>
                  <a:pt x="3565" y="922"/>
                </a:lnTo>
                <a:lnTo>
                  <a:pt x="3560" y="919"/>
                </a:lnTo>
                <a:lnTo>
                  <a:pt x="3555" y="915"/>
                </a:lnTo>
                <a:lnTo>
                  <a:pt x="3550" y="911"/>
                </a:lnTo>
                <a:lnTo>
                  <a:pt x="3546" y="906"/>
                </a:lnTo>
                <a:lnTo>
                  <a:pt x="3543" y="901"/>
                </a:lnTo>
                <a:lnTo>
                  <a:pt x="3540" y="896"/>
                </a:lnTo>
                <a:lnTo>
                  <a:pt x="3538" y="891"/>
                </a:lnTo>
                <a:lnTo>
                  <a:pt x="3536" y="885"/>
                </a:lnTo>
                <a:lnTo>
                  <a:pt x="3535" y="879"/>
                </a:lnTo>
                <a:lnTo>
                  <a:pt x="3584" y="876"/>
                </a:lnTo>
                <a:lnTo>
                  <a:pt x="3585" y="881"/>
                </a:lnTo>
                <a:lnTo>
                  <a:pt x="3587" y="886"/>
                </a:lnTo>
                <a:lnTo>
                  <a:pt x="3590" y="889"/>
                </a:lnTo>
                <a:lnTo>
                  <a:pt x="3594" y="892"/>
                </a:lnTo>
                <a:lnTo>
                  <a:pt x="3599" y="895"/>
                </a:lnTo>
                <a:lnTo>
                  <a:pt x="3604" y="897"/>
                </a:lnTo>
                <a:lnTo>
                  <a:pt x="3609" y="898"/>
                </a:lnTo>
                <a:lnTo>
                  <a:pt x="3616" y="898"/>
                </a:lnTo>
                <a:lnTo>
                  <a:pt x="3622" y="898"/>
                </a:lnTo>
                <a:lnTo>
                  <a:pt x="3627" y="897"/>
                </a:lnTo>
                <a:lnTo>
                  <a:pt x="3632" y="895"/>
                </a:lnTo>
                <a:lnTo>
                  <a:pt x="3634" y="894"/>
                </a:lnTo>
                <a:lnTo>
                  <a:pt x="3636" y="893"/>
                </a:lnTo>
                <a:lnTo>
                  <a:pt x="3640" y="890"/>
                </a:lnTo>
                <a:lnTo>
                  <a:pt x="3642" y="887"/>
                </a:lnTo>
                <a:lnTo>
                  <a:pt x="3643" y="886"/>
                </a:lnTo>
                <a:lnTo>
                  <a:pt x="3644" y="884"/>
                </a:lnTo>
                <a:lnTo>
                  <a:pt x="3644" y="880"/>
                </a:lnTo>
                <a:lnTo>
                  <a:pt x="3644" y="877"/>
                </a:lnTo>
                <a:lnTo>
                  <a:pt x="3643" y="874"/>
                </a:lnTo>
                <a:lnTo>
                  <a:pt x="3641" y="871"/>
                </a:lnTo>
                <a:lnTo>
                  <a:pt x="3639" y="869"/>
                </a:lnTo>
                <a:lnTo>
                  <a:pt x="3635" y="867"/>
                </a:lnTo>
                <a:lnTo>
                  <a:pt x="3631" y="865"/>
                </a:lnTo>
                <a:lnTo>
                  <a:pt x="3627" y="864"/>
                </a:lnTo>
                <a:lnTo>
                  <a:pt x="3622" y="862"/>
                </a:lnTo>
                <a:lnTo>
                  <a:pt x="3591" y="856"/>
                </a:lnTo>
                <a:lnTo>
                  <a:pt x="3585" y="855"/>
                </a:lnTo>
                <a:lnTo>
                  <a:pt x="3579" y="853"/>
                </a:lnTo>
                <a:lnTo>
                  <a:pt x="3569" y="849"/>
                </a:lnTo>
                <a:lnTo>
                  <a:pt x="3564" y="847"/>
                </a:lnTo>
                <a:lnTo>
                  <a:pt x="3560" y="844"/>
                </a:lnTo>
                <a:lnTo>
                  <a:pt x="3556" y="842"/>
                </a:lnTo>
                <a:lnTo>
                  <a:pt x="3553" y="839"/>
                </a:lnTo>
                <a:lnTo>
                  <a:pt x="3550" y="835"/>
                </a:lnTo>
                <a:lnTo>
                  <a:pt x="3547" y="832"/>
                </a:lnTo>
                <a:lnTo>
                  <a:pt x="3545" y="828"/>
                </a:lnTo>
                <a:lnTo>
                  <a:pt x="3543" y="824"/>
                </a:lnTo>
                <a:lnTo>
                  <a:pt x="3542" y="820"/>
                </a:lnTo>
                <a:lnTo>
                  <a:pt x="3541" y="815"/>
                </a:lnTo>
                <a:lnTo>
                  <a:pt x="3540" y="811"/>
                </a:lnTo>
                <a:lnTo>
                  <a:pt x="3540" y="806"/>
                </a:lnTo>
                <a:lnTo>
                  <a:pt x="3540" y="800"/>
                </a:lnTo>
                <a:lnTo>
                  <a:pt x="3541" y="794"/>
                </a:lnTo>
                <a:lnTo>
                  <a:pt x="3543" y="788"/>
                </a:lnTo>
                <a:lnTo>
                  <a:pt x="3545" y="783"/>
                </a:lnTo>
                <a:lnTo>
                  <a:pt x="3548" y="778"/>
                </a:lnTo>
                <a:lnTo>
                  <a:pt x="3551" y="774"/>
                </a:lnTo>
                <a:lnTo>
                  <a:pt x="3556" y="769"/>
                </a:lnTo>
                <a:lnTo>
                  <a:pt x="3560" y="766"/>
                </a:lnTo>
                <a:lnTo>
                  <a:pt x="3566" y="762"/>
                </a:lnTo>
                <a:lnTo>
                  <a:pt x="3572" y="759"/>
                </a:lnTo>
                <a:lnTo>
                  <a:pt x="3578" y="757"/>
                </a:lnTo>
                <a:lnTo>
                  <a:pt x="3584" y="754"/>
                </a:lnTo>
                <a:lnTo>
                  <a:pt x="3588" y="754"/>
                </a:lnTo>
                <a:lnTo>
                  <a:pt x="3591" y="753"/>
                </a:lnTo>
                <a:lnTo>
                  <a:pt x="3599" y="752"/>
                </a:lnTo>
                <a:lnTo>
                  <a:pt x="3607" y="751"/>
                </a:lnTo>
                <a:lnTo>
                  <a:pt x="3615" y="751"/>
                </a:lnTo>
                <a:lnTo>
                  <a:pt x="3623" y="751"/>
                </a:lnTo>
                <a:lnTo>
                  <a:pt x="3631" y="752"/>
                </a:lnTo>
                <a:lnTo>
                  <a:pt x="3638" y="753"/>
                </a:lnTo>
                <a:lnTo>
                  <a:pt x="3645" y="754"/>
                </a:lnTo>
                <a:lnTo>
                  <a:pt x="3651" y="756"/>
                </a:lnTo>
                <a:lnTo>
                  <a:pt x="3657" y="759"/>
                </a:lnTo>
                <a:lnTo>
                  <a:pt x="3663" y="762"/>
                </a:lnTo>
                <a:lnTo>
                  <a:pt x="3668" y="765"/>
                </a:lnTo>
                <a:lnTo>
                  <a:pt x="3672" y="769"/>
                </a:lnTo>
                <a:lnTo>
                  <a:pt x="3676" y="773"/>
                </a:lnTo>
                <a:lnTo>
                  <a:pt x="3680" y="777"/>
                </a:lnTo>
                <a:lnTo>
                  <a:pt x="3683" y="782"/>
                </a:lnTo>
                <a:lnTo>
                  <a:pt x="3685" y="787"/>
                </a:lnTo>
                <a:lnTo>
                  <a:pt x="3688" y="792"/>
                </a:lnTo>
                <a:lnTo>
                  <a:pt x="3689" y="798"/>
                </a:lnTo>
                <a:lnTo>
                  <a:pt x="3690" y="804"/>
                </a:lnTo>
                <a:close/>
                <a:moveTo>
                  <a:pt x="3751" y="730"/>
                </a:moveTo>
                <a:lnTo>
                  <a:pt x="3746" y="730"/>
                </a:lnTo>
                <a:lnTo>
                  <a:pt x="3741" y="729"/>
                </a:lnTo>
                <a:lnTo>
                  <a:pt x="3736" y="726"/>
                </a:lnTo>
                <a:lnTo>
                  <a:pt x="3732" y="723"/>
                </a:lnTo>
                <a:lnTo>
                  <a:pt x="3729" y="719"/>
                </a:lnTo>
                <a:lnTo>
                  <a:pt x="3726" y="715"/>
                </a:lnTo>
                <a:lnTo>
                  <a:pt x="3725" y="710"/>
                </a:lnTo>
                <a:lnTo>
                  <a:pt x="3724" y="705"/>
                </a:lnTo>
                <a:lnTo>
                  <a:pt x="3725" y="701"/>
                </a:lnTo>
                <a:lnTo>
                  <a:pt x="3726" y="696"/>
                </a:lnTo>
                <a:lnTo>
                  <a:pt x="3729" y="692"/>
                </a:lnTo>
                <a:lnTo>
                  <a:pt x="3732" y="688"/>
                </a:lnTo>
                <a:lnTo>
                  <a:pt x="3736" y="685"/>
                </a:lnTo>
                <a:lnTo>
                  <a:pt x="3741" y="683"/>
                </a:lnTo>
                <a:lnTo>
                  <a:pt x="3746" y="681"/>
                </a:lnTo>
                <a:lnTo>
                  <a:pt x="3751" y="681"/>
                </a:lnTo>
                <a:lnTo>
                  <a:pt x="3756" y="681"/>
                </a:lnTo>
                <a:lnTo>
                  <a:pt x="3761" y="683"/>
                </a:lnTo>
                <a:lnTo>
                  <a:pt x="3765" y="685"/>
                </a:lnTo>
                <a:lnTo>
                  <a:pt x="3770" y="688"/>
                </a:lnTo>
                <a:lnTo>
                  <a:pt x="3773" y="692"/>
                </a:lnTo>
                <a:lnTo>
                  <a:pt x="3775" y="696"/>
                </a:lnTo>
                <a:lnTo>
                  <a:pt x="3777" y="701"/>
                </a:lnTo>
                <a:lnTo>
                  <a:pt x="3777" y="705"/>
                </a:lnTo>
                <a:lnTo>
                  <a:pt x="3777" y="710"/>
                </a:lnTo>
                <a:lnTo>
                  <a:pt x="3775" y="715"/>
                </a:lnTo>
                <a:lnTo>
                  <a:pt x="3773" y="719"/>
                </a:lnTo>
                <a:lnTo>
                  <a:pt x="3770" y="723"/>
                </a:lnTo>
                <a:lnTo>
                  <a:pt x="3765" y="726"/>
                </a:lnTo>
                <a:lnTo>
                  <a:pt x="3761" y="729"/>
                </a:lnTo>
                <a:lnTo>
                  <a:pt x="3756" y="730"/>
                </a:lnTo>
                <a:lnTo>
                  <a:pt x="3751" y="730"/>
                </a:lnTo>
                <a:close/>
                <a:moveTo>
                  <a:pt x="3726" y="753"/>
                </a:moveTo>
                <a:lnTo>
                  <a:pt x="3775" y="753"/>
                </a:lnTo>
                <a:lnTo>
                  <a:pt x="3775" y="930"/>
                </a:lnTo>
                <a:lnTo>
                  <a:pt x="3726" y="930"/>
                </a:lnTo>
                <a:lnTo>
                  <a:pt x="3726" y="753"/>
                </a:lnTo>
                <a:close/>
                <a:moveTo>
                  <a:pt x="3908" y="753"/>
                </a:moveTo>
                <a:lnTo>
                  <a:pt x="3908" y="790"/>
                </a:lnTo>
                <a:lnTo>
                  <a:pt x="3874" y="790"/>
                </a:lnTo>
                <a:lnTo>
                  <a:pt x="3874" y="876"/>
                </a:lnTo>
                <a:lnTo>
                  <a:pt x="3874" y="880"/>
                </a:lnTo>
                <a:lnTo>
                  <a:pt x="3875" y="884"/>
                </a:lnTo>
                <a:lnTo>
                  <a:pt x="3876" y="886"/>
                </a:lnTo>
                <a:lnTo>
                  <a:pt x="3877" y="887"/>
                </a:lnTo>
                <a:lnTo>
                  <a:pt x="3879" y="889"/>
                </a:lnTo>
                <a:lnTo>
                  <a:pt x="3881" y="891"/>
                </a:lnTo>
                <a:lnTo>
                  <a:pt x="3884" y="892"/>
                </a:lnTo>
                <a:lnTo>
                  <a:pt x="3887" y="893"/>
                </a:lnTo>
                <a:lnTo>
                  <a:pt x="3891" y="893"/>
                </a:lnTo>
                <a:lnTo>
                  <a:pt x="3899" y="892"/>
                </a:lnTo>
                <a:lnTo>
                  <a:pt x="3904" y="891"/>
                </a:lnTo>
                <a:lnTo>
                  <a:pt x="3912" y="928"/>
                </a:lnTo>
                <a:lnTo>
                  <a:pt x="3901" y="930"/>
                </a:lnTo>
                <a:lnTo>
                  <a:pt x="3893" y="932"/>
                </a:lnTo>
                <a:lnTo>
                  <a:pt x="3884" y="932"/>
                </a:lnTo>
                <a:lnTo>
                  <a:pt x="3878" y="932"/>
                </a:lnTo>
                <a:lnTo>
                  <a:pt x="3871" y="932"/>
                </a:lnTo>
                <a:lnTo>
                  <a:pt x="3866" y="931"/>
                </a:lnTo>
                <a:lnTo>
                  <a:pt x="3860" y="930"/>
                </a:lnTo>
                <a:lnTo>
                  <a:pt x="3855" y="928"/>
                </a:lnTo>
                <a:lnTo>
                  <a:pt x="3850" y="926"/>
                </a:lnTo>
                <a:lnTo>
                  <a:pt x="3845" y="924"/>
                </a:lnTo>
                <a:lnTo>
                  <a:pt x="3841" y="921"/>
                </a:lnTo>
                <a:lnTo>
                  <a:pt x="3837" y="917"/>
                </a:lnTo>
                <a:lnTo>
                  <a:pt x="3834" y="914"/>
                </a:lnTo>
                <a:lnTo>
                  <a:pt x="3831" y="909"/>
                </a:lnTo>
                <a:lnTo>
                  <a:pt x="3829" y="905"/>
                </a:lnTo>
                <a:lnTo>
                  <a:pt x="3827" y="900"/>
                </a:lnTo>
                <a:lnTo>
                  <a:pt x="3826" y="894"/>
                </a:lnTo>
                <a:lnTo>
                  <a:pt x="3825" y="888"/>
                </a:lnTo>
                <a:lnTo>
                  <a:pt x="3825" y="882"/>
                </a:lnTo>
                <a:lnTo>
                  <a:pt x="3825" y="790"/>
                </a:lnTo>
                <a:lnTo>
                  <a:pt x="3801" y="790"/>
                </a:lnTo>
                <a:lnTo>
                  <a:pt x="3801" y="753"/>
                </a:lnTo>
                <a:lnTo>
                  <a:pt x="3825" y="753"/>
                </a:lnTo>
                <a:lnTo>
                  <a:pt x="3825" y="711"/>
                </a:lnTo>
                <a:lnTo>
                  <a:pt x="3874" y="711"/>
                </a:lnTo>
                <a:lnTo>
                  <a:pt x="3874" y="753"/>
                </a:lnTo>
                <a:lnTo>
                  <a:pt x="3908" y="753"/>
                </a:lnTo>
                <a:close/>
                <a:moveTo>
                  <a:pt x="3974" y="996"/>
                </a:moveTo>
                <a:lnTo>
                  <a:pt x="3965" y="996"/>
                </a:lnTo>
                <a:lnTo>
                  <a:pt x="3956" y="995"/>
                </a:lnTo>
                <a:lnTo>
                  <a:pt x="3949" y="993"/>
                </a:lnTo>
                <a:lnTo>
                  <a:pt x="3943" y="991"/>
                </a:lnTo>
                <a:lnTo>
                  <a:pt x="3954" y="954"/>
                </a:lnTo>
                <a:lnTo>
                  <a:pt x="3960" y="956"/>
                </a:lnTo>
                <a:lnTo>
                  <a:pt x="3966" y="957"/>
                </a:lnTo>
                <a:lnTo>
                  <a:pt x="3971" y="957"/>
                </a:lnTo>
                <a:lnTo>
                  <a:pt x="3976" y="957"/>
                </a:lnTo>
                <a:lnTo>
                  <a:pt x="3978" y="956"/>
                </a:lnTo>
                <a:lnTo>
                  <a:pt x="3980" y="955"/>
                </a:lnTo>
                <a:lnTo>
                  <a:pt x="3984" y="952"/>
                </a:lnTo>
                <a:lnTo>
                  <a:pt x="3987" y="948"/>
                </a:lnTo>
                <a:lnTo>
                  <a:pt x="3990" y="942"/>
                </a:lnTo>
                <a:lnTo>
                  <a:pt x="3993" y="935"/>
                </a:lnTo>
                <a:lnTo>
                  <a:pt x="3930" y="753"/>
                </a:lnTo>
                <a:lnTo>
                  <a:pt x="3981" y="753"/>
                </a:lnTo>
                <a:lnTo>
                  <a:pt x="4018" y="883"/>
                </a:lnTo>
                <a:lnTo>
                  <a:pt x="4056" y="753"/>
                </a:lnTo>
                <a:lnTo>
                  <a:pt x="4108" y="753"/>
                </a:lnTo>
                <a:lnTo>
                  <a:pt x="4040" y="949"/>
                </a:lnTo>
                <a:lnTo>
                  <a:pt x="4035" y="959"/>
                </a:lnTo>
                <a:lnTo>
                  <a:pt x="4033" y="964"/>
                </a:lnTo>
                <a:lnTo>
                  <a:pt x="4030" y="968"/>
                </a:lnTo>
                <a:lnTo>
                  <a:pt x="4024" y="976"/>
                </a:lnTo>
                <a:lnTo>
                  <a:pt x="4017" y="983"/>
                </a:lnTo>
                <a:lnTo>
                  <a:pt x="4013" y="986"/>
                </a:lnTo>
                <a:lnTo>
                  <a:pt x="4008" y="989"/>
                </a:lnTo>
                <a:lnTo>
                  <a:pt x="4003" y="991"/>
                </a:lnTo>
                <a:lnTo>
                  <a:pt x="3998" y="993"/>
                </a:lnTo>
                <a:lnTo>
                  <a:pt x="3993" y="994"/>
                </a:lnTo>
                <a:lnTo>
                  <a:pt x="3987" y="995"/>
                </a:lnTo>
                <a:lnTo>
                  <a:pt x="3980" y="996"/>
                </a:lnTo>
                <a:lnTo>
                  <a:pt x="3974" y="996"/>
                </a:lnTo>
                <a:close/>
                <a:moveTo>
                  <a:pt x="1623" y="590"/>
                </a:moveTo>
                <a:lnTo>
                  <a:pt x="1569" y="590"/>
                </a:lnTo>
                <a:lnTo>
                  <a:pt x="1651" y="354"/>
                </a:lnTo>
                <a:lnTo>
                  <a:pt x="1715" y="354"/>
                </a:lnTo>
                <a:lnTo>
                  <a:pt x="1797" y="590"/>
                </a:lnTo>
                <a:lnTo>
                  <a:pt x="1743" y="590"/>
                </a:lnTo>
                <a:lnTo>
                  <a:pt x="1726" y="536"/>
                </a:lnTo>
                <a:lnTo>
                  <a:pt x="1641" y="536"/>
                </a:lnTo>
                <a:lnTo>
                  <a:pt x="1623" y="590"/>
                </a:lnTo>
                <a:close/>
                <a:moveTo>
                  <a:pt x="1653" y="497"/>
                </a:moveTo>
                <a:lnTo>
                  <a:pt x="1713" y="497"/>
                </a:lnTo>
                <a:lnTo>
                  <a:pt x="1684" y="408"/>
                </a:lnTo>
                <a:lnTo>
                  <a:pt x="1653" y="497"/>
                </a:lnTo>
                <a:close/>
                <a:moveTo>
                  <a:pt x="1874" y="593"/>
                </a:moveTo>
                <a:lnTo>
                  <a:pt x="1867" y="593"/>
                </a:lnTo>
                <a:lnTo>
                  <a:pt x="1861" y="592"/>
                </a:lnTo>
                <a:lnTo>
                  <a:pt x="1856" y="591"/>
                </a:lnTo>
                <a:lnTo>
                  <a:pt x="1850" y="590"/>
                </a:lnTo>
                <a:lnTo>
                  <a:pt x="1845" y="588"/>
                </a:lnTo>
                <a:lnTo>
                  <a:pt x="1840" y="586"/>
                </a:lnTo>
                <a:lnTo>
                  <a:pt x="1836" y="583"/>
                </a:lnTo>
                <a:lnTo>
                  <a:pt x="1832" y="580"/>
                </a:lnTo>
                <a:lnTo>
                  <a:pt x="1828" y="576"/>
                </a:lnTo>
                <a:lnTo>
                  <a:pt x="1824" y="572"/>
                </a:lnTo>
                <a:lnTo>
                  <a:pt x="1821" y="568"/>
                </a:lnTo>
                <a:lnTo>
                  <a:pt x="1820" y="566"/>
                </a:lnTo>
                <a:lnTo>
                  <a:pt x="1819" y="563"/>
                </a:lnTo>
                <a:lnTo>
                  <a:pt x="1817" y="558"/>
                </a:lnTo>
                <a:lnTo>
                  <a:pt x="1816" y="553"/>
                </a:lnTo>
                <a:lnTo>
                  <a:pt x="1815" y="547"/>
                </a:lnTo>
                <a:lnTo>
                  <a:pt x="1815" y="540"/>
                </a:lnTo>
                <a:lnTo>
                  <a:pt x="1815" y="531"/>
                </a:lnTo>
                <a:lnTo>
                  <a:pt x="1817" y="523"/>
                </a:lnTo>
                <a:lnTo>
                  <a:pt x="1818" y="519"/>
                </a:lnTo>
                <a:lnTo>
                  <a:pt x="1820" y="515"/>
                </a:lnTo>
                <a:lnTo>
                  <a:pt x="1824" y="509"/>
                </a:lnTo>
                <a:lnTo>
                  <a:pt x="1827" y="507"/>
                </a:lnTo>
                <a:lnTo>
                  <a:pt x="1829" y="504"/>
                </a:lnTo>
                <a:lnTo>
                  <a:pt x="1832" y="502"/>
                </a:lnTo>
                <a:lnTo>
                  <a:pt x="1835" y="499"/>
                </a:lnTo>
                <a:lnTo>
                  <a:pt x="1838" y="497"/>
                </a:lnTo>
                <a:lnTo>
                  <a:pt x="1841" y="496"/>
                </a:lnTo>
                <a:lnTo>
                  <a:pt x="1845" y="494"/>
                </a:lnTo>
                <a:lnTo>
                  <a:pt x="1849" y="493"/>
                </a:lnTo>
                <a:lnTo>
                  <a:pt x="1856" y="490"/>
                </a:lnTo>
                <a:lnTo>
                  <a:pt x="1864" y="488"/>
                </a:lnTo>
                <a:lnTo>
                  <a:pt x="1873" y="487"/>
                </a:lnTo>
                <a:lnTo>
                  <a:pt x="1881" y="486"/>
                </a:lnTo>
                <a:lnTo>
                  <a:pt x="1901" y="484"/>
                </a:lnTo>
                <a:lnTo>
                  <a:pt x="1908" y="482"/>
                </a:lnTo>
                <a:lnTo>
                  <a:pt x="1914" y="481"/>
                </a:lnTo>
                <a:lnTo>
                  <a:pt x="1918" y="479"/>
                </a:lnTo>
                <a:lnTo>
                  <a:pt x="1920" y="478"/>
                </a:lnTo>
                <a:lnTo>
                  <a:pt x="1922" y="477"/>
                </a:lnTo>
                <a:lnTo>
                  <a:pt x="1923" y="476"/>
                </a:lnTo>
                <a:lnTo>
                  <a:pt x="1923" y="474"/>
                </a:lnTo>
                <a:lnTo>
                  <a:pt x="1924" y="472"/>
                </a:lnTo>
                <a:lnTo>
                  <a:pt x="1924" y="470"/>
                </a:lnTo>
                <a:lnTo>
                  <a:pt x="1924" y="464"/>
                </a:lnTo>
                <a:lnTo>
                  <a:pt x="1922" y="460"/>
                </a:lnTo>
                <a:lnTo>
                  <a:pt x="1921" y="458"/>
                </a:lnTo>
                <a:lnTo>
                  <a:pt x="1920" y="456"/>
                </a:lnTo>
                <a:lnTo>
                  <a:pt x="1919" y="454"/>
                </a:lnTo>
                <a:lnTo>
                  <a:pt x="1917" y="452"/>
                </a:lnTo>
                <a:lnTo>
                  <a:pt x="1913" y="450"/>
                </a:lnTo>
                <a:lnTo>
                  <a:pt x="1909" y="448"/>
                </a:lnTo>
                <a:lnTo>
                  <a:pt x="1904" y="447"/>
                </a:lnTo>
                <a:lnTo>
                  <a:pt x="1898" y="446"/>
                </a:lnTo>
                <a:lnTo>
                  <a:pt x="1892" y="447"/>
                </a:lnTo>
                <a:lnTo>
                  <a:pt x="1886" y="448"/>
                </a:lnTo>
                <a:lnTo>
                  <a:pt x="1881" y="450"/>
                </a:lnTo>
                <a:lnTo>
                  <a:pt x="1877" y="452"/>
                </a:lnTo>
                <a:lnTo>
                  <a:pt x="1873" y="455"/>
                </a:lnTo>
                <a:lnTo>
                  <a:pt x="1870" y="459"/>
                </a:lnTo>
                <a:lnTo>
                  <a:pt x="1868" y="463"/>
                </a:lnTo>
                <a:lnTo>
                  <a:pt x="1867" y="465"/>
                </a:lnTo>
                <a:lnTo>
                  <a:pt x="1866" y="467"/>
                </a:lnTo>
                <a:lnTo>
                  <a:pt x="1821" y="463"/>
                </a:lnTo>
                <a:lnTo>
                  <a:pt x="1823" y="457"/>
                </a:lnTo>
                <a:lnTo>
                  <a:pt x="1825" y="452"/>
                </a:lnTo>
                <a:lnTo>
                  <a:pt x="1827" y="446"/>
                </a:lnTo>
                <a:lnTo>
                  <a:pt x="1830" y="441"/>
                </a:lnTo>
                <a:lnTo>
                  <a:pt x="1833" y="437"/>
                </a:lnTo>
                <a:lnTo>
                  <a:pt x="1837" y="432"/>
                </a:lnTo>
                <a:lnTo>
                  <a:pt x="1841" y="428"/>
                </a:lnTo>
                <a:lnTo>
                  <a:pt x="1846" y="425"/>
                </a:lnTo>
                <a:lnTo>
                  <a:pt x="1851" y="421"/>
                </a:lnTo>
                <a:lnTo>
                  <a:pt x="1857" y="419"/>
                </a:lnTo>
                <a:lnTo>
                  <a:pt x="1863" y="416"/>
                </a:lnTo>
                <a:lnTo>
                  <a:pt x="1869" y="414"/>
                </a:lnTo>
                <a:lnTo>
                  <a:pt x="1876" y="413"/>
                </a:lnTo>
                <a:lnTo>
                  <a:pt x="1883" y="412"/>
                </a:lnTo>
                <a:lnTo>
                  <a:pt x="1890" y="411"/>
                </a:lnTo>
                <a:lnTo>
                  <a:pt x="1898" y="411"/>
                </a:lnTo>
                <a:lnTo>
                  <a:pt x="1908" y="411"/>
                </a:lnTo>
                <a:lnTo>
                  <a:pt x="1917" y="412"/>
                </a:lnTo>
                <a:lnTo>
                  <a:pt x="1926" y="414"/>
                </a:lnTo>
                <a:lnTo>
                  <a:pt x="1935" y="417"/>
                </a:lnTo>
                <a:lnTo>
                  <a:pt x="1943" y="420"/>
                </a:lnTo>
                <a:lnTo>
                  <a:pt x="1947" y="422"/>
                </a:lnTo>
                <a:lnTo>
                  <a:pt x="1950" y="425"/>
                </a:lnTo>
                <a:lnTo>
                  <a:pt x="1957" y="430"/>
                </a:lnTo>
                <a:lnTo>
                  <a:pt x="1963" y="436"/>
                </a:lnTo>
                <a:lnTo>
                  <a:pt x="1965" y="440"/>
                </a:lnTo>
                <a:lnTo>
                  <a:pt x="1967" y="443"/>
                </a:lnTo>
                <a:lnTo>
                  <a:pt x="1969" y="447"/>
                </a:lnTo>
                <a:lnTo>
                  <a:pt x="1970" y="451"/>
                </a:lnTo>
                <a:lnTo>
                  <a:pt x="1972" y="456"/>
                </a:lnTo>
                <a:lnTo>
                  <a:pt x="1972" y="460"/>
                </a:lnTo>
                <a:lnTo>
                  <a:pt x="1973" y="465"/>
                </a:lnTo>
                <a:lnTo>
                  <a:pt x="1973" y="470"/>
                </a:lnTo>
                <a:lnTo>
                  <a:pt x="1973" y="590"/>
                </a:lnTo>
                <a:lnTo>
                  <a:pt x="1927" y="590"/>
                </a:lnTo>
                <a:lnTo>
                  <a:pt x="1927" y="565"/>
                </a:lnTo>
                <a:lnTo>
                  <a:pt x="1922" y="571"/>
                </a:lnTo>
                <a:lnTo>
                  <a:pt x="1917" y="576"/>
                </a:lnTo>
                <a:lnTo>
                  <a:pt x="1912" y="581"/>
                </a:lnTo>
                <a:lnTo>
                  <a:pt x="1906" y="585"/>
                </a:lnTo>
                <a:lnTo>
                  <a:pt x="1899" y="589"/>
                </a:lnTo>
                <a:lnTo>
                  <a:pt x="1891" y="591"/>
                </a:lnTo>
                <a:lnTo>
                  <a:pt x="1887" y="592"/>
                </a:lnTo>
                <a:lnTo>
                  <a:pt x="1883" y="592"/>
                </a:lnTo>
                <a:lnTo>
                  <a:pt x="1874" y="593"/>
                </a:lnTo>
                <a:close/>
                <a:moveTo>
                  <a:pt x="1888" y="559"/>
                </a:moveTo>
                <a:lnTo>
                  <a:pt x="1895" y="559"/>
                </a:lnTo>
                <a:lnTo>
                  <a:pt x="1902" y="557"/>
                </a:lnTo>
                <a:lnTo>
                  <a:pt x="1905" y="556"/>
                </a:lnTo>
                <a:lnTo>
                  <a:pt x="1908" y="554"/>
                </a:lnTo>
                <a:lnTo>
                  <a:pt x="1914" y="550"/>
                </a:lnTo>
                <a:lnTo>
                  <a:pt x="1916" y="547"/>
                </a:lnTo>
                <a:lnTo>
                  <a:pt x="1919" y="545"/>
                </a:lnTo>
                <a:lnTo>
                  <a:pt x="1922" y="539"/>
                </a:lnTo>
                <a:lnTo>
                  <a:pt x="1924" y="533"/>
                </a:lnTo>
                <a:lnTo>
                  <a:pt x="1924" y="530"/>
                </a:lnTo>
                <a:lnTo>
                  <a:pt x="1924" y="527"/>
                </a:lnTo>
                <a:lnTo>
                  <a:pt x="1924" y="508"/>
                </a:lnTo>
                <a:lnTo>
                  <a:pt x="1921" y="510"/>
                </a:lnTo>
                <a:lnTo>
                  <a:pt x="1915" y="511"/>
                </a:lnTo>
                <a:lnTo>
                  <a:pt x="1903" y="514"/>
                </a:lnTo>
                <a:lnTo>
                  <a:pt x="1890" y="516"/>
                </a:lnTo>
                <a:lnTo>
                  <a:pt x="1884" y="517"/>
                </a:lnTo>
                <a:lnTo>
                  <a:pt x="1879" y="518"/>
                </a:lnTo>
                <a:lnTo>
                  <a:pt x="1874" y="520"/>
                </a:lnTo>
                <a:lnTo>
                  <a:pt x="1870" y="523"/>
                </a:lnTo>
                <a:lnTo>
                  <a:pt x="1866" y="526"/>
                </a:lnTo>
                <a:lnTo>
                  <a:pt x="1864" y="530"/>
                </a:lnTo>
                <a:lnTo>
                  <a:pt x="1863" y="532"/>
                </a:lnTo>
                <a:lnTo>
                  <a:pt x="1862" y="534"/>
                </a:lnTo>
                <a:lnTo>
                  <a:pt x="1862" y="539"/>
                </a:lnTo>
                <a:lnTo>
                  <a:pt x="1862" y="543"/>
                </a:lnTo>
                <a:lnTo>
                  <a:pt x="1863" y="548"/>
                </a:lnTo>
                <a:lnTo>
                  <a:pt x="1865" y="549"/>
                </a:lnTo>
                <a:lnTo>
                  <a:pt x="1866" y="551"/>
                </a:lnTo>
                <a:lnTo>
                  <a:pt x="1869" y="554"/>
                </a:lnTo>
                <a:lnTo>
                  <a:pt x="1873" y="556"/>
                </a:lnTo>
                <a:lnTo>
                  <a:pt x="1875" y="557"/>
                </a:lnTo>
                <a:lnTo>
                  <a:pt x="1877" y="558"/>
                </a:lnTo>
                <a:lnTo>
                  <a:pt x="1882" y="559"/>
                </a:lnTo>
                <a:lnTo>
                  <a:pt x="1888" y="559"/>
                </a:lnTo>
                <a:close/>
                <a:moveTo>
                  <a:pt x="2063" y="590"/>
                </a:moveTo>
                <a:lnTo>
                  <a:pt x="2013" y="590"/>
                </a:lnTo>
                <a:lnTo>
                  <a:pt x="2013" y="354"/>
                </a:lnTo>
                <a:lnTo>
                  <a:pt x="2063" y="354"/>
                </a:lnTo>
                <a:lnTo>
                  <a:pt x="2063" y="590"/>
                </a:lnTo>
                <a:close/>
                <a:moveTo>
                  <a:pt x="2197" y="413"/>
                </a:moveTo>
                <a:lnTo>
                  <a:pt x="2197" y="450"/>
                </a:lnTo>
                <a:lnTo>
                  <a:pt x="2164" y="450"/>
                </a:lnTo>
                <a:lnTo>
                  <a:pt x="2164" y="535"/>
                </a:lnTo>
                <a:lnTo>
                  <a:pt x="2164" y="540"/>
                </a:lnTo>
                <a:lnTo>
                  <a:pt x="2165" y="544"/>
                </a:lnTo>
                <a:lnTo>
                  <a:pt x="2166" y="545"/>
                </a:lnTo>
                <a:lnTo>
                  <a:pt x="2167" y="547"/>
                </a:lnTo>
                <a:lnTo>
                  <a:pt x="2169" y="549"/>
                </a:lnTo>
                <a:lnTo>
                  <a:pt x="2171" y="551"/>
                </a:lnTo>
                <a:lnTo>
                  <a:pt x="2174" y="552"/>
                </a:lnTo>
                <a:lnTo>
                  <a:pt x="2177" y="552"/>
                </a:lnTo>
                <a:lnTo>
                  <a:pt x="2181" y="553"/>
                </a:lnTo>
                <a:lnTo>
                  <a:pt x="2188" y="552"/>
                </a:lnTo>
                <a:lnTo>
                  <a:pt x="2193" y="551"/>
                </a:lnTo>
                <a:lnTo>
                  <a:pt x="2201" y="587"/>
                </a:lnTo>
                <a:lnTo>
                  <a:pt x="2190" y="590"/>
                </a:lnTo>
                <a:lnTo>
                  <a:pt x="2183" y="591"/>
                </a:lnTo>
                <a:lnTo>
                  <a:pt x="2174" y="592"/>
                </a:lnTo>
                <a:lnTo>
                  <a:pt x="2168" y="592"/>
                </a:lnTo>
                <a:lnTo>
                  <a:pt x="2161" y="592"/>
                </a:lnTo>
                <a:lnTo>
                  <a:pt x="2156" y="591"/>
                </a:lnTo>
                <a:lnTo>
                  <a:pt x="2150" y="590"/>
                </a:lnTo>
                <a:lnTo>
                  <a:pt x="2145" y="588"/>
                </a:lnTo>
                <a:lnTo>
                  <a:pt x="2140" y="586"/>
                </a:lnTo>
                <a:lnTo>
                  <a:pt x="2135" y="583"/>
                </a:lnTo>
                <a:lnTo>
                  <a:pt x="2131" y="581"/>
                </a:lnTo>
                <a:lnTo>
                  <a:pt x="2127" y="577"/>
                </a:lnTo>
                <a:lnTo>
                  <a:pt x="2124" y="573"/>
                </a:lnTo>
                <a:lnTo>
                  <a:pt x="2121" y="569"/>
                </a:lnTo>
                <a:lnTo>
                  <a:pt x="2119" y="564"/>
                </a:lnTo>
                <a:lnTo>
                  <a:pt x="2117" y="559"/>
                </a:lnTo>
                <a:lnTo>
                  <a:pt x="2116" y="554"/>
                </a:lnTo>
                <a:lnTo>
                  <a:pt x="2115" y="548"/>
                </a:lnTo>
                <a:lnTo>
                  <a:pt x="2115" y="542"/>
                </a:lnTo>
                <a:lnTo>
                  <a:pt x="2115" y="450"/>
                </a:lnTo>
                <a:lnTo>
                  <a:pt x="2091" y="450"/>
                </a:lnTo>
                <a:lnTo>
                  <a:pt x="2091" y="413"/>
                </a:lnTo>
                <a:lnTo>
                  <a:pt x="2115" y="413"/>
                </a:lnTo>
                <a:lnTo>
                  <a:pt x="2115" y="371"/>
                </a:lnTo>
                <a:lnTo>
                  <a:pt x="2164" y="371"/>
                </a:lnTo>
                <a:lnTo>
                  <a:pt x="2164" y="413"/>
                </a:lnTo>
                <a:lnTo>
                  <a:pt x="2197" y="413"/>
                </a:lnTo>
                <a:close/>
                <a:moveTo>
                  <a:pt x="2304" y="593"/>
                </a:moveTo>
                <a:lnTo>
                  <a:pt x="2291" y="592"/>
                </a:lnTo>
                <a:lnTo>
                  <a:pt x="2285" y="591"/>
                </a:lnTo>
                <a:lnTo>
                  <a:pt x="2279" y="590"/>
                </a:lnTo>
                <a:lnTo>
                  <a:pt x="2268" y="587"/>
                </a:lnTo>
                <a:lnTo>
                  <a:pt x="2263" y="584"/>
                </a:lnTo>
                <a:lnTo>
                  <a:pt x="2258" y="582"/>
                </a:lnTo>
                <a:lnTo>
                  <a:pt x="2249" y="575"/>
                </a:lnTo>
                <a:lnTo>
                  <a:pt x="2245" y="572"/>
                </a:lnTo>
                <a:lnTo>
                  <a:pt x="2241" y="568"/>
                </a:lnTo>
                <a:lnTo>
                  <a:pt x="2234" y="559"/>
                </a:lnTo>
                <a:lnTo>
                  <a:pt x="2231" y="555"/>
                </a:lnTo>
                <a:lnTo>
                  <a:pt x="2228" y="550"/>
                </a:lnTo>
                <a:lnTo>
                  <a:pt x="2223" y="539"/>
                </a:lnTo>
                <a:lnTo>
                  <a:pt x="2221" y="533"/>
                </a:lnTo>
                <a:lnTo>
                  <a:pt x="2220" y="527"/>
                </a:lnTo>
                <a:lnTo>
                  <a:pt x="2219" y="521"/>
                </a:lnTo>
                <a:lnTo>
                  <a:pt x="2218" y="515"/>
                </a:lnTo>
                <a:lnTo>
                  <a:pt x="2218" y="509"/>
                </a:lnTo>
                <a:lnTo>
                  <a:pt x="2217" y="502"/>
                </a:lnTo>
                <a:lnTo>
                  <a:pt x="2218" y="495"/>
                </a:lnTo>
                <a:lnTo>
                  <a:pt x="2218" y="489"/>
                </a:lnTo>
                <a:lnTo>
                  <a:pt x="2219" y="482"/>
                </a:lnTo>
                <a:lnTo>
                  <a:pt x="2220" y="476"/>
                </a:lnTo>
                <a:lnTo>
                  <a:pt x="2223" y="465"/>
                </a:lnTo>
                <a:lnTo>
                  <a:pt x="2225" y="459"/>
                </a:lnTo>
                <a:lnTo>
                  <a:pt x="2228" y="454"/>
                </a:lnTo>
                <a:lnTo>
                  <a:pt x="2234" y="444"/>
                </a:lnTo>
                <a:lnTo>
                  <a:pt x="2237" y="440"/>
                </a:lnTo>
                <a:lnTo>
                  <a:pt x="2241" y="436"/>
                </a:lnTo>
                <a:lnTo>
                  <a:pt x="2245" y="432"/>
                </a:lnTo>
                <a:lnTo>
                  <a:pt x="2249" y="428"/>
                </a:lnTo>
                <a:lnTo>
                  <a:pt x="2253" y="425"/>
                </a:lnTo>
                <a:lnTo>
                  <a:pt x="2258" y="422"/>
                </a:lnTo>
                <a:lnTo>
                  <a:pt x="2263" y="419"/>
                </a:lnTo>
                <a:lnTo>
                  <a:pt x="2268" y="417"/>
                </a:lnTo>
                <a:lnTo>
                  <a:pt x="2274" y="415"/>
                </a:lnTo>
                <a:lnTo>
                  <a:pt x="2279" y="413"/>
                </a:lnTo>
                <a:lnTo>
                  <a:pt x="2285" y="412"/>
                </a:lnTo>
                <a:lnTo>
                  <a:pt x="2291" y="411"/>
                </a:lnTo>
                <a:lnTo>
                  <a:pt x="2304" y="411"/>
                </a:lnTo>
                <a:lnTo>
                  <a:pt x="2317" y="411"/>
                </a:lnTo>
                <a:lnTo>
                  <a:pt x="2323" y="412"/>
                </a:lnTo>
                <a:lnTo>
                  <a:pt x="2329" y="413"/>
                </a:lnTo>
                <a:lnTo>
                  <a:pt x="2340" y="417"/>
                </a:lnTo>
                <a:lnTo>
                  <a:pt x="2346" y="419"/>
                </a:lnTo>
                <a:lnTo>
                  <a:pt x="2351" y="422"/>
                </a:lnTo>
                <a:lnTo>
                  <a:pt x="2360" y="428"/>
                </a:lnTo>
                <a:lnTo>
                  <a:pt x="2364" y="432"/>
                </a:lnTo>
                <a:lnTo>
                  <a:pt x="2368" y="436"/>
                </a:lnTo>
                <a:lnTo>
                  <a:pt x="2375" y="444"/>
                </a:lnTo>
                <a:lnTo>
                  <a:pt x="2378" y="449"/>
                </a:lnTo>
                <a:lnTo>
                  <a:pt x="2381" y="454"/>
                </a:lnTo>
                <a:lnTo>
                  <a:pt x="2385" y="465"/>
                </a:lnTo>
                <a:lnTo>
                  <a:pt x="2387" y="470"/>
                </a:lnTo>
                <a:lnTo>
                  <a:pt x="2389" y="476"/>
                </a:lnTo>
                <a:lnTo>
                  <a:pt x="2390" y="482"/>
                </a:lnTo>
                <a:lnTo>
                  <a:pt x="2391" y="489"/>
                </a:lnTo>
                <a:lnTo>
                  <a:pt x="2391" y="495"/>
                </a:lnTo>
                <a:lnTo>
                  <a:pt x="2391" y="502"/>
                </a:lnTo>
                <a:lnTo>
                  <a:pt x="2391" y="509"/>
                </a:lnTo>
                <a:lnTo>
                  <a:pt x="2391" y="515"/>
                </a:lnTo>
                <a:lnTo>
                  <a:pt x="2390" y="521"/>
                </a:lnTo>
                <a:lnTo>
                  <a:pt x="2389" y="527"/>
                </a:lnTo>
                <a:lnTo>
                  <a:pt x="2385" y="539"/>
                </a:lnTo>
                <a:lnTo>
                  <a:pt x="2383" y="544"/>
                </a:lnTo>
                <a:lnTo>
                  <a:pt x="2381" y="550"/>
                </a:lnTo>
                <a:lnTo>
                  <a:pt x="2375" y="559"/>
                </a:lnTo>
                <a:lnTo>
                  <a:pt x="2372" y="564"/>
                </a:lnTo>
                <a:lnTo>
                  <a:pt x="2368" y="568"/>
                </a:lnTo>
                <a:lnTo>
                  <a:pt x="2364" y="572"/>
                </a:lnTo>
                <a:lnTo>
                  <a:pt x="2360" y="575"/>
                </a:lnTo>
                <a:lnTo>
                  <a:pt x="2355" y="579"/>
                </a:lnTo>
                <a:lnTo>
                  <a:pt x="2351" y="582"/>
                </a:lnTo>
                <a:lnTo>
                  <a:pt x="2346" y="584"/>
                </a:lnTo>
                <a:lnTo>
                  <a:pt x="2340" y="587"/>
                </a:lnTo>
                <a:lnTo>
                  <a:pt x="2335" y="589"/>
                </a:lnTo>
                <a:lnTo>
                  <a:pt x="2329" y="590"/>
                </a:lnTo>
                <a:lnTo>
                  <a:pt x="2323" y="591"/>
                </a:lnTo>
                <a:lnTo>
                  <a:pt x="2317" y="592"/>
                </a:lnTo>
                <a:lnTo>
                  <a:pt x="2304" y="593"/>
                </a:lnTo>
                <a:close/>
                <a:moveTo>
                  <a:pt x="2305" y="555"/>
                </a:moveTo>
                <a:lnTo>
                  <a:pt x="2309" y="555"/>
                </a:lnTo>
                <a:lnTo>
                  <a:pt x="2313" y="554"/>
                </a:lnTo>
                <a:lnTo>
                  <a:pt x="2317" y="553"/>
                </a:lnTo>
                <a:lnTo>
                  <a:pt x="2321" y="551"/>
                </a:lnTo>
                <a:lnTo>
                  <a:pt x="2324" y="549"/>
                </a:lnTo>
                <a:lnTo>
                  <a:pt x="2327" y="547"/>
                </a:lnTo>
                <a:lnTo>
                  <a:pt x="2330" y="544"/>
                </a:lnTo>
                <a:lnTo>
                  <a:pt x="2332" y="540"/>
                </a:lnTo>
                <a:lnTo>
                  <a:pt x="2334" y="536"/>
                </a:lnTo>
                <a:lnTo>
                  <a:pt x="2336" y="532"/>
                </a:lnTo>
                <a:lnTo>
                  <a:pt x="2338" y="527"/>
                </a:lnTo>
                <a:lnTo>
                  <a:pt x="2339" y="523"/>
                </a:lnTo>
                <a:lnTo>
                  <a:pt x="2341" y="513"/>
                </a:lnTo>
                <a:lnTo>
                  <a:pt x="2341" y="507"/>
                </a:lnTo>
                <a:lnTo>
                  <a:pt x="2342" y="502"/>
                </a:lnTo>
                <a:lnTo>
                  <a:pt x="2341" y="491"/>
                </a:lnTo>
                <a:lnTo>
                  <a:pt x="2339" y="480"/>
                </a:lnTo>
                <a:lnTo>
                  <a:pt x="2338" y="476"/>
                </a:lnTo>
                <a:lnTo>
                  <a:pt x="2336" y="471"/>
                </a:lnTo>
                <a:lnTo>
                  <a:pt x="2332" y="463"/>
                </a:lnTo>
                <a:lnTo>
                  <a:pt x="2330" y="460"/>
                </a:lnTo>
                <a:lnTo>
                  <a:pt x="2327" y="457"/>
                </a:lnTo>
                <a:lnTo>
                  <a:pt x="2324" y="454"/>
                </a:lnTo>
                <a:lnTo>
                  <a:pt x="2321" y="452"/>
                </a:lnTo>
                <a:lnTo>
                  <a:pt x="2317" y="450"/>
                </a:lnTo>
                <a:lnTo>
                  <a:pt x="2313" y="449"/>
                </a:lnTo>
                <a:lnTo>
                  <a:pt x="2309" y="448"/>
                </a:lnTo>
                <a:lnTo>
                  <a:pt x="2305" y="448"/>
                </a:lnTo>
                <a:lnTo>
                  <a:pt x="2300" y="448"/>
                </a:lnTo>
                <a:lnTo>
                  <a:pt x="2296" y="449"/>
                </a:lnTo>
                <a:lnTo>
                  <a:pt x="2292" y="450"/>
                </a:lnTo>
                <a:lnTo>
                  <a:pt x="2288" y="452"/>
                </a:lnTo>
                <a:lnTo>
                  <a:pt x="2285" y="454"/>
                </a:lnTo>
                <a:lnTo>
                  <a:pt x="2282" y="457"/>
                </a:lnTo>
                <a:lnTo>
                  <a:pt x="2279" y="460"/>
                </a:lnTo>
                <a:lnTo>
                  <a:pt x="2277" y="463"/>
                </a:lnTo>
                <a:lnTo>
                  <a:pt x="2272" y="471"/>
                </a:lnTo>
                <a:lnTo>
                  <a:pt x="2271" y="476"/>
                </a:lnTo>
                <a:lnTo>
                  <a:pt x="2270" y="480"/>
                </a:lnTo>
                <a:lnTo>
                  <a:pt x="2269" y="485"/>
                </a:lnTo>
                <a:lnTo>
                  <a:pt x="2268" y="491"/>
                </a:lnTo>
                <a:lnTo>
                  <a:pt x="2267" y="496"/>
                </a:lnTo>
                <a:lnTo>
                  <a:pt x="2267" y="502"/>
                </a:lnTo>
                <a:lnTo>
                  <a:pt x="2268" y="513"/>
                </a:lnTo>
                <a:lnTo>
                  <a:pt x="2270" y="523"/>
                </a:lnTo>
                <a:lnTo>
                  <a:pt x="2271" y="527"/>
                </a:lnTo>
                <a:lnTo>
                  <a:pt x="2272" y="532"/>
                </a:lnTo>
                <a:lnTo>
                  <a:pt x="2274" y="536"/>
                </a:lnTo>
                <a:lnTo>
                  <a:pt x="2277" y="540"/>
                </a:lnTo>
                <a:lnTo>
                  <a:pt x="2279" y="544"/>
                </a:lnTo>
                <a:lnTo>
                  <a:pt x="2282" y="547"/>
                </a:lnTo>
                <a:lnTo>
                  <a:pt x="2285" y="549"/>
                </a:lnTo>
                <a:lnTo>
                  <a:pt x="2288" y="551"/>
                </a:lnTo>
                <a:lnTo>
                  <a:pt x="2292" y="553"/>
                </a:lnTo>
                <a:lnTo>
                  <a:pt x="2296" y="554"/>
                </a:lnTo>
                <a:lnTo>
                  <a:pt x="2300" y="555"/>
                </a:lnTo>
                <a:lnTo>
                  <a:pt x="2305" y="555"/>
                </a:lnTo>
                <a:close/>
                <a:moveTo>
                  <a:pt x="2539" y="512"/>
                </a:moveTo>
                <a:lnTo>
                  <a:pt x="2430" y="512"/>
                </a:lnTo>
                <a:lnTo>
                  <a:pt x="2430" y="473"/>
                </a:lnTo>
                <a:lnTo>
                  <a:pt x="2539" y="473"/>
                </a:lnTo>
                <a:lnTo>
                  <a:pt x="2539" y="512"/>
                </a:lnTo>
                <a:close/>
                <a:moveTo>
                  <a:pt x="2695" y="514"/>
                </a:moveTo>
                <a:lnTo>
                  <a:pt x="2695" y="413"/>
                </a:lnTo>
                <a:lnTo>
                  <a:pt x="2744" y="413"/>
                </a:lnTo>
                <a:lnTo>
                  <a:pt x="2744" y="590"/>
                </a:lnTo>
                <a:lnTo>
                  <a:pt x="2697" y="590"/>
                </a:lnTo>
                <a:lnTo>
                  <a:pt x="2697" y="558"/>
                </a:lnTo>
                <a:lnTo>
                  <a:pt x="2693" y="565"/>
                </a:lnTo>
                <a:lnTo>
                  <a:pt x="2688" y="572"/>
                </a:lnTo>
                <a:lnTo>
                  <a:pt x="2682" y="577"/>
                </a:lnTo>
                <a:lnTo>
                  <a:pt x="2675" y="583"/>
                </a:lnTo>
                <a:lnTo>
                  <a:pt x="2672" y="585"/>
                </a:lnTo>
                <a:lnTo>
                  <a:pt x="2668" y="587"/>
                </a:lnTo>
                <a:lnTo>
                  <a:pt x="2666" y="588"/>
                </a:lnTo>
                <a:lnTo>
                  <a:pt x="2664" y="588"/>
                </a:lnTo>
                <a:lnTo>
                  <a:pt x="2660" y="590"/>
                </a:lnTo>
                <a:lnTo>
                  <a:pt x="2651" y="591"/>
                </a:lnTo>
                <a:lnTo>
                  <a:pt x="2647" y="592"/>
                </a:lnTo>
                <a:lnTo>
                  <a:pt x="2642" y="592"/>
                </a:lnTo>
                <a:lnTo>
                  <a:pt x="2635" y="592"/>
                </a:lnTo>
                <a:lnTo>
                  <a:pt x="2629" y="591"/>
                </a:lnTo>
                <a:lnTo>
                  <a:pt x="2623" y="589"/>
                </a:lnTo>
                <a:lnTo>
                  <a:pt x="2618" y="588"/>
                </a:lnTo>
                <a:lnTo>
                  <a:pt x="2612" y="585"/>
                </a:lnTo>
                <a:lnTo>
                  <a:pt x="2607" y="582"/>
                </a:lnTo>
                <a:lnTo>
                  <a:pt x="2603" y="578"/>
                </a:lnTo>
                <a:lnTo>
                  <a:pt x="2598" y="574"/>
                </a:lnTo>
                <a:lnTo>
                  <a:pt x="2596" y="572"/>
                </a:lnTo>
                <a:lnTo>
                  <a:pt x="2595" y="570"/>
                </a:lnTo>
                <a:lnTo>
                  <a:pt x="2591" y="564"/>
                </a:lnTo>
                <a:lnTo>
                  <a:pt x="2588" y="559"/>
                </a:lnTo>
                <a:lnTo>
                  <a:pt x="2587" y="556"/>
                </a:lnTo>
                <a:lnTo>
                  <a:pt x="2586" y="553"/>
                </a:lnTo>
                <a:lnTo>
                  <a:pt x="2584" y="547"/>
                </a:lnTo>
                <a:lnTo>
                  <a:pt x="2583" y="540"/>
                </a:lnTo>
                <a:lnTo>
                  <a:pt x="2582" y="533"/>
                </a:lnTo>
                <a:lnTo>
                  <a:pt x="2582" y="525"/>
                </a:lnTo>
                <a:lnTo>
                  <a:pt x="2582" y="413"/>
                </a:lnTo>
                <a:lnTo>
                  <a:pt x="2631" y="413"/>
                </a:lnTo>
                <a:lnTo>
                  <a:pt x="2631" y="517"/>
                </a:lnTo>
                <a:lnTo>
                  <a:pt x="2631" y="524"/>
                </a:lnTo>
                <a:lnTo>
                  <a:pt x="2633" y="531"/>
                </a:lnTo>
                <a:lnTo>
                  <a:pt x="2636" y="536"/>
                </a:lnTo>
                <a:lnTo>
                  <a:pt x="2637" y="539"/>
                </a:lnTo>
                <a:lnTo>
                  <a:pt x="2639" y="541"/>
                </a:lnTo>
                <a:lnTo>
                  <a:pt x="2644" y="545"/>
                </a:lnTo>
                <a:lnTo>
                  <a:pt x="2646" y="547"/>
                </a:lnTo>
                <a:lnTo>
                  <a:pt x="2649" y="548"/>
                </a:lnTo>
                <a:lnTo>
                  <a:pt x="2655" y="550"/>
                </a:lnTo>
                <a:lnTo>
                  <a:pt x="2658" y="550"/>
                </a:lnTo>
                <a:lnTo>
                  <a:pt x="2661" y="551"/>
                </a:lnTo>
                <a:lnTo>
                  <a:pt x="2668" y="550"/>
                </a:lnTo>
                <a:lnTo>
                  <a:pt x="2674" y="548"/>
                </a:lnTo>
                <a:lnTo>
                  <a:pt x="2680" y="545"/>
                </a:lnTo>
                <a:lnTo>
                  <a:pt x="2685" y="541"/>
                </a:lnTo>
                <a:lnTo>
                  <a:pt x="2687" y="539"/>
                </a:lnTo>
                <a:lnTo>
                  <a:pt x="2689" y="536"/>
                </a:lnTo>
                <a:lnTo>
                  <a:pt x="2693" y="530"/>
                </a:lnTo>
                <a:lnTo>
                  <a:pt x="2695" y="523"/>
                </a:lnTo>
                <a:lnTo>
                  <a:pt x="2695" y="519"/>
                </a:lnTo>
                <a:lnTo>
                  <a:pt x="2695" y="514"/>
                </a:lnTo>
                <a:close/>
                <a:moveTo>
                  <a:pt x="2834" y="487"/>
                </a:moveTo>
                <a:lnTo>
                  <a:pt x="2834" y="590"/>
                </a:lnTo>
                <a:lnTo>
                  <a:pt x="2785" y="590"/>
                </a:lnTo>
                <a:lnTo>
                  <a:pt x="2785" y="413"/>
                </a:lnTo>
                <a:lnTo>
                  <a:pt x="2832" y="413"/>
                </a:lnTo>
                <a:lnTo>
                  <a:pt x="2832" y="444"/>
                </a:lnTo>
                <a:lnTo>
                  <a:pt x="2837" y="437"/>
                </a:lnTo>
                <a:lnTo>
                  <a:pt x="2842" y="430"/>
                </a:lnTo>
                <a:lnTo>
                  <a:pt x="2847" y="425"/>
                </a:lnTo>
                <a:lnTo>
                  <a:pt x="2854" y="420"/>
                </a:lnTo>
                <a:lnTo>
                  <a:pt x="2861" y="416"/>
                </a:lnTo>
                <a:lnTo>
                  <a:pt x="2865" y="414"/>
                </a:lnTo>
                <a:lnTo>
                  <a:pt x="2869" y="413"/>
                </a:lnTo>
                <a:lnTo>
                  <a:pt x="2878" y="411"/>
                </a:lnTo>
                <a:lnTo>
                  <a:pt x="2882" y="411"/>
                </a:lnTo>
                <a:lnTo>
                  <a:pt x="2887" y="411"/>
                </a:lnTo>
                <a:lnTo>
                  <a:pt x="2894" y="411"/>
                </a:lnTo>
                <a:lnTo>
                  <a:pt x="2900" y="412"/>
                </a:lnTo>
                <a:lnTo>
                  <a:pt x="2906" y="413"/>
                </a:lnTo>
                <a:lnTo>
                  <a:pt x="2912" y="415"/>
                </a:lnTo>
                <a:lnTo>
                  <a:pt x="2917" y="418"/>
                </a:lnTo>
                <a:lnTo>
                  <a:pt x="2922" y="421"/>
                </a:lnTo>
                <a:lnTo>
                  <a:pt x="2927" y="424"/>
                </a:lnTo>
                <a:lnTo>
                  <a:pt x="2932" y="428"/>
                </a:lnTo>
                <a:lnTo>
                  <a:pt x="2935" y="433"/>
                </a:lnTo>
                <a:lnTo>
                  <a:pt x="2939" y="438"/>
                </a:lnTo>
                <a:lnTo>
                  <a:pt x="2942" y="444"/>
                </a:lnTo>
                <a:lnTo>
                  <a:pt x="2943" y="446"/>
                </a:lnTo>
                <a:lnTo>
                  <a:pt x="2944" y="449"/>
                </a:lnTo>
                <a:lnTo>
                  <a:pt x="2946" y="456"/>
                </a:lnTo>
                <a:lnTo>
                  <a:pt x="2947" y="462"/>
                </a:lnTo>
                <a:lnTo>
                  <a:pt x="2948" y="470"/>
                </a:lnTo>
                <a:lnTo>
                  <a:pt x="2948" y="477"/>
                </a:lnTo>
                <a:lnTo>
                  <a:pt x="2948" y="590"/>
                </a:lnTo>
                <a:lnTo>
                  <a:pt x="2899" y="590"/>
                </a:lnTo>
                <a:lnTo>
                  <a:pt x="2899" y="486"/>
                </a:lnTo>
                <a:lnTo>
                  <a:pt x="2899" y="478"/>
                </a:lnTo>
                <a:lnTo>
                  <a:pt x="2898" y="475"/>
                </a:lnTo>
                <a:lnTo>
                  <a:pt x="2897" y="471"/>
                </a:lnTo>
                <a:lnTo>
                  <a:pt x="2895" y="466"/>
                </a:lnTo>
                <a:lnTo>
                  <a:pt x="2893" y="463"/>
                </a:lnTo>
                <a:lnTo>
                  <a:pt x="2891" y="461"/>
                </a:lnTo>
                <a:lnTo>
                  <a:pt x="2886" y="457"/>
                </a:lnTo>
                <a:lnTo>
                  <a:pt x="2884" y="455"/>
                </a:lnTo>
                <a:lnTo>
                  <a:pt x="2881" y="454"/>
                </a:lnTo>
                <a:lnTo>
                  <a:pt x="2875" y="452"/>
                </a:lnTo>
                <a:lnTo>
                  <a:pt x="2871" y="451"/>
                </a:lnTo>
                <a:lnTo>
                  <a:pt x="2868" y="451"/>
                </a:lnTo>
                <a:lnTo>
                  <a:pt x="2861" y="452"/>
                </a:lnTo>
                <a:lnTo>
                  <a:pt x="2854" y="454"/>
                </a:lnTo>
                <a:lnTo>
                  <a:pt x="2851" y="455"/>
                </a:lnTo>
                <a:lnTo>
                  <a:pt x="2849" y="457"/>
                </a:lnTo>
                <a:lnTo>
                  <a:pt x="2846" y="459"/>
                </a:lnTo>
                <a:lnTo>
                  <a:pt x="2844" y="461"/>
                </a:lnTo>
                <a:lnTo>
                  <a:pt x="2842" y="463"/>
                </a:lnTo>
                <a:lnTo>
                  <a:pt x="2840" y="466"/>
                </a:lnTo>
                <a:lnTo>
                  <a:pt x="2838" y="469"/>
                </a:lnTo>
                <a:lnTo>
                  <a:pt x="2837" y="472"/>
                </a:lnTo>
                <a:lnTo>
                  <a:pt x="2835" y="479"/>
                </a:lnTo>
                <a:lnTo>
                  <a:pt x="2834" y="483"/>
                </a:lnTo>
                <a:lnTo>
                  <a:pt x="2834" y="487"/>
                </a:lnTo>
                <a:close/>
                <a:moveTo>
                  <a:pt x="3014" y="390"/>
                </a:moveTo>
                <a:lnTo>
                  <a:pt x="3008" y="390"/>
                </a:lnTo>
                <a:lnTo>
                  <a:pt x="3004" y="388"/>
                </a:lnTo>
                <a:lnTo>
                  <a:pt x="2999" y="386"/>
                </a:lnTo>
                <a:lnTo>
                  <a:pt x="2995" y="383"/>
                </a:lnTo>
                <a:lnTo>
                  <a:pt x="2992" y="379"/>
                </a:lnTo>
                <a:lnTo>
                  <a:pt x="2989" y="375"/>
                </a:lnTo>
                <a:lnTo>
                  <a:pt x="2988" y="370"/>
                </a:lnTo>
                <a:lnTo>
                  <a:pt x="2987" y="365"/>
                </a:lnTo>
                <a:lnTo>
                  <a:pt x="2988" y="360"/>
                </a:lnTo>
                <a:lnTo>
                  <a:pt x="2989" y="356"/>
                </a:lnTo>
                <a:lnTo>
                  <a:pt x="2992" y="352"/>
                </a:lnTo>
                <a:lnTo>
                  <a:pt x="2995" y="348"/>
                </a:lnTo>
                <a:lnTo>
                  <a:pt x="2999" y="345"/>
                </a:lnTo>
                <a:lnTo>
                  <a:pt x="3004" y="342"/>
                </a:lnTo>
                <a:lnTo>
                  <a:pt x="3008" y="341"/>
                </a:lnTo>
                <a:lnTo>
                  <a:pt x="3014" y="341"/>
                </a:lnTo>
                <a:lnTo>
                  <a:pt x="3019" y="341"/>
                </a:lnTo>
                <a:lnTo>
                  <a:pt x="3024" y="342"/>
                </a:lnTo>
                <a:lnTo>
                  <a:pt x="3028" y="345"/>
                </a:lnTo>
                <a:lnTo>
                  <a:pt x="3032" y="348"/>
                </a:lnTo>
                <a:lnTo>
                  <a:pt x="3036" y="352"/>
                </a:lnTo>
                <a:lnTo>
                  <a:pt x="3038" y="356"/>
                </a:lnTo>
                <a:lnTo>
                  <a:pt x="3040" y="360"/>
                </a:lnTo>
                <a:lnTo>
                  <a:pt x="3040" y="365"/>
                </a:lnTo>
                <a:lnTo>
                  <a:pt x="3040" y="370"/>
                </a:lnTo>
                <a:lnTo>
                  <a:pt x="3038" y="375"/>
                </a:lnTo>
                <a:lnTo>
                  <a:pt x="3036" y="379"/>
                </a:lnTo>
                <a:lnTo>
                  <a:pt x="3032" y="383"/>
                </a:lnTo>
                <a:lnTo>
                  <a:pt x="3028" y="386"/>
                </a:lnTo>
                <a:lnTo>
                  <a:pt x="3024" y="388"/>
                </a:lnTo>
                <a:lnTo>
                  <a:pt x="3019" y="390"/>
                </a:lnTo>
                <a:lnTo>
                  <a:pt x="3014" y="390"/>
                </a:lnTo>
                <a:close/>
                <a:moveTo>
                  <a:pt x="2989" y="413"/>
                </a:moveTo>
                <a:lnTo>
                  <a:pt x="3038" y="413"/>
                </a:lnTo>
                <a:lnTo>
                  <a:pt x="3038" y="590"/>
                </a:lnTo>
                <a:lnTo>
                  <a:pt x="2989" y="590"/>
                </a:lnTo>
                <a:lnTo>
                  <a:pt x="2989" y="413"/>
                </a:lnTo>
                <a:close/>
                <a:moveTo>
                  <a:pt x="3242" y="413"/>
                </a:moveTo>
                <a:lnTo>
                  <a:pt x="3180" y="590"/>
                </a:lnTo>
                <a:lnTo>
                  <a:pt x="3125" y="590"/>
                </a:lnTo>
                <a:lnTo>
                  <a:pt x="3063" y="413"/>
                </a:lnTo>
                <a:lnTo>
                  <a:pt x="3115" y="413"/>
                </a:lnTo>
                <a:lnTo>
                  <a:pt x="3151" y="539"/>
                </a:lnTo>
                <a:lnTo>
                  <a:pt x="3190" y="413"/>
                </a:lnTo>
                <a:lnTo>
                  <a:pt x="3242" y="413"/>
                </a:lnTo>
                <a:close/>
                <a:moveTo>
                  <a:pt x="3340" y="593"/>
                </a:moveTo>
                <a:lnTo>
                  <a:pt x="3333" y="593"/>
                </a:lnTo>
                <a:lnTo>
                  <a:pt x="3327" y="592"/>
                </a:lnTo>
                <a:lnTo>
                  <a:pt x="3315" y="590"/>
                </a:lnTo>
                <a:lnTo>
                  <a:pt x="3309" y="589"/>
                </a:lnTo>
                <a:lnTo>
                  <a:pt x="3303" y="587"/>
                </a:lnTo>
                <a:lnTo>
                  <a:pt x="3293" y="582"/>
                </a:lnTo>
                <a:lnTo>
                  <a:pt x="3288" y="579"/>
                </a:lnTo>
                <a:lnTo>
                  <a:pt x="3284" y="576"/>
                </a:lnTo>
                <a:lnTo>
                  <a:pt x="3279" y="572"/>
                </a:lnTo>
                <a:lnTo>
                  <a:pt x="3276" y="569"/>
                </a:lnTo>
                <a:lnTo>
                  <a:pt x="3269" y="560"/>
                </a:lnTo>
                <a:lnTo>
                  <a:pt x="3266" y="555"/>
                </a:lnTo>
                <a:lnTo>
                  <a:pt x="3263" y="550"/>
                </a:lnTo>
                <a:lnTo>
                  <a:pt x="3258" y="540"/>
                </a:lnTo>
                <a:lnTo>
                  <a:pt x="3256" y="534"/>
                </a:lnTo>
                <a:lnTo>
                  <a:pt x="3255" y="528"/>
                </a:lnTo>
                <a:lnTo>
                  <a:pt x="3254" y="522"/>
                </a:lnTo>
                <a:lnTo>
                  <a:pt x="3253" y="516"/>
                </a:lnTo>
                <a:lnTo>
                  <a:pt x="3252" y="509"/>
                </a:lnTo>
                <a:lnTo>
                  <a:pt x="3252" y="502"/>
                </a:lnTo>
                <a:lnTo>
                  <a:pt x="3252" y="495"/>
                </a:lnTo>
                <a:lnTo>
                  <a:pt x="3253" y="489"/>
                </a:lnTo>
                <a:lnTo>
                  <a:pt x="3254" y="483"/>
                </a:lnTo>
                <a:lnTo>
                  <a:pt x="3255" y="477"/>
                </a:lnTo>
                <a:lnTo>
                  <a:pt x="3258" y="465"/>
                </a:lnTo>
                <a:lnTo>
                  <a:pt x="3260" y="459"/>
                </a:lnTo>
                <a:lnTo>
                  <a:pt x="3263" y="454"/>
                </a:lnTo>
                <a:lnTo>
                  <a:pt x="3269" y="445"/>
                </a:lnTo>
                <a:lnTo>
                  <a:pt x="3272" y="440"/>
                </a:lnTo>
                <a:lnTo>
                  <a:pt x="3275" y="436"/>
                </a:lnTo>
                <a:lnTo>
                  <a:pt x="3279" y="432"/>
                </a:lnTo>
                <a:lnTo>
                  <a:pt x="3283" y="428"/>
                </a:lnTo>
                <a:lnTo>
                  <a:pt x="3293" y="422"/>
                </a:lnTo>
                <a:lnTo>
                  <a:pt x="3297" y="419"/>
                </a:lnTo>
                <a:lnTo>
                  <a:pt x="3303" y="417"/>
                </a:lnTo>
                <a:lnTo>
                  <a:pt x="3308" y="415"/>
                </a:lnTo>
                <a:lnTo>
                  <a:pt x="3314" y="413"/>
                </a:lnTo>
                <a:lnTo>
                  <a:pt x="3319" y="412"/>
                </a:lnTo>
                <a:lnTo>
                  <a:pt x="3325" y="411"/>
                </a:lnTo>
                <a:lnTo>
                  <a:pt x="3338" y="411"/>
                </a:lnTo>
                <a:lnTo>
                  <a:pt x="3349" y="411"/>
                </a:lnTo>
                <a:lnTo>
                  <a:pt x="3360" y="413"/>
                </a:lnTo>
                <a:lnTo>
                  <a:pt x="3365" y="414"/>
                </a:lnTo>
                <a:lnTo>
                  <a:pt x="3370" y="416"/>
                </a:lnTo>
                <a:lnTo>
                  <a:pt x="3380" y="421"/>
                </a:lnTo>
                <a:lnTo>
                  <a:pt x="3389" y="426"/>
                </a:lnTo>
                <a:lnTo>
                  <a:pt x="3393" y="429"/>
                </a:lnTo>
                <a:lnTo>
                  <a:pt x="3397" y="433"/>
                </a:lnTo>
                <a:lnTo>
                  <a:pt x="3404" y="441"/>
                </a:lnTo>
                <a:lnTo>
                  <a:pt x="3407" y="446"/>
                </a:lnTo>
                <a:lnTo>
                  <a:pt x="3410" y="450"/>
                </a:lnTo>
                <a:lnTo>
                  <a:pt x="3412" y="456"/>
                </a:lnTo>
                <a:lnTo>
                  <a:pt x="3415" y="461"/>
                </a:lnTo>
                <a:lnTo>
                  <a:pt x="3417" y="467"/>
                </a:lnTo>
                <a:lnTo>
                  <a:pt x="3418" y="473"/>
                </a:lnTo>
                <a:lnTo>
                  <a:pt x="3419" y="479"/>
                </a:lnTo>
                <a:lnTo>
                  <a:pt x="3420" y="486"/>
                </a:lnTo>
                <a:lnTo>
                  <a:pt x="3421" y="493"/>
                </a:lnTo>
                <a:lnTo>
                  <a:pt x="3421" y="500"/>
                </a:lnTo>
                <a:lnTo>
                  <a:pt x="3421" y="514"/>
                </a:lnTo>
                <a:lnTo>
                  <a:pt x="3301" y="514"/>
                </a:lnTo>
                <a:lnTo>
                  <a:pt x="3301" y="519"/>
                </a:lnTo>
                <a:lnTo>
                  <a:pt x="3301" y="523"/>
                </a:lnTo>
                <a:lnTo>
                  <a:pt x="3302" y="528"/>
                </a:lnTo>
                <a:lnTo>
                  <a:pt x="3303" y="532"/>
                </a:lnTo>
                <a:lnTo>
                  <a:pt x="3307" y="539"/>
                </a:lnTo>
                <a:lnTo>
                  <a:pt x="3309" y="542"/>
                </a:lnTo>
                <a:lnTo>
                  <a:pt x="3311" y="545"/>
                </a:lnTo>
                <a:lnTo>
                  <a:pt x="3314" y="548"/>
                </a:lnTo>
                <a:lnTo>
                  <a:pt x="3317" y="550"/>
                </a:lnTo>
                <a:lnTo>
                  <a:pt x="3321" y="552"/>
                </a:lnTo>
                <a:lnTo>
                  <a:pt x="3324" y="554"/>
                </a:lnTo>
                <a:lnTo>
                  <a:pt x="3328" y="555"/>
                </a:lnTo>
                <a:lnTo>
                  <a:pt x="3332" y="556"/>
                </a:lnTo>
                <a:lnTo>
                  <a:pt x="3341" y="557"/>
                </a:lnTo>
                <a:lnTo>
                  <a:pt x="3347" y="556"/>
                </a:lnTo>
                <a:lnTo>
                  <a:pt x="3352" y="555"/>
                </a:lnTo>
                <a:lnTo>
                  <a:pt x="3357" y="554"/>
                </a:lnTo>
                <a:lnTo>
                  <a:pt x="3362" y="551"/>
                </a:lnTo>
                <a:lnTo>
                  <a:pt x="3364" y="550"/>
                </a:lnTo>
                <a:lnTo>
                  <a:pt x="3366" y="548"/>
                </a:lnTo>
                <a:lnTo>
                  <a:pt x="3370" y="545"/>
                </a:lnTo>
                <a:lnTo>
                  <a:pt x="3372" y="541"/>
                </a:lnTo>
                <a:lnTo>
                  <a:pt x="3375" y="536"/>
                </a:lnTo>
                <a:lnTo>
                  <a:pt x="3420" y="539"/>
                </a:lnTo>
                <a:lnTo>
                  <a:pt x="3418" y="545"/>
                </a:lnTo>
                <a:lnTo>
                  <a:pt x="3416" y="551"/>
                </a:lnTo>
                <a:lnTo>
                  <a:pt x="3414" y="556"/>
                </a:lnTo>
                <a:lnTo>
                  <a:pt x="3411" y="561"/>
                </a:lnTo>
                <a:lnTo>
                  <a:pt x="3407" y="566"/>
                </a:lnTo>
                <a:lnTo>
                  <a:pt x="3403" y="570"/>
                </a:lnTo>
                <a:lnTo>
                  <a:pt x="3399" y="575"/>
                </a:lnTo>
                <a:lnTo>
                  <a:pt x="3394" y="578"/>
                </a:lnTo>
                <a:lnTo>
                  <a:pt x="3388" y="582"/>
                </a:lnTo>
                <a:lnTo>
                  <a:pt x="3382" y="585"/>
                </a:lnTo>
                <a:lnTo>
                  <a:pt x="3376" y="587"/>
                </a:lnTo>
                <a:lnTo>
                  <a:pt x="3370" y="589"/>
                </a:lnTo>
                <a:lnTo>
                  <a:pt x="3366" y="590"/>
                </a:lnTo>
                <a:lnTo>
                  <a:pt x="3363" y="591"/>
                </a:lnTo>
                <a:lnTo>
                  <a:pt x="3355" y="592"/>
                </a:lnTo>
                <a:lnTo>
                  <a:pt x="3348" y="593"/>
                </a:lnTo>
                <a:lnTo>
                  <a:pt x="3340" y="593"/>
                </a:lnTo>
                <a:close/>
                <a:moveTo>
                  <a:pt x="3301" y="483"/>
                </a:moveTo>
                <a:lnTo>
                  <a:pt x="3375" y="483"/>
                </a:lnTo>
                <a:lnTo>
                  <a:pt x="3375" y="480"/>
                </a:lnTo>
                <a:lnTo>
                  <a:pt x="3374" y="476"/>
                </a:lnTo>
                <a:lnTo>
                  <a:pt x="3373" y="472"/>
                </a:lnTo>
                <a:lnTo>
                  <a:pt x="3372" y="469"/>
                </a:lnTo>
                <a:lnTo>
                  <a:pt x="3371" y="466"/>
                </a:lnTo>
                <a:lnTo>
                  <a:pt x="3369" y="463"/>
                </a:lnTo>
                <a:lnTo>
                  <a:pt x="3367" y="460"/>
                </a:lnTo>
                <a:lnTo>
                  <a:pt x="3365" y="457"/>
                </a:lnTo>
                <a:lnTo>
                  <a:pt x="3359" y="453"/>
                </a:lnTo>
                <a:lnTo>
                  <a:pt x="3353" y="450"/>
                </a:lnTo>
                <a:lnTo>
                  <a:pt x="3346" y="448"/>
                </a:lnTo>
                <a:lnTo>
                  <a:pt x="3339" y="447"/>
                </a:lnTo>
                <a:lnTo>
                  <a:pt x="3331" y="448"/>
                </a:lnTo>
                <a:lnTo>
                  <a:pt x="3327" y="449"/>
                </a:lnTo>
                <a:lnTo>
                  <a:pt x="3324" y="450"/>
                </a:lnTo>
                <a:lnTo>
                  <a:pt x="3317" y="453"/>
                </a:lnTo>
                <a:lnTo>
                  <a:pt x="3315" y="455"/>
                </a:lnTo>
                <a:lnTo>
                  <a:pt x="3312" y="458"/>
                </a:lnTo>
                <a:lnTo>
                  <a:pt x="3307" y="463"/>
                </a:lnTo>
                <a:lnTo>
                  <a:pt x="3304" y="470"/>
                </a:lnTo>
                <a:lnTo>
                  <a:pt x="3303" y="473"/>
                </a:lnTo>
                <a:lnTo>
                  <a:pt x="3302" y="476"/>
                </a:lnTo>
                <a:lnTo>
                  <a:pt x="3301" y="483"/>
                </a:lnTo>
                <a:close/>
                <a:moveTo>
                  <a:pt x="3456" y="590"/>
                </a:moveTo>
                <a:lnTo>
                  <a:pt x="3456" y="413"/>
                </a:lnTo>
                <a:lnTo>
                  <a:pt x="3503" y="413"/>
                </a:lnTo>
                <a:lnTo>
                  <a:pt x="3503" y="444"/>
                </a:lnTo>
                <a:lnTo>
                  <a:pt x="3507" y="436"/>
                </a:lnTo>
                <a:lnTo>
                  <a:pt x="3511" y="429"/>
                </a:lnTo>
                <a:lnTo>
                  <a:pt x="3516" y="424"/>
                </a:lnTo>
                <a:lnTo>
                  <a:pt x="3521" y="419"/>
                </a:lnTo>
                <a:lnTo>
                  <a:pt x="3524" y="417"/>
                </a:lnTo>
                <a:lnTo>
                  <a:pt x="3527" y="415"/>
                </a:lnTo>
                <a:lnTo>
                  <a:pt x="3534" y="413"/>
                </a:lnTo>
                <a:lnTo>
                  <a:pt x="3540" y="411"/>
                </a:lnTo>
                <a:lnTo>
                  <a:pt x="3548" y="410"/>
                </a:lnTo>
                <a:lnTo>
                  <a:pt x="3556" y="411"/>
                </a:lnTo>
                <a:lnTo>
                  <a:pt x="3563" y="412"/>
                </a:lnTo>
                <a:lnTo>
                  <a:pt x="3563" y="456"/>
                </a:lnTo>
                <a:lnTo>
                  <a:pt x="3559" y="455"/>
                </a:lnTo>
                <a:lnTo>
                  <a:pt x="3554" y="454"/>
                </a:lnTo>
                <a:lnTo>
                  <a:pt x="3542" y="453"/>
                </a:lnTo>
                <a:lnTo>
                  <a:pt x="3535" y="454"/>
                </a:lnTo>
                <a:lnTo>
                  <a:pt x="3531" y="454"/>
                </a:lnTo>
                <a:lnTo>
                  <a:pt x="3528" y="456"/>
                </a:lnTo>
                <a:lnTo>
                  <a:pt x="3524" y="457"/>
                </a:lnTo>
                <a:lnTo>
                  <a:pt x="3521" y="459"/>
                </a:lnTo>
                <a:lnTo>
                  <a:pt x="3518" y="461"/>
                </a:lnTo>
                <a:lnTo>
                  <a:pt x="3515" y="463"/>
                </a:lnTo>
                <a:lnTo>
                  <a:pt x="3511" y="469"/>
                </a:lnTo>
                <a:lnTo>
                  <a:pt x="3509" y="472"/>
                </a:lnTo>
                <a:lnTo>
                  <a:pt x="3508" y="475"/>
                </a:lnTo>
                <a:lnTo>
                  <a:pt x="3506" y="478"/>
                </a:lnTo>
                <a:lnTo>
                  <a:pt x="3506" y="482"/>
                </a:lnTo>
                <a:lnTo>
                  <a:pt x="3505" y="486"/>
                </a:lnTo>
                <a:lnTo>
                  <a:pt x="3505" y="490"/>
                </a:lnTo>
                <a:lnTo>
                  <a:pt x="3505" y="590"/>
                </a:lnTo>
                <a:lnTo>
                  <a:pt x="3456" y="590"/>
                </a:lnTo>
                <a:close/>
                <a:moveTo>
                  <a:pt x="3736" y="463"/>
                </a:moveTo>
                <a:lnTo>
                  <a:pt x="3692" y="466"/>
                </a:lnTo>
                <a:lnTo>
                  <a:pt x="3690" y="462"/>
                </a:lnTo>
                <a:lnTo>
                  <a:pt x="3688" y="458"/>
                </a:lnTo>
                <a:lnTo>
                  <a:pt x="3686" y="455"/>
                </a:lnTo>
                <a:lnTo>
                  <a:pt x="3682" y="451"/>
                </a:lnTo>
                <a:lnTo>
                  <a:pt x="3678" y="449"/>
                </a:lnTo>
                <a:lnTo>
                  <a:pt x="3673" y="447"/>
                </a:lnTo>
                <a:lnTo>
                  <a:pt x="3668" y="446"/>
                </a:lnTo>
                <a:lnTo>
                  <a:pt x="3662" y="445"/>
                </a:lnTo>
                <a:lnTo>
                  <a:pt x="3656" y="446"/>
                </a:lnTo>
                <a:lnTo>
                  <a:pt x="3651" y="447"/>
                </a:lnTo>
                <a:lnTo>
                  <a:pt x="3647" y="448"/>
                </a:lnTo>
                <a:lnTo>
                  <a:pt x="3643" y="450"/>
                </a:lnTo>
                <a:lnTo>
                  <a:pt x="3639" y="453"/>
                </a:lnTo>
                <a:lnTo>
                  <a:pt x="3637" y="456"/>
                </a:lnTo>
                <a:lnTo>
                  <a:pt x="3635" y="459"/>
                </a:lnTo>
                <a:lnTo>
                  <a:pt x="3635" y="463"/>
                </a:lnTo>
                <a:lnTo>
                  <a:pt x="3635" y="466"/>
                </a:lnTo>
                <a:lnTo>
                  <a:pt x="3636" y="469"/>
                </a:lnTo>
                <a:lnTo>
                  <a:pt x="3638" y="471"/>
                </a:lnTo>
                <a:lnTo>
                  <a:pt x="3640" y="474"/>
                </a:lnTo>
                <a:lnTo>
                  <a:pt x="3643" y="476"/>
                </a:lnTo>
                <a:lnTo>
                  <a:pt x="3647" y="478"/>
                </a:lnTo>
                <a:lnTo>
                  <a:pt x="3652" y="479"/>
                </a:lnTo>
                <a:lnTo>
                  <a:pt x="3657" y="481"/>
                </a:lnTo>
                <a:lnTo>
                  <a:pt x="3689" y="487"/>
                </a:lnTo>
                <a:lnTo>
                  <a:pt x="3696" y="488"/>
                </a:lnTo>
                <a:lnTo>
                  <a:pt x="3701" y="490"/>
                </a:lnTo>
                <a:lnTo>
                  <a:pt x="3707" y="492"/>
                </a:lnTo>
                <a:lnTo>
                  <a:pt x="3712" y="494"/>
                </a:lnTo>
                <a:lnTo>
                  <a:pt x="3720" y="499"/>
                </a:lnTo>
                <a:lnTo>
                  <a:pt x="3728" y="504"/>
                </a:lnTo>
                <a:lnTo>
                  <a:pt x="3731" y="507"/>
                </a:lnTo>
                <a:lnTo>
                  <a:pt x="3733" y="511"/>
                </a:lnTo>
                <a:lnTo>
                  <a:pt x="3735" y="514"/>
                </a:lnTo>
                <a:lnTo>
                  <a:pt x="3737" y="518"/>
                </a:lnTo>
                <a:lnTo>
                  <a:pt x="3740" y="526"/>
                </a:lnTo>
                <a:lnTo>
                  <a:pt x="3740" y="530"/>
                </a:lnTo>
                <a:lnTo>
                  <a:pt x="3740" y="535"/>
                </a:lnTo>
                <a:lnTo>
                  <a:pt x="3740" y="539"/>
                </a:lnTo>
                <a:lnTo>
                  <a:pt x="3740" y="543"/>
                </a:lnTo>
                <a:lnTo>
                  <a:pt x="3739" y="547"/>
                </a:lnTo>
                <a:lnTo>
                  <a:pt x="3738" y="551"/>
                </a:lnTo>
                <a:lnTo>
                  <a:pt x="3736" y="555"/>
                </a:lnTo>
                <a:lnTo>
                  <a:pt x="3735" y="559"/>
                </a:lnTo>
                <a:lnTo>
                  <a:pt x="3733" y="562"/>
                </a:lnTo>
                <a:lnTo>
                  <a:pt x="3730" y="565"/>
                </a:lnTo>
                <a:lnTo>
                  <a:pt x="3725" y="572"/>
                </a:lnTo>
                <a:lnTo>
                  <a:pt x="3718" y="577"/>
                </a:lnTo>
                <a:lnTo>
                  <a:pt x="3711" y="582"/>
                </a:lnTo>
                <a:lnTo>
                  <a:pt x="3702" y="586"/>
                </a:lnTo>
                <a:lnTo>
                  <a:pt x="3693" y="589"/>
                </a:lnTo>
                <a:lnTo>
                  <a:pt x="3683" y="591"/>
                </a:lnTo>
                <a:lnTo>
                  <a:pt x="3673" y="593"/>
                </a:lnTo>
                <a:lnTo>
                  <a:pt x="3662" y="593"/>
                </a:lnTo>
                <a:lnTo>
                  <a:pt x="3653" y="593"/>
                </a:lnTo>
                <a:lnTo>
                  <a:pt x="3645" y="592"/>
                </a:lnTo>
                <a:lnTo>
                  <a:pt x="3637" y="591"/>
                </a:lnTo>
                <a:lnTo>
                  <a:pt x="3630" y="589"/>
                </a:lnTo>
                <a:lnTo>
                  <a:pt x="3623" y="587"/>
                </a:lnTo>
                <a:lnTo>
                  <a:pt x="3617" y="585"/>
                </a:lnTo>
                <a:lnTo>
                  <a:pt x="3611" y="582"/>
                </a:lnTo>
                <a:lnTo>
                  <a:pt x="3606" y="578"/>
                </a:lnTo>
                <a:lnTo>
                  <a:pt x="3601" y="575"/>
                </a:lnTo>
                <a:lnTo>
                  <a:pt x="3596" y="570"/>
                </a:lnTo>
                <a:lnTo>
                  <a:pt x="3593" y="566"/>
                </a:lnTo>
                <a:lnTo>
                  <a:pt x="3589" y="561"/>
                </a:lnTo>
                <a:lnTo>
                  <a:pt x="3587" y="556"/>
                </a:lnTo>
                <a:lnTo>
                  <a:pt x="3584" y="550"/>
                </a:lnTo>
                <a:lnTo>
                  <a:pt x="3583" y="545"/>
                </a:lnTo>
                <a:lnTo>
                  <a:pt x="3582" y="538"/>
                </a:lnTo>
                <a:lnTo>
                  <a:pt x="3630" y="536"/>
                </a:lnTo>
                <a:lnTo>
                  <a:pt x="3631" y="541"/>
                </a:lnTo>
                <a:lnTo>
                  <a:pt x="3634" y="545"/>
                </a:lnTo>
                <a:lnTo>
                  <a:pt x="3637" y="549"/>
                </a:lnTo>
                <a:lnTo>
                  <a:pt x="3640" y="552"/>
                </a:lnTo>
                <a:lnTo>
                  <a:pt x="3645" y="555"/>
                </a:lnTo>
                <a:lnTo>
                  <a:pt x="3650" y="556"/>
                </a:lnTo>
                <a:lnTo>
                  <a:pt x="3656" y="557"/>
                </a:lnTo>
                <a:lnTo>
                  <a:pt x="3662" y="558"/>
                </a:lnTo>
                <a:lnTo>
                  <a:pt x="3668" y="557"/>
                </a:lnTo>
                <a:lnTo>
                  <a:pt x="3673" y="557"/>
                </a:lnTo>
                <a:lnTo>
                  <a:pt x="3678" y="555"/>
                </a:lnTo>
                <a:lnTo>
                  <a:pt x="3681" y="554"/>
                </a:lnTo>
                <a:lnTo>
                  <a:pt x="3683" y="553"/>
                </a:lnTo>
                <a:lnTo>
                  <a:pt x="3686" y="550"/>
                </a:lnTo>
                <a:lnTo>
                  <a:pt x="3689" y="547"/>
                </a:lnTo>
                <a:lnTo>
                  <a:pt x="3689" y="545"/>
                </a:lnTo>
                <a:lnTo>
                  <a:pt x="3690" y="544"/>
                </a:lnTo>
                <a:lnTo>
                  <a:pt x="3691" y="540"/>
                </a:lnTo>
                <a:lnTo>
                  <a:pt x="3690" y="537"/>
                </a:lnTo>
                <a:lnTo>
                  <a:pt x="3689" y="534"/>
                </a:lnTo>
                <a:lnTo>
                  <a:pt x="3687" y="531"/>
                </a:lnTo>
                <a:lnTo>
                  <a:pt x="3685" y="529"/>
                </a:lnTo>
                <a:lnTo>
                  <a:pt x="3682" y="527"/>
                </a:lnTo>
                <a:lnTo>
                  <a:pt x="3678" y="525"/>
                </a:lnTo>
                <a:lnTo>
                  <a:pt x="3673" y="523"/>
                </a:lnTo>
                <a:lnTo>
                  <a:pt x="3668" y="522"/>
                </a:lnTo>
                <a:lnTo>
                  <a:pt x="3637" y="516"/>
                </a:lnTo>
                <a:lnTo>
                  <a:pt x="3631" y="515"/>
                </a:lnTo>
                <a:lnTo>
                  <a:pt x="3625" y="513"/>
                </a:lnTo>
                <a:lnTo>
                  <a:pt x="3615" y="509"/>
                </a:lnTo>
                <a:lnTo>
                  <a:pt x="3610" y="507"/>
                </a:lnTo>
                <a:lnTo>
                  <a:pt x="3606" y="504"/>
                </a:lnTo>
                <a:lnTo>
                  <a:pt x="3602" y="501"/>
                </a:lnTo>
                <a:lnTo>
                  <a:pt x="3599" y="498"/>
                </a:lnTo>
                <a:lnTo>
                  <a:pt x="3596" y="495"/>
                </a:lnTo>
                <a:lnTo>
                  <a:pt x="3593" y="492"/>
                </a:lnTo>
                <a:lnTo>
                  <a:pt x="3591" y="488"/>
                </a:lnTo>
                <a:lnTo>
                  <a:pt x="3589" y="484"/>
                </a:lnTo>
                <a:lnTo>
                  <a:pt x="3588" y="480"/>
                </a:lnTo>
                <a:lnTo>
                  <a:pt x="3587" y="475"/>
                </a:lnTo>
                <a:lnTo>
                  <a:pt x="3586" y="471"/>
                </a:lnTo>
                <a:lnTo>
                  <a:pt x="3586" y="466"/>
                </a:lnTo>
                <a:lnTo>
                  <a:pt x="3587" y="459"/>
                </a:lnTo>
                <a:lnTo>
                  <a:pt x="3587" y="454"/>
                </a:lnTo>
                <a:lnTo>
                  <a:pt x="3589" y="448"/>
                </a:lnTo>
                <a:lnTo>
                  <a:pt x="3591" y="443"/>
                </a:lnTo>
                <a:lnTo>
                  <a:pt x="3594" y="438"/>
                </a:lnTo>
                <a:lnTo>
                  <a:pt x="3598" y="433"/>
                </a:lnTo>
                <a:lnTo>
                  <a:pt x="3602" y="429"/>
                </a:lnTo>
                <a:lnTo>
                  <a:pt x="3607" y="425"/>
                </a:lnTo>
                <a:lnTo>
                  <a:pt x="3612" y="422"/>
                </a:lnTo>
                <a:lnTo>
                  <a:pt x="3618" y="419"/>
                </a:lnTo>
                <a:lnTo>
                  <a:pt x="3624" y="416"/>
                </a:lnTo>
                <a:lnTo>
                  <a:pt x="3631" y="414"/>
                </a:lnTo>
                <a:lnTo>
                  <a:pt x="3634" y="413"/>
                </a:lnTo>
                <a:lnTo>
                  <a:pt x="3638" y="413"/>
                </a:lnTo>
                <a:lnTo>
                  <a:pt x="3645" y="412"/>
                </a:lnTo>
                <a:lnTo>
                  <a:pt x="3653" y="411"/>
                </a:lnTo>
                <a:lnTo>
                  <a:pt x="3661" y="411"/>
                </a:lnTo>
                <a:lnTo>
                  <a:pt x="3669" y="411"/>
                </a:lnTo>
                <a:lnTo>
                  <a:pt x="3677" y="412"/>
                </a:lnTo>
                <a:lnTo>
                  <a:pt x="3684" y="413"/>
                </a:lnTo>
                <a:lnTo>
                  <a:pt x="3691" y="414"/>
                </a:lnTo>
                <a:lnTo>
                  <a:pt x="3697" y="416"/>
                </a:lnTo>
                <a:lnTo>
                  <a:pt x="3703" y="419"/>
                </a:lnTo>
                <a:lnTo>
                  <a:pt x="3709" y="421"/>
                </a:lnTo>
                <a:lnTo>
                  <a:pt x="3714" y="425"/>
                </a:lnTo>
                <a:lnTo>
                  <a:pt x="3718" y="428"/>
                </a:lnTo>
                <a:lnTo>
                  <a:pt x="3723" y="432"/>
                </a:lnTo>
                <a:lnTo>
                  <a:pt x="3726" y="437"/>
                </a:lnTo>
                <a:lnTo>
                  <a:pt x="3728" y="439"/>
                </a:lnTo>
                <a:lnTo>
                  <a:pt x="3729" y="441"/>
                </a:lnTo>
                <a:lnTo>
                  <a:pt x="3732" y="446"/>
                </a:lnTo>
                <a:lnTo>
                  <a:pt x="3734" y="452"/>
                </a:lnTo>
                <a:lnTo>
                  <a:pt x="3735" y="457"/>
                </a:lnTo>
                <a:lnTo>
                  <a:pt x="3736" y="463"/>
                </a:lnTo>
                <a:close/>
                <a:moveTo>
                  <a:pt x="3797" y="390"/>
                </a:moveTo>
                <a:lnTo>
                  <a:pt x="3792" y="390"/>
                </a:lnTo>
                <a:lnTo>
                  <a:pt x="3787" y="388"/>
                </a:lnTo>
                <a:lnTo>
                  <a:pt x="3783" y="386"/>
                </a:lnTo>
                <a:lnTo>
                  <a:pt x="3778" y="383"/>
                </a:lnTo>
                <a:lnTo>
                  <a:pt x="3775" y="379"/>
                </a:lnTo>
                <a:lnTo>
                  <a:pt x="3773" y="375"/>
                </a:lnTo>
                <a:lnTo>
                  <a:pt x="3771" y="370"/>
                </a:lnTo>
                <a:lnTo>
                  <a:pt x="3771" y="365"/>
                </a:lnTo>
                <a:lnTo>
                  <a:pt x="3771" y="360"/>
                </a:lnTo>
                <a:lnTo>
                  <a:pt x="3773" y="356"/>
                </a:lnTo>
                <a:lnTo>
                  <a:pt x="3775" y="352"/>
                </a:lnTo>
                <a:lnTo>
                  <a:pt x="3778" y="348"/>
                </a:lnTo>
                <a:lnTo>
                  <a:pt x="3783" y="345"/>
                </a:lnTo>
                <a:lnTo>
                  <a:pt x="3787" y="342"/>
                </a:lnTo>
                <a:lnTo>
                  <a:pt x="3792" y="341"/>
                </a:lnTo>
                <a:lnTo>
                  <a:pt x="3797" y="341"/>
                </a:lnTo>
                <a:lnTo>
                  <a:pt x="3802" y="341"/>
                </a:lnTo>
                <a:lnTo>
                  <a:pt x="3807" y="342"/>
                </a:lnTo>
                <a:lnTo>
                  <a:pt x="3812" y="345"/>
                </a:lnTo>
                <a:lnTo>
                  <a:pt x="3816" y="348"/>
                </a:lnTo>
                <a:lnTo>
                  <a:pt x="3819" y="352"/>
                </a:lnTo>
                <a:lnTo>
                  <a:pt x="3822" y="356"/>
                </a:lnTo>
                <a:lnTo>
                  <a:pt x="3823" y="360"/>
                </a:lnTo>
                <a:lnTo>
                  <a:pt x="3824" y="365"/>
                </a:lnTo>
                <a:lnTo>
                  <a:pt x="3823" y="370"/>
                </a:lnTo>
                <a:lnTo>
                  <a:pt x="3822" y="375"/>
                </a:lnTo>
                <a:lnTo>
                  <a:pt x="3819" y="379"/>
                </a:lnTo>
                <a:lnTo>
                  <a:pt x="3816" y="383"/>
                </a:lnTo>
                <a:lnTo>
                  <a:pt x="3812" y="386"/>
                </a:lnTo>
                <a:lnTo>
                  <a:pt x="3807" y="388"/>
                </a:lnTo>
                <a:lnTo>
                  <a:pt x="3802" y="390"/>
                </a:lnTo>
                <a:lnTo>
                  <a:pt x="3797" y="390"/>
                </a:lnTo>
                <a:close/>
                <a:moveTo>
                  <a:pt x="3772" y="413"/>
                </a:moveTo>
                <a:lnTo>
                  <a:pt x="3822" y="413"/>
                </a:lnTo>
                <a:lnTo>
                  <a:pt x="3822" y="590"/>
                </a:lnTo>
                <a:lnTo>
                  <a:pt x="3772" y="590"/>
                </a:lnTo>
                <a:lnTo>
                  <a:pt x="3772" y="413"/>
                </a:lnTo>
                <a:close/>
                <a:moveTo>
                  <a:pt x="3955" y="413"/>
                </a:moveTo>
                <a:lnTo>
                  <a:pt x="3955" y="450"/>
                </a:lnTo>
                <a:lnTo>
                  <a:pt x="3921" y="450"/>
                </a:lnTo>
                <a:lnTo>
                  <a:pt x="3921" y="535"/>
                </a:lnTo>
                <a:lnTo>
                  <a:pt x="3922" y="540"/>
                </a:lnTo>
                <a:lnTo>
                  <a:pt x="3923" y="544"/>
                </a:lnTo>
                <a:lnTo>
                  <a:pt x="3923" y="545"/>
                </a:lnTo>
                <a:lnTo>
                  <a:pt x="3924" y="547"/>
                </a:lnTo>
                <a:lnTo>
                  <a:pt x="3926" y="549"/>
                </a:lnTo>
                <a:lnTo>
                  <a:pt x="3929" y="551"/>
                </a:lnTo>
                <a:lnTo>
                  <a:pt x="3931" y="552"/>
                </a:lnTo>
                <a:lnTo>
                  <a:pt x="3935" y="552"/>
                </a:lnTo>
                <a:lnTo>
                  <a:pt x="3938" y="553"/>
                </a:lnTo>
                <a:lnTo>
                  <a:pt x="3945" y="552"/>
                </a:lnTo>
                <a:lnTo>
                  <a:pt x="3950" y="551"/>
                </a:lnTo>
                <a:lnTo>
                  <a:pt x="3958" y="587"/>
                </a:lnTo>
                <a:lnTo>
                  <a:pt x="3948" y="590"/>
                </a:lnTo>
                <a:lnTo>
                  <a:pt x="3940" y="591"/>
                </a:lnTo>
                <a:lnTo>
                  <a:pt x="3931" y="592"/>
                </a:lnTo>
                <a:lnTo>
                  <a:pt x="3925" y="592"/>
                </a:lnTo>
                <a:lnTo>
                  <a:pt x="3919" y="592"/>
                </a:lnTo>
                <a:lnTo>
                  <a:pt x="3913" y="591"/>
                </a:lnTo>
                <a:lnTo>
                  <a:pt x="3907" y="590"/>
                </a:lnTo>
                <a:lnTo>
                  <a:pt x="3902" y="588"/>
                </a:lnTo>
                <a:lnTo>
                  <a:pt x="3896" y="586"/>
                </a:lnTo>
                <a:lnTo>
                  <a:pt x="3892" y="583"/>
                </a:lnTo>
                <a:lnTo>
                  <a:pt x="3887" y="581"/>
                </a:lnTo>
                <a:lnTo>
                  <a:pt x="3884" y="577"/>
                </a:lnTo>
                <a:lnTo>
                  <a:pt x="3880" y="573"/>
                </a:lnTo>
                <a:lnTo>
                  <a:pt x="3878" y="569"/>
                </a:lnTo>
                <a:lnTo>
                  <a:pt x="3875" y="564"/>
                </a:lnTo>
                <a:lnTo>
                  <a:pt x="3874" y="559"/>
                </a:lnTo>
                <a:lnTo>
                  <a:pt x="3872" y="554"/>
                </a:lnTo>
                <a:lnTo>
                  <a:pt x="3872" y="548"/>
                </a:lnTo>
                <a:lnTo>
                  <a:pt x="3871" y="542"/>
                </a:lnTo>
                <a:lnTo>
                  <a:pt x="3871" y="450"/>
                </a:lnTo>
                <a:lnTo>
                  <a:pt x="3847" y="450"/>
                </a:lnTo>
                <a:lnTo>
                  <a:pt x="3847" y="413"/>
                </a:lnTo>
                <a:lnTo>
                  <a:pt x="3871" y="413"/>
                </a:lnTo>
                <a:lnTo>
                  <a:pt x="3871" y="371"/>
                </a:lnTo>
                <a:lnTo>
                  <a:pt x="3921" y="371"/>
                </a:lnTo>
                <a:lnTo>
                  <a:pt x="3921" y="413"/>
                </a:lnTo>
                <a:lnTo>
                  <a:pt x="3955" y="413"/>
                </a:lnTo>
                <a:close/>
                <a:moveTo>
                  <a:pt x="4062" y="593"/>
                </a:moveTo>
                <a:lnTo>
                  <a:pt x="4056" y="593"/>
                </a:lnTo>
                <a:lnTo>
                  <a:pt x="4049" y="592"/>
                </a:lnTo>
                <a:lnTo>
                  <a:pt x="4037" y="590"/>
                </a:lnTo>
                <a:lnTo>
                  <a:pt x="4031" y="589"/>
                </a:lnTo>
                <a:lnTo>
                  <a:pt x="4026" y="587"/>
                </a:lnTo>
                <a:lnTo>
                  <a:pt x="4015" y="582"/>
                </a:lnTo>
                <a:lnTo>
                  <a:pt x="4011" y="579"/>
                </a:lnTo>
                <a:lnTo>
                  <a:pt x="4006" y="576"/>
                </a:lnTo>
                <a:lnTo>
                  <a:pt x="4002" y="572"/>
                </a:lnTo>
                <a:lnTo>
                  <a:pt x="3998" y="569"/>
                </a:lnTo>
                <a:lnTo>
                  <a:pt x="3991" y="560"/>
                </a:lnTo>
                <a:lnTo>
                  <a:pt x="3988" y="555"/>
                </a:lnTo>
                <a:lnTo>
                  <a:pt x="3985" y="550"/>
                </a:lnTo>
                <a:lnTo>
                  <a:pt x="3981" y="540"/>
                </a:lnTo>
                <a:lnTo>
                  <a:pt x="3979" y="534"/>
                </a:lnTo>
                <a:lnTo>
                  <a:pt x="3977" y="528"/>
                </a:lnTo>
                <a:lnTo>
                  <a:pt x="3976" y="522"/>
                </a:lnTo>
                <a:lnTo>
                  <a:pt x="3975" y="516"/>
                </a:lnTo>
                <a:lnTo>
                  <a:pt x="3975" y="509"/>
                </a:lnTo>
                <a:lnTo>
                  <a:pt x="3975" y="502"/>
                </a:lnTo>
                <a:lnTo>
                  <a:pt x="3975" y="495"/>
                </a:lnTo>
                <a:lnTo>
                  <a:pt x="3975" y="489"/>
                </a:lnTo>
                <a:lnTo>
                  <a:pt x="3976" y="483"/>
                </a:lnTo>
                <a:lnTo>
                  <a:pt x="3977" y="477"/>
                </a:lnTo>
                <a:lnTo>
                  <a:pt x="3981" y="465"/>
                </a:lnTo>
                <a:lnTo>
                  <a:pt x="3983" y="459"/>
                </a:lnTo>
                <a:lnTo>
                  <a:pt x="3985" y="454"/>
                </a:lnTo>
                <a:lnTo>
                  <a:pt x="3991" y="445"/>
                </a:lnTo>
                <a:lnTo>
                  <a:pt x="3994" y="440"/>
                </a:lnTo>
                <a:lnTo>
                  <a:pt x="3998" y="436"/>
                </a:lnTo>
                <a:lnTo>
                  <a:pt x="4002" y="432"/>
                </a:lnTo>
                <a:lnTo>
                  <a:pt x="4006" y="428"/>
                </a:lnTo>
                <a:lnTo>
                  <a:pt x="4015" y="422"/>
                </a:lnTo>
                <a:lnTo>
                  <a:pt x="4020" y="419"/>
                </a:lnTo>
                <a:lnTo>
                  <a:pt x="4025" y="417"/>
                </a:lnTo>
                <a:lnTo>
                  <a:pt x="4030" y="415"/>
                </a:lnTo>
                <a:lnTo>
                  <a:pt x="4036" y="413"/>
                </a:lnTo>
                <a:lnTo>
                  <a:pt x="4042" y="412"/>
                </a:lnTo>
                <a:lnTo>
                  <a:pt x="4048" y="411"/>
                </a:lnTo>
                <a:lnTo>
                  <a:pt x="4060" y="411"/>
                </a:lnTo>
                <a:lnTo>
                  <a:pt x="4072" y="411"/>
                </a:lnTo>
                <a:lnTo>
                  <a:pt x="4083" y="413"/>
                </a:lnTo>
                <a:lnTo>
                  <a:pt x="4088" y="414"/>
                </a:lnTo>
                <a:lnTo>
                  <a:pt x="4093" y="416"/>
                </a:lnTo>
                <a:lnTo>
                  <a:pt x="4103" y="421"/>
                </a:lnTo>
                <a:lnTo>
                  <a:pt x="4111" y="426"/>
                </a:lnTo>
                <a:lnTo>
                  <a:pt x="4116" y="429"/>
                </a:lnTo>
                <a:lnTo>
                  <a:pt x="4119" y="433"/>
                </a:lnTo>
                <a:lnTo>
                  <a:pt x="4126" y="441"/>
                </a:lnTo>
                <a:lnTo>
                  <a:pt x="4129" y="446"/>
                </a:lnTo>
                <a:lnTo>
                  <a:pt x="4132" y="450"/>
                </a:lnTo>
                <a:lnTo>
                  <a:pt x="4135" y="456"/>
                </a:lnTo>
                <a:lnTo>
                  <a:pt x="4137" y="461"/>
                </a:lnTo>
                <a:lnTo>
                  <a:pt x="4139" y="467"/>
                </a:lnTo>
                <a:lnTo>
                  <a:pt x="4141" y="473"/>
                </a:lnTo>
                <a:lnTo>
                  <a:pt x="4142" y="479"/>
                </a:lnTo>
                <a:lnTo>
                  <a:pt x="4143" y="486"/>
                </a:lnTo>
                <a:lnTo>
                  <a:pt x="4143" y="493"/>
                </a:lnTo>
                <a:lnTo>
                  <a:pt x="4143" y="500"/>
                </a:lnTo>
                <a:lnTo>
                  <a:pt x="4143" y="514"/>
                </a:lnTo>
                <a:lnTo>
                  <a:pt x="4023" y="514"/>
                </a:lnTo>
                <a:lnTo>
                  <a:pt x="4023" y="519"/>
                </a:lnTo>
                <a:lnTo>
                  <a:pt x="4024" y="523"/>
                </a:lnTo>
                <a:lnTo>
                  <a:pt x="4026" y="532"/>
                </a:lnTo>
                <a:lnTo>
                  <a:pt x="4027" y="535"/>
                </a:lnTo>
                <a:lnTo>
                  <a:pt x="4029" y="539"/>
                </a:lnTo>
                <a:lnTo>
                  <a:pt x="4031" y="542"/>
                </a:lnTo>
                <a:lnTo>
                  <a:pt x="4034" y="545"/>
                </a:lnTo>
                <a:lnTo>
                  <a:pt x="4037" y="548"/>
                </a:lnTo>
                <a:lnTo>
                  <a:pt x="4040" y="550"/>
                </a:lnTo>
                <a:lnTo>
                  <a:pt x="4043" y="552"/>
                </a:lnTo>
                <a:lnTo>
                  <a:pt x="4047" y="554"/>
                </a:lnTo>
                <a:lnTo>
                  <a:pt x="4050" y="555"/>
                </a:lnTo>
                <a:lnTo>
                  <a:pt x="4054" y="556"/>
                </a:lnTo>
                <a:lnTo>
                  <a:pt x="4063" y="557"/>
                </a:lnTo>
                <a:lnTo>
                  <a:pt x="4069" y="556"/>
                </a:lnTo>
                <a:lnTo>
                  <a:pt x="4075" y="555"/>
                </a:lnTo>
                <a:lnTo>
                  <a:pt x="4080" y="554"/>
                </a:lnTo>
                <a:lnTo>
                  <a:pt x="4084" y="551"/>
                </a:lnTo>
                <a:lnTo>
                  <a:pt x="4087" y="550"/>
                </a:lnTo>
                <a:lnTo>
                  <a:pt x="4089" y="548"/>
                </a:lnTo>
                <a:lnTo>
                  <a:pt x="4092" y="545"/>
                </a:lnTo>
                <a:lnTo>
                  <a:pt x="4095" y="541"/>
                </a:lnTo>
                <a:lnTo>
                  <a:pt x="4097" y="536"/>
                </a:lnTo>
                <a:lnTo>
                  <a:pt x="4142" y="539"/>
                </a:lnTo>
                <a:lnTo>
                  <a:pt x="4141" y="545"/>
                </a:lnTo>
                <a:lnTo>
                  <a:pt x="4139" y="551"/>
                </a:lnTo>
                <a:lnTo>
                  <a:pt x="4136" y="556"/>
                </a:lnTo>
                <a:lnTo>
                  <a:pt x="4133" y="561"/>
                </a:lnTo>
                <a:lnTo>
                  <a:pt x="4130" y="566"/>
                </a:lnTo>
                <a:lnTo>
                  <a:pt x="4126" y="570"/>
                </a:lnTo>
                <a:lnTo>
                  <a:pt x="4121" y="575"/>
                </a:lnTo>
                <a:lnTo>
                  <a:pt x="4116" y="578"/>
                </a:lnTo>
                <a:lnTo>
                  <a:pt x="4111" y="582"/>
                </a:lnTo>
                <a:lnTo>
                  <a:pt x="4105" y="585"/>
                </a:lnTo>
                <a:lnTo>
                  <a:pt x="4099" y="587"/>
                </a:lnTo>
                <a:lnTo>
                  <a:pt x="4092" y="589"/>
                </a:lnTo>
                <a:lnTo>
                  <a:pt x="4089" y="590"/>
                </a:lnTo>
                <a:lnTo>
                  <a:pt x="4085" y="591"/>
                </a:lnTo>
                <a:lnTo>
                  <a:pt x="4078" y="592"/>
                </a:lnTo>
                <a:lnTo>
                  <a:pt x="4070" y="593"/>
                </a:lnTo>
                <a:lnTo>
                  <a:pt x="4062" y="593"/>
                </a:lnTo>
                <a:close/>
                <a:moveTo>
                  <a:pt x="4023" y="483"/>
                </a:moveTo>
                <a:lnTo>
                  <a:pt x="4097" y="483"/>
                </a:lnTo>
                <a:lnTo>
                  <a:pt x="4097" y="480"/>
                </a:lnTo>
                <a:lnTo>
                  <a:pt x="4097" y="476"/>
                </a:lnTo>
                <a:lnTo>
                  <a:pt x="4096" y="472"/>
                </a:lnTo>
                <a:lnTo>
                  <a:pt x="4095" y="469"/>
                </a:lnTo>
                <a:lnTo>
                  <a:pt x="4093" y="466"/>
                </a:lnTo>
                <a:lnTo>
                  <a:pt x="4092" y="463"/>
                </a:lnTo>
                <a:lnTo>
                  <a:pt x="4089" y="460"/>
                </a:lnTo>
                <a:lnTo>
                  <a:pt x="4087" y="457"/>
                </a:lnTo>
                <a:lnTo>
                  <a:pt x="4082" y="453"/>
                </a:lnTo>
                <a:lnTo>
                  <a:pt x="4076" y="450"/>
                </a:lnTo>
                <a:lnTo>
                  <a:pt x="4069" y="448"/>
                </a:lnTo>
                <a:lnTo>
                  <a:pt x="4061" y="447"/>
                </a:lnTo>
                <a:lnTo>
                  <a:pt x="4053" y="448"/>
                </a:lnTo>
                <a:lnTo>
                  <a:pt x="4050" y="449"/>
                </a:lnTo>
                <a:lnTo>
                  <a:pt x="4046" y="450"/>
                </a:lnTo>
                <a:lnTo>
                  <a:pt x="4040" y="453"/>
                </a:lnTo>
                <a:lnTo>
                  <a:pt x="4037" y="455"/>
                </a:lnTo>
                <a:lnTo>
                  <a:pt x="4034" y="458"/>
                </a:lnTo>
                <a:lnTo>
                  <a:pt x="4030" y="463"/>
                </a:lnTo>
                <a:lnTo>
                  <a:pt x="4026" y="470"/>
                </a:lnTo>
                <a:lnTo>
                  <a:pt x="4025" y="473"/>
                </a:lnTo>
                <a:lnTo>
                  <a:pt x="4024" y="476"/>
                </a:lnTo>
                <a:lnTo>
                  <a:pt x="4023" y="483"/>
                </a:lnTo>
                <a:close/>
                <a:moveTo>
                  <a:pt x="4267" y="413"/>
                </a:moveTo>
                <a:lnTo>
                  <a:pt x="4267" y="450"/>
                </a:lnTo>
                <a:lnTo>
                  <a:pt x="4234" y="450"/>
                </a:lnTo>
                <a:lnTo>
                  <a:pt x="4234" y="535"/>
                </a:lnTo>
                <a:lnTo>
                  <a:pt x="4234" y="540"/>
                </a:lnTo>
                <a:lnTo>
                  <a:pt x="4235" y="544"/>
                </a:lnTo>
                <a:lnTo>
                  <a:pt x="4236" y="545"/>
                </a:lnTo>
                <a:lnTo>
                  <a:pt x="4236" y="547"/>
                </a:lnTo>
                <a:lnTo>
                  <a:pt x="4238" y="549"/>
                </a:lnTo>
                <a:lnTo>
                  <a:pt x="4241" y="551"/>
                </a:lnTo>
                <a:lnTo>
                  <a:pt x="4244" y="552"/>
                </a:lnTo>
                <a:lnTo>
                  <a:pt x="4247" y="552"/>
                </a:lnTo>
                <a:lnTo>
                  <a:pt x="4250" y="553"/>
                </a:lnTo>
                <a:lnTo>
                  <a:pt x="4257" y="552"/>
                </a:lnTo>
                <a:lnTo>
                  <a:pt x="4263" y="551"/>
                </a:lnTo>
                <a:lnTo>
                  <a:pt x="4270" y="587"/>
                </a:lnTo>
                <a:lnTo>
                  <a:pt x="4260" y="590"/>
                </a:lnTo>
                <a:lnTo>
                  <a:pt x="4253" y="591"/>
                </a:lnTo>
                <a:lnTo>
                  <a:pt x="4244" y="592"/>
                </a:lnTo>
                <a:lnTo>
                  <a:pt x="4237" y="592"/>
                </a:lnTo>
                <a:lnTo>
                  <a:pt x="4231" y="592"/>
                </a:lnTo>
                <a:lnTo>
                  <a:pt x="4225" y="591"/>
                </a:lnTo>
                <a:lnTo>
                  <a:pt x="4220" y="590"/>
                </a:lnTo>
                <a:lnTo>
                  <a:pt x="4214" y="588"/>
                </a:lnTo>
                <a:lnTo>
                  <a:pt x="4210" y="586"/>
                </a:lnTo>
                <a:lnTo>
                  <a:pt x="4205" y="583"/>
                </a:lnTo>
                <a:lnTo>
                  <a:pt x="4201" y="581"/>
                </a:lnTo>
                <a:lnTo>
                  <a:pt x="4197" y="577"/>
                </a:lnTo>
                <a:lnTo>
                  <a:pt x="4194" y="573"/>
                </a:lnTo>
                <a:lnTo>
                  <a:pt x="4191" y="569"/>
                </a:lnTo>
                <a:lnTo>
                  <a:pt x="4189" y="564"/>
                </a:lnTo>
                <a:lnTo>
                  <a:pt x="4187" y="559"/>
                </a:lnTo>
                <a:lnTo>
                  <a:pt x="4186" y="554"/>
                </a:lnTo>
                <a:lnTo>
                  <a:pt x="4185" y="548"/>
                </a:lnTo>
                <a:lnTo>
                  <a:pt x="4185" y="542"/>
                </a:lnTo>
                <a:lnTo>
                  <a:pt x="4185" y="450"/>
                </a:lnTo>
                <a:lnTo>
                  <a:pt x="4161" y="450"/>
                </a:lnTo>
                <a:lnTo>
                  <a:pt x="4161" y="413"/>
                </a:lnTo>
                <a:lnTo>
                  <a:pt x="4185" y="413"/>
                </a:lnTo>
                <a:lnTo>
                  <a:pt x="4185" y="371"/>
                </a:lnTo>
                <a:lnTo>
                  <a:pt x="4234" y="371"/>
                </a:lnTo>
                <a:lnTo>
                  <a:pt x="4234" y="413"/>
                </a:lnTo>
                <a:lnTo>
                  <a:pt x="4267" y="413"/>
                </a:lnTo>
                <a:close/>
                <a:moveTo>
                  <a:pt x="4376" y="593"/>
                </a:moveTo>
                <a:lnTo>
                  <a:pt x="4369" y="593"/>
                </a:lnTo>
                <a:lnTo>
                  <a:pt x="4363" y="592"/>
                </a:lnTo>
                <a:lnTo>
                  <a:pt x="4349" y="590"/>
                </a:lnTo>
                <a:lnTo>
                  <a:pt x="4344" y="589"/>
                </a:lnTo>
                <a:lnTo>
                  <a:pt x="4338" y="587"/>
                </a:lnTo>
                <a:lnTo>
                  <a:pt x="4328" y="582"/>
                </a:lnTo>
                <a:lnTo>
                  <a:pt x="4323" y="579"/>
                </a:lnTo>
                <a:lnTo>
                  <a:pt x="4319" y="576"/>
                </a:lnTo>
                <a:lnTo>
                  <a:pt x="4314" y="572"/>
                </a:lnTo>
                <a:lnTo>
                  <a:pt x="4310" y="569"/>
                </a:lnTo>
                <a:lnTo>
                  <a:pt x="4303" y="560"/>
                </a:lnTo>
                <a:lnTo>
                  <a:pt x="4300" y="555"/>
                </a:lnTo>
                <a:lnTo>
                  <a:pt x="4298" y="550"/>
                </a:lnTo>
                <a:lnTo>
                  <a:pt x="4293" y="540"/>
                </a:lnTo>
                <a:lnTo>
                  <a:pt x="4291" y="534"/>
                </a:lnTo>
                <a:lnTo>
                  <a:pt x="4290" y="528"/>
                </a:lnTo>
                <a:lnTo>
                  <a:pt x="4289" y="522"/>
                </a:lnTo>
                <a:lnTo>
                  <a:pt x="4288" y="516"/>
                </a:lnTo>
                <a:lnTo>
                  <a:pt x="4287" y="509"/>
                </a:lnTo>
                <a:lnTo>
                  <a:pt x="4287" y="502"/>
                </a:lnTo>
                <a:lnTo>
                  <a:pt x="4287" y="495"/>
                </a:lnTo>
                <a:lnTo>
                  <a:pt x="4288" y="489"/>
                </a:lnTo>
                <a:lnTo>
                  <a:pt x="4289" y="483"/>
                </a:lnTo>
                <a:lnTo>
                  <a:pt x="4290" y="477"/>
                </a:lnTo>
                <a:lnTo>
                  <a:pt x="4293" y="465"/>
                </a:lnTo>
                <a:lnTo>
                  <a:pt x="4295" y="459"/>
                </a:lnTo>
                <a:lnTo>
                  <a:pt x="4298" y="454"/>
                </a:lnTo>
                <a:lnTo>
                  <a:pt x="4303" y="445"/>
                </a:lnTo>
                <a:lnTo>
                  <a:pt x="4307" y="440"/>
                </a:lnTo>
                <a:lnTo>
                  <a:pt x="4310" y="436"/>
                </a:lnTo>
                <a:lnTo>
                  <a:pt x="4314" y="432"/>
                </a:lnTo>
                <a:lnTo>
                  <a:pt x="4318" y="428"/>
                </a:lnTo>
                <a:lnTo>
                  <a:pt x="4327" y="422"/>
                </a:lnTo>
                <a:lnTo>
                  <a:pt x="4332" y="419"/>
                </a:lnTo>
                <a:lnTo>
                  <a:pt x="4338" y="417"/>
                </a:lnTo>
                <a:lnTo>
                  <a:pt x="4343" y="415"/>
                </a:lnTo>
                <a:lnTo>
                  <a:pt x="4348" y="413"/>
                </a:lnTo>
                <a:lnTo>
                  <a:pt x="4354" y="412"/>
                </a:lnTo>
                <a:lnTo>
                  <a:pt x="4361" y="411"/>
                </a:lnTo>
                <a:lnTo>
                  <a:pt x="4374" y="411"/>
                </a:lnTo>
                <a:lnTo>
                  <a:pt x="4385" y="411"/>
                </a:lnTo>
                <a:lnTo>
                  <a:pt x="4396" y="413"/>
                </a:lnTo>
                <a:lnTo>
                  <a:pt x="4401" y="414"/>
                </a:lnTo>
                <a:lnTo>
                  <a:pt x="4406" y="416"/>
                </a:lnTo>
                <a:lnTo>
                  <a:pt x="4416" y="421"/>
                </a:lnTo>
                <a:lnTo>
                  <a:pt x="4425" y="426"/>
                </a:lnTo>
                <a:lnTo>
                  <a:pt x="4429" y="429"/>
                </a:lnTo>
                <a:lnTo>
                  <a:pt x="4433" y="433"/>
                </a:lnTo>
                <a:lnTo>
                  <a:pt x="4440" y="441"/>
                </a:lnTo>
                <a:lnTo>
                  <a:pt x="4443" y="446"/>
                </a:lnTo>
                <a:lnTo>
                  <a:pt x="4446" y="450"/>
                </a:lnTo>
                <a:lnTo>
                  <a:pt x="4448" y="456"/>
                </a:lnTo>
                <a:lnTo>
                  <a:pt x="4451" y="461"/>
                </a:lnTo>
                <a:lnTo>
                  <a:pt x="4453" y="467"/>
                </a:lnTo>
                <a:lnTo>
                  <a:pt x="4454" y="473"/>
                </a:lnTo>
                <a:lnTo>
                  <a:pt x="4455" y="479"/>
                </a:lnTo>
                <a:lnTo>
                  <a:pt x="4456" y="486"/>
                </a:lnTo>
                <a:lnTo>
                  <a:pt x="4457" y="493"/>
                </a:lnTo>
                <a:lnTo>
                  <a:pt x="4457" y="500"/>
                </a:lnTo>
                <a:lnTo>
                  <a:pt x="4457" y="514"/>
                </a:lnTo>
                <a:lnTo>
                  <a:pt x="4335" y="514"/>
                </a:lnTo>
                <a:lnTo>
                  <a:pt x="4336" y="519"/>
                </a:lnTo>
                <a:lnTo>
                  <a:pt x="4336" y="523"/>
                </a:lnTo>
                <a:lnTo>
                  <a:pt x="4338" y="532"/>
                </a:lnTo>
                <a:lnTo>
                  <a:pt x="4342" y="539"/>
                </a:lnTo>
                <a:lnTo>
                  <a:pt x="4344" y="542"/>
                </a:lnTo>
                <a:lnTo>
                  <a:pt x="4346" y="545"/>
                </a:lnTo>
                <a:lnTo>
                  <a:pt x="4349" y="548"/>
                </a:lnTo>
                <a:lnTo>
                  <a:pt x="4352" y="550"/>
                </a:lnTo>
                <a:lnTo>
                  <a:pt x="4355" y="552"/>
                </a:lnTo>
                <a:lnTo>
                  <a:pt x="4360" y="554"/>
                </a:lnTo>
                <a:lnTo>
                  <a:pt x="4364" y="555"/>
                </a:lnTo>
                <a:lnTo>
                  <a:pt x="4368" y="556"/>
                </a:lnTo>
                <a:lnTo>
                  <a:pt x="4377" y="557"/>
                </a:lnTo>
                <a:lnTo>
                  <a:pt x="4382" y="556"/>
                </a:lnTo>
                <a:lnTo>
                  <a:pt x="4388" y="555"/>
                </a:lnTo>
                <a:lnTo>
                  <a:pt x="4393" y="554"/>
                </a:lnTo>
                <a:lnTo>
                  <a:pt x="4398" y="551"/>
                </a:lnTo>
                <a:lnTo>
                  <a:pt x="4400" y="550"/>
                </a:lnTo>
                <a:lnTo>
                  <a:pt x="4402" y="548"/>
                </a:lnTo>
                <a:lnTo>
                  <a:pt x="4405" y="545"/>
                </a:lnTo>
                <a:lnTo>
                  <a:pt x="4408" y="541"/>
                </a:lnTo>
                <a:lnTo>
                  <a:pt x="4410" y="536"/>
                </a:lnTo>
                <a:lnTo>
                  <a:pt x="4456" y="539"/>
                </a:lnTo>
                <a:lnTo>
                  <a:pt x="4454" y="545"/>
                </a:lnTo>
                <a:lnTo>
                  <a:pt x="4452" y="551"/>
                </a:lnTo>
                <a:lnTo>
                  <a:pt x="4450" y="556"/>
                </a:lnTo>
                <a:lnTo>
                  <a:pt x="4447" y="561"/>
                </a:lnTo>
                <a:lnTo>
                  <a:pt x="4443" y="566"/>
                </a:lnTo>
                <a:lnTo>
                  <a:pt x="4439" y="570"/>
                </a:lnTo>
                <a:lnTo>
                  <a:pt x="4435" y="575"/>
                </a:lnTo>
                <a:lnTo>
                  <a:pt x="4430" y="578"/>
                </a:lnTo>
                <a:lnTo>
                  <a:pt x="4424" y="582"/>
                </a:lnTo>
                <a:lnTo>
                  <a:pt x="4418" y="585"/>
                </a:lnTo>
                <a:lnTo>
                  <a:pt x="4412" y="587"/>
                </a:lnTo>
                <a:lnTo>
                  <a:pt x="4406" y="589"/>
                </a:lnTo>
                <a:lnTo>
                  <a:pt x="4402" y="590"/>
                </a:lnTo>
                <a:lnTo>
                  <a:pt x="4399" y="591"/>
                </a:lnTo>
                <a:lnTo>
                  <a:pt x="4391" y="592"/>
                </a:lnTo>
                <a:lnTo>
                  <a:pt x="4384" y="593"/>
                </a:lnTo>
                <a:lnTo>
                  <a:pt x="4376" y="593"/>
                </a:lnTo>
                <a:close/>
                <a:moveTo>
                  <a:pt x="4335" y="483"/>
                </a:moveTo>
                <a:lnTo>
                  <a:pt x="4411" y="483"/>
                </a:lnTo>
                <a:lnTo>
                  <a:pt x="4411" y="480"/>
                </a:lnTo>
                <a:lnTo>
                  <a:pt x="4410" y="476"/>
                </a:lnTo>
                <a:lnTo>
                  <a:pt x="4409" y="472"/>
                </a:lnTo>
                <a:lnTo>
                  <a:pt x="4408" y="469"/>
                </a:lnTo>
                <a:lnTo>
                  <a:pt x="4407" y="466"/>
                </a:lnTo>
                <a:lnTo>
                  <a:pt x="4405" y="463"/>
                </a:lnTo>
                <a:lnTo>
                  <a:pt x="4403" y="460"/>
                </a:lnTo>
                <a:lnTo>
                  <a:pt x="4401" y="457"/>
                </a:lnTo>
                <a:lnTo>
                  <a:pt x="4395" y="453"/>
                </a:lnTo>
                <a:lnTo>
                  <a:pt x="4389" y="450"/>
                </a:lnTo>
                <a:lnTo>
                  <a:pt x="4382" y="448"/>
                </a:lnTo>
                <a:lnTo>
                  <a:pt x="4375" y="447"/>
                </a:lnTo>
                <a:lnTo>
                  <a:pt x="4367" y="448"/>
                </a:lnTo>
                <a:lnTo>
                  <a:pt x="4363" y="449"/>
                </a:lnTo>
                <a:lnTo>
                  <a:pt x="4360" y="450"/>
                </a:lnTo>
                <a:lnTo>
                  <a:pt x="4352" y="453"/>
                </a:lnTo>
                <a:lnTo>
                  <a:pt x="4349" y="455"/>
                </a:lnTo>
                <a:lnTo>
                  <a:pt x="4347" y="458"/>
                </a:lnTo>
                <a:lnTo>
                  <a:pt x="4342" y="463"/>
                </a:lnTo>
                <a:lnTo>
                  <a:pt x="4339" y="470"/>
                </a:lnTo>
                <a:lnTo>
                  <a:pt x="4337" y="473"/>
                </a:lnTo>
                <a:lnTo>
                  <a:pt x="4336" y="476"/>
                </a:lnTo>
                <a:lnTo>
                  <a:pt x="4335" y="483"/>
                </a:lnTo>
                <a:close/>
                <a:moveTo>
                  <a:pt x="4580" y="413"/>
                </a:moveTo>
                <a:lnTo>
                  <a:pt x="4580" y="450"/>
                </a:lnTo>
                <a:lnTo>
                  <a:pt x="4547" y="450"/>
                </a:lnTo>
                <a:lnTo>
                  <a:pt x="4547" y="535"/>
                </a:lnTo>
                <a:lnTo>
                  <a:pt x="4548" y="540"/>
                </a:lnTo>
                <a:lnTo>
                  <a:pt x="4548" y="544"/>
                </a:lnTo>
                <a:lnTo>
                  <a:pt x="4549" y="545"/>
                </a:lnTo>
                <a:lnTo>
                  <a:pt x="4550" y="547"/>
                </a:lnTo>
                <a:lnTo>
                  <a:pt x="4552" y="549"/>
                </a:lnTo>
                <a:lnTo>
                  <a:pt x="4554" y="551"/>
                </a:lnTo>
                <a:lnTo>
                  <a:pt x="4557" y="552"/>
                </a:lnTo>
                <a:lnTo>
                  <a:pt x="4560" y="552"/>
                </a:lnTo>
                <a:lnTo>
                  <a:pt x="4564" y="553"/>
                </a:lnTo>
                <a:lnTo>
                  <a:pt x="4571" y="552"/>
                </a:lnTo>
                <a:lnTo>
                  <a:pt x="4576" y="551"/>
                </a:lnTo>
                <a:lnTo>
                  <a:pt x="4584" y="587"/>
                </a:lnTo>
                <a:lnTo>
                  <a:pt x="4573" y="590"/>
                </a:lnTo>
                <a:lnTo>
                  <a:pt x="4566" y="591"/>
                </a:lnTo>
                <a:lnTo>
                  <a:pt x="4557" y="592"/>
                </a:lnTo>
                <a:lnTo>
                  <a:pt x="4551" y="592"/>
                </a:lnTo>
                <a:lnTo>
                  <a:pt x="4544" y="592"/>
                </a:lnTo>
                <a:lnTo>
                  <a:pt x="4539" y="591"/>
                </a:lnTo>
                <a:lnTo>
                  <a:pt x="4533" y="590"/>
                </a:lnTo>
                <a:lnTo>
                  <a:pt x="4528" y="588"/>
                </a:lnTo>
                <a:lnTo>
                  <a:pt x="4523" y="586"/>
                </a:lnTo>
                <a:lnTo>
                  <a:pt x="4518" y="583"/>
                </a:lnTo>
                <a:lnTo>
                  <a:pt x="4514" y="581"/>
                </a:lnTo>
                <a:lnTo>
                  <a:pt x="4510" y="577"/>
                </a:lnTo>
                <a:lnTo>
                  <a:pt x="4507" y="573"/>
                </a:lnTo>
                <a:lnTo>
                  <a:pt x="4504" y="569"/>
                </a:lnTo>
                <a:lnTo>
                  <a:pt x="4502" y="564"/>
                </a:lnTo>
                <a:lnTo>
                  <a:pt x="4500" y="559"/>
                </a:lnTo>
                <a:lnTo>
                  <a:pt x="4499" y="554"/>
                </a:lnTo>
                <a:lnTo>
                  <a:pt x="4498" y="548"/>
                </a:lnTo>
                <a:lnTo>
                  <a:pt x="4498" y="542"/>
                </a:lnTo>
                <a:lnTo>
                  <a:pt x="4498" y="450"/>
                </a:lnTo>
                <a:lnTo>
                  <a:pt x="4474" y="450"/>
                </a:lnTo>
                <a:lnTo>
                  <a:pt x="4474" y="413"/>
                </a:lnTo>
                <a:lnTo>
                  <a:pt x="4498" y="413"/>
                </a:lnTo>
                <a:lnTo>
                  <a:pt x="4498" y="371"/>
                </a:lnTo>
                <a:lnTo>
                  <a:pt x="4547" y="371"/>
                </a:lnTo>
                <a:lnTo>
                  <a:pt x="4547" y="413"/>
                </a:lnTo>
                <a:lnTo>
                  <a:pt x="4580" y="413"/>
                </a:lnTo>
                <a:close/>
                <a:moveTo>
                  <a:pt x="578" y="585"/>
                </a:moveTo>
                <a:lnTo>
                  <a:pt x="465" y="257"/>
                </a:lnTo>
                <a:lnTo>
                  <a:pt x="352" y="585"/>
                </a:lnTo>
                <a:lnTo>
                  <a:pt x="578" y="585"/>
                </a:lnTo>
                <a:close/>
                <a:moveTo>
                  <a:pt x="930" y="930"/>
                </a:moveTo>
                <a:lnTo>
                  <a:pt x="699" y="930"/>
                </a:lnTo>
                <a:lnTo>
                  <a:pt x="642" y="768"/>
                </a:lnTo>
                <a:lnTo>
                  <a:pt x="288" y="768"/>
                </a:lnTo>
                <a:lnTo>
                  <a:pt x="232" y="930"/>
                </a:lnTo>
                <a:lnTo>
                  <a:pt x="0" y="930"/>
                </a:lnTo>
                <a:lnTo>
                  <a:pt x="162" y="471"/>
                </a:lnTo>
                <a:lnTo>
                  <a:pt x="326" y="12"/>
                </a:lnTo>
                <a:lnTo>
                  <a:pt x="603" y="12"/>
                </a:lnTo>
                <a:lnTo>
                  <a:pt x="767" y="471"/>
                </a:lnTo>
                <a:lnTo>
                  <a:pt x="930" y="930"/>
                </a:lnTo>
                <a:close/>
                <a:moveTo>
                  <a:pt x="1016" y="930"/>
                </a:moveTo>
                <a:lnTo>
                  <a:pt x="1016" y="722"/>
                </a:lnTo>
                <a:lnTo>
                  <a:pt x="1225" y="722"/>
                </a:lnTo>
                <a:lnTo>
                  <a:pt x="1225" y="930"/>
                </a:lnTo>
                <a:lnTo>
                  <a:pt x="1016" y="930"/>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en-US"/>
          </a:p>
        </p:txBody>
      </p:sp>
      <p:sp>
        <p:nvSpPr>
          <p:cNvPr id="23" name="Date Placeholder 22">
            <a:extLst>
              <a:ext uri="{FF2B5EF4-FFF2-40B4-BE49-F238E27FC236}">
                <a16:creationId xmlns:a16="http://schemas.microsoft.com/office/drawing/2014/main" id="{CA1682D5-9875-6DFE-B1FA-F20EE1301C6A}"/>
              </a:ext>
            </a:extLst>
          </p:cNvPr>
          <p:cNvSpPr>
            <a:spLocks noGrp="1"/>
          </p:cNvSpPr>
          <p:nvPr>
            <p:ph type="dt" sz="half" idx="10"/>
          </p:nvPr>
        </p:nvSpPr>
        <p:spPr/>
        <p:txBody>
          <a:bodyPr/>
          <a:lstStyle>
            <a:lvl1pPr>
              <a:defRPr>
                <a:solidFill>
                  <a:schemeClr val="bg1"/>
                </a:solidFill>
              </a:defRPr>
            </a:lvl1pPr>
          </a:lstStyle>
          <a:p>
            <a:fld id="{CC0E368C-9E03-4CFB-AB2B-A63C04375488}" type="datetime1">
              <a:rPr lang="fi-FI" smtClean="0"/>
              <a:t>25.3.2026</a:t>
            </a:fld>
            <a:endParaRPr lang="fi-FI"/>
          </a:p>
        </p:txBody>
      </p:sp>
      <p:sp>
        <p:nvSpPr>
          <p:cNvPr id="24" name="Footer Placeholder 23">
            <a:extLst>
              <a:ext uri="{FF2B5EF4-FFF2-40B4-BE49-F238E27FC236}">
                <a16:creationId xmlns:a16="http://schemas.microsoft.com/office/drawing/2014/main" id="{CB76FCA5-9DA7-BF02-3EBB-BC56DDA0FE1D}"/>
              </a:ext>
            </a:extLst>
          </p:cNvPr>
          <p:cNvSpPr>
            <a:spLocks noGrp="1"/>
          </p:cNvSpPr>
          <p:nvPr>
            <p:ph type="ftr" sz="quarter" idx="11"/>
          </p:nvPr>
        </p:nvSpPr>
        <p:spPr/>
        <p:txBody>
          <a:bodyPr/>
          <a:lstStyle>
            <a:lvl1pPr>
              <a:defRPr>
                <a:solidFill>
                  <a:schemeClr val="bg1"/>
                </a:solidFill>
              </a:defRPr>
            </a:lvl1pPr>
          </a:lstStyle>
          <a:p>
            <a:endParaRPr lang="fi-FI"/>
          </a:p>
        </p:txBody>
      </p:sp>
      <p:sp>
        <p:nvSpPr>
          <p:cNvPr id="25" name="Slide Number Placeholder 24">
            <a:extLst>
              <a:ext uri="{FF2B5EF4-FFF2-40B4-BE49-F238E27FC236}">
                <a16:creationId xmlns:a16="http://schemas.microsoft.com/office/drawing/2014/main" id="{807BD9D2-D4DB-4F42-21C0-76A363F74553}"/>
              </a:ext>
            </a:extLst>
          </p:cNvPr>
          <p:cNvSpPr>
            <a:spLocks noGrp="1"/>
          </p:cNvSpPr>
          <p:nvPr>
            <p:ph type="sldNum" sz="quarter" idx="12"/>
          </p:nvPr>
        </p:nvSpPr>
        <p:spPr/>
        <p:txBody>
          <a:bodyPr/>
          <a:lstStyle>
            <a:lvl1pPr>
              <a:defRPr>
                <a:solidFill>
                  <a:schemeClr val="bg1"/>
                </a:solidFill>
              </a:defRPr>
            </a:lvl1pPr>
          </a:lstStyle>
          <a:p>
            <a:fld id="{D701140D-C14F-41CA-99FC-0EF83E8DA40A}" type="slidenum">
              <a:rPr lang="fi-FI" smtClean="0"/>
              <a:pPr/>
              <a:t>‹#›</a:t>
            </a:fld>
            <a:endParaRPr lang="fi-FI"/>
          </a:p>
        </p:txBody>
      </p:sp>
      <p:sp>
        <p:nvSpPr>
          <p:cNvPr id="5" name="Title 1">
            <a:extLst>
              <a:ext uri="{FF2B5EF4-FFF2-40B4-BE49-F238E27FC236}">
                <a16:creationId xmlns:a16="http://schemas.microsoft.com/office/drawing/2014/main" id="{1AB5AED4-B00A-C1A4-E287-ED21BF24F070}"/>
              </a:ext>
            </a:extLst>
          </p:cNvPr>
          <p:cNvSpPr>
            <a:spLocks noGrp="1"/>
          </p:cNvSpPr>
          <p:nvPr>
            <p:ph type="ctrTitle" hasCustomPrompt="1"/>
          </p:nvPr>
        </p:nvSpPr>
        <p:spPr>
          <a:xfrm>
            <a:off x="407988" y="2936558"/>
            <a:ext cx="5183956" cy="492443"/>
          </a:xfrm>
        </p:spPr>
        <p:txBody>
          <a:bodyPr wrap="square" anchor="b" anchorCtr="0">
            <a:spAutoFit/>
          </a:bodyPr>
          <a:lstStyle>
            <a:lvl1pPr algn="l">
              <a:lnSpc>
                <a:spcPct val="100000"/>
              </a:lnSpc>
              <a:defRPr sz="3200">
                <a:solidFill>
                  <a:schemeClr val="tx1"/>
                </a:solidFill>
                <a:latin typeface="+mj-lt"/>
              </a:defRPr>
            </a:lvl1pPr>
          </a:lstStyle>
          <a:p>
            <a:r>
              <a:rPr lang="en-US"/>
              <a:t>Headline</a:t>
            </a:r>
            <a:endParaRPr lang="fi-FI"/>
          </a:p>
        </p:txBody>
      </p:sp>
      <p:sp>
        <p:nvSpPr>
          <p:cNvPr id="6" name="Subtitle 2">
            <a:extLst>
              <a:ext uri="{FF2B5EF4-FFF2-40B4-BE49-F238E27FC236}">
                <a16:creationId xmlns:a16="http://schemas.microsoft.com/office/drawing/2014/main" id="{E77A74CF-552F-AD8B-EBE0-4EC31A285BF1}"/>
              </a:ext>
            </a:extLst>
          </p:cNvPr>
          <p:cNvSpPr>
            <a:spLocks noGrp="1"/>
          </p:cNvSpPr>
          <p:nvPr>
            <p:ph type="subTitle" idx="1"/>
          </p:nvPr>
        </p:nvSpPr>
        <p:spPr>
          <a:xfrm>
            <a:off x="407988" y="3429000"/>
            <a:ext cx="5183956" cy="984885"/>
          </a:xfrm>
        </p:spPr>
        <p:txBody>
          <a:bodyPr wrap="square">
            <a:spAutoFit/>
          </a:bodyPr>
          <a:lstStyle>
            <a:lvl1pPr marL="0" indent="0" algn="l">
              <a:lnSpc>
                <a:spcPct val="100000"/>
              </a:lnSpc>
              <a:spcBef>
                <a:spcPts val="0"/>
              </a:spcBef>
              <a:buNone/>
              <a:defRPr sz="3200">
                <a:solidFill>
                  <a:schemeClr val="tx1"/>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fi-FI"/>
          </a:p>
        </p:txBody>
      </p:sp>
      <p:cxnSp>
        <p:nvCxnSpPr>
          <p:cNvPr id="9" name="Straight Connector 8">
            <a:extLst>
              <a:ext uri="{FF2B5EF4-FFF2-40B4-BE49-F238E27FC236}">
                <a16:creationId xmlns:a16="http://schemas.microsoft.com/office/drawing/2014/main" id="{9E27271C-B890-2326-7DF3-F203CAEE893D}"/>
              </a:ext>
              <a:ext uri="{C183D7F6-B498-43B3-948B-1728B52AA6E4}">
                <adec:decorative xmlns:adec="http://schemas.microsoft.com/office/drawing/2017/decorative" val="1"/>
              </a:ext>
            </a:extLst>
          </p:cNvPr>
          <p:cNvCxnSpPr>
            <a:cxnSpLocks/>
          </p:cNvCxnSpPr>
          <p:nvPr userDrawn="1"/>
        </p:nvCxnSpPr>
        <p:spPr>
          <a:xfrm>
            <a:off x="407368" y="2674624"/>
            <a:ext cx="3960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10" name="Text Placeholder 4">
            <a:extLst>
              <a:ext uri="{FF2B5EF4-FFF2-40B4-BE49-F238E27FC236}">
                <a16:creationId xmlns:a16="http://schemas.microsoft.com/office/drawing/2014/main" id="{D85101F3-610F-B09D-488F-7AA3CF707C51}"/>
              </a:ext>
            </a:extLst>
          </p:cNvPr>
          <p:cNvSpPr>
            <a:spLocks noGrp="1"/>
          </p:cNvSpPr>
          <p:nvPr>
            <p:ph type="body" sz="quarter" idx="14" hasCustomPrompt="1"/>
          </p:nvPr>
        </p:nvSpPr>
        <p:spPr>
          <a:xfrm>
            <a:off x="407989" y="4869160"/>
            <a:ext cx="5183955" cy="276999"/>
          </a:xfrm>
        </p:spPr>
        <p:txBody>
          <a:bodyPr wrap="square">
            <a:spAutoFit/>
          </a:bodyPr>
          <a:lstStyle>
            <a:lvl1pPr marL="0" indent="0">
              <a:spcBef>
                <a:spcPts val="0"/>
              </a:spcBef>
              <a:buFontTx/>
              <a:buNone/>
              <a:defRPr sz="1800">
                <a:solidFill>
                  <a:schemeClr val="tx1"/>
                </a:solidFill>
              </a:defRPr>
            </a:lvl1pPr>
            <a:lvl2pPr marL="0" indent="0">
              <a:spcBef>
                <a:spcPts val="0"/>
              </a:spcBef>
              <a:buFontTx/>
              <a:buNone/>
              <a:defRPr sz="1800"/>
            </a:lvl2pPr>
            <a:lvl3pPr marL="0" indent="0">
              <a:spcBef>
                <a:spcPts val="0"/>
              </a:spcBef>
              <a:buFontTx/>
              <a:buNone/>
              <a:defRPr sz="1800"/>
            </a:lvl3pPr>
            <a:lvl4pPr marL="0" indent="0">
              <a:spcBef>
                <a:spcPts val="0"/>
              </a:spcBef>
              <a:buFontTx/>
              <a:buNone/>
              <a:defRPr sz="1800"/>
            </a:lvl4pPr>
            <a:lvl5pPr marL="0" indent="0">
              <a:spcBef>
                <a:spcPts val="0"/>
              </a:spcBef>
              <a:buFontTx/>
              <a:buNone/>
              <a:defRPr sz="1800"/>
            </a:lvl5pPr>
            <a:lvl6pPr marL="0" indent="0">
              <a:spcBef>
                <a:spcPts val="0"/>
              </a:spcBef>
              <a:buFontTx/>
              <a:buNone/>
              <a:defRPr sz="1800"/>
            </a:lvl6pPr>
            <a:lvl7pPr marL="0" indent="0">
              <a:spcBef>
                <a:spcPts val="0"/>
              </a:spcBef>
              <a:buFontTx/>
              <a:buNone/>
              <a:defRPr sz="1800"/>
            </a:lvl7pPr>
            <a:lvl8pPr marL="0" indent="0">
              <a:spcBef>
                <a:spcPts val="0"/>
              </a:spcBef>
              <a:buFontTx/>
              <a:buNone/>
              <a:defRPr sz="1800"/>
            </a:lvl8pPr>
            <a:lvl9pPr marL="0" indent="0">
              <a:spcBef>
                <a:spcPts val="0"/>
              </a:spcBef>
              <a:buFontTx/>
              <a:buNone/>
              <a:defRPr sz="1800"/>
            </a:lvl9pPr>
          </a:lstStyle>
          <a:p>
            <a:pPr lvl="0"/>
            <a:r>
              <a:rPr lang="en-US"/>
              <a:t>Presenter Name / Date / Place</a:t>
            </a:r>
          </a:p>
        </p:txBody>
      </p:sp>
    </p:spTree>
    <p:extLst>
      <p:ext uri="{BB962C8B-B14F-4D97-AF65-F5344CB8AC3E}">
        <p14:creationId xmlns:p14="http://schemas.microsoft.com/office/powerpoint/2010/main" val="345273931"/>
      </p:ext>
    </p:extLst>
  </p:cSld>
  <p:clrMapOvr>
    <a:masterClrMapping/>
  </p:clrMapOvr>
  <p:extLst>
    <p:ext uri="{DCECCB84-F9BA-43D5-87BE-67443E8EF086}">
      <p15:sldGuideLst xmlns:p15="http://schemas.microsoft.com/office/powerpoint/2012/main"/>
    </p:ext>
  </p:extLst>
</p:sldLayout>
</file>

<file path=ppt/slideLayouts/slideLayout57.xml><?xml version="1.0" encoding="utf-8"?>
<p:sldLayout xmlns:a="http://schemas.openxmlformats.org/drawingml/2006/main" xmlns:r="http://schemas.openxmlformats.org/officeDocument/2006/relationships" xmlns:p="http://schemas.openxmlformats.org/presentationml/2006/main" showMasterSp="0" preserve="1" userDrawn="1">
  <p:cSld name="Title Slide Picture Black 3">
    <p:bg>
      <p:bgPr>
        <a:solidFill>
          <a:schemeClr val="tx1"/>
        </a:solidFill>
        <a:effectLst/>
      </p:bgPr>
    </p:bg>
    <p:spTree>
      <p:nvGrpSpPr>
        <p:cNvPr id="1" name=""/>
        <p:cNvGrpSpPr/>
        <p:nvPr/>
      </p:nvGrpSpPr>
      <p:grpSpPr>
        <a:xfrm>
          <a:off x="0" y="0"/>
          <a:ext cx="0" cy="0"/>
          <a:chOff x="0" y="0"/>
          <a:chExt cx="0" cy="0"/>
        </a:xfrm>
      </p:grpSpPr>
      <p:sp>
        <p:nvSpPr>
          <p:cNvPr id="7" name="Picture Placeholder 6">
            <a:extLst>
              <a:ext uri="{FF2B5EF4-FFF2-40B4-BE49-F238E27FC236}">
                <a16:creationId xmlns:a16="http://schemas.microsoft.com/office/drawing/2014/main" id="{16CACCF6-B7F1-B81D-EB1E-E2F15D53141E}"/>
              </a:ext>
              <a:ext uri="{C183D7F6-B498-43B3-948B-1728B52AA6E4}">
                <adec:decorative xmlns:adec="http://schemas.microsoft.com/office/drawing/2017/decorative" val="1"/>
              </a:ext>
            </a:extLst>
          </p:cNvPr>
          <p:cNvSpPr>
            <a:spLocks noGrp="1"/>
          </p:cNvSpPr>
          <p:nvPr>
            <p:ph type="pic" sz="quarter" idx="13" hasCustomPrompt="1"/>
          </p:nvPr>
        </p:nvSpPr>
        <p:spPr>
          <a:xfrm>
            <a:off x="6096000" y="0"/>
            <a:ext cx="6096000" cy="6858000"/>
          </a:xfrm>
          <a:solidFill>
            <a:schemeClr val="bg2"/>
          </a:solidFill>
        </p:spPr>
        <p:txBody>
          <a:bodyPr vert="horz" lIns="0" tIns="0" rIns="0" bIns="0" rtlCol="0" anchor="t" anchorCtr="0">
            <a:noAutofit/>
          </a:bodyPr>
          <a:lstStyle>
            <a:lvl1pPr>
              <a:defRPr lang="en-US" sz="1200" dirty="0"/>
            </a:lvl1pPr>
          </a:lstStyle>
          <a:p>
            <a:pPr marR="0" lvl="0" fontAlgn="auto">
              <a:spcBef>
                <a:spcPts val="0"/>
              </a:spcBef>
              <a:spcAft>
                <a:spcPts val="0"/>
              </a:spcAft>
              <a:buClrTx/>
              <a:buSzTx/>
              <a:tabLst/>
            </a:pPr>
            <a:r>
              <a:rPr lang="fi-FI" noProof="1"/>
              <a:t>Click icon to add image</a:t>
            </a:r>
            <a:br>
              <a:rPr lang="fi-FI" noProof="1"/>
            </a:br>
            <a:r>
              <a:rPr lang="fi-FI" noProof="1"/>
              <a:t>Fit the image to frame by choosing:</a:t>
            </a:r>
            <a:br>
              <a:rPr lang="fi-FI" noProof="1"/>
            </a:br>
            <a:r>
              <a:rPr lang="fi-FI" noProof="1"/>
              <a:t>crop&gt;fit / rajaa&gt;sovita</a:t>
            </a:r>
          </a:p>
          <a:p>
            <a:pPr marR="0" lvl="0" fontAlgn="auto">
              <a:spcBef>
                <a:spcPts val="0"/>
              </a:spcBef>
              <a:spcAft>
                <a:spcPts val="0"/>
              </a:spcAft>
              <a:buClrTx/>
              <a:buSzTx/>
              <a:tabLst/>
            </a:pPr>
            <a:endParaRPr lang="en-US"/>
          </a:p>
        </p:txBody>
      </p:sp>
      <p:sp>
        <p:nvSpPr>
          <p:cNvPr id="11" name="Freeform 5">
            <a:extLst>
              <a:ext uri="{FF2B5EF4-FFF2-40B4-BE49-F238E27FC236}">
                <a16:creationId xmlns:a16="http://schemas.microsoft.com/office/drawing/2014/main" id="{B048024D-E928-1A47-E81D-E73CEDEC703F}"/>
              </a:ext>
              <a:ext uri="{C183D7F6-B498-43B3-948B-1728B52AA6E4}">
                <adec:decorative xmlns:adec="http://schemas.microsoft.com/office/drawing/2017/decorative" val="1"/>
              </a:ext>
            </a:extLst>
          </p:cNvPr>
          <p:cNvSpPr>
            <a:spLocks noChangeAspect="1" noEditPoints="1"/>
          </p:cNvSpPr>
          <p:nvPr/>
        </p:nvSpPr>
        <p:spPr bwMode="auto">
          <a:xfrm>
            <a:off x="407988" y="432000"/>
            <a:ext cx="2650987" cy="576000"/>
          </a:xfrm>
          <a:custGeom>
            <a:avLst/>
            <a:gdLst>
              <a:gd name="T0" fmla="*/ 1856 w 4584"/>
              <a:gd name="T1" fmla="*/ 150 h 996"/>
              <a:gd name="T2" fmla="*/ 1926 w 4584"/>
              <a:gd name="T3" fmla="*/ 74 h 996"/>
              <a:gd name="T4" fmla="*/ 1862 w 4584"/>
              <a:gd name="T5" fmla="*/ 198 h 996"/>
              <a:gd name="T6" fmla="*/ 2091 w 4584"/>
              <a:gd name="T7" fmla="*/ 109 h 996"/>
              <a:gd name="T8" fmla="*/ 2346 w 4584"/>
              <a:gd name="T9" fmla="*/ 79 h 996"/>
              <a:gd name="T10" fmla="*/ 2341 w 4584"/>
              <a:gd name="T11" fmla="*/ 150 h 996"/>
              <a:gd name="T12" fmla="*/ 2584 w 4584"/>
              <a:gd name="T13" fmla="*/ 274 h 996"/>
              <a:gd name="T14" fmla="*/ 2883 w 4584"/>
              <a:gd name="T15" fmla="*/ 0 h 996"/>
              <a:gd name="T16" fmla="*/ 2966 w 4584"/>
              <a:gd name="T17" fmla="*/ 88 h 996"/>
              <a:gd name="T18" fmla="*/ 3031 w 4584"/>
              <a:gd name="T19" fmla="*/ 214 h 996"/>
              <a:gd name="T20" fmla="*/ 3010 w 4584"/>
              <a:gd name="T21" fmla="*/ 212 h 996"/>
              <a:gd name="T22" fmla="*/ 3283 w 4584"/>
              <a:gd name="T23" fmla="*/ 239 h 996"/>
              <a:gd name="T24" fmla="*/ 3261 w 4584"/>
              <a:gd name="T25" fmla="*/ 135 h 996"/>
              <a:gd name="T26" fmla="*/ 3397 w 4584"/>
              <a:gd name="T27" fmla="*/ 34 h 996"/>
              <a:gd name="T28" fmla="*/ 3589 w 4584"/>
              <a:gd name="T29" fmla="*/ 199 h 996"/>
              <a:gd name="T30" fmla="*/ 3538 w 4584"/>
              <a:gd name="T31" fmla="*/ 193 h 996"/>
              <a:gd name="T32" fmla="*/ 3580 w 4584"/>
              <a:gd name="T33" fmla="*/ 106 h 996"/>
              <a:gd name="T34" fmla="*/ 3779 w 4584"/>
              <a:gd name="T35" fmla="*/ 244 h 996"/>
              <a:gd name="T36" fmla="*/ 3908 w 4584"/>
              <a:gd name="T37" fmla="*/ 148 h 996"/>
              <a:gd name="T38" fmla="*/ 3821 w 4584"/>
              <a:gd name="T39" fmla="*/ 107 h 996"/>
              <a:gd name="T40" fmla="*/ 1828 w 4584"/>
              <a:gd name="T41" fmla="*/ 916 h 996"/>
              <a:gd name="T42" fmla="*/ 1868 w 4584"/>
              <a:gd name="T43" fmla="*/ 803 h 996"/>
              <a:gd name="T44" fmla="*/ 1905 w 4584"/>
              <a:gd name="T45" fmla="*/ 896 h 996"/>
              <a:gd name="T46" fmla="*/ 2193 w 4584"/>
              <a:gd name="T47" fmla="*/ 891 h 996"/>
              <a:gd name="T48" fmla="*/ 2220 w 4584"/>
              <a:gd name="T49" fmla="*/ 816 h 996"/>
              <a:gd name="T50" fmla="*/ 2340 w 4584"/>
              <a:gd name="T51" fmla="*/ 927 h 996"/>
              <a:gd name="T52" fmla="*/ 2271 w 4584"/>
              <a:gd name="T53" fmla="*/ 868 h 996"/>
              <a:gd name="T54" fmla="*/ 2506 w 4584"/>
              <a:gd name="T55" fmla="*/ 882 h 996"/>
              <a:gd name="T56" fmla="*/ 2823 w 4584"/>
              <a:gd name="T57" fmla="*/ 753 h 996"/>
              <a:gd name="T58" fmla="*/ 2952 w 4584"/>
              <a:gd name="T59" fmla="*/ 726 h 996"/>
              <a:gd name="T60" fmla="*/ 3233 w 4584"/>
              <a:gd name="T61" fmla="*/ 913 h 996"/>
              <a:gd name="T62" fmla="*/ 3254 w 4584"/>
              <a:gd name="T63" fmla="*/ 854 h 996"/>
              <a:gd name="T64" fmla="*/ 3313 w 4584"/>
              <a:gd name="T65" fmla="*/ 793 h 996"/>
              <a:gd name="T66" fmla="*/ 3644 w 4584"/>
              <a:gd name="T67" fmla="*/ 802 h 996"/>
              <a:gd name="T68" fmla="*/ 3627 w 4584"/>
              <a:gd name="T69" fmla="*/ 933 h 996"/>
              <a:gd name="T70" fmla="*/ 3553 w 4584"/>
              <a:gd name="T71" fmla="*/ 839 h 996"/>
              <a:gd name="T72" fmla="*/ 3726 w 4584"/>
              <a:gd name="T73" fmla="*/ 696 h 996"/>
              <a:gd name="T74" fmla="*/ 3850 w 4584"/>
              <a:gd name="T75" fmla="*/ 926 h 996"/>
              <a:gd name="T76" fmla="*/ 3980 w 4584"/>
              <a:gd name="T77" fmla="*/ 996 h 996"/>
              <a:gd name="T78" fmla="*/ 1914 w 4584"/>
              <a:gd name="T79" fmla="*/ 481 h 996"/>
              <a:gd name="T80" fmla="*/ 1963 w 4584"/>
              <a:gd name="T81" fmla="*/ 436 h 996"/>
              <a:gd name="T82" fmla="*/ 1873 w 4584"/>
              <a:gd name="T83" fmla="*/ 556 h 996"/>
              <a:gd name="T84" fmla="*/ 2197 w 4584"/>
              <a:gd name="T85" fmla="*/ 413 h 996"/>
              <a:gd name="T86" fmla="*/ 2378 w 4584"/>
              <a:gd name="T87" fmla="*/ 449 h 996"/>
              <a:gd name="T88" fmla="*/ 2327 w 4584"/>
              <a:gd name="T89" fmla="*/ 457 h 996"/>
              <a:gd name="T90" fmla="*/ 2668 w 4584"/>
              <a:gd name="T91" fmla="*/ 587 h 996"/>
              <a:gd name="T92" fmla="*/ 2785 w 4584"/>
              <a:gd name="T93" fmla="*/ 413 h 996"/>
              <a:gd name="T94" fmla="*/ 2840 w 4584"/>
              <a:gd name="T95" fmla="*/ 466 h 996"/>
              <a:gd name="T96" fmla="*/ 3340 w 4584"/>
              <a:gd name="T97" fmla="*/ 593 h 996"/>
              <a:gd name="T98" fmla="*/ 3412 w 4584"/>
              <a:gd name="T99" fmla="*/ 456 h 996"/>
              <a:gd name="T100" fmla="*/ 3375 w 4584"/>
              <a:gd name="T101" fmla="*/ 483 h 996"/>
              <a:gd name="T102" fmla="*/ 3508 w 4584"/>
              <a:gd name="T103" fmla="*/ 475 h 996"/>
              <a:gd name="T104" fmla="*/ 3735 w 4584"/>
              <a:gd name="T105" fmla="*/ 559 h 996"/>
              <a:gd name="T106" fmla="*/ 3673 w 4584"/>
              <a:gd name="T107" fmla="*/ 523 h 996"/>
              <a:gd name="T108" fmla="*/ 3797 w 4584"/>
              <a:gd name="T109" fmla="*/ 390 h 996"/>
              <a:gd name="T110" fmla="*/ 3950 w 4584"/>
              <a:gd name="T111" fmla="*/ 551 h 996"/>
              <a:gd name="T112" fmla="*/ 3976 w 4584"/>
              <a:gd name="T113" fmla="*/ 483 h 996"/>
              <a:gd name="T114" fmla="*/ 4063 w 4584"/>
              <a:gd name="T115" fmla="*/ 557 h 996"/>
              <a:gd name="T116" fmla="*/ 4023 w 4584"/>
              <a:gd name="T117" fmla="*/ 483 h 996"/>
              <a:gd name="T118" fmla="*/ 4319 w 4584"/>
              <a:gd name="T119" fmla="*/ 576 h 996"/>
              <a:gd name="T120" fmla="*/ 4457 w 4584"/>
              <a:gd name="T121" fmla="*/ 514 h 996"/>
              <a:gd name="T122" fmla="*/ 4395 w 4584"/>
              <a:gd name="T123" fmla="*/ 453 h 996"/>
              <a:gd name="T124" fmla="*/ 4474 w 4584"/>
              <a:gd name="T125" fmla="*/ 413 h 9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4584" h="996">
                <a:moveTo>
                  <a:pt x="1232" y="330"/>
                </a:moveTo>
                <a:lnTo>
                  <a:pt x="1178" y="648"/>
                </a:lnTo>
                <a:lnTo>
                  <a:pt x="1055" y="648"/>
                </a:lnTo>
                <a:lnTo>
                  <a:pt x="1010" y="330"/>
                </a:lnTo>
                <a:lnTo>
                  <a:pt x="1010" y="12"/>
                </a:lnTo>
                <a:lnTo>
                  <a:pt x="1232" y="12"/>
                </a:lnTo>
                <a:lnTo>
                  <a:pt x="1232" y="330"/>
                </a:lnTo>
                <a:close/>
                <a:moveTo>
                  <a:pt x="1623" y="249"/>
                </a:moveTo>
                <a:lnTo>
                  <a:pt x="1569" y="249"/>
                </a:lnTo>
                <a:lnTo>
                  <a:pt x="1651" y="13"/>
                </a:lnTo>
                <a:lnTo>
                  <a:pt x="1715" y="13"/>
                </a:lnTo>
                <a:lnTo>
                  <a:pt x="1797" y="249"/>
                </a:lnTo>
                <a:lnTo>
                  <a:pt x="1743" y="249"/>
                </a:lnTo>
                <a:lnTo>
                  <a:pt x="1726" y="195"/>
                </a:lnTo>
                <a:lnTo>
                  <a:pt x="1641" y="195"/>
                </a:lnTo>
                <a:lnTo>
                  <a:pt x="1623" y="249"/>
                </a:lnTo>
                <a:close/>
                <a:moveTo>
                  <a:pt x="1653" y="156"/>
                </a:moveTo>
                <a:lnTo>
                  <a:pt x="1713" y="156"/>
                </a:lnTo>
                <a:lnTo>
                  <a:pt x="1684" y="67"/>
                </a:lnTo>
                <a:lnTo>
                  <a:pt x="1653" y="156"/>
                </a:lnTo>
                <a:close/>
                <a:moveTo>
                  <a:pt x="1874" y="252"/>
                </a:moveTo>
                <a:lnTo>
                  <a:pt x="1867" y="252"/>
                </a:lnTo>
                <a:lnTo>
                  <a:pt x="1861" y="252"/>
                </a:lnTo>
                <a:lnTo>
                  <a:pt x="1856" y="251"/>
                </a:lnTo>
                <a:lnTo>
                  <a:pt x="1850" y="249"/>
                </a:lnTo>
                <a:lnTo>
                  <a:pt x="1845" y="247"/>
                </a:lnTo>
                <a:lnTo>
                  <a:pt x="1840" y="245"/>
                </a:lnTo>
                <a:lnTo>
                  <a:pt x="1836" y="242"/>
                </a:lnTo>
                <a:lnTo>
                  <a:pt x="1832" y="239"/>
                </a:lnTo>
                <a:lnTo>
                  <a:pt x="1828" y="236"/>
                </a:lnTo>
                <a:lnTo>
                  <a:pt x="1824" y="232"/>
                </a:lnTo>
                <a:lnTo>
                  <a:pt x="1821" y="227"/>
                </a:lnTo>
                <a:lnTo>
                  <a:pt x="1820" y="225"/>
                </a:lnTo>
                <a:lnTo>
                  <a:pt x="1819" y="223"/>
                </a:lnTo>
                <a:lnTo>
                  <a:pt x="1817" y="218"/>
                </a:lnTo>
                <a:lnTo>
                  <a:pt x="1816" y="212"/>
                </a:lnTo>
                <a:lnTo>
                  <a:pt x="1815" y="206"/>
                </a:lnTo>
                <a:lnTo>
                  <a:pt x="1815" y="200"/>
                </a:lnTo>
                <a:lnTo>
                  <a:pt x="1815" y="190"/>
                </a:lnTo>
                <a:lnTo>
                  <a:pt x="1817" y="182"/>
                </a:lnTo>
                <a:lnTo>
                  <a:pt x="1818" y="178"/>
                </a:lnTo>
                <a:lnTo>
                  <a:pt x="1820" y="175"/>
                </a:lnTo>
                <a:lnTo>
                  <a:pt x="1824" y="169"/>
                </a:lnTo>
                <a:lnTo>
                  <a:pt x="1827" y="166"/>
                </a:lnTo>
                <a:lnTo>
                  <a:pt x="1829" y="163"/>
                </a:lnTo>
                <a:lnTo>
                  <a:pt x="1832" y="161"/>
                </a:lnTo>
                <a:lnTo>
                  <a:pt x="1835" y="159"/>
                </a:lnTo>
                <a:lnTo>
                  <a:pt x="1838" y="157"/>
                </a:lnTo>
                <a:lnTo>
                  <a:pt x="1841" y="155"/>
                </a:lnTo>
                <a:lnTo>
                  <a:pt x="1845" y="154"/>
                </a:lnTo>
                <a:lnTo>
                  <a:pt x="1849" y="152"/>
                </a:lnTo>
                <a:lnTo>
                  <a:pt x="1856" y="150"/>
                </a:lnTo>
                <a:lnTo>
                  <a:pt x="1864" y="148"/>
                </a:lnTo>
                <a:lnTo>
                  <a:pt x="1873" y="146"/>
                </a:lnTo>
                <a:lnTo>
                  <a:pt x="1881" y="145"/>
                </a:lnTo>
                <a:lnTo>
                  <a:pt x="1901" y="143"/>
                </a:lnTo>
                <a:lnTo>
                  <a:pt x="1908" y="142"/>
                </a:lnTo>
                <a:lnTo>
                  <a:pt x="1914" y="140"/>
                </a:lnTo>
                <a:lnTo>
                  <a:pt x="1918" y="139"/>
                </a:lnTo>
                <a:lnTo>
                  <a:pt x="1920" y="138"/>
                </a:lnTo>
                <a:lnTo>
                  <a:pt x="1922" y="136"/>
                </a:lnTo>
                <a:lnTo>
                  <a:pt x="1923" y="135"/>
                </a:lnTo>
                <a:lnTo>
                  <a:pt x="1923" y="133"/>
                </a:lnTo>
                <a:lnTo>
                  <a:pt x="1924" y="131"/>
                </a:lnTo>
                <a:lnTo>
                  <a:pt x="1924" y="129"/>
                </a:lnTo>
                <a:lnTo>
                  <a:pt x="1924" y="124"/>
                </a:lnTo>
                <a:lnTo>
                  <a:pt x="1922" y="119"/>
                </a:lnTo>
                <a:lnTo>
                  <a:pt x="1921" y="117"/>
                </a:lnTo>
                <a:lnTo>
                  <a:pt x="1920" y="115"/>
                </a:lnTo>
                <a:lnTo>
                  <a:pt x="1919" y="113"/>
                </a:lnTo>
                <a:lnTo>
                  <a:pt x="1917" y="112"/>
                </a:lnTo>
                <a:lnTo>
                  <a:pt x="1913" y="109"/>
                </a:lnTo>
                <a:lnTo>
                  <a:pt x="1909" y="107"/>
                </a:lnTo>
                <a:lnTo>
                  <a:pt x="1904" y="106"/>
                </a:lnTo>
                <a:lnTo>
                  <a:pt x="1898" y="106"/>
                </a:lnTo>
                <a:lnTo>
                  <a:pt x="1892" y="106"/>
                </a:lnTo>
                <a:lnTo>
                  <a:pt x="1886" y="107"/>
                </a:lnTo>
                <a:lnTo>
                  <a:pt x="1881" y="109"/>
                </a:lnTo>
                <a:lnTo>
                  <a:pt x="1877" y="112"/>
                </a:lnTo>
                <a:lnTo>
                  <a:pt x="1873" y="115"/>
                </a:lnTo>
                <a:lnTo>
                  <a:pt x="1870" y="118"/>
                </a:lnTo>
                <a:lnTo>
                  <a:pt x="1868" y="122"/>
                </a:lnTo>
                <a:lnTo>
                  <a:pt x="1867" y="124"/>
                </a:lnTo>
                <a:lnTo>
                  <a:pt x="1866" y="126"/>
                </a:lnTo>
                <a:lnTo>
                  <a:pt x="1821" y="123"/>
                </a:lnTo>
                <a:lnTo>
                  <a:pt x="1823" y="117"/>
                </a:lnTo>
                <a:lnTo>
                  <a:pt x="1825" y="111"/>
                </a:lnTo>
                <a:lnTo>
                  <a:pt x="1827" y="106"/>
                </a:lnTo>
                <a:lnTo>
                  <a:pt x="1830" y="101"/>
                </a:lnTo>
                <a:lnTo>
                  <a:pt x="1833" y="96"/>
                </a:lnTo>
                <a:lnTo>
                  <a:pt x="1837" y="92"/>
                </a:lnTo>
                <a:lnTo>
                  <a:pt x="1841" y="88"/>
                </a:lnTo>
                <a:lnTo>
                  <a:pt x="1846" y="84"/>
                </a:lnTo>
                <a:lnTo>
                  <a:pt x="1851" y="81"/>
                </a:lnTo>
                <a:lnTo>
                  <a:pt x="1857" y="78"/>
                </a:lnTo>
                <a:lnTo>
                  <a:pt x="1863" y="76"/>
                </a:lnTo>
                <a:lnTo>
                  <a:pt x="1869" y="74"/>
                </a:lnTo>
                <a:lnTo>
                  <a:pt x="1876" y="72"/>
                </a:lnTo>
                <a:lnTo>
                  <a:pt x="1883" y="71"/>
                </a:lnTo>
                <a:lnTo>
                  <a:pt x="1890" y="70"/>
                </a:lnTo>
                <a:lnTo>
                  <a:pt x="1898" y="70"/>
                </a:lnTo>
                <a:lnTo>
                  <a:pt x="1908" y="70"/>
                </a:lnTo>
                <a:lnTo>
                  <a:pt x="1917" y="72"/>
                </a:lnTo>
                <a:lnTo>
                  <a:pt x="1926" y="74"/>
                </a:lnTo>
                <a:lnTo>
                  <a:pt x="1935" y="76"/>
                </a:lnTo>
                <a:lnTo>
                  <a:pt x="1943" y="80"/>
                </a:lnTo>
                <a:lnTo>
                  <a:pt x="1947" y="82"/>
                </a:lnTo>
                <a:lnTo>
                  <a:pt x="1950" y="84"/>
                </a:lnTo>
                <a:lnTo>
                  <a:pt x="1957" y="90"/>
                </a:lnTo>
                <a:lnTo>
                  <a:pt x="1963" y="96"/>
                </a:lnTo>
                <a:lnTo>
                  <a:pt x="1965" y="99"/>
                </a:lnTo>
                <a:lnTo>
                  <a:pt x="1967" y="103"/>
                </a:lnTo>
                <a:lnTo>
                  <a:pt x="1969" y="107"/>
                </a:lnTo>
                <a:lnTo>
                  <a:pt x="1970" y="111"/>
                </a:lnTo>
                <a:lnTo>
                  <a:pt x="1972" y="115"/>
                </a:lnTo>
                <a:lnTo>
                  <a:pt x="1972" y="120"/>
                </a:lnTo>
                <a:lnTo>
                  <a:pt x="1973" y="125"/>
                </a:lnTo>
                <a:lnTo>
                  <a:pt x="1973" y="130"/>
                </a:lnTo>
                <a:lnTo>
                  <a:pt x="1973" y="249"/>
                </a:lnTo>
                <a:lnTo>
                  <a:pt x="1927" y="249"/>
                </a:lnTo>
                <a:lnTo>
                  <a:pt x="1927" y="225"/>
                </a:lnTo>
                <a:lnTo>
                  <a:pt x="1922" y="230"/>
                </a:lnTo>
                <a:lnTo>
                  <a:pt x="1917" y="236"/>
                </a:lnTo>
                <a:lnTo>
                  <a:pt x="1912" y="241"/>
                </a:lnTo>
                <a:lnTo>
                  <a:pt x="1906" y="245"/>
                </a:lnTo>
                <a:lnTo>
                  <a:pt x="1899" y="248"/>
                </a:lnTo>
                <a:lnTo>
                  <a:pt x="1891" y="250"/>
                </a:lnTo>
                <a:lnTo>
                  <a:pt x="1887" y="251"/>
                </a:lnTo>
                <a:lnTo>
                  <a:pt x="1883" y="252"/>
                </a:lnTo>
                <a:lnTo>
                  <a:pt x="1874" y="252"/>
                </a:lnTo>
                <a:close/>
                <a:moveTo>
                  <a:pt x="1888" y="219"/>
                </a:moveTo>
                <a:lnTo>
                  <a:pt x="1895" y="218"/>
                </a:lnTo>
                <a:lnTo>
                  <a:pt x="1902" y="216"/>
                </a:lnTo>
                <a:lnTo>
                  <a:pt x="1905" y="215"/>
                </a:lnTo>
                <a:lnTo>
                  <a:pt x="1908" y="213"/>
                </a:lnTo>
                <a:lnTo>
                  <a:pt x="1914" y="209"/>
                </a:lnTo>
                <a:lnTo>
                  <a:pt x="1916" y="207"/>
                </a:lnTo>
                <a:lnTo>
                  <a:pt x="1919" y="204"/>
                </a:lnTo>
                <a:lnTo>
                  <a:pt x="1922" y="199"/>
                </a:lnTo>
                <a:lnTo>
                  <a:pt x="1924" y="193"/>
                </a:lnTo>
                <a:lnTo>
                  <a:pt x="1924" y="189"/>
                </a:lnTo>
                <a:lnTo>
                  <a:pt x="1924" y="186"/>
                </a:lnTo>
                <a:lnTo>
                  <a:pt x="1924" y="167"/>
                </a:lnTo>
                <a:lnTo>
                  <a:pt x="1921" y="169"/>
                </a:lnTo>
                <a:lnTo>
                  <a:pt x="1915" y="171"/>
                </a:lnTo>
                <a:lnTo>
                  <a:pt x="1903" y="173"/>
                </a:lnTo>
                <a:lnTo>
                  <a:pt x="1890" y="175"/>
                </a:lnTo>
                <a:lnTo>
                  <a:pt x="1884" y="176"/>
                </a:lnTo>
                <a:lnTo>
                  <a:pt x="1879" y="178"/>
                </a:lnTo>
                <a:lnTo>
                  <a:pt x="1874" y="180"/>
                </a:lnTo>
                <a:lnTo>
                  <a:pt x="1870" y="182"/>
                </a:lnTo>
                <a:lnTo>
                  <a:pt x="1866" y="185"/>
                </a:lnTo>
                <a:lnTo>
                  <a:pt x="1864" y="189"/>
                </a:lnTo>
                <a:lnTo>
                  <a:pt x="1863" y="191"/>
                </a:lnTo>
                <a:lnTo>
                  <a:pt x="1862" y="193"/>
                </a:lnTo>
                <a:lnTo>
                  <a:pt x="1862" y="198"/>
                </a:lnTo>
                <a:lnTo>
                  <a:pt x="1862" y="203"/>
                </a:lnTo>
                <a:lnTo>
                  <a:pt x="1863" y="207"/>
                </a:lnTo>
                <a:lnTo>
                  <a:pt x="1865" y="209"/>
                </a:lnTo>
                <a:lnTo>
                  <a:pt x="1866" y="211"/>
                </a:lnTo>
                <a:lnTo>
                  <a:pt x="1869" y="213"/>
                </a:lnTo>
                <a:lnTo>
                  <a:pt x="1873" y="216"/>
                </a:lnTo>
                <a:lnTo>
                  <a:pt x="1875" y="217"/>
                </a:lnTo>
                <a:lnTo>
                  <a:pt x="1877" y="217"/>
                </a:lnTo>
                <a:lnTo>
                  <a:pt x="1882" y="218"/>
                </a:lnTo>
                <a:lnTo>
                  <a:pt x="1888" y="219"/>
                </a:lnTo>
                <a:close/>
                <a:moveTo>
                  <a:pt x="2063" y="249"/>
                </a:moveTo>
                <a:lnTo>
                  <a:pt x="2013" y="249"/>
                </a:lnTo>
                <a:lnTo>
                  <a:pt x="2013" y="13"/>
                </a:lnTo>
                <a:lnTo>
                  <a:pt x="2063" y="13"/>
                </a:lnTo>
                <a:lnTo>
                  <a:pt x="2063" y="249"/>
                </a:lnTo>
                <a:close/>
                <a:moveTo>
                  <a:pt x="2197" y="72"/>
                </a:moveTo>
                <a:lnTo>
                  <a:pt x="2197" y="109"/>
                </a:lnTo>
                <a:lnTo>
                  <a:pt x="2164" y="109"/>
                </a:lnTo>
                <a:lnTo>
                  <a:pt x="2164" y="195"/>
                </a:lnTo>
                <a:lnTo>
                  <a:pt x="2164" y="199"/>
                </a:lnTo>
                <a:lnTo>
                  <a:pt x="2165" y="203"/>
                </a:lnTo>
                <a:lnTo>
                  <a:pt x="2166" y="205"/>
                </a:lnTo>
                <a:lnTo>
                  <a:pt x="2167" y="206"/>
                </a:lnTo>
                <a:lnTo>
                  <a:pt x="2169" y="208"/>
                </a:lnTo>
                <a:lnTo>
                  <a:pt x="2171" y="210"/>
                </a:lnTo>
                <a:lnTo>
                  <a:pt x="2174" y="211"/>
                </a:lnTo>
                <a:lnTo>
                  <a:pt x="2177" y="212"/>
                </a:lnTo>
                <a:lnTo>
                  <a:pt x="2181" y="212"/>
                </a:lnTo>
                <a:lnTo>
                  <a:pt x="2188" y="211"/>
                </a:lnTo>
                <a:lnTo>
                  <a:pt x="2193" y="210"/>
                </a:lnTo>
                <a:lnTo>
                  <a:pt x="2201" y="247"/>
                </a:lnTo>
                <a:lnTo>
                  <a:pt x="2190" y="250"/>
                </a:lnTo>
                <a:lnTo>
                  <a:pt x="2183" y="251"/>
                </a:lnTo>
                <a:lnTo>
                  <a:pt x="2174" y="252"/>
                </a:lnTo>
                <a:lnTo>
                  <a:pt x="2168" y="252"/>
                </a:lnTo>
                <a:lnTo>
                  <a:pt x="2161" y="251"/>
                </a:lnTo>
                <a:lnTo>
                  <a:pt x="2156" y="250"/>
                </a:lnTo>
                <a:lnTo>
                  <a:pt x="2150" y="249"/>
                </a:lnTo>
                <a:lnTo>
                  <a:pt x="2145" y="248"/>
                </a:lnTo>
                <a:lnTo>
                  <a:pt x="2140" y="245"/>
                </a:lnTo>
                <a:lnTo>
                  <a:pt x="2135" y="243"/>
                </a:lnTo>
                <a:lnTo>
                  <a:pt x="2131" y="240"/>
                </a:lnTo>
                <a:lnTo>
                  <a:pt x="2127" y="237"/>
                </a:lnTo>
                <a:lnTo>
                  <a:pt x="2124" y="233"/>
                </a:lnTo>
                <a:lnTo>
                  <a:pt x="2121" y="229"/>
                </a:lnTo>
                <a:lnTo>
                  <a:pt x="2119" y="224"/>
                </a:lnTo>
                <a:lnTo>
                  <a:pt x="2117" y="219"/>
                </a:lnTo>
                <a:lnTo>
                  <a:pt x="2116" y="213"/>
                </a:lnTo>
                <a:lnTo>
                  <a:pt x="2115" y="208"/>
                </a:lnTo>
                <a:lnTo>
                  <a:pt x="2115" y="201"/>
                </a:lnTo>
                <a:lnTo>
                  <a:pt x="2115" y="109"/>
                </a:lnTo>
                <a:lnTo>
                  <a:pt x="2091" y="109"/>
                </a:lnTo>
                <a:lnTo>
                  <a:pt x="2091" y="72"/>
                </a:lnTo>
                <a:lnTo>
                  <a:pt x="2115" y="72"/>
                </a:lnTo>
                <a:lnTo>
                  <a:pt x="2115" y="30"/>
                </a:lnTo>
                <a:lnTo>
                  <a:pt x="2164" y="30"/>
                </a:lnTo>
                <a:lnTo>
                  <a:pt x="2164" y="72"/>
                </a:lnTo>
                <a:lnTo>
                  <a:pt x="2197" y="72"/>
                </a:lnTo>
                <a:close/>
                <a:moveTo>
                  <a:pt x="2304" y="253"/>
                </a:moveTo>
                <a:lnTo>
                  <a:pt x="2291" y="252"/>
                </a:lnTo>
                <a:lnTo>
                  <a:pt x="2285" y="251"/>
                </a:lnTo>
                <a:lnTo>
                  <a:pt x="2279" y="250"/>
                </a:lnTo>
                <a:lnTo>
                  <a:pt x="2268" y="246"/>
                </a:lnTo>
                <a:lnTo>
                  <a:pt x="2263" y="244"/>
                </a:lnTo>
                <a:lnTo>
                  <a:pt x="2258" y="241"/>
                </a:lnTo>
                <a:lnTo>
                  <a:pt x="2249" y="235"/>
                </a:lnTo>
                <a:lnTo>
                  <a:pt x="2245" y="231"/>
                </a:lnTo>
                <a:lnTo>
                  <a:pt x="2241" y="227"/>
                </a:lnTo>
                <a:lnTo>
                  <a:pt x="2234" y="219"/>
                </a:lnTo>
                <a:lnTo>
                  <a:pt x="2231" y="214"/>
                </a:lnTo>
                <a:lnTo>
                  <a:pt x="2228" y="209"/>
                </a:lnTo>
                <a:lnTo>
                  <a:pt x="2223" y="198"/>
                </a:lnTo>
                <a:lnTo>
                  <a:pt x="2221" y="193"/>
                </a:lnTo>
                <a:lnTo>
                  <a:pt x="2220" y="187"/>
                </a:lnTo>
                <a:lnTo>
                  <a:pt x="2219" y="181"/>
                </a:lnTo>
                <a:lnTo>
                  <a:pt x="2218" y="175"/>
                </a:lnTo>
                <a:lnTo>
                  <a:pt x="2218" y="168"/>
                </a:lnTo>
                <a:lnTo>
                  <a:pt x="2217" y="161"/>
                </a:lnTo>
                <a:lnTo>
                  <a:pt x="2218" y="155"/>
                </a:lnTo>
                <a:lnTo>
                  <a:pt x="2218" y="148"/>
                </a:lnTo>
                <a:lnTo>
                  <a:pt x="2219" y="142"/>
                </a:lnTo>
                <a:lnTo>
                  <a:pt x="2220" y="136"/>
                </a:lnTo>
                <a:lnTo>
                  <a:pt x="2223" y="124"/>
                </a:lnTo>
                <a:lnTo>
                  <a:pt x="2225" y="119"/>
                </a:lnTo>
                <a:lnTo>
                  <a:pt x="2228" y="114"/>
                </a:lnTo>
                <a:lnTo>
                  <a:pt x="2234" y="104"/>
                </a:lnTo>
                <a:lnTo>
                  <a:pt x="2237" y="99"/>
                </a:lnTo>
                <a:lnTo>
                  <a:pt x="2241" y="95"/>
                </a:lnTo>
                <a:lnTo>
                  <a:pt x="2245" y="91"/>
                </a:lnTo>
                <a:lnTo>
                  <a:pt x="2249" y="88"/>
                </a:lnTo>
                <a:lnTo>
                  <a:pt x="2253" y="85"/>
                </a:lnTo>
                <a:lnTo>
                  <a:pt x="2258" y="82"/>
                </a:lnTo>
                <a:lnTo>
                  <a:pt x="2263" y="79"/>
                </a:lnTo>
                <a:lnTo>
                  <a:pt x="2268" y="77"/>
                </a:lnTo>
                <a:lnTo>
                  <a:pt x="2274" y="75"/>
                </a:lnTo>
                <a:lnTo>
                  <a:pt x="2279" y="73"/>
                </a:lnTo>
                <a:lnTo>
                  <a:pt x="2285" y="72"/>
                </a:lnTo>
                <a:lnTo>
                  <a:pt x="2291" y="71"/>
                </a:lnTo>
                <a:lnTo>
                  <a:pt x="2304" y="70"/>
                </a:lnTo>
                <a:lnTo>
                  <a:pt x="2317" y="71"/>
                </a:lnTo>
                <a:lnTo>
                  <a:pt x="2323" y="72"/>
                </a:lnTo>
                <a:lnTo>
                  <a:pt x="2329" y="73"/>
                </a:lnTo>
                <a:lnTo>
                  <a:pt x="2340" y="77"/>
                </a:lnTo>
                <a:lnTo>
                  <a:pt x="2346" y="79"/>
                </a:lnTo>
                <a:lnTo>
                  <a:pt x="2351" y="82"/>
                </a:lnTo>
                <a:lnTo>
                  <a:pt x="2360" y="88"/>
                </a:lnTo>
                <a:lnTo>
                  <a:pt x="2364" y="91"/>
                </a:lnTo>
                <a:lnTo>
                  <a:pt x="2368" y="95"/>
                </a:lnTo>
                <a:lnTo>
                  <a:pt x="2375" y="104"/>
                </a:lnTo>
                <a:lnTo>
                  <a:pt x="2378" y="109"/>
                </a:lnTo>
                <a:lnTo>
                  <a:pt x="2381" y="114"/>
                </a:lnTo>
                <a:lnTo>
                  <a:pt x="2385" y="124"/>
                </a:lnTo>
                <a:lnTo>
                  <a:pt x="2387" y="130"/>
                </a:lnTo>
                <a:lnTo>
                  <a:pt x="2389" y="136"/>
                </a:lnTo>
                <a:lnTo>
                  <a:pt x="2390" y="142"/>
                </a:lnTo>
                <a:lnTo>
                  <a:pt x="2391" y="148"/>
                </a:lnTo>
                <a:lnTo>
                  <a:pt x="2391" y="155"/>
                </a:lnTo>
                <a:lnTo>
                  <a:pt x="2391" y="161"/>
                </a:lnTo>
                <a:lnTo>
                  <a:pt x="2391" y="168"/>
                </a:lnTo>
                <a:lnTo>
                  <a:pt x="2391" y="175"/>
                </a:lnTo>
                <a:lnTo>
                  <a:pt x="2390" y="181"/>
                </a:lnTo>
                <a:lnTo>
                  <a:pt x="2389" y="187"/>
                </a:lnTo>
                <a:lnTo>
                  <a:pt x="2385" y="198"/>
                </a:lnTo>
                <a:lnTo>
                  <a:pt x="2383" y="204"/>
                </a:lnTo>
                <a:lnTo>
                  <a:pt x="2381" y="209"/>
                </a:lnTo>
                <a:lnTo>
                  <a:pt x="2375" y="219"/>
                </a:lnTo>
                <a:lnTo>
                  <a:pt x="2372" y="223"/>
                </a:lnTo>
                <a:lnTo>
                  <a:pt x="2368" y="227"/>
                </a:lnTo>
                <a:lnTo>
                  <a:pt x="2364" y="231"/>
                </a:lnTo>
                <a:lnTo>
                  <a:pt x="2360" y="235"/>
                </a:lnTo>
                <a:lnTo>
                  <a:pt x="2355" y="238"/>
                </a:lnTo>
                <a:lnTo>
                  <a:pt x="2351" y="241"/>
                </a:lnTo>
                <a:lnTo>
                  <a:pt x="2346" y="244"/>
                </a:lnTo>
                <a:lnTo>
                  <a:pt x="2340" y="246"/>
                </a:lnTo>
                <a:lnTo>
                  <a:pt x="2335" y="248"/>
                </a:lnTo>
                <a:lnTo>
                  <a:pt x="2329" y="250"/>
                </a:lnTo>
                <a:lnTo>
                  <a:pt x="2323" y="251"/>
                </a:lnTo>
                <a:lnTo>
                  <a:pt x="2317" y="252"/>
                </a:lnTo>
                <a:lnTo>
                  <a:pt x="2304" y="253"/>
                </a:lnTo>
                <a:close/>
                <a:moveTo>
                  <a:pt x="2305" y="215"/>
                </a:moveTo>
                <a:lnTo>
                  <a:pt x="2309" y="214"/>
                </a:lnTo>
                <a:lnTo>
                  <a:pt x="2313" y="214"/>
                </a:lnTo>
                <a:lnTo>
                  <a:pt x="2317" y="212"/>
                </a:lnTo>
                <a:lnTo>
                  <a:pt x="2321" y="211"/>
                </a:lnTo>
                <a:lnTo>
                  <a:pt x="2324" y="209"/>
                </a:lnTo>
                <a:lnTo>
                  <a:pt x="2327" y="206"/>
                </a:lnTo>
                <a:lnTo>
                  <a:pt x="2330" y="203"/>
                </a:lnTo>
                <a:lnTo>
                  <a:pt x="2332" y="199"/>
                </a:lnTo>
                <a:lnTo>
                  <a:pt x="2334" y="195"/>
                </a:lnTo>
                <a:lnTo>
                  <a:pt x="2336" y="191"/>
                </a:lnTo>
                <a:lnTo>
                  <a:pt x="2338" y="187"/>
                </a:lnTo>
                <a:lnTo>
                  <a:pt x="2339" y="182"/>
                </a:lnTo>
                <a:lnTo>
                  <a:pt x="2341" y="172"/>
                </a:lnTo>
                <a:lnTo>
                  <a:pt x="2341" y="167"/>
                </a:lnTo>
                <a:lnTo>
                  <a:pt x="2342" y="161"/>
                </a:lnTo>
                <a:lnTo>
                  <a:pt x="2341" y="150"/>
                </a:lnTo>
                <a:lnTo>
                  <a:pt x="2339" y="140"/>
                </a:lnTo>
                <a:lnTo>
                  <a:pt x="2338" y="135"/>
                </a:lnTo>
                <a:lnTo>
                  <a:pt x="2336" y="131"/>
                </a:lnTo>
                <a:lnTo>
                  <a:pt x="2332" y="123"/>
                </a:lnTo>
                <a:lnTo>
                  <a:pt x="2330" y="119"/>
                </a:lnTo>
                <a:lnTo>
                  <a:pt x="2327" y="116"/>
                </a:lnTo>
                <a:lnTo>
                  <a:pt x="2324" y="113"/>
                </a:lnTo>
                <a:lnTo>
                  <a:pt x="2321" y="111"/>
                </a:lnTo>
                <a:lnTo>
                  <a:pt x="2317" y="110"/>
                </a:lnTo>
                <a:lnTo>
                  <a:pt x="2313" y="108"/>
                </a:lnTo>
                <a:lnTo>
                  <a:pt x="2309" y="108"/>
                </a:lnTo>
                <a:lnTo>
                  <a:pt x="2305" y="107"/>
                </a:lnTo>
                <a:lnTo>
                  <a:pt x="2300" y="108"/>
                </a:lnTo>
                <a:lnTo>
                  <a:pt x="2296" y="108"/>
                </a:lnTo>
                <a:lnTo>
                  <a:pt x="2292" y="110"/>
                </a:lnTo>
                <a:lnTo>
                  <a:pt x="2288" y="111"/>
                </a:lnTo>
                <a:lnTo>
                  <a:pt x="2285" y="113"/>
                </a:lnTo>
                <a:lnTo>
                  <a:pt x="2282" y="116"/>
                </a:lnTo>
                <a:lnTo>
                  <a:pt x="2279" y="119"/>
                </a:lnTo>
                <a:lnTo>
                  <a:pt x="2277" y="123"/>
                </a:lnTo>
                <a:lnTo>
                  <a:pt x="2272" y="131"/>
                </a:lnTo>
                <a:lnTo>
                  <a:pt x="2271" y="135"/>
                </a:lnTo>
                <a:lnTo>
                  <a:pt x="2270" y="140"/>
                </a:lnTo>
                <a:lnTo>
                  <a:pt x="2269" y="145"/>
                </a:lnTo>
                <a:lnTo>
                  <a:pt x="2268" y="150"/>
                </a:lnTo>
                <a:lnTo>
                  <a:pt x="2267" y="155"/>
                </a:lnTo>
                <a:lnTo>
                  <a:pt x="2267" y="161"/>
                </a:lnTo>
                <a:lnTo>
                  <a:pt x="2268" y="172"/>
                </a:lnTo>
                <a:lnTo>
                  <a:pt x="2270" y="182"/>
                </a:lnTo>
                <a:lnTo>
                  <a:pt x="2271" y="187"/>
                </a:lnTo>
                <a:lnTo>
                  <a:pt x="2272" y="191"/>
                </a:lnTo>
                <a:lnTo>
                  <a:pt x="2274" y="195"/>
                </a:lnTo>
                <a:lnTo>
                  <a:pt x="2277" y="199"/>
                </a:lnTo>
                <a:lnTo>
                  <a:pt x="2279" y="203"/>
                </a:lnTo>
                <a:lnTo>
                  <a:pt x="2282" y="206"/>
                </a:lnTo>
                <a:lnTo>
                  <a:pt x="2285" y="209"/>
                </a:lnTo>
                <a:lnTo>
                  <a:pt x="2288" y="211"/>
                </a:lnTo>
                <a:lnTo>
                  <a:pt x="2292" y="212"/>
                </a:lnTo>
                <a:lnTo>
                  <a:pt x="2296" y="214"/>
                </a:lnTo>
                <a:lnTo>
                  <a:pt x="2300" y="214"/>
                </a:lnTo>
                <a:lnTo>
                  <a:pt x="2305" y="215"/>
                </a:lnTo>
                <a:close/>
                <a:moveTo>
                  <a:pt x="2539" y="172"/>
                </a:moveTo>
                <a:lnTo>
                  <a:pt x="2430" y="172"/>
                </a:lnTo>
                <a:lnTo>
                  <a:pt x="2430" y="133"/>
                </a:lnTo>
                <a:lnTo>
                  <a:pt x="2539" y="133"/>
                </a:lnTo>
                <a:lnTo>
                  <a:pt x="2539" y="172"/>
                </a:lnTo>
                <a:close/>
                <a:moveTo>
                  <a:pt x="2603" y="315"/>
                </a:moveTo>
                <a:lnTo>
                  <a:pt x="2594" y="315"/>
                </a:lnTo>
                <a:lnTo>
                  <a:pt x="2586" y="314"/>
                </a:lnTo>
                <a:lnTo>
                  <a:pt x="2579" y="312"/>
                </a:lnTo>
                <a:lnTo>
                  <a:pt x="2573" y="310"/>
                </a:lnTo>
                <a:lnTo>
                  <a:pt x="2584" y="274"/>
                </a:lnTo>
                <a:lnTo>
                  <a:pt x="2590" y="275"/>
                </a:lnTo>
                <a:lnTo>
                  <a:pt x="2596" y="276"/>
                </a:lnTo>
                <a:lnTo>
                  <a:pt x="2601" y="276"/>
                </a:lnTo>
                <a:lnTo>
                  <a:pt x="2606" y="276"/>
                </a:lnTo>
                <a:lnTo>
                  <a:pt x="2608" y="275"/>
                </a:lnTo>
                <a:lnTo>
                  <a:pt x="2610" y="274"/>
                </a:lnTo>
                <a:lnTo>
                  <a:pt x="2614" y="271"/>
                </a:lnTo>
                <a:lnTo>
                  <a:pt x="2617" y="267"/>
                </a:lnTo>
                <a:lnTo>
                  <a:pt x="2620" y="262"/>
                </a:lnTo>
                <a:lnTo>
                  <a:pt x="2623" y="254"/>
                </a:lnTo>
                <a:lnTo>
                  <a:pt x="2559" y="72"/>
                </a:lnTo>
                <a:lnTo>
                  <a:pt x="2611" y="72"/>
                </a:lnTo>
                <a:lnTo>
                  <a:pt x="2647" y="202"/>
                </a:lnTo>
                <a:lnTo>
                  <a:pt x="2686" y="72"/>
                </a:lnTo>
                <a:lnTo>
                  <a:pt x="2738" y="72"/>
                </a:lnTo>
                <a:lnTo>
                  <a:pt x="2669" y="268"/>
                </a:lnTo>
                <a:lnTo>
                  <a:pt x="2665" y="278"/>
                </a:lnTo>
                <a:lnTo>
                  <a:pt x="2663" y="283"/>
                </a:lnTo>
                <a:lnTo>
                  <a:pt x="2660" y="287"/>
                </a:lnTo>
                <a:lnTo>
                  <a:pt x="2654" y="296"/>
                </a:lnTo>
                <a:lnTo>
                  <a:pt x="2646" y="302"/>
                </a:lnTo>
                <a:lnTo>
                  <a:pt x="2642" y="306"/>
                </a:lnTo>
                <a:lnTo>
                  <a:pt x="2638" y="308"/>
                </a:lnTo>
                <a:lnTo>
                  <a:pt x="2633" y="310"/>
                </a:lnTo>
                <a:lnTo>
                  <a:pt x="2628" y="312"/>
                </a:lnTo>
                <a:lnTo>
                  <a:pt x="2622" y="314"/>
                </a:lnTo>
                <a:lnTo>
                  <a:pt x="2616" y="315"/>
                </a:lnTo>
                <a:lnTo>
                  <a:pt x="2610" y="315"/>
                </a:lnTo>
                <a:lnTo>
                  <a:pt x="2603" y="315"/>
                </a:lnTo>
                <a:close/>
                <a:moveTo>
                  <a:pt x="2812" y="249"/>
                </a:moveTo>
                <a:lnTo>
                  <a:pt x="2763" y="249"/>
                </a:lnTo>
                <a:lnTo>
                  <a:pt x="2763" y="13"/>
                </a:lnTo>
                <a:lnTo>
                  <a:pt x="2812" y="13"/>
                </a:lnTo>
                <a:lnTo>
                  <a:pt x="2812" y="249"/>
                </a:lnTo>
                <a:close/>
                <a:moveTo>
                  <a:pt x="2877" y="50"/>
                </a:moveTo>
                <a:lnTo>
                  <a:pt x="2872" y="49"/>
                </a:lnTo>
                <a:lnTo>
                  <a:pt x="2867" y="48"/>
                </a:lnTo>
                <a:lnTo>
                  <a:pt x="2863" y="45"/>
                </a:lnTo>
                <a:lnTo>
                  <a:pt x="2859" y="42"/>
                </a:lnTo>
                <a:lnTo>
                  <a:pt x="2855" y="38"/>
                </a:lnTo>
                <a:lnTo>
                  <a:pt x="2853" y="34"/>
                </a:lnTo>
                <a:lnTo>
                  <a:pt x="2851" y="30"/>
                </a:lnTo>
                <a:lnTo>
                  <a:pt x="2851" y="25"/>
                </a:lnTo>
                <a:lnTo>
                  <a:pt x="2851" y="20"/>
                </a:lnTo>
                <a:lnTo>
                  <a:pt x="2853" y="15"/>
                </a:lnTo>
                <a:lnTo>
                  <a:pt x="2855" y="11"/>
                </a:lnTo>
                <a:lnTo>
                  <a:pt x="2859" y="7"/>
                </a:lnTo>
                <a:lnTo>
                  <a:pt x="2863" y="4"/>
                </a:lnTo>
                <a:lnTo>
                  <a:pt x="2867" y="2"/>
                </a:lnTo>
                <a:lnTo>
                  <a:pt x="2872" y="0"/>
                </a:lnTo>
                <a:lnTo>
                  <a:pt x="2877" y="0"/>
                </a:lnTo>
                <a:lnTo>
                  <a:pt x="2883" y="0"/>
                </a:lnTo>
                <a:lnTo>
                  <a:pt x="2887" y="2"/>
                </a:lnTo>
                <a:lnTo>
                  <a:pt x="2892" y="4"/>
                </a:lnTo>
                <a:lnTo>
                  <a:pt x="2896" y="7"/>
                </a:lnTo>
                <a:lnTo>
                  <a:pt x="2900" y="11"/>
                </a:lnTo>
                <a:lnTo>
                  <a:pt x="2902" y="15"/>
                </a:lnTo>
                <a:lnTo>
                  <a:pt x="2903" y="20"/>
                </a:lnTo>
                <a:lnTo>
                  <a:pt x="2904" y="25"/>
                </a:lnTo>
                <a:lnTo>
                  <a:pt x="2903" y="30"/>
                </a:lnTo>
                <a:lnTo>
                  <a:pt x="2902" y="34"/>
                </a:lnTo>
                <a:lnTo>
                  <a:pt x="2900" y="38"/>
                </a:lnTo>
                <a:lnTo>
                  <a:pt x="2896" y="42"/>
                </a:lnTo>
                <a:lnTo>
                  <a:pt x="2892" y="45"/>
                </a:lnTo>
                <a:lnTo>
                  <a:pt x="2887" y="48"/>
                </a:lnTo>
                <a:lnTo>
                  <a:pt x="2883" y="49"/>
                </a:lnTo>
                <a:lnTo>
                  <a:pt x="2877" y="50"/>
                </a:lnTo>
                <a:close/>
                <a:moveTo>
                  <a:pt x="2853" y="72"/>
                </a:moveTo>
                <a:lnTo>
                  <a:pt x="2902" y="72"/>
                </a:lnTo>
                <a:lnTo>
                  <a:pt x="2902" y="249"/>
                </a:lnTo>
                <a:lnTo>
                  <a:pt x="2853" y="249"/>
                </a:lnTo>
                <a:lnTo>
                  <a:pt x="2853" y="72"/>
                </a:lnTo>
                <a:close/>
                <a:moveTo>
                  <a:pt x="3023" y="253"/>
                </a:moveTo>
                <a:lnTo>
                  <a:pt x="3010" y="252"/>
                </a:lnTo>
                <a:lnTo>
                  <a:pt x="3003" y="251"/>
                </a:lnTo>
                <a:lnTo>
                  <a:pt x="2998" y="250"/>
                </a:lnTo>
                <a:lnTo>
                  <a:pt x="2986" y="246"/>
                </a:lnTo>
                <a:lnTo>
                  <a:pt x="2980" y="244"/>
                </a:lnTo>
                <a:lnTo>
                  <a:pt x="2975" y="241"/>
                </a:lnTo>
                <a:lnTo>
                  <a:pt x="2966" y="235"/>
                </a:lnTo>
                <a:lnTo>
                  <a:pt x="2962" y="231"/>
                </a:lnTo>
                <a:lnTo>
                  <a:pt x="2958" y="227"/>
                </a:lnTo>
                <a:lnTo>
                  <a:pt x="2951" y="219"/>
                </a:lnTo>
                <a:lnTo>
                  <a:pt x="2948" y="214"/>
                </a:lnTo>
                <a:lnTo>
                  <a:pt x="2945" y="209"/>
                </a:lnTo>
                <a:lnTo>
                  <a:pt x="2940" y="198"/>
                </a:lnTo>
                <a:lnTo>
                  <a:pt x="2939" y="193"/>
                </a:lnTo>
                <a:lnTo>
                  <a:pt x="2937" y="187"/>
                </a:lnTo>
                <a:lnTo>
                  <a:pt x="2936" y="181"/>
                </a:lnTo>
                <a:lnTo>
                  <a:pt x="2935" y="175"/>
                </a:lnTo>
                <a:lnTo>
                  <a:pt x="2935" y="168"/>
                </a:lnTo>
                <a:lnTo>
                  <a:pt x="2935" y="161"/>
                </a:lnTo>
                <a:lnTo>
                  <a:pt x="2935" y="155"/>
                </a:lnTo>
                <a:lnTo>
                  <a:pt x="2935" y="148"/>
                </a:lnTo>
                <a:lnTo>
                  <a:pt x="2936" y="142"/>
                </a:lnTo>
                <a:lnTo>
                  <a:pt x="2937" y="136"/>
                </a:lnTo>
                <a:lnTo>
                  <a:pt x="2940" y="124"/>
                </a:lnTo>
                <a:lnTo>
                  <a:pt x="2943" y="119"/>
                </a:lnTo>
                <a:lnTo>
                  <a:pt x="2945" y="114"/>
                </a:lnTo>
                <a:lnTo>
                  <a:pt x="2951" y="104"/>
                </a:lnTo>
                <a:lnTo>
                  <a:pt x="2954" y="99"/>
                </a:lnTo>
                <a:lnTo>
                  <a:pt x="2958" y="95"/>
                </a:lnTo>
                <a:lnTo>
                  <a:pt x="2962" y="91"/>
                </a:lnTo>
                <a:lnTo>
                  <a:pt x="2966" y="88"/>
                </a:lnTo>
                <a:lnTo>
                  <a:pt x="2970" y="85"/>
                </a:lnTo>
                <a:lnTo>
                  <a:pt x="2975" y="82"/>
                </a:lnTo>
                <a:lnTo>
                  <a:pt x="2980" y="79"/>
                </a:lnTo>
                <a:lnTo>
                  <a:pt x="2986" y="77"/>
                </a:lnTo>
                <a:lnTo>
                  <a:pt x="2992" y="75"/>
                </a:lnTo>
                <a:lnTo>
                  <a:pt x="2998" y="73"/>
                </a:lnTo>
                <a:lnTo>
                  <a:pt x="3003" y="72"/>
                </a:lnTo>
                <a:lnTo>
                  <a:pt x="3010" y="71"/>
                </a:lnTo>
                <a:lnTo>
                  <a:pt x="3023" y="70"/>
                </a:lnTo>
                <a:lnTo>
                  <a:pt x="3035" y="71"/>
                </a:lnTo>
                <a:lnTo>
                  <a:pt x="3042" y="72"/>
                </a:lnTo>
                <a:lnTo>
                  <a:pt x="3047" y="73"/>
                </a:lnTo>
                <a:lnTo>
                  <a:pt x="3059" y="77"/>
                </a:lnTo>
                <a:lnTo>
                  <a:pt x="3064" y="79"/>
                </a:lnTo>
                <a:lnTo>
                  <a:pt x="3069" y="82"/>
                </a:lnTo>
                <a:lnTo>
                  <a:pt x="3078" y="88"/>
                </a:lnTo>
                <a:lnTo>
                  <a:pt x="3082" y="91"/>
                </a:lnTo>
                <a:lnTo>
                  <a:pt x="3086" y="95"/>
                </a:lnTo>
                <a:lnTo>
                  <a:pt x="3093" y="104"/>
                </a:lnTo>
                <a:lnTo>
                  <a:pt x="3096" y="109"/>
                </a:lnTo>
                <a:lnTo>
                  <a:pt x="3099" y="114"/>
                </a:lnTo>
                <a:lnTo>
                  <a:pt x="3104" y="124"/>
                </a:lnTo>
                <a:lnTo>
                  <a:pt x="3105" y="130"/>
                </a:lnTo>
                <a:lnTo>
                  <a:pt x="3107" y="136"/>
                </a:lnTo>
                <a:lnTo>
                  <a:pt x="3108" y="142"/>
                </a:lnTo>
                <a:lnTo>
                  <a:pt x="3109" y="148"/>
                </a:lnTo>
                <a:lnTo>
                  <a:pt x="3109" y="155"/>
                </a:lnTo>
                <a:lnTo>
                  <a:pt x="3109" y="161"/>
                </a:lnTo>
                <a:lnTo>
                  <a:pt x="3109" y="168"/>
                </a:lnTo>
                <a:lnTo>
                  <a:pt x="3109" y="175"/>
                </a:lnTo>
                <a:lnTo>
                  <a:pt x="3108" y="181"/>
                </a:lnTo>
                <a:lnTo>
                  <a:pt x="3107" y="187"/>
                </a:lnTo>
                <a:lnTo>
                  <a:pt x="3104" y="198"/>
                </a:lnTo>
                <a:lnTo>
                  <a:pt x="3101" y="204"/>
                </a:lnTo>
                <a:lnTo>
                  <a:pt x="3099" y="209"/>
                </a:lnTo>
                <a:lnTo>
                  <a:pt x="3093" y="219"/>
                </a:lnTo>
                <a:lnTo>
                  <a:pt x="3090" y="223"/>
                </a:lnTo>
                <a:lnTo>
                  <a:pt x="3086" y="227"/>
                </a:lnTo>
                <a:lnTo>
                  <a:pt x="3082" y="231"/>
                </a:lnTo>
                <a:lnTo>
                  <a:pt x="3078" y="235"/>
                </a:lnTo>
                <a:lnTo>
                  <a:pt x="3074" y="238"/>
                </a:lnTo>
                <a:lnTo>
                  <a:pt x="3069" y="241"/>
                </a:lnTo>
                <a:lnTo>
                  <a:pt x="3064" y="244"/>
                </a:lnTo>
                <a:lnTo>
                  <a:pt x="3059" y="246"/>
                </a:lnTo>
                <a:lnTo>
                  <a:pt x="3053" y="248"/>
                </a:lnTo>
                <a:lnTo>
                  <a:pt x="3047" y="250"/>
                </a:lnTo>
                <a:lnTo>
                  <a:pt x="3042" y="251"/>
                </a:lnTo>
                <a:lnTo>
                  <a:pt x="3035" y="252"/>
                </a:lnTo>
                <a:lnTo>
                  <a:pt x="3023" y="253"/>
                </a:lnTo>
                <a:close/>
                <a:moveTo>
                  <a:pt x="3023" y="215"/>
                </a:moveTo>
                <a:lnTo>
                  <a:pt x="3027" y="214"/>
                </a:lnTo>
                <a:lnTo>
                  <a:pt x="3031" y="214"/>
                </a:lnTo>
                <a:lnTo>
                  <a:pt x="3035" y="212"/>
                </a:lnTo>
                <a:lnTo>
                  <a:pt x="3039" y="211"/>
                </a:lnTo>
                <a:lnTo>
                  <a:pt x="3042" y="209"/>
                </a:lnTo>
                <a:lnTo>
                  <a:pt x="3045" y="206"/>
                </a:lnTo>
                <a:lnTo>
                  <a:pt x="3048" y="203"/>
                </a:lnTo>
                <a:lnTo>
                  <a:pt x="3050" y="199"/>
                </a:lnTo>
                <a:lnTo>
                  <a:pt x="3052" y="195"/>
                </a:lnTo>
                <a:lnTo>
                  <a:pt x="3054" y="191"/>
                </a:lnTo>
                <a:lnTo>
                  <a:pt x="3056" y="187"/>
                </a:lnTo>
                <a:lnTo>
                  <a:pt x="3057" y="182"/>
                </a:lnTo>
                <a:lnTo>
                  <a:pt x="3059" y="172"/>
                </a:lnTo>
                <a:lnTo>
                  <a:pt x="3060" y="167"/>
                </a:lnTo>
                <a:lnTo>
                  <a:pt x="3060" y="161"/>
                </a:lnTo>
                <a:lnTo>
                  <a:pt x="3059" y="150"/>
                </a:lnTo>
                <a:lnTo>
                  <a:pt x="3057" y="140"/>
                </a:lnTo>
                <a:lnTo>
                  <a:pt x="3056" y="135"/>
                </a:lnTo>
                <a:lnTo>
                  <a:pt x="3054" y="131"/>
                </a:lnTo>
                <a:lnTo>
                  <a:pt x="3050" y="123"/>
                </a:lnTo>
                <a:lnTo>
                  <a:pt x="3048" y="119"/>
                </a:lnTo>
                <a:lnTo>
                  <a:pt x="3045" y="116"/>
                </a:lnTo>
                <a:lnTo>
                  <a:pt x="3042" y="113"/>
                </a:lnTo>
                <a:lnTo>
                  <a:pt x="3039" y="111"/>
                </a:lnTo>
                <a:lnTo>
                  <a:pt x="3035" y="110"/>
                </a:lnTo>
                <a:lnTo>
                  <a:pt x="3031" y="108"/>
                </a:lnTo>
                <a:lnTo>
                  <a:pt x="3027" y="108"/>
                </a:lnTo>
                <a:lnTo>
                  <a:pt x="3023" y="107"/>
                </a:lnTo>
                <a:lnTo>
                  <a:pt x="3018" y="108"/>
                </a:lnTo>
                <a:lnTo>
                  <a:pt x="3014" y="108"/>
                </a:lnTo>
                <a:lnTo>
                  <a:pt x="3010" y="110"/>
                </a:lnTo>
                <a:lnTo>
                  <a:pt x="3006" y="111"/>
                </a:lnTo>
                <a:lnTo>
                  <a:pt x="3003" y="113"/>
                </a:lnTo>
                <a:lnTo>
                  <a:pt x="3000" y="116"/>
                </a:lnTo>
                <a:lnTo>
                  <a:pt x="2997" y="119"/>
                </a:lnTo>
                <a:lnTo>
                  <a:pt x="2995" y="123"/>
                </a:lnTo>
                <a:lnTo>
                  <a:pt x="2991" y="131"/>
                </a:lnTo>
                <a:lnTo>
                  <a:pt x="2989" y="135"/>
                </a:lnTo>
                <a:lnTo>
                  <a:pt x="2988" y="140"/>
                </a:lnTo>
                <a:lnTo>
                  <a:pt x="2987" y="145"/>
                </a:lnTo>
                <a:lnTo>
                  <a:pt x="2986" y="150"/>
                </a:lnTo>
                <a:lnTo>
                  <a:pt x="2986" y="155"/>
                </a:lnTo>
                <a:lnTo>
                  <a:pt x="2985" y="161"/>
                </a:lnTo>
                <a:lnTo>
                  <a:pt x="2986" y="172"/>
                </a:lnTo>
                <a:lnTo>
                  <a:pt x="2988" y="182"/>
                </a:lnTo>
                <a:lnTo>
                  <a:pt x="2989" y="187"/>
                </a:lnTo>
                <a:lnTo>
                  <a:pt x="2991" y="191"/>
                </a:lnTo>
                <a:lnTo>
                  <a:pt x="2993" y="195"/>
                </a:lnTo>
                <a:lnTo>
                  <a:pt x="2995" y="199"/>
                </a:lnTo>
                <a:lnTo>
                  <a:pt x="2997" y="203"/>
                </a:lnTo>
                <a:lnTo>
                  <a:pt x="3000" y="206"/>
                </a:lnTo>
                <a:lnTo>
                  <a:pt x="3003" y="209"/>
                </a:lnTo>
                <a:lnTo>
                  <a:pt x="3006" y="211"/>
                </a:lnTo>
                <a:lnTo>
                  <a:pt x="3010" y="212"/>
                </a:lnTo>
                <a:lnTo>
                  <a:pt x="3014" y="214"/>
                </a:lnTo>
                <a:lnTo>
                  <a:pt x="3018" y="214"/>
                </a:lnTo>
                <a:lnTo>
                  <a:pt x="3023" y="215"/>
                </a:lnTo>
                <a:close/>
                <a:moveTo>
                  <a:pt x="3142" y="315"/>
                </a:moveTo>
                <a:lnTo>
                  <a:pt x="3142" y="72"/>
                </a:lnTo>
                <a:lnTo>
                  <a:pt x="3191" y="72"/>
                </a:lnTo>
                <a:lnTo>
                  <a:pt x="3191" y="102"/>
                </a:lnTo>
                <a:lnTo>
                  <a:pt x="3197" y="95"/>
                </a:lnTo>
                <a:lnTo>
                  <a:pt x="3202" y="87"/>
                </a:lnTo>
                <a:lnTo>
                  <a:pt x="3206" y="84"/>
                </a:lnTo>
                <a:lnTo>
                  <a:pt x="3209" y="81"/>
                </a:lnTo>
                <a:lnTo>
                  <a:pt x="3214" y="78"/>
                </a:lnTo>
                <a:lnTo>
                  <a:pt x="3218" y="75"/>
                </a:lnTo>
                <a:lnTo>
                  <a:pt x="3224" y="73"/>
                </a:lnTo>
                <a:lnTo>
                  <a:pt x="3227" y="72"/>
                </a:lnTo>
                <a:lnTo>
                  <a:pt x="3230" y="71"/>
                </a:lnTo>
                <a:lnTo>
                  <a:pt x="3236" y="70"/>
                </a:lnTo>
                <a:lnTo>
                  <a:pt x="3243" y="70"/>
                </a:lnTo>
                <a:lnTo>
                  <a:pt x="3253" y="71"/>
                </a:lnTo>
                <a:lnTo>
                  <a:pt x="3257" y="71"/>
                </a:lnTo>
                <a:lnTo>
                  <a:pt x="3262" y="73"/>
                </a:lnTo>
                <a:lnTo>
                  <a:pt x="3266" y="74"/>
                </a:lnTo>
                <a:lnTo>
                  <a:pt x="3270" y="76"/>
                </a:lnTo>
                <a:lnTo>
                  <a:pt x="3279" y="80"/>
                </a:lnTo>
                <a:lnTo>
                  <a:pt x="3283" y="83"/>
                </a:lnTo>
                <a:lnTo>
                  <a:pt x="3286" y="86"/>
                </a:lnTo>
                <a:lnTo>
                  <a:pt x="3290" y="89"/>
                </a:lnTo>
                <a:lnTo>
                  <a:pt x="3293" y="93"/>
                </a:lnTo>
                <a:lnTo>
                  <a:pt x="3297" y="97"/>
                </a:lnTo>
                <a:lnTo>
                  <a:pt x="3299" y="101"/>
                </a:lnTo>
                <a:lnTo>
                  <a:pt x="3302" y="106"/>
                </a:lnTo>
                <a:lnTo>
                  <a:pt x="3305" y="110"/>
                </a:lnTo>
                <a:lnTo>
                  <a:pt x="3307" y="116"/>
                </a:lnTo>
                <a:lnTo>
                  <a:pt x="3309" y="121"/>
                </a:lnTo>
                <a:lnTo>
                  <a:pt x="3311" y="127"/>
                </a:lnTo>
                <a:lnTo>
                  <a:pt x="3312" y="133"/>
                </a:lnTo>
                <a:lnTo>
                  <a:pt x="3313" y="140"/>
                </a:lnTo>
                <a:lnTo>
                  <a:pt x="3314" y="146"/>
                </a:lnTo>
                <a:lnTo>
                  <a:pt x="3314" y="154"/>
                </a:lnTo>
                <a:lnTo>
                  <a:pt x="3315" y="161"/>
                </a:lnTo>
                <a:lnTo>
                  <a:pt x="3314" y="175"/>
                </a:lnTo>
                <a:lnTo>
                  <a:pt x="3312" y="188"/>
                </a:lnTo>
                <a:lnTo>
                  <a:pt x="3311" y="194"/>
                </a:lnTo>
                <a:lnTo>
                  <a:pt x="3309" y="200"/>
                </a:lnTo>
                <a:lnTo>
                  <a:pt x="3307" y="206"/>
                </a:lnTo>
                <a:lnTo>
                  <a:pt x="3305" y="211"/>
                </a:lnTo>
                <a:lnTo>
                  <a:pt x="3303" y="216"/>
                </a:lnTo>
                <a:lnTo>
                  <a:pt x="3300" y="220"/>
                </a:lnTo>
                <a:lnTo>
                  <a:pt x="3297" y="225"/>
                </a:lnTo>
                <a:lnTo>
                  <a:pt x="3294" y="229"/>
                </a:lnTo>
                <a:lnTo>
                  <a:pt x="3287" y="236"/>
                </a:lnTo>
                <a:lnTo>
                  <a:pt x="3283" y="239"/>
                </a:lnTo>
                <a:lnTo>
                  <a:pt x="3279" y="242"/>
                </a:lnTo>
                <a:lnTo>
                  <a:pt x="3271" y="246"/>
                </a:lnTo>
                <a:lnTo>
                  <a:pt x="3267" y="248"/>
                </a:lnTo>
                <a:lnTo>
                  <a:pt x="3262" y="249"/>
                </a:lnTo>
                <a:lnTo>
                  <a:pt x="3253" y="251"/>
                </a:lnTo>
                <a:lnTo>
                  <a:pt x="3243" y="252"/>
                </a:lnTo>
                <a:lnTo>
                  <a:pt x="3236" y="252"/>
                </a:lnTo>
                <a:lnTo>
                  <a:pt x="3230" y="251"/>
                </a:lnTo>
                <a:lnTo>
                  <a:pt x="3224" y="249"/>
                </a:lnTo>
                <a:lnTo>
                  <a:pt x="3219" y="247"/>
                </a:lnTo>
                <a:lnTo>
                  <a:pt x="3214" y="245"/>
                </a:lnTo>
                <a:lnTo>
                  <a:pt x="3210" y="242"/>
                </a:lnTo>
                <a:lnTo>
                  <a:pt x="3208" y="240"/>
                </a:lnTo>
                <a:lnTo>
                  <a:pt x="3206" y="239"/>
                </a:lnTo>
                <a:lnTo>
                  <a:pt x="3203" y="235"/>
                </a:lnTo>
                <a:lnTo>
                  <a:pt x="3200" y="232"/>
                </a:lnTo>
                <a:lnTo>
                  <a:pt x="3197" y="228"/>
                </a:lnTo>
                <a:lnTo>
                  <a:pt x="3193" y="221"/>
                </a:lnTo>
                <a:lnTo>
                  <a:pt x="3191" y="315"/>
                </a:lnTo>
                <a:lnTo>
                  <a:pt x="3142" y="315"/>
                </a:lnTo>
                <a:close/>
                <a:moveTo>
                  <a:pt x="3190" y="161"/>
                </a:moveTo>
                <a:lnTo>
                  <a:pt x="3191" y="172"/>
                </a:lnTo>
                <a:lnTo>
                  <a:pt x="3193" y="182"/>
                </a:lnTo>
                <a:lnTo>
                  <a:pt x="3194" y="187"/>
                </a:lnTo>
                <a:lnTo>
                  <a:pt x="3196" y="191"/>
                </a:lnTo>
                <a:lnTo>
                  <a:pt x="3198" y="195"/>
                </a:lnTo>
                <a:lnTo>
                  <a:pt x="3200" y="199"/>
                </a:lnTo>
                <a:lnTo>
                  <a:pt x="3205" y="205"/>
                </a:lnTo>
                <a:lnTo>
                  <a:pt x="3208" y="207"/>
                </a:lnTo>
                <a:lnTo>
                  <a:pt x="3212" y="209"/>
                </a:lnTo>
                <a:lnTo>
                  <a:pt x="3215" y="211"/>
                </a:lnTo>
                <a:lnTo>
                  <a:pt x="3219" y="212"/>
                </a:lnTo>
                <a:lnTo>
                  <a:pt x="3223" y="213"/>
                </a:lnTo>
                <a:lnTo>
                  <a:pt x="3227" y="213"/>
                </a:lnTo>
                <a:lnTo>
                  <a:pt x="3232" y="213"/>
                </a:lnTo>
                <a:lnTo>
                  <a:pt x="3236" y="212"/>
                </a:lnTo>
                <a:lnTo>
                  <a:pt x="3240" y="211"/>
                </a:lnTo>
                <a:lnTo>
                  <a:pt x="3243" y="209"/>
                </a:lnTo>
                <a:lnTo>
                  <a:pt x="3247" y="207"/>
                </a:lnTo>
                <a:lnTo>
                  <a:pt x="3250" y="205"/>
                </a:lnTo>
                <a:lnTo>
                  <a:pt x="3253" y="202"/>
                </a:lnTo>
                <a:lnTo>
                  <a:pt x="3255" y="198"/>
                </a:lnTo>
                <a:lnTo>
                  <a:pt x="3259" y="191"/>
                </a:lnTo>
                <a:lnTo>
                  <a:pt x="3261" y="186"/>
                </a:lnTo>
                <a:lnTo>
                  <a:pt x="3262" y="182"/>
                </a:lnTo>
                <a:lnTo>
                  <a:pt x="3263" y="177"/>
                </a:lnTo>
                <a:lnTo>
                  <a:pt x="3264" y="172"/>
                </a:lnTo>
                <a:lnTo>
                  <a:pt x="3264" y="166"/>
                </a:lnTo>
                <a:lnTo>
                  <a:pt x="3265" y="161"/>
                </a:lnTo>
                <a:lnTo>
                  <a:pt x="3264" y="150"/>
                </a:lnTo>
                <a:lnTo>
                  <a:pt x="3262" y="140"/>
                </a:lnTo>
                <a:lnTo>
                  <a:pt x="3261" y="135"/>
                </a:lnTo>
                <a:lnTo>
                  <a:pt x="3259" y="131"/>
                </a:lnTo>
                <a:lnTo>
                  <a:pt x="3257" y="127"/>
                </a:lnTo>
                <a:lnTo>
                  <a:pt x="3255" y="123"/>
                </a:lnTo>
                <a:lnTo>
                  <a:pt x="3253" y="120"/>
                </a:lnTo>
                <a:lnTo>
                  <a:pt x="3250" y="117"/>
                </a:lnTo>
                <a:lnTo>
                  <a:pt x="3247" y="115"/>
                </a:lnTo>
                <a:lnTo>
                  <a:pt x="3243" y="113"/>
                </a:lnTo>
                <a:lnTo>
                  <a:pt x="3240" y="111"/>
                </a:lnTo>
                <a:lnTo>
                  <a:pt x="3236" y="110"/>
                </a:lnTo>
                <a:lnTo>
                  <a:pt x="3232" y="109"/>
                </a:lnTo>
                <a:lnTo>
                  <a:pt x="3227" y="109"/>
                </a:lnTo>
                <a:lnTo>
                  <a:pt x="3219" y="110"/>
                </a:lnTo>
                <a:lnTo>
                  <a:pt x="3215" y="111"/>
                </a:lnTo>
                <a:lnTo>
                  <a:pt x="3212" y="113"/>
                </a:lnTo>
                <a:lnTo>
                  <a:pt x="3208" y="115"/>
                </a:lnTo>
                <a:lnTo>
                  <a:pt x="3205" y="117"/>
                </a:lnTo>
                <a:lnTo>
                  <a:pt x="3202" y="120"/>
                </a:lnTo>
                <a:lnTo>
                  <a:pt x="3200" y="123"/>
                </a:lnTo>
                <a:lnTo>
                  <a:pt x="3196" y="131"/>
                </a:lnTo>
                <a:lnTo>
                  <a:pt x="3194" y="135"/>
                </a:lnTo>
                <a:lnTo>
                  <a:pt x="3193" y="139"/>
                </a:lnTo>
                <a:lnTo>
                  <a:pt x="3192" y="144"/>
                </a:lnTo>
                <a:lnTo>
                  <a:pt x="3191" y="150"/>
                </a:lnTo>
                <a:lnTo>
                  <a:pt x="3190" y="155"/>
                </a:lnTo>
                <a:lnTo>
                  <a:pt x="3190" y="161"/>
                </a:lnTo>
                <a:close/>
                <a:moveTo>
                  <a:pt x="3373" y="50"/>
                </a:moveTo>
                <a:lnTo>
                  <a:pt x="3368" y="49"/>
                </a:lnTo>
                <a:lnTo>
                  <a:pt x="3363" y="48"/>
                </a:lnTo>
                <a:lnTo>
                  <a:pt x="3358" y="45"/>
                </a:lnTo>
                <a:lnTo>
                  <a:pt x="3354" y="42"/>
                </a:lnTo>
                <a:lnTo>
                  <a:pt x="3351" y="38"/>
                </a:lnTo>
                <a:lnTo>
                  <a:pt x="3348" y="34"/>
                </a:lnTo>
                <a:lnTo>
                  <a:pt x="3347" y="30"/>
                </a:lnTo>
                <a:lnTo>
                  <a:pt x="3346" y="25"/>
                </a:lnTo>
                <a:lnTo>
                  <a:pt x="3347" y="20"/>
                </a:lnTo>
                <a:lnTo>
                  <a:pt x="3348" y="15"/>
                </a:lnTo>
                <a:lnTo>
                  <a:pt x="3351" y="11"/>
                </a:lnTo>
                <a:lnTo>
                  <a:pt x="3354" y="7"/>
                </a:lnTo>
                <a:lnTo>
                  <a:pt x="3358" y="4"/>
                </a:lnTo>
                <a:lnTo>
                  <a:pt x="3363" y="2"/>
                </a:lnTo>
                <a:lnTo>
                  <a:pt x="3368" y="0"/>
                </a:lnTo>
                <a:lnTo>
                  <a:pt x="3373" y="0"/>
                </a:lnTo>
                <a:lnTo>
                  <a:pt x="3378" y="0"/>
                </a:lnTo>
                <a:lnTo>
                  <a:pt x="3383" y="2"/>
                </a:lnTo>
                <a:lnTo>
                  <a:pt x="3387" y="4"/>
                </a:lnTo>
                <a:lnTo>
                  <a:pt x="3392" y="7"/>
                </a:lnTo>
                <a:lnTo>
                  <a:pt x="3395" y="11"/>
                </a:lnTo>
                <a:lnTo>
                  <a:pt x="3397" y="15"/>
                </a:lnTo>
                <a:lnTo>
                  <a:pt x="3399" y="20"/>
                </a:lnTo>
                <a:lnTo>
                  <a:pt x="3399" y="25"/>
                </a:lnTo>
                <a:lnTo>
                  <a:pt x="3399" y="30"/>
                </a:lnTo>
                <a:lnTo>
                  <a:pt x="3397" y="34"/>
                </a:lnTo>
                <a:lnTo>
                  <a:pt x="3395" y="38"/>
                </a:lnTo>
                <a:lnTo>
                  <a:pt x="3392" y="42"/>
                </a:lnTo>
                <a:lnTo>
                  <a:pt x="3387" y="45"/>
                </a:lnTo>
                <a:lnTo>
                  <a:pt x="3383" y="48"/>
                </a:lnTo>
                <a:lnTo>
                  <a:pt x="3378" y="49"/>
                </a:lnTo>
                <a:lnTo>
                  <a:pt x="3373" y="50"/>
                </a:lnTo>
                <a:close/>
                <a:moveTo>
                  <a:pt x="3348" y="72"/>
                </a:moveTo>
                <a:lnTo>
                  <a:pt x="3397" y="72"/>
                </a:lnTo>
                <a:lnTo>
                  <a:pt x="3397" y="249"/>
                </a:lnTo>
                <a:lnTo>
                  <a:pt x="3348" y="249"/>
                </a:lnTo>
                <a:lnTo>
                  <a:pt x="3348" y="72"/>
                </a:lnTo>
                <a:close/>
                <a:moveTo>
                  <a:pt x="3585" y="123"/>
                </a:moveTo>
                <a:lnTo>
                  <a:pt x="3540" y="126"/>
                </a:lnTo>
                <a:lnTo>
                  <a:pt x="3539" y="121"/>
                </a:lnTo>
                <a:lnTo>
                  <a:pt x="3537" y="118"/>
                </a:lnTo>
                <a:lnTo>
                  <a:pt x="3534" y="114"/>
                </a:lnTo>
                <a:lnTo>
                  <a:pt x="3531" y="111"/>
                </a:lnTo>
                <a:lnTo>
                  <a:pt x="3527" y="108"/>
                </a:lnTo>
                <a:lnTo>
                  <a:pt x="3522" y="106"/>
                </a:lnTo>
                <a:lnTo>
                  <a:pt x="3516" y="105"/>
                </a:lnTo>
                <a:lnTo>
                  <a:pt x="3510" y="105"/>
                </a:lnTo>
                <a:lnTo>
                  <a:pt x="3505" y="105"/>
                </a:lnTo>
                <a:lnTo>
                  <a:pt x="3500" y="106"/>
                </a:lnTo>
                <a:lnTo>
                  <a:pt x="3495" y="108"/>
                </a:lnTo>
                <a:lnTo>
                  <a:pt x="3491" y="110"/>
                </a:lnTo>
                <a:lnTo>
                  <a:pt x="3488" y="112"/>
                </a:lnTo>
                <a:lnTo>
                  <a:pt x="3485" y="115"/>
                </a:lnTo>
                <a:lnTo>
                  <a:pt x="3484" y="119"/>
                </a:lnTo>
                <a:lnTo>
                  <a:pt x="3483" y="122"/>
                </a:lnTo>
                <a:lnTo>
                  <a:pt x="3484" y="125"/>
                </a:lnTo>
                <a:lnTo>
                  <a:pt x="3485" y="128"/>
                </a:lnTo>
                <a:lnTo>
                  <a:pt x="3486" y="131"/>
                </a:lnTo>
                <a:lnTo>
                  <a:pt x="3488" y="133"/>
                </a:lnTo>
                <a:lnTo>
                  <a:pt x="3491" y="135"/>
                </a:lnTo>
                <a:lnTo>
                  <a:pt x="3495" y="137"/>
                </a:lnTo>
                <a:lnTo>
                  <a:pt x="3500" y="139"/>
                </a:lnTo>
                <a:lnTo>
                  <a:pt x="3506" y="140"/>
                </a:lnTo>
                <a:lnTo>
                  <a:pt x="3538" y="146"/>
                </a:lnTo>
                <a:lnTo>
                  <a:pt x="3544" y="148"/>
                </a:lnTo>
                <a:lnTo>
                  <a:pt x="3550" y="150"/>
                </a:lnTo>
                <a:lnTo>
                  <a:pt x="3555" y="151"/>
                </a:lnTo>
                <a:lnTo>
                  <a:pt x="3560" y="153"/>
                </a:lnTo>
                <a:lnTo>
                  <a:pt x="3569" y="158"/>
                </a:lnTo>
                <a:lnTo>
                  <a:pt x="3576" y="164"/>
                </a:lnTo>
                <a:lnTo>
                  <a:pt x="3579" y="167"/>
                </a:lnTo>
                <a:lnTo>
                  <a:pt x="3582" y="170"/>
                </a:lnTo>
                <a:lnTo>
                  <a:pt x="3584" y="174"/>
                </a:lnTo>
                <a:lnTo>
                  <a:pt x="3586" y="177"/>
                </a:lnTo>
                <a:lnTo>
                  <a:pt x="3588" y="185"/>
                </a:lnTo>
                <a:lnTo>
                  <a:pt x="3589" y="190"/>
                </a:lnTo>
                <a:lnTo>
                  <a:pt x="3589" y="194"/>
                </a:lnTo>
                <a:lnTo>
                  <a:pt x="3589" y="199"/>
                </a:lnTo>
                <a:lnTo>
                  <a:pt x="3588" y="203"/>
                </a:lnTo>
                <a:lnTo>
                  <a:pt x="3587" y="207"/>
                </a:lnTo>
                <a:lnTo>
                  <a:pt x="3586" y="211"/>
                </a:lnTo>
                <a:lnTo>
                  <a:pt x="3585" y="214"/>
                </a:lnTo>
                <a:lnTo>
                  <a:pt x="3583" y="218"/>
                </a:lnTo>
                <a:lnTo>
                  <a:pt x="3581" y="221"/>
                </a:lnTo>
                <a:lnTo>
                  <a:pt x="3579" y="225"/>
                </a:lnTo>
                <a:lnTo>
                  <a:pt x="3573" y="231"/>
                </a:lnTo>
                <a:lnTo>
                  <a:pt x="3567" y="236"/>
                </a:lnTo>
                <a:lnTo>
                  <a:pt x="3559" y="241"/>
                </a:lnTo>
                <a:lnTo>
                  <a:pt x="3551" y="245"/>
                </a:lnTo>
                <a:lnTo>
                  <a:pt x="3542" y="248"/>
                </a:lnTo>
                <a:lnTo>
                  <a:pt x="3532" y="251"/>
                </a:lnTo>
                <a:lnTo>
                  <a:pt x="3521" y="252"/>
                </a:lnTo>
                <a:lnTo>
                  <a:pt x="3510" y="253"/>
                </a:lnTo>
                <a:lnTo>
                  <a:pt x="3502" y="252"/>
                </a:lnTo>
                <a:lnTo>
                  <a:pt x="3494" y="252"/>
                </a:lnTo>
                <a:lnTo>
                  <a:pt x="3486" y="250"/>
                </a:lnTo>
                <a:lnTo>
                  <a:pt x="3479" y="249"/>
                </a:lnTo>
                <a:lnTo>
                  <a:pt x="3472" y="247"/>
                </a:lnTo>
                <a:lnTo>
                  <a:pt x="3466" y="244"/>
                </a:lnTo>
                <a:lnTo>
                  <a:pt x="3460" y="241"/>
                </a:lnTo>
                <a:lnTo>
                  <a:pt x="3454" y="238"/>
                </a:lnTo>
                <a:lnTo>
                  <a:pt x="3449" y="234"/>
                </a:lnTo>
                <a:lnTo>
                  <a:pt x="3445" y="230"/>
                </a:lnTo>
                <a:lnTo>
                  <a:pt x="3441" y="225"/>
                </a:lnTo>
                <a:lnTo>
                  <a:pt x="3437" y="221"/>
                </a:lnTo>
                <a:lnTo>
                  <a:pt x="3434" y="215"/>
                </a:lnTo>
                <a:lnTo>
                  <a:pt x="3432" y="210"/>
                </a:lnTo>
                <a:lnTo>
                  <a:pt x="3430" y="204"/>
                </a:lnTo>
                <a:lnTo>
                  <a:pt x="3429" y="198"/>
                </a:lnTo>
                <a:lnTo>
                  <a:pt x="3478" y="195"/>
                </a:lnTo>
                <a:lnTo>
                  <a:pt x="3480" y="200"/>
                </a:lnTo>
                <a:lnTo>
                  <a:pt x="3482" y="205"/>
                </a:lnTo>
                <a:lnTo>
                  <a:pt x="3485" y="209"/>
                </a:lnTo>
                <a:lnTo>
                  <a:pt x="3489" y="212"/>
                </a:lnTo>
                <a:lnTo>
                  <a:pt x="3493" y="214"/>
                </a:lnTo>
                <a:lnTo>
                  <a:pt x="3498" y="216"/>
                </a:lnTo>
                <a:lnTo>
                  <a:pt x="3504" y="217"/>
                </a:lnTo>
                <a:lnTo>
                  <a:pt x="3510" y="217"/>
                </a:lnTo>
                <a:lnTo>
                  <a:pt x="3516" y="217"/>
                </a:lnTo>
                <a:lnTo>
                  <a:pt x="3522" y="216"/>
                </a:lnTo>
                <a:lnTo>
                  <a:pt x="3527" y="214"/>
                </a:lnTo>
                <a:lnTo>
                  <a:pt x="3529" y="213"/>
                </a:lnTo>
                <a:lnTo>
                  <a:pt x="3531" y="212"/>
                </a:lnTo>
                <a:lnTo>
                  <a:pt x="3535" y="209"/>
                </a:lnTo>
                <a:lnTo>
                  <a:pt x="3537" y="206"/>
                </a:lnTo>
                <a:lnTo>
                  <a:pt x="3538" y="205"/>
                </a:lnTo>
                <a:lnTo>
                  <a:pt x="3539" y="203"/>
                </a:lnTo>
                <a:lnTo>
                  <a:pt x="3539" y="199"/>
                </a:lnTo>
                <a:lnTo>
                  <a:pt x="3539" y="196"/>
                </a:lnTo>
                <a:lnTo>
                  <a:pt x="3538" y="193"/>
                </a:lnTo>
                <a:lnTo>
                  <a:pt x="3536" y="191"/>
                </a:lnTo>
                <a:lnTo>
                  <a:pt x="3533" y="188"/>
                </a:lnTo>
                <a:lnTo>
                  <a:pt x="3530" y="186"/>
                </a:lnTo>
                <a:lnTo>
                  <a:pt x="3526" y="184"/>
                </a:lnTo>
                <a:lnTo>
                  <a:pt x="3522" y="183"/>
                </a:lnTo>
                <a:lnTo>
                  <a:pt x="3516" y="182"/>
                </a:lnTo>
                <a:lnTo>
                  <a:pt x="3486" y="176"/>
                </a:lnTo>
                <a:lnTo>
                  <a:pt x="3480" y="174"/>
                </a:lnTo>
                <a:lnTo>
                  <a:pt x="3474" y="173"/>
                </a:lnTo>
                <a:lnTo>
                  <a:pt x="3463" y="169"/>
                </a:lnTo>
                <a:lnTo>
                  <a:pt x="3459" y="166"/>
                </a:lnTo>
                <a:lnTo>
                  <a:pt x="3455" y="164"/>
                </a:lnTo>
                <a:lnTo>
                  <a:pt x="3451" y="161"/>
                </a:lnTo>
                <a:lnTo>
                  <a:pt x="3447" y="158"/>
                </a:lnTo>
                <a:lnTo>
                  <a:pt x="3444" y="155"/>
                </a:lnTo>
                <a:lnTo>
                  <a:pt x="3442" y="151"/>
                </a:lnTo>
                <a:lnTo>
                  <a:pt x="3440" y="147"/>
                </a:lnTo>
                <a:lnTo>
                  <a:pt x="3437" y="143"/>
                </a:lnTo>
                <a:lnTo>
                  <a:pt x="3435" y="139"/>
                </a:lnTo>
                <a:lnTo>
                  <a:pt x="3434" y="135"/>
                </a:lnTo>
                <a:lnTo>
                  <a:pt x="3434" y="130"/>
                </a:lnTo>
                <a:lnTo>
                  <a:pt x="3434" y="125"/>
                </a:lnTo>
                <a:lnTo>
                  <a:pt x="3434" y="119"/>
                </a:lnTo>
                <a:lnTo>
                  <a:pt x="3435" y="113"/>
                </a:lnTo>
                <a:lnTo>
                  <a:pt x="3437" y="107"/>
                </a:lnTo>
                <a:lnTo>
                  <a:pt x="3440" y="102"/>
                </a:lnTo>
                <a:lnTo>
                  <a:pt x="3443" y="97"/>
                </a:lnTo>
                <a:lnTo>
                  <a:pt x="3446" y="93"/>
                </a:lnTo>
                <a:lnTo>
                  <a:pt x="3450" y="89"/>
                </a:lnTo>
                <a:lnTo>
                  <a:pt x="3455" y="85"/>
                </a:lnTo>
                <a:lnTo>
                  <a:pt x="3460" y="81"/>
                </a:lnTo>
                <a:lnTo>
                  <a:pt x="3466" y="78"/>
                </a:lnTo>
                <a:lnTo>
                  <a:pt x="3472" y="76"/>
                </a:lnTo>
                <a:lnTo>
                  <a:pt x="3479" y="74"/>
                </a:lnTo>
                <a:lnTo>
                  <a:pt x="3482" y="73"/>
                </a:lnTo>
                <a:lnTo>
                  <a:pt x="3486" y="72"/>
                </a:lnTo>
                <a:lnTo>
                  <a:pt x="3493" y="71"/>
                </a:lnTo>
                <a:lnTo>
                  <a:pt x="3501" y="70"/>
                </a:lnTo>
                <a:lnTo>
                  <a:pt x="3510" y="70"/>
                </a:lnTo>
                <a:lnTo>
                  <a:pt x="3518" y="70"/>
                </a:lnTo>
                <a:lnTo>
                  <a:pt x="3525" y="71"/>
                </a:lnTo>
                <a:lnTo>
                  <a:pt x="3533" y="72"/>
                </a:lnTo>
                <a:lnTo>
                  <a:pt x="3540" y="74"/>
                </a:lnTo>
                <a:lnTo>
                  <a:pt x="3546" y="76"/>
                </a:lnTo>
                <a:lnTo>
                  <a:pt x="3552" y="78"/>
                </a:lnTo>
                <a:lnTo>
                  <a:pt x="3557" y="81"/>
                </a:lnTo>
                <a:lnTo>
                  <a:pt x="3562" y="84"/>
                </a:lnTo>
                <a:lnTo>
                  <a:pt x="3567" y="88"/>
                </a:lnTo>
                <a:lnTo>
                  <a:pt x="3571" y="92"/>
                </a:lnTo>
                <a:lnTo>
                  <a:pt x="3575" y="96"/>
                </a:lnTo>
                <a:lnTo>
                  <a:pt x="3578" y="101"/>
                </a:lnTo>
                <a:lnTo>
                  <a:pt x="3580" y="106"/>
                </a:lnTo>
                <a:lnTo>
                  <a:pt x="3582" y="111"/>
                </a:lnTo>
                <a:lnTo>
                  <a:pt x="3584" y="117"/>
                </a:lnTo>
                <a:lnTo>
                  <a:pt x="3585" y="123"/>
                </a:lnTo>
                <a:close/>
                <a:moveTo>
                  <a:pt x="3714" y="72"/>
                </a:moveTo>
                <a:lnTo>
                  <a:pt x="3714" y="109"/>
                </a:lnTo>
                <a:lnTo>
                  <a:pt x="3680" y="109"/>
                </a:lnTo>
                <a:lnTo>
                  <a:pt x="3680" y="195"/>
                </a:lnTo>
                <a:lnTo>
                  <a:pt x="3681" y="199"/>
                </a:lnTo>
                <a:lnTo>
                  <a:pt x="3682" y="203"/>
                </a:lnTo>
                <a:lnTo>
                  <a:pt x="3682" y="205"/>
                </a:lnTo>
                <a:lnTo>
                  <a:pt x="3683" y="206"/>
                </a:lnTo>
                <a:lnTo>
                  <a:pt x="3685" y="208"/>
                </a:lnTo>
                <a:lnTo>
                  <a:pt x="3687" y="210"/>
                </a:lnTo>
                <a:lnTo>
                  <a:pt x="3690" y="211"/>
                </a:lnTo>
                <a:lnTo>
                  <a:pt x="3693" y="212"/>
                </a:lnTo>
                <a:lnTo>
                  <a:pt x="3697" y="212"/>
                </a:lnTo>
                <a:lnTo>
                  <a:pt x="3704" y="211"/>
                </a:lnTo>
                <a:lnTo>
                  <a:pt x="3709" y="210"/>
                </a:lnTo>
                <a:lnTo>
                  <a:pt x="3717" y="247"/>
                </a:lnTo>
                <a:lnTo>
                  <a:pt x="3707" y="250"/>
                </a:lnTo>
                <a:lnTo>
                  <a:pt x="3699" y="251"/>
                </a:lnTo>
                <a:lnTo>
                  <a:pt x="3690" y="252"/>
                </a:lnTo>
                <a:lnTo>
                  <a:pt x="3684" y="252"/>
                </a:lnTo>
                <a:lnTo>
                  <a:pt x="3678" y="251"/>
                </a:lnTo>
                <a:lnTo>
                  <a:pt x="3672" y="250"/>
                </a:lnTo>
                <a:lnTo>
                  <a:pt x="3666" y="249"/>
                </a:lnTo>
                <a:lnTo>
                  <a:pt x="3661" y="248"/>
                </a:lnTo>
                <a:lnTo>
                  <a:pt x="3656" y="245"/>
                </a:lnTo>
                <a:lnTo>
                  <a:pt x="3652" y="243"/>
                </a:lnTo>
                <a:lnTo>
                  <a:pt x="3647" y="240"/>
                </a:lnTo>
                <a:lnTo>
                  <a:pt x="3644" y="237"/>
                </a:lnTo>
                <a:lnTo>
                  <a:pt x="3640" y="233"/>
                </a:lnTo>
                <a:lnTo>
                  <a:pt x="3638" y="229"/>
                </a:lnTo>
                <a:lnTo>
                  <a:pt x="3635" y="224"/>
                </a:lnTo>
                <a:lnTo>
                  <a:pt x="3634" y="219"/>
                </a:lnTo>
                <a:lnTo>
                  <a:pt x="3632" y="213"/>
                </a:lnTo>
                <a:lnTo>
                  <a:pt x="3632" y="208"/>
                </a:lnTo>
                <a:lnTo>
                  <a:pt x="3631" y="201"/>
                </a:lnTo>
                <a:lnTo>
                  <a:pt x="3631" y="109"/>
                </a:lnTo>
                <a:lnTo>
                  <a:pt x="3607" y="109"/>
                </a:lnTo>
                <a:lnTo>
                  <a:pt x="3607" y="72"/>
                </a:lnTo>
                <a:lnTo>
                  <a:pt x="3631" y="72"/>
                </a:lnTo>
                <a:lnTo>
                  <a:pt x="3631" y="30"/>
                </a:lnTo>
                <a:lnTo>
                  <a:pt x="3680" y="30"/>
                </a:lnTo>
                <a:lnTo>
                  <a:pt x="3680" y="72"/>
                </a:lnTo>
                <a:lnTo>
                  <a:pt x="3714" y="72"/>
                </a:lnTo>
                <a:close/>
                <a:moveTo>
                  <a:pt x="3821" y="253"/>
                </a:moveTo>
                <a:lnTo>
                  <a:pt x="3808" y="252"/>
                </a:lnTo>
                <a:lnTo>
                  <a:pt x="3801" y="251"/>
                </a:lnTo>
                <a:lnTo>
                  <a:pt x="3796" y="250"/>
                </a:lnTo>
                <a:lnTo>
                  <a:pt x="3784" y="246"/>
                </a:lnTo>
                <a:lnTo>
                  <a:pt x="3779" y="244"/>
                </a:lnTo>
                <a:lnTo>
                  <a:pt x="3774" y="241"/>
                </a:lnTo>
                <a:lnTo>
                  <a:pt x="3765" y="235"/>
                </a:lnTo>
                <a:lnTo>
                  <a:pt x="3761" y="231"/>
                </a:lnTo>
                <a:lnTo>
                  <a:pt x="3757" y="227"/>
                </a:lnTo>
                <a:lnTo>
                  <a:pt x="3750" y="219"/>
                </a:lnTo>
                <a:lnTo>
                  <a:pt x="3747" y="214"/>
                </a:lnTo>
                <a:lnTo>
                  <a:pt x="3744" y="209"/>
                </a:lnTo>
                <a:lnTo>
                  <a:pt x="3740" y="198"/>
                </a:lnTo>
                <a:lnTo>
                  <a:pt x="3738" y="193"/>
                </a:lnTo>
                <a:lnTo>
                  <a:pt x="3736" y="187"/>
                </a:lnTo>
                <a:lnTo>
                  <a:pt x="3735" y="181"/>
                </a:lnTo>
                <a:lnTo>
                  <a:pt x="3734" y="175"/>
                </a:lnTo>
                <a:lnTo>
                  <a:pt x="3734" y="168"/>
                </a:lnTo>
                <a:lnTo>
                  <a:pt x="3734" y="161"/>
                </a:lnTo>
                <a:lnTo>
                  <a:pt x="3734" y="155"/>
                </a:lnTo>
                <a:lnTo>
                  <a:pt x="3734" y="148"/>
                </a:lnTo>
                <a:lnTo>
                  <a:pt x="3735" y="142"/>
                </a:lnTo>
                <a:lnTo>
                  <a:pt x="3736" y="136"/>
                </a:lnTo>
                <a:lnTo>
                  <a:pt x="3740" y="124"/>
                </a:lnTo>
                <a:lnTo>
                  <a:pt x="3742" y="119"/>
                </a:lnTo>
                <a:lnTo>
                  <a:pt x="3744" y="114"/>
                </a:lnTo>
                <a:lnTo>
                  <a:pt x="3750" y="104"/>
                </a:lnTo>
                <a:lnTo>
                  <a:pt x="3753" y="99"/>
                </a:lnTo>
                <a:lnTo>
                  <a:pt x="3757" y="95"/>
                </a:lnTo>
                <a:lnTo>
                  <a:pt x="3761" y="91"/>
                </a:lnTo>
                <a:lnTo>
                  <a:pt x="3765" y="88"/>
                </a:lnTo>
                <a:lnTo>
                  <a:pt x="3770" y="85"/>
                </a:lnTo>
                <a:lnTo>
                  <a:pt x="3774" y="82"/>
                </a:lnTo>
                <a:lnTo>
                  <a:pt x="3779" y="79"/>
                </a:lnTo>
                <a:lnTo>
                  <a:pt x="3784" y="77"/>
                </a:lnTo>
                <a:lnTo>
                  <a:pt x="3790" y="75"/>
                </a:lnTo>
                <a:lnTo>
                  <a:pt x="3796" y="73"/>
                </a:lnTo>
                <a:lnTo>
                  <a:pt x="3801" y="72"/>
                </a:lnTo>
                <a:lnTo>
                  <a:pt x="3808" y="71"/>
                </a:lnTo>
                <a:lnTo>
                  <a:pt x="3821" y="70"/>
                </a:lnTo>
                <a:lnTo>
                  <a:pt x="3834" y="71"/>
                </a:lnTo>
                <a:lnTo>
                  <a:pt x="3840" y="72"/>
                </a:lnTo>
                <a:lnTo>
                  <a:pt x="3846" y="73"/>
                </a:lnTo>
                <a:lnTo>
                  <a:pt x="3857" y="77"/>
                </a:lnTo>
                <a:lnTo>
                  <a:pt x="3862" y="79"/>
                </a:lnTo>
                <a:lnTo>
                  <a:pt x="3867" y="82"/>
                </a:lnTo>
                <a:lnTo>
                  <a:pt x="3876" y="88"/>
                </a:lnTo>
                <a:lnTo>
                  <a:pt x="3880" y="91"/>
                </a:lnTo>
                <a:lnTo>
                  <a:pt x="3884" y="95"/>
                </a:lnTo>
                <a:lnTo>
                  <a:pt x="3891" y="104"/>
                </a:lnTo>
                <a:lnTo>
                  <a:pt x="3894" y="109"/>
                </a:lnTo>
                <a:lnTo>
                  <a:pt x="3897" y="114"/>
                </a:lnTo>
                <a:lnTo>
                  <a:pt x="3903" y="124"/>
                </a:lnTo>
                <a:lnTo>
                  <a:pt x="3904" y="130"/>
                </a:lnTo>
                <a:lnTo>
                  <a:pt x="3906" y="136"/>
                </a:lnTo>
                <a:lnTo>
                  <a:pt x="3907" y="142"/>
                </a:lnTo>
                <a:lnTo>
                  <a:pt x="3908" y="148"/>
                </a:lnTo>
                <a:lnTo>
                  <a:pt x="3908" y="155"/>
                </a:lnTo>
                <a:lnTo>
                  <a:pt x="3909" y="161"/>
                </a:lnTo>
                <a:lnTo>
                  <a:pt x="3908" y="168"/>
                </a:lnTo>
                <a:lnTo>
                  <a:pt x="3908" y="175"/>
                </a:lnTo>
                <a:lnTo>
                  <a:pt x="3907" y="181"/>
                </a:lnTo>
                <a:lnTo>
                  <a:pt x="3906" y="187"/>
                </a:lnTo>
                <a:lnTo>
                  <a:pt x="3903" y="198"/>
                </a:lnTo>
                <a:lnTo>
                  <a:pt x="3900" y="204"/>
                </a:lnTo>
                <a:lnTo>
                  <a:pt x="3897" y="209"/>
                </a:lnTo>
                <a:lnTo>
                  <a:pt x="3891" y="219"/>
                </a:lnTo>
                <a:lnTo>
                  <a:pt x="3888" y="223"/>
                </a:lnTo>
                <a:lnTo>
                  <a:pt x="3884" y="227"/>
                </a:lnTo>
                <a:lnTo>
                  <a:pt x="3880" y="231"/>
                </a:lnTo>
                <a:lnTo>
                  <a:pt x="3876" y="235"/>
                </a:lnTo>
                <a:lnTo>
                  <a:pt x="3872" y="238"/>
                </a:lnTo>
                <a:lnTo>
                  <a:pt x="3867" y="241"/>
                </a:lnTo>
                <a:lnTo>
                  <a:pt x="3862" y="244"/>
                </a:lnTo>
                <a:lnTo>
                  <a:pt x="3857" y="246"/>
                </a:lnTo>
                <a:lnTo>
                  <a:pt x="3851" y="248"/>
                </a:lnTo>
                <a:lnTo>
                  <a:pt x="3846" y="250"/>
                </a:lnTo>
                <a:lnTo>
                  <a:pt x="3840" y="251"/>
                </a:lnTo>
                <a:lnTo>
                  <a:pt x="3834" y="252"/>
                </a:lnTo>
                <a:lnTo>
                  <a:pt x="3821" y="253"/>
                </a:lnTo>
                <a:close/>
                <a:moveTo>
                  <a:pt x="3821" y="215"/>
                </a:moveTo>
                <a:lnTo>
                  <a:pt x="3825" y="214"/>
                </a:lnTo>
                <a:lnTo>
                  <a:pt x="3829" y="214"/>
                </a:lnTo>
                <a:lnTo>
                  <a:pt x="3833" y="212"/>
                </a:lnTo>
                <a:lnTo>
                  <a:pt x="3837" y="211"/>
                </a:lnTo>
                <a:lnTo>
                  <a:pt x="3840" y="209"/>
                </a:lnTo>
                <a:lnTo>
                  <a:pt x="3843" y="206"/>
                </a:lnTo>
                <a:lnTo>
                  <a:pt x="3846" y="203"/>
                </a:lnTo>
                <a:lnTo>
                  <a:pt x="3848" y="199"/>
                </a:lnTo>
                <a:lnTo>
                  <a:pt x="3851" y="195"/>
                </a:lnTo>
                <a:lnTo>
                  <a:pt x="3852" y="191"/>
                </a:lnTo>
                <a:lnTo>
                  <a:pt x="3854" y="187"/>
                </a:lnTo>
                <a:lnTo>
                  <a:pt x="3855" y="182"/>
                </a:lnTo>
                <a:lnTo>
                  <a:pt x="3857" y="172"/>
                </a:lnTo>
                <a:lnTo>
                  <a:pt x="3858" y="167"/>
                </a:lnTo>
                <a:lnTo>
                  <a:pt x="3858" y="161"/>
                </a:lnTo>
                <a:lnTo>
                  <a:pt x="3857" y="150"/>
                </a:lnTo>
                <a:lnTo>
                  <a:pt x="3855" y="140"/>
                </a:lnTo>
                <a:lnTo>
                  <a:pt x="3854" y="135"/>
                </a:lnTo>
                <a:lnTo>
                  <a:pt x="3852" y="131"/>
                </a:lnTo>
                <a:lnTo>
                  <a:pt x="3848" y="123"/>
                </a:lnTo>
                <a:lnTo>
                  <a:pt x="3846" y="119"/>
                </a:lnTo>
                <a:lnTo>
                  <a:pt x="3843" y="116"/>
                </a:lnTo>
                <a:lnTo>
                  <a:pt x="3840" y="113"/>
                </a:lnTo>
                <a:lnTo>
                  <a:pt x="3837" y="111"/>
                </a:lnTo>
                <a:lnTo>
                  <a:pt x="3833" y="110"/>
                </a:lnTo>
                <a:lnTo>
                  <a:pt x="3829" y="108"/>
                </a:lnTo>
                <a:lnTo>
                  <a:pt x="3825" y="108"/>
                </a:lnTo>
                <a:lnTo>
                  <a:pt x="3821" y="107"/>
                </a:lnTo>
                <a:lnTo>
                  <a:pt x="3816" y="108"/>
                </a:lnTo>
                <a:lnTo>
                  <a:pt x="3812" y="108"/>
                </a:lnTo>
                <a:lnTo>
                  <a:pt x="3808" y="110"/>
                </a:lnTo>
                <a:lnTo>
                  <a:pt x="3805" y="111"/>
                </a:lnTo>
                <a:lnTo>
                  <a:pt x="3801" y="113"/>
                </a:lnTo>
                <a:lnTo>
                  <a:pt x="3798" y="116"/>
                </a:lnTo>
                <a:lnTo>
                  <a:pt x="3795" y="119"/>
                </a:lnTo>
                <a:lnTo>
                  <a:pt x="3793" y="123"/>
                </a:lnTo>
                <a:lnTo>
                  <a:pt x="3789" y="131"/>
                </a:lnTo>
                <a:lnTo>
                  <a:pt x="3787" y="135"/>
                </a:lnTo>
                <a:lnTo>
                  <a:pt x="3786" y="140"/>
                </a:lnTo>
                <a:lnTo>
                  <a:pt x="3785" y="145"/>
                </a:lnTo>
                <a:lnTo>
                  <a:pt x="3784" y="150"/>
                </a:lnTo>
                <a:lnTo>
                  <a:pt x="3784" y="155"/>
                </a:lnTo>
                <a:lnTo>
                  <a:pt x="3783" y="161"/>
                </a:lnTo>
                <a:lnTo>
                  <a:pt x="3784" y="172"/>
                </a:lnTo>
                <a:lnTo>
                  <a:pt x="3786" y="182"/>
                </a:lnTo>
                <a:lnTo>
                  <a:pt x="3787" y="187"/>
                </a:lnTo>
                <a:lnTo>
                  <a:pt x="3789" y="191"/>
                </a:lnTo>
                <a:lnTo>
                  <a:pt x="3791" y="195"/>
                </a:lnTo>
                <a:lnTo>
                  <a:pt x="3793" y="199"/>
                </a:lnTo>
                <a:lnTo>
                  <a:pt x="3795" y="203"/>
                </a:lnTo>
                <a:lnTo>
                  <a:pt x="3798" y="206"/>
                </a:lnTo>
                <a:lnTo>
                  <a:pt x="3801" y="209"/>
                </a:lnTo>
                <a:lnTo>
                  <a:pt x="3805" y="211"/>
                </a:lnTo>
                <a:lnTo>
                  <a:pt x="3808" y="212"/>
                </a:lnTo>
                <a:lnTo>
                  <a:pt x="3812" y="214"/>
                </a:lnTo>
                <a:lnTo>
                  <a:pt x="3816" y="214"/>
                </a:lnTo>
                <a:lnTo>
                  <a:pt x="3821" y="215"/>
                </a:lnTo>
                <a:close/>
                <a:moveTo>
                  <a:pt x="1623" y="930"/>
                </a:moveTo>
                <a:lnTo>
                  <a:pt x="1569" y="930"/>
                </a:lnTo>
                <a:lnTo>
                  <a:pt x="1651" y="694"/>
                </a:lnTo>
                <a:lnTo>
                  <a:pt x="1715" y="694"/>
                </a:lnTo>
                <a:lnTo>
                  <a:pt x="1797" y="930"/>
                </a:lnTo>
                <a:lnTo>
                  <a:pt x="1743" y="930"/>
                </a:lnTo>
                <a:lnTo>
                  <a:pt x="1726" y="876"/>
                </a:lnTo>
                <a:lnTo>
                  <a:pt x="1641" y="876"/>
                </a:lnTo>
                <a:lnTo>
                  <a:pt x="1623" y="930"/>
                </a:lnTo>
                <a:close/>
                <a:moveTo>
                  <a:pt x="1653" y="837"/>
                </a:moveTo>
                <a:lnTo>
                  <a:pt x="1713" y="837"/>
                </a:lnTo>
                <a:lnTo>
                  <a:pt x="1684" y="748"/>
                </a:lnTo>
                <a:lnTo>
                  <a:pt x="1653" y="837"/>
                </a:lnTo>
                <a:close/>
                <a:moveTo>
                  <a:pt x="1874" y="933"/>
                </a:moveTo>
                <a:lnTo>
                  <a:pt x="1867" y="933"/>
                </a:lnTo>
                <a:lnTo>
                  <a:pt x="1861" y="932"/>
                </a:lnTo>
                <a:lnTo>
                  <a:pt x="1856" y="931"/>
                </a:lnTo>
                <a:lnTo>
                  <a:pt x="1850" y="930"/>
                </a:lnTo>
                <a:lnTo>
                  <a:pt x="1845" y="928"/>
                </a:lnTo>
                <a:lnTo>
                  <a:pt x="1840" y="926"/>
                </a:lnTo>
                <a:lnTo>
                  <a:pt x="1836" y="923"/>
                </a:lnTo>
                <a:lnTo>
                  <a:pt x="1832" y="920"/>
                </a:lnTo>
                <a:lnTo>
                  <a:pt x="1828" y="916"/>
                </a:lnTo>
                <a:lnTo>
                  <a:pt x="1824" y="913"/>
                </a:lnTo>
                <a:lnTo>
                  <a:pt x="1821" y="908"/>
                </a:lnTo>
                <a:lnTo>
                  <a:pt x="1820" y="906"/>
                </a:lnTo>
                <a:lnTo>
                  <a:pt x="1819" y="903"/>
                </a:lnTo>
                <a:lnTo>
                  <a:pt x="1817" y="898"/>
                </a:lnTo>
                <a:lnTo>
                  <a:pt x="1816" y="893"/>
                </a:lnTo>
                <a:lnTo>
                  <a:pt x="1815" y="887"/>
                </a:lnTo>
                <a:lnTo>
                  <a:pt x="1815" y="880"/>
                </a:lnTo>
                <a:lnTo>
                  <a:pt x="1815" y="871"/>
                </a:lnTo>
                <a:lnTo>
                  <a:pt x="1817" y="863"/>
                </a:lnTo>
                <a:lnTo>
                  <a:pt x="1818" y="859"/>
                </a:lnTo>
                <a:lnTo>
                  <a:pt x="1820" y="856"/>
                </a:lnTo>
                <a:lnTo>
                  <a:pt x="1824" y="849"/>
                </a:lnTo>
                <a:lnTo>
                  <a:pt x="1827" y="847"/>
                </a:lnTo>
                <a:lnTo>
                  <a:pt x="1829" y="844"/>
                </a:lnTo>
                <a:lnTo>
                  <a:pt x="1832" y="842"/>
                </a:lnTo>
                <a:lnTo>
                  <a:pt x="1835" y="840"/>
                </a:lnTo>
                <a:lnTo>
                  <a:pt x="1838" y="838"/>
                </a:lnTo>
                <a:lnTo>
                  <a:pt x="1841" y="836"/>
                </a:lnTo>
                <a:lnTo>
                  <a:pt x="1845" y="834"/>
                </a:lnTo>
                <a:lnTo>
                  <a:pt x="1849" y="833"/>
                </a:lnTo>
                <a:lnTo>
                  <a:pt x="1856" y="831"/>
                </a:lnTo>
                <a:lnTo>
                  <a:pt x="1864" y="829"/>
                </a:lnTo>
                <a:lnTo>
                  <a:pt x="1873" y="827"/>
                </a:lnTo>
                <a:lnTo>
                  <a:pt x="1881" y="826"/>
                </a:lnTo>
                <a:lnTo>
                  <a:pt x="1901" y="824"/>
                </a:lnTo>
                <a:lnTo>
                  <a:pt x="1908" y="822"/>
                </a:lnTo>
                <a:lnTo>
                  <a:pt x="1914" y="821"/>
                </a:lnTo>
                <a:lnTo>
                  <a:pt x="1918" y="820"/>
                </a:lnTo>
                <a:lnTo>
                  <a:pt x="1920" y="818"/>
                </a:lnTo>
                <a:lnTo>
                  <a:pt x="1922" y="817"/>
                </a:lnTo>
                <a:lnTo>
                  <a:pt x="1923" y="816"/>
                </a:lnTo>
                <a:lnTo>
                  <a:pt x="1923" y="814"/>
                </a:lnTo>
                <a:lnTo>
                  <a:pt x="1924" y="812"/>
                </a:lnTo>
                <a:lnTo>
                  <a:pt x="1924" y="810"/>
                </a:lnTo>
                <a:lnTo>
                  <a:pt x="1924" y="805"/>
                </a:lnTo>
                <a:lnTo>
                  <a:pt x="1922" y="800"/>
                </a:lnTo>
                <a:lnTo>
                  <a:pt x="1921" y="798"/>
                </a:lnTo>
                <a:lnTo>
                  <a:pt x="1920" y="796"/>
                </a:lnTo>
                <a:lnTo>
                  <a:pt x="1919" y="794"/>
                </a:lnTo>
                <a:lnTo>
                  <a:pt x="1917" y="793"/>
                </a:lnTo>
                <a:lnTo>
                  <a:pt x="1913" y="790"/>
                </a:lnTo>
                <a:lnTo>
                  <a:pt x="1909" y="788"/>
                </a:lnTo>
                <a:lnTo>
                  <a:pt x="1904" y="787"/>
                </a:lnTo>
                <a:lnTo>
                  <a:pt x="1898" y="787"/>
                </a:lnTo>
                <a:lnTo>
                  <a:pt x="1892" y="787"/>
                </a:lnTo>
                <a:lnTo>
                  <a:pt x="1886" y="788"/>
                </a:lnTo>
                <a:lnTo>
                  <a:pt x="1881" y="790"/>
                </a:lnTo>
                <a:lnTo>
                  <a:pt x="1877" y="792"/>
                </a:lnTo>
                <a:lnTo>
                  <a:pt x="1873" y="795"/>
                </a:lnTo>
                <a:lnTo>
                  <a:pt x="1870" y="799"/>
                </a:lnTo>
                <a:lnTo>
                  <a:pt x="1868" y="803"/>
                </a:lnTo>
                <a:lnTo>
                  <a:pt x="1867" y="805"/>
                </a:lnTo>
                <a:lnTo>
                  <a:pt x="1866" y="807"/>
                </a:lnTo>
                <a:lnTo>
                  <a:pt x="1821" y="803"/>
                </a:lnTo>
                <a:lnTo>
                  <a:pt x="1823" y="797"/>
                </a:lnTo>
                <a:lnTo>
                  <a:pt x="1825" y="792"/>
                </a:lnTo>
                <a:lnTo>
                  <a:pt x="1827" y="787"/>
                </a:lnTo>
                <a:lnTo>
                  <a:pt x="1830" y="782"/>
                </a:lnTo>
                <a:lnTo>
                  <a:pt x="1833" y="777"/>
                </a:lnTo>
                <a:lnTo>
                  <a:pt x="1837" y="773"/>
                </a:lnTo>
                <a:lnTo>
                  <a:pt x="1841" y="769"/>
                </a:lnTo>
                <a:lnTo>
                  <a:pt x="1846" y="765"/>
                </a:lnTo>
                <a:lnTo>
                  <a:pt x="1851" y="762"/>
                </a:lnTo>
                <a:lnTo>
                  <a:pt x="1857" y="759"/>
                </a:lnTo>
                <a:lnTo>
                  <a:pt x="1863" y="756"/>
                </a:lnTo>
                <a:lnTo>
                  <a:pt x="1869" y="754"/>
                </a:lnTo>
                <a:lnTo>
                  <a:pt x="1876" y="753"/>
                </a:lnTo>
                <a:lnTo>
                  <a:pt x="1883" y="752"/>
                </a:lnTo>
                <a:lnTo>
                  <a:pt x="1890" y="751"/>
                </a:lnTo>
                <a:lnTo>
                  <a:pt x="1898" y="751"/>
                </a:lnTo>
                <a:lnTo>
                  <a:pt x="1908" y="751"/>
                </a:lnTo>
                <a:lnTo>
                  <a:pt x="1917" y="752"/>
                </a:lnTo>
                <a:lnTo>
                  <a:pt x="1926" y="754"/>
                </a:lnTo>
                <a:lnTo>
                  <a:pt x="1935" y="757"/>
                </a:lnTo>
                <a:lnTo>
                  <a:pt x="1943" y="761"/>
                </a:lnTo>
                <a:lnTo>
                  <a:pt x="1947" y="763"/>
                </a:lnTo>
                <a:lnTo>
                  <a:pt x="1950" y="765"/>
                </a:lnTo>
                <a:lnTo>
                  <a:pt x="1957" y="770"/>
                </a:lnTo>
                <a:lnTo>
                  <a:pt x="1963" y="776"/>
                </a:lnTo>
                <a:lnTo>
                  <a:pt x="1965" y="780"/>
                </a:lnTo>
                <a:lnTo>
                  <a:pt x="1967" y="784"/>
                </a:lnTo>
                <a:lnTo>
                  <a:pt x="1969" y="787"/>
                </a:lnTo>
                <a:lnTo>
                  <a:pt x="1970" y="792"/>
                </a:lnTo>
                <a:lnTo>
                  <a:pt x="1972" y="796"/>
                </a:lnTo>
                <a:lnTo>
                  <a:pt x="1972" y="801"/>
                </a:lnTo>
                <a:lnTo>
                  <a:pt x="1973" y="806"/>
                </a:lnTo>
                <a:lnTo>
                  <a:pt x="1973" y="811"/>
                </a:lnTo>
                <a:lnTo>
                  <a:pt x="1973" y="930"/>
                </a:lnTo>
                <a:lnTo>
                  <a:pt x="1927" y="930"/>
                </a:lnTo>
                <a:lnTo>
                  <a:pt x="1927" y="905"/>
                </a:lnTo>
                <a:lnTo>
                  <a:pt x="1922" y="911"/>
                </a:lnTo>
                <a:lnTo>
                  <a:pt x="1917" y="917"/>
                </a:lnTo>
                <a:lnTo>
                  <a:pt x="1912" y="921"/>
                </a:lnTo>
                <a:lnTo>
                  <a:pt x="1906" y="925"/>
                </a:lnTo>
                <a:lnTo>
                  <a:pt x="1899" y="929"/>
                </a:lnTo>
                <a:lnTo>
                  <a:pt x="1891" y="931"/>
                </a:lnTo>
                <a:lnTo>
                  <a:pt x="1887" y="932"/>
                </a:lnTo>
                <a:lnTo>
                  <a:pt x="1883" y="933"/>
                </a:lnTo>
                <a:lnTo>
                  <a:pt x="1874" y="933"/>
                </a:lnTo>
                <a:close/>
                <a:moveTo>
                  <a:pt x="1888" y="899"/>
                </a:moveTo>
                <a:lnTo>
                  <a:pt x="1895" y="899"/>
                </a:lnTo>
                <a:lnTo>
                  <a:pt x="1902" y="897"/>
                </a:lnTo>
                <a:lnTo>
                  <a:pt x="1905" y="896"/>
                </a:lnTo>
                <a:lnTo>
                  <a:pt x="1908" y="894"/>
                </a:lnTo>
                <a:lnTo>
                  <a:pt x="1914" y="890"/>
                </a:lnTo>
                <a:lnTo>
                  <a:pt x="1916" y="888"/>
                </a:lnTo>
                <a:lnTo>
                  <a:pt x="1919" y="885"/>
                </a:lnTo>
                <a:lnTo>
                  <a:pt x="1922" y="879"/>
                </a:lnTo>
                <a:lnTo>
                  <a:pt x="1924" y="873"/>
                </a:lnTo>
                <a:lnTo>
                  <a:pt x="1924" y="870"/>
                </a:lnTo>
                <a:lnTo>
                  <a:pt x="1924" y="867"/>
                </a:lnTo>
                <a:lnTo>
                  <a:pt x="1924" y="848"/>
                </a:lnTo>
                <a:lnTo>
                  <a:pt x="1921" y="850"/>
                </a:lnTo>
                <a:lnTo>
                  <a:pt x="1915" y="851"/>
                </a:lnTo>
                <a:lnTo>
                  <a:pt x="1903" y="854"/>
                </a:lnTo>
                <a:lnTo>
                  <a:pt x="1890" y="856"/>
                </a:lnTo>
                <a:lnTo>
                  <a:pt x="1884" y="857"/>
                </a:lnTo>
                <a:lnTo>
                  <a:pt x="1879" y="859"/>
                </a:lnTo>
                <a:lnTo>
                  <a:pt x="1874" y="861"/>
                </a:lnTo>
                <a:lnTo>
                  <a:pt x="1870" y="863"/>
                </a:lnTo>
                <a:lnTo>
                  <a:pt x="1866" y="866"/>
                </a:lnTo>
                <a:lnTo>
                  <a:pt x="1864" y="870"/>
                </a:lnTo>
                <a:lnTo>
                  <a:pt x="1863" y="872"/>
                </a:lnTo>
                <a:lnTo>
                  <a:pt x="1862" y="874"/>
                </a:lnTo>
                <a:lnTo>
                  <a:pt x="1862" y="879"/>
                </a:lnTo>
                <a:lnTo>
                  <a:pt x="1862" y="884"/>
                </a:lnTo>
                <a:lnTo>
                  <a:pt x="1863" y="888"/>
                </a:lnTo>
                <a:lnTo>
                  <a:pt x="1865" y="890"/>
                </a:lnTo>
                <a:lnTo>
                  <a:pt x="1866" y="891"/>
                </a:lnTo>
                <a:lnTo>
                  <a:pt x="1869" y="894"/>
                </a:lnTo>
                <a:lnTo>
                  <a:pt x="1873" y="896"/>
                </a:lnTo>
                <a:lnTo>
                  <a:pt x="1875" y="897"/>
                </a:lnTo>
                <a:lnTo>
                  <a:pt x="1877" y="898"/>
                </a:lnTo>
                <a:lnTo>
                  <a:pt x="1882" y="899"/>
                </a:lnTo>
                <a:lnTo>
                  <a:pt x="1888" y="899"/>
                </a:lnTo>
                <a:close/>
                <a:moveTo>
                  <a:pt x="2063" y="930"/>
                </a:moveTo>
                <a:lnTo>
                  <a:pt x="2013" y="930"/>
                </a:lnTo>
                <a:lnTo>
                  <a:pt x="2013" y="694"/>
                </a:lnTo>
                <a:lnTo>
                  <a:pt x="2063" y="694"/>
                </a:lnTo>
                <a:lnTo>
                  <a:pt x="2063" y="930"/>
                </a:lnTo>
                <a:close/>
                <a:moveTo>
                  <a:pt x="2197" y="753"/>
                </a:moveTo>
                <a:lnTo>
                  <a:pt x="2197" y="790"/>
                </a:lnTo>
                <a:lnTo>
                  <a:pt x="2164" y="790"/>
                </a:lnTo>
                <a:lnTo>
                  <a:pt x="2164" y="876"/>
                </a:lnTo>
                <a:lnTo>
                  <a:pt x="2164" y="880"/>
                </a:lnTo>
                <a:lnTo>
                  <a:pt x="2165" y="884"/>
                </a:lnTo>
                <a:lnTo>
                  <a:pt x="2166" y="886"/>
                </a:lnTo>
                <a:lnTo>
                  <a:pt x="2167" y="887"/>
                </a:lnTo>
                <a:lnTo>
                  <a:pt x="2169" y="889"/>
                </a:lnTo>
                <a:lnTo>
                  <a:pt x="2171" y="891"/>
                </a:lnTo>
                <a:lnTo>
                  <a:pt x="2174" y="892"/>
                </a:lnTo>
                <a:lnTo>
                  <a:pt x="2177" y="893"/>
                </a:lnTo>
                <a:lnTo>
                  <a:pt x="2181" y="893"/>
                </a:lnTo>
                <a:lnTo>
                  <a:pt x="2188" y="892"/>
                </a:lnTo>
                <a:lnTo>
                  <a:pt x="2193" y="891"/>
                </a:lnTo>
                <a:lnTo>
                  <a:pt x="2201" y="928"/>
                </a:lnTo>
                <a:lnTo>
                  <a:pt x="2190" y="930"/>
                </a:lnTo>
                <a:lnTo>
                  <a:pt x="2183" y="932"/>
                </a:lnTo>
                <a:lnTo>
                  <a:pt x="2174" y="932"/>
                </a:lnTo>
                <a:lnTo>
                  <a:pt x="2168" y="932"/>
                </a:lnTo>
                <a:lnTo>
                  <a:pt x="2161" y="932"/>
                </a:lnTo>
                <a:lnTo>
                  <a:pt x="2156" y="931"/>
                </a:lnTo>
                <a:lnTo>
                  <a:pt x="2150" y="930"/>
                </a:lnTo>
                <a:lnTo>
                  <a:pt x="2145" y="928"/>
                </a:lnTo>
                <a:lnTo>
                  <a:pt x="2140" y="926"/>
                </a:lnTo>
                <a:lnTo>
                  <a:pt x="2135" y="924"/>
                </a:lnTo>
                <a:lnTo>
                  <a:pt x="2131" y="921"/>
                </a:lnTo>
                <a:lnTo>
                  <a:pt x="2127" y="917"/>
                </a:lnTo>
                <a:lnTo>
                  <a:pt x="2124" y="914"/>
                </a:lnTo>
                <a:lnTo>
                  <a:pt x="2121" y="909"/>
                </a:lnTo>
                <a:lnTo>
                  <a:pt x="2119" y="905"/>
                </a:lnTo>
                <a:lnTo>
                  <a:pt x="2117" y="900"/>
                </a:lnTo>
                <a:lnTo>
                  <a:pt x="2116" y="894"/>
                </a:lnTo>
                <a:lnTo>
                  <a:pt x="2115" y="888"/>
                </a:lnTo>
                <a:lnTo>
                  <a:pt x="2115" y="882"/>
                </a:lnTo>
                <a:lnTo>
                  <a:pt x="2115" y="790"/>
                </a:lnTo>
                <a:lnTo>
                  <a:pt x="2091" y="790"/>
                </a:lnTo>
                <a:lnTo>
                  <a:pt x="2091" y="753"/>
                </a:lnTo>
                <a:lnTo>
                  <a:pt x="2115" y="753"/>
                </a:lnTo>
                <a:lnTo>
                  <a:pt x="2115" y="711"/>
                </a:lnTo>
                <a:lnTo>
                  <a:pt x="2164" y="711"/>
                </a:lnTo>
                <a:lnTo>
                  <a:pt x="2164" y="753"/>
                </a:lnTo>
                <a:lnTo>
                  <a:pt x="2197" y="753"/>
                </a:lnTo>
                <a:close/>
                <a:moveTo>
                  <a:pt x="2304" y="933"/>
                </a:moveTo>
                <a:lnTo>
                  <a:pt x="2291" y="933"/>
                </a:lnTo>
                <a:lnTo>
                  <a:pt x="2285" y="932"/>
                </a:lnTo>
                <a:lnTo>
                  <a:pt x="2279" y="930"/>
                </a:lnTo>
                <a:lnTo>
                  <a:pt x="2268" y="927"/>
                </a:lnTo>
                <a:lnTo>
                  <a:pt x="2263" y="925"/>
                </a:lnTo>
                <a:lnTo>
                  <a:pt x="2258" y="922"/>
                </a:lnTo>
                <a:lnTo>
                  <a:pt x="2249" y="916"/>
                </a:lnTo>
                <a:lnTo>
                  <a:pt x="2245" y="912"/>
                </a:lnTo>
                <a:lnTo>
                  <a:pt x="2241" y="908"/>
                </a:lnTo>
                <a:lnTo>
                  <a:pt x="2234" y="900"/>
                </a:lnTo>
                <a:lnTo>
                  <a:pt x="2231" y="895"/>
                </a:lnTo>
                <a:lnTo>
                  <a:pt x="2228" y="890"/>
                </a:lnTo>
                <a:lnTo>
                  <a:pt x="2223" y="879"/>
                </a:lnTo>
                <a:lnTo>
                  <a:pt x="2221" y="874"/>
                </a:lnTo>
                <a:lnTo>
                  <a:pt x="2220" y="868"/>
                </a:lnTo>
                <a:lnTo>
                  <a:pt x="2219" y="862"/>
                </a:lnTo>
                <a:lnTo>
                  <a:pt x="2218" y="855"/>
                </a:lnTo>
                <a:lnTo>
                  <a:pt x="2218" y="849"/>
                </a:lnTo>
                <a:lnTo>
                  <a:pt x="2217" y="842"/>
                </a:lnTo>
                <a:lnTo>
                  <a:pt x="2218" y="835"/>
                </a:lnTo>
                <a:lnTo>
                  <a:pt x="2218" y="829"/>
                </a:lnTo>
                <a:lnTo>
                  <a:pt x="2219" y="823"/>
                </a:lnTo>
                <a:lnTo>
                  <a:pt x="2220" y="816"/>
                </a:lnTo>
                <a:lnTo>
                  <a:pt x="2223" y="805"/>
                </a:lnTo>
                <a:lnTo>
                  <a:pt x="2225" y="799"/>
                </a:lnTo>
                <a:lnTo>
                  <a:pt x="2228" y="794"/>
                </a:lnTo>
                <a:lnTo>
                  <a:pt x="2234" y="785"/>
                </a:lnTo>
                <a:lnTo>
                  <a:pt x="2237" y="780"/>
                </a:lnTo>
                <a:lnTo>
                  <a:pt x="2241" y="776"/>
                </a:lnTo>
                <a:lnTo>
                  <a:pt x="2245" y="772"/>
                </a:lnTo>
                <a:lnTo>
                  <a:pt x="2249" y="769"/>
                </a:lnTo>
                <a:lnTo>
                  <a:pt x="2253" y="765"/>
                </a:lnTo>
                <a:lnTo>
                  <a:pt x="2258" y="762"/>
                </a:lnTo>
                <a:lnTo>
                  <a:pt x="2263" y="760"/>
                </a:lnTo>
                <a:lnTo>
                  <a:pt x="2268" y="757"/>
                </a:lnTo>
                <a:lnTo>
                  <a:pt x="2274" y="755"/>
                </a:lnTo>
                <a:lnTo>
                  <a:pt x="2279" y="754"/>
                </a:lnTo>
                <a:lnTo>
                  <a:pt x="2285" y="752"/>
                </a:lnTo>
                <a:lnTo>
                  <a:pt x="2291" y="752"/>
                </a:lnTo>
                <a:lnTo>
                  <a:pt x="2304" y="751"/>
                </a:lnTo>
                <a:lnTo>
                  <a:pt x="2317" y="752"/>
                </a:lnTo>
                <a:lnTo>
                  <a:pt x="2323" y="752"/>
                </a:lnTo>
                <a:lnTo>
                  <a:pt x="2329" y="754"/>
                </a:lnTo>
                <a:lnTo>
                  <a:pt x="2340" y="757"/>
                </a:lnTo>
                <a:lnTo>
                  <a:pt x="2346" y="760"/>
                </a:lnTo>
                <a:lnTo>
                  <a:pt x="2351" y="762"/>
                </a:lnTo>
                <a:lnTo>
                  <a:pt x="2360" y="769"/>
                </a:lnTo>
                <a:lnTo>
                  <a:pt x="2364" y="772"/>
                </a:lnTo>
                <a:lnTo>
                  <a:pt x="2368" y="776"/>
                </a:lnTo>
                <a:lnTo>
                  <a:pt x="2375" y="785"/>
                </a:lnTo>
                <a:lnTo>
                  <a:pt x="2378" y="789"/>
                </a:lnTo>
                <a:lnTo>
                  <a:pt x="2381" y="794"/>
                </a:lnTo>
                <a:lnTo>
                  <a:pt x="2385" y="805"/>
                </a:lnTo>
                <a:lnTo>
                  <a:pt x="2387" y="811"/>
                </a:lnTo>
                <a:lnTo>
                  <a:pt x="2389" y="816"/>
                </a:lnTo>
                <a:lnTo>
                  <a:pt x="2390" y="823"/>
                </a:lnTo>
                <a:lnTo>
                  <a:pt x="2391" y="829"/>
                </a:lnTo>
                <a:lnTo>
                  <a:pt x="2391" y="835"/>
                </a:lnTo>
                <a:lnTo>
                  <a:pt x="2391" y="842"/>
                </a:lnTo>
                <a:lnTo>
                  <a:pt x="2391" y="849"/>
                </a:lnTo>
                <a:lnTo>
                  <a:pt x="2391" y="855"/>
                </a:lnTo>
                <a:lnTo>
                  <a:pt x="2390" y="862"/>
                </a:lnTo>
                <a:lnTo>
                  <a:pt x="2389" y="868"/>
                </a:lnTo>
                <a:lnTo>
                  <a:pt x="2385" y="879"/>
                </a:lnTo>
                <a:lnTo>
                  <a:pt x="2383" y="885"/>
                </a:lnTo>
                <a:lnTo>
                  <a:pt x="2381" y="890"/>
                </a:lnTo>
                <a:lnTo>
                  <a:pt x="2375" y="900"/>
                </a:lnTo>
                <a:lnTo>
                  <a:pt x="2372" y="904"/>
                </a:lnTo>
                <a:lnTo>
                  <a:pt x="2368" y="908"/>
                </a:lnTo>
                <a:lnTo>
                  <a:pt x="2364" y="912"/>
                </a:lnTo>
                <a:lnTo>
                  <a:pt x="2360" y="916"/>
                </a:lnTo>
                <a:lnTo>
                  <a:pt x="2355" y="919"/>
                </a:lnTo>
                <a:lnTo>
                  <a:pt x="2351" y="922"/>
                </a:lnTo>
                <a:lnTo>
                  <a:pt x="2346" y="925"/>
                </a:lnTo>
                <a:lnTo>
                  <a:pt x="2340" y="927"/>
                </a:lnTo>
                <a:lnTo>
                  <a:pt x="2335" y="929"/>
                </a:lnTo>
                <a:lnTo>
                  <a:pt x="2329" y="930"/>
                </a:lnTo>
                <a:lnTo>
                  <a:pt x="2323" y="932"/>
                </a:lnTo>
                <a:lnTo>
                  <a:pt x="2317" y="933"/>
                </a:lnTo>
                <a:lnTo>
                  <a:pt x="2304" y="933"/>
                </a:lnTo>
                <a:close/>
                <a:moveTo>
                  <a:pt x="2305" y="895"/>
                </a:moveTo>
                <a:lnTo>
                  <a:pt x="2309" y="895"/>
                </a:lnTo>
                <a:lnTo>
                  <a:pt x="2313" y="894"/>
                </a:lnTo>
                <a:lnTo>
                  <a:pt x="2317" y="893"/>
                </a:lnTo>
                <a:lnTo>
                  <a:pt x="2321" y="892"/>
                </a:lnTo>
                <a:lnTo>
                  <a:pt x="2324" y="889"/>
                </a:lnTo>
                <a:lnTo>
                  <a:pt x="2327" y="887"/>
                </a:lnTo>
                <a:lnTo>
                  <a:pt x="2330" y="884"/>
                </a:lnTo>
                <a:lnTo>
                  <a:pt x="2332" y="880"/>
                </a:lnTo>
                <a:lnTo>
                  <a:pt x="2334" y="876"/>
                </a:lnTo>
                <a:lnTo>
                  <a:pt x="2336" y="872"/>
                </a:lnTo>
                <a:lnTo>
                  <a:pt x="2338" y="868"/>
                </a:lnTo>
                <a:lnTo>
                  <a:pt x="2339" y="863"/>
                </a:lnTo>
                <a:lnTo>
                  <a:pt x="2341" y="853"/>
                </a:lnTo>
                <a:lnTo>
                  <a:pt x="2341" y="847"/>
                </a:lnTo>
                <a:lnTo>
                  <a:pt x="2342" y="842"/>
                </a:lnTo>
                <a:lnTo>
                  <a:pt x="2341" y="831"/>
                </a:lnTo>
                <a:lnTo>
                  <a:pt x="2339" y="821"/>
                </a:lnTo>
                <a:lnTo>
                  <a:pt x="2338" y="816"/>
                </a:lnTo>
                <a:lnTo>
                  <a:pt x="2336" y="812"/>
                </a:lnTo>
                <a:lnTo>
                  <a:pt x="2332" y="803"/>
                </a:lnTo>
                <a:lnTo>
                  <a:pt x="2330" y="800"/>
                </a:lnTo>
                <a:lnTo>
                  <a:pt x="2327" y="797"/>
                </a:lnTo>
                <a:lnTo>
                  <a:pt x="2324" y="794"/>
                </a:lnTo>
                <a:lnTo>
                  <a:pt x="2321" y="792"/>
                </a:lnTo>
                <a:lnTo>
                  <a:pt x="2317" y="790"/>
                </a:lnTo>
                <a:lnTo>
                  <a:pt x="2313" y="789"/>
                </a:lnTo>
                <a:lnTo>
                  <a:pt x="2309" y="788"/>
                </a:lnTo>
                <a:lnTo>
                  <a:pt x="2305" y="788"/>
                </a:lnTo>
                <a:lnTo>
                  <a:pt x="2300" y="788"/>
                </a:lnTo>
                <a:lnTo>
                  <a:pt x="2296" y="789"/>
                </a:lnTo>
                <a:lnTo>
                  <a:pt x="2292" y="790"/>
                </a:lnTo>
                <a:lnTo>
                  <a:pt x="2288" y="792"/>
                </a:lnTo>
                <a:lnTo>
                  <a:pt x="2285" y="794"/>
                </a:lnTo>
                <a:lnTo>
                  <a:pt x="2282" y="797"/>
                </a:lnTo>
                <a:lnTo>
                  <a:pt x="2279" y="800"/>
                </a:lnTo>
                <a:lnTo>
                  <a:pt x="2277" y="803"/>
                </a:lnTo>
                <a:lnTo>
                  <a:pt x="2272" y="812"/>
                </a:lnTo>
                <a:lnTo>
                  <a:pt x="2271" y="816"/>
                </a:lnTo>
                <a:lnTo>
                  <a:pt x="2270" y="821"/>
                </a:lnTo>
                <a:lnTo>
                  <a:pt x="2269" y="826"/>
                </a:lnTo>
                <a:lnTo>
                  <a:pt x="2268" y="831"/>
                </a:lnTo>
                <a:lnTo>
                  <a:pt x="2267" y="836"/>
                </a:lnTo>
                <a:lnTo>
                  <a:pt x="2267" y="842"/>
                </a:lnTo>
                <a:lnTo>
                  <a:pt x="2268" y="853"/>
                </a:lnTo>
                <a:lnTo>
                  <a:pt x="2270" y="863"/>
                </a:lnTo>
                <a:lnTo>
                  <a:pt x="2271" y="868"/>
                </a:lnTo>
                <a:lnTo>
                  <a:pt x="2272" y="872"/>
                </a:lnTo>
                <a:lnTo>
                  <a:pt x="2274" y="876"/>
                </a:lnTo>
                <a:lnTo>
                  <a:pt x="2277" y="880"/>
                </a:lnTo>
                <a:lnTo>
                  <a:pt x="2279" y="884"/>
                </a:lnTo>
                <a:lnTo>
                  <a:pt x="2282" y="887"/>
                </a:lnTo>
                <a:lnTo>
                  <a:pt x="2285" y="889"/>
                </a:lnTo>
                <a:lnTo>
                  <a:pt x="2288" y="892"/>
                </a:lnTo>
                <a:lnTo>
                  <a:pt x="2292" y="893"/>
                </a:lnTo>
                <a:lnTo>
                  <a:pt x="2296" y="894"/>
                </a:lnTo>
                <a:lnTo>
                  <a:pt x="2300" y="895"/>
                </a:lnTo>
                <a:lnTo>
                  <a:pt x="2305" y="895"/>
                </a:lnTo>
                <a:close/>
                <a:moveTo>
                  <a:pt x="2646" y="694"/>
                </a:moveTo>
                <a:lnTo>
                  <a:pt x="2696" y="694"/>
                </a:lnTo>
                <a:lnTo>
                  <a:pt x="2696" y="847"/>
                </a:lnTo>
                <a:lnTo>
                  <a:pt x="2696" y="854"/>
                </a:lnTo>
                <a:lnTo>
                  <a:pt x="2695" y="860"/>
                </a:lnTo>
                <a:lnTo>
                  <a:pt x="2694" y="866"/>
                </a:lnTo>
                <a:lnTo>
                  <a:pt x="2693" y="871"/>
                </a:lnTo>
                <a:lnTo>
                  <a:pt x="2691" y="877"/>
                </a:lnTo>
                <a:lnTo>
                  <a:pt x="2689" y="882"/>
                </a:lnTo>
                <a:lnTo>
                  <a:pt x="2686" y="887"/>
                </a:lnTo>
                <a:lnTo>
                  <a:pt x="2684" y="892"/>
                </a:lnTo>
                <a:lnTo>
                  <a:pt x="2680" y="897"/>
                </a:lnTo>
                <a:lnTo>
                  <a:pt x="2677" y="901"/>
                </a:lnTo>
                <a:lnTo>
                  <a:pt x="2673" y="906"/>
                </a:lnTo>
                <a:lnTo>
                  <a:pt x="2669" y="910"/>
                </a:lnTo>
                <a:lnTo>
                  <a:pt x="2664" y="913"/>
                </a:lnTo>
                <a:lnTo>
                  <a:pt x="2660" y="917"/>
                </a:lnTo>
                <a:lnTo>
                  <a:pt x="2655" y="920"/>
                </a:lnTo>
                <a:lnTo>
                  <a:pt x="2649" y="922"/>
                </a:lnTo>
                <a:lnTo>
                  <a:pt x="2638" y="927"/>
                </a:lnTo>
                <a:lnTo>
                  <a:pt x="2632" y="929"/>
                </a:lnTo>
                <a:lnTo>
                  <a:pt x="2626" y="930"/>
                </a:lnTo>
                <a:lnTo>
                  <a:pt x="2619" y="932"/>
                </a:lnTo>
                <a:lnTo>
                  <a:pt x="2612" y="932"/>
                </a:lnTo>
                <a:lnTo>
                  <a:pt x="2605" y="933"/>
                </a:lnTo>
                <a:lnTo>
                  <a:pt x="2598" y="933"/>
                </a:lnTo>
                <a:lnTo>
                  <a:pt x="2591" y="933"/>
                </a:lnTo>
                <a:lnTo>
                  <a:pt x="2584" y="932"/>
                </a:lnTo>
                <a:lnTo>
                  <a:pt x="2577" y="932"/>
                </a:lnTo>
                <a:lnTo>
                  <a:pt x="2571" y="930"/>
                </a:lnTo>
                <a:lnTo>
                  <a:pt x="2558" y="927"/>
                </a:lnTo>
                <a:lnTo>
                  <a:pt x="2552" y="925"/>
                </a:lnTo>
                <a:lnTo>
                  <a:pt x="2547" y="922"/>
                </a:lnTo>
                <a:lnTo>
                  <a:pt x="2541" y="920"/>
                </a:lnTo>
                <a:lnTo>
                  <a:pt x="2536" y="917"/>
                </a:lnTo>
                <a:lnTo>
                  <a:pt x="2527" y="910"/>
                </a:lnTo>
                <a:lnTo>
                  <a:pt x="2518" y="901"/>
                </a:lnTo>
                <a:lnTo>
                  <a:pt x="2515" y="897"/>
                </a:lnTo>
                <a:lnTo>
                  <a:pt x="2512" y="892"/>
                </a:lnTo>
                <a:lnTo>
                  <a:pt x="2509" y="887"/>
                </a:lnTo>
                <a:lnTo>
                  <a:pt x="2506" y="882"/>
                </a:lnTo>
                <a:lnTo>
                  <a:pt x="2504" y="877"/>
                </a:lnTo>
                <a:lnTo>
                  <a:pt x="2502" y="871"/>
                </a:lnTo>
                <a:lnTo>
                  <a:pt x="2501" y="866"/>
                </a:lnTo>
                <a:lnTo>
                  <a:pt x="2500" y="860"/>
                </a:lnTo>
                <a:lnTo>
                  <a:pt x="2500" y="854"/>
                </a:lnTo>
                <a:lnTo>
                  <a:pt x="2499" y="847"/>
                </a:lnTo>
                <a:lnTo>
                  <a:pt x="2499" y="694"/>
                </a:lnTo>
                <a:lnTo>
                  <a:pt x="2550" y="694"/>
                </a:lnTo>
                <a:lnTo>
                  <a:pt x="2550" y="843"/>
                </a:lnTo>
                <a:lnTo>
                  <a:pt x="2551" y="853"/>
                </a:lnTo>
                <a:lnTo>
                  <a:pt x="2552" y="857"/>
                </a:lnTo>
                <a:lnTo>
                  <a:pt x="2553" y="861"/>
                </a:lnTo>
                <a:lnTo>
                  <a:pt x="2555" y="865"/>
                </a:lnTo>
                <a:lnTo>
                  <a:pt x="2558" y="869"/>
                </a:lnTo>
                <a:lnTo>
                  <a:pt x="2560" y="873"/>
                </a:lnTo>
                <a:lnTo>
                  <a:pt x="2563" y="876"/>
                </a:lnTo>
                <a:lnTo>
                  <a:pt x="2567" y="879"/>
                </a:lnTo>
                <a:lnTo>
                  <a:pt x="2570" y="882"/>
                </a:lnTo>
                <a:lnTo>
                  <a:pt x="2574" y="884"/>
                </a:lnTo>
                <a:lnTo>
                  <a:pt x="2579" y="886"/>
                </a:lnTo>
                <a:lnTo>
                  <a:pt x="2583" y="887"/>
                </a:lnTo>
                <a:lnTo>
                  <a:pt x="2588" y="889"/>
                </a:lnTo>
                <a:lnTo>
                  <a:pt x="2598" y="889"/>
                </a:lnTo>
                <a:lnTo>
                  <a:pt x="2608" y="889"/>
                </a:lnTo>
                <a:lnTo>
                  <a:pt x="2613" y="887"/>
                </a:lnTo>
                <a:lnTo>
                  <a:pt x="2618" y="886"/>
                </a:lnTo>
                <a:lnTo>
                  <a:pt x="2622" y="884"/>
                </a:lnTo>
                <a:lnTo>
                  <a:pt x="2626" y="882"/>
                </a:lnTo>
                <a:lnTo>
                  <a:pt x="2629" y="879"/>
                </a:lnTo>
                <a:lnTo>
                  <a:pt x="2633" y="876"/>
                </a:lnTo>
                <a:lnTo>
                  <a:pt x="2636" y="873"/>
                </a:lnTo>
                <a:lnTo>
                  <a:pt x="2639" y="869"/>
                </a:lnTo>
                <a:lnTo>
                  <a:pt x="2641" y="865"/>
                </a:lnTo>
                <a:lnTo>
                  <a:pt x="2643" y="861"/>
                </a:lnTo>
                <a:lnTo>
                  <a:pt x="2644" y="857"/>
                </a:lnTo>
                <a:lnTo>
                  <a:pt x="2645" y="853"/>
                </a:lnTo>
                <a:lnTo>
                  <a:pt x="2646" y="848"/>
                </a:lnTo>
                <a:lnTo>
                  <a:pt x="2646" y="843"/>
                </a:lnTo>
                <a:lnTo>
                  <a:pt x="2646" y="694"/>
                </a:lnTo>
                <a:close/>
                <a:moveTo>
                  <a:pt x="2788" y="828"/>
                </a:moveTo>
                <a:lnTo>
                  <a:pt x="2788" y="930"/>
                </a:lnTo>
                <a:lnTo>
                  <a:pt x="2739" y="930"/>
                </a:lnTo>
                <a:lnTo>
                  <a:pt x="2739" y="753"/>
                </a:lnTo>
                <a:lnTo>
                  <a:pt x="2786" y="753"/>
                </a:lnTo>
                <a:lnTo>
                  <a:pt x="2786" y="784"/>
                </a:lnTo>
                <a:lnTo>
                  <a:pt x="2790" y="777"/>
                </a:lnTo>
                <a:lnTo>
                  <a:pt x="2796" y="770"/>
                </a:lnTo>
                <a:lnTo>
                  <a:pt x="2801" y="765"/>
                </a:lnTo>
                <a:lnTo>
                  <a:pt x="2808" y="760"/>
                </a:lnTo>
                <a:lnTo>
                  <a:pt x="2815" y="756"/>
                </a:lnTo>
                <a:lnTo>
                  <a:pt x="2819" y="754"/>
                </a:lnTo>
                <a:lnTo>
                  <a:pt x="2823" y="753"/>
                </a:lnTo>
                <a:lnTo>
                  <a:pt x="2832" y="751"/>
                </a:lnTo>
                <a:lnTo>
                  <a:pt x="2836" y="751"/>
                </a:lnTo>
                <a:lnTo>
                  <a:pt x="2841" y="751"/>
                </a:lnTo>
                <a:lnTo>
                  <a:pt x="2848" y="751"/>
                </a:lnTo>
                <a:lnTo>
                  <a:pt x="2854" y="752"/>
                </a:lnTo>
                <a:lnTo>
                  <a:pt x="2860" y="753"/>
                </a:lnTo>
                <a:lnTo>
                  <a:pt x="2866" y="755"/>
                </a:lnTo>
                <a:lnTo>
                  <a:pt x="2871" y="758"/>
                </a:lnTo>
                <a:lnTo>
                  <a:pt x="2876" y="761"/>
                </a:lnTo>
                <a:lnTo>
                  <a:pt x="2881" y="764"/>
                </a:lnTo>
                <a:lnTo>
                  <a:pt x="2885" y="769"/>
                </a:lnTo>
                <a:lnTo>
                  <a:pt x="2889" y="773"/>
                </a:lnTo>
                <a:lnTo>
                  <a:pt x="2893" y="778"/>
                </a:lnTo>
                <a:lnTo>
                  <a:pt x="2895" y="784"/>
                </a:lnTo>
                <a:lnTo>
                  <a:pt x="2897" y="787"/>
                </a:lnTo>
                <a:lnTo>
                  <a:pt x="2898" y="790"/>
                </a:lnTo>
                <a:lnTo>
                  <a:pt x="2900" y="796"/>
                </a:lnTo>
                <a:lnTo>
                  <a:pt x="2901" y="803"/>
                </a:lnTo>
                <a:lnTo>
                  <a:pt x="2902" y="810"/>
                </a:lnTo>
                <a:lnTo>
                  <a:pt x="2902" y="817"/>
                </a:lnTo>
                <a:lnTo>
                  <a:pt x="2902" y="930"/>
                </a:lnTo>
                <a:lnTo>
                  <a:pt x="2853" y="930"/>
                </a:lnTo>
                <a:lnTo>
                  <a:pt x="2853" y="826"/>
                </a:lnTo>
                <a:lnTo>
                  <a:pt x="2853" y="818"/>
                </a:lnTo>
                <a:lnTo>
                  <a:pt x="2852" y="815"/>
                </a:lnTo>
                <a:lnTo>
                  <a:pt x="2851" y="812"/>
                </a:lnTo>
                <a:lnTo>
                  <a:pt x="2848" y="806"/>
                </a:lnTo>
                <a:lnTo>
                  <a:pt x="2847" y="803"/>
                </a:lnTo>
                <a:lnTo>
                  <a:pt x="2845" y="801"/>
                </a:lnTo>
                <a:lnTo>
                  <a:pt x="2840" y="797"/>
                </a:lnTo>
                <a:lnTo>
                  <a:pt x="2837" y="795"/>
                </a:lnTo>
                <a:lnTo>
                  <a:pt x="2835" y="794"/>
                </a:lnTo>
                <a:lnTo>
                  <a:pt x="2829" y="792"/>
                </a:lnTo>
                <a:lnTo>
                  <a:pt x="2825" y="792"/>
                </a:lnTo>
                <a:lnTo>
                  <a:pt x="2822" y="792"/>
                </a:lnTo>
                <a:lnTo>
                  <a:pt x="2814" y="792"/>
                </a:lnTo>
                <a:lnTo>
                  <a:pt x="2808" y="794"/>
                </a:lnTo>
                <a:lnTo>
                  <a:pt x="2805" y="795"/>
                </a:lnTo>
                <a:lnTo>
                  <a:pt x="2802" y="797"/>
                </a:lnTo>
                <a:lnTo>
                  <a:pt x="2800" y="799"/>
                </a:lnTo>
                <a:lnTo>
                  <a:pt x="2797" y="801"/>
                </a:lnTo>
                <a:lnTo>
                  <a:pt x="2795" y="804"/>
                </a:lnTo>
                <a:lnTo>
                  <a:pt x="2793" y="806"/>
                </a:lnTo>
                <a:lnTo>
                  <a:pt x="2792" y="809"/>
                </a:lnTo>
                <a:lnTo>
                  <a:pt x="2790" y="812"/>
                </a:lnTo>
                <a:lnTo>
                  <a:pt x="2789" y="820"/>
                </a:lnTo>
                <a:lnTo>
                  <a:pt x="2788" y="824"/>
                </a:lnTo>
                <a:lnTo>
                  <a:pt x="2788" y="828"/>
                </a:lnTo>
                <a:close/>
                <a:moveTo>
                  <a:pt x="2966" y="730"/>
                </a:moveTo>
                <a:lnTo>
                  <a:pt x="2961" y="730"/>
                </a:lnTo>
                <a:lnTo>
                  <a:pt x="2956" y="729"/>
                </a:lnTo>
                <a:lnTo>
                  <a:pt x="2952" y="726"/>
                </a:lnTo>
                <a:lnTo>
                  <a:pt x="2948" y="723"/>
                </a:lnTo>
                <a:lnTo>
                  <a:pt x="2944" y="719"/>
                </a:lnTo>
                <a:lnTo>
                  <a:pt x="2942" y="715"/>
                </a:lnTo>
                <a:lnTo>
                  <a:pt x="2940" y="710"/>
                </a:lnTo>
                <a:lnTo>
                  <a:pt x="2940" y="705"/>
                </a:lnTo>
                <a:lnTo>
                  <a:pt x="2940" y="701"/>
                </a:lnTo>
                <a:lnTo>
                  <a:pt x="2942" y="696"/>
                </a:lnTo>
                <a:lnTo>
                  <a:pt x="2944" y="692"/>
                </a:lnTo>
                <a:lnTo>
                  <a:pt x="2948" y="688"/>
                </a:lnTo>
                <a:lnTo>
                  <a:pt x="2952" y="685"/>
                </a:lnTo>
                <a:lnTo>
                  <a:pt x="2956" y="683"/>
                </a:lnTo>
                <a:lnTo>
                  <a:pt x="2961" y="681"/>
                </a:lnTo>
                <a:lnTo>
                  <a:pt x="2966" y="681"/>
                </a:lnTo>
                <a:lnTo>
                  <a:pt x="2972" y="681"/>
                </a:lnTo>
                <a:lnTo>
                  <a:pt x="2977" y="683"/>
                </a:lnTo>
                <a:lnTo>
                  <a:pt x="2982" y="685"/>
                </a:lnTo>
                <a:lnTo>
                  <a:pt x="2986" y="688"/>
                </a:lnTo>
                <a:lnTo>
                  <a:pt x="2990" y="692"/>
                </a:lnTo>
                <a:lnTo>
                  <a:pt x="2992" y="696"/>
                </a:lnTo>
                <a:lnTo>
                  <a:pt x="2994" y="701"/>
                </a:lnTo>
                <a:lnTo>
                  <a:pt x="2994" y="705"/>
                </a:lnTo>
                <a:lnTo>
                  <a:pt x="2994" y="710"/>
                </a:lnTo>
                <a:lnTo>
                  <a:pt x="2992" y="715"/>
                </a:lnTo>
                <a:lnTo>
                  <a:pt x="2990" y="719"/>
                </a:lnTo>
                <a:lnTo>
                  <a:pt x="2986" y="723"/>
                </a:lnTo>
                <a:lnTo>
                  <a:pt x="2982" y="726"/>
                </a:lnTo>
                <a:lnTo>
                  <a:pt x="2977" y="729"/>
                </a:lnTo>
                <a:lnTo>
                  <a:pt x="2972" y="730"/>
                </a:lnTo>
                <a:lnTo>
                  <a:pt x="2966" y="730"/>
                </a:lnTo>
                <a:close/>
                <a:moveTo>
                  <a:pt x="2942" y="753"/>
                </a:moveTo>
                <a:lnTo>
                  <a:pt x="2992" y="753"/>
                </a:lnTo>
                <a:lnTo>
                  <a:pt x="2992" y="930"/>
                </a:lnTo>
                <a:lnTo>
                  <a:pt x="2942" y="930"/>
                </a:lnTo>
                <a:lnTo>
                  <a:pt x="2942" y="753"/>
                </a:lnTo>
                <a:close/>
                <a:moveTo>
                  <a:pt x="3195" y="753"/>
                </a:moveTo>
                <a:lnTo>
                  <a:pt x="3134" y="930"/>
                </a:lnTo>
                <a:lnTo>
                  <a:pt x="3078" y="930"/>
                </a:lnTo>
                <a:lnTo>
                  <a:pt x="3017" y="753"/>
                </a:lnTo>
                <a:lnTo>
                  <a:pt x="3068" y="753"/>
                </a:lnTo>
                <a:lnTo>
                  <a:pt x="3105" y="880"/>
                </a:lnTo>
                <a:lnTo>
                  <a:pt x="3143" y="753"/>
                </a:lnTo>
                <a:lnTo>
                  <a:pt x="3195" y="753"/>
                </a:lnTo>
                <a:close/>
                <a:moveTo>
                  <a:pt x="3294" y="933"/>
                </a:moveTo>
                <a:lnTo>
                  <a:pt x="3287" y="933"/>
                </a:lnTo>
                <a:lnTo>
                  <a:pt x="3280" y="933"/>
                </a:lnTo>
                <a:lnTo>
                  <a:pt x="3268" y="931"/>
                </a:lnTo>
                <a:lnTo>
                  <a:pt x="3263" y="929"/>
                </a:lnTo>
                <a:lnTo>
                  <a:pt x="3257" y="927"/>
                </a:lnTo>
                <a:lnTo>
                  <a:pt x="3247" y="922"/>
                </a:lnTo>
                <a:lnTo>
                  <a:pt x="3242" y="919"/>
                </a:lnTo>
                <a:lnTo>
                  <a:pt x="3237" y="916"/>
                </a:lnTo>
                <a:lnTo>
                  <a:pt x="3233" y="913"/>
                </a:lnTo>
                <a:lnTo>
                  <a:pt x="3229" y="909"/>
                </a:lnTo>
                <a:lnTo>
                  <a:pt x="3222" y="900"/>
                </a:lnTo>
                <a:lnTo>
                  <a:pt x="3219" y="896"/>
                </a:lnTo>
                <a:lnTo>
                  <a:pt x="3216" y="891"/>
                </a:lnTo>
                <a:lnTo>
                  <a:pt x="3212" y="880"/>
                </a:lnTo>
                <a:lnTo>
                  <a:pt x="3210" y="874"/>
                </a:lnTo>
                <a:lnTo>
                  <a:pt x="3209" y="868"/>
                </a:lnTo>
                <a:lnTo>
                  <a:pt x="3207" y="862"/>
                </a:lnTo>
                <a:lnTo>
                  <a:pt x="3207" y="856"/>
                </a:lnTo>
                <a:lnTo>
                  <a:pt x="3206" y="849"/>
                </a:lnTo>
                <a:lnTo>
                  <a:pt x="3206" y="842"/>
                </a:lnTo>
                <a:lnTo>
                  <a:pt x="3206" y="836"/>
                </a:lnTo>
                <a:lnTo>
                  <a:pt x="3207" y="829"/>
                </a:lnTo>
                <a:lnTo>
                  <a:pt x="3207" y="823"/>
                </a:lnTo>
                <a:lnTo>
                  <a:pt x="3209" y="817"/>
                </a:lnTo>
                <a:lnTo>
                  <a:pt x="3212" y="805"/>
                </a:lnTo>
                <a:lnTo>
                  <a:pt x="3214" y="800"/>
                </a:lnTo>
                <a:lnTo>
                  <a:pt x="3216" y="794"/>
                </a:lnTo>
                <a:lnTo>
                  <a:pt x="3222" y="785"/>
                </a:lnTo>
                <a:lnTo>
                  <a:pt x="3226" y="780"/>
                </a:lnTo>
                <a:lnTo>
                  <a:pt x="3229" y="776"/>
                </a:lnTo>
                <a:lnTo>
                  <a:pt x="3233" y="772"/>
                </a:lnTo>
                <a:lnTo>
                  <a:pt x="3237" y="769"/>
                </a:lnTo>
                <a:lnTo>
                  <a:pt x="3246" y="762"/>
                </a:lnTo>
                <a:lnTo>
                  <a:pt x="3251" y="760"/>
                </a:lnTo>
                <a:lnTo>
                  <a:pt x="3256" y="757"/>
                </a:lnTo>
                <a:lnTo>
                  <a:pt x="3262" y="755"/>
                </a:lnTo>
                <a:lnTo>
                  <a:pt x="3267" y="754"/>
                </a:lnTo>
                <a:lnTo>
                  <a:pt x="3273" y="752"/>
                </a:lnTo>
                <a:lnTo>
                  <a:pt x="3279" y="752"/>
                </a:lnTo>
                <a:lnTo>
                  <a:pt x="3292" y="751"/>
                </a:lnTo>
                <a:lnTo>
                  <a:pt x="3303" y="751"/>
                </a:lnTo>
                <a:lnTo>
                  <a:pt x="3314" y="753"/>
                </a:lnTo>
                <a:lnTo>
                  <a:pt x="3319" y="755"/>
                </a:lnTo>
                <a:lnTo>
                  <a:pt x="3324" y="756"/>
                </a:lnTo>
                <a:lnTo>
                  <a:pt x="3334" y="761"/>
                </a:lnTo>
                <a:lnTo>
                  <a:pt x="3343" y="766"/>
                </a:lnTo>
                <a:lnTo>
                  <a:pt x="3347" y="770"/>
                </a:lnTo>
                <a:lnTo>
                  <a:pt x="3351" y="773"/>
                </a:lnTo>
                <a:lnTo>
                  <a:pt x="3358" y="781"/>
                </a:lnTo>
                <a:lnTo>
                  <a:pt x="3361" y="786"/>
                </a:lnTo>
                <a:lnTo>
                  <a:pt x="3364" y="791"/>
                </a:lnTo>
                <a:lnTo>
                  <a:pt x="3366" y="796"/>
                </a:lnTo>
                <a:lnTo>
                  <a:pt x="3368" y="801"/>
                </a:lnTo>
                <a:lnTo>
                  <a:pt x="3370" y="807"/>
                </a:lnTo>
                <a:lnTo>
                  <a:pt x="3372" y="813"/>
                </a:lnTo>
                <a:lnTo>
                  <a:pt x="3373" y="819"/>
                </a:lnTo>
                <a:lnTo>
                  <a:pt x="3374" y="826"/>
                </a:lnTo>
                <a:lnTo>
                  <a:pt x="3374" y="833"/>
                </a:lnTo>
                <a:lnTo>
                  <a:pt x="3375" y="841"/>
                </a:lnTo>
                <a:lnTo>
                  <a:pt x="3375" y="854"/>
                </a:lnTo>
                <a:lnTo>
                  <a:pt x="3254" y="854"/>
                </a:lnTo>
                <a:lnTo>
                  <a:pt x="3254" y="859"/>
                </a:lnTo>
                <a:lnTo>
                  <a:pt x="3255" y="863"/>
                </a:lnTo>
                <a:lnTo>
                  <a:pt x="3256" y="868"/>
                </a:lnTo>
                <a:lnTo>
                  <a:pt x="3257" y="872"/>
                </a:lnTo>
                <a:lnTo>
                  <a:pt x="3260" y="879"/>
                </a:lnTo>
                <a:lnTo>
                  <a:pt x="3263" y="882"/>
                </a:lnTo>
                <a:lnTo>
                  <a:pt x="3265" y="885"/>
                </a:lnTo>
                <a:lnTo>
                  <a:pt x="3268" y="888"/>
                </a:lnTo>
                <a:lnTo>
                  <a:pt x="3271" y="890"/>
                </a:lnTo>
                <a:lnTo>
                  <a:pt x="3274" y="892"/>
                </a:lnTo>
                <a:lnTo>
                  <a:pt x="3278" y="894"/>
                </a:lnTo>
                <a:lnTo>
                  <a:pt x="3282" y="895"/>
                </a:lnTo>
                <a:lnTo>
                  <a:pt x="3286" y="896"/>
                </a:lnTo>
                <a:lnTo>
                  <a:pt x="3294" y="897"/>
                </a:lnTo>
                <a:lnTo>
                  <a:pt x="3300" y="896"/>
                </a:lnTo>
                <a:lnTo>
                  <a:pt x="3306" y="895"/>
                </a:lnTo>
                <a:lnTo>
                  <a:pt x="3311" y="894"/>
                </a:lnTo>
                <a:lnTo>
                  <a:pt x="3316" y="892"/>
                </a:lnTo>
                <a:lnTo>
                  <a:pt x="3318" y="890"/>
                </a:lnTo>
                <a:lnTo>
                  <a:pt x="3320" y="889"/>
                </a:lnTo>
                <a:lnTo>
                  <a:pt x="3323" y="885"/>
                </a:lnTo>
                <a:lnTo>
                  <a:pt x="3326" y="881"/>
                </a:lnTo>
                <a:lnTo>
                  <a:pt x="3328" y="876"/>
                </a:lnTo>
                <a:lnTo>
                  <a:pt x="3374" y="879"/>
                </a:lnTo>
                <a:lnTo>
                  <a:pt x="3372" y="885"/>
                </a:lnTo>
                <a:lnTo>
                  <a:pt x="3370" y="891"/>
                </a:lnTo>
                <a:lnTo>
                  <a:pt x="3367" y="896"/>
                </a:lnTo>
                <a:lnTo>
                  <a:pt x="3364" y="901"/>
                </a:lnTo>
                <a:lnTo>
                  <a:pt x="3361" y="906"/>
                </a:lnTo>
                <a:lnTo>
                  <a:pt x="3357" y="911"/>
                </a:lnTo>
                <a:lnTo>
                  <a:pt x="3352" y="915"/>
                </a:lnTo>
                <a:lnTo>
                  <a:pt x="3347" y="919"/>
                </a:lnTo>
                <a:lnTo>
                  <a:pt x="3342" y="922"/>
                </a:lnTo>
                <a:lnTo>
                  <a:pt x="3336" y="925"/>
                </a:lnTo>
                <a:lnTo>
                  <a:pt x="3330" y="928"/>
                </a:lnTo>
                <a:lnTo>
                  <a:pt x="3323" y="930"/>
                </a:lnTo>
                <a:lnTo>
                  <a:pt x="3320" y="930"/>
                </a:lnTo>
                <a:lnTo>
                  <a:pt x="3316" y="931"/>
                </a:lnTo>
                <a:lnTo>
                  <a:pt x="3309" y="932"/>
                </a:lnTo>
                <a:lnTo>
                  <a:pt x="3302" y="933"/>
                </a:lnTo>
                <a:lnTo>
                  <a:pt x="3294" y="933"/>
                </a:lnTo>
                <a:close/>
                <a:moveTo>
                  <a:pt x="3254" y="824"/>
                </a:moveTo>
                <a:lnTo>
                  <a:pt x="3329" y="824"/>
                </a:lnTo>
                <a:lnTo>
                  <a:pt x="3328" y="820"/>
                </a:lnTo>
                <a:lnTo>
                  <a:pt x="3328" y="816"/>
                </a:lnTo>
                <a:lnTo>
                  <a:pt x="3327" y="813"/>
                </a:lnTo>
                <a:lnTo>
                  <a:pt x="3326" y="809"/>
                </a:lnTo>
                <a:lnTo>
                  <a:pt x="3324" y="806"/>
                </a:lnTo>
                <a:lnTo>
                  <a:pt x="3323" y="803"/>
                </a:lnTo>
                <a:lnTo>
                  <a:pt x="3321" y="800"/>
                </a:lnTo>
                <a:lnTo>
                  <a:pt x="3318" y="798"/>
                </a:lnTo>
                <a:lnTo>
                  <a:pt x="3313" y="793"/>
                </a:lnTo>
                <a:lnTo>
                  <a:pt x="3307" y="790"/>
                </a:lnTo>
                <a:lnTo>
                  <a:pt x="3300" y="788"/>
                </a:lnTo>
                <a:lnTo>
                  <a:pt x="3292" y="787"/>
                </a:lnTo>
                <a:lnTo>
                  <a:pt x="3285" y="788"/>
                </a:lnTo>
                <a:lnTo>
                  <a:pt x="3281" y="789"/>
                </a:lnTo>
                <a:lnTo>
                  <a:pt x="3278" y="790"/>
                </a:lnTo>
                <a:lnTo>
                  <a:pt x="3271" y="793"/>
                </a:lnTo>
                <a:lnTo>
                  <a:pt x="3268" y="796"/>
                </a:lnTo>
                <a:lnTo>
                  <a:pt x="3266" y="798"/>
                </a:lnTo>
                <a:lnTo>
                  <a:pt x="3261" y="804"/>
                </a:lnTo>
                <a:lnTo>
                  <a:pt x="3258" y="810"/>
                </a:lnTo>
                <a:lnTo>
                  <a:pt x="3256" y="813"/>
                </a:lnTo>
                <a:lnTo>
                  <a:pt x="3255" y="816"/>
                </a:lnTo>
                <a:lnTo>
                  <a:pt x="3254" y="824"/>
                </a:lnTo>
                <a:close/>
                <a:moveTo>
                  <a:pt x="3409" y="930"/>
                </a:moveTo>
                <a:lnTo>
                  <a:pt x="3409" y="753"/>
                </a:lnTo>
                <a:lnTo>
                  <a:pt x="3457" y="753"/>
                </a:lnTo>
                <a:lnTo>
                  <a:pt x="3457" y="784"/>
                </a:lnTo>
                <a:lnTo>
                  <a:pt x="3461" y="776"/>
                </a:lnTo>
                <a:lnTo>
                  <a:pt x="3465" y="769"/>
                </a:lnTo>
                <a:lnTo>
                  <a:pt x="3470" y="764"/>
                </a:lnTo>
                <a:lnTo>
                  <a:pt x="3475" y="759"/>
                </a:lnTo>
                <a:lnTo>
                  <a:pt x="3478" y="757"/>
                </a:lnTo>
                <a:lnTo>
                  <a:pt x="3481" y="755"/>
                </a:lnTo>
                <a:lnTo>
                  <a:pt x="3487" y="753"/>
                </a:lnTo>
                <a:lnTo>
                  <a:pt x="3494" y="751"/>
                </a:lnTo>
                <a:lnTo>
                  <a:pt x="3501" y="751"/>
                </a:lnTo>
                <a:lnTo>
                  <a:pt x="3509" y="751"/>
                </a:lnTo>
                <a:lnTo>
                  <a:pt x="3517" y="752"/>
                </a:lnTo>
                <a:lnTo>
                  <a:pt x="3517" y="796"/>
                </a:lnTo>
                <a:lnTo>
                  <a:pt x="3513" y="795"/>
                </a:lnTo>
                <a:lnTo>
                  <a:pt x="3507" y="794"/>
                </a:lnTo>
                <a:lnTo>
                  <a:pt x="3496" y="793"/>
                </a:lnTo>
                <a:lnTo>
                  <a:pt x="3488" y="794"/>
                </a:lnTo>
                <a:lnTo>
                  <a:pt x="3485" y="795"/>
                </a:lnTo>
                <a:lnTo>
                  <a:pt x="3481" y="796"/>
                </a:lnTo>
                <a:lnTo>
                  <a:pt x="3478" y="797"/>
                </a:lnTo>
                <a:lnTo>
                  <a:pt x="3475" y="799"/>
                </a:lnTo>
                <a:lnTo>
                  <a:pt x="3472" y="801"/>
                </a:lnTo>
                <a:lnTo>
                  <a:pt x="3469" y="803"/>
                </a:lnTo>
                <a:lnTo>
                  <a:pt x="3465" y="809"/>
                </a:lnTo>
                <a:lnTo>
                  <a:pt x="3463" y="812"/>
                </a:lnTo>
                <a:lnTo>
                  <a:pt x="3461" y="815"/>
                </a:lnTo>
                <a:lnTo>
                  <a:pt x="3460" y="818"/>
                </a:lnTo>
                <a:lnTo>
                  <a:pt x="3459" y="822"/>
                </a:lnTo>
                <a:lnTo>
                  <a:pt x="3459" y="826"/>
                </a:lnTo>
                <a:lnTo>
                  <a:pt x="3459" y="830"/>
                </a:lnTo>
                <a:lnTo>
                  <a:pt x="3459" y="930"/>
                </a:lnTo>
                <a:lnTo>
                  <a:pt x="3409" y="930"/>
                </a:lnTo>
                <a:close/>
                <a:moveTo>
                  <a:pt x="3690" y="804"/>
                </a:moveTo>
                <a:lnTo>
                  <a:pt x="3645" y="806"/>
                </a:lnTo>
                <a:lnTo>
                  <a:pt x="3644" y="802"/>
                </a:lnTo>
                <a:lnTo>
                  <a:pt x="3642" y="798"/>
                </a:lnTo>
                <a:lnTo>
                  <a:pt x="3639" y="795"/>
                </a:lnTo>
                <a:lnTo>
                  <a:pt x="3636" y="792"/>
                </a:lnTo>
                <a:lnTo>
                  <a:pt x="3632" y="789"/>
                </a:lnTo>
                <a:lnTo>
                  <a:pt x="3627" y="787"/>
                </a:lnTo>
                <a:lnTo>
                  <a:pt x="3622" y="786"/>
                </a:lnTo>
                <a:lnTo>
                  <a:pt x="3616" y="786"/>
                </a:lnTo>
                <a:lnTo>
                  <a:pt x="3610" y="786"/>
                </a:lnTo>
                <a:lnTo>
                  <a:pt x="3605" y="787"/>
                </a:lnTo>
                <a:lnTo>
                  <a:pt x="3601" y="788"/>
                </a:lnTo>
                <a:lnTo>
                  <a:pt x="3596" y="790"/>
                </a:lnTo>
                <a:lnTo>
                  <a:pt x="3593" y="793"/>
                </a:lnTo>
                <a:lnTo>
                  <a:pt x="3591" y="796"/>
                </a:lnTo>
                <a:lnTo>
                  <a:pt x="3589" y="799"/>
                </a:lnTo>
                <a:lnTo>
                  <a:pt x="3589" y="803"/>
                </a:lnTo>
                <a:lnTo>
                  <a:pt x="3589" y="806"/>
                </a:lnTo>
                <a:lnTo>
                  <a:pt x="3590" y="809"/>
                </a:lnTo>
                <a:lnTo>
                  <a:pt x="3591" y="811"/>
                </a:lnTo>
                <a:lnTo>
                  <a:pt x="3594" y="814"/>
                </a:lnTo>
                <a:lnTo>
                  <a:pt x="3597" y="816"/>
                </a:lnTo>
                <a:lnTo>
                  <a:pt x="3601" y="818"/>
                </a:lnTo>
                <a:lnTo>
                  <a:pt x="3605" y="819"/>
                </a:lnTo>
                <a:lnTo>
                  <a:pt x="3611" y="821"/>
                </a:lnTo>
                <a:lnTo>
                  <a:pt x="3643" y="827"/>
                </a:lnTo>
                <a:lnTo>
                  <a:pt x="3649" y="829"/>
                </a:lnTo>
                <a:lnTo>
                  <a:pt x="3655" y="830"/>
                </a:lnTo>
                <a:lnTo>
                  <a:pt x="3660" y="832"/>
                </a:lnTo>
                <a:lnTo>
                  <a:pt x="3665" y="834"/>
                </a:lnTo>
                <a:lnTo>
                  <a:pt x="3674" y="839"/>
                </a:lnTo>
                <a:lnTo>
                  <a:pt x="3681" y="844"/>
                </a:lnTo>
                <a:lnTo>
                  <a:pt x="3684" y="848"/>
                </a:lnTo>
                <a:lnTo>
                  <a:pt x="3687" y="851"/>
                </a:lnTo>
                <a:lnTo>
                  <a:pt x="3689" y="854"/>
                </a:lnTo>
                <a:lnTo>
                  <a:pt x="3691" y="858"/>
                </a:lnTo>
                <a:lnTo>
                  <a:pt x="3693" y="866"/>
                </a:lnTo>
                <a:lnTo>
                  <a:pt x="3694" y="870"/>
                </a:lnTo>
                <a:lnTo>
                  <a:pt x="3694" y="875"/>
                </a:lnTo>
                <a:lnTo>
                  <a:pt x="3694" y="879"/>
                </a:lnTo>
                <a:lnTo>
                  <a:pt x="3694" y="883"/>
                </a:lnTo>
                <a:lnTo>
                  <a:pt x="3693" y="888"/>
                </a:lnTo>
                <a:lnTo>
                  <a:pt x="3692" y="891"/>
                </a:lnTo>
                <a:lnTo>
                  <a:pt x="3690" y="895"/>
                </a:lnTo>
                <a:lnTo>
                  <a:pt x="3688" y="899"/>
                </a:lnTo>
                <a:lnTo>
                  <a:pt x="3686" y="902"/>
                </a:lnTo>
                <a:lnTo>
                  <a:pt x="3684" y="906"/>
                </a:lnTo>
                <a:lnTo>
                  <a:pt x="3678" y="912"/>
                </a:lnTo>
                <a:lnTo>
                  <a:pt x="3672" y="917"/>
                </a:lnTo>
                <a:lnTo>
                  <a:pt x="3664" y="922"/>
                </a:lnTo>
                <a:lnTo>
                  <a:pt x="3656" y="926"/>
                </a:lnTo>
                <a:lnTo>
                  <a:pt x="3647" y="929"/>
                </a:lnTo>
                <a:lnTo>
                  <a:pt x="3637" y="931"/>
                </a:lnTo>
                <a:lnTo>
                  <a:pt x="3627" y="933"/>
                </a:lnTo>
                <a:lnTo>
                  <a:pt x="3615" y="933"/>
                </a:lnTo>
                <a:lnTo>
                  <a:pt x="3607" y="933"/>
                </a:lnTo>
                <a:lnTo>
                  <a:pt x="3599" y="932"/>
                </a:lnTo>
                <a:lnTo>
                  <a:pt x="3591" y="931"/>
                </a:lnTo>
                <a:lnTo>
                  <a:pt x="3584" y="930"/>
                </a:lnTo>
                <a:lnTo>
                  <a:pt x="3577" y="928"/>
                </a:lnTo>
                <a:lnTo>
                  <a:pt x="3571" y="925"/>
                </a:lnTo>
                <a:lnTo>
                  <a:pt x="3565" y="922"/>
                </a:lnTo>
                <a:lnTo>
                  <a:pt x="3560" y="919"/>
                </a:lnTo>
                <a:lnTo>
                  <a:pt x="3555" y="915"/>
                </a:lnTo>
                <a:lnTo>
                  <a:pt x="3550" y="911"/>
                </a:lnTo>
                <a:lnTo>
                  <a:pt x="3546" y="906"/>
                </a:lnTo>
                <a:lnTo>
                  <a:pt x="3543" y="901"/>
                </a:lnTo>
                <a:lnTo>
                  <a:pt x="3540" y="896"/>
                </a:lnTo>
                <a:lnTo>
                  <a:pt x="3538" y="891"/>
                </a:lnTo>
                <a:lnTo>
                  <a:pt x="3536" y="885"/>
                </a:lnTo>
                <a:lnTo>
                  <a:pt x="3535" y="879"/>
                </a:lnTo>
                <a:lnTo>
                  <a:pt x="3584" y="876"/>
                </a:lnTo>
                <a:lnTo>
                  <a:pt x="3585" y="881"/>
                </a:lnTo>
                <a:lnTo>
                  <a:pt x="3587" y="886"/>
                </a:lnTo>
                <a:lnTo>
                  <a:pt x="3590" y="889"/>
                </a:lnTo>
                <a:lnTo>
                  <a:pt x="3594" y="892"/>
                </a:lnTo>
                <a:lnTo>
                  <a:pt x="3599" y="895"/>
                </a:lnTo>
                <a:lnTo>
                  <a:pt x="3604" y="897"/>
                </a:lnTo>
                <a:lnTo>
                  <a:pt x="3609" y="898"/>
                </a:lnTo>
                <a:lnTo>
                  <a:pt x="3616" y="898"/>
                </a:lnTo>
                <a:lnTo>
                  <a:pt x="3622" y="898"/>
                </a:lnTo>
                <a:lnTo>
                  <a:pt x="3627" y="897"/>
                </a:lnTo>
                <a:lnTo>
                  <a:pt x="3632" y="895"/>
                </a:lnTo>
                <a:lnTo>
                  <a:pt x="3634" y="894"/>
                </a:lnTo>
                <a:lnTo>
                  <a:pt x="3636" y="893"/>
                </a:lnTo>
                <a:lnTo>
                  <a:pt x="3640" y="890"/>
                </a:lnTo>
                <a:lnTo>
                  <a:pt x="3642" y="887"/>
                </a:lnTo>
                <a:lnTo>
                  <a:pt x="3643" y="886"/>
                </a:lnTo>
                <a:lnTo>
                  <a:pt x="3644" y="884"/>
                </a:lnTo>
                <a:lnTo>
                  <a:pt x="3644" y="880"/>
                </a:lnTo>
                <a:lnTo>
                  <a:pt x="3644" y="877"/>
                </a:lnTo>
                <a:lnTo>
                  <a:pt x="3643" y="874"/>
                </a:lnTo>
                <a:lnTo>
                  <a:pt x="3641" y="871"/>
                </a:lnTo>
                <a:lnTo>
                  <a:pt x="3639" y="869"/>
                </a:lnTo>
                <a:lnTo>
                  <a:pt x="3635" y="867"/>
                </a:lnTo>
                <a:lnTo>
                  <a:pt x="3631" y="865"/>
                </a:lnTo>
                <a:lnTo>
                  <a:pt x="3627" y="864"/>
                </a:lnTo>
                <a:lnTo>
                  <a:pt x="3622" y="862"/>
                </a:lnTo>
                <a:lnTo>
                  <a:pt x="3591" y="856"/>
                </a:lnTo>
                <a:lnTo>
                  <a:pt x="3585" y="855"/>
                </a:lnTo>
                <a:lnTo>
                  <a:pt x="3579" y="853"/>
                </a:lnTo>
                <a:lnTo>
                  <a:pt x="3569" y="849"/>
                </a:lnTo>
                <a:lnTo>
                  <a:pt x="3564" y="847"/>
                </a:lnTo>
                <a:lnTo>
                  <a:pt x="3560" y="844"/>
                </a:lnTo>
                <a:lnTo>
                  <a:pt x="3556" y="842"/>
                </a:lnTo>
                <a:lnTo>
                  <a:pt x="3553" y="839"/>
                </a:lnTo>
                <a:lnTo>
                  <a:pt x="3550" y="835"/>
                </a:lnTo>
                <a:lnTo>
                  <a:pt x="3547" y="832"/>
                </a:lnTo>
                <a:lnTo>
                  <a:pt x="3545" y="828"/>
                </a:lnTo>
                <a:lnTo>
                  <a:pt x="3543" y="824"/>
                </a:lnTo>
                <a:lnTo>
                  <a:pt x="3542" y="820"/>
                </a:lnTo>
                <a:lnTo>
                  <a:pt x="3541" y="815"/>
                </a:lnTo>
                <a:lnTo>
                  <a:pt x="3540" y="811"/>
                </a:lnTo>
                <a:lnTo>
                  <a:pt x="3540" y="806"/>
                </a:lnTo>
                <a:lnTo>
                  <a:pt x="3540" y="800"/>
                </a:lnTo>
                <a:lnTo>
                  <a:pt x="3541" y="794"/>
                </a:lnTo>
                <a:lnTo>
                  <a:pt x="3543" y="788"/>
                </a:lnTo>
                <a:lnTo>
                  <a:pt x="3545" y="783"/>
                </a:lnTo>
                <a:lnTo>
                  <a:pt x="3548" y="778"/>
                </a:lnTo>
                <a:lnTo>
                  <a:pt x="3551" y="774"/>
                </a:lnTo>
                <a:lnTo>
                  <a:pt x="3556" y="769"/>
                </a:lnTo>
                <a:lnTo>
                  <a:pt x="3560" y="766"/>
                </a:lnTo>
                <a:lnTo>
                  <a:pt x="3566" y="762"/>
                </a:lnTo>
                <a:lnTo>
                  <a:pt x="3572" y="759"/>
                </a:lnTo>
                <a:lnTo>
                  <a:pt x="3578" y="757"/>
                </a:lnTo>
                <a:lnTo>
                  <a:pt x="3584" y="754"/>
                </a:lnTo>
                <a:lnTo>
                  <a:pt x="3588" y="754"/>
                </a:lnTo>
                <a:lnTo>
                  <a:pt x="3591" y="753"/>
                </a:lnTo>
                <a:lnTo>
                  <a:pt x="3599" y="752"/>
                </a:lnTo>
                <a:lnTo>
                  <a:pt x="3607" y="751"/>
                </a:lnTo>
                <a:lnTo>
                  <a:pt x="3615" y="751"/>
                </a:lnTo>
                <a:lnTo>
                  <a:pt x="3623" y="751"/>
                </a:lnTo>
                <a:lnTo>
                  <a:pt x="3631" y="752"/>
                </a:lnTo>
                <a:lnTo>
                  <a:pt x="3638" y="753"/>
                </a:lnTo>
                <a:lnTo>
                  <a:pt x="3645" y="754"/>
                </a:lnTo>
                <a:lnTo>
                  <a:pt x="3651" y="756"/>
                </a:lnTo>
                <a:lnTo>
                  <a:pt x="3657" y="759"/>
                </a:lnTo>
                <a:lnTo>
                  <a:pt x="3663" y="762"/>
                </a:lnTo>
                <a:lnTo>
                  <a:pt x="3668" y="765"/>
                </a:lnTo>
                <a:lnTo>
                  <a:pt x="3672" y="769"/>
                </a:lnTo>
                <a:lnTo>
                  <a:pt x="3676" y="773"/>
                </a:lnTo>
                <a:lnTo>
                  <a:pt x="3680" y="777"/>
                </a:lnTo>
                <a:lnTo>
                  <a:pt x="3683" y="782"/>
                </a:lnTo>
                <a:lnTo>
                  <a:pt x="3685" y="787"/>
                </a:lnTo>
                <a:lnTo>
                  <a:pt x="3688" y="792"/>
                </a:lnTo>
                <a:lnTo>
                  <a:pt x="3689" y="798"/>
                </a:lnTo>
                <a:lnTo>
                  <a:pt x="3690" y="804"/>
                </a:lnTo>
                <a:close/>
                <a:moveTo>
                  <a:pt x="3751" y="730"/>
                </a:moveTo>
                <a:lnTo>
                  <a:pt x="3746" y="730"/>
                </a:lnTo>
                <a:lnTo>
                  <a:pt x="3741" y="729"/>
                </a:lnTo>
                <a:lnTo>
                  <a:pt x="3736" y="726"/>
                </a:lnTo>
                <a:lnTo>
                  <a:pt x="3732" y="723"/>
                </a:lnTo>
                <a:lnTo>
                  <a:pt x="3729" y="719"/>
                </a:lnTo>
                <a:lnTo>
                  <a:pt x="3726" y="715"/>
                </a:lnTo>
                <a:lnTo>
                  <a:pt x="3725" y="710"/>
                </a:lnTo>
                <a:lnTo>
                  <a:pt x="3724" y="705"/>
                </a:lnTo>
                <a:lnTo>
                  <a:pt x="3725" y="701"/>
                </a:lnTo>
                <a:lnTo>
                  <a:pt x="3726" y="696"/>
                </a:lnTo>
                <a:lnTo>
                  <a:pt x="3729" y="692"/>
                </a:lnTo>
                <a:lnTo>
                  <a:pt x="3732" y="688"/>
                </a:lnTo>
                <a:lnTo>
                  <a:pt x="3736" y="685"/>
                </a:lnTo>
                <a:lnTo>
                  <a:pt x="3741" y="683"/>
                </a:lnTo>
                <a:lnTo>
                  <a:pt x="3746" y="681"/>
                </a:lnTo>
                <a:lnTo>
                  <a:pt x="3751" y="681"/>
                </a:lnTo>
                <a:lnTo>
                  <a:pt x="3756" y="681"/>
                </a:lnTo>
                <a:lnTo>
                  <a:pt x="3761" y="683"/>
                </a:lnTo>
                <a:lnTo>
                  <a:pt x="3765" y="685"/>
                </a:lnTo>
                <a:lnTo>
                  <a:pt x="3770" y="688"/>
                </a:lnTo>
                <a:lnTo>
                  <a:pt x="3773" y="692"/>
                </a:lnTo>
                <a:lnTo>
                  <a:pt x="3775" y="696"/>
                </a:lnTo>
                <a:lnTo>
                  <a:pt x="3777" y="701"/>
                </a:lnTo>
                <a:lnTo>
                  <a:pt x="3777" y="705"/>
                </a:lnTo>
                <a:lnTo>
                  <a:pt x="3777" y="710"/>
                </a:lnTo>
                <a:lnTo>
                  <a:pt x="3775" y="715"/>
                </a:lnTo>
                <a:lnTo>
                  <a:pt x="3773" y="719"/>
                </a:lnTo>
                <a:lnTo>
                  <a:pt x="3770" y="723"/>
                </a:lnTo>
                <a:lnTo>
                  <a:pt x="3765" y="726"/>
                </a:lnTo>
                <a:lnTo>
                  <a:pt x="3761" y="729"/>
                </a:lnTo>
                <a:lnTo>
                  <a:pt x="3756" y="730"/>
                </a:lnTo>
                <a:lnTo>
                  <a:pt x="3751" y="730"/>
                </a:lnTo>
                <a:close/>
                <a:moveTo>
                  <a:pt x="3726" y="753"/>
                </a:moveTo>
                <a:lnTo>
                  <a:pt x="3775" y="753"/>
                </a:lnTo>
                <a:lnTo>
                  <a:pt x="3775" y="930"/>
                </a:lnTo>
                <a:lnTo>
                  <a:pt x="3726" y="930"/>
                </a:lnTo>
                <a:lnTo>
                  <a:pt x="3726" y="753"/>
                </a:lnTo>
                <a:close/>
                <a:moveTo>
                  <a:pt x="3908" y="753"/>
                </a:moveTo>
                <a:lnTo>
                  <a:pt x="3908" y="790"/>
                </a:lnTo>
                <a:lnTo>
                  <a:pt x="3874" y="790"/>
                </a:lnTo>
                <a:lnTo>
                  <a:pt x="3874" y="876"/>
                </a:lnTo>
                <a:lnTo>
                  <a:pt x="3874" y="880"/>
                </a:lnTo>
                <a:lnTo>
                  <a:pt x="3875" y="884"/>
                </a:lnTo>
                <a:lnTo>
                  <a:pt x="3876" y="886"/>
                </a:lnTo>
                <a:lnTo>
                  <a:pt x="3877" y="887"/>
                </a:lnTo>
                <a:lnTo>
                  <a:pt x="3879" y="889"/>
                </a:lnTo>
                <a:lnTo>
                  <a:pt x="3881" y="891"/>
                </a:lnTo>
                <a:lnTo>
                  <a:pt x="3884" y="892"/>
                </a:lnTo>
                <a:lnTo>
                  <a:pt x="3887" y="893"/>
                </a:lnTo>
                <a:lnTo>
                  <a:pt x="3891" y="893"/>
                </a:lnTo>
                <a:lnTo>
                  <a:pt x="3899" y="892"/>
                </a:lnTo>
                <a:lnTo>
                  <a:pt x="3904" y="891"/>
                </a:lnTo>
                <a:lnTo>
                  <a:pt x="3912" y="928"/>
                </a:lnTo>
                <a:lnTo>
                  <a:pt x="3901" y="930"/>
                </a:lnTo>
                <a:lnTo>
                  <a:pt x="3893" y="932"/>
                </a:lnTo>
                <a:lnTo>
                  <a:pt x="3884" y="932"/>
                </a:lnTo>
                <a:lnTo>
                  <a:pt x="3878" y="932"/>
                </a:lnTo>
                <a:lnTo>
                  <a:pt x="3871" y="932"/>
                </a:lnTo>
                <a:lnTo>
                  <a:pt x="3866" y="931"/>
                </a:lnTo>
                <a:lnTo>
                  <a:pt x="3860" y="930"/>
                </a:lnTo>
                <a:lnTo>
                  <a:pt x="3855" y="928"/>
                </a:lnTo>
                <a:lnTo>
                  <a:pt x="3850" y="926"/>
                </a:lnTo>
                <a:lnTo>
                  <a:pt x="3845" y="924"/>
                </a:lnTo>
                <a:lnTo>
                  <a:pt x="3841" y="921"/>
                </a:lnTo>
                <a:lnTo>
                  <a:pt x="3837" y="917"/>
                </a:lnTo>
                <a:lnTo>
                  <a:pt x="3834" y="914"/>
                </a:lnTo>
                <a:lnTo>
                  <a:pt x="3831" y="909"/>
                </a:lnTo>
                <a:lnTo>
                  <a:pt x="3829" y="905"/>
                </a:lnTo>
                <a:lnTo>
                  <a:pt x="3827" y="900"/>
                </a:lnTo>
                <a:lnTo>
                  <a:pt x="3826" y="894"/>
                </a:lnTo>
                <a:lnTo>
                  <a:pt x="3825" y="888"/>
                </a:lnTo>
                <a:lnTo>
                  <a:pt x="3825" y="882"/>
                </a:lnTo>
                <a:lnTo>
                  <a:pt x="3825" y="790"/>
                </a:lnTo>
                <a:lnTo>
                  <a:pt x="3801" y="790"/>
                </a:lnTo>
                <a:lnTo>
                  <a:pt x="3801" y="753"/>
                </a:lnTo>
                <a:lnTo>
                  <a:pt x="3825" y="753"/>
                </a:lnTo>
                <a:lnTo>
                  <a:pt x="3825" y="711"/>
                </a:lnTo>
                <a:lnTo>
                  <a:pt x="3874" y="711"/>
                </a:lnTo>
                <a:lnTo>
                  <a:pt x="3874" y="753"/>
                </a:lnTo>
                <a:lnTo>
                  <a:pt x="3908" y="753"/>
                </a:lnTo>
                <a:close/>
                <a:moveTo>
                  <a:pt x="3974" y="996"/>
                </a:moveTo>
                <a:lnTo>
                  <a:pt x="3965" y="996"/>
                </a:lnTo>
                <a:lnTo>
                  <a:pt x="3956" y="995"/>
                </a:lnTo>
                <a:lnTo>
                  <a:pt x="3949" y="993"/>
                </a:lnTo>
                <a:lnTo>
                  <a:pt x="3943" y="991"/>
                </a:lnTo>
                <a:lnTo>
                  <a:pt x="3954" y="954"/>
                </a:lnTo>
                <a:lnTo>
                  <a:pt x="3960" y="956"/>
                </a:lnTo>
                <a:lnTo>
                  <a:pt x="3966" y="957"/>
                </a:lnTo>
                <a:lnTo>
                  <a:pt x="3971" y="957"/>
                </a:lnTo>
                <a:lnTo>
                  <a:pt x="3976" y="957"/>
                </a:lnTo>
                <a:lnTo>
                  <a:pt x="3978" y="956"/>
                </a:lnTo>
                <a:lnTo>
                  <a:pt x="3980" y="955"/>
                </a:lnTo>
                <a:lnTo>
                  <a:pt x="3984" y="952"/>
                </a:lnTo>
                <a:lnTo>
                  <a:pt x="3987" y="948"/>
                </a:lnTo>
                <a:lnTo>
                  <a:pt x="3990" y="942"/>
                </a:lnTo>
                <a:lnTo>
                  <a:pt x="3993" y="935"/>
                </a:lnTo>
                <a:lnTo>
                  <a:pt x="3930" y="753"/>
                </a:lnTo>
                <a:lnTo>
                  <a:pt x="3981" y="753"/>
                </a:lnTo>
                <a:lnTo>
                  <a:pt x="4018" y="883"/>
                </a:lnTo>
                <a:lnTo>
                  <a:pt x="4056" y="753"/>
                </a:lnTo>
                <a:lnTo>
                  <a:pt x="4108" y="753"/>
                </a:lnTo>
                <a:lnTo>
                  <a:pt x="4040" y="949"/>
                </a:lnTo>
                <a:lnTo>
                  <a:pt x="4035" y="959"/>
                </a:lnTo>
                <a:lnTo>
                  <a:pt x="4033" y="964"/>
                </a:lnTo>
                <a:lnTo>
                  <a:pt x="4030" y="968"/>
                </a:lnTo>
                <a:lnTo>
                  <a:pt x="4024" y="976"/>
                </a:lnTo>
                <a:lnTo>
                  <a:pt x="4017" y="983"/>
                </a:lnTo>
                <a:lnTo>
                  <a:pt x="4013" y="986"/>
                </a:lnTo>
                <a:lnTo>
                  <a:pt x="4008" y="989"/>
                </a:lnTo>
                <a:lnTo>
                  <a:pt x="4003" y="991"/>
                </a:lnTo>
                <a:lnTo>
                  <a:pt x="3998" y="993"/>
                </a:lnTo>
                <a:lnTo>
                  <a:pt x="3993" y="994"/>
                </a:lnTo>
                <a:lnTo>
                  <a:pt x="3987" y="995"/>
                </a:lnTo>
                <a:lnTo>
                  <a:pt x="3980" y="996"/>
                </a:lnTo>
                <a:lnTo>
                  <a:pt x="3974" y="996"/>
                </a:lnTo>
                <a:close/>
                <a:moveTo>
                  <a:pt x="1623" y="590"/>
                </a:moveTo>
                <a:lnTo>
                  <a:pt x="1569" y="590"/>
                </a:lnTo>
                <a:lnTo>
                  <a:pt x="1651" y="354"/>
                </a:lnTo>
                <a:lnTo>
                  <a:pt x="1715" y="354"/>
                </a:lnTo>
                <a:lnTo>
                  <a:pt x="1797" y="590"/>
                </a:lnTo>
                <a:lnTo>
                  <a:pt x="1743" y="590"/>
                </a:lnTo>
                <a:lnTo>
                  <a:pt x="1726" y="536"/>
                </a:lnTo>
                <a:lnTo>
                  <a:pt x="1641" y="536"/>
                </a:lnTo>
                <a:lnTo>
                  <a:pt x="1623" y="590"/>
                </a:lnTo>
                <a:close/>
                <a:moveTo>
                  <a:pt x="1653" y="497"/>
                </a:moveTo>
                <a:lnTo>
                  <a:pt x="1713" y="497"/>
                </a:lnTo>
                <a:lnTo>
                  <a:pt x="1684" y="408"/>
                </a:lnTo>
                <a:lnTo>
                  <a:pt x="1653" y="497"/>
                </a:lnTo>
                <a:close/>
                <a:moveTo>
                  <a:pt x="1874" y="593"/>
                </a:moveTo>
                <a:lnTo>
                  <a:pt x="1867" y="593"/>
                </a:lnTo>
                <a:lnTo>
                  <a:pt x="1861" y="592"/>
                </a:lnTo>
                <a:lnTo>
                  <a:pt x="1856" y="591"/>
                </a:lnTo>
                <a:lnTo>
                  <a:pt x="1850" y="590"/>
                </a:lnTo>
                <a:lnTo>
                  <a:pt x="1845" y="588"/>
                </a:lnTo>
                <a:lnTo>
                  <a:pt x="1840" y="586"/>
                </a:lnTo>
                <a:lnTo>
                  <a:pt x="1836" y="583"/>
                </a:lnTo>
                <a:lnTo>
                  <a:pt x="1832" y="580"/>
                </a:lnTo>
                <a:lnTo>
                  <a:pt x="1828" y="576"/>
                </a:lnTo>
                <a:lnTo>
                  <a:pt x="1824" y="572"/>
                </a:lnTo>
                <a:lnTo>
                  <a:pt x="1821" y="568"/>
                </a:lnTo>
                <a:lnTo>
                  <a:pt x="1820" y="566"/>
                </a:lnTo>
                <a:lnTo>
                  <a:pt x="1819" y="563"/>
                </a:lnTo>
                <a:lnTo>
                  <a:pt x="1817" y="558"/>
                </a:lnTo>
                <a:lnTo>
                  <a:pt x="1816" y="553"/>
                </a:lnTo>
                <a:lnTo>
                  <a:pt x="1815" y="547"/>
                </a:lnTo>
                <a:lnTo>
                  <a:pt x="1815" y="540"/>
                </a:lnTo>
                <a:lnTo>
                  <a:pt x="1815" y="531"/>
                </a:lnTo>
                <a:lnTo>
                  <a:pt x="1817" y="523"/>
                </a:lnTo>
                <a:lnTo>
                  <a:pt x="1818" y="519"/>
                </a:lnTo>
                <a:lnTo>
                  <a:pt x="1820" y="515"/>
                </a:lnTo>
                <a:lnTo>
                  <a:pt x="1824" y="509"/>
                </a:lnTo>
                <a:lnTo>
                  <a:pt x="1827" y="507"/>
                </a:lnTo>
                <a:lnTo>
                  <a:pt x="1829" y="504"/>
                </a:lnTo>
                <a:lnTo>
                  <a:pt x="1832" y="502"/>
                </a:lnTo>
                <a:lnTo>
                  <a:pt x="1835" y="499"/>
                </a:lnTo>
                <a:lnTo>
                  <a:pt x="1838" y="497"/>
                </a:lnTo>
                <a:lnTo>
                  <a:pt x="1841" y="496"/>
                </a:lnTo>
                <a:lnTo>
                  <a:pt x="1845" y="494"/>
                </a:lnTo>
                <a:lnTo>
                  <a:pt x="1849" y="493"/>
                </a:lnTo>
                <a:lnTo>
                  <a:pt x="1856" y="490"/>
                </a:lnTo>
                <a:lnTo>
                  <a:pt x="1864" y="488"/>
                </a:lnTo>
                <a:lnTo>
                  <a:pt x="1873" y="487"/>
                </a:lnTo>
                <a:lnTo>
                  <a:pt x="1881" y="486"/>
                </a:lnTo>
                <a:lnTo>
                  <a:pt x="1901" y="484"/>
                </a:lnTo>
                <a:lnTo>
                  <a:pt x="1908" y="482"/>
                </a:lnTo>
                <a:lnTo>
                  <a:pt x="1914" y="481"/>
                </a:lnTo>
                <a:lnTo>
                  <a:pt x="1918" y="479"/>
                </a:lnTo>
                <a:lnTo>
                  <a:pt x="1920" y="478"/>
                </a:lnTo>
                <a:lnTo>
                  <a:pt x="1922" y="477"/>
                </a:lnTo>
                <a:lnTo>
                  <a:pt x="1923" y="476"/>
                </a:lnTo>
                <a:lnTo>
                  <a:pt x="1923" y="474"/>
                </a:lnTo>
                <a:lnTo>
                  <a:pt x="1924" y="472"/>
                </a:lnTo>
                <a:lnTo>
                  <a:pt x="1924" y="470"/>
                </a:lnTo>
                <a:lnTo>
                  <a:pt x="1924" y="464"/>
                </a:lnTo>
                <a:lnTo>
                  <a:pt x="1922" y="460"/>
                </a:lnTo>
                <a:lnTo>
                  <a:pt x="1921" y="458"/>
                </a:lnTo>
                <a:lnTo>
                  <a:pt x="1920" y="456"/>
                </a:lnTo>
                <a:lnTo>
                  <a:pt x="1919" y="454"/>
                </a:lnTo>
                <a:lnTo>
                  <a:pt x="1917" y="452"/>
                </a:lnTo>
                <a:lnTo>
                  <a:pt x="1913" y="450"/>
                </a:lnTo>
                <a:lnTo>
                  <a:pt x="1909" y="448"/>
                </a:lnTo>
                <a:lnTo>
                  <a:pt x="1904" y="447"/>
                </a:lnTo>
                <a:lnTo>
                  <a:pt x="1898" y="446"/>
                </a:lnTo>
                <a:lnTo>
                  <a:pt x="1892" y="447"/>
                </a:lnTo>
                <a:lnTo>
                  <a:pt x="1886" y="448"/>
                </a:lnTo>
                <a:lnTo>
                  <a:pt x="1881" y="450"/>
                </a:lnTo>
                <a:lnTo>
                  <a:pt x="1877" y="452"/>
                </a:lnTo>
                <a:lnTo>
                  <a:pt x="1873" y="455"/>
                </a:lnTo>
                <a:lnTo>
                  <a:pt x="1870" y="459"/>
                </a:lnTo>
                <a:lnTo>
                  <a:pt x="1868" y="463"/>
                </a:lnTo>
                <a:lnTo>
                  <a:pt x="1867" y="465"/>
                </a:lnTo>
                <a:lnTo>
                  <a:pt x="1866" y="467"/>
                </a:lnTo>
                <a:lnTo>
                  <a:pt x="1821" y="463"/>
                </a:lnTo>
                <a:lnTo>
                  <a:pt x="1823" y="457"/>
                </a:lnTo>
                <a:lnTo>
                  <a:pt x="1825" y="452"/>
                </a:lnTo>
                <a:lnTo>
                  <a:pt x="1827" y="446"/>
                </a:lnTo>
                <a:lnTo>
                  <a:pt x="1830" y="441"/>
                </a:lnTo>
                <a:lnTo>
                  <a:pt x="1833" y="437"/>
                </a:lnTo>
                <a:lnTo>
                  <a:pt x="1837" y="432"/>
                </a:lnTo>
                <a:lnTo>
                  <a:pt x="1841" y="428"/>
                </a:lnTo>
                <a:lnTo>
                  <a:pt x="1846" y="425"/>
                </a:lnTo>
                <a:lnTo>
                  <a:pt x="1851" y="421"/>
                </a:lnTo>
                <a:lnTo>
                  <a:pt x="1857" y="419"/>
                </a:lnTo>
                <a:lnTo>
                  <a:pt x="1863" y="416"/>
                </a:lnTo>
                <a:lnTo>
                  <a:pt x="1869" y="414"/>
                </a:lnTo>
                <a:lnTo>
                  <a:pt x="1876" y="413"/>
                </a:lnTo>
                <a:lnTo>
                  <a:pt x="1883" y="412"/>
                </a:lnTo>
                <a:lnTo>
                  <a:pt x="1890" y="411"/>
                </a:lnTo>
                <a:lnTo>
                  <a:pt x="1898" y="411"/>
                </a:lnTo>
                <a:lnTo>
                  <a:pt x="1908" y="411"/>
                </a:lnTo>
                <a:lnTo>
                  <a:pt x="1917" y="412"/>
                </a:lnTo>
                <a:lnTo>
                  <a:pt x="1926" y="414"/>
                </a:lnTo>
                <a:lnTo>
                  <a:pt x="1935" y="417"/>
                </a:lnTo>
                <a:lnTo>
                  <a:pt x="1943" y="420"/>
                </a:lnTo>
                <a:lnTo>
                  <a:pt x="1947" y="422"/>
                </a:lnTo>
                <a:lnTo>
                  <a:pt x="1950" y="425"/>
                </a:lnTo>
                <a:lnTo>
                  <a:pt x="1957" y="430"/>
                </a:lnTo>
                <a:lnTo>
                  <a:pt x="1963" y="436"/>
                </a:lnTo>
                <a:lnTo>
                  <a:pt x="1965" y="440"/>
                </a:lnTo>
                <a:lnTo>
                  <a:pt x="1967" y="443"/>
                </a:lnTo>
                <a:lnTo>
                  <a:pt x="1969" y="447"/>
                </a:lnTo>
                <a:lnTo>
                  <a:pt x="1970" y="451"/>
                </a:lnTo>
                <a:lnTo>
                  <a:pt x="1972" y="456"/>
                </a:lnTo>
                <a:lnTo>
                  <a:pt x="1972" y="460"/>
                </a:lnTo>
                <a:lnTo>
                  <a:pt x="1973" y="465"/>
                </a:lnTo>
                <a:lnTo>
                  <a:pt x="1973" y="470"/>
                </a:lnTo>
                <a:lnTo>
                  <a:pt x="1973" y="590"/>
                </a:lnTo>
                <a:lnTo>
                  <a:pt x="1927" y="590"/>
                </a:lnTo>
                <a:lnTo>
                  <a:pt x="1927" y="565"/>
                </a:lnTo>
                <a:lnTo>
                  <a:pt x="1922" y="571"/>
                </a:lnTo>
                <a:lnTo>
                  <a:pt x="1917" y="576"/>
                </a:lnTo>
                <a:lnTo>
                  <a:pt x="1912" y="581"/>
                </a:lnTo>
                <a:lnTo>
                  <a:pt x="1906" y="585"/>
                </a:lnTo>
                <a:lnTo>
                  <a:pt x="1899" y="589"/>
                </a:lnTo>
                <a:lnTo>
                  <a:pt x="1891" y="591"/>
                </a:lnTo>
                <a:lnTo>
                  <a:pt x="1887" y="592"/>
                </a:lnTo>
                <a:lnTo>
                  <a:pt x="1883" y="592"/>
                </a:lnTo>
                <a:lnTo>
                  <a:pt x="1874" y="593"/>
                </a:lnTo>
                <a:close/>
                <a:moveTo>
                  <a:pt x="1888" y="559"/>
                </a:moveTo>
                <a:lnTo>
                  <a:pt x="1895" y="559"/>
                </a:lnTo>
                <a:lnTo>
                  <a:pt x="1902" y="557"/>
                </a:lnTo>
                <a:lnTo>
                  <a:pt x="1905" y="556"/>
                </a:lnTo>
                <a:lnTo>
                  <a:pt x="1908" y="554"/>
                </a:lnTo>
                <a:lnTo>
                  <a:pt x="1914" y="550"/>
                </a:lnTo>
                <a:lnTo>
                  <a:pt x="1916" y="547"/>
                </a:lnTo>
                <a:lnTo>
                  <a:pt x="1919" y="545"/>
                </a:lnTo>
                <a:lnTo>
                  <a:pt x="1922" y="539"/>
                </a:lnTo>
                <a:lnTo>
                  <a:pt x="1924" y="533"/>
                </a:lnTo>
                <a:lnTo>
                  <a:pt x="1924" y="530"/>
                </a:lnTo>
                <a:lnTo>
                  <a:pt x="1924" y="527"/>
                </a:lnTo>
                <a:lnTo>
                  <a:pt x="1924" y="508"/>
                </a:lnTo>
                <a:lnTo>
                  <a:pt x="1921" y="510"/>
                </a:lnTo>
                <a:lnTo>
                  <a:pt x="1915" y="511"/>
                </a:lnTo>
                <a:lnTo>
                  <a:pt x="1903" y="514"/>
                </a:lnTo>
                <a:lnTo>
                  <a:pt x="1890" y="516"/>
                </a:lnTo>
                <a:lnTo>
                  <a:pt x="1884" y="517"/>
                </a:lnTo>
                <a:lnTo>
                  <a:pt x="1879" y="518"/>
                </a:lnTo>
                <a:lnTo>
                  <a:pt x="1874" y="520"/>
                </a:lnTo>
                <a:lnTo>
                  <a:pt x="1870" y="523"/>
                </a:lnTo>
                <a:lnTo>
                  <a:pt x="1866" y="526"/>
                </a:lnTo>
                <a:lnTo>
                  <a:pt x="1864" y="530"/>
                </a:lnTo>
                <a:lnTo>
                  <a:pt x="1863" y="532"/>
                </a:lnTo>
                <a:lnTo>
                  <a:pt x="1862" y="534"/>
                </a:lnTo>
                <a:lnTo>
                  <a:pt x="1862" y="539"/>
                </a:lnTo>
                <a:lnTo>
                  <a:pt x="1862" y="543"/>
                </a:lnTo>
                <a:lnTo>
                  <a:pt x="1863" y="548"/>
                </a:lnTo>
                <a:lnTo>
                  <a:pt x="1865" y="549"/>
                </a:lnTo>
                <a:lnTo>
                  <a:pt x="1866" y="551"/>
                </a:lnTo>
                <a:lnTo>
                  <a:pt x="1869" y="554"/>
                </a:lnTo>
                <a:lnTo>
                  <a:pt x="1873" y="556"/>
                </a:lnTo>
                <a:lnTo>
                  <a:pt x="1875" y="557"/>
                </a:lnTo>
                <a:lnTo>
                  <a:pt x="1877" y="558"/>
                </a:lnTo>
                <a:lnTo>
                  <a:pt x="1882" y="559"/>
                </a:lnTo>
                <a:lnTo>
                  <a:pt x="1888" y="559"/>
                </a:lnTo>
                <a:close/>
                <a:moveTo>
                  <a:pt x="2063" y="590"/>
                </a:moveTo>
                <a:lnTo>
                  <a:pt x="2013" y="590"/>
                </a:lnTo>
                <a:lnTo>
                  <a:pt x="2013" y="354"/>
                </a:lnTo>
                <a:lnTo>
                  <a:pt x="2063" y="354"/>
                </a:lnTo>
                <a:lnTo>
                  <a:pt x="2063" y="590"/>
                </a:lnTo>
                <a:close/>
                <a:moveTo>
                  <a:pt x="2197" y="413"/>
                </a:moveTo>
                <a:lnTo>
                  <a:pt x="2197" y="450"/>
                </a:lnTo>
                <a:lnTo>
                  <a:pt x="2164" y="450"/>
                </a:lnTo>
                <a:lnTo>
                  <a:pt x="2164" y="535"/>
                </a:lnTo>
                <a:lnTo>
                  <a:pt x="2164" y="540"/>
                </a:lnTo>
                <a:lnTo>
                  <a:pt x="2165" y="544"/>
                </a:lnTo>
                <a:lnTo>
                  <a:pt x="2166" y="545"/>
                </a:lnTo>
                <a:lnTo>
                  <a:pt x="2167" y="547"/>
                </a:lnTo>
                <a:lnTo>
                  <a:pt x="2169" y="549"/>
                </a:lnTo>
                <a:lnTo>
                  <a:pt x="2171" y="551"/>
                </a:lnTo>
                <a:lnTo>
                  <a:pt x="2174" y="552"/>
                </a:lnTo>
                <a:lnTo>
                  <a:pt x="2177" y="552"/>
                </a:lnTo>
                <a:lnTo>
                  <a:pt x="2181" y="553"/>
                </a:lnTo>
                <a:lnTo>
                  <a:pt x="2188" y="552"/>
                </a:lnTo>
                <a:lnTo>
                  <a:pt x="2193" y="551"/>
                </a:lnTo>
                <a:lnTo>
                  <a:pt x="2201" y="587"/>
                </a:lnTo>
                <a:lnTo>
                  <a:pt x="2190" y="590"/>
                </a:lnTo>
                <a:lnTo>
                  <a:pt x="2183" y="591"/>
                </a:lnTo>
                <a:lnTo>
                  <a:pt x="2174" y="592"/>
                </a:lnTo>
                <a:lnTo>
                  <a:pt x="2168" y="592"/>
                </a:lnTo>
                <a:lnTo>
                  <a:pt x="2161" y="592"/>
                </a:lnTo>
                <a:lnTo>
                  <a:pt x="2156" y="591"/>
                </a:lnTo>
                <a:lnTo>
                  <a:pt x="2150" y="590"/>
                </a:lnTo>
                <a:lnTo>
                  <a:pt x="2145" y="588"/>
                </a:lnTo>
                <a:lnTo>
                  <a:pt x="2140" y="586"/>
                </a:lnTo>
                <a:lnTo>
                  <a:pt x="2135" y="583"/>
                </a:lnTo>
                <a:lnTo>
                  <a:pt x="2131" y="581"/>
                </a:lnTo>
                <a:lnTo>
                  <a:pt x="2127" y="577"/>
                </a:lnTo>
                <a:lnTo>
                  <a:pt x="2124" y="573"/>
                </a:lnTo>
                <a:lnTo>
                  <a:pt x="2121" y="569"/>
                </a:lnTo>
                <a:lnTo>
                  <a:pt x="2119" y="564"/>
                </a:lnTo>
                <a:lnTo>
                  <a:pt x="2117" y="559"/>
                </a:lnTo>
                <a:lnTo>
                  <a:pt x="2116" y="554"/>
                </a:lnTo>
                <a:lnTo>
                  <a:pt x="2115" y="548"/>
                </a:lnTo>
                <a:lnTo>
                  <a:pt x="2115" y="542"/>
                </a:lnTo>
                <a:lnTo>
                  <a:pt x="2115" y="450"/>
                </a:lnTo>
                <a:lnTo>
                  <a:pt x="2091" y="450"/>
                </a:lnTo>
                <a:lnTo>
                  <a:pt x="2091" y="413"/>
                </a:lnTo>
                <a:lnTo>
                  <a:pt x="2115" y="413"/>
                </a:lnTo>
                <a:lnTo>
                  <a:pt x="2115" y="371"/>
                </a:lnTo>
                <a:lnTo>
                  <a:pt x="2164" y="371"/>
                </a:lnTo>
                <a:lnTo>
                  <a:pt x="2164" y="413"/>
                </a:lnTo>
                <a:lnTo>
                  <a:pt x="2197" y="413"/>
                </a:lnTo>
                <a:close/>
                <a:moveTo>
                  <a:pt x="2304" y="593"/>
                </a:moveTo>
                <a:lnTo>
                  <a:pt x="2291" y="592"/>
                </a:lnTo>
                <a:lnTo>
                  <a:pt x="2285" y="591"/>
                </a:lnTo>
                <a:lnTo>
                  <a:pt x="2279" y="590"/>
                </a:lnTo>
                <a:lnTo>
                  <a:pt x="2268" y="587"/>
                </a:lnTo>
                <a:lnTo>
                  <a:pt x="2263" y="584"/>
                </a:lnTo>
                <a:lnTo>
                  <a:pt x="2258" y="582"/>
                </a:lnTo>
                <a:lnTo>
                  <a:pt x="2249" y="575"/>
                </a:lnTo>
                <a:lnTo>
                  <a:pt x="2245" y="572"/>
                </a:lnTo>
                <a:lnTo>
                  <a:pt x="2241" y="568"/>
                </a:lnTo>
                <a:lnTo>
                  <a:pt x="2234" y="559"/>
                </a:lnTo>
                <a:lnTo>
                  <a:pt x="2231" y="555"/>
                </a:lnTo>
                <a:lnTo>
                  <a:pt x="2228" y="550"/>
                </a:lnTo>
                <a:lnTo>
                  <a:pt x="2223" y="539"/>
                </a:lnTo>
                <a:lnTo>
                  <a:pt x="2221" y="533"/>
                </a:lnTo>
                <a:lnTo>
                  <a:pt x="2220" y="527"/>
                </a:lnTo>
                <a:lnTo>
                  <a:pt x="2219" y="521"/>
                </a:lnTo>
                <a:lnTo>
                  <a:pt x="2218" y="515"/>
                </a:lnTo>
                <a:lnTo>
                  <a:pt x="2218" y="509"/>
                </a:lnTo>
                <a:lnTo>
                  <a:pt x="2217" y="502"/>
                </a:lnTo>
                <a:lnTo>
                  <a:pt x="2218" y="495"/>
                </a:lnTo>
                <a:lnTo>
                  <a:pt x="2218" y="489"/>
                </a:lnTo>
                <a:lnTo>
                  <a:pt x="2219" y="482"/>
                </a:lnTo>
                <a:lnTo>
                  <a:pt x="2220" y="476"/>
                </a:lnTo>
                <a:lnTo>
                  <a:pt x="2223" y="465"/>
                </a:lnTo>
                <a:lnTo>
                  <a:pt x="2225" y="459"/>
                </a:lnTo>
                <a:lnTo>
                  <a:pt x="2228" y="454"/>
                </a:lnTo>
                <a:lnTo>
                  <a:pt x="2234" y="444"/>
                </a:lnTo>
                <a:lnTo>
                  <a:pt x="2237" y="440"/>
                </a:lnTo>
                <a:lnTo>
                  <a:pt x="2241" y="436"/>
                </a:lnTo>
                <a:lnTo>
                  <a:pt x="2245" y="432"/>
                </a:lnTo>
                <a:lnTo>
                  <a:pt x="2249" y="428"/>
                </a:lnTo>
                <a:lnTo>
                  <a:pt x="2253" y="425"/>
                </a:lnTo>
                <a:lnTo>
                  <a:pt x="2258" y="422"/>
                </a:lnTo>
                <a:lnTo>
                  <a:pt x="2263" y="419"/>
                </a:lnTo>
                <a:lnTo>
                  <a:pt x="2268" y="417"/>
                </a:lnTo>
                <a:lnTo>
                  <a:pt x="2274" y="415"/>
                </a:lnTo>
                <a:lnTo>
                  <a:pt x="2279" y="413"/>
                </a:lnTo>
                <a:lnTo>
                  <a:pt x="2285" y="412"/>
                </a:lnTo>
                <a:lnTo>
                  <a:pt x="2291" y="411"/>
                </a:lnTo>
                <a:lnTo>
                  <a:pt x="2304" y="411"/>
                </a:lnTo>
                <a:lnTo>
                  <a:pt x="2317" y="411"/>
                </a:lnTo>
                <a:lnTo>
                  <a:pt x="2323" y="412"/>
                </a:lnTo>
                <a:lnTo>
                  <a:pt x="2329" y="413"/>
                </a:lnTo>
                <a:lnTo>
                  <a:pt x="2340" y="417"/>
                </a:lnTo>
                <a:lnTo>
                  <a:pt x="2346" y="419"/>
                </a:lnTo>
                <a:lnTo>
                  <a:pt x="2351" y="422"/>
                </a:lnTo>
                <a:lnTo>
                  <a:pt x="2360" y="428"/>
                </a:lnTo>
                <a:lnTo>
                  <a:pt x="2364" y="432"/>
                </a:lnTo>
                <a:lnTo>
                  <a:pt x="2368" y="436"/>
                </a:lnTo>
                <a:lnTo>
                  <a:pt x="2375" y="444"/>
                </a:lnTo>
                <a:lnTo>
                  <a:pt x="2378" y="449"/>
                </a:lnTo>
                <a:lnTo>
                  <a:pt x="2381" y="454"/>
                </a:lnTo>
                <a:lnTo>
                  <a:pt x="2385" y="465"/>
                </a:lnTo>
                <a:lnTo>
                  <a:pt x="2387" y="470"/>
                </a:lnTo>
                <a:lnTo>
                  <a:pt x="2389" y="476"/>
                </a:lnTo>
                <a:lnTo>
                  <a:pt x="2390" y="482"/>
                </a:lnTo>
                <a:lnTo>
                  <a:pt x="2391" y="489"/>
                </a:lnTo>
                <a:lnTo>
                  <a:pt x="2391" y="495"/>
                </a:lnTo>
                <a:lnTo>
                  <a:pt x="2391" y="502"/>
                </a:lnTo>
                <a:lnTo>
                  <a:pt x="2391" y="509"/>
                </a:lnTo>
                <a:lnTo>
                  <a:pt x="2391" y="515"/>
                </a:lnTo>
                <a:lnTo>
                  <a:pt x="2390" y="521"/>
                </a:lnTo>
                <a:lnTo>
                  <a:pt x="2389" y="527"/>
                </a:lnTo>
                <a:lnTo>
                  <a:pt x="2385" y="539"/>
                </a:lnTo>
                <a:lnTo>
                  <a:pt x="2383" y="544"/>
                </a:lnTo>
                <a:lnTo>
                  <a:pt x="2381" y="550"/>
                </a:lnTo>
                <a:lnTo>
                  <a:pt x="2375" y="559"/>
                </a:lnTo>
                <a:lnTo>
                  <a:pt x="2372" y="564"/>
                </a:lnTo>
                <a:lnTo>
                  <a:pt x="2368" y="568"/>
                </a:lnTo>
                <a:lnTo>
                  <a:pt x="2364" y="572"/>
                </a:lnTo>
                <a:lnTo>
                  <a:pt x="2360" y="575"/>
                </a:lnTo>
                <a:lnTo>
                  <a:pt x="2355" y="579"/>
                </a:lnTo>
                <a:lnTo>
                  <a:pt x="2351" y="582"/>
                </a:lnTo>
                <a:lnTo>
                  <a:pt x="2346" y="584"/>
                </a:lnTo>
                <a:lnTo>
                  <a:pt x="2340" y="587"/>
                </a:lnTo>
                <a:lnTo>
                  <a:pt x="2335" y="589"/>
                </a:lnTo>
                <a:lnTo>
                  <a:pt x="2329" y="590"/>
                </a:lnTo>
                <a:lnTo>
                  <a:pt x="2323" y="591"/>
                </a:lnTo>
                <a:lnTo>
                  <a:pt x="2317" y="592"/>
                </a:lnTo>
                <a:lnTo>
                  <a:pt x="2304" y="593"/>
                </a:lnTo>
                <a:close/>
                <a:moveTo>
                  <a:pt x="2305" y="555"/>
                </a:moveTo>
                <a:lnTo>
                  <a:pt x="2309" y="555"/>
                </a:lnTo>
                <a:lnTo>
                  <a:pt x="2313" y="554"/>
                </a:lnTo>
                <a:lnTo>
                  <a:pt x="2317" y="553"/>
                </a:lnTo>
                <a:lnTo>
                  <a:pt x="2321" y="551"/>
                </a:lnTo>
                <a:lnTo>
                  <a:pt x="2324" y="549"/>
                </a:lnTo>
                <a:lnTo>
                  <a:pt x="2327" y="547"/>
                </a:lnTo>
                <a:lnTo>
                  <a:pt x="2330" y="544"/>
                </a:lnTo>
                <a:lnTo>
                  <a:pt x="2332" y="540"/>
                </a:lnTo>
                <a:lnTo>
                  <a:pt x="2334" y="536"/>
                </a:lnTo>
                <a:lnTo>
                  <a:pt x="2336" y="532"/>
                </a:lnTo>
                <a:lnTo>
                  <a:pt x="2338" y="527"/>
                </a:lnTo>
                <a:lnTo>
                  <a:pt x="2339" y="523"/>
                </a:lnTo>
                <a:lnTo>
                  <a:pt x="2341" y="513"/>
                </a:lnTo>
                <a:lnTo>
                  <a:pt x="2341" y="507"/>
                </a:lnTo>
                <a:lnTo>
                  <a:pt x="2342" y="502"/>
                </a:lnTo>
                <a:lnTo>
                  <a:pt x="2341" y="491"/>
                </a:lnTo>
                <a:lnTo>
                  <a:pt x="2339" y="480"/>
                </a:lnTo>
                <a:lnTo>
                  <a:pt x="2338" y="476"/>
                </a:lnTo>
                <a:lnTo>
                  <a:pt x="2336" y="471"/>
                </a:lnTo>
                <a:lnTo>
                  <a:pt x="2332" y="463"/>
                </a:lnTo>
                <a:lnTo>
                  <a:pt x="2330" y="460"/>
                </a:lnTo>
                <a:lnTo>
                  <a:pt x="2327" y="457"/>
                </a:lnTo>
                <a:lnTo>
                  <a:pt x="2324" y="454"/>
                </a:lnTo>
                <a:lnTo>
                  <a:pt x="2321" y="452"/>
                </a:lnTo>
                <a:lnTo>
                  <a:pt x="2317" y="450"/>
                </a:lnTo>
                <a:lnTo>
                  <a:pt x="2313" y="449"/>
                </a:lnTo>
                <a:lnTo>
                  <a:pt x="2309" y="448"/>
                </a:lnTo>
                <a:lnTo>
                  <a:pt x="2305" y="448"/>
                </a:lnTo>
                <a:lnTo>
                  <a:pt x="2300" y="448"/>
                </a:lnTo>
                <a:lnTo>
                  <a:pt x="2296" y="449"/>
                </a:lnTo>
                <a:lnTo>
                  <a:pt x="2292" y="450"/>
                </a:lnTo>
                <a:lnTo>
                  <a:pt x="2288" y="452"/>
                </a:lnTo>
                <a:lnTo>
                  <a:pt x="2285" y="454"/>
                </a:lnTo>
                <a:lnTo>
                  <a:pt x="2282" y="457"/>
                </a:lnTo>
                <a:lnTo>
                  <a:pt x="2279" y="460"/>
                </a:lnTo>
                <a:lnTo>
                  <a:pt x="2277" y="463"/>
                </a:lnTo>
                <a:lnTo>
                  <a:pt x="2272" y="471"/>
                </a:lnTo>
                <a:lnTo>
                  <a:pt x="2271" y="476"/>
                </a:lnTo>
                <a:lnTo>
                  <a:pt x="2270" y="480"/>
                </a:lnTo>
                <a:lnTo>
                  <a:pt x="2269" y="485"/>
                </a:lnTo>
                <a:lnTo>
                  <a:pt x="2268" y="491"/>
                </a:lnTo>
                <a:lnTo>
                  <a:pt x="2267" y="496"/>
                </a:lnTo>
                <a:lnTo>
                  <a:pt x="2267" y="502"/>
                </a:lnTo>
                <a:lnTo>
                  <a:pt x="2268" y="513"/>
                </a:lnTo>
                <a:lnTo>
                  <a:pt x="2270" y="523"/>
                </a:lnTo>
                <a:lnTo>
                  <a:pt x="2271" y="527"/>
                </a:lnTo>
                <a:lnTo>
                  <a:pt x="2272" y="532"/>
                </a:lnTo>
                <a:lnTo>
                  <a:pt x="2274" y="536"/>
                </a:lnTo>
                <a:lnTo>
                  <a:pt x="2277" y="540"/>
                </a:lnTo>
                <a:lnTo>
                  <a:pt x="2279" y="544"/>
                </a:lnTo>
                <a:lnTo>
                  <a:pt x="2282" y="547"/>
                </a:lnTo>
                <a:lnTo>
                  <a:pt x="2285" y="549"/>
                </a:lnTo>
                <a:lnTo>
                  <a:pt x="2288" y="551"/>
                </a:lnTo>
                <a:lnTo>
                  <a:pt x="2292" y="553"/>
                </a:lnTo>
                <a:lnTo>
                  <a:pt x="2296" y="554"/>
                </a:lnTo>
                <a:lnTo>
                  <a:pt x="2300" y="555"/>
                </a:lnTo>
                <a:lnTo>
                  <a:pt x="2305" y="555"/>
                </a:lnTo>
                <a:close/>
                <a:moveTo>
                  <a:pt x="2539" y="512"/>
                </a:moveTo>
                <a:lnTo>
                  <a:pt x="2430" y="512"/>
                </a:lnTo>
                <a:lnTo>
                  <a:pt x="2430" y="473"/>
                </a:lnTo>
                <a:lnTo>
                  <a:pt x="2539" y="473"/>
                </a:lnTo>
                <a:lnTo>
                  <a:pt x="2539" y="512"/>
                </a:lnTo>
                <a:close/>
                <a:moveTo>
                  <a:pt x="2695" y="514"/>
                </a:moveTo>
                <a:lnTo>
                  <a:pt x="2695" y="413"/>
                </a:lnTo>
                <a:lnTo>
                  <a:pt x="2744" y="413"/>
                </a:lnTo>
                <a:lnTo>
                  <a:pt x="2744" y="590"/>
                </a:lnTo>
                <a:lnTo>
                  <a:pt x="2697" y="590"/>
                </a:lnTo>
                <a:lnTo>
                  <a:pt x="2697" y="558"/>
                </a:lnTo>
                <a:lnTo>
                  <a:pt x="2693" y="565"/>
                </a:lnTo>
                <a:lnTo>
                  <a:pt x="2688" y="572"/>
                </a:lnTo>
                <a:lnTo>
                  <a:pt x="2682" y="577"/>
                </a:lnTo>
                <a:lnTo>
                  <a:pt x="2675" y="583"/>
                </a:lnTo>
                <a:lnTo>
                  <a:pt x="2672" y="585"/>
                </a:lnTo>
                <a:lnTo>
                  <a:pt x="2668" y="587"/>
                </a:lnTo>
                <a:lnTo>
                  <a:pt x="2666" y="588"/>
                </a:lnTo>
                <a:lnTo>
                  <a:pt x="2664" y="588"/>
                </a:lnTo>
                <a:lnTo>
                  <a:pt x="2660" y="590"/>
                </a:lnTo>
                <a:lnTo>
                  <a:pt x="2651" y="591"/>
                </a:lnTo>
                <a:lnTo>
                  <a:pt x="2647" y="592"/>
                </a:lnTo>
                <a:lnTo>
                  <a:pt x="2642" y="592"/>
                </a:lnTo>
                <a:lnTo>
                  <a:pt x="2635" y="592"/>
                </a:lnTo>
                <a:lnTo>
                  <a:pt x="2629" y="591"/>
                </a:lnTo>
                <a:lnTo>
                  <a:pt x="2623" y="589"/>
                </a:lnTo>
                <a:lnTo>
                  <a:pt x="2618" y="588"/>
                </a:lnTo>
                <a:lnTo>
                  <a:pt x="2612" y="585"/>
                </a:lnTo>
                <a:lnTo>
                  <a:pt x="2607" y="582"/>
                </a:lnTo>
                <a:lnTo>
                  <a:pt x="2603" y="578"/>
                </a:lnTo>
                <a:lnTo>
                  <a:pt x="2598" y="574"/>
                </a:lnTo>
                <a:lnTo>
                  <a:pt x="2596" y="572"/>
                </a:lnTo>
                <a:lnTo>
                  <a:pt x="2595" y="570"/>
                </a:lnTo>
                <a:lnTo>
                  <a:pt x="2591" y="564"/>
                </a:lnTo>
                <a:lnTo>
                  <a:pt x="2588" y="559"/>
                </a:lnTo>
                <a:lnTo>
                  <a:pt x="2587" y="556"/>
                </a:lnTo>
                <a:lnTo>
                  <a:pt x="2586" y="553"/>
                </a:lnTo>
                <a:lnTo>
                  <a:pt x="2584" y="547"/>
                </a:lnTo>
                <a:lnTo>
                  <a:pt x="2583" y="540"/>
                </a:lnTo>
                <a:lnTo>
                  <a:pt x="2582" y="533"/>
                </a:lnTo>
                <a:lnTo>
                  <a:pt x="2582" y="525"/>
                </a:lnTo>
                <a:lnTo>
                  <a:pt x="2582" y="413"/>
                </a:lnTo>
                <a:lnTo>
                  <a:pt x="2631" y="413"/>
                </a:lnTo>
                <a:lnTo>
                  <a:pt x="2631" y="517"/>
                </a:lnTo>
                <a:lnTo>
                  <a:pt x="2631" y="524"/>
                </a:lnTo>
                <a:lnTo>
                  <a:pt x="2633" y="531"/>
                </a:lnTo>
                <a:lnTo>
                  <a:pt x="2636" y="536"/>
                </a:lnTo>
                <a:lnTo>
                  <a:pt x="2637" y="539"/>
                </a:lnTo>
                <a:lnTo>
                  <a:pt x="2639" y="541"/>
                </a:lnTo>
                <a:lnTo>
                  <a:pt x="2644" y="545"/>
                </a:lnTo>
                <a:lnTo>
                  <a:pt x="2646" y="547"/>
                </a:lnTo>
                <a:lnTo>
                  <a:pt x="2649" y="548"/>
                </a:lnTo>
                <a:lnTo>
                  <a:pt x="2655" y="550"/>
                </a:lnTo>
                <a:lnTo>
                  <a:pt x="2658" y="550"/>
                </a:lnTo>
                <a:lnTo>
                  <a:pt x="2661" y="551"/>
                </a:lnTo>
                <a:lnTo>
                  <a:pt x="2668" y="550"/>
                </a:lnTo>
                <a:lnTo>
                  <a:pt x="2674" y="548"/>
                </a:lnTo>
                <a:lnTo>
                  <a:pt x="2680" y="545"/>
                </a:lnTo>
                <a:lnTo>
                  <a:pt x="2685" y="541"/>
                </a:lnTo>
                <a:lnTo>
                  <a:pt x="2687" y="539"/>
                </a:lnTo>
                <a:lnTo>
                  <a:pt x="2689" y="536"/>
                </a:lnTo>
                <a:lnTo>
                  <a:pt x="2693" y="530"/>
                </a:lnTo>
                <a:lnTo>
                  <a:pt x="2695" y="523"/>
                </a:lnTo>
                <a:lnTo>
                  <a:pt x="2695" y="519"/>
                </a:lnTo>
                <a:lnTo>
                  <a:pt x="2695" y="514"/>
                </a:lnTo>
                <a:close/>
                <a:moveTo>
                  <a:pt x="2834" y="487"/>
                </a:moveTo>
                <a:lnTo>
                  <a:pt x="2834" y="590"/>
                </a:lnTo>
                <a:lnTo>
                  <a:pt x="2785" y="590"/>
                </a:lnTo>
                <a:lnTo>
                  <a:pt x="2785" y="413"/>
                </a:lnTo>
                <a:lnTo>
                  <a:pt x="2832" y="413"/>
                </a:lnTo>
                <a:lnTo>
                  <a:pt x="2832" y="444"/>
                </a:lnTo>
                <a:lnTo>
                  <a:pt x="2837" y="437"/>
                </a:lnTo>
                <a:lnTo>
                  <a:pt x="2842" y="430"/>
                </a:lnTo>
                <a:lnTo>
                  <a:pt x="2847" y="425"/>
                </a:lnTo>
                <a:lnTo>
                  <a:pt x="2854" y="420"/>
                </a:lnTo>
                <a:lnTo>
                  <a:pt x="2861" y="416"/>
                </a:lnTo>
                <a:lnTo>
                  <a:pt x="2865" y="414"/>
                </a:lnTo>
                <a:lnTo>
                  <a:pt x="2869" y="413"/>
                </a:lnTo>
                <a:lnTo>
                  <a:pt x="2878" y="411"/>
                </a:lnTo>
                <a:lnTo>
                  <a:pt x="2882" y="411"/>
                </a:lnTo>
                <a:lnTo>
                  <a:pt x="2887" y="411"/>
                </a:lnTo>
                <a:lnTo>
                  <a:pt x="2894" y="411"/>
                </a:lnTo>
                <a:lnTo>
                  <a:pt x="2900" y="412"/>
                </a:lnTo>
                <a:lnTo>
                  <a:pt x="2906" y="413"/>
                </a:lnTo>
                <a:lnTo>
                  <a:pt x="2912" y="415"/>
                </a:lnTo>
                <a:lnTo>
                  <a:pt x="2917" y="418"/>
                </a:lnTo>
                <a:lnTo>
                  <a:pt x="2922" y="421"/>
                </a:lnTo>
                <a:lnTo>
                  <a:pt x="2927" y="424"/>
                </a:lnTo>
                <a:lnTo>
                  <a:pt x="2932" y="428"/>
                </a:lnTo>
                <a:lnTo>
                  <a:pt x="2935" y="433"/>
                </a:lnTo>
                <a:lnTo>
                  <a:pt x="2939" y="438"/>
                </a:lnTo>
                <a:lnTo>
                  <a:pt x="2942" y="444"/>
                </a:lnTo>
                <a:lnTo>
                  <a:pt x="2943" y="446"/>
                </a:lnTo>
                <a:lnTo>
                  <a:pt x="2944" y="449"/>
                </a:lnTo>
                <a:lnTo>
                  <a:pt x="2946" y="456"/>
                </a:lnTo>
                <a:lnTo>
                  <a:pt x="2947" y="462"/>
                </a:lnTo>
                <a:lnTo>
                  <a:pt x="2948" y="470"/>
                </a:lnTo>
                <a:lnTo>
                  <a:pt x="2948" y="477"/>
                </a:lnTo>
                <a:lnTo>
                  <a:pt x="2948" y="590"/>
                </a:lnTo>
                <a:lnTo>
                  <a:pt x="2899" y="590"/>
                </a:lnTo>
                <a:lnTo>
                  <a:pt x="2899" y="486"/>
                </a:lnTo>
                <a:lnTo>
                  <a:pt x="2899" y="478"/>
                </a:lnTo>
                <a:lnTo>
                  <a:pt x="2898" y="475"/>
                </a:lnTo>
                <a:lnTo>
                  <a:pt x="2897" y="471"/>
                </a:lnTo>
                <a:lnTo>
                  <a:pt x="2895" y="466"/>
                </a:lnTo>
                <a:lnTo>
                  <a:pt x="2893" y="463"/>
                </a:lnTo>
                <a:lnTo>
                  <a:pt x="2891" y="461"/>
                </a:lnTo>
                <a:lnTo>
                  <a:pt x="2886" y="457"/>
                </a:lnTo>
                <a:lnTo>
                  <a:pt x="2884" y="455"/>
                </a:lnTo>
                <a:lnTo>
                  <a:pt x="2881" y="454"/>
                </a:lnTo>
                <a:lnTo>
                  <a:pt x="2875" y="452"/>
                </a:lnTo>
                <a:lnTo>
                  <a:pt x="2871" y="451"/>
                </a:lnTo>
                <a:lnTo>
                  <a:pt x="2868" y="451"/>
                </a:lnTo>
                <a:lnTo>
                  <a:pt x="2861" y="452"/>
                </a:lnTo>
                <a:lnTo>
                  <a:pt x="2854" y="454"/>
                </a:lnTo>
                <a:lnTo>
                  <a:pt x="2851" y="455"/>
                </a:lnTo>
                <a:lnTo>
                  <a:pt x="2849" y="457"/>
                </a:lnTo>
                <a:lnTo>
                  <a:pt x="2846" y="459"/>
                </a:lnTo>
                <a:lnTo>
                  <a:pt x="2844" y="461"/>
                </a:lnTo>
                <a:lnTo>
                  <a:pt x="2842" y="463"/>
                </a:lnTo>
                <a:lnTo>
                  <a:pt x="2840" y="466"/>
                </a:lnTo>
                <a:lnTo>
                  <a:pt x="2838" y="469"/>
                </a:lnTo>
                <a:lnTo>
                  <a:pt x="2837" y="472"/>
                </a:lnTo>
                <a:lnTo>
                  <a:pt x="2835" y="479"/>
                </a:lnTo>
                <a:lnTo>
                  <a:pt x="2834" y="483"/>
                </a:lnTo>
                <a:lnTo>
                  <a:pt x="2834" y="487"/>
                </a:lnTo>
                <a:close/>
                <a:moveTo>
                  <a:pt x="3014" y="390"/>
                </a:moveTo>
                <a:lnTo>
                  <a:pt x="3008" y="390"/>
                </a:lnTo>
                <a:lnTo>
                  <a:pt x="3004" y="388"/>
                </a:lnTo>
                <a:lnTo>
                  <a:pt x="2999" y="386"/>
                </a:lnTo>
                <a:lnTo>
                  <a:pt x="2995" y="383"/>
                </a:lnTo>
                <a:lnTo>
                  <a:pt x="2992" y="379"/>
                </a:lnTo>
                <a:lnTo>
                  <a:pt x="2989" y="375"/>
                </a:lnTo>
                <a:lnTo>
                  <a:pt x="2988" y="370"/>
                </a:lnTo>
                <a:lnTo>
                  <a:pt x="2987" y="365"/>
                </a:lnTo>
                <a:lnTo>
                  <a:pt x="2988" y="360"/>
                </a:lnTo>
                <a:lnTo>
                  <a:pt x="2989" y="356"/>
                </a:lnTo>
                <a:lnTo>
                  <a:pt x="2992" y="352"/>
                </a:lnTo>
                <a:lnTo>
                  <a:pt x="2995" y="348"/>
                </a:lnTo>
                <a:lnTo>
                  <a:pt x="2999" y="345"/>
                </a:lnTo>
                <a:lnTo>
                  <a:pt x="3004" y="342"/>
                </a:lnTo>
                <a:lnTo>
                  <a:pt x="3008" y="341"/>
                </a:lnTo>
                <a:lnTo>
                  <a:pt x="3014" y="341"/>
                </a:lnTo>
                <a:lnTo>
                  <a:pt x="3019" y="341"/>
                </a:lnTo>
                <a:lnTo>
                  <a:pt x="3024" y="342"/>
                </a:lnTo>
                <a:lnTo>
                  <a:pt x="3028" y="345"/>
                </a:lnTo>
                <a:lnTo>
                  <a:pt x="3032" y="348"/>
                </a:lnTo>
                <a:lnTo>
                  <a:pt x="3036" y="352"/>
                </a:lnTo>
                <a:lnTo>
                  <a:pt x="3038" y="356"/>
                </a:lnTo>
                <a:lnTo>
                  <a:pt x="3040" y="360"/>
                </a:lnTo>
                <a:lnTo>
                  <a:pt x="3040" y="365"/>
                </a:lnTo>
                <a:lnTo>
                  <a:pt x="3040" y="370"/>
                </a:lnTo>
                <a:lnTo>
                  <a:pt x="3038" y="375"/>
                </a:lnTo>
                <a:lnTo>
                  <a:pt x="3036" y="379"/>
                </a:lnTo>
                <a:lnTo>
                  <a:pt x="3032" y="383"/>
                </a:lnTo>
                <a:lnTo>
                  <a:pt x="3028" y="386"/>
                </a:lnTo>
                <a:lnTo>
                  <a:pt x="3024" y="388"/>
                </a:lnTo>
                <a:lnTo>
                  <a:pt x="3019" y="390"/>
                </a:lnTo>
                <a:lnTo>
                  <a:pt x="3014" y="390"/>
                </a:lnTo>
                <a:close/>
                <a:moveTo>
                  <a:pt x="2989" y="413"/>
                </a:moveTo>
                <a:lnTo>
                  <a:pt x="3038" y="413"/>
                </a:lnTo>
                <a:lnTo>
                  <a:pt x="3038" y="590"/>
                </a:lnTo>
                <a:lnTo>
                  <a:pt x="2989" y="590"/>
                </a:lnTo>
                <a:lnTo>
                  <a:pt x="2989" y="413"/>
                </a:lnTo>
                <a:close/>
                <a:moveTo>
                  <a:pt x="3242" y="413"/>
                </a:moveTo>
                <a:lnTo>
                  <a:pt x="3180" y="590"/>
                </a:lnTo>
                <a:lnTo>
                  <a:pt x="3125" y="590"/>
                </a:lnTo>
                <a:lnTo>
                  <a:pt x="3063" y="413"/>
                </a:lnTo>
                <a:lnTo>
                  <a:pt x="3115" y="413"/>
                </a:lnTo>
                <a:lnTo>
                  <a:pt x="3151" y="539"/>
                </a:lnTo>
                <a:lnTo>
                  <a:pt x="3190" y="413"/>
                </a:lnTo>
                <a:lnTo>
                  <a:pt x="3242" y="413"/>
                </a:lnTo>
                <a:close/>
                <a:moveTo>
                  <a:pt x="3340" y="593"/>
                </a:moveTo>
                <a:lnTo>
                  <a:pt x="3333" y="593"/>
                </a:lnTo>
                <a:lnTo>
                  <a:pt x="3327" y="592"/>
                </a:lnTo>
                <a:lnTo>
                  <a:pt x="3315" y="590"/>
                </a:lnTo>
                <a:lnTo>
                  <a:pt x="3309" y="589"/>
                </a:lnTo>
                <a:lnTo>
                  <a:pt x="3303" y="587"/>
                </a:lnTo>
                <a:lnTo>
                  <a:pt x="3293" y="582"/>
                </a:lnTo>
                <a:lnTo>
                  <a:pt x="3288" y="579"/>
                </a:lnTo>
                <a:lnTo>
                  <a:pt x="3284" y="576"/>
                </a:lnTo>
                <a:lnTo>
                  <a:pt x="3279" y="572"/>
                </a:lnTo>
                <a:lnTo>
                  <a:pt x="3276" y="569"/>
                </a:lnTo>
                <a:lnTo>
                  <a:pt x="3269" y="560"/>
                </a:lnTo>
                <a:lnTo>
                  <a:pt x="3266" y="555"/>
                </a:lnTo>
                <a:lnTo>
                  <a:pt x="3263" y="550"/>
                </a:lnTo>
                <a:lnTo>
                  <a:pt x="3258" y="540"/>
                </a:lnTo>
                <a:lnTo>
                  <a:pt x="3256" y="534"/>
                </a:lnTo>
                <a:lnTo>
                  <a:pt x="3255" y="528"/>
                </a:lnTo>
                <a:lnTo>
                  <a:pt x="3254" y="522"/>
                </a:lnTo>
                <a:lnTo>
                  <a:pt x="3253" y="516"/>
                </a:lnTo>
                <a:lnTo>
                  <a:pt x="3252" y="509"/>
                </a:lnTo>
                <a:lnTo>
                  <a:pt x="3252" y="502"/>
                </a:lnTo>
                <a:lnTo>
                  <a:pt x="3252" y="495"/>
                </a:lnTo>
                <a:lnTo>
                  <a:pt x="3253" y="489"/>
                </a:lnTo>
                <a:lnTo>
                  <a:pt x="3254" y="483"/>
                </a:lnTo>
                <a:lnTo>
                  <a:pt x="3255" y="477"/>
                </a:lnTo>
                <a:lnTo>
                  <a:pt x="3258" y="465"/>
                </a:lnTo>
                <a:lnTo>
                  <a:pt x="3260" y="459"/>
                </a:lnTo>
                <a:lnTo>
                  <a:pt x="3263" y="454"/>
                </a:lnTo>
                <a:lnTo>
                  <a:pt x="3269" y="445"/>
                </a:lnTo>
                <a:lnTo>
                  <a:pt x="3272" y="440"/>
                </a:lnTo>
                <a:lnTo>
                  <a:pt x="3275" y="436"/>
                </a:lnTo>
                <a:lnTo>
                  <a:pt x="3279" y="432"/>
                </a:lnTo>
                <a:lnTo>
                  <a:pt x="3283" y="428"/>
                </a:lnTo>
                <a:lnTo>
                  <a:pt x="3293" y="422"/>
                </a:lnTo>
                <a:lnTo>
                  <a:pt x="3297" y="419"/>
                </a:lnTo>
                <a:lnTo>
                  <a:pt x="3303" y="417"/>
                </a:lnTo>
                <a:lnTo>
                  <a:pt x="3308" y="415"/>
                </a:lnTo>
                <a:lnTo>
                  <a:pt x="3314" y="413"/>
                </a:lnTo>
                <a:lnTo>
                  <a:pt x="3319" y="412"/>
                </a:lnTo>
                <a:lnTo>
                  <a:pt x="3325" y="411"/>
                </a:lnTo>
                <a:lnTo>
                  <a:pt x="3338" y="411"/>
                </a:lnTo>
                <a:lnTo>
                  <a:pt x="3349" y="411"/>
                </a:lnTo>
                <a:lnTo>
                  <a:pt x="3360" y="413"/>
                </a:lnTo>
                <a:lnTo>
                  <a:pt x="3365" y="414"/>
                </a:lnTo>
                <a:lnTo>
                  <a:pt x="3370" y="416"/>
                </a:lnTo>
                <a:lnTo>
                  <a:pt x="3380" y="421"/>
                </a:lnTo>
                <a:lnTo>
                  <a:pt x="3389" y="426"/>
                </a:lnTo>
                <a:lnTo>
                  <a:pt x="3393" y="429"/>
                </a:lnTo>
                <a:lnTo>
                  <a:pt x="3397" y="433"/>
                </a:lnTo>
                <a:lnTo>
                  <a:pt x="3404" y="441"/>
                </a:lnTo>
                <a:lnTo>
                  <a:pt x="3407" y="446"/>
                </a:lnTo>
                <a:lnTo>
                  <a:pt x="3410" y="450"/>
                </a:lnTo>
                <a:lnTo>
                  <a:pt x="3412" y="456"/>
                </a:lnTo>
                <a:lnTo>
                  <a:pt x="3415" y="461"/>
                </a:lnTo>
                <a:lnTo>
                  <a:pt x="3417" y="467"/>
                </a:lnTo>
                <a:lnTo>
                  <a:pt x="3418" y="473"/>
                </a:lnTo>
                <a:lnTo>
                  <a:pt x="3419" y="479"/>
                </a:lnTo>
                <a:lnTo>
                  <a:pt x="3420" y="486"/>
                </a:lnTo>
                <a:lnTo>
                  <a:pt x="3421" y="493"/>
                </a:lnTo>
                <a:lnTo>
                  <a:pt x="3421" y="500"/>
                </a:lnTo>
                <a:lnTo>
                  <a:pt x="3421" y="514"/>
                </a:lnTo>
                <a:lnTo>
                  <a:pt x="3301" y="514"/>
                </a:lnTo>
                <a:lnTo>
                  <a:pt x="3301" y="519"/>
                </a:lnTo>
                <a:lnTo>
                  <a:pt x="3301" y="523"/>
                </a:lnTo>
                <a:lnTo>
                  <a:pt x="3302" y="528"/>
                </a:lnTo>
                <a:lnTo>
                  <a:pt x="3303" y="532"/>
                </a:lnTo>
                <a:lnTo>
                  <a:pt x="3307" y="539"/>
                </a:lnTo>
                <a:lnTo>
                  <a:pt x="3309" y="542"/>
                </a:lnTo>
                <a:lnTo>
                  <a:pt x="3311" y="545"/>
                </a:lnTo>
                <a:lnTo>
                  <a:pt x="3314" y="548"/>
                </a:lnTo>
                <a:lnTo>
                  <a:pt x="3317" y="550"/>
                </a:lnTo>
                <a:lnTo>
                  <a:pt x="3321" y="552"/>
                </a:lnTo>
                <a:lnTo>
                  <a:pt x="3324" y="554"/>
                </a:lnTo>
                <a:lnTo>
                  <a:pt x="3328" y="555"/>
                </a:lnTo>
                <a:lnTo>
                  <a:pt x="3332" y="556"/>
                </a:lnTo>
                <a:lnTo>
                  <a:pt x="3341" y="557"/>
                </a:lnTo>
                <a:lnTo>
                  <a:pt x="3347" y="556"/>
                </a:lnTo>
                <a:lnTo>
                  <a:pt x="3352" y="555"/>
                </a:lnTo>
                <a:lnTo>
                  <a:pt x="3357" y="554"/>
                </a:lnTo>
                <a:lnTo>
                  <a:pt x="3362" y="551"/>
                </a:lnTo>
                <a:lnTo>
                  <a:pt x="3364" y="550"/>
                </a:lnTo>
                <a:lnTo>
                  <a:pt x="3366" y="548"/>
                </a:lnTo>
                <a:lnTo>
                  <a:pt x="3370" y="545"/>
                </a:lnTo>
                <a:lnTo>
                  <a:pt x="3372" y="541"/>
                </a:lnTo>
                <a:lnTo>
                  <a:pt x="3375" y="536"/>
                </a:lnTo>
                <a:lnTo>
                  <a:pt x="3420" y="539"/>
                </a:lnTo>
                <a:lnTo>
                  <a:pt x="3418" y="545"/>
                </a:lnTo>
                <a:lnTo>
                  <a:pt x="3416" y="551"/>
                </a:lnTo>
                <a:lnTo>
                  <a:pt x="3414" y="556"/>
                </a:lnTo>
                <a:lnTo>
                  <a:pt x="3411" y="561"/>
                </a:lnTo>
                <a:lnTo>
                  <a:pt x="3407" y="566"/>
                </a:lnTo>
                <a:lnTo>
                  <a:pt x="3403" y="570"/>
                </a:lnTo>
                <a:lnTo>
                  <a:pt x="3399" y="575"/>
                </a:lnTo>
                <a:lnTo>
                  <a:pt x="3394" y="578"/>
                </a:lnTo>
                <a:lnTo>
                  <a:pt x="3388" y="582"/>
                </a:lnTo>
                <a:lnTo>
                  <a:pt x="3382" y="585"/>
                </a:lnTo>
                <a:lnTo>
                  <a:pt x="3376" y="587"/>
                </a:lnTo>
                <a:lnTo>
                  <a:pt x="3370" y="589"/>
                </a:lnTo>
                <a:lnTo>
                  <a:pt x="3366" y="590"/>
                </a:lnTo>
                <a:lnTo>
                  <a:pt x="3363" y="591"/>
                </a:lnTo>
                <a:lnTo>
                  <a:pt x="3355" y="592"/>
                </a:lnTo>
                <a:lnTo>
                  <a:pt x="3348" y="593"/>
                </a:lnTo>
                <a:lnTo>
                  <a:pt x="3340" y="593"/>
                </a:lnTo>
                <a:close/>
                <a:moveTo>
                  <a:pt x="3301" y="483"/>
                </a:moveTo>
                <a:lnTo>
                  <a:pt x="3375" y="483"/>
                </a:lnTo>
                <a:lnTo>
                  <a:pt x="3375" y="480"/>
                </a:lnTo>
                <a:lnTo>
                  <a:pt x="3374" y="476"/>
                </a:lnTo>
                <a:lnTo>
                  <a:pt x="3373" y="472"/>
                </a:lnTo>
                <a:lnTo>
                  <a:pt x="3372" y="469"/>
                </a:lnTo>
                <a:lnTo>
                  <a:pt x="3371" y="466"/>
                </a:lnTo>
                <a:lnTo>
                  <a:pt x="3369" y="463"/>
                </a:lnTo>
                <a:lnTo>
                  <a:pt x="3367" y="460"/>
                </a:lnTo>
                <a:lnTo>
                  <a:pt x="3365" y="457"/>
                </a:lnTo>
                <a:lnTo>
                  <a:pt x="3359" y="453"/>
                </a:lnTo>
                <a:lnTo>
                  <a:pt x="3353" y="450"/>
                </a:lnTo>
                <a:lnTo>
                  <a:pt x="3346" y="448"/>
                </a:lnTo>
                <a:lnTo>
                  <a:pt x="3339" y="447"/>
                </a:lnTo>
                <a:lnTo>
                  <a:pt x="3331" y="448"/>
                </a:lnTo>
                <a:lnTo>
                  <a:pt x="3327" y="449"/>
                </a:lnTo>
                <a:lnTo>
                  <a:pt x="3324" y="450"/>
                </a:lnTo>
                <a:lnTo>
                  <a:pt x="3317" y="453"/>
                </a:lnTo>
                <a:lnTo>
                  <a:pt x="3315" y="455"/>
                </a:lnTo>
                <a:lnTo>
                  <a:pt x="3312" y="458"/>
                </a:lnTo>
                <a:lnTo>
                  <a:pt x="3307" y="463"/>
                </a:lnTo>
                <a:lnTo>
                  <a:pt x="3304" y="470"/>
                </a:lnTo>
                <a:lnTo>
                  <a:pt x="3303" y="473"/>
                </a:lnTo>
                <a:lnTo>
                  <a:pt x="3302" y="476"/>
                </a:lnTo>
                <a:lnTo>
                  <a:pt x="3301" y="483"/>
                </a:lnTo>
                <a:close/>
                <a:moveTo>
                  <a:pt x="3456" y="590"/>
                </a:moveTo>
                <a:lnTo>
                  <a:pt x="3456" y="413"/>
                </a:lnTo>
                <a:lnTo>
                  <a:pt x="3503" y="413"/>
                </a:lnTo>
                <a:lnTo>
                  <a:pt x="3503" y="444"/>
                </a:lnTo>
                <a:lnTo>
                  <a:pt x="3507" y="436"/>
                </a:lnTo>
                <a:lnTo>
                  <a:pt x="3511" y="429"/>
                </a:lnTo>
                <a:lnTo>
                  <a:pt x="3516" y="424"/>
                </a:lnTo>
                <a:lnTo>
                  <a:pt x="3521" y="419"/>
                </a:lnTo>
                <a:lnTo>
                  <a:pt x="3524" y="417"/>
                </a:lnTo>
                <a:lnTo>
                  <a:pt x="3527" y="415"/>
                </a:lnTo>
                <a:lnTo>
                  <a:pt x="3534" y="413"/>
                </a:lnTo>
                <a:lnTo>
                  <a:pt x="3540" y="411"/>
                </a:lnTo>
                <a:lnTo>
                  <a:pt x="3548" y="410"/>
                </a:lnTo>
                <a:lnTo>
                  <a:pt x="3556" y="411"/>
                </a:lnTo>
                <a:lnTo>
                  <a:pt x="3563" y="412"/>
                </a:lnTo>
                <a:lnTo>
                  <a:pt x="3563" y="456"/>
                </a:lnTo>
                <a:lnTo>
                  <a:pt x="3559" y="455"/>
                </a:lnTo>
                <a:lnTo>
                  <a:pt x="3554" y="454"/>
                </a:lnTo>
                <a:lnTo>
                  <a:pt x="3542" y="453"/>
                </a:lnTo>
                <a:lnTo>
                  <a:pt x="3535" y="454"/>
                </a:lnTo>
                <a:lnTo>
                  <a:pt x="3531" y="454"/>
                </a:lnTo>
                <a:lnTo>
                  <a:pt x="3528" y="456"/>
                </a:lnTo>
                <a:lnTo>
                  <a:pt x="3524" y="457"/>
                </a:lnTo>
                <a:lnTo>
                  <a:pt x="3521" y="459"/>
                </a:lnTo>
                <a:lnTo>
                  <a:pt x="3518" y="461"/>
                </a:lnTo>
                <a:lnTo>
                  <a:pt x="3515" y="463"/>
                </a:lnTo>
                <a:lnTo>
                  <a:pt x="3511" y="469"/>
                </a:lnTo>
                <a:lnTo>
                  <a:pt x="3509" y="472"/>
                </a:lnTo>
                <a:lnTo>
                  <a:pt x="3508" y="475"/>
                </a:lnTo>
                <a:lnTo>
                  <a:pt x="3506" y="478"/>
                </a:lnTo>
                <a:lnTo>
                  <a:pt x="3506" y="482"/>
                </a:lnTo>
                <a:lnTo>
                  <a:pt x="3505" y="486"/>
                </a:lnTo>
                <a:lnTo>
                  <a:pt x="3505" y="490"/>
                </a:lnTo>
                <a:lnTo>
                  <a:pt x="3505" y="590"/>
                </a:lnTo>
                <a:lnTo>
                  <a:pt x="3456" y="590"/>
                </a:lnTo>
                <a:close/>
                <a:moveTo>
                  <a:pt x="3736" y="463"/>
                </a:moveTo>
                <a:lnTo>
                  <a:pt x="3692" y="466"/>
                </a:lnTo>
                <a:lnTo>
                  <a:pt x="3690" y="462"/>
                </a:lnTo>
                <a:lnTo>
                  <a:pt x="3688" y="458"/>
                </a:lnTo>
                <a:lnTo>
                  <a:pt x="3686" y="455"/>
                </a:lnTo>
                <a:lnTo>
                  <a:pt x="3682" y="451"/>
                </a:lnTo>
                <a:lnTo>
                  <a:pt x="3678" y="449"/>
                </a:lnTo>
                <a:lnTo>
                  <a:pt x="3673" y="447"/>
                </a:lnTo>
                <a:lnTo>
                  <a:pt x="3668" y="446"/>
                </a:lnTo>
                <a:lnTo>
                  <a:pt x="3662" y="445"/>
                </a:lnTo>
                <a:lnTo>
                  <a:pt x="3656" y="446"/>
                </a:lnTo>
                <a:lnTo>
                  <a:pt x="3651" y="447"/>
                </a:lnTo>
                <a:lnTo>
                  <a:pt x="3647" y="448"/>
                </a:lnTo>
                <a:lnTo>
                  <a:pt x="3643" y="450"/>
                </a:lnTo>
                <a:lnTo>
                  <a:pt x="3639" y="453"/>
                </a:lnTo>
                <a:lnTo>
                  <a:pt x="3637" y="456"/>
                </a:lnTo>
                <a:lnTo>
                  <a:pt x="3635" y="459"/>
                </a:lnTo>
                <a:lnTo>
                  <a:pt x="3635" y="463"/>
                </a:lnTo>
                <a:lnTo>
                  <a:pt x="3635" y="466"/>
                </a:lnTo>
                <a:lnTo>
                  <a:pt x="3636" y="469"/>
                </a:lnTo>
                <a:lnTo>
                  <a:pt x="3638" y="471"/>
                </a:lnTo>
                <a:lnTo>
                  <a:pt x="3640" y="474"/>
                </a:lnTo>
                <a:lnTo>
                  <a:pt x="3643" y="476"/>
                </a:lnTo>
                <a:lnTo>
                  <a:pt x="3647" y="478"/>
                </a:lnTo>
                <a:lnTo>
                  <a:pt x="3652" y="479"/>
                </a:lnTo>
                <a:lnTo>
                  <a:pt x="3657" y="481"/>
                </a:lnTo>
                <a:lnTo>
                  <a:pt x="3689" y="487"/>
                </a:lnTo>
                <a:lnTo>
                  <a:pt x="3696" y="488"/>
                </a:lnTo>
                <a:lnTo>
                  <a:pt x="3701" y="490"/>
                </a:lnTo>
                <a:lnTo>
                  <a:pt x="3707" y="492"/>
                </a:lnTo>
                <a:lnTo>
                  <a:pt x="3712" y="494"/>
                </a:lnTo>
                <a:lnTo>
                  <a:pt x="3720" y="499"/>
                </a:lnTo>
                <a:lnTo>
                  <a:pt x="3728" y="504"/>
                </a:lnTo>
                <a:lnTo>
                  <a:pt x="3731" y="507"/>
                </a:lnTo>
                <a:lnTo>
                  <a:pt x="3733" y="511"/>
                </a:lnTo>
                <a:lnTo>
                  <a:pt x="3735" y="514"/>
                </a:lnTo>
                <a:lnTo>
                  <a:pt x="3737" y="518"/>
                </a:lnTo>
                <a:lnTo>
                  <a:pt x="3740" y="526"/>
                </a:lnTo>
                <a:lnTo>
                  <a:pt x="3740" y="530"/>
                </a:lnTo>
                <a:lnTo>
                  <a:pt x="3740" y="535"/>
                </a:lnTo>
                <a:lnTo>
                  <a:pt x="3740" y="539"/>
                </a:lnTo>
                <a:lnTo>
                  <a:pt x="3740" y="543"/>
                </a:lnTo>
                <a:lnTo>
                  <a:pt x="3739" y="547"/>
                </a:lnTo>
                <a:lnTo>
                  <a:pt x="3738" y="551"/>
                </a:lnTo>
                <a:lnTo>
                  <a:pt x="3736" y="555"/>
                </a:lnTo>
                <a:lnTo>
                  <a:pt x="3735" y="559"/>
                </a:lnTo>
                <a:lnTo>
                  <a:pt x="3733" y="562"/>
                </a:lnTo>
                <a:lnTo>
                  <a:pt x="3730" y="565"/>
                </a:lnTo>
                <a:lnTo>
                  <a:pt x="3725" y="572"/>
                </a:lnTo>
                <a:lnTo>
                  <a:pt x="3718" y="577"/>
                </a:lnTo>
                <a:lnTo>
                  <a:pt x="3711" y="582"/>
                </a:lnTo>
                <a:lnTo>
                  <a:pt x="3702" y="586"/>
                </a:lnTo>
                <a:lnTo>
                  <a:pt x="3693" y="589"/>
                </a:lnTo>
                <a:lnTo>
                  <a:pt x="3683" y="591"/>
                </a:lnTo>
                <a:lnTo>
                  <a:pt x="3673" y="593"/>
                </a:lnTo>
                <a:lnTo>
                  <a:pt x="3662" y="593"/>
                </a:lnTo>
                <a:lnTo>
                  <a:pt x="3653" y="593"/>
                </a:lnTo>
                <a:lnTo>
                  <a:pt x="3645" y="592"/>
                </a:lnTo>
                <a:lnTo>
                  <a:pt x="3637" y="591"/>
                </a:lnTo>
                <a:lnTo>
                  <a:pt x="3630" y="589"/>
                </a:lnTo>
                <a:lnTo>
                  <a:pt x="3623" y="587"/>
                </a:lnTo>
                <a:lnTo>
                  <a:pt x="3617" y="585"/>
                </a:lnTo>
                <a:lnTo>
                  <a:pt x="3611" y="582"/>
                </a:lnTo>
                <a:lnTo>
                  <a:pt x="3606" y="578"/>
                </a:lnTo>
                <a:lnTo>
                  <a:pt x="3601" y="575"/>
                </a:lnTo>
                <a:lnTo>
                  <a:pt x="3596" y="570"/>
                </a:lnTo>
                <a:lnTo>
                  <a:pt x="3593" y="566"/>
                </a:lnTo>
                <a:lnTo>
                  <a:pt x="3589" y="561"/>
                </a:lnTo>
                <a:lnTo>
                  <a:pt x="3587" y="556"/>
                </a:lnTo>
                <a:lnTo>
                  <a:pt x="3584" y="550"/>
                </a:lnTo>
                <a:lnTo>
                  <a:pt x="3583" y="545"/>
                </a:lnTo>
                <a:lnTo>
                  <a:pt x="3582" y="538"/>
                </a:lnTo>
                <a:lnTo>
                  <a:pt x="3630" y="536"/>
                </a:lnTo>
                <a:lnTo>
                  <a:pt x="3631" y="541"/>
                </a:lnTo>
                <a:lnTo>
                  <a:pt x="3634" y="545"/>
                </a:lnTo>
                <a:lnTo>
                  <a:pt x="3637" y="549"/>
                </a:lnTo>
                <a:lnTo>
                  <a:pt x="3640" y="552"/>
                </a:lnTo>
                <a:lnTo>
                  <a:pt x="3645" y="555"/>
                </a:lnTo>
                <a:lnTo>
                  <a:pt x="3650" y="556"/>
                </a:lnTo>
                <a:lnTo>
                  <a:pt x="3656" y="557"/>
                </a:lnTo>
                <a:lnTo>
                  <a:pt x="3662" y="558"/>
                </a:lnTo>
                <a:lnTo>
                  <a:pt x="3668" y="557"/>
                </a:lnTo>
                <a:lnTo>
                  <a:pt x="3673" y="557"/>
                </a:lnTo>
                <a:lnTo>
                  <a:pt x="3678" y="555"/>
                </a:lnTo>
                <a:lnTo>
                  <a:pt x="3681" y="554"/>
                </a:lnTo>
                <a:lnTo>
                  <a:pt x="3683" y="553"/>
                </a:lnTo>
                <a:lnTo>
                  <a:pt x="3686" y="550"/>
                </a:lnTo>
                <a:lnTo>
                  <a:pt x="3689" y="547"/>
                </a:lnTo>
                <a:lnTo>
                  <a:pt x="3689" y="545"/>
                </a:lnTo>
                <a:lnTo>
                  <a:pt x="3690" y="544"/>
                </a:lnTo>
                <a:lnTo>
                  <a:pt x="3691" y="540"/>
                </a:lnTo>
                <a:lnTo>
                  <a:pt x="3690" y="537"/>
                </a:lnTo>
                <a:lnTo>
                  <a:pt x="3689" y="534"/>
                </a:lnTo>
                <a:lnTo>
                  <a:pt x="3687" y="531"/>
                </a:lnTo>
                <a:lnTo>
                  <a:pt x="3685" y="529"/>
                </a:lnTo>
                <a:lnTo>
                  <a:pt x="3682" y="527"/>
                </a:lnTo>
                <a:lnTo>
                  <a:pt x="3678" y="525"/>
                </a:lnTo>
                <a:lnTo>
                  <a:pt x="3673" y="523"/>
                </a:lnTo>
                <a:lnTo>
                  <a:pt x="3668" y="522"/>
                </a:lnTo>
                <a:lnTo>
                  <a:pt x="3637" y="516"/>
                </a:lnTo>
                <a:lnTo>
                  <a:pt x="3631" y="515"/>
                </a:lnTo>
                <a:lnTo>
                  <a:pt x="3625" y="513"/>
                </a:lnTo>
                <a:lnTo>
                  <a:pt x="3615" y="509"/>
                </a:lnTo>
                <a:lnTo>
                  <a:pt x="3610" y="507"/>
                </a:lnTo>
                <a:lnTo>
                  <a:pt x="3606" y="504"/>
                </a:lnTo>
                <a:lnTo>
                  <a:pt x="3602" y="501"/>
                </a:lnTo>
                <a:lnTo>
                  <a:pt x="3599" y="498"/>
                </a:lnTo>
                <a:lnTo>
                  <a:pt x="3596" y="495"/>
                </a:lnTo>
                <a:lnTo>
                  <a:pt x="3593" y="492"/>
                </a:lnTo>
                <a:lnTo>
                  <a:pt x="3591" y="488"/>
                </a:lnTo>
                <a:lnTo>
                  <a:pt x="3589" y="484"/>
                </a:lnTo>
                <a:lnTo>
                  <a:pt x="3588" y="480"/>
                </a:lnTo>
                <a:lnTo>
                  <a:pt x="3587" y="475"/>
                </a:lnTo>
                <a:lnTo>
                  <a:pt x="3586" y="471"/>
                </a:lnTo>
                <a:lnTo>
                  <a:pt x="3586" y="466"/>
                </a:lnTo>
                <a:lnTo>
                  <a:pt x="3587" y="459"/>
                </a:lnTo>
                <a:lnTo>
                  <a:pt x="3587" y="454"/>
                </a:lnTo>
                <a:lnTo>
                  <a:pt x="3589" y="448"/>
                </a:lnTo>
                <a:lnTo>
                  <a:pt x="3591" y="443"/>
                </a:lnTo>
                <a:lnTo>
                  <a:pt x="3594" y="438"/>
                </a:lnTo>
                <a:lnTo>
                  <a:pt x="3598" y="433"/>
                </a:lnTo>
                <a:lnTo>
                  <a:pt x="3602" y="429"/>
                </a:lnTo>
                <a:lnTo>
                  <a:pt x="3607" y="425"/>
                </a:lnTo>
                <a:lnTo>
                  <a:pt x="3612" y="422"/>
                </a:lnTo>
                <a:lnTo>
                  <a:pt x="3618" y="419"/>
                </a:lnTo>
                <a:lnTo>
                  <a:pt x="3624" y="416"/>
                </a:lnTo>
                <a:lnTo>
                  <a:pt x="3631" y="414"/>
                </a:lnTo>
                <a:lnTo>
                  <a:pt x="3634" y="413"/>
                </a:lnTo>
                <a:lnTo>
                  <a:pt x="3638" y="413"/>
                </a:lnTo>
                <a:lnTo>
                  <a:pt x="3645" y="412"/>
                </a:lnTo>
                <a:lnTo>
                  <a:pt x="3653" y="411"/>
                </a:lnTo>
                <a:lnTo>
                  <a:pt x="3661" y="411"/>
                </a:lnTo>
                <a:lnTo>
                  <a:pt x="3669" y="411"/>
                </a:lnTo>
                <a:lnTo>
                  <a:pt x="3677" y="412"/>
                </a:lnTo>
                <a:lnTo>
                  <a:pt x="3684" y="413"/>
                </a:lnTo>
                <a:lnTo>
                  <a:pt x="3691" y="414"/>
                </a:lnTo>
                <a:lnTo>
                  <a:pt x="3697" y="416"/>
                </a:lnTo>
                <a:lnTo>
                  <a:pt x="3703" y="419"/>
                </a:lnTo>
                <a:lnTo>
                  <a:pt x="3709" y="421"/>
                </a:lnTo>
                <a:lnTo>
                  <a:pt x="3714" y="425"/>
                </a:lnTo>
                <a:lnTo>
                  <a:pt x="3718" y="428"/>
                </a:lnTo>
                <a:lnTo>
                  <a:pt x="3723" y="432"/>
                </a:lnTo>
                <a:lnTo>
                  <a:pt x="3726" y="437"/>
                </a:lnTo>
                <a:lnTo>
                  <a:pt x="3728" y="439"/>
                </a:lnTo>
                <a:lnTo>
                  <a:pt x="3729" y="441"/>
                </a:lnTo>
                <a:lnTo>
                  <a:pt x="3732" y="446"/>
                </a:lnTo>
                <a:lnTo>
                  <a:pt x="3734" y="452"/>
                </a:lnTo>
                <a:lnTo>
                  <a:pt x="3735" y="457"/>
                </a:lnTo>
                <a:lnTo>
                  <a:pt x="3736" y="463"/>
                </a:lnTo>
                <a:close/>
                <a:moveTo>
                  <a:pt x="3797" y="390"/>
                </a:moveTo>
                <a:lnTo>
                  <a:pt x="3792" y="390"/>
                </a:lnTo>
                <a:lnTo>
                  <a:pt x="3787" y="388"/>
                </a:lnTo>
                <a:lnTo>
                  <a:pt x="3783" y="386"/>
                </a:lnTo>
                <a:lnTo>
                  <a:pt x="3778" y="383"/>
                </a:lnTo>
                <a:lnTo>
                  <a:pt x="3775" y="379"/>
                </a:lnTo>
                <a:lnTo>
                  <a:pt x="3773" y="375"/>
                </a:lnTo>
                <a:lnTo>
                  <a:pt x="3771" y="370"/>
                </a:lnTo>
                <a:lnTo>
                  <a:pt x="3771" y="365"/>
                </a:lnTo>
                <a:lnTo>
                  <a:pt x="3771" y="360"/>
                </a:lnTo>
                <a:lnTo>
                  <a:pt x="3773" y="356"/>
                </a:lnTo>
                <a:lnTo>
                  <a:pt x="3775" y="352"/>
                </a:lnTo>
                <a:lnTo>
                  <a:pt x="3778" y="348"/>
                </a:lnTo>
                <a:lnTo>
                  <a:pt x="3783" y="345"/>
                </a:lnTo>
                <a:lnTo>
                  <a:pt x="3787" y="342"/>
                </a:lnTo>
                <a:lnTo>
                  <a:pt x="3792" y="341"/>
                </a:lnTo>
                <a:lnTo>
                  <a:pt x="3797" y="341"/>
                </a:lnTo>
                <a:lnTo>
                  <a:pt x="3802" y="341"/>
                </a:lnTo>
                <a:lnTo>
                  <a:pt x="3807" y="342"/>
                </a:lnTo>
                <a:lnTo>
                  <a:pt x="3812" y="345"/>
                </a:lnTo>
                <a:lnTo>
                  <a:pt x="3816" y="348"/>
                </a:lnTo>
                <a:lnTo>
                  <a:pt x="3819" y="352"/>
                </a:lnTo>
                <a:lnTo>
                  <a:pt x="3822" y="356"/>
                </a:lnTo>
                <a:lnTo>
                  <a:pt x="3823" y="360"/>
                </a:lnTo>
                <a:lnTo>
                  <a:pt x="3824" y="365"/>
                </a:lnTo>
                <a:lnTo>
                  <a:pt x="3823" y="370"/>
                </a:lnTo>
                <a:lnTo>
                  <a:pt x="3822" y="375"/>
                </a:lnTo>
                <a:lnTo>
                  <a:pt x="3819" y="379"/>
                </a:lnTo>
                <a:lnTo>
                  <a:pt x="3816" y="383"/>
                </a:lnTo>
                <a:lnTo>
                  <a:pt x="3812" y="386"/>
                </a:lnTo>
                <a:lnTo>
                  <a:pt x="3807" y="388"/>
                </a:lnTo>
                <a:lnTo>
                  <a:pt x="3802" y="390"/>
                </a:lnTo>
                <a:lnTo>
                  <a:pt x="3797" y="390"/>
                </a:lnTo>
                <a:close/>
                <a:moveTo>
                  <a:pt x="3772" y="413"/>
                </a:moveTo>
                <a:lnTo>
                  <a:pt x="3822" y="413"/>
                </a:lnTo>
                <a:lnTo>
                  <a:pt x="3822" y="590"/>
                </a:lnTo>
                <a:lnTo>
                  <a:pt x="3772" y="590"/>
                </a:lnTo>
                <a:lnTo>
                  <a:pt x="3772" y="413"/>
                </a:lnTo>
                <a:close/>
                <a:moveTo>
                  <a:pt x="3955" y="413"/>
                </a:moveTo>
                <a:lnTo>
                  <a:pt x="3955" y="450"/>
                </a:lnTo>
                <a:lnTo>
                  <a:pt x="3921" y="450"/>
                </a:lnTo>
                <a:lnTo>
                  <a:pt x="3921" y="535"/>
                </a:lnTo>
                <a:lnTo>
                  <a:pt x="3922" y="540"/>
                </a:lnTo>
                <a:lnTo>
                  <a:pt x="3923" y="544"/>
                </a:lnTo>
                <a:lnTo>
                  <a:pt x="3923" y="545"/>
                </a:lnTo>
                <a:lnTo>
                  <a:pt x="3924" y="547"/>
                </a:lnTo>
                <a:lnTo>
                  <a:pt x="3926" y="549"/>
                </a:lnTo>
                <a:lnTo>
                  <a:pt x="3929" y="551"/>
                </a:lnTo>
                <a:lnTo>
                  <a:pt x="3931" y="552"/>
                </a:lnTo>
                <a:lnTo>
                  <a:pt x="3935" y="552"/>
                </a:lnTo>
                <a:lnTo>
                  <a:pt x="3938" y="553"/>
                </a:lnTo>
                <a:lnTo>
                  <a:pt x="3945" y="552"/>
                </a:lnTo>
                <a:lnTo>
                  <a:pt x="3950" y="551"/>
                </a:lnTo>
                <a:lnTo>
                  <a:pt x="3958" y="587"/>
                </a:lnTo>
                <a:lnTo>
                  <a:pt x="3948" y="590"/>
                </a:lnTo>
                <a:lnTo>
                  <a:pt x="3940" y="591"/>
                </a:lnTo>
                <a:lnTo>
                  <a:pt x="3931" y="592"/>
                </a:lnTo>
                <a:lnTo>
                  <a:pt x="3925" y="592"/>
                </a:lnTo>
                <a:lnTo>
                  <a:pt x="3919" y="592"/>
                </a:lnTo>
                <a:lnTo>
                  <a:pt x="3913" y="591"/>
                </a:lnTo>
                <a:lnTo>
                  <a:pt x="3907" y="590"/>
                </a:lnTo>
                <a:lnTo>
                  <a:pt x="3902" y="588"/>
                </a:lnTo>
                <a:lnTo>
                  <a:pt x="3896" y="586"/>
                </a:lnTo>
                <a:lnTo>
                  <a:pt x="3892" y="583"/>
                </a:lnTo>
                <a:lnTo>
                  <a:pt x="3887" y="581"/>
                </a:lnTo>
                <a:lnTo>
                  <a:pt x="3884" y="577"/>
                </a:lnTo>
                <a:lnTo>
                  <a:pt x="3880" y="573"/>
                </a:lnTo>
                <a:lnTo>
                  <a:pt x="3878" y="569"/>
                </a:lnTo>
                <a:lnTo>
                  <a:pt x="3875" y="564"/>
                </a:lnTo>
                <a:lnTo>
                  <a:pt x="3874" y="559"/>
                </a:lnTo>
                <a:lnTo>
                  <a:pt x="3872" y="554"/>
                </a:lnTo>
                <a:lnTo>
                  <a:pt x="3872" y="548"/>
                </a:lnTo>
                <a:lnTo>
                  <a:pt x="3871" y="542"/>
                </a:lnTo>
                <a:lnTo>
                  <a:pt x="3871" y="450"/>
                </a:lnTo>
                <a:lnTo>
                  <a:pt x="3847" y="450"/>
                </a:lnTo>
                <a:lnTo>
                  <a:pt x="3847" y="413"/>
                </a:lnTo>
                <a:lnTo>
                  <a:pt x="3871" y="413"/>
                </a:lnTo>
                <a:lnTo>
                  <a:pt x="3871" y="371"/>
                </a:lnTo>
                <a:lnTo>
                  <a:pt x="3921" y="371"/>
                </a:lnTo>
                <a:lnTo>
                  <a:pt x="3921" y="413"/>
                </a:lnTo>
                <a:lnTo>
                  <a:pt x="3955" y="413"/>
                </a:lnTo>
                <a:close/>
                <a:moveTo>
                  <a:pt x="4062" y="593"/>
                </a:moveTo>
                <a:lnTo>
                  <a:pt x="4056" y="593"/>
                </a:lnTo>
                <a:lnTo>
                  <a:pt x="4049" y="592"/>
                </a:lnTo>
                <a:lnTo>
                  <a:pt x="4037" y="590"/>
                </a:lnTo>
                <a:lnTo>
                  <a:pt x="4031" y="589"/>
                </a:lnTo>
                <a:lnTo>
                  <a:pt x="4026" y="587"/>
                </a:lnTo>
                <a:lnTo>
                  <a:pt x="4015" y="582"/>
                </a:lnTo>
                <a:lnTo>
                  <a:pt x="4011" y="579"/>
                </a:lnTo>
                <a:lnTo>
                  <a:pt x="4006" y="576"/>
                </a:lnTo>
                <a:lnTo>
                  <a:pt x="4002" y="572"/>
                </a:lnTo>
                <a:lnTo>
                  <a:pt x="3998" y="569"/>
                </a:lnTo>
                <a:lnTo>
                  <a:pt x="3991" y="560"/>
                </a:lnTo>
                <a:lnTo>
                  <a:pt x="3988" y="555"/>
                </a:lnTo>
                <a:lnTo>
                  <a:pt x="3985" y="550"/>
                </a:lnTo>
                <a:lnTo>
                  <a:pt x="3981" y="540"/>
                </a:lnTo>
                <a:lnTo>
                  <a:pt x="3979" y="534"/>
                </a:lnTo>
                <a:lnTo>
                  <a:pt x="3977" y="528"/>
                </a:lnTo>
                <a:lnTo>
                  <a:pt x="3976" y="522"/>
                </a:lnTo>
                <a:lnTo>
                  <a:pt x="3975" y="516"/>
                </a:lnTo>
                <a:lnTo>
                  <a:pt x="3975" y="509"/>
                </a:lnTo>
                <a:lnTo>
                  <a:pt x="3975" y="502"/>
                </a:lnTo>
                <a:lnTo>
                  <a:pt x="3975" y="495"/>
                </a:lnTo>
                <a:lnTo>
                  <a:pt x="3975" y="489"/>
                </a:lnTo>
                <a:lnTo>
                  <a:pt x="3976" y="483"/>
                </a:lnTo>
                <a:lnTo>
                  <a:pt x="3977" y="477"/>
                </a:lnTo>
                <a:lnTo>
                  <a:pt x="3981" y="465"/>
                </a:lnTo>
                <a:lnTo>
                  <a:pt x="3983" y="459"/>
                </a:lnTo>
                <a:lnTo>
                  <a:pt x="3985" y="454"/>
                </a:lnTo>
                <a:lnTo>
                  <a:pt x="3991" y="445"/>
                </a:lnTo>
                <a:lnTo>
                  <a:pt x="3994" y="440"/>
                </a:lnTo>
                <a:lnTo>
                  <a:pt x="3998" y="436"/>
                </a:lnTo>
                <a:lnTo>
                  <a:pt x="4002" y="432"/>
                </a:lnTo>
                <a:lnTo>
                  <a:pt x="4006" y="428"/>
                </a:lnTo>
                <a:lnTo>
                  <a:pt x="4015" y="422"/>
                </a:lnTo>
                <a:lnTo>
                  <a:pt x="4020" y="419"/>
                </a:lnTo>
                <a:lnTo>
                  <a:pt x="4025" y="417"/>
                </a:lnTo>
                <a:lnTo>
                  <a:pt x="4030" y="415"/>
                </a:lnTo>
                <a:lnTo>
                  <a:pt x="4036" y="413"/>
                </a:lnTo>
                <a:lnTo>
                  <a:pt x="4042" y="412"/>
                </a:lnTo>
                <a:lnTo>
                  <a:pt x="4048" y="411"/>
                </a:lnTo>
                <a:lnTo>
                  <a:pt x="4060" y="411"/>
                </a:lnTo>
                <a:lnTo>
                  <a:pt x="4072" y="411"/>
                </a:lnTo>
                <a:lnTo>
                  <a:pt x="4083" y="413"/>
                </a:lnTo>
                <a:lnTo>
                  <a:pt x="4088" y="414"/>
                </a:lnTo>
                <a:lnTo>
                  <a:pt x="4093" y="416"/>
                </a:lnTo>
                <a:lnTo>
                  <a:pt x="4103" y="421"/>
                </a:lnTo>
                <a:lnTo>
                  <a:pt x="4111" y="426"/>
                </a:lnTo>
                <a:lnTo>
                  <a:pt x="4116" y="429"/>
                </a:lnTo>
                <a:lnTo>
                  <a:pt x="4119" y="433"/>
                </a:lnTo>
                <a:lnTo>
                  <a:pt x="4126" y="441"/>
                </a:lnTo>
                <a:lnTo>
                  <a:pt x="4129" y="446"/>
                </a:lnTo>
                <a:lnTo>
                  <a:pt x="4132" y="450"/>
                </a:lnTo>
                <a:lnTo>
                  <a:pt x="4135" y="456"/>
                </a:lnTo>
                <a:lnTo>
                  <a:pt x="4137" y="461"/>
                </a:lnTo>
                <a:lnTo>
                  <a:pt x="4139" y="467"/>
                </a:lnTo>
                <a:lnTo>
                  <a:pt x="4141" y="473"/>
                </a:lnTo>
                <a:lnTo>
                  <a:pt x="4142" y="479"/>
                </a:lnTo>
                <a:lnTo>
                  <a:pt x="4143" y="486"/>
                </a:lnTo>
                <a:lnTo>
                  <a:pt x="4143" y="493"/>
                </a:lnTo>
                <a:lnTo>
                  <a:pt x="4143" y="500"/>
                </a:lnTo>
                <a:lnTo>
                  <a:pt x="4143" y="514"/>
                </a:lnTo>
                <a:lnTo>
                  <a:pt x="4023" y="514"/>
                </a:lnTo>
                <a:lnTo>
                  <a:pt x="4023" y="519"/>
                </a:lnTo>
                <a:lnTo>
                  <a:pt x="4024" y="523"/>
                </a:lnTo>
                <a:lnTo>
                  <a:pt x="4026" y="532"/>
                </a:lnTo>
                <a:lnTo>
                  <a:pt x="4027" y="535"/>
                </a:lnTo>
                <a:lnTo>
                  <a:pt x="4029" y="539"/>
                </a:lnTo>
                <a:lnTo>
                  <a:pt x="4031" y="542"/>
                </a:lnTo>
                <a:lnTo>
                  <a:pt x="4034" y="545"/>
                </a:lnTo>
                <a:lnTo>
                  <a:pt x="4037" y="548"/>
                </a:lnTo>
                <a:lnTo>
                  <a:pt x="4040" y="550"/>
                </a:lnTo>
                <a:lnTo>
                  <a:pt x="4043" y="552"/>
                </a:lnTo>
                <a:lnTo>
                  <a:pt x="4047" y="554"/>
                </a:lnTo>
                <a:lnTo>
                  <a:pt x="4050" y="555"/>
                </a:lnTo>
                <a:lnTo>
                  <a:pt x="4054" y="556"/>
                </a:lnTo>
                <a:lnTo>
                  <a:pt x="4063" y="557"/>
                </a:lnTo>
                <a:lnTo>
                  <a:pt x="4069" y="556"/>
                </a:lnTo>
                <a:lnTo>
                  <a:pt x="4075" y="555"/>
                </a:lnTo>
                <a:lnTo>
                  <a:pt x="4080" y="554"/>
                </a:lnTo>
                <a:lnTo>
                  <a:pt x="4084" y="551"/>
                </a:lnTo>
                <a:lnTo>
                  <a:pt x="4087" y="550"/>
                </a:lnTo>
                <a:lnTo>
                  <a:pt x="4089" y="548"/>
                </a:lnTo>
                <a:lnTo>
                  <a:pt x="4092" y="545"/>
                </a:lnTo>
                <a:lnTo>
                  <a:pt x="4095" y="541"/>
                </a:lnTo>
                <a:lnTo>
                  <a:pt x="4097" y="536"/>
                </a:lnTo>
                <a:lnTo>
                  <a:pt x="4142" y="539"/>
                </a:lnTo>
                <a:lnTo>
                  <a:pt x="4141" y="545"/>
                </a:lnTo>
                <a:lnTo>
                  <a:pt x="4139" y="551"/>
                </a:lnTo>
                <a:lnTo>
                  <a:pt x="4136" y="556"/>
                </a:lnTo>
                <a:lnTo>
                  <a:pt x="4133" y="561"/>
                </a:lnTo>
                <a:lnTo>
                  <a:pt x="4130" y="566"/>
                </a:lnTo>
                <a:lnTo>
                  <a:pt x="4126" y="570"/>
                </a:lnTo>
                <a:lnTo>
                  <a:pt x="4121" y="575"/>
                </a:lnTo>
                <a:lnTo>
                  <a:pt x="4116" y="578"/>
                </a:lnTo>
                <a:lnTo>
                  <a:pt x="4111" y="582"/>
                </a:lnTo>
                <a:lnTo>
                  <a:pt x="4105" y="585"/>
                </a:lnTo>
                <a:lnTo>
                  <a:pt x="4099" y="587"/>
                </a:lnTo>
                <a:lnTo>
                  <a:pt x="4092" y="589"/>
                </a:lnTo>
                <a:lnTo>
                  <a:pt x="4089" y="590"/>
                </a:lnTo>
                <a:lnTo>
                  <a:pt x="4085" y="591"/>
                </a:lnTo>
                <a:lnTo>
                  <a:pt x="4078" y="592"/>
                </a:lnTo>
                <a:lnTo>
                  <a:pt x="4070" y="593"/>
                </a:lnTo>
                <a:lnTo>
                  <a:pt x="4062" y="593"/>
                </a:lnTo>
                <a:close/>
                <a:moveTo>
                  <a:pt x="4023" y="483"/>
                </a:moveTo>
                <a:lnTo>
                  <a:pt x="4097" y="483"/>
                </a:lnTo>
                <a:lnTo>
                  <a:pt x="4097" y="480"/>
                </a:lnTo>
                <a:lnTo>
                  <a:pt x="4097" y="476"/>
                </a:lnTo>
                <a:lnTo>
                  <a:pt x="4096" y="472"/>
                </a:lnTo>
                <a:lnTo>
                  <a:pt x="4095" y="469"/>
                </a:lnTo>
                <a:lnTo>
                  <a:pt x="4093" y="466"/>
                </a:lnTo>
                <a:lnTo>
                  <a:pt x="4092" y="463"/>
                </a:lnTo>
                <a:lnTo>
                  <a:pt x="4089" y="460"/>
                </a:lnTo>
                <a:lnTo>
                  <a:pt x="4087" y="457"/>
                </a:lnTo>
                <a:lnTo>
                  <a:pt x="4082" y="453"/>
                </a:lnTo>
                <a:lnTo>
                  <a:pt x="4076" y="450"/>
                </a:lnTo>
                <a:lnTo>
                  <a:pt x="4069" y="448"/>
                </a:lnTo>
                <a:lnTo>
                  <a:pt x="4061" y="447"/>
                </a:lnTo>
                <a:lnTo>
                  <a:pt x="4053" y="448"/>
                </a:lnTo>
                <a:lnTo>
                  <a:pt x="4050" y="449"/>
                </a:lnTo>
                <a:lnTo>
                  <a:pt x="4046" y="450"/>
                </a:lnTo>
                <a:lnTo>
                  <a:pt x="4040" y="453"/>
                </a:lnTo>
                <a:lnTo>
                  <a:pt x="4037" y="455"/>
                </a:lnTo>
                <a:lnTo>
                  <a:pt x="4034" y="458"/>
                </a:lnTo>
                <a:lnTo>
                  <a:pt x="4030" y="463"/>
                </a:lnTo>
                <a:lnTo>
                  <a:pt x="4026" y="470"/>
                </a:lnTo>
                <a:lnTo>
                  <a:pt x="4025" y="473"/>
                </a:lnTo>
                <a:lnTo>
                  <a:pt x="4024" y="476"/>
                </a:lnTo>
                <a:lnTo>
                  <a:pt x="4023" y="483"/>
                </a:lnTo>
                <a:close/>
                <a:moveTo>
                  <a:pt x="4267" y="413"/>
                </a:moveTo>
                <a:lnTo>
                  <a:pt x="4267" y="450"/>
                </a:lnTo>
                <a:lnTo>
                  <a:pt x="4234" y="450"/>
                </a:lnTo>
                <a:lnTo>
                  <a:pt x="4234" y="535"/>
                </a:lnTo>
                <a:lnTo>
                  <a:pt x="4234" y="540"/>
                </a:lnTo>
                <a:lnTo>
                  <a:pt x="4235" y="544"/>
                </a:lnTo>
                <a:lnTo>
                  <a:pt x="4236" y="545"/>
                </a:lnTo>
                <a:lnTo>
                  <a:pt x="4236" y="547"/>
                </a:lnTo>
                <a:lnTo>
                  <a:pt x="4238" y="549"/>
                </a:lnTo>
                <a:lnTo>
                  <a:pt x="4241" y="551"/>
                </a:lnTo>
                <a:lnTo>
                  <a:pt x="4244" y="552"/>
                </a:lnTo>
                <a:lnTo>
                  <a:pt x="4247" y="552"/>
                </a:lnTo>
                <a:lnTo>
                  <a:pt x="4250" y="553"/>
                </a:lnTo>
                <a:lnTo>
                  <a:pt x="4257" y="552"/>
                </a:lnTo>
                <a:lnTo>
                  <a:pt x="4263" y="551"/>
                </a:lnTo>
                <a:lnTo>
                  <a:pt x="4270" y="587"/>
                </a:lnTo>
                <a:lnTo>
                  <a:pt x="4260" y="590"/>
                </a:lnTo>
                <a:lnTo>
                  <a:pt x="4253" y="591"/>
                </a:lnTo>
                <a:lnTo>
                  <a:pt x="4244" y="592"/>
                </a:lnTo>
                <a:lnTo>
                  <a:pt x="4237" y="592"/>
                </a:lnTo>
                <a:lnTo>
                  <a:pt x="4231" y="592"/>
                </a:lnTo>
                <a:lnTo>
                  <a:pt x="4225" y="591"/>
                </a:lnTo>
                <a:lnTo>
                  <a:pt x="4220" y="590"/>
                </a:lnTo>
                <a:lnTo>
                  <a:pt x="4214" y="588"/>
                </a:lnTo>
                <a:lnTo>
                  <a:pt x="4210" y="586"/>
                </a:lnTo>
                <a:lnTo>
                  <a:pt x="4205" y="583"/>
                </a:lnTo>
                <a:lnTo>
                  <a:pt x="4201" y="581"/>
                </a:lnTo>
                <a:lnTo>
                  <a:pt x="4197" y="577"/>
                </a:lnTo>
                <a:lnTo>
                  <a:pt x="4194" y="573"/>
                </a:lnTo>
                <a:lnTo>
                  <a:pt x="4191" y="569"/>
                </a:lnTo>
                <a:lnTo>
                  <a:pt x="4189" y="564"/>
                </a:lnTo>
                <a:lnTo>
                  <a:pt x="4187" y="559"/>
                </a:lnTo>
                <a:lnTo>
                  <a:pt x="4186" y="554"/>
                </a:lnTo>
                <a:lnTo>
                  <a:pt x="4185" y="548"/>
                </a:lnTo>
                <a:lnTo>
                  <a:pt x="4185" y="542"/>
                </a:lnTo>
                <a:lnTo>
                  <a:pt x="4185" y="450"/>
                </a:lnTo>
                <a:lnTo>
                  <a:pt x="4161" y="450"/>
                </a:lnTo>
                <a:lnTo>
                  <a:pt x="4161" y="413"/>
                </a:lnTo>
                <a:lnTo>
                  <a:pt x="4185" y="413"/>
                </a:lnTo>
                <a:lnTo>
                  <a:pt x="4185" y="371"/>
                </a:lnTo>
                <a:lnTo>
                  <a:pt x="4234" y="371"/>
                </a:lnTo>
                <a:lnTo>
                  <a:pt x="4234" y="413"/>
                </a:lnTo>
                <a:lnTo>
                  <a:pt x="4267" y="413"/>
                </a:lnTo>
                <a:close/>
                <a:moveTo>
                  <a:pt x="4376" y="593"/>
                </a:moveTo>
                <a:lnTo>
                  <a:pt x="4369" y="593"/>
                </a:lnTo>
                <a:lnTo>
                  <a:pt x="4363" y="592"/>
                </a:lnTo>
                <a:lnTo>
                  <a:pt x="4349" y="590"/>
                </a:lnTo>
                <a:lnTo>
                  <a:pt x="4344" y="589"/>
                </a:lnTo>
                <a:lnTo>
                  <a:pt x="4338" y="587"/>
                </a:lnTo>
                <a:lnTo>
                  <a:pt x="4328" y="582"/>
                </a:lnTo>
                <a:lnTo>
                  <a:pt x="4323" y="579"/>
                </a:lnTo>
                <a:lnTo>
                  <a:pt x="4319" y="576"/>
                </a:lnTo>
                <a:lnTo>
                  <a:pt x="4314" y="572"/>
                </a:lnTo>
                <a:lnTo>
                  <a:pt x="4310" y="569"/>
                </a:lnTo>
                <a:lnTo>
                  <a:pt x="4303" y="560"/>
                </a:lnTo>
                <a:lnTo>
                  <a:pt x="4300" y="555"/>
                </a:lnTo>
                <a:lnTo>
                  <a:pt x="4298" y="550"/>
                </a:lnTo>
                <a:lnTo>
                  <a:pt x="4293" y="540"/>
                </a:lnTo>
                <a:lnTo>
                  <a:pt x="4291" y="534"/>
                </a:lnTo>
                <a:lnTo>
                  <a:pt x="4290" y="528"/>
                </a:lnTo>
                <a:lnTo>
                  <a:pt x="4289" y="522"/>
                </a:lnTo>
                <a:lnTo>
                  <a:pt x="4288" y="516"/>
                </a:lnTo>
                <a:lnTo>
                  <a:pt x="4287" y="509"/>
                </a:lnTo>
                <a:lnTo>
                  <a:pt x="4287" y="502"/>
                </a:lnTo>
                <a:lnTo>
                  <a:pt x="4287" y="495"/>
                </a:lnTo>
                <a:lnTo>
                  <a:pt x="4288" y="489"/>
                </a:lnTo>
                <a:lnTo>
                  <a:pt x="4289" y="483"/>
                </a:lnTo>
                <a:lnTo>
                  <a:pt x="4290" y="477"/>
                </a:lnTo>
                <a:lnTo>
                  <a:pt x="4293" y="465"/>
                </a:lnTo>
                <a:lnTo>
                  <a:pt x="4295" y="459"/>
                </a:lnTo>
                <a:lnTo>
                  <a:pt x="4298" y="454"/>
                </a:lnTo>
                <a:lnTo>
                  <a:pt x="4303" y="445"/>
                </a:lnTo>
                <a:lnTo>
                  <a:pt x="4307" y="440"/>
                </a:lnTo>
                <a:lnTo>
                  <a:pt x="4310" y="436"/>
                </a:lnTo>
                <a:lnTo>
                  <a:pt x="4314" y="432"/>
                </a:lnTo>
                <a:lnTo>
                  <a:pt x="4318" y="428"/>
                </a:lnTo>
                <a:lnTo>
                  <a:pt x="4327" y="422"/>
                </a:lnTo>
                <a:lnTo>
                  <a:pt x="4332" y="419"/>
                </a:lnTo>
                <a:lnTo>
                  <a:pt x="4338" y="417"/>
                </a:lnTo>
                <a:lnTo>
                  <a:pt x="4343" y="415"/>
                </a:lnTo>
                <a:lnTo>
                  <a:pt x="4348" y="413"/>
                </a:lnTo>
                <a:lnTo>
                  <a:pt x="4354" y="412"/>
                </a:lnTo>
                <a:lnTo>
                  <a:pt x="4361" y="411"/>
                </a:lnTo>
                <a:lnTo>
                  <a:pt x="4374" y="411"/>
                </a:lnTo>
                <a:lnTo>
                  <a:pt x="4385" y="411"/>
                </a:lnTo>
                <a:lnTo>
                  <a:pt x="4396" y="413"/>
                </a:lnTo>
                <a:lnTo>
                  <a:pt x="4401" y="414"/>
                </a:lnTo>
                <a:lnTo>
                  <a:pt x="4406" y="416"/>
                </a:lnTo>
                <a:lnTo>
                  <a:pt x="4416" y="421"/>
                </a:lnTo>
                <a:lnTo>
                  <a:pt x="4425" y="426"/>
                </a:lnTo>
                <a:lnTo>
                  <a:pt x="4429" y="429"/>
                </a:lnTo>
                <a:lnTo>
                  <a:pt x="4433" y="433"/>
                </a:lnTo>
                <a:lnTo>
                  <a:pt x="4440" y="441"/>
                </a:lnTo>
                <a:lnTo>
                  <a:pt x="4443" y="446"/>
                </a:lnTo>
                <a:lnTo>
                  <a:pt x="4446" y="450"/>
                </a:lnTo>
                <a:lnTo>
                  <a:pt x="4448" y="456"/>
                </a:lnTo>
                <a:lnTo>
                  <a:pt x="4451" y="461"/>
                </a:lnTo>
                <a:lnTo>
                  <a:pt x="4453" y="467"/>
                </a:lnTo>
                <a:lnTo>
                  <a:pt x="4454" y="473"/>
                </a:lnTo>
                <a:lnTo>
                  <a:pt x="4455" y="479"/>
                </a:lnTo>
                <a:lnTo>
                  <a:pt x="4456" y="486"/>
                </a:lnTo>
                <a:lnTo>
                  <a:pt x="4457" y="493"/>
                </a:lnTo>
                <a:lnTo>
                  <a:pt x="4457" y="500"/>
                </a:lnTo>
                <a:lnTo>
                  <a:pt x="4457" y="514"/>
                </a:lnTo>
                <a:lnTo>
                  <a:pt x="4335" y="514"/>
                </a:lnTo>
                <a:lnTo>
                  <a:pt x="4336" y="519"/>
                </a:lnTo>
                <a:lnTo>
                  <a:pt x="4336" y="523"/>
                </a:lnTo>
                <a:lnTo>
                  <a:pt x="4338" y="532"/>
                </a:lnTo>
                <a:lnTo>
                  <a:pt x="4342" y="539"/>
                </a:lnTo>
                <a:lnTo>
                  <a:pt x="4344" y="542"/>
                </a:lnTo>
                <a:lnTo>
                  <a:pt x="4346" y="545"/>
                </a:lnTo>
                <a:lnTo>
                  <a:pt x="4349" y="548"/>
                </a:lnTo>
                <a:lnTo>
                  <a:pt x="4352" y="550"/>
                </a:lnTo>
                <a:lnTo>
                  <a:pt x="4355" y="552"/>
                </a:lnTo>
                <a:lnTo>
                  <a:pt x="4360" y="554"/>
                </a:lnTo>
                <a:lnTo>
                  <a:pt x="4364" y="555"/>
                </a:lnTo>
                <a:lnTo>
                  <a:pt x="4368" y="556"/>
                </a:lnTo>
                <a:lnTo>
                  <a:pt x="4377" y="557"/>
                </a:lnTo>
                <a:lnTo>
                  <a:pt x="4382" y="556"/>
                </a:lnTo>
                <a:lnTo>
                  <a:pt x="4388" y="555"/>
                </a:lnTo>
                <a:lnTo>
                  <a:pt x="4393" y="554"/>
                </a:lnTo>
                <a:lnTo>
                  <a:pt x="4398" y="551"/>
                </a:lnTo>
                <a:lnTo>
                  <a:pt x="4400" y="550"/>
                </a:lnTo>
                <a:lnTo>
                  <a:pt x="4402" y="548"/>
                </a:lnTo>
                <a:lnTo>
                  <a:pt x="4405" y="545"/>
                </a:lnTo>
                <a:lnTo>
                  <a:pt x="4408" y="541"/>
                </a:lnTo>
                <a:lnTo>
                  <a:pt x="4410" y="536"/>
                </a:lnTo>
                <a:lnTo>
                  <a:pt x="4456" y="539"/>
                </a:lnTo>
                <a:lnTo>
                  <a:pt x="4454" y="545"/>
                </a:lnTo>
                <a:lnTo>
                  <a:pt x="4452" y="551"/>
                </a:lnTo>
                <a:lnTo>
                  <a:pt x="4450" y="556"/>
                </a:lnTo>
                <a:lnTo>
                  <a:pt x="4447" y="561"/>
                </a:lnTo>
                <a:lnTo>
                  <a:pt x="4443" y="566"/>
                </a:lnTo>
                <a:lnTo>
                  <a:pt x="4439" y="570"/>
                </a:lnTo>
                <a:lnTo>
                  <a:pt x="4435" y="575"/>
                </a:lnTo>
                <a:lnTo>
                  <a:pt x="4430" y="578"/>
                </a:lnTo>
                <a:lnTo>
                  <a:pt x="4424" y="582"/>
                </a:lnTo>
                <a:lnTo>
                  <a:pt x="4418" y="585"/>
                </a:lnTo>
                <a:lnTo>
                  <a:pt x="4412" y="587"/>
                </a:lnTo>
                <a:lnTo>
                  <a:pt x="4406" y="589"/>
                </a:lnTo>
                <a:lnTo>
                  <a:pt x="4402" y="590"/>
                </a:lnTo>
                <a:lnTo>
                  <a:pt x="4399" y="591"/>
                </a:lnTo>
                <a:lnTo>
                  <a:pt x="4391" y="592"/>
                </a:lnTo>
                <a:lnTo>
                  <a:pt x="4384" y="593"/>
                </a:lnTo>
                <a:lnTo>
                  <a:pt x="4376" y="593"/>
                </a:lnTo>
                <a:close/>
                <a:moveTo>
                  <a:pt x="4335" y="483"/>
                </a:moveTo>
                <a:lnTo>
                  <a:pt x="4411" y="483"/>
                </a:lnTo>
                <a:lnTo>
                  <a:pt x="4411" y="480"/>
                </a:lnTo>
                <a:lnTo>
                  <a:pt x="4410" y="476"/>
                </a:lnTo>
                <a:lnTo>
                  <a:pt x="4409" y="472"/>
                </a:lnTo>
                <a:lnTo>
                  <a:pt x="4408" y="469"/>
                </a:lnTo>
                <a:lnTo>
                  <a:pt x="4407" y="466"/>
                </a:lnTo>
                <a:lnTo>
                  <a:pt x="4405" y="463"/>
                </a:lnTo>
                <a:lnTo>
                  <a:pt x="4403" y="460"/>
                </a:lnTo>
                <a:lnTo>
                  <a:pt x="4401" y="457"/>
                </a:lnTo>
                <a:lnTo>
                  <a:pt x="4395" y="453"/>
                </a:lnTo>
                <a:lnTo>
                  <a:pt x="4389" y="450"/>
                </a:lnTo>
                <a:lnTo>
                  <a:pt x="4382" y="448"/>
                </a:lnTo>
                <a:lnTo>
                  <a:pt x="4375" y="447"/>
                </a:lnTo>
                <a:lnTo>
                  <a:pt x="4367" y="448"/>
                </a:lnTo>
                <a:lnTo>
                  <a:pt x="4363" y="449"/>
                </a:lnTo>
                <a:lnTo>
                  <a:pt x="4360" y="450"/>
                </a:lnTo>
                <a:lnTo>
                  <a:pt x="4352" y="453"/>
                </a:lnTo>
                <a:lnTo>
                  <a:pt x="4349" y="455"/>
                </a:lnTo>
                <a:lnTo>
                  <a:pt x="4347" y="458"/>
                </a:lnTo>
                <a:lnTo>
                  <a:pt x="4342" y="463"/>
                </a:lnTo>
                <a:lnTo>
                  <a:pt x="4339" y="470"/>
                </a:lnTo>
                <a:lnTo>
                  <a:pt x="4337" y="473"/>
                </a:lnTo>
                <a:lnTo>
                  <a:pt x="4336" y="476"/>
                </a:lnTo>
                <a:lnTo>
                  <a:pt x="4335" y="483"/>
                </a:lnTo>
                <a:close/>
                <a:moveTo>
                  <a:pt x="4580" y="413"/>
                </a:moveTo>
                <a:lnTo>
                  <a:pt x="4580" y="450"/>
                </a:lnTo>
                <a:lnTo>
                  <a:pt x="4547" y="450"/>
                </a:lnTo>
                <a:lnTo>
                  <a:pt x="4547" y="535"/>
                </a:lnTo>
                <a:lnTo>
                  <a:pt x="4548" y="540"/>
                </a:lnTo>
                <a:lnTo>
                  <a:pt x="4548" y="544"/>
                </a:lnTo>
                <a:lnTo>
                  <a:pt x="4549" y="545"/>
                </a:lnTo>
                <a:lnTo>
                  <a:pt x="4550" y="547"/>
                </a:lnTo>
                <a:lnTo>
                  <a:pt x="4552" y="549"/>
                </a:lnTo>
                <a:lnTo>
                  <a:pt x="4554" y="551"/>
                </a:lnTo>
                <a:lnTo>
                  <a:pt x="4557" y="552"/>
                </a:lnTo>
                <a:lnTo>
                  <a:pt x="4560" y="552"/>
                </a:lnTo>
                <a:lnTo>
                  <a:pt x="4564" y="553"/>
                </a:lnTo>
                <a:lnTo>
                  <a:pt x="4571" y="552"/>
                </a:lnTo>
                <a:lnTo>
                  <a:pt x="4576" y="551"/>
                </a:lnTo>
                <a:lnTo>
                  <a:pt x="4584" y="587"/>
                </a:lnTo>
                <a:lnTo>
                  <a:pt x="4573" y="590"/>
                </a:lnTo>
                <a:lnTo>
                  <a:pt x="4566" y="591"/>
                </a:lnTo>
                <a:lnTo>
                  <a:pt x="4557" y="592"/>
                </a:lnTo>
                <a:lnTo>
                  <a:pt x="4551" y="592"/>
                </a:lnTo>
                <a:lnTo>
                  <a:pt x="4544" y="592"/>
                </a:lnTo>
                <a:lnTo>
                  <a:pt x="4539" y="591"/>
                </a:lnTo>
                <a:lnTo>
                  <a:pt x="4533" y="590"/>
                </a:lnTo>
                <a:lnTo>
                  <a:pt x="4528" y="588"/>
                </a:lnTo>
                <a:lnTo>
                  <a:pt x="4523" y="586"/>
                </a:lnTo>
                <a:lnTo>
                  <a:pt x="4518" y="583"/>
                </a:lnTo>
                <a:lnTo>
                  <a:pt x="4514" y="581"/>
                </a:lnTo>
                <a:lnTo>
                  <a:pt x="4510" y="577"/>
                </a:lnTo>
                <a:lnTo>
                  <a:pt x="4507" y="573"/>
                </a:lnTo>
                <a:lnTo>
                  <a:pt x="4504" y="569"/>
                </a:lnTo>
                <a:lnTo>
                  <a:pt x="4502" y="564"/>
                </a:lnTo>
                <a:lnTo>
                  <a:pt x="4500" y="559"/>
                </a:lnTo>
                <a:lnTo>
                  <a:pt x="4499" y="554"/>
                </a:lnTo>
                <a:lnTo>
                  <a:pt x="4498" y="548"/>
                </a:lnTo>
                <a:lnTo>
                  <a:pt x="4498" y="542"/>
                </a:lnTo>
                <a:lnTo>
                  <a:pt x="4498" y="450"/>
                </a:lnTo>
                <a:lnTo>
                  <a:pt x="4474" y="450"/>
                </a:lnTo>
                <a:lnTo>
                  <a:pt x="4474" y="413"/>
                </a:lnTo>
                <a:lnTo>
                  <a:pt x="4498" y="413"/>
                </a:lnTo>
                <a:lnTo>
                  <a:pt x="4498" y="371"/>
                </a:lnTo>
                <a:lnTo>
                  <a:pt x="4547" y="371"/>
                </a:lnTo>
                <a:lnTo>
                  <a:pt x="4547" y="413"/>
                </a:lnTo>
                <a:lnTo>
                  <a:pt x="4580" y="413"/>
                </a:lnTo>
                <a:close/>
                <a:moveTo>
                  <a:pt x="578" y="585"/>
                </a:moveTo>
                <a:lnTo>
                  <a:pt x="465" y="257"/>
                </a:lnTo>
                <a:lnTo>
                  <a:pt x="352" y="585"/>
                </a:lnTo>
                <a:lnTo>
                  <a:pt x="578" y="585"/>
                </a:lnTo>
                <a:close/>
                <a:moveTo>
                  <a:pt x="930" y="930"/>
                </a:moveTo>
                <a:lnTo>
                  <a:pt x="699" y="930"/>
                </a:lnTo>
                <a:lnTo>
                  <a:pt x="642" y="768"/>
                </a:lnTo>
                <a:lnTo>
                  <a:pt x="288" y="768"/>
                </a:lnTo>
                <a:lnTo>
                  <a:pt x="232" y="930"/>
                </a:lnTo>
                <a:lnTo>
                  <a:pt x="0" y="930"/>
                </a:lnTo>
                <a:lnTo>
                  <a:pt x="162" y="471"/>
                </a:lnTo>
                <a:lnTo>
                  <a:pt x="326" y="12"/>
                </a:lnTo>
                <a:lnTo>
                  <a:pt x="603" y="12"/>
                </a:lnTo>
                <a:lnTo>
                  <a:pt x="767" y="471"/>
                </a:lnTo>
                <a:lnTo>
                  <a:pt x="930" y="930"/>
                </a:lnTo>
                <a:close/>
                <a:moveTo>
                  <a:pt x="1016" y="930"/>
                </a:moveTo>
                <a:lnTo>
                  <a:pt x="1016" y="722"/>
                </a:lnTo>
                <a:lnTo>
                  <a:pt x="1225" y="722"/>
                </a:lnTo>
                <a:lnTo>
                  <a:pt x="1225" y="930"/>
                </a:lnTo>
                <a:lnTo>
                  <a:pt x="1016" y="930"/>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23" name="Date Placeholder 22">
            <a:extLst>
              <a:ext uri="{FF2B5EF4-FFF2-40B4-BE49-F238E27FC236}">
                <a16:creationId xmlns:a16="http://schemas.microsoft.com/office/drawing/2014/main" id="{CA1682D5-9875-6DFE-B1FA-F20EE1301C6A}"/>
              </a:ext>
            </a:extLst>
          </p:cNvPr>
          <p:cNvSpPr>
            <a:spLocks noGrp="1"/>
          </p:cNvSpPr>
          <p:nvPr>
            <p:ph type="dt" sz="half" idx="10"/>
          </p:nvPr>
        </p:nvSpPr>
        <p:spPr/>
        <p:txBody>
          <a:bodyPr/>
          <a:lstStyle>
            <a:lvl1pPr>
              <a:defRPr>
                <a:solidFill>
                  <a:schemeClr val="bg1"/>
                </a:solidFill>
              </a:defRPr>
            </a:lvl1pPr>
          </a:lstStyle>
          <a:p>
            <a:fld id="{2806608F-D96E-42C2-B3A9-09B14D07446D}" type="datetime1">
              <a:rPr lang="fi-FI" smtClean="0"/>
              <a:t>25.3.2026</a:t>
            </a:fld>
            <a:endParaRPr lang="fi-FI"/>
          </a:p>
        </p:txBody>
      </p:sp>
      <p:sp>
        <p:nvSpPr>
          <p:cNvPr id="24" name="Footer Placeholder 23">
            <a:extLst>
              <a:ext uri="{FF2B5EF4-FFF2-40B4-BE49-F238E27FC236}">
                <a16:creationId xmlns:a16="http://schemas.microsoft.com/office/drawing/2014/main" id="{CB76FCA5-9DA7-BF02-3EBB-BC56DDA0FE1D}"/>
              </a:ext>
            </a:extLst>
          </p:cNvPr>
          <p:cNvSpPr>
            <a:spLocks noGrp="1"/>
          </p:cNvSpPr>
          <p:nvPr>
            <p:ph type="ftr" sz="quarter" idx="11"/>
          </p:nvPr>
        </p:nvSpPr>
        <p:spPr/>
        <p:txBody>
          <a:bodyPr/>
          <a:lstStyle>
            <a:lvl1pPr>
              <a:defRPr>
                <a:solidFill>
                  <a:schemeClr val="bg1"/>
                </a:solidFill>
              </a:defRPr>
            </a:lvl1pPr>
          </a:lstStyle>
          <a:p>
            <a:endParaRPr lang="fi-FI"/>
          </a:p>
        </p:txBody>
      </p:sp>
      <p:sp>
        <p:nvSpPr>
          <p:cNvPr id="25" name="Slide Number Placeholder 24">
            <a:extLst>
              <a:ext uri="{FF2B5EF4-FFF2-40B4-BE49-F238E27FC236}">
                <a16:creationId xmlns:a16="http://schemas.microsoft.com/office/drawing/2014/main" id="{807BD9D2-D4DB-4F42-21C0-76A363F74553}"/>
              </a:ext>
            </a:extLst>
          </p:cNvPr>
          <p:cNvSpPr>
            <a:spLocks noGrp="1"/>
          </p:cNvSpPr>
          <p:nvPr>
            <p:ph type="sldNum" sz="quarter" idx="12"/>
          </p:nvPr>
        </p:nvSpPr>
        <p:spPr/>
        <p:txBody>
          <a:bodyPr/>
          <a:lstStyle>
            <a:lvl1pPr>
              <a:defRPr>
                <a:solidFill>
                  <a:schemeClr val="bg1"/>
                </a:solidFill>
              </a:defRPr>
            </a:lvl1pPr>
          </a:lstStyle>
          <a:p>
            <a:fld id="{D701140D-C14F-41CA-99FC-0EF83E8DA40A}" type="slidenum">
              <a:rPr lang="fi-FI" smtClean="0"/>
              <a:pPr/>
              <a:t>‹#›</a:t>
            </a:fld>
            <a:endParaRPr lang="fi-FI"/>
          </a:p>
        </p:txBody>
      </p:sp>
      <p:sp>
        <p:nvSpPr>
          <p:cNvPr id="5" name="Title 1">
            <a:extLst>
              <a:ext uri="{FF2B5EF4-FFF2-40B4-BE49-F238E27FC236}">
                <a16:creationId xmlns:a16="http://schemas.microsoft.com/office/drawing/2014/main" id="{1AB5AED4-B00A-C1A4-E287-ED21BF24F070}"/>
              </a:ext>
            </a:extLst>
          </p:cNvPr>
          <p:cNvSpPr>
            <a:spLocks noGrp="1"/>
          </p:cNvSpPr>
          <p:nvPr>
            <p:ph type="ctrTitle" hasCustomPrompt="1"/>
          </p:nvPr>
        </p:nvSpPr>
        <p:spPr>
          <a:xfrm>
            <a:off x="407988" y="2936558"/>
            <a:ext cx="5183956" cy="492443"/>
          </a:xfrm>
        </p:spPr>
        <p:txBody>
          <a:bodyPr wrap="square" anchor="b" anchorCtr="0">
            <a:spAutoFit/>
          </a:bodyPr>
          <a:lstStyle>
            <a:lvl1pPr algn="l">
              <a:lnSpc>
                <a:spcPct val="100000"/>
              </a:lnSpc>
              <a:defRPr sz="3200">
                <a:solidFill>
                  <a:schemeClr val="bg1"/>
                </a:solidFill>
                <a:latin typeface="+mj-lt"/>
              </a:defRPr>
            </a:lvl1pPr>
          </a:lstStyle>
          <a:p>
            <a:r>
              <a:rPr lang="en-US"/>
              <a:t>Headline</a:t>
            </a:r>
            <a:endParaRPr lang="fi-FI"/>
          </a:p>
        </p:txBody>
      </p:sp>
      <p:sp>
        <p:nvSpPr>
          <p:cNvPr id="6" name="Subtitle 2">
            <a:extLst>
              <a:ext uri="{FF2B5EF4-FFF2-40B4-BE49-F238E27FC236}">
                <a16:creationId xmlns:a16="http://schemas.microsoft.com/office/drawing/2014/main" id="{E77A74CF-552F-AD8B-EBE0-4EC31A285BF1}"/>
              </a:ext>
            </a:extLst>
          </p:cNvPr>
          <p:cNvSpPr>
            <a:spLocks noGrp="1"/>
          </p:cNvSpPr>
          <p:nvPr>
            <p:ph type="subTitle" idx="1"/>
          </p:nvPr>
        </p:nvSpPr>
        <p:spPr>
          <a:xfrm>
            <a:off x="407988" y="3429000"/>
            <a:ext cx="5183956" cy="984885"/>
          </a:xfrm>
        </p:spPr>
        <p:txBody>
          <a:bodyPr wrap="square">
            <a:spAutoFit/>
          </a:bodyPr>
          <a:lstStyle>
            <a:lvl1pPr marL="0" indent="0" algn="l">
              <a:lnSpc>
                <a:spcPct val="100000"/>
              </a:lnSpc>
              <a:spcBef>
                <a:spcPts val="0"/>
              </a:spcBef>
              <a:buNone/>
              <a:defRPr sz="3200">
                <a:solidFill>
                  <a:schemeClr val="bg1"/>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fi-FI"/>
          </a:p>
        </p:txBody>
      </p:sp>
      <p:cxnSp>
        <p:nvCxnSpPr>
          <p:cNvPr id="9" name="Straight Connector 8">
            <a:extLst>
              <a:ext uri="{FF2B5EF4-FFF2-40B4-BE49-F238E27FC236}">
                <a16:creationId xmlns:a16="http://schemas.microsoft.com/office/drawing/2014/main" id="{9E27271C-B890-2326-7DF3-F203CAEE893D}"/>
              </a:ext>
              <a:ext uri="{C183D7F6-B498-43B3-948B-1728B52AA6E4}">
                <adec:decorative xmlns:adec="http://schemas.microsoft.com/office/drawing/2017/decorative" val="1"/>
              </a:ext>
            </a:extLst>
          </p:cNvPr>
          <p:cNvCxnSpPr>
            <a:cxnSpLocks/>
          </p:cNvCxnSpPr>
          <p:nvPr userDrawn="1"/>
        </p:nvCxnSpPr>
        <p:spPr>
          <a:xfrm>
            <a:off x="407368" y="2674624"/>
            <a:ext cx="396000"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sp>
        <p:nvSpPr>
          <p:cNvPr id="10" name="Text Placeholder 4">
            <a:extLst>
              <a:ext uri="{FF2B5EF4-FFF2-40B4-BE49-F238E27FC236}">
                <a16:creationId xmlns:a16="http://schemas.microsoft.com/office/drawing/2014/main" id="{D85101F3-610F-B09D-488F-7AA3CF707C51}"/>
              </a:ext>
            </a:extLst>
          </p:cNvPr>
          <p:cNvSpPr>
            <a:spLocks noGrp="1"/>
          </p:cNvSpPr>
          <p:nvPr>
            <p:ph type="body" sz="quarter" idx="14" hasCustomPrompt="1"/>
          </p:nvPr>
        </p:nvSpPr>
        <p:spPr>
          <a:xfrm>
            <a:off x="407989" y="4869160"/>
            <a:ext cx="5183955" cy="276999"/>
          </a:xfrm>
        </p:spPr>
        <p:txBody>
          <a:bodyPr wrap="square">
            <a:spAutoFit/>
          </a:bodyPr>
          <a:lstStyle>
            <a:lvl1pPr marL="0" indent="0">
              <a:spcBef>
                <a:spcPts val="0"/>
              </a:spcBef>
              <a:buFontTx/>
              <a:buNone/>
              <a:defRPr sz="1800">
                <a:solidFill>
                  <a:schemeClr val="bg1"/>
                </a:solidFill>
              </a:defRPr>
            </a:lvl1pPr>
            <a:lvl2pPr marL="0" indent="0">
              <a:spcBef>
                <a:spcPts val="0"/>
              </a:spcBef>
              <a:buFontTx/>
              <a:buNone/>
              <a:defRPr sz="1800"/>
            </a:lvl2pPr>
            <a:lvl3pPr marL="0" indent="0">
              <a:spcBef>
                <a:spcPts val="0"/>
              </a:spcBef>
              <a:buFontTx/>
              <a:buNone/>
              <a:defRPr sz="1800"/>
            </a:lvl3pPr>
            <a:lvl4pPr marL="0" indent="0">
              <a:spcBef>
                <a:spcPts val="0"/>
              </a:spcBef>
              <a:buFontTx/>
              <a:buNone/>
              <a:defRPr sz="1800"/>
            </a:lvl4pPr>
            <a:lvl5pPr marL="0" indent="0">
              <a:spcBef>
                <a:spcPts val="0"/>
              </a:spcBef>
              <a:buFontTx/>
              <a:buNone/>
              <a:defRPr sz="1800"/>
            </a:lvl5pPr>
            <a:lvl6pPr marL="0" indent="0">
              <a:spcBef>
                <a:spcPts val="0"/>
              </a:spcBef>
              <a:buFontTx/>
              <a:buNone/>
              <a:defRPr sz="1800"/>
            </a:lvl6pPr>
            <a:lvl7pPr marL="0" indent="0">
              <a:spcBef>
                <a:spcPts val="0"/>
              </a:spcBef>
              <a:buFontTx/>
              <a:buNone/>
              <a:defRPr sz="1800"/>
            </a:lvl7pPr>
            <a:lvl8pPr marL="0" indent="0">
              <a:spcBef>
                <a:spcPts val="0"/>
              </a:spcBef>
              <a:buFontTx/>
              <a:buNone/>
              <a:defRPr sz="1800"/>
            </a:lvl8pPr>
            <a:lvl9pPr marL="0" indent="0">
              <a:spcBef>
                <a:spcPts val="0"/>
              </a:spcBef>
              <a:buFontTx/>
              <a:buNone/>
              <a:defRPr sz="1800"/>
            </a:lvl9pPr>
          </a:lstStyle>
          <a:p>
            <a:pPr lvl="0"/>
            <a:r>
              <a:rPr lang="en-US"/>
              <a:t>Presenter Name / Date / Place</a:t>
            </a:r>
          </a:p>
        </p:txBody>
      </p:sp>
    </p:spTree>
    <p:extLst>
      <p:ext uri="{BB962C8B-B14F-4D97-AF65-F5344CB8AC3E}">
        <p14:creationId xmlns:p14="http://schemas.microsoft.com/office/powerpoint/2010/main" val="1137950042"/>
      </p:ext>
    </p:extLst>
  </p:cSld>
  <p:clrMapOvr>
    <a:masterClrMapping/>
  </p:clrMapOvr>
  <p:extLst>
    <p:ext uri="{DCECCB84-F9BA-43D5-87BE-67443E8EF086}">
      <p15:sldGuideLst xmlns:p15="http://schemas.microsoft.com/office/powerpoint/2012/main"/>
    </p:ext>
  </p:extLst>
</p:sldLayout>
</file>

<file path=ppt/slideLayouts/slideLayout58.xml><?xml version="1.0" encoding="utf-8"?>
<p:sldLayout xmlns:a="http://schemas.openxmlformats.org/drawingml/2006/main" xmlns:r="http://schemas.openxmlformats.org/officeDocument/2006/relationships" xmlns:p="http://schemas.openxmlformats.org/presentationml/2006/main" showMasterSp="0" preserve="1" userDrawn="1">
  <p:cSld name="Title Slide Picture White 3">
    <p:bg>
      <p:bgPr>
        <a:solidFill>
          <a:schemeClr val="bg1"/>
        </a:solidFill>
        <a:effectLst/>
      </p:bgPr>
    </p:bg>
    <p:spTree>
      <p:nvGrpSpPr>
        <p:cNvPr id="1" name=""/>
        <p:cNvGrpSpPr/>
        <p:nvPr/>
      </p:nvGrpSpPr>
      <p:grpSpPr>
        <a:xfrm>
          <a:off x="0" y="0"/>
          <a:ext cx="0" cy="0"/>
          <a:chOff x="0" y="0"/>
          <a:chExt cx="0" cy="0"/>
        </a:xfrm>
      </p:grpSpPr>
      <p:sp>
        <p:nvSpPr>
          <p:cNvPr id="7" name="Picture Placeholder 6">
            <a:extLst>
              <a:ext uri="{FF2B5EF4-FFF2-40B4-BE49-F238E27FC236}">
                <a16:creationId xmlns:a16="http://schemas.microsoft.com/office/drawing/2014/main" id="{16CACCF6-B7F1-B81D-EB1E-E2F15D53141E}"/>
              </a:ext>
              <a:ext uri="{C183D7F6-B498-43B3-948B-1728B52AA6E4}">
                <adec:decorative xmlns:adec="http://schemas.microsoft.com/office/drawing/2017/decorative" val="1"/>
              </a:ext>
            </a:extLst>
          </p:cNvPr>
          <p:cNvSpPr>
            <a:spLocks noGrp="1"/>
          </p:cNvSpPr>
          <p:nvPr>
            <p:ph type="pic" sz="quarter" idx="13" hasCustomPrompt="1"/>
          </p:nvPr>
        </p:nvSpPr>
        <p:spPr>
          <a:xfrm>
            <a:off x="6096000" y="0"/>
            <a:ext cx="6096000" cy="6858000"/>
          </a:xfrm>
          <a:solidFill>
            <a:schemeClr val="bg2"/>
          </a:solidFill>
        </p:spPr>
        <p:txBody>
          <a:bodyPr vert="horz" lIns="0" tIns="0" rIns="0" bIns="0" rtlCol="0" anchor="t" anchorCtr="0">
            <a:noAutofit/>
          </a:bodyPr>
          <a:lstStyle>
            <a:lvl1pPr>
              <a:defRPr lang="en-US" sz="1200" dirty="0"/>
            </a:lvl1pPr>
          </a:lstStyle>
          <a:p>
            <a:pPr marR="0" lvl="0" fontAlgn="auto">
              <a:spcBef>
                <a:spcPts val="0"/>
              </a:spcBef>
              <a:spcAft>
                <a:spcPts val="0"/>
              </a:spcAft>
              <a:buClrTx/>
              <a:buSzTx/>
              <a:tabLst/>
            </a:pPr>
            <a:r>
              <a:rPr lang="fi-FI" noProof="1"/>
              <a:t>Click icon to add image</a:t>
            </a:r>
            <a:br>
              <a:rPr lang="fi-FI" noProof="1"/>
            </a:br>
            <a:r>
              <a:rPr lang="fi-FI" noProof="1"/>
              <a:t>Fit the image to frame by choosing:</a:t>
            </a:r>
            <a:br>
              <a:rPr lang="fi-FI" noProof="1"/>
            </a:br>
            <a:r>
              <a:rPr lang="fi-FI" noProof="1"/>
              <a:t>crop&gt;fit / rajaa&gt;sovita</a:t>
            </a:r>
          </a:p>
          <a:p>
            <a:pPr marR="0" lvl="0" fontAlgn="auto">
              <a:spcBef>
                <a:spcPts val="0"/>
              </a:spcBef>
              <a:spcAft>
                <a:spcPts val="0"/>
              </a:spcAft>
              <a:buClrTx/>
              <a:buSzTx/>
              <a:tabLst/>
            </a:pPr>
            <a:endParaRPr lang="en-US"/>
          </a:p>
        </p:txBody>
      </p:sp>
      <p:sp>
        <p:nvSpPr>
          <p:cNvPr id="11" name="Freeform 5">
            <a:extLst>
              <a:ext uri="{FF2B5EF4-FFF2-40B4-BE49-F238E27FC236}">
                <a16:creationId xmlns:a16="http://schemas.microsoft.com/office/drawing/2014/main" id="{B048024D-E928-1A47-E81D-E73CEDEC703F}"/>
              </a:ext>
              <a:ext uri="{C183D7F6-B498-43B3-948B-1728B52AA6E4}">
                <adec:decorative xmlns:adec="http://schemas.microsoft.com/office/drawing/2017/decorative" val="1"/>
              </a:ext>
            </a:extLst>
          </p:cNvPr>
          <p:cNvSpPr>
            <a:spLocks noChangeAspect="1" noEditPoints="1"/>
          </p:cNvSpPr>
          <p:nvPr/>
        </p:nvSpPr>
        <p:spPr bwMode="auto">
          <a:xfrm>
            <a:off x="407988" y="432000"/>
            <a:ext cx="2650987" cy="576000"/>
          </a:xfrm>
          <a:custGeom>
            <a:avLst/>
            <a:gdLst>
              <a:gd name="T0" fmla="*/ 1856 w 4584"/>
              <a:gd name="T1" fmla="*/ 150 h 996"/>
              <a:gd name="T2" fmla="*/ 1926 w 4584"/>
              <a:gd name="T3" fmla="*/ 74 h 996"/>
              <a:gd name="T4" fmla="*/ 1862 w 4584"/>
              <a:gd name="T5" fmla="*/ 198 h 996"/>
              <a:gd name="T6" fmla="*/ 2091 w 4584"/>
              <a:gd name="T7" fmla="*/ 109 h 996"/>
              <a:gd name="T8" fmla="*/ 2346 w 4584"/>
              <a:gd name="T9" fmla="*/ 79 h 996"/>
              <a:gd name="T10" fmla="*/ 2341 w 4584"/>
              <a:gd name="T11" fmla="*/ 150 h 996"/>
              <a:gd name="T12" fmla="*/ 2584 w 4584"/>
              <a:gd name="T13" fmla="*/ 274 h 996"/>
              <a:gd name="T14" fmla="*/ 2883 w 4584"/>
              <a:gd name="T15" fmla="*/ 0 h 996"/>
              <a:gd name="T16" fmla="*/ 2966 w 4584"/>
              <a:gd name="T17" fmla="*/ 88 h 996"/>
              <a:gd name="T18" fmla="*/ 3031 w 4584"/>
              <a:gd name="T19" fmla="*/ 214 h 996"/>
              <a:gd name="T20" fmla="*/ 3010 w 4584"/>
              <a:gd name="T21" fmla="*/ 212 h 996"/>
              <a:gd name="T22" fmla="*/ 3283 w 4584"/>
              <a:gd name="T23" fmla="*/ 239 h 996"/>
              <a:gd name="T24" fmla="*/ 3261 w 4584"/>
              <a:gd name="T25" fmla="*/ 135 h 996"/>
              <a:gd name="T26" fmla="*/ 3397 w 4584"/>
              <a:gd name="T27" fmla="*/ 34 h 996"/>
              <a:gd name="T28" fmla="*/ 3589 w 4584"/>
              <a:gd name="T29" fmla="*/ 199 h 996"/>
              <a:gd name="T30" fmla="*/ 3538 w 4584"/>
              <a:gd name="T31" fmla="*/ 193 h 996"/>
              <a:gd name="T32" fmla="*/ 3580 w 4584"/>
              <a:gd name="T33" fmla="*/ 106 h 996"/>
              <a:gd name="T34" fmla="*/ 3779 w 4584"/>
              <a:gd name="T35" fmla="*/ 244 h 996"/>
              <a:gd name="T36" fmla="*/ 3908 w 4584"/>
              <a:gd name="T37" fmla="*/ 148 h 996"/>
              <a:gd name="T38" fmla="*/ 3821 w 4584"/>
              <a:gd name="T39" fmla="*/ 107 h 996"/>
              <a:gd name="T40" fmla="*/ 1828 w 4584"/>
              <a:gd name="T41" fmla="*/ 916 h 996"/>
              <a:gd name="T42" fmla="*/ 1868 w 4584"/>
              <a:gd name="T43" fmla="*/ 803 h 996"/>
              <a:gd name="T44" fmla="*/ 1905 w 4584"/>
              <a:gd name="T45" fmla="*/ 896 h 996"/>
              <a:gd name="T46" fmla="*/ 2193 w 4584"/>
              <a:gd name="T47" fmla="*/ 891 h 996"/>
              <a:gd name="T48" fmla="*/ 2220 w 4584"/>
              <a:gd name="T49" fmla="*/ 816 h 996"/>
              <a:gd name="T50" fmla="*/ 2340 w 4584"/>
              <a:gd name="T51" fmla="*/ 927 h 996"/>
              <a:gd name="T52" fmla="*/ 2271 w 4584"/>
              <a:gd name="T53" fmla="*/ 868 h 996"/>
              <a:gd name="T54" fmla="*/ 2506 w 4584"/>
              <a:gd name="T55" fmla="*/ 882 h 996"/>
              <a:gd name="T56" fmla="*/ 2823 w 4584"/>
              <a:gd name="T57" fmla="*/ 753 h 996"/>
              <a:gd name="T58" fmla="*/ 2952 w 4584"/>
              <a:gd name="T59" fmla="*/ 726 h 996"/>
              <a:gd name="T60" fmla="*/ 3233 w 4584"/>
              <a:gd name="T61" fmla="*/ 913 h 996"/>
              <a:gd name="T62" fmla="*/ 3254 w 4584"/>
              <a:gd name="T63" fmla="*/ 854 h 996"/>
              <a:gd name="T64" fmla="*/ 3313 w 4584"/>
              <a:gd name="T65" fmla="*/ 793 h 996"/>
              <a:gd name="T66" fmla="*/ 3644 w 4584"/>
              <a:gd name="T67" fmla="*/ 802 h 996"/>
              <a:gd name="T68" fmla="*/ 3627 w 4584"/>
              <a:gd name="T69" fmla="*/ 933 h 996"/>
              <a:gd name="T70" fmla="*/ 3553 w 4584"/>
              <a:gd name="T71" fmla="*/ 839 h 996"/>
              <a:gd name="T72" fmla="*/ 3726 w 4584"/>
              <a:gd name="T73" fmla="*/ 696 h 996"/>
              <a:gd name="T74" fmla="*/ 3850 w 4584"/>
              <a:gd name="T75" fmla="*/ 926 h 996"/>
              <a:gd name="T76" fmla="*/ 3980 w 4584"/>
              <a:gd name="T77" fmla="*/ 996 h 996"/>
              <a:gd name="T78" fmla="*/ 1914 w 4584"/>
              <a:gd name="T79" fmla="*/ 481 h 996"/>
              <a:gd name="T80" fmla="*/ 1963 w 4584"/>
              <a:gd name="T81" fmla="*/ 436 h 996"/>
              <a:gd name="T82" fmla="*/ 1873 w 4584"/>
              <a:gd name="T83" fmla="*/ 556 h 996"/>
              <a:gd name="T84" fmla="*/ 2197 w 4584"/>
              <a:gd name="T85" fmla="*/ 413 h 996"/>
              <a:gd name="T86" fmla="*/ 2378 w 4584"/>
              <a:gd name="T87" fmla="*/ 449 h 996"/>
              <a:gd name="T88" fmla="*/ 2327 w 4584"/>
              <a:gd name="T89" fmla="*/ 457 h 996"/>
              <a:gd name="T90" fmla="*/ 2668 w 4584"/>
              <a:gd name="T91" fmla="*/ 587 h 996"/>
              <a:gd name="T92" fmla="*/ 2785 w 4584"/>
              <a:gd name="T93" fmla="*/ 413 h 996"/>
              <a:gd name="T94" fmla="*/ 2840 w 4584"/>
              <a:gd name="T95" fmla="*/ 466 h 996"/>
              <a:gd name="T96" fmla="*/ 3340 w 4584"/>
              <a:gd name="T97" fmla="*/ 593 h 996"/>
              <a:gd name="T98" fmla="*/ 3412 w 4584"/>
              <a:gd name="T99" fmla="*/ 456 h 996"/>
              <a:gd name="T100" fmla="*/ 3375 w 4584"/>
              <a:gd name="T101" fmla="*/ 483 h 996"/>
              <a:gd name="T102" fmla="*/ 3508 w 4584"/>
              <a:gd name="T103" fmla="*/ 475 h 996"/>
              <a:gd name="T104" fmla="*/ 3735 w 4584"/>
              <a:gd name="T105" fmla="*/ 559 h 996"/>
              <a:gd name="T106" fmla="*/ 3673 w 4584"/>
              <a:gd name="T107" fmla="*/ 523 h 996"/>
              <a:gd name="T108" fmla="*/ 3797 w 4584"/>
              <a:gd name="T109" fmla="*/ 390 h 996"/>
              <a:gd name="T110" fmla="*/ 3950 w 4584"/>
              <a:gd name="T111" fmla="*/ 551 h 996"/>
              <a:gd name="T112" fmla="*/ 3976 w 4584"/>
              <a:gd name="T113" fmla="*/ 483 h 996"/>
              <a:gd name="T114" fmla="*/ 4063 w 4584"/>
              <a:gd name="T115" fmla="*/ 557 h 996"/>
              <a:gd name="T116" fmla="*/ 4023 w 4584"/>
              <a:gd name="T117" fmla="*/ 483 h 996"/>
              <a:gd name="T118" fmla="*/ 4319 w 4584"/>
              <a:gd name="T119" fmla="*/ 576 h 996"/>
              <a:gd name="T120" fmla="*/ 4457 w 4584"/>
              <a:gd name="T121" fmla="*/ 514 h 996"/>
              <a:gd name="T122" fmla="*/ 4395 w 4584"/>
              <a:gd name="T123" fmla="*/ 453 h 996"/>
              <a:gd name="T124" fmla="*/ 4474 w 4584"/>
              <a:gd name="T125" fmla="*/ 413 h 9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4584" h="996">
                <a:moveTo>
                  <a:pt x="1232" y="330"/>
                </a:moveTo>
                <a:lnTo>
                  <a:pt x="1178" y="648"/>
                </a:lnTo>
                <a:lnTo>
                  <a:pt x="1055" y="648"/>
                </a:lnTo>
                <a:lnTo>
                  <a:pt x="1010" y="330"/>
                </a:lnTo>
                <a:lnTo>
                  <a:pt x="1010" y="12"/>
                </a:lnTo>
                <a:lnTo>
                  <a:pt x="1232" y="12"/>
                </a:lnTo>
                <a:lnTo>
                  <a:pt x="1232" y="330"/>
                </a:lnTo>
                <a:close/>
                <a:moveTo>
                  <a:pt x="1623" y="249"/>
                </a:moveTo>
                <a:lnTo>
                  <a:pt x="1569" y="249"/>
                </a:lnTo>
                <a:lnTo>
                  <a:pt x="1651" y="13"/>
                </a:lnTo>
                <a:lnTo>
                  <a:pt x="1715" y="13"/>
                </a:lnTo>
                <a:lnTo>
                  <a:pt x="1797" y="249"/>
                </a:lnTo>
                <a:lnTo>
                  <a:pt x="1743" y="249"/>
                </a:lnTo>
                <a:lnTo>
                  <a:pt x="1726" y="195"/>
                </a:lnTo>
                <a:lnTo>
                  <a:pt x="1641" y="195"/>
                </a:lnTo>
                <a:lnTo>
                  <a:pt x="1623" y="249"/>
                </a:lnTo>
                <a:close/>
                <a:moveTo>
                  <a:pt x="1653" y="156"/>
                </a:moveTo>
                <a:lnTo>
                  <a:pt x="1713" y="156"/>
                </a:lnTo>
                <a:lnTo>
                  <a:pt x="1684" y="67"/>
                </a:lnTo>
                <a:lnTo>
                  <a:pt x="1653" y="156"/>
                </a:lnTo>
                <a:close/>
                <a:moveTo>
                  <a:pt x="1874" y="252"/>
                </a:moveTo>
                <a:lnTo>
                  <a:pt x="1867" y="252"/>
                </a:lnTo>
                <a:lnTo>
                  <a:pt x="1861" y="252"/>
                </a:lnTo>
                <a:lnTo>
                  <a:pt x="1856" y="251"/>
                </a:lnTo>
                <a:lnTo>
                  <a:pt x="1850" y="249"/>
                </a:lnTo>
                <a:lnTo>
                  <a:pt x="1845" y="247"/>
                </a:lnTo>
                <a:lnTo>
                  <a:pt x="1840" y="245"/>
                </a:lnTo>
                <a:lnTo>
                  <a:pt x="1836" y="242"/>
                </a:lnTo>
                <a:lnTo>
                  <a:pt x="1832" y="239"/>
                </a:lnTo>
                <a:lnTo>
                  <a:pt x="1828" y="236"/>
                </a:lnTo>
                <a:lnTo>
                  <a:pt x="1824" y="232"/>
                </a:lnTo>
                <a:lnTo>
                  <a:pt x="1821" y="227"/>
                </a:lnTo>
                <a:lnTo>
                  <a:pt x="1820" y="225"/>
                </a:lnTo>
                <a:lnTo>
                  <a:pt x="1819" y="223"/>
                </a:lnTo>
                <a:lnTo>
                  <a:pt x="1817" y="218"/>
                </a:lnTo>
                <a:lnTo>
                  <a:pt x="1816" y="212"/>
                </a:lnTo>
                <a:lnTo>
                  <a:pt x="1815" y="206"/>
                </a:lnTo>
                <a:lnTo>
                  <a:pt x="1815" y="200"/>
                </a:lnTo>
                <a:lnTo>
                  <a:pt x="1815" y="190"/>
                </a:lnTo>
                <a:lnTo>
                  <a:pt x="1817" y="182"/>
                </a:lnTo>
                <a:lnTo>
                  <a:pt x="1818" y="178"/>
                </a:lnTo>
                <a:lnTo>
                  <a:pt x="1820" y="175"/>
                </a:lnTo>
                <a:lnTo>
                  <a:pt x="1824" y="169"/>
                </a:lnTo>
                <a:lnTo>
                  <a:pt x="1827" y="166"/>
                </a:lnTo>
                <a:lnTo>
                  <a:pt x="1829" y="163"/>
                </a:lnTo>
                <a:lnTo>
                  <a:pt x="1832" y="161"/>
                </a:lnTo>
                <a:lnTo>
                  <a:pt x="1835" y="159"/>
                </a:lnTo>
                <a:lnTo>
                  <a:pt x="1838" y="157"/>
                </a:lnTo>
                <a:lnTo>
                  <a:pt x="1841" y="155"/>
                </a:lnTo>
                <a:lnTo>
                  <a:pt x="1845" y="154"/>
                </a:lnTo>
                <a:lnTo>
                  <a:pt x="1849" y="152"/>
                </a:lnTo>
                <a:lnTo>
                  <a:pt x="1856" y="150"/>
                </a:lnTo>
                <a:lnTo>
                  <a:pt x="1864" y="148"/>
                </a:lnTo>
                <a:lnTo>
                  <a:pt x="1873" y="146"/>
                </a:lnTo>
                <a:lnTo>
                  <a:pt x="1881" y="145"/>
                </a:lnTo>
                <a:lnTo>
                  <a:pt x="1901" y="143"/>
                </a:lnTo>
                <a:lnTo>
                  <a:pt x="1908" y="142"/>
                </a:lnTo>
                <a:lnTo>
                  <a:pt x="1914" y="140"/>
                </a:lnTo>
                <a:lnTo>
                  <a:pt x="1918" y="139"/>
                </a:lnTo>
                <a:lnTo>
                  <a:pt x="1920" y="138"/>
                </a:lnTo>
                <a:lnTo>
                  <a:pt x="1922" y="136"/>
                </a:lnTo>
                <a:lnTo>
                  <a:pt x="1923" y="135"/>
                </a:lnTo>
                <a:lnTo>
                  <a:pt x="1923" y="133"/>
                </a:lnTo>
                <a:lnTo>
                  <a:pt x="1924" y="131"/>
                </a:lnTo>
                <a:lnTo>
                  <a:pt x="1924" y="129"/>
                </a:lnTo>
                <a:lnTo>
                  <a:pt x="1924" y="124"/>
                </a:lnTo>
                <a:lnTo>
                  <a:pt x="1922" y="119"/>
                </a:lnTo>
                <a:lnTo>
                  <a:pt x="1921" y="117"/>
                </a:lnTo>
                <a:lnTo>
                  <a:pt x="1920" y="115"/>
                </a:lnTo>
                <a:lnTo>
                  <a:pt x="1919" y="113"/>
                </a:lnTo>
                <a:lnTo>
                  <a:pt x="1917" y="112"/>
                </a:lnTo>
                <a:lnTo>
                  <a:pt x="1913" y="109"/>
                </a:lnTo>
                <a:lnTo>
                  <a:pt x="1909" y="107"/>
                </a:lnTo>
                <a:lnTo>
                  <a:pt x="1904" y="106"/>
                </a:lnTo>
                <a:lnTo>
                  <a:pt x="1898" y="106"/>
                </a:lnTo>
                <a:lnTo>
                  <a:pt x="1892" y="106"/>
                </a:lnTo>
                <a:lnTo>
                  <a:pt x="1886" y="107"/>
                </a:lnTo>
                <a:lnTo>
                  <a:pt x="1881" y="109"/>
                </a:lnTo>
                <a:lnTo>
                  <a:pt x="1877" y="112"/>
                </a:lnTo>
                <a:lnTo>
                  <a:pt x="1873" y="115"/>
                </a:lnTo>
                <a:lnTo>
                  <a:pt x="1870" y="118"/>
                </a:lnTo>
                <a:lnTo>
                  <a:pt x="1868" y="122"/>
                </a:lnTo>
                <a:lnTo>
                  <a:pt x="1867" y="124"/>
                </a:lnTo>
                <a:lnTo>
                  <a:pt x="1866" y="126"/>
                </a:lnTo>
                <a:lnTo>
                  <a:pt x="1821" y="123"/>
                </a:lnTo>
                <a:lnTo>
                  <a:pt x="1823" y="117"/>
                </a:lnTo>
                <a:lnTo>
                  <a:pt x="1825" y="111"/>
                </a:lnTo>
                <a:lnTo>
                  <a:pt x="1827" y="106"/>
                </a:lnTo>
                <a:lnTo>
                  <a:pt x="1830" y="101"/>
                </a:lnTo>
                <a:lnTo>
                  <a:pt x="1833" y="96"/>
                </a:lnTo>
                <a:lnTo>
                  <a:pt x="1837" y="92"/>
                </a:lnTo>
                <a:lnTo>
                  <a:pt x="1841" y="88"/>
                </a:lnTo>
                <a:lnTo>
                  <a:pt x="1846" y="84"/>
                </a:lnTo>
                <a:lnTo>
                  <a:pt x="1851" y="81"/>
                </a:lnTo>
                <a:lnTo>
                  <a:pt x="1857" y="78"/>
                </a:lnTo>
                <a:lnTo>
                  <a:pt x="1863" y="76"/>
                </a:lnTo>
                <a:lnTo>
                  <a:pt x="1869" y="74"/>
                </a:lnTo>
                <a:lnTo>
                  <a:pt x="1876" y="72"/>
                </a:lnTo>
                <a:lnTo>
                  <a:pt x="1883" y="71"/>
                </a:lnTo>
                <a:lnTo>
                  <a:pt x="1890" y="70"/>
                </a:lnTo>
                <a:lnTo>
                  <a:pt x="1898" y="70"/>
                </a:lnTo>
                <a:lnTo>
                  <a:pt x="1908" y="70"/>
                </a:lnTo>
                <a:lnTo>
                  <a:pt x="1917" y="72"/>
                </a:lnTo>
                <a:lnTo>
                  <a:pt x="1926" y="74"/>
                </a:lnTo>
                <a:lnTo>
                  <a:pt x="1935" y="76"/>
                </a:lnTo>
                <a:lnTo>
                  <a:pt x="1943" y="80"/>
                </a:lnTo>
                <a:lnTo>
                  <a:pt x="1947" y="82"/>
                </a:lnTo>
                <a:lnTo>
                  <a:pt x="1950" y="84"/>
                </a:lnTo>
                <a:lnTo>
                  <a:pt x="1957" y="90"/>
                </a:lnTo>
                <a:lnTo>
                  <a:pt x="1963" y="96"/>
                </a:lnTo>
                <a:lnTo>
                  <a:pt x="1965" y="99"/>
                </a:lnTo>
                <a:lnTo>
                  <a:pt x="1967" y="103"/>
                </a:lnTo>
                <a:lnTo>
                  <a:pt x="1969" y="107"/>
                </a:lnTo>
                <a:lnTo>
                  <a:pt x="1970" y="111"/>
                </a:lnTo>
                <a:lnTo>
                  <a:pt x="1972" y="115"/>
                </a:lnTo>
                <a:lnTo>
                  <a:pt x="1972" y="120"/>
                </a:lnTo>
                <a:lnTo>
                  <a:pt x="1973" y="125"/>
                </a:lnTo>
                <a:lnTo>
                  <a:pt x="1973" y="130"/>
                </a:lnTo>
                <a:lnTo>
                  <a:pt x="1973" y="249"/>
                </a:lnTo>
                <a:lnTo>
                  <a:pt x="1927" y="249"/>
                </a:lnTo>
                <a:lnTo>
                  <a:pt x="1927" y="225"/>
                </a:lnTo>
                <a:lnTo>
                  <a:pt x="1922" y="230"/>
                </a:lnTo>
                <a:lnTo>
                  <a:pt x="1917" y="236"/>
                </a:lnTo>
                <a:lnTo>
                  <a:pt x="1912" y="241"/>
                </a:lnTo>
                <a:lnTo>
                  <a:pt x="1906" y="245"/>
                </a:lnTo>
                <a:lnTo>
                  <a:pt x="1899" y="248"/>
                </a:lnTo>
                <a:lnTo>
                  <a:pt x="1891" y="250"/>
                </a:lnTo>
                <a:lnTo>
                  <a:pt x="1887" y="251"/>
                </a:lnTo>
                <a:lnTo>
                  <a:pt x="1883" y="252"/>
                </a:lnTo>
                <a:lnTo>
                  <a:pt x="1874" y="252"/>
                </a:lnTo>
                <a:close/>
                <a:moveTo>
                  <a:pt x="1888" y="219"/>
                </a:moveTo>
                <a:lnTo>
                  <a:pt x="1895" y="218"/>
                </a:lnTo>
                <a:lnTo>
                  <a:pt x="1902" y="216"/>
                </a:lnTo>
                <a:lnTo>
                  <a:pt x="1905" y="215"/>
                </a:lnTo>
                <a:lnTo>
                  <a:pt x="1908" y="213"/>
                </a:lnTo>
                <a:lnTo>
                  <a:pt x="1914" y="209"/>
                </a:lnTo>
                <a:lnTo>
                  <a:pt x="1916" y="207"/>
                </a:lnTo>
                <a:lnTo>
                  <a:pt x="1919" y="204"/>
                </a:lnTo>
                <a:lnTo>
                  <a:pt x="1922" y="199"/>
                </a:lnTo>
                <a:lnTo>
                  <a:pt x="1924" y="193"/>
                </a:lnTo>
                <a:lnTo>
                  <a:pt x="1924" y="189"/>
                </a:lnTo>
                <a:lnTo>
                  <a:pt x="1924" y="186"/>
                </a:lnTo>
                <a:lnTo>
                  <a:pt x="1924" y="167"/>
                </a:lnTo>
                <a:lnTo>
                  <a:pt x="1921" y="169"/>
                </a:lnTo>
                <a:lnTo>
                  <a:pt x="1915" y="171"/>
                </a:lnTo>
                <a:lnTo>
                  <a:pt x="1903" y="173"/>
                </a:lnTo>
                <a:lnTo>
                  <a:pt x="1890" y="175"/>
                </a:lnTo>
                <a:lnTo>
                  <a:pt x="1884" y="176"/>
                </a:lnTo>
                <a:lnTo>
                  <a:pt x="1879" y="178"/>
                </a:lnTo>
                <a:lnTo>
                  <a:pt x="1874" y="180"/>
                </a:lnTo>
                <a:lnTo>
                  <a:pt x="1870" y="182"/>
                </a:lnTo>
                <a:lnTo>
                  <a:pt x="1866" y="185"/>
                </a:lnTo>
                <a:lnTo>
                  <a:pt x="1864" y="189"/>
                </a:lnTo>
                <a:lnTo>
                  <a:pt x="1863" y="191"/>
                </a:lnTo>
                <a:lnTo>
                  <a:pt x="1862" y="193"/>
                </a:lnTo>
                <a:lnTo>
                  <a:pt x="1862" y="198"/>
                </a:lnTo>
                <a:lnTo>
                  <a:pt x="1862" y="203"/>
                </a:lnTo>
                <a:lnTo>
                  <a:pt x="1863" y="207"/>
                </a:lnTo>
                <a:lnTo>
                  <a:pt x="1865" y="209"/>
                </a:lnTo>
                <a:lnTo>
                  <a:pt x="1866" y="211"/>
                </a:lnTo>
                <a:lnTo>
                  <a:pt x="1869" y="213"/>
                </a:lnTo>
                <a:lnTo>
                  <a:pt x="1873" y="216"/>
                </a:lnTo>
                <a:lnTo>
                  <a:pt x="1875" y="217"/>
                </a:lnTo>
                <a:lnTo>
                  <a:pt x="1877" y="217"/>
                </a:lnTo>
                <a:lnTo>
                  <a:pt x="1882" y="218"/>
                </a:lnTo>
                <a:lnTo>
                  <a:pt x="1888" y="219"/>
                </a:lnTo>
                <a:close/>
                <a:moveTo>
                  <a:pt x="2063" y="249"/>
                </a:moveTo>
                <a:lnTo>
                  <a:pt x="2013" y="249"/>
                </a:lnTo>
                <a:lnTo>
                  <a:pt x="2013" y="13"/>
                </a:lnTo>
                <a:lnTo>
                  <a:pt x="2063" y="13"/>
                </a:lnTo>
                <a:lnTo>
                  <a:pt x="2063" y="249"/>
                </a:lnTo>
                <a:close/>
                <a:moveTo>
                  <a:pt x="2197" y="72"/>
                </a:moveTo>
                <a:lnTo>
                  <a:pt x="2197" y="109"/>
                </a:lnTo>
                <a:lnTo>
                  <a:pt x="2164" y="109"/>
                </a:lnTo>
                <a:lnTo>
                  <a:pt x="2164" y="195"/>
                </a:lnTo>
                <a:lnTo>
                  <a:pt x="2164" y="199"/>
                </a:lnTo>
                <a:lnTo>
                  <a:pt x="2165" y="203"/>
                </a:lnTo>
                <a:lnTo>
                  <a:pt x="2166" y="205"/>
                </a:lnTo>
                <a:lnTo>
                  <a:pt x="2167" y="206"/>
                </a:lnTo>
                <a:lnTo>
                  <a:pt x="2169" y="208"/>
                </a:lnTo>
                <a:lnTo>
                  <a:pt x="2171" y="210"/>
                </a:lnTo>
                <a:lnTo>
                  <a:pt x="2174" y="211"/>
                </a:lnTo>
                <a:lnTo>
                  <a:pt x="2177" y="212"/>
                </a:lnTo>
                <a:lnTo>
                  <a:pt x="2181" y="212"/>
                </a:lnTo>
                <a:lnTo>
                  <a:pt x="2188" y="211"/>
                </a:lnTo>
                <a:lnTo>
                  <a:pt x="2193" y="210"/>
                </a:lnTo>
                <a:lnTo>
                  <a:pt x="2201" y="247"/>
                </a:lnTo>
                <a:lnTo>
                  <a:pt x="2190" y="250"/>
                </a:lnTo>
                <a:lnTo>
                  <a:pt x="2183" y="251"/>
                </a:lnTo>
                <a:lnTo>
                  <a:pt x="2174" y="252"/>
                </a:lnTo>
                <a:lnTo>
                  <a:pt x="2168" y="252"/>
                </a:lnTo>
                <a:lnTo>
                  <a:pt x="2161" y="251"/>
                </a:lnTo>
                <a:lnTo>
                  <a:pt x="2156" y="250"/>
                </a:lnTo>
                <a:lnTo>
                  <a:pt x="2150" y="249"/>
                </a:lnTo>
                <a:lnTo>
                  <a:pt x="2145" y="248"/>
                </a:lnTo>
                <a:lnTo>
                  <a:pt x="2140" y="245"/>
                </a:lnTo>
                <a:lnTo>
                  <a:pt x="2135" y="243"/>
                </a:lnTo>
                <a:lnTo>
                  <a:pt x="2131" y="240"/>
                </a:lnTo>
                <a:lnTo>
                  <a:pt x="2127" y="237"/>
                </a:lnTo>
                <a:lnTo>
                  <a:pt x="2124" y="233"/>
                </a:lnTo>
                <a:lnTo>
                  <a:pt x="2121" y="229"/>
                </a:lnTo>
                <a:lnTo>
                  <a:pt x="2119" y="224"/>
                </a:lnTo>
                <a:lnTo>
                  <a:pt x="2117" y="219"/>
                </a:lnTo>
                <a:lnTo>
                  <a:pt x="2116" y="213"/>
                </a:lnTo>
                <a:lnTo>
                  <a:pt x="2115" y="208"/>
                </a:lnTo>
                <a:lnTo>
                  <a:pt x="2115" y="201"/>
                </a:lnTo>
                <a:lnTo>
                  <a:pt x="2115" y="109"/>
                </a:lnTo>
                <a:lnTo>
                  <a:pt x="2091" y="109"/>
                </a:lnTo>
                <a:lnTo>
                  <a:pt x="2091" y="72"/>
                </a:lnTo>
                <a:lnTo>
                  <a:pt x="2115" y="72"/>
                </a:lnTo>
                <a:lnTo>
                  <a:pt x="2115" y="30"/>
                </a:lnTo>
                <a:lnTo>
                  <a:pt x="2164" y="30"/>
                </a:lnTo>
                <a:lnTo>
                  <a:pt x="2164" y="72"/>
                </a:lnTo>
                <a:lnTo>
                  <a:pt x="2197" y="72"/>
                </a:lnTo>
                <a:close/>
                <a:moveTo>
                  <a:pt x="2304" y="253"/>
                </a:moveTo>
                <a:lnTo>
                  <a:pt x="2291" y="252"/>
                </a:lnTo>
                <a:lnTo>
                  <a:pt x="2285" y="251"/>
                </a:lnTo>
                <a:lnTo>
                  <a:pt x="2279" y="250"/>
                </a:lnTo>
                <a:lnTo>
                  <a:pt x="2268" y="246"/>
                </a:lnTo>
                <a:lnTo>
                  <a:pt x="2263" y="244"/>
                </a:lnTo>
                <a:lnTo>
                  <a:pt x="2258" y="241"/>
                </a:lnTo>
                <a:lnTo>
                  <a:pt x="2249" y="235"/>
                </a:lnTo>
                <a:lnTo>
                  <a:pt x="2245" y="231"/>
                </a:lnTo>
                <a:lnTo>
                  <a:pt x="2241" y="227"/>
                </a:lnTo>
                <a:lnTo>
                  <a:pt x="2234" y="219"/>
                </a:lnTo>
                <a:lnTo>
                  <a:pt x="2231" y="214"/>
                </a:lnTo>
                <a:lnTo>
                  <a:pt x="2228" y="209"/>
                </a:lnTo>
                <a:lnTo>
                  <a:pt x="2223" y="198"/>
                </a:lnTo>
                <a:lnTo>
                  <a:pt x="2221" y="193"/>
                </a:lnTo>
                <a:lnTo>
                  <a:pt x="2220" y="187"/>
                </a:lnTo>
                <a:lnTo>
                  <a:pt x="2219" y="181"/>
                </a:lnTo>
                <a:lnTo>
                  <a:pt x="2218" y="175"/>
                </a:lnTo>
                <a:lnTo>
                  <a:pt x="2218" y="168"/>
                </a:lnTo>
                <a:lnTo>
                  <a:pt x="2217" y="161"/>
                </a:lnTo>
                <a:lnTo>
                  <a:pt x="2218" y="155"/>
                </a:lnTo>
                <a:lnTo>
                  <a:pt x="2218" y="148"/>
                </a:lnTo>
                <a:lnTo>
                  <a:pt x="2219" y="142"/>
                </a:lnTo>
                <a:lnTo>
                  <a:pt x="2220" y="136"/>
                </a:lnTo>
                <a:lnTo>
                  <a:pt x="2223" y="124"/>
                </a:lnTo>
                <a:lnTo>
                  <a:pt x="2225" y="119"/>
                </a:lnTo>
                <a:lnTo>
                  <a:pt x="2228" y="114"/>
                </a:lnTo>
                <a:lnTo>
                  <a:pt x="2234" y="104"/>
                </a:lnTo>
                <a:lnTo>
                  <a:pt x="2237" y="99"/>
                </a:lnTo>
                <a:lnTo>
                  <a:pt x="2241" y="95"/>
                </a:lnTo>
                <a:lnTo>
                  <a:pt x="2245" y="91"/>
                </a:lnTo>
                <a:lnTo>
                  <a:pt x="2249" y="88"/>
                </a:lnTo>
                <a:lnTo>
                  <a:pt x="2253" y="85"/>
                </a:lnTo>
                <a:lnTo>
                  <a:pt x="2258" y="82"/>
                </a:lnTo>
                <a:lnTo>
                  <a:pt x="2263" y="79"/>
                </a:lnTo>
                <a:lnTo>
                  <a:pt x="2268" y="77"/>
                </a:lnTo>
                <a:lnTo>
                  <a:pt x="2274" y="75"/>
                </a:lnTo>
                <a:lnTo>
                  <a:pt x="2279" y="73"/>
                </a:lnTo>
                <a:lnTo>
                  <a:pt x="2285" y="72"/>
                </a:lnTo>
                <a:lnTo>
                  <a:pt x="2291" y="71"/>
                </a:lnTo>
                <a:lnTo>
                  <a:pt x="2304" y="70"/>
                </a:lnTo>
                <a:lnTo>
                  <a:pt x="2317" y="71"/>
                </a:lnTo>
                <a:lnTo>
                  <a:pt x="2323" y="72"/>
                </a:lnTo>
                <a:lnTo>
                  <a:pt x="2329" y="73"/>
                </a:lnTo>
                <a:lnTo>
                  <a:pt x="2340" y="77"/>
                </a:lnTo>
                <a:lnTo>
                  <a:pt x="2346" y="79"/>
                </a:lnTo>
                <a:lnTo>
                  <a:pt x="2351" y="82"/>
                </a:lnTo>
                <a:lnTo>
                  <a:pt x="2360" y="88"/>
                </a:lnTo>
                <a:lnTo>
                  <a:pt x="2364" y="91"/>
                </a:lnTo>
                <a:lnTo>
                  <a:pt x="2368" y="95"/>
                </a:lnTo>
                <a:lnTo>
                  <a:pt x="2375" y="104"/>
                </a:lnTo>
                <a:lnTo>
                  <a:pt x="2378" y="109"/>
                </a:lnTo>
                <a:lnTo>
                  <a:pt x="2381" y="114"/>
                </a:lnTo>
                <a:lnTo>
                  <a:pt x="2385" y="124"/>
                </a:lnTo>
                <a:lnTo>
                  <a:pt x="2387" y="130"/>
                </a:lnTo>
                <a:lnTo>
                  <a:pt x="2389" y="136"/>
                </a:lnTo>
                <a:lnTo>
                  <a:pt x="2390" y="142"/>
                </a:lnTo>
                <a:lnTo>
                  <a:pt x="2391" y="148"/>
                </a:lnTo>
                <a:lnTo>
                  <a:pt x="2391" y="155"/>
                </a:lnTo>
                <a:lnTo>
                  <a:pt x="2391" y="161"/>
                </a:lnTo>
                <a:lnTo>
                  <a:pt x="2391" y="168"/>
                </a:lnTo>
                <a:lnTo>
                  <a:pt x="2391" y="175"/>
                </a:lnTo>
                <a:lnTo>
                  <a:pt x="2390" y="181"/>
                </a:lnTo>
                <a:lnTo>
                  <a:pt x="2389" y="187"/>
                </a:lnTo>
                <a:lnTo>
                  <a:pt x="2385" y="198"/>
                </a:lnTo>
                <a:lnTo>
                  <a:pt x="2383" y="204"/>
                </a:lnTo>
                <a:lnTo>
                  <a:pt x="2381" y="209"/>
                </a:lnTo>
                <a:lnTo>
                  <a:pt x="2375" y="219"/>
                </a:lnTo>
                <a:lnTo>
                  <a:pt x="2372" y="223"/>
                </a:lnTo>
                <a:lnTo>
                  <a:pt x="2368" y="227"/>
                </a:lnTo>
                <a:lnTo>
                  <a:pt x="2364" y="231"/>
                </a:lnTo>
                <a:lnTo>
                  <a:pt x="2360" y="235"/>
                </a:lnTo>
                <a:lnTo>
                  <a:pt x="2355" y="238"/>
                </a:lnTo>
                <a:lnTo>
                  <a:pt x="2351" y="241"/>
                </a:lnTo>
                <a:lnTo>
                  <a:pt x="2346" y="244"/>
                </a:lnTo>
                <a:lnTo>
                  <a:pt x="2340" y="246"/>
                </a:lnTo>
                <a:lnTo>
                  <a:pt x="2335" y="248"/>
                </a:lnTo>
                <a:lnTo>
                  <a:pt x="2329" y="250"/>
                </a:lnTo>
                <a:lnTo>
                  <a:pt x="2323" y="251"/>
                </a:lnTo>
                <a:lnTo>
                  <a:pt x="2317" y="252"/>
                </a:lnTo>
                <a:lnTo>
                  <a:pt x="2304" y="253"/>
                </a:lnTo>
                <a:close/>
                <a:moveTo>
                  <a:pt x="2305" y="215"/>
                </a:moveTo>
                <a:lnTo>
                  <a:pt x="2309" y="214"/>
                </a:lnTo>
                <a:lnTo>
                  <a:pt x="2313" y="214"/>
                </a:lnTo>
                <a:lnTo>
                  <a:pt x="2317" y="212"/>
                </a:lnTo>
                <a:lnTo>
                  <a:pt x="2321" y="211"/>
                </a:lnTo>
                <a:lnTo>
                  <a:pt x="2324" y="209"/>
                </a:lnTo>
                <a:lnTo>
                  <a:pt x="2327" y="206"/>
                </a:lnTo>
                <a:lnTo>
                  <a:pt x="2330" y="203"/>
                </a:lnTo>
                <a:lnTo>
                  <a:pt x="2332" y="199"/>
                </a:lnTo>
                <a:lnTo>
                  <a:pt x="2334" y="195"/>
                </a:lnTo>
                <a:lnTo>
                  <a:pt x="2336" y="191"/>
                </a:lnTo>
                <a:lnTo>
                  <a:pt x="2338" y="187"/>
                </a:lnTo>
                <a:lnTo>
                  <a:pt x="2339" y="182"/>
                </a:lnTo>
                <a:lnTo>
                  <a:pt x="2341" y="172"/>
                </a:lnTo>
                <a:lnTo>
                  <a:pt x="2341" y="167"/>
                </a:lnTo>
                <a:lnTo>
                  <a:pt x="2342" y="161"/>
                </a:lnTo>
                <a:lnTo>
                  <a:pt x="2341" y="150"/>
                </a:lnTo>
                <a:lnTo>
                  <a:pt x="2339" y="140"/>
                </a:lnTo>
                <a:lnTo>
                  <a:pt x="2338" y="135"/>
                </a:lnTo>
                <a:lnTo>
                  <a:pt x="2336" y="131"/>
                </a:lnTo>
                <a:lnTo>
                  <a:pt x="2332" y="123"/>
                </a:lnTo>
                <a:lnTo>
                  <a:pt x="2330" y="119"/>
                </a:lnTo>
                <a:lnTo>
                  <a:pt x="2327" y="116"/>
                </a:lnTo>
                <a:lnTo>
                  <a:pt x="2324" y="113"/>
                </a:lnTo>
                <a:lnTo>
                  <a:pt x="2321" y="111"/>
                </a:lnTo>
                <a:lnTo>
                  <a:pt x="2317" y="110"/>
                </a:lnTo>
                <a:lnTo>
                  <a:pt x="2313" y="108"/>
                </a:lnTo>
                <a:lnTo>
                  <a:pt x="2309" y="108"/>
                </a:lnTo>
                <a:lnTo>
                  <a:pt x="2305" y="107"/>
                </a:lnTo>
                <a:lnTo>
                  <a:pt x="2300" y="108"/>
                </a:lnTo>
                <a:lnTo>
                  <a:pt x="2296" y="108"/>
                </a:lnTo>
                <a:lnTo>
                  <a:pt x="2292" y="110"/>
                </a:lnTo>
                <a:lnTo>
                  <a:pt x="2288" y="111"/>
                </a:lnTo>
                <a:lnTo>
                  <a:pt x="2285" y="113"/>
                </a:lnTo>
                <a:lnTo>
                  <a:pt x="2282" y="116"/>
                </a:lnTo>
                <a:lnTo>
                  <a:pt x="2279" y="119"/>
                </a:lnTo>
                <a:lnTo>
                  <a:pt x="2277" y="123"/>
                </a:lnTo>
                <a:lnTo>
                  <a:pt x="2272" y="131"/>
                </a:lnTo>
                <a:lnTo>
                  <a:pt x="2271" y="135"/>
                </a:lnTo>
                <a:lnTo>
                  <a:pt x="2270" y="140"/>
                </a:lnTo>
                <a:lnTo>
                  <a:pt x="2269" y="145"/>
                </a:lnTo>
                <a:lnTo>
                  <a:pt x="2268" y="150"/>
                </a:lnTo>
                <a:lnTo>
                  <a:pt x="2267" y="155"/>
                </a:lnTo>
                <a:lnTo>
                  <a:pt x="2267" y="161"/>
                </a:lnTo>
                <a:lnTo>
                  <a:pt x="2268" y="172"/>
                </a:lnTo>
                <a:lnTo>
                  <a:pt x="2270" y="182"/>
                </a:lnTo>
                <a:lnTo>
                  <a:pt x="2271" y="187"/>
                </a:lnTo>
                <a:lnTo>
                  <a:pt x="2272" y="191"/>
                </a:lnTo>
                <a:lnTo>
                  <a:pt x="2274" y="195"/>
                </a:lnTo>
                <a:lnTo>
                  <a:pt x="2277" y="199"/>
                </a:lnTo>
                <a:lnTo>
                  <a:pt x="2279" y="203"/>
                </a:lnTo>
                <a:lnTo>
                  <a:pt x="2282" y="206"/>
                </a:lnTo>
                <a:lnTo>
                  <a:pt x="2285" y="209"/>
                </a:lnTo>
                <a:lnTo>
                  <a:pt x="2288" y="211"/>
                </a:lnTo>
                <a:lnTo>
                  <a:pt x="2292" y="212"/>
                </a:lnTo>
                <a:lnTo>
                  <a:pt x="2296" y="214"/>
                </a:lnTo>
                <a:lnTo>
                  <a:pt x="2300" y="214"/>
                </a:lnTo>
                <a:lnTo>
                  <a:pt x="2305" y="215"/>
                </a:lnTo>
                <a:close/>
                <a:moveTo>
                  <a:pt x="2539" y="172"/>
                </a:moveTo>
                <a:lnTo>
                  <a:pt x="2430" y="172"/>
                </a:lnTo>
                <a:lnTo>
                  <a:pt x="2430" y="133"/>
                </a:lnTo>
                <a:lnTo>
                  <a:pt x="2539" y="133"/>
                </a:lnTo>
                <a:lnTo>
                  <a:pt x="2539" y="172"/>
                </a:lnTo>
                <a:close/>
                <a:moveTo>
                  <a:pt x="2603" y="315"/>
                </a:moveTo>
                <a:lnTo>
                  <a:pt x="2594" y="315"/>
                </a:lnTo>
                <a:lnTo>
                  <a:pt x="2586" y="314"/>
                </a:lnTo>
                <a:lnTo>
                  <a:pt x="2579" y="312"/>
                </a:lnTo>
                <a:lnTo>
                  <a:pt x="2573" y="310"/>
                </a:lnTo>
                <a:lnTo>
                  <a:pt x="2584" y="274"/>
                </a:lnTo>
                <a:lnTo>
                  <a:pt x="2590" y="275"/>
                </a:lnTo>
                <a:lnTo>
                  <a:pt x="2596" y="276"/>
                </a:lnTo>
                <a:lnTo>
                  <a:pt x="2601" y="276"/>
                </a:lnTo>
                <a:lnTo>
                  <a:pt x="2606" y="276"/>
                </a:lnTo>
                <a:lnTo>
                  <a:pt x="2608" y="275"/>
                </a:lnTo>
                <a:lnTo>
                  <a:pt x="2610" y="274"/>
                </a:lnTo>
                <a:lnTo>
                  <a:pt x="2614" y="271"/>
                </a:lnTo>
                <a:lnTo>
                  <a:pt x="2617" y="267"/>
                </a:lnTo>
                <a:lnTo>
                  <a:pt x="2620" y="262"/>
                </a:lnTo>
                <a:lnTo>
                  <a:pt x="2623" y="254"/>
                </a:lnTo>
                <a:lnTo>
                  <a:pt x="2559" y="72"/>
                </a:lnTo>
                <a:lnTo>
                  <a:pt x="2611" y="72"/>
                </a:lnTo>
                <a:lnTo>
                  <a:pt x="2647" y="202"/>
                </a:lnTo>
                <a:lnTo>
                  <a:pt x="2686" y="72"/>
                </a:lnTo>
                <a:lnTo>
                  <a:pt x="2738" y="72"/>
                </a:lnTo>
                <a:lnTo>
                  <a:pt x="2669" y="268"/>
                </a:lnTo>
                <a:lnTo>
                  <a:pt x="2665" y="278"/>
                </a:lnTo>
                <a:lnTo>
                  <a:pt x="2663" y="283"/>
                </a:lnTo>
                <a:lnTo>
                  <a:pt x="2660" y="287"/>
                </a:lnTo>
                <a:lnTo>
                  <a:pt x="2654" y="296"/>
                </a:lnTo>
                <a:lnTo>
                  <a:pt x="2646" y="302"/>
                </a:lnTo>
                <a:lnTo>
                  <a:pt x="2642" y="306"/>
                </a:lnTo>
                <a:lnTo>
                  <a:pt x="2638" y="308"/>
                </a:lnTo>
                <a:lnTo>
                  <a:pt x="2633" y="310"/>
                </a:lnTo>
                <a:lnTo>
                  <a:pt x="2628" y="312"/>
                </a:lnTo>
                <a:lnTo>
                  <a:pt x="2622" y="314"/>
                </a:lnTo>
                <a:lnTo>
                  <a:pt x="2616" y="315"/>
                </a:lnTo>
                <a:lnTo>
                  <a:pt x="2610" y="315"/>
                </a:lnTo>
                <a:lnTo>
                  <a:pt x="2603" y="315"/>
                </a:lnTo>
                <a:close/>
                <a:moveTo>
                  <a:pt x="2812" y="249"/>
                </a:moveTo>
                <a:lnTo>
                  <a:pt x="2763" y="249"/>
                </a:lnTo>
                <a:lnTo>
                  <a:pt x="2763" y="13"/>
                </a:lnTo>
                <a:lnTo>
                  <a:pt x="2812" y="13"/>
                </a:lnTo>
                <a:lnTo>
                  <a:pt x="2812" y="249"/>
                </a:lnTo>
                <a:close/>
                <a:moveTo>
                  <a:pt x="2877" y="50"/>
                </a:moveTo>
                <a:lnTo>
                  <a:pt x="2872" y="49"/>
                </a:lnTo>
                <a:lnTo>
                  <a:pt x="2867" y="48"/>
                </a:lnTo>
                <a:lnTo>
                  <a:pt x="2863" y="45"/>
                </a:lnTo>
                <a:lnTo>
                  <a:pt x="2859" y="42"/>
                </a:lnTo>
                <a:lnTo>
                  <a:pt x="2855" y="38"/>
                </a:lnTo>
                <a:lnTo>
                  <a:pt x="2853" y="34"/>
                </a:lnTo>
                <a:lnTo>
                  <a:pt x="2851" y="30"/>
                </a:lnTo>
                <a:lnTo>
                  <a:pt x="2851" y="25"/>
                </a:lnTo>
                <a:lnTo>
                  <a:pt x="2851" y="20"/>
                </a:lnTo>
                <a:lnTo>
                  <a:pt x="2853" y="15"/>
                </a:lnTo>
                <a:lnTo>
                  <a:pt x="2855" y="11"/>
                </a:lnTo>
                <a:lnTo>
                  <a:pt x="2859" y="7"/>
                </a:lnTo>
                <a:lnTo>
                  <a:pt x="2863" y="4"/>
                </a:lnTo>
                <a:lnTo>
                  <a:pt x="2867" y="2"/>
                </a:lnTo>
                <a:lnTo>
                  <a:pt x="2872" y="0"/>
                </a:lnTo>
                <a:lnTo>
                  <a:pt x="2877" y="0"/>
                </a:lnTo>
                <a:lnTo>
                  <a:pt x="2883" y="0"/>
                </a:lnTo>
                <a:lnTo>
                  <a:pt x="2887" y="2"/>
                </a:lnTo>
                <a:lnTo>
                  <a:pt x="2892" y="4"/>
                </a:lnTo>
                <a:lnTo>
                  <a:pt x="2896" y="7"/>
                </a:lnTo>
                <a:lnTo>
                  <a:pt x="2900" y="11"/>
                </a:lnTo>
                <a:lnTo>
                  <a:pt x="2902" y="15"/>
                </a:lnTo>
                <a:lnTo>
                  <a:pt x="2903" y="20"/>
                </a:lnTo>
                <a:lnTo>
                  <a:pt x="2904" y="25"/>
                </a:lnTo>
                <a:lnTo>
                  <a:pt x="2903" y="30"/>
                </a:lnTo>
                <a:lnTo>
                  <a:pt x="2902" y="34"/>
                </a:lnTo>
                <a:lnTo>
                  <a:pt x="2900" y="38"/>
                </a:lnTo>
                <a:lnTo>
                  <a:pt x="2896" y="42"/>
                </a:lnTo>
                <a:lnTo>
                  <a:pt x="2892" y="45"/>
                </a:lnTo>
                <a:lnTo>
                  <a:pt x="2887" y="48"/>
                </a:lnTo>
                <a:lnTo>
                  <a:pt x="2883" y="49"/>
                </a:lnTo>
                <a:lnTo>
                  <a:pt x="2877" y="50"/>
                </a:lnTo>
                <a:close/>
                <a:moveTo>
                  <a:pt x="2853" y="72"/>
                </a:moveTo>
                <a:lnTo>
                  <a:pt x="2902" y="72"/>
                </a:lnTo>
                <a:lnTo>
                  <a:pt x="2902" y="249"/>
                </a:lnTo>
                <a:lnTo>
                  <a:pt x="2853" y="249"/>
                </a:lnTo>
                <a:lnTo>
                  <a:pt x="2853" y="72"/>
                </a:lnTo>
                <a:close/>
                <a:moveTo>
                  <a:pt x="3023" y="253"/>
                </a:moveTo>
                <a:lnTo>
                  <a:pt x="3010" y="252"/>
                </a:lnTo>
                <a:lnTo>
                  <a:pt x="3003" y="251"/>
                </a:lnTo>
                <a:lnTo>
                  <a:pt x="2998" y="250"/>
                </a:lnTo>
                <a:lnTo>
                  <a:pt x="2986" y="246"/>
                </a:lnTo>
                <a:lnTo>
                  <a:pt x="2980" y="244"/>
                </a:lnTo>
                <a:lnTo>
                  <a:pt x="2975" y="241"/>
                </a:lnTo>
                <a:lnTo>
                  <a:pt x="2966" y="235"/>
                </a:lnTo>
                <a:lnTo>
                  <a:pt x="2962" y="231"/>
                </a:lnTo>
                <a:lnTo>
                  <a:pt x="2958" y="227"/>
                </a:lnTo>
                <a:lnTo>
                  <a:pt x="2951" y="219"/>
                </a:lnTo>
                <a:lnTo>
                  <a:pt x="2948" y="214"/>
                </a:lnTo>
                <a:lnTo>
                  <a:pt x="2945" y="209"/>
                </a:lnTo>
                <a:lnTo>
                  <a:pt x="2940" y="198"/>
                </a:lnTo>
                <a:lnTo>
                  <a:pt x="2939" y="193"/>
                </a:lnTo>
                <a:lnTo>
                  <a:pt x="2937" y="187"/>
                </a:lnTo>
                <a:lnTo>
                  <a:pt x="2936" y="181"/>
                </a:lnTo>
                <a:lnTo>
                  <a:pt x="2935" y="175"/>
                </a:lnTo>
                <a:lnTo>
                  <a:pt x="2935" y="168"/>
                </a:lnTo>
                <a:lnTo>
                  <a:pt x="2935" y="161"/>
                </a:lnTo>
                <a:lnTo>
                  <a:pt x="2935" y="155"/>
                </a:lnTo>
                <a:lnTo>
                  <a:pt x="2935" y="148"/>
                </a:lnTo>
                <a:lnTo>
                  <a:pt x="2936" y="142"/>
                </a:lnTo>
                <a:lnTo>
                  <a:pt x="2937" y="136"/>
                </a:lnTo>
                <a:lnTo>
                  <a:pt x="2940" y="124"/>
                </a:lnTo>
                <a:lnTo>
                  <a:pt x="2943" y="119"/>
                </a:lnTo>
                <a:lnTo>
                  <a:pt x="2945" y="114"/>
                </a:lnTo>
                <a:lnTo>
                  <a:pt x="2951" y="104"/>
                </a:lnTo>
                <a:lnTo>
                  <a:pt x="2954" y="99"/>
                </a:lnTo>
                <a:lnTo>
                  <a:pt x="2958" y="95"/>
                </a:lnTo>
                <a:lnTo>
                  <a:pt x="2962" y="91"/>
                </a:lnTo>
                <a:lnTo>
                  <a:pt x="2966" y="88"/>
                </a:lnTo>
                <a:lnTo>
                  <a:pt x="2970" y="85"/>
                </a:lnTo>
                <a:lnTo>
                  <a:pt x="2975" y="82"/>
                </a:lnTo>
                <a:lnTo>
                  <a:pt x="2980" y="79"/>
                </a:lnTo>
                <a:lnTo>
                  <a:pt x="2986" y="77"/>
                </a:lnTo>
                <a:lnTo>
                  <a:pt x="2992" y="75"/>
                </a:lnTo>
                <a:lnTo>
                  <a:pt x="2998" y="73"/>
                </a:lnTo>
                <a:lnTo>
                  <a:pt x="3003" y="72"/>
                </a:lnTo>
                <a:lnTo>
                  <a:pt x="3010" y="71"/>
                </a:lnTo>
                <a:lnTo>
                  <a:pt x="3023" y="70"/>
                </a:lnTo>
                <a:lnTo>
                  <a:pt x="3035" y="71"/>
                </a:lnTo>
                <a:lnTo>
                  <a:pt x="3042" y="72"/>
                </a:lnTo>
                <a:lnTo>
                  <a:pt x="3047" y="73"/>
                </a:lnTo>
                <a:lnTo>
                  <a:pt x="3059" y="77"/>
                </a:lnTo>
                <a:lnTo>
                  <a:pt x="3064" y="79"/>
                </a:lnTo>
                <a:lnTo>
                  <a:pt x="3069" y="82"/>
                </a:lnTo>
                <a:lnTo>
                  <a:pt x="3078" y="88"/>
                </a:lnTo>
                <a:lnTo>
                  <a:pt x="3082" y="91"/>
                </a:lnTo>
                <a:lnTo>
                  <a:pt x="3086" y="95"/>
                </a:lnTo>
                <a:lnTo>
                  <a:pt x="3093" y="104"/>
                </a:lnTo>
                <a:lnTo>
                  <a:pt x="3096" y="109"/>
                </a:lnTo>
                <a:lnTo>
                  <a:pt x="3099" y="114"/>
                </a:lnTo>
                <a:lnTo>
                  <a:pt x="3104" y="124"/>
                </a:lnTo>
                <a:lnTo>
                  <a:pt x="3105" y="130"/>
                </a:lnTo>
                <a:lnTo>
                  <a:pt x="3107" y="136"/>
                </a:lnTo>
                <a:lnTo>
                  <a:pt x="3108" y="142"/>
                </a:lnTo>
                <a:lnTo>
                  <a:pt x="3109" y="148"/>
                </a:lnTo>
                <a:lnTo>
                  <a:pt x="3109" y="155"/>
                </a:lnTo>
                <a:lnTo>
                  <a:pt x="3109" y="161"/>
                </a:lnTo>
                <a:lnTo>
                  <a:pt x="3109" y="168"/>
                </a:lnTo>
                <a:lnTo>
                  <a:pt x="3109" y="175"/>
                </a:lnTo>
                <a:lnTo>
                  <a:pt x="3108" y="181"/>
                </a:lnTo>
                <a:lnTo>
                  <a:pt x="3107" y="187"/>
                </a:lnTo>
                <a:lnTo>
                  <a:pt x="3104" y="198"/>
                </a:lnTo>
                <a:lnTo>
                  <a:pt x="3101" y="204"/>
                </a:lnTo>
                <a:lnTo>
                  <a:pt x="3099" y="209"/>
                </a:lnTo>
                <a:lnTo>
                  <a:pt x="3093" y="219"/>
                </a:lnTo>
                <a:lnTo>
                  <a:pt x="3090" y="223"/>
                </a:lnTo>
                <a:lnTo>
                  <a:pt x="3086" y="227"/>
                </a:lnTo>
                <a:lnTo>
                  <a:pt x="3082" y="231"/>
                </a:lnTo>
                <a:lnTo>
                  <a:pt x="3078" y="235"/>
                </a:lnTo>
                <a:lnTo>
                  <a:pt x="3074" y="238"/>
                </a:lnTo>
                <a:lnTo>
                  <a:pt x="3069" y="241"/>
                </a:lnTo>
                <a:lnTo>
                  <a:pt x="3064" y="244"/>
                </a:lnTo>
                <a:lnTo>
                  <a:pt x="3059" y="246"/>
                </a:lnTo>
                <a:lnTo>
                  <a:pt x="3053" y="248"/>
                </a:lnTo>
                <a:lnTo>
                  <a:pt x="3047" y="250"/>
                </a:lnTo>
                <a:lnTo>
                  <a:pt x="3042" y="251"/>
                </a:lnTo>
                <a:lnTo>
                  <a:pt x="3035" y="252"/>
                </a:lnTo>
                <a:lnTo>
                  <a:pt x="3023" y="253"/>
                </a:lnTo>
                <a:close/>
                <a:moveTo>
                  <a:pt x="3023" y="215"/>
                </a:moveTo>
                <a:lnTo>
                  <a:pt x="3027" y="214"/>
                </a:lnTo>
                <a:lnTo>
                  <a:pt x="3031" y="214"/>
                </a:lnTo>
                <a:lnTo>
                  <a:pt x="3035" y="212"/>
                </a:lnTo>
                <a:lnTo>
                  <a:pt x="3039" y="211"/>
                </a:lnTo>
                <a:lnTo>
                  <a:pt x="3042" y="209"/>
                </a:lnTo>
                <a:lnTo>
                  <a:pt x="3045" y="206"/>
                </a:lnTo>
                <a:lnTo>
                  <a:pt x="3048" y="203"/>
                </a:lnTo>
                <a:lnTo>
                  <a:pt x="3050" y="199"/>
                </a:lnTo>
                <a:lnTo>
                  <a:pt x="3052" y="195"/>
                </a:lnTo>
                <a:lnTo>
                  <a:pt x="3054" y="191"/>
                </a:lnTo>
                <a:lnTo>
                  <a:pt x="3056" y="187"/>
                </a:lnTo>
                <a:lnTo>
                  <a:pt x="3057" y="182"/>
                </a:lnTo>
                <a:lnTo>
                  <a:pt x="3059" y="172"/>
                </a:lnTo>
                <a:lnTo>
                  <a:pt x="3060" y="167"/>
                </a:lnTo>
                <a:lnTo>
                  <a:pt x="3060" y="161"/>
                </a:lnTo>
                <a:lnTo>
                  <a:pt x="3059" y="150"/>
                </a:lnTo>
                <a:lnTo>
                  <a:pt x="3057" y="140"/>
                </a:lnTo>
                <a:lnTo>
                  <a:pt x="3056" y="135"/>
                </a:lnTo>
                <a:lnTo>
                  <a:pt x="3054" y="131"/>
                </a:lnTo>
                <a:lnTo>
                  <a:pt x="3050" y="123"/>
                </a:lnTo>
                <a:lnTo>
                  <a:pt x="3048" y="119"/>
                </a:lnTo>
                <a:lnTo>
                  <a:pt x="3045" y="116"/>
                </a:lnTo>
                <a:lnTo>
                  <a:pt x="3042" y="113"/>
                </a:lnTo>
                <a:lnTo>
                  <a:pt x="3039" y="111"/>
                </a:lnTo>
                <a:lnTo>
                  <a:pt x="3035" y="110"/>
                </a:lnTo>
                <a:lnTo>
                  <a:pt x="3031" y="108"/>
                </a:lnTo>
                <a:lnTo>
                  <a:pt x="3027" y="108"/>
                </a:lnTo>
                <a:lnTo>
                  <a:pt x="3023" y="107"/>
                </a:lnTo>
                <a:lnTo>
                  <a:pt x="3018" y="108"/>
                </a:lnTo>
                <a:lnTo>
                  <a:pt x="3014" y="108"/>
                </a:lnTo>
                <a:lnTo>
                  <a:pt x="3010" y="110"/>
                </a:lnTo>
                <a:lnTo>
                  <a:pt x="3006" y="111"/>
                </a:lnTo>
                <a:lnTo>
                  <a:pt x="3003" y="113"/>
                </a:lnTo>
                <a:lnTo>
                  <a:pt x="3000" y="116"/>
                </a:lnTo>
                <a:lnTo>
                  <a:pt x="2997" y="119"/>
                </a:lnTo>
                <a:lnTo>
                  <a:pt x="2995" y="123"/>
                </a:lnTo>
                <a:lnTo>
                  <a:pt x="2991" y="131"/>
                </a:lnTo>
                <a:lnTo>
                  <a:pt x="2989" y="135"/>
                </a:lnTo>
                <a:lnTo>
                  <a:pt x="2988" y="140"/>
                </a:lnTo>
                <a:lnTo>
                  <a:pt x="2987" y="145"/>
                </a:lnTo>
                <a:lnTo>
                  <a:pt x="2986" y="150"/>
                </a:lnTo>
                <a:lnTo>
                  <a:pt x="2986" y="155"/>
                </a:lnTo>
                <a:lnTo>
                  <a:pt x="2985" y="161"/>
                </a:lnTo>
                <a:lnTo>
                  <a:pt x="2986" y="172"/>
                </a:lnTo>
                <a:lnTo>
                  <a:pt x="2988" y="182"/>
                </a:lnTo>
                <a:lnTo>
                  <a:pt x="2989" y="187"/>
                </a:lnTo>
                <a:lnTo>
                  <a:pt x="2991" y="191"/>
                </a:lnTo>
                <a:lnTo>
                  <a:pt x="2993" y="195"/>
                </a:lnTo>
                <a:lnTo>
                  <a:pt x="2995" y="199"/>
                </a:lnTo>
                <a:lnTo>
                  <a:pt x="2997" y="203"/>
                </a:lnTo>
                <a:lnTo>
                  <a:pt x="3000" y="206"/>
                </a:lnTo>
                <a:lnTo>
                  <a:pt x="3003" y="209"/>
                </a:lnTo>
                <a:lnTo>
                  <a:pt x="3006" y="211"/>
                </a:lnTo>
                <a:lnTo>
                  <a:pt x="3010" y="212"/>
                </a:lnTo>
                <a:lnTo>
                  <a:pt x="3014" y="214"/>
                </a:lnTo>
                <a:lnTo>
                  <a:pt x="3018" y="214"/>
                </a:lnTo>
                <a:lnTo>
                  <a:pt x="3023" y="215"/>
                </a:lnTo>
                <a:close/>
                <a:moveTo>
                  <a:pt x="3142" y="315"/>
                </a:moveTo>
                <a:lnTo>
                  <a:pt x="3142" y="72"/>
                </a:lnTo>
                <a:lnTo>
                  <a:pt x="3191" y="72"/>
                </a:lnTo>
                <a:lnTo>
                  <a:pt x="3191" y="102"/>
                </a:lnTo>
                <a:lnTo>
                  <a:pt x="3197" y="95"/>
                </a:lnTo>
                <a:lnTo>
                  <a:pt x="3202" y="87"/>
                </a:lnTo>
                <a:lnTo>
                  <a:pt x="3206" y="84"/>
                </a:lnTo>
                <a:lnTo>
                  <a:pt x="3209" y="81"/>
                </a:lnTo>
                <a:lnTo>
                  <a:pt x="3214" y="78"/>
                </a:lnTo>
                <a:lnTo>
                  <a:pt x="3218" y="75"/>
                </a:lnTo>
                <a:lnTo>
                  <a:pt x="3224" y="73"/>
                </a:lnTo>
                <a:lnTo>
                  <a:pt x="3227" y="72"/>
                </a:lnTo>
                <a:lnTo>
                  <a:pt x="3230" y="71"/>
                </a:lnTo>
                <a:lnTo>
                  <a:pt x="3236" y="70"/>
                </a:lnTo>
                <a:lnTo>
                  <a:pt x="3243" y="70"/>
                </a:lnTo>
                <a:lnTo>
                  <a:pt x="3253" y="71"/>
                </a:lnTo>
                <a:lnTo>
                  <a:pt x="3257" y="71"/>
                </a:lnTo>
                <a:lnTo>
                  <a:pt x="3262" y="73"/>
                </a:lnTo>
                <a:lnTo>
                  <a:pt x="3266" y="74"/>
                </a:lnTo>
                <a:lnTo>
                  <a:pt x="3270" y="76"/>
                </a:lnTo>
                <a:lnTo>
                  <a:pt x="3279" y="80"/>
                </a:lnTo>
                <a:lnTo>
                  <a:pt x="3283" y="83"/>
                </a:lnTo>
                <a:lnTo>
                  <a:pt x="3286" y="86"/>
                </a:lnTo>
                <a:lnTo>
                  <a:pt x="3290" y="89"/>
                </a:lnTo>
                <a:lnTo>
                  <a:pt x="3293" y="93"/>
                </a:lnTo>
                <a:lnTo>
                  <a:pt x="3297" y="97"/>
                </a:lnTo>
                <a:lnTo>
                  <a:pt x="3299" y="101"/>
                </a:lnTo>
                <a:lnTo>
                  <a:pt x="3302" y="106"/>
                </a:lnTo>
                <a:lnTo>
                  <a:pt x="3305" y="110"/>
                </a:lnTo>
                <a:lnTo>
                  <a:pt x="3307" y="116"/>
                </a:lnTo>
                <a:lnTo>
                  <a:pt x="3309" y="121"/>
                </a:lnTo>
                <a:lnTo>
                  <a:pt x="3311" y="127"/>
                </a:lnTo>
                <a:lnTo>
                  <a:pt x="3312" y="133"/>
                </a:lnTo>
                <a:lnTo>
                  <a:pt x="3313" y="140"/>
                </a:lnTo>
                <a:lnTo>
                  <a:pt x="3314" y="146"/>
                </a:lnTo>
                <a:lnTo>
                  <a:pt x="3314" y="154"/>
                </a:lnTo>
                <a:lnTo>
                  <a:pt x="3315" y="161"/>
                </a:lnTo>
                <a:lnTo>
                  <a:pt x="3314" y="175"/>
                </a:lnTo>
                <a:lnTo>
                  <a:pt x="3312" y="188"/>
                </a:lnTo>
                <a:lnTo>
                  <a:pt x="3311" y="194"/>
                </a:lnTo>
                <a:lnTo>
                  <a:pt x="3309" y="200"/>
                </a:lnTo>
                <a:lnTo>
                  <a:pt x="3307" y="206"/>
                </a:lnTo>
                <a:lnTo>
                  <a:pt x="3305" y="211"/>
                </a:lnTo>
                <a:lnTo>
                  <a:pt x="3303" y="216"/>
                </a:lnTo>
                <a:lnTo>
                  <a:pt x="3300" y="220"/>
                </a:lnTo>
                <a:lnTo>
                  <a:pt x="3297" y="225"/>
                </a:lnTo>
                <a:lnTo>
                  <a:pt x="3294" y="229"/>
                </a:lnTo>
                <a:lnTo>
                  <a:pt x="3287" y="236"/>
                </a:lnTo>
                <a:lnTo>
                  <a:pt x="3283" y="239"/>
                </a:lnTo>
                <a:lnTo>
                  <a:pt x="3279" y="242"/>
                </a:lnTo>
                <a:lnTo>
                  <a:pt x="3271" y="246"/>
                </a:lnTo>
                <a:lnTo>
                  <a:pt x="3267" y="248"/>
                </a:lnTo>
                <a:lnTo>
                  <a:pt x="3262" y="249"/>
                </a:lnTo>
                <a:lnTo>
                  <a:pt x="3253" y="251"/>
                </a:lnTo>
                <a:lnTo>
                  <a:pt x="3243" y="252"/>
                </a:lnTo>
                <a:lnTo>
                  <a:pt x="3236" y="252"/>
                </a:lnTo>
                <a:lnTo>
                  <a:pt x="3230" y="251"/>
                </a:lnTo>
                <a:lnTo>
                  <a:pt x="3224" y="249"/>
                </a:lnTo>
                <a:lnTo>
                  <a:pt x="3219" y="247"/>
                </a:lnTo>
                <a:lnTo>
                  <a:pt x="3214" y="245"/>
                </a:lnTo>
                <a:lnTo>
                  <a:pt x="3210" y="242"/>
                </a:lnTo>
                <a:lnTo>
                  <a:pt x="3208" y="240"/>
                </a:lnTo>
                <a:lnTo>
                  <a:pt x="3206" y="239"/>
                </a:lnTo>
                <a:lnTo>
                  <a:pt x="3203" y="235"/>
                </a:lnTo>
                <a:lnTo>
                  <a:pt x="3200" y="232"/>
                </a:lnTo>
                <a:lnTo>
                  <a:pt x="3197" y="228"/>
                </a:lnTo>
                <a:lnTo>
                  <a:pt x="3193" y="221"/>
                </a:lnTo>
                <a:lnTo>
                  <a:pt x="3191" y="315"/>
                </a:lnTo>
                <a:lnTo>
                  <a:pt x="3142" y="315"/>
                </a:lnTo>
                <a:close/>
                <a:moveTo>
                  <a:pt x="3190" y="161"/>
                </a:moveTo>
                <a:lnTo>
                  <a:pt x="3191" y="172"/>
                </a:lnTo>
                <a:lnTo>
                  <a:pt x="3193" y="182"/>
                </a:lnTo>
                <a:lnTo>
                  <a:pt x="3194" y="187"/>
                </a:lnTo>
                <a:lnTo>
                  <a:pt x="3196" y="191"/>
                </a:lnTo>
                <a:lnTo>
                  <a:pt x="3198" y="195"/>
                </a:lnTo>
                <a:lnTo>
                  <a:pt x="3200" y="199"/>
                </a:lnTo>
                <a:lnTo>
                  <a:pt x="3205" y="205"/>
                </a:lnTo>
                <a:lnTo>
                  <a:pt x="3208" y="207"/>
                </a:lnTo>
                <a:lnTo>
                  <a:pt x="3212" y="209"/>
                </a:lnTo>
                <a:lnTo>
                  <a:pt x="3215" y="211"/>
                </a:lnTo>
                <a:lnTo>
                  <a:pt x="3219" y="212"/>
                </a:lnTo>
                <a:lnTo>
                  <a:pt x="3223" y="213"/>
                </a:lnTo>
                <a:lnTo>
                  <a:pt x="3227" y="213"/>
                </a:lnTo>
                <a:lnTo>
                  <a:pt x="3232" y="213"/>
                </a:lnTo>
                <a:lnTo>
                  <a:pt x="3236" y="212"/>
                </a:lnTo>
                <a:lnTo>
                  <a:pt x="3240" y="211"/>
                </a:lnTo>
                <a:lnTo>
                  <a:pt x="3243" y="209"/>
                </a:lnTo>
                <a:lnTo>
                  <a:pt x="3247" y="207"/>
                </a:lnTo>
                <a:lnTo>
                  <a:pt x="3250" y="205"/>
                </a:lnTo>
                <a:lnTo>
                  <a:pt x="3253" y="202"/>
                </a:lnTo>
                <a:lnTo>
                  <a:pt x="3255" y="198"/>
                </a:lnTo>
                <a:lnTo>
                  <a:pt x="3259" y="191"/>
                </a:lnTo>
                <a:lnTo>
                  <a:pt x="3261" y="186"/>
                </a:lnTo>
                <a:lnTo>
                  <a:pt x="3262" y="182"/>
                </a:lnTo>
                <a:lnTo>
                  <a:pt x="3263" y="177"/>
                </a:lnTo>
                <a:lnTo>
                  <a:pt x="3264" y="172"/>
                </a:lnTo>
                <a:lnTo>
                  <a:pt x="3264" y="166"/>
                </a:lnTo>
                <a:lnTo>
                  <a:pt x="3265" y="161"/>
                </a:lnTo>
                <a:lnTo>
                  <a:pt x="3264" y="150"/>
                </a:lnTo>
                <a:lnTo>
                  <a:pt x="3262" y="140"/>
                </a:lnTo>
                <a:lnTo>
                  <a:pt x="3261" y="135"/>
                </a:lnTo>
                <a:lnTo>
                  <a:pt x="3259" y="131"/>
                </a:lnTo>
                <a:lnTo>
                  <a:pt x="3257" y="127"/>
                </a:lnTo>
                <a:lnTo>
                  <a:pt x="3255" y="123"/>
                </a:lnTo>
                <a:lnTo>
                  <a:pt x="3253" y="120"/>
                </a:lnTo>
                <a:lnTo>
                  <a:pt x="3250" y="117"/>
                </a:lnTo>
                <a:lnTo>
                  <a:pt x="3247" y="115"/>
                </a:lnTo>
                <a:lnTo>
                  <a:pt x="3243" y="113"/>
                </a:lnTo>
                <a:lnTo>
                  <a:pt x="3240" y="111"/>
                </a:lnTo>
                <a:lnTo>
                  <a:pt x="3236" y="110"/>
                </a:lnTo>
                <a:lnTo>
                  <a:pt x="3232" y="109"/>
                </a:lnTo>
                <a:lnTo>
                  <a:pt x="3227" y="109"/>
                </a:lnTo>
                <a:lnTo>
                  <a:pt x="3219" y="110"/>
                </a:lnTo>
                <a:lnTo>
                  <a:pt x="3215" y="111"/>
                </a:lnTo>
                <a:lnTo>
                  <a:pt x="3212" y="113"/>
                </a:lnTo>
                <a:lnTo>
                  <a:pt x="3208" y="115"/>
                </a:lnTo>
                <a:lnTo>
                  <a:pt x="3205" y="117"/>
                </a:lnTo>
                <a:lnTo>
                  <a:pt x="3202" y="120"/>
                </a:lnTo>
                <a:lnTo>
                  <a:pt x="3200" y="123"/>
                </a:lnTo>
                <a:lnTo>
                  <a:pt x="3196" y="131"/>
                </a:lnTo>
                <a:lnTo>
                  <a:pt x="3194" y="135"/>
                </a:lnTo>
                <a:lnTo>
                  <a:pt x="3193" y="139"/>
                </a:lnTo>
                <a:lnTo>
                  <a:pt x="3192" y="144"/>
                </a:lnTo>
                <a:lnTo>
                  <a:pt x="3191" y="150"/>
                </a:lnTo>
                <a:lnTo>
                  <a:pt x="3190" y="155"/>
                </a:lnTo>
                <a:lnTo>
                  <a:pt x="3190" y="161"/>
                </a:lnTo>
                <a:close/>
                <a:moveTo>
                  <a:pt x="3373" y="50"/>
                </a:moveTo>
                <a:lnTo>
                  <a:pt x="3368" y="49"/>
                </a:lnTo>
                <a:lnTo>
                  <a:pt x="3363" y="48"/>
                </a:lnTo>
                <a:lnTo>
                  <a:pt x="3358" y="45"/>
                </a:lnTo>
                <a:lnTo>
                  <a:pt x="3354" y="42"/>
                </a:lnTo>
                <a:lnTo>
                  <a:pt x="3351" y="38"/>
                </a:lnTo>
                <a:lnTo>
                  <a:pt x="3348" y="34"/>
                </a:lnTo>
                <a:lnTo>
                  <a:pt x="3347" y="30"/>
                </a:lnTo>
                <a:lnTo>
                  <a:pt x="3346" y="25"/>
                </a:lnTo>
                <a:lnTo>
                  <a:pt x="3347" y="20"/>
                </a:lnTo>
                <a:lnTo>
                  <a:pt x="3348" y="15"/>
                </a:lnTo>
                <a:lnTo>
                  <a:pt x="3351" y="11"/>
                </a:lnTo>
                <a:lnTo>
                  <a:pt x="3354" y="7"/>
                </a:lnTo>
                <a:lnTo>
                  <a:pt x="3358" y="4"/>
                </a:lnTo>
                <a:lnTo>
                  <a:pt x="3363" y="2"/>
                </a:lnTo>
                <a:lnTo>
                  <a:pt x="3368" y="0"/>
                </a:lnTo>
                <a:lnTo>
                  <a:pt x="3373" y="0"/>
                </a:lnTo>
                <a:lnTo>
                  <a:pt x="3378" y="0"/>
                </a:lnTo>
                <a:lnTo>
                  <a:pt x="3383" y="2"/>
                </a:lnTo>
                <a:lnTo>
                  <a:pt x="3387" y="4"/>
                </a:lnTo>
                <a:lnTo>
                  <a:pt x="3392" y="7"/>
                </a:lnTo>
                <a:lnTo>
                  <a:pt x="3395" y="11"/>
                </a:lnTo>
                <a:lnTo>
                  <a:pt x="3397" y="15"/>
                </a:lnTo>
                <a:lnTo>
                  <a:pt x="3399" y="20"/>
                </a:lnTo>
                <a:lnTo>
                  <a:pt x="3399" y="25"/>
                </a:lnTo>
                <a:lnTo>
                  <a:pt x="3399" y="30"/>
                </a:lnTo>
                <a:lnTo>
                  <a:pt x="3397" y="34"/>
                </a:lnTo>
                <a:lnTo>
                  <a:pt x="3395" y="38"/>
                </a:lnTo>
                <a:lnTo>
                  <a:pt x="3392" y="42"/>
                </a:lnTo>
                <a:lnTo>
                  <a:pt x="3387" y="45"/>
                </a:lnTo>
                <a:lnTo>
                  <a:pt x="3383" y="48"/>
                </a:lnTo>
                <a:lnTo>
                  <a:pt x="3378" y="49"/>
                </a:lnTo>
                <a:lnTo>
                  <a:pt x="3373" y="50"/>
                </a:lnTo>
                <a:close/>
                <a:moveTo>
                  <a:pt x="3348" y="72"/>
                </a:moveTo>
                <a:lnTo>
                  <a:pt x="3397" y="72"/>
                </a:lnTo>
                <a:lnTo>
                  <a:pt x="3397" y="249"/>
                </a:lnTo>
                <a:lnTo>
                  <a:pt x="3348" y="249"/>
                </a:lnTo>
                <a:lnTo>
                  <a:pt x="3348" y="72"/>
                </a:lnTo>
                <a:close/>
                <a:moveTo>
                  <a:pt x="3585" y="123"/>
                </a:moveTo>
                <a:lnTo>
                  <a:pt x="3540" y="126"/>
                </a:lnTo>
                <a:lnTo>
                  <a:pt x="3539" y="121"/>
                </a:lnTo>
                <a:lnTo>
                  <a:pt x="3537" y="118"/>
                </a:lnTo>
                <a:lnTo>
                  <a:pt x="3534" y="114"/>
                </a:lnTo>
                <a:lnTo>
                  <a:pt x="3531" y="111"/>
                </a:lnTo>
                <a:lnTo>
                  <a:pt x="3527" y="108"/>
                </a:lnTo>
                <a:lnTo>
                  <a:pt x="3522" y="106"/>
                </a:lnTo>
                <a:lnTo>
                  <a:pt x="3516" y="105"/>
                </a:lnTo>
                <a:lnTo>
                  <a:pt x="3510" y="105"/>
                </a:lnTo>
                <a:lnTo>
                  <a:pt x="3505" y="105"/>
                </a:lnTo>
                <a:lnTo>
                  <a:pt x="3500" y="106"/>
                </a:lnTo>
                <a:lnTo>
                  <a:pt x="3495" y="108"/>
                </a:lnTo>
                <a:lnTo>
                  <a:pt x="3491" y="110"/>
                </a:lnTo>
                <a:lnTo>
                  <a:pt x="3488" y="112"/>
                </a:lnTo>
                <a:lnTo>
                  <a:pt x="3485" y="115"/>
                </a:lnTo>
                <a:lnTo>
                  <a:pt x="3484" y="119"/>
                </a:lnTo>
                <a:lnTo>
                  <a:pt x="3483" y="122"/>
                </a:lnTo>
                <a:lnTo>
                  <a:pt x="3484" y="125"/>
                </a:lnTo>
                <a:lnTo>
                  <a:pt x="3485" y="128"/>
                </a:lnTo>
                <a:lnTo>
                  <a:pt x="3486" y="131"/>
                </a:lnTo>
                <a:lnTo>
                  <a:pt x="3488" y="133"/>
                </a:lnTo>
                <a:lnTo>
                  <a:pt x="3491" y="135"/>
                </a:lnTo>
                <a:lnTo>
                  <a:pt x="3495" y="137"/>
                </a:lnTo>
                <a:lnTo>
                  <a:pt x="3500" y="139"/>
                </a:lnTo>
                <a:lnTo>
                  <a:pt x="3506" y="140"/>
                </a:lnTo>
                <a:lnTo>
                  <a:pt x="3538" y="146"/>
                </a:lnTo>
                <a:lnTo>
                  <a:pt x="3544" y="148"/>
                </a:lnTo>
                <a:lnTo>
                  <a:pt x="3550" y="150"/>
                </a:lnTo>
                <a:lnTo>
                  <a:pt x="3555" y="151"/>
                </a:lnTo>
                <a:lnTo>
                  <a:pt x="3560" y="153"/>
                </a:lnTo>
                <a:lnTo>
                  <a:pt x="3569" y="158"/>
                </a:lnTo>
                <a:lnTo>
                  <a:pt x="3576" y="164"/>
                </a:lnTo>
                <a:lnTo>
                  <a:pt x="3579" y="167"/>
                </a:lnTo>
                <a:lnTo>
                  <a:pt x="3582" y="170"/>
                </a:lnTo>
                <a:lnTo>
                  <a:pt x="3584" y="174"/>
                </a:lnTo>
                <a:lnTo>
                  <a:pt x="3586" y="177"/>
                </a:lnTo>
                <a:lnTo>
                  <a:pt x="3588" y="185"/>
                </a:lnTo>
                <a:lnTo>
                  <a:pt x="3589" y="190"/>
                </a:lnTo>
                <a:lnTo>
                  <a:pt x="3589" y="194"/>
                </a:lnTo>
                <a:lnTo>
                  <a:pt x="3589" y="199"/>
                </a:lnTo>
                <a:lnTo>
                  <a:pt x="3588" y="203"/>
                </a:lnTo>
                <a:lnTo>
                  <a:pt x="3587" y="207"/>
                </a:lnTo>
                <a:lnTo>
                  <a:pt x="3586" y="211"/>
                </a:lnTo>
                <a:lnTo>
                  <a:pt x="3585" y="214"/>
                </a:lnTo>
                <a:lnTo>
                  <a:pt x="3583" y="218"/>
                </a:lnTo>
                <a:lnTo>
                  <a:pt x="3581" y="221"/>
                </a:lnTo>
                <a:lnTo>
                  <a:pt x="3579" y="225"/>
                </a:lnTo>
                <a:lnTo>
                  <a:pt x="3573" y="231"/>
                </a:lnTo>
                <a:lnTo>
                  <a:pt x="3567" y="236"/>
                </a:lnTo>
                <a:lnTo>
                  <a:pt x="3559" y="241"/>
                </a:lnTo>
                <a:lnTo>
                  <a:pt x="3551" y="245"/>
                </a:lnTo>
                <a:lnTo>
                  <a:pt x="3542" y="248"/>
                </a:lnTo>
                <a:lnTo>
                  <a:pt x="3532" y="251"/>
                </a:lnTo>
                <a:lnTo>
                  <a:pt x="3521" y="252"/>
                </a:lnTo>
                <a:lnTo>
                  <a:pt x="3510" y="253"/>
                </a:lnTo>
                <a:lnTo>
                  <a:pt x="3502" y="252"/>
                </a:lnTo>
                <a:lnTo>
                  <a:pt x="3494" y="252"/>
                </a:lnTo>
                <a:lnTo>
                  <a:pt x="3486" y="250"/>
                </a:lnTo>
                <a:lnTo>
                  <a:pt x="3479" y="249"/>
                </a:lnTo>
                <a:lnTo>
                  <a:pt x="3472" y="247"/>
                </a:lnTo>
                <a:lnTo>
                  <a:pt x="3466" y="244"/>
                </a:lnTo>
                <a:lnTo>
                  <a:pt x="3460" y="241"/>
                </a:lnTo>
                <a:lnTo>
                  <a:pt x="3454" y="238"/>
                </a:lnTo>
                <a:lnTo>
                  <a:pt x="3449" y="234"/>
                </a:lnTo>
                <a:lnTo>
                  <a:pt x="3445" y="230"/>
                </a:lnTo>
                <a:lnTo>
                  <a:pt x="3441" y="225"/>
                </a:lnTo>
                <a:lnTo>
                  <a:pt x="3437" y="221"/>
                </a:lnTo>
                <a:lnTo>
                  <a:pt x="3434" y="215"/>
                </a:lnTo>
                <a:lnTo>
                  <a:pt x="3432" y="210"/>
                </a:lnTo>
                <a:lnTo>
                  <a:pt x="3430" y="204"/>
                </a:lnTo>
                <a:lnTo>
                  <a:pt x="3429" y="198"/>
                </a:lnTo>
                <a:lnTo>
                  <a:pt x="3478" y="195"/>
                </a:lnTo>
                <a:lnTo>
                  <a:pt x="3480" y="200"/>
                </a:lnTo>
                <a:lnTo>
                  <a:pt x="3482" y="205"/>
                </a:lnTo>
                <a:lnTo>
                  <a:pt x="3485" y="209"/>
                </a:lnTo>
                <a:lnTo>
                  <a:pt x="3489" y="212"/>
                </a:lnTo>
                <a:lnTo>
                  <a:pt x="3493" y="214"/>
                </a:lnTo>
                <a:lnTo>
                  <a:pt x="3498" y="216"/>
                </a:lnTo>
                <a:lnTo>
                  <a:pt x="3504" y="217"/>
                </a:lnTo>
                <a:lnTo>
                  <a:pt x="3510" y="217"/>
                </a:lnTo>
                <a:lnTo>
                  <a:pt x="3516" y="217"/>
                </a:lnTo>
                <a:lnTo>
                  <a:pt x="3522" y="216"/>
                </a:lnTo>
                <a:lnTo>
                  <a:pt x="3527" y="214"/>
                </a:lnTo>
                <a:lnTo>
                  <a:pt x="3529" y="213"/>
                </a:lnTo>
                <a:lnTo>
                  <a:pt x="3531" y="212"/>
                </a:lnTo>
                <a:lnTo>
                  <a:pt x="3535" y="209"/>
                </a:lnTo>
                <a:lnTo>
                  <a:pt x="3537" y="206"/>
                </a:lnTo>
                <a:lnTo>
                  <a:pt x="3538" y="205"/>
                </a:lnTo>
                <a:lnTo>
                  <a:pt x="3539" y="203"/>
                </a:lnTo>
                <a:lnTo>
                  <a:pt x="3539" y="199"/>
                </a:lnTo>
                <a:lnTo>
                  <a:pt x="3539" y="196"/>
                </a:lnTo>
                <a:lnTo>
                  <a:pt x="3538" y="193"/>
                </a:lnTo>
                <a:lnTo>
                  <a:pt x="3536" y="191"/>
                </a:lnTo>
                <a:lnTo>
                  <a:pt x="3533" y="188"/>
                </a:lnTo>
                <a:lnTo>
                  <a:pt x="3530" y="186"/>
                </a:lnTo>
                <a:lnTo>
                  <a:pt x="3526" y="184"/>
                </a:lnTo>
                <a:lnTo>
                  <a:pt x="3522" y="183"/>
                </a:lnTo>
                <a:lnTo>
                  <a:pt x="3516" y="182"/>
                </a:lnTo>
                <a:lnTo>
                  <a:pt x="3486" y="176"/>
                </a:lnTo>
                <a:lnTo>
                  <a:pt x="3480" y="174"/>
                </a:lnTo>
                <a:lnTo>
                  <a:pt x="3474" y="173"/>
                </a:lnTo>
                <a:lnTo>
                  <a:pt x="3463" y="169"/>
                </a:lnTo>
                <a:lnTo>
                  <a:pt x="3459" y="166"/>
                </a:lnTo>
                <a:lnTo>
                  <a:pt x="3455" y="164"/>
                </a:lnTo>
                <a:lnTo>
                  <a:pt x="3451" y="161"/>
                </a:lnTo>
                <a:lnTo>
                  <a:pt x="3447" y="158"/>
                </a:lnTo>
                <a:lnTo>
                  <a:pt x="3444" y="155"/>
                </a:lnTo>
                <a:lnTo>
                  <a:pt x="3442" y="151"/>
                </a:lnTo>
                <a:lnTo>
                  <a:pt x="3440" y="147"/>
                </a:lnTo>
                <a:lnTo>
                  <a:pt x="3437" y="143"/>
                </a:lnTo>
                <a:lnTo>
                  <a:pt x="3435" y="139"/>
                </a:lnTo>
                <a:lnTo>
                  <a:pt x="3434" y="135"/>
                </a:lnTo>
                <a:lnTo>
                  <a:pt x="3434" y="130"/>
                </a:lnTo>
                <a:lnTo>
                  <a:pt x="3434" y="125"/>
                </a:lnTo>
                <a:lnTo>
                  <a:pt x="3434" y="119"/>
                </a:lnTo>
                <a:lnTo>
                  <a:pt x="3435" y="113"/>
                </a:lnTo>
                <a:lnTo>
                  <a:pt x="3437" y="107"/>
                </a:lnTo>
                <a:lnTo>
                  <a:pt x="3440" y="102"/>
                </a:lnTo>
                <a:lnTo>
                  <a:pt x="3443" y="97"/>
                </a:lnTo>
                <a:lnTo>
                  <a:pt x="3446" y="93"/>
                </a:lnTo>
                <a:lnTo>
                  <a:pt x="3450" y="89"/>
                </a:lnTo>
                <a:lnTo>
                  <a:pt x="3455" y="85"/>
                </a:lnTo>
                <a:lnTo>
                  <a:pt x="3460" y="81"/>
                </a:lnTo>
                <a:lnTo>
                  <a:pt x="3466" y="78"/>
                </a:lnTo>
                <a:lnTo>
                  <a:pt x="3472" y="76"/>
                </a:lnTo>
                <a:lnTo>
                  <a:pt x="3479" y="74"/>
                </a:lnTo>
                <a:lnTo>
                  <a:pt x="3482" y="73"/>
                </a:lnTo>
                <a:lnTo>
                  <a:pt x="3486" y="72"/>
                </a:lnTo>
                <a:lnTo>
                  <a:pt x="3493" y="71"/>
                </a:lnTo>
                <a:lnTo>
                  <a:pt x="3501" y="70"/>
                </a:lnTo>
                <a:lnTo>
                  <a:pt x="3510" y="70"/>
                </a:lnTo>
                <a:lnTo>
                  <a:pt x="3518" y="70"/>
                </a:lnTo>
                <a:lnTo>
                  <a:pt x="3525" y="71"/>
                </a:lnTo>
                <a:lnTo>
                  <a:pt x="3533" y="72"/>
                </a:lnTo>
                <a:lnTo>
                  <a:pt x="3540" y="74"/>
                </a:lnTo>
                <a:lnTo>
                  <a:pt x="3546" y="76"/>
                </a:lnTo>
                <a:lnTo>
                  <a:pt x="3552" y="78"/>
                </a:lnTo>
                <a:lnTo>
                  <a:pt x="3557" y="81"/>
                </a:lnTo>
                <a:lnTo>
                  <a:pt x="3562" y="84"/>
                </a:lnTo>
                <a:lnTo>
                  <a:pt x="3567" y="88"/>
                </a:lnTo>
                <a:lnTo>
                  <a:pt x="3571" y="92"/>
                </a:lnTo>
                <a:lnTo>
                  <a:pt x="3575" y="96"/>
                </a:lnTo>
                <a:lnTo>
                  <a:pt x="3578" y="101"/>
                </a:lnTo>
                <a:lnTo>
                  <a:pt x="3580" y="106"/>
                </a:lnTo>
                <a:lnTo>
                  <a:pt x="3582" y="111"/>
                </a:lnTo>
                <a:lnTo>
                  <a:pt x="3584" y="117"/>
                </a:lnTo>
                <a:lnTo>
                  <a:pt x="3585" y="123"/>
                </a:lnTo>
                <a:close/>
                <a:moveTo>
                  <a:pt x="3714" y="72"/>
                </a:moveTo>
                <a:lnTo>
                  <a:pt x="3714" y="109"/>
                </a:lnTo>
                <a:lnTo>
                  <a:pt x="3680" y="109"/>
                </a:lnTo>
                <a:lnTo>
                  <a:pt x="3680" y="195"/>
                </a:lnTo>
                <a:lnTo>
                  <a:pt x="3681" y="199"/>
                </a:lnTo>
                <a:lnTo>
                  <a:pt x="3682" y="203"/>
                </a:lnTo>
                <a:lnTo>
                  <a:pt x="3682" y="205"/>
                </a:lnTo>
                <a:lnTo>
                  <a:pt x="3683" y="206"/>
                </a:lnTo>
                <a:lnTo>
                  <a:pt x="3685" y="208"/>
                </a:lnTo>
                <a:lnTo>
                  <a:pt x="3687" y="210"/>
                </a:lnTo>
                <a:lnTo>
                  <a:pt x="3690" y="211"/>
                </a:lnTo>
                <a:lnTo>
                  <a:pt x="3693" y="212"/>
                </a:lnTo>
                <a:lnTo>
                  <a:pt x="3697" y="212"/>
                </a:lnTo>
                <a:lnTo>
                  <a:pt x="3704" y="211"/>
                </a:lnTo>
                <a:lnTo>
                  <a:pt x="3709" y="210"/>
                </a:lnTo>
                <a:lnTo>
                  <a:pt x="3717" y="247"/>
                </a:lnTo>
                <a:lnTo>
                  <a:pt x="3707" y="250"/>
                </a:lnTo>
                <a:lnTo>
                  <a:pt x="3699" y="251"/>
                </a:lnTo>
                <a:lnTo>
                  <a:pt x="3690" y="252"/>
                </a:lnTo>
                <a:lnTo>
                  <a:pt x="3684" y="252"/>
                </a:lnTo>
                <a:lnTo>
                  <a:pt x="3678" y="251"/>
                </a:lnTo>
                <a:lnTo>
                  <a:pt x="3672" y="250"/>
                </a:lnTo>
                <a:lnTo>
                  <a:pt x="3666" y="249"/>
                </a:lnTo>
                <a:lnTo>
                  <a:pt x="3661" y="248"/>
                </a:lnTo>
                <a:lnTo>
                  <a:pt x="3656" y="245"/>
                </a:lnTo>
                <a:lnTo>
                  <a:pt x="3652" y="243"/>
                </a:lnTo>
                <a:lnTo>
                  <a:pt x="3647" y="240"/>
                </a:lnTo>
                <a:lnTo>
                  <a:pt x="3644" y="237"/>
                </a:lnTo>
                <a:lnTo>
                  <a:pt x="3640" y="233"/>
                </a:lnTo>
                <a:lnTo>
                  <a:pt x="3638" y="229"/>
                </a:lnTo>
                <a:lnTo>
                  <a:pt x="3635" y="224"/>
                </a:lnTo>
                <a:lnTo>
                  <a:pt x="3634" y="219"/>
                </a:lnTo>
                <a:lnTo>
                  <a:pt x="3632" y="213"/>
                </a:lnTo>
                <a:lnTo>
                  <a:pt x="3632" y="208"/>
                </a:lnTo>
                <a:lnTo>
                  <a:pt x="3631" y="201"/>
                </a:lnTo>
                <a:lnTo>
                  <a:pt x="3631" y="109"/>
                </a:lnTo>
                <a:lnTo>
                  <a:pt x="3607" y="109"/>
                </a:lnTo>
                <a:lnTo>
                  <a:pt x="3607" y="72"/>
                </a:lnTo>
                <a:lnTo>
                  <a:pt x="3631" y="72"/>
                </a:lnTo>
                <a:lnTo>
                  <a:pt x="3631" y="30"/>
                </a:lnTo>
                <a:lnTo>
                  <a:pt x="3680" y="30"/>
                </a:lnTo>
                <a:lnTo>
                  <a:pt x="3680" y="72"/>
                </a:lnTo>
                <a:lnTo>
                  <a:pt x="3714" y="72"/>
                </a:lnTo>
                <a:close/>
                <a:moveTo>
                  <a:pt x="3821" y="253"/>
                </a:moveTo>
                <a:lnTo>
                  <a:pt x="3808" y="252"/>
                </a:lnTo>
                <a:lnTo>
                  <a:pt x="3801" y="251"/>
                </a:lnTo>
                <a:lnTo>
                  <a:pt x="3796" y="250"/>
                </a:lnTo>
                <a:lnTo>
                  <a:pt x="3784" y="246"/>
                </a:lnTo>
                <a:lnTo>
                  <a:pt x="3779" y="244"/>
                </a:lnTo>
                <a:lnTo>
                  <a:pt x="3774" y="241"/>
                </a:lnTo>
                <a:lnTo>
                  <a:pt x="3765" y="235"/>
                </a:lnTo>
                <a:lnTo>
                  <a:pt x="3761" y="231"/>
                </a:lnTo>
                <a:lnTo>
                  <a:pt x="3757" y="227"/>
                </a:lnTo>
                <a:lnTo>
                  <a:pt x="3750" y="219"/>
                </a:lnTo>
                <a:lnTo>
                  <a:pt x="3747" y="214"/>
                </a:lnTo>
                <a:lnTo>
                  <a:pt x="3744" y="209"/>
                </a:lnTo>
                <a:lnTo>
                  <a:pt x="3740" y="198"/>
                </a:lnTo>
                <a:lnTo>
                  <a:pt x="3738" y="193"/>
                </a:lnTo>
                <a:lnTo>
                  <a:pt x="3736" y="187"/>
                </a:lnTo>
                <a:lnTo>
                  <a:pt x="3735" y="181"/>
                </a:lnTo>
                <a:lnTo>
                  <a:pt x="3734" y="175"/>
                </a:lnTo>
                <a:lnTo>
                  <a:pt x="3734" y="168"/>
                </a:lnTo>
                <a:lnTo>
                  <a:pt x="3734" y="161"/>
                </a:lnTo>
                <a:lnTo>
                  <a:pt x="3734" y="155"/>
                </a:lnTo>
                <a:lnTo>
                  <a:pt x="3734" y="148"/>
                </a:lnTo>
                <a:lnTo>
                  <a:pt x="3735" y="142"/>
                </a:lnTo>
                <a:lnTo>
                  <a:pt x="3736" y="136"/>
                </a:lnTo>
                <a:lnTo>
                  <a:pt x="3740" y="124"/>
                </a:lnTo>
                <a:lnTo>
                  <a:pt x="3742" y="119"/>
                </a:lnTo>
                <a:lnTo>
                  <a:pt x="3744" y="114"/>
                </a:lnTo>
                <a:lnTo>
                  <a:pt x="3750" y="104"/>
                </a:lnTo>
                <a:lnTo>
                  <a:pt x="3753" y="99"/>
                </a:lnTo>
                <a:lnTo>
                  <a:pt x="3757" y="95"/>
                </a:lnTo>
                <a:lnTo>
                  <a:pt x="3761" y="91"/>
                </a:lnTo>
                <a:lnTo>
                  <a:pt x="3765" y="88"/>
                </a:lnTo>
                <a:lnTo>
                  <a:pt x="3770" y="85"/>
                </a:lnTo>
                <a:lnTo>
                  <a:pt x="3774" y="82"/>
                </a:lnTo>
                <a:lnTo>
                  <a:pt x="3779" y="79"/>
                </a:lnTo>
                <a:lnTo>
                  <a:pt x="3784" y="77"/>
                </a:lnTo>
                <a:lnTo>
                  <a:pt x="3790" y="75"/>
                </a:lnTo>
                <a:lnTo>
                  <a:pt x="3796" y="73"/>
                </a:lnTo>
                <a:lnTo>
                  <a:pt x="3801" y="72"/>
                </a:lnTo>
                <a:lnTo>
                  <a:pt x="3808" y="71"/>
                </a:lnTo>
                <a:lnTo>
                  <a:pt x="3821" y="70"/>
                </a:lnTo>
                <a:lnTo>
                  <a:pt x="3834" y="71"/>
                </a:lnTo>
                <a:lnTo>
                  <a:pt x="3840" y="72"/>
                </a:lnTo>
                <a:lnTo>
                  <a:pt x="3846" y="73"/>
                </a:lnTo>
                <a:lnTo>
                  <a:pt x="3857" y="77"/>
                </a:lnTo>
                <a:lnTo>
                  <a:pt x="3862" y="79"/>
                </a:lnTo>
                <a:lnTo>
                  <a:pt x="3867" y="82"/>
                </a:lnTo>
                <a:lnTo>
                  <a:pt x="3876" y="88"/>
                </a:lnTo>
                <a:lnTo>
                  <a:pt x="3880" y="91"/>
                </a:lnTo>
                <a:lnTo>
                  <a:pt x="3884" y="95"/>
                </a:lnTo>
                <a:lnTo>
                  <a:pt x="3891" y="104"/>
                </a:lnTo>
                <a:lnTo>
                  <a:pt x="3894" y="109"/>
                </a:lnTo>
                <a:lnTo>
                  <a:pt x="3897" y="114"/>
                </a:lnTo>
                <a:lnTo>
                  <a:pt x="3903" y="124"/>
                </a:lnTo>
                <a:lnTo>
                  <a:pt x="3904" y="130"/>
                </a:lnTo>
                <a:lnTo>
                  <a:pt x="3906" y="136"/>
                </a:lnTo>
                <a:lnTo>
                  <a:pt x="3907" y="142"/>
                </a:lnTo>
                <a:lnTo>
                  <a:pt x="3908" y="148"/>
                </a:lnTo>
                <a:lnTo>
                  <a:pt x="3908" y="155"/>
                </a:lnTo>
                <a:lnTo>
                  <a:pt x="3909" y="161"/>
                </a:lnTo>
                <a:lnTo>
                  <a:pt x="3908" y="168"/>
                </a:lnTo>
                <a:lnTo>
                  <a:pt x="3908" y="175"/>
                </a:lnTo>
                <a:lnTo>
                  <a:pt x="3907" y="181"/>
                </a:lnTo>
                <a:lnTo>
                  <a:pt x="3906" y="187"/>
                </a:lnTo>
                <a:lnTo>
                  <a:pt x="3903" y="198"/>
                </a:lnTo>
                <a:lnTo>
                  <a:pt x="3900" y="204"/>
                </a:lnTo>
                <a:lnTo>
                  <a:pt x="3897" y="209"/>
                </a:lnTo>
                <a:lnTo>
                  <a:pt x="3891" y="219"/>
                </a:lnTo>
                <a:lnTo>
                  <a:pt x="3888" y="223"/>
                </a:lnTo>
                <a:lnTo>
                  <a:pt x="3884" y="227"/>
                </a:lnTo>
                <a:lnTo>
                  <a:pt x="3880" y="231"/>
                </a:lnTo>
                <a:lnTo>
                  <a:pt x="3876" y="235"/>
                </a:lnTo>
                <a:lnTo>
                  <a:pt x="3872" y="238"/>
                </a:lnTo>
                <a:lnTo>
                  <a:pt x="3867" y="241"/>
                </a:lnTo>
                <a:lnTo>
                  <a:pt x="3862" y="244"/>
                </a:lnTo>
                <a:lnTo>
                  <a:pt x="3857" y="246"/>
                </a:lnTo>
                <a:lnTo>
                  <a:pt x="3851" y="248"/>
                </a:lnTo>
                <a:lnTo>
                  <a:pt x="3846" y="250"/>
                </a:lnTo>
                <a:lnTo>
                  <a:pt x="3840" y="251"/>
                </a:lnTo>
                <a:lnTo>
                  <a:pt x="3834" y="252"/>
                </a:lnTo>
                <a:lnTo>
                  <a:pt x="3821" y="253"/>
                </a:lnTo>
                <a:close/>
                <a:moveTo>
                  <a:pt x="3821" y="215"/>
                </a:moveTo>
                <a:lnTo>
                  <a:pt x="3825" y="214"/>
                </a:lnTo>
                <a:lnTo>
                  <a:pt x="3829" y="214"/>
                </a:lnTo>
                <a:lnTo>
                  <a:pt x="3833" y="212"/>
                </a:lnTo>
                <a:lnTo>
                  <a:pt x="3837" y="211"/>
                </a:lnTo>
                <a:lnTo>
                  <a:pt x="3840" y="209"/>
                </a:lnTo>
                <a:lnTo>
                  <a:pt x="3843" y="206"/>
                </a:lnTo>
                <a:lnTo>
                  <a:pt x="3846" y="203"/>
                </a:lnTo>
                <a:lnTo>
                  <a:pt x="3848" y="199"/>
                </a:lnTo>
                <a:lnTo>
                  <a:pt x="3851" y="195"/>
                </a:lnTo>
                <a:lnTo>
                  <a:pt x="3852" y="191"/>
                </a:lnTo>
                <a:lnTo>
                  <a:pt x="3854" y="187"/>
                </a:lnTo>
                <a:lnTo>
                  <a:pt x="3855" y="182"/>
                </a:lnTo>
                <a:lnTo>
                  <a:pt x="3857" y="172"/>
                </a:lnTo>
                <a:lnTo>
                  <a:pt x="3858" y="167"/>
                </a:lnTo>
                <a:lnTo>
                  <a:pt x="3858" y="161"/>
                </a:lnTo>
                <a:lnTo>
                  <a:pt x="3857" y="150"/>
                </a:lnTo>
                <a:lnTo>
                  <a:pt x="3855" y="140"/>
                </a:lnTo>
                <a:lnTo>
                  <a:pt x="3854" y="135"/>
                </a:lnTo>
                <a:lnTo>
                  <a:pt x="3852" y="131"/>
                </a:lnTo>
                <a:lnTo>
                  <a:pt x="3848" y="123"/>
                </a:lnTo>
                <a:lnTo>
                  <a:pt x="3846" y="119"/>
                </a:lnTo>
                <a:lnTo>
                  <a:pt x="3843" y="116"/>
                </a:lnTo>
                <a:lnTo>
                  <a:pt x="3840" y="113"/>
                </a:lnTo>
                <a:lnTo>
                  <a:pt x="3837" y="111"/>
                </a:lnTo>
                <a:lnTo>
                  <a:pt x="3833" y="110"/>
                </a:lnTo>
                <a:lnTo>
                  <a:pt x="3829" y="108"/>
                </a:lnTo>
                <a:lnTo>
                  <a:pt x="3825" y="108"/>
                </a:lnTo>
                <a:lnTo>
                  <a:pt x="3821" y="107"/>
                </a:lnTo>
                <a:lnTo>
                  <a:pt x="3816" y="108"/>
                </a:lnTo>
                <a:lnTo>
                  <a:pt x="3812" y="108"/>
                </a:lnTo>
                <a:lnTo>
                  <a:pt x="3808" y="110"/>
                </a:lnTo>
                <a:lnTo>
                  <a:pt x="3805" y="111"/>
                </a:lnTo>
                <a:lnTo>
                  <a:pt x="3801" y="113"/>
                </a:lnTo>
                <a:lnTo>
                  <a:pt x="3798" y="116"/>
                </a:lnTo>
                <a:lnTo>
                  <a:pt x="3795" y="119"/>
                </a:lnTo>
                <a:lnTo>
                  <a:pt x="3793" y="123"/>
                </a:lnTo>
                <a:lnTo>
                  <a:pt x="3789" y="131"/>
                </a:lnTo>
                <a:lnTo>
                  <a:pt x="3787" y="135"/>
                </a:lnTo>
                <a:lnTo>
                  <a:pt x="3786" y="140"/>
                </a:lnTo>
                <a:lnTo>
                  <a:pt x="3785" y="145"/>
                </a:lnTo>
                <a:lnTo>
                  <a:pt x="3784" y="150"/>
                </a:lnTo>
                <a:lnTo>
                  <a:pt x="3784" y="155"/>
                </a:lnTo>
                <a:lnTo>
                  <a:pt x="3783" y="161"/>
                </a:lnTo>
                <a:lnTo>
                  <a:pt x="3784" y="172"/>
                </a:lnTo>
                <a:lnTo>
                  <a:pt x="3786" y="182"/>
                </a:lnTo>
                <a:lnTo>
                  <a:pt x="3787" y="187"/>
                </a:lnTo>
                <a:lnTo>
                  <a:pt x="3789" y="191"/>
                </a:lnTo>
                <a:lnTo>
                  <a:pt x="3791" y="195"/>
                </a:lnTo>
                <a:lnTo>
                  <a:pt x="3793" y="199"/>
                </a:lnTo>
                <a:lnTo>
                  <a:pt x="3795" y="203"/>
                </a:lnTo>
                <a:lnTo>
                  <a:pt x="3798" y="206"/>
                </a:lnTo>
                <a:lnTo>
                  <a:pt x="3801" y="209"/>
                </a:lnTo>
                <a:lnTo>
                  <a:pt x="3805" y="211"/>
                </a:lnTo>
                <a:lnTo>
                  <a:pt x="3808" y="212"/>
                </a:lnTo>
                <a:lnTo>
                  <a:pt x="3812" y="214"/>
                </a:lnTo>
                <a:lnTo>
                  <a:pt x="3816" y="214"/>
                </a:lnTo>
                <a:lnTo>
                  <a:pt x="3821" y="215"/>
                </a:lnTo>
                <a:close/>
                <a:moveTo>
                  <a:pt x="1623" y="930"/>
                </a:moveTo>
                <a:lnTo>
                  <a:pt x="1569" y="930"/>
                </a:lnTo>
                <a:lnTo>
                  <a:pt x="1651" y="694"/>
                </a:lnTo>
                <a:lnTo>
                  <a:pt x="1715" y="694"/>
                </a:lnTo>
                <a:lnTo>
                  <a:pt x="1797" y="930"/>
                </a:lnTo>
                <a:lnTo>
                  <a:pt x="1743" y="930"/>
                </a:lnTo>
                <a:lnTo>
                  <a:pt x="1726" y="876"/>
                </a:lnTo>
                <a:lnTo>
                  <a:pt x="1641" y="876"/>
                </a:lnTo>
                <a:lnTo>
                  <a:pt x="1623" y="930"/>
                </a:lnTo>
                <a:close/>
                <a:moveTo>
                  <a:pt x="1653" y="837"/>
                </a:moveTo>
                <a:lnTo>
                  <a:pt x="1713" y="837"/>
                </a:lnTo>
                <a:lnTo>
                  <a:pt x="1684" y="748"/>
                </a:lnTo>
                <a:lnTo>
                  <a:pt x="1653" y="837"/>
                </a:lnTo>
                <a:close/>
                <a:moveTo>
                  <a:pt x="1874" y="933"/>
                </a:moveTo>
                <a:lnTo>
                  <a:pt x="1867" y="933"/>
                </a:lnTo>
                <a:lnTo>
                  <a:pt x="1861" y="932"/>
                </a:lnTo>
                <a:lnTo>
                  <a:pt x="1856" y="931"/>
                </a:lnTo>
                <a:lnTo>
                  <a:pt x="1850" y="930"/>
                </a:lnTo>
                <a:lnTo>
                  <a:pt x="1845" y="928"/>
                </a:lnTo>
                <a:lnTo>
                  <a:pt x="1840" y="926"/>
                </a:lnTo>
                <a:lnTo>
                  <a:pt x="1836" y="923"/>
                </a:lnTo>
                <a:lnTo>
                  <a:pt x="1832" y="920"/>
                </a:lnTo>
                <a:lnTo>
                  <a:pt x="1828" y="916"/>
                </a:lnTo>
                <a:lnTo>
                  <a:pt x="1824" y="913"/>
                </a:lnTo>
                <a:lnTo>
                  <a:pt x="1821" y="908"/>
                </a:lnTo>
                <a:lnTo>
                  <a:pt x="1820" y="906"/>
                </a:lnTo>
                <a:lnTo>
                  <a:pt x="1819" y="903"/>
                </a:lnTo>
                <a:lnTo>
                  <a:pt x="1817" y="898"/>
                </a:lnTo>
                <a:lnTo>
                  <a:pt x="1816" y="893"/>
                </a:lnTo>
                <a:lnTo>
                  <a:pt x="1815" y="887"/>
                </a:lnTo>
                <a:lnTo>
                  <a:pt x="1815" y="880"/>
                </a:lnTo>
                <a:lnTo>
                  <a:pt x="1815" y="871"/>
                </a:lnTo>
                <a:lnTo>
                  <a:pt x="1817" y="863"/>
                </a:lnTo>
                <a:lnTo>
                  <a:pt x="1818" y="859"/>
                </a:lnTo>
                <a:lnTo>
                  <a:pt x="1820" y="856"/>
                </a:lnTo>
                <a:lnTo>
                  <a:pt x="1824" y="849"/>
                </a:lnTo>
                <a:lnTo>
                  <a:pt x="1827" y="847"/>
                </a:lnTo>
                <a:lnTo>
                  <a:pt x="1829" y="844"/>
                </a:lnTo>
                <a:lnTo>
                  <a:pt x="1832" y="842"/>
                </a:lnTo>
                <a:lnTo>
                  <a:pt x="1835" y="840"/>
                </a:lnTo>
                <a:lnTo>
                  <a:pt x="1838" y="838"/>
                </a:lnTo>
                <a:lnTo>
                  <a:pt x="1841" y="836"/>
                </a:lnTo>
                <a:lnTo>
                  <a:pt x="1845" y="834"/>
                </a:lnTo>
                <a:lnTo>
                  <a:pt x="1849" y="833"/>
                </a:lnTo>
                <a:lnTo>
                  <a:pt x="1856" y="831"/>
                </a:lnTo>
                <a:lnTo>
                  <a:pt x="1864" y="829"/>
                </a:lnTo>
                <a:lnTo>
                  <a:pt x="1873" y="827"/>
                </a:lnTo>
                <a:lnTo>
                  <a:pt x="1881" y="826"/>
                </a:lnTo>
                <a:lnTo>
                  <a:pt x="1901" y="824"/>
                </a:lnTo>
                <a:lnTo>
                  <a:pt x="1908" y="822"/>
                </a:lnTo>
                <a:lnTo>
                  <a:pt x="1914" y="821"/>
                </a:lnTo>
                <a:lnTo>
                  <a:pt x="1918" y="820"/>
                </a:lnTo>
                <a:lnTo>
                  <a:pt x="1920" y="818"/>
                </a:lnTo>
                <a:lnTo>
                  <a:pt x="1922" y="817"/>
                </a:lnTo>
                <a:lnTo>
                  <a:pt x="1923" y="816"/>
                </a:lnTo>
                <a:lnTo>
                  <a:pt x="1923" y="814"/>
                </a:lnTo>
                <a:lnTo>
                  <a:pt x="1924" y="812"/>
                </a:lnTo>
                <a:lnTo>
                  <a:pt x="1924" y="810"/>
                </a:lnTo>
                <a:lnTo>
                  <a:pt x="1924" y="805"/>
                </a:lnTo>
                <a:lnTo>
                  <a:pt x="1922" y="800"/>
                </a:lnTo>
                <a:lnTo>
                  <a:pt x="1921" y="798"/>
                </a:lnTo>
                <a:lnTo>
                  <a:pt x="1920" y="796"/>
                </a:lnTo>
                <a:lnTo>
                  <a:pt x="1919" y="794"/>
                </a:lnTo>
                <a:lnTo>
                  <a:pt x="1917" y="793"/>
                </a:lnTo>
                <a:lnTo>
                  <a:pt x="1913" y="790"/>
                </a:lnTo>
                <a:lnTo>
                  <a:pt x="1909" y="788"/>
                </a:lnTo>
                <a:lnTo>
                  <a:pt x="1904" y="787"/>
                </a:lnTo>
                <a:lnTo>
                  <a:pt x="1898" y="787"/>
                </a:lnTo>
                <a:lnTo>
                  <a:pt x="1892" y="787"/>
                </a:lnTo>
                <a:lnTo>
                  <a:pt x="1886" y="788"/>
                </a:lnTo>
                <a:lnTo>
                  <a:pt x="1881" y="790"/>
                </a:lnTo>
                <a:lnTo>
                  <a:pt x="1877" y="792"/>
                </a:lnTo>
                <a:lnTo>
                  <a:pt x="1873" y="795"/>
                </a:lnTo>
                <a:lnTo>
                  <a:pt x="1870" y="799"/>
                </a:lnTo>
                <a:lnTo>
                  <a:pt x="1868" y="803"/>
                </a:lnTo>
                <a:lnTo>
                  <a:pt x="1867" y="805"/>
                </a:lnTo>
                <a:lnTo>
                  <a:pt x="1866" y="807"/>
                </a:lnTo>
                <a:lnTo>
                  <a:pt x="1821" y="803"/>
                </a:lnTo>
                <a:lnTo>
                  <a:pt x="1823" y="797"/>
                </a:lnTo>
                <a:lnTo>
                  <a:pt x="1825" y="792"/>
                </a:lnTo>
                <a:lnTo>
                  <a:pt x="1827" y="787"/>
                </a:lnTo>
                <a:lnTo>
                  <a:pt x="1830" y="782"/>
                </a:lnTo>
                <a:lnTo>
                  <a:pt x="1833" y="777"/>
                </a:lnTo>
                <a:lnTo>
                  <a:pt x="1837" y="773"/>
                </a:lnTo>
                <a:lnTo>
                  <a:pt x="1841" y="769"/>
                </a:lnTo>
                <a:lnTo>
                  <a:pt x="1846" y="765"/>
                </a:lnTo>
                <a:lnTo>
                  <a:pt x="1851" y="762"/>
                </a:lnTo>
                <a:lnTo>
                  <a:pt x="1857" y="759"/>
                </a:lnTo>
                <a:lnTo>
                  <a:pt x="1863" y="756"/>
                </a:lnTo>
                <a:lnTo>
                  <a:pt x="1869" y="754"/>
                </a:lnTo>
                <a:lnTo>
                  <a:pt x="1876" y="753"/>
                </a:lnTo>
                <a:lnTo>
                  <a:pt x="1883" y="752"/>
                </a:lnTo>
                <a:lnTo>
                  <a:pt x="1890" y="751"/>
                </a:lnTo>
                <a:lnTo>
                  <a:pt x="1898" y="751"/>
                </a:lnTo>
                <a:lnTo>
                  <a:pt x="1908" y="751"/>
                </a:lnTo>
                <a:lnTo>
                  <a:pt x="1917" y="752"/>
                </a:lnTo>
                <a:lnTo>
                  <a:pt x="1926" y="754"/>
                </a:lnTo>
                <a:lnTo>
                  <a:pt x="1935" y="757"/>
                </a:lnTo>
                <a:lnTo>
                  <a:pt x="1943" y="761"/>
                </a:lnTo>
                <a:lnTo>
                  <a:pt x="1947" y="763"/>
                </a:lnTo>
                <a:lnTo>
                  <a:pt x="1950" y="765"/>
                </a:lnTo>
                <a:lnTo>
                  <a:pt x="1957" y="770"/>
                </a:lnTo>
                <a:lnTo>
                  <a:pt x="1963" y="776"/>
                </a:lnTo>
                <a:lnTo>
                  <a:pt x="1965" y="780"/>
                </a:lnTo>
                <a:lnTo>
                  <a:pt x="1967" y="784"/>
                </a:lnTo>
                <a:lnTo>
                  <a:pt x="1969" y="787"/>
                </a:lnTo>
                <a:lnTo>
                  <a:pt x="1970" y="792"/>
                </a:lnTo>
                <a:lnTo>
                  <a:pt x="1972" y="796"/>
                </a:lnTo>
                <a:lnTo>
                  <a:pt x="1972" y="801"/>
                </a:lnTo>
                <a:lnTo>
                  <a:pt x="1973" y="806"/>
                </a:lnTo>
                <a:lnTo>
                  <a:pt x="1973" y="811"/>
                </a:lnTo>
                <a:lnTo>
                  <a:pt x="1973" y="930"/>
                </a:lnTo>
                <a:lnTo>
                  <a:pt x="1927" y="930"/>
                </a:lnTo>
                <a:lnTo>
                  <a:pt x="1927" y="905"/>
                </a:lnTo>
                <a:lnTo>
                  <a:pt x="1922" y="911"/>
                </a:lnTo>
                <a:lnTo>
                  <a:pt x="1917" y="917"/>
                </a:lnTo>
                <a:lnTo>
                  <a:pt x="1912" y="921"/>
                </a:lnTo>
                <a:lnTo>
                  <a:pt x="1906" y="925"/>
                </a:lnTo>
                <a:lnTo>
                  <a:pt x="1899" y="929"/>
                </a:lnTo>
                <a:lnTo>
                  <a:pt x="1891" y="931"/>
                </a:lnTo>
                <a:lnTo>
                  <a:pt x="1887" y="932"/>
                </a:lnTo>
                <a:lnTo>
                  <a:pt x="1883" y="933"/>
                </a:lnTo>
                <a:lnTo>
                  <a:pt x="1874" y="933"/>
                </a:lnTo>
                <a:close/>
                <a:moveTo>
                  <a:pt x="1888" y="899"/>
                </a:moveTo>
                <a:lnTo>
                  <a:pt x="1895" y="899"/>
                </a:lnTo>
                <a:lnTo>
                  <a:pt x="1902" y="897"/>
                </a:lnTo>
                <a:lnTo>
                  <a:pt x="1905" y="896"/>
                </a:lnTo>
                <a:lnTo>
                  <a:pt x="1908" y="894"/>
                </a:lnTo>
                <a:lnTo>
                  <a:pt x="1914" y="890"/>
                </a:lnTo>
                <a:lnTo>
                  <a:pt x="1916" y="888"/>
                </a:lnTo>
                <a:lnTo>
                  <a:pt x="1919" y="885"/>
                </a:lnTo>
                <a:lnTo>
                  <a:pt x="1922" y="879"/>
                </a:lnTo>
                <a:lnTo>
                  <a:pt x="1924" y="873"/>
                </a:lnTo>
                <a:lnTo>
                  <a:pt x="1924" y="870"/>
                </a:lnTo>
                <a:lnTo>
                  <a:pt x="1924" y="867"/>
                </a:lnTo>
                <a:lnTo>
                  <a:pt x="1924" y="848"/>
                </a:lnTo>
                <a:lnTo>
                  <a:pt x="1921" y="850"/>
                </a:lnTo>
                <a:lnTo>
                  <a:pt x="1915" y="851"/>
                </a:lnTo>
                <a:lnTo>
                  <a:pt x="1903" y="854"/>
                </a:lnTo>
                <a:lnTo>
                  <a:pt x="1890" y="856"/>
                </a:lnTo>
                <a:lnTo>
                  <a:pt x="1884" y="857"/>
                </a:lnTo>
                <a:lnTo>
                  <a:pt x="1879" y="859"/>
                </a:lnTo>
                <a:lnTo>
                  <a:pt x="1874" y="861"/>
                </a:lnTo>
                <a:lnTo>
                  <a:pt x="1870" y="863"/>
                </a:lnTo>
                <a:lnTo>
                  <a:pt x="1866" y="866"/>
                </a:lnTo>
                <a:lnTo>
                  <a:pt x="1864" y="870"/>
                </a:lnTo>
                <a:lnTo>
                  <a:pt x="1863" y="872"/>
                </a:lnTo>
                <a:lnTo>
                  <a:pt x="1862" y="874"/>
                </a:lnTo>
                <a:lnTo>
                  <a:pt x="1862" y="879"/>
                </a:lnTo>
                <a:lnTo>
                  <a:pt x="1862" y="884"/>
                </a:lnTo>
                <a:lnTo>
                  <a:pt x="1863" y="888"/>
                </a:lnTo>
                <a:lnTo>
                  <a:pt x="1865" y="890"/>
                </a:lnTo>
                <a:lnTo>
                  <a:pt x="1866" y="891"/>
                </a:lnTo>
                <a:lnTo>
                  <a:pt x="1869" y="894"/>
                </a:lnTo>
                <a:lnTo>
                  <a:pt x="1873" y="896"/>
                </a:lnTo>
                <a:lnTo>
                  <a:pt x="1875" y="897"/>
                </a:lnTo>
                <a:lnTo>
                  <a:pt x="1877" y="898"/>
                </a:lnTo>
                <a:lnTo>
                  <a:pt x="1882" y="899"/>
                </a:lnTo>
                <a:lnTo>
                  <a:pt x="1888" y="899"/>
                </a:lnTo>
                <a:close/>
                <a:moveTo>
                  <a:pt x="2063" y="930"/>
                </a:moveTo>
                <a:lnTo>
                  <a:pt x="2013" y="930"/>
                </a:lnTo>
                <a:lnTo>
                  <a:pt x="2013" y="694"/>
                </a:lnTo>
                <a:lnTo>
                  <a:pt x="2063" y="694"/>
                </a:lnTo>
                <a:lnTo>
                  <a:pt x="2063" y="930"/>
                </a:lnTo>
                <a:close/>
                <a:moveTo>
                  <a:pt x="2197" y="753"/>
                </a:moveTo>
                <a:lnTo>
                  <a:pt x="2197" y="790"/>
                </a:lnTo>
                <a:lnTo>
                  <a:pt x="2164" y="790"/>
                </a:lnTo>
                <a:lnTo>
                  <a:pt x="2164" y="876"/>
                </a:lnTo>
                <a:lnTo>
                  <a:pt x="2164" y="880"/>
                </a:lnTo>
                <a:lnTo>
                  <a:pt x="2165" y="884"/>
                </a:lnTo>
                <a:lnTo>
                  <a:pt x="2166" y="886"/>
                </a:lnTo>
                <a:lnTo>
                  <a:pt x="2167" y="887"/>
                </a:lnTo>
                <a:lnTo>
                  <a:pt x="2169" y="889"/>
                </a:lnTo>
                <a:lnTo>
                  <a:pt x="2171" y="891"/>
                </a:lnTo>
                <a:lnTo>
                  <a:pt x="2174" y="892"/>
                </a:lnTo>
                <a:lnTo>
                  <a:pt x="2177" y="893"/>
                </a:lnTo>
                <a:lnTo>
                  <a:pt x="2181" y="893"/>
                </a:lnTo>
                <a:lnTo>
                  <a:pt x="2188" y="892"/>
                </a:lnTo>
                <a:lnTo>
                  <a:pt x="2193" y="891"/>
                </a:lnTo>
                <a:lnTo>
                  <a:pt x="2201" y="928"/>
                </a:lnTo>
                <a:lnTo>
                  <a:pt x="2190" y="930"/>
                </a:lnTo>
                <a:lnTo>
                  <a:pt x="2183" y="932"/>
                </a:lnTo>
                <a:lnTo>
                  <a:pt x="2174" y="932"/>
                </a:lnTo>
                <a:lnTo>
                  <a:pt x="2168" y="932"/>
                </a:lnTo>
                <a:lnTo>
                  <a:pt x="2161" y="932"/>
                </a:lnTo>
                <a:lnTo>
                  <a:pt x="2156" y="931"/>
                </a:lnTo>
                <a:lnTo>
                  <a:pt x="2150" y="930"/>
                </a:lnTo>
                <a:lnTo>
                  <a:pt x="2145" y="928"/>
                </a:lnTo>
                <a:lnTo>
                  <a:pt x="2140" y="926"/>
                </a:lnTo>
                <a:lnTo>
                  <a:pt x="2135" y="924"/>
                </a:lnTo>
                <a:lnTo>
                  <a:pt x="2131" y="921"/>
                </a:lnTo>
                <a:lnTo>
                  <a:pt x="2127" y="917"/>
                </a:lnTo>
                <a:lnTo>
                  <a:pt x="2124" y="914"/>
                </a:lnTo>
                <a:lnTo>
                  <a:pt x="2121" y="909"/>
                </a:lnTo>
                <a:lnTo>
                  <a:pt x="2119" y="905"/>
                </a:lnTo>
                <a:lnTo>
                  <a:pt x="2117" y="900"/>
                </a:lnTo>
                <a:lnTo>
                  <a:pt x="2116" y="894"/>
                </a:lnTo>
                <a:lnTo>
                  <a:pt x="2115" y="888"/>
                </a:lnTo>
                <a:lnTo>
                  <a:pt x="2115" y="882"/>
                </a:lnTo>
                <a:lnTo>
                  <a:pt x="2115" y="790"/>
                </a:lnTo>
                <a:lnTo>
                  <a:pt x="2091" y="790"/>
                </a:lnTo>
                <a:lnTo>
                  <a:pt x="2091" y="753"/>
                </a:lnTo>
                <a:lnTo>
                  <a:pt x="2115" y="753"/>
                </a:lnTo>
                <a:lnTo>
                  <a:pt x="2115" y="711"/>
                </a:lnTo>
                <a:lnTo>
                  <a:pt x="2164" y="711"/>
                </a:lnTo>
                <a:lnTo>
                  <a:pt x="2164" y="753"/>
                </a:lnTo>
                <a:lnTo>
                  <a:pt x="2197" y="753"/>
                </a:lnTo>
                <a:close/>
                <a:moveTo>
                  <a:pt x="2304" y="933"/>
                </a:moveTo>
                <a:lnTo>
                  <a:pt x="2291" y="933"/>
                </a:lnTo>
                <a:lnTo>
                  <a:pt x="2285" y="932"/>
                </a:lnTo>
                <a:lnTo>
                  <a:pt x="2279" y="930"/>
                </a:lnTo>
                <a:lnTo>
                  <a:pt x="2268" y="927"/>
                </a:lnTo>
                <a:lnTo>
                  <a:pt x="2263" y="925"/>
                </a:lnTo>
                <a:lnTo>
                  <a:pt x="2258" y="922"/>
                </a:lnTo>
                <a:lnTo>
                  <a:pt x="2249" y="916"/>
                </a:lnTo>
                <a:lnTo>
                  <a:pt x="2245" y="912"/>
                </a:lnTo>
                <a:lnTo>
                  <a:pt x="2241" y="908"/>
                </a:lnTo>
                <a:lnTo>
                  <a:pt x="2234" y="900"/>
                </a:lnTo>
                <a:lnTo>
                  <a:pt x="2231" y="895"/>
                </a:lnTo>
                <a:lnTo>
                  <a:pt x="2228" y="890"/>
                </a:lnTo>
                <a:lnTo>
                  <a:pt x="2223" y="879"/>
                </a:lnTo>
                <a:lnTo>
                  <a:pt x="2221" y="874"/>
                </a:lnTo>
                <a:lnTo>
                  <a:pt x="2220" y="868"/>
                </a:lnTo>
                <a:lnTo>
                  <a:pt x="2219" y="862"/>
                </a:lnTo>
                <a:lnTo>
                  <a:pt x="2218" y="855"/>
                </a:lnTo>
                <a:lnTo>
                  <a:pt x="2218" y="849"/>
                </a:lnTo>
                <a:lnTo>
                  <a:pt x="2217" y="842"/>
                </a:lnTo>
                <a:lnTo>
                  <a:pt x="2218" y="835"/>
                </a:lnTo>
                <a:lnTo>
                  <a:pt x="2218" y="829"/>
                </a:lnTo>
                <a:lnTo>
                  <a:pt x="2219" y="823"/>
                </a:lnTo>
                <a:lnTo>
                  <a:pt x="2220" y="816"/>
                </a:lnTo>
                <a:lnTo>
                  <a:pt x="2223" y="805"/>
                </a:lnTo>
                <a:lnTo>
                  <a:pt x="2225" y="799"/>
                </a:lnTo>
                <a:lnTo>
                  <a:pt x="2228" y="794"/>
                </a:lnTo>
                <a:lnTo>
                  <a:pt x="2234" y="785"/>
                </a:lnTo>
                <a:lnTo>
                  <a:pt x="2237" y="780"/>
                </a:lnTo>
                <a:lnTo>
                  <a:pt x="2241" y="776"/>
                </a:lnTo>
                <a:lnTo>
                  <a:pt x="2245" y="772"/>
                </a:lnTo>
                <a:lnTo>
                  <a:pt x="2249" y="769"/>
                </a:lnTo>
                <a:lnTo>
                  <a:pt x="2253" y="765"/>
                </a:lnTo>
                <a:lnTo>
                  <a:pt x="2258" y="762"/>
                </a:lnTo>
                <a:lnTo>
                  <a:pt x="2263" y="760"/>
                </a:lnTo>
                <a:lnTo>
                  <a:pt x="2268" y="757"/>
                </a:lnTo>
                <a:lnTo>
                  <a:pt x="2274" y="755"/>
                </a:lnTo>
                <a:lnTo>
                  <a:pt x="2279" y="754"/>
                </a:lnTo>
                <a:lnTo>
                  <a:pt x="2285" y="752"/>
                </a:lnTo>
                <a:lnTo>
                  <a:pt x="2291" y="752"/>
                </a:lnTo>
                <a:lnTo>
                  <a:pt x="2304" y="751"/>
                </a:lnTo>
                <a:lnTo>
                  <a:pt x="2317" y="752"/>
                </a:lnTo>
                <a:lnTo>
                  <a:pt x="2323" y="752"/>
                </a:lnTo>
                <a:lnTo>
                  <a:pt x="2329" y="754"/>
                </a:lnTo>
                <a:lnTo>
                  <a:pt x="2340" y="757"/>
                </a:lnTo>
                <a:lnTo>
                  <a:pt x="2346" y="760"/>
                </a:lnTo>
                <a:lnTo>
                  <a:pt x="2351" y="762"/>
                </a:lnTo>
                <a:lnTo>
                  <a:pt x="2360" y="769"/>
                </a:lnTo>
                <a:lnTo>
                  <a:pt x="2364" y="772"/>
                </a:lnTo>
                <a:lnTo>
                  <a:pt x="2368" y="776"/>
                </a:lnTo>
                <a:lnTo>
                  <a:pt x="2375" y="785"/>
                </a:lnTo>
                <a:lnTo>
                  <a:pt x="2378" y="789"/>
                </a:lnTo>
                <a:lnTo>
                  <a:pt x="2381" y="794"/>
                </a:lnTo>
                <a:lnTo>
                  <a:pt x="2385" y="805"/>
                </a:lnTo>
                <a:lnTo>
                  <a:pt x="2387" y="811"/>
                </a:lnTo>
                <a:lnTo>
                  <a:pt x="2389" y="816"/>
                </a:lnTo>
                <a:lnTo>
                  <a:pt x="2390" y="823"/>
                </a:lnTo>
                <a:lnTo>
                  <a:pt x="2391" y="829"/>
                </a:lnTo>
                <a:lnTo>
                  <a:pt x="2391" y="835"/>
                </a:lnTo>
                <a:lnTo>
                  <a:pt x="2391" y="842"/>
                </a:lnTo>
                <a:lnTo>
                  <a:pt x="2391" y="849"/>
                </a:lnTo>
                <a:lnTo>
                  <a:pt x="2391" y="855"/>
                </a:lnTo>
                <a:lnTo>
                  <a:pt x="2390" y="862"/>
                </a:lnTo>
                <a:lnTo>
                  <a:pt x="2389" y="868"/>
                </a:lnTo>
                <a:lnTo>
                  <a:pt x="2385" y="879"/>
                </a:lnTo>
                <a:lnTo>
                  <a:pt x="2383" y="885"/>
                </a:lnTo>
                <a:lnTo>
                  <a:pt x="2381" y="890"/>
                </a:lnTo>
                <a:lnTo>
                  <a:pt x="2375" y="900"/>
                </a:lnTo>
                <a:lnTo>
                  <a:pt x="2372" y="904"/>
                </a:lnTo>
                <a:lnTo>
                  <a:pt x="2368" y="908"/>
                </a:lnTo>
                <a:lnTo>
                  <a:pt x="2364" y="912"/>
                </a:lnTo>
                <a:lnTo>
                  <a:pt x="2360" y="916"/>
                </a:lnTo>
                <a:lnTo>
                  <a:pt x="2355" y="919"/>
                </a:lnTo>
                <a:lnTo>
                  <a:pt x="2351" y="922"/>
                </a:lnTo>
                <a:lnTo>
                  <a:pt x="2346" y="925"/>
                </a:lnTo>
                <a:lnTo>
                  <a:pt x="2340" y="927"/>
                </a:lnTo>
                <a:lnTo>
                  <a:pt x="2335" y="929"/>
                </a:lnTo>
                <a:lnTo>
                  <a:pt x="2329" y="930"/>
                </a:lnTo>
                <a:lnTo>
                  <a:pt x="2323" y="932"/>
                </a:lnTo>
                <a:lnTo>
                  <a:pt x="2317" y="933"/>
                </a:lnTo>
                <a:lnTo>
                  <a:pt x="2304" y="933"/>
                </a:lnTo>
                <a:close/>
                <a:moveTo>
                  <a:pt x="2305" y="895"/>
                </a:moveTo>
                <a:lnTo>
                  <a:pt x="2309" y="895"/>
                </a:lnTo>
                <a:lnTo>
                  <a:pt x="2313" y="894"/>
                </a:lnTo>
                <a:lnTo>
                  <a:pt x="2317" y="893"/>
                </a:lnTo>
                <a:lnTo>
                  <a:pt x="2321" y="892"/>
                </a:lnTo>
                <a:lnTo>
                  <a:pt x="2324" y="889"/>
                </a:lnTo>
                <a:lnTo>
                  <a:pt x="2327" y="887"/>
                </a:lnTo>
                <a:lnTo>
                  <a:pt x="2330" y="884"/>
                </a:lnTo>
                <a:lnTo>
                  <a:pt x="2332" y="880"/>
                </a:lnTo>
                <a:lnTo>
                  <a:pt x="2334" y="876"/>
                </a:lnTo>
                <a:lnTo>
                  <a:pt x="2336" y="872"/>
                </a:lnTo>
                <a:lnTo>
                  <a:pt x="2338" y="868"/>
                </a:lnTo>
                <a:lnTo>
                  <a:pt x="2339" y="863"/>
                </a:lnTo>
                <a:lnTo>
                  <a:pt x="2341" y="853"/>
                </a:lnTo>
                <a:lnTo>
                  <a:pt x="2341" y="847"/>
                </a:lnTo>
                <a:lnTo>
                  <a:pt x="2342" y="842"/>
                </a:lnTo>
                <a:lnTo>
                  <a:pt x="2341" y="831"/>
                </a:lnTo>
                <a:lnTo>
                  <a:pt x="2339" y="821"/>
                </a:lnTo>
                <a:lnTo>
                  <a:pt x="2338" y="816"/>
                </a:lnTo>
                <a:lnTo>
                  <a:pt x="2336" y="812"/>
                </a:lnTo>
                <a:lnTo>
                  <a:pt x="2332" y="803"/>
                </a:lnTo>
                <a:lnTo>
                  <a:pt x="2330" y="800"/>
                </a:lnTo>
                <a:lnTo>
                  <a:pt x="2327" y="797"/>
                </a:lnTo>
                <a:lnTo>
                  <a:pt x="2324" y="794"/>
                </a:lnTo>
                <a:lnTo>
                  <a:pt x="2321" y="792"/>
                </a:lnTo>
                <a:lnTo>
                  <a:pt x="2317" y="790"/>
                </a:lnTo>
                <a:lnTo>
                  <a:pt x="2313" y="789"/>
                </a:lnTo>
                <a:lnTo>
                  <a:pt x="2309" y="788"/>
                </a:lnTo>
                <a:lnTo>
                  <a:pt x="2305" y="788"/>
                </a:lnTo>
                <a:lnTo>
                  <a:pt x="2300" y="788"/>
                </a:lnTo>
                <a:lnTo>
                  <a:pt x="2296" y="789"/>
                </a:lnTo>
                <a:lnTo>
                  <a:pt x="2292" y="790"/>
                </a:lnTo>
                <a:lnTo>
                  <a:pt x="2288" y="792"/>
                </a:lnTo>
                <a:lnTo>
                  <a:pt x="2285" y="794"/>
                </a:lnTo>
                <a:lnTo>
                  <a:pt x="2282" y="797"/>
                </a:lnTo>
                <a:lnTo>
                  <a:pt x="2279" y="800"/>
                </a:lnTo>
                <a:lnTo>
                  <a:pt x="2277" y="803"/>
                </a:lnTo>
                <a:lnTo>
                  <a:pt x="2272" y="812"/>
                </a:lnTo>
                <a:lnTo>
                  <a:pt x="2271" y="816"/>
                </a:lnTo>
                <a:lnTo>
                  <a:pt x="2270" y="821"/>
                </a:lnTo>
                <a:lnTo>
                  <a:pt x="2269" y="826"/>
                </a:lnTo>
                <a:lnTo>
                  <a:pt x="2268" y="831"/>
                </a:lnTo>
                <a:lnTo>
                  <a:pt x="2267" y="836"/>
                </a:lnTo>
                <a:lnTo>
                  <a:pt x="2267" y="842"/>
                </a:lnTo>
                <a:lnTo>
                  <a:pt x="2268" y="853"/>
                </a:lnTo>
                <a:lnTo>
                  <a:pt x="2270" y="863"/>
                </a:lnTo>
                <a:lnTo>
                  <a:pt x="2271" y="868"/>
                </a:lnTo>
                <a:lnTo>
                  <a:pt x="2272" y="872"/>
                </a:lnTo>
                <a:lnTo>
                  <a:pt x="2274" y="876"/>
                </a:lnTo>
                <a:lnTo>
                  <a:pt x="2277" y="880"/>
                </a:lnTo>
                <a:lnTo>
                  <a:pt x="2279" y="884"/>
                </a:lnTo>
                <a:lnTo>
                  <a:pt x="2282" y="887"/>
                </a:lnTo>
                <a:lnTo>
                  <a:pt x="2285" y="889"/>
                </a:lnTo>
                <a:lnTo>
                  <a:pt x="2288" y="892"/>
                </a:lnTo>
                <a:lnTo>
                  <a:pt x="2292" y="893"/>
                </a:lnTo>
                <a:lnTo>
                  <a:pt x="2296" y="894"/>
                </a:lnTo>
                <a:lnTo>
                  <a:pt x="2300" y="895"/>
                </a:lnTo>
                <a:lnTo>
                  <a:pt x="2305" y="895"/>
                </a:lnTo>
                <a:close/>
                <a:moveTo>
                  <a:pt x="2646" y="694"/>
                </a:moveTo>
                <a:lnTo>
                  <a:pt x="2696" y="694"/>
                </a:lnTo>
                <a:lnTo>
                  <a:pt x="2696" y="847"/>
                </a:lnTo>
                <a:lnTo>
                  <a:pt x="2696" y="854"/>
                </a:lnTo>
                <a:lnTo>
                  <a:pt x="2695" y="860"/>
                </a:lnTo>
                <a:lnTo>
                  <a:pt x="2694" y="866"/>
                </a:lnTo>
                <a:lnTo>
                  <a:pt x="2693" y="871"/>
                </a:lnTo>
                <a:lnTo>
                  <a:pt x="2691" y="877"/>
                </a:lnTo>
                <a:lnTo>
                  <a:pt x="2689" y="882"/>
                </a:lnTo>
                <a:lnTo>
                  <a:pt x="2686" y="887"/>
                </a:lnTo>
                <a:lnTo>
                  <a:pt x="2684" y="892"/>
                </a:lnTo>
                <a:lnTo>
                  <a:pt x="2680" y="897"/>
                </a:lnTo>
                <a:lnTo>
                  <a:pt x="2677" y="901"/>
                </a:lnTo>
                <a:lnTo>
                  <a:pt x="2673" y="906"/>
                </a:lnTo>
                <a:lnTo>
                  <a:pt x="2669" y="910"/>
                </a:lnTo>
                <a:lnTo>
                  <a:pt x="2664" y="913"/>
                </a:lnTo>
                <a:lnTo>
                  <a:pt x="2660" y="917"/>
                </a:lnTo>
                <a:lnTo>
                  <a:pt x="2655" y="920"/>
                </a:lnTo>
                <a:lnTo>
                  <a:pt x="2649" y="922"/>
                </a:lnTo>
                <a:lnTo>
                  <a:pt x="2638" y="927"/>
                </a:lnTo>
                <a:lnTo>
                  <a:pt x="2632" y="929"/>
                </a:lnTo>
                <a:lnTo>
                  <a:pt x="2626" y="930"/>
                </a:lnTo>
                <a:lnTo>
                  <a:pt x="2619" y="932"/>
                </a:lnTo>
                <a:lnTo>
                  <a:pt x="2612" y="932"/>
                </a:lnTo>
                <a:lnTo>
                  <a:pt x="2605" y="933"/>
                </a:lnTo>
                <a:lnTo>
                  <a:pt x="2598" y="933"/>
                </a:lnTo>
                <a:lnTo>
                  <a:pt x="2591" y="933"/>
                </a:lnTo>
                <a:lnTo>
                  <a:pt x="2584" y="932"/>
                </a:lnTo>
                <a:lnTo>
                  <a:pt x="2577" y="932"/>
                </a:lnTo>
                <a:lnTo>
                  <a:pt x="2571" y="930"/>
                </a:lnTo>
                <a:lnTo>
                  <a:pt x="2558" y="927"/>
                </a:lnTo>
                <a:lnTo>
                  <a:pt x="2552" y="925"/>
                </a:lnTo>
                <a:lnTo>
                  <a:pt x="2547" y="922"/>
                </a:lnTo>
                <a:lnTo>
                  <a:pt x="2541" y="920"/>
                </a:lnTo>
                <a:lnTo>
                  <a:pt x="2536" y="917"/>
                </a:lnTo>
                <a:lnTo>
                  <a:pt x="2527" y="910"/>
                </a:lnTo>
                <a:lnTo>
                  <a:pt x="2518" y="901"/>
                </a:lnTo>
                <a:lnTo>
                  <a:pt x="2515" y="897"/>
                </a:lnTo>
                <a:lnTo>
                  <a:pt x="2512" y="892"/>
                </a:lnTo>
                <a:lnTo>
                  <a:pt x="2509" y="887"/>
                </a:lnTo>
                <a:lnTo>
                  <a:pt x="2506" y="882"/>
                </a:lnTo>
                <a:lnTo>
                  <a:pt x="2504" y="877"/>
                </a:lnTo>
                <a:lnTo>
                  <a:pt x="2502" y="871"/>
                </a:lnTo>
                <a:lnTo>
                  <a:pt x="2501" y="866"/>
                </a:lnTo>
                <a:lnTo>
                  <a:pt x="2500" y="860"/>
                </a:lnTo>
                <a:lnTo>
                  <a:pt x="2500" y="854"/>
                </a:lnTo>
                <a:lnTo>
                  <a:pt x="2499" y="847"/>
                </a:lnTo>
                <a:lnTo>
                  <a:pt x="2499" y="694"/>
                </a:lnTo>
                <a:lnTo>
                  <a:pt x="2550" y="694"/>
                </a:lnTo>
                <a:lnTo>
                  <a:pt x="2550" y="843"/>
                </a:lnTo>
                <a:lnTo>
                  <a:pt x="2551" y="853"/>
                </a:lnTo>
                <a:lnTo>
                  <a:pt x="2552" y="857"/>
                </a:lnTo>
                <a:lnTo>
                  <a:pt x="2553" y="861"/>
                </a:lnTo>
                <a:lnTo>
                  <a:pt x="2555" y="865"/>
                </a:lnTo>
                <a:lnTo>
                  <a:pt x="2558" y="869"/>
                </a:lnTo>
                <a:lnTo>
                  <a:pt x="2560" y="873"/>
                </a:lnTo>
                <a:lnTo>
                  <a:pt x="2563" y="876"/>
                </a:lnTo>
                <a:lnTo>
                  <a:pt x="2567" y="879"/>
                </a:lnTo>
                <a:lnTo>
                  <a:pt x="2570" y="882"/>
                </a:lnTo>
                <a:lnTo>
                  <a:pt x="2574" y="884"/>
                </a:lnTo>
                <a:lnTo>
                  <a:pt x="2579" y="886"/>
                </a:lnTo>
                <a:lnTo>
                  <a:pt x="2583" y="887"/>
                </a:lnTo>
                <a:lnTo>
                  <a:pt x="2588" y="889"/>
                </a:lnTo>
                <a:lnTo>
                  <a:pt x="2598" y="889"/>
                </a:lnTo>
                <a:lnTo>
                  <a:pt x="2608" y="889"/>
                </a:lnTo>
                <a:lnTo>
                  <a:pt x="2613" y="887"/>
                </a:lnTo>
                <a:lnTo>
                  <a:pt x="2618" y="886"/>
                </a:lnTo>
                <a:lnTo>
                  <a:pt x="2622" y="884"/>
                </a:lnTo>
                <a:lnTo>
                  <a:pt x="2626" y="882"/>
                </a:lnTo>
                <a:lnTo>
                  <a:pt x="2629" y="879"/>
                </a:lnTo>
                <a:lnTo>
                  <a:pt x="2633" y="876"/>
                </a:lnTo>
                <a:lnTo>
                  <a:pt x="2636" y="873"/>
                </a:lnTo>
                <a:lnTo>
                  <a:pt x="2639" y="869"/>
                </a:lnTo>
                <a:lnTo>
                  <a:pt x="2641" y="865"/>
                </a:lnTo>
                <a:lnTo>
                  <a:pt x="2643" y="861"/>
                </a:lnTo>
                <a:lnTo>
                  <a:pt x="2644" y="857"/>
                </a:lnTo>
                <a:lnTo>
                  <a:pt x="2645" y="853"/>
                </a:lnTo>
                <a:lnTo>
                  <a:pt x="2646" y="848"/>
                </a:lnTo>
                <a:lnTo>
                  <a:pt x="2646" y="843"/>
                </a:lnTo>
                <a:lnTo>
                  <a:pt x="2646" y="694"/>
                </a:lnTo>
                <a:close/>
                <a:moveTo>
                  <a:pt x="2788" y="828"/>
                </a:moveTo>
                <a:lnTo>
                  <a:pt x="2788" y="930"/>
                </a:lnTo>
                <a:lnTo>
                  <a:pt x="2739" y="930"/>
                </a:lnTo>
                <a:lnTo>
                  <a:pt x="2739" y="753"/>
                </a:lnTo>
                <a:lnTo>
                  <a:pt x="2786" y="753"/>
                </a:lnTo>
                <a:lnTo>
                  <a:pt x="2786" y="784"/>
                </a:lnTo>
                <a:lnTo>
                  <a:pt x="2790" y="777"/>
                </a:lnTo>
                <a:lnTo>
                  <a:pt x="2796" y="770"/>
                </a:lnTo>
                <a:lnTo>
                  <a:pt x="2801" y="765"/>
                </a:lnTo>
                <a:lnTo>
                  <a:pt x="2808" y="760"/>
                </a:lnTo>
                <a:lnTo>
                  <a:pt x="2815" y="756"/>
                </a:lnTo>
                <a:lnTo>
                  <a:pt x="2819" y="754"/>
                </a:lnTo>
                <a:lnTo>
                  <a:pt x="2823" y="753"/>
                </a:lnTo>
                <a:lnTo>
                  <a:pt x="2832" y="751"/>
                </a:lnTo>
                <a:lnTo>
                  <a:pt x="2836" y="751"/>
                </a:lnTo>
                <a:lnTo>
                  <a:pt x="2841" y="751"/>
                </a:lnTo>
                <a:lnTo>
                  <a:pt x="2848" y="751"/>
                </a:lnTo>
                <a:lnTo>
                  <a:pt x="2854" y="752"/>
                </a:lnTo>
                <a:lnTo>
                  <a:pt x="2860" y="753"/>
                </a:lnTo>
                <a:lnTo>
                  <a:pt x="2866" y="755"/>
                </a:lnTo>
                <a:lnTo>
                  <a:pt x="2871" y="758"/>
                </a:lnTo>
                <a:lnTo>
                  <a:pt x="2876" y="761"/>
                </a:lnTo>
                <a:lnTo>
                  <a:pt x="2881" y="764"/>
                </a:lnTo>
                <a:lnTo>
                  <a:pt x="2885" y="769"/>
                </a:lnTo>
                <a:lnTo>
                  <a:pt x="2889" y="773"/>
                </a:lnTo>
                <a:lnTo>
                  <a:pt x="2893" y="778"/>
                </a:lnTo>
                <a:lnTo>
                  <a:pt x="2895" y="784"/>
                </a:lnTo>
                <a:lnTo>
                  <a:pt x="2897" y="787"/>
                </a:lnTo>
                <a:lnTo>
                  <a:pt x="2898" y="790"/>
                </a:lnTo>
                <a:lnTo>
                  <a:pt x="2900" y="796"/>
                </a:lnTo>
                <a:lnTo>
                  <a:pt x="2901" y="803"/>
                </a:lnTo>
                <a:lnTo>
                  <a:pt x="2902" y="810"/>
                </a:lnTo>
                <a:lnTo>
                  <a:pt x="2902" y="817"/>
                </a:lnTo>
                <a:lnTo>
                  <a:pt x="2902" y="930"/>
                </a:lnTo>
                <a:lnTo>
                  <a:pt x="2853" y="930"/>
                </a:lnTo>
                <a:lnTo>
                  <a:pt x="2853" y="826"/>
                </a:lnTo>
                <a:lnTo>
                  <a:pt x="2853" y="818"/>
                </a:lnTo>
                <a:lnTo>
                  <a:pt x="2852" y="815"/>
                </a:lnTo>
                <a:lnTo>
                  <a:pt x="2851" y="812"/>
                </a:lnTo>
                <a:lnTo>
                  <a:pt x="2848" y="806"/>
                </a:lnTo>
                <a:lnTo>
                  <a:pt x="2847" y="803"/>
                </a:lnTo>
                <a:lnTo>
                  <a:pt x="2845" y="801"/>
                </a:lnTo>
                <a:lnTo>
                  <a:pt x="2840" y="797"/>
                </a:lnTo>
                <a:lnTo>
                  <a:pt x="2837" y="795"/>
                </a:lnTo>
                <a:lnTo>
                  <a:pt x="2835" y="794"/>
                </a:lnTo>
                <a:lnTo>
                  <a:pt x="2829" y="792"/>
                </a:lnTo>
                <a:lnTo>
                  <a:pt x="2825" y="792"/>
                </a:lnTo>
                <a:lnTo>
                  <a:pt x="2822" y="792"/>
                </a:lnTo>
                <a:lnTo>
                  <a:pt x="2814" y="792"/>
                </a:lnTo>
                <a:lnTo>
                  <a:pt x="2808" y="794"/>
                </a:lnTo>
                <a:lnTo>
                  <a:pt x="2805" y="795"/>
                </a:lnTo>
                <a:lnTo>
                  <a:pt x="2802" y="797"/>
                </a:lnTo>
                <a:lnTo>
                  <a:pt x="2800" y="799"/>
                </a:lnTo>
                <a:lnTo>
                  <a:pt x="2797" y="801"/>
                </a:lnTo>
                <a:lnTo>
                  <a:pt x="2795" y="804"/>
                </a:lnTo>
                <a:lnTo>
                  <a:pt x="2793" y="806"/>
                </a:lnTo>
                <a:lnTo>
                  <a:pt x="2792" y="809"/>
                </a:lnTo>
                <a:lnTo>
                  <a:pt x="2790" y="812"/>
                </a:lnTo>
                <a:lnTo>
                  <a:pt x="2789" y="820"/>
                </a:lnTo>
                <a:lnTo>
                  <a:pt x="2788" y="824"/>
                </a:lnTo>
                <a:lnTo>
                  <a:pt x="2788" y="828"/>
                </a:lnTo>
                <a:close/>
                <a:moveTo>
                  <a:pt x="2966" y="730"/>
                </a:moveTo>
                <a:lnTo>
                  <a:pt x="2961" y="730"/>
                </a:lnTo>
                <a:lnTo>
                  <a:pt x="2956" y="729"/>
                </a:lnTo>
                <a:lnTo>
                  <a:pt x="2952" y="726"/>
                </a:lnTo>
                <a:lnTo>
                  <a:pt x="2948" y="723"/>
                </a:lnTo>
                <a:lnTo>
                  <a:pt x="2944" y="719"/>
                </a:lnTo>
                <a:lnTo>
                  <a:pt x="2942" y="715"/>
                </a:lnTo>
                <a:lnTo>
                  <a:pt x="2940" y="710"/>
                </a:lnTo>
                <a:lnTo>
                  <a:pt x="2940" y="705"/>
                </a:lnTo>
                <a:lnTo>
                  <a:pt x="2940" y="701"/>
                </a:lnTo>
                <a:lnTo>
                  <a:pt x="2942" y="696"/>
                </a:lnTo>
                <a:lnTo>
                  <a:pt x="2944" y="692"/>
                </a:lnTo>
                <a:lnTo>
                  <a:pt x="2948" y="688"/>
                </a:lnTo>
                <a:lnTo>
                  <a:pt x="2952" y="685"/>
                </a:lnTo>
                <a:lnTo>
                  <a:pt x="2956" y="683"/>
                </a:lnTo>
                <a:lnTo>
                  <a:pt x="2961" y="681"/>
                </a:lnTo>
                <a:lnTo>
                  <a:pt x="2966" y="681"/>
                </a:lnTo>
                <a:lnTo>
                  <a:pt x="2972" y="681"/>
                </a:lnTo>
                <a:lnTo>
                  <a:pt x="2977" y="683"/>
                </a:lnTo>
                <a:lnTo>
                  <a:pt x="2982" y="685"/>
                </a:lnTo>
                <a:lnTo>
                  <a:pt x="2986" y="688"/>
                </a:lnTo>
                <a:lnTo>
                  <a:pt x="2990" y="692"/>
                </a:lnTo>
                <a:lnTo>
                  <a:pt x="2992" y="696"/>
                </a:lnTo>
                <a:lnTo>
                  <a:pt x="2994" y="701"/>
                </a:lnTo>
                <a:lnTo>
                  <a:pt x="2994" y="705"/>
                </a:lnTo>
                <a:lnTo>
                  <a:pt x="2994" y="710"/>
                </a:lnTo>
                <a:lnTo>
                  <a:pt x="2992" y="715"/>
                </a:lnTo>
                <a:lnTo>
                  <a:pt x="2990" y="719"/>
                </a:lnTo>
                <a:lnTo>
                  <a:pt x="2986" y="723"/>
                </a:lnTo>
                <a:lnTo>
                  <a:pt x="2982" y="726"/>
                </a:lnTo>
                <a:lnTo>
                  <a:pt x="2977" y="729"/>
                </a:lnTo>
                <a:lnTo>
                  <a:pt x="2972" y="730"/>
                </a:lnTo>
                <a:lnTo>
                  <a:pt x="2966" y="730"/>
                </a:lnTo>
                <a:close/>
                <a:moveTo>
                  <a:pt x="2942" y="753"/>
                </a:moveTo>
                <a:lnTo>
                  <a:pt x="2992" y="753"/>
                </a:lnTo>
                <a:lnTo>
                  <a:pt x="2992" y="930"/>
                </a:lnTo>
                <a:lnTo>
                  <a:pt x="2942" y="930"/>
                </a:lnTo>
                <a:lnTo>
                  <a:pt x="2942" y="753"/>
                </a:lnTo>
                <a:close/>
                <a:moveTo>
                  <a:pt x="3195" y="753"/>
                </a:moveTo>
                <a:lnTo>
                  <a:pt x="3134" y="930"/>
                </a:lnTo>
                <a:lnTo>
                  <a:pt x="3078" y="930"/>
                </a:lnTo>
                <a:lnTo>
                  <a:pt x="3017" y="753"/>
                </a:lnTo>
                <a:lnTo>
                  <a:pt x="3068" y="753"/>
                </a:lnTo>
                <a:lnTo>
                  <a:pt x="3105" y="880"/>
                </a:lnTo>
                <a:lnTo>
                  <a:pt x="3143" y="753"/>
                </a:lnTo>
                <a:lnTo>
                  <a:pt x="3195" y="753"/>
                </a:lnTo>
                <a:close/>
                <a:moveTo>
                  <a:pt x="3294" y="933"/>
                </a:moveTo>
                <a:lnTo>
                  <a:pt x="3287" y="933"/>
                </a:lnTo>
                <a:lnTo>
                  <a:pt x="3280" y="933"/>
                </a:lnTo>
                <a:lnTo>
                  <a:pt x="3268" y="931"/>
                </a:lnTo>
                <a:lnTo>
                  <a:pt x="3263" y="929"/>
                </a:lnTo>
                <a:lnTo>
                  <a:pt x="3257" y="927"/>
                </a:lnTo>
                <a:lnTo>
                  <a:pt x="3247" y="922"/>
                </a:lnTo>
                <a:lnTo>
                  <a:pt x="3242" y="919"/>
                </a:lnTo>
                <a:lnTo>
                  <a:pt x="3237" y="916"/>
                </a:lnTo>
                <a:lnTo>
                  <a:pt x="3233" y="913"/>
                </a:lnTo>
                <a:lnTo>
                  <a:pt x="3229" y="909"/>
                </a:lnTo>
                <a:lnTo>
                  <a:pt x="3222" y="900"/>
                </a:lnTo>
                <a:lnTo>
                  <a:pt x="3219" y="896"/>
                </a:lnTo>
                <a:lnTo>
                  <a:pt x="3216" y="891"/>
                </a:lnTo>
                <a:lnTo>
                  <a:pt x="3212" y="880"/>
                </a:lnTo>
                <a:lnTo>
                  <a:pt x="3210" y="874"/>
                </a:lnTo>
                <a:lnTo>
                  <a:pt x="3209" y="868"/>
                </a:lnTo>
                <a:lnTo>
                  <a:pt x="3207" y="862"/>
                </a:lnTo>
                <a:lnTo>
                  <a:pt x="3207" y="856"/>
                </a:lnTo>
                <a:lnTo>
                  <a:pt x="3206" y="849"/>
                </a:lnTo>
                <a:lnTo>
                  <a:pt x="3206" y="842"/>
                </a:lnTo>
                <a:lnTo>
                  <a:pt x="3206" y="836"/>
                </a:lnTo>
                <a:lnTo>
                  <a:pt x="3207" y="829"/>
                </a:lnTo>
                <a:lnTo>
                  <a:pt x="3207" y="823"/>
                </a:lnTo>
                <a:lnTo>
                  <a:pt x="3209" y="817"/>
                </a:lnTo>
                <a:lnTo>
                  <a:pt x="3212" y="805"/>
                </a:lnTo>
                <a:lnTo>
                  <a:pt x="3214" y="800"/>
                </a:lnTo>
                <a:lnTo>
                  <a:pt x="3216" y="794"/>
                </a:lnTo>
                <a:lnTo>
                  <a:pt x="3222" y="785"/>
                </a:lnTo>
                <a:lnTo>
                  <a:pt x="3226" y="780"/>
                </a:lnTo>
                <a:lnTo>
                  <a:pt x="3229" y="776"/>
                </a:lnTo>
                <a:lnTo>
                  <a:pt x="3233" y="772"/>
                </a:lnTo>
                <a:lnTo>
                  <a:pt x="3237" y="769"/>
                </a:lnTo>
                <a:lnTo>
                  <a:pt x="3246" y="762"/>
                </a:lnTo>
                <a:lnTo>
                  <a:pt x="3251" y="760"/>
                </a:lnTo>
                <a:lnTo>
                  <a:pt x="3256" y="757"/>
                </a:lnTo>
                <a:lnTo>
                  <a:pt x="3262" y="755"/>
                </a:lnTo>
                <a:lnTo>
                  <a:pt x="3267" y="754"/>
                </a:lnTo>
                <a:lnTo>
                  <a:pt x="3273" y="752"/>
                </a:lnTo>
                <a:lnTo>
                  <a:pt x="3279" y="752"/>
                </a:lnTo>
                <a:lnTo>
                  <a:pt x="3292" y="751"/>
                </a:lnTo>
                <a:lnTo>
                  <a:pt x="3303" y="751"/>
                </a:lnTo>
                <a:lnTo>
                  <a:pt x="3314" y="753"/>
                </a:lnTo>
                <a:lnTo>
                  <a:pt x="3319" y="755"/>
                </a:lnTo>
                <a:lnTo>
                  <a:pt x="3324" y="756"/>
                </a:lnTo>
                <a:lnTo>
                  <a:pt x="3334" y="761"/>
                </a:lnTo>
                <a:lnTo>
                  <a:pt x="3343" y="766"/>
                </a:lnTo>
                <a:lnTo>
                  <a:pt x="3347" y="770"/>
                </a:lnTo>
                <a:lnTo>
                  <a:pt x="3351" y="773"/>
                </a:lnTo>
                <a:lnTo>
                  <a:pt x="3358" y="781"/>
                </a:lnTo>
                <a:lnTo>
                  <a:pt x="3361" y="786"/>
                </a:lnTo>
                <a:lnTo>
                  <a:pt x="3364" y="791"/>
                </a:lnTo>
                <a:lnTo>
                  <a:pt x="3366" y="796"/>
                </a:lnTo>
                <a:lnTo>
                  <a:pt x="3368" y="801"/>
                </a:lnTo>
                <a:lnTo>
                  <a:pt x="3370" y="807"/>
                </a:lnTo>
                <a:lnTo>
                  <a:pt x="3372" y="813"/>
                </a:lnTo>
                <a:lnTo>
                  <a:pt x="3373" y="819"/>
                </a:lnTo>
                <a:lnTo>
                  <a:pt x="3374" y="826"/>
                </a:lnTo>
                <a:lnTo>
                  <a:pt x="3374" y="833"/>
                </a:lnTo>
                <a:lnTo>
                  <a:pt x="3375" y="841"/>
                </a:lnTo>
                <a:lnTo>
                  <a:pt x="3375" y="854"/>
                </a:lnTo>
                <a:lnTo>
                  <a:pt x="3254" y="854"/>
                </a:lnTo>
                <a:lnTo>
                  <a:pt x="3254" y="859"/>
                </a:lnTo>
                <a:lnTo>
                  <a:pt x="3255" y="863"/>
                </a:lnTo>
                <a:lnTo>
                  <a:pt x="3256" y="868"/>
                </a:lnTo>
                <a:lnTo>
                  <a:pt x="3257" y="872"/>
                </a:lnTo>
                <a:lnTo>
                  <a:pt x="3260" y="879"/>
                </a:lnTo>
                <a:lnTo>
                  <a:pt x="3263" y="882"/>
                </a:lnTo>
                <a:lnTo>
                  <a:pt x="3265" y="885"/>
                </a:lnTo>
                <a:lnTo>
                  <a:pt x="3268" y="888"/>
                </a:lnTo>
                <a:lnTo>
                  <a:pt x="3271" y="890"/>
                </a:lnTo>
                <a:lnTo>
                  <a:pt x="3274" y="892"/>
                </a:lnTo>
                <a:lnTo>
                  <a:pt x="3278" y="894"/>
                </a:lnTo>
                <a:lnTo>
                  <a:pt x="3282" y="895"/>
                </a:lnTo>
                <a:lnTo>
                  <a:pt x="3286" y="896"/>
                </a:lnTo>
                <a:lnTo>
                  <a:pt x="3294" y="897"/>
                </a:lnTo>
                <a:lnTo>
                  <a:pt x="3300" y="896"/>
                </a:lnTo>
                <a:lnTo>
                  <a:pt x="3306" y="895"/>
                </a:lnTo>
                <a:lnTo>
                  <a:pt x="3311" y="894"/>
                </a:lnTo>
                <a:lnTo>
                  <a:pt x="3316" y="892"/>
                </a:lnTo>
                <a:lnTo>
                  <a:pt x="3318" y="890"/>
                </a:lnTo>
                <a:lnTo>
                  <a:pt x="3320" y="889"/>
                </a:lnTo>
                <a:lnTo>
                  <a:pt x="3323" y="885"/>
                </a:lnTo>
                <a:lnTo>
                  <a:pt x="3326" y="881"/>
                </a:lnTo>
                <a:lnTo>
                  <a:pt x="3328" y="876"/>
                </a:lnTo>
                <a:lnTo>
                  <a:pt x="3374" y="879"/>
                </a:lnTo>
                <a:lnTo>
                  <a:pt x="3372" y="885"/>
                </a:lnTo>
                <a:lnTo>
                  <a:pt x="3370" y="891"/>
                </a:lnTo>
                <a:lnTo>
                  <a:pt x="3367" y="896"/>
                </a:lnTo>
                <a:lnTo>
                  <a:pt x="3364" y="901"/>
                </a:lnTo>
                <a:lnTo>
                  <a:pt x="3361" y="906"/>
                </a:lnTo>
                <a:lnTo>
                  <a:pt x="3357" y="911"/>
                </a:lnTo>
                <a:lnTo>
                  <a:pt x="3352" y="915"/>
                </a:lnTo>
                <a:lnTo>
                  <a:pt x="3347" y="919"/>
                </a:lnTo>
                <a:lnTo>
                  <a:pt x="3342" y="922"/>
                </a:lnTo>
                <a:lnTo>
                  <a:pt x="3336" y="925"/>
                </a:lnTo>
                <a:lnTo>
                  <a:pt x="3330" y="928"/>
                </a:lnTo>
                <a:lnTo>
                  <a:pt x="3323" y="930"/>
                </a:lnTo>
                <a:lnTo>
                  <a:pt x="3320" y="930"/>
                </a:lnTo>
                <a:lnTo>
                  <a:pt x="3316" y="931"/>
                </a:lnTo>
                <a:lnTo>
                  <a:pt x="3309" y="932"/>
                </a:lnTo>
                <a:lnTo>
                  <a:pt x="3302" y="933"/>
                </a:lnTo>
                <a:lnTo>
                  <a:pt x="3294" y="933"/>
                </a:lnTo>
                <a:close/>
                <a:moveTo>
                  <a:pt x="3254" y="824"/>
                </a:moveTo>
                <a:lnTo>
                  <a:pt x="3329" y="824"/>
                </a:lnTo>
                <a:lnTo>
                  <a:pt x="3328" y="820"/>
                </a:lnTo>
                <a:lnTo>
                  <a:pt x="3328" y="816"/>
                </a:lnTo>
                <a:lnTo>
                  <a:pt x="3327" y="813"/>
                </a:lnTo>
                <a:lnTo>
                  <a:pt x="3326" y="809"/>
                </a:lnTo>
                <a:lnTo>
                  <a:pt x="3324" y="806"/>
                </a:lnTo>
                <a:lnTo>
                  <a:pt x="3323" y="803"/>
                </a:lnTo>
                <a:lnTo>
                  <a:pt x="3321" y="800"/>
                </a:lnTo>
                <a:lnTo>
                  <a:pt x="3318" y="798"/>
                </a:lnTo>
                <a:lnTo>
                  <a:pt x="3313" y="793"/>
                </a:lnTo>
                <a:lnTo>
                  <a:pt x="3307" y="790"/>
                </a:lnTo>
                <a:lnTo>
                  <a:pt x="3300" y="788"/>
                </a:lnTo>
                <a:lnTo>
                  <a:pt x="3292" y="787"/>
                </a:lnTo>
                <a:lnTo>
                  <a:pt x="3285" y="788"/>
                </a:lnTo>
                <a:lnTo>
                  <a:pt x="3281" y="789"/>
                </a:lnTo>
                <a:lnTo>
                  <a:pt x="3278" y="790"/>
                </a:lnTo>
                <a:lnTo>
                  <a:pt x="3271" y="793"/>
                </a:lnTo>
                <a:lnTo>
                  <a:pt x="3268" y="796"/>
                </a:lnTo>
                <a:lnTo>
                  <a:pt x="3266" y="798"/>
                </a:lnTo>
                <a:lnTo>
                  <a:pt x="3261" y="804"/>
                </a:lnTo>
                <a:lnTo>
                  <a:pt x="3258" y="810"/>
                </a:lnTo>
                <a:lnTo>
                  <a:pt x="3256" y="813"/>
                </a:lnTo>
                <a:lnTo>
                  <a:pt x="3255" y="816"/>
                </a:lnTo>
                <a:lnTo>
                  <a:pt x="3254" y="824"/>
                </a:lnTo>
                <a:close/>
                <a:moveTo>
                  <a:pt x="3409" y="930"/>
                </a:moveTo>
                <a:lnTo>
                  <a:pt x="3409" y="753"/>
                </a:lnTo>
                <a:lnTo>
                  <a:pt x="3457" y="753"/>
                </a:lnTo>
                <a:lnTo>
                  <a:pt x="3457" y="784"/>
                </a:lnTo>
                <a:lnTo>
                  <a:pt x="3461" y="776"/>
                </a:lnTo>
                <a:lnTo>
                  <a:pt x="3465" y="769"/>
                </a:lnTo>
                <a:lnTo>
                  <a:pt x="3470" y="764"/>
                </a:lnTo>
                <a:lnTo>
                  <a:pt x="3475" y="759"/>
                </a:lnTo>
                <a:lnTo>
                  <a:pt x="3478" y="757"/>
                </a:lnTo>
                <a:lnTo>
                  <a:pt x="3481" y="755"/>
                </a:lnTo>
                <a:lnTo>
                  <a:pt x="3487" y="753"/>
                </a:lnTo>
                <a:lnTo>
                  <a:pt x="3494" y="751"/>
                </a:lnTo>
                <a:lnTo>
                  <a:pt x="3501" y="751"/>
                </a:lnTo>
                <a:lnTo>
                  <a:pt x="3509" y="751"/>
                </a:lnTo>
                <a:lnTo>
                  <a:pt x="3517" y="752"/>
                </a:lnTo>
                <a:lnTo>
                  <a:pt x="3517" y="796"/>
                </a:lnTo>
                <a:lnTo>
                  <a:pt x="3513" y="795"/>
                </a:lnTo>
                <a:lnTo>
                  <a:pt x="3507" y="794"/>
                </a:lnTo>
                <a:lnTo>
                  <a:pt x="3496" y="793"/>
                </a:lnTo>
                <a:lnTo>
                  <a:pt x="3488" y="794"/>
                </a:lnTo>
                <a:lnTo>
                  <a:pt x="3485" y="795"/>
                </a:lnTo>
                <a:lnTo>
                  <a:pt x="3481" y="796"/>
                </a:lnTo>
                <a:lnTo>
                  <a:pt x="3478" y="797"/>
                </a:lnTo>
                <a:lnTo>
                  <a:pt x="3475" y="799"/>
                </a:lnTo>
                <a:lnTo>
                  <a:pt x="3472" y="801"/>
                </a:lnTo>
                <a:lnTo>
                  <a:pt x="3469" y="803"/>
                </a:lnTo>
                <a:lnTo>
                  <a:pt x="3465" y="809"/>
                </a:lnTo>
                <a:lnTo>
                  <a:pt x="3463" y="812"/>
                </a:lnTo>
                <a:lnTo>
                  <a:pt x="3461" y="815"/>
                </a:lnTo>
                <a:lnTo>
                  <a:pt x="3460" y="818"/>
                </a:lnTo>
                <a:lnTo>
                  <a:pt x="3459" y="822"/>
                </a:lnTo>
                <a:lnTo>
                  <a:pt x="3459" y="826"/>
                </a:lnTo>
                <a:lnTo>
                  <a:pt x="3459" y="830"/>
                </a:lnTo>
                <a:lnTo>
                  <a:pt x="3459" y="930"/>
                </a:lnTo>
                <a:lnTo>
                  <a:pt x="3409" y="930"/>
                </a:lnTo>
                <a:close/>
                <a:moveTo>
                  <a:pt x="3690" y="804"/>
                </a:moveTo>
                <a:lnTo>
                  <a:pt x="3645" y="806"/>
                </a:lnTo>
                <a:lnTo>
                  <a:pt x="3644" y="802"/>
                </a:lnTo>
                <a:lnTo>
                  <a:pt x="3642" y="798"/>
                </a:lnTo>
                <a:lnTo>
                  <a:pt x="3639" y="795"/>
                </a:lnTo>
                <a:lnTo>
                  <a:pt x="3636" y="792"/>
                </a:lnTo>
                <a:lnTo>
                  <a:pt x="3632" y="789"/>
                </a:lnTo>
                <a:lnTo>
                  <a:pt x="3627" y="787"/>
                </a:lnTo>
                <a:lnTo>
                  <a:pt x="3622" y="786"/>
                </a:lnTo>
                <a:lnTo>
                  <a:pt x="3616" y="786"/>
                </a:lnTo>
                <a:lnTo>
                  <a:pt x="3610" y="786"/>
                </a:lnTo>
                <a:lnTo>
                  <a:pt x="3605" y="787"/>
                </a:lnTo>
                <a:lnTo>
                  <a:pt x="3601" y="788"/>
                </a:lnTo>
                <a:lnTo>
                  <a:pt x="3596" y="790"/>
                </a:lnTo>
                <a:lnTo>
                  <a:pt x="3593" y="793"/>
                </a:lnTo>
                <a:lnTo>
                  <a:pt x="3591" y="796"/>
                </a:lnTo>
                <a:lnTo>
                  <a:pt x="3589" y="799"/>
                </a:lnTo>
                <a:lnTo>
                  <a:pt x="3589" y="803"/>
                </a:lnTo>
                <a:lnTo>
                  <a:pt x="3589" y="806"/>
                </a:lnTo>
                <a:lnTo>
                  <a:pt x="3590" y="809"/>
                </a:lnTo>
                <a:lnTo>
                  <a:pt x="3591" y="811"/>
                </a:lnTo>
                <a:lnTo>
                  <a:pt x="3594" y="814"/>
                </a:lnTo>
                <a:lnTo>
                  <a:pt x="3597" y="816"/>
                </a:lnTo>
                <a:lnTo>
                  <a:pt x="3601" y="818"/>
                </a:lnTo>
                <a:lnTo>
                  <a:pt x="3605" y="819"/>
                </a:lnTo>
                <a:lnTo>
                  <a:pt x="3611" y="821"/>
                </a:lnTo>
                <a:lnTo>
                  <a:pt x="3643" y="827"/>
                </a:lnTo>
                <a:lnTo>
                  <a:pt x="3649" y="829"/>
                </a:lnTo>
                <a:lnTo>
                  <a:pt x="3655" y="830"/>
                </a:lnTo>
                <a:lnTo>
                  <a:pt x="3660" y="832"/>
                </a:lnTo>
                <a:lnTo>
                  <a:pt x="3665" y="834"/>
                </a:lnTo>
                <a:lnTo>
                  <a:pt x="3674" y="839"/>
                </a:lnTo>
                <a:lnTo>
                  <a:pt x="3681" y="844"/>
                </a:lnTo>
                <a:lnTo>
                  <a:pt x="3684" y="848"/>
                </a:lnTo>
                <a:lnTo>
                  <a:pt x="3687" y="851"/>
                </a:lnTo>
                <a:lnTo>
                  <a:pt x="3689" y="854"/>
                </a:lnTo>
                <a:lnTo>
                  <a:pt x="3691" y="858"/>
                </a:lnTo>
                <a:lnTo>
                  <a:pt x="3693" y="866"/>
                </a:lnTo>
                <a:lnTo>
                  <a:pt x="3694" y="870"/>
                </a:lnTo>
                <a:lnTo>
                  <a:pt x="3694" y="875"/>
                </a:lnTo>
                <a:lnTo>
                  <a:pt x="3694" y="879"/>
                </a:lnTo>
                <a:lnTo>
                  <a:pt x="3694" y="883"/>
                </a:lnTo>
                <a:lnTo>
                  <a:pt x="3693" y="888"/>
                </a:lnTo>
                <a:lnTo>
                  <a:pt x="3692" y="891"/>
                </a:lnTo>
                <a:lnTo>
                  <a:pt x="3690" y="895"/>
                </a:lnTo>
                <a:lnTo>
                  <a:pt x="3688" y="899"/>
                </a:lnTo>
                <a:lnTo>
                  <a:pt x="3686" y="902"/>
                </a:lnTo>
                <a:lnTo>
                  <a:pt x="3684" y="906"/>
                </a:lnTo>
                <a:lnTo>
                  <a:pt x="3678" y="912"/>
                </a:lnTo>
                <a:lnTo>
                  <a:pt x="3672" y="917"/>
                </a:lnTo>
                <a:lnTo>
                  <a:pt x="3664" y="922"/>
                </a:lnTo>
                <a:lnTo>
                  <a:pt x="3656" y="926"/>
                </a:lnTo>
                <a:lnTo>
                  <a:pt x="3647" y="929"/>
                </a:lnTo>
                <a:lnTo>
                  <a:pt x="3637" y="931"/>
                </a:lnTo>
                <a:lnTo>
                  <a:pt x="3627" y="933"/>
                </a:lnTo>
                <a:lnTo>
                  <a:pt x="3615" y="933"/>
                </a:lnTo>
                <a:lnTo>
                  <a:pt x="3607" y="933"/>
                </a:lnTo>
                <a:lnTo>
                  <a:pt x="3599" y="932"/>
                </a:lnTo>
                <a:lnTo>
                  <a:pt x="3591" y="931"/>
                </a:lnTo>
                <a:lnTo>
                  <a:pt x="3584" y="930"/>
                </a:lnTo>
                <a:lnTo>
                  <a:pt x="3577" y="928"/>
                </a:lnTo>
                <a:lnTo>
                  <a:pt x="3571" y="925"/>
                </a:lnTo>
                <a:lnTo>
                  <a:pt x="3565" y="922"/>
                </a:lnTo>
                <a:lnTo>
                  <a:pt x="3560" y="919"/>
                </a:lnTo>
                <a:lnTo>
                  <a:pt x="3555" y="915"/>
                </a:lnTo>
                <a:lnTo>
                  <a:pt x="3550" y="911"/>
                </a:lnTo>
                <a:lnTo>
                  <a:pt x="3546" y="906"/>
                </a:lnTo>
                <a:lnTo>
                  <a:pt x="3543" y="901"/>
                </a:lnTo>
                <a:lnTo>
                  <a:pt x="3540" y="896"/>
                </a:lnTo>
                <a:lnTo>
                  <a:pt x="3538" y="891"/>
                </a:lnTo>
                <a:lnTo>
                  <a:pt x="3536" y="885"/>
                </a:lnTo>
                <a:lnTo>
                  <a:pt x="3535" y="879"/>
                </a:lnTo>
                <a:lnTo>
                  <a:pt x="3584" y="876"/>
                </a:lnTo>
                <a:lnTo>
                  <a:pt x="3585" y="881"/>
                </a:lnTo>
                <a:lnTo>
                  <a:pt x="3587" y="886"/>
                </a:lnTo>
                <a:lnTo>
                  <a:pt x="3590" y="889"/>
                </a:lnTo>
                <a:lnTo>
                  <a:pt x="3594" y="892"/>
                </a:lnTo>
                <a:lnTo>
                  <a:pt x="3599" y="895"/>
                </a:lnTo>
                <a:lnTo>
                  <a:pt x="3604" y="897"/>
                </a:lnTo>
                <a:lnTo>
                  <a:pt x="3609" y="898"/>
                </a:lnTo>
                <a:lnTo>
                  <a:pt x="3616" y="898"/>
                </a:lnTo>
                <a:lnTo>
                  <a:pt x="3622" y="898"/>
                </a:lnTo>
                <a:lnTo>
                  <a:pt x="3627" y="897"/>
                </a:lnTo>
                <a:lnTo>
                  <a:pt x="3632" y="895"/>
                </a:lnTo>
                <a:lnTo>
                  <a:pt x="3634" y="894"/>
                </a:lnTo>
                <a:lnTo>
                  <a:pt x="3636" y="893"/>
                </a:lnTo>
                <a:lnTo>
                  <a:pt x="3640" y="890"/>
                </a:lnTo>
                <a:lnTo>
                  <a:pt x="3642" y="887"/>
                </a:lnTo>
                <a:lnTo>
                  <a:pt x="3643" y="886"/>
                </a:lnTo>
                <a:lnTo>
                  <a:pt x="3644" y="884"/>
                </a:lnTo>
                <a:lnTo>
                  <a:pt x="3644" y="880"/>
                </a:lnTo>
                <a:lnTo>
                  <a:pt x="3644" y="877"/>
                </a:lnTo>
                <a:lnTo>
                  <a:pt x="3643" y="874"/>
                </a:lnTo>
                <a:lnTo>
                  <a:pt x="3641" y="871"/>
                </a:lnTo>
                <a:lnTo>
                  <a:pt x="3639" y="869"/>
                </a:lnTo>
                <a:lnTo>
                  <a:pt x="3635" y="867"/>
                </a:lnTo>
                <a:lnTo>
                  <a:pt x="3631" y="865"/>
                </a:lnTo>
                <a:lnTo>
                  <a:pt x="3627" y="864"/>
                </a:lnTo>
                <a:lnTo>
                  <a:pt x="3622" y="862"/>
                </a:lnTo>
                <a:lnTo>
                  <a:pt x="3591" y="856"/>
                </a:lnTo>
                <a:lnTo>
                  <a:pt x="3585" y="855"/>
                </a:lnTo>
                <a:lnTo>
                  <a:pt x="3579" y="853"/>
                </a:lnTo>
                <a:lnTo>
                  <a:pt x="3569" y="849"/>
                </a:lnTo>
                <a:lnTo>
                  <a:pt x="3564" y="847"/>
                </a:lnTo>
                <a:lnTo>
                  <a:pt x="3560" y="844"/>
                </a:lnTo>
                <a:lnTo>
                  <a:pt x="3556" y="842"/>
                </a:lnTo>
                <a:lnTo>
                  <a:pt x="3553" y="839"/>
                </a:lnTo>
                <a:lnTo>
                  <a:pt x="3550" y="835"/>
                </a:lnTo>
                <a:lnTo>
                  <a:pt x="3547" y="832"/>
                </a:lnTo>
                <a:lnTo>
                  <a:pt x="3545" y="828"/>
                </a:lnTo>
                <a:lnTo>
                  <a:pt x="3543" y="824"/>
                </a:lnTo>
                <a:lnTo>
                  <a:pt x="3542" y="820"/>
                </a:lnTo>
                <a:lnTo>
                  <a:pt x="3541" y="815"/>
                </a:lnTo>
                <a:lnTo>
                  <a:pt x="3540" y="811"/>
                </a:lnTo>
                <a:lnTo>
                  <a:pt x="3540" y="806"/>
                </a:lnTo>
                <a:lnTo>
                  <a:pt x="3540" y="800"/>
                </a:lnTo>
                <a:lnTo>
                  <a:pt x="3541" y="794"/>
                </a:lnTo>
                <a:lnTo>
                  <a:pt x="3543" y="788"/>
                </a:lnTo>
                <a:lnTo>
                  <a:pt x="3545" y="783"/>
                </a:lnTo>
                <a:lnTo>
                  <a:pt x="3548" y="778"/>
                </a:lnTo>
                <a:lnTo>
                  <a:pt x="3551" y="774"/>
                </a:lnTo>
                <a:lnTo>
                  <a:pt x="3556" y="769"/>
                </a:lnTo>
                <a:lnTo>
                  <a:pt x="3560" y="766"/>
                </a:lnTo>
                <a:lnTo>
                  <a:pt x="3566" y="762"/>
                </a:lnTo>
                <a:lnTo>
                  <a:pt x="3572" y="759"/>
                </a:lnTo>
                <a:lnTo>
                  <a:pt x="3578" y="757"/>
                </a:lnTo>
                <a:lnTo>
                  <a:pt x="3584" y="754"/>
                </a:lnTo>
                <a:lnTo>
                  <a:pt x="3588" y="754"/>
                </a:lnTo>
                <a:lnTo>
                  <a:pt x="3591" y="753"/>
                </a:lnTo>
                <a:lnTo>
                  <a:pt x="3599" y="752"/>
                </a:lnTo>
                <a:lnTo>
                  <a:pt x="3607" y="751"/>
                </a:lnTo>
                <a:lnTo>
                  <a:pt x="3615" y="751"/>
                </a:lnTo>
                <a:lnTo>
                  <a:pt x="3623" y="751"/>
                </a:lnTo>
                <a:lnTo>
                  <a:pt x="3631" y="752"/>
                </a:lnTo>
                <a:lnTo>
                  <a:pt x="3638" y="753"/>
                </a:lnTo>
                <a:lnTo>
                  <a:pt x="3645" y="754"/>
                </a:lnTo>
                <a:lnTo>
                  <a:pt x="3651" y="756"/>
                </a:lnTo>
                <a:lnTo>
                  <a:pt x="3657" y="759"/>
                </a:lnTo>
                <a:lnTo>
                  <a:pt x="3663" y="762"/>
                </a:lnTo>
                <a:lnTo>
                  <a:pt x="3668" y="765"/>
                </a:lnTo>
                <a:lnTo>
                  <a:pt x="3672" y="769"/>
                </a:lnTo>
                <a:lnTo>
                  <a:pt x="3676" y="773"/>
                </a:lnTo>
                <a:lnTo>
                  <a:pt x="3680" y="777"/>
                </a:lnTo>
                <a:lnTo>
                  <a:pt x="3683" y="782"/>
                </a:lnTo>
                <a:lnTo>
                  <a:pt x="3685" y="787"/>
                </a:lnTo>
                <a:lnTo>
                  <a:pt x="3688" y="792"/>
                </a:lnTo>
                <a:lnTo>
                  <a:pt x="3689" y="798"/>
                </a:lnTo>
                <a:lnTo>
                  <a:pt x="3690" y="804"/>
                </a:lnTo>
                <a:close/>
                <a:moveTo>
                  <a:pt x="3751" y="730"/>
                </a:moveTo>
                <a:lnTo>
                  <a:pt x="3746" y="730"/>
                </a:lnTo>
                <a:lnTo>
                  <a:pt x="3741" y="729"/>
                </a:lnTo>
                <a:lnTo>
                  <a:pt x="3736" y="726"/>
                </a:lnTo>
                <a:lnTo>
                  <a:pt x="3732" y="723"/>
                </a:lnTo>
                <a:lnTo>
                  <a:pt x="3729" y="719"/>
                </a:lnTo>
                <a:lnTo>
                  <a:pt x="3726" y="715"/>
                </a:lnTo>
                <a:lnTo>
                  <a:pt x="3725" y="710"/>
                </a:lnTo>
                <a:lnTo>
                  <a:pt x="3724" y="705"/>
                </a:lnTo>
                <a:lnTo>
                  <a:pt x="3725" y="701"/>
                </a:lnTo>
                <a:lnTo>
                  <a:pt x="3726" y="696"/>
                </a:lnTo>
                <a:lnTo>
                  <a:pt x="3729" y="692"/>
                </a:lnTo>
                <a:lnTo>
                  <a:pt x="3732" y="688"/>
                </a:lnTo>
                <a:lnTo>
                  <a:pt x="3736" y="685"/>
                </a:lnTo>
                <a:lnTo>
                  <a:pt x="3741" y="683"/>
                </a:lnTo>
                <a:lnTo>
                  <a:pt x="3746" y="681"/>
                </a:lnTo>
                <a:lnTo>
                  <a:pt x="3751" y="681"/>
                </a:lnTo>
                <a:lnTo>
                  <a:pt x="3756" y="681"/>
                </a:lnTo>
                <a:lnTo>
                  <a:pt x="3761" y="683"/>
                </a:lnTo>
                <a:lnTo>
                  <a:pt x="3765" y="685"/>
                </a:lnTo>
                <a:lnTo>
                  <a:pt x="3770" y="688"/>
                </a:lnTo>
                <a:lnTo>
                  <a:pt x="3773" y="692"/>
                </a:lnTo>
                <a:lnTo>
                  <a:pt x="3775" y="696"/>
                </a:lnTo>
                <a:lnTo>
                  <a:pt x="3777" y="701"/>
                </a:lnTo>
                <a:lnTo>
                  <a:pt x="3777" y="705"/>
                </a:lnTo>
                <a:lnTo>
                  <a:pt x="3777" y="710"/>
                </a:lnTo>
                <a:lnTo>
                  <a:pt x="3775" y="715"/>
                </a:lnTo>
                <a:lnTo>
                  <a:pt x="3773" y="719"/>
                </a:lnTo>
                <a:lnTo>
                  <a:pt x="3770" y="723"/>
                </a:lnTo>
                <a:lnTo>
                  <a:pt x="3765" y="726"/>
                </a:lnTo>
                <a:lnTo>
                  <a:pt x="3761" y="729"/>
                </a:lnTo>
                <a:lnTo>
                  <a:pt x="3756" y="730"/>
                </a:lnTo>
                <a:lnTo>
                  <a:pt x="3751" y="730"/>
                </a:lnTo>
                <a:close/>
                <a:moveTo>
                  <a:pt x="3726" y="753"/>
                </a:moveTo>
                <a:lnTo>
                  <a:pt x="3775" y="753"/>
                </a:lnTo>
                <a:lnTo>
                  <a:pt x="3775" y="930"/>
                </a:lnTo>
                <a:lnTo>
                  <a:pt x="3726" y="930"/>
                </a:lnTo>
                <a:lnTo>
                  <a:pt x="3726" y="753"/>
                </a:lnTo>
                <a:close/>
                <a:moveTo>
                  <a:pt x="3908" y="753"/>
                </a:moveTo>
                <a:lnTo>
                  <a:pt x="3908" y="790"/>
                </a:lnTo>
                <a:lnTo>
                  <a:pt x="3874" y="790"/>
                </a:lnTo>
                <a:lnTo>
                  <a:pt x="3874" y="876"/>
                </a:lnTo>
                <a:lnTo>
                  <a:pt x="3874" y="880"/>
                </a:lnTo>
                <a:lnTo>
                  <a:pt x="3875" y="884"/>
                </a:lnTo>
                <a:lnTo>
                  <a:pt x="3876" y="886"/>
                </a:lnTo>
                <a:lnTo>
                  <a:pt x="3877" y="887"/>
                </a:lnTo>
                <a:lnTo>
                  <a:pt x="3879" y="889"/>
                </a:lnTo>
                <a:lnTo>
                  <a:pt x="3881" y="891"/>
                </a:lnTo>
                <a:lnTo>
                  <a:pt x="3884" y="892"/>
                </a:lnTo>
                <a:lnTo>
                  <a:pt x="3887" y="893"/>
                </a:lnTo>
                <a:lnTo>
                  <a:pt x="3891" y="893"/>
                </a:lnTo>
                <a:lnTo>
                  <a:pt x="3899" y="892"/>
                </a:lnTo>
                <a:lnTo>
                  <a:pt x="3904" y="891"/>
                </a:lnTo>
                <a:lnTo>
                  <a:pt x="3912" y="928"/>
                </a:lnTo>
                <a:lnTo>
                  <a:pt x="3901" y="930"/>
                </a:lnTo>
                <a:lnTo>
                  <a:pt x="3893" y="932"/>
                </a:lnTo>
                <a:lnTo>
                  <a:pt x="3884" y="932"/>
                </a:lnTo>
                <a:lnTo>
                  <a:pt x="3878" y="932"/>
                </a:lnTo>
                <a:lnTo>
                  <a:pt x="3871" y="932"/>
                </a:lnTo>
                <a:lnTo>
                  <a:pt x="3866" y="931"/>
                </a:lnTo>
                <a:lnTo>
                  <a:pt x="3860" y="930"/>
                </a:lnTo>
                <a:lnTo>
                  <a:pt x="3855" y="928"/>
                </a:lnTo>
                <a:lnTo>
                  <a:pt x="3850" y="926"/>
                </a:lnTo>
                <a:lnTo>
                  <a:pt x="3845" y="924"/>
                </a:lnTo>
                <a:lnTo>
                  <a:pt x="3841" y="921"/>
                </a:lnTo>
                <a:lnTo>
                  <a:pt x="3837" y="917"/>
                </a:lnTo>
                <a:lnTo>
                  <a:pt x="3834" y="914"/>
                </a:lnTo>
                <a:lnTo>
                  <a:pt x="3831" y="909"/>
                </a:lnTo>
                <a:lnTo>
                  <a:pt x="3829" y="905"/>
                </a:lnTo>
                <a:lnTo>
                  <a:pt x="3827" y="900"/>
                </a:lnTo>
                <a:lnTo>
                  <a:pt x="3826" y="894"/>
                </a:lnTo>
                <a:lnTo>
                  <a:pt x="3825" y="888"/>
                </a:lnTo>
                <a:lnTo>
                  <a:pt x="3825" y="882"/>
                </a:lnTo>
                <a:lnTo>
                  <a:pt x="3825" y="790"/>
                </a:lnTo>
                <a:lnTo>
                  <a:pt x="3801" y="790"/>
                </a:lnTo>
                <a:lnTo>
                  <a:pt x="3801" y="753"/>
                </a:lnTo>
                <a:lnTo>
                  <a:pt x="3825" y="753"/>
                </a:lnTo>
                <a:lnTo>
                  <a:pt x="3825" y="711"/>
                </a:lnTo>
                <a:lnTo>
                  <a:pt x="3874" y="711"/>
                </a:lnTo>
                <a:lnTo>
                  <a:pt x="3874" y="753"/>
                </a:lnTo>
                <a:lnTo>
                  <a:pt x="3908" y="753"/>
                </a:lnTo>
                <a:close/>
                <a:moveTo>
                  <a:pt x="3974" y="996"/>
                </a:moveTo>
                <a:lnTo>
                  <a:pt x="3965" y="996"/>
                </a:lnTo>
                <a:lnTo>
                  <a:pt x="3956" y="995"/>
                </a:lnTo>
                <a:lnTo>
                  <a:pt x="3949" y="993"/>
                </a:lnTo>
                <a:lnTo>
                  <a:pt x="3943" y="991"/>
                </a:lnTo>
                <a:lnTo>
                  <a:pt x="3954" y="954"/>
                </a:lnTo>
                <a:lnTo>
                  <a:pt x="3960" y="956"/>
                </a:lnTo>
                <a:lnTo>
                  <a:pt x="3966" y="957"/>
                </a:lnTo>
                <a:lnTo>
                  <a:pt x="3971" y="957"/>
                </a:lnTo>
                <a:lnTo>
                  <a:pt x="3976" y="957"/>
                </a:lnTo>
                <a:lnTo>
                  <a:pt x="3978" y="956"/>
                </a:lnTo>
                <a:lnTo>
                  <a:pt x="3980" y="955"/>
                </a:lnTo>
                <a:lnTo>
                  <a:pt x="3984" y="952"/>
                </a:lnTo>
                <a:lnTo>
                  <a:pt x="3987" y="948"/>
                </a:lnTo>
                <a:lnTo>
                  <a:pt x="3990" y="942"/>
                </a:lnTo>
                <a:lnTo>
                  <a:pt x="3993" y="935"/>
                </a:lnTo>
                <a:lnTo>
                  <a:pt x="3930" y="753"/>
                </a:lnTo>
                <a:lnTo>
                  <a:pt x="3981" y="753"/>
                </a:lnTo>
                <a:lnTo>
                  <a:pt x="4018" y="883"/>
                </a:lnTo>
                <a:lnTo>
                  <a:pt x="4056" y="753"/>
                </a:lnTo>
                <a:lnTo>
                  <a:pt x="4108" y="753"/>
                </a:lnTo>
                <a:lnTo>
                  <a:pt x="4040" y="949"/>
                </a:lnTo>
                <a:lnTo>
                  <a:pt x="4035" y="959"/>
                </a:lnTo>
                <a:lnTo>
                  <a:pt x="4033" y="964"/>
                </a:lnTo>
                <a:lnTo>
                  <a:pt x="4030" y="968"/>
                </a:lnTo>
                <a:lnTo>
                  <a:pt x="4024" y="976"/>
                </a:lnTo>
                <a:lnTo>
                  <a:pt x="4017" y="983"/>
                </a:lnTo>
                <a:lnTo>
                  <a:pt x="4013" y="986"/>
                </a:lnTo>
                <a:lnTo>
                  <a:pt x="4008" y="989"/>
                </a:lnTo>
                <a:lnTo>
                  <a:pt x="4003" y="991"/>
                </a:lnTo>
                <a:lnTo>
                  <a:pt x="3998" y="993"/>
                </a:lnTo>
                <a:lnTo>
                  <a:pt x="3993" y="994"/>
                </a:lnTo>
                <a:lnTo>
                  <a:pt x="3987" y="995"/>
                </a:lnTo>
                <a:lnTo>
                  <a:pt x="3980" y="996"/>
                </a:lnTo>
                <a:lnTo>
                  <a:pt x="3974" y="996"/>
                </a:lnTo>
                <a:close/>
                <a:moveTo>
                  <a:pt x="1623" y="590"/>
                </a:moveTo>
                <a:lnTo>
                  <a:pt x="1569" y="590"/>
                </a:lnTo>
                <a:lnTo>
                  <a:pt x="1651" y="354"/>
                </a:lnTo>
                <a:lnTo>
                  <a:pt x="1715" y="354"/>
                </a:lnTo>
                <a:lnTo>
                  <a:pt x="1797" y="590"/>
                </a:lnTo>
                <a:lnTo>
                  <a:pt x="1743" y="590"/>
                </a:lnTo>
                <a:lnTo>
                  <a:pt x="1726" y="536"/>
                </a:lnTo>
                <a:lnTo>
                  <a:pt x="1641" y="536"/>
                </a:lnTo>
                <a:lnTo>
                  <a:pt x="1623" y="590"/>
                </a:lnTo>
                <a:close/>
                <a:moveTo>
                  <a:pt x="1653" y="497"/>
                </a:moveTo>
                <a:lnTo>
                  <a:pt x="1713" y="497"/>
                </a:lnTo>
                <a:lnTo>
                  <a:pt x="1684" y="408"/>
                </a:lnTo>
                <a:lnTo>
                  <a:pt x="1653" y="497"/>
                </a:lnTo>
                <a:close/>
                <a:moveTo>
                  <a:pt x="1874" y="593"/>
                </a:moveTo>
                <a:lnTo>
                  <a:pt x="1867" y="593"/>
                </a:lnTo>
                <a:lnTo>
                  <a:pt x="1861" y="592"/>
                </a:lnTo>
                <a:lnTo>
                  <a:pt x="1856" y="591"/>
                </a:lnTo>
                <a:lnTo>
                  <a:pt x="1850" y="590"/>
                </a:lnTo>
                <a:lnTo>
                  <a:pt x="1845" y="588"/>
                </a:lnTo>
                <a:lnTo>
                  <a:pt x="1840" y="586"/>
                </a:lnTo>
                <a:lnTo>
                  <a:pt x="1836" y="583"/>
                </a:lnTo>
                <a:lnTo>
                  <a:pt x="1832" y="580"/>
                </a:lnTo>
                <a:lnTo>
                  <a:pt x="1828" y="576"/>
                </a:lnTo>
                <a:lnTo>
                  <a:pt x="1824" y="572"/>
                </a:lnTo>
                <a:lnTo>
                  <a:pt x="1821" y="568"/>
                </a:lnTo>
                <a:lnTo>
                  <a:pt x="1820" y="566"/>
                </a:lnTo>
                <a:lnTo>
                  <a:pt x="1819" y="563"/>
                </a:lnTo>
                <a:lnTo>
                  <a:pt x="1817" y="558"/>
                </a:lnTo>
                <a:lnTo>
                  <a:pt x="1816" y="553"/>
                </a:lnTo>
                <a:lnTo>
                  <a:pt x="1815" y="547"/>
                </a:lnTo>
                <a:lnTo>
                  <a:pt x="1815" y="540"/>
                </a:lnTo>
                <a:lnTo>
                  <a:pt x="1815" y="531"/>
                </a:lnTo>
                <a:lnTo>
                  <a:pt x="1817" y="523"/>
                </a:lnTo>
                <a:lnTo>
                  <a:pt x="1818" y="519"/>
                </a:lnTo>
                <a:lnTo>
                  <a:pt x="1820" y="515"/>
                </a:lnTo>
                <a:lnTo>
                  <a:pt x="1824" y="509"/>
                </a:lnTo>
                <a:lnTo>
                  <a:pt x="1827" y="507"/>
                </a:lnTo>
                <a:lnTo>
                  <a:pt x="1829" y="504"/>
                </a:lnTo>
                <a:lnTo>
                  <a:pt x="1832" y="502"/>
                </a:lnTo>
                <a:lnTo>
                  <a:pt x="1835" y="499"/>
                </a:lnTo>
                <a:lnTo>
                  <a:pt x="1838" y="497"/>
                </a:lnTo>
                <a:lnTo>
                  <a:pt x="1841" y="496"/>
                </a:lnTo>
                <a:lnTo>
                  <a:pt x="1845" y="494"/>
                </a:lnTo>
                <a:lnTo>
                  <a:pt x="1849" y="493"/>
                </a:lnTo>
                <a:lnTo>
                  <a:pt x="1856" y="490"/>
                </a:lnTo>
                <a:lnTo>
                  <a:pt x="1864" y="488"/>
                </a:lnTo>
                <a:lnTo>
                  <a:pt x="1873" y="487"/>
                </a:lnTo>
                <a:lnTo>
                  <a:pt x="1881" y="486"/>
                </a:lnTo>
                <a:lnTo>
                  <a:pt x="1901" y="484"/>
                </a:lnTo>
                <a:lnTo>
                  <a:pt x="1908" y="482"/>
                </a:lnTo>
                <a:lnTo>
                  <a:pt x="1914" y="481"/>
                </a:lnTo>
                <a:lnTo>
                  <a:pt x="1918" y="479"/>
                </a:lnTo>
                <a:lnTo>
                  <a:pt x="1920" y="478"/>
                </a:lnTo>
                <a:lnTo>
                  <a:pt x="1922" y="477"/>
                </a:lnTo>
                <a:lnTo>
                  <a:pt x="1923" y="476"/>
                </a:lnTo>
                <a:lnTo>
                  <a:pt x="1923" y="474"/>
                </a:lnTo>
                <a:lnTo>
                  <a:pt x="1924" y="472"/>
                </a:lnTo>
                <a:lnTo>
                  <a:pt x="1924" y="470"/>
                </a:lnTo>
                <a:lnTo>
                  <a:pt x="1924" y="464"/>
                </a:lnTo>
                <a:lnTo>
                  <a:pt x="1922" y="460"/>
                </a:lnTo>
                <a:lnTo>
                  <a:pt x="1921" y="458"/>
                </a:lnTo>
                <a:lnTo>
                  <a:pt x="1920" y="456"/>
                </a:lnTo>
                <a:lnTo>
                  <a:pt x="1919" y="454"/>
                </a:lnTo>
                <a:lnTo>
                  <a:pt x="1917" y="452"/>
                </a:lnTo>
                <a:lnTo>
                  <a:pt x="1913" y="450"/>
                </a:lnTo>
                <a:lnTo>
                  <a:pt x="1909" y="448"/>
                </a:lnTo>
                <a:lnTo>
                  <a:pt x="1904" y="447"/>
                </a:lnTo>
                <a:lnTo>
                  <a:pt x="1898" y="446"/>
                </a:lnTo>
                <a:lnTo>
                  <a:pt x="1892" y="447"/>
                </a:lnTo>
                <a:lnTo>
                  <a:pt x="1886" y="448"/>
                </a:lnTo>
                <a:lnTo>
                  <a:pt x="1881" y="450"/>
                </a:lnTo>
                <a:lnTo>
                  <a:pt x="1877" y="452"/>
                </a:lnTo>
                <a:lnTo>
                  <a:pt x="1873" y="455"/>
                </a:lnTo>
                <a:lnTo>
                  <a:pt x="1870" y="459"/>
                </a:lnTo>
                <a:lnTo>
                  <a:pt x="1868" y="463"/>
                </a:lnTo>
                <a:lnTo>
                  <a:pt x="1867" y="465"/>
                </a:lnTo>
                <a:lnTo>
                  <a:pt x="1866" y="467"/>
                </a:lnTo>
                <a:lnTo>
                  <a:pt x="1821" y="463"/>
                </a:lnTo>
                <a:lnTo>
                  <a:pt x="1823" y="457"/>
                </a:lnTo>
                <a:lnTo>
                  <a:pt x="1825" y="452"/>
                </a:lnTo>
                <a:lnTo>
                  <a:pt x="1827" y="446"/>
                </a:lnTo>
                <a:lnTo>
                  <a:pt x="1830" y="441"/>
                </a:lnTo>
                <a:lnTo>
                  <a:pt x="1833" y="437"/>
                </a:lnTo>
                <a:lnTo>
                  <a:pt x="1837" y="432"/>
                </a:lnTo>
                <a:lnTo>
                  <a:pt x="1841" y="428"/>
                </a:lnTo>
                <a:lnTo>
                  <a:pt x="1846" y="425"/>
                </a:lnTo>
                <a:lnTo>
                  <a:pt x="1851" y="421"/>
                </a:lnTo>
                <a:lnTo>
                  <a:pt x="1857" y="419"/>
                </a:lnTo>
                <a:lnTo>
                  <a:pt x="1863" y="416"/>
                </a:lnTo>
                <a:lnTo>
                  <a:pt x="1869" y="414"/>
                </a:lnTo>
                <a:lnTo>
                  <a:pt x="1876" y="413"/>
                </a:lnTo>
                <a:lnTo>
                  <a:pt x="1883" y="412"/>
                </a:lnTo>
                <a:lnTo>
                  <a:pt x="1890" y="411"/>
                </a:lnTo>
                <a:lnTo>
                  <a:pt x="1898" y="411"/>
                </a:lnTo>
                <a:lnTo>
                  <a:pt x="1908" y="411"/>
                </a:lnTo>
                <a:lnTo>
                  <a:pt x="1917" y="412"/>
                </a:lnTo>
                <a:lnTo>
                  <a:pt x="1926" y="414"/>
                </a:lnTo>
                <a:lnTo>
                  <a:pt x="1935" y="417"/>
                </a:lnTo>
                <a:lnTo>
                  <a:pt x="1943" y="420"/>
                </a:lnTo>
                <a:lnTo>
                  <a:pt x="1947" y="422"/>
                </a:lnTo>
                <a:lnTo>
                  <a:pt x="1950" y="425"/>
                </a:lnTo>
                <a:lnTo>
                  <a:pt x="1957" y="430"/>
                </a:lnTo>
                <a:lnTo>
                  <a:pt x="1963" y="436"/>
                </a:lnTo>
                <a:lnTo>
                  <a:pt x="1965" y="440"/>
                </a:lnTo>
                <a:lnTo>
                  <a:pt x="1967" y="443"/>
                </a:lnTo>
                <a:lnTo>
                  <a:pt x="1969" y="447"/>
                </a:lnTo>
                <a:lnTo>
                  <a:pt x="1970" y="451"/>
                </a:lnTo>
                <a:lnTo>
                  <a:pt x="1972" y="456"/>
                </a:lnTo>
                <a:lnTo>
                  <a:pt x="1972" y="460"/>
                </a:lnTo>
                <a:lnTo>
                  <a:pt x="1973" y="465"/>
                </a:lnTo>
                <a:lnTo>
                  <a:pt x="1973" y="470"/>
                </a:lnTo>
                <a:lnTo>
                  <a:pt x="1973" y="590"/>
                </a:lnTo>
                <a:lnTo>
                  <a:pt x="1927" y="590"/>
                </a:lnTo>
                <a:lnTo>
                  <a:pt x="1927" y="565"/>
                </a:lnTo>
                <a:lnTo>
                  <a:pt x="1922" y="571"/>
                </a:lnTo>
                <a:lnTo>
                  <a:pt x="1917" y="576"/>
                </a:lnTo>
                <a:lnTo>
                  <a:pt x="1912" y="581"/>
                </a:lnTo>
                <a:lnTo>
                  <a:pt x="1906" y="585"/>
                </a:lnTo>
                <a:lnTo>
                  <a:pt x="1899" y="589"/>
                </a:lnTo>
                <a:lnTo>
                  <a:pt x="1891" y="591"/>
                </a:lnTo>
                <a:lnTo>
                  <a:pt x="1887" y="592"/>
                </a:lnTo>
                <a:lnTo>
                  <a:pt x="1883" y="592"/>
                </a:lnTo>
                <a:lnTo>
                  <a:pt x="1874" y="593"/>
                </a:lnTo>
                <a:close/>
                <a:moveTo>
                  <a:pt x="1888" y="559"/>
                </a:moveTo>
                <a:lnTo>
                  <a:pt x="1895" y="559"/>
                </a:lnTo>
                <a:lnTo>
                  <a:pt x="1902" y="557"/>
                </a:lnTo>
                <a:lnTo>
                  <a:pt x="1905" y="556"/>
                </a:lnTo>
                <a:lnTo>
                  <a:pt x="1908" y="554"/>
                </a:lnTo>
                <a:lnTo>
                  <a:pt x="1914" y="550"/>
                </a:lnTo>
                <a:lnTo>
                  <a:pt x="1916" y="547"/>
                </a:lnTo>
                <a:lnTo>
                  <a:pt x="1919" y="545"/>
                </a:lnTo>
                <a:lnTo>
                  <a:pt x="1922" y="539"/>
                </a:lnTo>
                <a:lnTo>
                  <a:pt x="1924" y="533"/>
                </a:lnTo>
                <a:lnTo>
                  <a:pt x="1924" y="530"/>
                </a:lnTo>
                <a:lnTo>
                  <a:pt x="1924" y="527"/>
                </a:lnTo>
                <a:lnTo>
                  <a:pt x="1924" y="508"/>
                </a:lnTo>
                <a:lnTo>
                  <a:pt x="1921" y="510"/>
                </a:lnTo>
                <a:lnTo>
                  <a:pt x="1915" y="511"/>
                </a:lnTo>
                <a:lnTo>
                  <a:pt x="1903" y="514"/>
                </a:lnTo>
                <a:lnTo>
                  <a:pt x="1890" y="516"/>
                </a:lnTo>
                <a:lnTo>
                  <a:pt x="1884" y="517"/>
                </a:lnTo>
                <a:lnTo>
                  <a:pt x="1879" y="518"/>
                </a:lnTo>
                <a:lnTo>
                  <a:pt x="1874" y="520"/>
                </a:lnTo>
                <a:lnTo>
                  <a:pt x="1870" y="523"/>
                </a:lnTo>
                <a:lnTo>
                  <a:pt x="1866" y="526"/>
                </a:lnTo>
                <a:lnTo>
                  <a:pt x="1864" y="530"/>
                </a:lnTo>
                <a:lnTo>
                  <a:pt x="1863" y="532"/>
                </a:lnTo>
                <a:lnTo>
                  <a:pt x="1862" y="534"/>
                </a:lnTo>
                <a:lnTo>
                  <a:pt x="1862" y="539"/>
                </a:lnTo>
                <a:lnTo>
                  <a:pt x="1862" y="543"/>
                </a:lnTo>
                <a:lnTo>
                  <a:pt x="1863" y="548"/>
                </a:lnTo>
                <a:lnTo>
                  <a:pt x="1865" y="549"/>
                </a:lnTo>
                <a:lnTo>
                  <a:pt x="1866" y="551"/>
                </a:lnTo>
                <a:lnTo>
                  <a:pt x="1869" y="554"/>
                </a:lnTo>
                <a:lnTo>
                  <a:pt x="1873" y="556"/>
                </a:lnTo>
                <a:lnTo>
                  <a:pt x="1875" y="557"/>
                </a:lnTo>
                <a:lnTo>
                  <a:pt x="1877" y="558"/>
                </a:lnTo>
                <a:lnTo>
                  <a:pt x="1882" y="559"/>
                </a:lnTo>
                <a:lnTo>
                  <a:pt x="1888" y="559"/>
                </a:lnTo>
                <a:close/>
                <a:moveTo>
                  <a:pt x="2063" y="590"/>
                </a:moveTo>
                <a:lnTo>
                  <a:pt x="2013" y="590"/>
                </a:lnTo>
                <a:lnTo>
                  <a:pt x="2013" y="354"/>
                </a:lnTo>
                <a:lnTo>
                  <a:pt x="2063" y="354"/>
                </a:lnTo>
                <a:lnTo>
                  <a:pt x="2063" y="590"/>
                </a:lnTo>
                <a:close/>
                <a:moveTo>
                  <a:pt x="2197" y="413"/>
                </a:moveTo>
                <a:lnTo>
                  <a:pt x="2197" y="450"/>
                </a:lnTo>
                <a:lnTo>
                  <a:pt x="2164" y="450"/>
                </a:lnTo>
                <a:lnTo>
                  <a:pt x="2164" y="535"/>
                </a:lnTo>
                <a:lnTo>
                  <a:pt x="2164" y="540"/>
                </a:lnTo>
                <a:lnTo>
                  <a:pt x="2165" y="544"/>
                </a:lnTo>
                <a:lnTo>
                  <a:pt x="2166" y="545"/>
                </a:lnTo>
                <a:lnTo>
                  <a:pt x="2167" y="547"/>
                </a:lnTo>
                <a:lnTo>
                  <a:pt x="2169" y="549"/>
                </a:lnTo>
                <a:lnTo>
                  <a:pt x="2171" y="551"/>
                </a:lnTo>
                <a:lnTo>
                  <a:pt x="2174" y="552"/>
                </a:lnTo>
                <a:lnTo>
                  <a:pt x="2177" y="552"/>
                </a:lnTo>
                <a:lnTo>
                  <a:pt x="2181" y="553"/>
                </a:lnTo>
                <a:lnTo>
                  <a:pt x="2188" y="552"/>
                </a:lnTo>
                <a:lnTo>
                  <a:pt x="2193" y="551"/>
                </a:lnTo>
                <a:lnTo>
                  <a:pt x="2201" y="587"/>
                </a:lnTo>
                <a:lnTo>
                  <a:pt x="2190" y="590"/>
                </a:lnTo>
                <a:lnTo>
                  <a:pt x="2183" y="591"/>
                </a:lnTo>
                <a:lnTo>
                  <a:pt x="2174" y="592"/>
                </a:lnTo>
                <a:lnTo>
                  <a:pt x="2168" y="592"/>
                </a:lnTo>
                <a:lnTo>
                  <a:pt x="2161" y="592"/>
                </a:lnTo>
                <a:lnTo>
                  <a:pt x="2156" y="591"/>
                </a:lnTo>
                <a:lnTo>
                  <a:pt x="2150" y="590"/>
                </a:lnTo>
                <a:lnTo>
                  <a:pt x="2145" y="588"/>
                </a:lnTo>
                <a:lnTo>
                  <a:pt x="2140" y="586"/>
                </a:lnTo>
                <a:lnTo>
                  <a:pt x="2135" y="583"/>
                </a:lnTo>
                <a:lnTo>
                  <a:pt x="2131" y="581"/>
                </a:lnTo>
                <a:lnTo>
                  <a:pt x="2127" y="577"/>
                </a:lnTo>
                <a:lnTo>
                  <a:pt x="2124" y="573"/>
                </a:lnTo>
                <a:lnTo>
                  <a:pt x="2121" y="569"/>
                </a:lnTo>
                <a:lnTo>
                  <a:pt x="2119" y="564"/>
                </a:lnTo>
                <a:lnTo>
                  <a:pt x="2117" y="559"/>
                </a:lnTo>
                <a:lnTo>
                  <a:pt x="2116" y="554"/>
                </a:lnTo>
                <a:lnTo>
                  <a:pt x="2115" y="548"/>
                </a:lnTo>
                <a:lnTo>
                  <a:pt x="2115" y="542"/>
                </a:lnTo>
                <a:lnTo>
                  <a:pt x="2115" y="450"/>
                </a:lnTo>
                <a:lnTo>
                  <a:pt x="2091" y="450"/>
                </a:lnTo>
                <a:lnTo>
                  <a:pt x="2091" y="413"/>
                </a:lnTo>
                <a:lnTo>
                  <a:pt x="2115" y="413"/>
                </a:lnTo>
                <a:lnTo>
                  <a:pt x="2115" y="371"/>
                </a:lnTo>
                <a:lnTo>
                  <a:pt x="2164" y="371"/>
                </a:lnTo>
                <a:lnTo>
                  <a:pt x="2164" y="413"/>
                </a:lnTo>
                <a:lnTo>
                  <a:pt x="2197" y="413"/>
                </a:lnTo>
                <a:close/>
                <a:moveTo>
                  <a:pt x="2304" y="593"/>
                </a:moveTo>
                <a:lnTo>
                  <a:pt x="2291" y="592"/>
                </a:lnTo>
                <a:lnTo>
                  <a:pt x="2285" y="591"/>
                </a:lnTo>
                <a:lnTo>
                  <a:pt x="2279" y="590"/>
                </a:lnTo>
                <a:lnTo>
                  <a:pt x="2268" y="587"/>
                </a:lnTo>
                <a:lnTo>
                  <a:pt x="2263" y="584"/>
                </a:lnTo>
                <a:lnTo>
                  <a:pt x="2258" y="582"/>
                </a:lnTo>
                <a:lnTo>
                  <a:pt x="2249" y="575"/>
                </a:lnTo>
                <a:lnTo>
                  <a:pt x="2245" y="572"/>
                </a:lnTo>
                <a:lnTo>
                  <a:pt x="2241" y="568"/>
                </a:lnTo>
                <a:lnTo>
                  <a:pt x="2234" y="559"/>
                </a:lnTo>
                <a:lnTo>
                  <a:pt x="2231" y="555"/>
                </a:lnTo>
                <a:lnTo>
                  <a:pt x="2228" y="550"/>
                </a:lnTo>
                <a:lnTo>
                  <a:pt x="2223" y="539"/>
                </a:lnTo>
                <a:lnTo>
                  <a:pt x="2221" y="533"/>
                </a:lnTo>
                <a:lnTo>
                  <a:pt x="2220" y="527"/>
                </a:lnTo>
                <a:lnTo>
                  <a:pt x="2219" y="521"/>
                </a:lnTo>
                <a:lnTo>
                  <a:pt x="2218" y="515"/>
                </a:lnTo>
                <a:lnTo>
                  <a:pt x="2218" y="509"/>
                </a:lnTo>
                <a:lnTo>
                  <a:pt x="2217" y="502"/>
                </a:lnTo>
                <a:lnTo>
                  <a:pt x="2218" y="495"/>
                </a:lnTo>
                <a:lnTo>
                  <a:pt x="2218" y="489"/>
                </a:lnTo>
                <a:lnTo>
                  <a:pt x="2219" y="482"/>
                </a:lnTo>
                <a:lnTo>
                  <a:pt x="2220" y="476"/>
                </a:lnTo>
                <a:lnTo>
                  <a:pt x="2223" y="465"/>
                </a:lnTo>
                <a:lnTo>
                  <a:pt x="2225" y="459"/>
                </a:lnTo>
                <a:lnTo>
                  <a:pt x="2228" y="454"/>
                </a:lnTo>
                <a:lnTo>
                  <a:pt x="2234" y="444"/>
                </a:lnTo>
                <a:lnTo>
                  <a:pt x="2237" y="440"/>
                </a:lnTo>
                <a:lnTo>
                  <a:pt x="2241" y="436"/>
                </a:lnTo>
                <a:lnTo>
                  <a:pt x="2245" y="432"/>
                </a:lnTo>
                <a:lnTo>
                  <a:pt x="2249" y="428"/>
                </a:lnTo>
                <a:lnTo>
                  <a:pt x="2253" y="425"/>
                </a:lnTo>
                <a:lnTo>
                  <a:pt x="2258" y="422"/>
                </a:lnTo>
                <a:lnTo>
                  <a:pt x="2263" y="419"/>
                </a:lnTo>
                <a:lnTo>
                  <a:pt x="2268" y="417"/>
                </a:lnTo>
                <a:lnTo>
                  <a:pt x="2274" y="415"/>
                </a:lnTo>
                <a:lnTo>
                  <a:pt x="2279" y="413"/>
                </a:lnTo>
                <a:lnTo>
                  <a:pt x="2285" y="412"/>
                </a:lnTo>
                <a:lnTo>
                  <a:pt x="2291" y="411"/>
                </a:lnTo>
                <a:lnTo>
                  <a:pt x="2304" y="411"/>
                </a:lnTo>
                <a:lnTo>
                  <a:pt x="2317" y="411"/>
                </a:lnTo>
                <a:lnTo>
                  <a:pt x="2323" y="412"/>
                </a:lnTo>
                <a:lnTo>
                  <a:pt x="2329" y="413"/>
                </a:lnTo>
                <a:lnTo>
                  <a:pt x="2340" y="417"/>
                </a:lnTo>
                <a:lnTo>
                  <a:pt x="2346" y="419"/>
                </a:lnTo>
                <a:lnTo>
                  <a:pt x="2351" y="422"/>
                </a:lnTo>
                <a:lnTo>
                  <a:pt x="2360" y="428"/>
                </a:lnTo>
                <a:lnTo>
                  <a:pt x="2364" y="432"/>
                </a:lnTo>
                <a:lnTo>
                  <a:pt x="2368" y="436"/>
                </a:lnTo>
                <a:lnTo>
                  <a:pt x="2375" y="444"/>
                </a:lnTo>
                <a:lnTo>
                  <a:pt x="2378" y="449"/>
                </a:lnTo>
                <a:lnTo>
                  <a:pt x="2381" y="454"/>
                </a:lnTo>
                <a:lnTo>
                  <a:pt x="2385" y="465"/>
                </a:lnTo>
                <a:lnTo>
                  <a:pt x="2387" y="470"/>
                </a:lnTo>
                <a:lnTo>
                  <a:pt x="2389" y="476"/>
                </a:lnTo>
                <a:lnTo>
                  <a:pt x="2390" y="482"/>
                </a:lnTo>
                <a:lnTo>
                  <a:pt x="2391" y="489"/>
                </a:lnTo>
                <a:lnTo>
                  <a:pt x="2391" y="495"/>
                </a:lnTo>
                <a:lnTo>
                  <a:pt x="2391" y="502"/>
                </a:lnTo>
                <a:lnTo>
                  <a:pt x="2391" y="509"/>
                </a:lnTo>
                <a:lnTo>
                  <a:pt x="2391" y="515"/>
                </a:lnTo>
                <a:lnTo>
                  <a:pt x="2390" y="521"/>
                </a:lnTo>
                <a:lnTo>
                  <a:pt x="2389" y="527"/>
                </a:lnTo>
                <a:lnTo>
                  <a:pt x="2385" y="539"/>
                </a:lnTo>
                <a:lnTo>
                  <a:pt x="2383" y="544"/>
                </a:lnTo>
                <a:lnTo>
                  <a:pt x="2381" y="550"/>
                </a:lnTo>
                <a:lnTo>
                  <a:pt x="2375" y="559"/>
                </a:lnTo>
                <a:lnTo>
                  <a:pt x="2372" y="564"/>
                </a:lnTo>
                <a:lnTo>
                  <a:pt x="2368" y="568"/>
                </a:lnTo>
                <a:lnTo>
                  <a:pt x="2364" y="572"/>
                </a:lnTo>
                <a:lnTo>
                  <a:pt x="2360" y="575"/>
                </a:lnTo>
                <a:lnTo>
                  <a:pt x="2355" y="579"/>
                </a:lnTo>
                <a:lnTo>
                  <a:pt x="2351" y="582"/>
                </a:lnTo>
                <a:lnTo>
                  <a:pt x="2346" y="584"/>
                </a:lnTo>
                <a:lnTo>
                  <a:pt x="2340" y="587"/>
                </a:lnTo>
                <a:lnTo>
                  <a:pt x="2335" y="589"/>
                </a:lnTo>
                <a:lnTo>
                  <a:pt x="2329" y="590"/>
                </a:lnTo>
                <a:lnTo>
                  <a:pt x="2323" y="591"/>
                </a:lnTo>
                <a:lnTo>
                  <a:pt x="2317" y="592"/>
                </a:lnTo>
                <a:lnTo>
                  <a:pt x="2304" y="593"/>
                </a:lnTo>
                <a:close/>
                <a:moveTo>
                  <a:pt x="2305" y="555"/>
                </a:moveTo>
                <a:lnTo>
                  <a:pt x="2309" y="555"/>
                </a:lnTo>
                <a:lnTo>
                  <a:pt x="2313" y="554"/>
                </a:lnTo>
                <a:lnTo>
                  <a:pt x="2317" y="553"/>
                </a:lnTo>
                <a:lnTo>
                  <a:pt x="2321" y="551"/>
                </a:lnTo>
                <a:lnTo>
                  <a:pt x="2324" y="549"/>
                </a:lnTo>
                <a:lnTo>
                  <a:pt x="2327" y="547"/>
                </a:lnTo>
                <a:lnTo>
                  <a:pt x="2330" y="544"/>
                </a:lnTo>
                <a:lnTo>
                  <a:pt x="2332" y="540"/>
                </a:lnTo>
                <a:lnTo>
                  <a:pt x="2334" y="536"/>
                </a:lnTo>
                <a:lnTo>
                  <a:pt x="2336" y="532"/>
                </a:lnTo>
                <a:lnTo>
                  <a:pt x="2338" y="527"/>
                </a:lnTo>
                <a:lnTo>
                  <a:pt x="2339" y="523"/>
                </a:lnTo>
                <a:lnTo>
                  <a:pt x="2341" y="513"/>
                </a:lnTo>
                <a:lnTo>
                  <a:pt x="2341" y="507"/>
                </a:lnTo>
                <a:lnTo>
                  <a:pt x="2342" y="502"/>
                </a:lnTo>
                <a:lnTo>
                  <a:pt x="2341" y="491"/>
                </a:lnTo>
                <a:lnTo>
                  <a:pt x="2339" y="480"/>
                </a:lnTo>
                <a:lnTo>
                  <a:pt x="2338" y="476"/>
                </a:lnTo>
                <a:lnTo>
                  <a:pt x="2336" y="471"/>
                </a:lnTo>
                <a:lnTo>
                  <a:pt x="2332" y="463"/>
                </a:lnTo>
                <a:lnTo>
                  <a:pt x="2330" y="460"/>
                </a:lnTo>
                <a:lnTo>
                  <a:pt x="2327" y="457"/>
                </a:lnTo>
                <a:lnTo>
                  <a:pt x="2324" y="454"/>
                </a:lnTo>
                <a:lnTo>
                  <a:pt x="2321" y="452"/>
                </a:lnTo>
                <a:lnTo>
                  <a:pt x="2317" y="450"/>
                </a:lnTo>
                <a:lnTo>
                  <a:pt x="2313" y="449"/>
                </a:lnTo>
                <a:lnTo>
                  <a:pt x="2309" y="448"/>
                </a:lnTo>
                <a:lnTo>
                  <a:pt x="2305" y="448"/>
                </a:lnTo>
                <a:lnTo>
                  <a:pt x="2300" y="448"/>
                </a:lnTo>
                <a:lnTo>
                  <a:pt x="2296" y="449"/>
                </a:lnTo>
                <a:lnTo>
                  <a:pt x="2292" y="450"/>
                </a:lnTo>
                <a:lnTo>
                  <a:pt x="2288" y="452"/>
                </a:lnTo>
                <a:lnTo>
                  <a:pt x="2285" y="454"/>
                </a:lnTo>
                <a:lnTo>
                  <a:pt x="2282" y="457"/>
                </a:lnTo>
                <a:lnTo>
                  <a:pt x="2279" y="460"/>
                </a:lnTo>
                <a:lnTo>
                  <a:pt x="2277" y="463"/>
                </a:lnTo>
                <a:lnTo>
                  <a:pt x="2272" y="471"/>
                </a:lnTo>
                <a:lnTo>
                  <a:pt x="2271" y="476"/>
                </a:lnTo>
                <a:lnTo>
                  <a:pt x="2270" y="480"/>
                </a:lnTo>
                <a:lnTo>
                  <a:pt x="2269" y="485"/>
                </a:lnTo>
                <a:lnTo>
                  <a:pt x="2268" y="491"/>
                </a:lnTo>
                <a:lnTo>
                  <a:pt x="2267" y="496"/>
                </a:lnTo>
                <a:lnTo>
                  <a:pt x="2267" y="502"/>
                </a:lnTo>
                <a:lnTo>
                  <a:pt x="2268" y="513"/>
                </a:lnTo>
                <a:lnTo>
                  <a:pt x="2270" y="523"/>
                </a:lnTo>
                <a:lnTo>
                  <a:pt x="2271" y="527"/>
                </a:lnTo>
                <a:lnTo>
                  <a:pt x="2272" y="532"/>
                </a:lnTo>
                <a:lnTo>
                  <a:pt x="2274" y="536"/>
                </a:lnTo>
                <a:lnTo>
                  <a:pt x="2277" y="540"/>
                </a:lnTo>
                <a:lnTo>
                  <a:pt x="2279" y="544"/>
                </a:lnTo>
                <a:lnTo>
                  <a:pt x="2282" y="547"/>
                </a:lnTo>
                <a:lnTo>
                  <a:pt x="2285" y="549"/>
                </a:lnTo>
                <a:lnTo>
                  <a:pt x="2288" y="551"/>
                </a:lnTo>
                <a:lnTo>
                  <a:pt x="2292" y="553"/>
                </a:lnTo>
                <a:lnTo>
                  <a:pt x="2296" y="554"/>
                </a:lnTo>
                <a:lnTo>
                  <a:pt x="2300" y="555"/>
                </a:lnTo>
                <a:lnTo>
                  <a:pt x="2305" y="555"/>
                </a:lnTo>
                <a:close/>
                <a:moveTo>
                  <a:pt x="2539" y="512"/>
                </a:moveTo>
                <a:lnTo>
                  <a:pt x="2430" y="512"/>
                </a:lnTo>
                <a:lnTo>
                  <a:pt x="2430" y="473"/>
                </a:lnTo>
                <a:lnTo>
                  <a:pt x="2539" y="473"/>
                </a:lnTo>
                <a:lnTo>
                  <a:pt x="2539" y="512"/>
                </a:lnTo>
                <a:close/>
                <a:moveTo>
                  <a:pt x="2695" y="514"/>
                </a:moveTo>
                <a:lnTo>
                  <a:pt x="2695" y="413"/>
                </a:lnTo>
                <a:lnTo>
                  <a:pt x="2744" y="413"/>
                </a:lnTo>
                <a:lnTo>
                  <a:pt x="2744" y="590"/>
                </a:lnTo>
                <a:lnTo>
                  <a:pt x="2697" y="590"/>
                </a:lnTo>
                <a:lnTo>
                  <a:pt x="2697" y="558"/>
                </a:lnTo>
                <a:lnTo>
                  <a:pt x="2693" y="565"/>
                </a:lnTo>
                <a:lnTo>
                  <a:pt x="2688" y="572"/>
                </a:lnTo>
                <a:lnTo>
                  <a:pt x="2682" y="577"/>
                </a:lnTo>
                <a:lnTo>
                  <a:pt x="2675" y="583"/>
                </a:lnTo>
                <a:lnTo>
                  <a:pt x="2672" y="585"/>
                </a:lnTo>
                <a:lnTo>
                  <a:pt x="2668" y="587"/>
                </a:lnTo>
                <a:lnTo>
                  <a:pt x="2666" y="588"/>
                </a:lnTo>
                <a:lnTo>
                  <a:pt x="2664" y="588"/>
                </a:lnTo>
                <a:lnTo>
                  <a:pt x="2660" y="590"/>
                </a:lnTo>
                <a:lnTo>
                  <a:pt x="2651" y="591"/>
                </a:lnTo>
                <a:lnTo>
                  <a:pt x="2647" y="592"/>
                </a:lnTo>
                <a:lnTo>
                  <a:pt x="2642" y="592"/>
                </a:lnTo>
                <a:lnTo>
                  <a:pt x="2635" y="592"/>
                </a:lnTo>
                <a:lnTo>
                  <a:pt x="2629" y="591"/>
                </a:lnTo>
                <a:lnTo>
                  <a:pt x="2623" y="589"/>
                </a:lnTo>
                <a:lnTo>
                  <a:pt x="2618" y="588"/>
                </a:lnTo>
                <a:lnTo>
                  <a:pt x="2612" y="585"/>
                </a:lnTo>
                <a:lnTo>
                  <a:pt x="2607" y="582"/>
                </a:lnTo>
                <a:lnTo>
                  <a:pt x="2603" y="578"/>
                </a:lnTo>
                <a:lnTo>
                  <a:pt x="2598" y="574"/>
                </a:lnTo>
                <a:lnTo>
                  <a:pt x="2596" y="572"/>
                </a:lnTo>
                <a:lnTo>
                  <a:pt x="2595" y="570"/>
                </a:lnTo>
                <a:lnTo>
                  <a:pt x="2591" y="564"/>
                </a:lnTo>
                <a:lnTo>
                  <a:pt x="2588" y="559"/>
                </a:lnTo>
                <a:lnTo>
                  <a:pt x="2587" y="556"/>
                </a:lnTo>
                <a:lnTo>
                  <a:pt x="2586" y="553"/>
                </a:lnTo>
                <a:lnTo>
                  <a:pt x="2584" y="547"/>
                </a:lnTo>
                <a:lnTo>
                  <a:pt x="2583" y="540"/>
                </a:lnTo>
                <a:lnTo>
                  <a:pt x="2582" y="533"/>
                </a:lnTo>
                <a:lnTo>
                  <a:pt x="2582" y="525"/>
                </a:lnTo>
                <a:lnTo>
                  <a:pt x="2582" y="413"/>
                </a:lnTo>
                <a:lnTo>
                  <a:pt x="2631" y="413"/>
                </a:lnTo>
                <a:lnTo>
                  <a:pt x="2631" y="517"/>
                </a:lnTo>
                <a:lnTo>
                  <a:pt x="2631" y="524"/>
                </a:lnTo>
                <a:lnTo>
                  <a:pt x="2633" y="531"/>
                </a:lnTo>
                <a:lnTo>
                  <a:pt x="2636" y="536"/>
                </a:lnTo>
                <a:lnTo>
                  <a:pt x="2637" y="539"/>
                </a:lnTo>
                <a:lnTo>
                  <a:pt x="2639" y="541"/>
                </a:lnTo>
                <a:lnTo>
                  <a:pt x="2644" y="545"/>
                </a:lnTo>
                <a:lnTo>
                  <a:pt x="2646" y="547"/>
                </a:lnTo>
                <a:lnTo>
                  <a:pt x="2649" y="548"/>
                </a:lnTo>
                <a:lnTo>
                  <a:pt x="2655" y="550"/>
                </a:lnTo>
                <a:lnTo>
                  <a:pt x="2658" y="550"/>
                </a:lnTo>
                <a:lnTo>
                  <a:pt x="2661" y="551"/>
                </a:lnTo>
                <a:lnTo>
                  <a:pt x="2668" y="550"/>
                </a:lnTo>
                <a:lnTo>
                  <a:pt x="2674" y="548"/>
                </a:lnTo>
                <a:lnTo>
                  <a:pt x="2680" y="545"/>
                </a:lnTo>
                <a:lnTo>
                  <a:pt x="2685" y="541"/>
                </a:lnTo>
                <a:lnTo>
                  <a:pt x="2687" y="539"/>
                </a:lnTo>
                <a:lnTo>
                  <a:pt x="2689" y="536"/>
                </a:lnTo>
                <a:lnTo>
                  <a:pt x="2693" y="530"/>
                </a:lnTo>
                <a:lnTo>
                  <a:pt x="2695" y="523"/>
                </a:lnTo>
                <a:lnTo>
                  <a:pt x="2695" y="519"/>
                </a:lnTo>
                <a:lnTo>
                  <a:pt x="2695" y="514"/>
                </a:lnTo>
                <a:close/>
                <a:moveTo>
                  <a:pt x="2834" y="487"/>
                </a:moveTo>
                <a:lnTo>
                  <a:pt x="2834" y="590"/>
                </a:lnTo>
                <a:lnTo>
                  <a:pt x="2785" y="590"/>
                </a:lnTo>
                <a:lnTo>
                  <a:pt x="2785" y="413"/>
                </a:lnTo>
                <a:lnTo>
                  <a:pt x="2832" y="413"/>
                </a:lnTo>
                <a:lnTo>
                  <a:pt x="2832" y="444"/>
                </a:lnTo>
                <a:lnTo>
                  <a:pt x="2837" y="437"/>
                </a:lnTo>
                <a:lnTo>
                  <a:pt x="2842" y="430"/>
                </a:lnTo>
                <a:lnTo>
                  <a:pt x="2847" y="425"/>
                </a:lnTo>
                <a:lnTo>
                  <a:pt x="2854" y="420"/>
                </a:lnTo>
                <a:lnTo>
                  <a:pt x="2861" y="416"/>
                </a:lnTo>
                <a:lnTo>
                  <a:pt x="2865" y="414"/>
                </a:lnTo>
                <a:lnTo>
                  <a:pt x="2869" y="413"/>
                </a:lnTo>
                <a:lnTo>
                  <a:pt x="2878" y="411"/>
                </a:lnTo>
                <a:lnTo>
                  <a:pt x="2882" y="411"/>
                </a:lnTo>
                <a:lnTo>
                  <a:pt x="2887" y="411"/>
                </a:lnTo>
                <a:lnTo>
                  <a:pt x="2894" y="411"/>
                </a:lnTo>
                <a:lnTo>
                  <a:pt x="2900" y="412"/>
                </a:lnTo>
                <a:lnTo>
                  <a:pt x="2906" y="413"/>
                </a:lnTo>
                <a:lnTo>
                  <a:pt x="2912" y="415"/>
                </a:lnTo>
                <a:lnTo>
                  <a:pt x="2917" y="418"/>
                </a:lnTo>
                <a:lnTo>
                  <a:pt x="2922" y="421"/>
                </a:lnTo>
                <a:lnTo>
                  <a:pt x="2927" y="424"/>
                </a:lnTo>
                <a:lnTo>
                  <a:pt x="2932" y="428"/>
                </a:lnTo>
                <a:lnTo>
                  <a:pt x="2935" y="433"/>
                </a:lnTo>
                <a:lnTo>
                  <a:pt x="2939" y="438"/>
                </a:lnTo>
                <a:lnTo>
                  <a:pt x="2942" y="444"/>
                </a:lnTo>
                <a:lnTo>
                  <a:pt x="2943" y="446"/>
                </a:lnTo>
                <a:lnTo>
                  <a:pt x="2944" y="449"/>
                </a:lnTo>
                <a:lnTo>
                  <a:pt x="2946" y="456"/>
                </a:lnTo>
                <a:lnTo>
                  <a:pt x="2947" y="462"/>
                </a:lnTo>
                <a:lnTo>
                  <a:pt x="2948" y="470"/>
                </a:lnTo>
                <a:lnTo>
                  <a:pt x="2948" y="477"/>
                </a:lnTo>
                <a:lnTo>
                  <a:pt x="2948" y="590"/>
                </a:lnTo>
                <a:lnTo>
                  <a:pt x="2899" y="590"/>
                </a:lnTo>
                <a:lnTo>
                  <a:pt x="2899" y="486"/>
                </a:lnTo>
                <a:lnTo>
                  <a:pt x="2899" y="478"/>
                </a:lnTo>
                <a:lnTo>
                  <a:pt x="2898" y="475"/>
                </a:lnTo>
                <a:lnTo>
                  <a:pt x="2897" y="471"/>
                </a:lnTo>
                <a:lnTo>
                  <a:pt x="2895" y="466"/>
                </a:lnTo>
                <a:lnTo>
                  <a:pt x="2893" y="463"/>
                </a:lnTo>
                <a:lnTo>
                  <a:pt x="2891" y="461"/>
                </a:lnTo>
                <a:lnTo>
                  <a:pt x="2886" y="457"/>
                </a:lnTo>
                <a:lnTo>
                  <a:pt x="2884" y="455"/>
                </a:lnTo>
                <a:lnTo>
                  <a:pt x="2881" y="454"/>
                </a:lnTo>
                <a:lnTo>
                  <a:pt x="2875" y="452"/>
                </a:lnTo>
                <a:lnTo>
                  <a:pt x="2871" y="451"/>
                </a:lnTo>
                <a:lnTo>
                  <a:pt x="2868" y="451"/>
                </a:lnTo>
                <a:lnTo>
                  <a:pt x="2861" y="452"/>
                </a:lnTo>
                <a:lnTo>
                  <a:pt x="2854" y="454"/>
                </a:lnTo>
                <a:lnTo>
                  <a:pt x="2851" y="455"/>
                </a:lnTo>
                <a:lnTo>
                  <a:pt x="2849" y="457"/>
                </a:lnTo>
                <a:lnTo>
                  <a:pt x="2846" y="459"/>
                </a:lnTo>
                <a:lnTo>
                  <a:pt x="2844" y="461"/>
                </a:lnTo>
                <a:lnTo>
                  <a:pt x="2842" y="463"/>
                </a:lnTo>
                <a:lnTo>
                  <a:pt x="2840" y="466"/>
                </a:lnTo>
                <a:lnTo>
                  <a:pt x="2838" y="469"/>
                </a:lnTo>
                <a:lnTo>
                  <a:pt x="2837" y="472"/>
                </a:lnTo>
                <a:lnTo>
                  <a:pt x="2835" y="479"/>
                </a:lnTo>
                <a:lnTo>
                  <a:pt x="2834" y="483"/>
                </a:lnTo>
                <a:lnTo>
                  <a:pt x="2834" y="487"/>
                </a:lnTo>
                <a:close/>
                <a:moveTo>
                  <a:pt x="3014" y="390"/>
                </a:moveTo>
                <a:lnTo>
                  <a:pt x="3008" y="390"/>
                </a:lnTo>
                <a:lnTo>
                  <a:pt x="3004" y="388"/>
                </a:lnTo>
                <a:lnTo>
                  <a:pt x="2999" y="386"/>
                </a:lnTo>
                <a:lnTo>
                  <a:pt x="2995" y="383"/>
                </a:lnTo>
                <a:lnTo>
                  <a:pt x="2992" y="379"/>
                </a:lnTo>
                <a:lnTo>
                  <a:pt x="2989" y="375"/>
                </a:lnTo>
                <a:lnTo>
                  <a:pt x="2988" y="370"/>
                </a:lnTo>
                <a:lnTo>
                  <a:pt x="2987" y="365"/>
                </a:lnTo>
                <a:lnTo>
                  <a:pt x="2988" y="360"/>
                </a:lnTo>
                <a:lnTo>
                  <a:pt x="2989" y="356"/>
                </a:lnTo>
                <a:lnTo>
                  <a:pt x="2992" y="352"/>
                </a:lnTo>
                <a:lnTo>
                  <a:pt x="2995" y="348"/>
                </a:lnTo>
                <a:lnTo>
                  <a:pt x="2999" y="345"/>
                </a:lnTo>
                <a:lnTo>
                  <a:pt x="3004" y="342"/>
                </a:lnTo>
                <a:lnTo>
                  <a:pt x="3008" y="341"/>
                </a:lnTo>
                <a:lnTo>
                  <a:pt x="3014" y="341"/>
                </a:lnTo>
                <a:lnTo>
                  <a:pt x="3019" y="341"/>
                </a:lnTo>
                <a:lnTo>
                  <a:pt x="3024" y="342"/>
                </a:lnTo>
                <a:lnTo>
                  <a:pt x="3028" y="345"/>
                </a:lnTo>
                <a:lnTo>
                  <a:pt x="3032" y="348"/>
                </a:lnTo>
                <a:lnTo>
                  <a:pt x="3036" y="352"/>
                </a:lnTo>
                <a:lnTo>
                  <a:pt x="3038" y="356"/>
                </a:lnTo>
                <a:lnTo>
                  <a:pt x="3040" y="360"/>
                </a:lnTo>
                <a:lnTo>
                  <a:pt x="3040" y="365"/>
                </a:lnTo>
                <a:lnTo>
                  <a:pt x="3040" y="370"/>
                </a:lnTo>
                <a:lnTo>
                  <a:pt x="3038" y="375"/>
                </a:lnTo>
                <a:lnTo>
                  <a:pt x="3036" y="379"/>
                </a:lnTo>
                <a:lnTo>
                  <a:pt x="3032" y="383"/>
                </a:lnTo>
                <a:lnTo>
                  <a:pt x="3028" y="386"/>
                </a:lnTo>
                <a:lnTo>
                  <a:pt x="3024" y="388"/>
                </a:lnTo>
                <a:lnTo>
                  <a:pt x="3019" y="390"/>
                </a:lnTo>
                <a:lnTo>
                  <a:pt x="3014" y="390"/>
                </a:lnTo>
                <a:close/>
                <a:moveTo>
                  <a:pt x="2989" y="413"/>
                </a:moveTo>
                <a:lnTo>
                  <a:pt x="3038" y="413"/>
                </a:lnTo>
                <a:lnTo>
                  <a:pt x="3038" y="590"/>
                </a:lnTo>
                <a:lnTo>
                  <a:pt x="2989" y="590"/>
                </a:lnTo>
                <a:lnTo>
                  <a:pt x="2989" y="413"/>
                </a:lnTo>
                <a:close/>
                <a:moveTo>
                  <a:pt x="3242" y="413"/>
                </a:moveTo>
                <a:lnTo>
                  <a:pt x="3180" y="590"/>
                </a:lnTo>
                <a:lnTo>
                  <a:pt x="3125" y="590"/>
                </a:lnTo>
                <a:lnTo>
                  <a:pt x="3063" y="413"/>
                </a:lnTo>
                <a:lnTo>
                  <a:pt x="3115" y="413"/>
                </a:lnTo>
                <a:lnTo>
                  <a:pt x="3151" y="539"/>
                </a:lnTo>
                <a:lnTo>
                  <a:pt x="3190" y="413"/>
                </a:lnTo>
                <a:lnTo>
                  <a:pt x="3242" y="413"/>
                </a:lnTo>
                <a:close/>
                <a:moveTo>
                  <a:pt x="3340" y="593"/>
                </a:moveTo>
                <a:lnTo>
                  <a:pt x="3333" y="593"/>
                </a:lnTo>
                <a:lnTo>
                  <a:pt x="3327" y="592"/>
                </a:lnTo>
                <a:lnTo>
                  <a:pt x="3315" y="590"/>
                </a:lnTo>
                <a:lnTo>
                  <a:pt x="3309" y="589"/>
                </a:lnTo>
                <a:lnTo>
                  <a:pt x="3303" y="587"/>
                </a:lnTo>
                <a:lnTo>
                  <a:pt x="3293" y="582"/>
                </a:lnTo>
                <a:lnTo>
                  <a:pt x="3288" y="579"/>
                </a:lnTo>
                <a:lnTo>
                  <a:pt x="3284" y="576"/>
                </a:lnTo>
                <a:lnTo>
                  <a:pt x="3279" y="572"/>
                </a:lnTo>
                <a:lnTo>
                  <a:pt x="3276" y="569"/>
                </a:lnTo>
                <a:lnTo>
                  <a:pt x="3269" y="560"/>
                </a:lnTo>
                <a:lnTo>
                  <a:pt x="3266" y="555"/>
                </a:lnTo>
                <a:lnTo>
                  <a:pt x="3263" y="550"/>
                </a:lnTo>
                <a:lnTo>
                  <a:pt x="3258" y="540"/>
                </a:lnTo>
                <a:lnTo>
                  <a:pt x="3256" y="534"/>
                </a:lnTo>
                <a:lnTo>
                  <a:pt x="3255" y="528"/>
                </a:lnTo>
                <a:lnTo>
                  <a:pt x="3254" y="522"/>
                </a:lnTo>
                <a:lnTo>
                  <a:pt x="3253" y="516"/>
                </a:lnTo>
                <a:lnTo>
                  <a:pt x="3252" y="509"/>
                </a:lnTo>
                <a:lnTo>
                  <a:pt x="3252" y="502"/>
                </a:lnTo>
                <a:lnTo>
                  <a:pt x="3252" y="495"/>
                </a:lnTo>
                <a:lnTo>
                  <a:pt x="3253" y="489"/>
                </a:lnTo>
                <a:lnTo>
                  <a:pt x="3254" y="483"/>
                </a:lnTo>
                <a:lnTo>
                  <a:pt x="3255" y="477"/>
                </a:lnTo>
                <a:lnTo>
                  <a:pt x="3258" y="465"/>
                </a:lnTo>
                <a:lnTo>
                  <a:pt x="3260" y="459"/>
                </a:lnTo>
                <a:lnTo>
                  <a:pt x="3263" y="454"/>
                </a:lnTo>
                <a:lnTo>
                  <a:pt x="3269" y="445"/>
                </a:lnTo>
                <a:lnTo>
                  <a:pt x="3272" y="440"/>
                </a:lnTo>
                <a:lnTo>
                  <a:pt x="3275" y="436"/>
                </a:lnTo>
                <a:lnTo>
                  <a:pt x="3279" y="432"/>
                </a:lnTo>
                <a:lnTo>
                  <a:pt x="3283" y="428"/>
                </a:lnTo>
                <a:lnTo>
                  <a:pt x="3293" y="422"/>
                </a:lnTo>
                <a:lnTo>
                  <a:pt x="3297" y="419"/>
                </a:lnTo>
                <a:lnTo>
                  <a:pt x="3303" y="417"/>
                </a:lnTo>
                <a:lnTo>
                  <a:pt x="3308" y="415"/>
                </a:lnTo>
                <a:lnTo>
                  <a:pt x="3314" y="413"/>
                </a:lnTo>
                <a:lnTo>
                  <a:pt x="3319" y="412"/>
                </a:lnTo>
                <a:lnTo>
                  <a:pt x="3325" y="411"/>
                </a:lnTo>
                <a:lnTo>
                  <a:pt x="3338" y="411"/>
                </a:lnTo>
                <a:lnTo>
                  <a:pt x="3349" y="411"/>
                </a:lnTo>
                <a:lnTo>
                  <a:pt x="3360" y="413"/>
                </a:lnTo>
                <a:lnTo>
                  <a:pt x="3365" y="414"/>
                </a:lnTo>
                <a:lnTo>
                  <a:pt x="3370" y="416"/>
                </a:lnTo>
                <a:lnTo>
                  <a:pt x="3380" y="421"/>
                </a:lnTo>
                <a:lnTo>
                  <a:pt x="3389" y="426"/>
                </a:lnTo>
                <a:lnTo>
                  <a:pt x="3393" y="429"/>
                </a:lnTo>
                <a:lnTo>
                  <a:pt x="3397" y="433"/>
                </a:lnTo>
                <a:lnTo>
                  <a:pt x="3404" y="441"/>
                </a:lnTo>
                <a:lnTo>
                  <a:pt x="3407" y="446"/>
                </a:lnTo>
                <a:lnTo>
                  <a:pt x="3410" y="450"/>
                </a:lnTo>
                <a:lnTo>
                  <a:pt x="3412" y="456"/>
                </a:lnTo>
                <a:lnTo>
                  <a:pt x="3415" y="461"/>
                </a:lnTo>
                <a:lnTo>
                  <a:pt x="3417" y="467"/>
                </a:lnTo>
                <a:lnTo>
                  <a:pt x="3418" y="473"/>
                </a:lnTo>
                <a:lnTo>
                  <a:pt x="3419" y="479"/>
                </a:lnTo>
                <a:lnTo>
                  <a:pt x="3420" y="486"/>
                </a:lnTo>
                <a:lnTo>
                  <a:pt x="3421" y="493"/>
                </a:lnTo>
                <a:lnTo>
                  <a:pt x="3421" y="500"/>
                </a:lnTo>
                <a:lnTo>
                  <a:pt x="3421" y="514"/>
                </a:lnTo>
                <a:lnTo>
                  <a:pt x="3301" y="514"/>
                </a:lnTo>
                <a:lnTo>
                  <a:pt x="3301" y="519"/>
                </a:lnTo>
                <a:lnTo>
                  <a:pt x="3301" y="523"/>
                </a:lnTo>
                <a:lnTo>
                  <a:pt x="3302" y="528"/>
                </a:lnTo>
                <a:lnTo>
                  <a:pt x="3303" y="532"/>
                </a:lnTo>
                <a:lnTo>
                  <a:pt x="3307" y="539"/>
                </a:lnTo>
                <a:lnTo>
                  <a:pt x="3309" y="542"/>
                </a:lnTo>
                <a:lnTo>
                  <a:pt x="3311" y="545"/>
                </a:lnTo>
                <a:lnTo>
                  <a:pt x="3314" y="548"/>
                </a:lnTo>
                <a:lnTo>
                  <a:pt x="3317" y="550"/>
                </a:lnTo>
                <a:lnTo>
                  <a:pt x="3321" y="552"/>
                </a:lnTo>
                <a:lnTo>
                  <a:pt x="3324" y="554"/>
                </a:lnTo>
                <a:lnTo>
                  <a:pt x="3328" y="555"/>
                </a:lnTo>
                <a:lnTo>
                  <a:pt x="3332" y="556"/>
                </a:lnTo>
                <a:lnTo>
                  <a:pt x="3341" y="557"/>
                </a:lnTo>
                <a:lnTo>
                  <a:pt x="3347" y="556"/>
                </a:lnTo>
                <a:lnTo>
                  <a:pt x="3352" y="555"/>
                </a:lnTo>
                <a:lnTo>
                  <a:pt x="3357" y="554"/>
                </a:lnTo>
                <a:lnTo>
                  <a:pt x="3362" y="551"/>
                </a:lnTo>
                <a:lnTo>
                  <a:pt x="3364" y="550"/>
                </a:lnTo>
                <a:lnTo>
                  <a:pt x="3366" y="548"/>
                </a:lnTo>
                <a:lnTo>
                  <a:pt x="3370" y="545"/>
                </a:lnTo>
                <a:lnTo>
                  <a:pt x="3372" y="541"/>
                </a:lnTo>
                <a:lnTo>
                  <a:pt x="3375" y="536"/>
                </a:lnTo>
                <a:lnTo>
                  <a:pt x="3420" y="539"/>
                </a:lnTo>
                <a:lnTo>
                  <a:pt x="3418" y="545"/>
                </a:lnTo>
                <a:lnTo>
                  <a:pt x="3416" y="551"/>
                </a:lnTo>
                <a:lnTo>
                  <a:pt x="3414" y="556"/>
                </a:lnTo>
                <a:lnTo>
                  <a:pt x="3411" y="561"/>
                </a:lnTo>
                <a:lnTo>
                  <a:pt x="3407" y="566"/>
                </a:lnTo>
                <a:lnTo>
                  <a:pt x="3403" y="570"/>
                </a:lnTo>
                <a:lnTo>
                  <a:pt x="3399" y="575"/>
                </a:lnTo>
                <a:lnTo>
                  <a:pt x="3394" y="578"/>
                </a:lnTo>
                <a:lnTo>
                  <a:pt x="3388" y="582"/>
                </a:lnTo>
                <a:lnTo>
                  <a:pt x="3382" y="585"/>
                </a:lnTo>
                <a:lnTo>
                  <a:pt x="3376" y="587"/>
                </a:lnTo>
                <a:lnTo>
                  <a:pt x="3370" y="589"/>
                </a:lnTo>
                <a:lnTo>
                  <a:pt x="3366" y="590"/>
                </a:lnTo>
                <a:lnTo>
                  <a:pt x="3363" y="591"/>
                </a:lnTo>
                <a:lnTo>
                  <a:pt x="3355" y="592"/>
                </a:lnTo>
                <a:lnTo>
                  <a:pt x="3348" y="593"/>
                </a:lnTo>
                <a:lnTo>
                  <a:pt x="3340" y="593"/>
                </a:lnTo>
                <a:close/>
                <a:moveTo>
                  <a:pt x="3301" y="483"/>
                </a:moveTo>
                <a:lnTo>
                  <a:pt x="3375" y="483"/>
                </a:lnTo>
                <a:lnTo>
                  <a:pt x="3375" y="480"/>
                </a:lnTo>
                <a:lnTo>
                  <a:pt x="3374" y="476"/>
                </a:lnTo>
                <a:lnTo>
                  <a:pt x="3373" y="472"/>
                </a:lnTo>
                <a:lnTo>
                  <a:pt x="3372" y="469"/>
                </a:lnTo>
                <a:lnTo>
                  <a:pt x="3371" y="466"/>
                </a:lnTo>
                <a:lnTo>
                  <a:pt x="3369" y="463"/>
                </a:lnTo>
                <a:lnTo>
                  <a:pt x="3367" y="460"/>
                </a:lnTo>
                <a:lnTo>
                  <a:pt x="3365" y="457"/>
                </a:lnTo>
                <a:lnTo>
                  <a:pt x="3359" y="453"/>
                </a:lnTo>
                <a:lnTo>
                  <a:pt x="3353" y="450"/>
                </a:lnTo>
                <a:lnTo>
                  <a:pt x="3346" y="448"/>
                </a:lnTo>
                <a:lnTo>
                  <a:pt x="3339" y="447"/>
                </a:lnTo>
                <a:lnTo>
                  <a:pt x="3331" y="448"/>
                </a:lnTo>
                <a:lnTo>
                  <a:pt x="3327" y="449"/>
                </a:lnTo>
                <a:lnTo>
                  <a:pt x="3324" y="450"/>
                </a:lnTo>
                <a:lnTo>
                  <a:pt x="3317" y="453"/>
                </a:lnTo>
                <a:lnTo>
                  <a:pt x="3315" y="455"/>
                </a:lnTo>
                <a:lnTo>
                  <a:pt x="3312" y="458"/>
                </a:lnTo>
                <a:lnTo>
                  <a:pt x="3307" y="463"/>
                </a:lnTo>
                <a:lnTo>
                  <a:pt x="3304" y="470"/>
                </a:lnTo>
                <a:lnTo>
                  <a:pt x="3303" y="473"/>
                </a:lnTo>
                <a:lnTo>
                  <a:pt x="3302" y="476"/>
                </a:lnTo>
                <a:lnTo>
                  <a:pt x="3301" y="483"/>
                </a:lnTo>
                <a:close/>
                <a:moveTo>
                  <a:pt x="3456" y="590"/>
                </a:moveTo>
                <a:lnTo>
                  <a:pt x="3456" y="413"/>
                </a:lnTo>
                <a:lnTo>
                  <a:pt x="3503" y="413"/>
                </a:lnTo>
                <a:lnTo>
                  <a:pt x="3503" y="444"/>
                </a:lnTo>
                <a:lnTo>
                  <a:pt x="3507" y="436"/>
                </a:lnTo>
                <a:lnTo>
                  <a:pt x="3511" y="429"/>
                </a:lnTo>
                <a:lnTo>
                  <a:pt x="3516" y="424"/>
                </a:lnTo>
                <a:lnTo>
                  <a:pt x="3521" y="419"/>
                </a:lnTo>
                <a:lnTo>
                  <a:pt x="3524" y="417"/>
                </a:lnTo>
                <a:lnTo>
                  <a:pt x="3527" y="415"/>
                </a:lnTo>
                <a:lnTo>
                  <a:pt x="3534" y="413"/>
                </a:lnTo>
                <a:lnTo>
                  <a:pt x="3540" y="411"/>
                </a:lnTo>
                <a:lnTo>
                  <a:pt x="3548" y="410"/>
                </a:lnTo>
                <a:lnTo>
                  <a:pt x="3556" y="411"/>
                </a:lnTo>
                <a:lnTo>
                  <a:pt x="3563" y="412"/>
                </a:lnTo>
                <a:lnTo>
                  <a:pt x="3563" y="456"/>
                </a:lnTo>
                <a:lnTo>
                  <a:pt x="3559" y="455"/>
                </a:lnTo>
                <a:lnTo>
                  <a:pt x="3554" y="454"/>
                </a:lnTo>
                <a:lnTo>
                  <a:pt x="3542" y="453"/>
                </a:lnTo>
                <a:lnTo>
                  <a:pt x="3535" y="454"/>
                </a:lnTo>
                <a:lnTo>
                  <a:pt x="3531" y="454"/>
                </a:lnTo>
                <a:lnTo>
                  <a:pt x="3528" y="456"/>
                </a:lnTo>
                <a:lnTo>
                  <a:pt x="3524" y="457"/>
                </a:lnTo>
                <a:lnTo>
                  <a:pt x="3521" y="459"/>
                </a:lnTo>
                <a:lnTo>
                  <a:pt x="3518" y="461"/>
                </a:lnTo>
                <a:lnTo>
                  <a:pt x="3515" y="463"/>
                </a:lnTo>
                <a:lnTo>
                  <a:pt x="3511" y="469"/>
                </a:lnTo>
                <a:lnTo>
                  <a:pt x="3509" y="472"/>
                </a:lnTo>
                <a:lnTo>
                  <a:pt x="3508" y="475"/>
                </a:lnTo>
                <a:lnTo>
                  <a:pt x="3506" y="478"/>
                </a:lnTo>
                <a:lnTo>
                  <a:pt x="3506" y="482"/>
                </a:lnTo>
                <a:lnTo>
                  <a:pt x="3505" y="486"/>
                </a:lnTo>
                <a:lnTo>
                  <a:pt x="3505" y="490"/>
                </a:lnTo>
                <a:lnTo>
                  <a:pt x="3505" y="590"/>
                </a:lnTo>
                <a:lnTo>
                  <a:pt x="3456" y="590"/>
                </a:lnTo>
                <a:close/>
                <a:moveTo>
                  <a:pt x="3736" y="463"/>
                </a:moveTo>
                <a:lnTo>
                  <a:pt x="3692" y="466"/>
                </a:lnTo>
                <a:lnTo>
                  <a:pt x="3690" y="462"/>
                </a:lnTo>
                <a:lnTo>
                  <a:pt x="3688" y="458"/>
                </a:lnTo>
                <a:lnTo>
                  <a:pt x="3686" y="455"/>
                </a:lnTo>
                <a:lnTo>
                  <a:pt x="3682" y="451"/>
                </a:lnTo>
                <a:lnTo>
                  <a:pt x="3678" y="449"/>
                </a:lnTo>
                <a:lnTo>
                  <a:pt x="3673" y="447"/>
                </a:lnTo>
                <a:lnTo>
                  <a:pt x="3668" y="446"/>
                </a:lnTo>
                <a:lnTo>
                  <a:pt x="3662" y="445"/>
                </a:lnTo>
                <a:lnTo>
                  <a:pt x="3656" y="446"/>
                </a:lnTo>
                <a:lnTo>
                  <a:pt x="3651" y="447"/>
                </a:lnTo>
                <a:lnTo>
                  <a:pt x="3647" y="448"/>
                </a:lnTo>
                <a:lnTo>
                  <a:pt x="3643" y="450"/>
                </a:lnTo>
                <a:lnTo>
                  <a:pt x="3639" y="453"/>
                </a:lnTo>
                <a:lnTo>
                  <a:pt x="3637" y="456"/>
                </a:lnTo>
                <a:lnTo>
                  <a:pt x="3635" y="459"/>
                </a:lnTo>
                <a:lnTo>
                  <a:pt x="3635" y="463"/>
                </a:lnTo>
                <a:lnTo>
                  <a:pt x="3635" y="466"/>
                </a:lnTo>
                <a:lnTo>
                  <a:pt x="3636" y="469"/>
                </a:lnTo>
                <a:lnTo>
                  <a:pt x="3638" y="471"/>
                </a:lnTo>
                <a:lnTo>
                  <a:pt x="3640" y="474"/>
                </a:lnTo>
                <a:lnTo>
                  <a:pt x="3643" y="476"/>
                </a:lnTo>
                <a:lnTo>
                  <a:pt x="3647" y="478"/>
                </a:lnTo>
                <a:lnTo>
                  <a:pt x="3652" y="479"/>
                </a:lnTo>
                <a:lnTo>
                  <a:pt x="3657" y="481"/>
                </a:lnTo>
                <a:lnTo>
                  <a:pt x="3689" y="487"/>
                </a:lnTo>
                <a:lnTo>
                  <a:pt x="3696" y="488"/>
                </a:lnTo>
                <a:lnTo>
                  <a:pt x="3701" y="490"/>
                </a:lnTo>
                <a:lnTo>
                  <a:pt x="3707" y="492"/>
                </a:lnTo>
                <a:lnTo>
                  <a:pt x="3712" y="494"/>
                </a:lnTo>
                <a:lnTo>
                  <a:pt x="3720" y="499"/>
                </a:lnTo>
                <a:lnTo>
                  <a:pt x="3728" y="504"/>
                </a:lnTo>
                <a:lnTo>
                  <a:pt x="3731" y="507"/>
                </a:lnTo>
                <a:lnTo>
                  <a:pt x="3733" y="511"/>
                </a:lnTo>
                <a:lnTo>
                  <a:pt x="3735" y="514"/>
                </a:lnTo>
                <a:lnTo>
                  <a:pt x="3737" y="518"/>
                </a:lnTo>
                <a:lnTo>
                  <a:pt x="3740" y="526"/>
                </a:lnTo>
                <a:lnTo>
                  <a:pt x="3740" y="530"/>
                </a:lnTo>
                <a:lnTo>
                  <a:pt x="3740" y="535"/>
                </a:lnTo>
                <a:lnTo>
                  <a:pt x="3740" y="539"/>
                </a:lnTo>
                <a:lnTo>
                  <a:pt x="3740" y="543"/>
                </a:lnTo>
                <a:lnTo>
                  <a:pt x="3739" y="547"/>
                </a:lnTo>
                <a:lnTo>
                  <a:pt x="3738" y="551"/>
                </a:lnTo>
                <a:lnTo>
                  <a:pt x="3736" y="555"/>
                </a:lnTo>
                <a:lnTo>
                  <a:pt x="3735" y="559"/>
                </a:lnTo>
                <a:lnTo>
                  <a:pt x="3733" y="562"/>
                </a:lnTo>
                <a:lnTo>
                  <a:pt x="3730" y="565"/>
                </a:lnTo>
                <a:lnTo>
                  <a:pt x="3725" y="572"/>
                </a:lnTo>
                <a:lnTo>
                  <a:pt x="3718" y="577"/>
                </a:lnTo>
                <a:lnTo>
                  <a:pt x="3711" y="582"/>
                </a:lnTo>
                <a:lnTo>
                  <a:pt x="3702" y="586"/>
                </a:lnTo>
                <a:lnTo>
                  <a:pt x="3693" y="589"/>
                </a:lnTo>
                <a:lnTo>
                  <a:pt x="3683" y="591"/>
                </a:lnTo>
                <a:lnTo>
                  <a:pt x="3673" y="593"/>
                </a:lnTo>
                <a:lnTo>
                  <a:pt x="3662" y="593"/>
                </a:lnTo>
                <a:lnTo>
                  <a:pt x="3653" y="593"/>
                </a:lnTo>
                <a:lnTo>
                  <a:pt x="3645" y="592"/>
                </a:lnTo>
                <a:lnTo>
                  <a:pt x="3637" y="591"/>
                </a:lnTo>
                <a:lnTo>
                  <a:pt x="3630" y="589"/>
                </a:lnTo>
                <a:lnTo>
                  <a:pt x="3623" y="587"/>
                </a:lnTo>
                <a:lnTo>
                  <a:pt x="3617" y="585"/>
                </a:lnTo>
                <a:lnTo>
                  <a:pt x="3611" y="582"/>
                </a:lnTo>
                <a:lnTo>
                  <a:pt x="3606" y="578"/>
                </a:lnTo>
                <a:lnTo>
                  <a:pt x="3601" y="575"/>
                </a:lnTo>
                <a:lnTo>
                  <a:pt x="3596" y="570"/>
                </a:lnTo>
                <a:lnTo>
                  <a:pt x="3593" y="566"/>
                </a:lnTo>
                <a:lnTo>
                  <a:pt x="3589" y="561"/>
                </a:lnTo>
                <a:lnTo>
                  <a:pt x="3587" y="556"/>
                </a:lnTo>
                <a:lnTo>
                  <a:pt x="3584" y="550"/>
                </a:lnTo>
                <a:lnTo>
                  <a:pt x="3583" y="545"/>
                </a:lnTo>
                <a:lnTo>
                  <a:pt x="3582" y="538"/>
                </a:lnTo>
                <a:lnTo>
                  <a:pt x="3630" y="536"/>
                </a:lnTo>
                <a:lnTo>
                  <a:pt x="3631" y="541"/>
                </a:lnTo>
                <a:lnTo>
                  <a:pt x="3634" y="545"/>
                </a:lnTo>
                <a:lnTo>
                  <a:pt x="3637" y="549"/>
                </a:lnTo>
                <a:lnTo>
                  <a:pt x="3640" y="552"/>
                </a:lnTo>
                <a:lnTo>
                  <a:pt x="3645" y="555"/>
                </a:lnTo>
                <a:lnTo>
                  <a:pt x="3650" y="556"/>
                </a:lnTo>
                <a:lnTo>
                  <a:pt x="3656" y="557"/>
                </a:lnTo>
                <a:lnTo>
                  <a:pt x="3662" y="558"/>
                </a:lnTo>
                <a:lnTo>
                  <a:pt x="3668" y="557"/>
                </a:lnTo>
                <a:lnTo>
                  <a:pt x="3673" y="557"/>
                </a:lnTo>
                <a:lnTo>
                  <a:pt x="3678" y="555"/>
                </a:lnTo>
                <a:lnTo>
                  <a:pt x="3681" y="554"/>
                </a:lnTo>
                <a:lnTo>
                  <a:pt x="3683" y="553"/>
                </a:lnTo>
                <a:lnTo>
                  <a:pt x="3686" y="550"/>
                </a:lnTo>
                <a:lnTo>
                  <a:pt x="3689" y="547"/>
                </a:lnTo>
                <a:lnTo>
                  <a:pt x="3689" y="545"/>
                </a:lnTo>
                <a:lnTo>
                  <a:pt x="3690" y="544"/>
                </a:lnTo>
                <a:lnTo>
                  <a:pt x="3691" y="540"/>
                </a:lnTo>
                <a:lnTo>
                  <a:pt x="3690" y="537"/>
                </a:lnTo>
                <a:lnTo>
                  <a:pt x="3689" y="534"/>
                </a:lnTo>
                <a:lnTo>
                  <a:pt x="3687" y="531"/>
                </a:lnTo>
                <a:lnTo>
                  <a:pt x="3685" y="529"/>
                </a:lnTo>
                <a:lnTo>
                  <a:pt x="3682" y="527"/>
                </a:lnTo>
                <a:lnTo>
                  <a:pt x="3678" y="525"/>
                </a:lnTo>
                <a:lnTo>
                  <a:pt x="3673" y="523"/>
                </a:lnTo>
                <a:lnTo>
                  <a:pt x="3668" y="522"/>
                </a:lnTo>
                <a:lnTo>
                  <a:pt x="3637" y="516"/>
                </a:lnTo>
                <a:lnTo>
                  <a:pt x="3631" y="515"/>
                </a:lnTo>
                <a:lnTo>
                  <a:pt x="3625" y="513"/>
                </a:lnTo>
                <a:lnTo>
                  <a:pt x="3615" y="509"/>
                </a:lnTo>
                <a:lnTo>
                  <a:pt x="3610" y="507"/>
                </a:lnTo>
                <a:lnTo>
                  <a:pt x="3606" y="504"/>
                </a:lnTo>
                <a:lnTo>
                  <a:pt x="3602" y="501"/>
                </a:lnTo>
                <a:lnTo>
                  <a:pt x="3599" y="498"/>
                </a:lnTo>
                <a:lnTo>
                  <a:pt x="3596" y="495"/>
                </a:lnTo>
                <a:lnTo>
                  <a:pt x="3593" y="492"/>
                </a:lnTo>
                <a:lnTo>
                  <a:pt x="3591" y="488"/>
                </a:lnTo>
                <a:lnTo>
                  <a:pt x="3589" y="484"/>
                </a:lnTo>
                <a:lnTo>
                  <a:pt x="3588" y="480"/>
                </a:lnTo>
                <a:lnTo>
                  <a:pt x="3587" y="475"/>
                </a:lnTo>
                <a:lnTo>
                  <a:pt x="3586" y="471"/>
                </a:lnTo>
                <a:lnTo>
                  <a:pt x="3586" y="466"/>
                </a:lnTo>
                <a:lnTo>
                  <a:pt x="3587" y="459"/>
                </a:lnTo>
                <a:lnTo>
                  <a:pt x="3587" y="454"/>
                </a:lnTo>
                <a:lnTo>
                  <a:pt x="3589" y="448"/>
                </a:lnTo>
                <a:lnTo>
                  <a:pt x="3591" y="443"/>
                </a:lnTo>
                <a:lnTo>
                  <a:pt x="3594" y="438"/>
                </a:lnTo>
                <a:lnTo>
                  <a:pt x="3598" y="433"/>
                </a:lnTo>
                <a:lnTo>
                  <a:pt x="3602" y="429"/>
                </a:lnTo>
                <a:lnTo>
                  <a:pt x="3607" y="425"/>
                </a:lnTo>
                <a:lnTo>
                  <a:pt x="3612" y="422"/>
                </a:lnTo>
                <a:lnTo>
                  <a:pt x="3618" y="419"/>
                </a:lnTo>
                <a:lnTo>
                  <a:pt x="3624" y="416"/>
                </a:lnTo>
                <a:lnTo>
                  <a:pt x="3631" y="414"/>
                </a:lnTo>
                <a:lnTo>
                  <a:pt x="3634" y="413"/>
                </a:lnTo>
                <a:lnTo>
                  <a:pt x="3638" y="413"/>
                </a:lnTo>
                <a:lnTo>
                  <a:pt x="3645" y="412"/>
                </a:lnTo>
                <a:lnTo>
                  <a:pt x="3653" y="411"/>
                </a:lnTo>
                <a:lnTo>
                  <a:pt x="3661" y="411"/>
                </a:lnTo>
                <a:lnTo>
                  <a:pt x="3669" y="411"/>
                </a:lnTo>
                <a:lnTo>
                  <a:pt x="3677" y="412"/>
                </a:lnTo>
                <a:lnTo>
                  <a:pt x="3684" y="413"/>
                </a:lnTo>
                <a:lnTo>
                  <a:pt x="3691" y="414"/>
                </a:lnTo>
                <a:lnTo>
                  <a:pt x="3697" y="416"/>
                </a:lnTo>
                <a:lnTo>
                  <a:pt x="3703" y="419"/>
                </a:lnTo>
                <a:lnTo>
                  <a:pt x="3709" y="421"/>
                </a:lnTo>
                <a:lnTo>
                  <a:pt x="3714" y="425"/>
                </a:lnTo>
                <a:lnTo>
                  <a:pt x="3718" y="428"/>
                </a:lnTo>
                <a:lnTo>
                  <a:pt x="3723" y="432"/>
                </a:lnTo>
                <a:lnTo>
                  <a:pt x="3726" y="437"/>
                </a:lnTo>
                <a:lnTo>
                  <a:pt x="3728" y="439"/>
                </a:lnTo>
                <a:lnTo>
                  <a:pt x="3729" y="441"/>
                </a:lnTo>
                <a:lnTo>
                  <a:pt x="3732" y="446"/>
                </a:lnTo>
                <a:lnTo>
                  <a:pt x="3734" y="452"/>
                </a:lnTo>
                <a:lnTo>
                  <a:pt x="3735" y="457"/>
                </a:lnTo>
                <a:lnTo>
                  <a:pt x="3736" y="463"/>
                </a:lnTo>
                <a:close/>
                <a:moveTo>
                  <a:pt x="3797" y="390"/>
                </a:moveTo>
                <a:lnTo>
                  <a:pt x="3792" y="390"/>
                </a:lnTo>
                <a:lnTo>
                  <a:pt x="3787" y="388"/>
                </a:lnTo>
                <a:lnTo>
                  <a:pt x="3783" y="386"/>
                </a:lnTo>
                <a:lnTo>
                  <a:pt x="3778" y="383"/>
                </a:lnTo>
                <a:lnTo>
                  <a:pt x="3775" y="379"/>
                </a:lnTo>
                <a:lnTo>
                  <a:pt x="3773" y="375"/>
                </a:lnTo>
                <a:lnTo>
                  <a:pt x="3771" y="370"/>
                </a:lnTo>
                <a:lnTo>
                  <a:pt x="3771" y="365"/>
                </a:lnTo>
                <a:lnTo>
                  <a:pt x="3771" y="360"/>
                </a:lnTo>
                <a:lnTo>
                  <a:pt x="3773" y="356"/>
                </a:lnTo>
                <a:lnTo>
                  <a:pt x="3775" y="352"/>
                </a:lnTo>
                <a:lnTo>
                  <a:pt x="3778" y="348"/>
                </a:lnTo>
                <a:lnTo>
                  <a:pt x="3783" y="345"/>
                </a:lnTo>
                <a:lnTo>
                  <a:pt x="3787" y="342"/>
                </a:lnTo>
                <a:lnTo>
                  <a:pt x="3792" y="341"/>
                </a:lnTo>
                <a:lnTo>
                  <a:pt x="3797" y="341"/>
                </a:lnTo>
                <a:lnTo>
                  <a:pt x="3802" y="341"/>
                </a:lnTo>
                <a:lnTo>
                  <a:pt x="3807" y="342"/>
                </a:lnTo>
                <a:lnTo>
                  <a:pt x="3812" y="345"/>
                </a:lnTo>
                <a:lnTo>
                  <a:pt x="3816" y="348"/>
                </a:lnTo>
                <a:lnTo>
                  <a:pt x="3819" y="352"/>
                </a:lnTo>
                <a:lnTo>
                  <a:pt x="3822" y="356"/>
                </a:lnTo>
                <a:lnTo>
                  <a:pt x="3823" y="360"/>
                </a:lnTo>
                <a:lnTo>
                  <a:pt x="3824" y="365"/>
                </a:lnTo>
                <a:lnTo>
                  <a:pt x="3823" y="370"/>
                </a:lnTo>
                <a:lnTo>
                  <a:pt x="3822" y="375"/>
                </a:lnTo>
                <a:lnTo>
                  <a:pt x="3819" y="379"/>
                </a:lnTo>
                <a:lnTo>
                  <a:pt x="3816" y="383"/>
                </a:lnTo>
                <a:lnTo>
                  <a:pt x="3812" y="386"/>
                </a:lnTo>
                <a:lnTo>
                  <a:pt x="3807" y="388"/>
                </a:lnTo>
                <a:lnTo>
                  <a:pt x="3802" y="390"/>
                </a:lnTo>
                <a:lnTo>
                  <a:pt x="3797" y="390"/>
                </a:lnTo>
                <a:close/>
                <a:moveTo>
                  <a:pt x="3772" y="413"/>
                </a:moveTo>
                <a:lnTo>
                  <a:pt x="3822" y="413"/>
                </a:lnTo>
                <a:lnTo>
                  <a:pt x="3822" y="590"/>
                </a:lnTo>
                <a:lnTo>
                  <a:pt x="3772" y="590"/>
                </a:lnTo>
                <a:lnTo>
                  <a:pt x="3772" y="413"/>
                </a:lnTo>
                <a:close/>
                <a:moveTo>
                  <a:pt x="3955" y="413"/>
                </a:moveTo>
                <a:lnTo>
                  <a:pt x="3955" y="450"/>
                </a:lnTo>
                <a:lnTo>
                  <a:pt x="3921" y="450"/>
                </a:lnTo>
                <a:lnTo>
                  <a:pt x="3921" y="535"/>
                </a:lnTo>
                <a:lnTo>
                  <a:pt x="3922" y="540"/>
                </a:lnTo>
                <a:lnTo>
                  <a:pt x="3923" y="544"/>
                </a:lnTo>
                <a:lnTo>
                  <a:pt x="3923" y="545"/>
                </a:lnTo>
                <a:lnTo>
                  <a:pt x="3924" y="547"/>
                </a:lnTo>
                <a:lnTo>
                  <a:pt x="3926" y="549"/>
                </a:lnTo>
                <a:lnTo>
                  <a:pt x="3929" y="551"/>
                </a:lnTo>
                <a:lnTo>
                  <a:pt x="3931" y="552"/>
                </a:lnTo>
                <a:lnTo>
                  <a:pt x="3935" y="552"/>
                </a:lnTo>
                <a:lnTo>
                  <a:pt x="3938" y="553"/>
                </a:lnTo>
                <a:lnTo>
                  <a:pt x="3945" y="552"/>
                </a:lnTo>
                <a:lnTo>
                  <a:pt x="3950" y="551"/>
                </a:lnTo>
                <a:lnTo>
                  <a:pt x="3958" y="587"/>
                </a:lnTo>
                <a:lnTo>
                  <a:pt x="3948" y="590"/>
                </a:lnTo>
                <a:lnTo>
                  <a:pt x="3940" y="591"/>
                </a:lnTo>
                <a:lnTo>
                  <a:pt x="3931" y="592"/>
                </a:lnTo>
                <a:lnTo>
                  <a:pt x="3925" y="592"/>
                </a:lnTo>
                <a:lnTo>
                  <a:pt x="3919" y="592"/>
                </a:lnTo>
                <a:lnTo>
                  <a:pt x="3913" y="591"/>
                </a:lnTo>
                <a:lnTo>
                  <a:pt x="3907" y="590"/>
                </a:lnTo>
                <a:lnTo>
                  <a:pt x="3902" y="588"/>
                </a:lnTo>
                <a:lnTo>
                  <a:pt x="3896" y="586"/>
                </a:lnTo>
                <a:lnTo>
                  <a:pt x="3892" y="583"/>
                </a:lnTo>
                <a:lnTo>
                  <a:pt x="3887" y="581"/>
                </a:lnTo>
                <a:lnTo>
                  <a:pt x="3884" y="577"/>
                </a:lnTo>
                <a:lnTo>
                  <a:pt x="3880" y="573"/>
                </a:lnTo>
                <a:lnTo>
                  <a:pt x="3878" y="569"/>
                </a:lnTo>
                <a:lnTo>
                  <a:pt x="3875" y="564"/>
                </a:lnTo>
                <a:lnTo>
                  <a:pt x="3874" y="559"/>
                </a:lnTo>
                <a:lnTo>
                  <a:pt x="3872" y="554"/>
                </a:lnTo>
                <a:lnTo>
                  <a:pt x="3872" y="548"/>
                </a:lnTo>
                <a:lnTo>
                  <a:pt x="3871" y="542"/>
                </a:lnTo>
                <a:lnTo>
                  <a:pt x="3871" y="450"/>
                </a:lnTo>
                <a:lnTo>
                  <a:pt x="3847" y="450"/>
                </a:lnTo>
                <a:lnTo>
                  <a:pt x="3847" y="413"/>
                </a:lnTo>
                <a:lnTo>
                  <a:pt x="3871" y="413"/>
                </a:lnTo>
                <a:lnTo>
                  <a:pt x="3871" y="371"/>
                </a:lnTo>
                <a:lnTo>
                  <a:pt x="3921" y="371"/>
                </a:lnTo>
                <a:lnTo>
                  <a:pt x="3921" y="413"/>
                </a:lnTo>
                <a:lnTo>
                  <a:pt x="3955" y="413"/>
                </a:lnTo>
                <a:close/>
                <a:moveTo>
                  <a:pt x="4062" y="593"/>
                </a:moveTo>
                <a:lnTo>
                  <a:pt x="4056" y="593"/>
                </a:lnTo>
                <a:lnTo>
                  <a:pt x="4049" y="592"/>
                </a:lnTo>
                <a:lnTo>
                  <a:pt x="4037" y="590"/>
                </a:lnTo>
                <a:lnTo>
                  <a:pt x="4031" y="589"/>
                </a:lnTo>
                <a:lnTo>
                  <a:pt x="4026" y="587"/>
                </a:lnTo>
                <a:lnTo>
                  <a:pt x="4015" y="582"/>
                </a:lnTo>
                <a:lnTo>
                  <a:pt x="4011" y="579"/>
                </a:lnTo>
                <a:lnTo>
                  <a:pt x="4006" y="576"/>
                </a:lnTo>
                <a:lnTo>
                  <a:pt x="4002" y="572"/>
                </a:lnTo>
                <a:lnTo>
                  <a:pt x="3998" y="569"/>
                </a:lnTo>
                <a:lnTo>
                  <a:pt x="3991" y="560"/>
                </a:lnTo>
                <a:lnTo>
                  <a:pt x="3988" y="555"/>
                </a:lnTo>
                <a:lnTo>
                  <a:pt x="3985" y="550"/>
                </a:lnTo>
                <a:lnTo>
                  <a:pt x="3981" y="540"/>
                </a:lnTo>
                <a:lnTo>
                  <a:pt x="3979" y="534"/>
                </a:lnTo>
                <a:lnTo>
                  <a:pt x="3977" y="528"/>
                </a:lnTo>
                <a:lnTo>
                  <a:pt x="3976" y="522"/>
                </a:lnTo>
                <a:lnTo>
                  <a:pt x="3975" y="516"/>
                </a:lnTo>
                <a:lnTo>
                  <a:pt x="3975" y="509"/>
                </a:lnTo>
                <a:lnTo>
                  <a:pt x="3975" y="502"/>
                </a:lnTo>
                <a:lnTo>
                  <a:pt x="3975" y="495"/>
                </a:lnTo>
                <a:lnTo>
                  <a:pt x="3975" y="489"/>
                </a:lnTo>
                <a:lnTo>
                  <a:pt x="3976" y="483"/>
                </a:lnTo>
                <a:lnTo>
                  <a:pt x="3977" y="477"/>
                </a:lnTo>
                <a:lnTo>
                  <a:pt x="3981" y="465"/>
                </a:lnTo>
                <a:lnTo>
                  <a:pt x="3983" y="459"/>
                </a:lnTo>
                <a:lnTo>
                  <a:pt x="3985" y="454"/>
                </a:lnTo>
                <a:lnTo>
                  <a:pt x="3991" y="445"/>
                </a:lnTo>
                <a:lnTo>
                  <a:pt x="3994" y="440"/>
                </a:lnTo>
                <a:lnTo>
                  <a:pt x="3998" y="436"/>
                </a:lnTo>
                <a:lnTo>
                  <a:pt x="4002" y="432"/>
                </a:lnTo>
                <a:lnTo>
                  <a:pt x="4006" y="428"/>
                </a:lnTo>
                <a:lnTo>
                  <a:pt x="4015" y="422"/>
                </a:lnTo>
                <a:lnTo>
                  <a:pt x="4020" y="419"/>
                </a:lnTo>
                <a:lnTo>
                  <a:pt x="4025" y="417"/>
                </a:lnTo>
                <a:lnTo>
                  <a:pt x="4030" y="415"/>
                </a:lnTo>
                <a:lnTo>
                  <a:pt x="4036" y="413"/>
                </a:lnTo>
                <a:lnTo>
                  <a:pt x="4042" y="412"/>
                </a:lnTo>
                <a:lnTo>
                  <a:pt x="4048" y="411"/>
                </a:lnTo>
                <a:lnTo>
                  <a:pt x="4060" y="411"/>
                </a:lnTo>
                <a:lnTo>
                  <a:pt x="4072" y="411"/>
                </a:lnTo>
                <a:lnTo>
                  <a:pt x="4083" y="413"/>
                </a:lnTo>
                <a:lnTo>
                  <a:pt x="4088" y="414"/>
                </a:lnTo>
                <a:lnTo>
                  <a:pt x="4093" y="416"/>
                </a:lnTo>
                <a:lnTo>
                  <a:pt x="4103" y="421"/>
                </a:lnTo>
                <a:lnTo>
                  <a:pt x="4111" y="426"/>
                </a:lnTo>
                <a:lnTo>
                  <a:pt x="4116" y="429"/>
                </a:lnTo>
                <a:lnTo>
                  <a:pt x="4119" y="433"/>
                </a:lnTo>
                <a:lnTo>
                  <a:pt x="4126" y="441"/>
                </a:lnTo>
                <a:lnTo>
                  <a:pt x="4129" y="446"/>
                </a:lnTo>
                <a:lnTo>
                  <a:pt x="4132" y="450"/>
                </a:lnTo>
                <a:lnTo>
                  <a:pt x="4135" y="456"/>
                </a:lnTo>
                <a:lnTo>
                  <a:pt x="4137" y="461"/>
                </a:lnTo>
                <a:lnTo>
                  <a:pt x="4139" y="467"/>
                </a:lnTo>
                <a:lnTo>
                  <a:pt x="4141" y="473"/>
                </a:lnTo>
                <a:lnTo>
                  <a:pt x="4142" y="479"/>
                </a:lnTo>
                <a:lnTo>
                  <a:pt x="4143" y="486"/>
                </a:lnTo>
                <a:lnTo>
                  <a:pt x="4143" y="493"/>
                </a:lnTo>
                <a:lnTo>
                  <a:pt x="4143" y="500"/>
                </a:lnTo>
                <a:lnTo>
                  <a:pt x="4143" y="514"/>
                </a:lnTo>
                <a:lnTo>
                  <a:pt x="4023" y="514"/>
                </a:lnTo>
                <a:lnTo>
                  <a:pt x="4023" y="519"/>
                </a:lnTo>
                <a:lnTo>
                  <a:pt x="4024" y="523"/>
                </a:lnTo>
                <a:lnTo>
                  <a:pt x="4026" y="532"/>
                </a:lnTo>
                <a:lnTo>
                  <a:pt x="4027" y="535"/>
                </a:lnTo>
                <a:lnTo>
                  <a:pt x="4029" y="539"/>
                </a:lnTo>
                <a:lnTo>
                  <a:pt x="4031" y="542"/>
                </a:lnTo>
                <a:lnTo>
                  <a:pt x="4034" y="545"/>
                </a:lnTo>
                <a:lnTo>
                  <a:pt x="4037" y="548"/>
                </a:lnTo>
                <a:lnTo>
                  <a:pt x="4040" y="550"/>
                </a:lnTo>
                <a:lnTo>
                  <a:pt x="4043" y="552"/>
                </a:lnTo>
                <a:lnTo>
                  <a:pt x="4047" y="554"/>
                </a:lnTo>
                <a:lnTo>
                  <a:pt x="4050" y="555"/>
                </a:lnTo>
                <a:lnTo>
                  <a:pt x="4054" y="556"/>
                </a:lnTo>
                <a:lnTo>
                  <a:pt x="4063" y="557"/>
                </a:lnTo>
                <a:lnTo>
                  <a:pt x="4069" y="556"/>
                </a:lnTo>
                <a:lnTo>
                  <a:pt x="4075" y="555"/>
                </a:lnTo>
                <a:lnTo>
                  <a:pt x="4080" y="554"/>
                </a:lnTo>
                <a:lnTo>
                  <a:pt x="4084" y="551"/>
                </a:lnTo>
                <a:lnTo>
                  <a:pt x="4087" y="550"/>
                </a:lnTo>
                <a:lnTo>
                  <a:pt x="4089" y="548"/>
                </a:lnTo>
                <a:lnTo>
                  <a:pt x="4092" y="545"/>
                </a:lnTo>
                <a:lnTo>
                  <a:pt x="4095" y="541"/>
                </a:lnTo>
                <a:lnTo>
                  <a:pt x="4097" y="536"/>
                </a:lnTo>
                <a:lnTo>
                  <a:pt x="4142" y="539"/>
                </a:lnTo>
                <a:lnTo>
                  <a:pt x="4141" y="545"/>
                </a:lnTo>
                <a:lnTo>
                  <a:pt x="4139" y="551"/>
                </a:lnTo>
                <a:lnTo>
                  <a:pt x="4136" y="556"/>
                </a:lnTo>
                <a:lnTo>
                  <a:pt x="4133" y="561"/>
                </a:lnTo>
                <a:lnTo>
                  <a:pt x="4130" y="566"/>
                </a:lnTo>
                <a:lnTo>
                  <a:pt x="4126" y="570"/>
                </a:lnTo>
                <a:lnTo>
                  <a:pt x="4121" y="575"/>
                </a:lnTo>
                <a:lnTo>
                  <a:pt x="4116" y="578"/>
                </a:lnTo>
                <a:lnTo>
                  <a:pt x="4111" y="582"/>
                </a:lnTo>
                <a:lnTo>
                  <a:pt x="4105" y="585"/>
                </a:lnTo>
                <a:lnTo>
                  <a:pt x="4099" y="587"/>
                </a:lnTo>
                <a:lnTo>
                  <a:pt x="4092" y="589"/>
                </a:lnTo>
                <a:lnTo>
                  <a:pt x="4089" y="590"/>
                </a:lnTo>
                <a:lnTo>
                  <a:pt x="4085" y="591"/>
                </a:lnTo>
                <a:lnTo>
                  <a:pt x="4078" y="592"/>
                </a:lnTo>
                <a:lnTo>
                  <a:pt x="4070" y="593"/>
                </a:lnTo>
                <a:lnTo>
                  <a:pt x="4062" y="593"/>
                </a:lnTo>
                <a:close/>
                <a:moveTo>
                  <a:pt x="4023" y="483"/>
                </a:moveTo>
                <a:lnTo>
                  <a:pt x="4097" y="483"/>
                </a:lnTo>
                <a:lnTo>
                  <a:pt x="4097" y="480"/>
                </a:lnTo>
                <a:lnTo>
                  <a:pt x="4097" y="476"/>
                </a:lnTo>
                <a:lnTo>
                  <a:pt x="4096" y="472"/>
                </a:lnTo>
                <a:lnTo>
                  <a:pt x="4095" y="469"/>
                </a:lnTo>
                <a:lnTo>
                  <a:pt x="4093" y="466"/>
                </a:lnTo>
                <a:lnTo>
                  <a:pt x="4092" y="463"/>
                </a:lnTo>
                <a:lnTo>
                  <a:pt x="4089" y="460"/>
                </a:lnTo>
                <a:lnTo>
                  <a:pt x="4087" y="457"/>
                </a:lnTo>
                <a:lnTo>
                  <a:pt x="4082" y="453"/>
                </a:lnTo>
                <a:lnTo>
                  <a:pt x="4076" y="450"/>
                </a:lnTo>
                <a:lnTo>
                  <a:pt x="4069" y="448"/>
                </a:lnTo>
                <a:lnTo>
                  <a:pt x="4061" y="447"/>
                </a:lnTo>
                <a:lnTo>
                  <a:pt x="4053" y="448"/>
                </a:lnTo>
                <a:lnTo>
                  <a:pt x="4050" y="449"/>
                </a:lnTo>
                <a:lnTo>
                  <a:pt x="4046" y="450"/>
                </a:lnTo>
                <a:lnTo>
                  <a:pt x="4040" y="453"/>
                </a:lnTo>
                <a:lnTo>
                  <a:pt x="4037" y="455"/>
                </a:lnTo>
                <a:lnTo>
                  <a:pt x="4034" y="458"/>
                </a:lnTo>
                <a:lnTo>
                  <a:pt x="4030" y="463"/>
                </a:lnTo>
                <a:lnTo>
                  <a:pt x="4026" y="470"/>
                </a:lnTo>
                <a:lnTo>
                  <a:pt x="4025" y="473"/>
                </a:lnTo>
                <a:lnTo>
                  <a:pt x="4024" y="476"/>
                </a:lnTo>
                <a:lnTo>
                  <a:pt x="4023" y="483"/>
                </a:lnTo>
                <a:close/>
                <a:moveTo>
                  <a:pt x="4267" y="413"/>
                </a:moveTo>
                <a:lnTo>
                  <a:pt x="4267" y="450"/>
                </a:lnTo>
                <a:lnTo>
                  <a:pt x="4234" y="450"/>
                </a:lnTo>
                <a:lnTo>
                  <a:pt x="4234" y="535"/>
                </a:lnTo>
                <a:lnTo>
                  <a:pt x="4234" y="540"/>
                </a:lnTo>
                <a:lnTo>
                  <a:pt x="4235" y="544"/>
                </a:lnTo>
                <a:lnTo>
                  <a:pt x="4236" y="545"/>
                </a:lnTo>
                <a:lnTo>
                  <a:pt x="4236" y="547"/>
                </a:lnTo>
                <a:lnTo>
                  <a:pt x="4238" y="549"/>
                </a:lnTo>
                <a:lnTo>
                  <a:pt x="4241" y="551"/>
                </a:lnTo>
                <a:lnTo>
                  <a:pt x="4244" y="552"/>
                </a:lnTo>
                <a:lnTo>
                  <a:pt x="4247" y="552"/>
                </a:lnTo>
                <a:lnTo>
                  <a:pt x="4250" y="553"/>
                </a:lnTo>
                <a:lnTo>
                  <a:pt x="4257" y="552"/>
                </a:lnTo>
                <a:lnTo>
                  <a:pt x="4263" y="551"/>
                </a:lnTo>
                <a:lnTo>
                  <a:pt x="4270" y="587"/>
                </a:lnTo>
                <a:lnTo>
                  <a:pt x="4260" y="590"/>
                </a:lnTo>
                <a:lnTo>
                  <a:pt x="4253" y="591"/>
                </a:lnTo>
                <a:lnTo>
                  <a:pt x="4244" y="592"/>
                </a:lnTo>
                <a:lnTo>
                  <a:pt x="4237" y="592"/>
                </a:lnTo>
                <a:lnTo>
                  <a:pt x="4231" y="592"/>
                </a:lnTo>
                <a:lnTo>
                  <a:pt x="4225" y="591"/>
                </a:lnTo>
                <a:lnTo>
                  <a:pt x="4220" y="590"/>
                </a:lnTo>
                <a:lnTo>
                  <a:pt x="4214" y="588"/>
                </a:lnTo>
                <a:lnTo>
                  <a:pt x="4210" y="586"/>
                </a:lnTo>
                <a:lnTo>
                  <a:pt x="4205" y="583"/>
                </a:lnTo>
                <a:lnTo>
                  <a:pt x="4201" y="581"/>
                </a:lnTo>
                <a:lnTo>
                  <a:pt x="4197" y="577"/>
                </a:lnTo>
                <a:lnTo>
                  <a:pt x="4194" y="573"/>
                </a:lnTo>
                <a:lnTo>
                  <a:pt x="4191" y="569"/>
                </a:lnTo>
                <a:lnTo>
                  <a:pt x="4189" y="564"/>
                </a:lnTo>
                <a:lnTo>
                  <a:pt x="4187" y="559"/>
                </a:lnTo>
                <a:lnTo>
                  <a:pt x="4186" y="554"/>
                </a:lnTo>
                <a:lnTo>
                  <a:pt x="4185" y="548"/>
                </a:lnTo>
                <a:lnTo>
                  <a:pt x="4185" y="542"/>
                </a:lnTo>
                <a:lnTo>
                  <a:pt x="4185" y="450"/>
                </a:lnTo>
                <a:lnTo>
                  <a:pt x="4161" y="450"/>
                </a:lnTo>
                <a:lnTo>
                  <a:pt x="4161" y="413"/>
                </a:lnTo>
                <a:lnTo>
                  <a:pt x="4185" y="413"/>
                </a:lnTo>
                <a:lnTo>
                  <a:pt x="4185" y="371"/>
                </a:lnTo>
                <a:lnTo>
                  <a:pt x="4234" y="371"/>
                </a:lnTo>
                <a:lnTo>
                  <a:pt x="4234" y="413"/>
                </a:lnTo>
                <a:lnTo>
                  <a:pt x="4267" y="413"/>
                </a:lnTo>
                <a:close/>
                <a:moveTo>
                  <a:pt x="4376" y="593"/>
                </a:moveTo>
                <a:lnTo>
                  <a:pt x="4369" y="593"/>
                </a:lnTo>
                <a:lnTo>
                  <a:pt x="4363" y="592"/>
                </a:lnTo>
                <a:lnTo>
                  <a:pt x="4349" y="590"/>
                </a:lnTo>
                <a:lnTo>
                  <a:pt x="4344" y="589"/>
                </a:lnTo>
                <a:lnTo>
                  <a:pt x="4338" y="587"/>
                </a:lnTo>
                <a:lnTo>
                  <a:pt x="4328" y="582"/>
                </a:lnTo>
                <a:lnTo>
                  <a:pt x="4323" y="579"/>
                </a:lnTo>
                <a:lnTo>
                  <a:pt x="4319" y="576"/>
                </a:lnTo>
                <a:lnTo>
                  <a:pt x="4314" y="572"/>
                </a:lnTo>
                <a:lnTo>
                  <a:pt x="4310" y="569"/>
                </a:lnTo>
                <a:lnTo>
                  <a:pt x="4303" y="560"/>
                </a:lnTo>
                <a:lnTo>
                  <a:pt x="4300" y="555"/>
                </a:lnTo>
                <a:lnTo>
                  <a:pt x="4298" y="550"/>
                </a:lnTo>
                <a:lnTo>
                  <a:pt x="4293" y="540"/>
                </a:lnTo>
                <a:lnTo>
                  <a:pt x="4291" y="534"/>
                </a:lnTo>
                <a:lnTo>
                  <a:pt x="4290" y="528"/>
                </a:lnTo>
                <a:lnTo>
                  <a:pt x="4289" y="522"/>
                </a:lnTo>
                <a:lnTo>
                  <a:pt x="4288" y="516"/>
                </a:lnTo>
                <a:lnTo>
                  <a:pt x="4287" y="509"/>
                </a:lnTo>
                <a:lnTo>
                  <a:pt x="4287" y="502"/>
                </a:lnTo>
                <a:lnTo>
                  <a:pt x="4287" y="495"/>
                </a:lnTo>
                <a:lnTo>
                  <a:pt x="4288" y="489"/>
                </a:lnTo>
                <a:lnTo>
                  <a:pt x="4289" y="483"/>
                </a:lnTo>
                <a:lnTo>
                  <a:pt x="4290" y="477"/>
                </a:lnTo>
                <a:lnTo>
                  <a:pt x="4293" y="465"/>
                </a:lnTo>
                <a:lnTo>
                  <a:pt x="4295" y="459"/>
                </a:lnTo>
                <a:lnTo>
                  <a:pt x="4298" y="454"/>
                </a:lnTo>
                <a:lnTo>
                  <a:pt x="4303" y="445"/>
                </a:lnTo>
                <a:lnTo>
                  <a:pt x="4307" y="440"/>
                </a:lnTo>
                <a:lnTo>
                  <a:pt x="4310" y="436"/>
                </a:lnTo>
                <a:lnTo>
                  <a:pt x="4314" y="432"/>
                </a:lnTo>
                <a:lnTo>
                  <a:pt x="4318" y="428"/>
                </a:lnTo>
                <a:lnTo>
                  <a:pt x="4327" y="422"/>
                </a:lnTo>
                <a:lnTo>
                  <a:pt x="4332" y="419"/>
                </a:lnTo>
                <a:lnTo>
                  <a:pt x="4338" y="417"/>
                </a:lnTo>
                <a:lnTo>
                  <a:pt x="4343" y="415"/>
                </a:lnTo>
                <a:lnTo>
                  <a:pt x="4348" y="413"/>
                </a:lnTo>
                <a:lnTo>
                  <a:pt x="4354" y="412"/>
                </a:lnTo>
                <a:lnTo>
                  <a:pt x="4361" y="411"/>
                </a:lnTo>
                <a:lnTo>
                  <a:pt x="4374" y="411"/>
                </a:lnTo>
                <a:lnTo>
                  <a:pt x="4385" y="411"/>
                </a:lnTo>
                <a:lnTo>
                  <a:pt x="4396" y="413"/>
                </a:lnTo>
                <a:lnTo>
                  <a:pt x="4401" y="414"/>
                </a:lnTo>
                <a:lnTo>
                  <a:pt x="4406" y="416"/>
                </a:lnTo>
                <a:lnTo>
                  <a:pt x="4416" y="421"/>
                </a:lnTo>
                <a:lnTo>
                  <a:pt x="4425" y="426"/>
                </a:lnTo>
                <a:lnTo>
                  <a:pt x="4429" y="429"/>
                </a:lnTo>
                <a:lnTo>
                  <a:pt x="4433" y="433"/>
                </a:lnTo>
                <a:lnTo>
                  <a:pt x="4440" y="441"/>
                </a:lnTo>
                <a:lnTo>
                  <a:pt x="4443" y="446"/>
                </a:lnTo>
                <a:lnTo>
                  <a:pt x="4446" y="450"/>
                </a:lnTo>
                <a:lnTo>
                  <a:pt x="4448" y="456"/>
                </a:lnTo>
                <a:lnTo>
                  <a:pt x="4451" y="461"/>
                </a:lnTo>
                <a:lnTo>
                  <a:pt x="4453" y="467"/>
                </a:lnTo>
                <a:lnTo>
                  <a:pt x="4454" y="473"/>
                </a:lnTo>
                <a:lnTo>
                  <a:pt x="4455" y="479"/>
                </a:lnTo>
                <a:lnTo>
                  <a:pt x="4456" y="486"/>
                </a:lnTo>
                <a:lnTo>
                  <a:pt x="4457" y="493"/>
                </a:lnTo>
                <a:lnTo>
                  <a:pt x="4457" y="500"/>
                </a:lnTo>
                <a:lnTo>
                  <a:pt x="4457" y="514"/>
                </a:lnTo>
                <a:lnTo>
                  <a:pt x="4335" y="514"/>
                </a:lnTo>
                <a:lnTo>
                  <a:pt x="4336" y="519"/>
                </a:lnTo>
                <a:lnTo>
                  <a:pt x="4336" y="523"/>
                </a:lnTo>
                <a:lnTo>
                  <a:pt x="4338" y="532"/>
                </a:lnTo>
                <a:lnTo>
                  <a:pt x="4342" y="539"/>
                </a:lnTo>
                <a:lnTo>
                  <a:pt x="4344" y="542"/>
                </a:lnTo>
                <a:lnTo>
                  <a:pt x="4346" y="545"/>
                </a:lnTo>
                <a:lnTo>
                  <a:pt x="4349" y="548"/>
                </a:lnTo>
                <a:lnTo>
                  <a:pt x="4352" y="550"/>
                </a:lnTo>
                <a:lnTo>
                  <a:pt x="4355" y="552"/>
                </a:lnTo>
                <a:lnTo>
                  <a:pt x="4360" y="554"/>
                </a:lnTo>
                <a:lnTo>
                  <a:pt x="4364" y="555"/>
                </a:lnTo>
                <a:lnTo>
                  <a:pt x="4368" y="556"/>
                </a:lnTo>
                <a:lnTo>
                  <a:pt x="4377" y="557"/>
                </a:lnTo>
                <a:lnTo>
                  <a:pt x="4382" y="556"/>
                </a:lnTo>
                <a:lnTo>
                  <a:pt x="4388" y="555"/>
                </a:lnTo>
                <a:lnTo>
                  <a:pt x="4393" y="554"/>
                </a:lnTo>
                <a:lnTo>
                  <a:pt x="4398" y="551"/>
                </a:lnTo>
                <a:lnTo>
                  <a:pt x="4400" y="550"/>
                </a:lnTo>
                <a:lnTo>
                  <a:pt x="4402" y="548"/>
                </a:lnTo>
                <a:lnTo>
                  <a:pt x="4405" y="545"/>
                </a:lnTo>
                <a:lnTo>
                  <a:pt x="4408" y="541"/>
                </a:lnTo>
                <a:lnTo>
                  <a:pt x="4410" y="536"/>
                </a:lnTo>
                <a:lnTo>
                  <a:pt x="4456" y="539"/>
                </a:lnTo>
                <a:lnTo>
                  <a:pt x="4454" y="545"/>
                </a:lnTo>
                <a:lnTo>
                  <a:pt x="4452" y="551"/>
                </a:lnTo>
                <a:lnTo>
                  <a:pt x="4450" y="556"/>
                </a:lnTo>
                <a:lnTo>
                  <a:pt x="4447" y="561"/>
                </a:lnTo>
                <a:lnTo>
                  <a:pt x="4443" y="566"/>
                </a:lnTo>
                <a:lnTo>
                  <a:pt x="4439" y="570"/>
                </a:lnTo>
                <a:lnTo>
                  <a:pt x="4435" y="575"/>
                </a:lnTo>
                <a:lnTo>
                  <a:pt x="4430" y="578"/>
                </a:lnTo>
                <a:lnTo>
                  <a:pt x="4424" y="582"/>
                </a:lnTo>
                <a:lnTo>
                  <a:pt x="4418" y="585"/>
                </a:lnTo>
                <a:lnTo>
                  <a:pt x="4412" y="587"/>
                </a:lnTo>
                <a:lnTo>
                  <a:pt x="4406" y="589"/>
                </a:lnTo>
                <a:lnTo>
                  <a:pt x="4402" y="590"/>
                </a:lnTo>
                <a:lnTo>
                  <a:pt x="4399" y="591"/>
                </a:lnTo>
                <a:lnTo>
                  <a:pt x="4391" y="592"/>
                </a:lnTo>
                <a:lnTo>
                  <a:pt x="4384" y="593"/>
                </a:lnTo>
                <a:lnTo>
                  <a:pt x="4376" y="593"/>
                </a:lnTo>
                <a:close/>
                <a:moveTo>
                  <a:pt x="4335" y="483"/>
                </a:moveTo>
                <a:lnTo>
                  <a:pt x="4411" y="483"/>
                </a:lnTo>
                <a:lnTo>
                  <a:pt x="4411" y="480"/>
                </a:lnTo>
                <a:lnTo>
                  <a:pt x="4410" y="476"/>
                </a:lnTo>
                <a:lnTo>
                  <a:pt x="4409" y="472"/>
                </a:lnTo>
                <a:lnTo>
                  <a:pt x="4408" y="469"/>
                </a:lnTo>
                <a:lnTo>
                  <a:pt x="4407" y="466"/>
                </a:lnTo>
                <a:lnTo>
                  <a:pt x="4405" y="463"/>
                </a:lnTo>
                <a:lnTo>
                  <a:pt x="4403" y="460"/>
                </a:lnTo>
                <a:lnTo>
                  <a:pt x="4401" y="457"/>
                </a:lnTo>
                <a:lnTo>
                  <a:pt x="4395" y="453"/>
                </a:lnTo>
                <a:lnTo>
                  <a:pt x="4389" y="450"/>
                </a:lnTo>
                <a:lnTo>
                  <a:pt x="4382" y="448"/>
                </a:lnTo>
                <a:lnTo>
                  <a:pt x="4375" y="447"/>
                </a:lnTo>
                <a:lnTo>
                  <a:pt x="4367" y="448"/>
                </a:lnTo>
                <a:lnTo>
                  <a:pt x="4363" y="449"/>
                </a:lnTo>
                <a:lnTo>
                  <a:pt x="4360" y="450"/>
                </a:lnTo>
                <a:lnTo>
                  <a:pt x="4352" y="453"/>
                </a:lnTo>
                <a:lnTo>
                  <a:pt x="4349" y="455"/>
                </a:lnTo>
                <a:lnTo>
                  <a:pt x="4347" y="458"/>
                </a:lnTo>
                <a:lnTo>
                  <a:pt x="4342" y="463"/>
                </a:lnTo>
                <a:lnTo>
                  <a:pt x="4339" y="470"/>
                </a:lnTo>
                <a:lnTo>
                  <a:pt x="4337" y="473"/>
                </a:lnTo>
                <a:lnTo>
                  <a:pt x="4336" y="476"/>
                </a:lnTo>
                <a:lnTo>
                  <a:pt x="4335" y="483"/>
                </a:lnTo>
                <a:close/>
                <a:moveTo>
                  <a:pt x="4580" y="413"/>
                </a:moveTo>
                <a:lnTo>
                  <a:pt x="4580" y="450"/>
                </a:lnTo>
                <a:lnTo>
                  <a:pt x="4547" y="450"/>
                </a:lnTo>
                <a:lnTo>
                  <a:pt x="4547" y="535"/>
                </a:lnTo>
                <a:lnTo>
                  <a:pt x="4548" y="540"/>
                </a:lnTo>
                <a:lnTo>
                  <a:pt x="4548" y="544"/>
                </a:lnTo>
                <a:lnTo>
                  <a:pt x="4549" y="545"/>
                </a:lnTo>
                <a:lnTo>
                  <a:pt x="4550" y="547"/>
                </a:lnTo>
                <a:lnTo>
                  <a:pt x="4552" y="549"/>
                </a:lnTo>
                <a:lnTo>
                  <a:pt x="4554" y="551"/>
                </a:lnTo>
                <a:lnTo>
                  <a:pt x="4557" y="552"/>
                </a:lnTo>
                <a:lnTo>
                  <a:pt x="4560" y="552"/>
                </a:lnTo>
                <a:lnTo>
                  <a:pt x="4564" y="553"/>
                </a:lnTo>
                <a:lnTo>
                  <a:pt x="4571" y="552"/>
                </a:lnTo>
                <a:lnTo>
                  <a:pt x="4576" y="551"/>
                </a:lnTo>
                <a:lnTo>
                  <a:pt x="4584" y="587"/>
                </a:lnTo>
                <a:lnTo>
                  <a:pt x="4573" y="590"/>
                </a:lnTo>
                <a:lnTo>
                  <a:pt x="4566" y="591"/>
                </a:lnTo>
                <a:lnTo>
                  <a:pt x="4557" y="592"/>
                </a:lnTo>
                <a:lnTo>
                  <a:pt x="4551" y="592"/>
                </a:lnTo>
                <a:lnTo>
                  <a:pt x="4544" y="592"/>
                </a:lnTo>
                <a:lnTo>
                  <a:pt x="4539" y="591"/>
                </a:lnTo>
                <a:lnTo>
                  <a:pt x="4533" y="590"/>
                </a:lnTo>
                <a:lnTo>
                  <a:pt x="4528" y="588"/>
                </a:lnTo>
                <a:lnTo>
                  <a:pt x="4523" y="586"/>
                </a:lnTo>
                <a:lnTo>
                  <a:pt x="4518" y="583"/>
                </a:lnTo>
                <a:lnTo>
                  <a:pt x="4514" y="581"/>
                </a:lnTo>
                <a:lnTo>
                  <a:pt x="4510" y="577"/>
                </a:lnTo>
                <a:lnTo>
                  <a:pt x="4507" y="573"/>
                </a:lnTo>
                <a:lnTo>
                  <a:pt x="4504" y="569"/>
                </a:lnTo>
                <a:lnTo>
                  <a:pt x="4502" y="564"/>
                </a:lnTo>
                <a:lnTo>
                  <a:pt x="4500" y="559"/>
                </a:lnTo>
                <a:lnTo>
                  <a:pt x="4499" y="554"/>
                </a:lnTo>
                <a:lnTo>
                  <a:pt x="4498" y="548"/>
                </a:lnTo>
                <a:lnTo>
                  <a:pt x="4498" y="542"/>
                </a:lnTo>
                <a:lnTo>
                  <a:pt x="4498" y="450"/>
                </a:lnTo>
                <a:lnTo>
                  <a:pt x="4474" y="450"/>
                </a:lnTo>
                <a:lnTo>
                  <a:pt x="4474" y="413"/>
                </a:lnTo>
                <a:lnTo>
                  <a:pt x="4498" y="413"/>
                </a:lnTo>
                <a:lnTo>
                  <a:pt x="4498" y="371"/>
                </a:lnTo>
                <a:lnTo>
                  <a:pt x="4547" y="371"/>
                </a:lnTo>
                <a:lnTo>
                  <a:pt x="4547" y="413"/>
                </a:lnTo>
                <a:lnTo>
                  <a:pt x="4580" y="413"/>
                </a:lnTo>
                <a:close/>
                <a:moveTo>
                  <a:pt x="578" y="585"/>
                </a:moveTo>
                <a:lnTo>
                  <a:pt x="465" y="257"/>
                </a:lnTo>
                <a:lnTo>
                  <a:pt x="352" y="585"/>
                </a:lnTo>
                <a:lnTo>
                  <a:pt x="578" y="585"/>
                </a:lnTo>
                <a:close/>
                <a:moveTo>
                  <a:pt x="930" y="930"/>
                </a:moveTo>
                <a:lnTo>
                  <a:pt x="699" y="930"/>
                </a:lnTo>
                <a:lnTo>
                  <a:pt x="642" y="768"/>
                </a:lnTo>
                <a:lnTo>
                  <a:pt x="288" y="768"/>
                </a:lnTo>
                <a:lnTo>
                  <a:pt x="232" y="930"/>
                </a:lnTo>
                <a:lnTo>
                  <a:pt x="0" y="930"/>
                </a:lnTo>
                <a:lnTo>
                  <a:pt x="162" y="471"/>
                </a:lnTo>
                <a:lnTo>
                  <a:pt x="326" y="12"/>
                </a:lnTo>
                <a:lnTo>
                  <a:pt x="603" y="12"/>
                </a:lnTo>
                <a:lnTo>
                  <a:pt x="767" y="471"/>
                </a:lnTo>
                <a:lnTo>
                  <a:pt x="930" y="930"/>
                </a:lnTo>
                <a:close/>
                <a:moveTo>
                  <a:pt x="1016" y="930"/>
                </a:moveTo>
                <a:lnTo>
                  <a:pt x="1016" y="722"/>
                </a:lnTo>
                <a:lnTo>
                  <a:pt x="1225" y="722"/>
                </a:lnTo>
                <a:lnTo>
                  <a:pt x="1225" y="930"/>
                </a:lnTo>
                <a:lnTo>
                  <a:pt x="1016" y="930"/>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en-US"/>
          </a:p>
        </p:txBody>
      </p:sp>
      <p:sp>
        <p:nvSpPr>
          <p:cNvPr id="23" name="Date Placeholder 22">
            <a:extLst>
              <a:ext uri="{FF2B5EF4-FFF2-40B4-BE49-F238E27FC236}">
                <a16:creationId xmlns:a16="http://schemas.microsoft.com/office/drawing/2014/main" id="{CA1682D5-9875-6DFE-B1FA-F20EE1301C6A}"/>
              </a:ext>
            </a:extLst>
          </p:cNvPr>
          <p:cNvSpPr>
            <a:spLocks noGrp="1"/>
          </p:cNvSpPr>
          <p:nvPr>
            <p:ph type="dt" sz="half" idx="10"/>
          </p:nvPr>
        </p:nvSpPr>
        <p:spPr/>
        <p:txBody>
          <a:bodyPr/>
          <a:lstStyle>
            <a:lvl1pPr>
              <a:defRPr>
                <a:solidFill>
                  <a:schemeClr val="bg1"/>
                </a:solidFill>
              </a:defRPr>
            </a:lvl1pPr>
          </a:lstStyle>
          <a:p>
            <a:fld id="{AC75DB03-1B34-47A3-8EA2-26D9E0502960}" type="datetime1">
              <a:rPr lang="fi-FI" smtClean="0"/>
              <a:t>25.3.2026</a:t>
            </a:fld>
            <a:endParaRPr lang="fi-FI"/>
          </a:p>
        </p:txBody>
      </p:sp>
      <p:sp>
        <p:nvSpPr>
          <p:cNvPr id="24" name="Footer Placeholder 23">
            <a:extLst>
              <a:ext uri="{FF2B5EF4-FFF2-40B4-BE49-F238E27FC236}">
                <a16:creationId xmlns:a16="http://schemas.microsoft.com/office/drawing/2014/main" id="{CB76FCA5-9DA7-BF02-3EBB-BC56DDA0FE1D}"/>
              </a:ext>
            </a:extLst>
          </p:cNvPr>
          <p:cNvSpPr>
            <a:spLocks noGrp="1"/>
          </p:cNvSpPr>
          <p:nvPr>
            <p:ph type="ftr" sz="quarter" idx="11"/>
          </p:nvPr>
        </p:nvSpPr>
        <p:spPr/>
        <p:txBody>
          <a:bodyPr/>
          <a:lstStyle>
            <a:lvl1pPr>
              <a:defRPr>
                <a:solidFill>
                  <a:schemeClr val="bg1"/>
                </a:solidFill>
              </a:defRPr>
            </a:lvl1pPr>
          </a:lstStyle>
          <a:p>
            <a:endParaRPr lang="fi-FI"/>
          </a:p>
        </p:txBody>
      </p:sp>
      <p:sp>
        <p:nvSpPr>
          <p:cNvPr id="25" name="Slide Number Placeholder 24">
            <a:extLst>
              <a:ext uri="{FF2B5EF4-FFF2-40B4-BE49-F238E27FC236}">
                <a16:creationId xmlns:a16="http://schemas.microsoft.com/office/drawing/2014/main" id="{807BD9D2-D4DB-4F42-21C0-76A363F74553}"/>
              </a:ext>
            </a:extLst>
          </p:cNvPr>
          <p:cNvSpPr>
            <a:spLocks noGrp="1"/>
          </p:cNvSpPr>
          <p:nvPr>
            <p:ph type="sldNum" sz="quarter" idx="12"/>
          </p:nvPr>
        </p:nvSpPr>
        <p:spPr/>
        <p:txBody>
          <a:bodyPr/>
          <a:lstStyle>
            <a:lvl1pPr>
              <a:defRPr>
                <a:solidFill>
                  <a:schemeClr val="bg1"/>
                </a:solidFill>
              </a:defRPr>
            </a:lvl1pPr>
          </a:lstStyle>
          <a:p>
            <a:fld id="{D701140D-C14F-41CA-99FC-0EF83E8DA40A}" type="slidenum">
              <a:rPr lang="fi-FI" smtClean="0"/>
              <a:pPr/>
              <a:t>‹#›</a:t>
            </a:fld>
            <a:endParaRPr lang="fi-FI"/>
          </a:p>
        </p:txBody>
      </p:sp>
      <p:sp>
        <p:nvSpPr>
          <p:cNvPr id="5" name="Title 1">
            <a:extLst>
              <a:ext uri="{FF2B5EF4-FFF2-40B4-BE49-F238E27FC236}">
                <a16:creationId xmlns:a16="http://schemas.microsoft.com/office/drawing/2014/main" id="{1AB5AED4-B00A-C1A4-E287-ED21BF24F070}"/>
              </a:ext>
            </a:extLst>
          </p:cNvPr>
          <p:cNvSpPr>
            <a:spLocks noGrp="1"/>
          </p:cNvSpPr>
          <p:nvPr>
            <p:ph type="ctrTitle" hasCustomPrompt="1"/>
          </p:nvPr>
        </p:nvSpPr>
        <p:spPr>
          <a:xfrm>
            <a:off x="407988" y="2936558"/>
            <a:ext cx="5183956" cy="492443"/>
          </a:xfrm>
        </p:spPr>
        <p:txBody>
          <a:bodyPr wrap="square" anchor="b" anchorCtr="0">
            <a:spAutoFit/>
          </a:bodyPr>
          <a:lstStyle>
            <a:lvl1pPr algn="l">
              <a:lnSpc>
                <a:spcPct val="100000"/>
              </a:lnSpc>
              <a:defRPr sz="3200">
                <a:solidFill>
                  <a:schemeClr val="tx1"/>
                </a:solidFill>
                <a:latin typeface="+mj-lt"/>
              </a:defRPr>
            </a:lvl1pPr>
          </a:lstStyle>
          <a:p>
            <a:r>
              <a:rPr lang="en-US"/>
              <a:t>Headline</a:t>
            </a:r>
            <a:endParaRPr lang="fi-FI"/>
          </a:p>
        </p:txBody>
      </p:sp>
      <p:sp>
        <p:nvSpPr>
          <p:cNvPr id="6" name="Subtitle 2">
            <a:extLst>
              <a:ext uri="{FF2B5EF4-FFF2-40B4-BE49-F238E27FC236}">
                <a16:creationId xmlns:a16="http://schemas.microsoft.com/office/drawing/2014/main" id="{E77A74CF-552F-AD8B-EBE0-4EC31A285BF1}"/>
              </a:ext>
            </a:extLst>
          </p:cNvPr>
          <p:cNvSpPr>
            <a:spLocks noGrp="1"/>
          </p:cNvSpPr>
          <p:nvPr>
            <p:ph type="subTitle" idx="1"/>
          </p:nvPr>
        </p:nvSpPr>
        <p:spPr>
          <a:xfrm>
            <a:off x="407988" y="3429000"/>
            <a:ext cx="5183956" cy="984885"/>
          </a:xfrm>
        </p:spPr>
        <p:txBody>
          <a:bodyPr wrap="square">
            <a:spAutoFit/>
          </a:bodyPr>
          <a:lstStyle>
            <a:lvl1pPr marL="0" indent="0" algn="l">
              <a:lnSpc>
                <a:spcPct val="100000"/>
              </a:lnSpc>
              <a:spcBef>
                <a:spcPts val="0"/>
              </a:spcBef>
              <a:buNone/>
              <a:defRPr sz="3200">
                <a:solidFill>
                  <a:schemeClr val="tx1"/>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fi-FI"/>
          </a:p>
        </p:txBody>
      </p:sp>
      <p:cxnSp>
        <p:nvCxnSpPr>
          <p:cNvPr id="9" name="Straight Connector 8">
            <a:extLst>
              <a:ext uri="{FF2B5EF4-FFF2-40B4-BE49-F238E27FC236}">
                <a16:creationId xmlns:a16="http://schemas.microsoft.com/office/drawing/2014/main" id="{9E27271C-B890-2326-7DF3-F203CAEE893D}"/>
              </a:ext>
              <a:ext uri="{C183D7F6-B498-43B3-948B-1728B52AA6E4}">
                <adec:decorative xmlns:adec="http://schemas.microsoft.com/office/drawing/2017/decorative" val="1"/>
              </a:ext>
            </a:extLst>
          </p:cNvPr>
          <p:cNvCxnSpPr>
            <a:cxnSpLocks/>
          </p:cNvCxnSpPr>
          <p:nvPr userDrawn="1"/>
        </p:nvCxnSpPr>
        <p:spPr>
          <a:xfrm>
            <a:off x="407368" y="2674624"/>
            <a:ext cx="3960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10" name="Text Placeholder 4">
            <a:extLst>
              <a:ext uri="{FF2B5EF4-FFF2-40B4-BE49-F238E27FC236}">
                <a16:creationId xmlns:a16="http://schemas.microsoft.com/office/drawing/2014/main" id="{D85101F3-610F-B09D-488F-7AA3CF707C51}"/>
              </a:ext>
            </a:extLst>
          </p:cNvPr>
          <p:cNvSpPr>
            <a:spLocks noGrp="1"/>
          </p:cNvSpPr>
          <p:nvPr>
            <p:ph type="body" sz="quarter" idx="14" hasCustomPrompt="1"/>
          </p:nvPr>
        </p:nvSpPr>
        <p:spPr>
          <a:xfrm>
            <a:off x="407989" y="4869160"/>
            <a:ext cx="5183955" cy="276999"/>
          </a:xfrm>
        </p:spPr>
        <p:txBody>
          <a:bodyPr wrap="square">
            <a:spAutoFit/>
          </a:bodyPr>
          <a:lstStyle>
            <a:lvl1pPr marL="0" indent="0">
              <a:spcBef>
                <a:spcPts val="0"/>
              </a:spcBef>
              <a:buFontTx/>
              <a:buNone/>
              <a:defRPr sz="1800">
                <a:solidFill>
                  <a:schemeClr val="tx1"/>
                </a:solidFill>
              </a:defRPr>
            </a:lvl1pPr>
            <a:lvl2pPr marL="0" indent="0">
              <a:spcBef>
                <a:spcPts val="0"/>
              </a:spcBef>
              <a:buFontTx/>
              <a:buNone/>
              <a:defRPr sz="1800"/>
            </a:lvl2pPr>
            <a:lvl3pPr marL="0" indent="0">
              <a:spcBef>
                <a:spcPts val="0"/>
              </a:spcBef>
              <a:buFontTx/>
              <a:buNone/>
              <a:defRPr sz="1800"/>
            </a:lvl3pPr>
            <a:lvl4pPr marL="0" indent="0">
              <a:spcBef>
                <a:spcPts val="0"/>
              </a:spcBef>
              <a:buFontTx/>
              <a:buNone/>
              <a:defRPr sz="1800"/>
            </a:lvl4pPr>
            <a:lvl5pPr marL="0" indent="0">
              <a:spcBef>
                <a:spcPts val="0"/>
              </a:spcBef>
              <a:buFontTx/>
              <a:buNone/>
              <a:defRPr sz="1800"/>
            </a:lvl5pPr>
            <a:lvl6pPr marL="0" indent="0">
              <a:spcBef>
                <a:spcPts val="0"/>
              </a:spcBef>
              <a:buFontTx/>
              <a:buNone/>
              <a:defRPr sz="1800"/>
            </a:lvl6pPr>
            <a:lvl7pPr marL="0" indent="0">
              <a:spcBef>
                <a:spcPts val="0"/>
              </a:spcBef>
              <a:buFontTx/>
              <a:buNone/>
              <a:defRPr sz="1800"/>
            </a:lvl7pPr>
            <a:lvl8pPr marL="0" indent="0">
              <a:spcBef>
                <a:spcPts val="0"/>
              </a:spcBef>
              <a:buFontTx/>
              <a:buNone/>
              <a:defRPr sz="1800"/>
            </a:lvl8pPr>
            <a:lvl9pPr marL="0" indent="0">
              <a:spcBef>
                <a:spcPts val="0"/>
              </a:spcBef>
              <a:buFontTx/>
              <a:buNone/>
              <a:defRPr sz="1800"/>
            </a:lvl9pPr>
          </a:lstStyle>
          <a:p>
            <a:pPr lvl="0"/>
            <a:r>
              <a:rPr lang="en-US"/>
              <a:t>Presenter Name / Date / Place</a:t>
            </a:r>
          </a:p>
        </p:txBody>
      </p:sp>
    </p:spTree>
    <p:extLst>
      <p:ext uri="{BB962C8B-B14F-4D97-AF65-F5344CB8AC3E}">
        <p14:creationId xmlns:p14="http://schemas.microsoft.com/office/powerpoint/2010/main" val="3861330614"/>
      </p:ext>
    </p:extLst>
  </p:cSld>
  <p:clrMapOvr>
    <a:masterClrMapping/>
  </p:clrMapOvr>
  <p:extLst>
    <p:ext uri="{DCECCB84-F9BA-43D5-87BE-67443E8EF086}">
      <p15:sldGuideLst xmlns:p15="http://schemas.microsoft.com/office/powerpoint/2012/main"/>
    </p:ext>
  </p:extLst>
</p:sldLayout>
</file>

<file path=ppt/slideLayouts/slideLayout59.xml><?xml version="1.0" encoding="utf-8"?>
<p:sldLayout xmlns:a="http://schemas.openxmlformats.org/drawingml/2006/main" xmlns:r="http://schemas.openxmlformats.org/officeDocument/2006/relationships" xmlns:p="http://schemas.openxmlformats.org/presentationml/2006/main">
  <p:cSld name="Two Content ">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B56FBF-088F-1B9C-4741-7B63EF764C97}"/>
              </a:ext>
            </a:extLst>
          </p:cNvPr>
          <p:cNvSpPr>
            <a:spLocks noGrp="1"/>
          </p:cNvSpPr>
          <p:nvPr>
            <p:ph type="title"/>
          </p:nvPr>
        </p:nvSpPr>
        <p:spPr/>
        <p:txBody>
          <a:bodyPr/>
          <a:lstStyle/>
          <a:p>
            <a:r>
              <a:rPr lang="en-US"/>
              <a:t>Click to edit Master title style</a:t>
            </a:r>
            <a:endParaRPr lang="fi-FI"/>
          </a:p>
        </p:txBody>
      </p:sp>
      <p:sp>
        <p:nvSpPr>
          <p:cNvPr id="5" name="Date Placeholder 4">
            <a:extLst>
              <a:ext uri="{FF2B5EF4-FFF2-40B4-BE49-F238E27FC236}">
                <a16:creationId xmlns:a16="http://schemas.microsoft.com/office/drawing/2014/main" id="{876DE99E-677A-4DE5-3484-E9ADD64715C4}"/>
              </a:ext>
            </a:extLst>
          </p:cNvPr>
          <p:cNvSpPr>
            <a:spLocks noGrp="1"/>
          </p:cNvSpPr>
          <p:nvPr>
            <p:ph type="dt" sz="half" idx="10"/>
          </p:nvPr>
        </p:nvSpPr>
        <p:spPr/>
        <p:txBody>
          <a:bodyPr/>
          <a:lstStyle/>
          <a:p>
            <a:fld id="{14B639F7-5547-422B-BAF7-85FD67290F65}" type="datetime1">
              <a:rPr lang="fi-FI" smtClean="0"/>
              <a:t>25.3.2026</a:t>
            </a:fld>
            <a:endParaRPr lang="fi-FI"/>
          </a:p>
        </p:txBody>
      </p:sp>
      <p:sp>
        <p:nvSpPr>
          <p:cNvPr id="6" name="Footer Placeholder 5">
            <a:extLst>
              <a:ext uri="{FF2B5EF4-FFF2-40B4-BE49-F238E27FC236}">
                <a16:creationId xmlns:a16="http://schemas.microsoft.com/office/drawing/2014/main" id="{FCF29C55-0F2E-2EEA-823A-D1C128A53416}"/>
              </a:ext>
            </a:extLst>
          </p:cNvPr>
          <p:cNvSpPr>
            <a:spLocks noGrp="1"/>
          </p:cNvSpPr>
          <p:nvPr>
            <p:ph type="ftr" sz="quarter" idx="11"/>
          </p:nvPr>
        </p:nvSpPr>
        <p:spPr/>
        <p:txBody>
          <a:bodyPr/>
          <a:lstStyle/>
          <a:p>
            <a:endParaRPr lang="fi-FI"/>
          </a:p>
        </p:txBody>
      </p:sp>
      <p:sp>
        <p:nvSpPr>
          <p:cNvPr id="7" name="Slide Number Placeholder 6">
            <a:extLst>
              <a:ext uri="{FF2B5EF4-FFF2-40B4-BE49-F238E27FC236}">
                <a16:creationId xmlns:a16="http://schemas.microsoft.com/office/drawing/2014/main" id="{7AA8C97D-1A4E-B0F4-839E-4F69C9742E61}"/>
              </a:ext>
            </a:extLst>
          </p:cNvPr>
          <p:cNvSpPr>
            <a:spLocks noGrp="1"/>
          </p:cNvSpPr>
          <p:nvPr>
            <p:ph type="sldNum" sz="quarter" idx="12"/>
          </p:nvPr>
        </p:nvSpPr>
        <p:spPr/>
        <p:txBody>
          <a:bodyPr/>
          <a:lstStyle/>
          <a:p>
            <a:fld id="{D701140D-C14F-41CA-99FC-0EF83E8DA40A}" type="slidenum">
              <a:rPr lang="fi-FI" smtClean="0"/>
              <a:t>‹#›</a:t>
            </a:fld>
            <a:endParaRPr lang="fi-FI"/>
          </a:p>
        </p:txBody>
      </p:sp>
      <p:sp>
        <p:nvSpPr>
          <p:cNvPr id="8" name="Content Placeholder 2">
            <a:extLst>
              <a:ext uri="{FF2B5EF4-FFF2-40B4-BE49-F238E27FC236}">
                <a16:creationId xmlns:a16="http://schemas.microsoft.com/office/drawing/2014/main" id="{8E3AF440-5C52-ECEB-B15D-EBBA951D8C64}"/>
              </a:ext>
            </a:extLst>
          </p:cNvPr>
          <p:cNvSpPr>
            <a:spLocks noGrp="1"/>
          </p:cNvSpPr>
          <p:nvPr>
            <p:ph sz="half" idx="1"/>
          </p:nvPr>
        </p:nvSpPr>
        <p:spPr>
          <a:xfrm>
            <a:off x="1055688" y="2205037"/>
            <a:ext cx="4896296" cy="367188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i-FI"/>
          </a:p>
        </p:txBody>
      </p:sp>
      <p:sp>
        <p:nvSpPr>
          <p:cNvPr id="9" name="Content Placeholder 3">
            <a:extLst>
              <a:ext uri="{FF2B5EF4-FFF2-40B4-BE49-F238E27FC236}">
                <a16:creationId xmlns:a16="http://schemas.microsoft.com/office/drawing/2014/main" id="{F2689DE4-F150-1AC4-080E-1FC4078AEBAD}"/>
              </a:ext>
            </a:extLst>
          </p:cNvPr>
          <p:cNvSpPr>
            <a:spLocks noGrp="1"/>
          </p:cNvSpPr>
          <p:nvPr>
            <p:ph sz="half" idx="2"/>
          </p:nvPr>
        </p:nvSpPr>
        <p:spPr>
          <a:xfrm>
            <a:off x="6240016" y="2205037"/>
            <a:ext cx="4896296" cy="367188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i-FI"/>
          </a:p>
        </p:txBody>
      </p:sp>
    </p:spTree>
    <p:extLst>
      <p:ext uri="{BB962C8B-B14F-4D97-AF65-F5344CB8AC3E}">
        <p14:creationId xmlns:p14="http://schemas.microsoft.com/office/powerpoint/2010/main" val="185076562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Vain otsikko">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48D1D2F3-4700-D45E-5E29-B4EE691C7111}"/>
              </a:ext>
            </a:extLst>
          </p:cNvPr>
          <p:cNvSpPr>
            <a:spLocks noGrp="1"/>
          </p:cNvSpPr>
          <p:nvPr>
            <p:ph type="title"/>
          </p:nvPr>
        </p:nvSpPr>
        <p:spPr/>
        <p:txBody>
          <a:bodyPr/>
          <a:lstStyle/>
          <a:p>
            <a:r>
              <a:rPr lang="fi-FI"/>
              <a:t>Muokkaa ots. perustyyl. napsautt.</a:t>
            </a:r>
          </a:p>
        </p:txBody>
      </p:sp>
      <p:sp>
        <p:nvSpPr>
          <p:cNvPr id="3" name="Päivämäärän paikkamerkki 2">
            <a:extLst>
              <a:ext uri="{FF2B5EF4-FFF2-40B4-BE49-F238E27FC236}">
                <a16:creationId xmlns:a16="http://schemas.microsoft.com/office/drawing/2014/main" id="{278559D4-9D90-BD67-7034-81011485B723}"/>
              </a:ext>
            </a:extLst>
          </p:cNvPr>
          <p:cNvSpPr>
            <a:spLocks noGrp="1"/>
          </p:cNvSpPr>
          <p:nvPr>
            <p:ph type="dt" sz="half" idx="10"/>
          </p:nvPr>
        </p:nvSpPr>
        <p:spPr/>
        <p:txBody>
          <a:bodyPr/>
          <a:lstStyle/>
          <a:p>
            <a:fld id="{BA824290-607D-4A4C-942F-E79D1F2953C8}" type="datetimeFigureOut">
              <a:rPr lang="fi-FI" smtClean="0"/>
              <a:t>25.3.2026</a:t>
            </a:fld>
            <a:endParaRPr lang="fi-FI"/>
          </a:p>
        </p:txBody>
      </p:sp>
      <p:sp>
        <p:nvSpPr>
          <p:cNvPr id="4" name="Alatunnisteen paikkamerkki 3">
            <a:extLst>
              <a:ext uri="{FF2B5EF4-FFF2-40B4-BE49-F238E27FC236}">
                <a16:creationId xmlns:a16="http://schemas.microsoft.com/office/drawing/2014/main" id="{5260BCFD-0803-FAB4-5196-AE626F33FD2B}"/>
              </a:ext>
            </a:extLst>
          </p:cNvPr>
          <p:cNvSpPr>
            <a:spLocks noGrp="1"/>
          </p:cNvSpPr>
          <p:nvPr>
            <p:ph type="ftr" sz="quarter" idx="11"/>
          </p:nvPr>
        </p:nvSpPr>
        <p:spPr/>
        <p:txBody>
          <a:bodyPr/>
          <a:lstStyle/>
          <a:p>
            <a:endParaRPr lang="fi-FI"/>
          </a:p>
        </p:txBody>
      </p:sp>
      <p:sp>
        <p:nvSpPr>
          <p:cNvPr id="5" name="Dian numeron paikkamerkki 4">
            <a:extLst>
              <a:ext uri="{FF2B5EF4-FFF2-40B4-BE49-F238E27FC236}">
                <a16:creationId xmlns:a16="http://schemas.microsoft.com/office/drawing/2014/main" id="{B8BB6376-6165-2CF6-15B1-82B7C372EB26}"/>
              </a:ext>
            </a:extLst>
          </p:cNvPr>
          <p:cNvSpPr>
            <a:spLocks noGrp="1"/>
          </p:cNvSpPr>
          <p:nvPr>
            <p:ph type="sldNum" sz="quarter" idx="12"/>
          </p:nvPr>
        </p:nvSpPr>
        <p:spPr/>
        <p:txBody>
          <a:bodyPr/>
          <a:lstStyle/>
          <a:p>
            <a:fld id="{673A8C79-5E46-4F80-A20C-C89888513D79}" type="slidenum">
              <a:rPr lang="fi-FI" smtClean="0"/>
              <a:t>‹#›</a:t>
            </a:fld>
            <a:endParaRPr lang="fi-FI"/>
          </a:p>
        </p:txBody>
      </p:sp>
    </p:spTree>
    <p:extLst>
      <p:ext uri="{BB962C8B-B14F-4D97-AF65-F5344CB8AC3E}">
        <p14:creationId xmlns:p14="http://schemas.microsoft.com/office/powerpoint/2010/main" val="78248719"/>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showMasterSp="0">
  <p:cSld name="Thank you Yellow">
    <p:bg>
      <p:bgPr>
        <a:solidFill>
          <a:schemeClr val="accent1"/>
        </a:solidFill>
        <a:effectLst/>
      </p:bgPr>
    </p:bg>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974A4D6E-EA47-4FB6-4842-6266F7987D40}"/>
              </a:ext>
              <a:ext uri="{C183D7F6-B498-43B3-948B-1728B52AA6E4}">
                <adec:decorative xmlns:adec="http://schemas.microsoft.com/office/drawing/2017/decorative" val="1"/>
              </a:ext>
            </a:extLst>
          </p:cNvPr>
          <p:cNvSpPr/>
          <p:nvPr/>
        </p:nvSpPr>
        <p:spPr>
          <a:xfrm>
            <a:off x="0" y="0"/>
            <a:ext cx="6096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err="1">
              <a:solidFill>
                <a:schemeClr val="tx1"/>
              </a:solidFill>
              <a:latin typeface="+mj-lt"/>
            </a:endParaRPr>
          </a:p>
        </p:txBody>
      </p:sp>
      <p:sp>
        <p:nvSpPr>
          <p:cNvPr id="6" name="Freeform 5">
            <a:extLst>
              <a:ext uri="{FF2B5EF4-FFF2-40B4-BE49-F238E27FC236}">
                <a16:creationId xmlns:a16="http://schemas.microsoft.com/office/drawing/2014/main" id="{4E379A93-4718-A4A6-52FF-0770DDE1FB8E}"/>
              </a:ext>
              <a:ext uri="{C183D7F6-B498-43B3-948B-1728B52AA6E4}">
                <adec:decorative xmlns:adec="http://schemas.microsoft.com/office/drawing/2017/decorative" val="1"/>
              </a:ext>
            </a:extLst>
          </p:cNvPr>
          <p:cNvSpPr>
            <a:spLocks noChangeAspect="1" noEditPoints="1"/>
          </p:cNvSpPr>
          <p:nvPr/>
        </p:nvSpPr>
        <p:spPr bwMode="auto">
          <a:xfrm>
            <a:off x="407988" y="2805066"/>
            <a:ext cx="4895924" cy="3648121"/>
          </a:xfrm>
          <a:custGeom>
            <a:avLst/>
            <a:gdLst>
              <a:gd name="T0" fmla="*/ 6475 w 6475"/>
              <a:gd name="T1" fmla="*/ 1671 h 4824"/>
              <a:gd name="T2" fmla="*/ 6332 w 6475"/>
              <a:gd name="T3" fmla="*/ 2506 h 4824"/>
              <a:gd name="T4" fmla="*/ 6191 w 6475"/>
              <a:gd name="T5" fmla="*/ 3343 h 4824"/>
              <a:gd name="T6" fmla="*/ 5547 w 6475"/>
              <a:gd name="T7" fmla="*/ 3343 h 4824"/>
              <a:gd name="T8" fmla="*/ 5428 w 6475"/>
              <a:gd name="T9" fmla="*/ 2506 h 4824"/>
              <a:gd name="T10" fmla="*/ 5309 w 6475"/>
              <a:gd name="T11" fmla="*/ 1671 h 4824"/>
              <a:gd name="T12" fmla="*/ 5309 w 6475"/>
              <a:gd name="T13" fmla="*/ 835 h 4824"/>
              <a:gd name="T14" fmla="*/ 5309 w 6475"/>
              <a:gd name="T15" fmla="*/ 0 h 4824"/>
              <a:gd name="T16" fmla="*/ 5892 w 6475"/>
              <a:gd name="T17" fmla="*/ 0 h 4824"/>
              <a:gd name="T18" fmla="*/ 6475 w 6475"/>
              <a:gd name="T19" fmla="*/ 0 h 4824"/>
              <a:gd name="T20" fmla="*/ 6475 w 6475"/>
              <a:gd name="T21" fmla="*/ 835 h 4824"/>
              <a:gd name="T22" fmla="*/ 6475 w 6475"/>
              <a:gd name="T23" fmla="*/ 1671 h 4824"/>
              <a:gd name="T24" fmla="*/ 3041 w 6475"/>
              <a:gd name="T25" fmla="*/ 3007 h 4824"/>
              <a:gd name="T26" fmla="*/ 2742 w 6475"/>
              <a:gd name="T27" fmla="*/ 2147 h 4824"/>
              <a:gd name="T28" fmla="*/ 2444 w 6475"/>
              <a:gd name="T29" fmla="*/ 1289 h 4824"/>
              <a:gd name="T30" fmla="*/ 2145 w 6475"/>
              <a:gd name="T31" fmla="*/ 2147 h 4824"/>
              <a:gd name="T32" fmla="*/ 1847 w 6475"/>
              <a:gd name="T33" fmla="*/ 3007 h 4824"/>
              <a:gd name="T34" fmla="*/ 2444 w 6475"/>
              <a:gd name="T35" fmla="*/ 3007 h 4824"/>
              <a:gd name="T36" fmla="*/ 3041 w 6475"/>
              <a:gd name="T37" fmla="*/ 3007 h 4824"/>
              <a:gd name="T38" fmla="*/ 4887 w 6475"/>
              <a:gd name="T39" fmla="*/ 4824 h 4824"/>
              <a:gd name="T40" fmla="*/ 4278 w 6475"/>
              <a:gd name="T41" fmla="*/ 4824 h 4824"/>
              <a:gd name="T42" fmla="*/ 3671 w 6475"/>
              <a:gd name="T43" fmla="*/ 4824 h 4824"/>
              <a:gd name="T44" fmla="*/ 3375 w 6475"/>
              <a:gd name="T45" fmla="*/ 3971 h 4824"/>
              <a:gd name="T46" fmla="*/ 2444 w 6475"/>
              <a:gd name="T47" fmla="*/ 3971 h 4824"/>
              <a:gd name="T48" fmla="*/ 1513 w 6475"/>
              <a:gd name="T49" fmla="*/ 3971 h 4824"/>
              <a:gd name="T50" fmla="*/ 1216 w 6475"/>
              <a:gd name="T51" fmla="*/ 4824 h 4824"/>
              <a:gd name="T52" fmla="*/ 607 w 6475"/>
              <a:gd name="T53" fmla="*/ 4824 h 4824"/>
              <a:gd name="T54" fmla="*/ 0 w 6475"/>
              <a:gd name="T55" fmla="*/ 4824 h 4824"/>
              <a:gd name="T56" fmla="*/ 214 w 6475"/>
              <a:gd name="T57" fmla="*/ 4221 h 4824"/>
              <a:gd name="T58" fmla="*/ 427 w 6475"/>
              <a:gd name="T59" fmla="*/ 3618 h 4824"/>
              <a:gd name="T60" fmla="*/ 641 w 6475"/>
              <a:gd name="T61" fmla="*/ 3015 h 4824"/>
              <a:gd name="T62" fmla="*/ 856 w 6475"/>
              <a:gd name="T63" fmla="*/ 2412 h 4824"/>
              <a:gd name="T64" fmla="*/ 1070 w 6475"/>
              <a:gd name="T65" fmla="*/ 1809 h 4824"/>
              <a:gd name="T66" fmla="*/ 1285 w 6475"/>
              <a:gd name="T67" fmla="*/ 1206 h 4824"/>
              <a:gd name="T68" fmla="*/ 1499 w 6475"/>
              <a:gd name="T69" fmla="*/ 603 h 4824"/>
              <a:gd name="T70" fmla="*/ 1714 w 6475"/>
              <a:gd name="T71" fmla="*/ 0 h 4824"/>
              <a:gd name="T72" fmla="*/ 2443 w 6475"/>
              <a:gd name="T73" fmla="*/ 0 h 4824"/>
              <a:gd name="T74" fmla="*/ 3173 w 6475"/>
              <a:gd name="T75" fmla="*/ 0 h 4824"/>
              <a:gd name="T76" fmla="*/ 3387 w 6475"/>
              <a:gd name="T77" fmla="*/ 603 h 4824"/>
              <a:gd name="T78" fmla="*/ 3601 w 6475"/>
              <a:gd name="T79" fmla="*/ 1206 h 4824"/>
              <a:gd name="T80" fmla="*/ 3814 w 6475"/>
              <a:gd name="T81" fmla="*/ 1809 h 4824"/>
              <a:gd name="T82" fmla="*/ 4029 w 6475"/>
              <a:gd name="T83" fmla="*/ 2412 h 4824"/>
              <a:gd name="T84" fmla="*/ 4243 w 6475"/>
              <a:gd name="T85" fmla="*/ 3015 h 4824"/>
              <a:gd name="T86" fmla="*/ 4458 w 6475"/>
              <a:gd name="T87" fmla="*/ 3618 h 4824"/>
              <a:gd name="T88" fmla="*/ 4672 w 6475"/>
              <a:gd name="T89" fmla="*/ 4221 h 4824"/>
              <a:gd name="T90" fmla="*/ 4887 w 6475"/>
              <a:gd name="T91" fmla="*/ 4824 h 4824"/>
              <a:gd name="T92" fmla="*/ 5343 w 6475"/>
              <a:gd name="T93" fmla="*/ 4824 h 4824"/>
              <a:gd name="T94" fmla="*/ 5343 w 6475"/>
              <a:gd name="T95" fmla="*/ 4277 h 4824"/>
              <a:gd name="T96" fmla="*/ 5343 w 6475"/>
              <a:gd name="T97" fmla="*/ 3730 h 4824"/>
              <a:gd name="T98" fmla="*/ 5891 w 6475"/>
              <a:gd name="T99" fmla="*/ 3730 h 4824"/>
              <a:gd name="T100" fmla="*/ 6440 w 6475"/>
              <a:gd name="T101" fmla="*/ 3730 h 4824"/>
              <a:gd name="T102" fmla="*/ 6440 w 6475"/>
              <a:gd name="T103" fmla="*/ 4277 h 4824"/>
              <a:gd name="T104" fmla="*/ 6440 w 6475"/>
              <a:gd name="T105" fmla="*/ 4824 h 4824"/>
              <a:gd name="T106" fmla="*/ 5891 w 6475"/>
              <a:gd name="T107" fmla="*/ 4824 h 4824"/>
              <a:gd name="T108" fmla="*/ 5343 w 6475"/>
              <a:gd name="T109" fmla="*/ 4824 h 48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6475" h="4824">
                <a:moveTo>
                  <a:pt x="6475" y="1671"/>
                </a:moveTo>
                <a:lnTo>
                  <a:pt x="6332" y="2506"/>
                </a:lnTo>
                <a:lnTo>
                  <a:pt x="6191" y="3343"/>
                </a:lnTo>
                <a:lnTo>
                  <a:pt x="5547" y="3343"/>
                </a:lnTo>
                <a:lnTo>
                  <a:pt x="5428" y="2506"/>
                </a:lnTo>
                <a:lnTo>
                  <a:pt x="5309" y="1671"/>
                </a:lnTo>
                <a:lnTo>
                  <a:pt x="5309" y="835"/>
                </a:lnTo>
                <a:lnTo>
                  <a:pt x="5309" y="0"/>
                </a:lnTo>
                <a:lnTo>
                  <a:pt x="5892" y="0"/>
                </a:lnTo>
                <a:lnTo>
                  <a:pt x="6475" y="0"/>
                </a:lnTo>
                <a:lnTo>
                  <a:pt x="6475" y="835"/>
                </a:lnTo>
                <a:lnTo>
                  <a:pt x="6475" y="1671"/>
                </a:lnTo>
                <a:close/>
                <a:moveTo>
                  <a:pt x="3041" y="3007"/>
                </a:moveTo>
                <a:lnTo>
                  <a:pt x="2742" y="2147"/>
                </a:lnTo>
                <a:lnTo>
                  <a:pt x="2444" y="1289"/>
                </a:lnTo>
                <a:lnTo>
                  <a:pt x="2145" y="2147"/>
                </a:lnTo>
                <a:lnTo>
                  <a:pt x="1847" y="3007"/>
                </a:lnTo>
                <a:lnTo>
                  <a:pt x="2444" y="3007"/>
                </a:lnTo>
                <a:lnTo>
                  <a:pt x="3041" y="3007"/>
                </a:lnTo>
                <a:close/>
                <a:moveTo>
                  <a:pt x="4887" y="4824"/>
                </a:moveTo>
                <a:lnTo>
                  <a:pt x="4278" y="4824"/>
                </a:lnTo>
                <a:lnTo>
                  <a:pt x="3671" y="4824"/>
                </a:lnTo>
                <a:lnTo>
                  <a:pt x="3375" y="3971"/>
                </a:lnTo>
                <a:lnTo>
                  <a:pt x="2444" y="3971"/>
                </a:lnTo>
                <a:lnTo>
                  <a:pt x="1513" y="3971"/>
                </a:lnTo>
                <a:lnTo>
                  <a:pt x="1216" y="4824"/>
                </a:lnTo>
                <a:lnTo>
                  <a:pt x="607" y="4824"/>
                </a:lnTo>
                <a:lnTo>
                  <a:pt x="0" y="4824"/>
                </a:lnTo>
                <a:lnTo>
                  <a:pt x="214" y="4221"/>
                </a:lnTo>
                <a:lnTo>
                  <a:pt x="427" y="3618"/>
                </a:lnTo>
                <a:lnTo>
                  <a:pt x="641" y="3015"/>
                </a:lnTo>
                <a:lnTo>
                  <a:pt x="856" y="2412"/>
                </a:lnTo>
                <a:lnTo>
                  <a:pt x="1070" y="1809"/>
                </a:lnTo>
                <a:lnTo>
                  <a:pt x="1285" y="1206"/>
                </a:lnTo>
                <a:lnTo>
                  <a:pt x="1499" y="603"/>
                </a:lnTo>
                <a:lnTo>
                  <a:pt x="1714" y="0"/>
                </a:lnTo>
                <a:lnTo>
                  <a:pt x="2443" y="0"/>
                </a:lnTo>
                <a:lnTo>
                  <a:pt x="3173" y="0"/>
                </a:lnTo>
                <a:lnTo>
                  <a:pt x="3387" y="603"/>
                </a:lnTo>
                <a:lnTo>
                  <a:pt x="3601" y="1206"/>
                </a:lnTo>
                <a:lnTo>
                  <a:pt x="3814" y="1809"/>
                </a:lnTo>
                <a:lnTo>
                  <a:pt x="4029" y="2412"/>
                </a:lnTo>
                <a:lnTo>
                  <a:pt x="4243" y="3015"/>
                </a:lnTo>
                <a:lnTo>
                  <a:pt x="4458" y="3618"/>
                </a:lnTo>
                <a:lnTo>
                  <a:pt x="4672" y="4221"/>
                </a:lnTo>
                <a:lnTo>
                  <a:pt x="4887" y="4824"/>
                </a:lnTo>
                <a:close/>
                <a:moveTo>
                  <a:pt x="5343" y="4824"/>
                </a:moveTo>
                <a:lnTo>
                  <a:pt x="5343" y="4277"/>
                </a:lnTo>
                <a:lnTo>
                  <a:pt x="5343" y="3730"/>
                </a:lnTo>
                <a:lnTo>
                  <a:pt x="5891" y="3730"/>
                </a:lnTo>
                <a:lnTo>
                  <a:pt x="6440" y="3730"/>
                </a:lnTo>
                <a:lnTo>
                  <a:pt x="6440" y="4277"/>
                </a:lnTo>
                <a:lnTo>
                  <a:pt x="6440" y="4824"/>
                </a:lnTo>
                <a:lnTo>
                  <a:pt x="5891" y="4824"/>
                </a:lnTo>
                <a:lnTo>
                  <a:pt x="5343" y="482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 name="Date Placeholder 1">
            <a:extLst>
              <a:ext uri="{FF2B5EF4-FFF2-40B4-BE49-F238E27FC236}">
                <a16:creationId xmlns:a16="http://schemas.microsoft.com/office/drawing/2014/main" id="{2F31311B-B039-888D-706C-C02FE1F80175}"/>
              </a:ext>
            </a:extLst>
          </p:cNvPr>
          <p:cNvSpPr>
            <a:spLocks noGrp="1"/>
          </p:cNvSpPr>
          <p:nvPr>
            <p:ph type="dt" sz="half" idx="14"/>
          </p:nvPr>
        </p:nvSpPr>
        <p:spPr/>
        <p:txBody>
          <a:bodyPr/>
          <a:lstStyle/>
          <a:p>
            <a:fld id="{725CAF6D-1016-4B8F-B423-2EFB8ABFBD35}" type="datetime1">
              <a:rPr lang="fi-FI" smtClean="0"/>
              <a:t>25.3.2026</a:t>
            </a:fld>
            <a:endParaRPr lang="fi-FI"/>
          </a:p>
        </p:txBody>
      </p:sp>
      <p:sp>
        <p:nvSpPr>
          <p:cNvPr id="4" name="Slide Number Placeholder 3">
            <a:extLst>
              <a:ext uri="{FF2B5EF4-FFF2-40B4-BE49-F238E27FC236}">
                <a16:creationId xmlns:a16="http://schemas.microsoft.com/office/drawing/2014/main" id="{22ED29A7-39F7-6678-ED5C-1BFC1DE83DE3}"/>
              </a:ext>
            </a:extLst>
          </p:cNvPr>
          <p:cNvSpPr>
            <a:spLocks noGrp="1"/>
          </p:cNvSpPr>
          <p:nvPr>
            <p:ph type="sldNum" sz="quarter" idx="16"/>
          </p:nvPr>
        </p:nvSpPr>
        <p:spPr/>
        <p:txBody>
          <a:bodyPr/>
          <a:lstStyle/>
          <a:p>
            <a:fld id="{D701140D-C14F-41CA-99FC-0EF83E8DA40A}" type="slidenum">
              <a:rPr lang="fi-FI" smtClean="0"/>
              <a:pPr/>
              <a:t>‹#›</a:t>
            </a:fld>
            <a:endParaRPr lang="fi-FI"/>
          </a:p>
        </p:txBody>
      </p:sp>
      <p:sp>
        <p:nvSpPr>
          <p:cNvPr id="7" name="TextBox 6">
            <a:extLst>
              <a:ext uri="{FF2B5EF4-FFF2-40B4-BE49-F238E27FC236}">
                <a16:creationId xmlns:a16="http://schemas.microsoft.com/office/drawing/2014/main" id="{A2C0BA38-FC88-57DB-9D5F-17BBFA1AD9C4}"/>
              </a:ext>
              <a:ext uri="{C183D7F6-B498-43B3-948B-1728B52AA6E4}">
                <adec:decorative xmlns:adec="http://schemas.microsoft.com/office/drawing/2017/decorative" val="1"/>
              </a:ext>
            </a:extLst>
          </p:cNvPr>
          <p:cNvSpPr txBox="1"/>
          <p:nvPr/>
        </p:nvSpPr>
        <p:spPr>
          <a:xfrm>
            <a:off x="6456040" y="2249172"/>
            <a:ext cx="1512168" cy="504000"/>
          </a:xfrm>
          <a:prstGeom prst="rect">
            <a:avLst/>
          </a:prstGeom>
          <a:noFill/>
        </p:spPr>
        <p:txBody>
          <a:bodyPr wrap="none" lIns="0" tIns="0" rIns="0" bIns="0" rtlCol="0" anchor="b" anchorCtr="0">
            <a:noAutofit/>
          </a:bodyPr>
          <a:lstStyle/>
          <a:p>
            <a:pPr algn="l"/>
            <a:r>
              <a:rPr lang="en-US" sz="3200">
                <a:latin typeface="+mj-lt"/>
              </a:rPr>
              <a:t>Kiitos</a:t>
            </a:r>
          </a:p>
        </p:txBody>
      </p:sp>
      <p:sp>
        <p:nvSpPr>
          <p:cNvPr id="8" name="TextBox 7">
            <a:hlinkClick r:id="rId2"/>
            <a:extLst>
              <a:ext uri="{FF2B5EF4-FFF2-40B4-BE49-F238E27FC236}">
                <a16:creationId xmlns:a16="http://schemas.microsoft.com/office/drawing/2014/main" id="{ED4DAA49-5117-79E7-369F-3E00EDCAAED8}"/>
              </a:ext>
              <a:ext uri="{C183D7F6-B498-43B3-948B-1728B52AA6E4}">
                <adec:decorative xmlns:adec="http://schemas.microsoft.com/office/drawing/2017/decorative" val="1"/>
              </a:ext>
            </a:extLst>
          </p:cNvPr>
          <p:cNvSpPr txBox="1"/>
          <p:nvPr/>
        </p:nvSpPr>
        <p:spPr>
          <a:xfrm>
            <a:off x="6456040" y="2769778"/>
            <a:ext cx="1438214" cy="443198"/>
          </a:xfrm>
          <a:prstGeom prst="rect">
            <a:avLst/>
          </a:prstGeom>
        </p:spPr>
        <p:txBody>
          <a:bodyPr vert="horz" wrap="square" lIns="0" tIns="0" rIns="0" bIns="0" rtlCol="0" anchor="t" anchorCtr="0">
            <a:spAutoFit/>
          </a:bodyPr>
          <a:lstStyle>
            <a:lvl1pPr lvl="0" indent="0">
              <a:lnSpc>
                <a:spcPct val="90000"/>
              </a:lnSpc>
              <a:spcBef>
                <a:spcPts val="800"/>
              </a:spcBef>
              <a:buFontTx/>
              <a:buNone/>
              <a:defRPr sz="3000" b="1" spc="-50" baseline="0">
                <a:latin typeface="+mj-lt"/>
              </a:defRPr>
            </a:lvl1pPr>
            <a:lvl2pPr marL="266700" indent="-266700">
              <a:lnSpc>
                <a:spcPct val="100000"/>
              </a:lnSpc>
              <a:spcBef>
                <a:spcPts val="800"/>
              </a:spcBef>
              <a:buFont typeface="Arial" panose="020B0604020202020204" pitchFamily="34" charset="0"/>
              <a:buChar char="•"/>
              <a:defRPr sz="2000"/>
            </a:lvl2pPr>
            <a:lvl3pPr marL="542925" indent="-276225">
              <a:lnSpc>
                <a:spcPct val="100000"/>
              </a:lnSpc>
              <a:spcBef>
                <a:spcPts val="800"/>
              </a:spcBef>
              <a:buFont typeface="Arial" panose="020B0604020202020204" pitchFamily="34" charset="0"/>
              <a:buChar char="•"/>
            </a:lvl3pPr>
            <a:lvl4pPr marL="809625" indent="-266700">
              <a:lnSpc>
                <a:spcPct val="100000"/>
              </a:lnSpc>
              <a:spcBef>
                <a:spcPts val="800"/>
              </a:spcBef>
              <a:buFont typeface="Arial" panose="020B0604020202020204" pitchFamily="34" charset="0"/>
              <a:buChar char="•"/>
            </a:lvl4pPr>
            <a:lvl5pPr marL="1076325" indent="-266700">
              <a:lnSpc>
                <a:spcPct val="100000"/>
              </a:lnSpc>
              <a:spcBef>
                <a:spcPts val="800"/>
              </a:spcBef>
              <a:buFont typeface="Arial" panose="020B0604020202020204" pitchFamily="34" charset="0"/>
              <a:buChar char="•"/>
            </a:lvl5pPr>
            <a:lvl6pPr marL="1343025" indent="-266700">
              <a:lnSpc>
                <a:spcPct val="100000"/>
              </a:lnSpc>
              <a:spcBef>
                <a:spcPts val="800"/>
              </a:spcBef>
              <a:buFont typeface="Arial" panose="020B0604020202020204" pitchFamily="34" charset="0"/>
              <a:buChar char="•"/>
            </a:lvl6pPr>
            <a:lvl7pPr marL="1619250" indent="-276225">
              <a:lnSpc>
                <a:spcPct val="100000"/>
              </a:lnSpc>
              <a:spcBef>
                <a:spcPts val="800"/>
              </a:spcBef>
              <a:buFont typeface="Arial" panose="020B0604020202020204" pitchFamily="34" charset="0"/>
              <a:buChar char="•"/>
            </a:lvl7pPr>
            <a:lvl8pPr marL="1885950" indent="-266700">
              <a:lnSpc>
                <a:spcPct val="100000"/>
              </a:lnSpc>
              <a:spcBef>
                <a:spcPts val="800"/>
              </a:spcBef>
              <a:buFont typeface="Arial" panose="020B0604020202020204" pitchFamily="34" charset="0"/>
              <a:buChar char="•"/>
            </a:lvl8pPr>
            <a:lvl9pPr marL="2152650" indent="-266700">
              <a:lnSpc>
                <a:spcPct val="100000"/>
              </a:lnSpc>
              <a:spcBef>
                <a:spcPts val="800"/>
              </a:spcBef>
              <a:buFont typeface="Arial" panose="020B0604020202020204" pitchFamily="34" charset="0"/>
              <a:buChar char="•"/>
            </a:lvl9pPr>
          </a:lstStyle>
          <a:p>
            <a:pPr lvl="0"/>
            <a:r>
              <a:rPr lang="en-GB" sz="3200"/>
              <a:t>aalto.fi</a:t>
            </a:r>
          </a:p>
        </p:txBody>
      </p:sp>
      <p:cxnSp>
        <p:nvCxnSpPr>
          <p:cNvPr id="9" name="Straight Connector 8">
            <a:extLst>
              <a:ext uri="{FF2B5EF4-FFF2-40B4-BE49-F238E27FC236}">
                <a16:creationId xmlns:a16="http://schemas.microsoft.com/office/drawing/2014/main" id="{83DCA95A-EFB3-A3D7-88E6-2D13DAC91375}"/>
              </a:ext>
              <a:ext uri="{C183D7F6-B498-43B3-948B-1728B52AA6E4}">
                <adec:decorative xmlns:adec="http://schemas.microsoft.com/office/drawing/2017/decorative" val="1"/>
              </a:ext>
            </a:extLst>
          </p:cNvPr>
          <p:cNvCxnSpPr>
            <a:cxnSpLocks/>
          </p:cNvCxnSpPr>
          <p:nvPr/>
        </p:nvCxnSpPr>
        <p:spPr>
          <a:xfrm>
            <a:off x="6448576" y="2004866"/>
            <a:ext cx="3960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5" name="Footer Placeholder 2">
            <a:extLst>
              <a:ext uri="{FF2B5EF4-FFF2-40B4-BE49-F238E27FC236}">
                <a16:creationId xmlns:a16="http://schemas.microsoft.com/office/drawing/2014/main" id="{0CF9B49D-2A0C-2616-04AB-10F0CA3E88F7}"/>
              </a:ext>
            </a:extLst>
          </p:cNvPr>
          <p:cNvSpPr>
            <a:spLocks noGrp="1"/>
          </p:cNvSpPr>
          <p:nvPr>
            <p:ph type="ftr" sz="quarter" idx="15"/>
          </p:nvPr>
        </p:nvSpPr>
        <p:spPr>
          <a:xfrm>
            <a:off x="6456040" y="6309320"/>
            <a:ext cx="3744416" cy="144016"/>
          </a:xfrm>
        </p:spPr>
        <p:txBody>
          <a:bodyPr/>
          <a:lstStyle/>
          <a:p>
            <a:endParaRPr lang="fi-FI"/>
          </a:p>
        </p:txBody>
      </p:sp>
    </p:spTree>
    <p:extLst>
      <p:ext uri="{BB962C8B-B14F-4D97-AF65-F5344CB8AC3E}">
        <p14:creationId xmlns:p14="http://schemas.microsoft.com/office/powerpoint/2010/main" val="1303983857"/>
      </p:ext>
    </p:extLst>
  </p:cSld>
  <p:clrMapOvr>
    <a:masterClrMapping/>
  </p:clrMapOvr>
  <p:extLst>
    <p:ext uri="{DCECCB84-F9BA-43D5-87BE-67443E8EF086}">
      <p15:sldGuideLst xmlns:p15="http://schemas.microsoft.com/office/powerpoint/2012/main">
        <p15:guide id="2" pos="3840">
          <p15:clr>
            <a:srgbClr val="FBAE40"/>
          </p15:clr>
        </p15:guide>
      </p15:sldGuideLst>
    </p:ext>
  </p:extLst>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p:cSld name="Text Content ">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157B0D-D759-BE7C-69E9-E5C99AD9487A}"/>
              </a:ext>
            </a:extLst>
          </p:cNvPr>
          <p:cNvSpPr>
            <a:spLocks noGrp="1"/>
          </p:cNvSpPr>
          <p:nvPr>
            <p:ph type="title"/>
          </p:nvPr>
        </p:nvSpPr>
        <p:spPr/>
        <p:txBody>
          <a:bodyPr/>
          <a:lstStyle/>
          <a:p>
            <a:r>
              <a:rPr lang="en-US"/>
              <a:t>Click to edit Master title style</a:t>
            </a:r>
            <a:endParaRPr lang="fi-FI"/>
          </a:p>
        </p:txBody>
      </p:sp>
      <p:sp>
        <p:nvSpPr>
          <p:cNvPr id="4" name="Date Placeholder 3">
            <a:extLst>
              <a:ext uri="{FF2B5EF4-FFF2-40B4-BE49-F238E27FC236}">
                <a16:creationId xmlns:a16="http://schemas.microsoft.com/office/drawing/2014/main" id="{EA82AD59-DDD9-3867-649E-CC4DA3F6CAE5}"/>
              </a:ext>
            </a:extLst>
          </p:cNvPr>
          <p:cNvSpPr>
            <a:spLocks noGrp="1"/>
          </p:cNvSpPr>
          <p:nvPr>
            <p:ph type="dt" sz="half" idx="10"/>
          </p:nvPr>
        </p:nvSpPr>
        <p:spPr/>
        <p:txBody>
          <a:bodyPr/>
          <a:lstStyle/>
          <a:p>
            <a:fld id="{30458DA4-33CA-4F40-84C0-C5D87AF1589C}" type="datetime1">
              <a:rPr lang="fi-FI" smtClean="0"/>
              <a:t>25.3.2026</a:t>
            </a:fld>
            <a:endParaRPr lang="fi-FI"/>
          </a:p>
        </p:txBody>
      </p:sp>
      <p:sp>
        <p:nvSpPr>
          <p:cNvPr id="5" name="Footer Placeholder 4">
            <a:extLst>
              <a:ext uri="{FF2B5EF4-FFF2-40B4-BE49-F238E27FC236}">
                <a16:creationId xmlns:a16="http://schemas.microsoft.com/office/drawing/2014/main" id="{BB605C51-1C15-2D57-6D47-F4C9D3A403B2}"/>
              </a:ext>
            </a:extLst>
          </p:cNvPr>
          <p:cNvSpPr>
            <a:spLocks noGrp="1"/>
          </p:cNvSpPr>
          <p:nvPr>
            <p:ph type="ftr" sz="quarter" idx="11"/>
          </p:nvPr>
        </p:nvSpPr>
        <p:spPr/>
        <p:txBody>
          <a:bodyPr/>
          <a:lstStyle/>
          <a:p>
            <a:endParaRPr lang="fi-FI"/>
          </a:p>
        </p:txBody>
      </p:sp>
      <p:sp>
        <p:nvSpPr>
          <p:cNvPr id="6" name="Slide Number Placeholder 5">
            <a:extLst>
              <a:ext uri="{FF2B5EF4-FFF2-40B4-BE49-F238E27FC236}">
                <a16:creationId xmlns:a16="http://schemas.microsoft.com/office/drawing/2014/main" id="{BDA6A646-EADF-862C-0CF5-D579450F433F}"/>
              </a:ext>
            </a:extLst>
          </p:cNvPr>
          <p:cNvSpPr>
            <a:spLocks noGrp="1"/>
          </p:cNvSpPr>
          <p:nvPr>
            <p:ph type="sldNum" sz="quarter" idx="12"/>
          </p:nvPr>
        </p:nvSpPr>
        <p:spPr/>
        <p:txBody>
          <a:bodyPr/>
          <a:lstStyle/>
          <a:p>
            <a:fld id="{D701140D-C14F-41CA-99FC-0EF83E8DA40A}" type="slidenum">
              <a:rPr lang="fi-FI" smtClean="0"/>
              <a:t>‹#›</a:t>
            </a:fld>
            <a:endParaRPr lang="fi-FI"/>
          </a:p>
        </p:txBody>
      </p:sp>
      <p:sp>
        <p:nvSpPr>
          <p:cNvPr id="8" name="Text Placeholder 7">
            <a:extLst>
              <a:ext uri="{FF2B5EF4-FFF2-40B4-BE49-F238E27FC236}">
                <a16:creationId xmlns:a16="http://schemas.microsoft.com/office/drawing/2014/main" id="{E151617C-A1F8-7D62-64C2-33C28BF06EE7}"/>
              </a:ext>
            </a:extLst>
          </p:cNvPr>
          <p:cNvSpPr>
            <a:spLocks noGrp="1"/>
          </p:cNvSpPr>
          <p:nvPr>
            <p:ph type="body" sz="quarter" idx="13"/>
          </p:nvPr>
        </p:nvSpPr>
        <p:spPr>
          <a:xfrm>
            <a:off x="1055688" y="2205039"/>
            <a:ext cx="10080625" cy="3671886"/>
          </a:xfrm>
        </p:spPr>
        <p:txBody>
          <a:bodyPr/>
          <a:lstStyle>
            <a:lvl1pPr>
              <a:defRPr sz="2800"/>
            </a:lvl1pPr>
            <a:lvl2pPr>
              <a:defRPr sz="2000"/>
            </a:lvl2pPr>
            <a:lvl3pPr>
              <a:defRPr sz="1800"/>
            </a:lvl3pPr>
            <a:lvl4pPr>
              <a:defRPr sz="18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527660590"/>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62.xml><?xml version="1.0" encoding="utf-8"?>
<p:sldLayout xmlns:a="http://schemas.openxmlformats.org/drawingml/2006/main" xmlns:r="http://schemas.openxmlformats.org/officeDocument/2006/relationships" xmlns:p="http://schemas.openxmlformats.org/presentationml/2006/main" showMasterSp="0" preserve="1">
  <p:cSld name="Text Content Black">
    <p:bg>
      <p:bgPr>
        <a:solidFill>
          <a:schemeClr val="tx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157B0D-D759-BE7C-69E9-E5C99AD9487A}"/>
              </a:ext>
            </a:extLst>
          </p:cNvPr>
          <p:cNvSpPr>
            <a:spLocks noGrp="1"/>
          </p:cNvSpPr>
          <p:nvPr>
            <p:ph type="title"/>
          </p:nvPr>
        </p:nvSpPr>
        <p:spPr/>
        <p:txBody>
          <a:bodyPr/>
          <a:lstStyle>
            <a:lvl1pPr>
              <a:defRPr>
                <a:solidFill>
                  <a:schemeClr val="bg1"/>
                </a:solidFill>
              </a:defRPr>
            </a:lvl1pPr>
          </a:lstStyle>
          <a:p>
            <a:r>
              <a:rPr lang="en-US"/>
              <a:t>Click to edit Master title style</a:t>
            </a:r>
            <a:endParaRPr lang="fi-FI"/>
          </a:p>
        </p:txBody>
      </p:sp>
      <p:sp>
        <p:nvSpPr>
          <p:cNvPr id="4" name="Date Placeholder 3">
            <a:extLst>
              <a:ext uri="{FF2B5EF4-FFF2-40B4-BE49-F238E27FC236}">
                <a16:creationId xmlns:a16="http://schemas.microsoft.com/office/drawing/2014/main" id="{EA82AD59-DDD9-3867-649E-CC4DA3F6CAE5}"/>
              </a:ext>
            </a:extLst>
          </p:cNvPr>
          <p:cNvSpPr>
            <a:spLocks noGrp="1"/>
          </p:cNvSpPr>
          <p:nvPr>
            <p:ph type="dt" sz="half" idx="10"/>
          </p:nvPr>
        </p:nvSpPr>
        <p:spPr/>
        <p:txBody>
          <a:bodyPr/>
          <a:lstStyle>
            <a:lvl1pPr>
              <a:defRPr>
                <a:solidFill>
                  <a:schemeClr val="bg1"/>
                </a:solidFill>
              </a:defRPr>
            </a:lvl1pPr>
          </a:lstStyle>
          <a:p>
            <a:fld id="{7B754492-5959-405F-BB07-7E0EE9FC2CC8}" type="datetime1">
              <a:rPr lang="fi-FI" smtClean="0"/>
              <a:t>25.3.2026</a:t>
            </a:fld>
            <a:endParaRPr lang="fi-FI"/>
          </a:p>
        </p:txBody>
      </p:sp>
      <p:sp>
        <p:nvSpPr>
          <p:cNvPr id="5" name="Footer Placeholder 4">
            <a:extLst>
              <a:ext uri="{FF2B5EF4-FFF2-40B4-BE49-F238E27FC236}">
                <a16:creationId xmlns:a16="http://schemas.microsoft.com/office/drawing/2014/main" id="{BB605C51-1C15-2D57-6D47-F4C9D3A403B2}"/>
              </a:ext>
            </a:extLst>
          </p:cNvPr>
          <p:cNvSpPr>
            <a:spLocks noGrp="1"/>
          </p:cNvSpPr>
          <p:nvPr>
            <p:ph type="ftr" sz="quarter" idx="11"/>
          </p:nvPr>
        </p:nvSpPr>
        <p:spPr/>
        <p:txBody>
          <a:bodyPr/>
          <a:lstStyle>
            <a:lvl1pPr>
              <a:defRPr>
                <a:solidFill>
                  <a:schemeClr val="bg1"/>
                </a:solidFill>
              </a:defRPr>
            </a:lvl1pPr>
          </a:lstStyle>
          <a:p>
            <a:endParaRPr lang="fi-FI"/>
          </a:p>
        </p:txBody>
      </p:sp>
      <p:sp>
        <p:nvSpPr>
          <p:cNvPr id="6" name="Slide Number Placeholder 5">
            <a:extLst>
              <a:ext uri="{FF2B5EF4-FFF2-40B4-BE49-F238E27FC236}">
                <a16:creationId xmlns:a16="http://schemas.microsoft.com/office/drawing/2014/main" id="{BDA6A646-EADF-862C-0CF5-D579450F433F}"/>
              </a:ext>
            </a:extLst>
          </p:cNvPr>
          <p:cNvSpPr>
            <a:spLocks noGrp="1"/>
          </p:cNvSpPr>
          <p:nvPr>
            <p:ph type="sldNum" sz="quarter" idx="12"/>
          </p:nvPr>
        </p:nvSpPr>
        <p:spPr/>
        <p:txBody>
          <a:bodyPr/>
          <a:lstStyle>
            <a:lvl1pPr>
              <a:defRPr>
                <a:solidFill>
                  <a:schemeClr val="bg1"/>
                </a:solidFill>
              </a:defRPr>
            </a:lvl1pPr>
          </a:lstStyle>
          <a:p>
            <a:fld id="{D701140D-C14F-41CA-99FC-0EF83E8DA40A}" type="slidenum">
              <a:rPr lang="fi-FI" smtClean="0"/>
              <a:pPr/>
              <a:t>‹#›</a:t>
            </a:fld>
            <a:endParaRPr lang="fi-FI"/>
          </a:p>
        </p:txBody>
      </p:sp>
      <p:sp>
        <p:nvSpPr>
          <p:cNvPr id="8" name="Text Placeholder 7">
            <a:extLst>
              <a:ext uri="{FF2B5EF4-FFF2-40B4-BE49-F238E27FC236}">
                <a16:creationId xmlns:a16="http://schemas.microsoft.com/office/drawing/2014/main" id="{E151617C-A1F8-7D62-64C2-33C28BF06EE7}"/>
              </a:ext>
            </a:extLst>
          </p:cNvPr>
          <p:cNvSpPr>
            <a:spLocks noGrp="1"/>
          </p:cNvSpPr>
          <p:nvPr>
            <p:ph type="body" sz="quarter" idx="13"/>
          </p:nvPr>
        </p:nvSpPr>
        <p:spPr>
          <a:xfrm>
            <a:off x="1055688" y="2205039"/>
            <a:ext cx="10080625" cy="3671886"/>
          </a:xfrm>
        </p:spPr>
        <p:txBody>
          <a:bodyPr/>
          <a:lstStyle>
            <a:lvl1pPr>
              <a:defRPr sz="2800">
                <a:solidFill>
                  <a:schemeClr val="bg1"/>
                </a:solidFill>
              </a:defRPr>
            </a:lvl1pPr>
            <a:lvl2pPr>
              <a:defRPr sz="20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vl6pPr>
              <a:defRPr>
                <a:solidFill>
                  <a:schemeClr val="bg1"/>
                </a:solidFill>
              </a:defRPr>
            </a:lvl6pPr>
            <a:lvl7pPr>
              <a:defRPr>
                <a:solidFill>
                  <a:schemeClr val="bg1"/>
                </a:solidFill>
              </a:defRPr>
            </a:lvl7pPr>
            <a:lvl8pPr>
              <a:defRPr>
                <a:solidFill>
                  <a:schemeClr val="bg1"/>
                </a:solidFill>
              </a:defRPr>
            </a:lvl8pPr>
            <a:lvl9pPr>
              <a:defRPr>
                <a:solidFill>
                  <a:schemeClr val="bg1"/>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Freeform 5">
            <a:extLst>
              <a:ext uri="{FF2B5EF4-FFF2-40B4-BE49-F238E27FC236}">
                <a16:creationId xmlns:a16="http://schemas.microsoft.com/office/drawing/2014/main" id="{1290A9EE-B882-1AC8-FB03-9E891579AE36}"/>
              </a:ext>
              <a:ext uri="{C183D7F6-B498-43B3-948B-1728B52AA6E4}">
                <adec:decorative xmlns:adec="http://schemas.microsoft.com/office/drawing/2017/decorative" val="1"/>
              </a:ext>
            </a:extLst>
          </p:cNvPr>
          <p:cNvSpPr>
            <a:spLocks noChangeAspect="1" noEditPoints="1"/>
          </p:cNvSpPr>
          <p:nvPr/>
        </p:nvSpPr>
        <p:spPr bwMode="auto">
          <a:xfrm>
            <a:off x="407988" y="6165304"/>
            <a:ext cx="385958" cy="288000"/>
          </a:xfrm>
          <a:custGeom>
            <a:avLst/>
            <a:gdLst>
              <a:gd name="T0" fmla="*/ 1576 w 1576"/>
              <a:gd name="T1" fmla="*/ 408 h 1176"/>
              <a:gd name="T2" fmla="*/ 1507 w 1576"/>
              <a:gd name="T3" fmla="*/ 815 h 1176"/>
              <a:gd name="T4" fmla="*/ 1350 w 1576"/>
              <a:gd name="T5" fmla="*/ 815 h 1176"/>
              <a:gd name="T6" fmla="*/ 1293 w 1576"/>
              <a:gd name="T7" fmla="*/ 408 h 1176"/>
              <a:gd name="T8" fmla="*/ 1293 w 1576"/>
              <a:gd name="T9" fmla="*/ 0 h 1176"/>
              <a:gd name="T10" fmla="*/ 1576 w 1576"/>
              <a:gd name="T11" fmla="*/ 0 h 1176"/>
              <a:gd name="T12" fmla="*/ 1576 w 1576"/>
              <a:gd name="T13" fmla="*/ 408 h 1176"/>
              <a:gd name="T14" fmla="*/ 740 w 1576"/>
              <a:gd name="T15" fmla="*/ 733 h 1176"/>
              <a:gd name="T16" fmla="*/ 595 w 1576"/>
              <a:gd name="T17" fmla="*/ 315 h 1176"/>
              <a:gd name="T18" fmla="*/ 450 w 1576"/>
              <a:gd name="T19" fmla="*/ 733 h 1176"/>
              <a:gd name="T20" fmla="*/ 740 w 1576"/>
              <a:gd name="T21" fmla="*/ 733 h 1176"/>
              <a:gd name="T22" fmla="*/ 1190 w 1576"/>
              <a:gd name="T23" fmla="*/ 1176 h 1176"/>
              <a:gd name="T24" fmla="*/ 893 w 1576"/>
              <a:gd name="T25" fmla="*/ 1176 h 1176"/>
              <a:gd name="T26" fmla="*/ 822 w 1576"/>
              <a:gd name="T27" fmla="*/ 968 h 1176"/>
              <a:gd name="T28" fmla="*/ 368 w 1576"/>
              <a:gd name="T29" fmla="*/ 968 h 1176"/>
              <a:gd name="T30" fmla="*/ 296 w 1576"/>
              <a:gd name="T31" fmla="*/ 1176 h 1176"/>
              <a:gd name="T32" fmla="*/ 0 w 1576"/>
              <a:gd name="T33" fmla="*/ 1176 h 1176"/>
              <a:gd name="T34" fmla="*/ 209 w 1576"/>
              <a:gd name="T35" fmla="*/ 588 h 1176"/>
              <a:gd name="T36" fmla="*/ 418 w 1576"/>
              <a:gd name="T37" fmla="*/ 0 h 1176"/>
              <a:gd name="T38" fmla="*/ 773 w 1576"/>
              <a:gd name="T39" fmla="*/ 0 h 1176"/>
              <a:gd name="T40" fmla="*/ 981 w 1576"/>
              <a:gd name="T41" fmla="*/ 588 h 1176"/>
              <a:gd name="T42" fmla="*/ 1190 w 1576"/>
              <a:gd name="T43" fmla="*/ 1176 h 1176"/>
              <a:gd name="T44" fmla="*/ 1301 w 1576"/>
              <a:gd name="T45" fmla="*/ 1176 h 1176"/>
              <a:gd name="T46" fmla="*/ 1301 w 1576"/>
              <a:gd name="T47" fmla="*/ 910 h 1176"/>
              <a:gd name="T48" fmla="*/ 1568 w 1576"/>
              <a:gd name="T49" fmla="*/ 910 h 1176"/>
              <a:gd name="T50" fmla="*/ 1568 w 1576"/>
              <a:gd name="T51" fmla="*/ 1176 h 1176"/>
              <a:gd name="T52" fmla="*/ 1301 w 1576"/>
              <a:gd name="T53" fmla="*/ 1176 h 1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576" h="1176">
                <a:moveTo>
                  <a:pt x="1576" y="408"/>
                </a:moveTo>
                <a:lnTo>
                  <a:pt x="1507" y="815"/>
                </a:lnTo>
                <a:lnTo>
                  <a:pt x="1350" y="815"/>
                </a:lnTo>
                <a:lnTo>
                  <a:pt x="1293" y="408"/>
                </a:lnTo>
                <a:lnTo>
                  <a:pt x="1293" y="0"/>
                </a:lnTo>
                <a:lnTo>
                  <a:pt x="1576" y="0"/>
                </a:lnTo>
                <a:lnTo>
                  <a:pt x="1576" y="408"/>
                </a:lnTo>
                <a:close/>
                <a:moveTo>
                  <a:pt x="740" y="733"/>
                </a:moveTo>
                <a:lnTo>
                  <a:pt x="595" y="315"/>
                </a:lnTo>
                <a:lnTo>
                  <a:pt x="450" y="733"/>
                </a:lnTo>
                <a:lnTo>
                  <a:pt x="740" y="733"/>
                </a:lnTo>
                <a:close/>
                <a:moveTo>
                  <a:pt x="1190" y="1176"/>
                </a:moveTo>
                <a:lnTo>
                  <a:pt x="893" y="1176"/>
                </a:lnTo>
                <a:lnTo>
                  <a:pt x="822" y="968"/>
                </a:lnTo>
                <a:lnTo>
                  <a:pt x="368" y="968"/>
                </a:lnTo>
                <a:lnTo>
                  <a:pt x="296" y="1176"/>
                </a:lnTo>
                <a:lnTo>
                  <a:pt x="0" y="1176"/>
                </a:lnTo>
                <a:lnTo>
                  <a:pt x="209" y="588"/>
                </a:lnTo>
                <a:lnTo>
                  <a:pt x="418" y="0"/>
                </a:lnTo>
                <a:lnTo>
                  <a:pt x="773" y="0"/>
                </a:lnTo>
                <a:lnTo>
                  <a:pt x="981" y="588"/>
                </a:lnTo>
                <a:lnTo>
                  <a:pt x="1190" y="1176"/>
                </a:lnTo>
                <a:close/>
                <a:moveTo>
                  <a:pt x="1301" y="1176"/>
                </a:moveTo>
                <a:lnTo>
                  <a:pt x="1301" y="910"/>
                </a:lnTo>
                <a:lnTo>
                  <a:pt x="1568" y="910"/>
                </a:lnTo>
                <a:lnTo>
                  <a:pt x="1568" y="1176"/>
                </a:lnTo>
                <a:lnTo>
                  <a:pt x="1301" y="117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fi-FI"/>
          </a:p>
        </p:txBody>
      </p:sp>
    </p:spTree>
    <p:extLst>
      <p:ext uri="{BB962C8B-B14F-4D97-AF65-F5344CB8AC3E}">
        <p14:creationId xmlns:p14="http://schemas.microsoft.com/office/powerpoint/2010/main" val="900206815"/>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p:cSld name="Text Content Blue">
    <p:bg>
      <p:bgPr>
        <a:solidFill>
          <a:schemeClr val="accent3"/>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157B0D-D759-BE7C-69E9-E5C99AD9487A}"/>
              </a:ext>
            </a:extLst>
          </p:cNvPr>
          <p:cNvSpPr>
            <a:spLocks noGrp="1"/>
          </p:cNvSpPr>
          <p:nvPr>
            <p:ph type="title"/>
          </p:nvPr>
        </p:nvSpPr>
        <p:spPr/>
        <p:txBody>
          <a:bodyPr/>
          <a:lstStyle/>
          <a:p>
            <a:r>
              <a:rPr lang="en-US"/>
              <a:t>Click to edit Master title style</a:t>
            </a:r>
            <a:endParaRPr lang="fi-FI"/>
          </a:p>
        </p:txBody>
      </p:sp>
      <p:sp>
        <p:nvSpPr>
          <p:cNvPr id="4" name="Date Placeholder 3">
            <a:extLst>
              <a:ext uri="{FF2B5EF4-FFF2-40B4-BE49-F238E27FC236}">
                <a16:creationId xmlns:a16="http://schemas.microsoft.com/office/drawing/2014/main" id="{EA82AD59-DDD9-3867-649E-CC4DA3F6CAE5}"/>
              </a:ext>
            </a:extLst>
          </p:cNvPr>
          <p:cNvSpPr>
            <a:spLocks noGrp="1"/>
          </p:cNvSpPr>
          <p:nvPr>
            <p:ph type="dt" sz="half" idx="10"/>
          </p:nvPr>
        </p:nvSpPr>
        <p:spPr/>
        <p:txBody>
          <a:bodyPr/>
          <a:lstStyle/>
          <a:p>
            <a:fld id="{A0239DF8-092B-4AB5-95F8-DF635D74427E}" type="datetime1">
              <a:rPr lang="fi-FI" smtClean="0"/>
              <a:t>25.3.2026</a:t>
            </a:fld>
            <a:endParaRPr lang="fi-FI"/>
          </a:p>
        </p:txBody>
      </p:sp>
      <p:sp>
        <p:nvSpPr>
          <p:cNvPr id="5" name="Footer Placeholder 4">
            <a:extLst>
              <a:ext uri="{FF2B5EF4-FFF2-40B4-BE49-F238E27FC236}">
                <a16:creationId xmlns:a16="http://schemas.microsoft.com/office/drawing/2014/main" id="{BB605C51-1C15-2D57-6D47-F4C9D3A403B2}"/>
              </a:ext>
            </a:extLst>
          </p:cNvPr>
          <p:cNvSpPr>
            <a:spLocks noGrp="1"/>
          </p:cNvSpPr>
          <p:nvPr>
            <p:ph type="ftr" sz="quarter" idx="11"/>
          </p:nvPr>
        </p:nvSpPr>
        <p:spPr/>
        <p:txBody>
          <a:bodyPr/>
          <a:lstStyle/>
          <a:p>
            <a:endParaRPr lang="fi-FI"/>
          </a:p>
        </p:txBody>
      </p:sp>
      <p:sp>
        <p:nvSpPr>
          <p:cNvPr id="6" name="Slide Number Placeholder 5">
            <a:extLst>
              <a:ext uri="{FF2B5EF4-FFF2-40B4-BE49-F238E27FC236}">
                <a16:creationId xmlns:a16="http://schemas.microsoft.com/office/drawing/2014/main" id="{BDA6A646-EADF-862C-0CF5-D579450F433F}"/>
              </a:ext>
            </a:extLst>
          </p:cNvPr>
          <p:cNvSpPr>
            <a:spLocks noGrp="1"/>
          </p:cNvSpPr>
          <p:nvPr>
            <p:ph type="sldNum" sz="quarter" idx="12"/>
          </p:nvPr>
        </p:nvSpPr>
        <p:spPr/>
        <p:txBody>
          <a:bodyPr/>
          <a:lstStyle/>
          <a:p>
            <a:fld id="{D701140D-C14F-41CA-99FC-0EF83E8DA40A}" type="slidenum">
              <a:rPr lang="fi-FI" smtClean="0"/>
              <a:t>‹#›</a:t>
            </a:fld>
            <a:endParaRPr lang="fi-FI"/>
          </a:p>
        </p:txBody>
      </p:sp>
      <p:sp>
        <p:nvSpPr>
          <p:cNvPr id="8" name="Text Placeholder 7">
            <a:extLst>
              <a:ext uri="{FF2B5EF4-FFF2-40B4-BE49-F238E27FC236}">
                <a16:creationId xmlns:a16="http://schemas.microsoft.com/office/drawing/2014/main" id="{E151617C-A1F8-7D62-64C2-33C28BF06EE7}"/>
              </a:ext>
            </a:extLst>
          </p:cNvPr>
          <p:cNvSpPr>
            <a:spLocks noGrp="1"/>
          </p:cNvSpPr>
          <p:nvPr>
            <p:ph type="body" sz="quarter" idx="13"/>
          </p:nvPr>
        </p:nvSpPr>
        <p:spPr>
          <a:xfrm>
            <a:off x="1055688" y="2205039"/>
            <a:ext cx="10080625" cy="3671886"/>
          </a:xfrm>
        </p:spPr>
        <p:txBody>
          <a:bodyPr/>
          <a:lstStyle>
            <a:lvl1pPr>
              <a:defRPr sz="2800"/>
            </a:lvl1pPr>
            <a:lvl2pPr>
              <a:defRPr sz="2000"/>
            </a:lvl2pPr>
            <a:lvl3pPr>
              <a:defRPr sz="1800"/>
            </a:lvl3pPr>
            <a:lvl4pPr>
              <a:defRPr sz="18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156180880"/>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p:cSld name="Text Content Red">
    <p:bg>
      <p:bgPr>
        <a:solidFill>
          <a:schemeClr val="accent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157B0D-D759-BE7C-69E9-E5C99AD9487A}"/>
              </a:ext>
            </a:extLst>
          </p:cNvPr>
          <p:cNvSpPr>
            <a:spLocks noGrp="1"/>
          </p:cNvSpPr>
          <p:nvPr>
            <p:ph type="title"/>
          </p:nvPr>
        </p:nvSpPr>
        <p:spPr/>
        <p:txBody>
          <a:bodyPr/>
          <a:lstStyle/>
          <a:p>
            <a:r>
              <a:rPr lang="en-US"/>
              <a:t>Click to edit Master title style</a:t>
            </a:r>
            <a:endParaRPr lang="fi-FI"/>
          </a:p>
        </p:txBody>
      </p:sp>
      <p:sp>
        <p:nvSpPr>
          <p:cNvPr id="4" name="Date Placeholder 3">
            <a:extLst>
              <a:ext uri="{FF2B5EF4-FFF2-40B4-BE49-F238E27FC236}">
                <a16:creationId xmlns:a16="http://schemas.microsoft.com/office/drawing/2014/main" id="{EA82AD59-DDD9-3867-649E-CC4DA3F6CAE5}"/>
              </a:ext>
            </a:extLst>
          </p:cNvPr>
          <p:cNvSpPr>
            <a:spLocks noGrp="1"/>
          </p:cNvSpPr>
          <p:nvPr>
            <p:ph type="dt" sz="half" idx="10"/>
          </p:nvPr>
        </p:nvSpPr>
        <p:spPr/>
        <p:txBody>
          <a:bodyPr/>
          <a:lstStyle/>
          <a:p>
            <a:fld id="{EA559E86-1CB3-4CE6-8963-14FE44CF1175}" type="datetime1">
              <a:rPr lang="fi-FI" smtClean="0"/>
              <a:t>25.3.2026</a:t>
            </a:fld>
            <a:endParaRPr lang="fi-FI"/>
          </a:p>
        </p:txBody>
      </p:sp>
      <p:sp>
        <p:nvSpPr>
          <p:cNvPr id="5" name="Footer Placeholder 4">
            <a:extLst>
              <a:ext uri="{FF2B5EF4-FFF2-40B4-BE49-F238E27FC236}">
                <a16:creationId xmlns:a16="http://schemas.microsoft.com/office/drawing/2014/main" id="{BB605C51-1C15-2D57-6D47-F4C9D3A403B2}"/>
              </a:ext>
            </a:extLst>
          </p:cNvPr>
          <p:cNvSpPr>
            <a:spLocks noGrp="1"/>
          </p:cNvSpPr>
          <p:nvPr>
            <p:ph type="ftr" sz="quarter" idx="11"/>
          </p:nvPr>
        </p:nvSpPr>
        <p:spPr/>
        <p:txBody>
          <a:bodyPr/>
          <a:lstStyle/>
          <a:p>
            <a:endParaRPr lang="fi-FI"/>
          </a:p>
        </p:txBody>
      </p:sp>
      <p:sp>
        <p:nvSpPr>
          <p:cNvPr id="6" name="Slide Number Placeholder 5">
            <a:extLst>
              <a:ext uri="{FF2B5EF4-FFF2-40B4-BE49-F238E27FC236}">
                <a16:creationId xmlns:a16="http://schemas.microsoft.com/office/drawing/2014/main" id="{BDA6A646-EADF-862C-0CF5-D579450F433F}"/>
              </a:ext>
            </a:extLst>
          </p:cNvPr>
          <p:cNvSpPr>
            <a:spLocks noGrp="1"/>
          </p:cNvSpPr>
          <p:nvPr>
            <p:ph type="sldNum" sz="quarter" idx="12"/>
          </p:nvPr>
        </p:nvSpPr>
        <p:spPr/>
        <p:txBody>
          <a:bodyPr/>
          <a:lstStyle/>
          <a:p>
            <a:fld id="{D701140D-C14F-41CA-99FC-0EF83E8DA40A}" type="slidenum">
              <a:rPr lang="fi-FI" smtClean="0"/>
              <a:t>‹#›</a:t>
            </a:fld>
            <a:endParaRPr lang="fi-FI"/>
          </a:p>
        </p:txBody>
      </p:sp>
      <p:sp>
        <p:nvSpPr>
          <p:cNvPr id="8" name="Text Placeholder 7">
            <a:extLst>
              <a:ext uri="{FF2B5EF4-FFF2-40B4-BE49-F238E27FC236}">
                <a16:creationId xmlns:a16="http://schemas.microsoft.com/office/drawing/2014/main" id="{E151617C-A1F8-7D62-64C2-33C28BF06EE7}"/>
              </a:ext>
            </a:extLst>
          </p:cNvPr>
          <p:cNvSpPr>
            <a:spLocks noGrp="1"/>
          </p:cNvSpPr>
          <p:nvPr>
            <p:ph type="body" sz="quarter" idx="13"/>
          </p:nvPr>
        </p:nvSpPr>
        <p:spPr>
          <a:xfrm>
            <a:off x="1055688" y="2205039"/>
            <a:ext cx="10080625" cy="3671886"/>
          </a:xfrm>
        </p:spPr>
        <p:txBody>
          <a:bodyPr/>
          <a:lstStyle>
            <a:lvl1pPr>
              <a:defRPr sz="2800"/>
            </a:lvl1pPr>
            <a:lvl2pPr>
              <a:defRPr sz="2000"/>
            </a:lvl2pPr>
            <a:lvl3pPr>
              <a:defRPr sz="1800"/>
            </a:lvl3pPr>
            <a:lvl4pPr>
              <a:defRPr sz="18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664550045"/>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p:cSld name="Text Content Yellow">
    <p:bg>
      <p:bgPr>
        <a:solidFill>
          <a:schemeClr val="accent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157B0D-D759-BE7C-69E9-E5C99AD9487A}"/>
              </a:ext>
            </a:extLst>
          </p:cNvPr>
          <p:cNvSpPr>
            <a:spLocks noGrp="1"/>
          </p:cNvSpPr>
          <p:nvPr>
            <p:ph type="title"/>
          </p:nvPr>
        </p:nvSpPr>
        <p:spPr/>
        <p:txBody>
          <a:bodyPr/>
          <a:lstStyle/>
          <a:p>
            <a:r>
              <a:rPr lang="en-US"/>
              <a:t>Click to edit Master title style</a:t>
            </a:r>
            <a:endParaRPr lang="fi-FI"/>
          </a:p>
        </p:txBody>
      </p:sp>
      <p:sp>
        <p:nvSpPr>
          <p:cNvPr id="4" name="Date Placeholder 3">
            <a:extLst>
              <a:ext uri="{FF2B5EF4-FFF2-40B4-BE49-F238E27FC236}">
                <a16:creationId xmlns:a16="http://schemas.microsoft.com/office/drawing/2014/main" id="{EA82AD59-DDD9-3867-649E-CC4DA3F6CAE5}"/>
              </a:ext>
            </a:extLst>
          </p:cNvPr>
          <p:cNvSpPr>
            <a:spLocks noGrp="1"/>
          </p:cNvSpPr>
          <p:nvPr>
            <p:ph type="dt" sz="half" idx="10"/>
          </p:nvPr>
        </p:nvSpPr>
        <p:spPr/>
        <p:txBody>
          <a:bodyPr/>
          <a:lstStyle/>
          <a:p>
            <a:fld id="{6A6F64BC-3FC4-4D17-AFEA-4739F1CF634A}" type="datetime1">
              <a:rPr lang="fi-FI" smtClean="0"/>
              <a:t>25.3.2026</a:t>
            </a:fld>
            <a:endParaRPr lang="fi-FI"/>
          </a:p>
        </p:txBody>
      </p:sp>
      <p:sp>
        <p:nvSpPr>
          <p:cNvPr id="5" name="Footer Placeholder 4">
            <a:extLst>
              <a:ext uri="{FF2B5EF4-FFF2-40B4-BE49-F238E27FC236}">
                <a16:creationId xmlns:a16="http://schemas.microsoft.com/office/drawing/2014/main" id="{BB605C51-1C15-2D57-6D47-F4C9D3A403B2}"/>
              </a:ext>
            </a:extLst>
          </p:cNvPr>
          <p:cNvSpPr>
            <a:spLocks noGrp="1"/>
          </p:cNvSpPr>
          <p:nvPr>
            <p:ph type="ftr" sz="quarter" idx="11"/>
          </p:nvPr>
        </p:nvSpPr>
        <p:spPr/>
        <p:txBody>
          <a:bodyPr/>
          <a:lstStyle/>
          <a:p>
            <a:endParaRPr lang="fi-FI"/>
          </a:p>
        </p:txBody>
      </p:sp>
      <p:sp>
        <p:nvSpPr>
          <p:cNvPr id="6" name="Slide Number Placeholder 5">
            <a:extLst>
              <a:ext uri="{FF2B5EF4-FFF2-40B4-BE49-F238E27FC236}">
                <a16:creationId xmlns:a16="http://schemas.microsoft.com/office/drawing/2014/main" id="{BDA6A646-EADF-862C-0CF5-D579450F433F}"/>
              </a:ext>
            </a:extLst>
          </p:cNvPr>
          <p:cNvSpPr>
            <a:spLocks noGrp="1"/>
          </p:cNvSpPr>
          <p:nvPr>
            <p:ph type="sldNum" sz="quarter" idx="12"/>
          </p:nvPr>
        </p:nvSpPr>
        <p:spPr/>
        <p:txBody>
          <a:bodyPr/>
          <a:lstStyle/>
          <a:p>
            <a:fld id="{D701140D-C14F-41CA-99FC-0EF83E8DA40A}" type="slidenum">
              <a:rPr lang="fi-FI" smtClean="0"/>
              <a:t>‹#›</a:t>
            </a:fld>
            <a:endParaRPr lang="fi-FI"/>
          </a:p>
        </p:txBody>
      </p:sp>
      <p:sp>
        <p:nvSpPr>
          <p:cNvPr id="8" name="Text Placeholder 7">
            <a:extLst>
              <a:ext uri="{FF2B5EF4-FFF2-40B4-BE49-F238E27FC236}">
                <a16:creationId xmlns:a16="http://schemas.microsoft.com/office/drawing/2014/main" id="{E151617C-A1F8-7D62-64C2-33C28BF06EE7}"/>
              </a:ext>
            </a:extLst>
          </p:cNvPr>
          <p:cNvSpPr>
            <a:spLocks noGrp="1"/>
          </p:cNvSpPr>
          <p:nvPr>
            <p:ph type="body" sz="quarter" idx="13"/>
          </p:nvPr>
        </p:nvSpPr>
        <p:spPr>
          <a:xfrm>
            <a:off x="1055688" y="2205039"/>
            <a:ext cx="10080625" cy="3671886"/>
          </a:xfrm>
        </p:spPr>
        <p:txBody>
          <a:bodyPr/>
          <a:lstStyle>
            <a:lvl1pPr>
              <a:defRPr sz="2800"/>
            </a:lvl1pPr>
            <a:lvl2pPr>
              <a:defRPr sz="2000"/>
            </a:lvl2pPr>
            <a:lvl3pPr>
              <a:defRPr sz="1800"/>
            </a:lvl3pPr>
            <a:lvl4pPr>
              <a:defRPr sz="18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793780900"/>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66.xml><?xml version="1.0" encoding="utf-8"?>
<p:sldLayout xmlns:a="http://schemas.openxmlformats.org/drawingml/2006/main" xmlns:r="http://schemas.openxmlformats.org/officeDocument/2006/relationships" xmlns:p="http://schemas.openxmlformats.org/presentationml/2006/main" type="obj" preserve="1">
  <p:cSld name="Bullets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157B0D-D759-BE7C-69E9-E5C99AD9487A}"/>
              </a:ext>
            </a:extLst>
          </p:cNvPr>
          <p:cNvSpPr>
            <a:spLocks noGrp="1"/>
          </p:cNvSpPr>
          <p:nvPr>
            <p:ph type="title"/>
          </p:nvPr>
        </p:nvSpPr>
        <p:spPr/>
        <p:txBody>
          <a:bodyPr/>
          <a:lstStyle/>
          <a:p>
            <a:r>
              <a:rPr lang="en-US"/>
              <a:t>Click to edit Master title style</a:t>
            </a:r>
            <a:endParaRPr lang="fi-FI"/>
          </a:p>
        </p:txBody>
      </p:sp>
      <p:sp>
        <p:nvSpPr>
          <p:cNvPr id="3" name="Content Placeholder 2">
            <a:extLst>
              <a:ext uri="{FF2B5EF4-FFF2-40B4-BE49-F238E27FC236}">
                <a16:creationId xmlns:a16="http://schemas.microsoft.com/office/drawing/2014/main" id="{DF6D14CD-046B-4F4C-C56E-9224E5C28466}"/>
              </a:ext>
            </a:extLst>
          </p:cNvPr>
          <p:cNvSpPr>
            <a:spLocks noGrp="1"/>
          </p:cNvSpPr>
          <p:nvPr>
            <p:ph idx="1"/>
          </p:nvPr>
        </p:nvSpPr>
        <p:spPr>
          <a:xfrm>
            <a:off x="1055688" y="2205037"/>
            <a:ext cx="10080625" cy="3671887"/>
          </a:xfrm>
        </p:spPr>
        <p:txBody>
          <a:bodyPr/>
          <a:lstStyle>
            <a:lvl1pPr marL="269875" indent="-269875">
              <a:buFont typeface="Arial" panose="020B0604020202020204" pitchFamily="34" charset="0"/>
              <a:buChar char="•"/>
              <a:defRPr/>
            </a:lvl1pPr>
            <a:lvl2pPr marL="539750" indent="-266700">
              <a:defRPr/>
            </a:lvl2pPr>
            <a:lvl3pPr marL="808038" indent="-276225">
              <a:defRPr/>
            </a:lvl3pPr>
            <a:lvl4pPr marL="1077913" indent="-266700">
              <a:defRPr/>
            </a:lvl4pPr>
            <a:lvl5pPr marL="1347788" indent="-266700">
              <a:defRPr/>
            </a:lvl5pPr>
            <a:lvl6pPr marL="1617663" indent="-266700">
              <a:defRPr/>
            </a:lvl6pPr>
            <a:lvl7pPr marL="1885950" indent="-276225">
              <a:defRPr/>
            </a:lvl7pPr>
            <a:lvl8pPr marL="2155825" indent="-266700">
              <a:defRPr/>
            </a:lvl8pPr>
            <a:lvl9pPr marL="2425700" indent="-266700">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a:p>
            <a:pPr lvl="5"/>
            <a:r>
              <a:rPr lang="en-US"/>
              <a:t>6</a:t>
            </a:r>
          </a:p>
          <a:p>
            <a:pPr lvl="6"/>
            <a:r>
              <a:rPr lang="en-US"/>
              <a:t>7</a:t>
            </a:r>
          </a:p>
          <a:p>
            <a:pPr lvl="7"/>
            <a:r>
              <a:rPr lang="en-US"/>
              <a:t>8</a:t>
            </a:r>
          </a:p>
          <a:p>
            <a:pPr lvl="8"/>
            <a:r>
              <a:rPr lang="en-US"/>
              <a:t>9</a:t>
            </a:r>
            <a:endParaRPr lang="fi-FI"/>
          </a:p>
        </p:txBody>
      </p:sp>
      <p:sp>
        <p:nvSpPr>
          <p:cNvPr id="4" name="Date Placeholder 3">
            <a:extLst>
              <a:ext uri="{FF2B5EF4-FFF2-40B4-BE49-F238E27FC236}">
                <a16:creationId xmlns:a16="http://schemas.microsoft.com/office/drawing/2014/main" id="{EA82AD59-DDD9-3867-649E-CC4DA3F6CAE5}"/>
              </a:ext>
            </a:extLst>
          </p:cNvPr>
          <p:cNvSpPr>
            <a:spLocks noGrp="1"/>
          </p:cNvSpPr>
          <p:nvPr>
            <p:ph type="dt" sz="half" idx="10"/>
          </p:nvPr>
        </p:nvSpPr>
        <p:spPr/>
        <p:txBody>
          <a:bodyPr/>
          <a:lstStyle/>
          <a:p>
            <a:fld id="{C594A674-E0AB-46AA-9F8F-32DDB772D094}" type="datetime1">
              <a:rPr lang="fi-FI" smtClean="0"/>
              <a:t>25.3.2026</a:t>
            </a:fld>
            <a:endParaRPr lang="fi-FI"/>
          </a:p>
        </p:txBody>
      </p:sp>
      <p:sp>
        <p:nvSpPr>
          <p:cNvPr id="5" name="Footer Placeholder 4">
            <a:extLst>
              <a:ext uri="{FF2B5EF4-FFF2-40B4-BE49-F238E27FC236}">
                <a16:creationId xmlns:a16="http://schemas.microsoft.com/office/drawing/2014/main" id="{BB605C51-1C15-2D57-6D47-F4C9D3A403B2}"/>
              </a:ext>
            </a:extLst>
          </p:cNvPr>
          <p:cNvSpPr>
            <a:spLocks noGrp="1"/>
          </p:cNvSpPr>
          <p:nvPr>
            <p:ph type="ftr" sz="quarter" idx="11"/>
          </p:nvPr>
        </p:nvSpPr>
        <p:spPr/>
        <p:txBody>
          <a:bodyPr/>
          <a:lstStyle/>
          <a:p>
            <a:endParaRPr lang="fi-FI"/>
          </a:p>
        </p:txBody>
      </p:sp>
      <p:sp>
        <p:nvSpPr>
          <p:cNvPr id="6" name="Slide Number Placeholder 5">
            <a:extLst>
              <a:ext uri="{FF2B5EF4-FFF2-40B4-BE49-F238E27FC236}">
                <a16:creationId xmlns:a16="http://schemas.microsoft.com/office/drawing/2014/main" id="{BDA6A646-EADF-862C-0CF5-D579450F433F}"/>
              </a:ext>
            </a:extLst>
          </p:cNvPr>
          <p:cNvSpPr>
            <a:spLocks noGrp="1"/>
          </p:cNvSpPr>
          <p:nvPr>
            <p:ph type="sldNum" sz="quarter" idx="12"/>
          </p:nvPr>
        </p:nvSpPr>
        <p:spPr/>
        <p:txBody>
          <a:bodyPr/>
          <a:lstStyle/>
          <a:p>
            <a:fld id="{D701140D-C14F-41CA-99FC-0EF83E8DA40A}" type="slidenum">
              <a:rPr lang="fi-FI" smtClean="0"/>
              <a:t>‹#›</a:t>
            </a:fld>
            <a:endParaRPr lang="fi-FI"/>
          </a:p>
        </p:txBody>
      </p:sp>
    </p:spTree>
    <p:extLst>
      <p:ext uri="{BB962C8B-B14F-4D97-AF65-F5344CB8AC3E}">
        <p14:creationId xmlns:p14="http://schemas.microsoft.com/office/powerpoint/2010/main" val="4056715156"/>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67.xml><?xml version="1.0" encoding="utf-8"?>
<p:sldLayout xmlns:a="http://schemas.openxmlformats.org/drawingml/2006/main" xmlns:r="http://schemas.openxmlformats.org/officeDocument/2006/relationships" xmlns:p="http://schemas.openxmlformats.org/presentationml/2006/main" showMasterSp="0" type="obj" preserve="1">
  <p:cSld name="Bullets and Content Black">
    <p:bg>
      <p:bgPr>
        <a:solidFill>
          <a:schemeClr val="tx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157B0D-D759-BE7C-69E9-E5C99AD9487A}"/>
              </a:ext>
            </a:extLst>
          </p:cNvPr>
          <p:cNvSpPr>
            <a:spLocks noGrp="1"/>
          </p:cNvSpPr>
          <p:nvPr>
            <p:ph type="title"/>
          </p:nvPr>
        </p:nvSpPr>
        <p:spPr/>
        <p:txBody>
          <a:bodyPr/>
          <a:lstStyle>
            <a:lvl1pPr>
              <a:defRPr>
                <a:solidFill>
                  <a:schemeClr val="bg1"/>
                </a:solidFill>
              </a:defRPr>
            </a:lvl1pPr>
          </a:lstStyle>
          <a:p>
            <a:r>
              <a:rPr lang="en-US"/>
              <a:t>Click to edit Master title style</a:t>
            </a:r>
            <a:endParaRPr lang="fi-FI"/>
          </a:p>
        </p:txBody>
      </p:sp>
      <p:sp>
        <p:nvSpPr>
          <p:cNvPr id="3" name="Content Placeholder 2">
            <a:extLst>
              <a:ext uri="{FF2B5EF4-FFF2-40B4-BE49-F238E27FC236}">
                <a16:creationId xmlns:a16="http://schemas.microsoft.com/office/drawing/2014/main" id="{DF6D14CD-046B-4F4C-C56E-9224E5C28466}"/>
              </a:ext>
            </a:extLst>
          </p:cNvPr>
          <p:cNvSpPr>
            <a:spLocks noGrp="1"/>
          </p:cNvSpPr>
          <p:nvPr>
            <p:ph idx="1"/>
          </p:nvPr>
        </p:nvSpPr>
        <p:spPr>
          <a:xfrm>
            <a:off x="1055688" y="2205037"/>
            <a:ext cx="10080625" cy="3671887"/>
          </a:xfrm>
        </p:spPr>
        <p:txBody>
          <a:bodyPr/>
          <a:lstStyle>
            <a:lvl1pPr marL="269875" indent="-269875">
              <a:buFont typeface="Arial" panose="020B0604020202020204" pitchFamily="34" charset="0"/>
              <a:buChar char="•"/>
              <a:defRPr>
                <a:solidFill>
                  <a:schemeClr val="bg1"/>
                </a:solidFill>
              </a:defRPr>
            </a:lvl1pPr>
            <a:lvl2pPr marL="539750" indent="-266700">
              <a:defRPr>
                <a:solidFill>
                  <a:schemeClr val="bg1"/>
                </a:solidFill>
              </a:defRPr>
            </a:lvl2pPr>
            <a:lvl3pPr marL="808038" indent="-276225">
              <a:defRPr>
                <a:solidFill>
                  <a:schemeClr val="bg1"/>
                </a:solidFill>
              </a:defRPr>
            </a:lvl3pPr>
            <a:lvl4pPr marL="1077913" indent="-266700">
              <a:defRPr>
                <a:solidFill>
                  <a:schemeClr val="bg1"/>
                </a:solidFill>
              </a:defRPr>
            </a:lvl4pPr>
            <a:lvl5pPr marL="1347788" indent="-266700">
              <a:defRPr>
                <a:solidFill>
                  <a:schemeClr val="bg1"/>
                </a:solidFill>
              </a:defRPr>
            </a:lvl5pPr>
            <a:lvl6pPr marL="1617663" indent="-266700">
              <a:defRPr>
                <a:solidFill>
                  <a:schemeClr val="bg1"/>
                </a:solidFill>
              </a:defRPr>
            </a:lvl6pPr>
            <a:lvl7pPr marL="1885950" indent="-276225">
              <a:defRPr>
                <a:solidFill>
                  <a:schemeClr val="bg1"/>
                </a:solidFill>
              </a:defRPr>
            </a:lvl7pPr>
            <a:lvl8pPr marL="2155825" indent="-266700">
              <a:defRPr>
                <a:solidFill>
                  <a:schemeClr val="bg1"/>
                </a:solidFill>
              </a:defRPr>
            </a:lvl8pPr>
            <a:lvl9pPr marL="2425700" indent="-266700">
              <a:defRPr>
                <a:solidFill>
                  <a:schemeClr val="bg1"/>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a:p>
            <a:pPr lvl="5"/>
            <a:r>
              <a:rPr lang="en-US"/>
              <a:t>6</a:t>
            </a:r>
          </a:p>
          <a:p>
            <a:pPr lvl="6"/>
            <a:r>
              <a:rPr lang="en-US"/>
              <a:t>7</a:t>
            </a:r>
          </a:p>
          <a:p>
            <a:pPr lvl="7"/>
            <a:r>
              <a:rPr lang="en-US"/>
              <a:t>8</a:t>
            </a:r>
          </a:p>
          <a:p>
            <a:pPr lvl="8"/>
            <a:r>
              <a:rPr lang="en-US"/>
              <a:t>9</a:t>
            </a:r>
            <a:endParaRPr lang="fi-FI"/>
          </a:p>
        </p:txBody>
      </p:sp>
      <p:sp>
        <p:nvSpPr>
          <p:cNvPr id="4" name="Date Placeholder 3">
            <a:extLst>
              <a:ext uri="{FF2B5EF4-FFF2-40B4-BE49-F238E27FC236}">
                <a16:creationId xmlns:a16="http://schemas.microsoft.com/office/drawing/2014/main" id="{EA82AD59-DDD9-3867-649E-CC4DA3F6CAE5}"/>
              </a:ext>
            </a:extLst>
          </p:cNvPr>
          <p:cNvSpPr>
            <a:spLocks noGrp="1"/>
          </p:cNvSpPr>
          <p:nvPr>
            <p:ph type="dt" sz="half" idx="10"/>
          </p:nvPr>
        </p:nvSpPr>
        <p:spPr/>
        <p:txBody>
          <a:bodyPr/>
          <a:lstStyle>
            <a:lvl1pPr>
              <a:defRPr>
                <a:solidFill>
                  <a:schemeClr val="bg1"/>
                </a:solidFill>
              </a:defRPr>
            </a:lvl1pPr>
          </a:lstStyle>
          <a:p>
            <a:fld id="{0791284A-CABF-4497-83B4-2E7E36C65B62}" type="datetime1">
              <a:rPr lang="fi-FI" smtClean="0"/>
              <a:t>25.3.2026</a:t>
            </a:fld>
            <a:endParaRPr lang="fi-FI"/>
          </a:p>
        </p:txBody>
      </p:sp>
      <p:sp>
        <p:nvSpPr>
          <p:cNvPr id="5" name="Footer Placeholder 4">
            <a:extLst>
              <a:ext uri="{FF2B5EF4-FFF2-40B4-BE49-F238E27FC236}">
                <a16:creationId xmlns:a16="http://schemas.microsoft.com/office/drawing/2014/main" id="{BB605C51-1C15-2D57-6D47-F4C9D3A403B2}"/>
              </a:ext>
            </a:extLst>
          </p:cNvPr>
          <p:cNvSpPr>
            <a:spLocks noGrp="1"/>
          </p:cNvSpPr>
          <p:nvPr>
            <p:ph type="ftr" sz="quarter" idx="11"/>
          </p:nvPr>
        </p:nvSpPr>
        <p:spPr/>
        <p:txBody>
          <a:bodyPr/>
          <a:lstStyle>
            <a:lvl1pPr>
              <a:defRPr>
                <a:solidFill>
                  <a:schemeClr val="bg1"/>
                </a:solidFill>
              </a:defRPr>
            </a:lvl1pPr>
          </a:lstStyle>
          <a:p>
            <a:endParaRPr lang="fi-FI"/>
          </a:p>
        </p:txBody>
      </p:sp>
      <p:sp>
        <p:nvSpPr>
          <p:cNvPr id="6" name="Slide Number Placeholder 5">
            <a:extLst>
              <a:ext uri="{FF2B5EF4-FFF2-40B4-BE49-F238E27FC236}">
                <a16:creationId xmlns:a16="http://schemas.microsoft.com/office/drawing/2014/main" id="{BDA6A646-EADF-862C-0CF5-D579450F433F}"/>
              </a:ext>
            </a:extLst>
          </p:cNvPr>
          <p:cNvSpPr>
            <a:spLocks noGrp="1"/>
          </p:cNvSpPr>
          <p:nvPr>
            <p:ph type="sldNum" sz="quarter" idx="12"/>
          </p:nvPr>
        </p:nvSpPr>
        <p:spPr/>
        <p:txBody>
          <a:bodyPr/>
          <a:lstStyle>
            <a:lvl1pPr>
              <a:defRPr>
                <a:solidFill>
                  <a:schemeClr val="bg1"/>
                </a:solidFill>
              </a:defRPr>
            </a:lvl1pPr>
          </a:lstStyle>
          <a:p>
            <a:fld id="{D701140D-C14F-41CA-99FC-0EF83E8DA40A}" type="slidenum">
              <a:rPr lang="fi-FI" smtClean="0"/>
              <a:pPr/>
              <a:t>‹#›</a:t>
            </a:fld>
            <a:endParaRPr lang="fi-FI"/>
          </a:p>
        </p:txBody>
      </p:sp>
      <p:sp>
        <p:nvSpPr>
          <p:cNvPr id="7" name="Freeform 5">
            <a:extLst>
              <a:ext uri="{FF2B5EF4-FFF2-40B4-BE49-F238E27FC236}">
                <a16:creationId xmlns:a16="http://schemas.microsoft.com/office/drawing/2014/main" id="{E925B5BF-537D-28C4-E616-ABEDC53298DE}"/>
              </a:ext>
              <a:ext uri="{C183D7F6-B498-43B3-948B-1728B52AA6E4}">
                <adec:decorative xmlns:adec="http://schemas.microsoft.com/office/drawing/2017/decorative" val="1"/>
              </a:ext>
            </a:extLst>
          </p:cNvPr>
          <p:cNvSpPr>
            <a:spLocks noChangeAspect="1" noEditPoints="1"/>
          </p:cNvSpPr>
          <p:nvPr/>
        </p:nvSpPr>
        <p:spPr bwMode="auto">
          <a:xfrm>
            <a:off x="407988" y="6165304"/>
            <a:ext cx="385958" cy="288000"/>
          </a:xfrm>
          <a:custGeom>
            <a:avLst/>
            <a:gdLst>
              <a:gd name="T0" fmla="*/ 1576 w 1576"/>
              <a:gd name="T1" fmla="*/ 408 h 1176"/>
              <a:gd name="T2" fmla="*/ 1507 w 1576"/>
              <a:gd name="T3" fmla="*/ 815 h 1176"/>
              <a:gd name="T4" fmla="*/ 1350 w 1576"/>
              <a:gd name="T5" fmla="*/ 815 h 1176"/>
              <a:gd name="T6" fmla="*/ 1293 w 1576"/>
              <a:gd name="T7" fmla="*/ 408 h 1176"/>
              <a:gd name="T8" fmla="*/ 1293 w 1576"/>
              <a:gd name="T9" fmla="*/ 0 h 1176"/>
              <a:gd name="T10" fmla="*/ 1576 w 1576"/>
              <a:gd name="T11" fmla="*/ 0 h 1176"/>
              <a:gd name="T12" fmla="*/ 1576 w 1576"/>
              <a:gd name="T13" fmla="*/ 408 h 1176"/>
              <a:gd name="T14" fmla="*/ 740 w 1576"/>
              <a:gd name="T15" fmla="*/ 733 h 1176"/>
              <a:gd name="T16" fmla="*/ 595 w 1576"/>
              <a:gd name="T17" fmla="*/ 315 h 1176"/>
              <a:gd name="T18" fmla="*/ 450 w 1576"/>
              <a:gd name="T19" fmla="*/ 733 h 1176"/>
              <a:gd name="T20" fmla="*/ 740 w 1576"/>
              <a:gd name="T21" fmla="*/ 733 h 1176"/>
              <a:gd name="T22" fmla="*/ 1190 w 1576"/>
              <a:gd name="T23" fmla="*/ 1176 h 1176"/>
              <a:gd name="T24" fmla="*/ 893 w 1576"/>
              <a:gd name="T25" fmla="*/ 1176 h 1176"/>
              <a:gd name="T26" fmla="*/ 822 w 1576"/>
              <a:gd name="T27" fmla="*/ 968 h 1176"/>
              <a:gd name="T28" fmla="*/ 368 w 1576"/>
              <a:gd name="T29" fmla="*/ 968 h 1176"/>
              <a:gd name="T30" fmla="*/ 296 w 1576"/>
              <a:gd name="T31" fmla="*/ 1176 h 1176"/>
              <a:gd name="T32" fmla="*/ 0 w 1576"/>
              <a:gd name="T33" fmla="*/ 1176 h 1176"/>
              <a:gd name="T34" fmla="*/ 209 w 1576"/>
              <a:gd name="T35" fmla="*/ 588 h 1176"/>
              <a:gd name="T36" fmla="*/ 418 w 1576"/>
              <a:gd name="T37" fmla="*/ 0 h 1176"/>
              <a:gd name="T38" fmla="*/ 773 w 1576"/>
              <a:gd name="T39" fmla="*/ 0 h 1176"/>
              <a:gd name="T40" fmla="*/ 981 w 1576"/>
              <a:gd name="T41" fmla="*/ 588 h 1176"/>
              <a:gd name="T42" fmla="*/ 1190 w 1576"/>
              <a:gd name="T43" fmla="*/ 1176 h 1176"/>
              <a:gd name="T44" fmla="*/ 1301 w 1576"/>
              <a:gd name="T45" fmla="*/ 1176 h 1176"/>
              <a:gd name="T46" fmla="*/ 1301 w 1576"/>
              <a:gd name="T47" fmla="*/ 910 h 1176"/>
              <a:gd name="T48" fmla="*/ 1568 w 1576"/>
              <a:gd name="T49" fmla="*/ 910 h 1176"/>
              <a:gd name="T50" fmla="*/ 1568 w 1576"/>
              <a:gd name="T51" fmla="*/ 1176 h 1176"/>
              <a:gd name="T52" fmla="*/ 1301 w 1576"/>
              <a:gd name="T53" fmla="*/ 1176 h 1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576" h="1176">
                <a:moveTo>
                  <a:pt x="1576" y="408"/>
                </a:moveTo>
                <a:lnTo>
                  <a:pt x="1507" y="815"/>
                </a:lnTo>
                <a:lnTo>
                  <a:pt x="1350" y="815"/>
                </a:lnTo>
                <a:lnTo>
                  <a:pt x="1293" y="408"/>
                </a:lnTo>
                <a:lnTo>
                  <a:pt x="1293" y="0"/>
                </a:lnTo>
                <a:lnTo>
                  <a:pt x="1576" y="0"/>
                </a:lnTo>
                <a:lnTo>
                  <a:pt x="1576" y="408"/>
                </a:lnTo>
                <a:close/>
                <a:moveTo>
                  <a:pt x="740" y="733"/>
                </a:moveTo>
                <a:lnTo>
                  <a:pt x="595" y="315"/>
                </a:lnTo>
                <a:lnTo>
                  <a:pt x="450" y="733"/>
                </a:lnTo>
                <a:lnTo>
                  <a:pt x="740" y="733"/>
                </a:lnTo>
                <a:close/>
                <a:moveTo>
                  <a:pt x="1190" y="1176"/>
                </a:moveTo>
                <a:lnTo>
                  <a:pt x="893" y="1176"/>
                </a:lnTo>
                <a:lnTo>
                  <a:pt x="822" y="968"/>
                </a:lnTo>
                <a:lnTo>
                  <a:pt x="368" y="968"/>
                </a:lnTo>
                <a:lnTo>
                  <a:pt x="296" y="1176"/>
                </a:lnTo>
                <a:lnTo>
                  <a:pt x="0" y="1176"/>
                </a:lnTo>
                <a:lnTo>
                  <a:pt x="209" y="588"/>
                </a:lnTo>
                <a:lnTo>
                  <a:pt x="418" y="0"/>
                </a:lnTo>
                <a:lnTo>
                  <a:pt x="773" y="0"/>
                </a:lnTo>
                <a:lnTo>
                  <a:pt x="981" y="588"/>
                </a:lnTo>
                <a:lnTo>
                  <a:pt x="1190" y="1176"/>
                </a:lnTo>
                <a:close/>
                <a:moveTo>
                  <a:pt x="1301" y="1176"/>
                </a:moveTo>
                <a:lnTo>
                  <a:pt x="1301" y="910"/>
                </a:lnTo>
                <a:lnTo>
                  <a:pt x="1568" y="910"/>
                </a:lnTo>
                <a:lnTo>
                  <a:pt x="1568" y="1176"/>
                </a:lnTo>
                <a:lnTo>
                  <a:pt x="1301" y="117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fi-FI"/>
          </a:p>
        </p:txBody>
      </p:sp>
    </p:spTree>
    <p:extLst>
      <p:ext uri="{BB962C8B-B14F-4D97-AF65-F5344CB8AC3E}">
        <p14:creationId xmlns:p14="http://schemas.microsoft.com/office/powerpoint/2010/main" val="3329321422"/>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68.xml><?xml version="1.0" encoding="utf-8"?>
<p:sldLayout xmlns:a="http://schemas.openxmlformats.org/drawingml/2006/main" xmlns:r="http://schemas.openxmlformats.org/officeDocument/2006/relationships" xmlns:p="http://schemas.openxmlformats.org/presentationml/2006/main" type="obj" preserve="1">
  <p:cSld name="Bullets and Content Blue">
    <p:bg>
      <p:bgPr>
        <a:solidFill>
          <a:schemeClr val="accent3"/>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157B0D-D759-BE7C-69E9-E5C99AD9487A}"/>
              </a:ext>
            </a:extLst>
          </p:cNvPr>
          <p:cNvSpPr>
            <a:spLocks noGrp="1"/>
          </p:cNvSpPr>
          <p:nvPr>
            <p:ph type="title"/>
          </p:nvPr>
        </p:nvSpPr>
        <p:spPr/>
        <p:txBody>
          <a:bodyPr/>
          <a:lstStyle/>
          <a:p>
            <a:r>
              <a:rPr lang="en-US"/>
              <a:t>Click to edit Master title style</a:t>
            </a:r>
            <a:endParaRPr lang="fi-FI"/>
          </a:p>
        </p:txBody>
      </p:sp>
      <p:sp>
        <p:nvSpPr>
          <p:cNvPr id="3" name="Content Placeholder 2">
            <a:extLst>
              <a:ext uri="{FF2B5EF4-FFF2-40B4-BE49-F238E27FC236}">
                <a16:creationId xmlns:a16="http://schemas.microsoft.com/office/drawing/2014/main" id="{DF6D14CD-046B-4F4C-C56E-9224E5C28466}"/>
              </a:ext>
            </a:extLst>
          </p:cNvPr>
          <p:cNvSpPr>
            <a:spLocks noGrp="1"/>
          </p:cNvSpPr>
          <p:nvPr>
            <p:ph idx="1"/>
          </p:nvPr>
        </p:nvSpPr>
        <p:spPr>
          <a:xfrm>
            <a:off x="1055688" y="2205037"/>
            <a:ext cx="10080625" cy="3671887"/>
          </a:xfrm>
        </p:spPr>
        <p:txBody>
          <a:bodyPr/>
          <a:lstStyle>
            <a:lvl1pPr marL="269875" indent="-269875">
              <a:buFont typeface="Arial" panose="020B0604020202020204" pitchFamily="34" charset="0"/>
              <a:buChar char="•"/>
              <a:defRPr/>
            </a:lvl1pPr>
            <a:lvl2pPr marL="539750" indent="-266700">
              <a:defRPr/>
            </a:lvl2pPr>
            <a:lvl3pPr marL="808038" indent="-276225">
              <a:defRPr/>
            </a:lvl3pPr>
            <a:lvl4pPr marL="1077913" indent="-266700">
              <a:defRPr/>
            </a:lvl4pPr>
            <a:lvl5pPr marL="1347788" indent="-266700">
              <a:defRPr/>
            </a:lvl5pPr>
            <a:lvl6pPr marL="1617663" indent="-266700">
              <a:defRPr/>
            </a:lvl6pPr>
            <a:lvl7pPr marL="1885950" indent="-276225">
              <a:defRPr/>
            </a:lvl7pPr>
            <a:lvl8pPr marL="2155825" indent="-266700">
              <a:defRPr/>
            </a:lvl8pPr>
            <a:lvl9pPr marL="2425700" indent="-266700">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a:p>
            <a:pPr lvl="5"/>
            <a:r>
              <a:rPr lang="en-US"/>
              <a:t>6</a:t>
            </a:r>
          </a:p>
          <a:p>
            <a:pPr lvl="6"/>
            <a:r>
              <a:rPr lang="en-US"/>
              <a:t>7</a:t>
            </a:r>
          </a:p>
          <a:p>
            <a:pPr lvl="7"/>
            <a:r>
              <a:rPr lang="en-US"/>
              <a:t>8</a:t>
            </a:r>
          </a:p>
          <a:p>
            <a:pPr lvl="8"/>
            <a:r>
              <a:rPr lang="en-US"/>
              <a:t>9</a:t>
            </a:r>
            <a:endParaRPr lang="fi-FI"/>
          </a:p>
        </p:txBody>
      </p:sp>
      <p:sp>
        <p:nvSpPr>
          <p:cNvPr id="4" name="Date Placeholder 3">
            <a:extLst>
              <a:ext uri="{FF2B5EF4-FFF2-40B4-BE49-F238E27FC236}">
                <a16:creationId xmlns:a16="http://schemas.microsoft.com/office/drawing/2014/main" id="{EA82AD59-DDD9-3867-649E-CC4DA3F6CAE5}"/>
              </a:ext>
            </a:extLst>
          </p:cNvPr>
          <p:cNvSpPr>
            <a:spLocks noGrp="1"/>
          </p:cNvSpPr>
          <p:nvPr>
            <p:ph type="dt" sz="half" idx="10"/>
          </p:nvPr>
        </p:nvSpPr>
        <p:spPr/>
        <p:txBody>
          <a:bodyPr/>
          <a:lstStyle/>
          <a:p>
            <a:fld id="{2CCF4195-3E4F-4802-A0F2-9D9B7509E1C7}" type="datetime1">
              <a:rPr lang="fi-FI" smtClean="0"/>
              <a:t>25.3.2026</a:t>
            </a:fld>
            <a:endParaRPr lang="fi-FI"/>
          </a:p>
        </p:txBody>
      </p:sp>
      <p:sp>
        <p:nvSpPr>
          <p:cNvPr id="5" name="Footer Placeholder 4">
            <a:extLst>
              <a:ext uri="{FF2B5EF4-FFF2-40B4-BE49-F238E27FC236}">
                <a16:creationId xmlns:a16="http://schemas.microsoft.com/office/drawing/2014/main" id="{BB605C51-1C15-2D57-6D47-F4C9D3A403B2}"/>
              </a:ext>
            </a:extLst>
          </p:cNvPr>
          <p:cNvSpPr>
            <a:spLocks noGrp="1"/>
          </p:cNvSpPr>
          <p:nvPr>
            <p:ph type="ftr" sz="quarter" idx="11"/>
          </p:nvPr>
        </p:nvSpPr>
        <p:spPr/>
        <p:txBody>
          <a:bodyPr/>
          <a:lstStyle/>
          <a:p>
            <a:endParaRPr lang="fi-FI"/>
          </a:p>
        </p:txBody>
      </p:sp>
      <p:sp>
        <p:nvSpPr>
          <p:cNvPr id="6" name="Slide Number Placeholder 5">
            <a:extLst>
              <a:ext uri="{FF2B5EF4-FFF2-40B4-BE49-F238E27FC236}">
                <a16:creationId xmlns:a16="http://schemas.microsoft.com/office/drawing/2014/main" id="{BDA6A646-EADF-862C-0CF5-D579450F433F}"/>
              </a:ext>
            </a:extLst>
          </p:cNvPr>
          <p:cNvSpPr>
            <a:spLocks noGrp="1"/>
          </p:cNvSpPr>
          <p:nvPr>
            <p:ph type="sldNum" sz="quarter" idx="12"/>
          </p:nvPr>
        </p:nvSpPr>
        <p:spPr/>
        <p:txBody>
          <a:bodyPr/>
          <a:lstStyle/>
          <a:p>
            <a:fld id="{D701140D-C14F-41CA-99FC-0EF83E8DA40A}" type="slidenum">
              <a:rPr lang="fi-FI" smtClean="0"/>
              <a:t>‹#›</a:t>
            </a:fld>
            <a:endParaRPr lang="fi-FI"/>
          </a:p>
        </p:txBody>
      </p:sp>
    </p:spTree>
    <p:extLst>
      <p:ext uri="{BB962C8B-B14F-4D97-AF65-F5344CB8AC3E}">
        <p14:creationId xmlns:p14="http://schemas.microsoft.com/office/powerpoint/2010/main" val="689401428"/>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69.xml><?xml version="1.0" encoding="utf-8"?>
<p:sldLayout xmlns:a="http://schemas.openxmlformats.org/drawingml/2006/main" xmlns:r="http://schemas.openxmlformats.org/officeDocument/2006/relationships" xmlns:p="http://schemas.openxmlformats.org/presentationml/2006/main" type="obj" preserve="1">
  <p:cSld name="Bullets and Content Red">
    <p:bg>
      <p:bgPr>
        <a:solidFill>
          <a:schemeClr val="accent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157B0D-D759-BE7C-69E9-E5C99AD9487A}"/>
              </a:ext>
            </a:extLst>
          </p:cNvPr>
          <p:cNvSpPr>
            <a:spLocks noGrp="1"/>
          </p:cNvSpPr>
          <p:nvPr>
            <p:ph type="title"/>
          </p:nvPr>
        </p:nvSpPr>
        <p:spPr/>
        <p:txBody>
          <a:bodyPr/>
          <a:lstStyle/>
          <a:p>
            <a:r>
              <a:rPr lang="en-US"/>
              <a:t>Click to edit Master title style</a:t>
            </a:r>
            <a:endParaRPr lang="fi-FI"/>
          </a:p>
        </p:txBody>
      </p:sp>
      <p:sp>
        <p:nvSpPr>
          <p:cNvPr id="3" name="Content Placeholder 2">
            <a:extLst>
              <a:ext uri="{FF2B5EF4-FFF2-40B4-BE49-F238E27FC236}">
                <a16:creationId xmlns:a16="http://schemas.microsoft.com/office/drawing/2014/main" id="{DF6D14CD-046B-4F4C-C56E-9224E5C28466}"/>
              </a:ext>
            </a:extLst>
          </p:cNvPr>
          <p:cNvSpPr>
            <a:spLocks noGrp="1"/>
          </p:cNvSpPr>
          <p:nvPr>
            <p:ph idx="1"/>
          </p:nvPr>
        </p:nvSpPr>
        <p:spPr>
          <a:xfrm>
            <a:off x="1055688" y="2205037"/>
            <a:ext cx="10080625" cy="3671887"/>
          </a:xfrm>
        </p:spPr>
        <p:txBody>
          <a:bodyPr/>
          <a:lstStyle>
            <a:lvl1pPr marL="269875" indent="-269875">
              <a:buFont typeface="Arial" panose="020B0604020202020204" pitchFamily="34" charset="0"/>
              <a:buChar char="•"/>
              <a:defRPr/>
            </a:lvl1pPr>
            <a:lvl2pPr marL="539750" indent="-266700">
              <a:defRPr/>
            </a:lvl2pPr>
            <a:lvl3pPr marL="808038" indent="-276225">
              <a:defRPr/>
            </a:lvl3pPr>
            <a:lvl4pPr marL="1077913" indent="-266700">
              <a:defRPr/>
            </a:lvl4pPr>
            <a:lvl5pPr marL="1347788" indent="-266700">
              <a:defRPr/>
            </a:lvl5pPr>
            <a:lvl6pPr marL="1617663" indent="-266700">
              <a:defRPr/>
            </a:lvl6pPr>
            <a:lvl7pPr marL="1885950" indent="-276225">
              <a:defRPr/>
            </a:lvl7pPr>
            <a:lvl8pPr marL="2155825" indent="-266700">
              <a:defRPr/>
            </a:lvl8pPr>
            <a:lvl9pPr marL="2425700" indent="-266700">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a:p>
            <a:pPr lvl="5"/>
            <a:r>
              <a:rPr lang="en-US"/>
              <a:t>6</a:t>
            </a:r>
          </a:p>
          <a:p>
            <a:pPr lvl="6"/>
            <a:r>
              <a:rPr lang="en-US"/>
              <a:t>7</a:t>
            </a:r>
          </a:p>
          <a:p>
            <a:pPr lvl="7"/>
            <a:r>
              <a:rPr lang="en-US"/>
              <a:t>8</a:t>
            </a:r>
          </a:p>
          <a:p>
            <a:pPr lvl="8"/>
            <a:r>
              <a:rPr lang="en-US"/>
              <a:t>9</a:t>
            </a:r>
            <a:endParaRPr lang="fi-FI"/>
          </a:p>
        </p:txBody>
      </p:sp>
      <p:sp>
        <p:nvSpPr>
          <p:cNvPr id="4" name="Date Placeholder 3">
            <a:extLst>
              <a:ext uri="{FF2B5EF4-FFF2-40B4-BE49-F238E27FC236}">
                <a16:creationId xmlns:a16="http://schemas.microsoft.com/office/drawing/2014/main" id="{EA82AD59-DDD9-3867-649E-CC4DA3F6CAE5}"/>
              </a:ext>
            </a:extLst>
          </p:cNvPr>
          <p:cNvSpPr>
            <a:spLocks noGrp="1"/>
          </p:cNvSpPr>
          <p:nvPr>
            <p:ph type="dt" sz="half" idx="10"/>
          </p:nvPr>
        </p:nvSpPr>
        <p:spPr/>
        <p:txBody>
          <a:bodyPr/>
          <a:lstStyle/>
          <a:p>
            <a:fld id="{91754748-1252-48C2-8E09-54B8CE65B631}" type="datetime1">
              <a:rPr lang="fi-FI" smtClean="0"/>
              <a:t>25.3.2026</a:t>
            </a:fld>
            <a:endParaRPr lang="fi-FI"/>
          </a:p>
        </p:txBody>
      </p:sp>
      <p:sp>
        <p:nvSpPr>
          <p:cNvPr id="5" name="Footer Placeholder 4">
            <a:extLst>
              <a:ext uri="{FF2B5EF4-FFF2-40B4-BE49-F238E27FC236}">
                <a16:creationId xmlns:a16="http://schemas.microsoft.com/office/drawing/2014/main" id="{BB605C51-1C15-2D57-6D47-F4C9D3A403B2}"/>
              </a:ext>
            </a:extLst>
          </p:cNvPr>
          <p:cNvSpPr>
            <a:spLocks noGrp="1"/>
          </p:cNvSpPr>
          <p:nvPr>
            <p:ph type="ftr" sz="quarter" idx="11"/>
          </p:nvPr>
        </p:nvSpPr>
        <p:spPr/>
        <p:txBody>
          <a:bodyPr/>
          <a:lstStyle/>
          <a:p>
            <a:endParaRPr lang="fi-FI"/>
          </a:p>
        </p:txBody>
      </p:sp>
      <p:sp>
        <p:nvSpPr>
          <p:cNvPr id="6" name="Slide Number Placeholder 5">
            <a:extLst>
              <a:ext uri="{FF2B5EF4-FFF2-40B4-BE49-F238E27FC236}">
                <a16:creationId xmlns:a16="http://schemas.microsoft.com/office/drawing/2014/main" id="{BDA6A646-EADF-862C-0CF5-D579450F433F}"/>
              </a:ext>
            </a:extLst>
          </p:cNvPr>
          <p:cNvSpPr>
            <a:spLocks noGrp="1"/>
          </p:cNvSpPr>
          <p:nvPr>
            <p:ph type="sldNum" sz="quarter" idx="12"/>
          </p:nvPr>
        </p:nvSpPr>
        <p:spPr/>
        <p:txBody>
          <a:bodyPr/>
          <a:lstStyle/>
          <a:p>
            <a:fld id="{D701140D-C14F-41CA-99FC-0EF83E8DA40A}" type="slidenum">
              <a:rPr lang="fi-FI" smtClean="0"/>
              <a:t>‹#›</a:t>
            </a:fld>
            <a:endParaRPr lang="fi-FI"/>
          </a:p>
        </p:txBody>
      </p:sp>
    </p:spTree>
    <p:extLst>
      <p:ext uri="{BB962C8B-B14F-4D97-AF65-F5344CB8AC3E}">
        <p14:creationId xmlns:p14="http://schemas.microsoft.com/office/powerpoint/2010/main" val="747321130"/>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yhjä">
    <p:spTree>
      <p:nvGrpSpPr>
        <p:cNvPr id="1" name=""/>
        <p:cNvGrpSpPr/>
        <p:nvPr/>
      </p:nvGrpSpPr>
      <p:grpSpPr>
        <a:xfrm>
          <a:off x="0" y="0"/>
          <a:ext cx="0" cy="0"/>
          <a:chOff x="0" y="0"/>
          <a:chExt cx="0" cy="0"/>
        </a:xfrm>
      </p:grpSpPr>
      <p:sp>
        <p:nvSpPr>
          <p:cNvPr id="2" name="Päivämäärän paikkamerkki 1">
            <a:extLst>
              <a:ext uri="{FF2B5EF4-FFF2-40B4-BE49-F238E27FC236}">
                <a16:creationId xmlns:a16="http://schemas.microsoft.com/office/drawing/2014/main" id="{356FE9BE-928C-15DB-2AE1-ECA012BDD8AE}"/>
              </a:ext>
            </a:extLst>
          </p:cNvPr>
          <p:cNvSpPr>
            <a:spLocks noGrp="1"/>
          </p:cNvSpPr>
          <p:nvPr>
            <p:ph type="dt" sz="half" idx="10"/>
          </p:nvPr>
        </p:nvSpPr>
        <p:spPr/>
        <p:txBody>
          <a:bodyPr/>
          <a:lstStyle/>
          <a:p>
            <a:fld id="{BA824290-607D-4A4C-942F-E79D1F2953C8}" type="datetimeFigureOut">
              <a:rPr lang="fi-FI" smtClean="0"/>
              <a:t>25.3.2026</a:t>
            </a:fld>
            <a:endParaRPr lang="fi-FI"/>
          </a:p>
        </p:txBody>
      </p:sp>
      <p:sp>
        <p:nvSpPr>
          <p:cNvPr id="3" name="Alatunnisteen paikkamerkki 2">
            <a:extLst>
              <a:ext uri="{FF2B5EF4-FFF2-40B4-BE49-F238E27FC236}">
                <a16:creationId xmlns:a16="http://schemas.microsoft.com/office/drawing/2014/main" id="{7DB159D5-255F-2B82-2D59-F60F18DCBBE8}"/>
              </a:ext>
            </a:extLst>
          </p:cNvPr>
          <p:cNvSpPr>
            <a:spLocks noGrp="1"/>
          </p:cNvSpPr>
          <p:nvPr>
            <p:ph type="ftr" sz="quarter" idx="11"/>
          </p:nvPr>
        </p:nvSpPr>
        <p:spPr/>
        <p:txBody>
          <a:bodyPr/>
          <a:lstStyle/>
          <a:p>
            <a:endParaRPr lang="fi-FI"/>
          </a:p>
        </p:txBody>
      </p:sp>
      <p:sp>
        <p:nvSpPr>
          <p:cNvPr id="4" name="Dian numeron paikkamerkki 3">
            <a:extLst>
              <a:ext uri="{FF2B5EF4-FFF2-40B4-BE49-F238E27FC236}">
                <a16:creationId xmlns:a16="http://schemas.microsoft.com/office/drawing/2014/main" id="{92995582-94F3-BF53-76C8-51785A4D66FF}"/>
              </a:ext>
            </a:extLst>
          </p:cNvPr>
          <p:cNvSpPr>
            <a:spLocks noGrp="1"/>
          </p:cNvSpPr>
          <p:nvPr>
            <p:ph type="sldNum" sz="quarter" idx="12"/>
          </p:nvPr>
        </p:nvSpPr>
        <p:spPr/>
        <p:txBody>
          <a:bodyPr/>
          <a:lstStyle/>
          <a:p>
            <a:fld id="{673A8C79-5E46-4F80-A20C-C89888513D79}" type="slidenum">
              <a:rPr lang="fi-FI" smtClean="0"/>
              <a:t>‹#›</a:t>
            </a:fld>
            <a:endParaRPr lang="fi-FI"/>
          </a:p>
        </p:txBody>
      </p:sp>
    </p:spTree>
    <p:extLst>
      <p:ext uri="{BB962C8B-B14F-4D97-AF65-F5344CB8AC3E}">
        <p14:creationId xmlns:p14="http://schemas.microsoft.com/office/powerpoint/2010/main" val="746194316"/>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obj" preserve="1">
  <p:cSld name="Bullets and Content Yellow">
    <p:bg>
      <p:bgPr>
        <a:solidFill>
          <a:schemeClr val="accent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157B0D-D759-BE7C-69E9-E5C99AD9487A}"/>
              </a:ext>
            </a:extLst>
          </p:cNvPr>
          <p:cNvSpPr>
            <a:spLocks noGrp="1"/>
          </p:cNvSpPr>
          <p:nvPr>
            <p:ph type="title"/>
          </p:nvPr>
        </p:nvSpPr>
        <p:spPr/>
        <p:txBody>
          <a:bodyPr/>
          <a:lstStyle/>
          <a:p>
            <a:r>
              <a:rPr lang="en-US"/>
              <a:t>Click to edit Master title style</a:t>
            </a:r>
            <a:endParaRPr lang="fi-FI"/>
          </a:p>
        </p:txBody>
      </p:sp>
      <p:sp>
        <p:nvSpPr>
          <p:cNvPr id="3" name="Content Placeholder 2">
            <a:extLst>
              <a:ext uri="{FF2B5EF4-FFF2-40B4-BE49-F238E27FC236}">
                <a16:creationId xmlns:a16="http://schemas.microsoft.com/office/drawing/2014/main" id="{DF6D14CD-046B-4F4C-C56E-9224E5C28466}"/>
              </a:ext>
            </a:extLst>
          </p:cNvPr>
          <p:cNvSpPr>
            <a:spLocks noGrp="1"/>
          </p:cNvSpPr>
          <p:nvPr>
            <p:ph idx="1"/>
          </p:nvPr>
        </p:nvSpPr>
        <p:spPr>
          <a:xfrm>
            <a:off x="1055688" y="2205037"/>
            <a:ext cx="10080625" cy="3671887"/>
          </a:xfrm>
        </p:spPr>
        <p:txBody>
          <a:bodyPr/>
          <a:lstStyle>
            <a:lvl1pPr marL="269875" indent="-269875">
              <a:buFont typeface="Arial" panose="020B0604020202020204" pitchFamily="34" charset="0"/>
              <a:buChar char="•"/>
              <a:defRPr/>
            </a:lvl1pPr>
            <a:lvl2pPr marL="539750" indent="-266700">
              <a:defRPr/>
            </a:lvl2pPr>
            <a:lvl3pPr marL="808038" indent="-276225">
              <a:defRPr/>
            </a:lvl3pPr>
            <a:lvl4pPr marL="1077913" indent="-266700">
              <a:defRPr/>
            </a:lvl4pPr>
            <a:lvl5pPr marL="1347788" indent="-266700">
              <a:defRPr/>
            </a:lvl5pPr>
            <a:lvl6pPr marL="1617663" indent="-266700">
              <a:defRPr/>
            </a:lvl6pPr>
            <a:lvl7pPr marL="1885950" indent="-276225">
              <a:defRPr/>
            </a:lvl7pPr>
            <a:lvl8pPr marL="2155825" indent="-266700">
              <a:defRPr/>
            </a:lvl8pPr>
            <a:lvl9pPr marL="2425700" indent="-266700">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a:p>
            <a:pPr lvl="5"/>
            <a:r>
              <a:rPr lang="en-US"/>
              <a:t>6</a:t>
            </a:r>
          </a:p>
          <a:p>
            <a:pPr lvl="6"/>
            <a:r>
              <a:rPr lang="en-US"/>
              <a:t>7</a:t>
            </a:r>
          </a:p>
          <a:p>
            <a:pPr lvl="7"/>
            <a:r>
              <a:rPr lang="en-US"/>
              <a:t>8</a:t>
            </a:r>
          </a:p>
          <a:p>
            <a:pPr lvl="8"/>
            <a:r>
              <a:rPr lang="en-US"/>
              <a:t>9</a:t>
            </a:r>
            <a:endParaRPr lang="fi-FI"/>
          </a:p>
        </p:txBody>
      </p:sp>
      <p:sp>
        <p:nvSpPr>
          <p:cNvPr id="4" name="Date Placeholder 3">
            <a:extLst>
              <a:ext uri="{FF2B5EF4-FFF2-40B4-BE49-F238E27FC236}">
                <a16:creationId xmlns:a16="http://schemas.microsoft.com/office/drawing/2014/main" id="{EA82AD59-DDD9-3867-649E-CC4DA3F6CAE5}"/>
              </a:ext>
            </a:extLst>
          </p:cNvPr>
          <p:cNvSpPr>
            <a:spLocks noGrp="1"/>
          </p:cNvSpPr>
          <p:nvPr>
            <p:ph type="dt" sz="half" idx="10"/>
          </p:nvPr>
        </p:nvSpPr>
        <p:spPr/>
        <p:txBody>
          <a:bodyPr/>
          <a:lstStyle/>
          <a:p>
            <a:fld id="{69035017-B4F5-432F-992F-B95BB71401F5}" type="datetime1">
              <a:rPr lang="fi-FI" smtClean="0"/>
              <a:t>25.3.2026</a:t>
            </a:fld>
            <a:endParaRPr lang="fi-FI"/>
          </a:p>
        </p:txBody>
      </p:sp>
      <p:sp>
        <p:nvSpPr>
          <p:cNvPr id="5" name="Footer Placeholder 4">
            <a:extLst>
              <a:ext uri="{FF2B5EF4-FFF2-40B4-BE49-F238E27FC236}">
                <a16:creationId xmlns:a16="http://schemas.microsoft.com/office/drawing/2014/main" id="{BB605C51-1C15-2D57-6D47-F4C9D3A403B2}"/>
              </a:ext>
            </a:extLst>
          </p:cNvPr>
          <p:cNvSpPr>
            <a:spLocks noGrp="1"/>
          </p:cNvSpPr>
          <p:nvPr>
            <p:ph type="ftr" sz="quarter" idx="11"/>
          </p:nvPr>
        </p:nvSpPr>
        <p:spPr/>
        <p:txBody>
          <a:bodyPr/>
          <a:lstStyle/>
          <a:p>
            <a:endParaRPr lang="fi-FI"/>
          </a:p>
        </p:txBody>
      </p:sp>
      <p:sp>
        <p:nvSpPr>
          <p:cNvPr id="6" name="Slide Number Placeholder 5">
            <a:extLst>
              <a:ext uri="{FF2B5EF4-FFF2-40B4-BE49-F238E27FC236}">
                <a16:creationId xmlns:a16="http://schemas.microsoft.com/office/drawing/2014/main" id="{BDA6A646-EADF-862C-0CF5-D579450F433F}"/>
              </a:ext>
            </a:extLst>
          </p:cNvPr>
          <p:cNvSpPr>
            <a:spLocks noGrp="1"/>
          </p:cNvSpPr>
          <p:nvPr>
            <p:ph type="sldNum" sz="quarter" idx="12"/>
          </p:nvPr>
        </p:nvSpPr>
        <p:spPr/>
        <p:txBody>
          <a:bodyPr/>
          <a:lstStyle/>
          <a:p>
            <a:fld id="{D701140D-C14F-41CA-99FC-0EF83E8DA40A}" type="slidenum">
              <a:rPr lang="fi-FI" smtClean="0"/>
              <a:t>‹#›</a:t>
            </a:fld>
            <a:endParaRPr lang="fi-FI"/>
          </a:p>
        </p:txBody>
      </p:sp>
    </p:spTree>
    <p:extLst>
      <p:ext uri="{BB962C8B-B14F-4D97-AF65-F5344CB8AC3E}">
        <p14:creationId xmlns:p14="http://schemas.microsoft.com/office/powerpoint/2010/main" val="999903369"/>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p:cSld name="Two Content ">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B56FBF-088F-1B9C-4741-7B63EF764C97}"/>
              </a:ext>
            </a:extLst>
          </p:cNvPr>
          <p:cNvSpPr>
            <a:spLocks noGrp="1"/>
          </p:cNvSpPr>
          <p:nvPr>
            <p:ph type="title"/>
          </p:nvPr>
        </p:nvSpPr>
        <p:spPr/>
        <p:txBody>
          <a:bodyPr/>
          <a:lstStyle/>
          <a:p>
            <a:r>
              <a:rPr lang="en-US"/>
              <a:t>Click to edit Master title style</a:t>
            </a:r>
            <a:endParaRPr lang="fi-FI"/>
          </a:p>
        </p:txBody>
      </p:sp>
      <p:sp>
        <p:nvSpPr>
          <p:cNvPr id="5" name="Date Placeholder 4">
            <a:extLst>
              <a:ext uri="{FF2B5EF4-FFF2-40B4-BE49-F238E27FC236}">
                <a16:creationId xmlns:a16="http://schemas.microsoft.com/office/drawing/2014/main" id="{876DE99E-677A-4DE5-3484-E9ADD64715C4}"/>
              </a:ext>
            </a:extLst>
          </p:cNvPr>
          <p:cNvSpPr>
            <a:spLocks noGrp="1"/>
          </p:cNvSpPr>
          <p:nvPr>
            <p:ph type="dt" sz="half" idx="10"/>
          </p:nvPr>
        </p:nvSpPr>
        <p:spPr/>
        <p:txBody>
          <a:bodyPr/>
          <a:lstStyle/>
          <a:p>
            <a:fld id="{14B639F7-5547-422B-BAF7-85FD67290F65}" type="datetime1">
              <a:rPr lang="fi-FI" smtClean="0"/>
              <a:t>25.3.2026</a:t>
            </a:fld>
            <a:endParaRPr lang="fi-FI"/>
          </a:p>
        </p:txBody>
      </p:sp>
      <p:sp>
        <p:nvSpPr>
          <p:cNvPr id="6" name="Footer Placeholder 5">
            <a:extLst>
              <a:ext uri="{FF2B5EF4-FFF2-40B4-BE49-F238E27FC236}">
                <a16:creationId xmlns:a16="http://schemas.microsoft.com/office/drawing/2014/main" id="{FCF29C55-0F2E-2EEA-823A-D1C128A53416}"/>
              </a:ext>
            </a:extLst>
          </p:cNvPr>
          <p:cNvSpPr>
            <a:spLocks noGrp="1"/>
          </p:cNvSpPr>
          <p:nvPr>
            <p:ph type="ftr" sz="quarter" idx="11"/>
          </p:nvPr>
        </p:nvSpPr>
        <p:spPr/>
        <p:txBody>
          <a:bodyPr/>
          <a:lstStyle/>
          <a:p>
            <a:endParaRPr lang="fi-FI"/>
          </a:p>
        </p:txBody>
      </p:sp>
      <p:sp>
        <p:nvSpPr>
          <p:cNvPr id="7" name="Slide Number Placeholder 6">
            <a:extLst>
              <a:ext uri="{FF2B5EF4-FFF2-40B4-BE49-F238E27FC236}">
                <a16:creationId xmlns:a16="http://schemas.microsoft.com/office/drawing/2014/main" id="{7AA8C97D-1A4E-B0F4-839E-4F69C9742E61}"/>
              </a:ext>
            </a:extLst>
          </p:cNvPr>
          <p:cNvSpPr>
            <a:spLocks noGrp="1"/>
          </p:cNvSpPr>
          <p:nvPr>
            <p:ph type="sldNum" sz="quarter" idx="12"/>
          </p:nvPr>
        </p:nvSpPr>
        <p:spPr/>
        <p:txBody>
          <a:bodyPr/>
          <a:lstStyle/>
          <a:p>
            <a:fld id="{D701140D-C14F-41CA-99FC-0EF83E8DA40A}" type="slidenum">
              <a:rPr lang="fi-FI" smtClean="0"/>
              <a:t>‹#›</a:t>
            </a:fld>
            <a:endParaRPr lang="fi-FI"/>
          </a:p>
        </p:txBody>
      </p:sp>
      <p:sp>
        <p:nvSpPr>
          <p:cNvPr id="8" name="Content Placeholder 2">
            <a:extLst>
              <a:ext uri="{FF2B5EF4-FFF2-40B4-BE49-F238E27FC236}">
                <a16:creationId xmlns:a16="http://schemas.microsoft.com/office/drawing/2014/main" id="{8E3AF440-5C52-ECEB-B15D-EBBA951D8C64}"/>
              </a:ext>
            </a:extLst>
          </p:cNvPr>
          <p:cNvSpPr>
            <a:spLocks noGrp="1"/>
          </p:cNvSpPr>
          <p:nvPr>
            <p:ph sz="half" idx="1"/>
          </p:nvPr>
        </p:nvSpPr>
        <p:spPr>
          <a:xfrm>
            <a:off x="1055688" y="2205037"/>
            <a:ext cx="4896296" cy="367188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i-FI"/>
          </a:p>
        </p:txBody>
      </p:sp>
      <p:sp>
        <p:nvSpPr>
          <p:cNvPr id="9" name="Content Placeholder 3">
            <a:extLst>
              <a:ext uri="{FF2B5EF4-FFF2-40B4-BE49-F238E27FC236}">
                <a16:creationId xmlns:a16="http://schemas.microsoft.com/office/drawing/2014/main" id="{F2689DE4-F150-1AC4-080E-1FC4078AEBAD}"/>
              </a:ext>
            </a:extLst>
          </p:cNvPr>
          <p:cNvSpPr>
            <a:spLocks noGrp="1"/>
          </p:cNvSpPr>
          <p:nvPr>
            <p:ph sz="half" idx="2"/>
          </p:nvPr>
        </p:nvSpPr>
        <p:spPr>
          <a:xfrm>
            <a:off x="6240016" y="2205037"/>
            <a:ext cx="4896296" cy="367188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i-FI"/>
          </a:p>
        </p:txBody>
      </p:sp>
    </p:spTree>
    <p:extLst>
      <p:ext uri="{BB962C8B-B14F-4D97-AF65-F5344CB8AC3E}">
        <p14:creationId xmlns:p14="http://schemas.microsoft.com/office/powerpoint/2010/main" val="4208665843"/>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showMasterSp="0" preserve="1">
  <p:cSld name="Two Content Black">
    <p:bg>
      <p:bgPr>
        <a:solidFill>
          <a:schemeClr val="tx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B56FBF-088F-1B9C-4741-7B63EF764C97}"/>
              </a:ext>
            </a:extLst>
          </p:cNvPr>
          <p:cNvSpPr>
            <a:spLocks noGrp="1"/>
          </p:cNvSpPr>
          <p:nvPr>
            <p:ph type="title"/>
          </p:nvPr>
        </p:nvSpPr>
        <p:spPr/>
        <p:txBody>
          <a:bodyPr/>
          <a:lstStyle>
            <a:lvl1pPr>
              <a:defRPr>
                <a:solidFill>
                  <a:schemeClr val="bg1"/>
                </a:solidFill>
              </a:defRPr>
            </a:lvl1pPr>
          </a:lstStyle>
          <a:p>
            <a:r>
              <a:rPr lang="en-US"/>
              <a:t>Click to edit Master title style</a:t>
            </a:r>
            <a:endParaRPr lang="fi-FI"/>
          </a:p>
        </p:txBody>
      </p:sp>
      <p:sp>
        <p:nvSpPr>
          <p:cNvPr id="5" name="Date Placeholder 4">
            <a:extLst>
              <a:ext uri="{FF2B5EF4-FFF2-40B4-BE49-F238E27FC236}">
                <a16:creationId xmlns:a16="http://schemas.microsoft.com/office/drawing/2014/main" id="{876DE99E-677A-4DE5-3484-E9ADD64715C4}"/>
              </a:ext>
            </a:extLst>
          </p:cNvPr>
          <p:cNvSpPr>
            <a:spLocks noGrp="1"/>
          </p:cNvSpPr>
          <p:nvPr>
            <p:ph type="dt" sz="half" idx="10"/>
          </p:nvPr>
        </p:nvSpPr>
        <p:spPr/>
        <p:txBody>
          <a:bodyPr/>
          <a:lstStyle>
            <a:lvl1pPr>
              <a:defRPr>
                <a:solidFill>
                  <a:schemeClr val="bg1"/>
                </a:solidFill>
              </a:defRPr>
            </a:lvl1pPr>
          </a:lstStyle>
          <a:p>
            <a:fld id="{4D10182C-E677-4BA0-A94C-5F53DC12E022}" type="datetime1">
              <a:rPr lang="fi-FI" smtClean="0"/>
              <a:t>25.3.2026</a:t>
            </a:fld>
            <a:endParaRPr lang="fi-FI"/>
          </a:p>
        </p:txBody>
      </p:sp>
      <p:sp>
        <p:nvSpPr>
          <p:cNvPr id="6" name="Footer Placeholder 5">
            <a:extLst>
              <a:ext uri="{FF2B5EF4-FFF2-40B4-BE49-F238E27FC236}">
                <a16:creationId xmlns:a16="http://schemas.microsoft.com/office/drawing/2014/main" id="{FCF29C55-0F2E-2EEA-823A-D1C128A53416}"/>
              </a:ext>
            </a:extLst>
          </p:cNvPr>
          <p:cNvSpPr>
            <a:spLocks noGrp="1"/>
          </p:cNvSpPr>
          <p:nvPr>
            <p:ph type="ftr" sz="quarter" idx="11"/>
          </p:nvPr>
        </p:nvSpPr>
        <p:spPr/>
        <p:txBody>
          <a:bodyPr/>
          <a:lstStyle>
            <a:lvl1pPr>
              <a:defRPr>
                <a:solidFill>
                  <a:schemeClr val="bg1"/>
                </a:solidFill>
              </a:defRPr>
            </a:lvl1pPr>
          </a:lstStyle>
          <a:p>
            <a:endParaRPr lang="fi-FI"/>
          </a:p>
        </p:txBody>
      </p:sp>
      <p:sp>
        <p:nvSpPr>
          <p:cNvPr id="7" name="Slide Number Placeholder 6">
            <a:extLst>
              <a:ext uri="{FF2B5EF4-FFF2-40B4-BE49-F238E27FC236}">
                <a16:creationId xmlns:a16="http://schemas.microsoft.com/office/drawing/2014/main" id="{7AA8C97D-1A4E-B0F4-839E-4F69C9742E61}"/>
              </a:ext>
            </a:extLst>
          </p:cNvPr>
          <p:cNvSpPr>
            <a:spLocks noGrp="1"/>
          </p:cNvSpPr>
          <p:nvPr>
            <p:ph type="sldNum" sz="quarter" idx="12"/>
          </p:nvPr>
        </p:nvSpPr>
        <p:spPr/>
        <p:txBody>
          <a:bodyPr/>
          <a:lstStyle>
            <a:lvl1pPr>
              <a:defRPr>
                <a:solidFill>
                  <a:schemeClr val="bg1"/>
                </a:solidFill>
              </a:defRPr>
            </a:lvl1pPr>
          </a:lstStyle>
          <a:p>
            <a:fld id="{D701140D-C14F-41CA-99FC-0EF83E8DA40A}" type="slidenum">
              <a:rPr lang="fi-FI" smtClean="0"/>
              <a:pPr/>
              <a:t>‹#›</a:t>
            </a:fld>
            <a:endParaRPr lang="fi-FI"/>
          </a:p>
        </p:txBody>
      </p:sp>
      <p:sp>
        <p:nvSpPr>
          <p:cNvPr id="8" name="Content Placeholder 2">
            <a:extLst>
              <a:ext uri="{FF2B5EF4-FFF2-40B4-BE49-F238E27FC236}">
                <a16:creationId xmlns:a16="http://schemas.microsoft.com/office/drawing/2014/main" id="{8E3AF440-5C52-ECEB-B15D-EBBA951D8C64}"/>
              </a:ext>
            </a:extLst>
          </p:cNvPr>
          <p:cNvSpPr>
            <a:spLocks noGrp="1"/>
          </p:cNvSpPr>
          <p:nvPr>
            <p:ph sz="half" idx="1"/>
          </p:nvPr>
        </p:nvSpPr>
        <p:spPr>
          <a:xfrm>
            <a:off x="1055688" y="2205037"/>
            <a:ext cx="4896296" cy="3671887"/>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vl6pPr>
              <a:defRPr>
                <a:solidFill>
                  <a:schemeClr val="bg1"/>
                </a:solidFill>
              </a:defRPr>
            </a:lvl6pPr>
            <a:lvl7pPr>
              <a:defRPr>
                <a:solidFill>
                  <a:schemeClr val="bg1"/>
                </a:solidFill>
              </a:defRPr>
            </a:lvl7pPr>
            <a:lvl8pPr>
              <a:defRPr>
                <a:solidFill>
                  <a:schemeClr val="bg1"/>
                </a:solidFill>
              </a:defRPr>
            </a:lvl8pPr>
            <a:lvl9pPr>
              <a:defRPr>
                <a:solidFill>
                  <a:schemeClr val="bg1"/>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a:p>
            <a:pPr lvl="5"/>
            <a:r>
              <a:rPr lang="en-US"/>
              <a:t>6</a:t>
            </a:r>
          </a:p>
          <a:p>
            <a:pPr lvl="6"/>
            <a:r>
              <a:rPr lang="en-US"/>
              <a:t>7</a:t>
            </a:r>
          </a:p>
          <a:p>
            <a:pPr lvl="7"/>
            <a:r>
              <a:rPr lang="en-US"/>
              <a:t>8</a:t>
            </a:r>
          </a:p>
          <a:p>
            <a:pPr lvl="8"/>
            <a:r>
              <a:rPr lang="en-US"/>
              <a:t>9</a:t>
            </a:r>
            <a:endParaRPr lang="fi-FI"/>
          </a:p>
        </p:txBody>
      </p:sp>
      <p:sp>
        <p:nvSpPr>
          <p:cNvPr id="9" name="Content Placeholder 3">
            <a:extLst>
              <a:ext uri="{FF2B5EF4-FFF2-40B4-BE49-F238E27FC236}">
                <a16:creationId xmlns:a16="http://schemas.microsoft.com/office/drawing/2014/main" id="{F2689DE4-F150-1AC4-080E-1FC4078AEBAD}"/>
              </a:ext>
            </a:extLst>
          </p:cNvPr>
          <p:cNvSpPr>
            <a:spLocks noGrp="1"/>
          </p:cNvSpPr>
          <p:nvPr>
            <p:ph sz="half" idx="2"/>
          </p:nvPr>
        </p:nvSpPr>
        <p:spPr>
          <a:xfrm>
            <a:off x="6240016" y="2205037"/>
            <a:ext cx="4896296" cy="3671887"/>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vl6pPr>
              <a:defRPr>
                <a:solidFill>
                  <a:schemeClr val="bg1"/>
                </a:solidFill>
              </a:defRPr>
            </a:lvl6pPr>
            <a:lvl7pPr>
              <a:defRPr>
                <a:solidFill>
                  <a:schemeClr val="bg1"/>
                </a:solidFill>
              </a:defRPr>
            </a:lvl7pPr>
            <a:lvl8pPr>
              <a:defRPr>
                <a:solidFill>
                  <a:schemeClr val="bg1"/>
                </a:solidFill>
              </a:defRPr>
            </a:lvl8pPr>
            <a:lvl9pPr>
              <a:defRPr>
                <a:solidFill>
                  <a:schemeClr val="bg1"/>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a:p>
            <a:pPr lvl="5"/>
            <a:r>
              <a:rPr lang="en-US"/>
              <a:t>6</a:t>
            </a:r>
          </a:p>
          <a:p>
            <a:pPr lvl="6"/>
            <a:r>
              <a:rPr lang="en-US"/>
              <a:t>7</a:t>
            </a:r>
          </a:p>
          <a:p>
            <a:pPr lvl="7"/>
            <a:r>
              <a:rPr lang="en-US"/>
              <a:t>8</a:t>
            </a:r>
          </a:p>
          <a:p>
            <a:pPr lvl="8"/>
            <a:r>
              <a:rPr lang="en-US"/>
              <a:t>9</a:t>
            </a:r>
            <a:endParaRPr lang="fi-FI"/>
          </a:p>
        </p:txBody>
      </p:sp>
      <p:sp>
        <p:nvSpPr>
          <p:cNvPr id="3" name="Freeform 5">
            <a:extLst>
              <a:ext uri="{FF2B5EF4-FFF2-40B4-BE49-F238E27FC236}">
                <a16:creationId xmlns:a16="http://schemas.microsoft.com/office/drawing/2014/main" id="{18D0D236-0E9F-85F5-9BC1-6B8DF3DB5124}"/>
              </a:ext>
              <a:ext uri="{C183D7F6-B498-43B3-948B-1728B52AA6E4}">
                <adec:decorative xmlns:adec="http://schemas.microsoft.com/office/drawing/2017/decorative" val="1"/>
              </a:ext>
            </a:extLst>
          </p:cNvPr>
          <p:cNvSpPr>
            <a:spLocks noChangeAspect="1" noEditPoints="1"/>
          </p:cNvSpPr>
          <p:nvPr/>
        </p:nvSpPr>
        <p:spPr bwMode="auto">
          <a:xfrm>
            <a:off x="407988" y="6165304"/>
            <a:ext cx="385958" cy="288000"/>
          </a:xfrm>
          <a:custGeom>
            <a:avLst/>
            <a:gdLst>
              <a:gd name="T0" fmla="*/ 1576 w 1576"/>
              <a:gd name="T1" fmla="*/ 408 h 1176"/>
              <a:gd name="T2" fmla="*/ 1507 w 1576"/>
              <a:gd name="T3" fmla="*/ 815 h 1176"/>
              <a:gd name="T4" fmla="*/ 1350 w 1576"/>
              <a:gd name="T5" fmla="*/ 815 h 1176"/>
              <a:gd name="T6" fmla="*/ 1293 w 1576"/>
              <a:gd name="T7" fmla="*/ 408 h 1176"/>
              <a:gd name="T8" fmla="*/ 1293 w 1576"/>
              <a:gd name="T9" fmla="*/ 0 h 1176"/>
              <a:gd name="T10" fmla="*/ 1576 w 1576"/>
              <a:gd name="T11" fmla="*/ 0 h 1176"/>
              <a:gd name="T12" fmla="*/ 1576 w 1576"/>
              <a:gd name="T13" fmla="*/ 408 h 1176"/>
              <a:gd name="T14" fmla="*/ 740 w 1576"/>
              <a:gd name="T15" fmla="*/ 733 h 1176"/>
              <a:gd name="T16" fmla="*/ 595 w 1576"/>
              <a:gd name="T17" fmla="*/ 315 h 1176"/>
              <a:gd name="T18" fmla="*/ 450 w 1576"/>
              <a:gd name="T19" fmla="*/ 733 h 1176"/>
              <a:gd name="T20" fmla="*/ 740 w 1576"/>
              <a:gd name="T21" fmla="*/ 733 h 1176"/>
              <a:gd name="T22" fmla="*/ 1190 w 1576"/>
              <a:gd name="T23" fmla="*/ 1176 h 1176"/>
              <a:gd name="T24" fmla="*/ 893 w 1576"/>
              <a:gd name="T25" fmla="*/ 1176 h 1176"/>
              <a:gd name="T26" fmla="*/ 822 w 1576"/>
              <a:gd name="T27" fmla="*/ 968 h 1176"/>
              <a:gd name="T28" fmla="*/ 368 w 1576"/>
              <a:gd name="T29" fmla="*/ 968 h 1176"/>
              <a:gd name="T30" fmla="*/ 296 w 1576"/>
              <a:gd name="T31" fmla="*/ 1176 h 1176"/>
              <a:gd name="T32" fmla="*/ 0 w 1576"/>
              <a:gd name="T33" fmla="*/ 1176 h 1176"/>
              <a:gd name="T34" fmla="*/ 209 w 1576"/>
              <a:gd name="T35" fmla="*/ 588 h 1176"/>
              <a:gd name="T36" fmla="*/ 418 w 1576"/>
              <a:gd name="T37" fmla="*/ 0 h 1176"/>
              <a:gd name="T38" fmla="*/ 773 w 1576"/>
              <a:gd name="T39" fmla="*/ 0 h 1176"/>
              <a:gd name="T40" fmla="*/ 981 w 1576"/>
              <a:gd name="T41" fmla="*/ 588 h 1176"/>
              <a:gd name="T42" fmla="*/ 1190 w 1576"/>
              <a:gd name="T43" fmla="*/ 1176 h 1176"/>
              <a:gd name="T44" fmla="*/ 1301 w 1576"/>
              <a:gd name="T45" fmla="*/ 1176 h 1176"/>
              <a:gd name="T46" fmla="*/ 1301 w 1576"/>
              <a:gd name="T47" fmla="*/ 910 h 1176"/>
              <a:gd name="T48" fmla="*/ 1568 w 1576"/>
              <a:gd name="T49" fmla="*/ 910 h 1176"/>
              <a:gd name="T50" fmla="*/ 1568 w 1576"/>
              <a:gd name="T51" fmla="*/ 1176 h 1176"/>
              <a:gd name="T52" fmla="*/ 1301 w 1576"/>
              <a:gd name="T53" fmla="*/ 1176 h 1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576" h="1176">
                <a:moveTo>
                  <a:pt x="1576" y="408"/>
                </a:moveTo>
                <a:lnTo>
                  <a:pt x="1507" y="815"/>
                </a:lnTo>
                <a:lnTo>
                  <a:pt x="1350" y="815"/>
                </a:lnTo>
                <a:lnTo>
                  <a:pt x="1293" y="408"/>
                </a:lnTo>
                <a:lnTo>
                  <a:pt x="1293" y="0"/>
                </a:lnTo>
                <a:lnTo>
                  <a:pt x="1576" y="0"/>
                </a:lnTo>
                <a:lnTo>
                  <a:pt x="1576" y="408"/>
                </a:lnTo>
                <a:close/>
                <a:moveTo>
                  <a:pt x="740" y="733"/>
                </a:moveTo>
                <a:lnTo>
                  <a:pt x="595" y="315"/>
                </a:lnTo>
                <a:lnTo>
                  <a:pt x="450" y="733"/>
                </a:lnTo>
                <a:lnTo>
                  <a:pt x="740" y="733"/>
                </a:lnTo>
                <a:close/>
                <a:moveTo>
                  <a:pt x="1190" y="1176"/>
                </a:moveTo>
                <a:lnTo>
                  <a:pt x="893" y="1176"/>
                </a:lnTo>
                <a:lnTo>
                  <a:pt x="822" y="968"/>
                </a:lnTo>
                <a:lnTo>
                  <a:pt x="368" y="968"/>
                </a:lnTo>
                <a:lnTo>
                  <a:pt x="296" y="1176"/>
                </a:lnTo>
                <a:lnTo>
                  <a:pt x="0" y="1176"/>
                </a:lnTo>
                <a:lnTo>
                  <a:pt x="209" y="588"/>
                </a:lnTo>
                <a:lnTo>
                  <a:pt x="418" y="0"/>
                </a:lnTo>
                <a:lnTo>
                  <a:pt x="773" y="0"/>
                </a:lnTo>
                <a:lnTo>
                  <a:pt x="981" y="588"/>
                </a:lnTo>
                <a:lnTo>
                  <a:pt x="1190" y="1176"/>
                </a:lnTo>
                <a:close/>
                <a:moveTo>
                  <a:pt x="1301" y="1176"/>
                </a:moveTo>
                <a:lnTo>
                  <a:pt x="1301" y="910"/>
                </a:lnTo>
                <a:lnTo>
                  <a:pt x="1568" y="910"/>
                </a:lnTo>
                <a:lnTo>
                  <a:pt x="1568" y="1176"/>
                </a:lnTo>
                <a:lnTo>
                  <a:pt x="1301" y="117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fi-FI"/>
          </a:p>
        </p:txBody>
      </p:sp>
    </p:spTree>
    <p:extLst>
      <p:ext uri="{BB962C8B-B14F-4D97-AF65-F5344CB8AC3E}">
        <p14:creationId xmlns:p14="http://schemas.microsoft.com/office/powerpoint/2010/main" val="3609642610"/>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p:cSld name="Two Content Blue">
    <p:bg>
      <p:bgPr>
        <a:solidFill>
          <a:schemeClr val="accent3"/>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B56FBF-088F-1B9C-4741-7B63EF764C97}"/>
              </a:ext>
            </a:extLst>
          </p:cNvPr>
          <p:cNvSpPr>
            <a:spLocks noGrp="1"/>
          </p:cNvSpPr>
          <p:nvPr>
            <p:ph type="title"/>
          </p:nvPr>
        </p:nvSpPr>
        <p:spPr/>
        <p:txBody>
          <a:bodyPr/>
          <a:lstStyle/>
          <a:p>
            <a:r>
              <a:rPr lang="en-US"/>
              <a:t>Click to edit Master title style</a:t>
            </a:r>
            <a:endParaRPr lang="fi-FI"/>
          </a:p>
        </p:txBody>
      </p:sp>
      <p:sp>
        <p:nvSpPr>
          <p:cNvPr id="5" name="Date Placeholder 4">
            <a:extLst>
              <a:ext uri="{FF2B5EF4-FFF2-40B4-BE49-F238E27FC236}">
                <a16:creationId xmlns:a16="http://schemas.microsoft.com/office/drawing/2014/main" id="{876DE99E-677A-4DE5-3484-E9ADD64715C4}"/>
              </a:ext>
            </a:extLst>
          </p:cNvPr>
          <p:cNvSpPr>
            <a:spLocks noGrp="1"/>
          </p:cNvSpPr>
          <p:nvPr>
            <p:ph type="dt" sz="half" idx="10"/>
          </p:nvPr>
        </p:nvSpPr>
        <p:spPr/>
        <p:txBody>
          <a:bodyPr/>
          <a:lstStyle/>
          <a:p>
            <a:fld id="{DA0E92C3-94CA-499B-8F0A-369D7AF6AB20}" type="datetime1">
              <a:rPr lang="fi-FI" smtClean="0"/>
              <a:t>25.3.2026</a:t>
            </a:fld>
            <a:endParaRPr lang="fi-FI"/>
          </a:p>
        </p:txBody>
      </p:sp>
      <p:sp>
        <p:nvSpPr>
          <p:cNvPr id="6" name="Footer Placeholder 5">
            <a:extLst>
              <a:ext uri="{FF2B5EF4-FFF2-40B4-BE49-F238E27FC236}">
                <a16:creationId xmlns:a16="http://schemas.microsoft.com/office/drawing/2014/main" id="{FCF29C55-0F2E-2EEA-823A-D1C128A53416}"/>
              </a:ext>
            </a:extLst>
          </p:cNvPr>
          <p:cNvSpPr>
            <a:spLocks noGrp="1"/>
          </p:cNvSpPr>
          <p:nvPr>
            <p:ph type="ftr" sz="quarter" idx="11"/>
          </p:nvPr>
        </p:nvSpPr>
        <p:spPr/>
        <p:txBody>
          <a:bodyPr/>
          <a:lstStyle/>
          <a:p>
            <a:endParaRPr lang="fi-FI"/>
          </a:p>
        </p:txBody>
      </p:sp>
      <p:sp>
        <p:nvSpPr>
          <p:cNvPr id="7" name="Slide Number Placeholder 6">
            <a:extLst>
              <a:ext uri="{FF2B5EF4-FFF2-40B4-BE49-F238E27FC236}">
                <a16:creationId xmlns:a16="http://schemas.microsoft.com/office/drawing/2014/main" id="{7AA8C97D-1A4E-B0F4-839E-4F69C9742E61}"/>
              </a:ext>
            </a:extLst>
          </p:cNvPr>
          <p:cNvSpPr>
            <a:spLocks noGrp="1"/>
          </p:cNvSpPr>
          <p:nvPr>
            <p:ph type="sldNum" sz="quarter" idx="12"/>
          </p:nvPr>
        </p:nvSpPr>
        <p:spPr/>
        <p:txBody>
          <a:bodyPr/>
          <a:lstStyle/>
          <a:p>
            <a:fld id="{D701140D-C14F-41CA-99FC-0EF83E8DA40A}" type="slidenum">
              <a:rPr lang="fi-FI" smtClean="0"/>
              <a:t>‹#›</a:t>
            </a:fld>
            <a:endParaRPr lang="fi-FI"/>
          </a:p>
        </p:txBody>
      </p:sp>
      <p:sp>
        <p:nvSpPr>
          <p:cNvPr id="8" name="Content Placeholder 2">
            <a:extLst>
              <a:ext uri="{FF2B5EF4-FFF2-40B4-BE49-F238E27FC236}">
                <a16:creationId xmlns:a16="http://schemas.microsoft.com/office/drawing/2014/main" id="{8E3AF440-5C52-ECEB-B15D-EBBA951D8C64}"/>
              </a:ext>
            </a:extLst>
          </p:cNvPr>
          <p:cNvSpPr>
            <a:spLocks noGrp="1"/>
          </p:cNvSpPr>
          <p:nvPr>
            <p:ph sz="half" idx="1"/>
          </p:nvPr>
        </p:nvSpPr>
        <p:spPr>
          <a:xfrm>
            <a:off x="1055688" y="2205037"/>
            <a:ext cx="4896296" cy="367188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i-FI"/>
          </a:p>
        </p:txBody>
      </p:sp>
      <p:sp>
        <p:nvSpPr>
          <p:cNvPr id="9" name="Content Placeholder 3">
            <a:extLst>
              <a:ext uri="{FF2B5EF4-FFF2-40B4-BE49-F238E27FC236}">
                <a16:creationId xmlns:a16="http://schemas.microsoft.com/office/drawing/2014/main" id="{F2689DE4-F150-1AC4-080E-1FC4078AEBAD}"/>
              </a:ext>
            </a:extLst>
          </p:cNvPr>
          <p:cNvSpPr>
            <a:spLocks noGrp="1"/>
          </p:cNvSpPr>
          <p:nvPr>
            <p:ph sz="half" idx="2"/>
          </p:nvPr>
        </p:nvSpPr>
        <p:spPr>
          <a:xfrm>
            <a:off x="6240016" y="2205037"/>
            <a:ext cx="4896296" cy="367188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i-FI"/>
          </a:p>
        </p:txBody>
      </p:sp>
    </p:spTree>
    <p:extLst>
      <p:ext uri="{BB962C8B-B14F-4D97-AF65-F5344CB8AC3E}">
        <p14:creationId xmlns:p14="http://schemas.microsoft.com/office/powerpoint/2010/main" val="113396269"/>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p:cSld name="Two Content Red">
    <p:bg>
      <p:bgPr>
        <a:solidFill>
          <a:schemeClr val="accent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B56FBF-088F-1B9C-4741-7B63EF764C97}"/>
              </a:ext>
            </a:extLst>
          </p:cNvPr>
          <p:cNvSpPr>
            <a:spLocks noGrp="1"/>
          </p:cNvSpPr>
          <p:nvPr>
            <p:ph type="title"/>
          </p:nvPr>
        </p:nvSpPr>
        <p:spPr/>
        <p:txBody>
          <a:bodyPr/>
          <a:lstStyle/>
          <a:p>
            <a:r>
              <a:rPr lang="en-US"/>
              <a:t>Click to edit Master title style</a:t>
            </a:r>
            <a:endParaRPr lang="fi-FI"/>
          </a:p>
        </p:txBody>
      </p:sp>
      <p:sp>
        <p:nvSpPr>
          <p:cNvPr id="5" name="Date Placeholder 4">
            <a:extLst>
              <a:ext uri="{FF2B5EF4-FFF2-40B4-BE49-F238E27FC236}">
                <a16:creationId xmlns:a16="http://schemas.microsoft.com/office/drawing/2014/main" id="{876DE99E-677A-4DE5-3484-E9ADD64715C4}"/>
              </a:ext>
            </a:extLst>
          </p:cNvPr>
          <p:cNvSpPr>
            <a:spLocks noGrp="1"/>
          </p:cNvSpPr>
          <p:nvPr>
            <p:ph type="dt" sz="half" idx="10"/>
          </p:nvPr>
        </p:nvSpPr>
        <p:spPr/>
        <p:txBody>
          <a:bodyPr/>
          <a:lstStyle/>
          <a:p>
            <a:fld id="{F409CFA3-BD8D-4A0F-BE5E-96D0490262CC}" type="datetime1">
              <a:rPr lang="fi-FI" smtClean="0"/>
              <a:t>25.3.2026</a:t>
            </a:fld>
            <a:endParaRPr lang="fi-FI"/>
          </a:p>
        </p:txBody>
      </p:sp>
      <p:sp>
        <p:nvSpPr>
          <p:cNvPr id="6" name="Footer Placeholder 5">
            <a:extLst>
              <a:ext uri="{FF2B5EF4-FFF2-40B4-BE49-F238E27FC236}">
                <a16:creationId xmlns:a16="http://schemas.microsoft.com/office/drawing/2014/main" id="{FCF29C55-0F2E-2EEA-823A-D1C128A53416}"/>
              </a:ext>
            </a:extLst>
          </p:cNvPr>
          <p:cNvSpPr>
            <a:spLocks noGrp="1"/>
          </p:cNvSpPr>
          <p:nvPr>
            <p:ph type="ftr" sz="quarter" idx="11"/>
          </p:nvPr>
        </p:nvSpPr>
        <p:spPr/>
        <p:txBody>
          <a:bodyPr/>
          <a:lstStyle/>
          <a:p>
            <a:endParaRPr lang="fi-FI"/>
          </a:p>
        </p:txBody>
      </p:sp>
      <p:sp>
        <p:nvSpPr>
          <p:cNvPr id="7" name="Slide Number Placeholder 6">
            <a:extLst>
              <a:ext uri="{FF2B5EF4-FFF2-40B4-BE49-F238E27FC236}">
                <a16:creationId xmlns:a16="http://schemas.microsoft.com/office/drawing/2014/main" id="{7AA8C97D-1A4E-B0F4-839E-4F69C9742E61}"/>
              </a:ext>
            </a:extLst>
          </p:cNvPr>
          <p:cNvSpPr>
            <a:spLocks noGrp="1"/>
          </p:cNvSpPr>
          <p:nvPr>
            <p:ph type="sldNum" sz="quarter" idx="12"/>
          </p:nvPr>
        </p:nvSpPr>
        <p:spPr/>
        <p:txBody>
          <a:bodyPr/>
          <a:lstStyle/>
          <a:p>
            <a:fld id="{D701140D-C14F-41CA-99FC-0EF83E8DA40A}" type="slidenum">
              <a:rPr lang="fi-FI" smtClean="0"/>
              <a:t>‹#›</a:t>
            </a:fld>
            <a:endParaRPr lang="fi-FI"/>
          </a:p>
        </p:txBody>
      </p:sp>
      <p:sp>
        <p:nvSpPr>
          <p:cNvPr id="8" name="Content Placeholder 2">
            <a:extLst>
              <a:ext uri="{FF2B5EF4-FFF2-40B4-BE49-F238E27FC236}">
                <a16:creationId xmlns:a16="http://schemas.microsoft.com/office/drawing/2014/main" id="{8E3AF440-5C52-ECEB-B15D-EBBA951D8C64}"/>
              </a:ext>
            </a:extLst>
          </p:cNvPr>
          <p:cNvSpPr>
            <a:spLocks noGrp="1"/>
          </p:cNvSpPr>
          <p:nvPr>
            <p:ph sz="half" idx="1"/>
          </p:nvPr>
        </p:nvSpPr>
        <p:spPr>
          <a:xfrm>
            <a:off x="1055688" y="2205037"/>
            <a:ext cx="4896296" cy="367188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i-FI"/>
          </a:p>
        </p:txBody>
      </p:sp>
      <p:sp>
        <p:nvSpPr>
          <p:cNvPr id="9" name="Content Placeholder 3">
            <a:extLst>
              <a:ext uri="{FF2B5EF4-FFF2-40B4-BE49-F238E27FC236}">
                <a16:creationId xmlns:a16="http://schemas.microsoft.com/office/drawing/2014/main" id="{F2689DE4-F150-1AC4-080E-1FC4078AEBAD}"/>
              </a:ext>
            </a:extLst>
          </p:cNvPr>
          <p:cNvSpPr>
            <a:spLocks noGrp="1"/>
          </p:cNvSpPr>
          <p:nvPr>
            <p:ph sz="half" idx="2"/>
          </p:nvPr>
        </p:nvSpPr>
        <p:spPr>
          <a:xfrm>
            <a:off x="6240016" y="2205037"/>
            <a:ext cx="4896296" cy="367188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i-FI"/>
          </a:p>
        </p:txBody>
      </p:sp>
    </p:spTree>
    <p:extLst>
      <p:ext uri="{BB962C8B-B14F-4D97-AF65-F5344CB8AC3E}">
        <p14:creationId xmlns:p14="http://schemas.microsoft.com/office/powerpoint/2010/main" val="4054865187"/>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p:cSld name="Two Content Yellow">
    <p:bg>
      <p:bgPr>
        <a:solidFill>
          <a:schemeClr val="accent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B56FBF-088F-1B9C-4741-7B63EF764C97}"/>
              </a:ext>
            </a:extLst>
          </p:cNvPr>
          <p:cNvSpPr>
            <a:spLocks noGrp="1"/>
          </p:cNvSpPr>
          <p:nvPr>
            <p:ph type="title"/>
          </p:nvPr>
        </p:nvSpPr>
        <p:spPr/>
        <p:txBody>
          <a:bodyPr/>
          <a:lstStyle/>
          <a:p>
            <a:r>
              <a:rPr lang="en-US"/>
              <a:t>Click to edit Master title style</a:t>
            </a:r>
            <a:endParaRPr lang="fi-FI"/>
          </a:p>
        </p:txBody>
      </p:sp>
      <p:sp>
        <p:nvSpPr>
          <p:cNvPr id="5" name="Date Placeholder 4">
            <a:extLst>
              <a:ext uri="{FF2B5EF4-FFF2-40B4-BE49-F238E27FC236}">
                <a16:creationId xmlns:a16="http://schemas.microsoft.com/office/drawing/2014/main" id="{876DE99E-677A-4DE5-3484-E9ADD64715C4}"/>
              </a:ext>
            </a:extLst>
          </p:cNvPr>
          <p:cNvSpPr>
            <a:spLocks noGrp="1"/>
          </p:cNvSpPr>
          <p:nvPr>
            <p:ph type="dt" sz="half" idx="10"/>
          </p:nvPr>
        </p:nvSpPr>
        <p:spPr/>
        <p:txBody>
          <a:bodyPr/>
          <a:lstStyle/>
          <a:p>
            <a:fld id="{635DB3C3-C280-4420-90D2-7CB625085D43}" type="datetime1">
              <a:rPr lang="fi-FI" smtClean="0"/>
              <a:t>25.3.2026</a:t>
            </a:fld>
            <a:endParaRPr lang="fi-FI"/>
          </a:p>
        </p:txBody>
      </p:sp>
      <p:sp>
        <p:nvSpPr>
          <p:cNvPr id="6" name="Footer Placeholder 5">
            <a:extLst>
              <a:ext uri="{FF2B5EF4-FFF2-40B4-BE49-F238E27FC236}">
                <a16:creationId xmlns:a16="http://schemas.microsoft.com/office/drawing/2014/main" id="{FCF29C55-0F2E-2EEA-823A-D1C128A53416}"/>
              </a:ext>
            </a:extLst>
          </p:cNvPr>
          <p:cNvSpPr>
            <a:spLocks noGrp="1"/>
          </p:cNvSpPr>
          <p:nvPr>
            <p:ph type="ftr" sz="quarter" idx="11"/>
          </p:nvPr>
        </p:nvSpPr>
        <p:spPr/>
        <p:txBody>
          <a:bodyPr/>
          <a:lstStyle/>
          <a:p>
            <a:endParaRPr lang="fi-FI"/>
          </a:p>
        </p:txBody>
      </p:sp>
      <p:sp>
        <p:nvSpPr>
          <p:cNvPr id="7" name="Slide Number Placeholder 6">
            <a:extLst>
              <a:ext uri="{FF2B5EF4-FFF2-40B4-BE49-F238E27FC236}">
                <a16:creationId xmlns:a16="http://schemas.microsoft.com/office/drawing/2014/main" id="{7AA8C97D-1A4E-B0F4-839E-4F69C9742E61}"/>
              </a:ext>
            </a:extLst>
          </p:cNvPr>
          <p:cNvSpPr>
            <a:spLocks noGrp="1"/>
          </p:cNvSpPr>
          <p:nvPr>
            <p:ph type="sldNum" sz="quarter" idx="12"/>
          </p:nvPr>
        </p:nvSpPr>
        <p:spPr/>
        <p:txBody>
          <a:bodyPr/>
          <a:lstStyle/>
          <a:p>
            <a:fld id="{D701140D-C14F-41CA-99FC-0EF83E8DA40A}" type="slidenum">
              <a:rPr lang="fi-FI" smtClean="0"/>
              <a:t>‹#›</a:t>
            </a:fld>
            <a:endParaRPr lang="fi-FI"/>
          </a:p>
        </p:txBody>
      </p:sp>
      <p:sp>
        <p:nvSpPr>
          <p:cNvPr id="8" name="Content Placeholder 2">
            <a:extLst>
              <a:ext uri="{FF2B5EF4-FFF2-40B4-BE49-F238E27FC236}">
                <a16:creationId xmlns:a16="http://schemas.microsoft.com/office/drawing/2014/main" id="{8E3AF440-5C52-ECEB-B15D-EBBA951D8C64}"/>
              </a:ext>
            </a:extLst>
          </p:cNvPr>
          <p:cNvSpPr>
            <a:spLocks noGrp="1"/>
          </p:cNvSpPr>
          <p:nvPr>
            <p:ph sz="half" idx="1"/>
          </p:nvPr>
        </p:nvSpPr>
        <p:spPr>
          <a:xfrm>
            <a:off x="1055688" y="2205037"/>
            <a:ext cx="4896296" cy="367188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i-FI"/>
          </a:p>
        </p:txBody>
      </p:sp>
      <p:sp>
        <p:nvSpPr>
          <p:cNvPr id="9" name="Content Placeholder 3">
            <a:extLst>
              <a:ext uri="{FF2B5EF4-FFF2-40B4-BE49-F238E27FC236}">
                <a16:creationId xmlns:a16="http://schemas.microsoft.com/office/drawing/2014/main" id="{F2689DE4-F150-1AC4-080E-1FC4078AEBAD}"/>
              </a:ext>
            </a:extLst>
          </p:cNvPr>
          <p:cNvSpPr>
            <a:spLocks noGrp="1"/>
          </p:cNvSpPr>
          <p:nvPr>
            <p:ph sz="half" idx="2"/>
          </p:nvPr>
        </p:nvSpPr>
        <p:spPr>
          <a:xfrm>
            <a:off x="6240016" y="2205037"/>
            <a:ext cx="4896296" cy="367188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i-FI"/>
          </a:p>
        </p:txBody>
      </p:sp>
    </p:spTree>
    <p:extLst>
      <p:ext uri="{BB962C8B-B14F-4D97-AF65-F5344CB8AC3E}">
        <p14:creationId xmlns:p14="http://schemas.microsoft.com/office/powerpoint/2010/main" val="1536162944"/>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p:cSld name="Three Content ">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B56FBF-088F-1B9C-4741-7B63EF764C97}"/>
              </a:ext>
            </a:extLst>
          </p:cNvPr>
          <p:cNvSpPr>
            <a:spLocks noGrp="1"/>
          </p:cNvSpPr>
          <p:nvPr>
            <p:ph type="title"/>
          </p:nvPr>
        </p:nvSpPr>
        <p:spPr/>
        <p:txBody>
          <a:bodyPr/>
          <a:lstStyle/>
          <a:p>
            <a:r>
              <a:rPr lang="en-US"/>
              <a:t>Click to edit Master title style</a:t>
            </a:r>
            <a:endParaRPr lang="fi-FI"/>
          </a:p>
        </p:txBody>
      </p:sp>
      <p:sp>
        <p:nvSpPr>
          <p:cNvPr id="3" name="Content Placeholder 2">
            <a:extLst>
              <a:ext uri="{FF2B5EF4-FFF2-40B4-BE49-F238E27FC236}">
                <a16:creationId xmlns:a16="http://schemas.microsoft.com/office/drawing/2014/main" id="{94FE4CDE-4B4B-6499-1855-DD7A0DEF5AC1}"/>
              </a:ext>
            </a:extLst>
          </p:cNvPr>
          <p:cNvSpPr>
            <a:spLocks noGrp="1"/>
          </p:cNvSpPr>
          <p:nvPr>
            <p:ph sz="half" idx="1"/>
          </p:nvPr>
        </p:nvSpPr>
        <p:spPr>
          <a:xfrm>
            <a:off x="1055688" y="2205037"/>
            <a:ext cx="3168104" cy="367188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i-FI"/>
          </a:p>
        </p:txBody>
      </p:sp>
      <p:sp>
        <p:nvSpPr>
          <p:cNvPr id="4" name="Content Placeholder 3">
            <a:extLst>
              <a:ext uri="{FF2B5EF4-FFF2-40B4-BE49-F238E27FC236}">
                <a16:creationId xmlns:a16="http://schemas.microsoft.com/office/drawing/2014/main" id="{9BB0BFA1-AAA3-B436-0EE2-E469AA3932D9}"/>
              </a:ext>
            </a:extLst>
          </p:cNvPr>
          <p:cNvSpPr>
            <a:spLocks noGrp="1"/>
          </p:cNvSpPr>
          <p:nvPr>
            <p:ph sz="half" idx="2"/>
          </p:nvPr>
        </p:nvSpPr>
        <p:spPr>
          <a:xfrm>
            <a:off x="4511825" y="2205037"/>
            <a:ext cx="3168352" cy="367188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i-FI"/>
          </a:p>
        </p:txBody>
      </p:sp>
      <p:sp>
        <p:nvSpPr>
          <p:cNvPr id="5" name="Date Placeholder 4">
            <a:extLst>
              <a:ext uri="{FF2B5EF4-FFF2-40B4-BE49-F238E27FC236}">
                <a16:creationId xmlns:a16="http://schemas.microsoft.com/office/drawing/2014/main" id="{876DE99E-677A-4DE5-3484-E9ADD64715C4}"/>
              </a:ext>
            </a:extLst>
          </p:cNvPr>
          <p:cNvSpPr>
            <a:spLocks noGrp="1"/>
          </p:cNvSpPr>
          <p:nvPr>
            <p:ph type="dt" sz="half" idx="10"/>
          </p:nvPr>
        </p:nvSpPr>
        <p:spPr/>
        <p:txBody>
          <a:bodyPr/>
          <a:lstStyle/>
          <a:p>
            <a:fld id="{B6E1A621-AA6D-40B1-939F-9469EEC32967}" type="datetime1">
              <a:rPr lang="fi-FI" smtClean="0"/>
              <a:t>25.3.2026</a:t>
            </a:fld>
            <a:endParaRPr lang="fi-FI"/>
          </a:p>
        </p:txBody>
      </p:sp>
      <p:sp>
        <p:nvSpPr>
          <p:cNvPr id="6" name="Footer Placeholder 5">
            <a:extLst>
              <a:ext uri="{FF2B5EF4-FFF2-40B4-BE49-F238E27FC236}">
                <a16:creationId xmlns:a16="http://schemas.microsoft.com/office/drawing/2014/main" id="{FCF29C55-0F2E-2EEA-823A-D1C128A53416}"/>
              </a:ext>
            </a:extLst>
          </p:cNvPr>
          <p:cNvSpPr>
            <a:spLocks noGrp="1"/>
          </p:cNvSpPr>
          <p:nvPr>
            <p:ph type="ftr" sz="quarter" idx="11"/>
          </p:nvPr>
        </p:nvSpPr>
        <p:spPr/>
        <p:txBody>
          <a:bodyPr/>
          <a:lstStyle/>
          <a:p>
            <a:endParaRPr lang="fi-FI"/>
          </a:p>
        </p:txBody>
      </p:sp>
      <p:sp>
        <p:nvSpPr>
          <p:cNvPr id="7" name="Slide Number Placeholder 6">
            <a:extLst>
              <a:ext uri="{FF2B5EF4-FFF2-40B4-BE49-F238E27FC236}">
                <a16:creationId xmlns:a16="http://schemas.microsoft.com/office/drawing/2014/main" id="{7AA8C97D-1A4E-B0F4-839E-4F69C9742E61}"/>
              </a:ext>
            </a:extLst>
          </p:cNvPr>
          <p:cNvSpPr>
            <a:spLocks noGrp="1"/>
          </p:cNvSpPr>
          <p:nvPr>
            <p:ph type="sldNum" sz="quarter" idx="12"/>
          </p:nvPr>
        </p:nvSpPr>
        <p:spPr/>
        <p:txBody>
          <a:bodyPr/>
          <a:lstStyle/>
          <a:p>
            <a:fld id="{D701140D-C14F-41CA-99FC-0EF83E8DA40A}" type="slidenum">
              <a:rPr lang="fi-FI" smtClean="0"/>
              <a:t>‹#›</a:t>
            </a:fld>
            <a:endParaRPr lang="fi-FI"/>
          </a:p>
        </p:txBody>
      </p:sp>
      <p:sp>
        <p:nvSpPr>
          <p:cNvPr id="12" name="Content Placeholder 3">
            <a:extLst>
              <a:ext uri="{FF2B5EF4-FFF2-40B4-BE49-F238E27FC236}">
                <a16:creationId xmlns:a16="http://schemas.microsoft.com/office/drawing/2014/main" id="{D2A1A8FC-ED18-02E4-A33A-C74DEBE3A1BD}"/>
              </a:ext>
            </a:extLst>
          </p:cNvPr>
          <p:cNvSpPr>
            <a:spLocks noGrp="1"/>
          </p:cNvSpPr>
          <p:nvPr>
            <p:ph sz="half" idx="13"/>
          </p:nvPr>
        </p:nvSpPr>
        <p:spPr>
          <a:xfrm>
            <a:off x="7968208" y="2205037"/>
            <a:ext cx="3168105" cy="367188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i-FI"/>
          </a:p>
        </p:txBody>
      </p:sp>
    </p:spTree>
    <p:extLst>
      <p:ext uri="{BB962C8B-B14F-4D97-AF65-F5344CB8AC3E}">
        <p14:creationId xmlns:p14="http://schemas.microsoft.com/office/powerpoint/2010/main" val="1056337971"/>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showMasterSp="0" preserve="1">
  <p:cSld name="Three Content Black">
    <p:bg>
      <p:bgPr>
        <a:solidFill>
          <a:schemeClr val="tx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B56FBF-088F-1B9C-4741-7B63EF764C97}"/>
              </a:ext>
            </a:extLst>
          </p:cNvPr>
          <p:cNvSpPr>
            <a:spLocks noGrp="1"/>
          </p:cNvSpPr>
          <p:nvPr>
            <p:ph type="title"/>
          </p:nvPr>
        </p:nvSpPr>
        <p:spPr/>
        <p:txBody>
          <a:bodyPr/>
          <a:lstStyle>
            <a:lvl1pPr>
              <a:defRPr>
                <a:solidFill>
                  <a:schemeClr val="bg1"/>
                </a:solidFill>
              </a:defRPr>
            </a:lvl1pPr>
          </a:lstStyle>
          <a:p>
            <a:r>
              <a:rPr lang="en-US"/>
              <a:t>Click to edit Master title style</a:t>
            </a:r>
            <a:endParaRPr lang="fi-FI"/>
          </a:p>
        </p:txBody>
      </p:sp>
      <p:sp>
        <p:nvSpPr>
          <p:cNvPr id="3" name="Content Placeholder 2">
            <a:extLst>
              <a:ext uri="{FF2B5EF4-FFF2-40B4-BE49-F238E27FC236}">
                <a16:creationId xmlns:a16="http://schemas.microsoft.com/office/drawing/2014/main" id="{94FE4CDE-4B4B-6499-1855-DD7A0DEF5AC1}"/>
              </a:ext>
            </a:extLst>
          </p:cNvPr>
          <p:cNvSpPr>
            <a:spLocks noGrp="1"/>
          </p:cNvSpPr>
          <p:nvPr>
            <p:ph sz="half" idx="1"/>
          </p:nvPr>
        </p:nvSpPr>
        <p:spPr>
          <a:xfrm>
            <a:off x="1055688" y="2205037"/>
            <a:ext cx="3168104" cy="3671887"/>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vl6pPr>
              <a:defRPr>
                <a:solidFill>
                  <a:schemeClr val="bg1"/>
                </a:solidFill>
              </a:defRPr>
            </a:lvl6pPr>
            <a:lvl7pPr>
              <a:defRPr>
                <a:solidFill>
                  <a:schemeClr val="bg1"/>
                </a:solidFill>
              </a:defRPr>
            </a:lvl7pPr>
            <a:lvl8pPr>
              <a:defRPr>
                <a:solidFill>
                  <a:schemeClr val="bg1"/>
                </a:solidFill>
              </a:defRPr>
            </a:lvl8pPr>
            <a:lvl9pPr>
              <a:defRPr>
                <a:solidFill>
                  <a:schemeClr val="bg1"/>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a:p>
            <a:pPr lvl="5"/>
            <a:r>
              <a:rPr lang="en-US"/>
              <a:t>6</a:t>
            </a:r>
          </a:p>
          <a:p>
            <a:pPr lvl="6"/>
            <a:r>
              <a:rPr lang="en-US"/>
              <a:t>7</a:t>
            </a:r>
          </a:p>
          <a:p>
            <a:pPr lvl="7"/>
            <a:r>
              <a:rPr lang="en-US"/>
              <a:t>8</a:t>
            </a:r>
          </a:p>
          <a:p>
            <a:pPr lvl="8"/>
            <a:r>
              <a:rPr lang="en-US"/>
              <a:t>9</a:t>
            </a:r>
            <a:endParaRPr lang="fi-FI"/>
          </a:p>
        </p:txBody>
      </p:sp>
      <p:sp>
        <p:nvSpPr>
          <p:cNvPr id="4" name="Content Placeholder 3">
            <a:extLst>
              <a:ext uri="{FF2B5EF4-FFF2-40B4-BE49-F238E27FC236}">
                <a16:creationId xmlns:a16="http://schemas.microsoft.com/office/drawing/2014/main" id="{9BB0BFA1-AAA3-B436-0EE2-E469AA3932D9}"/>
              </a:ext>
            </a:extLst>
          </p:cNvPr>
          <p:cNvSpPr>
            <a:spLocks noGrp="1"/>
          </p:cNvSpPr>
          <p:nvPr>
            <p:ph sz="half" idx="2"/>
          </p:nvPr>
        </p:nvSpPr>
        <p:spPr>
          <a:xfrm>
            <a:off x="4511825" y="2205037"/>
            <a:ext cx="3168352" cy="3671887"/>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vl6pPr>
              <a:defRPr>
                <a:solidFill>
                  <a:schemeClr val="bg1"/>
                </a:solidFill>
              </a:defRPr>
            </a:lvl6pPr>
            <a:lvl7pPr>
              <a:defRPr>
                <a:solidFill>
                  <a:schemeClr val="bg1"/>
                </a:solidFill>
              </a:defRPr>
            </a:lvl7pPr>
            <a:lvl8pPr>
              <a:defRPr>
                <a:solidFill>
                  <a:schemeClr val="bg1"/>
                </a:solidFill>
              </a:defRPr>
            </a:lvl8pPr>
            <a:lvl9pPr>
              <a:defRPr>
                <a:solidFill>
                  <a:schemeClr val="bg1"/>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a:p>
            <a:pPr lvl="5"/>
            <a:r>
              <a:rPr lang="en-US"/>
              <a:t>6</a:t>
            </a:r>
          </a:p>
          <a:p>
            <a:pPr lvl="6"/>
            <a:r>
              <a:rPr lang="en-US"/>
              <a:t>7</a:t>
            </a:r>
          </a:p>
          <a:p>
            <a:pPr lvl="7"/>
            <a:r>
              <a:rPr lang="en-US"/>
              <a:t>8</a:t>
            </a:r>
          </a:p>
          <a:p>
            <a:pPr lvl="8"/>
            <a:r>
              <a:rPr lang="en-US"/>
              <a:t>9</a:t>
            </a:r>
            <a:endParaRPr lang="fi-FI"/>
          </a:p>
        </p:txBody>
      </p:sp>
      <p:sp>
        <p:nvSpPr>
          <p:cNvPr id="5" name="Date Placeholder 4">
            <a:extLst>
              <a:ext uri="{FF2B5EF4-FFF2-40B4-BE49-F238E27FC236}">
                <a16:creationId xmlns:a16="http://schemas.microsoft.com/office/drawing/2014/main" id="{876DE99E-677A-4DE5-3484-E9ADD64715C4}"/>
              </a:ext>
            </a:extLst>
          </p:cNvPr>
          <p:cNvSpPr>
            <a:spLocks noGrp="1"/>
          </p:cNvSpPr>
          <p:nvPr>
            <p:ph type="dt" sz="half" idx="10"/>
          </p:nvPr>
        </p:nvSpPr>
        <p:spPr/>
        <p:txBody>
          <a:bodyPr/>
          <a:lstStyle>
            <a:lvl1pPr>
              <a:defRPr>
                <a:solidFill>
                  <a:schemeClr val="bg1"/>
                </a:solidFill>
              </a:defRPr>
            </a:lvl1pPr>
          </a:lstStyle>
          <a:p>
            <a:fld id="{AD6F3D1E-35B8-4377-9228-8E4F3040CA9A}" type="datetime1">
              <a:rPr lang="fi-FI" smtClean="0"/>
              <a:t>25.3.2026</a:t>
            </a:fld>
            <a:endParaRPr lang="fi-FI"/>
          </a:p>
        </p:txBody>
      </p:sp>
      <p:sp>
        <p:nvSpPr>
          <p:cNvPr id="6" name="Footer Placeholder 5">
            <a:extLst>
              <a:ext uri="{FF2B5EF4-FFF2-40B4-BE49-F238E27FC236}">
                <a16:creationId xmlns:a16="http://schemas.microsoft.com/office/drawing/2014/main" id="{FCF29C55-0F2E-2EEA-823A-D1C128A53416}"/>
              </a:ext>
            </a:extLst>
          </p:cNvPr>
          <p:cNvSpPr>
            <a:spLocks noGrp="1"/>
          </p:cNvSpPr>
          <p:nvPr>
            <p:ph type="ftr" sz="quarter" idx="11"/>
          </p:nvPr>
        </p:nvSpPr>
        <p:spPr/>
        <p:txBody>
          <a:bodyPr/>
          <a:lstStyle>
            <a:lvl1pPr>
              <a:defRPr>
                <a:solidFill>
                  <a:schemeClr val="bg1"/>
                </a:solidFill>
              </a:defRPr>
            </a:lvl1pPr>
          </a:lstStyle>
          <a:p>
            <a:endParaRPr lang="fi-FI"/>
          </a:p>
        </p:txBody>
      </p:sp>
      <p:sp>
        <p:nvSpPr>
          <p:cNvPr id="7" name="Slide Number Placeholder 6">
            <a:extLst>
              <a:ext uri="{FF2B5EF4-FFF2-40B4-BE49-F238E27FC236}">
                <a16:creationId xmlns:a16="http://schemas.microsoft.com/office/drawing/2014/main" id="{7AA8C97D-1A4E-B0F4-839E-4F69C9742E61}"/>
              </a:ext>
            </a:extLst>
          </p:cNvPr>
          <p:cNvSpPr>
            <a:spLocks noGrp="1"/>
          </p:cNvSpPr>
          <p:nvPr>
            <p:ph type="sldNum" sz="quarter" idx="12"/>
          </p:nvPr>
        </p:nvSpPr>
        <p:spPr/>
        <p:txBody>
          <a:bodyPr/>
          <a:lstStyle>
            <a:lvl1pPr>
              <a:defRPr>
                <a:solidFill>
                  <a:schemeClr val="bg1"/>
                </a:solidFill>
              </a:defRPr>
            </a:lvl1pPr>
          </a:lstStyle>
          <a:p>
            <a:fld id="{D701140D-C14F-41CA-99FC-0EF83E8DA40A}" type="slidenum">
              <a:rPr lang="fi-FI" smtClean="0"/>
              <a:pPr/>
              <a:t>‹#›</a:t>
            </a:fld>
            <a:endParaRPr lang="fi-FI"/>
          </a:p>
        </p:txBody>
      </p:sp>
      <p:sp>
        <p:nvSpPr>
          <p:cNvPr id="12" name="Content Placeholder 3">
            <a:extLst>
              <a:ext uri="{FF2B5EF4-FFF2-40B4-BE49-F238E27FC236}">
                <a16:creationId xmlns:a16="http://schemas.microsoft.com/office/drawing/2014/main" id="{D2A1A8FC-ED18-02E4-A33A-C74DEBE3A1BD}"/>
              </a:ext>
            </a:extLst>
          </p:cNvPr>
          <p:cNvSpPr>
            <a:spLocks noGrp="1"/>
          </p:cNvSpPr>
          <p:nvPr>
            <p:ph sz="half" idx="13"/>
          </p:nvPr>
        </p:nvSpPr>
        <p:spPr>
          <a:xfrm>
            <a:off x="7968208" y="2205037"/>
            <a:ext cx="3168105" cy="3671887"/>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vl6pPr>
              <a:defRPr>
                <a:solidFill>
                  <a:schemeClr val="bg1"/>
                </a:solidFill>
              </a:defRPr>
            </a:lvl6pPr>
            <a:lvl7pPr>
              <a:defRPr>
                <a:solidFill>
                  <a:schemeClr val="bg1"/>
                </a:solidFill>
              </a:defRPr>
            </a:lvl7pPr>
            <a:lvl8pPr>
              <a:defRPr>
                <a:solidFill>
                  <a:schemeClr val="bg1"/>
                </a:solidFill>
              </a:defRPr>
            </a:lvl8pPr>
            <a:lvl9pPr>
              <a:defRPr>
                <a:solidFill>
                  <a:schemeClr val="bg1"/>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a:p>
            <a:pPr lvl="5"/>
            <a:r>
              <a:rPr lang="en-US"/>
              <a:t>6</a:t>
            </a:r>
          </a:p>
          <a:p>
            <a:pPr lvl="6"/>
            <a:r>
              <a:rPr lang="en-US"/>
              <a:t>7</a:t>
            </a:r>
          </a:p>
          <a:p>
            <a:pPr lvl="7"/>
            <a:r>
              <a:rPr lang="en-US"/>
              <a:t>8</a:t>
            </a:r>
          </a:p>
          <a:p>
            <a:pPr lvl="8"/>
            <a:r>
              <a:rPr lang="en-US"/>
              <a:t>9</a:t>
            </a:r>
            <a:endParaRPr lang="fi-FI"/>
          </a:p>
        </p:txBody>
      </p:sp>
      <p:sp>
        <p:nvSpPr>
          <p:cNvPr id="8" name="Freeform 5">
            <a:extLst>
              <a:ext uri="{FF2B5EF4-FFF2-40B4-BE49-F238E27FC236}">
                <a16:creationId xmlns:a16="http://schemas.microsoft.com/office/drawing/2014/main" id="{D7912BB5-9834-D960-62E3-9D95A380EB5B}"/>
              </a:ext>
              <a:ext uri="{C183D7F6-B498-43B3-948B-1728B52AA6E4}">
                <adec:decorative xmlns:adec="http://schemas.microsoft.com/office/drawing/2017/decorative" val="1"/>
              </a:ext>
            </a:extLst>
          </p:cNvPr>
          <p:cNvSpPr>
            <a:spLocks noChangeAspect="1" noEditPoints="1"/>
          </p:cNvSpPr>
          <p:nvPr/>
        </p:nvSpPr>
        <p:spPr bwMode="auto">
          <a:xfrm>
            <a:off x="407988" y="6165304"/>
            <a:ext cx="385958" cy="288000"/>
          </a:xfrm>
          <a:custGeom>
            <a:avLst/>
            <a:gdLst>
              <a:gd name="T0" fmla="*/ 1576 w 1576"/>
              <a:gd name="T1" fmla="*/ 408 h 1176"/>
              <a:gd name="T2" fmla="*/ 1507 w 1576"/>
              <a:gd name="T3" fmla="*/ 815 h 1176"/>
              <a:gd name="T4" fmla="*/ 1350 w 1576"/>
              <a:gd name="T5" fmla="*/ 815 h 1176"/>
              <a:gd name="T6" fmla="*/ 1293 w 1576"/>
              <a:gd name="T7" fmla="*/ 408 h 1176"/>
              <a:gd name="T8" fmla="*/ 1293 w 1576"/>
              <a:gd name="T9" fmla="*/ 0 h 1176"/>
              <a:gd name="T10" fmla="*/ 1576 w 1576"/>
              <a:gd name="T11" fmla="*/ 0 h 1176"/>
              <a:gd name="T12" fmla="*/ 1576 w 1576"/>
              <a:gd name="T13" fmla="*/ 408 h 1176"/>
              <a:gd name="T14" fmla="*/ 740 w 1576"/>
              <a:gd name="T15" fmla="*/ 733 h 1176"/>
              <a:gd name="T16" fmla="*/ 595 w 1576"/>
              <a:gd name="T17" fmla="*/ 315 h 1176"/>
              <a:gd name="T18" fmla="*/ 450 w 1576"/>
              <a:gd name="T19" fmla="*/ 733 h 1176"/>
              <a:gd name="T20" fmla="*/ 740 w 1576"/>
              <a:gd name="T21" fmla="*/ 733 h 1176"/>
              <a:gd name="T22" fmla="*/ 1190 w 1576"/>
              <a:gd name="T23" fmla="*/ 1176 h 1176"/>
              <a:gd name="T24" fmla="*/ 893 w 1576"/>
              <a:gd name="T25" fmla="*/ 1176 h 1176"/>
              <a:gd name="T26" fmla="*/ 822 w 1576"/>
              <a:gd name="T27" fmla="*/ 968 h 1176"/>
              <a:gd name="T28" fmla="*/ 368 w 1576"/>
              <a:gd name="T29" fmla="*/ 968 h 1176"/>
              <a:gd name="T30" fmla="*/ 296 w 1576"/>
              <a:gd name="T31" fmla="*/ 1176 h 1176"/>
              <a:gd name="T32" fmla="*/ 0 w 1576"/>
              <a:gd name="T33" fmla="*/ 1176 h 1176"/>
              <a:gd name="T34" fmla="*/ 209 w 1576"/>
              <a:gd name="T35" fmla="*/ 588 h 1176"/>
              <a:gd name="T36" fmla="*/ 418 w 1576"/>
              <a:gd name="T37" fmla="*/ 0 h 1176"/>
              <a:gd name="T38" fmla="*/ 773 w 1576"/>
              <a:gd name="T39" fmla="*/ 0 h 1176"/>
              <a:gd name="T40" fmla="*/ 981 w 1576"/>
              <a:gd name="T41" fmla="*/ 588 h 1176"/>
              <a:gd name="T42" fmla="*/ 1190 w 1576"/>
              <a:gd name="T43" fmla="*/ 1176 h 1176"/>
              <a:gd name="T44" fmla="*/ 1301 w 1576"/>
              <a:gd name="T45" fmla="*/ 1176 h 1176"/>
              <a:gd name="T46" fmla="*/ 1301 w 1576"/>
              <a:gd name="T47" fmla="*/ 910 h 1176"/>
              <a:gd name="T48" fmla="*/ 1568 w 1576"/>
              <a:gd name="T49" fmla="*/ 910 h 1176"/>
              <a:gd name="T50" fmla="*/ 1568 w 1576"/>
              <a:gd name="T51" fmla="*/ 1176 h 1176"/>
              <a:gd name="T52" fmla="*/ 1301 w 1576"/>
              <a:gd name="T53" fmla="*/ 1176 h 1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576" h="1176">
                <a:moveTo>
                  <a:pt x="1576" y="408"/>
                </a:moveTo>
                <a:lnTo>
                  <a:pt x="1507" y="815"/>
                </a:lnTo>
                <a:lnTo>
                  <a:pt x="1350" y="815"/>
                </a:lnTo>
                <a:lnTo>
                  <a:pt x="1293" y="408"/>
                </a:lnTo>
                <a:lnTo>
                  <a:pt x="1293" y="0"/>
                </a:lnTo>
                <a:lnTo>
                  <a:pt x="1576" y="0"/>
                </a:lnTo>
                <a:lnTo>
                  <a:pt x="1576" y="408"/>
                </a:lnTo>
                <a:close/>
                <a:moveTo>
                  <a:pt x="740" y="733"/>
                </a:moveTo>
                <a:lnTo>
                  <a:pt x="595" y="315"/>
                </a:lnTo>
                <a:lnTo>
                  <a:pt x="450" y="733"/>
                </a:lnTo>
                <a:lnTo>
                  <a:pt x="740" y="733"/>
                </a:lnTo>
                <a:close/>
                <a:moveTo>
                  <a:pt x="1190" y="1176"/>
                </a:moveTo>
                <a:lnTo>
                  <a:pt x="893" y="1176"/>
                </a:lnTo>
                <a:lnTo>
                  <a:pt x="822" y="968"/>
                </a:lnTo>
                <a:lnTo>
                  <a:pt x="368" y="968"/>
                </a:lnTo>
                <a:lnTo>
                  <a:pt x="296" y="1176"/>
                </a:lnTo>
                <a:lnTo>
                  <a:pt x="0" y="1176"/>
                </a:lnTo>
                <a:lnTo>
                  <a:pt x="209" y="588"/>
                </a:lnTo>
                <a:lnTo>
                  <a:pt x="418" y="0"/>
                </a:lnTo>
                <a:lnTo>
                  <a:pt x="773" y="0"/>
                </a:lnTo>
                <a:lnTo>
                  <a:pt x="981" y="588"/>
                </a:lnTo>
                <a:lnTo>
                  <a:pt x="1190" y="1176"/>
                </a:lnTo>
                <a:close/>
                <a:moveTo>
                  <a:pt x="1301" y="1176"/>
                </a:moveTo>
                <a:lnTo>
                  <a:pt x="1301" y="910"/>
                </a:lnTo>
                <a:lnTo>
                  <a:pt x="1568" y="910"/>
                </a:lnTo>
                <a:lnTo>
                  <a:pt x="1568" y="1176"/>
                </a:lnTo>
                <a:lnTo>
                  <a:pt x="1301" y="117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fi-FI"/>
          </a:p>
        </p:txBody>
      </p:sp>
    </p:spTree>
    <p:extLst>
      <p:ext uri="{BB962C8B-B14F-4D97-AF65-F5344CB8AC3E}">
        <p14:creationId xmlns:p14="http://schemas.microsoft.com/office/powerpoint/2010/main" val="3572633373"/>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p:cSld name="Three Content Blue">
    <p:bg>
      <p:bgPr>
        <a:solidFill>
          <a:schemeClr val="accent3"/>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B56FBF-088F-1B9C-4741-7B63EF764C97}"/>
              </a:ext>
            </a:extLst>
          </p:cNvPr>
          <p:cNvSpPr>
            <a:spLocks noGrp="1"/>
          </p:cNvSpPr>
          <p:nvPr>
            <p:ph type="title"/>
          </p:nvPr>
        </p:nvSpPr>
        <p:spPr/>
        <p:txBody>
          <a:bodyPr/>
          <a:lstStyle/>
          <a:p>
            <a:r>
              <a:rPr lang="en-US"/>
              <a:t>Click to edit Master title style</a:t>
            </a:r>
            <a:endParaRPr lang="fi-FI"/>
          </a:p>
        </p:txBody>
      </p:sp>
      <p:sp>
        <p:nvSpPr>
          <p:cNvPr id="3" name="Content Placeholder 2">
            <a:extLst>
              <a:ext uri="{FF2B5EF4-FFF2-40B4-BE49-F238E27FC236}">
                <a16:creationId xmlns:a16="http://schemas.microsoft.com/office/drawing/2014/main" id="{94FE4CDE-4B4B-6499-1855-DD7A0DEF5AC1}"/>
              </a:ext>
            </a:extLst>
          </p:cNvPr>
          <p:cNvSpPr>
            <a:spLocks noGrp="1"/>
          </p:cNvSpPr>
          <p:nvPr>
            <p:ph sz="half" idx="1"/>
          </p:nvPr>
        </p:nvSpPr>
        <p:spPr>
          <a:xfrm>
            <a:off x="1055688" y="2205037"/>
            <a:ext cx="3168104" cy="367188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i-FI"/>
          </a:p>
        </p:txBody>
      </p:sp>
      <p:sp>
        <p:nvSpPr>
          <p:cNvPr id="4" name="Content Placeholder 3">
            <a:extLst>
              <a:ext uri="{FF2B5EF4-FFF2-40B4-BE49-F238E27FC236}">
                <a16:creationId xmlns:a16="http://schemas.microsoft.com/office/drawing/2014/main" id="{9BB0BFA1-AAA3-B436-0EE2-E469AA3932D9}"/>
              </a:ext>
            </a:extLst>
          </p:cNvPr>
          <p:cNvSpPr>
            <a:spLocks noGrp="1"/>
          </p:cNvSpPr>
          <p:nvPr>
            <p:ph sz="half" idx="2"/>
          </p:nvPr>
        </p:nvSpPr>
        <p:spPr>
          <a:xfrm>
            <a:off x="4511825" y="2205037"/>
            <a:ext cx="3168352" cy="367188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i-FI"/>
          </a:p>
        </p:txBody>
      </p:sp>
      <p:sp>
        <p:nvSpPr>
          <p:cNvPr id="5" name="Date Placeholder 4">
            <a:extLst>
              <a:ext uri="{FF2B5EF4-FFF2-40B4-BE49-F238E27FC236}">
                <a16:creationId xmlns:a16="http://schemas.microsoft.com/office/drawing/2014/main" id="{876DE99E-677A-4DE5-3484-E9ADD64715C4}"/>
              </a:ext>
            </a:extLst>
          </p:cNvPr>
          <p:cNvSpPr>
            <a:spLocks noGrp="1"/>
          </p:cNvSpPr>
          <p:nvPr>
            <p:ph type="dt" sz="half" idx="10"/>
          </p:nvPr>
        </p:nvSpPr>
        <p:spPr/>
        <p:txBody>
          <a:bodyPr/>
          <a:lstStyle/>
          <a:p>
            <a:fld id="{D0CFC090-4479-40CA-BF03-CC893911B841}" type="datetime1">
              <a:rPr lang="fi-FI" smtClean="0"/>
              <a:t>25.3.2026</a:t>
            </a:fld>
            <a:endParaRPr lang="fi-FI"/>
          </a:p>
        </p:txBody>
      </p:sp>
      <p:sp>
        <p:nvSpPr>
          <p:cNvPr id="6" name="Footer Placeholder 5">
            <a:extLst>
              <a:ext uri="{FF2B5EF4-FFF2-40B4-BE49-F238E27FC236}">
                <a16:creationId xmlns:a16="http://schemas.microsoft.com/office/drawing/2014/main" id="{FCF29C55-0F2E-2EEA-823A-D1C128A53416}"/>
              </a:ext>
            </a:extLst>
          </p:cNvPr>
          <p:cNvSpPr>
            <a:spLocks noGrp="1"/>
          </p:cNvSpPr>
          <p:nvPr>
            <p:ph type="ftr" sz="quarter" idx="11"/>
          </p:nvPr>
        </p:nvSpPr>
        <p:spPr/>
        <p:txBody>
          <a:bodyPr/>
          <a:lstStyle/>
          <a:p>
            <a:endParaRPr lang="fi-FI"/>
          </a:p>
        </p:txBody>
      </p:sp>
      <p:sp>
        <p:nvSpPr>
          <p:cNvPr id="7" name="Slide Number Placeholder 6">
            <a:extLst>
              <a:ext uri="{FF2B5EF4-FFF2-40B4-BE49-F238E27FC236}">
                <a16:creationId xmlns:a16="http://schemas.microsoft.com/office/drawing/2014/main" id="{7AA8C97D-1A4E-B0F4-839E-4F69C9742E61}"/>
              </a:ext>
            </a:extLst>
          </p:cNvPr>
          <p:cNvSpPr>
            <a:spLocks noGrp="1"/>
          </p:cNvSpPr>
          <p:nvPr>
            <p:ph type="sldNum" sz="quarter" idx="12"/>
          </p:nvPr>
        </p:nvSpPr>
        <p:spPr/>
        <p:txBody>
          <a:bodyPr/>
          <a:lstStyle/>
          <a:p>
            <a:fld id="{D701140D-C14F-41CA-99FC-0EF83E8DA40A}" type="slidenum">
              <a:rPr lang="fi-FI" smtClean="0"/>
              <a:t>‹#›</a:t>
            </a:fld>
            <a:endParaRPr lang="fi-FI"/>
          </a:p>
        </p:txBody>
      </p:sp>
      <p:sp>
        <p:nvSpPr>
          <p:cNvPr id="12" name="Content Placeholder 3">
            <a:extLst>
              <a:ext uri="{FF2B5EF4-FFF2-40B4-BE49-F238E27FC236}">
                <a16:creationId xmlns:a16="http://schemas.microsoft.com/office/drawing/2014/main" id="{D2A1A8FC-ED18-02E4-A33A-C74DEBE3A1BD}"/>
              </a:ext>
            </a:extLst>
          </p:cNvPr>
          <p:cNvSpPr>
            <a:spLocks noGrp="1"/>
          </p:cNvSpPr>
          <p:nvPr>
            <p:ph sz="half" idx="13"/>
          </p:nvPr>
        </p:nvSpPr>
        <p:spPr>
          <a:xfrm>
            <a:off x="7968208" y="2205037"/>
            <a:ext cx="3168105" cy="367188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i-FI"/>
          </a:p>
        </p:txBody>
      </p:sp>
    </p:spTree>
    <p:extLst>
      <p:ext uri="{BB962C8B-B14F-4D97-AF65-F5344CB8AC3E}">
        <p14:creationId xmlns:p14="http://schemas.microsoft.com/office/powerpoint/2010/main" val="1186685080"/>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p:cSld name="Three Content Red">
    <p:bg>
      <p:bgPr>
        <a:solidFill>
          <a:schemeClr val="accent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B56FBF-088F-1B9C-4741-7B63EF764C97}"/>
              </a:ext>
            </a:extLst>
          </p:cNvPr>
          <p:cNvSpPr>
            <a:spLocks noGrp="1"/>
          </p:cNvSpPr>
          <p:nvPr>
            <p:ph type="title"/>
          </p:nvPr>
        </p:nvSpPr>
        <p:spPr/>
        <p:txBody>
          <a:bodyPr/>
          <a:lstStyle/>
          <a:p>
            <a:r>
              <a:rPr lang="en-US"/>
              <a:t>Click to edit Master title style</a:t>
            </a:r>
            <a:endParaRPr lang="fi-FI"/>
          </a:p>
        </p:txBody>
      </p:sp>
      <p:sp>
        <p:nvSpPr>
          <p:cNvPr id="3" name="Content Placeholder 2">
            <a:extLst>
              <a:ext uri="{FF2B5EF4-FFF2-40B4-BE49-F238E27FC236}">
                <a16:creationId xmlns:a16="http://schemas.microsoft.com/office/drawing/2014/main" id="{94FE4CDE-4B4B-6499-1855-DD7A0DEF5AC1}"/>
              </a:ext>
            </a:extLst>
          </p:cNvPr>
          <p:cNvSpPr>
            <a:spLocks noGrp="1"/>
          </p:cNvSpPr>
          <p:nvPr>
            <p:ph sz="half" idx="1"/>
          </p:nvPr>
        </p:nvSpPr>
        <p:spPr>
          <a:xfrm>
            <a:off x="1055688" y="2205037"/>
            <a:ext cx="3168104" cy="367188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i-FI"/>
          </a:p>
        </p:txBody>
      </p:sp>
      <p:sp>
        <p:nvSpPr>
          <p:cNvPr id="4" name="Content Placeholder 3">
            <a:extLst>
              <a:ext uri="{FF2B5EF4-FFF2-40B4-BE49-F238E27FC236}">
                <a16:creationId xmlns:a16="http://schemas.microsoft.com/office/drawing/2014/main" id="{9BB0BFA1-AAA3-B436-0EE2-E469AA3932D9}"/>
              </a:ext>
            </a:extLst>
          </p:cNvPr>
          <p:cNvSpPr>
            <a:spLocks noGrp="1"/>
          </p:cNvSpPr>
          <p:nvPr>
            <p:ph sz="half" idx="2"/>
          </p:nvPr>
        </p:nvSpPr>
        <p:spPr>
          <a:xfrm>
            <a:off x="4511825" y="2205037"/>
            <a:ext cx="3168352" cy="367188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i-FI"/>
          </a:p>
        </p:txBody>
      </p:sp>
      <p:sp>
        <p:nvSpPr>
          <p:cNvPr id="5" name="Date Placeholder 4">
            <a:extLst>
              <a:ext uri="{FF2B5EF4-FFF2-40B4-BE49-F238E27FC236}">
                <a16:creationId xmlns:a16="http://schemas.microsoft.com/office/drawing/2014/main" id="{876DE99E-677A-4DE5-3484-E9ADD64715C4}"/>
              </a:ext>
            </a:extLst>
          </p:cNvPr>
          <p:cNvSpPr>
            <a:spLocks noGrp="1"/>
          </p:cNvSpPr>
          <p:nvPr>
            <p:ph type="dt" sz="half" idx="10"/>
          </p:nvPr>
        </p:nvSpPr>
        <p:spPr/>
        <p:txBody>
          <a:bodyPr/>
          <a:lstStyle/>
          <a:p>
            <a:fld id="{C6FF5E7D-486B-408C-A3C6-F5403E3EBDC5}" type="datetime1">
              <a:rPr lang="fi-FI" smtClean="0"/>
              <a:t>25.3.2026</a:t>
            </a:fld>
            <a:endParaRPr lang="fi-FI"/>
          </a:p>
        </p:txBody>
      </p:sp>
      <p:sp>
        <p:nvSpPr>
          <p:cNvPr id="6" name="Footer Placeholder 5">
            <a:extLst>
              <a:ext uri="{FF2B5EF4-FFF2-40B4-BE49-F238E27FC236}">
                <a16:creationId xmlns:a16="http://schemas.microsoft.com/office/drawing/2014/main" id="{FCF29C55-0F2E-2EEA-823A-D1C128A53416}"/>
              </a:ext>
            </a:extLst>
          </p:cNvPr>
          <p:cNvSpPr>
            <a:spLocks noGrp="1"/>
          </p:cNvSpPr>
          <p:nvPr>
            <p:ph type="ftr" sz="quarter" idx="11"/>
          </p:nvPr>
        </p:nvSpPr>
        <p:spPr/>
        <p:txBody>
          <a:bodyPr/>
          <a:lstStyle/>
          <a:p>
            <a:endParaRPr lang="fi-FI"/>
          </a:p>
        </p:txBody>
      </p:sp>
      <p:sp>
        <p:nvSpPr>
          <p:cNvPr id="7" name="Slide Number Placeholder 6">
            <a:extLst>
              <a:ext uri="{FF2B5EF4-FFF2-40B4-BE49-F238E27FC236}">
                <a16:creationId xmlns:a16="http://schemas.microsoft.com/office/drawing/2014/main" id="{7AA8C97D-1A4E-B0F4-839E-4F69C9742E61}"/>
              </a:ext>
            </a:extLst>
          </p:cNvPr>
          <p:cNvSpPr>
            <a:spLocks noGrp="1"/>
          </p:cNvSpPr>
          <p:nvPr>
            <p:ph type="sldNum" sz="quarter" idx="12"/>
          </p:nvPr>
        </p:nvSpPr>
        <p:spPr/>
        <p:txBody>
          <a:bodyPr/>
          <a:lstStyle/>
          <a:p>
            <a:fld id="{D701140D-C14F-41CA-99FC-0EF83E8DA40A}" type="slidenum">
              <a:rPr lang="fi-FI" smtClean="0"/>
              <a:t>‹#›</a:t>
            </a:fld>
            <a:endParaRPr lang="fi-FI"/>
          </a:p>
        </p:txBody>
      </p:sp>
      <p:sp>
        <p:nvSpPr>
          <p:cNvPr id="12" name="Content Placeholder 3">
            <a:extLst>
              <a:ext uri="{FF2B5EF4-FFF2-40B4-BE49-F238E27FC236}">
                <a16:creationId xmlns:a16="http://schemas.microsoft.com/office/drawing/2014/main" id="{D2A1A8FC-ED18-02E4-A33A-C74DEBE3A1BD}"/>
              </a:ext>
            </a:extLst>
          </p:cNvPr>
          <p:cNvSpPr>
            <a:spLocks noGrp="1"/>
          </p:cNvSpPr>
          <p:nvPr>
            <p:ph sz="half" idx="13"/>
          </p:nvPr>
        </p:nvSpPr>
        <p:spPr>
          <a:xfrm>
            <a:off x="7968208" y="2205037"/>
            <a:ext cx="3168105" cy="367188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i-FI"/>
          </a:p>
        </p:txBody>
      </p:sp>
    </p:spTree>
    <p:extLst>
      <p:ext uri="{BB962C8B-B14F-4D97-AF65-F5344CB8AC3E}">
        <p14:creationId xmlns:p14="http://schemas.microsoft.com/office/powerpoint/2010/main" val="5035503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Kuvatekstillinen sisältö">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AE5D2D21-295A-4160-84E5-647C13467935}"/>
              </a:ext>
            </a:extLst>
          </p:cNvPr>
          <p:cNvSpPr>
            <a:spLocks noGrp="1"/>
          </p:cNvSpPr>
          <p:nvPr>
            <p:ph type="title"/>
          </p:nvPr>
        </p:nvSpPr>
        <p:spPr>
          <a:xfrm>
            <a:off x="839788" y="457200"/>
            <a:ext cx="3932237" cy="1600200"/>
          </a:xfrm>
        </p:spPr>
        <p:txBody>
          <a:bodyPr anchor="b"/>
          <a:lstStyle>
            <a:lvl1pPr>
              <a:defRPr sz="3200"/>
            </a:lvl1pPr>
          </a:lstStyle>
          <a:p>
            <a:r>
              <a:rPr lang="fi-FI"/>
              <a:t>Muokkaa ots. perustyyl. napsautt.</a:t>
            </a:r>
          </a:p>
        </p:txBody>
      </p:sp>
      <p:sp>
        <p:nvSpPr>
          <p:cNvPr id="3" name="Sisällön paikkamerkki 2">
            <a:extLst>
              <a:ext uri="{FF2B5EF4-FFF2-40B4-BE49-F238E27FC236}">
                <a16:creationId xmlns:a16="http://schemas.microsoft.com/office/drawing/2014/main" id="{B4E8435A-1463-83F4-7E5C-0B432C42545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Tekstin paikkamerkki 3">
            <a:extLst>
              <a:ext uri="{FF2B5EF4-FFF2-40B4-BE49-F238E27FC236}">
                <a16:creationId xmlns:a16="http://schemas.microsoft.com/office/drawing/2014/main" id="{7DAD0EAF-B63E-EDFF-CAAC-496035119C8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i-FI"/>
              <a:t>Muokkaa tekstin perustyylejä napsauttamalla</a:t>
            </a:r>
          </a:p>
        </p:txBody>
      </p:sp>
      <p:sp>
        <p:nvSpPr>
          <p:cNvPr id="5" name="Päivämäärän paikkamerkki 4">
            <a:extLst>
              <a:ext uri="{FF2B5EF4-FFF2-40B4-BE49-F238E27FC236}">
                <a16:creationId xmlns:a16="http://schemas.microsoft.com/office/drawing/2014/main" id="{0DD89057-24AA-7642-A6CA-BFCB8C57A089}"/>
              </a:ext>
            </a:extLst>
          </p:cNvPr>
          <p:cNvSpPr>
            <a:spLocks noGrp="1"/>
          </p:cNvSpPr>
          <p:nvPr>
            <p:ph type="dt" sz="half" idx="10"/>
          </p:nvPr>
        </p:nvSpPr>
        <p:spPr/>
        <p:txBody>
          <a:bodyPr/>
          <a:lstStyle/>
          <a:p>
            <a:fld id="{BA824290-607D-4A4C-942F-E79D1F2953C8}" type="datetimeFigureOut">
              <a:rPr lang="fi-FI" smtClean="0"/>
              <a:t>25.3.2026</a:t>
            </a:fld>
            <a:endParaRPr lang="fi-FI"/>
          </a:p>
        </p:txBody>
      </p:sp>
      <p:sp>
        <p:nvSpPr>
          <p:cNvPr id="6" name="Alatunnisteen paikkamerkki 5">
            <a:extLst>
              <a:ext uri="{FF2B5EF4-FFF2-40B4-BE49-F238E27FC236}">
                <a16:creationId xmlns:a16="http://schemas.microsoft.com/office/drawing/2014/main" id="{A3B1751D-2AE7-94A7-1229-8333E4554D50}"/>
              </a:ext>
            </a:extLst>
          </p:cNvPr>
          <p:cNvSpPr>
            <a:spLocks noGrp="1"/>
          </p:cNvSpPr>
          <p:nvPr>
            <p:ph type="ftr" sz="quarter" idx="11"/>
          </p:nvPr>
        </p:nvSpPr>
        <p:spPr/>
        <p:txBody>
          <a:bodyPr/>
          <a:lstStyle/>
          <a:p>
            <a:endParaRPr lang="fi-FI"/>
          </a:p>
        </p:txBody>
      </p:sp>
      <p:sp>
        <p:nvSpPr>
          <p:cNvPr id="7" name="Dian numeron paikkamerkki 6">
            <a:extLst>
              <a:ext uri="{FF2B5EF4-FFF2-40B4-BE49-F238E27FC236}">
                <a16:creationId xmlns:a16="http://schemas.microsoft.com/office/drawing/2014/main" id="{5558FCF6-000C-08C5-378F-7577B87A1690}"/>
              </a:ext>
            </a:extLst>
          </p:cNvPr>
          <p:cNvSpPr>
            <a:spLocks noGrp="1"/>
          </p:cNvSpPr>
          <p:nvPr>
            <p:ph type="sldNum" sz="quarter" idx="12"/>
          </p:nvPr>
        </p:nvSpPr>
        <p:spPr/>
        <p:txBody>
          <a:bodyPr/>
          <a:lstStyle/>
          <a:p>
            <a:fld id="{673A8C79-5E46-4F80-A20C-C89888513D79}" type="slidenum">
              <a:rPr lang="fi-FI" smtClean="0"/>
              <a:t>‹#›</a:t>
            </a:fld>
            <a:endParaRPr lang="fi-FI"/>
          </a:p>
        </p:txBody>
      </p:sp>
    </p:spTree>
    <p:extLst>
      <p:ext uri="{BB962C8B-B14F-4D97-AF65-F5344CB8AC3E}">
        <p14:creationId xmlns:p14="http://schemas.microsoft.com/office/powerpoint/2010/main" val="1508578897"/>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p:cSld name="Three Content Yellow">
    <p:bg>
      <p:bgPr>
        <a:solidFill>
          <a:schemeClr val="accent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B56FBF-088F-1B9C-4741-7B63EF764C97}"/>
              </a:ext>
            </a:extLst>
          </p:cNvPr>
          <p:cNvSpPr>
            <a:spLocks noGrp="1"/>
          </p:cNvSpPr>
          <p:nvPr>
            <p:ph type="title"/>
          </p:nvPr>
        </p:nvSpPr>
        <p:spPr/>
        <p:txBody>
          <a:bodyPr/>
          <a:lstStyle/>
          <a:p>
            <a:r>
              <a:rPr lang="en-US"/>
              <a:t>Click to edit Master title style</a:t>
            </a:r>
            <a:endParaRPr lang="fi-FI"/>
          </a:p>
        </p:txBody>
      </p:sp>
      <p:sp>
        <p:nvSpPr>
          <p:cNvPr id="3" name="Content Placeholder 2">
            <a:extLst>
              <a:ext uri="{FF2B5EF4-FFF2-40B4-BE49-F238E27FC236}">
                <a16:creationId xmlns:a16="http://schemas.microsoft.com/office/drawing/2014/main" id="{94FE4CDE-4B4B-6499-1855-DD7A0DEF5AC1}"/>
              </a:ext>
            </a:extLst>
          </p:cNvPr>
          <p:cNvSpPr>
            <a:spLocks noGrp="1"/>
          </p:cNvSpPr>
          <p:nvPr>
            <p:ph sz="half" idx="1"/>
          </p:nvPr>
        </p:nvSpPr>
        <p:spPr>
          <a:xfrm>
            <a:off x="1055688" y="2205037"/>
            <a:ext cx="3168104" cy="367188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i-FI"/>
          </a:p>
        </p:txBody>
      </p:sp>
      <p:sp>
        <p:nvSpPr>
          <p:cNvPr id="4" name="Content Placeholder 3">
            <a:extLst>
              <a:ext uri="{FF2B5EF4-FFF2-40B4-BE49-F238E27FC236}">
                <a16:creationId xmlns:a16="http://schemas.microsoft.com/office/drawing/2014/main" id="{9BB0BFA1-AAA3-B436-0EE2-E469AA3932D9}"/>
              </a:ext>
            </a:extLst>
          </p:cNvPr>
          <p:cNvSpPr>
            <a:spLocks noGrp="1"/>
          </p:cNvSpPr>
          <p:nvPr>
            <p:ph sz="half" idx="2"/>
          </p:nvPr>
        </p:nvSpPr>
        <p:spPr>
          <a:xfrm>
            <a:off x="4511825" y="2205037"/>
            <a:ext cx="3168352" cy="367188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i-FI"/>
          </a:p>
        </p:txBody>
      </p:sp>
      <p:sp>
        <p:nvSpPr>
          <p:cNvPr id="5" name="Date Placeholder 4">
            <a:extLst>
              <a:ext uri="{FF2B5EF4-FFF2-40B4-BE49-F238E27FC236}">
                <a16:creationId xmlns:a16="http://schemas.microsoft.com/office/drawing/2014/main" id="{876DE99E-677A-4DE5-3484-E9ADD64715C4}"/>
              </a:ext>
            </a:extLst>
          </p:cNvPr>
          <p:cNvSpPr>
            <a:spLocks noGrp="1"/>
          </p:cNvSpPr>
          <p:nvPr>
            <p:ph type="dt" sz="half" idx="10"/>
          </p:nvPr>
        </p:nvSpPr>
        <p:spPr/>
        <p:txBody>
          <a:bodyPr/>
          <a:lstStyle/>
          <a:p>
            <a:fld id="{551E4566-A45B-435A-BEE5-C906812F7452}" type="datetime1">
              <a:rPr lang="fi-FI" smtClean="0"/>
              <a:t>25.3.2026</a:t>
            </a:fld>
            <a:endParaRPr lang="fi-FI"/>
          </a:p>
        </p:txBody>
      </p:sp>
      <p:sp>
        <p:nvSpPr>
          <p:cNvPr id="6" name="Footer Placeholder 5">
            <a:extLst>
              <a:ext uri="{FF2B5EF4-FFF2-40B4-BE49-F238E27FC236}">
                <a16:creationId xmlns:a16="http://schemas.microsoft.com/office/drawing/2014/main" id="{FCF29C55-0F2E-2EEA-823A-D1C128A53416}"/>
              </a:ext>
            </a:extLst>
          </p:cNvPr>
          <p:cNvSpPr>
            <a:spLocks noGrp="1"/>
          </p:cNvSpPr>
          <p:nvPr>
            <p:ph type="ftr" sz="quarter" idx="11"/>
          </p:nvPr>
        </p:nvSpPr>
        <p:spPr/>
        <p:txBody>
          <a:bodyPr/>
          <a:lstStyle/>
          <a:p>
            <a:endParaRPr lang="fi-FI"/>
          </a:p>
        </p:txBody>
      </p:sp>
      <p:sp>
        <p:nvSpPr>
          <p:cNvPr id="7" name="Slide Number Placeholder 6">
            <a:extLst>
              <a:ext uri="{FF2B5EF4-FFF2-40B4-BE49-F238E27FC236}">
                <a16:creationId xmlns:a16="http://schemas.microsoft.com/office/drawing/2014/main" id="{7AA8C97D-1A4E-B0F4-839E-4F69C9742E61}"/>
              </a:ext>
            </a:extLst>
          </p:cNvPr>
          <p:cNvSpPr>
            <a:spLocks noGrp="1"/>
          </p:cNvSpPr>
          <p:nvPr>
            <p:ph type="sldNum" sz="quarter" idx="12"/>
          </p:nvPr>
        </p:nvSpPr>
        <p:spPr/>
        <p:txBody>
          <a:bodyPr/>
          <a:lstStyle/>
          <a:p>
            <a:fld id="{D701140D-C14F-41CA-99FC-0EF83E8DA40A}" type="slidenum">
              <a:rPr lang="fi-FI" smtClean="0"/>
              <a:t>‹#›</a:t>
            </a:fld>
            <a:endParaRPr lang="fi-FI"/>
          </a:p>
        </p:txBody>
      </p:sp>
      <p:sp>
        <p:nvSpPr>
          <p:cNvPr id="12" name="Content Placeholder 3">
            <a:extLst>
              <a:ext uri="{FF2B5EF4-FFF2-40B4-BE49-F238E27FC236}">
                <a16:creationId xmlns:a16="http://schemas.microsoft.com/office/drawing/2014/main" id="{D2A1A8FC-ED18-02E4-A33A-C74DEBE3A1BD}"/>
              </a:ext>
            </a:extLst>
          </p:cNvPr>
          <p:cNvSpPr>
            <a:spLocks noGrp="1"/>
          </p:cNvSpPr>
          <p:nvPr>
            <p:ph sz="half" idx="13"/>
          </p:nvPr>
        </p:nvSpPr>
        <p:spPr>
          <a:xfrm>
            <a:off x="7968208" y="2205037"/>
            <a:ext cx="3168105" cy="367188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i-FI"/>
          </a:p>
        </p:txBody>
      </p:sp>
    </p:spTree>
    <p:extLst>
      <p:ext uri="{BB962C8B-B14F-4D97-AF65-F5344CB8AC3E}">
        <p14:creationId xmlns:p14="http://schemas.microsoft.com/office/powerpoint/2010/main" val="2120590378"/>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blank">
  <p:cSld name="Tyhjä">
    <p:spTree>
      <p:nvGrpSpPr>
        <p:cNvPr id="1" name=""/>
        <p:cNvGrpSpPr/>
        <p:nvPr/>
      </p:nvGrpSpPr>
      <p:grpSpPr>
        <a:xfrm>
          <a:off x="0" y="0"/>
          <a:ext cx="0" cy="0"/>
          <a:chOff x="0" y="0"/>
          <a:chExt cx="0" cy="0"/>
        </a:xfrm>
      </p:grpSpPr>
      <p:sp>
        <p:nvSpPr>
          <p:cNvPr id="5" name="Päivämäärän paikkamerkki">
            <a:extLst>
              <a:ext uri="{FF2B5EF4-FFF2-40B4-BE49-F238E27FC236}">
                <a16:creationId xmlns:a16="http://schemas.microsoft.com/office/drawing/2014/main" id="{2DB17A22-5C30-4DF6-AA17-A32AEF780A8D}"/>
              </a:ext>
            </a:extLst>
          </p:cNvPr>
          <p:cNvSpPr>
            <a:spLocks noGrp="1"/>
          </p:cNvSpPr>
          <p:nvPr>
            <p:ph type="dt" sz="half" idx="2"/>
          </p:nvPr>
        </p:nvSpPr>
        <p:spPr>
          <a:xfrm>
            <a:off x="3876037" y="6144587"/>
            <a:ext cx="1396835" cy="365125"/>
          </a:xfrm>
          <a:prstGeom prst="rect">
            <a:avLst/>
          </a:prstGeom>
        </p:spPr>
        <p:txBody>
          <a:bodyPr/>
          <a:lstStyle>
            <a:lvl1pPr algn="r">
              <a:defRPr sz="1200"/>
            </a:lvl1pPr>
          </a:lstStyle>
          <a:p>
            <a:fld id="{063DBF84-2943-4349-B29E-1A6698FA5A80}" type="datetimeFigureOut">
              <a:rPr lang="fi-FI" smtClean="0"/>
              <a:t>25.3.2026</a:t>
            </a:fld>
            <a:endParaRPr lang="fi-FI"/>
          </a:p>
        </p:txBody>
      </p:sp>
      <p:sp>
        <p:nvSpPr>
          <p:cNvPr id="6" name="Alatunnisteen paikkamerkki">
            <a:extLst>
              <a:ext uri="{FF2B5EF4-FFF2-40B4-BE49-F238E27FC236}">
                <a16:creationId xmlns:a16="http://schemas.microsoft.com/office/drawing/2014/main" id="{061080B5-29DD-4AC7-90AE-C709C347826E}"/>
              </a:ext>
            </a:extLst>
          </p:cNvPr>
          <p:cNvSpPr>
            <a:spLocks noGrp="1"/>
          </p:cNvSpPr>
          <p:nvPr>
            <p:ph type="ftr" sz="quarter" idx="3"/>
          </p:nvPr>
        </p:nvSpPr>
        <p:spPr>
          <a:xfrm>
            <a:off x="5376012" y="6024897"/>
            <a:ext cx="5599925" cy="536075"/>
          </a:xfrm>
          <a:prstGeom prst="rect">
            <a:avLst/>
          </a:prstGeom>
        </p:spPr>
        <p:txBody>
          <a:bodyPr vert="horz" lIns="91440" tIns="45720" rIns="91440" bIns="45720" rtlCol="0" anchor="ctr"/>
          <a:lstStyle>
            <a:lvl1pPr algn="r">
              <a:defRPr sz="1200" b="0">
                <a:solidFill>
                  <a:schemeClr val="tx2"/>
                </a:solidFill>
                <a:latin typeface="+mn-lt"/>
              </a:defRPr>
            </a:lvl1pPr>
          </a:lstStyle>
          <a:p>
            <a:endParaRPr lang="fi-FI"/>
          </a:p>
        </p:txBody>
      </p:sp>
      <p:sp>
        <p:nvSpPr>
          <p:cNvPr id="7" name="Dian numeron paikkamerkki">
            <a:extLst>
              <a:ext uri="{FF2B5EF4-FFF2-40B4-BE49-F238E27FC236}">
                <a16:creationId xmlns:a16="http://schemas.microsoft.com/office/drawing/2014/main" id="{5FF5F7EB-5A40-40D7-9EDC-4AB08A06576F}"/>
              </a:ext>
            </a:extLst>
          </p:cNvPr>
          <p:cNvSpPr>
            <a:spLocks noGrp="1"/>
          </p:cNvSpPr>
          <p:nvPr>
            <p:ph type="sldNum" sz="quarter" idx="4"/>
          </p:nvPr>
        </p:nvSpPr>
        <p:spPr>
          <a:xfrm>
            <a:off x="11100338" y="6108708"/>
            <a:ext cx="575568" cy="365125"/>
          </a:xfrm>
          <a:prstGeom prst="rect">
            <a:avLst/>
          </a:prstGeom>
        </p:spPr>
        <p:txBody>
          <a:bodyPr vert="horz" lIns="91440" tIns="45720" rIns="91440" bIns="45720" rtlCol="0" anchor="ctr"/>
          <a:lstStyle>
            <a:lvl1pPr algn="r">
              <a:defRPr sz="1200" b="1">
                <a:solidFill>
                  <a:schemeClr val="tx2"/>
                </a:solidFill>
              </a:defRPr>
            </a:lvl1pPr>
          </a:lstStyle>
          <a:p>
            <a:fld id="{9F02E9CC-E516-4267-8C06-B2F0B3D01F6D}" type="slidenum">
              <a:rPr lang="fi-FI" smtClean="0"/>
              <a:t>‹#›</a:t>
            </a:fld>
            <a:endParaRPr lang="fi-FI"/>
          </a:p>
        </p:txBody>
      </p:sp>
    </p:spTree>
    <p:extLst>
      <p:ext uri="{BB962C8B-B14F-4D97-AF65-F5344CB8AC3E}">
        <p14:creationId xmlns:p14="http://schemas.microsoft.com/office/powerpoint/2010/main" val="355305835"/>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showMasterSp="0" type="title">
  <p:cSld name="Pääotsikkodia">
    <p:spTree>
      <p:nvGrpSpPr>
        <p:cNvPr id="1" name=""/>
        <p:cNvGrpSpPr/>
        <p:nvPr/>
      </p:nvGrpSpPr>
      <p:grpSpPr>
        <a:xfrm>
          <a:off x="0" y="0"/>
          <a:ext cx="0" cy="0"/>
          <a:chOff x="0" y="0"/>
          <a:chExt cx="0" cy="0"/>
        </a:xfrm>
      </p:grpSpPr>
      <p:pic>
        <p:nvPicPr>
          <p:cNvPr id="8" name="Kielibuustin logo" descr="Kielibuustin logo.">
            <a:extLst>
              <a:ext uri="{FF2B5EF4-FFF2-40B4-BE49-F238E27FC236}">
                <a16:creationId xmlns:a16="http://schemas.microsoft.com/office/drawing/2014/main" id="{3CF503CC-9BCE-4C27-98F7-66EE09683F2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845429" y="1365457"/>
            <a:ext cx="2501142" cy="864833"/>
          </a:xfrm>
          <a:prstGeom prst="rect">
            <a:avLst/>
          </a:prstGeom>
        </p:spPr>
      </p:pic>
      <p:sp>
        <p:nvSpPr>
          <p:cNvPr id="2" name="Otsikko">
            <a:extLst>
              <a:ext uri="{FF2B5EF4-FFF2-40B4-BE49-F238E27FC236}">
                <a16:creationId xmlns:a16="http://schemas.microsoft.com/office/drawing/2014/main" id="{8CFA01DD-11B1-4736-A453-65ADD63CF6E9}"/>
              </a:ext>
            </a:extLst>
          </p:cNvPr>
          <p:cNvSpPr>
            <a:spLocks noGrp="1"/>
          </p:cNvSpPr>
          <p:nvPr>
            <p:ph type="ctrTitle"/>
          </p:nvPr>
        </p:nvSpPr>
        <p:spPr>
          <a:xfrm>
            <a:off x="1524000" y="2230290"/>
            <a:ext cx="9144000" cy="2158694"/>
          </a:xfrm>
        </p:spPr>
        <p:txBody>
          <a:bodyPr anchor="ctr">
            <a:normAutofit/>
          </a:bodyPr>
          <a:lstStyle>
            <a:lvl1pPr algn="ctr">
              <a:lnSpc>
                <a:spcPct val="120000"/>
              </a:lnSpc>
              <a:defRPr sz="4400"/>
            </a:lvl1pPr>
          </a:lstStyle>
          <a:p>
            <a:r>
              <a:rPr lang="fi-FI" noProof="0"/>
              <a:t>Muokkaa ots. perustyyl. napsautt.</a:t>
            </a:r>
          </a:p>
        </p:txBody>
      </p:sp>
      <p:sp>
        <p:nvSpPr>
          <p:cNvPr id="3" name="Alaotsikko">
            <a:extLst>
              <a:ext uri="{FF2B5EF4-FFF2-40B4-BE49-F238E27FC236}">
                <a16:creationId xmlns:a16="http://schemas.microsoft.com/office/drawing/2014/main" id="{E3E74A17-4DE4-47CB-B02D-9263520DBEAD}"/>
              </a:ext>
            </a:extLst>
          </p:cNvPr>
          <p:cNvSpPr>
            <a:spLocks noGrp="1"/>
          </p:cNvSpPr>
          <p:nvPr>
            <p:ph type="subTitle" idx="1"/>
          </p:nvPr>
        </p:nvSpPr>
        <p:spPr>
          <a:xfrm>
            <a:off x="1524000" y="4403128"/>
            <a:ext cx="9144000" cy="1000633"/>
          </a:xfrm>
        </p:spPr>
        <p:txBody>
          <a:bodyPr anchor="t">
            <a:normAutofit/>
          </a:bodyPr>
          <a:lstStyle>
            <a:lvl1pPr marL="0" indent="0" algn="ctr">
              <a:lnSpc>
                <a:spcPct val="120000"/>
              </a:lnSpc>
              <a:buNone/>
              <a:defRPr sz="2000" b="1">
                <a:solidFill>
                  <a:schemeClr val="accent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a:t>Muokkaa alaotsikon perustyyliä napsautt.</a:t>
            </a:r>
            <a:endParaRPr lang="en-FI"/>
          </a:p>
        </p:txBody>
      </p:sp>
    </p:spTree>
    <p:extLst>
      <p:ext uri="{BB962C8B-B14F-4D97-AF65-F5344CB8AC3E}">
        <p14:creationId xmlns:p14="http://schemas.microsoft.com/office/powerpoint/2010/main" val="247276179"/>
      </p:ext>
    </p:extLst>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Kuvatekstillinen kuva">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C59BACF5-9D88-CDE7-F80A-330E8E011FCA}"/>
              </a:ext>
            </a:extLst>
          </p:cNvPr>
          <p:cNvSpPr>
            <a:spLocks noGrp="1"/>
          </p:cNvSpPr>
          <p:nvPr>
            <p:ph type="title"/>
          </p:nvPr>
        </p:nvSpPr>
        <p:spPr>
          <a:xfrm>
            <a:off x="839788" y="457200"/>
            <a:ext cx="3932237" cy="1600200"/>
          </a:xfrm>
        </p:spPr>
        <p:txBody>
          <a:bodyPr anchor="b"/>
          <a:lstStyle>
            <a:lvl1pPr>
              <a:defRPr sz="3200"/>
            </a:lvl1pPr>
          </a:lstStyle>
          <a:p>
            <a:r>
              <a:rPr lang="fi-FI"/>
              <a:t>Muokkaa ots. perustyyl. napsautt.</a:t>
            </a:r>
          </a:p>
        </p:txBody>
      </p:sp>
      <p:sp>
        <p:nvSpPr>
          <p:cNvPr id="3" name="Kuvan paikkamerkki 2">
            <a:extLst>
              <a:ext uri="{FF2B5EF4-FFF2-40B4-BE49-F238E27FC236}">
                <a16:creationId xmlns:a16="http://schemas.microsoft.com/office/drawing/2014/main" id="{A529B08F-5D90-261B-80DA-F20B5B1F183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i-FI"/>
          </a:p>
        </p:txBody>
      </p:sp>
      <p:sp>
        <p:nvSpPr>
          <p:cNvPr id="4" name="Tekstin paikkamerkki 3">
            <a:extLst>
              <a:ext uri="{FF2B5EF4-FFF2-40B4-BE49-F238E27FC236}">
                <a16:creationId xmlns:a16="http://schemas.microsoft.com/office/drawing/2014/main" id="{A3CFB32E-01A9-9F3F-E63B-E710DFD2D6A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i-FI"/>
              <a:t>Muokkaa tekstin perustyylejä napsauttamalla</a:t>
            </a:r>
          </a:p>
        </p:txBody>
      </p:sp>
      <p:sp>
        <p:nvSpPr>
          <p:cNvPr id="5" name="Päivämäärän paikkamerkki 4">
            <a:extLst>
              <a:ext uri="{FF2B5EF4-FFF2-40B4-BE49-F238E27FC236}">
                <a16:creationId xmlns:a16="http://schemas.microsoft.com/office/drawing/2014/main" id="{9566AF34-036B-34B2-1B3C-0BEE83F31F54}"/>
              </a:ext>
            </a:extLst>
          </p:cNvPr>
          <p:cNvSpPr>
            <a:spLocks noGrp="1"/>
          </p:cNvSpPr>
          <p:nvPr>
            <p:ph type="dt" sz="half" idx="10"/>
          </p:nvPr>
        </p:nvSpPr>
        <p:spPr/>
        <p:txBody>
          <a:bodyPr/>
          <a:lstStyle/>
          <a:p>
            <a:fld id="{BA824290-607D-4A4C-942F-E79D1F2953C8}" type="datetimeFigureOut">
              <a:rPr lang="fi-FI" smtClean="0"/>
              <a:t>25.3.2026</a:t>
            </a:fld>
            <a:endParaRPr lang="fi-FI"/>
          </a:p>
        </p:txBody>
      </p:sp>
      <p:sp>
        <p:nvSpPr>
          <p:cNvPr id="6" name="Alatunnisteen paikkamerkki 5">
            <a:extLst>
              <a:ext uri="{FF2B5EF4-FFF2-40B4-BE49-F238E27FC236}">
                <a16:creationId xmlns:a16="http://schemas.microsoft.com/office/drawing/2014/main" id="{A1650892-995F-F189-1E85-32D1E772894C}"/>
              </a:ext>
            </a:extLst>
          </p:cNvPr>
          <p:cNvSpPr>
            <a:spLocks noGrp="1"/>
          </p:cNvSpPr>
          <p:nvPr>
            <p:ph type="ftr" sz="quarter" idx="11"/>
          </p:nvPr>
        </p:nvSpPr>
        <p:spPr/>
        <p:txBody>
          <a:bodyPr/>
          <a:lstStyle/>
          <a:p>
            <a:endParaRPr lang="fi-FI"/>
          </a:p>
        </p:txBody>
      </p:sp>
      <p:sp>
        <p:nvSpPr>
          <p:cNvPr id="7" name="Dian numeron paikkamerkki 6">
            <a:extLst>
              <a:ext uri="{FF2B5EF4-FFF2-40B4-BE49-F238E27FC236}">
                <a16:creationId xmlns:a16="http://schemas.microsoft.com/office/drawing/2014/main" id="{554F8423-C5E4-CD26-270C-49BBB689877B}"/>
              </a:ext>
            </a:extLst>
          </p:cNvPr>
          <p:cNvSpPr>
            <a:spLocks noGrp="1"/>
          </p:cNvSpPr>
          <p:nvPr>
            <p:ph type="sldNum" sz="quarter" idx="12"/>
          </p:nvPr>
        </p:nvSpPr>
        <p:spPr/>
        <p:txBody>
          <a:bodyPr/>
          <a:lstStyle/>
          <a:p>
            <a:fld id="{673A8C79-5E46-4F80-A20C-C89888513D79}" type="slidenum">
              <a:rPr lang="fi-FI" smtClean="0"/>
              <a:t>‹#›</a:t>
            </a:fld>
            <a:endParaRPr lang="fi-FI"/>
          </a:p>
        </p:txBody>
      </p:sp>
    </p:spTree>
    <p:extLst>
      <p:ext uri="{BB962C8B-B14F-4D97-AF65-F5344CB8AC3E}">
        <p14:creationId xmlns:p14="http://schemas.microsoft.com/office/powerpoint/2010/main" val="295016903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18" Type="http://schemas.openxmlformats.org/officeDocument/2006/relationships/slideLayout" Target="../slideLayouts/slideLayout29.xml"/><Relationship Id="rId26" Type="http://schemas.openxmlformats.org/officeDocument/2006/relationships/image" Target="../media/image1.png"/><Relationship Id="rId3" Type="http://schemas.openxmlformats.org/officeDocument/2006/relationships/slideLayout" Target="../slideLayouts/slideLayout14.xml"/><Relationship Id="rId21" Type="http://schemas.openxmlformats.org/officeDocument/2006/relationships/slideLayout" Target="../slideLayouts/slideLayout32.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17" Type="http://schemas.openxmlformats.org/officeDocument/2006/relationships/slideLayout" Target="../slideLayouts/slideLayout28.xml"/><Relationship Id="rId25" Type="http://schemas.openxmlformats.org/officeDocument/2006/relationships/theme" Target="../theme/theme2.xml"/><Relationship Id="rId2" Type="http://schemas.openxmlformats.org/officeDocument/2006/relationships/slideLayout" Target="../slideLayouts/slideLayout13.xml"/><Relationship Id="rId16" Type="http://schemas.openxmlformats.org/officeDocument/2006/relationships/slideLayout" Target="../slideLayouts/slideLayout27.xml"/><Relationship Id="rId20" Type="http://schemas.openxmlformats.org/officeDocument/2006/relationships/slideLayout" Target="../slideLayouts/slideLayout31.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24" Type="http://schemas.openxmlformats.org/officeDocument/2006/relationships/slideLayout" Target="../slideLayouts/slideLayout35.xml"/><Relationship Id="rId5" Type="http://schemas.openxmlformats.org/officeDocument/2006/relationships/slideLayout" Target="../slideLayouts/slideLayout16.xml"/><Relationship Id="rId15" Type="http://schemas.openxmlformats.org/officeDocument/2006/relationships/slideLayout" Target="../slideLayouts/slideLayout26.xml"/><Relationship Id="rId23" Type="http://schemas.openxmlformats.org/officeDocument/2006/relationships/slideLayout" Target="../slideLayouts/slideLayout34.xml"/><Relationship Id="rId10" Type="http://schemas.openxmlformats.org/officeDocument/2006/relationships/slideLayout" Target="../slideLayouts/slideLayout21.xml"/><Relationship Id="rId19" Type="http://schemas.openxmlformats.org/officeDocument/2006/relationships/slideLayout" Target="../slideLayouts/slideLayout30.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 Id="rId22" Type="http://schemas.openxmlformats.org/officeDocument/2006/relationships/slideLayout" Target="../slideLayouts/slideLayout33.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43.xml"/><Relationship Id="rId13" Type="http://schemas.openxmlformats.org/officeDocument/2006/relationships/slideLayout" Target="../slideLayouts/slideLayout48.xml"/><Relationship Id="rId18" Type="http://schemas.openxmlformats.org/officeDocument/2006/relationships/slideLayout" Target="../slideLayouts/slideLayout53.xml"/><Relationship Id="rId26" Type="http://schemas.openxmlformats.org/officeDocument/2006/relationships/theme" Target="../theme/theme3.xml"/><Relationship Id="rId3" Type="http://schemas.openxmlformats.org/officeDocument/2006/relationships/slideLayout" Target="../slideLayouts/slideLayout38.xml"/><Relationship Id="rId21" Type="http://schemas.openxmlformats.org/officeDocument/2006/relationships/slideLayout" Target="../slideLayouts/slideLayout56.xml"/><Relationship Id="rId7" Type="http://schemas.openxmlformats.org/officeDocument/2006/relationships/slideLayout" Target="../slideLayouts/slideLayout42.xml"/><Relationship Id="rId12" Type="http://schemas.openxmlformats.org/officeDocument/2006/relationships/slideLayout" Target="../slideLayouts/slideLayout47.xml"/><Relationship Id="rId17" Type="http://schemas.openxmlformats.org/officeDocument/2006/relationships/slideLayout" Target="../slideLayouts/slideLayout52.xml"/><Relationship Id="rId25" Type="http://schemas.openxmlformats.org/officeDocument/2006/relationships/slideLayout" Target="../slideLayouts/slideLayout60.xml"/><Relationship Id="rId2" Type="http://schemas.openxmlformats.org/officeDocument/2006/relationships/slideLayout" Target="../slideLayouts/slideLayout37.xml"/><Relationship Id="rId16" Type="http://schemas.openxmlformats.org/officeDocument/2006/relationships/slideLayout" Target="../slideLayouts/slideLayout51.xml"/><Relationship Id="rId20" Type="http://schemas.openxmlformats.org/officeDocument/2006/relationships/slideLayout" Target="../slideLayouts/slideLayout55.xml"/><Relationship Id="rId1" Type="http://schemas.openxmlformats.org/officeDocument/2006/relationships/slideLayout" Target="../slideLayouts/slideLayout36.xml"/><Relationship Id="rId6" Type="http://schemas.openxmlformats.org/officeDocument/2006/relationships/slideLayout" Target="../slideLayouts/slideLayout41.xml"/><Relationship Id="rId11" Type="http://schemas.openxmlformats.org/officeDocument/2006/relationships/slideLayout" Target="../slideLayouts/slideLayout46.xml"/><Relationship Id="rId24" Type="http://schemas.openxmlformats.org/officeDocument/2006/relationships/slideLayout" Target="../slideLayouts/slideLayout59.xml"/><Relationship Id="rId5" Type="http://schemas.openxmlformats.org/officeDocument/2006/relationships/slideLayout" Target="../slideLayouts/slideLayout40.xml"/><Relationship Id="rId15" Type="http://schemas.openxmlformats.org/officeDocument/2006/relationships/slideLayout" Target="../slideLayouts/slideLayout50.xml"/><Relationship Id="rId23" Type="http://schemas.openxmlformats.org/officeDocument/2006/relationships/slideLayout" Target="../slideLayouts/slideLayout58.xml"/><Relationship Id="rId10" Type="http://schemas.openxmlformats.org/officeDocument/2006/relationships/slideLayout" Target="../slideLayouts/slideLayout45.xml"/><Relationship Id="rId19" Type="http://schemas.openxmlformats.org/officeDocument/2006/relationships/slideLayout" Target="../slideLayouts/slideLayout54.xml"/><Relationship Id="rId4" Type="http://schemas.openxmlformats.org/officeDocument/2006/relationships/slideLayout" Target="../slideLayouts/slideLayout39.xml"/><Relationship Id="rId9" Type="http://schemas.openxmlformats.org/officeDocument/2006/relationships/slideLayout" Target="../slideLayouts/slideLayout44.xml"/><Relationship Id="rId14" Type="http://schemas.openxmlformats.org/officeDocument/2006/relationships/slideLayout" Target="../slideLayouts/slideLayout49.xml"/><Relationship Id="rId22" Type="http://schemas.openxmlformats.org/officeDocument/2006/relationships/slideLayout" Target="../slideLayouts/slideLayout57.xml"/><Relationship Id="rId27" Type="http://schemas.openxmlformats.org/officeDocument/2006/relationships/image" Target="../media/image1.png"/></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68.xml"/><Relationship Id="rId13" Type="http://schemas.openxmlformats.org/officeDocument/2006/relationships/slideLayout" Target="../slideLayouts/slideLayout73.xml"/><Relationship Id="rId18" Type="http://schemas.openxmlformats.org/officeDocument/2006/relationships/slideLayout" Target="../slideLayouts/slideLayout78.xml"/><Relationship Id="rId3" Type="http://schemas.openxmlformats.org/officeDocument/2006/relationships/slideLayout" Target="../slideLayouts/slideLayout63.xml"/><Relationship Id="rId21" Type="http://schemas.openxmlformats.org/officeDocument/2006/relationships/slideLayout" Target="../slideLayouts/slideLayout81.xml"/><Relationship Id="rId7" Type="http://schemas.openxmlformats.org/officeDocument/2006/relationships/slideLayout" Target="../slideLayouts/slideLayout67.xml"/><Relationship Id="rId12" Type="http://schemas.openxmlformats.org/officeDocument/2006/relationships/slideLayout" Target="../slideLayouts/slideLayout72.xml"/><Relationship Id="rId17" Type="http://schemas.openxmlformats.org/officeDocument/2006/relationships/slideLayout" Target="../slideLayouts/slideLayout77.xml"/><Relationship Id="rId2" Type="http://schemas.openxmlformats.org/officeDocument/2006/relationships/slideLayout" Target="../slideLayouts/slideLayout62.xml"/><Relationship Id="rId16" Type="http://schemas.openxmlformats.org/officeDocument/2006/relationships/slideLayout" Target="../slideLayouts/slideLayout76.xml"/><Relationship Id="rId20" Type="http://schemas.openxmlformats.org/officeDocument/2006/relationships/slideLayout" Target="../slideLayouts/slideLayout80.xml"/><Relationship Id="rId1" Type="http://schemas.openxmlformats.org/officeDocument/2006/relationships/slideLayout" Target="../slideLayouts/slideLayout61.xml"/><Relationship Id="rId6" Type="http://schemas.openxmlformats.org/officeDocument/2006/relationships/slideLayout" Target="../slideLayouts/slideLayout66.xml"/><Relationship Id="rId11" Type="http://schemas.openxmlformats.org/officeDocument/2006/relationships/slideLayout" Target="../slideLayouts/slideLayout71.xml"/><Relationship Id="rId24" Type="http://schemas.openxmlformats.org/officeDocument/2006/relationships/image" Target="../media/image1.png"/><Relationship Id="rId5" Type="http://schemas.openxmlformats.org/officeDocument/2006/relationships/slideLayout" Target="../slideLayouts/slideLayout65.xml"/><Relationship Id="rId15" Type="http://schemas.openxmlformats.org/officeDocument/2006/relationships/slideLayout" Target="../slideLayouts/slideLayout75.xml"/><Relationship Id="rId23" Type="http://schemas.openxmlformats.org/officeDocument/2006/relationships/theme" Target="../theme/theme4.xml"/><Relationship Id="rId10" Type="http://schemas.openxmlformats.org/officeDocument/2006/relationships/slideLayout" Target="../slideLayouts/slideLayout70.xml"/><Relationship Id="rId19" Type="http://schemas.openxmlformats.org/officeDocument/2006/relationships/slideLayout" Target="../slideLayouts/slideLayout79.xml"/><Relationship Id="rId4" Type="http://schemas.openxmlformats.org/officeDocument/2006/relationships/slideLayout" Target="../slideLayouts/slideLayout64.xml"/><Relationship Id="rId9" Type="http://schemas.openxmlformats.org/officeDocument/2006/relationships/slideLayout" Target="../slideLayouts/slideLayout69.xml"/><Relationship Id="rId14" Type="http://schemas.openxmlformats.org/officeDocument/2006/relationships/slideLayout" Target="../slideLayouts/slideLayout74.xml"/><Relationship Id="rId22" Type="http://schemas.openxmlformats.org/officeDocument/2006/relationships/slideLayout" Target="../slideLayouts/slideLayout8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Otsikon paikkamerkki 1">
            <a:extLst>
              <a:ext uri="{FF2B5EF4-FFF2-40B4-BE49-F238E27FC236}">
                <a16:creationId xmlns:a16="http://schemas.microsoft.com/office/drawing/2014/main" id="{AF9E8704-DB3A-0A51-AE0E-6CED0A70CBA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i-FI"/>
              <a:t>Muokkaa ots. perustyyl. napsautt.</a:t>
            </a:r>
          </a:p>
        </p:txBody>
      </p:sp>
      <p:sp>
        <p:nvSpPr>
          <p:cNvPr id="3" name="Tekstin paikkamerkki 2">
            <a:extLst>
              <a:ext uri="{FF2B5EF4-FFF2-40B4-BE49-F238E27FC236}">
                <a16:creationId xmlns:a16="http://schemas.microsoft.com/office/drawing/2014/main" id="{602CA29C-C3CE-4AE1-BE8F-ECE326E6AAA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Päivämäärän paikkamerkki 3">
            <a:extLst>
              <a:ext uri="{FF2B5EF4-FFF2-40B4-BE49-F238E27FC236}">
                <a16:creationId xmlns:a16="http://schemas.microsoft.com/office/drawing/2014/main" id="{5AD01995-22F2-DFD1-6617-829EB9B4F57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A824290-607D-4A4C-942F-E79D1F2953C8}" type="datetimeFigureOut">
              <a:rPr lang="fi-FI" smtClean="0"/>
              <a:t>25.3.2026</a:t>
            </a:fld>
            <a:endParaRPr lang="fi-FI"/>
          </a:p>
        </p:txBody>
      </p:sp>
      <p:sp>
        <p:nvSpPr>
          <p:cNvPr id="5" name="Alatunnisteen paikkamerkki 4">
            <a:extLst>
              <a:ext uri="{FF2B5EF4-FFF2-40B4-BE49-F238E27FC236}">
                <a16:creationId xmlns:a16="http://schemas.microsoft.com/office/drawing/2014/main" id="{770C90E4-C264-E0A5-5FFA-509F89EB0F7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i-FI"/>
          </a:p>
        </p:txBody>
      </p:sp>
      <p:sp>
        <p:nvSpPr>
          <p:cNvPr id="6" name="Dian numeron paikkamerkki 5">
            <a:extLst>
              <a:ext uri="{FF2B5EF4-FFF2-40B4-BE49-F238E27FC236}">
                <a16:creationId xmlns:a16="http://schemas.microsoft.com/office/drawing/2014/main" id="{F6BEF7AD-BE16-BF79-C07C-7927774F20B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73A8C79-5E46-4F80-A20C-C89888513D79}" type="slidenum">
              <a:rPr lang="fi-FI" smtClean="0"/>
              <a:t>‹#›</a:t>
            </a:fld>
            <a:endParaRPr lang="fi-FI"/>
          </a:p>
        </p:txBody>
      </p:sp>
    </p:spTree>
    <p:extLst>
      <p:ext uri="{BB962C8B-B14F-4D97-AF65-F5344CB8AC3E}">
        <p14:creationId xmlns:p14="http://schemas.microsoft.com/office/powerpoint/2010/main" val="103679929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1C65E8D-F825-584D-D6FB-F8C43CA5290B}"/>
              </a:ext>
            </a:extLst>
          </p:cNvPr>
          <p:cNvSpPr>
            <a:spLocks noGrp="1"/>
          </p:cNvSpPr>
          <p:nvPr>
            <p:ph type="title"/>
          </p:nvPr>
        </p:nvSpPr>
        <p:spPr>
          <a:xfrm>
            <a:off x="407987" y="404813"/>
            <a:ext cx="11376026" cy="1079971"/>
          </a:xfrm>
          <a:prstGeom prst="rect">
            <a:avLst/>
          </a:prstGeom>
        </p:spPr>
        <p:txBody>
          <a:bodyPr vert="horz" lIns="0" tIns="0" rIns="0" bIns="0" rtlCol="0" anchor="t" anchorCtr="0">
            <a:noAutofit/>
          </a:bodyPr>
          <a:lstStyle/>
          <a:p>
            <a:r>
              <a:rPr lang="en-GB"/>
              <a:t>Click to edit Master title style</a:t>
            </a:r>
            <a:endParaRPr lang="fi-FI"/>
          </a:p>
        </p:txBody>
      </p:sp>
      <p:sp>
        <p:nvSpPr>
          <p:cNvPr id="3" name="Text Placeholder 2">
            <a:extLst>
              <a:ext uri="{FF2B5EF4-FFF2-40B4-BE49-F238E27FC236}">
                <a16:creationId xmlns:a16="http://schemas.microsoft.com/office/drawing/2014/main" id="{E0D11FC7-EFA2-69A1-189F-7A86286A46CC}"/>
              </a:ext>
            </a:extLst>
          </p:cNvPr>
          <p:cNvSpPr>
            <a:spLocks noGrp="1"/>
          </p:cNvSpPr>
          <p:nvPr>
            <p:ph type="body" idx="1"/>
          </p:nvPr>
        </p:nvSpPr>
        <p:spPr>
          <a:xfrm>
            <a:off x="407988" y="1844675"/>
            <a:ext cx="11376025" cy="4032250"/>
          </a:xfrm>
          <a:prstGeom prst="rect">
            <a:avLst/>
          </a:prstGeom>
        </p:spPr>
        <p:txBody>
          <a:bodyPr vert="horz" lIns="0" tIns="0" rIns="0" bIns="0" rtlCol="0" anchor="t" anchorCtr="0">
            <a:no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fi-FI"/>
          </a:p>
        </p:txBody>
      </p:sp>
      <p:sp>
        <p:nvSpPr>
          <p:cNvPr id="4" name="Date Placeholder 3">
            <a:extLst>
              <a:ext uri="{FF2B5EF4-FFF2-40B4-BE49-F238E27FC236}">
                <a16:creationId xmlns:a16="http://schemas.microsoft.com/office/drawing/2014/main" id="{743F7BF6-AD90-C909-77AF-27B553EAE67B}"/>
              </a:ext>
            </a:extLst>
          </p:cNvPr>
          <p:cNvSpPr>
            <a:spLocks noGrp="1"/>
          </p:cNvSpPr>
          <p:nvPr>
            <p:ph type="dt" sz="half" idx="2"/>
          </p:nvPr>
        </p:nvSpPr>
        <p:spPr>
          <a:xfrm>
            <a:off x="10200456" y="6309320"/>
            <a:ext cx="1152128" cy="143868"/>
          </a:xfrm>
          <a:prstGeom prst="rect">
            <a:avLst/>
          </a:prstGeom>
        </p:spPr>
        <p:txBody>
          <a:bodyPr vert="horz" lIns="0" tIns="0" rIns="0" bIns="0" rtlCol="0" anchor="ctr" anchorCtr="0">
            <a:noAutofit/>
          </a:bodyPr>
          <a:lstStyle>
            <a:lvl1pPr algn="r">
              <a:defRPr sz="800">
                <a:solidFill>
                  <a:schemeClr val="tx1"/>
                </a:solidFill>
                <a:latin typeface="+mj-lt"/>
              </a:defRPr>
            </a:lvl1pPr>
          </a:lstStyle>
          <a:p>
            <a:fld id="{85901988-9E68-44DC-AA5D-396DCAB59566}" type="datetime1">
              <a:rPr lang="fi-FI" smtClean="0"/>
              <a:t>25.3.2026</a:t>
            </a:fld>
            <a:endParaRPr lang="fi-FI"/>
          </a:p>
        </p:txBody>
      </p:sp>
      <p:sp>
        <p:nvSpPr>
          <p:cNvPr id="5" name="Footer Placeholder 4">
            <a:extLst>
              <a:ext uri="{FF2B5EF4-FFF2-40B4-BE49-F238E27FC236}">
                <a16:creationId xmlns:a16="http://schemas.microsoft.com/office/drawing/2014/main" id="{0F3C740A-22EB-F160-0AF7-8861ADCEA482}"/>
              </a:ext>
            </a:extLst>
          </p:cNvPr>
          <p:cNvSpPr>
            <a:spLocks noGrp="1"/>
          </p:cNvSpPr>
          <p:nvPr>
            <p:ph type="ftr" sz="quarter" idx="3"/>
          </p:nvPr>
        </p:nvSpPr>
        <p:spPr>
          <a:xfrm>
            <a:off x="1271464" y="6309320"/>
            <a:ext cx="8928992" cy="143869"/>
          </a:xfrm>
          <a:prstGeom prst="rect">
            <a:avLst/>
          </a:prstGeom>
        </p:spPr>
        <p:txBody>
          <a:bodyPr vert="horz" lIns="0" tIns="0" rIns="0" bIns="0" rtlCol="0" anchor="ctr" anchorCtr="0">
            <a:noAutofit/>
          </a:bodyPr>
          <a:lstStyle>
            <a:lvl1pPr algn="r">
              <a:defRPr sz="800">
                <a:solidFill>
                  <a:schemeClr val="tx1"/>
                </a:solidFill>
                <a:latin typeface="+mj-lt"/>
              </a:defRPr>
            </a:lvl1pPr>
          </a:lstStyle>
          <a:p>
            <a:endParaRPr lang="fi-FI"/>
          </a:p>
        </p:txBody>
      </p:sp>
      <p:sp>
        <p:nvSpPr>
          <p:cNvPr id="6" name="Slide Number Placeholder 5">
            <a:extLst>
              <a:ext uri="{FF2B5EF4-FFF2-40B4-BE49-F238E27FC236}">
                <a16:creationId xmlns:a16="http://schemas.microsoft.com/office/drawing/2014/main" id="{AFE010D8-B221-F972-68C1-3E01629A88DB}"/>
              </a:ext>
            </a:extLst>
          </p:cNvPr>
          <p:cNvSpPr>
            <a:spLocks noGrp="1"/>
          </p:cNvSpPr>
          <p:nvPr>
            <p:ph type="sldNum" sz="quarter" idx="4"/>
          </p:nvPr>
        </p:nvSpPr>
        <p:spPr>
          <a:xfrm>
            <a:off x="11352584" y="6309320"/>
            <a:ext cx="431428" cy="143869"/>
          </a:xfrm>
          <a:prstGeom prst="rect">
            <a:avLst/>
          </a:prstGeom>
        </p:spPr>
        <p:txBody>
          <a:bodyPr vert="horz" lIns="0" tIns="0" rIns="0" bIns="0" rtlCol="0" anchor="ctr" anchorCtr="0">
            <a:noAutofit/>
          </a:bodyPr>
          <a:lstStyle>
            <a:lvl1pPr algn="r">
              <a:defRPr sz="800" b="1">
                <a:solidFill>
                  <a:schemeClr val="tx1"/>
                </a:solidFill>
                <a:latin typeface="+mj-lt"/>
              </a:defRPr>
            </a:lvl1pPr>
          </a:lstStyle>
          <a:p>
            <a:fld id="{D701140D-C14F-41CA-99FC-0EF83E8DA40A}" type="slidenum">
              <a:rPr lang="fi-FI" smtClean="0"/>
              <a:pPr/>
              <a:t>‹#›</a:t>
            </a:fld>
            <a:endParaRPr lang="fi-FI"/>
          </a:p>
        </p:txBody>
      </p:sp>
      <p:sp>
        <p:nvSpPr>
          <p:cNvPr id="13" name="Freeform 5">
            <a:extLst>
              <a:ext uri="{FF2B5EF4-FFF2-40B4-BE49-F238E27FC236}">
                <a16:creationId xmlns:a16="http://schemas.microsoft.com/office/drawing/2014/main" id="{5C5E2C33-AA03-78AB-8665-63E23F2C35E4}"/>
              </a:ext>
              <a:ext uri="{C183D7F6-B498-43B3-948B-1728B52AA6E4}">
                <adec:decorative xmlns:adec="http://schemas.microsoft.com/office/drawing/2017/decorative" val="1"/>
              </a:ext>
            </a:extLst>
          </p:cNvPr>
          <p:cNvSpPr>
            <a:spLocks noChangeAspect="1" noEditPoints="1"/>
          </p:cNvSpPr>
          <p:nvPr/>
        </p:nvSpPr>
        <p:spPr bwMode="auto">
          <a:xfrm>
            <a:off x="407988" y="6165304"/>
            <a:ext cx="385958" cy="288000"/>
          </a:xfrm>
          <a:custGeom>
            <a:avLst/>
            <a:gdLst>
              <a:gd name="T0" fmla="*/ 1576 w 1576"/>
              <a:gd name="T1" fmla="*/ 408 h 1176"/>
              <a:gd name="T2" fmla="*/ 1507 w 1576"/>
              <a:gd name="T3" fmla="*/ 815 h 1176"/>
              <a:gd name="T4" fmla="*/ 1350 w 1576"/>
              <a:gd name="T5" fmla="*/ 815 h 1176"/>
              <a:gd name="T6" fmla="*/ 1293 w 1576"/>
              <a:gd name="T7" fmla="*/ 408 h 1176"/>
              <a:gd name="T8" fmla="*/ 1293 w 1576"/>
              <a:gd name="T9" fmla="*/ 0 h 1176"/>
              <a:gd name="T10" fmla="*/ 1576 w 1576"/>
              <a:gd name="T11" fmla="*/ 0 h 1176"/>
              <a:gd name="T12" fmla="*/ 1576 w 1576"/>
              <a:gd name="T13" fmla="*/ 408 h 1176"/>
              <a:gd name="T14" fmla="*/ 740 w 1576"/>
              <a:gd name="T15" fmla="*/ 733 h 1176"/>
              <a:gd name="T16" fmla="*/ 595 w 1576"/>
              <a:gd name="T17" fmla="*/ 315 h 1176"/>
              <a:gd name="T18" fmla="*/ 450 w 1576"/>
              <a:gd name="T19" fmla="*/ 733 h 1176"/>
              <a:gd name="T20" fmla="*/ 740 w 1576"/>
              <a:gd name="T21" fmla="*/ 733 h 1176"/>
              <a:gd name="T22" fmla="*/ 1190 w 1576"/>
              <a:gd name="T23" fmla="*/ 1176 h 1176"/>
              <a:gd name="T24" fmla="*/ 893 w 1576"/>
              <a:gd name="T25" fmla="*/ 1176 h 1176"/>
              <a:gd name="T26" fmla="*/ 822 w 1576"/>
              <a:gd name="T27" fmla="*/ 968 h 1176"/>
              <a:gd name="T28" fmla="*/ 368 w 1576"/>
              <a:gd name="T29" fmla="*/ 968 h 1176"/>
              <a:gd name="T30" fmla="*/ 296 w 1576"/>
              <a:gd name="T31" fmla="*/ 1176 h 1176"/>
              <a:gd name="T32" fmla="*/ 0 w 1576"/>
              <a:gd name="T33" fmla="*/ 1176 h 1176"/>
              <a:gd name="T34" fmla="*/ 209 w 1576"/>
              <a:gd name="T35" fmla="*/ 588 h 1176"/>
              <a:gd name="T36" fmla="*/ 418 w 1576"/>
              <a:gd name="T37" fmla="*/ 0 h 1176"/>
              <a:gd name="T38" fmla="*/ 773 w 1576"/>
              <a:gd name="T39" fmla="*/ 0 h 1176"/>
              <a:gd name="T40" fmla="*/ 981 w 1576"/>
              <a:gd name="T41" fmla="*/ 588 h 1176"/>
              <a:gd name="T42" fmla="*/ 1190 w 1576"/>
              <a:gd name="T43" fmla="*/ 1176 h 1176"/>
              <a:gd name="T44" fmla="*/ 1301 w 1576"/>
              <a:gd name="T45" fmla="*/ 1176 h 1176"/>
              <a:gd name="T46" fmla="*/ 1301 w 1576"/>
              <a:gd name="T47" fmla="*/ 910 h 1176"/>
              <a:gd name="T48" fmla="*/ 1568 w 1576"/>
              <a:gd name="T49" fmla="*/ 910 h 1176"/>
              <a:gd name="T50" fmla="*/ 1568 w 1576"/>
              <a:gd name="T51" fmla="*/ 1176 h 1176"/>
              <a:gd name="T52" fmla="*/ 1301 w 1576"/>
              <a:gd name="T53" fmla="*/ 1176 h 1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576" h="1176">
                <a:moveTo>
                  <a:pt x="1576" y="408"/>
                </a:moveTo>
                <a:lnTo>
                  <a:pt x="1507" y="815"/>
                </a:lnTo>
                <a:lnTo>
                  <a:pt x="1350" y="815"/>
                </a:lnTo>
                <a:lnTo>
                  <a:pt x="1293" y="408"/>
                </a:lnTo>
                <a:lnTo>
                  <a:pt x="1293" y="0"/>
                </a:lnTo>
                <a:lnTo>
                  <a:pt x="1576" y="0"/>
                </a:lnTo>
                <a:lnTo>
                  <a:pt x="1576" y="408"/>
                </a:lnTo>
                <a:close/>
                <a:moveTo>
                  <a:pt x="740" y="733"/>
                </a:moveTo>
                <a:lnTo>
                  <a:pt x="595" y="315"/>
                </a:lnTo>
                <a:lnTo>
                  <a:pt x="450" y="733"/>
                </a:lnTo>
                <a:lnTo>
                  <a:pt x="740" y="733"/>
                </a:lnTo>
                <a:close/>
                <a:moveTo>
                  <a:pt x="1190" y="1176"/>
                </a:moveTo>
                <a:lnTo>
                  <a:pt x="893" y="1176"/>
                </a:lnTo>
                <a:lnTo>
                  <a:pt x="822" y="968"/>
                </a:lnTo>
                <a:lnTo>
                  <a:pt x="368" y="968"/>
                </a:lnTo>
                <a:lnTo>
                  <a:pt x="296" y="1176"/>
                </a:lnTo>
                <a:lnTo>
                  <a:pt x="0" y="1176"/>
                </a:lnTo>
                <a:lnTo>
                  <a:pt x="209" y="588"/>
                </a:lnTo>
                <a:lnTo>
                  <a:pt x="418" y="0"/>
                </a:lnTo>
                <a:lnTo>
                  <a:pt x="773" y="0"/>
                </a:lnTo>
                <a:lnTo>
                  <a:pt x="981" y="588"/>
                </a:lnTo>
                <a:lnTo>
                  <a:pt x="1190" y="1176"/>
                </a:lnTo>
                <a:close/>
                <a:moveTo>
                  <a:pt x="1301" y="1176"/>
                </a:moveTo>
                <a:lnTo>
                  <a:pt x="1301" y="910"/>
                </a:lnTo>
                <a:lnTo>
                  <a:pt x="1568" y="910"/>
                </a:lnTo>
                <a:lnTo>
                  <a:pt x="1568" y="1176"/>
                </a:lnTo>
                <a:lnTo>
                  <a:pt x="1301" y="117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14" name="(c)" hidden="1">
            <a:extLst>
              <a:ext uri="{FF2B5EF4-FFF2-40B4-BE49-F238E27FC236}">
                <a16:creationId xmlns:a16="http://schemas.microsoft.com/office/drawing/2014/main" id="{8C5E7599-C4F7-9F42-0FC3-001CFA949BE0}"/>
              </a:ext>
            </a:extLst>
          </p:cNvPr>
          <p:cNvSpPr txBox="1">
            <a:spLocks noGrp="1" noRot="1" noMove="1" noResize="1" noEditPoints="1" noAdjustHandles="1" noChangeArrowheads="1" noChangeShapeType="1"/>
          </p:cNvSpPr>
          <p:nvPr/>
        </p:nvSpPr>
        <p:spPr>
          <a:xfrm>
            <a:off x="11992930" y="6891795"/>
            <a:ext cx="192360" cy="30778"/>
          </a:xfrm>
          <a:prstGeom prst="rect">
            <a:avLst/>
          </a:prstGeom>
          <a:noFill/>
        </p:spPr>
        <p:txBody>
          <a:bodyPr wrap="none" lIns="0" tIns="0" rIns="0" bIns="0" rtlCol="0">
            <a:spAutoFit/>
          </a:bodyPr>
          <a:lstStyle/>
          <a:p>
            <a:pPr algn="r"/>
            <a:r>
              <a:rPr lang="fi-FI" sz="200" noProof="1">
                <a:solidFill>
                  <a:schemeClr val="bg1"/>
                </a:solidFill>
                <a:latin typeface="+mn-lt"/>
              </a:rPr>
              <a:t>©grow. for</a:t>
            </a:r>
            <a:r>
              <a:rPr lang="fi-FI" sz="200" baseline="0" noProof="1">
                <a:solidFill>
                  <a:schemeClr val="bg1"/>
                </a:solidFill>
                <a:latin typeface="+mn-lt"/>
              </a:rPr>
              <a:t> aalto</a:t>
            </a:r>
            <a:endParaRPr lang="fi-FI" sz="200" noProof="1">
              <a:solidFill>
                <a:schemeClr val="bg1"/>
              </a:solidFill>
              <a:latin typeface="+mn-lt"/>
            </a:endParaRPr>
          </a:p>
        </p:txBody>
      </p:sp>
      <p:pic>
        <p:nvPicPr>
          <p:cNvPr id="15" name="(logo)" descr="Z:\GRW (grow)\logot\copyright_grow.png" hidden="1">
            <a:extLst>
              <a:ext uri="{FF2B5EF4-FFF2-40B4-BE49-F238E27FC236}">
                <a16:creationId xmlns:a16="http://schemas.microsoft.com/office/drawing/2014/main" id="{2253F43D-7AF1-7EB4-2D74-17D11A66FF4A}"/>
              </a:ext>
            </a:extLst>
          </p:cNvPr>
          <p:cNvPicPr>
            <a:picLocks noGrp="1" noRot="1" noChangeAspect="1" noMove="1" noResize="1" noEditPoints="1" noAdjustHandles="1" noChangeArrowheads="1" noChangeShapeType="1" noCrop="1"/>
          </p:cNvPicPr>
          <p:nvPr/>
        </p:nvPicPr>
        <p:blipFill>
          <a:blip r:embed="rId26" cstate="print">
            <a:extLst>
              <a:ext uri="{28A0092B-C50C-407E-A947-70E740481C1C}">
                <a14:useLocalDpi xmlns:a14="http://schemas.microsoft.com/office/drawing/2010/main" val="0"/>
              </a:ext>
            </a:extLst>
          </a:blip>
          <a:srcRect/>
          <a:stretch>
            <a:fillRect/>
          </a:stretch>
        </p:blipFill>
        <p:spPr bwMode="auto">
          <a:xfrm>
            <a:off x="0" y="-36000"/>
            <a:ext cx="60261" cy="1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82129922"/>
      </p:ext>
    </p:extLst>
  </p:cSld>
  <p:clrMap bg1="lt1" tx1="dk1" bg2="lt2" tx2="dk2" accent1="accent1" accent2="accent2" accent3="accent3" accent4="accent4" accent5="accent5" accent6="accent6" hlink="hlink" folHlink="folHlink"/>
  <p:sldLayoutIdLst>
    <p:sldLayoutId id="2147483892" r:id="rId1"/>
    <p:sldLayoutId id="2147483893" r:id="rId2"/>
    <p:sldLayoutId id="2147483894" r:id="rId3"/>
    <p:sldLayoutId id="2147483895" r:id="rId4"/>
    <p:sldLayoutId id="2147483896" r:id="rId5"/>
    <p:sldLayoutId id="2147483897" r:id="rId6"/>
    <p:sldLayoutId id="2147484068" r:id="rId7"/>
    <p:sldLayoutId id="2147484069" r:id="rId8"/>
    <p:sldLayoutId id="2147483898" r:id="rId9"/>
    <p:sldLayoutId id="2147483899" r:id="rId10"/>
    <p:sldLayoutId id="2147483900" r:id="rId11"/>
    <p:sldLayoutId id="2147483901" r:id="rId12"/>
    <p:sldLayoutId id="2147483902" r:id="rId13"/>
    <p:sldLayoutId id="2147483903" r:id="rId14"/>
    <p:sldLayoutId id="2147483904" r:id="rId15"/>
    <p:sldLayoutId id="2147483905" r:id="rId16"/>
    <p:sldLayoutId id="2147483906" r:id="rId17"/>
    <p:sldLayoutId id="2147483907" r:id="rId18"/>
    <p:sldLayoutId id="2147484076" r:id="rId19"/>
    <p:sldLayoutId id="2147484077" r:id="rId20"/>
    <p:sldLayoutId id="2147484078" r:id="rId21"/>
    <p:sldLayoutId id="2147484075" r:id="rId22"/>
    <p:sldLayoutId id="2147484079" r:id="rId23"/>
    <p:sldLayoutId id="2147484156" r:id="rId24"/>
  </p:sldLayoutIdLst>
  <p:hf hdr="0" ftr="0"/>
  <p:txStyles>
    <p:titleStyle>
      <a:lvl1pPr algn="l" defTabSz="914400" rtl="0" eaLnBrk="1" latinLnBrk="0" hangingPunct="1">
        <a:lnSpc>
          <a:spcPct val="90000"/>
        </a:lnSpc>
        <a:spcBef>
          <a:spcPct val="0"/>
        </a:spcBef>
        <a:buNone/>
        <a:defRPr sz="3000" b="1" kern="1200" spc="-50" baseline="0">
          <a:solidFill>
            <a:schemeClr val="tx1"/>
          </a:solidFill>
          <a:latin typeface="+mj-lt"/>
          <a:ea typeface="+mj-ea"/>
          <a:cs typeface="+mj-cs"/>
        </a:defRPr>
      </a:lvl1pPr>
    </p:titleStyle>
    <p:bodyStyle>
      <a:lvl1pPr marL="0" indent="0" algn="l" defTabSz="914400" rtl="0" eaLnBrk="1" latinLnBrk="0" hangingPunct="1">
        <a:lnSpc>
          <a:spcPct val="100000"/>
        </a:lnSpc>
        <a:spcBef>
          <a:spcPts val="800"/>
        </a:spcBef>
        <a:buFontTx/>
        <a:buNone/>
        <a:defRPr sz="2000" kern="1200">
          <a:solidFill>
            <a:schemeClr val="tx1"/>
          </a:solidFill>
          <a:latin typeface="+mn-lt"/>
          <a:ea typeface="+mn-ea"/>
          <a:cs typeface="+mn-cs"/>
        </a:defRPr>
      </a:lvl1pPr>
      <a:lvl2pPr marL="266700" indent="-266700" algn="l" defTabSz="914400" rtl="0" eaLnBrk="1" latinLnBrk="0" hangingPunct="1">
        <a:lnSpc>
          <a:spcPct val="100000"/>
        </a:lnSpc>
        <a:spcBef>
          <a:spcPts val="800"/>
        </a:spcBef>
        <a:buFont typeface="Arial" panose="020B0604020202020204" pitchFamily="34" charset="0"/>
        <a:buChar char="•"/>
        <a:defRPr sz="2000" kern="1200">
          <a:solidFill>
            <a:schemeClr val="tx1"/>
          </a:solidFill>
          <a:latin typeface="+mn-lt"/>
          <a:ea typeface="+mn-ea"/>
          <a:cs typeface="+mn-cs"/>
        </a:defRPr>
      </a:lvl2pPr>
      <a:lvl3pPr marL="542925" indent="-276225" algn="l" defTabSz="914400" rtl="0" eaLnBrk="1" latinLnBrk="0" hangingPunct="1">
        <a:lnSpc>
          <a:spcPct val="100000"/>
        </a:lnSpc>
        <a:spcBef>
          <a:spcPts val="800"/>
        </a:spcBef>
        <a:buFont typeface="Arial" panose="020B0604020202020204" pitchFamily="34" charset="0"/>
        <a:buChar char="•"/>
        <a:defRPr sz="1800" kern="1200">
          <a:solidFill>
            <a:schemeClr val="tx1"/>
          </a:solidFill>
          <a:latin typeface="+mn-lt"/>
          <a:ea typeface="+mn-ea"/>
          <a:cs typeface="+mn-cs"/>
        </a:defRPr>
      </a:lvl3pPr>
      <a:lvl4pPr marL="809625" indent="-266700" algn="l" defTabSz="914400" rtl="0" eaLnBrk="1" latinLnBrk="0" hangingPunct="1">
        <a:lnSpc>
          <a:spcPct val="100000"/>
        </a:lnSpc>
        <a:spcBef>
          <a:spcPts val="800"/>
        </a:spcBef>
        <a:buFont typeface="Arial" panose="020B0604020202020204" pitchFamily="34" charset="0"/>
        <a:buChar char="•"/>
        <a:defRPr sz="1800" kern="1200">
          <a:solidFill>
            <a:schemeClr val="tx1"/>
          </a:solidFill>
          <a:latin typeface="+mn-lt"/>
          <a:ea typeface="+mn-ea"/>
          <a:cs typeface="+mn-cs"/>
        </a:defRPr>
      </a:lvl4pPr>
      <a:lvl5pPr marL="1076325" indent="-266700" algn="l" defTabSz="914400" rtl="0" eaLnBrk="1" latinLnBrk="0" hangingPunct="1">
        <a:lnSpc>
          <a:spcPct val="100000"/>
        </a:lnSpc>
        <a:spcBef>
          <a:spcPts val="800"/>
        </a:spcBef>
        <a:buFont typeface="Arial" panose="020B0604020202020204" pitchFamily="34" charset="0"/>
        <a:buChar char="•"/>
        <a:defRPr sz="1800" kern="1200">
          <a:solidFill>
            <a:schemeClr val="tx1"/>
          </a:solidFill>
          <a:latin typeface="+mn-lt"/>
          <a:ea typeface="+mn-ea"/>
          <a:cs typeface="+mn-cs"/>
        </a:defRPr>
      </a:lvl5pPr>
      <a:lvl6pPr marL="1343025" indent="-266700" algn="l" defTabSz="914400" rtl="0" eaLnBrk="1" latinLnBrk="0" hangingPunct="1">
        <a:lnSpc>
          <a:spcPct val="100000"/>
        </a:lnSpc>
        <a:spcBef>
          <a:spcPts val="800"/>
        </a:spcBef>
        <a:buFont typeface="Arial" panose="020B0604020202020204" pitchFamily="34" charset="0"/>
        <a:buChar char="•"/>
        <a:defRPr sz="1800" kern="1200">
          <a:solidFill>
            <a:schemeClr val="tx1"/>
          </a:solidFill>
          <a:latin typeface="+mn-lt"/>
          <a:ea typeface="+mn-ea"/>
          <a:cs typeface="+mn-cs"/>
        </a:defRPr>
      </a:lvl6pPr>
      <a:lvl7pPr marL="1619250" indent="-276225" algn="l" defTabSz="914400" rtl="0" eaLnBrk="1" latinLnBrk="0" hangingPunct="1">
        <a:lnSpc>
          <a:spcPct val="100000"/>
        </a:lnSpc>
        <a:spcBef>
          <a:spcPts val="800"/>
        </a:spcBef>
        <a:buFont typeface="Arial" panose="020B0604020202020204" pitchFamily="34" charset="0"/>
        <a:buChar char="•"/>
        <a:defRPr sz="1800" kern="1200">
          <a:solidFill>
            <a:schemeClr val="tx1"/>
          </a:solidFill>
          <a:latin typeface="+mn-lt"/>
          <a:ea typeface="+mn-ea"/>
          <a:cs typeface="+mn-cs"/>
        </a:defRPr>
      </a:lvl7pPr>
      <a:lvl8pPr marL="1885950" indent="-266700" algn="l" defTabSz="914400" rtl="0" eaLnBrk="1" latinLnBrk="0" hangingPunct="1">
        <a:lnSpc>
          <a:spcPct val="100000"/>
        </a:lnSpc>
        <a:spcBef>
          <a:spcPts val="800"/>
        </a:spcBef>
        <a:buFont typeface="Arial" panose="020B0604020202020204" pitchFamily="34" charset="0"/>
        <a:buChar char="•"/>
        <a:defRPr sz="1800" kern="1200">
          <a:solidFill>
            <a:schemeClr val="tx1"/>
          </a:solidFill>
          <a:latin typeface="+mn-lt"/>
          <a:ea typeface="+mn-ea"/>
          <a:cs typeface="+mn-cs"/>
        </a:defRPr>
      </a:lvl8pPr>
      <a:lvl9pPr marL="2152650" indent="-266700" algn="l" defTabSz="914400" rtl="0" eaLnBrk="1" latinLnBrk="0" hangingPunct="1">
        <a:lnSpc>
          <a:spcPct val="100000"/>
        </a:lnSpc>
        <a:spcBef>
          <a:spcPts val="800"/>
        </a:spcBef>
        <a:buFont typeface="Arial" panose="020B0604020202020204" pitchFamily="34" charset="0"/>
        <a:buChar char="•"/>
        <a:defRPr sz="1800" kern="1200">
          <a:solidFill>
            <a:schemeClr val="tx1"/>
          </a:solidFill>
          <a:latin typeface="+mn-lt"/>
          <a:ea typeface="+mn-ea"/>
          <a:cs typeface="+mn-cs"/>
        </a:defRPr>
      </a:lvl9pPr>
    </p:bodyStyle>
    <p:other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2" pos="3840">
          <p15:clr>
            <a:srgbClr val="F26B43"/>
          </p15:clr>
        </p15:guide>
        <p15:guide id="3" pos="257">
          <p15:clr>
            <a:srgbClr val="F26B43"/>
          </p15:clr>
        </p15:guide>
        <p15:guide id="4" pos="7423">
          <p15:clr>
            <a:srgbClr val="F26B43"/>
          </p15:clr>
        </p15:guide>
        <p15:guide id="5" orient="horz" pos="3702">
          <p15:clr>
            <a:srgbClr val="F26B43"/>
          </p15:clr>
        </p15:guide>
        <p15:guide id="6" orient="horz" pos="255">
          <p15:clr>
            <a:srgbClr val="F26B43"/>
          </p15:clr>
        </p15:guide>
        <p15:guide id="7" orient="horz" pos="1389">
          <p15:clr>
            <a:srgbClr val="F26B43"/>
          </p15:clr>
        </p15:guide>
        <p15:guide id="9" orient="horz" pos="1162">
          <p15:clr>
            <a:srgbClr val="F26B43"/>
          </p15:clr>
        </p15:guide>
        <p15:guide id="10" pos="665">
          <p15:clr>
            <a:srgbClr val="F26B43"/>
          </p15:clr>
        </p15:guide>
        <p15:guide id="11" pos="7015">
          <p15:clr>
            <a:srgbClr val="F26B43"/>
          </p15:clr>
        </p15:guide>
        <p15:guide id="13" orient="horz" pos="2160">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1C65E8D-F825-584D-D6FB-F8C43CA5290B}"/>
              </a:ext>
            </a:extLst>
          </p:cNvPr>
          <p:cNvSpPr>
            <a:spLocks noGrp="1"/>
          </p:cNvSpPr>
          <p:nvPr>
            <p:ph type="title"/>
          </p:nvPr>
        </p:nvSpPr>
        <p:spPr>
          <a:xfrm>
            <a:off x="407987" y="404813"/>
            <a:ext cx="11376026" cy="1079971"/>
          </a:xfrm>
          <a:prstGeom prst="rect">
            <a:avLst/>
          </a:prstGeom>
        </p:spPr>
        <p:txBody>
          <a:bodyPr vert="horz" lIns="0" tIns="0" rIns="0" bIns="0" rtlCol="0" anchor="t" anchorCtr="0">
            <a:noAutofit/>
          </a:bodyPr>
          <a:lstStyle/>
          <a:p>
            <a:r>
              <a:rPr lang="en-GB"/>
              <a:t>Click to edit Master title style</a:t>
            </a:r>
            <a:endParaRPr lang="fi-FI"/>
          </a:p>
        </p:txBody>
      </p:sp>
      <p:sp>
        <p:nvSpPr>
          <p:cNvPr id="3" name="Text Placeholder 2">
            <a:extLst>
              <a:ext uri="{FF2B5EF4-FFF2-40B4-BE49-F238E27FC236}">
                <a16:creationId xmlns:a16="http://schemas.microsoft.com/office/drawing/2014/main" id="{E0D11FC7-EFA2-69A1-189F-7A86286A46CC}"/>
              </a:ext>
            </a:extLst>
          </p:cNvPr>
          <p:cNvSpPr>
            <a:spLocks noGrp="1"/>
          </p:cNvSpPr>
          <p:nvPr>
            <p:ph type="body" idx="1"/>
          </p:nvPr>
        </p:nvSpPr>
        <p:spPr>
          <a:xfrm>
            <a:off x="407988" y="1844675"/>
            <a:ext cx="11376025" cy="4032250"/>
          </a:xfrm>
          <a:prstGeom prst="rect">
            <a:avLst/>
          </a:prstGeom>
        </p:spPr>
        <p:txBody>
          <a:bodyPr vert="horz" lIns="0" tIns="0" rIns="0" bIns="0" rtlCol="0" anchor="t" anchorCtr="0">
            <a:no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fi-FI"/>
          </a:p>
        </p:txBody>
      </p:sp>
      <p:sp>
        <p:nvSpPr>
          <p:cNvPr id="4" name="Date Placeholder 3">
            <a:extLst>
              <a:ext uri="{FF2B5EF4-FFF2-40B4-BE49-F238E27FC236}">
                <a16:creationId xmlns:a16="http://schemas.microsoft.com/office/drawing/2014/main" id="{743F7BF6-AD90-C909-77AF-27B553EAE67B}"/>
              </a:ext>
            </a:extLst>
          </p:cNvPr>
          <p:cNvSpPr>
            <a:spLocks noGrp="1"/>
          </p:cNvSpPr>
          <p:nvPr>
            <p:ph type="dt" sz="half" idx="2"/>
          </p:nvPr>
        </p:nvSpPr>
        <p:spPr>
          <a:xfrm>
            <a:off x="10200456" y="6309320"/>
            <a:ext cx="1152128" cy="143868"/>
          </a:xfrm>
          <a:prstGeom prst="rect">
            <a:avLst/>
          </a:prstGeom>
        </p:spPr>
        <p:txBody>
          <a:bodyPr vert="horz" lIns="0" tIns="0" rIns="0" bIns="0" rtlCol="0" anchor="ctr" anchorCtr="0">
            <a:noAutofit/>
          </a:bodyPr>
          <a:lstStyle>
            <a:lvl1pPr algn="r">
              <a:defRPr sz="800">
                <a:solidFill>
                  <a:schemeClr val="tx1"/>
                </a:solidFill>
                <a:latin typeface="+mj-lt"/>
              </a:defRPr>
            </a:lvl1pPr>
          </a:lstStyle>
          <a:p>
            <a:fld id="{85901988-9E68-44DC-AA5D-396DCAB59566}" type="datetime1">
              <a:rPr lang="fi-FI" smtClean="0"/>
              <a:t>25.3.2026</a:t>
            </a:fld>
            <a:endParaRPr lang="fi-FI"/>
          </a:p>
        </p:txBody>
      </p:sp>
      <p:sp>
        <p:nvSpPr>
          <p:cNvPr id="5" name="Footer Placeholder 4">
            <a:extLst>
              <a:ext uri="{FF2B5EF4-FFF2-40B4-BE49-F238E27FC236}">
                <a16:creationId xmlns:a16="http://schemas.microsoft.com/office/drawing/2014/main" id="{0F3C740A-22EB-F160-0AF7-8861ADCEA482}"/>
              </a:ext>
            </a:extLst>
          </p:cNvPr>
          <p:cNvSpPr>
            <a:spLocks noGrp="1"/>
          </p:cNvSpPr>
          <p:nvPr>
            <p:ph type="ftr" sz="quarter" idx="3"/>
          </p:nvPr>
        </p:nvSpPr>
        <p:spPr>
          <a:xfrm>
            <a:off x="1271464" y="6309320"/>
            <a:ext cx="8928992" cy="143869"/>
          </a:xfrm>
          <a:prstGeom prst="rect">
            <a:avLst/>
          </a:prstGeom>
        </p:spPr>
        <p:txBody>
          <a:bodyPr vert="horz" lIns="0" tIns="0" rIns="0" bIns="0" rtlCol="0" anchor="ctr" anchorCtr="0">
            <a:noAutofit/>
          </a:bodyPr>
          <a:lstStyle>
            <a:lvl1pPr algn="r">
              <a:defRPr sz="800">
                <a:solidFill>
                  <a:schemeClr val="tx1"/>
                </a:solidFill>
                <a:latin typeface="+mj-lt"/>
              </a:defRPr>
            </a:lvl1pPr>
          </a:lstStyle>
          <a:p>
            <a:endParaRPr lang="fi-FI"/>
          </a:p>
        </p:txBody>
      </p:sp>
      <p:sp>
        <p:nvSpPr>
          <p:cNvPr id="6" name="Slide Number Placeholder 5">
            <a:extLst>
              <a:ext uri="{FF2B5EF4-FFF2-40B4-BE49-F238E27FC236}">
                <a16:creationId xmlns:a16="http://schemas.microsoft.com/office/drawing/2014/main" id="{AFE010D8-B221-F972-68C1-3E01629A88DB}"/>
              </a:ext>
            </a:extLst>
          </p:cNvPr>
          <p:cNvSpPr>
            <a:spLocks noGrp="1"/>
          </p:cNvSpPr>
          <p:nvPr>
            <p:ph type="sldNum" sz="quarter" idx="4"/>
          </p:nvPr>
        </p:nvSpPr>
        <p:spPr>
          <a:xfrm>
            <a:off x="11352584" y="6309320"/>
            <a:ext cx="431428" cy="143869"/>
          </a:xfrm>
          <a:prstGeom prst="rect">
            <a:avLst/>
          </a:prstGeom>
        </p:spPr>
        <p:txBody>
          <a:bodyPr vert="horz" lIns="0" tIns="0" rIns="0" bIns="0" rtlCol="0" anchor="ctr" anchorCtr="0">
            <a:noAutofit/>
          </a:bodyPr>
          <a:lstStyle>
            <a:lvl1pPr algn="r">
              <a:defRPr sz="800" b="1">
                <a:solidFill>
                  <a:schemeClr val="tx1"/>
                </a:solidFill>
                <a:latin typeface="+mj-lt"/>
              </a:defRPr>
            </a:lvl1pPr>
          </a:lstStyle>
          <a:p>
            <a:fld id="{D701140D-C14F-41CA-99FC-0EF83E8DA40A}" type="slidenum">
              <a:rPr lang="fi-FI" smtClean="0"/>
              <a:pPr/>
              <a:t>‹#›</a:t>
            </a:fld>
            <a:endParaRPr lang="fi-FI"/>
          </a:p>
        </p:txBody>
      </p:sp>
      <p:sp>
        <p:nvSpPr>
          <p:cNvPr id="13" name="Freeform 5">
            <a:extLst>
              <a:ext uri="{FF2B5EF4-FFF2-40B4-BE49-F238E27FC236}">
                <a16:creationId xmlns:a16="http://schemas.microsoft.com/office/drawing/2014/main" id="{5C5E2C33-AA03-78AB-8665-63E23F2C35E4}"/>
              </a:ext>
              <a:ext uri="{C183D7F6-B498-43B3-948B-1728B52AA6E4}">
                <adec:decorative xmlns:adec="http://schemas.microsoft.com/office/drawing/2017/decorative" val="1"/>
              </a:ext>
            </a:extLst>
          </p:cNvPr>
          <p:cNvSpPr>
            <a:spLocks noChangeAspect="1" noEditPoints="1"/>
          </p:cNvSpPr>
          <p:nvPr/>
        </p:nvSpPr>
        <p:spPr bwMode="auto">
          <a:xfrm>
            <a:off x="407988" y="6165304"/>
            <a:ext cx="385958" cy="288000"/>
          </a:xfrm>
          <a:custGeom>
            <a:avLst/>
            <a:gdLst>
              <a:gd name="T0" fmla="*/ 1576 w 1576"/>
              <a:gd name="T1" fmla="*/ 408 h 1176"/>
              <a:gd name="T2" fmla="*/ 1507 w 1576"/>
              <a:gd name="T3" fmla="*/ 815 h 1176"/>
              <a:gd name="T4" fmla="*/ 1350 w 1576"/>
              <a:gd name="T5" fmla="*/ 815 h 1176"/>
              <a:gd name="T6" fmla="*/ 1293 w 1576"/>
              <a:gd name="T7" fmla="*/ 408 h 1176"/>
              <a:gd name="T8" fmla="*/ 1293 w 1576"/>
              <a:gd name="T9" fmla="*/ 0 h 1176"/>
              <a:gd name="T10" fmla="*/ 1576 w 1576"/>
              <a:gd name="T11" fmla="*/ 0 h 1176"/>
              <a:gd name="T12" fmla="*/ 1576 w 1576"/>
              <a:gd name="T13" fmla="*/ 408 h 1176"/>
              <a:gd name="T14" fmla="*/ 740 w 1576"/>
              <a:gd name="T15" fmla="*/ 733 h 1176"/>
              <a:gd name="T16" fmla="*/ 595 w 1576"/>
              <a:gd name="T17" fmla="*/ 315 h 1176"/>
              <a:gd name="T18" fmla="*/ 450 w 1576"/>
              <a:gd name="T19" fmla="*/ 733 h 1176"/>
              <a:gd name="T20" fmla="*/ 740 w 1576"/>
              <a:gd name="T21" fmla="*/ 733 h 1176"/>
              <a:gd name="T22" fmla="*/ 1190 w 1576"/>
              <a:gd name="T23" fmla="*/ 1176 h 1176"/>
              <a:gd name="T24" fmla="*/ 893 w 1576"/>
              <a:gd name="T25" fmla="*/ 1176 h 1176"/>
              <a:gd name="T26" fmla="*/ 822 w 1576"/>
              <a:gd name="T27" fmla="*/ 968 h 1176"/>
              <a:gd name="T28" fmla="*/ 368 w 1576"/>
              <a:gd name="T29" fmla="*/ 968 h 1176"/>
              <a:gd name="T30" fmla="*/ 296 w 1576"/>
              <a:gd name="T31" fmla="*/ 1176 h 1176"/>
              <a:gd name="T32" fmla="*/ 0 w 1576"/>
              <a:gd name="T33" fmla="*/ 1176 h 1176"/>
              <a:gd name="T34" fmla="*/ 209 w 1576"/>
              <a:gd name="T35" fmla="*/ 588 h 1176"/>
              <a:gd name="T36" fmla="*/ 418 w 1576"/>
              <a:gd name="T37" fmla="*/ 0 h 1176"/>
              <a:gd name="T38" fmla="*/ 773 w 1576"/>
              <a:gd name="T39" fmla="*/ 0 h 1176"/>
              <a:gd name="T40" fmla="*/ 981 w 1576"/>
              <a:gd name="T41" fmla="*/ 588 h 1176"/>
              <a:gd name="T42" fmla="*/ 1190 w 1576"/>
              <a:gd name="T43" fmla="*/ 1176 h 1176"/>
              <a:gd name="T44" fmla="*/ 1301 w 1576"/>
              <a:gd name="T45" fmla="*/ 1176 h 1176"/>
              <a:gd name="T46" fmla="*/ 1301 w 1576"/>
              <a:gd name="T47" fmla="*/ 910 h 1176"/>
              <a:gd name="T48" fmla="*/ 1568 w 1576"/>
              <a:gd name="T49" fmla="*/ 910 h 1176"/>
              <a:gd name="T50" fmla="*/ 1568 w 1576"/>
              <a:gd name="T51" fmla="*/ 1176 h 1176"/>
              <a:gd name="T52" fmla="*/ 1301 w 1576"/>
              <a:gd name="T53" fmla="*/ 1176 h 1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576" h="1176">
                <a:moveTo>
                  <a:pt x="1576" y="408"/>
                </a:moveTo>
                <a:lnTo>
                  <a:pt x="1507" y="815"/>
                </a:lnTo>
                <a:lnTo>
                  <a:pt x="1350" y="815"/>
                </a:lnTo>
                <a:lnTo>
                  <a:pt x="1293" y="408"/>
                </a:lnTo>
                <a:lnTo>
                  <a:pt x="1293" y="0"/>
                </a:lnTo>
                <a:lnTo>
                  <a:pt x="1576" y="0"/>
                </a:lnTo>
                <a:lnTo>
                  <a:pt x="1576" y="408"/>
                </a:lnTo>
                <a:close/>
                <a:moveTo>
                  <a:pt x="740" y="733"/>
                </a:moveTo>
                <a:lnTo>
                  <a:pt x="595" y="315"/>
                </a:lnTo>
                <a:lnTo>
                  <a:pt x="450" y="733"/>
                </a:lnTo>
                <a:lnTo>
                  <a:pt x="740" y="733"/>
                </a:lnTo>
                <a:close/>
                <a:moveTo>
                  <a:pt x="1190" y="1176"/>
                </a:moveTo>
                <a:lnTo>
                  <a:pt x="893" y="1176"/>
                </a:lnTo>
                <a:lnTo>
                  <a:pt x="822" y="968"/>
                </a:lnTo>
                <a:lnTo>
                  <a:pt x="368" y="968"/>
                </a:lnTo>
                <a:lnTo>
                  <a:pt x="296" y="1176"/>
                </a:lnTo>
                <a:lnTo>
                  <a:pt x="0" y="1176"/>
                </a:lnTo>
                <a:lnTo>
                  <a:pt x="209" y="588"/>
                </a:lnTo>
                <a:lnTo>
                  <a:pt x="418" y="0"/>
                </a:lnTo>
                <a:lnTo>
                  <a:pt x="773" y="0"/>
                </a:lnTo>
                <a:lnTo>
                  <a:pt x="981" y="588"/>
                </a:lnTo>
                <a:lnTo>
                  <a:pt x="1190" y="1176"/>
                </a:lnTo>
                <a:close/>
                <a:moveTo>
                  <a:pt x="1301" y="1176"/>
                </a:moveTo>
                <a:lnTo>
                  <a:pt x="1301" y="910"/>
                </a:lnTo>
                <a:lnTo>
                  <a:pt x="1568" y="910"/>
                </a:lnTo>
                <a:lnTo>
                  <a:pt x="1568" y="1176"/>
                </a:lnTo>
                <a:lnTo>
                  <a:pt x="1301" y="117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14" name="(c)" hidden="1">
            <a:extLst>
              <a:ext uri="{FF2B5EF4-FFF2-40B4-BE49-F238E27FC236}">
                <a16:creationId xmlns:a16="http://schemas.microsoft.com/office/drawing/2014/main" id="{8C5E7599-C4F7-9F42-0FC3-001CFA949BE0}"/>
              </a:ext>
            </a:extLst>
          </p:cNvPr>
          <p:cNvSpPr txBox="1">
            <a:spLocks noGrp="1" noRot="1" noMove="1" noResize="1" noEditPoints="1" noAdjustHandles="1" noChangeArrowheads="1" noChangeShapeType="1"/>
          </p:cNvSpPr>
          <p:nvPr/>
        </p:nvSpPr>
        <p:spPr>
          <a:xfrm>
            <a:off x="11992930" y="6891795"/>
            <a:ext cx="192360" cy="30778"/>
          </a:xfrm>
          <a:prstGeom prst="rect">
            <a:avLst/>
          </a:prstGeom>
          <a:noFill/>
        </p:spPr>
        <p:txBody>
          <a:bodyPr wrap="none" lIns="0" tIns="0" rIns="0" bIns="0" rtlCol="0">
            <a:spAutoFit/>
          </a:bodyPr>
          <a:lstStyle/>
          <a:p>
            <a:pPr algn="r"/>
            <a:r>
              <a:rPr lang="fi-FI" sz="200" noProof="1">
                <a:solidFill>
                  <a:schemeClr val="bg1"/>
                </a:solidFill>
                <a:latin typeface="+mn-lt"/>
              </a:rPr>
              <a:t>©grow. for</a:t>
            </a:r>
            <a:r>
              <a:rPr lang="fi-FI" sz="200" baseline="0" noProof="1">
                <a:solidFill>
                  <a:schemeClr val="bg1"/>
                </a:solidFill>
                <a:latin typeface="+mn-lt"/>
              </a:rPr>
              <a:t> aalto</a:t>
            </a:r>
            <a:endParaRPr lang="fi-FI" sz="200" noProof="1">
              <a:solidFill>
                <a:schemeClr val="bg1"/>
              </a:solidFill>
              <a:latin typeface="+mn-lt"/>
            </a:endParaRPr>
          </a:p>
        </p:txBody>
      </p:sp>
      <p:pic>
        <p:nvPicPr>
          <p:cNvPr id="15" name="(logo)" descr="Z:\GRW (grow)\logot\copyright_grow.png" hidden="1">
            <a:extLst>
              <a:ext uri="{FF2B5EF4-FFF2-40B4-BE49-F238E27FC236}">
                <a16:creationId xmlns:a16="http://schemas.microsoft.com/office/drawing/2014/main" id="{2253F43D-7AF1-7EB4-2D74-17D11A66FF4A}"/>
              </a:ext>
            </a:extLst>
          </p:cNvPr>
          <p:cNvPicPr>
            <a:picLocks noGrp="1" noRot="1" noChangeAspect="1" noMove="1" noResize="1" noEditPoints="1" noAdjustHandles="1" noChangeArrowheads="1" noChangeShapeType="1" noCrop="1"/>
          </p:cNvPicPr>
          <p:nvPr/>
        </p:nvPicPr>
        <p:blipFill>
          <a:blip r:embed="rId27" cstate="print">
            <a:extLst>
              <a:ext uri="{28A0092B-C50C-407E-A947-70E740481C1C}">
                <a14:useLocalDpi xmlns:a14="http://schemas.microsoft.com/office/drawing/2010/main" val="0"/>
              </a:ext>
            </a:extLst>
          </a:blip>
          <a:srcRect/>
          <a:stretch>
            <a:fillRect/>
          </a:stretch>
        </p:blipFill>
        <p:spPr bwMode="auto">
          <a:xfrm>
            <a:off x="0" y="-36000"/>
            <a:ext cx="60261" cy="1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88600362"/>
      </p:ext>
    </p:extLst>
  </p:cSld>
  <p:clrMap bg1="lt1" tx1="dk1" bg2="lt2" tx2="dk2" accent1="accent1" accent2="accent2" accent3="accent3" accent4="accent4" accent5="accent5" accent6="accent6" hlink="hlink" folHlink="folHlink"/>
  <p:sldLayoutIdLst>
    <p:sldLayoutId id="2147484082" r:id="rId1"/>
    <p:sldLayoutId id="2147484083" r:id="rId2"/>
    <p:sldLayoutId id="2147484084" r:id="rId3"/>
    <p:sldLayoutId id="2147484085" r:id="rId4"/>
    <p:sldLayoutId id="2147484086" r:id="rId5"/>
    <p:sldLayoutId id="2147484087" r:id="rId6"/>
    <p:sldLayoutId id="2147484088" r:id="rId7"/>
    <p:sldLayoutId id="2147484089" r:id="rId8"/>
    <p:sldLayoutId id="2147484090" r:id="rId9"/>
    <p:sldLayoutId id="2147484091" r:id="rId10"/>
    <p:sldLayoutId id="2147484092" r:id="rId11"/>
    <p:sldLayoutId id="2147484093" r:id="rId12"/>
    <p:sldLayoutId id="2147484094" r:id="rId13"/>
    <p:sldLayoutId id="2147484095" r:id="rId14"/>
    <p:sldLayoutId id="2147484096" r:id="rId15"/>
    <p:sldLayoutId id="2147484097" r:id="rId16"/>
    <p:sldLayoutId id="2147484098" r:id="rId17"/>
    <p:sldLayoutId id="2147484099" r:id="rId18"/>
    <p:sldLayoutId id="2147484100" r:id="rId19"/>
    <p:sldLayoutId id="2147484101" r:id="rId20"/>
    <p:sldLayoutId id="2147484102" r:id="rId21"/>
    <p:sldLayoutId id="2147484103" r:id="rId22"/>
    <p:sldLayoutId id="2147484104" r:id="rId23"/>
    <p:sldLayoutId id="2147484105" r:id="rId24"/>
    <p:sldLayoutId id="2147484106" r:id="rId25"/>
  </p:sldLayoutIdLst>
  <p:hf hdr="0" ftr="0"/>
  <p:txStyles>
    <p:titleStyle>
      <a:lvl1pPr algn="l" defTabSz="914400" rtl="0" eaLnBrk="1" latinLnBrk="0" hangingPunct="1">
        <a:lnSpc>
          <a:spcPct val="90000"/>
        </a:lnSpc>
        <a:spcBef>
          <a:spcPct val="0"/>
        </a:spcBef>
        <a:buNone/>
        <a:defRPr sz="3000" b="1" kern="1200" spc="-50" baseline="0">
          <a:solidFill>
            <a:schemeClr val="tx1"/>
          </a:solidFill>
          <a:latin typeface="+mj-lt"/>
          <a:ea typeface="+mj-ea"/>
          <a:cs typeface="+mj-cs"/>
        </a:defRPr>
      </a:lvl1pPr>
    </p:titleStyle>
    <p:bodyStyle>
      <a:lvl1pPr marL="0" indent="0" algn="l" defTabSz="914400" rtl="0" eaLnBrk="1" latinLnBrk="0" hangingPunct="1">
        <a:lnSpc>
          <a:spcPct val="100000"/>
        </a:lnSpc>
        <a:spcBef>
          <a:spcPts val="800"/>
        </a:spcBef>
        <a:buFontTx/>
        <a:buNone/>
        <a:defRPr sz="2000" kern="1200">
          <a:solidFill>
            <a:schemeClr val="tx1"/>
          </a:solidFill>
          <a:latin typeface="+mn-lt"/>
          <a:ea typeface="+mn-ea"/>
          <a:cs typeface="+mn-cs"/>
        </a:defRPr>
      </a:lvl1pPr>
      <a:lvl2pPr marL="266700" indent="-266700" algn="l" defTabSz="914400" rtl="0" eaLnBrk="1" latinLnBrk="0" hangingPunct="1">
        <a:lnSpc>
          <a:spcPct val="100000"/>
        </a:lnSpc>
        <a:spcBef>
          <a:spcPts val="800"/>
        </a:spcBef>
        <a:buFont typeface="Arial" panose="020B0604020202020204" pitchFamily="34" charset="0"/>
        <a:buChar char="•"/>
        <a:defRPr sz="2000" kern="1200">
          <a:solidFill>
            <a:schemeClr val="tx1"/>
          </a:solidFill>
          <a:latin typeface="+mn-lt"/>
          <a:ea typeface="+mn-ea"/>
          <a:cs typeface="+mn-cs"/>
        </a:defRPr>
      </a:lvl2pPr>
      <a:lvl3pPr marL="542925" indent="-276225" algn="l" defTabSz="914400" rtl="0" eaLnBrk="1" latinLnBrk="0" hangingPunct="1">
        <a:lnSpc>
          <a:spcPct val="100000"/>
        </a:lnSpc>
        <a:spcBef>
          <a:spcPts val="800"/>
        </a:spcBef>
        <a:buFont typeface="Arial" panose="020B0604020202020204" pitchFamily="34" charset="0"/>
        <a:buChar char="•"/>
        <a:defRPr sz="1800" kern="1200">
          <a:solidFill>
            <a:schemeClr val="tx1"/>
          </a:solidFill>
          <a:latin typeface="+mn-lt"/>
          <a:ea typeface="+mn-ea"/>
          <a:cs typeface="+mn-cs"/>
        </a:defRPr>
      </a:lvl3pPr>
      <a:lvl4pPr marL="809625" indent="-266700" algn="l" defTabSz="914400" rtl="0" eaLnBrk="1" latinLnBrk="0" hangingPunct="1">
        <a:lnSpc>
          <a:spcPct val="100000"/>
        </a:lnSpc>
        <a:spcBef>
          <a:spcPts val="800"/>
        </a:spcBef>
        <a:buFont typeface="Arial" panose="020B0604020202020204" pitchFamily="34" charset="0"/>
        <a:buChar char="•"/>
        <a:defRPr sz="1800" kern="1200">
          <a:solidFill>
            <a:schemeClr val="tx1"/>
          </a:solidFill>
          <a:latin typeface="+mn-lt"/>
          <a:ea typeface="+mn-ea"/>
          <a:cs typeface="+mn-cs"/>
        </a:defRPr>
      </a:lvl4pPr>
      <a:lvl5pPr marL="1076325" indent="-266700" algn="l" defTabSz="914400" rtl="0" eaLnBrk="1" latinLnBrk="0" hangingPunct="1">
        <a:lnSpc>
          <a:spcPct val="100000"/>
        </a:lnSpc>
        <a:spcBef>
          <a:spcPts val="800"/>
        </a:spcBef>
        <a:buFont typeface="Arial" panose="020B0604020202020204" pitchFamily="34" charset="0"/>
        <a:buChar char="•"/>
        <a:defRPr sz="1800" kern="1200">
          <a:solidFill>
            <a:schemeClr val="tx1"/>
          </a:solidFill>
          <a:latin typeface="+mn-lt"/>
          <a:ea typeface="+mn-ea"/>
          <a:cs typeface="+mn-cs"/>
        </a:defRPr>
      </a:lvl5pPr>
      <a:lvl6pPr marL="1343025" indent="-266700" algn="l" defTabSz="914400" rtl="0" eaLnBrk="1" latinLnBrk="0" hangingPunct="1">
        <a:lnSpc>
          <a:spcPct val="100000"/>
        </a:lnSpc>
        <a:spcBef>
          <a:spcPts val="800"/>
        </a:spcBef>
        <a:buFont typeface="Arial" panose="020B0604020202020204" pitchFamily="34" charset="0"/>
        <a:buChar char="•"/>
        <a:defRPr sz="1800" kern="1200">
          <a:solidFill>
            <a:schemeClr val="tx1"/>
          </a:solidFill>
          <a:latin typeface="+mn-lt"/>
          <a:ea typeface="+mn-ea"/>
          <a:cs typeface="+mn-cs"/>
        </a:defRPr>
      </a:lvl6pPr>
      <a:lvl7pPr marL="1619250" indent="-276225" algn="l" defTabSz="914400" rtl="0" eaLnBrk="1" latinLnBrk="0" hangingPunct="1">
        <a:lnSpc>
          <a:spcPct val="100000"/>
        </a:lnSpc>
        <a:spcBef>
          <a:spcPts val="800"/>
        </a:spcBef>
        <a:buFont typeface="Arial" panose="020B0604020202020204" pitchFamily="34" charset="0"/>
        <a:buChar char="•"/>
        <a:defRPr sz="1800" kern="1200">
          <a:solidFill>
            <a:schemeClr val="tx1"/>
          </a:solidFill>
          <a:latin typeface="+mn-lt"/>
          <a:ea typeface="+mn-ea"/>
          <a:cs typeface="+mn-cs"/>
        </a:defRPr>
      </a:lvl7pPr>
      <a:lvl8pPr marL="1885950" indent="-266700" algn="l" defTabSz="914400" rtl="0" eaLnBrk="1" latinLnBrk="0" hangingPunct="1">
        <a:lnSpc>
          <a:spcPct val="100000"/>
        </a:lnSpc>
        <a:spcBef>
          <a:spcPts val="800"/>
        </a:spcBef>
        <a:buFont typeface="Arial" panose="020B0604020202020204" pitchFamily="34" charset="0"/>
        <a:buChar char="•"/>
        <a:defRPr sz="1800" kern="1200">
          <a:solidFill>
            <a:schemeClr val="tx1"/>
          </a:solidFill>
          <a:latin typeface="+mn-lt"/>
          <a:ea typeface="+mn-ea"/>
          <a:cs typeface="+mn-cs"/>
        </a:defRPr>
      </a:lvl8pPr>
      <a:lvl9pPr marL="2152650" indent="-266700" algn="l" defTabSz="914400" rtl="0" eaLnBrk="1" latinLnBrk="0" hangingPunct="1">
        <a:lnSpc>
          <a:spcPct val="100000"/>
        </a:lnSpc>
        <a:spcBef>
          <a:spcPts val="800"/>
        </a:spcBef>
        <a:buFont typeface="Arial" panose="020B0604020202020204" pitchFamily="34" charset="0"/>
        <a:buChar char="•"/>
        <a:defRPr sz="1800" kern="1200">
          <a:solidFill>
            <a:schemeClr val="tx1"/>
          </a:solidFill>
          <a:latin typeface="+mn-lt"/>
          <a:ea typeface="+mn-ea"/>
          <a:cs typeface="+mn-cs"/>
        </a:defRPr>
      </a:lvl9pPr>
    </p:bodyStyle>
    <p:other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2" pos="3840">
          <p15:clr>
            <a:srgbClr val="F26B43"/>
          </p15:clr>
        </p15:guide>
        <p15:guide id="3" pos="257">
          <p15:clr>
            <a:srgbClr val="F26B43"/>
          </p15:clr>
        </p15:guide>
        <p15:guide id="4" pos="7423">
          <p15:clr>
            <a:srgbClr val="F26B43"/>
          </p15:clr>
        </p15:guide>
        <p15:guide id="5" orient="horz" pos="3702">
          <p15:clr>
            <a:srgbClr val="F26B43"/>
          </p15:clr>
        </p15:guide>
        <p15:guide id="6" orient="horz" pos="255">
          <p15:clr>
            <a:srgbClr val="F26B43"/>
          </p15:clr>
        </p15:guide>
        <p15:guide id="7" orient="horz" pos="1389">
          <p15:clr>
            <a:srgbClr val="F26B43"/>
          </p15:clr>
        </p15:guide>
        <p15:guide id="9" orient="horz" pos="1162">
          <p15:clr>
            <a:srgbClr val="F26B43"/>
          </p15:clr>
        </p15:guide>
        <p15:guide id="10" pos="665">
          <p15:clr>
            <a:srgbClr val="F26B43"/>
          </p15:clr>
        </p15:guide>
        <p15:guide id="11" pos="7015">
          <p15:clr>
            <a:srgbClr val="F26B43"/>
          </p15:clr>
        </p15:guide>
        <p15:guide id="13" orient="horz" pos="2160">
          <p15:clr>
            <a:srgbClr val="F26B43"/>
          </p15:clr>
        </p15:guide>
      </p15:sldGuideLst>
    </p:ext>
  </p:extLst>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1C65E8D-F825-584D-D6FB-F8C43CA5290B}"/>
              </a:ext>
            </a:extLst>
          </p:cNvPr>
          <p:cNvSpPr>
            <a:spLocks noGrp="1"/>
          </p:cNvSpPr>
          <p:nvPr>
            <p:ph type="title"/>
          </p:nvPr>
        </p:nvSpPr>
        <p:spPr>
          <a:xfrm>
            <a:off x="407987" y="404813"/>
            <a:ext cx="11376026" cy="1079971"/>
          </a:xfrm>
          <a:prstGeom prst="rect">
            <a:avLst/>
          </a:prstGeom>
        </p:spPr>
        <p:txBody>
          <a:bodyPr vert="horz" lIns="0" tIns="0" rIns="0" bIns="0" rtlCol="0" anchor="t" anchorCtr="0">
            <a:noAutofit/>
          </a:bodyPr>
          <a:lstStyle/>
          <a:p>
            <a:r>
              <a:rPr lang="en-US"/>
              <a:t>Click to edit Master title style</a:t>
            </a:r>
            <a:endParaRPr lang="fi-FI"/>
          </a:p>
        </p:txBody>
      </p:sp>
      <p:sp>
        <p:nvSpPr>
          <p:cNvPr id="3" name="Text Placeholder 2">
            <a:extLst>
              <a:ext uri="{FF2B5EF4-FFF2-40B4-BE49-F238E27FC236}">
                <a16:creationId xmlns:a16="http://schemas.microsoft.com/office/drawing/2014/main" id="{E0D11FC7-EFA2-69A1-189F-7A86286A46CC}"/>
              </a:ext>
            </a:extLst>
          </p:cNvPr>
          <p:cNvSpPr>
            <a:spLocks noGrp="1"/>
          </p:cNvSpPr>
          <p:nvPr>
            <p:ph type="body" idx="1"/>
          </p:nvPr>
        </p:nvSpPr>
        <p:spPr>
          <a:xfrm>
            <a:off x="407988" y="1844675"/>
            <a:ext cx="11376025" cy="4032250"/>
          </a:xfrm>
          <a:prstGeom prst="rect">
            <a:avLst/>
          </a:prstGeom>
        </p:spPr>
        <p:txBody>
          <a:bodyPr vert="horz" lIns="0" tIns="0" rIns="0" bIns="0" rtlCol="0" anchor="t" anchorCtr="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a:p>
            <a:pPr lvl="5"/>
            <a:r>
              <a:rPr lang="en-US"/>
              <a:t>6</a:t>
            </a:r>
          </a:p>
          <a:p>
            <a:pPr lvl="6"/>
            <a:r>
              <a:rPr lang="en-US"/>
              <a:t>7</a:t>
            </a:r>
          </a:p>
          <a:p>
            <a:pPr lvl="7"/>
            <a:r>
              <a:rPr lang="en-US"/>
              <a:t>8</a:t>
            </a:r>
          </a:p>
          <a:p>
            <a:pPr lvl="8"/>
            <a:r>
              <a:rPr lang="en-US"/>
              <a:t>9</a:t>
            </a:r>
            <a:endParaRPr lang="fi-FI"/>
          </a:p>
        </p:txBody>
      </p:sp>
      <p:sp>
        <p:nvSpPr>
          <p:cNvPr id="4" name="Date Placeholder 3">
            <a:extLst>
              <a:ext uri="{FF2B5EF4-FFF2-40B4-BE49-F238E27FC236}">
                <a16:creationId xmlns:a16="http://schemas.microsoft.com/office/drawing/2014/main" id="{743F7BF6-AD90-C909-77AF-27B553EAE67B}"/>
              </a:ext>
            </a:extLst>
          </p:cNvPr>
          <p:cNvSpPr>
            <a:spLocks noGrp="1"/>
          </p:cNvSpPr>
          <p:nvPr>
            <p:ph type="dt" sz="half" idx="2"/>
          </p:nvPr>
        </p:nvSpPr>
        <p:spPr>
          <a:xfrm>
            <a:off x="10200456" y="6309320"/>
            <a:ext cx="1152128" cy="143868"/>
          </a:xfrm>
          <a:prstGeom prst="rect">
            <a:avLst/>
          </a:prstGeom>
        </p:spPr>
        <p:txBody>
          <a:bodyPr vert="horz" lIns="0" tIns="0" rIns="0" bIns="0" rtlCol="0" anchor="ctr" anchorCtr="0">
            <a:noAutofit/>
          </a:bodyPr>
          <a:lstStyle>
            <a:lvl1pPr algn="r">
              <a:defRPr sz="800">
                <a:solidFill>
                  <a:schemeClr val="tx1"/>
                </a:solidFill>
                <a:latin typeface="+mj-lt"/>
              </a:defRPr>
            </a:lvl1pPr>
          </a:lstStyle>
          <a:p>
            <a:fld id="{DE3242FC-DAF7-4E05-8C27-30B840DFDDCF}" type="datetime1">
              <a:rPr lang="fi-FI" smtClean="0"/>
              <a:t>25.3.2026</a:t>
            </a:fld>
            <a:endParaRPr lang="fi-FI"/>
          </a:p>
        </p:txBody>
      </p:sp>
      <p:sp>
        <p:nvSpPr>
          <p:cNvPr id="5" name="Footer Placeholder 4">
            <a:extLst>
              <a:ext uri="{FF2B5EF4-FFF2-40B4-BE49-F238E27FC236}">
                <a16:creationId xmlns:a16="http://schemas.microsoft.com/office/drawing/2014/main" id="{0F3C740A-22EB-F160-0AF7-8861ADCEA482}"/>
              </a:ext>
            </a:extLst>
          </p:cNvPr>
          <p:cNvSpPr>
            <a:spLocks noGrp="1"/>
          </p:cNvSpPr>
          <p:nvPr>
            <p:ph type="ftr" sz="quarter" idx="3"/>
          </p:nvPr>
        </p:nvSpPr>
        <p:spPr>
          <a:xfrm>
            <a:off x="1271464" y="6309320"/>
            <a:ext cx="8928992" cy="143869"/>
          </a:xfrm>
          <a:prstGeom prst="rect">
            <a:avLst/>
          </a:prstGeom>
        </p:spPr>
        <p:txBody>
          <a:bodyPr vert="horz" lIns="0" tIns="0" rIns="0" bIns="0" rtlCol="0" anchor="ctr" anchorCtr="0">
            <a:noAutofit/>
          </a:bodyPr>
          <a:lstStyle>
            <a:lvl1pPr algn="r">
              <a:defRPr sz="800">
                <a:solidFill>
                  <a:schemeClr val="tx1"/>
                </a:solidFill>
                <a:latin typeface="+mj-lt"/>
              </a:defRPr>
            </a:lvl1pPr>
          </a:lstStyle>
          <a:p>
            <a:endParaRPr lang="fi-FI"/>
          </a:p>
        </p:txBody>
      </p:sp>
      <p:sp>
        <p:nvSpPr>
          <p:cNvPr id="6" name="Slide Number Placeholder 5">
            <a:extLst>
              <a:ext uri="{FF2B5EF4-FFF2-40B4-BE49-F238E27FC236}">
                <a16:creationId xmlns:a16="http://schemas.microsoft.com/office/drawing/2014/main" id="{AFE010D8-B221-F972-68C1-3E01629A88DB}"/>
              </a:ext>
            </a:extLst>
          </p:cNvPr>
          <p:cNvSpPr>
            <a:spLocks noGrp="1"/>
          </p:cNvSpPr>
          <p:nvPr>
            <p:ph type="sldNum" sz="quarter" idx="4"/>
          </p:nvPr>
        </p:nvSpPr>
        <p:spPr>
          <a:xfrm>
            <a:off x="11352584" y="6309320"/>
            <a:ext cx="431428" cy="143869"/>
          </a:xfrm>
          <a:prstGeom prst="rect">
            <a:avLst/>
          </a:prstGeom>
        </p:spPr>
        <p:txBody>
          <a:bodyPr vert="horz" lIns="0" tIns="0" rIns="0" bIns="0" rtlCol="0" anchor="ctr" anchorCtr="0">
            <a:noAutofit/>
          </a:bodyPr>
          <a:lstStyle>
            <a:lvl1pPr algn="r">
              <a:defRPr sz="800" b="1">
                <a:solidFill>
                  <a:schemeClr val="tx1"/>
                </a:solidFill>
                <a:latin typeface="+mj-lt"/>
              </a:defRPr>
            </a:lvl1pPr>
          </a:lstStyle>
          <a:p>
            <a:fld id="{D701140D-C14F-41CA-99FC-0EF83E8DA40A}" type="slidenum">
              <a:rPr lang="fi-FI" smtClean="0"/>
              <a:pPr/>
              <a:t>‹#›</a:t>
            </a:fld>
            <a:endParaRPr lang="fi-FI"/>
          </a:p>
        </p:txBody>
      </p:sp>
      <p:sp>
        <p:nvSpPr>
          <p:cNvPr id="13" name="Freeform 5">
            <a:extLst>
              <a:ext uri="{FF2B5EF4-FFF2-40B4-BE49-F238E27FC236}">
                <a16:creationId xmlns:a16="http://schemas.microsoft.com/office/drawing/2014/main" id="{5C5E2C33-AA03-78AB-8665-63E23F2C35E4}"/>
              </a:ext>
              <a:ext uri="{C183D7F6-B498-43B3-948B-1728B52AA6E4}">
                <adec:decorative xmlns:adec="http://schemas.microsoft.com/office/drawing/2017/decorative" val="1"/>
              </a:ext>
            </a:extLst>
          </p:cNvPr>
          <p:cNvSpPr>
            <a:spLocks noChangeAspect="1" noEditPoints="1"/>
          </p:cNvSpPr>
          <p:nvPr/>
        </p:nvSpPr>
        <p:spPr bwMode="auto">
          <a:xfrm>
            <a:off x="407988" y="6165304"/>
            <a:ext cx="385958" cy="288000"/>
          </a:xfrm>
          <a:custGeom>
            <a:avLst/>
            <a:gdLst>
              <a:gd name="T0" fmla="*/ 1576 w 1576"/>
              <a:gd name="T1" fmla="*/ 408 h 1176"/>
              <a:gd name="T2" fmla="*/ 1507 w 1576"/>
              <a:gd name="T3" fmla="*/ 815 h 1176"/>
              <a:gd name="T4" fmla="*/ 1350 w 1576"/>
              <a:gd name="T5" fmla="*/ 815 h 1176"/>
              <a:gd name="T6" fmla="*/ 1293 w 1576"/>
              <a:gd name="T7" fmla="*/ 408 h 1176"/>
              <a:gd name="T8" fmla="*/ 1293 w 1576"/>
              <a:gd name="T9" fmla="*/ 0 h 1176"/>
              <a:gd name="T10" fmla="*/ 1576 w 1576"/>
              <a:gd name="T11" fmla="*/ 0 h 1176"/>
              <a:gd name="T12" fmla="*/ 1576 w 1576"/>
              <a:gd name="T13" fmla="*/ 408 h 1176"/>
              <a:gd name="T14" fmla="*/ 740 w 1576"/>
              <a:gd name="T15" fmla="*/ 733 h 1176"/>
              <a:gd name="T16" fmla="*/ 595 w 1576"/>
              <a:gd name="T17" fmla="*/ 315 h 1176"/>
              <a:gd name="T18" fmla="*/ 450 w 1576"/>
              <a:gd name="T19" fmla="*/ 733 h 1176"/>
              <a:gd name="T20" fmla="*/ 740 w 1576"/>
              <a:gd name="T21" fmla="*/ 733 h 1176"/>
              <a:gd name="T22" fmla="*/ 1190 w 1576"/>
              <a:gd name="T23" fmla="*/ 1176 h 1176"/>
              <a:gd name="T24" fmla="*/ 893 w 1576"/>
              <a:gd name="T25" fmla="*/ 1176 h 1176"/>
              <a:gd name="T26" fmla="*/ 822 w 1576"/>
              <a:gd name="T27" fmla="*/ 968 h 1176"/>
              <a:gd name="T28" fmla="*/ 368 w 1576"/>
              <a:gd name="T29" fmla="*/ 968 h 1176"/>
              <a:gd name="T30" fmla="*/ 296 w 1576"/>
              <a:gd name="T31" fmla="*/ 1176 h 1176"/>
              <a:gd name="T32" fmla="*/ 0 w 1576"/>
              <a:gd name="T33" fmla="*/ 1176 h 1176"/>
              <a:gd name="T34" fmla="*/ 209 w 1576"/>
              <a:gd name="T35" fmla="*/ 588 h 1176"/>
              <a:gd name="T36" fmla="*/ 418 w 1576"/>
              <a:gd name="T37" fmla="*/ 0 h 1176"/>
              <a:gd name="T38" fmla="*/ 773 w 1576"/>
              <a:gd name="T39" fmla="*/ 0 h 1176"/>
              <a:gd name="T40" fmla="*/ 981 w 1576"/>
              <a:gd name="T41" fmla="*/ 588 h 1176"/>
              <a:gd name="T42" fmla="*/ 1190 w 1576"/>
              <a:gd name="T43" fmla="*/ 1176 h 1176"/>
              <a:gd name="T44" fmla="*/ 1301 w 1576"/>
              <a:gd name="T45" fmla="*/ 1176 h 1176"/>
              <a:gd name="T46" fmla="*/ 1301 w 1576"/>
              <a:gd name="T47" fmla="*/ 910 h 1176"/>
              <a:gd name="T48" fmla="*/ 1568 w 1576"/>
              <a:gd name="T49" fmla="*/ 910 h 1176"/>
              <a:gd name="T50" fmla="*/ 1568 w 1576"/>
              <a:gd name="T51" fmla="*/ 1176 h 1176"/>
              <a:gd name="T52" fmla="*/ 1301 w 1576"/>
              <a:gd name="T53" fmla="*/ 1176 h 1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576" h="1176">
                <a:moveTo>
                  <a:pt x="1576" y="408"/>
                </a:moveTo>
                <a:lnTo>
                  <a:pt x="1507" y="815"/>
                </a:lnTo>
                <a:lnTo>
                  <a:pt x="1350" y="815"/>
                </a:lnTo>
                <a:lnTo>
                  <a:pt x="1293" y="408"/>
                </a:lnTo>
                <a:lnTo>
                  <a:pt x="1293" y="0"/>
                </a:lnTo>
                <a:lnTo>
                  <a:pt x="1576" y="0"/>
                </a:lnTo>
                <a:lnTo>
                  <a:pt x="1576" y="408"/>
                </a:lnTo>
                <a:close/>
                <a:moveTo>
                  <a:pt x="740" y="733"/>
                </a:moveTo>
                <a:lnTo>
                  <a:pt x="595" y="315"/>
                </a:lnTo>
                <a:lnTo>
                  <a:pt x="450" y="733"/>
                </a:lnTo>
                <a:lnTo>
                  <a:pt x="740" y="733"/>
                </a:lnTo>
                <a:close/>
                <a:moveTo>
                  <a:pt x="1190" y="1176"/>
                </a:moveTo>
                <a:lnTo>
                  <a:pt x="893" y="1176"/>
                </a:lnTo>
                <a:lnTo>
                  <a:pt x="822" y="968"/>
                </a:lnTo>
                <a:lnTo>
                  <a:pt x="368" y="968"/>
                </a:lnTo>
                <a:lnTo>
                  <a:pt x="296" y="1176"/>
                </a:lnTo>
                <a:lnTo>
                  <a:pt x="0" y="1176"/>
                </a:lnTo>
                <a:lnTo>
                  <a:pt x="209" y="588"/>
                </a:lnTo>
                <a:lnTo>
                  <a:pt x="418" y="0"/>
                </a:lnTo>
                <a:lnTo>
                  <a:pt x="773" y="0"/>
                </a:lnTo>
                <a:lnTo>
                  <a:pt x="981" y="588"/>
                </a:lnTo>
                <a:lnTo>
                  <a:pt x="1190" y="1176"/>
                </a:lnTo>
                <a:close/>
                <a:moveTo>
                  <a:pt x="1301" y="1176"/>
                </a:moveTo>
                <a:lnTo>
                  <a:pt x="1301" y="910"/>
                </a:lnTo>
                <a:lnTo>
                  <a:pt x="1568" y="910"/>
                </a:lnTo>
                <a:lnTo>
                  <a:pt x="1568" y="1176"/>
                </a:lnTo>
                <a:lnTo>
                  <a:pt x="1301" y="117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14" name="(c)" hidden="1">
            <a:extLst>
              <a:ext uri="{FF2B5EF4-FFF2-40B4-BE49-F238E27FC236}">
                <a16:creationId xmlns:a16="http://schemas.microsoft.com/office/drawing/2014/main" id="{8C5E7599-C4F7-9F42-0FC3-001CFA949BE0}"/>
              </a:ext>
            </a:extLst>
          </p:cNvPr>
          <p:cNvSpPr txBox="1">
            <a:spLocks noGrp="1" noRot="1" noMove="1" noResize="1" noEditPoints="1" noAdjustHandles="1" noChangeArrowheads="1" noChangeShapeType="1"/>
          </p:cNvSpPr>
          <p:nvPr/>
        </p:nvSpPr>
        <p:spPr>
          <a:xfrm>
            <a:off x="11992930" y="6891795"/>
            <a:ext cx="192360" cy="30778"/>
          </a:xfrm>
          <a:prstGeom prst="rect">
            <a:avLst/>
          </a:prstGeom>
          <a:noFill/>
        </p:spPr>
        <p:txBody>
          <a:bodyPr wrap="none" lIns="0" tIns="0" rIns="0" bIns="0" rtlCol="0">
            <a:spAutoFit/>
          </a:bodyPr>
          <a:lstStyle/>
          <a:p>
            <a:pPr algn="r"/>
            <a:r>
              <a:rPr lang="fi-FI" sz="200" noProof="1">
                <a:solidFill>
                  <a:schemeClr val="bg1"/>
                </a:solidFill>
                <a:latin typeface="+mn-lt"/>
              </a:rPr>
              <a:t>©grow. for</a:t>
            </a:r>
            <a:r>
              <a:rPr lang="fi-FI" sz="200" baseline="0" noProof="1">
                <a:solidFill>
                  <a:schemeClr val="bg1"/>
                </a:solidFill>
                <a:latin typeface="+mn-lt"/>
              </a:rPr>
              <a:t> aalto</a:t>
            </a:r>
            <a:endParaRPr lang="fi-FI" sz="200" noProof="1">
              <a:solidFill>
                <a:schemeClr val="bg1"/>
              </a:solidFill>
              <a:latin typeface="+mn-lt"/>
            </a:endParaRPr>
          </a:p>
        </p:txBody>
      </p:sp>
      <p:pic>
        <p:nvPicPr>
          <p:cNvPr id="15" name="(logo)" descr="Z:\GRW (grow)\logot\copyright_grow.png" hidden="1">
            <a:extLst>
              <a:ext uri="{FF2B5EF4-FFF2-40B4-BE49-F238E27FC236}">
                <a16:creationId xmlns:a16="http://schemas.microsoft.com/office/drawing/2014/main" id="{2253F43D-7AF1-7EB4-2D74-17D11A66FF4A}"/>
              </a:ext>
            </a:extLst>
          </p:cNvPr>
          <p:cNvPicPr>
            <a:picLocks noGrp="1" noRot="1" noChangeAspect="1" noMove="1" noResize="1" noEditPoints="1" noAdjustHandles="1" noChangeArrowheads="1" noChangeShapeType="1" noCrop="1"/>
          </p:cNvPicPr>
          <p:nvPr/>
        </p:nvPicPr>
        <p:blipFill>
          <a:blip r:embed="rId24" cstate="print">
            <a:extLst>
              <a:ext uri="{28A0092B-C50C-407E-A947-70E740481C1C}">
                <a14:useLocalDpi xmlns:a14="http://schemas.microsoft.com/office/drawing/2010/main" val="0"/>
              </a:ext>
            </a:extLst>
          </a:blip>
          <a:srcRect/>
          <a:stretch>
            <a:fillRect/>
          </a:stretch>
        </p:blipFill>
        <p:spPr bwMode="auto">
          <a:xfrm>
            <a:off x="0" y="-36000"/>
            <a:ext cx="60261" cy="1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27134173"/>
      </p:ext>
    </p:extLst>
  </p:cSld>
  <p:clrMap bg1="lt1" tx1="dk1" bg2="lt2" tx2="dk2" accent1="accent1" accent2="accent2" accent3="accent3" accent4="accent4" accent5="accent5" accent6="accent6" hlink="hlink" folHlink="folHlink"/>
  <p:sldLayoutIdLst>
    <p:sldLayoutId id="2147483770" r:id="rId1"/>
    <p:sldLayoutId id="2147483771" r:id="rId2"/>
    <p:sldLayoutId id="2147483772" r:id="rId3"/>
    <p:sldLayoutId id="2147483773" r:id="rId4"/>
    <p:sldLayoutId id="2147483774" r:id="rId5"/>
    <p:sldLayoutId id="2147483775" r:id="rId6"/>
    <p:sldLayoutId id="2147483776" r:id="rId7"/>
    <p:sldLayoutId id="2147483777" r:id="rId8"/>
    <p:sldLayoutId id="2147483778" r:id="rId9"/>
    <p:sldLayoutId id="2147483779" r:id="rId10"/>
    <p:sldLayoutId id="2147483785" r:id="rId11"/>
    <p:sldLayoutId id="2147483786" r:id="rId12"/>
    <p:sldLayoutId id="2147483787" r:id="rId13"/>
    <p:sldLayoutId id="2147483788" r:id="rId14"/>
    <p:sldLayoutId id="2147483789" r:id="rId15"/>
    <p:sldLayoutId id="2147483790" r:id="rId16"/>
    <p:sldLayoutId id="2147483791" r:id="rId17"/>
    <p:sldLayoutId id="2147483792" r:id="rId18"/>
    <p:sldLayoutId id="2147483793" r:id="rId19"/>
    <p:sldLayoutId id="2147483794" r:id="rId20"/>
    <p:sldLayoutId id="2147484136" r:id="rId21"/>
    <p:sldLayoutId id="2147484138" r:id="rId22"/>
  </p:sldLayoutIdLst>
  <p:hf hdr="0" ftr="0"/>
  <p:txStyles>
    <p:titleStyle>
      <a:lvl1pPr algn="l" defTabSz="914400" rtl="0" eaLnBrk="1" latinLnBrk="0" hangingPunct="1">
        <a:lnSpc>
          <a:spcPct val="90000"/>
        </a:lnSpc>
        <a:spcBef>
          <a:spcPct val="0"/>
        </a:spcBef>
        <a:buNone/>
        <a:defRPr sz="3000" b="1" kern="1200" spc="-50" baseline="0">
          <a:solidFill>
            <a:schemeClr val="tx1"/>
          </a:solidFill>
          <a:latin typeface="+mj-lt"/>
          <a:ea typeface="+mj-ea"/>
          <a:cs typeface="+mj-cs"/>
        </a:defRPr>
      </a:lvl1pPr>
    </p:titleStyle>
    <p:bodyStyle>
      <a:lvl1pPr marL="0" indent="0" algn="l" defTabSz="914400" rtl="0" eaLnBrk="1" latinLnBrk="0" hangingPunct="1">
        <a:lnSpc>
          <a:spcPct val="100000"/>
        </a:lnSpc>
        <a:spcBef>
          <a:spcPts val="800"/>
        </a:spcBef>
        <a:buFontTx/>
        <a:buNone/>
        <a:defRPr sz="2000" kern="1200">
          <a:solidFill>
            <a:schemeClr val="tx1"/>
          </a:solidFill>
          <a:latin typeface="+mn-lt"/>
          <a:ea typeface="+mn-ea"/>
          <a:cs typeface="+mn-cs"/>
        </a:defRPr>
      </a:lvl1pPr>
      <a:lvl2pPr marL="266700" indent="-266700" algn="l" defTabSz="914400" rtl="0" eaLnBrk="1" latinLnBrk="0" hangingPunct="1">
        <a:lnSpc>
          <a:spcPct val="100000"/>
        </a:lnSpc>
        <a:spcBef>
          <a:spcPts val="800"/>
        </a:spcBef>
        <a:buFont typeface="Arial" panose="020B0604020202020204" pitchFamily="34" charset="0"/>
        <a:buChar char="•"/>
        <a:defRPr sz="2000" kern="1200">
          <a:solidFill>
            <a:schemeClr val="tx1"/>
          </a:solidFill>
          <a:latin typeface="+mn-lt"/>
          <a:ea typeface="+mn-ea"/>
          <a:cs typeface="+mn-cs"/>
        </a:defRPr>
      </a:lvl2pPr>
      <a:lvl3pPr marL="542925" indent="-276225" algn="l" defTabSz="914400" rtl="0" eaLnBrk="1" latinLnBrk="0" hangingPunct="1">
        <a:lnSpc>
          <a:spcPct val="100000"/>
        </a:lnSpc>
        <a:spcBef>
          <a:spcPts val="800"/>
        </a:spcBef>
        <a:buFont typeface="Arial" panose="020B0604020202020204" pitchFamily="34" charset="0"/>
        <a:buChar char="•"/>
        <a:defRPr sz="1800" kern="1200">
          <a:solidFill>
            <a:schemeClr val="tx1"/>
          </a:solidFill>
          <a:latin typeface="+mn-lt"/>
          <a:ea typeface="+mn-ea"/>
          <a:cs typeface="+mn-cs"/>
        </a:defRPr>
      </a:lvl3pPr>
      <a:lvl4pPr marL="809625" indent="-266700" algn="l" defTabSz="914400" rtl="0" eaLnBrk="1" latinLnBrk="0" hangingPunct="1">
        <a:lnSpc>
          <a:spcPct val="100000"/>
        </a:lnSpc>
        <a:spcBef>
          <a:spcPts val="800"/>
        </a:spcBef>
        <a:buFont typeface="Arial" panose="020B0604020202020204" pitchFamily="34" charset="0"/>
        <a:buChar char="•"/>
        <a:defRPr sz="1800" kern="1200">
          <a:solidFill>
            <a:schemeClr val="tx1"/>
          </a:solidFill>
          <a:latin typeface="+mn-lt"/>
          <a:ea typeface="+mn-ea"/>
          <a:cs typeface="+mn-cs"/>
        </a:defRPr>
      </a:lvl4pPr>
      <a:lvl5pPr marL="1076325" indent="-266700" algn="l" defTabSz="914400" rtl="0" eaLnBrk="1" latinLnBrk="0" hangingPunct="1">
        <a:lnSpc>
          <a:spcPct val="100000"/>
        </a:lnSpc>
        <a:spcBef>
          <a:spcPts val="800"/>
        </a:spcBef>
        <a:buFont typeface="Arial" panose="020B0604020202020204" pitchFamily="34" charset="0"/>
        <a:buChar char="•"/>
        <a:defRPr sz="1800" kern="1200">
          <a:solidFill>
            <a:schemeClr val="tx1"/>
          </a:solidFill>
          <a:latin typeface="+mn-lt"/>
          <a:ea typeface="+mn-ea"/>
          <a:cs typeface="+mn-cs"/>
        </a:defRPr>
      </a:lvl5pPr>
      <a:lvl6pPr marL="1343025" indent="-266700" algn="l" defTabSz="914400" rtl="0" eaLnBrk="1" latinLnBrk="0" hangingPunct="1">
        <a:lnSpc>
          <a:spcPct val="100000"/>
        </a:lnSpc>
        <a:spcBef>
          <a:spcPts val="800"/>
        </a:spcBef>
        <a:buFont typeface="Arial" panose="020B0604020202020204" pitchFamily="34" charset="0"/>
        <a:buChar char="•"/>
        <a:defRPr sz="1800" kern="1200">
          <a:solidFill>
            <a:schemeClr val="tx1"/>
          </a:solidFill>
          <a:latin typeface="+mn-lt"/>
          <a:ea typeface="+mn-ea"/>
          <a:cs typeface="+mn-cs"/>
        </a:defRPr>
      </a:lvl6pPr>
      <a:lvl7pPr marL="1619250" indent="-276225" algn="l" defTabSz="914400" rtl="0" eaLnBrk="1" latinLnBrk="0" hangingPunct="1">
        <a:lnSpc>
          <a:spcPct val="100000"/>
        </a:lnSpc>
        <a:spcBef>
          <a:spcPts val="800"/>
        </a:spcBef>
        <a:buFont typeface="Arial" panose="020B0604020202020204" pitchFamily="34" charset="0"/>
        <a:buChar char="•"/>
        <a:defRPr sz="1800" kern="1200">
          <a:solidFill>
            <a:schemeClr val="tx1"/>
          </a:solidFill>
          <a:latin typeface="+mn-lt"/>
          <a:ea typeface="+mn-ea"/>
          <a:cs typeface="+mn-cs"/>
        </a:defRPr>
      </a:lvl7pPr>
      <a:lvl8pPr marL="1885950" indent="-266700" algn="l" defTabSz="914400" rtl="0" eaLnBrk="1" latinLnBrk="0" hangingPunct="1">
        <a:lnSpc>
          <a:spcPct val="100000"/>
        </a:lnSpc>
        <a:spcBef>
          <a:spcPts val="800"/>
        </a:spcBef>
        <a:buFont typeface="Arial" panose="020B0604020202020204" pitchFamily="34" charset="0"/>
        <a:buChar char="•"/>
        <a:defRPr sz="1800" kern="1200">
          <a:solidFill>
            <a:schemeClr val="tx1"/>
          </a:solidFill>
          <a:latin typeface="+mn-lt"/>
          <a:ea typeface="+mn-ea"/>
          <a:cs typeface="+mn-cs"/>
        </a:defRPr>
      </a:lvl8pPr>
      <a:lvl9pPr marL="2152650" indent="-266700" algn="l" defTabSz="914400" rtl="0" eaLnBrk="1" latinLnBrk="0" hangingPunct="1">
        <a:lnSpc>
          <a:spcPct val="100000"/>
        </a:lnSpc>
        <a:spcBef>
          <a:spcPts val="800"/>
        </a:spcBef>
        <a:buFont typeface="Arial" panose="020B0604020202020204" pitchFamily="34" charset="0"/>
        <a:buChar char="•"/>
        <a:defRPr sz="1800" kern="1200">
          <a:solidFill>
            <a:schemeClr val="tx1"/>
          </a:solidFill>
          <a:latin typeface="+mn-lt"/>
          <a:ea typeface="+mn-ea"/>
          <a:cs typeface="+mn-cs"/>
        </a:defRPr>
      </a:lvl9pPr>
    </p:bodyStyle>
    <p:other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2" pos="3840">
          <p15:clr>
            <a:srgbClr val="F26B43"/>
          </p15:clr>
        </p15:guide>
        <p15:guide id="3" pos="257">
          <p15:clr>
            <a:srgbClr val="F26B43"/>
          </p15:clr>
        </p15:guide>
        <p15:guide id="4" pos="7423">
          <p15:clr>
            <a:srgbClr val="F26B43"/>
          </p15:clr>
        </p15:guide>
        <p15:guide id="5" orient="horz" pos="3702">
          <p15:clr>
            <a:srgbClr val="F26B43"/>
          </p15:clr>
        </p15:guide>
        <p15:guide id="6" orient="horz" pos="255">
          <p15:clr>
            <a:srgbClr val="F26B43"/>
          </p15:clr>
        </p15:guide>
        <p15:guide id="7" orient="horz" pos="1389">
          <p15:clr>
            <a:srgbClr val="F26B43"/>
          </p15:clr>
        </p15:guide>
        <p15:guide id="9" orient="horz" pos="1162">
          <p15:clr>
            <a:srgbClr val="F26B43"/>
          </p15:clr>
        </p15:guide>
        <p15:guide id="10" pos="665">
          <p15:clr>
            <a:srgbClr val="F26B43"/>
          </p15:clr>
        </p15:guide>
        <p15:guide id="11" pos="7015">
          <p15:clr>
            <a:srgbClr val="F26B43"/>
          </p15:clr>
        </p15:guide>
        <p15:guide id="13" orient="horz" pos="2160">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5.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https://www.aalto.fi/fi/aalto-kasikirja/aalto-yliopiston-kielelliset-linjaukset"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hyperlink" Target="https://www.kielibuusti.fi/en/employers/language-policy-planning/steps-toward-language-awareness-in-the-workplace" TargetMode="External"/><Relationship Id="rId5" Type="http://schemas.openxmlformats.org/officeDocument/2006/relationships/hyperlink" Target="https://www.aalto.fi/en/aalto-handbook/general-language-guidelines" TargetMode="External"/><Relationship Id="rId4" Type="http://schemas.openxmlformats.org/officeDocument/2006/relationships/hyperlink" Target="https://www.kielibuusti.fi/fi/tyonantajat/kielikaytanteiden-kehittaminen/kielitietoisen-tyoyhteison-portaat" TargetMode="External"/></Relationships>
</file>

<file path=ppt/slides/_rels/slide5.xml.rels><?xml version="1.0" encoding="UTF-8" standalone="yes"?>
<Relationships xmlns="http://schemas.openxmlformats.org/package/2006/relationships"><Relationship Id="rId8" Type="http://schemas.microsoft.com/office/2007/relationships/diagramDrawing" Target="../diagrams/drawing1.xml"/><Relationship Id="rId3" Type="http://schemas.microsoft.com/office/2018/10/relationships/comments" Target="../comments/modernComment_23C1_A636715A.xml"/><Relationship Id="rId7" Type="http://schemas.openxmlformats.org/officeDocument/2006/relationships/diagramColors" Target="../diagrams/colors1.xml"/><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 Id="rId9" Type="http://schemas.openxmlformats.org/officeDocument/2006/relationships/image" Target="../media/image8.png"/></Relationships>
</file>

<file path=ppt/slides/_rels/slide6.xml.rels><?xml version="1.0" encoding="UTF-8" standalone="yes"?>
<Relationships xmlns="http://schemas.openxmlformats.org/package/2006/relationships"><Relationship Id="rId3" Type="http://schemas.microsoft.com/office/2018/10/relationships/comments" Target="../comments/modernComment_1070_5C47510B.xml"/><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6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ate Placeholder 4">
            <a:extLst>
              <a:ext uri="{FF2B5EF4-FFF2-40B4-BE49-F238E27FC236}">
                <a16:creationId xmlns:a16="http://schemas.microsoft.com/office/drawing/2014/main" id="{E683E66B-3516-21F5-26E8-DADAF6488038}"/>
              </a:ext>
            </a:extLst>
          </p:cNvPr>
          <p:cNvSpPr>
            <a:spLocks noGrp="1"/>
          </p:cNvSpPr>
          <p:nvPr>
            <p:ph type="dt" sz="half" idx="14"/>
          </p:nvPr>
        </p:nvSpPr>
        <p:spPr/>
        <p:txBody>
          <a:bodyPr/>
          <a:lstStyle/>
          <a:p>
            <a:fld id="{F319856C-22BD-41FC-AF81-1BB70C92327F}" type="datetime1">
              <a:rPr lang="fi-FI" smtClean="0"/>
              <a:t>25.3.2026</a:t>
            </a:fld>
            <a:endParaRPr lang="fi-FI"/>
          </a:p>
        </p:txBody>
      </p:sp>
      <p:sp>
        <p:nvSpPr>
          <p:cNvPr id="6" name="Slide Number Placeholder 5">
            <a:extLst>
              <a:ext uri="{FF2B5EF4-FFF2-40B4-BE49-F238E27FC236}">
                <a16:creationId xmlns:a16="http://schemas.microsoft.com/office/drawing/2014/main" id="{048B0FBB-B51E-C7C2-F9E9-5C2E2874D0F0}"/>
              </a:ext>
            </a:extLst>
          </p:cNvPr>
          <p:cNvSpPr>
            <a:spLocks noGrp="1"/>
          </p:cNvSpPr>
          <p:nvPr>
            <p:ph type="sldNum" sz="quarter" idx="16"/>
          </p:nvPr>
        </p:nvSpPr>
        <p:spPr/>
        <p:txBody>
          <a:bodyPr/>
          <a:lstStyle/>
          <a:p>
            <a:fld id="{D701140D-C14F-41CA-99FC-0EF83E8DA40A}" type="slidenum">
              <a:rPr lang="fi-FI" smtClean="0"/>
              <a:pPr/>
              <a:t>1</a:t>
            </a:fld>
            <a:endParaRPr lang="fi-FI"/>
          </a:p>
        </p:txBody>
      </p:sp>
      <p:pic>
        <p:nvPicPr>
          <p:cNvPr id="8" name="Picture Placeholder 7">
            <a:extLst>
              <a:ext uri="{FF2B5EF4-FFF2-40B4-BE49-F238E27FC236}">
                <a16:creationId xmlns:a16="http://schemas.microsoft.com/office/drawing/2014/main" id="{BD9BA637-F039-FC95-4E21-0A07B7E42885}"/>
              </a:ext>
            </a:extLst>
          </p:cNvPr>
          <p:cNvPicPr>
            <a:picLocks noGrp="1" noChangeAspect="1"/>
          </p:cNvPicPr>
          <p:nvPr>
            <p:ph type="pic" sz="quarter" idx="13"/>
          </p:nvPr>
        </p:nvPicPr>
        <p:blipFill rotWithShape="1">
          <a:blip r:embed="rId2"/>
          <a:srcRect l="29138" t="29091" r="31296" b="31329"/>
          <a:stretch/>
        </p:blipFill>
        <p:spPr>
          <a:xfrm>
            <a:off x="1" y="3429000"/>
            <a:ext cx="6096000" cy="3429000"/>
          </a:xfrm>
          <a:prstGeom prst="rect">
            <a:avLst/>
          </a:prstGeom>
        </p:spPr>
      </p:pic>
      <p:sp>
        <p:nvSpPr>
          <p:cNvPr id="11" name="Title 21">
            <a:extLst>
              <a:ext uri="{FF2B5EF4-FFF2-40B4-BE49-F238E27FC236}">
                <a16:creationId xmlns:a16="http://schemas.microsoft.com/office/drawing/2014/main" id="{96913291-9E1A-6A1B-2DA8-94A95333E1AC}"/>
              </a:ext>
            </a:extLst>
          </p:cNvPr>
          <p:cNvSpPr>
            <a:spLocks noGrp="1"/>
          </p:cNvSpPr>
          <p:nvPr>
            <p:ph type="ctrTitle"/>
          </p:nvPr>
        </p:nvSpPr>
        <p:spPr>
          <a:xfrm>
            <a:off x="6630643" y="1440020"/>
            <a:ext cx="5142333" cy="984885"/>
          </a:xfrm>
        </p:spPr>
        <p:txBody>
          <a:bodyPr/>
          <a:lstStyle/>
          <a:p>
            <a:r>
              <a:rPr lang="en-US" sz="3200" b="1" dirty="0" err="1">
                <a:latin typeface="Arial" panose="020B0604020202020204" pitchFamily="34" charset="0"/>
                <a:cs typeface="Arial" panose="020B0604020202020204" pitchFamily="34" charset="0"/>
              </a:rPr>
              <a:t>Kielten</a:t>
            </a:r>
            <a:r>
              <a:rPr lang="en-US" sz="3200" b="1" dirty="0">
                <a:latin typeface="Arial" panose="020B0604020202020204" pitchFamily="34" charset="0"/>
                <a:cs typeface="Arial" panose="020B0604020202020204" pitchFamily="34" charset="0"/>
              </a:rPr>
              <a:t> </a:t>
            </a:r>
            <a:r>
              <a:rPr lang="en-US" sz="3200" b="1" dirty="0" err="1">
                <a:latin typeface="Arial" panose="020B0604020202020204" pitchFamily="34" charset="0"/>
                <a:cs typeface="Arial" panose="020B0604020202020204" pitchFamily="34" charset="0"/>
              </a:rPr>
              <a:t>käytöstä</a:t>
            </a:r>
            <a:r>
              <a:rPr lang="en-US" sz="3200" b="1" dirty="0">
                <a:latin typeface="Arial" panose="020B0604020202020204" pitchFamily="34" charset="0"/>
                <a:cs typeface="Arial" panose="020B0604020202020204" pitchFamily="34" charset="0"/>
              </a:rPr>
              <a:t> </a:t>
            </a:r>
            <a:r>
              <a:rPr lang="en-US" sz="3200" b="1" dirty="0" err="1">
                <a:latin typeface="Arial" panose="020B0604020202020204" pitchFamily="34" charset="0"/>
                <a:cs typeface="Arial" panose="020B0604020202020204" pitchFamily="34" charset="0"/>
              </a:rPr>
              <a:t>sopiminen</a:t>
            </a:r>
            <a:r>
              <a:rPr lang="en-US" sz="3200" b="1" dirty="0">
                <a:latin typeface="Arial" panose="020B0604020202020204" pitchFamily="34" charset="0"/>
                <a:cs typeface="Arial" panose="020B0604020202020204" pitchFamily="34" charset="0"/>
              </a:rPr>
              <a:t> </a:t>
            </a:r>
            <a:r>
              <a:rPr lang="en-US" sz="3200" b="1" dirty="0" err="1">
                <a:latin typeface="Arial" panose="020B0604020202020204" pitchFamily="34" charset="0"/>
                <a:cs typeface="Arial" panose="020B0604020202020204" pitchFamily="34" charset="0"/>
              </a:rPr>
              <a:t>työyhteisössä</a:t>
            </a:r>
            <a:endParaRPr lang="fi-FI" dirty="0"/>
          </a:p>
        </p:txBody>
      </p:sp>
      <p:sp>
        <p:nvSpPr>
          <p:cNvPr id="12" name="Title 21">
            <a:extLst>
              <a:ext uri="{FF2B5EF4-FFF2-40B4-BE49-F238E27FC236}">
                <a16:creationId xmlns:a16="http://schemas.microsoft.com/office/drawing/2014/main" id="{AEBA5E74-7298-650C-A2AA-04C36431138C}"/>
              </a:ext>
            </a:extLst>
          </p:cNvPr>
          <p:cNvSpPr txBox="1">
            <a:spLocks/>
          </p:cNvSpPr>
          <p:nvPr/>
        </p:nvSpPr>
        <p:spPr>
          <a:xfrm>
            <a:off x="6630643" y="4555367"/>
            <a:ext cx="5142333" cy="984885"/>
          </a:xfrm>
          <a:prstGeom prst="rect">
            <a:avLst/>
          </a:prstGeom>
        </p:spPr>
        <p:txBody>
          <a:bodyPr vert="horz" wrap="square" lIns="0" tIns="0" rIns="0" bIns="0" rtlCol="0" anchor="ctr" anchorCtr="0">
            <a:spAutoFit/>
          </a:bodyPr>
          <a:lstStyle>
            <a:lvl1pPr algn="ctr" defTabSz="914400" rtl="0" eaLnBrk="1" latinLnBrk="0" hangingPunct="1">
              <a:lnSpc>
                <a:spcPct val="100000"/>
              </a:lnSpc>
              <a:spcBef>
                <a:spcPct val="0"/>
              </a:spcBef>
              <a:buNone/>
              <a:defRPr sz="3200" b="1" kern="1200" spc="-50" baseline="0">
                <a:solidFill>
                  <a:schemeClr val="tx1"/>
                </a:solidFill>
                <a:latin typeface="+mj-lt"/>
                <a:ea typeface="+mj-ea"/>
                <a:cs typeface="+mj-cs"/>
              </a:defRPr>
            </a:lvl1pPr>
          </a:lstStyle>
          <a:p>
            <a:pPr algn="l"/>
            <a:r>
              <a:rPr lang="en-US" dirty="0">
                <a:latin typeface="Arial"/>
                <a:cs typeface="Arial"/>
              </a:rPr>
              <a:t>Agreeing on language use in the </a:t>
            </a:r>
            <a:r>
              <a:rPr lang="en-US" sz="3200" b="1" dirty="0">
                <a:latin typeface="Arial"/>
                <a:cs typeface="Arial"/>
              </a:rPr>
              <a:t>workplace</a:t>
            </a:r>
            <a:endParaRPr lang="en-US" dirty="0"/>
          </a:p>
        </p:txBody>
      </p:sp>
      <p:sp>
        <p:nvSpPr>
          <p:cNvPr id="13" name="Title 1">
            <a:extLst>
              <a:ext uri="{FF2B5EF4-FFF2-40B4-BE49-F238E27FC236}">
                <a16:creationId xmlns:a16="http://schemas.microsoft.com/office/drawing/2014/main" id="{AAE7844F-C554-0C0C-14E3-D4DA260C1874}"/>
              </a:ext>
            </a:extLst>
          </p:cNvPr>
          <p:cNvSpPr txBox="1">
            <a:spLocks/>
          </p:cNvSpPr>
          <p:nvPr/>
        </p:nvSpPr>
        <p:spPr>
          <a:xfrm>
            <a:off x="6630643" y="2651005"/>
            <a:ext cx="2406961" cy="442361"/>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1800" err="1">
                <a:latin typeface="Arial" panose="020B0604020202020204" pitchFamily="34" charset="0"/>
                <a:cs typeface="Arial" panose="020B0604020202020204" pitchFamily="34" charset="0"/>
              </a:rPr>
              <a:t>Vaihe</a:t>
            </a:r>
            <a:r>
              <a:rPr lang="en-US" sz="1800">
                <a:latin typeface="Arial" panose="020B0604020202020204" pitchFamily="34" charset="0"/>
                <a:cs typeface="Arial" panose="020B0604020202020204" pitchFamily="34" charset="0"/>
              </a:rPr>
              <a:t> 1: </a:t>
            </a:r>
            <a:r>
              <a:rPr lang="en-US" sz="1800" err="1">
                <a:latin typeface="Arial" panose="020B0604020202020204" pitchFamily="34" charset="0"/>
                <a:cs typeface="Arial" panose="020B0604020202020204" pitchFamily="34" charset="0"/>
              </a:rPr>
              <a:t>Valmistelu</a:t>
            </a:r>
            <a:r>
              <a:rPr lang="en-US" sz="1800">
                <a:latin typeface="Arial" panose="020B0604020202020204" pitchFamily="34" charset="0"/>
                <a:cs typeface="Arial" panose="020B0604020202020204" pitchFamily="34" charset="0"/>
              </a:rPr>
              <a:t> </a:t>
            </a:r>
          </a:p>
        </p:txBody>
      </p:sp>
      <p:sp>
        <p:nvSpPr>
          <p:cNvPr id="14" name="Title 1">
            <a:extLst>
              <a:ext uri="{FF2B5EF4-FFF2-40B4-BE49-F238E27FC236}">
                <a16:creationId xmlns:a16="http://schemas.microsoft.com/office/drawing/2014/main" id="{4C97ABD5-FA86-1162-0C50-EC2FF0580125}"/>
              </a:ext>
            </a:extLst>
          </p:cNvPr>
          <p:cNvSpPr txBox="1">
            <a:spLocks/>
          </p:cNvSpPr>
          <p:nvPr/>
        </p:nvSpPr>
        <p:spPr>
          <a:xfrm>
            <a:off x="6630643" y="5847596"/>
            <a:ext cx="2367001" cy="442361"/>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1800" dirty="0">
                <a:latin typeface="Arial" panose="020B0604020202020204" pitchFamily="34" charset="0"/>
                <a:cs typeface="Arial" panose="020B0604020202020204" pitchFamily="34" charset="0"/>
              </a:rPr>
              <a:t>Step 1: Preparation </a:t>
            </a:r>
          </a:p>
        </p:txBody>
      </p:sp>
      <p:cxnSp>
        <p:nvCxnSpPr>
          <p:cNvPr id="2" name="Straight Connector 1">
            <a:extLst>
              <a:ext uri="{FF2B5EF4-FFF2-40B4-BE49-F238E27FC236}">
                <a16:creationId xmlns:a16="http://schemas.microsoft.com/office/drawing/2014/main" id="{D7AFBE5B-445C-ED18-87F5-958583F23D26}"/>
              </a:ext>
            </a:extLst>
          </p:cNvPr>
          <p:cNvCxnSpPr>
            <a:cxnSpLocks/>
          </p:cNvCxnSpPr>
          <p:nvPr/>
        </p:nvCxnSpPr>
        <p:spPr>
          <a:xfrm flipH="1">
            <a:off x="6744066" y="3431819"/>
            <a:ext cx="4835596"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6875631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6C32F7F-4FF9-B8A4-FE09-AEDE33EF1B28}"/>
            </a:ext>
          </a:extLst>
        </p:cNvPr>
        <p:cNvGrpSpPr/>
        <p:nvPr/>
      </p:nvGrpSpPr>
      <p:grpSpPr>
        <a:xfrm>
          <a:off x="0" y="0"/>
          <a:ext cx="0" cy="0"/>
          <a:chOff x="0" y="0"/>
          <a:chExt cx="0" cy="0"/>
        </a:xfrm>
      </p:grpSpPr>
      <p:sp>
        <p:nvSpPr>
          <p:cNvPr id="9" name="Rectangle 8">
            <a:extLst>
              <a:ext uri="{FF2B5EF4-FFF2-40B4-BE49-F238E27FC236}">
                <a16:creationId xmlns:a16="http://schemas.microsoft.com/office/drawing/2014/main" id="{6571BC6E-8CA7-F45B-1B41-922AABC4F416}"/>
              </a:ext>
            </a:extLst>
          </p:cNvPr>
          <p:cNvSpPr/>
          <p:nvPr/>
        </p:nvSpPr>
        <p:spPr>
          <a:xfrm rot="10800000" flipH="1">
            <a:off x="5932170" y="0"/>
            <a:ext cx="6423659" cy="6858000"/>
          </a:xfrm>
          <a:prstGeom prst="rect">
            <a:avLst/>
          </a:prstGeom>
          <a:solidFill>
            <a:srgbClr val="F7E159"/>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Arial" panose="020B0604020202020204"/>
              <a:ea typeface="+mn-ea"/>
              <a:cs typeface="+mn-cs"/>
            </a:endParaRPr>
          </a:p>
        </p:txBody>
      </p:sp>
      <p:sp>
        <p:nvSpPr>
          <p:cNvPr id="2" name="Title 1">
            <a:extLst>
              <a:ext uri="{FF2B5EF4-FFF2-40B4-BE49-F238E27FC236}">
                <a16:creationId xmlns:a16="http://schemas.microsoft.com/office/drawing/2014/main" id="{9B3D1E69-6AD0-3606-0191-E2FE07B6B5C1}"/>
              </a:ext>
            </a:extLst>
          </p:cNvPr>
          <p:cNvSpPr>
            <a:spLocks noGrp="1"/>
          </p:cNvSpPr>
          <p:nvPr>
            <p:ph type="title"/>
          </p:nvPr>
        </p:nvSpPr>
        <p:spPr>
          <a:xfrm>
            <a:off x="441961" y="762317"/>
            <a:ext cx="5025390" cy="853123"/>
          </a:xfrm>
        </p:spPr>
        <p:txBody>
          <a:bodyPr>
            <a:normAutofit/>
          </a:bodyPr>
          <a:lstStyle/>
          <a:p>
            <a:r>
              <a:rPr lang="en-US" sz="3200" b="1" dirty="0" err="1">
                <a:latin typeface="Arial"/>
                <a:cs typeface="Arial"/>
              </a:rPr>
              <a:t>Ohjelma</a:t>
            </a:r>
            <a:r>
              <a:rPr lang="en-US" sz="3200" b="1" dirty="0">
                <a:latin typeface="Arial"/>
                <a:cs typeface="Arial"/>
              </a:rPr>
              <a:t> ja </a:t>
            </a:r>
            <a:r>
              <a:rPr lang="en-US" sz="3200" b="1" dirty="0" err="1">
                <a:latin typeface="Arial"/>
                <a:cs typeface="Arial"/>
              </a:rPr>
              <a:t>tavoite</a:t>
            </a:r>
            <a:endParaRPr lang="en-US" sz="3200" b="1" dirty="0">
              <a:latin typeface="Arial"/>
              <a:cs typeface="Arial"/>
            </a:endParaRPr>
          </a:p>
        </p:txBody>
      </p:sp>
      <p:sp>
        <p:nvSpPr>
          <p:cNvPr id="3" name="Content Placeholder 2">
            <a:extLst>
              <a:ext uri="{FF2B5EF4-FFF2-40B4-BE49-F238E27FC236}">
                <a16:creationId xmlns:a16="http://schemas.microsoft.com/office/drawing/2014/main" id="{4B1FB9E1-375B-7690-19EF-210B2AAD49C6}"/>
              </a:ext>
            </a:extLst>
          </p:cNvPr>
          <p:cNvSpPr>
            <a:spLocks noGrp="1"/>
          </p:cNvSpPr>
          <p:nvPr>
            <p:ph idx="1"/>
          </p:nvPr>
        </p:nvSpPr>
        <p:spPr>
          <a:xfrm>
            <a:off x="546079" y="1608106"/>
            <a:ext cx="5008900" cy="5253229"/>
          </a:xfrm>
        </p:spPr>
        <p:txBody>
          <a:bodyPr vert="horz" lIns="91440" tIns="45720" rIns="91440" bIns="45720" rtlCol="0" anchor="t">
            <a:noAutofit/>
          </a:bodyPr>
          <a:lstStyle/>
          <a:p>
            <a:pPr marL="342900" indent="-342900">
              <a:buFont typeface="Arial" panose="020B0604020202020204" pitchFamily="34" charset="0"/>
              <a:buChar char="•"/>
            </a:pPr>
            <a:r>
              <a:rPr lang="en-US" sz="1800" b="1" dirty="0" err="1">
                <a:latin typeface="Arial"/>
                <a:cs typeface="Arial"/>
              </a:rPr>
              <a:t>Tausta</a:t>
            </a:r>
            <a:endParaRPr lang="en-US" sz="1800" b="1" dirty="0">
              <a:latin typeface="Arial"/>
              <a:cs typeface="Arial"/>
            </a:endParaRPr>
          </a:p>
          <a:p>
            <a:pPr marL="609600" lvl="1" indent="-342900"/>
            <a:r>
              <a:rPr lang="en-US" sz="1800" dirty="0" err="1">
                <a:latin typeface="Arial"/>
                <a:cs typeface="Arial"/>
              </a:rPr>
              <a:t>Kielten</a:t>
            </a:r>
            <a:r>
              <a:rPr lang="en-US" sz="1800" dirty="0">
                <a:latin typeface="Arial"/>
                <a:cs typeface="Arial"/>
              </a:rPr>
              <a:t> </a:t>
            </a:r>
            <a:r>
              <a:rPr lang="en-US" sz="1800" dirty="0" err="1">
                <a:latin typeface="Arial"/>
                <a:cs typeface="Arial"/>
              </a:rPr>
              <a:t>käytöstä</a:t>
            </a:r>
            <a:r>
              <a:rPr lang="en-US" sz="1800" dirty="0">
                <a:latin typeface="Arial"/>
                <a:cs typeface="Arial"/>
              </a:rPr>
              <a:t> </a:t>
            </a:r>
            <a:r>
              <a:rPr lang="en-US" sz="1800" dirty="0" err="1">
                <a:latin typeface="Arial"/>
                <a:cs typeface="Arial"/>
              </a:rPr>
              <a:t>sopimisen</a:t>
            </a:r>
            <a:r>
              <a:rPr lang="en-US" sz="1800" dirty="0">
                <a:latin typeface="Arial"/>
                <a:cs typeface="Arial"/>
              </a:rPr>
              <a:t> </a:t>
            </a:r>
            <a:r>
              <a:rPr lang="en-US" sz="1800" dirty="0" err="1">
                <a:latin typeface="Arial"/>
                <a:cs typeface="Arial"/>
              </a:rPr>
              <a:t>prosessi</a:t>
            </a:r>
            <a:r>
              <a:rPr lang="en-US" sz="1800" dirty="0">
                <a:latin typeface="Arial"/>
                <a:cs typeface="Arial"/>
              </a:rPr>
              <a:t> ja </a:t>
            </a:r>
            <a:r>
              <a:rPr lang="en-US" sz="1800" dirty="0" err="1">
                <a:latin typeface="Arial"/>
                <a:cs typeface="Arial"/>
              </a:rPr>
              <a:t>k</a:t>
            </a:r>
            <a:r>
              <a:rPr lang="en-US" sz="1800" dirty="0" err="1">
                <a:cs typeface="Arial"/>
              </a:rPr>
              <a:t>ielitietoisen</a:t>
            </a:r>
            <a:r>
              <a:rPr lang="en-US" sz="1800" dirty="0">
                <a:cs typeface="Arial"/>
              </a:rPr>
              <a:t> </a:t>
            </a:r>
            <a:r>
              <a:rPr lang="en-US" sz="1800" dirty="0" err="1">
                <a:cs typeface="Arial"/>
              </a:rPr>
              <a:t>työyhteisön</a:t>
            </a:r>
            <a:r>
              <a:rPr lang="en-US" sz="1800" dirty="0">
                <a:cs typeface="Arial"/>
              </a:rPr>
              <a:t> </a:t>
            </a:r>
            <a:r>
              <a:rPr lang="en-US" sz="1800" dirty="0" err="1">
                <a:cs typeface="Arial"/>
              </a:rPr>
              <a:t>porrasmalli</a:t>
            </a:r>
            <a:endParaRPr lang="en-US" sz="1800" dirty="0">
              <a:cs typeface="Arial"/>
            </a:endParaRPr>
          </a:p>
          <a:p>
            <a:pPr marL="342900" indent="-342900">
              <a:buFont typeface="Arial" panose="020B0604020202020204" pitchFamily="34" charset="0"/>
              <a:buChar char="•"/>
            </a:pPr>
            <a:r>
              <a:rPr lang="en-US" sz="1800" b="1" dirty="0" err="1">
                <a:cs typeface="Arial"/>
              </a:rPr>
              <a:t>Keskustelu</a:t>
            </a:r>
            <a:endParaRPr lang="en-US" sz="1800" b="1" dirty="0">
              <a:cs typeface="Arial"/>
            </a:endParaRPr>
          </a:p>
          <a:p>
            <a:pPr marL="609600" lvl="1" indent="-342900"/>
            <a:r>
              <a:rPr lang="en-US" sz="1800" dirty="0" err="1">
                <a:cs typeface="Arial"/>
              </a:rPr>
              <a:t>Henkilöstön</a:t>
            </a:r>
            <a:r>
              <a:rPr lang="en-US" sz="1800" dirty="0">
                <a:cs typeface="Arial"/>
              </a:rPr>
              <a:t> </a:t>
            </a:r>
            <a:r>
              <a:rPr lang="en-US" sz="1800" dirty="0" err="1">
                <a:cs typeface="Arial"/>
              </a:rPr>
              <a:t>kielijakauma</a:t>
            </a:r>
            <a:r>
              <a:rPr lang="en-US" sz="1800" dirty="0">
                <a:cs typeface="Arial"/>
              </a:rPr>
              <a:t> ja </a:t>
            </a:r>
            <a:r>
              <a:rPr lang="en-US" sz="1800" dirty="0" err="1">
                <a:cs typeface="Arial"/>
              </a:rPr>
              <a:t>nykyiset</a:t>
            </a:r>
            <a:r>
              <a:rPr lang="en-US" sz="1800" dirty="0">
                <a:cs typeface="Arial"/>
              </a:rPr>
              <a:t> </a:t>
            </a:r>
            <a:r>
              <a:rPr lang="en-US" sz="1800" dirty="0" err="1">
                <a:cs typeface="Arial"/>
              </a:rPr>
              <a:t>kielikäytänteet</a:t>
            </a:r>
            <a:endParaRPr lang="en-US" sz="1800" dirty="0">
              <a:cs typeface="Arial"/>
            </a:endParaRPr>
          </a:p>
          <a:p>
            <a:pPr marL="342900" indent="-342900">
              <a:buFont typeface="Arial" panose="020B0604020202020204" pitchFamily="34" charset="0"/>
              <a:buChar char="•"/>
            </a:pPr>
            <a:r>
              <a:rPr lang="en-US" sz="1800" b="1" dirty="0" err="1">
                <a:cs typeface="Arial"/>
              </a:rPr>
              <a:t>Tavoite</a:t>
            </a:r>
            <a:endParaRPr lang="en-US" sz="1800" b="1" dirty="0">
              <a:cs typeface="Arial"/>
            </a:endParaRPr>
          </a:p>
          <a:p>
            <a:pPr marL="609600" lvl="1" indent="-342900"/>
            <a:r>
              <a:rPr lang="en-US" sz="1800" dirty="0" err="1">
                <a:cs typeface="Arial"/>
              </a:rPr>
              <a:t>Päätetään</a:t>
            </a:r>
            <a:r>
              <a:rPr lang="en-US" sz="1800" dirty="0">
                <a:cs typeface="Arial"/>
              </a:rPr>
              <a:t>, </a:t>
            </a:r>
            <a:r>
              <a:rPr lang="en-US" sz="1800" dirty="0" err="1">
                <a:cs typeface="Arial"/>
              </a:rPr>
              <a:t>millaiseen</a:t>
            </a:r>
            <a:r>
              <a:rPr lang="en-US" sz="1800" dirty="0">
                <a:cs typeface="Arial"/>
              </a:rPr>
              <a:t> </a:t>
            </a:r>
            <a:r>
              <a:rPr lang="en-US" sz="1800" dirty="0" err="1">
                <a:cs typeface="Arial"/>
              </a:rPr>
              <a:t>kielen</a:t>
            </a:r>
            <a:r>
              <a:rPr lang="en-US" sz="1800" dirty="0">
                <a:cs typeface="Arial"/>
              </a:rPr>
              <a:t> </a:t>
            </a:r>
            <a:r>
              <a:rPr lang="en-US" sz="1800" dirty="0" err="1">
                <a:cs typeface="Arial"/>
              </a:rPr>
              <a:t>käytöstä</a:t>
            </a:r>
            <a:r>
              <a:rPr lang="en-US" sz="1800" dirty="0">
                <a:cs typeface="Arial"/>
              </a:rPr>
              <a:t> </a:t>
            </a:r>
            <a:r>
              <a:rPr lang="en-US" sz="1800" dirty="0" err="1">
                <a:cs typeface="Arial"/>
              </a:rPr>
              <a:t>sopimisen</a:t>
            </a:r>
            <a:r>
              <a:rPr lang="en-US" sz="1800" dirty="0">
                <a:cs typeface="Arial"/>
              </a:rPr>
              <a:t> </a:t>
            </a:r>
            <a:r>
              <a:rPr lang="en-US" sz="1800" dirty="0" err="1">
                <a:cs typeface="Arial"/>
              </a:rPr>
              <a:t>prosessiin</a:t>
            </a:r>
            <a:r>
              <a:rPr lang="en-US" sz="1800" dirty="0">
                <a:cs typeface="Arial"/>
              </a:rPr>
              <a:t> </a:t>
            </a:r>
            <a:r>
              <a:rPr lang="en-US" sz="1800" dirty="0" err="1">
                <a:cs typeface="Arial"/>
              </a:rPr>
              <a:t>yksikössä</a:t>
            </a:r>
            <a:r>
              <a:rPr lang="en-US" sz="1800" dirty="0">
                <a:cs typeface="Arial"/>
              </a:rPr>
              <a:t> </a:t>
            </a:r>
            <a:r>
              <a:rPr lang="en-US" sz="1800" dirty="0" err="1">
                <a:cs typeface="Arial"/>
              </a:rPr>
              <a:t>lähdetään</a:t>
            </a:r>
            <a:endParaRPr lang="en-US" sz="1800" dirty="0">
              <a:latin typeface="Arial"/>
              <a:cs typeface="Arial"/>
            </a:endParaRPr>
          </a:p>
        </p:txBody>
      </p:sp>
      <p:sp>
        <p:nvSpPr>
          <p:cNvPr id="4" name="Content Placeholder 2">
            <a:extLst>
              <a:ext uri="{FF2B5EF4-FFF2-40B4-BE49-F238E27FC236}">
                <a16:creationId xmlns:a16="http://schemas.microsoft.com/office/drawing/2014/main" id="{881D4EE0-E990-BD98-18C5-84F81FF0E83B}"/>
              </a:ext>
            </a:extLst>
          </p:cNvPr>
          <p:cNvSpPr txBox="1">
            <a:spLocks/>
          </p:cNvSpPr>
          <p:nvPr/>
        </p:nvSpPr>
        <p:spPr>
          <a:xfrm>
            <a:off x="6957060" y="1600772"/>
            <a:ext cx="4933950" cy="4791033"/>
          </a:xfrm>
          <a:prstGeom prst="rect">
            <a:avLst/>
          </a:prstGeom>
        </p:spPr>
        <p:txBody>
          <a:bodyPr vert="horz" lIns="91440" tIns="45720" rIns="91440" bIns="4572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42900" indent="-342900">
              <a:lnSpc>
                <a:spcPct val="107000"/>
              </a:lnSpc>
              <a:buFont typeface="Symbol,Sans-Serif" panose="05050102010706020507" pitchFamily="18" charset="2"/>
              <a:buChar char=""/>
            </a:pPr>
            <a:endParaRPr lang="en-US" sz="2000">
              <a:latin typeface="Arial"/>
              <a:ea typeface="Calibri"/>
              <a:cs typeface="Arial"/>
            </a:endParaRPr>
          </a:p>
        </p:txBody>
      </p:sp>
      <p:sp>
        <p:nvSpPr>
          <p:cNvPr id="5" name="Title 1">
            <a:extLst>
              <a:ext uri="{FF2B5EF4-FFF2-40B4-BE49-F238E27FC236}">
                <a16:creationId xmlns:a16="http://schemas.microsoft.com/office/drawing/2014/main" id="{AFF80441-2CC8-AC21-E5CB-9ECA356563E6}"/>
              </a:ext>
            </a:extLst>
          </p:cNvPr>
          <p:cNvSpPr txBox="1">
            <a:spLocks/>
          </p:cNvSpPr>
          <p:nvPr/>
        </p:nvSpPr>
        <p:spPr>
          <a:xfrm>
            <a:off x="6631711" y="289877"/>
            <a:ext cx="502539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200" b="1" dirty="0">
                <a:latin typeface="Arial"/>
                <a:cs typeface="Arial"/>
              </a:rPr>
              <a:t>Agenda and objectives</a:t>
            </a:r>
            <a:endParaRPr lang="en-US" sz="3600" b="1" dirty="0">
              <a:latin typeface="Arial" panose="020B0604020202020204" pitchFamily="34" charset="0"/>
              <a:cs typeface="Arial" panose="020B0604020202020204" pitchFamily="34" charset="0"/>
            </a:endParaRPr>
          </a:p>
        </p:txBody>
      </p:sp>
      <p:sp>
        <p:nvSpPr>
          <p:cNvPr id="6" name="Content Placeholder 2">
            <a:extLst>
              <a:ext uri="{FF2B5EF4-FFF2-40B4-BE49-F238E27FC236}">
                <a16:creationId xmlns:a16="http://schemas.microsoft.com/office/drawing/2014/main" id="{7FF6086A-32CE-1820-6E35-48343455E157}"/>
              </a:ext>
            </a:extLst>
          </p:cNvPr>
          <p:cNvSpPr txBox="1">
            <a:spLocks/>
          </p:cNvSpPr>
          <p:nvPr/>
        </p:nvSpPr>
        <p:spPr>
          <a:xfrm>
            <a:off x="6579869" y="1615440"/>
            <a:ext cx="5008900" cy="5253229"/>
          </a:xfrm>
          <a:prstGeom prst="rect">
            <a:avLst/>
          </a:prstGeom>
        </p:spPr>
        <p:txBody>
          <a:bodyPr vert="horz" lIns="91440" tIns="45720" rIns="91440" bIns="45720" rtlCol="0" anchor="t" anchorCtr="0">
            <a:noAutofit/>
          </a:bodyPr>
          <a:lstStyle>
            <a:lvl1pPr marL="0" indent="0" algn="l" defTabSz="914400" rtl="0" eaLnBrk="1" latinLnBrk="0" hangingPunct="1">
              <a:lnSpc>
                <a:spcPct val="100000"/>
              </a:lnSpc>
              <a:spcBef>
                <a:spcPts val="800"/>
              </a:spcBef>
              <a:buFontTx/>
              <a:buNone/>
              <a:defRPr sz="2000" kern="1200">
                <a:solidFill>
                  <a:schemeClr val="tx1"/>
                </a:solidFill>
                <a:latin typeface="+mn-lt"/>
                <a:ea typeface="+mn-ea"/>
                <a:cs typeface="+mn-cs"/>
              </a:defRPr>
            </a:lvl1pPr>
            <a:lvl2pPr marL="266700" indent="-266700" algn="l" defTabSz="914400" rtl="0" eaLnBrk="1" latinLnBrk="0" hangingPunct="1">
              <a:lnSpc>
                <a:spcPct val="100000"/>
              </a:lnSpc>
              <a:spcBef>
                <a:spcPts val="800"/>
              </a:spcBef>
              <a:buFont typeface="Arial" panose="020B0604020202020204" pitchFamily="34" charset="0"/>
              <a:buChar char="•"/>
              <a:defRPr sz="2000" kern="1200">
                <a:solidFill>
                  <a:schemeClr val="tx1"/>
                </a:solidFill>
                <a:latin typeface="+mn-lt"/>
                <a:ea typeface="+mn-ea"/>
                <a:cs typeface="+mn-cs"/>
              </a:defRPr>
            </a:lvl2pPr>
            <a:lvl3pPr marL="542925" indent="-276225" algn="l" defTabSz="914400" rtl="0" eaLnBrk="1" latinLnBrk="0" hangingPunct="1">
              <a:lnSpc>
                <a:spcPct val="100000"/>
              </a:lnSpc>
              <a:spcBef>
                <a:spcPts val="800"/>
              </a:spcBef>
              <a:buFont typeface="Arial" panose="020B0604020202020204" pitchFamily="34" charset="0"/>
              <a:buChar char="•"/>
              <a:defRPr sz="1800" kern="1200">
                <a:solidFill>
                  <a:schemeClr val="tx1"/>
                </a:solidFill>
                <a:latin typeface="+mn-lt"/>
                <a:ea typeface="+mn-ea"/>
                <a:cs typeface="+mn-cs"/>
              </a:defRPr>
            </a:lvl3pPr>
            <a:lvl4pPr marL="809625" indent="-266700" algn="l" defTabSz="914400" rtl="0" eaLnBrk="1" latinLnBrk="0" hangingPunct="1">
              <a:lnSpc>
                <a:spcPct val="100000"/>
              </a:lnSpc>
              <a:spcBef>
                <a:spcPts val="800"/>
              </a:spcBef>
              <a:buFont typeface="Arial" panose="020B0604020202020204" pitchFamily="34" charset="0"/>
              <a:buChar char="•"/>
              <a:defRPr sz="1800" kern="1200">
                <a:solidFill>
                  <a:schemeClr val="tx1"/>
                </a:solidFill>
                <a:latin typeface="+mn-lt"/>
                <a:ea typeface="+mn-ea"/>
                <a:cs typeface="+mn-cs"/>
              </a:defRPr>
            </a:lvl4pPr>
            <a:lvl5pPr marL="1076325" indent="-266700" algn="l" defTabSz="914400" rtl="0" eaLnBrk="1" latinLnBrk="0" hangingPunct="1">
              <a:lnSpc>
                <a:spcPct val="100000"/>
              </a:lnSpc>
              <a:spcBef>
                <a:spcPts val="800"/>
              </a:spcBef>
              <a:buFont typeface="Arial" panose="020B0604020202020204" pitchFamily="34" charset="0"/>
              <a:buChar char="•"/>
              <a:defRPr sz="1800" kern="1200">
                <a:solidFill>
                  <a:schemeClr val="tx1"/>
                </a:solidFill>
                <a:latin typeface="+mn-lt"/>
                <a:ea typeface="+mn-ea"/>
                <a:cs typeface="+mn-cs"/>
              </a:defRPr>
            </a:lvl5pPr>
            <a:lvl6pPr marL="1343025" indent="-266700" algn="l" defTabSz="914400" rtl="0" eaLnBrk="1" latinLnBrk="0" hangingPunct="1">
              <a:lnSpc>
                <a:spcPct val="100000"/>
              </a:lnSpc>
              <a:spcBef>
                <a:spcPts val="800"/>
              </a:spcBef>
              <a:buFont typeface="Arial" panose="020B0604020202020204" pitchFamily="34" charset="0"/>
              <a:buChar char="•"/>
              <a:defRPr sz="1800" kern="1200">
                <a:solidFill>
                  <a:schemeClr val="tx1"/>
                </a:solidFill>
                <a:latin typeface="+mn-lt"/>
                <a:ea typeface="+mn-ea"/>
                <a:cs typeface="+mn-cs"/>
              </a:defRPr>
            </a:lvl6pPr>
            <a:lvl7pPr marL="1619250" indent="-276225" algn="l" defTabSz="914400" rtl="0" eaLnBrk="1" latinLnBrk="0" hangingPunct="1">
              <a:lnSpc>
                <a:spcPct val="100000"/>
              </a:lnSpc>
              <a:spcBef>
                <a:spcPts val="800"/>
              </a:spcBef>
              <a:buFont typeface="Arial" panose="020B0604020202020204" pitchFamily="34" charset="0"/>
              <a:buChar char="•"/>
              <a:defRPr sz="1800" kern="1200">
                <a:solidFill>
                  <a:schemeClr val="tx1"/>
                </a:solidFill>
                <a:latin typeface="+mn-lt"/>
                <a:ea typeface="+mn-ea"/>
                <a:cs typeface="+mn-cs"/>
              </a:defRPr>
            </a:lvl7pPr>
            <a:lvl8pPr marL="1885950" indent="-266700" algn="l" defTabSz="914400" rtl="0" eaLnBrk="1" latinLnBrk="0" hangingPunct="1">
              <a:lnSpc>
                <a:spcPct val="100000"/>
              </a:lnSpc>
              <a:spcBef>
                <a:spcPts val="800"/>
              </a:spcBef>
              <a:buFont typeface="Arial" panose="020B0604020202020204" pitchFamily="34" charset="0"/>
              <a:buChar char="•"/>
              <a:defRPr sz="1800" kern="1200">
                <a:solidFill>
                  <a:schemeClr val="tx1"/>
                </a:solidFill>
                <a:latin typeface="+mn-lt"/>
                <a:ea typeface="+mn-ea"/>
                <a:cs typeface="+mn-cs"/>
              </a:defRPr>
            </a:lvl8pPr>
            <a:lvl9pPr marL="2152650" indent="-266700" algn="l" defTabSz="914400" rtl="0" eaLnBrk="1" latinLnBrk="0" hangingPunct="1">
              <a:lnSpc>
                <a:spcPct val="100000"/>
              </a:lnSpc>
              <a:spcBef>
                <a:spcPts val="800"/>
              </a:spcBef>
              <a:buFont typeface="Arial" panose="020B0604020202020204" pitchFamily="34" charset="0"/>
              <a:buChar char="•"/>
              <a:defRPr sz="1800" kern="1200">
                <a:solidFill>
                  <a:schemeClr val="tx1"/>
                </a:solidFill>
                <a:latin typeface="+mn-lt"/>
                <a:ea typeface="+mn-ea"/>
                <a:cs typeface="+mn-cs"/>
              </a:defRPr>
            </a:lvl9pPr>
          </a:lstStyle>
          <a:p>
            <a:pPr marL="342900" indent="-342900">
              <a:buFont typeface="Arial" panose="020B0604020202020204" pitchFamily="34" charset="0"/>
              <a:buChar char="•"/>
            </a:pPr>
            <a:r>
              <a:rPr lang="en-US" sz="1800" b="1" dirty="0">
                <a:cs typeface="Arial"/>
              </a:rPr>
              <a:t>Background</a:t>
            </a:r>
          </a:p>
          <a:p>
            <a:pPr marL="609600" lvl="1" indent="-342900"/>
            <a:r>
              <a:rPr lang="en-US" sz="1800" dirty="0">
                <a:cs typeface="Arial"/>
              </a:rPr>
              <a:t>The process of agreeing on the use of languages and the steps toward language awareness in the workplace (the staircase model)</a:t>
            </a:r>
          </a:p>
          <a:p>
            <a:pPr marL="342900" indent="-342900">
              <a:buFont typeface="Arial" panose="020B0604020202020204" pitchFamily="34" charset="0"/>
              <a:buChar char="•"/>
            </a:pPr>
            <a:r>
              <a:rPr lang="en-US" sz="1800" b="1" dirty="0">
                <a:cs typeface="Arial"/>
              </a:rPr>
              <a:t>Discussion</a:t>
            </a:r>
          </a:p>
          <a:p>
            <a:pPr marL="609600" lvl="1" indent="-342900"/>
            <a:r>
              <a:rPr lang="en-US" sz="1800" dirty="0">
                <a:cs typeface="Arial"/>
              </a:rPr>
              <a:t>Language distribution and current linguistic practices in the workplace</a:t>
            </a:r>
          </a:p>
          <a:p>
            <a:pPr marL="342900" indent="-342900">
              <a:buFont typeface="Arial" panose="020B0604020202020204" pitchFamily="34" charset="0"/>
              <a:buChar char="•"/>
            </a:pPr>
            <a:r>
              <a:rPr lang="en-US" sz="1800" b="1" dirty="0">
                <a:cs typeface="Arial"/>
              </a:rPr>
              <a:t>Objective</a:t>
            </a:r>
          </a:p>
          <a:p>
            <a:pPr marL="609600" lvl="1" indent="-342900"/>
            <a:r>
              <a:rPr lang="en-US" sz="1800" dirty="0">
                <a:cs typeface="Arial"/>
              </a:rPr>
              <a:t>To decide on the process the unit will follow to agree on language practices</a:t>
            </a:r>
          </a:p>
          <a:p>
            <a:pPr marL="342900" indent="-342900">
              <a:buFont typeface="Arial" panose="020B0604020202020204" pitchFamily="34" charset="0"/>
              <a:buChar char="•"/>
            </a:pPr>
            <a:endParaRPr lang="en-US" sz="1800" dirty="0">
              <a:latin typeface="Arial"/>
              <a:cs typeface="Arial"/>
            </a:endParaRPr>
          </a:p>
        </p:txBody>
      </p:sp>
    </p:spTree>
    <p:extLst>
      <p:ext uri="{BB962C8B-B14F-4D97-AF65-F5344CB8AC3E}">
        <p14:creationId xmlns:p14="http://schemas.microsoft.com/office/powerpoint/2010/main" val="337651133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3DE8705A-5BEB-AC79-D3DE-E81C9AA287D4}"/>
              </a:ext>
            </a:extLst>
          </p:cNvPr>
          <p:cNvSpPr/>
          <p:nvPr/>
        </p:nvSpPr>
        <p:spPr>
          <a:xfrm rot="10800000" flipH="1">
            <a:off x="6093142" y="0"/>
            <a:ext cx="6423659" cy="6858000"/>
          </a:xfrm>
          <a:prstGeom prst="rect">
            <a:avLst/>
          </a:prstGeom>
          <a:solidFill>
            <a:srgbClr val="F7E159"/>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Arial" panose="020B0604020202020204"/>
              <a:ea typeface="+mn-ea"/>
              <a:cs typeface="+mn-cs"/>
            </a:endParaRPr>
          </a:p>
        </p:txBody>
      </p:sp>
      <p:sp>
        <p:nvSpPr>
          <p:cNvPr id="2" name="Title 1">
            <a:extLst>
              <a:ext uri="{FF2B5EF4-FFF2-40B4-BE49-F238E27FC236}">
                <a16:creationId xmlns:a16="http://schemas.microsoft.com/office/drawing/2014/main" id="{67295973-7911-50A0-9343-472270F89137}"/>
              </a:ext>
            </a:extLst>
          </p:cNvPr>
          <p:cNvSpPr>
            <a:spLocks noGrp="1"/>
          </p:cNvSpPr>
          <p:nvPr>
            <p:ph type="title"/>
          </p:nvPr>
        </p:nvSpPr>
        <p:spPr>
          <a:xfrm>
            <a:off x="208767" y="339123"/>
            <a:ext cx="5453915" cy="1140762"/>
          </a:xfrm>
        </p:spPr>
        <p:txBody>
          <a:bodyPr>
            <a:noAutofit/>
          </a:bodyPr>
          <a:lstStyle/>
          <a:p>
            <a:r>
              <a:rPr lang="en-US" sz="3200" b="1" dirty="0" err="1">
                <a:latin typeface="Arial" panose="020B0604020202020204" pitchFamily="34" charset="0"/>
                <a:cs typeface="Arial" panose="020B0604020202020204" pitchFamily="34" charset="0"/>
              </a:rPr>
              <a:t>Kielten</a:t>
            </a:r>
            <a:r>
              <a:rPr lang="en-US" sz="3200" b="1" dirty="0">
                <a:latin typeface="Arial" panose="020B0604020202020204" pitchFamily="34" charset="0"/>
                <a:cs typeface="Arial" panose="020B0604020202020204" pitchFamily="34" charset="0"/>
              </a:rPr>
              <a:t> </a:t>
            </a:r>
            <a:r>
              <a:rPr lang="en-US" sz="3200" b="1" dirty="0" err="1">
                <a:latin typeface="Arial" panose="020B0604020202020204" pitchFamily="34" charset="0"/>
                <a:cs typeface="Arial" panose="020B0604020202020204" pitchFamily="34" charset="0"/>
              </a:rPr>
              <a:t>käytöstä</a:t>
            </a:r>
            <a:r>
              <a:rPr lang="en-US" sz="3200" b="1" dirty="0">
                <a:latin typeface="Arial" panose="020B0604020202020204" pitchFamily="34" charset="0"/>
                <a:cs typeface="Arial" panose="020B0604020202020204" pitchFamily="34" charset="0"/>
              </a:rPr>
              <a:t> </a:t>
            </a:r>
            <a:r>
              <a:rPr lang="en-US" sz="3200" b="1" dirty="0" err="1">
                <a:latin typeface="Arial" panose="020B0604020202020204" pitchFamily="34" charset="0"/>
                <a:cs typeface="Arial" panose="020B0604020202020204" pitchFamily="34" charset="0"/>
              </a:rPr>
              <a:t>sopimisen</a:t>
            </a:r>
            <a:r>
              <a:rPr lang="en-US" sz="3200" b="1" dirty="0">
                <a:latin typeface="Arial" panose="020B0604020202020204" pitchFamily="34" charset="0"/>
                <a:cs typeface="Arial" panose="020B0604020202020204" pitchFamily="34" charset="0"/>
              </a:rPr>
              <a:t> </a:t>
            </a:r>
            <a:r>
              <a:rPr lang="en-US" sz="3200" b="1" dirty="0" err="1">
                <a:latin typeface="Arial" panose="020B0604020202020204" pitchFamily="34" charset="0"/>
                <a:cs typeface="Arial" panose="020B0604020202020204" pitchFamily="34" charset="0"/>
              </a:rPr>
              <a:t>prosessi</a:t>
            </a:r>
            <a:endParaRPr lang="en-US" sz="3200" b="1" dirty="0">
              <a:latin typeface="Arial" panose="020B0604020202020204" pitchFamily="34" charset="0"/>
              <a:cs typeface="Arial" panose="020B0604020202020204" pitchFamily="34" charset="0"/>
            </a:endParaRPr>
          </a:p>
        </p:txBody>
      </p:sp>
      <p:sp>
        <p:nvSpPr>
          <p:cNvPr id="3" name="Content Placeholder 2">
            <a:extLst>
              <a:ext uri="{FF2B5EF4-FFF2-40B4-BE49-F238E27FC236}">
                <a16:creationId xmlns:a16="http://schemas.microsoft.com/office/drawing/2014/main" id="{10CB8E3E-77E5-5482-4279-082C66BCEA0D}"/>
              </a:ext>
            </a:extLst>
          </p:cNvPr>
          <p:cNvSpPr>
            <a:spLocks noGrp="1"/>
          </p:cNvSpPr>
          <p:nvPr>
            <p:ph idx="1"/>
          </p:nvPr>
        </p:nvSpPr>
        <p:spPr>
          <a:xfrm>
            <a:off x="206312" y="1744666"/>
            <a:ext cx="5338663" cy="4611865"/>
          </a:xfrm>
        </p:spPr>
        <p:txBody>
          <a:bodyPr vert="horz" lIns="91440" tIns="45720" rIns="91440" bIns="45720" rtlCol="0" anchor="t">
            <a:noAutofit/>
          </a:bodyPr>
          <a:lstStyle/>
          <a:p>
            <a:pPr marL="0" indent="0">
              <a:lnSpc>
                <a:spcPct val="100000"/>
              </a:lnSpc>
              <a:buNone/>
            </a:pPr>
            <a:r>
              <a:rPr lang="fi-FI" sz="1800" b="1" dirty="0">
                <a:latin typeface="Arial"/>
                <a:cs typeface="Arial"/>
              </a:rPr>
              <a:t>Kenelle? </a:t>
            </a:r>
            <a:endParaRPr lang="en-US" dirty="0">
              <a:latin typeface="Arial"/>
              <a:cs typeface="Arial"/>
            </a:endParaRPr>
          </a:p>
          <a:p>
            <a:pPr>
              <a:lnSpc>
                <a:spcPct val="100000"/>
              </a:lnSpc>
            </a:pPr>
            <a:r>
              <a:rPr lang="fi-FI" sz="1800" dirty="0">
                <a:latin typeface="Arial"/>
                <a:cs typeface="Arial"/>
              </a:rPr>
              <a:t>Yksiköille tai tiimeille, jotka käyttävät useita kieliä tai joiden jäsenillä on erilaiset kielitaidot tai kielelliset taustat</a:t>
            </a:r>
            <a:br>
              <a:rPr lang="fi-FI" sz="1800" dirty="0">
                <a:latin typeface="Arial" panose="020B0604020202020204" pitchFamily="34" charset="0"/>
                <a:cs typeface="Arial" panose="020B0604020202020204" pitchFamily="34" charset="0"/>
              </a:rPr>
            </a:br>
            <a:endParaRPr lang="fi-FI" sz="1800" dirty="0">
              <a:latin typeface="Arial" panose="020B0604020202020204" pitchFamily="34" charset="0"/>
              <a:cs typeface="Arial" panose="020B0604020202020204" pitchFamily="34" charset="0"/>
            </a:endParaRPr>
          </a:p>
          <a:p>
            <a:pPr marL="0" indent="0">
              <a:lnSpc>
                <a:spcPct val="100000"/>
              </a:lnSpc>
              <a:buNone/>
            </a:pPr>
            <a:r>
              <a:rPr lang="fi-FI" sz="1800" b="1" dirty="0">
                <a:latin typeface="Arial"/>
                <a:cs typeface="Arial"/>
              </a:rPr>
              <a:t>Miksi?</a:t>
            </a:r>
          </a:p>
          <a:p>
            <a:pPr>
              <a:lnSpc>
                <a:spcPct val="100000"/>
              </a:lnSpc>
            </a:pPr>
            <a:r>
              <a:rPr lang="fi-FI" sz="1800" dirty="0">
                <a:latin typeface="Arial"/>
                <a:cs typeface="Arial"/>
              </a:rPr>
              <a:t>Selkeät sopimukset kielten käytöstä helpottavat työtä </a:t>
            </a:r>
            <a:r>
              <a:rPr lang="fi-FI" sz="1800" dirty="0">
                <a:latin typeface="Arial"/>
                <a:ea typeface="Calibri"/>
                <a:cs typeface="Arial"/>
              </a:rPr>
              <a:t>ja vähentävät jännitteitä työyhteisössä</a:t>
            </a:r>
            <a:br>
              <a:rPr lang="fi-FI" sz="1800" dirty="0">
                <a:latin typeface="Arial" panose="020B0604020202020204" pitchFamily="34" charset="0"/>
                <a:cs typeface="Arial" panose="020B0604020202020204" pitchFamily="34" charset="0"/>
              </a:rPr>
            </a:br>
            <a:endParaRPr lang="fi-FI" sz="1800" dirty="0">
              <a:latin typeface="Arial" panose="020B0604020202020204" pitchFamily="34" charset="0"/>
              <a:cs typeface="Arial" panose="020B0604020202020204" pitchFamily="34" charset="0"/>
            </a:endParaRPr>
          </a:p>
          <a:p>
            <a:pPr marL="0" indent="0">
              <a:lnSpc>
                <a:spcPct val="100000"/>
              </a:lnSpc>
              <a:buNone/>
            </a:pPr>
            <a:r>
              <a:rPr lang="fi-FI" sz="1800" b="1" dirty="0">
                <a:latin typeface="Arial"/>
                <a:cs typeface="Arial"/>
              </a:rPr>
              <a:t>Mitä? </a:t>
            </a:r>
          </a:p>
          <a:p>
            <a:pPr>
              <a:lnSpc>
                <a:spcPct val="100000"/>
              </a:lnSpc>
            </a:pPr>
            <a:r>
              <a:rPr lang="fi-FI" sz="1800" dirty="0">
                <a:latin typeface="Arial"/>
                <a:ea typeface="Calibri"/>
                <a:cs typeface="Arial"/>
              </a:rPr>
              <a:t>Prosessin aikana kartoitetaan työntekijöiden tarpeita ja toiveita, kokeillaan uusia toimintatapoja sekä sovitaan työyhteisön yhteisistä kielten käyttöön liittyvistä periaatteista</a:t>
            </a:r>
          </a:p>
        </p:txBody>
      </p:sp>
      <p:sp>
        <p:nvSpPr>
          <p:cNvPr id="4" name="Content Placeholder 2">
            <a:extLst>
              <a:ext uri="{FF2B5EF4-FFF2-40B4-BE49-F238E27FC236}">
                <a16:creationId xmlns:a16="http://schemas.microsoft.com/office/drawing/2014/main" id="{C88F8609-975B-E775-1699-BED16691C35D}"/>
              </a:ext>
            </a:extLst>
          </p:cNvPr>
          <p:cNvSpPr txBox="1">
            <a:spLocks/>
          </p:cNvSpPr>
          <p:nvPr/>
        </p:nvSpPr>
        <p:spPr>
          <a:xfrm>
            <a:off x="6340596" y="1716413"/>
            <a:ext cx="6011433" cy="4662174"/>
          </a:xfrm>
          <a:prstGeom prst="rect">
            <a:avLst/>
          </a:prstGeom>
        </p:spPr>
        <p:txBody>
          <a:bodyPr vert="horz" lIns="91440" tIns="45720" rIns="91440" bIns="4572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buNone/>
            </a:pPr>
            <a:r>
              <a:rPr lang="en-US" sz="1800" b="1" dirty="0">
                <a:latin typeface="Arial"/>
                <a:ea typeface="Calibri"/>
                <a:cs typeface="Arial"/>
              </a:rPr>
              <a:t>For whom?</a:t>
            </a:r>
            <a:endParaRPr lang="en-US" dirty="0"/>
          </a:p>
          <a:p>
            <a:pPr>
              <a:lnSpc>
                <a:spcPct val="100000"/>
              </a:lnSpc>
            </a:pPr>
            <a:r>
              <a:rPr lang="en-US" sz="1800" dirty="0">
                <a:latin typeface="Arial"/>
                <a:cs typeface="Arial"/>
              </a:rPr>
              <a:t>For units or teams that use several languages or whose members have different language skills or linguistic backgrounds</a:t>
            </a:r>
            <a:br>
              <a:rPr lang="en-US" sz="1800" dirty="0">
                <a:latin typeface="Arial" panose="020B0604020202020204" pitchFamily="34" charset="0"/>
                <a:cs typeface="Arial" panose="020B0604020202020204" pitchFamily="34" charset="0"/>
              </a:rPr>
            </a:br>
            <a:r>
              <a:rPr lang="en-US" sz="1800" dirty="0">
                <a:latin typeface="Arial"/>
                <a:cs typeface="Arial"/>
              </a:rPr>
              <a:t> </a:t>
            </a:r>
          </a:p>
          <a:p>
            <a:pPr marL="0" indent="0">
              <a:lnSpc>
                <a:spcPct val="100000"/>
              </a:lnSpc>
              <a:buNone/>
            </a:pPr>
            <a:r>
              <a:rPr lang="en-US" sz="1800" b="1" dirty="0">
                <a:latin typeface="Arial"/>
                <a:cs typeface="Arial"/>
              </a:rPr>
              <a:t>Why?</a:t>
            </a:r>
          </a:p>
          <a:p>
            <a:pPr>
              <a:lnSpc>
                <a:spcPct val="100000"/>
              </a:lnSpc>
            </a:pPr>
            <a:r>
              <a:rPr lang="en-US" sz="1800" dirty="0">
                <a:latin typeface="Arial"/>
                <a:cs typeface="Arial"/>
              </a:rPr>
              <a:t>Clear agreements on language use make work easier and reduce tensions within the work community</a:t>
            </a:r>
            <a:br>
              <a:rPr lang="en-US" sz="1800" dirty="0">
                <a:latin typeface="Arial" panose="020B0604020202020204" pitchFamily="34" charset="0"/>
                <a:cs typeface="Arial" panose="020B0604020202020204" pitchFamily="34" charset="0"/>
              </a:rPr>
            </a:br>
            <a:endParaRPr lang="en-US" sz="1800" dirty="0">
              <a:latin typeface="Arial" panose="020B0604020202020204" pitchFamily="34" charset="0"/>
              <a:cs typeface="Arial" panose="020B0604020202020204" pitchFamily="34" charset="0"/>
            </a:endParaRPr>
          </a:p>
          <a:p>
            <a:pPr marL="0" indent="0">
              <a:lnSpc>
                <a:spcPct val="100000"/>
              </a:lnSpc>
              <a:buNone/>
            </a:pPr>
            <a:r>
              <a:rPr lang="en-US" sz="1800" b="1" dirty="0">
                <a:latin typeface="Arial"/>
                <a:cs typeface="Arial"/>
              </a:rPr>
              <a:t>What?</a:t>
            </a:r>
          </a:p>
          <a:p>
            <a:pPr>
              <a:lnSpc>
                <a:spcPct val="100000"/>
              </a:lnSpc>
            </a:pPr>
            <a:r>
              <a:rPr lang="en-US" sz="1800" dirty="0">
                <a:latin typeface="Arial"/>
                <a:ea typeface="Calibri"/>
                <a:cs typeface="Arial"/>
              </a:rPr>
              <a:t>During the process, the needs and wishes of employees are identified, new ways of working are tried out, and the work community agrees on shared principles for language use at the workplace</a:t>
            </a:r>
          </a:p>
        </p:txBody>
      </p:sp>
      <p:sp>
        <p:nvSpPr>
          <p:cNvPr id="5" name="Title 1">
            <a:extLst>
              <a:ext uri="{FF2B5EF4-FFF2-40B4-BE49-F238E27FC236}">
                <a16:creationId xmlns:a16="http://schemas.microsoft.com/office/drawing/2014/main" id="{7C7C85F1-8F35-C58A-AD85-32956DB771DA}"/>
              </a:ext>
            </a:extLst>
          </p:cNvPr>
          <p:cNvSpPr txBox="1">
            <a:spLocks/>
          </p:cNvSpPr>
          <p:nvPr/>
        </p:nvSpPr>
        <p:spPr>
          <a:xfrm>
            <a:off x="6677024" y="246722"/>
            <a:ext cx="5255896"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200" b="1" dirty="0">
                <a:latin typeface="Arial"/>
                <a:cs typeface="Arial"/>
              </a:rPr>
              <a:t>Process for agreeing on language use</a:t>
            </a:r>
            <a:endParaRPr lang="en-US" sz="32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02989674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3DE8705A-5BEB-AC79-D3DE-E81C9AA287D4}"/>
              </a:ext>
            </a:extLst>
          </p:cNvPr>
          <p:cNvSpPr/>
          <p:nvPr/>
        </p:nvSpPr>
        <p:spPr>
          <a:xfrm rot="10800000" flipH="1">
            <a:off x="6093142" y="0"/>
            <a:ext cx="6423659" cy="6858000"/>
          </a:xfrm>
          <a:prstGeom prst="rect">
            <a:avLst/>
          </a:prstGeom>
          <a:solidFill>
            <a:srgbClr val="F7E159"/>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Arial" panose="020B0604020202020204"/>
              <a:ea typeface="+mn-ea"/>
              <a:cs typeface="+mn-cs"/>
            </a:endParaRPr>
          </a:p>
        </p:txBody>
      </p:sp>
      <p:sp>
        <p:nvSpPr>
          <p:cNvPr id="2" name="Title 1">
            <a:extLst>
              <a:ext uri="{FF2B5EF4-FFF2-40B4-BE49-F238E27FC236}">
                <a16:creationId xmlns:a16="http://schemas.microsoft.com/office/drawing/2014/main" id="{67295973-7911-50A0-9343-472270F89137}"/>
              </a:ext>
            </a:extLst>
          </p:cNvPr>
          <p:cNvSpPr>
            <a:spLocks noGrp="1"/>
          </p:cNvSpPr>
          <p:nvPr>
            <p:ph type="title"/>
          </p:nvPr>
        </p:nvSpPr>
        <p:spPr>
          <a:xfrm>
            <a:off x="97255" y="339123"/>
            <a:ext cx="5453915" cy="1140762"/>
          </a:xfrm>
        </p:spPr>
        <p:txBody>
          <a:bodyPr>
            <a:noAutofit/>
          </a:bodyPr>
          <a:lstStyle/>
          <a:p>
            <a:r>
              <a:rPr lang="fi-FI" sz="3200" b="1" dirty="0">
                <a:latin typeface="Arial" panose="020B0604020202020204" pitchFamily="34" charset="0"/>
                <a:cs typeface="Arial" panose="020B0604020202020204" pitchFamily="34" charset="0"/>
              </a:rPr>
              <a:t>Taustaa kielten käytöstä sopimisen prosessille</a:t>
            </a:r>
          </a:p>
        </p:txBody>
      </p:sp>
      <p:sp>
        <p:nvSpPr>
          <p:cNvPr id="3" name="Content Placeholder 2">
            <a:extLst>
              <a:ext uri="{FF2B5EF4-FFF2-40B4-BE49-F238E27FC236}">
                <a16:creationId xmlns:a16="http://schemas.microsoft.com/office/drawing/2014/main" id="{10CB8E3E-77E5-5482-4279-082C66BCEA0D}"/>
              </a:ext>
            </a:extLst>
          </p:cNvPr>
          <p:cNvSpPr>
            <a:spLocks noGrp="1"/>
          </p:cNvSpPr>
          <p:nvPr>
            <p:ph idx="1"/>
          </p:nvPr>
        </p:nvSpPr>
        <p:spPr>
          <a:xfrm>
            <a:off x="212507" y="1743114"/>
            <a:ext cx="5338663" cy="4858519"/>
          </a:xfrm>
        </p:spPr>
        <p:txBody>
          <a:bodyPr>
            <a:noAutofit/>
          </a:bodyPr>
          <a:lstStyle/>
          <a:p>
            <a:r>
              <a:rPr lang="fi-FI" sz="1800" dirty="0">
                <a:latin typeface="Arial" panose="020B0604020202020204" pitchFamily="34" charset="0"/>
                <a:cs typeface="Arial" panose="020B0604020202020204" pitchFamily="34" charset="0"/>
              </a:rPr>
              <a:t>Aalto-yliopisto julkaisi vuonna 2024 uudet </a:t>
            </a:r>
            <a:r>
              <a:rPr lang="fi-FI" sz="1800" dirty="0">
                <a:latin typeface="Arial" panose="020B0604020202020204" pitchFamily="34" charset="0"/>
                <a:cs typeface="Arial" panose="020B0604020202020204" pitchFamily="34" charset="0"/>
                <a:hlinkClick r:id="rId3"/>
              </a:rPr>
              <a:t>kielilinjaukset</a:t>
            </a:r>
            <a:r>
              <a:rPr lang="fi-FI" sz="1800" dirty="0">
                <a:latin typeface="Arial" panose="020B0604020202020204" pitchFamily="34" charset="0"/>
                <a:cs typeface="Arial" panose="020B0604020202020204" pitchFamily="34" charset="0"/>
              </a:rPr>
              <a:t>, jotka rohkaisevat kehittämään monikielisiä ja inklusiivisia toimintatapoja ja viestintäkäytänteitä työyhteisössä</a:t>
            </a:r>
            <a:br>
              <a:rPr lang="fi-FI" sz="1800" dirty="0">
                <a:latin typeface="Arial" panose="020B0604020202020204" pitchFamily="34" charset="0"/>
                <a:cs typeface="Arial" panose="020B0604020202020204" pitchFamily="34" charset="0"/>
              </a:rPr>
            </a:br>
            <a:endParaRPr lang="fi-FI" sz="1800" dirty="0">
              <a:latin typeface="Arial" panose="020B0604020202020204" pitchFamily="34" charset="0"/>
              <a:cs typeface="Arial" panose="020B0604020202020204" pitchFamily="34" charset="0"/>
            </a:endParaRPr>
          </a:p>
          <a:p>
            <a:r>
              <a:rPr lang="fi-FI" sz="1800" dirty="0">
                <a:latin typeface="Arial" panose="020B0604020202020204" pitchFamily="34" charset="0"/>
                <a:cs typeface="Arial" panose="020B0604020202020204" pitchFamily="34" charset="0"/>
              </a:rPr>
              <a:t>Kielten käytöstä sopimisen tavoitteena on työhyvinvoinnin ja työn sujuvuuden parantaminen sekä kielenoppimisen mahdollistaminen työssä</a:t>
            </a:r>
            <a:br>
              <a:rPr lang="fi-FI" sz="1800" dirty="0">
                <a:latin typeface="Arial" panose="020B0604020202020204" pitchFamily="34" charset="0"/>
                <a:cs typeface="Arial" panose="020B0604020202020204" pitchFamily="34" charset="0"/>
              </a:rPr>
            </a:br>
            <a:endParaRPr lang="fi-FI" sz="1800" dirty="0">
              <a:latin typeface="Arial" panose="020B0604020202020204" pitchFamily="34" charset="0"/>
              <a:cs typeface="Arial" panose="020B0604020202020204" pitchFamily="34" charset="0"/>
            </a:endParaRPr>
          </a:p>
          <a:p>
            <a:r>
              <a:rPr lang="fi-FI" sz="1800" dirty="0">
                <a:latin typeface="Arial" panose="020B0604020202020204" pitchFamily="34" charset="0"/>
                <a:cs typeface="Arial" panose="020B0604020202020204" pitchFamily="34" charset="0"/>
              </a:rPr>
              <a:t>Tässä prosessissa laaditaan yhteiset kielelliset käytänteet niin, että työyhteisön jäsenten tarpeet ja toiveet otetaan huomioon</a:t>
            </a:r>
            <a:br>
              <a:rPr lang="fi-FI" sz="1800" dirty="0">
                <a:latin typeface="Arial" panose="020B0604020202020204" pitchFamily="34" charset="0"/>
                <a:cs typeface="Arial" panose="020B0604020202020204" pitchFamily="34" charset="0"/>
              </a:rPr>
            </a:br>
            <a:endParaRPr lang="fi-FI" sz="1800" dirty="0">
              <a:latin typeface="Arial" panose="020B0604020202020204" pitchFamily="34" charset="0"/>
              <a:cs typeface="Arial" panose="020B0604020202020204" pitchFamily="34" charset="0"/>
            </a:endParaRPr>
          </a:p>
          <a:p>
            <a:r>
              <a:rPr lang="fi-FI" sz="1800" dirty="0">
                <a:latin typeface="Arial" panose="020B0604020202020204" pitchFamily="34" charset="0"/>
                <a:cs typeface="Arial" panose="020B0604020202020204" pitchFamily="34" charset="0"/>
              </a:rPr>
              <a:t>Prosessi etenee fasilitointiohjeiden seitsemän vaiheen kautta, jotka pohjautuvat </a:t>
            </a:r>
            <a:r>
              <a:rPr lang="fi-FI" sz="1800" dirty="0">
                <a:latin typeface="Arial" panose="020B0604020202020204" pitchFamily="34" charset="0"/>
                <a:cs typeface="Arial" panose="020B0604020202020204" pitchFamily="34" charset="0"/>
                <a:hlinkClick r:id="rId4"/>
              </a:rPr>
              <a:t>kielitietoisen työyhteisön porrasmalliin</a:t>
            </a:r>
            <a:r>
              <a:rPr lang="fi-FI" sz="1800" dirty="0">
                <a:latin typeface="Arial" panose="020B0604020202020204" pitchFamily="34" charset="0"/>
                <a:cs typeface="Arial" panose="020B0604020202020204" pitchFamily="34" charset="0"/>
              </a:rPr>
              <a:t>. </a:t>
            </a:r>
          </a:p>
        </p:txBody>
      </p:sp>
      <p:sp>
        <p:nvSpPr>
          <p:cNvPr id="4" name="Content Placeholder 2">
            <a:extLst>
              <a:ext uri="{FF2B5EF4-FFF2-40B4-BE49-F238E27FC236}">
                <a16:creationId xmlns:a16="http://schemas.microsoft.com/office/drawing/2014/main" id="{C88F8609-975B-E775-1699-BED16691C35D}"/>
              </a:ext>
            </a:extLst>
          </p:cNvPr>
          <p:cNvSpPr txBox="1">
            <a:spLocks/>
          </p:cNvSpPr>
          <p:nvPr/>
        </p:nvSpPr>
        <p:spPr>
          <a:xfrm>
            <a:off x="6579769" y="1695720"/>
            <a:ext cx="5763629" cy="4792271"/>
          </a:xfrm>
          <a:prstGeom prst="rect">
            <a:avLst/>
          </a:prstGeom>
        </p:spPr>
        <p:txBody>
          <a:bodyPr vert="horz" lIns="91440" tIns="45720" rIns="91440" bIns="4572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7000"/>
              </a:lnSpc>
            </a:pPr>
            <a:r>
              <a:rPr lang="en-US" sz="1800" dirty="0">
                <a:latin typeface="Arial"/>
                <a:cs typeface="Arial"/>
              </a:rPr>
              <a:t>In 2024, Aalto University published new </a:t>
            </a:r>
            <a:r>
              <a:rPr lang="en-US" sz="1800" dirty="0">
                <a:latin typeface="Arial"/>
                <a:cs typeface="Arial"/>
                <a:hlinkClick r:id="rId5"/>
              </a:rPr>
              <a:t>General Language Guidelines</a:t>
            </a:r>
            <a:r>
              <a:rPr lang="en-US" sz="1800" dirty="0">
                <a:latin typeface="Arial"/>
                <a:cs typeface="Arial"/>
              </a:rPr>
              <a:t> that encourage the development of multilingual and inclusive operating methods and communication practices in the workplace </a:t>
            </a:r>
          </a:p>
          <a:p>
            <a:pPr>
              <a:lnSpc>
                <a:spcPct val="107000"/>
              </a:lnSpc>
            </a:pPr>
            <a:r>
              <a:rPr lang="en-US" sz="1800" dirty="0">
                <a:latin typeface="Arial"/>
                <a:cs typeface="Arial"/>
              </a:rPr>
              <a:t>The objective of agreeing on language use is to improve workplace wellbeing and work efficiency, as well as to enable language learning at work</a:t>
            </a:r>
            <a:endParaRPr lang="en-US" sz="1800" dirty="0">
              <a:latin typeface="Arial" panose="020B0604020202020204" pitchFamily="34" charset="0"/>
              <a:cs typeface="Arial" panose="020B0604020202020204" pitchFamily="34" charset="0"/>
            </a:endParaRPr>
          </a:p>
          <a:p>
            <a:pPr>
              <a:lnSpc>
                <a:spcPct val="107000"/>
              </a:lnSpc>
            </a:pPr>
            <a:r>
              <a:rPr lang="en-US" sz="1800" dirty="0">
                <a:latin typeface="Arial"/>
                <a:cs typeface="Arial"/>
              </a:rPr>
              <a:t>The process involves developing common linguistic practices that take into account the needs and wishes of the work community members</a:t>
            </a:r>
          </a:p>
          <a:p>
            <a:pPr>
              <a:lnSpc>
                <a:spcPct val="107000"/>
              </a:lnSpc>
            </a:pPr>
            <a:r>
              <a:rPr lang="en-US" sz="1800" dirty="0">
                <a:latin typeface="Arial"/>
                <a:cs typeface="Arial"/>
              </a:rPr>
              <a:t>The process progresses through seven facilitation guideline steps, which are based on the </a:t>
            </a:r>
            <a:r>
              <a:rPr lang="en-US" sz="1800" dirty="0">
                <a:latin typeface="Arial"/>
                <a:cs typeface="Arial"/>
                <a:hlinkClick r:id="rId6"/>
              </a:rPr>
              <a:t>steps toward language awareness in the workplace</a:t>
            </a:r>
            <a:br>
              <a:rPr lang="en-US" sz="1800" dirty="0">
                <a:latin typeface="Arial" panose="020B0604020202020204" pitchFamily="34" charset="0"/>
                <a:cs typeface="Arial" panose="020B0604020202020204" pitchFamily="34" charset="0"/>
              </a:rPr>
            </a:br>
            <a:r>
              <a:rPr lang="en-US" sz="1800" dirty="0">
                <a:latin typeface="Arial"/>
                <a:cs typeface="Arial"/>
              </a:rPr>
              <a:t> </a:t>
            </a:r>
          </a:p>
        </p:txBody>
      </p:sp>
      <p:sp>
        <p:nvSpPr>
          <p:cNvPr id="5" name="Title 1">
            <a:extLst>
              <a:ext uri="{FF2B5EF4-FFF2-40B4-BE49-F238E27FC236}">
                <a16:creationId xmlns:a16="http://schemas.microsoft.com/office/drawing/2014/main" id="{7C7C85F1-8F35-C58A-AD85-32956DB771DA}"/>
              </a:ext>
            </a:extLst>
          </p:cNvPr>
          <p:cNvSpPr txBox="1">
            <a:spLocks/>
          </p:cNvSpPr>
          <p:nvPr/>
        </p:nvSpPr>
        <p:spPr>
          <a:xfrm>
            <a:off x="6579769" y="246722"/>
            <a:ext cx="5514976"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200" b="1" dirty="0">
                <a:latin typeface="Arial"/>
                <a:cs typeface="Arial"/>
              </a:rPr>
              <a:t>Agreeing on language use: background and context</a:t>
            </a:r>
          </a:p>
        </p:txBody>
      </p:sp>
    </p:spTree>
    <p:extLst>
      <p:ext uri="{BB962C8B-B14F-4D97-AF65-F5344CB8AC3E}">
        <p14:creationId xmlns:p14="http://schemas.microsoft.com/office/powerpoint/2010/main" val="116793163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F3C585F-94B2-4C61-83BA-A635E49F716A}"/>
            </a:ext>
          </a:extLst>
        </p:cNvPr>
        <p:cNvGrpSpPr/>
        <p:nvPr/>
      </p:nvGrpSpPr>
      <p:grpSpPr>
        <a:xfrm>
          <a:off x="0" y="0"/>
          <a:ext cx="0" cy="0"/>
          <a:chOff x="0" y="0"/>
          <a:chExt cx="0" cy="0"/>
        </a:xfrm>
      </p:grpSpPr>
      <p:graphicFrame>
        <p:nvGraphicFramePr>
          <p:cNvPr id="9" name="Content Placeholder 6">
            <a:extLst>
              <a:ext uri="{FF2B5EF4-FFF2-40B4-BE49-F238E27FC236}">
                <a16:creationId xmlns:a16="http://schemas.microsoft.com/office/drawing/2014/main" id="{5BBDF960-5A70-715A-3A79-B449FDC4995F}"/>
              </a:ext>
            </a:extLst>
          </p:cNvPr>
          <p:cNvGraphicFramePr>
            <a:graphicFrameLocks/>
          </p:cNvGraphicFramePr>
          <p:nvPr>
            <p:extLst>
              <p:ext uri="{D42A27DB-BD31-4B8C-83A1-F6EECF244321}">
                <p14:modId xmlns:p14="http://schemas.microsoft.com/office/powerpoint/2010/main" val="1137907954"/>
              </p:ext>
            </p:extLst>
          </p:nvPr>
        </p:nvGraphicFramePr>
        <p:xfrm>
          <a:off x="402615" y="2442890"/>
          <a:ext cx="11099800" cy="3866062"/>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10" name="Vuokaaviosymboli: Liitin 9">
            <a:extLst>
              <a:ext uri="{FF2B5EF4-FFF2-40B4-BE49-F238E27FC236}">
                <a16:creationId xmlns:a16="http://schemas.microsoft.com/office/drawing/2014/main" id="{6F94A682-53EC-1922-BD8F-0453CF4E0C58}"/>
              </a:ext>
            </a:extLst>
          </p:cNvPr>
          <p:cNvSpPr/>
          <p:nvPr/>
        </p:nvSpPr>
        <p:spPr>
          <a:xfrm>
            <a:off x="1296433" y="3692749"/>
            <a:ext cx="693682" cy="683172"/>
          </a:xfrm>
          <a:prstGeom prst="flowChartConnector">
            <a:avLst/>
          </a:prstGeom>
          <a:solidFill>
            <a:srgbClr val="19DDCA"/>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800" b="1" i="0" u="none" strike="noStrike" kern="0" cap="none" spc="0" normalizeH="0" baseline="0" noProof="0">
                <a:ln>
                  <a:noFill/>
                </a:ln>
                <a:solidFill>
                  <a:srgbClr val="162A52"/>
                </a:solidFill>
                <a:effectLst/>
                <a:uLnTx/>
                <a:uFillTx/>
                <a:latin typeface="Work Sans"/>
                <a:ea typeface="+mn-ea"/>
                <a:cs typeface="+mn-cs"/>
              </a:rPr>
              <a:t>1</a:t>
            </a:r>
            <a:endParaRPr kumimoji="0" lang="fi-FI" sz="2800" b="1" i="0" u="none" strike="noStrike" kern="0" cap="none" spc="0" normalizeH="0" baseline="0" noProof="0">
              <a:ln>
                <a:noFill/>
              </a:ln>
              <a:solidFill>
                <a:srgbClr val="162A52"/>
              </a:solidFill>
              <a:effectLst/>
              <a:uLnTx/>
              <a:uFillTx/>
              <a:latin typeface="Work Sans"/>
              <a:ea typeface="+mn-ea"/>
              <a:cs typeface="+mn-cs"/>
            </a:endParaRPr>
          </a:p>
        </p:txBody>
      </p:sp>
      <p:sp>
        <p:nvSpPr>
          <p:cNvPr id="11" name="Vuokaaviosymboli: Liitin 10">
            <a:extLst>
              <a:ext uri="{FF2B5EF4-FFF2-40B4-BE49-F238E27FC236}">
                <a16:creationId xmlns:a16="http://schemas.microsoft.com/office/drawing/2014/main" id="{1FB2E5CE-EF49-7D3C-EB92-4CEE153DA6A1}"/>
              </a:ext>
            </a:extLst>
          </p:cNvPr>
          <p:cNvSpPr/>
          <p:nvPr/>
        </p:nvSpPr>
        <p:spPr>
          <a:xfrm>
            <a:off x="3481830" y="3182141"/>
            <a:ext cx="693682" cy="683172"/>
          </a:xfrm>
          <a:prstGeom prst="flowChartConnector">
            <a:avLst/>
          </a:prstGeom>
          <a:solidFill>
            <a:srgbClr val="19DDCA"/>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800" b="1" i="0" u="none" strike="noStrike" kern="0" cap="none" spc="0" normalizeH="0" baseline="0" noProof="0">
                <a:ln>
                  <a:noFill/>
                </a:ln>
                <a:solidFill>
                  <a:srgbClr val="162A52"/>
                </a:solidFill>
                <a:effectLst/>
                <a:uLnTx/>
                <a:uFillTx/>
                <a:latin typeface="Work Sans"/>
                <a:ea typeface="+mn-ea"/>
                <a:cs typeface="+mn-cs"/>
              </a:rPr>
              <a:t>2</a:t>
            </a:r>
            <a:endParaRPr kumimoji="0" lang="fi-FI" sz="2800" b="1" i="0" u="none" strike="noStrike" kern="0" cap="none" spc="0" normalizeH="0" baseline="0" noProof="0">
              <a:ln>
                <a:noFill/>
              </a:ln>
              <a:solidFill>
                <a:srgbClr val="162A52"/>
              </a:solidFill>
              <a:effectLst/>
              <a:uLnTx/>
              <a:uFillTx/>
              <a:latin typeface="Work Sans"/>
              <a:ea typeface="+mn-ea"/>
              <a:cs typeface="+mn-cs"/>
            </a:endParaRPr>
          </a:p>
        </p:txBody>
      </p:sp>
      <p:sp>
        <p:nvSpPr>
          <p:cNvPr id="12" name="Vuokaaviosymboli: Liitin 11">
            <a:extLst>
              <a:ext uri="{FF2B5EF4-FFF2-40B4-BE49-F238E27FC236}">
                <a16:creationId xmlns:a16="http://schemas.microsoft.com/office/drawing/2014/main" id="{F23E3D38-EBB6-77D8-F672-433844784BC3}"/>
              </a:ext>
            </a:extLst>
          </p:cNvPr>
          <p:cNvSpPr/>
          <p:nvPr/>
        </p:nvSpPr>
        <p:spPr>
          <a:xfrm>
            <a:off x="5605667" y="2686122"/>
            <a:ext cx="693682" cy="683172"/>
          </a:xfrm>
          <a:prstGeom prst="flowChartConnector">
            <a:avLst/>
          </a:prstGeom>
          <a:solidFill>
            <a:srgbClr val="19DDCA"/>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800" b="1" i="0" u="none" strike="noStrike" kern="0" cap="none" spc="0" normalizeH="0" baseline="0" noProof="0">
                <a:ln>
                  <a:noFill/>
                </a:ln>
                <a:solidFill>
                  <a:srgbClr val="162A52"/>
                </a:solidFill>
                <a:effectLst/>
                <a:uLnTx/>
                <a:uFillTx/>
                <a:latin typeface="Work Sans"/>
                <a:ea typeface="+mn-ea"/>
                <a:cs typeface="+mn-cs"/>
              </a:rPr>
              <a:t>3</a:t>
            </a:r>
            <a:endParaRPr kumimoji="0" lang="fi-FI" sz="2800" b="1" i="0" u="none" strike="noStrike" kern="0" cap="none" spc="0" normalizeH="0" baseline="0" noProof="0">
              <a:ln>
                <a:noFill/>
              </a:ln>
              <a:solidFill>
                <a:srgbClr val="162A52"/>
              </a:solidFill>
              <a:effectLst/>
              <a:uLnTx/>
              <a:uFillTx/>
              <a:latin typeface="Work Sans"/>
              <a:ea typeface="+mn-ea"/>
              <a:cs typeface="+mn-cs"/>
            </a:endParaRPr>
          </a:p>
        </p:txBody>
      </p:sp>
      <p:sp>
        <p:nvSpPr>
          <p:cNvPr id="13" name="Vuokaaviosymboli: Liitin 12">
            <a:extLst>
              <a:ext uri="{FF2B5EF4-FFF2-40B4-BE49-F238E27FC236}">
                <a16:creationId xmlns:a16="http://schemas.microsoft.com/office/drawing/2014/main" id="{43FD4432-E1D9-0565-2628-39107DBA2D6C}"/>
              </a:ext>
            </a:extLst>
          </p:cNvPr>
          <p:cNvSpPr/>
          <p:nvPr/>
        </p:nvSpPr>
        <p:spPr>
          <a:xfrm>
            <a:off x="7729504" y="2101308"/>
            <a:ext cx="693682" cy="683172"/>
          </a:xfrm>
          <a:prstGeom prst="flowChartConnector">
            <a:avLst/>
          </a:prstGeom>
          <a:solidFill>
            <a:srgbClr val="19DDCA"/>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800" b="1" i="0" u="none" strike="noStrike" kern="0" cap="none" spc="0" normalizeH="0" baseline="0" noProof="0">
                <a:ln>
                  <a:noFill/>
                </a:ln>
                <a:solidFill>
                  <a:srgbClr val="162A52"/>
                </a:solidFill>
                <a:effectLst/>
                <a:uLnTx/>
                <a:uFillTx/>
                <a:latin typeface="Work Sans"/>
                <a:ea typeface="+mn-ea"/>
                <a:cs typeface="+mn-cs"/>
              </a:rPr>
              <a:t>4</a:t>
            </a:r>
            <a:endParaRPr kumimoji="0" lang="fi-FI" sz="2800" b="1" i="0" u="none" strike="noStrike" kern="0" cap="none" spc="0" normalizeH="0" baseline="0" noProof="0">
              <a:ln>
                <a:noFill/>
              </a:ln>
              <a:solidFill>
                <a:srgbClr val="162A52"/>
              </a:solidFill>
              <a:effectLst/>
              <a:uLnTx/>
              <a:uFillTx/>
              <a:latin typeface="Work Sans"/>
              <a:ea typeface="+mn-ea"/>
              <a:cs typeface="+mn-cs"/>
            </a:endParaRPr>
          </a:p>
        </p:txBody>
      </p:sp>
      <p:sp>
        <p:nvSpPr>
          <p:cNvPr id="14" name="Vuokaaviosymboli: Liitin 13">
            <a:extLst>
              <a:ext uri="{FF2B5EF4-FFF2-40B4-BE49-F238E27FC236}">
                <a16:creationId xmlns:a16="http://schemas.microsoft.com/office/drawing/2014/main" id="{A84F3E36-9664-BA76-DAAB-24C741EEAA18}"/>
              </a:ext>
            </a:extLst>
          </p:cNvPr>
          <p:cNvSpPr/>
          <p:nvPr/>
        </p:nvSpPr>
        <p:spPr>
          <a:xfrm>
            <a:off x="9942022" y="1588929"/>
            <a:ext cx="693682" cy="683172"/>
          </a:xfrm>
          <a:prstGeom prst="flowChartConnector">
            <a:avLst/>
          </a:prstGeom>
          <a:solidFill>
            <a:srgbClr val="19DDCA"/>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800" b="1" i="0" u="none" strike="noStrike" kern="0" cap="none" spc="0" normalizeH="0" baseline="0" noProof="0">
                <a:ln>
                  <a:noFill/>
                </a:ln>
                <a:solidFill>
                  <a:srgbClr val="162A52"/>
                </a:solidFill>
                <a:effectLst/>
                <a:uLnTx/>
                <a:uFillTx/>
                <a:latin typeface="Work Sans"/>
                <a:ea typeface="+mn-ea"/>
                <a:cs typeface="+mn-cs"/>
              </a:rPr>
              <a:t>5</a:t>
            </a:r>
            <a:endParaRPr kumimoji="0" lang="fi-FI" sz="2800" b="1" i="0" u="none" strike="noStrike" kern="0" cap="none" spc="0" normalizeH="0" baseline="0" noProof="0">
              <a:ln>
                <a:noFill/>
              </a:ln>
              <a:solidFill>
                <a:srgbClr val="162A52"/>
              </a:solidFill>
              <a:effectLst/>
              <a:uLnTx/>
              <a:uFillTx/>
              <a:latin typeface="Work Sans"/>
              <a:ea typeface="+mn-ea"/>
              <a:cs typeface="+mn-cs"/>
            </a:endParaRPr>
          </a:p>
        </p:txBody>
      </p:sp>
      <p:cxnSp>
        <p:nvCxnSpPr>
          <p:cNvPr id="15" name="Suora nuoliyhdysviiva 14">
            <a:extLst>
              <a:ext uri="{FF2B5EF4-FFF2-40B4-BE49-F238E27FC236}">
                <a16:creationId xmlns:a16="http://schemas.microsoft.com/office/drawing/2014/main" id="{7DF2FEB7-BFAA-7FF4-B1B0-1DA72948ACD7}"/>
              </a:ext>
            </a:extLst>
          </p:cNvPr>
          <p:cNvCxnSpPr/>
          <p:nvPr/>
        </p:nvCxnSpPr>
        <p:spPr>
          <a:xfrm>
            <a:off x="10669818" y="2544055"/>
            <a:ext cx="874638" cy="0"/>
          </a:xfrm>
          <a:prstGeom prst="straightConnector1">
            <a:avLst/>
          </a:prstGeom>
          <a:ln w="152400">
            <a:solidFill>
              <a:srgbClr val="162A52"/>
            </a:solidFill>
            <a:tailEnd type="triangle"/>
          </a:ln>
        </p:spPr>
        <p:style>
          <a:lnRef idx="1">
            <a:schemeClr val="accent1"/>
          </a:lnRef>
          <a:fillRef idx="0">
            <a:schemeClr val="accent1"/>
          </a:fillRef>
          <a:effectRef idx="0">
            <a:schemeClr val="accent1"/>
          </a:effectRef>
          <a:fontRef idx="minor">
            <a:schemeClr val="tx1"/>
          </a:fontRef>
        </p:style>
      </p:cxnSp>
      <p:pic>
        <p:nvPicPr>
          <p:cNvPr id="16" name="Picture 1" descr="Blue text on a black background&#10;&#10;Description automatically generated">
            <a:extLst>
              <a:ext uri="{FF2B5EF4-FFF2-40B4-BE49-F238E27FC236}">
                <a16:creationId xmlns:a16="http://schemas.microsoft.com/office/drawing/2014/main" id="{118D44B8-89FB-9FCB-A751-89CCCE8F622F}"/>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0129838" y="6133934"/>
            <a:ext cx="2062162" cy="713046"/>
          </a:xfrm>
          <a:prstGeom prst="rect">
            <a:avLst/>
          </a:prstGeom>
        </p:spPr>
      </p:pic>
      <p:cxnSp>
        <p:nvCxnSpPr>
          <p:cNvPr id="17" name="Suora nuoliyhdysviiva 16">
            <a:extLst>
              <a:ext uri="{FF2B5EF4-FFF2-40B4-BE49-F238E27FC236}">
                <a16:creationId xmlns:a16="http://schemas.microsoft.com/office/drawing/2014/main" id="{606DE334-C1E0-BAFF-6B7E-4C5901D831C5}"/>
              </a:ext>
            </a:extLst>
          </p:cNvPr>
          <p:cNvCxnSpPr/>
          <p:nvPr/>
        </p:nvCxnSpPr>
        <p:spPr>
          <a:xfrm>
            <a:off x="8423186" y="3091265"/>
            <a:ext cx="874638" cy="0"/>
          </a:xfrm>
          <a:prstGeom prst="straightConnector1">
            <a:avLst/>
          </a:prstGeom>
          <a:ln w="152400">
            <a:solidFill>
              <a:srgbClr val="162A52"/>
            </a:solidFill>
            <a:tailEnd type="triangle"/>
          </a:ln>
        </p:spPr>
        <p:style>
          <a:lnRef idx="1">
            <a:schemeClr val="accent1"/>
          </a:lnRef>
          <a:fillRef idx="0">
            <a:schemeClr val="accent1"/>
          </a:fillRef>
          <a:effectRef idx="0">
            <a:schemeClr val="accent1"/>
          </a:effectRef>
          <a:fontRef idx="minor">
            <a:schemeClr val="tx1"/>
          </a:fontRef>
        </p:style>
      </p:cxnSp>
      <p:cxnSp>
        <p:nvCxnSpPr>
          <p:cNvPr id="18" name="Suora nuoliyhdysviiva 17">
            <a:extLst>
              <a:ext uri="{FF2B5EF4-FFF2-40B4-BE49-F238E27FC236}">
                <a16:creationId xmlns:a16="http://schemas.microsoft.com/office/drawing/2014/main" id="{44CD2EA3-B866-6BB6-7294-FE09F252C86C}"/>
              </a:ext>
            </a:extLst>
          </p:cNvPr>
          <p:cNvCxnSpPr/>
          <p:nvPr/>
        </p:nvCxnSpPr>
        <p:spPr>
          <a:xfrm>
            <a:off x="6299349" y="3612521"/>
            <a:ext cx="874638" cy="0"/>
          </a:xfrm>
          <a:prstGeom prst="straightConnector1">
            <a:avLst/>
          </a:prstGeom>
          <a:ln w="152400">
            <a:solidFill>
              <a:srgbClr val="162A52"/>
            </a:solidFill>
            <a:tailEnd type="triangle"/>
          </a:ln>
        </p:spPr>
        <p:style>
          <a:lnRef idx="1">
            <a:schemeClr val="accent1"/>
          </a:lnRef>
          <a:fillRef idx="0">
            <a:schemeClr val="accent1"/>
          </a:fillRef>
          <a:effectRef idx="0">
            <a:schemeClr val="accent1"/>
          </a:effectRef>
          <a:fontRef idx="minor">
            <a:schemeClr val="tx1"/>
          </a:fontRef>
        </p:style>
      </p:cxnSp>
      <p:cxnSp>
        <p:nvCxnSpPr>
          <p:cNvPr id="19" name="Suora nuoliyhdysviiva 18">
            <a:extLst>
              <a:ext uri="{FF2B5EF4-FFF2-40B4-BE49-F238E27FC236}">
                <a16:creationId xmlns:a16="http://schemas.microsoft.com/office/drawing/2014/main" id="{30A8BA81-DBAD-A78C-8659-64DA4D2CF169}"/>
              </a:ext>
            </a:extLst>
          </p:cNvPr>
          <p:cNvCxnSpPr/>
          <p:nvPr/>
        </p:nvCxnSpPr>
        <p:spPr>
          <a:xfrm>
            <a:off x="4175512" y="4141955"/>
            <a:ext cx="874638" cy="0"/>
          </a:xfrm>
          <a:prstGeom prst="straightConnector1">
            <a:avLst/>
          </a:prstGeom>
          <a:ln w="152400">
            <a:solidFill>
              <a:srgbClr val="162A52"/>
            </a:solidFill>
            <a:tailEnd type="triangle"/>
          </a:ln>
        </p:spPr>
        <p:style>
          <a:lnRef idx="1">
            <a:schemeClr val="accent1"/>
          </a:lnRef>
          <a:fillRef idx="0">
            <a:schemeClr val="accent1"/>
          </a:fillRef>
          <a:effectRef idx="0">
            <a:schemeClr val="accent1"/>
          </a:effectRef>
          <a:fontRef idx="minor">
            <a:schemeClr val="tx1"/>
          </a:fontRef>
        </p:style>
      </p:cxnSp>
      <p:cxnSp>
        <p:nvCxnSpPr>
          <p:cNvPr id="20" name="Suora nuoliyhdysviiva 19">
            <a:extLst>
              <a:ext uri="{FF2B5EF4-FFF2-40B4-BE49-F238E27FC236}">
                <a16:creationId xmlns:a16="http://schemas.microsoft.com/office/drawing/2014/main" id="{2A8A87B0-78B7-2DDD-02A8-724F5F7A012D}"/>
              </a:ext>
            </a:extLst>
          </p:cNvPr>
          <p:cNvCxnSpPr/>
          <p:nvPr/>
        </p:nvCxnSpPr>
        <p:spPr>
          <a:xfrm>
            <a:off x="2056753" y="4671760"/>
            <a:ext cx="874638" cy="0"/>
          </a:xfrm>
          <a:prstGeom prst="straightConnector1">
            <a:avLst/>
          </a:prstGeom>
          <a:ln w="152400">
            <a:solidFill>
              <a:srgbClr val="162A52"/>
            </a:solidFill>
            <a:tailEnd type="triangle"/>
          </a:ln>
        </p:spPr>
        <p:style>
          <a:lnRef idx="1">
            <a:schemeClr val="accent1"/>
          </a:lnRef>
          <a:fillRef idx="0">
            <a:schemeClr val="accent1"/>
          </a:fillRef>
          <a:effectRef idx="0">
            <a:schemeClr val="accent1"/>
          </a:effectRef>
          <a:fontRef idx="minor">
            <a:schemeClr val="tx1"/>
          </a:fontRef>
        </p:style>
      </p:cxnSp>
      <p:sp>
        <p:nvSpPr>
          <p:cNvPr id="22" name="Otsikko 1">
            <a:extLst>
              <a:ext uri="{FF2B5EF4-FFF2-40B4-BE49-F238E27FC236}">
                <a16:creationId xmlns:a16="http://schemas.microsoft.com/office/drawing/2014/main" id="{C2B8FA6F-2880-C638-0B99-E91758BA0DF1}"/>
              </a:ext>
            </a:extLst>
          </p:cNvPr>
          <p:cNvSpPr txBox="1">
            <a:spLocks/>
          </p:cNvSpPr>
          <p:nvPr/>
        </p:nvSpPr>
        <p:spPr>
          <a:xfrm>
            <a:off x="576092" y="549048"/>
            <a:ext cx="11224022" cy="839633"/>
          </a:xfrm>
          <a:prstGeom prst="rect">
            <a:avLst/>
          </a:prstGeom>
        </p:spPr>
        <p:txBody>
          <a:bodyPr vert="horz" lIns="91440" tIns="45720" rIns="91440" bIns="45720" rtlCol="0" anchor="ctr">
            <a:noAutofit/>
          </a:bodyPr>
          <a:lstStyle>
            <a:lvl1pPr algn="l" defTabSz="914400" rtl="0" eaLnBrk="1" latinLnBrk="0" hangingPunct="1">
              <a:lnSpc>
                <a:spcPct val="120000"/>
              </a:lnSpc>
              <a:spcBef>
                <a:spcPct val="0"/>
              </a:spcBef>
              <a:buNone/>
              <a:defRPr sz="3200" kern="1200">
                <a:solidFill>
                  <a:schemeClr val="tx1"/>
                </a:solidFill>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200" b="1" i="0" u="none" strike="noStrike" kern="1200" cap="none" spc="0" normalizeH="0" baseline="0" noProof="0" dirty="0" err="1">
                <a:ln>
                  <a:noFill/>
                </a:ln>
                <a:solidFill>
                  <a:srgbClr val="162A52"/>
                </a:solidFill>
                <a:effectLst/>
                <a:uLnTx/>
                <a:uFillTx/>
                <a:latin typeface="Arial"/>
                <a:cs typeface="Arial"/>
              </a:rPr>
              <a:t>Kielitietoisen</a:t>
            </a:r>
            <a:r>
              <a:rPr kumimoji="0" lang="en-US" sz="3200" b="1" i="0" u="none" strike="noStrike" kern="1200" cap="none" spc="0" normalizeH="0" baseline="0" noProof="0" dirty="0">
                <a:ln>
                  <a:noFill/>
                </a:ln>
                <a:solidFill>
                  <a:srgbClr val="162A52"/>
                </a:solidFill>
                <a:effectLst/>
                <a:uLnTx/>
                <a:uFillTx/>
                <a:latin typeface="Arial"/>
                <a:cs typeface="Arial"/>
              </a:rPr>
              <a:t> </a:t>
            </a:r>
            <a:r>
              <a:rPr kumimoji="0" lang="en-US" sz="3200" b="1" i="0" u="none" strike="noStrike" kern="1200" cap="none" spc="0" normalizeH="0" baseline="0" noProof="0" dirty="0" err="1">
                <a:ln>
                  <a:noFill/>
                </a:ln>
                <a:solidFill>
                  <a:srgbClr val="162A52"/>
                </a:solidFill>
                <a:effectLst/>
                <a:uLnTx/>
                <a:uFillTx/>
                <a:latin typeface="Arial"/>
                <a:cs typeface="Arial"/>
              </a:rPr>
              <a:t>työyhteisön</a:t>
            </a:r>
            <a:r>
              <a:rPr kumimoji="0" lang="en-US" sz="3200" b="1" i="0" u="none" strike="noStrike" kern="1200" cap="none" spc="0" normalizeH="0" baseline="0" noProof="0" dirty="0">
                <a:ln>
                  <a:noFill/>
                </a:ln>
                <a:solidFill>
                  <a:srgbClr val="162A52"/>
                </a:solidFill>
                <a:effectLst/>
                <a:uLnTx/>
                <a:uFillTx/>
                <a:latin typeface="Arial"/>
                <a:cs typeface="Arial"/>
              </a:rPr>
              <a:t> </a:t>
            </a:r>
            <a:r>
              <a:rPr kumimoji="0" lang="en-US" sz="3200" b="1" i="0" u="none" strike="noStrike" kern="1200" cap="none" spc="0" normalizeH="0" baseline="0" noProof="0" dirty="0" err="1">
                <a:ln>
                  <a:noFill/>
                </a:ln>
                <a:solidFill>
                  <a:srgbClr val="162A52"/>
                </a:solidFill>
                <a:effectLst/>
                <a:uLnTx/>
                <a:uFillTx/>
                <a:latin typeface="Arial"/>
                <a:cs typeface="Arial"/>
              </a:rPr>
              <a:t>portaat</a:t>
            </a:r>
            <a:r>
              <a:rPr kumimoji="0" lang="en-US" sz="3200" b="1" i="0" u="none" strike="noStrike" kern="1200" cap="none" spc="0" normalizeH="0" baseline="0" noProof="0" dirty="0">
                <a:ln>
                  <a:noFill/>
                </a:ln>
                <a:solidFill>
                  <a:srgbClr val="162A52"/>
                </a:solidFill>
                <a:effectLst/>
                <a:uLnTx/>
                <a:uFillTx/>
                <a:latin typeface="Arial"/>
                <a:cs typeface="Arial"/>
              </a:rPr>
              <a:t>  </a:t>
            </a:r>
            <a:br>
              <a:rPr kumimoji="0" lang="en-US" sz="3200" b="1" i="0" u="none" strike="noStrike" kern="1200" cap="none" spc="0" normalizeH="0" baseline="0" noProof="0" dirty="0">
                <a:ln>
                  <a:noFill/>
                </a:ln>
                <a:solidFill>
                  <a:srgbClr val="162A52"/>
                </a:solidFill>
                <a:effectLst/>
                <a:uLnTx/>
                <a:uFillTx/>
                <a:latin typeface="Arial"/>
                <a:cs typeface="Arial"/>
              </a:rPr>
            </a:br>
            <a:r>
              <a:rPr kumimoji="0" lang="en-US" sz="3200" b="0" i="0" u="none" strike="noStrike" kern="1200" cap="none" spc="0" normalizeH="0" baseline="0" noProof="0" dirty="0">
                <a:ln>
                  <a:noFill/>
                </a:ln>
                <a:solidFill>
                  <a:srgbClr val="162A52"/>
                </a:solidFill>
                <a:effectLst/>
                <a:uLnTx/>
                <a:uFillTx/>
                <a:latin typeface="Arial"/>
                <a:cs typeface="Arial"/>
              </a:rPr>
              <a:t>The steps toward language awareness in the workplace</a:t>
            </a:r>
            <a:br>
              <a:rPr lang="en-US" sz="3200" b="0" i="0" u="none" strike="noStrike" kern="1200" cap="none" spc="0" normalizeH="0" baseline="0" noProof="0" dirty="0">
                <a:ln>
                  <a:noFill/>
                </a:ln>
                <a:effectLst/>
                <a:uLnTx/>
                <a:uFillTx/>
                <a:latin typeface="Arial"/>
              </a:rPr>
            </a:br>
            <a:r>
              <a:rPr kumimoji="0" lang="en-US" sz="3200" b="0" i="0" u="none" strike="noStrike" kern="1200" cap="none" spc="0" normalizeH="0" baseline="0" noProof="0" dirty="0">
                <a:ln>
                  <a:noFill/>
                </a:ln>
                <a:solidFill>
                  <a:srgbClr val="162A52"/>
                </a:solidFill>
                <a:effectLst/>
                <a:uLnTx/>
                <a:uFillTx/>
                <a:latin typeface="Arial"/>
                <a:cs typeface="Arial"/>
              </a:rPr>
              <a:t>​</a:t>
            </a:r>
            <a:endParaRPr lang="fi-FI" sz="3200" b="0" i="0" u="none" strike="noStrike" kern="1200" cap="none" spc="0" normalizeH="0" baseline="0" noProof="0" dirty="0">
              <a:ln>
                <a:noFill/>
              </a:ln>
              <a:solidFill>
                <a:srgbClr val="162A52"/>
              </a:solidFill>
              <a:effectLst/>
              <a:uLnTx/>
              <a:uFillTx/>
              <a:latin typeface="Arial"/>
              <a:cs typeface="Arial"/>
            </a:endParaRPr>
          </a:p>
        </p:txBody>
      </p:sp>
      <p:sp>
        <p:nvSpPr>
          <p:cNvPr id="4" name="Ellipsi 3">
            <a:extLst>
              <a:ext uri="{FF2B5EF4-FFF2-40B4-BE49-F238E27FC236}">
                <a16:creationId xmlns:a16="http://schemas.microsoft.com/office/drawing/2014/main" id="{2FBBD4D4-AC0E-2C7B-5337-E7F519C41A52}"/>
              </a:ext>
            </a:extLst>
          </p:cNvPr>
          <p:cNvSpPr/>
          <p:nvPr/>
        </p:nvSpPr>
        <p:spPr>
          <a:xfrm>
            <a:off x="114300" y="3429000"/>
            <a:ext cx="2817091" cy="2879949"/>
          </a:xfrm>
          <a:prstGeom prst="ellipse">
            <a:avLst/>
          </a:prstGeom>
          <a:noFill/>
          <a:ln w="88900">
            <a:solidFill>
              <a:schemeClr val="accent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i-FI"/>
          </a:p>
        </p:txBody>
      </p:sp>
    </p:spTree>
    <p:extLst>
      <p:ext uri="{BB962C8B-B14F-4D97-AF65-F5344CB8AC3E}">
        <p14:creationId xmlns:p14="http://schemas.microsoft.com/office/powerpoint/2010/main" val="2788585818"/>
      </p:ext>
    </p:extLst>
  </p:cSld>
  <p:clrMapOvr>
    <a:masterClrMapping/>
  </p:clrMapOvr>
  <p:extLst>
    <p:ext uri="{6950BFC3-D8DA-4A85-94F7-54DA5524770B}">
      <p188:commentRel xmlns:p188="http://schemas.microsoft.com/office/powerpoint/2018/8/main" r:id="rId3"/>
    </p:ext>
  </p:extLs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3DE8705A-5BEB-AC79-D3DE-E81C9AA287D4}"/>
              </a:ext>
            </a:extLst>
          </p:cNvPr>
          <p:cNvSpPr/>
          <p:nvPr/>
        </p:nvSpPr>
        <p:spPr>
          <a:xfrm rot="10800000" flipH="1">
            <a:off x="5932170" y="0"/>
            <a:ext cx="6423659" cy="6858000"/>
          </a:xfrm>
          <a:prstGeom prst="rect">
            <a:avLst/>
          </a:prstGeom>
          <a:solidFill>
            <a:srgbClr val="F7E159"/>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Arial" panose="020B0604020202020204"/>
              <a:ea typeface="+mn-ea"/>
              <a:cs typeface="+mn-cs"/>
            </a:endParaRPr>
          </a:p>
        </p:txBody>
      </p:sp>
      <p:sp>
        <p:nvSpPr>
          <p:cNvPr id="2" name="Title 1">
            <a:extLst>
              <a:ext uri="{FF2B5EF4-FFF2-40B4-BE49-F238E27FC236}">
                <a16:creationId xmlns:a16="http://schemas.microsoft.com/office/drawing/2014/main" id="{67295973-7911-50A0-9343-472270F89137}"/>
              </a:ext>
            </a:extLst>
          </p:cNvPr>
          <p:cNvSpPr>
            <a:spLocks noGrp="1"/>
          </p:cNvSpPr>
          <p:nvPr>
            <p:ph type="title"/>
          </p:nvPr>
        </p:nvSpPr>
        <p:spPr>
          <a:xfrm>
            <a:off x="97255" y="339123"/>
            <a:ext cx="5453915" cy="1140762"/>
          </a:xfrm>
        </p:spPr>
        <p:txBody>
          <a:bodyPr>
            <a:noAutofit/>
          </a:bodyPr>
          <a:lstStyle/>
          <a:p>
            <a:r>
              <a:rPr lang="en-US" sz="3200" b="1" dirty="0" err="1">
                <a:latin typeface="Arial"/>
                <a:cs typeface="Arial"/>
              </a:rPr>
              <a:t>Kysymyksiä</a:t>
            </a:r>
            <a:r>
              <a:rPr lang="en-US" sz="3200" b="1" dirty="0">
                <a:latin typeface="Arial"/>
                <a:cs typeface="Arial"/>
              </a:rPr>
              <a:t> </a:t>
            </a:r>
            <a:r>
              <a:rPr lang="en-US" sz="3200" b="1" dirty="0" err="1">
                <a:latin typeface="Arial"/>
                <a:cs typeface="Arial"/>
              </a:rPr>
              <a:t>valmisteluvaiheen</a:t>
            </a:r>
            <a:r>
              <a:rPr lang="en-US" sz="3200" b="1" dirty="0">
                <a:latin typeface="Arial"/>
                <a:cs typeface="Arial"/>
              </a:rPr>
              <a:t> </a:t>
            </a:r>
            <a:r>
              <a:rPr lang="en-US" sz="3200" b="1" dirty="0" err="1">
                <a:latin typeface="Arial"/>
                <a:cs typeface="Arial"/>
              </a:rPr>
              <a:t>keskusteluun</a:t>
            </a:r>
            <a:endParaRPr lang="en-US" sz="3200" b="1" dirty="0">
              <a:latin typeface="Arial" panose="020B0604020202020204" pitchFamily="34" charset="0"/>
              <a:cs typeface="Arial" panose="020B0604020202020204" pitchFamily="34" charset="0"/>
            </a:endParaRPr>
          </a:p>
        </p:txBody>
      </p:sp>
      <p:sp>
        <p:nvSpPr>
          <p:cNvPr id="3" name="Content Placeholder 2">
            <a:extLst>
              <a:ext uri="{FF2B5EF4-FFF2-40B4-BE49-F238E27FC236}">
                <a16:creationId xmlns:a16="http://schemas.microsoft.com/office/drawing/2014/main" id="{10CB8E3E-77E5-5482-4279-082C66BCEA0D}"/>
              </a:ext>
            </a:extLst>
          </p:cNvPr>
          <p:cNvSpPr>
            <a:spLocks noGrp="1"/>
          </p:cNvSpPr>
          <p:nvPr>
            <p:ph idx="1"/>
          </p:nvPr>
        </p:nvSpPr>
        <p:spPr>
          <a:xfrm>
            <a:off x="358515" y="1714155"/>
            <a:ext cx="5453915" cy="4791033"/>
          </a:xfrm>
        </p:spPr>
        <p:txBody>
          <a:bodyPr vert="horz" lIns="91440" tIns="45720" rIns="91440" bIns="45720" rtlCol="0" anchor="t">
            <a:noAutofit/>
          </a:bodyPr>
          <a:lstStyle/>
          <a:p>
            <a:pPr marL="342900" indent="-342900">
              <a:lnSpc>
                <a:spcPct val="107000"/>
              </a:lnSpc>
              <a:buFont typeface="Symbol" panose="05050102010706020507" pitchFamily="18" charset="2"/>
              <a:buChar char=""/>
            </a:pPr>
            <a:r>
              <a:rPr lang="fi-FI" sz="1800" dirty="0">
                <a:latin typeface="Arial"/>
                <a:ea typeface="Calibri"/>
                <a:cs typeface="Arial"/>
              </a:rPr>
              <a:t>Mikä on henkilöstön kielijakauma?</a:t>
            </a:r>
          </a:p>
          <a:p>
            <a:pPr marL="800100" lvl="1">
              <a:lnSpc>
                <a:spcPct val="107000"/>
              </a:lnSpc>
              <a:buFont typeface="Symbol" panose="05050102010706020507" pitchFamily="18" charset="2"/>
              <a:buChar char=""/>
            </a:pPr>
            <a:r>
              <a:rPr lang="fi-FI" sz="1800" dirty="0">
                <a:latin typeface="Arial"/>
                <a:ea typeface="Calibri"/>
                <a:cs typeface="Arial"/>
              </a:rPr>
              <a:t>Miten osataan Aallon työkieliä? </a:t>
            </a:r>
            <a:endParaRPr lang="fi-FI" sz="1800" dirty="0">
              <a:latin typeface="Arial"/>
              <a:cs typeface="Arial"/>
            </a:endParaRPr>
          </a:p>
          <a:p>
            <a:pPr marL="342900" indent="-342900">
              <a:lnSpc>
                <a:spcPct val="107000"/>
              </a:lnSpc>
              <a:buFont typeface="Symbol" panose="05050102010706020507" pitchFamily="18" charset="2"/>
              <a:buChar char=""/>
            </a:pPr>
            <a:r>
              <a:rPr lang="fi-FI" sz="1800" dirty="0">
                <a:latin typeface="Arial"/>
                <a:ea typeface="Calibri"/>
                <a:cs typeface="Arial"/>
              </a:rPr>
              <a:t>Millaisia kielellisiä toimintatapoja yksikössä tällä hetkellä on?</a:t>
            </a:r>
            <a:endParaRPr lang="fi-FI" sz="1800" dirty="0">
              <a:effectLst/>
              <a:latin typeface="Arial"/>
              <a:ea typeface="Calibri" panose="020F0502020204030204" pitchFamily="34" charset="0"/>
              <a:cs typeface="Arial"/>
            </a:endParaRPr>
          </a:p>
          <a:p>
            <a:pPr marL="800100" lvl="1">
              <a:lnSpc>
                <a:spcPct val="107000"/>
              </a:lnSpc>
              <a:buFont typeface="Symbol" panose="05050102010706020507" pitchFamily="18" charset="2"/>
              <a:buChar char=""/>
            </a:pPr>
            <a:r>
              <a:rPr lang="fi-FI" sz="1800" dirty="0">
                <a:latin typeface="Arial"/>
                <a:ea typeface="Calibri"/>
                <a:cs typeface="Arial"/>
              </a:rPr>
              <a:t>Mitä kieliä käytetään sähköposteissa, kokouksissa, sosiaalisissa tilanteissa ym.? </a:t>
            </a:r>
            <a:endParaRPr lang="fi-FI" sz="1800" dirty="0">
              <a:latin typeface="Arial"/>
              <a:cs typeface="Arial"/>
            </a:endParaRPr>
          </a:p>
          <a:p>
            <a:pPr marL="342900" indent="-342900">
              <a:lnSpc>
                <a:spcPct val="107000"/>
              </a:lnSpc>
              <a:buFont typeface="Symbol" panose="05050102010706020507" pitchFamily="18" charset="2"/>
              <a:buChar char=""/>
            </a:pPr>
            <a:r>
              <a:rPr lang="fi-FI" sz="1800" dirty="0">
                <a:latin typeface="Arial"/>
                <a:ea typeface="Calibri"/>
                <a:cs typeface="Arial"/>
              </a:rPr>
              <a:t>Onko kieliasioista herännyt keskustelua tai syntynyt jännitteitä?</a:t>
            </a:r>
            <a:endParaRPr lang="fi-FI" sz="1800" dirty="0">
              <a:latin typeface="Arial"/>
              <a:cs typeface="Arial"/>
            </a:endParaRPr>
          </a:p>
          <a:p>
            <a:pPr marL="800100" lvl="1">
              <a:lnSpc>
                <a:spcPct val="107000"/>
              </a:lnSpc>
              <a:buFont typeface="Symbol" panose="05050102010706020507" pitchFamily="18" charset="2"/>
              <a:buChar char=""/>
            </a:pPr>
            <a:r>
              <a:rPr lang="fi-FI" sz="1800" dirty="0">
                <a:latin typeface="Arial"/>
                <a:ea typeface="Calibri"/>
                <a:cs typeface="Arial"/>
              </a:rPr>
              <a:t>Millaisia kielten käyttöön tai kielitaidon kehittämiseen liittyviä muutostarpeita on noussut esiin?</a:t>
            </a:r>
            <a:endParaRPr lang="fi-FI" sz="1800" dirty="0">
              <a:latin typeface="Arial"/>
              <a:cs typeface="Arial"/>
            </a:endParaRPr>
          </a:p>
          <a:p>
            <a:pPr marL="342900" indent="-342900">
              <a:lnSpc>
                <a:spcPct val="107000"/>
              </a:lnSpc>
              <a:buFont typeface="Symbol" panose="05050102010706020507" pitchFamily="18" charset="2"/>
              <a:buChar char=""/>
            </a:pPr>
            <a:r>
              <a:rPr lang="fi-FI" sz="1800" dirty="0">
                <a:latin typeface="Arial"/>
                <a:ea typeface="Calibri"/>
                <a:cs typeface="Arial"/>
              </a:rPr>
              <a:t>Mikä toimii tällä hetkellä hyvin?</a:t>
            </a:r>
            <a:endParaRPr lang="fi-FI" dirty="0"/>
          </a:p>
          <a:p>
            <a:pPr marL="0" indent="0">
              <a:buNone/>
            </a:pPr>
            <a:endParaRPr lang="en-US" sz="1800" dirty="0">
              <a:latin typeface="Arial" panose="020B0604020202020204" pitchFamily="34" charset="0"/>
              <a:cs typeface="Arial" panose="020B0604020202020204" pitchFamily="34" charset="0"/>
            </a:endParaRPr>
          </a:p>
        </p:txBody>
      </p:sp>
      <p:sp>
        <p:nvSpPr>
          <p:cNvPr id="4" name="Content Placeholder 2">
            <a:extLst>
              <a:ext uri="{FF2B5EF4-FFF2-40B4-BE49-F238E27FC236}">
                <a16:creationId xmlns:a16="http://schemas.microsoft.com/office/drawing/2014/main" id="{C88F8609-975B-E775-1699-BED16691C35D}"/>
              </a:ext>
            </a:extLst>
          </p:cNvPr>
          <p:cNvSpPr txBox="1">
            <a:spLocks/>
          </p:cNvSpPr>
          <p:nvPr/>
        </p:nvSpPr>
        <p:spPr>
          <a:xfrm>
            <a:off x="6639550" y="1714154"/>
            <a:ext cx="5552450" cy="4753557"/>
          </a:xfrm>
          <a:prstGeom prst="rect">
            <a:avLst/>
          </a:prstGeom>
        </p:spPr>
        <p:txBody>
          <a:bodyPr vert="horz" lIns="91440" tIns="45720" rIns="91440" bIns="4572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42900" indent="-342900">
              <a:lnSpc>
                <a:spcPct val="107000"/>
              </a:lnSpc>
              <a:buFont typeface="Symbol" panose="05050102010706020507" pitchFamily="18" charset="2"/>
              <a:buChar char=""/>
            </a:pPr>
            <a:r>
              <a:rPr lang="en-US" sz="1800" dirty="0">
                <a:latin typeface="Arial"/>
                <a:ea typeface="+mn-lt"/>
                <a:cs typeface="Arial"/>
              </a:rPr>
              <a:t>What is the language distribution of the staff?</a:t>
            </a:r>
            <a:endParaRPr lang="en-US" dirty="0">
              <a:ea typeface="Calibri"/>
              <a:cs typeface="Calibri"/>
            </a:endParaRPr>
          </a:p>
          <a:p>
            <a:pPr marL="800100" lvl="1" indent="-342900">
              <a:lnSpc>
                <a:spcPct val="107000"/>
              </a:lnSpc>
              <a:buFont typeface="Symbol" panose="05050102010706020507" pitchFamily="18" charset="2"/>
              <a:buChar char=""/>
            </a:pPr>
            <a:r>
              <a:rPr lang="en-US" sz="1800" dirty="0">
                <a:latin typeface="Arial"/>
                <a:ea typeface="+mn-lt"/>
                <a:cs typeface="+mn-lt"/>
              </a:rPr>
              <a:t>How well can we speak Aalto’s working languages?</a:t>
            </a:r>
          </a:p>
          <a:p>
            <a:pPr marL="342900" indent="-342900">
              <a:lnSpc>
                <a:spcPct val="107000"/>
              </a:lnSpc>
              <a:buFont typeface="Symbol,Sans-Serif"/>
              <a:buChar char=""/>
            </a:pPr>
            <a:r>
              <a:rPr lang="en-US" sz="1800" dirty="0">
                <a:latin typeface="Arial"/>
                <a:ea typeface="+mn-lt"/>
                <a:cs typeface="Arial"/>
              </a:rPr>
              <a:t>What linguistic practices currently exist in the unit?</a:t>
            </a:r>
          </a:p>
          <a:p>
            <a:pPr marL="800100" lvl="1" indent="-342900">
              <a:lnSpc>
                <a:spcPct val="107000"/>
              </a:lnSpc>
              <a:buFont typeface="Symbol,Sans-Serif"/>
              <a:buChar char=""/>
            </a:pPr>
            <a:r>
              <a:rPr lang="en-US" sz="1800" dirty="0">
                <a:latin typeface="Arial"/>
                <a:ea typeface="+mn-lt"/>
                <a:cs typeface="Arial"/>
              </a:rPr>
              <a:t>Which languages are used in emails, meetings, social events, etc.?</a:t>
            </a:r>
          </a:p>
          <a:p>
            <a:pPr marL="342900" indent="-342900">
              <a:lnSpc>
                <a:spcPct val="107000"/>
              </a:lnSpc>
              <a:buFont typeface="Symbol,Sans-Serif"/>
              <a:buChar char=""/>
            </a:pPr>
            <a:r>
              <a:rPr lang="en-CA" sz="1800" dirty="0">
                <a:latin typeface="Arial"/>
                <a:ea typeface="+mn-lt"/>
                <a:cs typeface="Arial"/>
              </a:rPr>
              <a:t>Has there been any discussion or tension related to language issues ?</a:t>
            </a:r>
          </a:p>
          <a:p>
            <a:pPr marL="800100" lvl="1" indent="-342900">
              <a:lnSpc>
                <a:spcPct val="107000"/>
              </a:lnSpc>
              <a:buFont typeface="Symbol,Sans-Serif"/>
              <a:buChar char=""/>
            </a:pPr>
            <a:r>
              <a:rPr lang="en-CA" sz="1800" dirty="0">
                <a:latin typeface="Arial"/>
                <a:ea typeface="+mn-lt"/>
                <a:cs typeface="+mn-lt"/>
              </a:rPr>
              <a:t>What needs for change have emerged in relation to the use of languages or the development of language skills?</a:t>
            </a:r>
            <a:endParaRPr lang="en-CA" sz="1800" dirty="0">
              <a:latin typeface="Arial"/>
              <a:ea typeface="Calibri"/>
              <a:cs typeface="Arial"/>
            </a:endParaRPr>
          </a:p>
          <a:p>
            <a:pPr marL="342900" indent="-342900">
              <a:lnSpc>
                <a:spcPct val="107000"/>
              </a:lnSpc>
              <a:buFont typeface="Symbol,Sans-Serif"/>
              <a:buChar char=""/>
            </a:pPr>
            <a:r>
              <a:rPr lang="en-US" sz="1800" dirty="0">
                <a:latin typeface="Arial"/>
                <a:ea typeface="Calibri"/>
                <a:cs typeface="Arial"/>
              </a:rPr>
              <a:t>What currently works well? </a:t>
            </a:r>
            <a:endParaRPr lang="fi-FI" sz="1800" dirty="0">
              <a:latin typeface="Arial"/>
              <a:ea typeface="Calibri"/>
              <a:cs typeface="Arial"/>
            </a:endParaRPr>
          </a:p>
          <a:p>
            <a:pPr marL="457200" lvl="1" indent="0">
              <a:lnSpc>
                <a:spcPct val="107000"/>
              </a:lnSpc>
              <a:buNone/>
            </a:pPr>
            <a:endParaRPr lang="en-US" sz="1400" dirty="0">
              <a:ea typeface="Calibri"/>
              <a:cs typeface="Calibri"/>
            </a:endParaRPr>
          </a:p>
        </p:txBody>
      </p:sp>
      <p:sp>
        <p:nvSpPr>
          <p:cNvPr id="5" name="Title 1">
            <a:extLst>
              <a:ext uri="{FF2B5EF4-FFF2-40B4-BE49-F238E27FC236}">
                <a16:creationId xmlns:a16="http://schemas.microsoft.com/office/drawing/2014/main" id="{7C7C85F1-8F35-C58A-AD85-32956DB771DA}"/>
              </a:ext>
            </a:extLst>
          </p:cNvPr>
          <p:cNvSpPr txBox="1">
            <a:spLocks/>
          </p:cNvSpPr>
          <p:nvPr/>
        </p:nvSpPr>
        <p:spPr>
          <a:xfrm>
            <a:off x="6631304" y="246722"/>
            <a:ext cx="502539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200" b="1" dirty="0">
                <a:latin typeface="Arial"/>
                <a:cs typeface="Arial"/>
              </a:rPr>
              <a:t>Questions for the preparatory discussion </a:t>
            </a:r>
            <a:endParaRPr lang="en-US" sz="4800" dirty="0"/>
          </a:p>
        </p:txBody>
      </p:sp>
    </p:spTree>
    <p:extLst>
      <p:ext uri="{BB962C8B-B14F-4D97-AF65-F5344CB8AC3E}">
        <p14:creationId xmlns:p14="http://schemas.microsoft.com/office/powerpoint/2010/main" val="1548177675"/>
      </p:ext>
    </p:extLst>
  </p:cSld>
  <p:clrMapOvr>
    <a:masterClrMapping/>
  </p:clrMapOvr>
  <p:extLst>
    <p:ext uri="{6950BFC3-D8DA-4A85-94F7-54DA5524770B}">
      <p188:commentRel xmlns:p188="http://schemas.microsoft.com/office/powerpoint/2018/8/main" r:id="rId3"/>
    </p:ext>
  </p:extLs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3DE8705A-5BEB-AC79-D3DE-E81C9AA287D4}"/>
              </a:ext>
            </a:extLst>
          </p:cNvPr>
          <p:cNvSpPr/>
          <p:nvPr/>
        </p:nvSpPr>
        <p:spPr>
          <a:xfrm rot="10800000" flipH="1">
            <a:off x="5932170" y="0"/>
            <a:ext cx="6423659" cy="6858000"/>
          </a:xfrm>
          <a:prstGeom prst="rect">
            <a:avLst/>
          </a:prstGeom>
          <a:solidFill>
            <a:srgbClr val="F7E159"/>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Arial" panose="020B0604020202020204"/>
              <a:ea typeface="+mn-ea"/>
              <a:cs typeface="+mn-cs"/>
            </a:endParaRPr>
          </a:p>
        </p:txBody>
      </p:sp>
      <p:sp>
        <p:nvSpPr>
          <p:cNvPr id="2" name="Title 1">
            <a:extLst>
              <a:ext uri="{FF2B5EF4-FFF2-40B4-BE49-F238E27FC236}">
                <a16:creationId xmlns:a16="http://schemas.microsoft.com/office/drawing/2014/main" id="{67295973-7911-50A0-9343-472270F89137}"/>
              </a:ext>
            </a:extLst>
          </p:cNvPr>
          <p:cNvSpPr>
            <a:spLocks noGrp="1"/>
          </p:cNvSpPr>
          <p:nvPr>
            <p:ph type="title"/>
          </p:nvPr>
        </p:nvSpPr>
        <p:spPr>
          <a:xfrm>
            <a:off x="322108" y="251680"/>
            <a:ext cx="5453915" cy="1140762"/>
          </a:xfrm>
        </p:spPr>
        <p:txBody>
          <a:bodyPr>
            <a:noAutofit/>
          </a:bodyPr>
          <a:lstStyle/>
          <a:p>
            <a:r>
              <a:rPr lang="en-US" sz="3200" b="1" dirty="0" err="1">
                <a:latin typeface="Arial"/>
                <a:cs typeface="Arial"/>
              </a:rPr>
              <a:t>Yksikön</a:t>
            </a:r>
            <a:r>
              <a:rPr lang="en-US" sz="3200" b="1" dirty="0">
                <a:latin typeface="Arial"/>
                <a:cs typeface="Arial"/>
              </a:rPr>
              <a:t> </a:t>
            </a:r>
            <a:r>
              <a:rPr lang="en-US" sz="3200" b="1" dirty="0" err="1">
                <a:latin typeface="Arial"/>
                <a:cs typeface="Arial"/>
              </a:rPr>
              <a:t>oman</a:t>
            </a:r>
            <a:r>
              <a:rPr lang="en-US" sz="3200" b="1" dirty="0">
                <a:latin typeface="Arial"/>
                <a:cs typeface="Arial"/>
              </a:rPr>
              <a:t> </a:t>
            </a:r>
            <a:r>
              <a:rPr lang="en-US" sz="3200" b="1" dirty="0" err="1">
                <a:latin typeface="Arial"/>
                <a:cs typeface="Arial"/>
              </a:rPr>
              <a:t>prosessin</a:t>
            </a:r>
            <a:r>
              <a:rPr lang="en-US" sz="3200" b="1" dirty="0">
                <a:latin typeface="Arial"/>
                <a:cs typeface="Arial"/>
              </a:rPr>
              <a:t> </a:t>
            </a:r>
            <a:r>
              <a:rPr lang="en-US" sz="3200" b="1" dirty="0" err="1">
                <a:latin typeface="Arial"/>
                <a:cs typeface="Arial"/>
              </a:rPr>
              <a:t>suunnittelu</a:t>
            </a:r>
            <a:endParaRPr lang="en-US" sz="3200" b="1" dirty="0">
              <a:latin typeface="Arial" panose="020B0604020202020204" pitchFamily="34" charset="0"/>
              <a:cs typeface="Arial" panose="020B0604020202020204" pitchFamily="34" charset="0"/>
            </a:endParaRPr>
          </a:p>
        </p:txBody>
      </p:sp>
      <p:sp>
        <p:nvSpPr>
          <p:cNvPr id="3" name="Content Placeholder 2">
            <a:extLst>
              <a:ext uri="{FF2B5EF4-FFF2-40B4-BE49-F238E27FC236}">
                <a16:creationId xmlns:a16="http://schemas.microsoft.com/office/drawing/2014/main" id="{10CB8E3E-77E5-5482-4279-082C66BCEA0D}"/>
              </a:ext>
            </a:extLst>
          </p:cNvPr>
          <p:cNvSpPr>
            <a:spLocks noGrp="1"/>
          </p:cNvSpPr>
          <p:nvPr>
            <p:ph idx="1"/>
          </p:nvPr>
        </p:nvSpPr>
        <p:spPr>
          <a:xfrm>
            <a:off x="308548" y="1914023"/>
            <a:ext cx="5453915" cy="4353821"/>
          </a:xfrm>
        </p:spPr>
        <p:txBody>
          <a:bodyPr vert="horz" lIns="91440" tIns="45720" rIns="91440" bIns="45720" rtlCol="0" anchor="t">
            <a:noAutofit/>
          </a:bodyPr>
          <a:lstStyle/>
          <a:p>
            <a:pPr marL="342900" indent="-342900">
              <a:lnSpc>
                <a:spcPct val="107000"/>
              </a:lnSpc>
              <a:buFont typeface="Symbol" panose="05050102010706020507" pitchFamily="18" charset="2"/>
              <a:buChar char=""/>
            </a:pPr>
            <a:r>
              <a:rPr lang="fi-FI" sz="1800" dirty="0">
                <a:latin typeface="Arial"/>
                <a:ea typeface="Calibri"/>
                <a:cs typeface="Arial"/>
              </a:rPr>
              <a:t>Tutustutaan prosessin eri vaiheiden fasilitointiohjeisiin ja mukautetaan prosessi yksikön toimintaan. Päätetään ainakin alla olevat seikat:</a:t>
            </a:r>
            <a:endParaRPr lang="en-US" sz="1800" dirty="0">
              <a:latin typeface="Arial"/>
              <a:cs typeface="Arial"/>
            </a:endParaRPr>
          </a:p>
          <a:p>
            <a:pPr marL="800100" lvl="1" indent="-342900">
              <a:lnSpc>
                <a:spcPct val="107000"/>
              </a:lnSpc>
              <a:buFont typeface="Courier New" panose="05050102010706020507" pitchFamily="18" charset="2"/>
              <a:buChar char="o"/>
            </a:pPr>
            <a:r>
              <a:rPr lang="fi-FI" sz="1800" dirty="0">
                <a:latin typeface="Arial"/>
                <a:ea typeface="Calibri"/>
                <a:cs typeface="Arial"/>
              </a:rPr>
              <a:t>Prosessin aikajänne: Milloin aloitetaan, mihin mennessä on tavoite päästä lopputulokseen </a:t>
            </a:r>
          </a:p>
          <a:p>
            <a:pPr marL="800100" lvl="1" indent="-342900">
              <a:lnSpc>
                <a:spcPct val="107000"/>
              </a:lnSpc>
              <a:buFont typeface="Courier New" panose="05050102010706020507" pitchFamily="18" charset="2"/>
              <a:buChar char="o"/>
            </a:pPr>
            <a:r>
              <a:rPr lang="fi-FI" sz="1800" dirty="0">
                <a:latin typeface="Arial"/>
                <a:ea typeface="Calibri"/>
                <a:cs typeface="Arial"/>
              </a:rPr>
              <a:t>Työyhteisötapaamisten </a:t>
            </a:r>
            <a:r>
              <a:rPr lang="fi-FI" sz="1800" dirty="0" err="1">
                <a:latin typeface="Arial"/>
                <a:ea typeface="Calibri"/>
                <a:cs typeface="Arial"/>
              </a:rPr>
              <a:t>kalenterointi</a:t>
            </a:r>
            <a:r>
              <a:rPr lang="fi-FI" sz="1800" dirty="0">
                <a:latin typeface="Arial"/>
                <a:ea typeface="Calibri"/>
                <a:cs typeface="Arial"/>
              </a:rPr>
              <a:t> (mahdollisesti muiden yksikön kokousten yhteyteen)</a:t>
            </a:r>
          </a:p>
          <a:p>
            <a:pPr marL="800100" lvl="1" indent="-342900">
              <a:lnSpc>
                <a:spcPct val="107000"/>
              </a:lnSpc>
              <a:buFont typeface="Courier New" panose="05050102010706020507" pitchFamily="18" charset="2"/>
              <a:buChar char="o"/>
            </a:pPr>
            <a:r>
              <a:rPr lang="fi-FI" sz="1800" dirty="0">
                <a:latin typeface="Arial"/>
                <a:ea typeface="Calibri"/>
                <a:cs typeface="Arial"/>
              </a:rPr>
              <a:t>Työyhteisötapaamisten kesto</a:t>
            </a:r>
          </a:p>
          <a:p>
            <a:pPr marL="800100" lvl="1" indent="-342900">
              <a:lnSpc>
                <a:spcPct val="107000"/>
              </a:lnSpc>
              <a:buFont typeface="Courier New" panose="05050102010706020507" pitchFamily="18" charset="2"/>
              <a:buChar char="o"/>
            </a:pPr>
            <a:r>
              <a:rPr lang="fi-FI" sz="1800" dirty="0">
                <a:latin typeface="Arial"/>
                <a:ea typeface="Calibri"/>
                <a:cs typeface="Arial"/>
              </a:rPr>
              <a:t>Toteutetaanko tapaamiset kasvokkain vai etätoteutuksina</a:t>
            </a:r>
            <a:endParaRPr lang="fi-FI" sz="1800" dirty="0">
              <a:effectLst/>
              <a:latin typeface="Arial"/>
              <a:ea typeface="Calibri" panose="020F0502020204030204" pitchFamily="34" charset="0"/>
              <a:cs typeface="Arial"/>
            </a:endParaRPr>
          </a:p>
          <a:p>
            <a:pPr marL="800100" lvl="1" indent="-342900">
              <a:lnSpc>
                <a:spcPct val="107000"/>
              </a:lnSpc>
              <a:buFont typeface="Courier New" panose="05050102010706020507" pitchFamily="18" charset="2"/>
              <a:buChar char="o"/>
            </a:pPr>
            <a:r>
              <a:rPr lang="fi-FI" sz="1800" dirty="0">
                <a:latin typeface="Arial"/>
                <a:ea typeface="Calibri"/>
                <a:cs typeface="Arial"/>
              </a:rPr>
              <a:t>Mitä työskentelyalustoja käytetään (</a:t>
            </a:r>
            <a:r>
              <a:rPr lang="fi-FI" sz="1800" err="1">
                <a:latin typeface="Arial"/>
                <a:ea typeface="Calibri"/>
                <a:cs typeface="Arial"/>
              </a:rPr>
              <a:t>Teams</a:t>
            </a:r>
            <a:r>
              <a:rPr lang="fi-FI" sz="1800" dirty="0">
                <a:latin typeface="Arial"/>
                <a:ea typeface="Calibri"/>
                <a:cs typeface="Arial"/>
              </a:rPr>
              <a:t>, </a:t>
            </a:r>
            <a:r>
              <a:rPr lang="fi-FI" sz="1800">
                <a:latin typeface="Arial"/>
                <a:ea typeface="Calibri"/>
                <a:cs typeface="Arial"/>
              </a:rPr>
              <a:t>Mentimeter, </a:t>
            </a:r>
            <a:r>
              <a:rPr lang="fi-FI" sz="1800" err="1">
                <a:latin typeface="Arial"/>
                <a:ea typeface="Calibri"/>
                <a:cs typeface="Arial"/>
              </a:rPr>
              <a:t>Presemo</a:t>
            </a:r>
            <a:r>
              <a:rPr lang="fi-FI" sz="1800" dirty="0">
                <a:latin typeface="Arial"/>
                <a:ea typeface="Calibri"/>
                <a:cs typeface="Arial"/>
              </a:rPr>
              <a:t>…)</a:t>
            </a:r>
            <a:endParaRPr lang="fi-FI" sz="1800" dirty="0">
              <a:latin typeface="Arial"/>
              <a:cs typeface="Arial"/>
            </a:endParaRPr>
          </a:p>
          <a:p>
            <a:pPr marL="0" indent="0">
              <a:buNone/>
            </a:pPr>
            <a:endParaRPr lang="en-US" sz="2400" dirty="0">
              <a:latin typeface="Arial"/>
              <a:cs typeface="Arial"/>
            </a:endParaRPr>
          </a:p>
        </p:txBody>
      </p:sp>
      <p:sp>
        <p:nvSpPr>
          <p:cNvPr id="4" name="Content Placeholder 2">
            <a:extLst>
              <a:ext uri="{FF2B5EF4-FFF2-40B4-BE49-F238E27FC236}">
                <a16:creationId xmlns:a16="http://schemas.microsoft.com/office/drawing/2014/main" id="{C88F8609-975B-E775-1699-BED16691C35D}"/>
              </a:ext>
            </a:extLst>
          </p:cNvPr>
          <p:cNvSpPr txBox="1">
            <a:spLocks/>
          </p:cNvSpPr>
          <p:nvPr/>
        </p:nvSpPr>
        <p:spPr>
          <a:xfrm>
            <a:off x="6645847" y="1914023"/>
            <a:ext cx="5145292" cy="4347319"/>
          </a:xfrm>
          <a:prstGeom prst="rect">
            <a:avLst/>
          </a:prstGeom>
        </p:spPr>
        <p:txBody>
          <a:bodyPr vert="horz" lIns="91440" tIns="45720" rIns="91440" bIns="4572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Font typeface="Arial" panose="05050102010706020507" pitchFamily="18" charset="2"/>
              <a:buChar char="•"/>
            </a:pPr>
            <a:r>
              <a:rPr lang="en-US" sz="1800" dirty="0">
                <a:latin typeface="Arial"/>
                <a:ea typeface="+mn-lt"/>
                <a:cs typeface="+mn-lt"/>
              </a:rPr>
              <a:t>The facilitation instructions for the different phases of the process will be reviewed and the process adapted to the unit's operations. Decide on at least the following points:</a:t>
            </a:r>
            <a:endParaRPr lang="en-US" sz="1800" dirty="0">
              <a:latin typeface="Arial"/>
              <a:cs typeface="Arial"/>
            </a:endParaRPr>
          </a:p>
          <a:p>
            <a:pPr lvl="1">
              <a:buFont typeface="Courier New" panose="05050102010706020507" pitchFamily="18" charset="2"/>
              <a:buChar char="o"/>
            </a:pPr>
            <a:r>
              <a:rPr lang="en-US" sz="1800" dirty="0">
                <a:latin typeface="Arial"/>
                <a:ea typeface="+mn-lt"/>
                <a:cs typeface="+mn-lt"/>
              </a:rPr>
              <a:t>Timeline of the process: When to start and by when the goal is expected to be achieved</a:t>
            </a:r>
          </a:p>
          <a:p>
            <a:pPr lvl="1">
              <a:buFont typeface="Courier New" panose="05050102010706020507" pitchFamily="18" charset="2"/>
              <a:buChar char="o"/>
            </a:pPr>
            <a:r>
              <a:rPr lang="en-US" sz="1800" dirty="0">
                <a:latin typeface="Arial"/>
                <a:ea typeface="+mn-lt"/>
                <a:cs typeface="+mn-lt"/>
              </a:rPr>
              <a:t>Scheduling work community meetings (possibly alongside other unit meetings)</a:t>
            </a:r>
            <a:endParaRPr lang="en-US" sz="1800" dirty="0">
              <a:latin typeface="Arial"/>
              <a:cs typeface="Arial"/>
            </a:endParaRPr>
          </a:p>
          <a:p>
            <a:pPr lvl="1">
              <a:buFont typeface="Courier New" panose="05050102010706020507" pitchFamily="18" charset="2"/>
              <a:buChar char="o"/>
            </a:pPr>
            <a:r>
              <a:rPr lang="en-US" sz="1800" dirty="0">
                <a:latin typeface="Arial"/>
                <a:ea typeface="+mn-lt"/>
                <a:cs typeface="+mn-lt"/>
              </a:rPr>
              <a:t>Duration of the work community meetings</a:t>
            </a:r>
            <a:endParaRPr lang="en-US" sz="1800" dirty="0">
              <a:latin typeface="Arial"/>
              <a:cs typeface="Arial"/>
            </a:endParaRPr>
          </a:p>
          <a:p>
            <a:pPr lvl="1">
              <a:buFont typeface="Courier New" panose="05050102010706020507" pitchFamily="18" charset="2"/>
              <a:buChar char="o"/>
            </a:pPr>
            <a:r>
              <a:rPr lang="en-US" sz="1800" dirty="0">
                <a:latin typeface="Arial"/>
                <a:ea typeface="+mn-lt"/>
                <a:cs typeface="+mn-lt"/>
              </a:rPr>
              <a:t>Whether the meetings be held face-to-face or remotely</a:t>
            </a:r>
            <a:endParaRPr lang="fi-FI" sz="1800" dirty="0">
              <a:latin typeface="Arial"/>
              <a:ea typeface="+mn-lt"/>
              <a:cs typeface="Arial"/>
            </a:endParaRPr>
          </a:p>
          <a:p>
            <a:pPr lvl="1">
              <a:buFont typeface="Courier New" panose="05050102010706020507" pitchFamily="18" charset="2"/>
              <a:buChar char="o"/>
            </a:pPr>
            <a:r>
              <a:rPr lang="en-US" sz="1800" dirty="0">
                <a:latin typeface="Arial"/>
                <a:ea typeface="+mn-lt"/>
                <a:cs typeface="+mn-lt"/>
              </a:rPr>
              <a:t>Which collaboration platforms will be used (Teams, </a:t>
            </a:r>
            <a:r>
              <a:rPr lang="en-US" sz="1800" dirty="0" err="1">
                <a:latin typeface="Arial"/>
                <a:ea typeface="+mn-lt"/>
                <a:cs typeface="+mn-lt"/>
              </a:rPr>
              <a:t>Mentimeter</a:t>
            </a:r>
            <a:r>
              <a:rPr lang="en-US" sz="1800" dirty="0">
                <a:latin typeface="Arial"/>
                <a:ea typeface="+mn-lt"/>
                <a:cs typeface="+mn-lt"/>
              </a:rPr>
              <a:t>, </a:t>
            </a:r>
            <a:r>
              <a:rPr lang="en-US" sz="1800" dirty="0" err="1">
                <a:latin typeface="Arial"/>
                <a:ea typeface="+mn-lt"/>
                <a:cs typeface="+mn-lt"/>
              </a:rPr>
              <a:t>Presemo</a:t>
            </a:r>
            <a:r>
              <a:rPr lang="en-US" sz="1800" dirty="0">
                <a:latin typeface="Arial"/>
                <a:ea typeface="+mn-lt"/>
                <a:cs typeface="+mn-lt"/>
              </a:rPr>
              <a:t>, etc.)</a:t>
            </a:r>
            <a:endParaRPr lang="fi-FI" sz="1800" dirty="0">
              <a:latin typeface="Arial"/>
              <a:cs typeface="Arial"/>
            </a:endParaRPr>
          </a:p>
          <a:p>
            <a:pPr marL="457200" lvl="1" indent="0">
              <a:lnSpc>
                <a:spcPct val="107000"/>
              </a:lnSpc>
              <a:buNone/>
            </a:pPr>
            <a:endParaRPr lang="en-US" dirty="0">
              <a:latin typeface="Arial"/>
              <a:ea typeface="Calibri"/>
              <a:cs typeface="Arial"/>
            </a:endParaRPr>
          </a:p>
        </p:txBody>
      </p:sp>
      <p:sp>
        <p:nvSpPr>
          <p:cNvPr id="5" name="Title 1">
            <a:extLst>
              <a:ext uri="{FF2B5EF4-FFF2-40B4-BE49-F238E27FC236}">
                <a16:creationId xmlns:a16="http://schemas.microsoft.com/office/drawing/2014/main" id="{7C7C85F1-8F35-C58A-AD85-32956DB771DA}"/>
              </a:ext>
            </a:extLst>
          </p:cNvPr>
          <p:cNvSpPr txBox="1">
            <a:spLocks/>
          </p:cNvSpPr>
          <p:nvPr/>
        </p:nvSpPr>
        <p:spPr>
          <a:xfrm>
            <a:off x="6643796" y="159279"/>
            <a:ext cx="502539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200" b="1" dirty="0">
                <a:latin typeface="Arial"/>
                <a:ea typeface="+mj-lt"/>
                <a:cs typeface="Arial"/>
              </a:rPr>
              <a:t>Planning the unit's own process</a:t>
            </a:r>
            <a:endParaRPr lang="en-US" sz="4800" dirty="0"/>
          </a:p>
        </p:txBody>
      </p:sp>
      <p:sp>
        <p:nvSpPr>
          <p:cNvPr id="6" name="TextBox 5">
            <a:extLst>
              <a:ext uri="{FF2B5EF4-FFF2-40B4-BE49-F238E27FC236}">
                <a16:creationId xmlns:a16="http://schemas.microsoft.com/office/drawing/2014/main" id="{E6B42097-1FE8-FEF7-A3A9-B4B3623E5007}"/>
              </a:ext>
            </a:extLst>
          </p:cNvPr>
          <p:cNvSpPr txBox="1"/>
          <p:nvPr/>
        </p:nvSpPr>
        <p:spPr>
          <a:xfrm>
            <a:off x="323319" y="1405822"/>
            <a:ext cx="4929264"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b="1" dirty="0" err="1">
                <a:latin typeface="Arial"/>
                <a:ea typeface="Calibri"/>
                <a:cs typeface="Arial"/>
              </a:rPr>
              <a:t>Suunnitellaan</a:t>
            </a:r>
            <a:r>
              <a:rPr lang="en-US" b="1" dirty="0">
                <a:latin typeface="Arial"/>
                <a:ea typeface="Calibri"/>
                <a:cs typeface="Arial"/>
              </a:rPr>
              <a:t>, </a:t>
            </a:r>
            <a:r>
              <a:rPr lang="en-US" b="1" dirty="0" err="1">
                <a:latin typeface="Arial"/>
                <a:ea typeface="Calibri"/>
                <a:cs typeface="Arial"/>
              </a:rPr>
              <a:t>miten</a:t>
            </a:r>
            <a:r>
              <a:rPr lang="en-US" b="1" dirty="0">
                <a:latin typeface="Arial"/>
                <a:ea typeface="Calibri"/>
                <a:cs typeface="Arial"/>
              </a:rPr>
              <a:t> </a:t>
            </a:r>
            <a:r>
              <a:rPr lang="en-US" b="1" dirty="0" err="1">
                <a:latin typeface="Arial"/>
                <a:ea typeface="Calibri"/>
                <a:cs typeface="Arial"/>
              </a:rPr>
              <a:t>prosessi</a:t>
            </a:r>
            <a:r>
              <a:rPr lang="en-US" b="1" dirty="0">
                <a:latin typeface="Arial"/>
                <a:ea typeface="Calibri"/>
                <a:cs typeface="Arial"/>
              </a:rPr>
              <a:t> </a:t>
            </a:r>
            <a:r>
              <a:rPr lang="en-US" b="1" dirty="0" err="1">
                <a:latin typeface="Arial"/>
                <a:ea typeface="Calibri"/>
                <a:cs typeface="Arial"/>
              </a:rPr>
              <a:t>toteutetaan</a:t>
            </a:r>
            <a:r>
              <a:rPr lang="en-US" b="1" dirty="0">
                <a:latin typeface="Arial"/>
                <a:ea typeface="Calibri"/>
                <a:cs typeface="Arial"/>
              </a:rPr>
              <a:t> </a:t>
            </a:r>
            <a:endParaRPr lang="en-US" b="1" dirty="0">
              <a:latin typeface="Arial"/>
              <a:cs typeface="Arial"/>
            </a:endParaRPr>
          </a:p>
        </p:txBody>
      </p:sp>
      <p:sp>
        <p:nvSpPr>
          <p:cNvPr id="7" name="TextBox 6">
            <a:extLst>
              <a:ext uri="{FF2B5EF4-FFF2-40B4-BE49-F238E27FC236}">
                <a16:creationId xmlns:a16="http://schemas.microsoft.com/office/drawing/2014/main" id="{A648EDB3-FCB8-6A92-9218-155645EA1C87}"/>
              </a:ext>
            </a:extLst>
          </p:cNvPr>
          <p:cNvSpPr txBox="1"/>
          <p:nvPr/>
        </p:nvSpPr>
        <p:spPr>
          <a:xfrm>
            <a:off x="6631678" y="1380838"/>
            <a:ext cx="5251773"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b="1" dirty="0">
                <a:latin typeface="Arial"/>
                <a:ea typeface="Calibri"/>
                <a:cs typeface="Arial"/>
              </a:rPr>
              <a:t>Planning how the process </a:t>
            </a:r>
            <a:r>
              <a:rPr lang="en-US" b="1" dirty="0">
                <a:solidFill>
                  <a:srgbClr val="000000"/>
                </a:solidFill>
                <a:latin typeface="Arial"/>
                <a:ea typeface="Calibri"/>
                <a:cs typeface="Arial"/>
              </a:rPr>
              <a:t>will be implemented</a:t>
            </a:r>
          </a:p>
        </p:txBody>
      </p:sp>
    </p:spTree>
    <p:extLst>
      <p:ext uri="{BB962C8B-B14F-4D97-AF65-F5344CB8AC3E}">
        <p14:creationId xmlns:p14="http://schemas.microsoft.com/office/powerpoint/2010/main" val="174755278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3DE8705A-5BEB-AC79-D3DE-E81C9AA287D4}"/>
              </a:ext>
            </a:extLst>
          </p:cNvPr>
          <p:cNvSpPr/>
          <p:nvPr/>
        </p:nvSpPr>
        <p:spPr>
          <a:xfrm rot="10800000" flipH="1">
            <a:off x="5932170" y="0"/>
            <a:ext cx="6423659" cy="6858000"/>
          </a:xfrm>
          <a:prstGeom prst="rect">
            <a:avLst/>
          </a:prstGeom>
          <a:solidFill>
            <a:srgbClr val="F7E159"/>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Arial" panose="020B0604020202020204"/>
              <a:ea typeface="+mn-ea"/>
              <a:cs typeface="+mn-cs"/>
            </a:endParaRPr>
          </a:p>
        </p:txBody>
      </p:sp>
      <p:sp>
        <p:nvSpPr>
          <p:cNvPr id="2" name="Title 1">
            <a:extLst>
              <a:ext uri="{FF2B5EF4-FFF2-40B4-BE49-F238E27FC236}">
                <a16:creationId xmlns:a16="http://schemas.microsoft.com/office/drawing/2014/main" id="{67295973-7911-50A0-9343-472270F89137}"/>
              </a:ext>
            </a:extLst>
          </p:cNvPr>
          <p:cNvSpPr>
            <a:spLocks noGrp="1"/>
          </p:cNvSpPr>
          <p:nvPr>
            <p:ph type="title"/>
          </p:nvPr>
        </p:nvSpPr>
        <p:spPr>
          <a:xfrm>
            <a:off x="734338" y="126762"/>
            <a:ext cx="4117293" cy="1265680"/>
          </a:xfrm>
        </p:spPr>
        <p:txBody>
          <a:bodyPr>
            <a:noAutofit/>
          </a:bodyPr>
          <a:lstStyle/>
          <a:p>
            <a:r>
              <a:rPr lang="en-US" sz="3200" b="1" dirty="0" err="1">
                <a:latin typeface="Arial"/>
                <a:ea typeface="calibri light"/>
                <a:cs typeface="Arial"/>
              </a:rPr>
              <a:t>Mitä</a:t>
            </a:r>
            <a:r>
              <a:rPr lang="en-US" sz="3200" b="1" dirty="0">
                <a:latin typeface="Arial"/>
                <a:ea typeface="calibri light"/>
                <a:cs typeface="Arial"/>
              </a:rPr>
              <a:t> </a:t>
            </a:r>
            <a:r>
              <a:rPr lang="en-US" sz="3200" b="1" dirty="0" err="1">
                <a:latin typeface="Arial"/>
                <a:ea typeface="calibri light"/>
                <a:cs typeface="Arial"/>
              </a:rPr>
              <a:t>seuraavaksi</a:t>
            </a:r>
            <a:r>
              <a:rPr lang="en-US" sz="3200" b="1" dirty="0">
                <a:latin typeface="Arial"/>
                <a:ea typeface="calibri light"/>
                <a:cs typeface="Arial"/>
              </a:rPr>
              <a:t>?</a:t>
            </a:r>
            <a:endParaRPr lang="en-US" sz="4800" dirty="0"/>
          </a:p>
        </p:txBody>
      </p:sp>
      <p:sp>
        <p:nvSpPr>
          <p:cNvPr id="3" name="Content Placeholder 2">
            <a:extLst>
              <a:ext uri="{FF2B5EF4-FFF2-40B4-BE49-F238E27FC236}">
                <a16:creationId xmlns:a16="http://schemas.microsoft.com/office/drawing/2014/main" id="{10CB8E3E-77E5-5482-4279-082C66BCEA0D}"/>
              </a:ext>
            </a:extLst>
          </p:cNvPr>
          <p:cNvSpPr>
            <a:spLocks noGrp="1"/>
          </p:cNvSpPr>
          <p:nvPr>
            <p:ph idx="1"/>
          </p:nvPr>
        </p:nvSpPr>
        <p:spPr>
          <a:xfrm>
            <a:off x="321041" y="1426843"/>
            <a:ext cx="4933950" cy="1992871"/>
          </a:xfrm>
        </p:spPr>
        <p:txBody>
          <a:bodyPr vert="horz" lIns="91440" tIns="45720" rIns="91440" bIns="45720" rtlCol="0" anchor="t">
            <a:noAutofit/>
          </a:bodyPr>
          <a:lstStyle/>
          <a:p>
            <a:pPr marL="342900" indent="-342900">
              <a:lnSpc>
                <a:spcPct val="107000"/>
              </a:lnSpc>
              <a:buFont typeface="Symbol" panose="05050102010706020507" pitchFamily="18" charset="2"/>
              <a:buChar char=""/>
            </a:pPr>
            <a:r>
              <a:rPr lang="en-US" sz="1800" dirty="0">
                <a:latin typeface="Arial"/>
                <a:ea typeface="Calibri"/>
                <a:cs typeface="Arial"/>
              </a:rPr>
              <a:t>Kun </a:t>
            </a:r>
            <a:r>
              <a:rPr lang="en-US" sz="1800" dirty="0" err="1">
                <a:latin typeface="Arial"/>
                <a:ea typeface="Calibri"/>
                <a:cs typeface="Arial"/>
              </a:rPr>
              <a:t>tämä</a:t>
            </a:r>
            <a:r>
              <a:rPr lang="en-US" sz="1800" dirty="0">
                <a:latin typeface="Arial"/>
                <a:ea typeface="Calibri"/>
                <a:cs typeface="Arial"/>
              </a:rPr>
              <a:t> </a:t>
            </a:r>
            <a:r>
              <a:rPr lang="en-US" sz="1800" dirty="0" err="1">
                <a:latin typeface="Arial"/>
                <a:ea typeface="Calibri"/>
                <a:cs typeface="Arial"/>
              </a:rPr>
              <a:t>vaihe</a:t>
            </a:r>
            <a:r>
              <a:rPr lang="en-US" sz="1800" dirty="0">
                <a:latin typeface="Arial"/>
                <a:ea typeface="Calibri"/>
                <a:cs typeface="Arial"/>
              </a:rPr>
              <a:t> 1 (</a:t>
            </a:r>
            <a:r>
              <a:rPr lang="en-US" sz="1800" dirty="0" err="1">
                <a:latin typeface="Arial"/>
                <a:ea typeface="Calibri"/>
                <a:cs typeface="Arial"/>
              </a:rPr>
              <a:t>valmistelu</a:t>
            </a:r>
            <a:r>
              <a:rPr lang="en-US" sz="1800" dirty="0">
                <a:latin typeface="Arial"/>
                <a:ea typeface="Calibri"/>
                <a:cs typeface="Arial"/>
              </a:rPr>
              <a:t>) on </a:t>
            </a:r>
            <a:r>
              <a:rPr lang="en-US" sz="1800" dirty="0" err="1">
                <a:latin typeface="Arial"/>
                <a:ea typeface="Calibri"/>
                <a:cs typeface="Arial"/>
              </a:rPr>
              <a:t>valmis</a:t>
            </a:r>
            <a:r>
              <a:rPr lang="en-US" sz="1800" dirty="0">
                <a:latin typeface="Arial"/>
                <a:ea typeface="Calibri"/>
                <a:cs typeface="Arial"/>
              </a:rPr>
              <a:t>, </a:t>
            </a:r>
            <a:r>
              <a:rPr lang="en-US" sz="1800" dirty="0" err="1">
                <a:latin typeface="Arial"/>
                <a:ea typeface="Calibri"/>
                <a:cs typeface="Arial"/>
              </a:rPr>
              <a:t>siirrytään</a:t>
            </a:r>
            <a:r>
              <a:rPr lang="en-US" sz="1800" b="1" dirty="0">
                <a:latin typeface="Arial"/>
                <a:ea typeface="Calibri"/>
                <a:cs typeface="Arial"/>
              </a:rPr>
              <a:t> </a:t>
            </a:r>
            <a:r>
              <a:rPr lang="en-US" sz="1800" b="1" dirty="0" err="1">
                <a:latin typeface="Arial"/>
                <a:ea typeface="Calibri"/>
                <a:cs typeface="Arial"/>
              </a:rPr>
              <a:t>vaiheeseen</a:t>
            </a:r>
            <a:r>
              <a:rPr lang="en-US" sz="1800" b="1" dirty="0">
                <a:latin typeface="Arial"/>
                <a:ea typeface="Calibri"/>
                <a:cs typeface="Arial"/>
              </a:rPr>
              <a:t> 2 </a:t>
            </a:r>
            <a:r>
              <a:rPr lang="en-US" sz="1800" dirty="0" err="1">
                <a:latin typeface="Arial"/>
                <a:ea typeface="Calibri"/>
                <a:cs typeface="Arial"/>
              </a:rPr>
              <a:t>eli</a:t>
            </a:r>
            <a:r>
              <a:rPr lang="en-US" sz="1800" dirty="0">
                <a:latin typeface="Arial"/>
                <a:ea typeface="Calibri"/>
                <a:cs typeface="Arial"/>
              </a:rPr>
              <a:t> </a:t>
            </a:r>
            <a:r>
              <a:rPr lang="en-US" sz="1800" dirty="0" err="1">
                <a:latin typeface="Arial"/>
                <a:ea typeface="Calibri"/>
                <a:cs typeface="Arial"/>
              </a:rPr>
              <a:t>kutsutaan</a:t>
            </a:r>
            <a:r>
              <a:rPr lang="en-US" sz="1800" dirty="0">
                <a:latin typeface="Arial"/>
                <a:ea typeface="Calibri"/>
                <a:cs typeface="Arial"/>
              </a:rPr>
              <a:t> </a:t>
            </a:r>
            <a:r>
              <a:rPr lang="en-US" sz="1800" b="1" dirty="0" err="1">
                <a:latin typeface="Arial"/>
                <a:ea typeface="Calibri"/>
                <a:cs typeface="Arial"/>
              </a:rPr>
              <a:t>koolle</a:t>
            </a:r>
            <a:r>
              <a:rPr lang="en-US" sz="1800" b="1" dirty="0">
                <a:latin typeface="Arial"/>
                <a:ea typeface="Calibri"/>
                <a:cs typeface="Arial"/>
              </a:rPr>
              <a:t> </a:t>
            </a:r>
            <a:r>
              <a:rPr lang="en-US" sz="1800" b="1" dirty="0" err="1">
                <a:latin typeface="Arial"/>
                <a:ea typeface="Calibri"/>
                <a:cs typeface="Arial"/>
              </a:rPr>
              <a:t>ensimmäinen</a:t>
            </a:r>
            <a:r>
              <a:rPr lang="en-US" sz="1800" b="1" dirty="0">
                <a:latin typeface="Arial"/>
                <a:ea typeface="Calibri"/>
                <a:cs typeface="Arial"/>
              </a:rPr>
              <a:t> </a:t>
            </a:r>
            <a:r>
              <a:rPr lang="en-US" sz="1800" b="1" dirty="0" err="1">
                <a:latin typeface="Arial"/>
                <a:ea typeface="Calibri"/>
                <a:cs typeface="Arial"/>
              </a:rPr>
              <a:t>koko</a:t>
            </a:r>
            <a:r>
              <a:rPr lang="en-US" sz="1800" b="1" dirty="0">
                <a:latin typeface="Arial"/>
                <a:ea typeface="Calibri"/>
                <a:cs typeface="Arial"/>
              </a:rPr>
              <a:t> </a:t>
            </a:r>
            <a:r>
              <a:rPr lang="en-US" sz="1800" b="1" dirty="0" err="1">
                <a:latin typeface="Arial"/>
                <a:ea typeface="Calibri"/>
                <a:cs typeface="Arial"/>
              </a:rPr>
              <a:t>työyhteisön</a:t>
            </a:r>
            <a:r>
              <a:rPr lang="en-US" sz="1800" b="1" dirty="0">
                <a:latin typeface="Arial"/>
                <a:ea typeface="Calibri"/>
                <a:cs typeface="Arial"/>
              </a:rPr>
              <a:t> </a:t>
            </a:r>
            <a:r>
              <a:rPr lang="en-US" sz="1800" b="1" dirty="0" err="1">
                <a:latin typeface="Arial"/>
                <a:ea typeface="Calibri"/>
                <a:cs typeface="Arial"/>
              </a:rPr>
              <a:t>tapaaminen</a:t>
            </a:r>
            <a:r>
              <a:rPr lang="en-US" sz="1800" dirty="0">
                <a:latin typeface="Arial"/>
                <a:ea typeface="Calibri"/>
                <a:cs typeface="Arial"/>
              </a:rPr>
              <a:t>. </a:t>
            </a:r>
          </a:p>
        </p:txBody>
      </p:sp>
      <p:sp>
        <p:nvSpPr>
          <p:cNvPr id="4" name="Content Placeholder 2">
            <a:extLst>
              <a:ext uri="{FF2B5EF4-FFF2-40B4-BE49-F238E27FC236}">
                <a16:creationId xmlns:a16="http://schemas.microsoft.com/office/drawing/2014/main" id="{C88F8609-975B-E775-1699-BED16691C35D}"/>
              </a:ext>
            </a:extLst>
          </p:cNvPr>
          <p:cNvSpPr txBox="1">
            <a:spLocks/>
          </p:cNvSpPr>
          <p:nvPr/>
        </p:nvSpPr>
        <p:spPr>
          <a:xfrm>
            <a:off x="6639550" y="1389367"/>
            <a:ext cx="5021390" cy="4316344"/>
          </a:xfrm>
          <a:prstGeom prst="rect">
            <a:avLst/>
          </a:prstGeom>
        </p:spPr>
        <p:txBody>
          <a:bodyPr vert="horz" lIns="91440" tIns="45720" rIns="91440" bIns="4572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Font typeface="Arial" panose="05050102010706020507" pitchFamily="18" charset="2"/>
              <a:buChar char="•"/>
            </a:pPr>
            <a:r>
              <a:rPr lang="en-US" sz="1800" dirty="0">
                <a:latin typeface="Arial"/>
                <a:ea typeface="Calibri"/>
                <a:cs typeface="Calibri"/>
              </a:rPr>
              <a:t>Once Step 1 (preparation) is completed,</a:t>
            </a:r>
            <a:br>
              <a:rPr lang="en-US" sz="1800" dirty="0">
                <a:latin typeface="Arial"/>
                <a:ea typeface="Calibri"/>
                <a:cs typeface="Calibri"/>
              </a:rPr>
            </a:br>
            <a:r>
              <a:rPr lang="en-US" sz="1800" b="1" dirty="0">
                <a:solidFill>
                  <a:srgbClr val="000000"/>
                </a:solidFill>
                <a:latin typeface="Arial"/>
                <a:ea typeface="Calibri"/>
                <a:cs typeface="Calibri"/>
              </a:rPr>
              <a:t>Step 2</a:t>
            </a:r>
            <a:r>
              <a:rPr lang="en-US" sz="1800" dirty="0">
                <a:solidFill>
                  <a:srgbClr val="000000"/>
                </a:solidFill>
                <a:latin typeface="Arial"/>
                <a:ea typeface="Calibri"/>
                <a:cs typeface="Calibri"/>
              </a:rPr>
              <a:t> begins </a:t>
            </a:r>
            <a:r>
              <a:rPr lang="en-US" sz="1800" dirty="0">
                <a:solidFill>
                  <a:srgbClr val="000000"/>
                </a:solidFill>
                <a:latin typeface="Arial"/>
                <a:ea typeface="+mn-lt"/>
                <a:cs typeface="+mn-lt"/>
              </a:rPr>
              <a:t>by calling </a:t>
            </a:r>
            <a:r>
              <a:rPr lang="en-US" sz="1800" b="1" dirty="0">
                <a:solidFill>
                  <a:srgbClr val="000000"/>
                </a:solidFill>
                <a:latin typeface="Arial"/>
                <a:ea typeface="+mn-lt"/>
                <a:cs typeface="+mn-lt"/>
              </a:rPr>
              <a:t>the first meeting of the entire work community</a:t>
            </a:r>
            <a:endParaRPr lang="en-US" sz="1800" b="1" dirty="0">
              <a:solidFill>
                <a:srgbClr val="000000"/>
              </a:solidFill>
              <a:ea typeface="+mn-lt"/>
              <a:cs typeface="+mn-lt"/>
            </a:endParaRPr>
          </a:p>
          <a:p>
            <a:pPr marL="457200" lvl="1" indent="0">
              <a:lnSpc>
                <a:spcPct val="107000"/>
              </a:lnSpc>
              <a:buNone/>
            </a:pPr>
            <a:endParaRPr lang="en-US" sz="1400" dirty="0">
              <a:latin typeface="Arial"/>
              <a:ea typeface="Calibri"/>
              <a:cs typeface="Arial"/>
            </a:endParaRPr>
          </a:p>
        </p:txBody>
      </p:sp>
      <p:sp>
        <p:nvSpPr>
          <p:cNvPr id="5" name="Title 1">
            <a:extLst>
              <a:ext uri="{FF2B5EF4-FFF2-40B4-BE49-F238E27FC236}">
                <a16:creationId xmlns:a16="http://schemas.microsoft.com/office/drawing/2014/main" id="{7C7C85F1-8F35-C58A-AD85-32956DB771DA}"/>
              </a:ext>
            </a:extLst>
          </p:cNvPr>
          <p:cNvSpPr txBox="1">
            <a:spLocks/>
          </p:cNvSpPr>
          <p:nvPr/>
        </p:nvSpPr>
        <p:spPr>
          <a:xfrm>
            <a:off x="6643796" y="159279"/>
            <a:ext cx="502539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200" b="1" dirty="0">
                <a:latin typeface="Arial"/>
                <a:ea typeface="+mj-lt"/>
                <a:cs typeface="Arial"/>
              </a:rPr>
              <a:t>What's next?</a:t>
            </a:r>
            <a:endParaRPr lang="en-US" sz="3200" b="1" dirty="0">
              <a:latin typeface="Arial"/>
              <a:ea typeface="Calibri Light"/>
              <a:cs typeface="Arial"/>
            </a:endParaRPr>
          </a:p>
        </p:txBody>
      </p:sp>
    </p:spTree>
    <p:extLst>
      <p:ext uri="{BB962C8B-B14F-4D97-AF65-F5344CB8AC3E}">
        <p14:creationId xmlns:p14="http://schemas.microsoft.com/office/powerpoint/2010/main" val="180501653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7263761A-C695-F8B6-7695-A11B49BAB836}"/>
              </a:ext>
            </a:extLst>
          </p:cNvPr>
          <p:cNvSpPr>
            <a:spLocks noGrp="1"/>
          </p:cNvSpPr>
          <p:nvPr>
            <p:ph type="sldNum" sz="quarter" idx="16"/>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701140D-C14F-41CA-99FC-0EF83E8DA40A}" type="slidenum">
              <a:rPr kumimoji="0" lang="fi-FI" sz="800" b="1" i="0" u="none" strike="noStrike" kern="1200" cap="none" spc="0" normalizeH="0" baseline="0" noProof="0" smtClean="0">
                <a:ln>
                  <a:noFill/>
                </a:ln>
                <a:solidFill>
                  <a:prstClr val="black"/>
                </a:solidFill>
                <a:effectLst/>
                <a:uLnTx/>
                <a:uFillTx/>
                <a:latin typeface="Arial" panose="020B06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fi-FI" sz="800" b="1" i="0" u="none" strike="noStrike" kern="1200" cap="none" spc="0" normalizeH="0" baseline="0" noProof="0">
              <a:ln>
                <a:noFill/>
              </a:ln>
              <a:solidFill>
                <a:prstClr val="black"/>
              </a:solidFill>
              <a:effectLst/>
              <a:uLnTx/>
              <a:uFillTx/>
              <a:latin typeface="Arial" panose="020B0604020202020204"/>
              <a:ea typeface="+mn-ea"/>
              <a:cs typeface="+mn-cs"/>
            </a:endParaRPr>
          </a:p>
        </p:txBody>
      </p:sp>
      <p:pic>
        <p:nvPicPr>
          <p:cNvPr id="2" name="Picture 1" descr="Blue text on a black background&#10;&#10;Description automatically generated">
            <a:extLst>
              <a:ext uri="{FF2B5EF4-FFF2-40B4-BE49-F238E27FC236}">
                <a16:creationId xmlns:a16="http://schemas.microsoft.com/office/drawing/2014/main" id="{82B122D1-7A92-7BD5-9EC5-69408B1343B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718693" y="5070288"/>
            <a:ext cx="4662646" cy="1612232"/>
          </a:xfrm>
          <a:prstGeom prst="rect">
            <a:avLst/>
          </a:prstGeom>
        </p:spPr>
      </p:pic>
      <p:sp>
        <p:nvSpPr>
          <p:cNvPr id="4" name="TextBox 2">
            <a:extLst>
              <a:ext uri="{FF2B5EF4-FFF2-40B4-BE49-F238E27FC236}">
                <a16:creationId xmlns:a16="http://schemas.microsoft.com/office/drawing/2014/main" id="{184B117C-B648-C3C2-55FC-CDCEDAA465CB}"/>
              </a:ext>
            </a:extLst>
          </p:cNvPr>
          <p:cNvSpPr txBox="1"/>
          <p:nvPr/>
        </p:nvSpPr>
        <p:spPr>
          <a:xfrm>
            <a:off x="6440428" y="2216317"/>
            <a:ext cx="5462337" cy="2554545"/>
          </a:xfrm>
          <a:prstGeom prst="rect">
            <a:avLst/>
          </a:prstGeom>
          <a:solidFill>
            <a:schemeClr val="accent1"/>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2000" b="0" i="0" u="none" strike="noStrike" kern="0" cap="none" spc="0" normalizeH="0" baseline="0" noProof="0">
                <a:ln>
                  <a:noFill/>
                </a:ln>
                <a:solidFill>
                  <a:prstClr val="black"/>
                </a:solidFill>
                <a:effectLst/>
                <a:uLnTx/>
                <a:uFillTx/>
                <a:latin typeface="Arial" panose="020B0604020202020204"/>
                <a:ea typeface="Calibri" panose="020F0502020204030204" pitchFamily="34" charset="0"/>
                <a:cs typeface="Calibri" panose="020F0502020204030204" pitchFamily="34" charset="0"/>
              </a:rPr>
              <a:t>Kielten käytöstä sopiminen työyhteisössä</a:t>
            </a:r>
            <a:r>
              <a:rPr kumimoji="0" lang="fi-FI" sz="2000" b="0" i="0" u="none" strike="noStrike" kern="0" cap="none" spc="0" normalizeH="0" baseline="0" noProof="0">
                <a:ln>
                  <a:noFill/>
                </a:ln>
                <a:solidFill>
                  <a:prstClr val="black"/>
                </a:solidFill>
                <a:effectLst/>
                <a:uLnTx/>
                <a:uFillTx/>
                <a:latin typeface="Arial" panose="020B0604020202020204"/>
                <a:ea typeface="Calibri" panose="020F0502020204030204" pitchFamily="34" charset="0"/>
                <a:cs typeface="Times New Roman" panose="02020603050405020304" pitchFamily="18" charset="0"/>
              </a:rPr>
              <a:t> </a:t>
            </a:r>
            <a:br>
              <a:rPr kumimoji="0" lang="fi-FI" sz="2000" b="0" i="0" u="none" strike="noStrike" kern="0" cap="none" spc="0" normalizeH="0" baseline="0" noProof="0">
                <a:ln>
                  <a:noFill/>
                </a:ln>
                <a:solidFill>
                  <a:prstClr val="black"/>
                </a:solidFill>
                <a:effectLst/>
                <a:uLnTx/>
                <a:uFillTx/>
                <a:latin typeface="Arial" panose="020B0604020202020204"/>
                <a:ea typeface="Calibri" panose="020F0502020204030204" pitchFamily="34" charset="0"/>
                <a:cs typeface="Times New Roman" panose="02020603050405020304" pitchFamily="18" charset="0"/>
              </a:rPr>
            </a:br>
            <a:r>
              <a:rPr kumimoji="0" lang="fi-FI" sz="2000" b="0" i="0" u="none" strike="noStrike" kern="0" cap="none" spc="0" normalizeH="0" baseline="0" noProof="0">
                <a:ln>
                  <a:noFill/>
                </a:ln>
                <a:solidFill>
                  <a:prstClr val="black"/>
                </a:solidFill>
                <a:effectLst/>
                <a:uLnTx/>
                <a:uFillTx/>
                <a:latin typeface="Arial" panose="020B0604020202020204"/>
                <a:ea typeface="Calibri" panose="020F0502020204030204" pitchFamily="34" charset="0"/>
                <a:cs typeface="Times New Roman" panose="02020603050405020304" pitchFamily="18" charset="0"/>
              </a:rPr>
              <a:t>-fasilitointiohjeet ja -materiaalit on tuotettu Aalto-yliopiston </a:t>
            </a:r>
            <a:r>
              <a:rPr kumimoji="0" lang="fi-FI" sz="2000" b="0" i="0" u="none" strike="noStrike" kern="0" cap="none" spc="0" normalizeH="0" baseline="0" noProof="0" err="1">
                <a:ln>
                  <a:noFill/>
                </a:ln>
                <a:solidFill>
                  <a:prstClr val="black"/>
                </a:solidFill>
                <a:effectLst/>
                <a:uLnTx/>
                <a:uFillTx/>
                <a:latin typeface="Arial" panose="020B0604020202020204"/>
                <a:ea typeface="Calibri" panose="020F0502020204030204" pitchFamily="34" charset="0"/>
                <a:cs typeface="Times New Roman" panose="02020603050405020304" pitchFamily="18" charset="0"/>
              </a:rPr>
              <a:t>HR:n</a:t>
            </a:r>
            <a:r>
              <a:rPr kumimoji="0" lang="fi-FI" sz="2000" b="0" i="0" u="none" strike="noStrike" kern="0" cap="none" spc="0" normalizeH="0" baseline="0" noProof="0">
                <a:ln>
                  <a:noFill/>
                </a:ln>
                <a:solidFill>
                  <a:prstClr val="black"/>
                </a:solidFill>
                <a:effectLst/>
                <a:uLnTx/>
                <a:uFillTx/>
                <a:latin typeface="Arial" panose="020B0604020202020204"/>
                <a:ea typeface="Calibri" panose="020F0502020204030204" pitchFamily="34" charset="0"/>
                <a:cs typeface="Times New Roman" panose="02020603050405020304" pitchFamily="18" charset="0"/>
              </a:rPr>
              <a:t> ja Kielibuusti-hankkeen yhteistyönä.</a:t>
            </a:r>
            <a:br>
              <a:rPr kumimoji="0" lang="fi-FI" sz="2000" b="0" i="0" u="none" strike="noStrike" kern="0" cap="none" spc="0" normalizeH="0" baseline="0" noProof="0">
                <a:ln>
                  <a:noFill/>
                </a:ln>
                <a:solidFill>
                  <a:prstClr val="black"/>
                </a:solidFill>
                <a:effectLst/>
                <a:uLnTx/>
                <a:uFillTx/>
                <a:latin typeface="Arial" panose="020B0604020202020204"/>
                <a:ea typeface="Calibri" panose="020F0502020204030204" pitchFamily="34" charset="0"/>
                <a:cs typeface="Times New Roman" panose="02020603050405020304" pitchFamily="18" charset="0"/>
              </a:rPr>
            </a:br>
            <a:br>
              <a:rPr kumimoji="0" lang="fi-FI" sz="2000" b="0" i="0" u="none" strike="noStrike" kern="0" cap="none" spc="0" normalizeH="0" baseline="0" noProof="0">
                <a:ln>
                  <a:noFill/>
                </a:ln>
                <a:solidFill>
                  <a:prstClr val="black"/>
                </a:solidFill>
                <a:effectLst/>
                <a:uLnTx/>
                <a:uFillTx/>
                <a:latin typeface="Arial" panose="020B0604020202020204"/>
                <a:ea typeface="Calibri" panose="020F0502020204030204" pitchFamily="34" charset="0"/>
                <a:cs typeface="Times New Roman" panose="02020603050405020304" pitchFamily="18" charset="0"/>
              </a:rPr>
            </a:br>
            <a:r>
              <a:rPr kumimoji="0" lang="en-US" sz="2000" b="0" i="0" u="none" strike="noStrike" kern="0" cap="none" spc="0" normalizeH="0" baseline="0" noProof="0">
                <a:ln>
                  <a:noFill/>
                </a:ln>
                <a:solidFill>
                  <a:prstClr val="black"/>
                </a:solidFill>
                <a:effectLst/>
                <a:uLnTx/>
                <a:uFillTx/>
                <a:latin typeface="Arial" panose="020B0604020202020204"/>
                <a:ea typeface="Calibri" panose="020F0502020204030204" pitchFamily="34" charset="0"/>
                <a:cs typeface="Times New Roman" panose="02020603050405020304" pitchFamily="18" charset="0"/>
              </a:rPr>
              <a:t>The facilitation instructions and materials have been produced in collaboration with Aalto University HR and the </a:t>
            </a:r>
            <a:r>
              <a:rPr kumimoji="0" lang="en-US" sz="2000" b="0" i="0" u="none" strike="noStrike" kern="0" cap="none" spc="0" normalizeH="0" baseline="0" noProof="0" err="1">
                <a:ln>
                  <a:noFill/>
                </a:ln>
                <a:solidFill>
                  <a:prstClr val="black"/>
                </a:solidFill>
                <a:effectLst/>
                <a:uLnTx/>
                <a:uFillTx/>
                <a:latin typeface="Arial" panose="020B0604020202020204"/>
                <a:ea typeface="Calibri" panose="020F0502020204030204" pitchFamily="34" charset="0"/>
                <a:cs typeface="Times New Roman" panose="02020603050405020304" pitchFamily="18" charset="0"/>
              </a:rPr>
              <a:t>Kielibuusti</a:t>
            </a:r>
            <a:r>
              <a:rPr kumimoji="0" lang="en-US" sz="2000" b="0" i="0" u="none" strike="noStrike" kern="0" cap="none" spc="0" normalizeH="0" baseline="0" noProof="0">
                <a:ln>
                  <a:noFill/>
                </a:ln>
                <a:solidFill>
                  <a:prstClr val="black"/>
                </a:solidFill>
                <a:effectLst/>
                <a:uLnTx/>
                <a:uFillTx/>
                <a:latin typeface="Arial" panose="020B0604020202020204"/>
                <a:ea typeface="Calibri" panose="020F0502020204030204" pitchFamily="34" charset="0"/>
                <a:cs typeface="Times New Roman" panose="02020603050405020304" pitchFamily="18" charset="0"/>
              </a:rPr>
              <a:t> project.</a:t>
            </a:r>
            <a:endParaRPr kumimoji="0" lang="en-US" sz="20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6" name="TextBox 2">
            <a:extLst>
              <a:ext uri="{FF2B5EF4-FFF2-40B4-BE49-F238E27FC236}">
                <a16:creationId xmlns:a16="http://schemas.microsoft.com/office/drawing/2014/main" id="{F030B4D6-6BDF-F5AA-4BA2-2A1A5EBB94A4}"/>
              </a:ext>
            </a:extLst>
          </p:cNvPr>
          <p:cNvSpPr txBox="1"/>
          <p:nvPr/>
        </p:nvSpPr>
        <p:spPr>
          <a:xfrm>
            <a:off x="6321675" y="625198"/>
            <a:ext cx="5462337" cy="584775"/>
          </a:xfrm>
          <a:prstGeom prst="rect">
            <a:avLst/>
          </a:prstGeom>
          <a:solidFill>
            <a:schemeClr val="accent1"/>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0" cap="none" spc="0" normalizeH="0" baseline="0" noProof="0">
                <a:ln>
                  <a:noFill/>
                </a:ln>
                <a:solidFill>
                  <a:prstClr val="black"/>
                </a:solidFill>
                <a:effectLst/>
                <a:uLnTx/>
                <a:uFillTx/>
                <a:latin typeface="Arial" panose="020B0604020202020204"/>
                <a:ea typeface="Calibri" panose="020F0502020204030204" pitchFamily="34" charset="0"/>
                <a:cs typeface="Calibri" panose="020F0502020204030204" pitchFamily="34" charset="0"/>
              </a:rPr>
              <a:t>Kiitos!</a:t>
            </a:r>
            <a:endParaRPr kumimoji="0" lang="en-US" sz="2400" b="1" i="0" u="none" strike="noStrike" kern="0" cap="none" spc="0" normalizeH="0" baseline="0" noProof="0">
              <a:ln>
                <a:noFill/>
              </a:ln>
              <a:solidFill>
                <a:prstClr val="black"/>
              </a:solidFill>
              <a:effectLst/>
              <a:uLnTx/>
              <a:uFillTx/>
              <a:latin typeface="Arial" panose="020B0604020202020204"/>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263110358"/>
      </p:ext>
    </p:extLst>
  </p:cSld>
  <p:clrMapOvr>
    <a:masterClrMapping/>
  </p:clrMapOvr>
</p:sld>
</file>

<file path=ppt/theme/theme1.xml><?xml version="1.0" encoding="utf-8"?>
<a:theme xmlns:a="http://schemas.openxmlformats.org/drawingml/2006/main" name="Office-te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Aalto - Title Slides">
  <a:themeElements>
    <a:clrScheme name="AALTO university">
      <a:dk1>
        <a:sysClr val="windowText" lastClr="000000"/>
      </a:dk1>
      <a:lt1>
        <a:sysClr val="window" lastClr="FFFFFF"/>
      </a:lt1>
      <a:dk2>
        <a:srgbClr val="B4B4B4"/>
      </a:dk2>
      <a:lt2>
        <a:srgbClr val="E8E8E8"/>
      </a:lt2>
      <a:accent1>
        <a:srgbClr val="F7E159"/>
      </a:accent1>
      <a:accent2>
        <a:srgbClr val="FD6360"/>
      </a:accent2>
      <a:accent3>
        <a:srgbClr val="46A5FF"/>
      </a:accent3>
      <a:accent4>
        <a:srgbClr val="5A5A5A"/>
      </a:accent4>
      <a:accent5>
        <a:srgbClr val="A0A0A0"/>
      </a:accent5>
      <a:accent6>
        <a:srgbClr val="DCDCDC"/>
      </a:accent6>
      <a:hlink>
        <a:srgbClr val="000000"/>
      </a:hlink>
      <a:folHlink>
        <a:srgbClr val="00000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3"/>
        </a:solidFill>
        <a:ln>
          <a:noFill/>
        </a:ln>
      </a:spPr>
      <a:bodyPr rtlCol="0" anchor="ctr"/>
      <a:lstStyle>
        <a:defPPr algn="ctr">
          <a:defRPr sz="1600" dirty="0" err="1" smtClean="0">
            <a:solidFill>
              <a:schemeClr val="tx1"/>
            </a:solidFill>
            <a:latin typeface="+mj-lt"/>
          </a:defRPr>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tx2"/>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none" rtlCol="0">
        <a:spAutoFit/>
      </a:bodyPr>
      <a:lstStyle>
        <a:defPPr algn="l">
          <a:defRPr sz="1600" dirty="0" err="1" smtClean="0">
            <a:latin typeface="+mj-lt"/>
          </a:defRPr>
        </a:defPPr>
      </a:lstStyle>
    </a:txDef>
  </a:objectDefaults>
  <a:extraClrSchemeLst/>
  <a:extLst>
    <a:ext uri="{05A4C25C-085E-4340-85A3-A5531E510DB2}">
      <thm15:themeFamily xmlns:thm15="http://schemas.microsoft.com/office/thememl/2012/main" name="aalto.potx" id="{E5661A51-00B6-43DE-BADF-97B251F291A2}" vid="{90F5F026-B396-47EC-BA43-7A6FDF7A8E3B}"/>
    </a:ext>
  </a:extLst>
</a:theme>
</file>

<file path=ppt/theme/theme3.xml><?xml version="1.0" encoding="utf-8"?>
<a:theme xmlns:a="http://schemas.openxmlformats.org/drawingml/2006/main" name="1_Aalto - Title Slides">
  <a:themeElements>
    <a:clrScheme name="AALTO university">
      <a:dk1>
        <a:sysClr val="windowText" lastClr="000000"/>
      </a:dk1>
      <a:lt1>
        <a:sysClr val="window" lastClr="FFFFFF"/>
      </a:lt1>
      <a:dk2>
        <a:srgbClr val="B4B4B4"/>
      </a:dk2>
      <a:lt2>
        <a:srgbClr val="E8E8E8"/>
      </a:lt2>
      <a:accent1>
        <a:srgbClr val="F7E159"/>
      </a:accent1>
      <a:accent2>
        <a:srgbClr val="FD6360"/>
      </a:accent2>
      <a:accent3>
        <a:srgbClr val="46A5FF"/>
      </a:accent3>
      <a:accent4>
        <a:srgbClr val="5A5A5A"/>
      </a:accent4>
      <a:accent5>
        <a:srgbClr val="A0A0A0"/>
      </a:accent5>
      <a:accent6>
        <a:srgbClr val="DCDCDC"/>
      </a:accent6>
      <a:hlink>
        <a:srgbClr val="000000"/>
      </a:hlink>
      <a:folHlink>
        <a:srgbClr val="00000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3"/>
        </a:solidFill>
        <a:ln>
          <a:noFill/>
        </a:ln>
      </a:spPr>
      <a:bodyPr rtlCol="0" anchor="ctr"/>
      <a:lstStyle>
        <a:defPPr algn="ctr">
          <a:defRPr sz="1600" dirty="0" err="1" smtClean="0">
            <a:solidFill>
              <a:schemeClr val="tx1"/>
            </a:solidFill>
            <a:latin typeface="+mj-lt"/>
          </a:defRPr>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tx2"/>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none" rtlCol="0">
        <a:spAutoFit/>
      </a:bodyPr>
      <a:lstStyle>
        <a:defPPr algn="l">
          <a:defRPr sz="1600" dirty="0" err="1" smtClean="0">
            <a:latin typeface="+mj-lt"/>
          </a:defRPr>
        </a:defPPr>
      </a:lstStyle>
    </a:txDef>
  </a:objectDefaults>
  <a:extraClrSchemeLst/>
  <a:extLst>
    <a:ext uri="{05A4C25C-085E-4340-85A3-A5531E510DB2}">
      <thm15:themeFamily xmlns:thm15="http://schemas.microsoft.com/office/thememl/2012/main" name="aalto.potx" id="{E5661A51-00B6-43DE-BADF-97B251F291A2}" vid="{90F5F026-B396-47EC-BA43-7A6FDF7A8E3B}"/>
    </a:ext>
  </a:extLst>
</a:theme>
</file>

<file path=ppt/theme/theme4.xml><?xml version="1.0" encoding="utf-8"?>
<a:theme xmlns:a="http://schemas.openxmlformats.org/drawingml/2006/main" name="Aalto - Content Slides">
  <a:themeElements>
    <a:clrScheme name="AALTO university">
      <a:dk1>
        <a:sysClr val="windowText" lastClr="000000"/>
      </a:dk1>
      <a:lt1>
        <a:sysClr val="window" lastClr="FFFFFF"/>
      </a:lt1>
      <a:dk2>
        <a:srgbClr val="B4B4B4"/>
      </a:dk2>
      <a:lt2>
        <a:srgbClr val="E8E8E8"/>
      </a:lt2>
      <a:accent1>
        <a:srgbClr val="F7E159"/>
      </a:accent1>
      <a:accent2>
        <a:srgbClr val="FD6360"/>
      </a:accent2>
      <a:accent3>
        <a:srgbClr val="46A5FF"/>
      </a:accent3>
      <a:accent4>
        <a:srgbClr val="5A5A5A"/>
      </a:accent4>
      <a:accent5>
        <a:srgbClr val="A0A0A0"/>
      </a:accent5>
      <a:accent6>
        <a:srgbClr val="DCDCDC"/>
      </a:accent6>
      <a:hlink>
        <a:srgbClr val="000000"/>
      </a:hlink>
      <a:folHlink>
        <a:srgbClr val="00000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3"/>
        </a:solidFill>
        <a:ln>
          <a:noFill/>
        </a:ln>
      </a:spPr>
      <a:bodyPr rtlCol="0" anchor="ctr"/>
      <a:lstStyle>
        <a:defPPr algn="ctr">
          <a:defRPr sz="1600" dirty="0" err="1" smtClean="0">
            <a:solidFill>
              <a:schemeClr val="tx1"/>
            </a:solidFill>
            <a:latin typeface="+mj-lt"/>
          </a:defRPr>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tx2"/>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none" rtlCol="0">
        <a:spAutoFit/>
      </a:bodyPr>
      <a:lstStyle>
        <a:defPPr algn="l">
          <a:defRPr sz="1600" dirty="0" err="1" smtClean="0">
            <a:latin typeface="+mj-lt"/>
          </a:defRPr>
        </a:defPPr>
      </a:lstStyle>
    </a:txDef>
  </a:objectDefaults>
  <a:extraClrSchemeLst/>
  <a:extLst>
    <a:ext uri="{05A4C25C-085E-4340-85A3-A5531E510DB2}">
      <thm15:themeFamily xmlns:thm15="http://schemas.microsoft.com/office/thememl/2012/main" name="aalto.potx" id="{E5661A51-00B6-43DE-BADF-97B251F291A2}" vid="{FE8C261A-EA10-422E-9816-30B6FE9F850C}"/>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TaxCatchAll xmlns="7b32d8cd-ce3c-465c-b470-cae6c129a27e" xsi:nil="true"/>
    <lcf76f155ced4ddcb4097134ff3c332f xmlns="f5219ed0-f22b-484f-baa7-c95f4494a9eb">
      <Terms xmlns="http://schemas.microsoft.com/office/infopath/2007/PartnerControls"/>
    </lcf76f155ced4ddcb4097134ff3c332f>
    <SharedWithUsers xmlns="7b32d8cd-ce3c-465c-b470-cae6c129a27e">
      <UserInfo>
        <DisplayName/>
        <AccountId xsi:nil="true"/>
        <AccountType/>
      </UserInfo>
    </SharedWithUsers>
  </documentManagement>
</p:properties>
</file>

<file path=customXml/item3.xml><?xml version="1.0" encoding="utf-8"?>
<ct:contentTypeSchema xmlns:ct="http://schemas.microsoft.com/office/2006/metadata/contentType" xmlns:ma="http://schemas.microsoft.com/office/2006/metadata/properties/metaAttributes" ct:_="" ma:_="" ma:contentTypeName="Asiakirja" ma:contentTypeID="0x010100ABB8ECDA740901408CD98FE99B489F81" ma:contentTypeVersion="19" ma:contentTypeDescription="Luo uusi asiakirja." ma:contentTypeScope="" ma:versionID="a64f579ef6133889d61dbdf408fcecf7">
  <xsd:schema xmlns:xsd="http://www.w3.org/2001/XMLSchema" xmlns:xs="http://www.w3.org/2001/XMLSchema" xmlns:p="http://schemas.microsoft.com/office/2006/metadata/properties" xmlns:ns2="f5219ed0-f22b-484f-baa7-c95f4494a9eb" xmlns:ns3="7b32d8cd-ce3c-465c-b470-cae6c129a27e" targetNamespace="http://schemas.microsoft.com/office/2006/metadata/properties" ma:root="true" ma:fieldsID="1f5bf251865db804b5f3069f1b195d0d" ns2:_="" ns3:_="">
    <xsd:import namespace="f5219ed0-f22b-484f-baa7-c95f4494a9eb"/>
    <xsd:import namespace="7b32d8cd-ce3c-465c-b470-cae6c129a27e"/>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AutoTags" minOccurs="0"/>
                <xsd:element ref="ns2:MediaServiceDateTaken" minOccurs="0"/>
                <xsd:element ref="ns2:MediaServiceLocation" minOccurs="0"/>
                <xsd:element ref="ns2:MediaServiceOCR" minOccurs="0"/>
                <xsd:element ref="ns2:MediaServiceGenerationTime" minOccurs="0"/>
                <xsd:element ref="ns2:MediaServiceEventHashCode" minOccurs="0"/>
                <xsd:element ref="ns2:MediaServiceAutoKeyPoints" minOccurs="0"/>
                <xsd:element ref="ns2:MediaServiceKeyPoints" minOccurs="0"/>
                <xsd:element ref="ns2:MediaLengthInSeconds" minOccurs="0"/>
                <xsd:element ref="ns2:lcf76f155ced4ddcb4097134ff3c332f" minOccurs="0"/>
                <xsd:element ref="ns3:TaxCatchAll" minOccurs="0"/>
                <xsd:element ref="ns2:MediaServiceObjectDetectorVersions" minOccurs="0"/>
                <xsd:element ref="ns2:MediaServiceSearchProperties" minOccurs="0"/>
                <xsd:element ref="ns2: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5219ed0-f22b-484f-baa7-c95f4494a9eb" elementFormDefault="qualified">
    <xsd:import namespace="http://schemas.microsoft.com/office/2006/documentManagement/types"/>
    <xsd:import namespace="http://schemas.microsoft.com/office/infopath/2007/PartnerControls"/>
    <xsd:element name="MediaServiceMetadata" ma:index="8" nillable="true" ma:displayName="MediaServiceMetadata" ma:description="" ma:hidden="true" ma:internalName="MediaServiceMetadata" ma:readOnly="true">
      <xsd:simpleType>
        <xsd:restriction base="dms:Note"/>
      </xsd:simpleType>
    </xsd:element>
    <xsd:element name="MediaServiceFastMetadata" ma:index="9" nillable="true" ma:displayName="MediaServiceFastMetadata" ma:description="" ma:hidden="true" ma:internalName="MediaServiceFastMetadata" ma:readOnly="true">
      <xsd:simpleType>
        <xsd:restriction base="dms:Note"/>
      </xsd:simpleType>
    </xsd:element>
    <xsd:element name="MediaServiceAutoTags" ma:index="12" nillable="true" ma:displayName="MediaServiceAutoTags" ma:internalName="MediaServiceAutoTags" ma:readOnly="true">
      <xsd:simpleType>
        <xsd:restriction base="dms:Text"/>
      </xsd:simpleType>
    </xsd:element>
    <xsd:element name="MediaServiceDateTaken" ma:index="13" nillable="true" ma:displayName="MediaServiceDateTaken" ma:hidden="true" ma:internalName="MediaServiceDateTaken" ma:readOnly="true">
      <xsd:simpleType>
        <xsd:restriction base="dms:Text"/>
      </xsd:simpleType>
    </xsd:element>
    <xsd:element name="MediaServiceLocation" ma:index="14" nillable="true" ma:displayName="MediaServiceLocation" ma:internalName="MediaServiceLocation" ma:readOnly="true">
      <xsd:simpleType>
        <xsd:restriction base="dms:Text"/>
      </xsd:simpleType>
    </xsd:element>
    <xsd:element name="MediaServiceOCR" ma:index="15" nillable="true" ma:displayName="MediaServiceOCR"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MediaLengthInSeconds" ma:index="20" nillable="true" ma:displayName="Length (seconds)"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Kuvien tunnisteet" ma:readOnly="false" ma:fieldId="{5cf76f15-5ced-4ddc-b409-7134ff3c332f}" ma:taxonomyMulti="true" ma:sspId="2d61bb93-c830-477f-800c-34a01ab1e79a"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hidden="true" ma:indexed="true" ma:internalName="MediaServiceObjectDetectorVersions"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element name="MediaServiceBillingMetadata" ma:index="26" nillable="true" ma:displayName="MediaServiceBillingMetadata" ma:hidden="true" ma:internalName="MediaServiceBilling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7b32d8cd-ce3c-465c-b470-cae6c129a27e" elementFormDefault="qualified">
    <xsd:import namespace="http://schemas.microsoft.com/office/2006/documentManagement/types"/>
    <xsd:import namespace="http://schemas.microsoft.com/office/infopath/2007/PartnerControls"/>
    <xsd:element name="SharedWithUsers" ma:index="10" nillable="true" ma:displayName="Jaettu"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Jakamisen tiedot" ma:internalName="SharedWithDetails" ma:readOnly="true">
      <xsd:simpleType>
        <xsd:restriction base="dms:Note">
          <xsd:maxLength value="255"/>
        </xsd:restriction>
      </xsd:simpleType>
    </xsd:element>
    <xsd:element name="TaxCatchAll" ma:index="23" nillable="true" ma:displayName="Taxonomy Catch All Column" ma:hidden="true" ma:list="{7d1ecffa-92ca-4b34-a74a-b0fdb793ac09}" ma:internalName="TaxCatchAll" ma:showField="CatchAllData" ma:web="7b32d8cd-ce3c-465c-b470-cae6c129a27e">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Sisältölaji"/>
        <xsd:element ref="dc:title" minOccurs="0" maxOccurs="1" ma:index="4" ma:displayName="Otsikko"/>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5F4982D7-0C1D-43AA-ABAD-DDCCD8D06B39}">
  <ds:schemaRefs>
    <ds:schemaRef ds:uri="http://schemas.microsoft.com/sharepoint/v3/contenttype/forms"/>
  </ds:schemaRefs>
</ds:datastoreItem>
</file>

<file path=customXml/itemProps2.xml><?xml version="1.0" encoding="utf-8"?>
<ds:datastoreItem xmlns:ds="http://schemas.openxmlformats.org/officeDocument/2006/customXml" ds:itemID="{AC0BC790-A013-41AF-9D59-C2CD071E4B76}">
  <ds:schemaRefs>
    <ds:schemaRef ds:uri="http://purl.org/dc/dcmitype/"/>
    <ds:schemaRef ds:uri="7b32d8cd-ce3c-465c-b470-cae6c129a27e"/>
    <ds:schemaRef ds:uri="http://schemas.microsoft.com/office/2006/documentManagement/types"/>
    <ds:schemaRef ds:uri="http://schemas.microsoft.com/office/2006/metadata/properties"/>
    <ds:schemaRef ds:uri="http://purl.org/dc/terms/"/>
    <ds:schemaRef ds:uri="http://www.w3.org/XML/1998/namespace"/>
    <ds:schemaRef ds:uri="http://purl.org/dc/elements/1.1/"/>
    <ds:schemaRef ds:uri="http://schemas.microsoft.com/office/infopath/2007/PartnerControls"/>
    <ds:schemaRef ds:uri="http://schemas.openxmlformats.org/package/2006/metadata/core-properties"/>
    <ds:schemaRef ds:uri="f5219ed0-f22b-484f-baa7-c95f4494a9eb"/>
  </ds:schemaRefs>
</ds:datastoreItem>
</file>

<file path=customXml/itemProps3.xml><?xml version="1.0" encoding="utf-8"?>
<ds:datastoreItem xmlns:ds="http://schemas.openxmlformats.org/officeDocument/2006/customXml" ds:itemID="{2127A97E-987D-4C54-BB40-37A5D2FEE48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f5219ed0-f22b-484f-baa7-c95f4494a9eb"/>
    <ds:schemaRef ds:uri="7b32d8cd-ce3c-465c-b470-cae6c129a27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1107</TotalTime>
  <Words>1368</Words>
  <Application>Microsoft Office PowerPoint</Application>
  <PresentationFormat>Laajakuva</PresentationFormat>
  <Paragraphs>126</Paragraphs>
  <Slides>9</Slides>
  <Notes>7</Notes>
  <HiddenSlides>0</HiddenSlides>
  <MMClips>0</MMClips>
  <ScaleCrop>false</ScaleCrop>
  <HeadingPairs>
    <vt:vector size="6" baseType="variant">
      <vt:variant>
        <vt:lpstr>Käytetyt fontit</vt:lpstr>
      </vt:variant>
      <vt:variant>
        <vt:i4>8</vt:i4>
      </vt:variant>
      <vt:variant>
        <vt:lpstr>Teema</vt:lpstr>
      </vt:variant>
      <vt:variant>
        <vt:i4>4</vt:i4>
      </vt:variant>
      <vt:variant>
        <vt:lpstr>Dian otsikot</vt:lpstr>
      </vt:variant>
      <vt:variant>
        <vt:i4>9</vt:i4>
      </vt:variant>
    </vt:vector>
  </HeadingPairs>
  <TitlesOfParts>
    <vt:vector size="21" baseType="lpstr">
      <vt:lpstr>Arial</vt:lpstr>
      <vt:lpstr>Calibri</vt:lpstr>
      <vt:lpstr>Calibri Light</vt:lpstr>
      <vt:lpstr>Courier New</vt:lpstr>
      <vt:lpstr>Roboto</vt:lpstr>
      <vt:lpstr>Symbol</vt:lpstr>
      <vt:lpstr>Symbol,Sans-Serif</vt:lpstr>
      <vt:lpstr>Work Sans</vt:lpstr>
      <vt:lpstr>Office-teema</vt:lpstr>
      <vt:lpstr>Aalto - Title Slides</vt:lpstr>
      <vt:lpstr>1_Aalto - Title Slides</vt:lpstr>
      <vt:lpstr>Aalto - Content Slides</vt:lpstr>
      <vt:lpstr>Kielten käytöstä sopiminen työyhteisössä</vt:lpstr>
      <vt:lpstr>Ohjelma ja tavoite</vt:lpstr>
      <vt:lpstr>Kielten käytöstä sopimisen prosessi</vt:lpstr>
      <vt:lpstr>Taustaa kielten käytöstä sopimisen prosessille</vt:lpstr>
      <vt:lpstr>PowerPoint-esitys</vt:lpstr>
      <vt:lpstr>Kysymyksiä valmisteluvaiheen keskusteluun</vt:lpstr>
      <vt:lpstr>Yksikön oman prosessin suunnittelu</vt:lpstr>
      <vt:lpstr>Mitä seuraavaksi?</vt:lpstr>
      <vt:lpstr>PowerPoint-esitys</vt:lpstr>
    </vt:vector>
  </TitlesOfParts>
  <Company>Aalto University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Monikielinen työyhteisö</dc:title>
  <dc:creator>Lehtimaja Inkeri</dc:creator>
  <cp:lastModifiedBy>Milka Toikko</cp:lastModifiedBy>
  <cp:revision>42</cp:revision>
  <dcterms:created xsi:type="dcterms:W3CDTF">2024-11-12T08:29:57Z</dcterms:created>
  <dcterms:modified xsi:type="dcterms:W3CDTF">2026-03-25T10:18:51Z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0x010100ABB8ECDA740901408CD98FE99B489F81</vt:lpwstr>
  </property>
  <property fmtid="{D5CDD505-2E9C-101B-9397-08002B2CF9AE}" pid="3" name="MediaServiceImageTags">
    <vt:lpwstr/>
  </property>
  <property fmtid="{D5CDD505-2E9C-101B-9397-08002B2CF9AE}" pid="4" name="Order">
    <vt:r8>22700</vt:r8>
  </property>
  <property fmtid="{D5CDD505-2E9C-101B-9397-08002B2CF9AE}" pid="5" name="xd_Signature">
    <vt:bool>false</vt:bool>
  </property>
  <property fmtid="{D5CDD505-2E9C-101B-9397-08002B2CF9AE}" pid="6" name="xd_ProgID">
    <vt:lpwstr/>
  </property>
  <property fmtid="{D5CDD505-2E9C-101B-9397-08002B2CF9AE}" pid="7" name="TemplateUrl">
    <vt:lpwstr/>
  </property>
  <property fmtid="{D5CDD505-2E9C-101B-9397-08002B2CF9AE}" pid="8" name="ComplianceAssetId">
    <vt:lpwstr/>
  </property>
  <property fmtid="{D5CDD505-2E9C-101B-9397-08002B2CF9AE}" pid="9" name="_ExtendedDescription">
    <vt:lpwstr/>
  </property>
  <property fmtid="{D5CDD505-2E9C-101B-9397-08002B2CF9AE}" pid="10" name="TriggerFlowInfo">
    <vt:lpwstr/>
  </property>
</Properties>
</file>